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3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handoutMasterIdLst>
    <p:handoutMasterId r:id="rId38"/>
  </p:handoutMasterIdLst>
  <p:sldIdLst>
    <p:sldId id="260" r:id="rId2"/>
    <p:sldId id="262" r:id="rId3"/>
    <p:sldId id="263" r:id="rId4"/>
    <p:sldId id="312" r:id="rId5"/>
    <p:sldId id="264" r:id="rId6"/>
    <p:sldId id="256" r:id="rId7"/>
    <p:sldId id="258" r:id="rId8"/>
    <p:sldId id="265" r:id="rId9"/>
    <p:sldId id="266" r:id="rId10"/>
    <p:sldId id="300" r:id="rId11"/>
    <p:sldId id="271" r:id="rId12"/>
    <p:sldId id="269" r:id="rId13"/>
    <p:sldId id="274" r:id="rId14"/>
    <p:sldId id="275" r:id="rId15"/>
    <p:sldId id="276" r:id="rId16"/>
    <p:sldId id="277" r:id="rId17"/>
    <p:sldId id="278" r:id="rId18"/>
    <p:sldId id="279" r:id="rId19"/>
    <p:sldId id="293" r:id="rId20"/>
    <p:sldId id="295" r:id="rId21"/>
    <p:sldId id="280" r:id="rId22"/>
    <p:sldId id="288" r:id="rId23"/>
    <p:sldId id="283" r:id="rId24"/>
    <p:sldId id="284" r:id="rId25"/>
    <p:sldId id="285" r:id="rId26"/>
    <p:sldId id="301" r:id="rId27"/>
    <p:sldId id="289" r:id="rId28"/>
    <p:sldId id="303" r:id="rId29"/>
    <p:sldId id="304" r:id="rId30"/>
    <p:sldId id="294" r:id="rId31"/>
    <p:sldId id="310" r:id="rId32"/>
    <p:sldId id="311" r:id="rId33"/>
    <p:sldId id="309" r:id="rId34"/>
    <p:sldId id="297" r:id="rId35"/>
    <p:sldId id="292" r:id="rId36"/>
    <p:sldId id="307" r:id="rId37"/>
  </p:sldIdLst>
  <p:sldSz cx="6858000" cy="9144000" type="letter"/>
  <p:notesSz cx="6797675" cy="9928225"/>
  <p:defaultTextStyle>
    <a:defPPr>
      <a:defRPr lang="es-MX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PORTADA" id="{4FD62DA4-238B-42F9-80A7-AC91110146FC}">
          <p14:sldIdLst>
            <p14:sldId id="260"/>
          </p14:sldIdLst>
        </p14:section>
        <p14:section name="PRESENTACIÓN" id="{521282F2-5B82-40AE-9F70-B57634B7EB0F}">
          <p14:sldIdLst>
            <p14:sldId id="262"/>
            <p14:sldId id="263"/>
            <p14:sldId id="312"/>
            <p14:sldId id="264"/>
          </p14:sldIdLst>
        </p14:section>
        <p14:section name="CONTENIDO TÉMATICO" id="{9471904E-1129-417A-AABA-411EB8DE37A8}">
          <p14:sldIdLst>
            <p14:sldId id="256"/>
          </p14:sldIdLst>
        </p14:section>
        <p14:section name="INGRESOS" id="{C292D474-6D21-4D3B-B97D-2AC7971059A9}">
          <p14:sldIdLst>
            <p14:sldId id="258"/>
            <p14:sldId id="265"/>
            <p14:sldId id="266"/>
            <p14:sldId id="300"/>
            <p14:sldId id="271"/>
            <p14:sldId id="269"/>
          </p14:sldIdLst>
        </p14:section>
        <p14:section name="EGRESOS" id="{D3CE515A-1F5E-4EDE-883E-187285D279F3}">
          <p14:sldIdLst>
            <p14:sldId id="274"/>
            <p14:sldId id="275"/>
            <p14:sldId id="276"/>
            <p14:sldId id="277"/>
            <p14:sldId id="278"/>
            <p14:sldId id="279"/>
            <p14:sldId id="293"/>
            <p14:sldId id="295"/>
            <p14:sldId id="280"/>
            <p14:sldId id="288"/>
            <p14:sldId id="283"/>
            <p14:sldId id="284"/>
            <p14:sldId id="285"/>
            <p14:sldId id="301"/>
          </p14:sldIdLst>
        </p14:section>
        <p14:section name="DEUDA PÚBLICA" id="{A92AE0F6-1B17-4C1A-9AA6-0B77A5389B9C}">
          <p14:sldIdLst>
            <p14:sldId id="289"/>
            <p14:sldId id="303"/>
            <p14:sldId id="304"/>
          </p14:sldIdLst>
        </p14:section>
        <p14:section name="BALACE PRESUPUESTARIO" id="{1DA295F6-3002-4728-A50E-ABECC762D6E2}">
          <p14:sldIdLst>
            <p14:sldId id="294"/>
            <p14:sldId id="310"/>
            <p14:sldId id="311"/>
          </p14:sldIdLst>
        </p14:section>
        <p14:section name="PARTICIPACIÓN CIUDADANA" id="{5144A4D6-59D8-48B0-9C0D-1F4F6E21E83A}">
          <p14:sldIdLst>
            <p14:sldId id="309"/>
            <p14:sldId id="297"/>
            <p14:sldId id="292"/>
          </p14:sldIdLst>
        </p14:section>
        <p14:section name="CONTRAPORTADA" id="{8237A0E3-5908-4E8E-95DA-CDBE2ADBF841}">
          <p14:sldIdLst>
            <p14:sldId id="307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657" userDrawn="1">
          <p15:clr>
            <a:srgbClr val="A4A3A4"/>
          </p15:clr>
        </p15:guide>
        <p15:guide id="2" pos="187" userDrawn="1">
          <p15:clr>
            <a:srgbClr val="A4A3A4"/>
          </p15:clr>
        </p15:guide>
        <p15:guide id="3" orient="horz" pos="2041" userDrawn="1">
          <p15:clr>
            <a:srgbClr val="A4A3A4"/>
          </p15:clr>
        </p15:guide>
        <p15:guide id="4" pos="4133" userDrawn="1">
          <p15:clr>
            <a:srgbClr val="A4A3A4"/>
          </p15:clr>
        </p15:guide>
        <p15:guide id="5" orient="horz" pos="975" userDrawn="1">
          <p15:clr>
            <a:srgbClr val="A4A3A4"/>
          </p15:clr>
        </p15:guide>
        <p15:guide id="6" orient="horz" pos="1882" userDrawn="1">
          <p15:clr>
            <a:srgbClr val="A4A3A4"/>
          </p15:clr>
        </p15:guide>
        <p15:guide id="7" pos="3861" userDrawn="1">
          <p15:clr>
            <a:srgbClr val="A4A3A4"/>
          </p15:clr>
        </p15:guide>
        <p15:guide id="8" pos="686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F244A"/>
    <a:srgbClr val="6B2C84"/>
    <a:srgbClr val="C49856"/>
    <a:srgbClr val="DBC099"/>
    <a:srgbClr val="E488A4"/>
    <a:srgbClr val="E0B687"/>
    <a:srgbClr val="404040"/>
    <a:srgbClr val="E7E7E7"/>
    <a:srgbClr val="72122D"/>
    <a:srgbClr val="C6A06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Estilo medio 2 - Énfasis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2D5ABB26-0587-4C30-8999-92F81FD0307C}" styleName="Sin estilo ni cuadrícula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C083E6E3-FA7D-4D7B-A595-EF9225AFEA82}" styleName="Estilo claro 1 - Acento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9755" autoAdjust="0"/>
    <p:restoredTop sz="94660"/>
  </p:normalViewPr>
  <p:slideViewPr>
    <p:cSldViewPr snapToGrid="0" showGuides="1">
      <p:cViewPr varScale="1">
        <p:scale>
          <a:sx n="88" d="100"/>
          <a:sy n="88" d="100"/>
        </p:scale>
        <p:origin x="3240" y="90"/>
      </p:cViewPr>
      <p:guideLst>
        <p:guide orient="horz" pos="657"/>
        <p:guide pos="187"/>
        <p:guide orient="horz" pos="2041"/>
        <p:guide pos="4133"/>
        <p:guide orient="horz" pos="975"/>
        <p:guide orient="horz" pos="1882"/>
        <p:guide pos="3861"/>
        <p:guide pos="686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4" d="100"/>
          <a:sy n="84" d="100"/>
        </p:scale>
        <p:origin x="3828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handoutMaster" Target="handoutMasters/handout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2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3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Ingresos</c:v>
                </c:pt>
              </c:strCache>
            </c:strRef>
          </c:tx>
          <c:spPr>
            <a:solidFill>
              <a:srgbClr val="861F3A"/>
            </a:solidFill>
          </c:spPr>
          <c:dPt>
            <c:idx val="0"/>
            <c:bubble3D val="0"/>
            <c:spPr>
              <a:solidFill>
                <a:srgbClr val="C49856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AA12-4B7C-AF6B-117BC85932C7}"/>
              </c:ext>
            </c:extLst>
          </c:dPt>
          <c:dPt>
            <c:idx val="1"/>
            <c:bubble3D val="0"/>
            <c:spPr>
              <a:solidFill>
                <a:srgbClr val="861F3A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AA12-4B7C-AF6B-117BC85932C7}"/>
              </c:ext>
            </c:extLst>
          </c:dPt>
          <c:cat>
            <c:strRef>
              <c:f>Hoja1!$A$2:$A$3</c:f>
              <c:strCache>
                <c:ptCount val="2"/>
                <c:pt idx="0">
                  <c:v>Ingresos Estatales</c:v>
                </c:pt>
                <c:pt idx="1">
                  <c:v>Ingreses Federales</c:v>
                </c:pt>
              </c:strCache>
            </c:strRef>
          </c:cat>
          <c:val>
            <c:numRef>
              <c:f>Hoja1!$B$2:$B$3</c:f>
              <c:numCache>
                <c:formatCode>"$"#,##0</c:formatCode>
                <c:ptCount val="2"/>
                <c:pt idx="0">
                  <c:v>5942075678</c:v>
                </c:pt>
                <c:pt idx="1">
                  <c:v>61332647749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AA12-4B7C-AF6B-117BC85932C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9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MX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pie3D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Deuda</c:v>
                </c:pt>
              </c:strCache>
            </c:strRef>
          </c:tx>
          <c:dPt>
            <c:idx val="0"/>
            <c:bubble3D val="0"/>
            <c:spPr>
              <a:solidFill>
                <a:srgbClr val="DBC099"/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</c:dPt>
          <c:dPt>
            <c:idx val="1"/>
            <c:bubble3D val="0"/>
            <c:spPr>
              <a:solidFill>
                <a:srgbClr val="9F244A"/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</c:dPt>
          <c:cat>
            <c:strRef>
              <c:f>Hoja1!$A$2:$A$3</c:f>
              <c:strCache>
                <c:ptCount val="2"/>
                <c:pt idx="0">
                  <c:v>Banca de desarrollo</c:v>
                </c:pt>
                <c:pt idx="1">
                  <c:v>Banca comercial</c:v>
                </c:pt>
              </c:strCache>
            </c:strRef>
          </c:cat>
          <c:val>
            <c:numRef>
              <c:f>Hoja1!$B$2:$B$3</c:f>
              <c:numCache>
                <c:formatCode>"$"#,##0</c:formatCode>
                <c:ptCount val="2"/>
                <c:pt idx="0">
                  <c:v>1979123355</c:v>
                </c:pt>
                <c:pt idx="1">
                  <c:v>3067033950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legend>
      <c:legendPos val="r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0"/>
              <a:ea typeface="+mn-ea"/>
              <a:cs typeface="+mn-cs"/>
            </a:defRPr>
          </a:pPr>
          <a:endParaRPr lang="es-MX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Montserrat Black" pitchFamily="2" charset="0"/>
        </a:defRPr>
      </a:pPr>
      <a:endParaRPr lang="es-MX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2.3267209157387263E-2"/>
          <c:y val="4.583333333333333E-2"/>
          <c:w val="0.56574677082115432"/>
          <c:h val="0.73333333333333328"/>
        </c:manualLayout>
      </c:layout>
      <c:pie3D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Deuda</c:v>
                </c:pt>
              </c:strCache>
            </c:strRef>
          </c:tx>
          <c:dPt>
            <c:idx val="0"/>
            <c:bubble3D val="0"/>
            <c:spPr>
              <a:solidFill>
                <a:srgbClr val="DBC099"/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</c:dPt>
          <c:dPt>
            <c:idx val="1"/>
            <c:bubble3D val="0"/>
            <c:spPr>
              <a:solidFill>
                <a:srgbClr val="9F244A"/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</c:dPt>
          <c:dPt>
            <c:idx val="2"/>
            <c:bubble3D val="0"/>
            <c:spPr>
              <a:solidFill>
                <a:schemeClr val="accent1">
                  <a:lumMod val="75000"/>
                </a:schemeClr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</c:dPt>
          <c:dPt>
            <c:idx val="3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</c:dPt>
          <c:dPt>
            <c:idx val="4"/>
            <c:bubble3D val="0"/>
            <c:spPr>
              <a:solidFill>
                <a:schemeClr val="accent6">
                  <a:lumMod val="75000"/>
                </a:schemeClr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</c:dPt>
          <c:cat>
            <c:strRef>
              <c:f>Hoja1!$A$2:$A$6</c:f>
              <c:strCache>
                <c:ptCount val="5"/>
                <c:pt idx="0">
                  <c:v>Banorte</c:v>
                </c:pt>
                <c:pt idx="1">
                  <c:v>Banamex</c:v>
                </c:pt>
                <c:pt idx="2">
                  <c:v>Bancomer</c:v>
                </c:pt>
                <c:pt idx="3">
                  <c:v>Banamex (SJP)</c:v>
                </c:pt>
                <c:pt idx="4">
                  <c:v>Scotiabank-Inverlat</c:v>
                </c:pt>
              </c:strCache>
            </c:strRef>
          </c:cat>
          <c:val>
            <c:numRef>
              <c:f>Hoja1!$B$2:$B$6</c:f>
              <c:numCache>
                <c:formatCode>"$"#,##0</c:formatCode>
                <c:ptCount val="5"/>
                <c:pt idx="0">
                  <c:v>1186786375</c:v>
                </c:pt>
                <c:pt idx="1">
                  <c:v>855673654</c:v>
                </c:pt>
                <c:pt idx="2">
                  <c:v>790972227</c:v>
                </c:pt>
                <c:pt idx="3">
                  <c:v>67500000</c:v>
                </c:pt>
                <c:pt idx="4">
                  <c:v>166101695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1651159080090834"/>
          <c:y val="0.13658136482939631"/>
          <c:w val="0.37079720420415313"/>
          <c:h val="0.7268372703412073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0"/>
              <a:ea typeface="+mn-ea"/>
              <a:cs typeface="+mn-cs"/>
            </a:defRPr>
          </a:pPr>
          <a:endParaRPr lang="es-MX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Montserrat Black" pitchFamily="2" charset="0"/>
        </a:defRPr>
      </a:pPr>
      <a:endParaRPr lang="es-MX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13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MX"/>
          </a:p>
        </p:txBody>
      </p:sp>
      <p:sp>
        <p:nvSpPr>
          <p:cNvPr id="3" name="Marcador de fecha 2"/>
          <p:cNvSpPr>
            <a:spLocks noGrp="1"/>
          </p:cNvSpPr>
          <p:nvPr>
            <p:ph type="dt" sz="quarter" idx="1"/>
          </p:nvPr>
        </p:nvSpPr>
        <p:spPr>
          <a:xfrm>
            <a:off x="3850443" y="0"/>
            <a:ext cx="2945659" cy="49813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3A76A85-E9EE-4738-9BFC-B6A5991F3E57}" type="datetimeFigureOut">
              <a:rPr lang="es-MX" smtClean="0"/>
              <a:t>20/06/2025</a:t>
            </a:fld>
            <a:endParaRPr lang="es-MX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2"/>
          </p:nvPr>
        </p:nvSpPr>
        <p:spPr>
          <a:xfrm>
            <a:off x="0" y="9430091"/>
            <a:ext cx="2945659" cy="49813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MX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3"/>
          </p:nvPr>
        </p:nvSpPr>
        <p:spPr>
          <a:xfrm>
            <a:off x="3850443" y="9430091"/>
            <a:ext cx="2945659" cy="49813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D73E8AA-233D-4C9F-A6C5-5657CEDDA627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408571246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3.sv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n 6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980" b="30727"/>
          <a:stretch/>
        </p:blipFill>
        <p:spPr>
          <a:xfrm>
            <a:off x="1840274" y="104175"/>
            <a:ext cx="3024925" cy="742706"/>
          </a:xfrm>
          <a:prstGeom prst="rect">
            <a:avLst/>
          </a:prstGeom>
        </p:spPr>
      </p:pic>
      <p:grpSp>
        <p:nvGrpSpPr>
          <p:cNvPr id="8" name="Grupo 7">
            <a:extLst>
              <a:ext uri="{FF2B5EF4-FFF2-40B4-BE49-F238E27FC236}">
                <a16:creationId xmlns:a16="http://schemas.microsoft.com/office/drawing/2014/main" xmlns="" id="{5A90F20B-7670-4B28-991D-C5663722B8A6}"/>
              </a:ext>
            </a:extLst>
          </p:cNvPr>
          <p:cNvGrpSpPr/>
          <p:nvPr userDrawn="1"/>
        </p:nvGrpSpPr>
        <p:grpSpPr>
          <a:xfrm>
            <a:off x="717832" y="8391050"/>
            <a:ext cx="1904212" cy="178905"/>
            <a:chOff x="331130" y="8831654"/>
            <a:chExt cx="1904212" cy="178905"/>
          </a:xfrm>
        </p:grpSpPr>
        <p:sp>
          <p:nvSpPr>
            <p:cNvPr id="9" name="Google Shape;1162;p107">
              <a:extLst>
                <a:ext uri="{FF2B5EF4-FFF2-40B4-BE49-F238E27FC236}">
                  <a16:creationId xmlns:a16="http://schemas.microsoft.com/office/drawing/2014/main" xmlns="" id="{688AD29E-FE85-4C55-85D3-4F260A5A09B1}"/>
                </a:ext>
              </a:extLst>
            </p:cNvPr>
            <p:cNvSpPr txBox="1"/>
            <p:nvPr/>
          </p:nvSpPr>
          <p:spPr>
            <a:xfrm>
              <a:off x="442884" y="8831654"/>
              <a:ext cx="1792458" cy="17890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spcBef>
                  <a:spcPts val="225"/>
                </a:spcBef>
              </a:pPr>
              <a:r>
                <a:rPr lang="es-MX" sz="800" dirty="0">
                  <a:latin typeface="Montserrat" panose="00000500000000000000" pitchFamily="2" charset="0"/>
                  <a:ea typeface="Roboto Slab"/>
                  <a:cs typeface="Roboto Slab"/>
                  <a:sym typeface="Roboto Slab"/>
                </a:rPr>
                <a:t>tabasco.gob.mx/finanzas</a:t>
              </a:r>
            </a:p>
          </p:txBody>
        </p:sp>
        <p:pic>
          <p:nvPicPr>
            <p:cNvPr id="10" name="Gráfico 62">
              <a:extLst>
                <a:ext uri="{FF2B5EF4-FFF2-40B4-BE49-F238E27FC236}">
                  <a16:creationId xmlns:a16="http://schemas.microsoft.com/office/drawing/2014/main" xmlns="" id="{57B4B353-B5E0-4EF9-991D-679E71166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xmlns="" r:embed="rId4"/>
                </a:ext>
              </a:extLst>
            </a:blip>
            <a:stretch>
              <a:fillRect/>
            </a:stretch>
          </p:blipFill>
          <p:spPr>
            <a:xfrm>
              <a:off x="331130" y="8875239"/>
              <a:ext cx="112166" cy="112166"/>
            </a:xfrm>
            <a:prstGeom prst="rect">
              <a:avLst/>
            </a:prstGeom>
          </p:spPr>
        </p:pic>
      </p:grpSp>
      <p:grpSp>
        <p:nvGrpSpPr>
          <p:cNvPr id="11" name="Grupo 10">
            <a:extLst>
              <a:ext uri="{FF2B5EF4-FFF2-40B4-BE49-F238E27FC236}">
                <a16:creationId xmlns:a16="http://schemas.microsoft.com/office/drawing/2014/main" xmlns="" id="{A6E2151E-8F9E-4923-B621-BCD9C2D953AA}"/>
              </a:ext>
            </a:extLst>
          </p:cNvPr>
          <p:cNvGrpSpPr/>
          <p:nvPr userDrawn="1"/>
        </p:nvGrpSpPr>
        <p:grpSpPr>
          <a:xfrm>
            <a:off x="4508848" y="8394925"/>
            <a:ext cx="1855445" cy="175030"/>
            <a:chOff x="2893712" y="8830616"/>
            <a:chExt cx="2303749" cy="175030"/>
          </a:xfrm>
        </p:grpSpPr>
        <p:sp>
          <p:nvSpPr>
            <p:cNvPr id="12" name="Google Shape;1162;p107">
              <a:extLst>
                <a:ext uri="{FF2B5EF4-FFF2-40B4-BE49-F238E27FC236}">
                  <a16:creationId xmlns:a16="http://schemas.microsoft.com/office/drawing/2014/main" xmlns="" id="{E4753A6F-22E9-40B4-8018-91EA881D0ABF}"/>
                </a:ext>
              </a:extLst>
            </p:cNvPr>
            <p:cNvSpPr txBox="1"/>
            <p:nvPr userDrawn="1"/>
          </p:nvSpPr>
          <p:spPr>
            <a:xfrm>
              <a:off x="2934700" y="8830616"/>
              <a:ext cx="2262761" cy="1750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spcBef>
                  <a:spcPts val="225"/>
                </a:spcBef>
              </a:pPr>
              <a:r>
                <a:rPr lang="es-MX" sz="800" dirty="0">
                  <a:latin typeface="Montserrat" panose="00000500000000000000" pitchFamily="2" charset="0"/>
                  <a:ea typeface="Roboto Slab"/>
                  <a:cs typeface="Roboto Slab"/>
                  <a:sym typeface="Roboto Slab"/>
                </a:rPr>
                <a:t>facebook.com/Sefintabasco</a:t>
              </a:r>
            </a:p>
          </p:txBody>
        </p:sp>
        <p:sp>
          <p:nvSpPr>
            <p:cNvPr id="13" name="Google Shape;1161;p107">
              <a:extLst>
                <a:ext uri="{FF2B5EF4-FFF2-40B4-BE49-F238E27FC236}">
                  <a16:creationId xmlns:a16="http://schemas.microsoft.com/office/drawing/2014/main" xmlns="" id="{5EEDD43F-F6E0-474B-AB2A-191E78F41020}"/>
                </a:ext>
              </a:extLst>
            </p:cNvPr>
            <p:cNvSpPr/>
            <p:nvPr userDrawn="1"/>
          </p:nvSpPr>
          <p:spPr>
            <a:xfrm>
              <a:off x="2893712" y="8880255"/>
              <a:ext cx="56765" cy="99361"/>
            </a:xfrm>
            <a:custGeom>
              <a:avLst/>
              <a:gdLst/>
              <a:ahLst/>
              <a:cxnLst/>
              <a:rect l="l" t="t" r="r" b="b"/>
              <a:pathLst>
                <a:path w="18147" h="39025" extrusionOk="0">
                  <a:moveTo>
                    <a:pt x="12195" y="1"/>
                  </a:moveTo>
                  <a:cubicBezTo>
                    <a:pt x="3805" y="1"/>
                    <a:pt x="3935" y="6635"/>
                    <a:pt x="3935" y="7578"/>
                  </a:cubicBezTo>
                  <a:lnTo>
                    <a:pt x="3935" y="12878"/>
                  </a:lnTo>
                  <a:lnTo>
                    <a:pt x="0" y="12878"/>
                  </a:lnTo>
                  <a:lnTo>
                    <a:pt x="0" y="19512"/>
                  </a:lnTo>
                  <a:lnTo>
                    <a:pt x="3935" y="19512"/>
                  </a:lnTo>
                  <a:lnTo>
                    <a:pt x="3935" y="39024"/>
                  </a:lnTo>
                  <a:lnTo>
                    <a:pt x="12065" y="39024"/>
                  </a:lnTo>
                  <a:lnTo>
                    <a:pt x="12065" y="19512"/>
                  </a:lnTo>
                  <a:lnTo>
                    <a:pt x="17496" y="19512"/>
                  </a:lnTo>
                  <a:cubicBezTo>
                    <a:pt x="17496" y="19512"/>
                    <a:pt x="18016" y="16390"/>
                    <a:pt x="18146" y="12878"/>
                  </a:cubicBezTo>
                  <a:lnTo>
                    <a:pt x="12065" y="12878"/>
                  </a:lnTo>
                  <a:lnTo>
                    <a:pt x="12065" y="8391"/>
                  </a:lnTo>
                  <a:cubicBezTo>
                    <a:pt x="12065" y="7740"/>
                    <a:pt x="12878" y="6765"/>
                    <a:pt x="13821" y="6765"/>
                  </a:cubicBezTo>
                  <a:lnTo>
                    <a:pt x="18146" y="6765"/>
                  </a:lnTo>
                  <a:lnTo>
                    <a:pt x="18146" y="1"/>
                  </a:lnTo>
                  <a:close/>
                </a:path>
              </a:pathLst>
            </a:custGeom>
            <a:solidFill>
              <a:srgbClr val="A81F3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800" dirty="0">
                <a:latin typeface="Montserrat" panose="00000500000000000000" pitchFamily="2" charset="0"/>
              </a:endParaRPr>
            </a:p>
          </p:txBody>
        </p:sp>
      </p:grpSp>
      <p:sp>
        <p:nvSpPr>
          <p:cNvPr id="14" name="Google Shape;1162;p107">
            <a:extLst>
              <a:ext uri="{FF2B5EF4-FFF2-40B4-BE49-F238E27FC236}">
                <a16:creationId xmlns:a16="http://schemas.microsoft.com/office/drawing/2014/main" xmlns="" id="{6812ED87-7148-42A9-A79E-0091E42C714A}"/>
              </a:ext>
            </a:extLst>
          </p:cNvPr>
          <p:cNvSpPr txBox="1"/>
          <p:nvPr userDrawn="1"/>
        </p:nvSpPr>
        <p:spPr>
          <a:xfrm>
            <a:off x="3009946" y="8401265"/>
            <a:ext cx="1219193" cy="1789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>
              <a:spcBef>
                <a:spcPts val="225"/>
              </a:spcBef>
            </a:pPr>
            <a:r>
              <a:rPr lang="es-MX" sz="700" dirty="0">
                <a:latin typeface="Montserrat" panose="00000500000000000000" pitchFamily="2" charset="0"/>
                <a:ea typeface="Roboto Slab"/>
                <a:cs typeface="Roboto Slab"/>
                <a:sym typeface="Roboto Slab"/>
              </a:rPr>
              <a:t>x.com/</a:t>
            </a:r>
            <a:r>
              <a:rPr lang="es-MX" sz="700" dirty="0" err="1">
                <a:latin typeface="Montserrat" panose="00000500000000000000" pitchFamily="2" charset="0"/>
                <a:ea typeface="Roboto Slab"/>
                <a:cs typeface="Roboto Slab"/>
                <a:sym typeface="Roboto Slab"/>
              </a:rPr>
              <a:t>Sefin_Tab</a:t>
            </a:r>
            <a:endParaRPr lang="es-MX" sz="700" dirty="0">
              <a:latin typeface="Montserrat" panose="00000500000000000000" pitchFamily="2" charset="0"/>
              <a:ea typeface="Roboto Slab"/>
              <a:cs typeface="Roboto Slab"/>
              <a:sym typeface="Roboto Slab"/>
            </a:endParaRPr>
          </a:p>
        </p:txBody>
      </p:sp>
      <p:sp>
        <p:nvSpPr>
          <p:cNvPr id="15" name="CuadroTexto 14">
            <a:extLst>
              <a:ext uri="{FF2B5EF4-FFF2-40B4-BE49-F238E27FC236}">
                <a16:creationId xmlns:a16="http://schemas.microsoft.com/office/drawing/2014/main" xmlns="" id="{BAAC56D6-A4EF-4B36-A26A-94C3A6D424EE}"/>
              </a:ext>
            </a:extLst>
          </p:cNvPr>
          <p:cNvSpPr txBox="1"/>
          <p:nvPr userDrawn="1"/>
        </p:nvSpPr>
        <p:spPr>
          <a:xfrm>
            <a:off x="1712623" y="7917632"/>
            <a:ext cx="380174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00000"/>
              </a:lnSpc>
              <a:tabLst/>
            </a:pPr>
            <a:r>
              <a:rPr lang="es-MX" sz="1400" b="1" dirty="0" smtClean="0">
                <a:solidFill>
                  <a:schemeClr val="tx1"/>
                </a:solidFill>
                <a:latin typeface="Montserrat" panose="00000500000000000000" pitchFamily="2" charset="0"/>
              </a:rPr>
              <a:t>CUENTA</a:t>
            </a:r>
            <a:r>
              <a:rPr lang="es-MX" sz="1400" b="1" baseline="0" dirty="0" smtClean="0">
                <a:solidFill>
                  <a:schemeClr val="tx1"/>
                </a:solidFill>
                <a:latin typeface="Montserrat" panose="00000500000000000000" pitchFamily="2" charset="0"/>
              </a:rPr>
              <a:t> PÚBLICA</a:t>
            </a:r>
            <a:r>
              <a:rPr lang="es-MX" sz="1400" b="1" dirty="0" smtClean="0">
                <a:solidFill>
                  <a:schemeClr val="tx1"/>
                </a:solidFill>
                <a:latin typeface="Montserrat" panose="00000500000000000000" pitchFamily="2" charset="0"/>
              </a:rPr>
              <a:t> CIUDADANA 2024</a:t>
            </a:r>
            <a:endParaRPr lang="es-MX" sz="1400" b="1" dirty="0">
              <a:solidFill>
                <a:schemeClr val="tx1"/>
              </a:solidFill>
              <a:latin typeface="Montserrat" panose="00000500000000000000" pitchFamily="2" charset="0"/>
            </a:endParaRPr>
          </a:p>
        </p:txBody>
      </p:sp>
      <p:sp>
        <p:nvSpPr>
          <p:cNvPr id="16" name="Rectángulo 15">
            <a:extLst>
              <a:ext uri="{FF2B5EF4-FFF2-40B4-BE49-F238E27FC236}">
                <a16:creationId xmlns:a16="http://schemas.microsoft.com/office/drawing/2014/main" xmlns="" id="{E25E9270-8334-4D06-B0A3-E3523552F002}"/>
              </a:ext>
            </a:extLst>
          </p:cNvPr>
          <p:cNvSpPr/>
          <p:nvPr userDrawn="1"/>
        </p:nvSpPr>
        <p:spPr>
          <a:xfrm flipH="1">
            <a:off x="296862" y="349295"/>
            <a:ext cx="54000" cy="7991950"/>
          </a:xfrm>
          <a:prstGeom prst="rect">
            <a:avLst/>
          </a:prstGeom>
          <a:solidFill>
            <a:srgbClr val="D5B5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cxnSp>
        <p:nvCxnSpPr>
          <p:cNvPr id="17" name="Conector recto 16">
            <a:extLst>
              <a:ext uri="{FF2B5EF4-FFF2-40B4-BE49-F238E27FC236}">
                <a16:creationId xmlns:a16="http://schemas.microsoft.com/office/drawing/2014/main" xmlns="" id="{321819D9-28A0-46F3-95F2-BFEE5F6164A4}"/>
              </a:ext>
            </a:extLst>
          </p:cNvPr>
          <p:cNvCxnSpPr>
            <a:cxnSpLocks/>
          </p:cNvCxnSpPr>
          <p:nvPr userDrawn="1"/>
        </p:nvCxnSpPr>
        <p:spPr>
          <a:xfrm>
            <a:off x="1712623" y="8288501"/>
            <a:ext cx="3801747" cy="0"/>
          </a:xfrm>
          <a:prstGeom prst="line">
            <a:avLst/>
          </a:prstGeom>
          <a:ln w="38100">
            <a:solidFill>
              <a:srgbClr val="C4985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Grupo 17">
            <a:extLst>
              <a:ext uri="{FF2B5EF4-FFF2-40B4-BE49-F238E27FC236}">
                <a16:creationId xmlns:a16="http://schemas.microsoft.com/office/drawing/2014/main" xmlns="" id="{B2CC05FC-7E5A-40F6-8C40-B8111387B5E5}"/>
              </a:ext>
            </a:extLst>
          </p:cNvPr>
          <p:cNvGrpSpPr/>
          <p:nvPr userDrawn="1"/>
        </p:nvGrpSpPr>
        <p:grpSpPr>
          <a:xfrm>
            <a:off x="6091228" y="249799"/>
            <a:ext cx="539270" cy="486832"/>
            <a:chOff x="-238989" y="290436"/>
            <a:chExt cx="1125542" cy="312870"/>
          </a:xfrm>
        </p:grpSpPr>
        <p:cxnSp>
          <p:nvCxnSpPr>
            <p:cNvPr id="19" name="Conector recto 18">
              <a:extLst>
                <a:ext uri="{FF2B5EF4-FFF2-40B4-BE49-F238E27FC236}">
                  <a16:creationId xmlns:a16="http://schemas.microsoft.com/office/drawing/2014/main" xmlns="" id="{6B312909-43E6-4331-8D82-8E05FE682BC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-238989" y="603306"/>
              <a:ext cx="1125542" cy="0"/>
            </a:xfrm>
            <a:prstGeom prst="line">
              <a:avLst/>
            </a:prstGeom>
            <a:solidFill>
              <a:srgbClr val="E4D3B6"/>
            </a:solidFill>
            <a:ln w="19050">
              <a:solidFill>
                <a:srgbClr val="C4985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ector recto 19">
              <a:extLst>
                <a:ext uri="{FF2B5EF4-FFF2-40B4-BE49-F238E27FC236}">
                  <a16:creationId xmlns:a16="http://schemas.microsoft.com/office/drawing/2014/main" xmlns="" id="{7067EA9A-A15B-47E9-881D-855DA06150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-238989" y="290436"/>
              <a:ext cx="1125542" cy="0"/>
            </a:xfrm>
            <a:prstGeom prst="line">
              <a:avLst/>
            </a:prstGeom>
            <a:solidFill>
              <a:srgbClr val="E4D3B6"/>
            </a:solidFill>
            <a:ln w="19050">
              <a:solidFill>
                <a:srgbClr val="C4985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" name="Rectángulo 21"/>
          <p:cNvSpPr/>
          <p:nvPr userDrawn="1"/>
        </p:nvSpPr>
        <p:spPr>
          <a:xfrm>
            <a:off x="0" y="8667751"/>
            <a:ext cx="6858000" cy="476248"/>
          </a:xfrm>
          <a:prstGeom prst="rect">
            <a:avLst/>
          </a:prstGeom>
          <a:gradFill flip="none" rotWithShape="1">
            <a:gsLst>
              <a:gs pos="0">
                <a:srgbClr val="9F2242">
                  <a:shade val="30000"/>
                  <a:satMod val="115000"/>
                </a:srgbClr>
              </a:gs>
              <a:gs pos="50000">
                <a:srgbClr val="9F2242">
                  <a:shade val="67500"/>
                  <a:satMod val="115000"/>
                </a:srgbClr>
              </a:gs>
              <a:gs pos="100000">
                <a:srgbClr val="9F2242">
                  <a:shade val="100000"/>
                  <a:satMod val="115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pic>
        <p:nvPicPr>
          <p:cNvPr id="23" name="Imagen 22">
            <a:extLst>
              <a:ext uri="{FF2B5EF4-FFF2-40B4-BE49-F238E27FC236}">
                <a16:creationId xmlns:a16="http://schemas.microsoft.com/office/drawing/2014/main" xmlns="" id="{9785023F-E803-FF8A-1DD6-8FD0E7D02D2D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910" t="34210" r="4349" b="31667"/>
          <a:stretch/>
        </p:blipFill>
        <p:spPr>
          <a:xfrm>
            <a:off x="433310" y="8700758"/>
            <a:ext cx="407981" cy="421969"/>
          </a:xfrm>
          <a:prstGeom prst="rect">
            <a:avLst/>
          </a:prstGeom>
        </p:spPr>
      </p:pic>
      <p:pic>
        <p:nvPicPr>
          <p:cNvPr id="24" name="Imagen 23">
            <a:extLst>
              <a:ext uri="{FF2B5EF4-FFF2-40B4-BE49-F238E27FC236}">
                <a16:creationId xmlns:a16="http://schemas.microsoft.com/office/drawing/2014/main" xmlns="" id="{A81EA7F8-0624-C55B-5C28-B3D6ADAA34DA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92" t="68370" r="46284"/>
          <a:stretch/>
        </p:blipFill>
        <p:spPr>
          <a:xfrm>
            <a:off x="1230799" y="8701142"/>
            <a:ext cx="413041" cy="421200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xmlns="" id="{9D94B7D5-CF8E-81C2-A4E2-C88E5B88D7D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126" r="3215" b="65877"/>
          <a:stretch/>
        </p:blipFill>
        <p:spPr>
          <a:xfrm>
            <a:off x="2021602" y="8701142"/>
            <a:ext cx="414199" cy="421200"/>
          </a:xfrm>
          <a:prstGeom prst="rect">
            <a:avLst/>
          </a:prstGeom>
        </p:spPr>
      </p:pic>
      <p:pic>
        <p:nvPicPr>
          <p:cNvPr id="26" name="Imagen 25">
            <a:extLst>
              <a:ext uri="{FF2B5EF4-FFF2-40B4-BE49-F238E27FC236}">
                <a16:creationId xmlns:a16="http://schemas.microsoft.com/office/drawing/2014/main" xmlns="" id="{C569BFAC-11E5-CBCC-6586-A447E1E84414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3" t="6845" r="56342" b="65877"/>
          <a:stretch/>
        </p:blipFill>
        <p:spPr>
          <a:xfrm>
            <a:off x="82346" y="8745054"/>
            <a:ext cx="324166" cy="333376"/>
          </a:xfrm>
          <a:prstGeom prst="rect">
            <a:avLst/>
          </a:prstGeom>
        </p:spPr>
      </p:pic>
      <p:pic>
        <p:nvPicPr>
          <p:cNvPr id="27" name="Imagen 26">
            <a:extLst>
              <a:ext uri="{FF2B5EF4-FFF2-40B4-BE49-F238E27FC236}">
                <a16:creationId xmlns:a16="http://schemas.microsoft.com/office/drawing/2014/main" xmlns="" id="{056F6D48-84A8-D84F-EBB1-A924CD277273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404" t="68491" r="3813" b="3781"/>
          <a:stretch/>
        </p:blipFill>
        <p:spPr>
          <a:xfrm>
            <a:off x="868089" y="8742351"/>
            <a:ext cx="335912" cy="338783"/>
          </a:xfrm>
          <a:prstGeom prst="rect">
            <a:avLst/>
          </a:prstGeom>
        </p:spPr>
      </p:pic>
      <p:pic>
        <p:nvPicPr>
          <p:cNvPr id="28" name="Imagen 27">
            <a:extLst>
              <a:ext uri="{FF2B5EF4-FFF2-40B4-BE49-F238E27FC236}">
                <a16:creationId xmlns:a16="http://schemas.microsoft.com/office/drawing/2014/main" xmlns="" id="{CB7ADFF1-8976-3355-13C7-58B2A787E086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3" t="6845" r="56342" b="65877"/>
          <a:stretch/>
        </p:blipFill>
        <p:spPr>
          <a:xfrm>
            <a:off x="1670638" y="8745054"/>
            <a:ext cx="324166" cy="333376"/>
          </a:xfrm>
          <a:prstGeom prst="rect">
            <a:avLst/>
          </a:prstGeom>
        </p:spPr>
      </p:pic>
      <p:pic>
        <p:nvPicPr>
          <p:cNvPr id="29" name="Imagen 28">
            <a:extLst>
              <a:ext uri="{FF2B5EF4-FFF2-40B4-BE49-F238E27FC236}">
                <a16:creationId xmlns:a16="http://schemas.microsoft.com/office/drawing/2014/main" xmlns="" id="{4D2CF9AD-891A-651F-4F8E-B3C5D99BE2C6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3" t="6845" r="56342" b="65877"/>
          <a:stretch/>
        </p:blipFill>
        <p:spPr>
          <a:xfrm>
            <a:off x="2462599" y="8745054"/>
            <a:ext cx="324166" cy="333376"/>
          </a:xfrm>
          <a:prstGeom prst="rect">
            <a:avLst/>
          </a:prstGeom>
        </p:spPr>
      </p:pic>
      <p:pic>
        <p:nvPicPr>
          <p:cNvPr id="30" name="Imagen 29">
            <a:extLst>
              <a:ext uri="{FF2B5EF4-FFF2-40B4-BE49-F238E27FC236}">
                <a16:creationId xmlns:a16="http://schemas.microsoft.com/office/drawing/2014/main" xmlns="" id="{83AADC4C-7517-E230-056F-8589854D11A9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910" t="34210" r="4349" b="31667"/>
          <a:stretch/>
        </p:blipFill>
        <p:spPr>
          <a:xfrm>
            <a:off x="2813563" y="8700758"/>
            <a:ext cx="407981" cy="421969"/>
          </a:xfrm>
          <a:prstGeom prst="rect">
            <a:avLst/>
          </a:prstGeom>
        </p:spPr>
      </p:pic>
      <p:pic>
        <p:nvPicPr>
          <p:cNvPr id="31" name="Imagen 30">
            <a:extLst>
              <a:ext uri="{FF2B5EF4-FFF2-40B4-BE49-F238E27FC236}">
                <a16:creationId xmlns:a16="http://schemas.microsoft.com/office/drawing/2014/main" xmlns="" id="{182DC66E-E355-682D-1F34-7066960011B4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404" t="68491" r="3813" b="3781"/>
          <a:stretch/>
        </p:blipFill>
        <p:spPr>
          <a:xfrm>
            <a:off x="3248342" y="8742351"/>
            <a:ext cx="335912" cy="338783"/>
          </a:xfrm>
          <a:prstGeom prst="rect">
            <a:avLst/>
          </a:prstGeom>
        </p:spPr>
      </p:pic>
      <p:pic>
        <p:nvPicPr>
          <p:cNvPr id="32" name="Imagen 31">
            <a:extLst>
              <a:ext uri="{FF2B5EF4-FFF2-40B4-BE49-F238E27FC236}">
                <a16:creationId xmlns:a16="http://schemas.microsoft.com/office/drawing/2014/main" xmlns="" id="{907E00D8-494D-B782-3FCB-1292166244F6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92" t="68370" r="46284"/>
          <a:stretch/>
        </p:blipFill>
        <p:spPr>
          <a:xfrm>
            <a:off x="3611052" y="8701142"/>
            <a:ext cx="413041" cy="421200"/>
          </a:xfrm>
          <a:prstGeom prst="rect">
            <a:avLst/>
          </a:prstGeom>
        </p:spPr>
      </p:pic>
      <p:pic>
        <p:nvPicPr>
          <p:cNvPr id="33" name="Imagen 32">
            <a:extLst>
              <a:ext uri="{FF2B5EF4-FFF2-40B4-BE49-F238E27FC236}">
                <a16:creationId xmlns:a16="http://schemas.microsoft.com/office/drawing/2014/main" xmlns="" id="{CB7ADFF1-8976-3355-13C7-58B2A787E086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3" t="6845" r="56342" b="65877"/>
          <a:stretch/>
        </p:blipFill>
        <p:spPr>
          <a:xfrm>
            <a:off x="4050891" y="8745054"/>
            <a:ext cx="324166" cy="333376"/>
          </a:xfrm>
          <a:prstGeom prst="rect">
            <a:avLst/>
          </a:prstGeom>
        </p:spPr>
      </p:pic>
      <p:pic>
        <p:nvPicPr>
          <p:cNvPr id="34" name="Imagen 33">
            <a:extLst>
              <a:ext uri="{FF2B5EF4-FFF2-40B4-BE49-F238E27FC236}">
                <a16:creationId xmlns:a16="http://schemas.microsoft.com/office/drawing/2014/main" xmlns="" id="{9D94B7D5-CF8E-81C2-A4E2-C88E5B88D7D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126" r="3215" b="65877"/>
          <a:stretch/>
        </p:blipFill>
        <p:spPr>
          <a:xfrm>
            <a:off x="4401855" y="8701142"/>
            <a:ext cx="414199" cy="421200"/>
          </a:xfrm>
          <a:prstGeom prst="rect">
            <a:avLst/>
          </a:prstGeom>
        </p:spPr>
      </p:pic>
      <p:pic>
        <p:nvPicPr>
          <p:cNvPr id="35" name="Imagen 34">
            <a:extLst>
              <a:ext uri="{FF2B5EF4-FFF2-40B4-BE49-F238E27FC236}">
                <a16:creationId xmlns:a16="http://schemas.microsoft.com/office/drawing/2014/main" xmlns="" id="{4D2CF9AD-891A-651F-4F8E-B3C5D99BE2C6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3" t="6845" r="56342" b="65877"/>
          <a:stretch/>
        </p:blipFill>
        <p:spPr>
          <a:xfrm>
            <a:off x="4842852" y="8745054"/>
            <a:ext cx="324166" cy="333376"/>
          </a:xfrm>
          <a:prstGeom prst="rect">
            <a:avLst/>
          </a:prstGeom>
        </p:spPr>
      </p:pic>
      <p:pic>
        <p:nvPicPr>
          <p:cNvPr id="36" name="Imagen 35">
            <a:extLst>
              <a:ext uri="{FF2B5EF4-FFF2-40B4-BE49-F238E27FC236}">
                <a16:creationId xmlns:a16="http://schemas.microsoft.com/office/drawing/2014/main" xmlns="" id="{83AADC4C-7517-E230-056F-8589854D11A9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910" t="34210" r="4349" b="31667"/>
          <a:stretch/>
        </p:blipFill>
        <p:spPr>
          <a:xfrm>
            <a:off x="5193816" y="8700758"/>
            <a:ext cx="407981" cy="421969"/>
          </a:xfrm>
          <a:prstGeom prst="rect">
            <a:avLst/>
          </a:prstGeom>
        </p:spPr>
      </p:pic>
      <p:pic>
        <p:nvPicPr>
          <p:cNvPr id="37" name="Imagen 36">
            <a:extLst>
              <a:ext uri="{FF2B5EF4-FFF2-40B4-BE49-F238E27FC236}">
                <a16:creationId xmlns:a16="http://schemas.microsoft.com/office/drawing/2014/main" xmlns="" id="{182DC66E-E355-682D-1F34-7066960011B4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404" t="68491" r="3813" b="3781"/>
          <a:stretch/>
        </p:blipFill>
        <p:spPr>
          <a:xfrm>
            <a:off x="5628595" y="8742351"/>
            <a:ext cx="335912" cy="338783"/>
          </a:xfrm>
          <a:prstGeom prst="rect">
            <a:avLst/>
          </a:prstGeom>
        </p:spPr>
      </p:pic>
      <p:pic>
        <p:nvPicPr>
          <p:cNvPr id="38" name="Imagen 37">
            <a:extLst>
              <a:ext uri="{FF2B5EF4-FFF2-40B4-BE49-F238E27FC236}">
                <a16:creationId xmlns:a16="http://schemas.microsoft.com/office/drawing/2014/main" xmlns="" id="{907E00D8-494D-B782-3FCB-1292166244F6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92" t="68370" r="46284"/>
          <a:stretch/>
        </p:blipFill>
        <p:spPr>
          <a:xfrm>
            <a:off x="5991305" y="8701142"/>
            <a:ext cx="413041" cy="421200"/>
          </a:xfrm>
          <a:prstGeom prst="rect">
            <a:avLst/>
          </a:prstGeom>
        </p:spPr>
      </p:pic>
      <p:pic>
        <p:nvPicPr>
          <p:cNvPr id="39" name="Imagen 38">
            <a:extLst>
              <a:ext uri="{FF2B5EF4-FFF2-40B4-BE49-F238E27FC236}">
                <a16:creationId xmlns:a16="http://schemas.microsoft.com/office/drawing/2014/main" xmlns="" id="{CB7ADFF1-8976-3355-13C7-58B2A787E086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3" t="6845" r="56342" b="65877"/>
          <a:stretch/>
        </p:blipFill>
        <p:spPr>
          <a:xfrm>
            <a:off x="6431139" y="8745054"/>
            <a:ext cx="324166" cy="333376"/>
          </a:xfrm>
          <a:prstGeom prst="rect">
            <a:avLst/>
          </a:prstGeom>
        </p:spPr>
      </p:pic>
      <p:pic>
        <p:nvPicPr>
          <p:cNvPr id="42" name="Imagen 41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30529" y="8454517"/>
            <a:ext cx="104529" cy="1045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36361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825D62-36A4-4C78-BF02-3C11A2BBAE1A}" type="datetimeFigureOut">
              <a:rPr lang="es-MX" smtClean="0"/>
              <a:t>20/06/2025</a:t>
            </a:fld>
            <a:endParaRPr lang="es-MX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77AF98-6276-4EF3-8AD0-206A1A61C936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27712856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907757" y="486834"/>
            <a:ext cx="1478756" cy="7749117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71488" y="486834"/>
            <a:ext cx="4350544" cy="7749117"/>
          </a:xfrm>
        </p:spPr>
        <p:txBody>
          <a:bodyPr vert="eaVert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825D62-36A4-4C78-BF02-3C11A2BBAE1A}" type="datetimeFigureOut">
              <a:rPr lang="es-MX" smtClean="0"/>
              <a:t>20/06/2025</a:t>
            </a:fld>
            <a:endParaRPr lang="es-MX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77AF98-6276-4EF3-8AD0-206A1A61C936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52745861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825D62-36A4-4C78-BF02-3C11A2BBAE1A}" type="datetimeFigureOut">
              <a:rPr lang="es-MX" smtClean="0"/>
              <a:t>20/06/2025</a:t>
            </a:fld>
            <a:endParaRPr lang="es-MX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77AF98-6276-4EF3-8AD0-206A1A61C936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32482235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7916" y="2279653"/>
            <a:ext cx="5915025" cy="3803649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67916" y="6119286"/>
            <a:ext cx="5915025" cy="2000249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825D62-36A4-4C78-BF02-3C11A2BBAE1A}" type="datetimeFigureOut">
              <a:rPr lang="es-MX" smtClean="0"/>
              <a:t>20/06/2025</a:t>
            </a:fld>
            <a:endParaRPr lang="es-MX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77AF98-6276-4EF3-8AD0-206A1A61C936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31069058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71488" y="2434167"/>
            <a:ext cx="2914650" cy="5801784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471863" y="2434167"/>
            <a:ext cx="2914650" cy="5801784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825D62-36A4-4C78-BF02-3C11A2BBAE1A}" type="datetimeFigureOut">
              <a:rPr lang="es-MX" smtClean="0"/>
              <a:t>20/06/2025</a:t>
            </a:fld>
            <a:endParaRPr lang="es-MX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77AF98-6276-4EF3-8AD0-206A1A61C936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83480407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486836"/>
            <a:ext cx="5915025" cy="1767417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2381" y="2241551"/>
            <a:ext cx="2901255" cy="1098549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2381" y="3340100"/>
            <a:ext cx="2901255" cy="4912784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471863" y="2241551"/>
            <a:ext cx="2915543" cy="1098549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471863" y="3340100"/>
            <a:ext cx="2915543" cy="4912784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825D62-36A4-4C78-BF02-3C11A2BBAE1A}" type="datetimeFigureOut">
              <a:rPr lang="es-MX" smtClean="0"/>
              <a:t>20/06/2025</a:t>
            </a:fld>
            <a:endParaRPr lang="es-MX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77AF98-6276-4EF3-8AD0-206A1A61C936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37210938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825D62-36A4-4C78-BF02-3C11A2BBAE1A}" type="datetimeFigureOut">
              <a:rPr lang="es-MX" smtClean="0"/>
              <a:t>20/06/2025</a:t>
            </a:fld>
            <a:endParaRPr lang="es-MX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77AF98-6276-4EF3-8AD0-206A1A61C936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92251314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825D62-36A4-4C78-BF02-3C11A2BBAE1A}" type="datetimeFigureOut">
              <a:rPr lang="es-MX" smtClean="0"/>
              <a:t>20/06/2025</a:t>
            </a:fld>
            <a:endParaRPr lang="es-MX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77AF98-6276-4EF3-8AD0-206A1A61C936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47724106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609600"/>
            <a:ext cx="2211884" cy="21336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15543" y="1316569"/>
            <a:ext cx="3471863" cy="6498167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381" y="2743200"/>
            <a:ext cx="2211884" cy="5082117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825D62-36A4-4C78-BF02-3C11A2BBAE1A}" type="datetimeFigureOut">
              <a:rPr lang="es-MX" smtClean="0"/>
              <a:t>20/06/2025</a:t>
            </a:fld>
            <a:endParaRPr lang="es-MX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77AF98-6276-4EF3-8AD0-206A1A61C936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60191603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609600"/>
            <a:ext cx="2211884" cy="21336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915543" y="1316569"/>
            <a:ext cx="3471863" cy="6498167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381" y="2743200"/>
            <a:ext cx="2211884" cy="5082117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825D62-36A4-4C78-BF02-3C11A2BBAE1A}" type="datetimeFigureOut">
              <a:rPr lang="es-MX" smtClean="0"/>
              <a:t>20/06/2025</a:t>
            </a:fld>
            <a:endParaRPr lang="es-MX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77AF98-6276-4EF3-8AD0-206A1A61C936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94639948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71488" y="486836"/>
            <a:ext cx="5915025" cy="176741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1488" y="2434167"/>
            <a:ext cx="5915025" cy="580178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71488" y="8475136"/>
            <a:ext cx="1543050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E825D62-36A4-4C78-BF02-3C11A2BBAE1A}" type="datetimeFigureOut">
              <a:rPr lang="es-MX" smtClean="0"/>
              <a:t>20/06/2025</a:t>
            </a:fld>
            <a:endParaRPr lang="es-MX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271713" y="8475136"/>
            <a:ext cx="2314575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MX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843463" y="8475136"/>
            <a:ext cx="1543050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D77AF98-6276-4EF3-8AD0-206A1A61C936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7158888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svg"/><Relationship Id="rId13" Type="http://schemas.openxmlformats.org/officeDocument/2006/relationships/image" Target="../media/image22.png"/><Relationship Id="rId3" Type="http://schemas.openxmlformats.org/officeDocument/2006/relationships/image" Target="../media/image16.png"/><Relationship Id="rId7" Type="http://schemas.openxmlformats.org/officeDocument/2006/relationships/image" Target="../media/image19.png"/><Relationship Id="rId12" Type="http://schemas.openxmlformats.org/officeDocument/2006/relationships/image" Target="../media/image32.svg"/><Relationship Id="rId2" Type="http://schemas.openxmlformats.org/officeDocument/2006/relationships/image" Target="../media/image17.png"/><Relationship Id="rId16" Type="http://schemas.openxmlformats.org/officeDocument/2006/relationships/image" Target="../media/image36.sv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6.svg"/><Relationship Id="rId11" Type="http://schemas.openxmlformats.org/officeDocument/2006/relationships/image" Target="../media/image21.png"/><Relationship Id="rId5" Type="http://schemas.openxmlformats.org/officeDocument/2006/relationships/image" Target="../media/image18.png"/><Relationship Id="rId15" Type="http://schemas.openxmlformats.org/officeDocument/2006/relationships/image" Target="../media/image23.png"/><Relationship Id="rId10" Type="http://schemas.openxmlformats.org/officeDocument/2006/relationships/image" Target="../media/image30.svg"/><Relationship Id="rId4" Type="http://schemas.openxmlformats.org/officeDocument/2006/relationships/image" Target="../media/image22.svg"/><Relationship Id="rId9" Type="http://schemas.openxmlformats.org/officeDocument/2006/relationships/image" Target="../media/image20.png"/><Relationship Id="rId14" Type="http://schemas.openxmlformats.org/officeDocument/2006/relationships/image" Target="../media/image34.sv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svg"/><Relationship Id="rId3" Type="http://schemas.openxmlformats.org/officeDocument/2006/relationships/image" Target="../media/image25.png"/><Relationship Id="rId7" Type="http://schemas.openxmlformats.org/officeDocument/2006/relationships/image" Target="../media/image27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1.svg"/><Relationship Id="rId5" Type="http://schemas.openxmlformats.org/officeDocument/2006/relationships/image" Target="../media/image26.png"/><Relationship Id="rId4" Type="http://schemas.openxmlformats.org/officeDocument/2006/relationships/image" Target="../media/image39.sv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image" Target="../media/image60.svg"/><Relationship Id="rId18" Type="http://schemas.openxmlformats.org/officeDocument/2006/relationships/image" Target="../media/image38.png"/><Relationship Id="rId26" Type="http://schemas.openxmlformats.org/officeDocument/2006/relationships/image" Target="../media/image41.png"/><Relationship Id="rId3" Type="http://schemas.openxmlformats.org/officeDocument/2006/relationships/image" Target="../media/image50.svg"/><Relationship Id="rId21" Type="http://schemas.openxmlformats.org/officeDocument/2006/relationships/image" Target="../media/image34.svg"/><Relationship Id="rId7" Type="http://schemas.openxmlformats.org/officeDocument/2006/relationships/image" Target="../media/image54.svg"/><Relationship Id="rId12" Type="http://schemas.openxmlformats.org/officeDocument/2006/relationships/image" Target="../media/image35.png"/><Relationship Id="rId17" Type="http://schemas.openxmlformats.org/officeDocument/2006/relationships/image" Target="../media/image64.svg"/><Relationship Id="rId25" Type="http://schemas.openxmlformats.org/officeDocument/2006/relationships/image" Target="../media/image70.svg"/><Relationship Id="rId2" Type="http://schemas.openxmlformats.org/officeDocument/2006/relationships/image" Target="../media/image30.png"/><Relationship Id="rId16" Type="http://schemas.openxmlformats.org/officeDocument/2006/relationships/image" Target="../media/image37.png"/><Relationship Id="rId20" Type="http://schemas.openxmlformats.org/officeDocument/2006/relationships/image" Target="../media/image22.png"/><Relationship Id="rId29" Type="http://schemas.openxmlformats.org/officeDocument/2006/relationships/image" Target="../media/image74.sv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2.png"/><Relationship Id="rId11" Type="http://schemas.openxmlformats.org/officeDocument/2006/relationships/image" Target="../media/image58.svg"/><Relationship Id="rId24" Type="http://schemas.openxmlformats.org/officeDocument/2006/relationships/image" Target="../media/image40.png"/><Relationship Id="rId5" Type="http://schemas.openxmlformats.org/officeDocument/2006/relationships/image" Target="../media/image52.svg"/><Relationship Id="rId15" Type="http://schemas.openxmlformats.org/officeDocument/2006/relationships/image" Target="../media/image62.svg"/><Relationship Id="rId23" Type="http://schemas.openxmlformats.org/officeDocument/2006/relationships/image" Target="../media/image68.svg"/><Relationship Id="rId28" Type="http://schemas.openxmlformats.org/officeDocument/2006/relationships/image" Target="../media/image42.png"/><Relationship Id="rId10" Type="http://schemas.openxmlformats.org/officeDocument/2006/relationships/image" Target="../media/image34.png"/><Relationship Id="rId19" Type="http://schemas.openxmlformats.org/officeDocument/2006/relationships/image" Target="../media/image66.svg"/><Relationship Id="rId31" Type="http://schemas.openxmlformats.org/officeDocument/2006/relationships/image" Target="../media/image76.svg"/><Relationship Id="rId4" Type="http://schemas.openxmlformats.org/officeDocument/2006/relationships/image" Target="../media/image31.png"/><Relationship Id="rId9" Type="http://schemas.openxmlformats.org/officeDocument/2006/relationships/image" Target="../media/image56.svg"/><Relationship Id="rId14" Type="http://schemas.openxmlformats.org/officeDocument/2006/relationships/image" Target="../media/image36.png"/><Relationship Id="rId22" Type="http://schemas.openxmlformats.org/officeDocument/2006/relationships/image" Target="../media/image39.png"/><Relationship Id="rId27" Type="http://schemas.openxmlformats.org/officeDocument/2006/relationships/image" Target="../media/image72.svg"/><Relationship Id="rId30" Type="http://schemas.openxmlformats.org/officeDocument/2006/relationships/image" Target="../media/image4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sv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sv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96.svg"/><Relationship Id="rId4" Type="http://schemas.openxmlformats.org/officeDocument/2006/relationships/image" Target="../media/image47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openxmlformats.org/officeDocument/2006/relationships/image" Target="../media/image50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0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image" Target="../media/image56.png"/><Relationship Id="rId7" Type="http://schemas.openxmlformats.org/officeDocument/2006/relationships/image" Target="../media/image60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9.png"/><Relationship Id="rId5" Type="http://schemas.openxmlformats.org/officeDocument/2006/relationships/image" Target="../media/image58.png"/><Relationship Id="rId10" Type="http://schemas.openxmlformats.org/officeDocument/2006/relationships/image" Target="../media/image63.png"/><Relationship Id="rId4" Type="http://schemas.openxmlformats.org/officeDocument/2006/relationships/image" Target="../media/image57.png"/><Relationship Id="rId9" Type="http://schemas.openxmlformats.org/officeDocument/2006/relationships/image" Target="../media/image62.pn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svg"/><Relationship Id="rId7" Type="http://schemas.openxmlformats.org/officeDocument/2006/relationships/image" Target="../media/image70.pn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9.png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9.sv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2.svg"/><Relationship Id="rId4" Type="http://schemas.openxmlformats.org/officeDocument/2006/relationships/image" Target="../media/image1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ángulo 3"/>
          <p:cNvSpPr/>
          <p:nvPr/>
        </p:nvSpPr>
        <p:spPr>
          <a:xfrm>
            <a:off x="1" y="0"/>
            <a:ext cx="6858000" cy="9144000"/>
          </a:xfrm>
          <a:prstGeom prst="rect">
            <a:avLst/>
          </a:prstGeom>
          <a:gradFill flip="none" rotWithShape="1">
            <a:gsLst>
              <a:gs pos="0">
                <a:srgbClr val="761C35">
                  <a:shade val="30000"/>
                  <a:satMod val="115000"/>
                </a:srgbClr>
              </a:gs>
              <a:gs pos="50000">
                <a:srgbClr val="761C35">
                  <a:shade val="67500"/>
                  <a:satMod val="115000"/>
                </a:srgbClr>
              </a:gs>
              <a:gs pos="100000">
                <a:srgbClr val="761C35">
                  <a:shade val="100000"/>
                  <a:satMod val="11500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pic>
        <p:nvPicPr>
          <p:cNvPr id="6" name="Imagen 5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1725"/>
          <a:stretch/>
        </p:blipFill>
        <p:spPr>
          <a:xfrm>
            <a:off x="462987" y="365448"/>
            <a:ext cx="1135225" cy="848994"/>
          </a:xfrm>
          <a:prstGeom prst="rect">
            <a:avLst/>
          </a:prstGeom>
        </p:spPr>
      </p:pic>
      <p:sp>
        <p:nvSpPr>
          <p:cNvPr id="9" name="CuadroTexto 8"/>
          <p:cNvSpPr txBox="1"/>
          <p:nvPr/>
        </p:nvSpPr>
        <p:spPr>
          <a:xfrm>
            <a:off x="340862" y="4782778"/>
            <a:ext cx="622917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4400" dirty="0" smtClean="0">
                <a:solidFill>
                  <a:schemeClr val="bg1"/>
                </a:solidFill>
                <a:latin typeface="Montserrat Black" pitchFamily="2" charset="0"/>
              </a:rPr>
              <a:t>CUENTA PÚBLICA CIUDADANA</a:t>
            </a:r>
            <a:endParaRPr lang="es-MX" sz="4400" dirty="0">
              <a:solidFill>
                <a:schemeClr val="bg1"/>
              </a:solidFill>
              <a:latin typeface="Montserrat Black" pitchFamily="2" charset="0"/>
            </a:endParaRPr>
          </a:p>
        </p:txBody>
      </p:sp>
      <p:sp>
        <p:nvSpPr>
          <p:cNvPr id="10" name="Rectángulo redondeado 9"/>
          <p:cNvSpPr/>
          <p:nvPr/>
        </p:nvSpPr>
        <p:spPr>
          <a:xfrm>
            <a:off x="1458842" y="6503087"/>
            <a:ext cx="3941402" cy="1681797"/>
          </a:xfrm>
          <a:prstGeom prst="roundRect">
            <a:avLst/>
          </a:prstGeom>
          <a:gradFill flip="none" rotWithShape="1">
            <a:gsLst>
              <a:gs pos="0">
                <a:srgbClr val="9F2242">
                  <a:shade val="30000"/>
                  <a:satMod val="115000"/>
                </a:srgbClr>
              </a:gs>
              <a:gs pos="50000">
                <a:srgbClr val="9F2242">
                  <a:shade val="67500"/>
                  <a:satMod val="115000"/>
                </a:srgbClr>
              </a:gs>
              <a:gs pos="100000">
                <a:srgbClr val="9F2242">
                  <a:shade val="100000"/>
                  <a:satMod val="115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sp>
        <p:nvSpPr>
          <p:cNvPr id="11" name="CuadroTexto 10"/>
          <p:cNvSpPr txBox="1"/>
          <p:nvPr/>
        </p:nvSpPr>
        <p:spPr>
          <a:xfrm>
            <a:off x="1582206" y="6561143"/>
            <a:ext cx="370192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9600" dirty="0" smtClean="0">
                <a:solidFill>
                  <a:schemeClr val="bg1"/>
                </a:solidFill>
                <a:latin typeface="Montserrat Black" pitchFamily="2" charset="0"/>
              </a:rPr>
              <a:t>2024</a:t>
            </a:r>
            <a:endParaRPr lang="es-MX" sz="9600" dirty="0">
              <a:solidFill>
                <a:schemeClr val="bg1"/>
              </a:solidFill>
              <a:latin typeface="Montserrat Black" pitchFamily="2" charset="0"/>
            </a:endParaRPr>
          </a:p>
        </p:txBody>
      </p:sp>
      <p:pic>
        <p:nvPicPr>
          <p:cNvPr id="18" name="Imagen 17">
            <a:extLst>
              <a:ext uri="{FF2B5EF4-FFF2-40B4-BE49-F238E27FC236}">
                <a16:creationId xmlns:a16="http://schemas.microsoft.com/office/drawing/2014/main" xmlns="" id="{B0C488AE-1518-03D5-6350-1DC09900A74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3537" y="1485464"/>
            <a:ext cx="2070113" cy="2771046"/>
          </a:xfrm>
          <a:prstGeom prst="rect">
            <a:avLst/>
          </a:prstGeom>
        </p:spPr>
      </p:pic>
      <p:sp>
        <p:nvSpPr>
          <p:cNvPr id="7" name="Lágrima 6"/>
          <p:cNvSpPr/>
          <p:nvPr/>
        </p:nvSpPr>
        <p:spPr>
          <a:xfrm>
            <a:off x="587583" y="1579890"/>
            <a:ext cx="2835797" cy="2621493"/>
          </a:xfrm>
          <a:prstGeom prst="teardrop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pic>
        <p:nvPicPr>
          <p:cNvPr id="15" name="Imagen 14">
            <a:extLst>
              <a:ext uri="{FF2B5EF4-FFF2-40B4-BE49-F238E27FC236}">
                <a16:creationId xmlns:a16="http://schemas.microsoft.com/office/drawing/2014/main" xmlns="" id="{9785023F-E803-FF8A-1DD6-8FD0E7D02D2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910" t="34210" r="4349" b="31667"/>
          <a:stretch/>
        </p:blipFill>
        <p:spPr>
          <a:xfrm>
            <a:off x="667250" y="8513711"/>
            <a:ext cx="407981" cy="421969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xmlns="" id="{A81EA7F8-0624-C55B-5C28-B3D6ADAA34D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92" t="68370" r="46284"/>
          <a:stretch/>
        </p:blipFill>
        <p:spPr>
          <a:xfrm>
            <a:off x="1611340" y="8524809"/>
            <a:ext cx="413041" cy="421200"/>
          </a:xfrm>
          <a:prstGeom prst="rect">
            <a:avLst/>
          </a:prstGeom>
        </p:spPr>
      </p:pic>
      <p:pic>
        <p:nvPicPr>
          <p:cNvPr id="17" name="Imagen 16">
            <a:extLst>
              <a:ext uri="{FF2B5EF4-FFF2-40B4-BE49-F238E27FC236}">
                <a16:creationId xmlns:a16="http://schemas.microsoft.com/office/drawing/2014/main" xmlns="" id="{9D94B7D5-CF8E-81C2-A4E2-C88E5B88D7D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126" r="3215" b="65877"/>
          <a:stretch/>
        </p:blipFill>
        <p:spPr>
          <a:xfrm>
            <a:off x="2532816" y="8513711"/>
            <a:ext cx="414199" cy="421200"/>
          </a:xfrm>
          <a:prstGeom prst="rect">
            <a:avLst/>
          </a:prstGeom>
        </p:spPr>
      </p:pic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C569BFAC-11E5-CBCC-6586-A447E1E8441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3" t="6845" r="56342" b="65877"/>
          <a:stretch/>
        </p:blipFill>
        <p:spPr>
          <a:xfrm>
            <a:off x="247824" y="8574803"/>
            <a:ext cx="324166" cy="333376"/>
          </a:xfrm>
          <a:prstGeom prst="rect">
            <a:avLst/>
          </a:prstGeom>
        </p:spPr>
      </p:pic>
      <p:pic>
        <p:nvPicPr>
          <p:cNvPr id="22" name="Imagen 21">
            <a:extLst>
              <a:ext uri="{FF2B5EF4-FFF2-40B4-BE49-F238E27FC236}">
                <a16:creationId xmlns:a16="http://schemas.microsoft.com/office/drawing/2014/main" xmlns="" id="{056F6D48-84A8-D84F-EBB1-A924CD27727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404" t="68491" r="3813" b="3781"/>
          <a:stretch/>
        </p:blipFill>
        <p:spPr>
          <a:xfrm>
            <a:off x="1177630" y="8569396"/>
            <a:ext cx="335912" cy="338783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xmlns="" id="{CB7ADFF1-8976-3355-13C7-58B2A787E08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3" t="6845" r="56342" b="65877"/>
          <a:stretch/>
        </p:blipFill>
        <p:spPr>
          <a:xfrm>
            <a:off x="2106256" y="8569396"/>
            <a:ext cx="324166" cy="333376"/>
          </a:xfrm>
          <a:prstGeom prst="rect">
            <a:avLst/>
          </a:prstGeom>
        </p:spPr>
      </p:pic>
      <p:pic>
        <p:nvPicPr>
          <p:cNvPr id="24" name="Imagen 23">
            <a:extLst>
              <a:ext uri="{FF2B5EF4-FFF2-40B4-BE49-F238E27FC236}">
                <a16:creationId xmlns:a16="http://schemas.microsoft.com/office/drawing/2014/main" xmlns="" id="{4D2CF9AD-891A-651F-4F8E-B3C5D99BE2C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3" t="6845" r="56342" b="65877"/>
          <a:stretch/>
        </p:blipFill>
        <p:spPr>
          <a:xfrm>
            <a:off x="3043499" y="8568721"/>
            <a:ext cx="324166" cy="333376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xmlns="" id="{83AADC4C-7517-E230-056F-8589854D11A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910" t="34210" r="4349" b="31667"/>
          <a:stretch/>
        </p:blipFill>
        <p:spPr>
          <a:xfrm>
            <a:off x="3455450" y="8512942"/>
            <a:ext cx="407981" cy="421969"/>
          </a:xfrm>
          <a:prstGeom prst="rect">
            <a:avLst/>
          </a:prstGeom>
        </p:spPr>
      </p:pic>
      <p:pic>
        <p:nvPicPr>
          <p:cNvPr id="26" name="Imagen 25">
            <a:extLst>
              <a:ext uri="{FF2B5EF4-FFF2-40B4-BE49-F238E27FC236}">
                <a16:creationId xmlns:a16="http://schemas.microsoft.com/office/drawing/2014/main" xmlns="" id="{182DC66E-E355-682D-1F34-7066960011B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404" t="68491" r="3813" b="3781"/>
          <a:stretch/>
        </p:blipFill>
        <p:spPr>
          <a:xfrm>
            <a:off x="3951216" y="8568721"/>
            <a:ext cx="335912" cy="338783"/>
          </a:xfrm>
          <a:prstGeom prst="rect">
            <a:avLst/>
          </a:prstGeom>
        </p:spPr>
      </p:pic>
      <p:pic>
        <p:nvPicPr>
          <p:cNvPr id="27" name="Imagen 26">
            <a:extLst>
              <a:ext uri="{FF2B5EF4-FFF2-40B4-BE49-F238E27FC236}">
                <a16:creationId xmlns:a16="http://schemas.microsoft.com/office/drawing/2014/main" xmlns="" id="{907E00D8-494D-B782-3FCB-1292166244F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92" t="68370" r="46284"/>
          <a:stretch/>
        </p:blipFill>
        <p:spPr>
          <a:xfrm>
            <a:off x="4372137" y="8524809"/>
            <a:ext cx="413041" cy="421200"/>
          </a:xfrm>
          <a:prstGeom prst="rect">
            <a:avLst/>
          </a:prstGeom>
        </p:spPr>
      </p:pic>
      <p:pic>
        <p:nvPicPr>
          <p:cNvPr id="28" name="Imagen 27">
            <a:extLst>
              <a:ext uri="{FF2B5EF4-FFF2-40B4-BE49-F238E27FC236}">
                <a16:creationId xmlns:a16="http://schemas.microsoft.com/office/drawing/2014/main" xmlns="" id="{4D2CF9AD-891A-651F-4F8E-B3C5D99BE2C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3" t="6845" r="56342" b="65877"/>
          <a:stretch/>
        </p:blipFill>
        <p:spPr>
          <a:xfrm>
            <a:off x="4881677" y="8568721"/>
            <a:ext cx="324166" cy="333376"/>
          </a:xfrm>
          <a:prstGeom prst="rect">
            <a:avLst/>
          </a:prstGeom>
        </p:spPr>
      </p:pic>
      <p:pic>
        <p:nvPicPr>
          <p:cNvPr id="29" name="Imagen 28">
            <a:extLst>
              <a:ext uri="{FF2B5EF4-FFF2-40B4-BE49-F238E27FC236}">
                <a16:creationId xmlns:a16="http://schemas.microsoft.com/office/drawing/2014/main" xmlns="" id="{9D94B7D5-CF8E-81C2-A4E2-C88E5B88D7D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126" r="3215" b="65877"/>
          <a:stretch/>
        </p:blipFill>
        <p:spPr>
          <a:xfrm>
            <a:off x="5302342" y="8492994"/>
            <a:ext cx="414199" cy="421200"/>
          </a:xfrm>
          <a:prstGeom prst="rect">
            <a:avLst/>
          </a:prstGeom>
        </p:spPr>
      </p:pic>
      <p:pic>
        <p:nvPicPr>
          <p:cNvPr id="30" name="Imagen 29">
            <a:extLst>
              <a:ext uri="{FF2B5EF4-FFF2-40B4-BE49-F238E27FC236}">
                <a16:creationId xmlns:a16="http://schemas.microsoft.com/office/drawing/2014/main" xmlns="" id="{4D2CF9AD-891A-651F-4F8E-B3C5D99BE2C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3" t="6845" r="56342" b="65877"/>
          <a:stretch/>
        </p:blipFill>
        <p:spPr>
          <a:xfrm>
            <a:off x="5811567" y="8580818"/>
            <a:ext cx="324166" cy="333376"/>
          </a:xfrm>
          <a:prstGeom prst="rect">
            <a:avLst/>
          </a:prstGeom>
        </p:spPr>
      </p:pic>
      <p:pic>
        <p:nvPicPr>
          <p:cNvPr id="31" name="Imagen 30">
            <a:extLst>
              <a:ext uri="{FF2B5EF4-FFF2-40B4-BE49-F238E27FC236}">
                <a16:creationId xmlns:a16="http://schemas.microsoft.com/office/drawing/2014/main" xmlns="" id="{9785023F-E803-FF8A-1DD6-8FD0E7D02D2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910" t="34210" r="4349" b="31667"/>
          <a:stretch/>
        </p:blipFill>
        <p:spPr>
          <a:xfrm>
            <a:off x="6243650" y="8487773"/>
            <a:ext cx="407981" cy="421969"/>
          </a:xfrm>
          <a:prstGeom prst="rect">
            <a:avLst/>
          </a:prstGeom>
        </p:spPr>
      </p:pic>
      <p:cxnSp>
        <p:nvCxnSpPr>
          <p:cNvPr id="32" name="Conector recto 31"/>
          <p:cNvCxnSpPr/>
          <p:nvPr/>
        </p:nvCxnSpPr>
        <p:spPr>
          <a:xfrm>
            <a:off x="409907" y="5744103"/>
            <a:ext cx="595822" cy="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Conector recto 34"/>
          <p:cNvCxnSpPr/>
          <p:nvPr/>
        </p:nvCxnSpPr>
        <p:spPr>
          <a:xfrm>
            <a:off x="409907" y="5989100"/>
            <a:ext cx="595822" cy="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Conector recto 35"/>
          <p:cNvCxnSpPr/>
          <p:nvPr/>
        </p:nvCxnSpPr>
        <p:spPr>
          <a:xfrm>
            <a:off x="5941547" y="5744103"/>
            <a:ext cx="595822" cy="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/>
          <p:cNvCxnSpPr/>
          <p:nvPr/>
        </p:nvCxnSpPr>
        <p:spPr>
          <a:xfrm>
            <a:off x="5941547" y="5989100"/>
            <a:ext cx="595822" cy="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Imagen 1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51" t="40824" b="32052"/>
          <a:stretch/>
        </p:blipFill>
        <p:spPr>
          <a:xfrm>
            <a:off x="1703425" y="407742"/>
            <a:ext cx="1936424" cy="752571"/>
          </a:xfrm>
          <a:prstGeom prst="rect">
            <a:avLst/>
          </a:prstGeom>
        </p:spPr>
      </p:pic>
      <p:sp>
        <p:nvSpPr>
          <p:cNvPr id="8" name="Lágrima 7"/>
          <p:cNvSpPr/>
          <p:nvPr/>
        </p:nvSpPr>
        <p:spPr>
          <a:xfrm>
            <a:off x="655676" y="1637929"/>
            <a:ext cx="2700414" cy="2482264"/>
          </a:xfrm>
          <a:prstGeom prst="teardrop">
            <a:avLst/>
          </a:prstGeom>
          <a:solidFill>
            <a:srgbClr val="DBC0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886"/>
          <a:stretch/>
        </p:blipFill>
        <p:spPr>
          <a:xfrm>
            <a:off x="931708" y="1883027"/>
            <a:ext cx="2349096" cy="19759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534026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tángulo redondeado 48"/>
          <p:cNvSpPr/>
          <p:nvPr/>
        </p:nvSpPr>
        <p:spPr>
          <a:xfrm>
            <a:off x="4561619" y="5769837"/>
            <a:ext cx="1754597" cy="1820780"/>
          </a:xfrm>
          <a:prstGeom prst="roundRect">
            <a:avLst>
              <a:gd name="adj" fmla="val 12096"/>
            </a:avLst>
          </a:prstGeom>
          <a:solidFill>
            <a:schemeClr val="bg1"/>
          </a:solidFill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48" name="Rectángulo redondeado 47"/>
          <p:cNvSpPr/>
          <p:nvPr/>
        </p:nvSpPr>
        <p:spPr>
          <a:xfrm>
            <a:off x="537879" y="5769837"/>
            <a:ext cx="1754597" cy="1820780"/>
          </a:xfrm>
          <a:prstGeom prst="roundRect">
            <a:avLst>
              <a:gd name="adj" fmla="val 12096"/>
            </a:avLst>
          </a:prstGeom>
          <a:solidFill>
            <a:schemeClr val="bg1"/>
          </a:solidFill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45" name="Rectángulo redondeado 44"/>
          <p:cNvSpPr/>
          <p:nvPr/>
        </p:nvSpPr>
        <p:spPr>
          <a:xfrm>
            <a:off x="2556145" y="5771110"/>
            <a:ext cx="1754597" cy="1820780"/>
          </a:xfrm>
          <a:prstGeom prst="roundRect">
            <a:avLst>
              <a:gd name="adj" fmla="val 11638"/>
            </a:avLst>
          </a:prstGeom>
          <a:solidFill>
            <a:schemeClr val="bg1"/>
          </a:solidFill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40" name="Rectángulo redondeado 39"/>
          <p:cNvSpPr/>
          <p:nvPr/>
        </p:nvSpPr>
        <p:spPr>
          <a:xfrm>
            <a:off x="2548168" y="3550360"/>
            <a:ext cx="1754597" cy="1820780"/>
          </a:xfrm>
          <a:prstGeom prst="roundRect">
            <a:avLst>
              <a:gd name="adj" fmla="val 13010"/>
            </a:avLst>
          </a:prstGeom>
          <a:solidFill>
            <a:schemeClr val="bg1"/>
          </a:solidFill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43" name="Rectángulo redondeado 42"/>
          <p:cNvSpPr/>
          <p:nvPr/>
        </p:nvSpPr>
        <p:spPr>
          <a:xfrm>
            <a:off x="4575932" y="3562694"/>
            <a:ext cx="1754597" cy="1820780"/>
          </a:xfrm>
          <a:prstGeom prst="roundRect">
            <a:avLst>
              <a:gd name="adj" fmla="val 10724"/>
            </a:avLst>
          </a:prstGeom>
          <a:solidFill>
            <a:schemeClr val="bg1"/>
          </a:solidFill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8" name="Rectángulo redondeado 37"/>
          <p:cNvSpPr/>
          <p:nvPr/>
        </p:nvSpPr>
        <p:spPr>
          <a:xfrm>
            <a:off x="520404" y="3562694"/>
            <a:ext cx="1754597" cy="1820780"/>
          </a:xfrm>
          <a:prstGeom prst="roundRect">
            <a:avLst>
              <a:gd name="adj" fmla="val 12096"/>
            </a:avLst>
          </a:prstGeom>
          <a:solidFill>
            <a:schemeClr val="bg1"/>
          </a:solidFill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531"/>
          <a:stretch/>
        </p:blipFill>
        <p:spPr>
          <a:xfrm>
            <a:off x="5453230" y="253588"/>
            <a:ext cx="1526283" cy="3432238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xmlns="" id="{E42C0D7B-CE5B-C39E-05EA-B015B31F6E96}"/>
              </a:ext>
            </a:extLst>
          </p:cNvPr>
          <p:cNvSpPr txBox="1"/>
          <p:nvPr/>
        </p:nvSpPr>
        <p:spPr>
          <a:xfrm>
            <a:off x="6055876" y="230680"/>
            <a:ext cx="43473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9</a:t>
            </a: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0F8728B4-FE4D-4E0B-88C1-6E4D8C9BF973}"/>
              </a:ext>
            </a:extLst>
          </p:cNvPr>
          <p:cNvSpPr txBox="1"/>
          <p:nvPr/>
        </p:nvSpPr>
        <p:spPr>
          <a:xfrm>
            <a:off x="2069510" y="1597497"/>
            <a:ext cx="2735043" cy="461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2400" b="1" dirty="0">
                <a:solidFill>
                  <a:srgbClr val="9C2248"/>
                </a:solidFill>
                <a:latin typeface="Montserrat" pitchFamily="2" charset="0"/>
              </a:rPr>
              <a:t>$61,332,647,749</a:t>
            </a:r>
          </a:p>
        </p:txBody>
      </p:sp>
      <p:pic>
        <p:nvPicPr>
          <p:cNvPr id="6" name="Gráfico 87">
            <a:extLst>
              <a:ext uri="{FF2B5EF4-FFF2-40B4-BE49-F238E27FC236}">
                <a16:creationId xmlns:a16="http://schemas.microsoft.com/office/drawing/2014/main" xmlns="" id="{DBBD02F8-5227-4358-B403-F218D22592C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3063185" y="2719453"/>
            <a:ext cx="957711" cy="675586"/>
          </a:xfrm>
          <a:prstGeom prst="rect">
            <a:avLst/>
          </a:prstGeom>
        </p:spPr>
      </p:pic>
      <p:sp>
        <p:nvSpPr>
          <p:cNvPr id="8" name="CuadroTexto 7">
            <a:extLst>
              <a:ext uri="{FF2B5EF4-FFF2-40B4-BE49-F238E27FC236}">
                <a16:creationId xmlns:a16="http://schemas.microsoft.com/office/drawing/2014/main" xmlns="" id="{0494C71C-D082-4C75-99FC-AA9740DCB783}"/>
              </a:ext>
            </a:extLst>
          </p:cNvPr>
          <p:cNvSpPr txBox="1"/>
          <p:nvPr/>
        </p:nvSpPr>
        <p:spPr>
          <a:xfrm>
            <a:off x="2891048" y="2083480"/>
            <a:ext cx="10919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2400" b="1" dirty="0">
                <a:solidFill>
                  <a:srgbClr val="9C2248"/>
                </a:solidFill>
                <a:latin typeface="Montserrat" pitchFamily="2" charset="0"/>
              </a:rPr>
              <a:t>92.2%</a:t>
            </a:r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xmlns="" id="{5979F96F-1E5A-472A-BB1D-BB8F9BCD7213}"/>
              </a:ext>
            </a:extLst>
          </p:cNvPr>
          <p:cNvSpPr txBox="1"/>
          <p:nvPr/>
        </p:nvSpPr>
        <p:spPr>
          <a:xfrm>
            <a:off x="520405" y="4914035"/>
            <a:ext cx="17617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400" b="1" dirty="0">
                <a:solidFill>
                  <a:srgbClr val="9C2248"/>
                </a:solidFill>
                <a:latin typeface="Montserrat" panose="00000500000000000000" pitchFamily="2" charset="0"/>
              </a:rPr>
              <a:t>$</a:t>
            </a:r>
            <a:r>
              <a:rPr lang="es-MX" sz="1400" b="1" dirty="0" smtClean="0">
                <a:solidFill>
                  <a:srgbClr val="9C2248"/>
                </a:solidFill>
                <a:latin typeface="Montserrat" panose="00000500000000000000" pitchFamily="2" charset="0"/>
              </a:rPr>
              <a:t>30,665,108,498</a:t>
            </a:r>
            <a:endParaRPr lang="es-MX" sz="1400" b="1" dirty="0">
              <a:solidFill>
                <a:srgbClr val="9C2248"/>
              </a:solidFill>
              <a:latin typeface="Montserrat" panose="00000500000000000000" pitchFamily="2" charset="0"/>
            </a:endParaRPr>
          </a:p>
        </p:txBody>
      </p:sp>
      <p:sp>
        <p:nvSpPr>
          <p:cNvPr id="15" name="CuadroTexto 14">
            <a:extLst>
              <a:ext uri="{FF2B5EF4-FFF2-40B4-BE49-F238E27FC236}">
                <a16:creationId xmlns:a16="http://schemas.microsoft.com/office/drawing/2014/main" xmlns="" id="{315549FE-C087-4A0B-926C-D5CF6047572F}"/>
              </a:ext>
            </a:extLst>
          </p:cNvPr>
          <p:cNvSpPr txBox="1"/>
          <p:nvPr/>
        </p:nvSpPr>
        <p:spPr>
          <a:xfrm>
            <a:off x="908626" y="3965448"/>
            <a:ext cx="97815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2000" b="1" dirty="0" smtClean="0">
                <a:solidFill>
                  <a:srgbClr val="9C2248"/>
                </a:solidFill>
                <a:latin typeface="Montserrat" panose="00000500000000000000" pitchFamily="2" charset="0"/>
              </a:rPr>
              <a:t>50.0%</a:t>
            </a:r>
            <a:endParaRPr lang="es-MX" sz="2000" b="1" dirty="0">
              <a:solidFill>
                <a:srgbClr val="9C2248"/>
              </a:solidFill>
              <a:latin typeface="Montserrat" panose="00000500000000000000" pitchFamily="2" charset="0"/>
            </a:endParaRP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xmlns="" id="{C81EC6EE-0282-4510-A105-FDA87898B2DC}"/>
              </a:ext>
            </a:extLst>
          </p:cNvPr>
          <p:cNvSpPr txBox="1"/>
          <p:nvPr/>
        </p:nvSpPr>
        <p:spPr>
          <a:xfrm>
            <a:off x="513246" y="3665573"/>
            <a:ext cx="174478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200" b="1" dirty="0">
                <a:solidFill>
                  <a:srgbClr val="9C2248"/>
                </a:solidFill>
                <a:latin typeface="Montserrat" panose="00000500000000000000" pitchFamily="2" charset="0"/>
              </a:rPr>
              <a:t>Participaciones</a:t>
            </a:r>
          </a:p>
        </p:txBody>
      </p:sp>
      <p:pic>
        <p:nvPicPr>
          <p:cNvPr id="12" name="Gráfico 322" descr="Apretón de manos con relleno sólido">
            <a:extLst>
              <a:ext uri="{FF2B5EF4-FFF2-40B4-BE49-F238E27FC236}">
                <a16:creationId xmlns:a16="http://schemas.microsoft.com/office/drawing/2014/main" xmlns="" id="{AA2FF48B-B169-449E-B670-0F4A85960E0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135934" y="4366414"/>
            <a:ext cx="490381" cy="490381"/>
          </a:xfrm>
          <a:prstGeom prst="rect">
            <a:avLst/>
          </a:prstGeom>
        </p:spPr>
      </p:pic>
      <p:sp>
        <p:nvSpPr>
          <p:cNvPr id="20" name="CuadroTexto 19">
            <a:extLst>
              <a:ext uri="{FF2B5EF4-FFF2-40B4-BE49-F238E27FC236}">
                <a16:creationId xmlns:a16="http://schemas.microsoft.com/office/drawing/2014/main" xmlns="" id="{3585AF23-B0CA-43DE-9652-CBC5A18C32C0}"/>
              </a:ext>
            </a:extLst>
          </p:cNvPr>
          <p:cNvSpPr txBox="1"/>
          <p:nvPr/>
        </p:nvSpPr>
        <p:spPr>
          <a:xfrm>
            <a:off x="4566725" y="4918299"/>
            <a:ext cx="17638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400" b="1" dirty="0">
                <a:solidFill>
                  <a:srgbClr val="9C2248"/>
                </a:solidFill>
                <a:latin typeface="Montserrat" panose="00000500000000000000" pitchFamily="2" charset="0"/>
              </a:rPr>
              <a:t>$</a:t>
            </a:r>
            <a:r>
              <a:rPr lang="es-MX" sz="1400" b="1" dirty="0" smtClean="0">
                <a:solidFill>
                  <a:srgbClr val="9C2248"/>
                </a:solidFill>
                <a:latin typeface="Montserrat" panose="00000500000000000000" pitchFamily="2" charset="0"/>
              </a:rPr>
              <a:t>7,444,896,147</a:t>
            </a:r>
            <a:endParaRPr lang="es-MX" sz="1400" b="1" dirty="0">
              <a:solidFill>
                <a:srgbClr val="9C2248"/>
              </a:solidFill>
              <a:latin typeface="Montserrat" panose="00000500000000000000" pitchFamily="2" charset="0"/>
            </a:endParaRPr>
          </a:p>
        </p:txBody>
      </p:sp>
      <p:sp>
        <p:nvSpPr>
          <p:cNvPr id="23" name="CuadroTexto 22">
            <a:extLst>
              <a:ext uri="{FF2B5EF4-FFF2-40B4-BE49-F238E27FC236}">
                <a16:creationId xmlns:a16="http://schemas.microsoft.com/office/drawing/2014/main" xmlns="" id="{F1470E5F-1697-4C03-B4B1-CA4F74FDF4DE}"/>
              </a:ext>
            </a:extLst>
          </p:cNvPr>
          <p:cNvSpPr txBox="1"/>
          <p:nvPr/>
        </p:nvSpPr>
        <p:spPr>
          <a:xfrm>
            <a:off x="4596975" y="3669557"/>
            <a:ext cx="17501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200" b="1" dirty="0">
                <a:solidFill>
                  <a:srgbClr val="9C2248"/>
                </a:solidFill>
                <a:latin typeface="Montserrat" panose="00000500000000000000" pitchFamily="2" charset="0"/>
              </a:rPr>
              <a:t>Convenios</a:t>
            </a:r>
          </a:p>
        </p:txBody>
      </p:sp>
      <p:pic>
        <p:nvPicPr>
          <p:cNvPr id="19" name="Gráfico 323" descr="Firma con relleno sólido">
            <a:extLst>
              <a:ext uri="{FF2B5EF4-FFF2-40B4-BE49-F238E27FC236}">
                <a16:creationId xmlns:a16="http://schemas.microsoft.com/office/drawing/2014/main" xmlns="" id="{673F368D-FC76-41D8-ACF4-37991AB531F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5134518" y="4370772"/>
            <a:ext cx="445241" cy="445241"/>
          </a:xfrm>
          <a:prstGeom prst="rect">
            <a:avLst/>
          </a:prstGeom>
        </p:spPr>
      </p:pic>
      <p:sp>
        <p:nvSpPr>
          <p:cNvPr id="27" name="CuadroTexto 26">
            <a:extLst>
              <a:ext uri="{FF2B5EF4-FFF2-40B4-BE49-F238E27FC236}">
                <a16:creationId xmlns:a16="http://schemas.microsoft.com/office/drawing/2014/main" xmlns="" id="{8BA6A0A2-8329-4F5C-8725-FC598CAC98C2}"/>
              </a:ext>
            </a:extLst>
          </p:cNvPr>
          <p:cNvSpPr txBox="1"/>
          <p:nvPr/>
        </p:nvSpPr>
        <p:spPr>
          <a:xfrm>
            <a:off x="690458" y="7233172"/>
            <a:ext cx="144943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400" b="1" dirty="0">
                <a:solidFill>
                  <a:srgbClr val="9C2248"/>
                </a:solidFill>
                <a:latin typeface="Montserrat" panose="00000500000000000000" pitchFamily="2" charset="0"/>
              </a:rPr>
              <a:t>$1,710,818,397</a:t>
            </a:r>
          </a:p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endParaRPr lang="es-MX" sz="1400" b="1" dirty="0">
              <a:solidFill>
                <a:srgbClr val="9C2248"/>
              </a:solidFill>
              <a:latin typeface="Montserrat" panose="00000500000000000000" pitchFamily="2" charset="0"/>
            </a:endParaRPr>
          </a:p>
        </p:txBody>
      </p:sp>
      <p:sp>
        <p:nvSpPr>
          <p:cNvPr id="30" name="CuadroTexto 29">
            <a:extLst>
              <a:ext uri="{FF2B5EF4-FFF2-40B4-BE49-F238E27FC236}">
                <a16:creationId xmlns:a16="http://schemas.microsoft.com/office/drawing/2014/main" xmlns="" id="{D08DF0CA-7360-4199-8387-B114F40FEDBB}"/>
              </a:ext>
            </a:extLst>
          </p:cNvPr>
          <p:cNvSpPr txBox="1"/>
          <p:nvPr/>
        </p:nvSpPr>
        <p:spPr>
          <a:xfrm>
            <a:off x="2563303" y="5868762"/>
            <a:ext cx="17545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900" b="1" dirty="0">
                <a:solidFill>
                  <a:srgbClr val="9C2248"/>
                </a:solidFill>
                <a:latin typeface="Montserrat" panose="00000500000000000000" pitchFamily="2" charset="0"/>
              </a:rPr>
              <a:t>Incentivos derivados </a:t>
            </a:r>
            <a:r>
              <a:rPr lang="es-MX" sz="900" b="1" dirty="0" smtClean="0">
                <a:solidFill>
                  <a:srgbClr val="9C2248"/>
                </a:solidFill>
                <a:latin typeface="Montserrat" panose="00000500000000000000" pitchFamily="2" charset="0"/>
              </a:rPr>
              <a:t>de </a:t>
            </a:r>
            <a:r>
              <a:rPr lang="es-MX" sz="900" b="1" dirty="0">
                <a:solidFill>
                  <a:srgbClr val="9C2248"/>
                </a:solidFill>
                <a:latin typeface="Montserrat" panose="00000500000000000000" pitchFamily="2" charset="0"/>
              </a:rPr>
              <a:t>la colaboración fiscal</a:t>
            </a:r>
          </a:p>
        </p:txBody>
      </p:sp>
      <p:pic>
        <p:nvPicPr>
          <p:cNvPr id="26" name="Gráfico 18">
            <a:extLst>
              <a:ext uri="{FF2B5EF4-FFF2-40B4-BE49-F238E27FC236}">
                <a16:creationId xmlns:a16="http://schemas.microsoft.com/office/drawing/2014/main" xmlns="" id="{2712544E-010A-472B-AB24-8EEE9FF5F54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1182039" y="6787084"/>
            <a:ext cx="434553" cy="379078"/>
          </a:xfrm>
          <a:prstGeom prst="rect">
            <a:avLst/>
          </a:prstGeom>
        </p:spPr>
      </p:pic>
      <p:sp>
        <p:nvSpPr>
          <p:cNvPr id="36" name="CuadroTexto 35">
            <a:extLst>
              <a:ext uri="{FF2B5EF4-FFF2-40B4-BE49-F238E27FC236}">
                <a16:creationId xmlns:a16="http://schemas.microsoft.com/office/drawing/2014/main" xmlns="" id="{36E1D22C-7564-4AB7-8DA7-E6EDF8D52BE8}"/>
              </a:ext>
            </a:extLst>
          </p:cNvPr>
          <p:cNvSpPr txBox="1"/>
          <p:nvPr/>
        </p:nvSpPr>
        <p:spPr>
          <a:xfrm>
            <a:off x="2702598" y="7233262"/>
            <a:ext cx="15199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400" b="1" dirty="0">
                <a:solidFill>
                  <a:srgbClr val="9C2248"/>
                </a:solidFill>
                <a:latin typeface="Montserrat" panose="00000500000000000000" pitchFamily="2" charset="0"/>
              </a:rPr>
              <a:t>$</a:t>
            </a:r>
            <a:r>
              <a:rPr lang="es-MX" sz="1400" b="1" dirty="0" smtClean="0">
                <a:solidFill>
                  <a:srgbClr val="9C2248"/>
                </a:solidFill>
                <a:latin typeface="Montserrat" panose="00000500000000000000" pitchFamily="2" charset="0"/>
              </a:rPr>
              <a:t>1,508,263,863</a:t>
            </a:r>
            <a:endParaRPr lang="es-MX" sz="1400" b="1" dirty="0">
              <a:solidFill>
                <a:srgbClr val="9C2248"/>
              </a:solidFill>
              <a:latin typeface="Montserrat" panose="00000500000000000000" pitchFamily="2" charset="0"/>
            </a:endParaRPr>
          </a:p>
        </p:txBody>
      </p:sp>
      <p:sp>
        <p:nvSpPr>
          <p:cNvPr id="37" name="Arco de bloque 36">
            <a:extLst>
              <a:ext uri="{FF2B5EF4-FFF2-40B4-BE49-F238E27FC236}">
                <a16:creationId xmlns:a16="http://schemas.microsoft.com/office/drawing/2014/main" xmlns="" id="{8DA1689D-F30B-4D5A-BF04-EEBB82CAE6CD}"/>
              </a:ext>
            </a:extLst>
          </p:cNvPr>
          <p:cNvSpPr/>
          <p:nvPr/>
        </p:nvSpPr>
        <p:spPr>
          <a:xfrm>
            <a:off x="2665092" y="6581371"/>
            <a:ext cx="921695" cy="921695"/>
          </a:xfrm>
          <a:prstGeom prst="blockArc">
            <a:avLst>
              <a:gd name="adj1" fmla="val 1312975"/>
              <a:gd name="adj2" fmla="val 751159"/>
              <a:gd name="adj3" fmla="val 0"/>
            </a:avLst>
          </a:prstGeom>
          <a:solidFill>
            <a:srgbClr val="9C224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dirty="0">
                <a:solidFill>
                  <a:srgbClr val="9C2248"/>
                </a:solidFill>
                <a:latin typeface="Montserrat" panose="00000500000000000000" pitchFamily="2" charset="0"/>
              </a:rPr>
              <a:t> </a:t>
            </a:r>
          </a:p>
        </p:txBody>
      </p:sp>
      <p:sp>
        <p:nvSpPr>
          <p:cNvPr id="39" name="CuadroTexto 38">
            <a:extLst>
              <a:ext uri="{FF2B5EF4-FFF2-40B4-BE49-F238E27FC236}">
                <a16:creationId xmlns:a16="http://schemas.microsoft.com/office/drawing/2014/main" xmlns="" id="{735301E1-E058-4782-9EB0-EE7B7040A7FE}"/>
              </a:ext>
            </a:extLst>
          </p:cNvPr>
          <p:cNvSpPr txBox="1"/>
          <p:nvPr/>
        </p:nvSpPr>
        <p:spPr>
          <a:xfrm>
            <a:off x="570298" y="5853283"/>
            <a:ext cx="17376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000" b="1" dirty="0">
                <a:solidFill>
                  <a:srgbClr val="9C2248"/>
                </a:solidFill>
                <a:latin typeface="Montserrat" panose="00000500000000000000" pitchFamily="2" charset="0"/>
              </a:rPr>
              <a:t>Fondos distintos </a:t>
            </a:r>
          </a:p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000" b="1" dirty="0">
                <a:solidFill>
                  <a:srgbClr val="9C2248"/>
                </a:solidFill>
                <a:latin typeface="Montserrat" panose="00000500000000000000" pitchFamily="2" charset="0"/>
              </a:rPr>
              <a:t>de aportaciones</a:t>
            </a:r>
          </a:p>
        </p:txBody>
      </p:sp>
      <p:pic>
        <p:nvPicPr>
          <p:cNvPr id="33" name="Gráfico 20">
            <a:extLst>
              <a:ext uri="{FF2B5EF4-FFF2-40B4-BE49-F238E27FC236}">
                <a16:creationId xmlns:a16="http://schemas.microsoft.com/office/drawing/2014/main" xmlns="" id="{58D7DC4C-D50C-4522-8200-45563F5E99DE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96DAC541-7B7A-43D3-8B79-37D633B846F1}">
                <asvg:svgBlip xmlns:asvg="http://schemas.microsoft.com/office/drawing/2016/SVG/main" xmlns="" r:embed="rId12"/>
              </a:ext>
            </a:extLst>
          </a:blip>
          <a:srcRect t="45530" r="72952"/>
          <a:stretch/>
        </p:blipFill>
        <p:spPr>
          <a:xfrm>
            <a:off x="3196121" y="6690167"/>
            <a:ext cx="371107" cy="458362"/>
          </a:xfrm>
          <a:prstGeom prst="rect">
            <a:avLst/>
          </a:prstGeom>
        </p:spPr>
      </p:pic>
      <p:sp>
        <p:nvSpPr>
          <p:cNvPr id="44" name="CuadroTexto 43">
            <a:extLst>
              <a:ext uri="{FF2B5EF4-FFF2-40B4-BE49-F238E27FC236}">
                <a16:creationId xmlns:a16="http://schemas.microsoft.com/office/drawing/2014/main" xmlns="" id="{D44501E4-C938-43AD-AC39-A40C0C6AA2D6}"/>
              </a:ext>
            </a:extLst>
          </p:cNvPr>
          <p:cNvSpPr txBox="1"/>
          <p:nvPr/>
        </p:nvSpPr>
        <p:spPr>
          <a:xfrm>
            <a:off x="2545011" y="4912103"/>
            <a:ext cx="175570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400" b="1" dirty="0">
                <a:solidFill>
                  <a:srgbClr val="9C2248"/>
                </a:solidFill>
                <a:latin typeface="Montserrat" panose="00000500000000000000" pitchFamily="2" charset="0"/>
              </a:rPr>
              <a:t>$</a:t>
            </a:r>
            <a:r>
              <a:rPr lang="es-MX" sz="1400" b="1" dirty="0" smtClean="0">
                <a:solidFill>
                  <a:srgbClr val="9C2248"/>
                </a:solidFill>
                <a:latin typeface="Montserrat" panose="00000500000000000000" pitchFamily="2" charset="0"/>
              </a:rPr>
              <a:t>20,001,787,844</a:t>
            </a:r>
            <a:endParaRPr lang="es-MX" sz="1400" b="1" dirty="0">
              <a:solidFill>
                <a:srgbClr val="9C2248"/>
              </a:solidFill>
              <a:latin typeface="Montserrat" panose="00000500000000000000" pitchFamily="2" charset="0"/>
            </a:endParaRPr>
          </a:p>
        </p:txBody>
      </p:sp>
      <p:sp>
        <p:nvSpPr>
          <p:cNvPr id="47" name="CuadroTexto 46">
            <a:extLst>
              <a:ext uri="{FF2B5EF4-FFF2-40B4-BE49-F238E27FC236}">
                <a16:creationId xmlns:a16="http://schemas.microsoft.com/office/drawing/2014/main" xmlns="" id="{1D54C063-AE5F-49E3-85DE-504B49F2FFF3}"/>
              </a:ext>
            </a:extLst>
          </p:cNvPr>
          <p:cNvSpPr txBox="1"/>
          <p:nvPr/>
        </p:nvSpPr>
        <p:spPr>
          <a:xfrm>
            <a:off x="2545012" y="3664436"/>
            <a:ext cx="175570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200" b="1" dirty="0">
                <a:solidFill>
                  <a:srgbClr val="9C2248"/>
                </a:solidFill>
                <a:latin typeface="Montserrat" panose="00000500000000000000" pitchFamily="2" charset="0"/>
              </a:rPr>
              <a:t>Aportaciones</a:t>
            </a:r>
          </a:p>
        </p:txBody>
      </p:sp>
      <p:pic>
        <p:nvPicPr>
          <p:cNvPr id="42" name="Gráfico 16">
            <a:extLst>
              <a:ext uri="{FF2B5EF4-FFF2-40B4-BE49-F238E27FC236}">
                <a16:creationId xmlns:a16="http://schemas.microsoft.com/office/drawing/2014/main" xmlns="" id="{6687C7F0-5C78-4720-9191-3F2019AACEC3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xmlns="" r:embed="rId14"/>
              </a:ext>
            </a:extLst>
          </a:blip>
          <a:stretch>
            <a:fillRect/>
          </a:stretch>
        </p:blipFill>
        <p:spPr>
          <a:xfrm>
            <a:off x="3169032" y="4417086"/>
            <a:ext cx="321204" cy="403372"/>
          </a:xfrm>
          <a:prstGeom prst="rect">
            <a:avLst/>
          </a:prstGeom>
        </p:spPr>
      </p:pic>
      <p:sp>
        <p:nvSpPr>
          <p:cNvPr id="51" name="CuadroTexto 50">
            <a:extLst>
              <a:ext uri="{FF2B5EF4-FFF2-40B4-BE49-F238E27FC236}">
                <a16:creationId xmlns:a16="http://schemas.microsoft.com/office/drawing/2014/main" xmlns="" id="{E8DD72DB-6A0C-49AB-A2FC-B112EB405FDA}"/>
              </a:ext>
            </a:extLst>
          </p:cNvPr>
          <p:cNvSpPr txBox="1"/>
          <p:nvPr/>
        </p:nvSpPr>
        <p:spPr>
          <a:xfrm>
            <a:off x="4827544" y="7242613"/>
            <a:ext cx="11544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400" b="1" dirty="0">
                <a:solidFill>
                  <a:srgbClr val="9C2248"/>
                </a:solidFill>
                <a:latin typeface="Montserrat" panose="00000500000000000000" pitchFamily="2" charset="0"/>
              </a:rPr>
              <a:t>$</a:t>
            </a:r>
            <a:r>
              <a:rPr lang="es-MX" sz="1400" b="1" dirty="0" smtClean="0">
                <a:solidFill>
                  <a:srgbClr val="9C2248"/>
                </a:solidFill>
                <a:latin typeface="Montserrat" panose="00000500000000000000" pitchFamily="2" charset="0"/>
              </a:rPr>
              <a:t>1,773,000</a:t>
            </a:r>
            <a:endParaRPr lang="es-MX" sz="1400" b="1" dirty="0">
              <a:solidFill>
                <a:srgbClr val="9C2248"/>
              </a:solidFill>
              <a:latin typeface="Montserrat" panose="00000500000000000000" pitchFamily="2" charset="0"/>
            </a:endParaRPr>
          </a:p>
        </p:txBody>
      </p:sp>
      <p:sp>
        <p:nvSpPr>
          <p:cNvPr id="54" name="CuadroTexto 53">
            <a:extLst>
              <a:ext uri="{FF2B5EF4-FFF2-40B4-BE49-F238E27FC236}">
                <a16:creationId xmlns:a16="http://schemas.microsoft.com/office/drawing/2014/main" xmlns="" id="{9AC4A792-17AD-446A-9C9D-7ADF5D3FDBE3}"/>
              </a:ext>
            </a:extLst>
          </p:cNvPr>
          <p:cNvSpPr txBox="1"/>
          <p:nvPr/>
        </p:nvSpPr>
        <p:spPr>
          <a:xfrm>
            <a:off x="4575932" y="5851496"/>
            <a:ext cx="1771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800" b="1" dirty="0">
                <a:solidFill>
                  <a:srgbClr val="9C2248"/>
                </a:solidFill>
                <a:latin typeface="Montserrat" panose="00000500000000000000" pitchFamily="2" charset="0"/>
              </a:rPr>
              <a:t>Transferencias, asignaciones,</a:t>
            </a:r>
          </a:p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800" b="1" dirty="0">
                <a:solidFill>
                  <a:srgbClr val="9C2248"/>
                </a:solidFill>
                <a:latin typeface="Montserrat" panose="00000500000000000000" pitchFamily="2" charset="0"/>
              </a:rPr>
              <a:t> subsidios y subvenciones, </a:t>
            </a:r>
          </a:p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800" b="1" dirty="0">
                <a:solidFill>
                  <a:srgbClr val="9C2248"/>
                </a:solidFill>
                <a:latin typeface="Montserrat" panose="00000500000000000000" pitchFamily="2" charset="0"/>
              </a:rPr>
              <a:t>pensiones y jubilaciones</a:t>
            </a:r>
          </a:p>
        </p:txBody>
      </p:sp>
      <p:pic>
        <p:nvPicPr>
          <p:cNvPr id="50" name="Gráfico 24">
            <a:extLst>
              <a:ext uri="{FF2B5EF4-FFF2-40B4-BE49-F238E27FC236}">
                <a16:creationId xmlns:a16="http://schemas.microsoft.com/office/drawing/2014/main" xmlns="" id="{9BAAEFA4-8131-48CF-AA6F-FD4F4127C9C5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xmlns="" r:embed="rId16"/>
              </a:ext>
            </a:extLst>
          </a:blip>
          <a:stretch>
            <a:fillRect/>
          </a:stretch>
        </p:blipFill>
        <p:spPr>
          <a:xfrm>
            <a:off x="5134518" y="6756899"/>
            <a:ext cx="540535" cy="388510"/>
          </a:xfrm>
          <a:prstGeom prst="rect">
            <a:avLst/>
          </a:prstGeom>
        </p:spPr>
      </p:pic>
      <p:sp>
        <p:nvSpPr>
          <p:cNvPr id="56" name="CuadroTexto 55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1381125" y="1039671"/>
            <a:ext cx="40957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 smtClean="0">
                <a:solidFill>
                  <a:srgbClr val="9F244A"/>
                </a:solidFill>
                <a:latin typeface="Montserrat Black" pitchFamily="2" charset="0"/>
              </a:rPr>
              <a:t>INGRESOS FEDERALES</a:t>
            </a:r>
            <a:endParaRPr lang="es-MX" sz="2400" b="1" dirty="0">
              <a:solidFill>
                <a:srgbClr val="9F244A"/>
              </a:solidFill>
              <a:latin typeface="Montserrat Black" pitchFamily="2" charset="0"/>
            </a:endParaRPr>
          </a:p>
        </p:txBody>
      </p:sp>
      <p:sp>
        <p:nvSpPr>
          <p:cNvPr id="57" name="CuadroTexto 56">
            <a:extLst>
              <a:ext uri="{FF2B5EF4-FFF2-40B4-BE49-F238E27FC236}">
                <a16:creationId xmlns:a16="http://schemas.microsoft.com/office/drawing/2014/main" xmlns="" id="{315549FE-C087-4A0B-926C-D5CF6047572F}"/>
              </a:ext>
            </a:extLst>
          </p:cNvPr>
          <p:cNvSpPr txBox="1"/>
          <p:nvPr/>
        </p:nvSpPr>
        <p:spPr>
          <a:xfrm>
            <a:off x="2946300" y="3962036"/>
            <a:ext cx="94288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2000" b="1" dirty="0" smtClean="0">
                <a:solidFill>
                  <a:srgbClr val="9C2248"/>
                </a:solidFill>
                <a:latin typeface="Montserrat" panose="00000500000000000000" pitchFamily="2" charset="0"/>
              </a:rPr>
              <a:t>32.6%</a:t>
            </a:r>
            <a:endParaRPr lang="es-MX" sz="2000" b="1" dirty="0">
              <a:solidFill>
                <a:srgbClr val="9C2248"/>
              </a:solidFill>
              <a:latin typeface="Montserrat" panose="00000500000000000000" pitchFamily="2" charset="0"/>
            </a:endParaRPr>
          </a:p>
        </p:txBody>
      </p:sp>
      <p:sp>
        <p:nvSpPr>
          <p:cNvPr id="58" name="CuadroTexto 57">
            <a:extLst>
              <a:ext uri="{FF2B5EF4-FFF2-40B4-BE49-F238E27FC236}">
                <a16:creationId xmlns:a16="http://schemas.microsoft.com/office/drawing/2014/main" xmlns="" id="{315549FE-C087-4A0B-926C-D5CF6047572F}"/>
              </a:ext>
            </a:extLst>
          </p:cNvPr>
          <p:cNvSpPr txBox="1"/>
          <p:nvPr/>
        </p:nvSpPr>
        <p:spPr>
          <a:xfrm>
            <a:off x="5034088" y="3954310"/>
            <a:ext cx="82907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2000" b="1" dirty="0" smtClean="0">
                <a:solidFill>
                  <a:srgbClr val="9C2248"/>
                </a:solidFill>
                <a:latin typeface="Montserrat" panose="00000500000000000000" pitchFamily="2" charset="0"/>
              </a:rPr>
              <a:t>12.1%</a:t>
            </a:r>
            <a:endParaRPr lang="es-MX" sz="2000" b="1" dirty="0">
              <a:solidFill>
                <a:srgbClr val="9C2248"/>
              </a:solidFill>
              <a:latin typeface="Montserrat" panose="00000500000000000000" pitchFamily="2" charset="0"/>
            </a:endParaRPr>
          </a:p>
        </p:txBody>
      </p:sp>
      <p:sp>
        <p:nvSpPr>
          <p:cNvPr id="59" name="CuadroTexto 58">
            <a:extLst>
              <a:ext uri="{FF2B5EF4-FFF2-40B4-BE49-F238E27FC236}">
                <a16:creationId xmlns:a16="http://schemas.microsoft.com/office/drawing/2014/main" xmlns="" id="{315549FE-C087-4A0B-926C-D5CF6047572F}"/>
              </a:ext>
            </a:extLst>
          </p:cNvPr>
          <p:cNvSpPr txBox="1"/>
          <p:nvPr/>
        </p:nvSpPr>
        <p:spPr>
          <a:xfrm>
            <a:off x="3035266" y="6292492"/>
            <a:ext cx="77938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2000" b="1" dirty="0" smtClean="0">
                <a:solidFill>
                  <a:srgbClr val="9C2248"/>
                </a:solidFill>
                <a:latin typeface="Montserrat" panose="00000500000000000000" pitchFamily="2" charset="0"/>
              </a:rPr>
              <a:t>2.5%</a:t>
            </a:r>
            <a:endParaRPr lang="es-MX" sz="2000" b="1" dirty="0">
              <a:solidFill>
                <a:srgbClr val="9C2248"/>
              </a:solidFill>
              <a:latin typeface="Montserrat" panose="00000500000000000000" pitchFamily="2" charset="0"/>
            </a:endParaRPr>
          </a:p>
        </p:txBody>
      </p:sp>
      <p:sp>
        <p:nvSpPr>
          <p:cNvPr id="60" name="CuadroTexto 59">
            <a:extLst>
              <a:ext uri="{FF2B5EF4-FFF2-40B4-BE49-F238E27FC236}">
                <a16:creationId xmlns:a16="http://schemas.microsoft.com/office/drawing/2014/main" xmlns="" id="{315549FE-C087-4A0B-926C-D5CF6047572F}"/>
              </a:ext>
            </a:extLst>
          </p:cNvPr>
          <p:cNvSpPr txBox="1"/>
          <p:nvPr/>
        </p:nvSpPr>
        <p:spPr>
          <a:xfrm>
            <a:off x="1000810" y="6290686"/>
            <a:ext cx="79701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2000" b="1" dirty="0" smtClean="0">
                <a:solidFill>
                  <a:srgbClr val="9C2248"/>
                </a:solidFill>
                <a:latin typeface="Montserrat" panose="00000500000000000000" pitchFamily="2" charset="0"/>
              </a:rPr>
              <a:t>2.8%</a:t>
            </a:r>
            <a:endParaRPr lang="es-MX" sz="2000" b="1" dirty="0">
              <a:solidFill>
                <a:srgbClr val="9C2248"/>
              </a:solidFill>
              <a:latin typeface="Montserrat" panose="00000500000000000000" pitchFamily="2" charset="0"/>
            </a:endParaRPr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xmlns="" id="{315549FE-C087-4A0B-926C-D5CF6047572F}"/>
              </a:ext>
            </a:extLst>
          </p:cNvPr>
          <p:cNvSpPr txBox="1"/>
          <p:nvPr/>
        </p:nvSpPr>
        <p:spPr>
          <a:xfrm>
            <a:off x="5023565" y="6295234"/>
            <a:ext cx="8258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2000" b="1" dirty="0">
                <a:solidFill>
                  <a:srgbClr val="9C2248"/>
                </a:solidFill>
                <a:latin typeface="Montserrat" panose="00000500000000000000" pitchFamily="2" charset="0"/>
              </a:rPr>
              <a:t>0.0%</a:t>
            </a:r>
          </a:p>
        </p:txBody>
      </p:sp>
    </p:spTree>
    <p:extLst>
      <p:ext uri="{BB962C8B-B14F-4D97-AF65-F5344CB8AC3E}">
        <p14:creationId xmlns:p14="http://schemas.microsoft.com/office/powerpoint/2010/main" val="274950046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ángulo redondeado 27"/>
          <p:cNvSpPr/>
          <p:nvPr/>
        </p:nvSpPr>
        <p:spPr>
          <a:xfrm>
            <a:off x="2127554" y="5709666"/>
            <a:ext cx="2073600" cy="1995636"/>
          </a:xfrm>
          <a:prstGeom prst="roundRect">
            <a:avLst>
              <a:gd name="adj" fmla="val 11040"/>
            </a:avLst>
          </a:prstGeom>
          <a:solidFill>
            <a:schemeClr val="bg1"/>
          </a:solidFill>
          <a:ln w="28575">
            <a:solidFill>
              <a:srgbClr val="C49856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7" name="Rectángulo redondeado 26"/>
          <p:cNvSpPr/>
          <p:nvPr/>
        </p:nvSpPr>
        <p:spPr>
          <a:xfrm>
            <a:off x="3496453" y="3383061"/>
            <a:ext cx="2073600" cy="1995636"/>
          </a:xfrm>
          <a:prstGeom prst="roundRect">
            <a:avLst>
              <a:gd name="adj" fmla="val 10638"/>
            </a:avLst>
          </a:prstGeom>
          <a:solidFill>
            <a:schemeClr val="bg1"/>
          </a:solidFill>
          <a:ln w="28575">
            <a:solidFill>
              <a:srgbClr val="C49856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5" name="Rectángulo redondeado 24"/>
          <p:cNvSpPr/>
          <p:nvPr/>
        </p:nvSpPr>
        <p:spPr>
          <a:xfrm>
            <a:off x="866273" y="3385505"/>
            <a:ext cx="2073814" cy="1995636"/>
          </a:xfrm>
          <a:prstGeom prst="roundRect">
            <a:avLst>
              <a:gd name="adj" fmla="val 12648"/>
            </a:avLst>
          </a:prstGeom>
          <a:solidFill>
            <a:schemeClr val="bg1"/>
          </a:solidFill>
          <a:ln w="28575">
            <a:solidFill>
              <a:srgbClr val="C49856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xmlns="" id="{0F8728B4-FE4D-4E0B-88C1-6E4D8C9BF973}"/>
              </a:ext>
            </a:extLst>
          </p:cNvPr>
          <p:cNvSpPr txBox="1"/>
          <p:nvPr/>
        </p:nvSpPr>
        <p:spPr>
          <a:xfrm>
            <a:off x="2155270" y="1597497"/>
            <a:ext cx="25635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2400" b="1" dirty="0">
                <a:solidFill>
                  <a:srgbClr val="C6A063"/>
                </a:solidFill>
                <a:latin typeface="Montserrat" pitchFamily="2" charset="0"/>
              </a:rPr>
              <a:t>$</a:t>
            </a:r>
            <a:r>
              <a:rPr lang="es-MX" sz="2400" b="1" dirty="0" smtClean="0">
                <a:solidFill>
                  <a:srgbClr val="C6A063"/>
                </a:solidFill>
                <a:latin typeface="Montserrat" pitchFamily="2" charset="0"/>
              </a:rPr>
              <a:t>5,942,075,678</a:t>
            </a:r>
            <a:endParaRPr lang="es-MX" sz="2400" b="1" dirty="0">
              <a:solidFill>
                <a:srgbClr val="C6A063"/>
              </a:solidFill>
              <a:latin typeface="Montserrat" pitchFamily="2" charset="0"/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1381125" y="1039671"/>
            <a:ext cx="40957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>
                <a:solidFill>
                  <a:srgbClr val="C6A063"/>
                </a:solidFill>
                <a:latin typeface="Montserrat Black" pitchFamily="2" charset="0"/>
              </a:rPr>
              <a:t>INGRESOS ESTATALES</a:t>
            </a: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7706"/>
          <a:stretch/>
        </p:blipFill>
        <p:spPr>
          <a:xfrm>
            <a:off x="5435197" y="758107"/>
            <a:ext cx="1480383" cy="3500177"/>
          </a:xfrm>
          <a:prstGeom prst="rect">
            <a:avLst/>
          </a:prstGeom>
        </p:spPr>
      </p:pic>
      <p:sp>
        <p:nvSpPr>
          <p:cNvPr id="9" name="CuadroTexto 8">
            <a:extLst>
              <a:ext uri="{FF2B5EF4-FFF2-40B4-BE49-F238E27FC236}">
                <a16:creationId xmlns:a16="http://schemas.microsoft.com/office/drawing/2014/main" xmlns="" id="{31AA0653-8811-4A90-A044-7EF7CC07F646}"/>
              </a:ext>
            </a:extLst>
          </p:cNvPr>
          <p:cNvSpPr txBox="1"/>
          <p:nvPr/>
        </p:nvSpPr>
        <p:spPr>
          <a:xfrm>
            <a:off x="1054518" y="4915411"/>
            <a:ext cx="168828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600" b="1" dirty="0">
                <a:solidFill>
                  <a:srgbClr val="C6A063"/>
                </a:solidFill>
                <a:latin typeface="Montserrat" panose="00000500000000000000" pitchFamily="2" charset="0"/>
              </a:rPr>
              <a:t>$</a:t>
            </a:r>
            <a:r>
              <a:rPr lang="es-MX" sz="1600" b="1" dirty="0" smtClean="0">
                <a:solidFill>
                  <a:srgbClr val="C6A063"/>
                </a:solidFill>
                <a:latin typeface="Montserrat" panose="00000500000000000000" pitchFamily="2" charset="0"/>
              </a:rPr>
              <a:t>3,071,323,259</a:t>
            </a:r>
            <a:endParaRPr lang="es-MX" sz="1600" b="1" dirty="0">
              <a:solidFill>
                <a:srgbClr val="C6A063"/>
              </a:solidFill>
              <a:latin typeface="Montserrat" panose="00000500000000000000" pitchFamily="2" charset="0"/>
            </a:endParaRPr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xmlns="" id="{422D3716-5683-4A8D-897E-0304D6D5C4DA}"/>
              </a:ext>
            </a:extLst>
          </p:cNvPr>
          <p:cNvSpPr txBox="1"/>
          <p:nvPr/>
        </p:nvSpPr>
        <p:spPr>
          <a:xfrm>
            <a:off x="862635" y="3511844"/>
            <a:ext cx="21021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400" b="1" dirty="0">
                <a:solidFill>
                  <a:srgbClr val="C6A063"/>
                </a:solidFill>
                <a:latin typeface="Montserrat" panose="00000500000000000000" pitchFamily="2" charset="0"/>
              </a:rPr>
              <a:t>Impuestos</a:t>
            </a:r>
          </a:p>
        </p:txBody>
      </p:sp>
      <p:pic>
        <p:nvPicPr>
          <p:cNvPr id="8" name="Gráfico 125">
            <a:extLst>
              <a:ext uri="{FF2B5EF4-FFF2-40B4-BE49-F238E27FC236}">
                <a16:creationId xmlns:a16="http://schemas.microsoft.com/office/drawing/2014/main" xmlns="" id="{F40810F4-E14F-469F-96CA-A5B8C3FB4D5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642284" y="4352564"/>
            <a:ext cx="415345" cy="469817"/>
          </a:xfrm>
          <a:prstGeom prst="rect">
            <a:avLst/>
          </a:prstGeom>
        </p:spPr>
      </p:pic>
      <p:sp>
        <p:nvSpPr>
          <p:cNvPr id="16" name="CuadroTexto 15">
            <a:extLst>
              <a:ext uri="{FF2B5EF4-FFF2-40B4-BE49-F238E27FC236}">
                <a16:creationId xmlns:a16="http://schemas.microsoft.com/office/drawing/2014/main" xmlns="" id="{4EA5ED85-15E2-427F-A7F9-5F182D2BCBBF}"/>
              </a:ext>
            </a:extLst>
          </p:cNvPr>
          <p:cNvSpPr txBox="1"/>
          <p:nvPr/>
        </p:nvSpPr>
        <p:spPr>
          <a:xfrm>
            <a:off x="3798174" y="4915411"/>
            <a:ext cx="16241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600" b="1" dirty="0">
                <a:solidFill>
                  <a:srgbClr val="C6A063"/>
                </a:solidFill>
                <a:latin typeface="Montserrat" panose="00000500000000000000" pitchFamily="2" charset="0"/>
              </a:rPr>
              <a:t>$</a:t>
            </a:r>
            <a:r>
              <a:rPr lang="es-MX" sz="1600" b="1" dirty="0" smtClean="0">
                <a:solidFill>
                  <a:srgbClr val="C6A063"/>
                </a:solidFill>
                <a:latin typeface="Montserrat" panose="00000500000000000000" pitchFamily="2" charset="0"/>
              </a:rPr>
              <a:t>1,631,428,951</a:t>
            </a:r>
            <a:endParaRPr lang="es-MX" sz="1600" b="1" dirty="0">
              <a:solidFill>
                <a:srgbClr val="C6A063"/>
              </a:solidFill>
              <a:latin typeface="Montserrat" panose="00000500000000000000" pitchFamily="2" charset="0"/>
            </a:endParaRPr>
          </a:p>
        </p:txBody>
      </p:sp>
      <p:sp>
        <p:nvSpPr>
          <p:cNvPr id="19" name="CuadroTexto 18">
            <a:extLst>
              <a:ext uri="{FF2B5EF4-FFF2-40B4-BE49-F238E27FC236}">
                <a16:creationId xmlns:a16="http://schemas.microsoft.com/office/drawing/2014/main" xmlns="" id="{3C821501-177A-4857-9431-84C55837BA7A}"/>
              </a:ext>
            </a:extLst>
          </p:cNvPr>
          <p:cNvSpPr txBox="1"/>
          <p:nvPr/>
        </p:nvSpPr>
        <p:spPr>
          <a:xfrm>
            <a:off x="3496453" y="3512275"/>
            <a:ext cx="20736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400" b="1" dirty="0">
                <a:solidFill>
                  <a:srgbClr val="C6A063"/>
                </a:solidFill>
                <a:latin typeface="Montserrat" panose="00000500000000000000" pitchFamily="2" charset="0"/>
              </a:rPr>
              <a:t>Derechos</a:t>
            </a:r>
          </a:p>
        </p:txBody>
      </p:sp>
      <p:pic>
        <p:nvPicPr>
          <p:cNvPr id="15" name="Gráfico 12">
            <a:extLst>
              <a:ext uri="{FF2B5EF4-FFF2-40B4-BE49-F238E27FC236}">
                <a16:creationId xmlns:a16="http://schemas.microsoft.com/office/drawing/2014/main" xmlns="" id="{E55C7990-DEA1-469F-8325-FBFF3148FD2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4265187" y="4370942"/>
            <a:ext cx="507155" cy="461396"/>
          </a:xfrm>
          <a:prstGeom prst="rect">
            <a:avLst/>
          </a:prstGeom>
        </p:spPr>
      </p:pic>
      <p:sp>
        <p:nvSpPr>
          <p:cNvPr id="23" name="CuadroTexto 22">
            <a:extLst>
              <a:ext uri="{FF2B5EF4-FFF2-40B4-BE49-F238E27FC236}">
                <a16:creationId xmlns:a16="http://schemas.microsoft.com/office/drawing/2014/main" xmlns="" id="{1C80E98D-3F62-441C-ACA4-67D03500A85A}"/>
              </a:ext>
            </a:extLst>
          </p:cNvPr>
          <p:cNvSpPr txBox="1"/>
          <p:nvPr/>
        </p:nvSpPr>
        <p:spPr>
          <a:xfrm>
            <a:off x="2277134" y="7255525"/>
            <a:ext cx="17075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600" b="1" dirty="0" smtClean="0">
                <a:solidFill>
                  <a:srgbClr val="C6A063"/>
                </a:solidFill>
                <a:latin typeface="Montserrat" panose="00000500000000000000" pitchFamily="2" charset="0"/>
              </a:rPr>
              <a:t>$1,239,323,468</a:t>
            </a:r>
            <a:endParaRPr lang="es-MX" sz="1600" b="1" dirty="0">
              <a:solidFill>
                <a:srgbClr val="C6A063"/>
              </a:solidFill>
              <a:latin typeface="Montserrat" panose="00000500000000000000" pitchFamily="2" charset="0"/>
            </a:endParaRPr>
          </a:p>
        </p:txBody>
      </p:sp>
      <p:sp>
        <p:nvSpPr>
          <p:cNvPr id="26" name="CuadroTexto 25">
            <a:extLst>
              <a:ext uri="{FF2B5EF4-FFF2-40B4-BE49-F238E27FC236}">
                <a16:creationId xmlns:a16="http://schemas.microsoft.com/office/drawing/2014/main" xmlns="" id="{7F7CC28D-F7BD-46F7-ADFA-ED48E7A9D72B}"/>
              </a:ext>
            </a:extLst>
          </p:cNvPr>
          <p:cNvSpPr txBox="1"/>
          <p:nvPr/>
        </p:nvSpPr>
        <p:spPr>
          <a:xfrm>
            <a:off x="2015074" y="5776680"/>
            <a:ext cx="229178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200" b="1" dirty="0" smtClean="0">
                <a:solidFill>
                  <a:srgbClr val="C6A063"/>
                </a:solidFill>
                <a:latin typeface="Montserrat" panose="00000500000000000000" pitchFamily="2" charset="0"/>
              </a:rPr>
              <a:t>Productos y Aprovechamientos</a:t>
            </a:r>
            <a:endParaRPr lang="es-MX" sz="1200" b="1" dirty="0">
              <a:solidFill>
                <a:srgbClr val="C6A063"/>
              </a:solidFill>
              <a:latin typeface="Montserrat" panose="00000500000000000000" pitchFamily="2" charset="0"/>
            </a:endParaRPr>
          </a:p>
        </p:txBody>
      </p:sp>
      <p:pic>
        <p:nvPicPr>
          <p:cNvPr id="22" name="Gráfico 16">
            <a:extLst>
              <a:ext uri="{FF2B5EF4-FFF2-40B4-BE49-F238E27FC236}">
                <a16:creationId xmlns:a16="http://schemas.microsoft.com/office/drawing/2014/main" xmlns="" id="{C5201025-ED40-4DFA-8CA2-9AFEA9400EE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2941832" y="6728073"/>
            <a:ext cx="392129" cy="451096"/>
          </a:xfrm>
          <a:prstGeom prst="rect">
            <a:avLst/>
          </a:prstGeom>
        </p:spPr>
      </p:pic>
      <p:sp>
        <p:nvSpPr>
          <p:cNvPr id="35" name="Forma libre 34"/>
          <p:cNvSpPr/>
          <p:nvPr/>
        </p:nvSpPr>
        <p:spPr>
          <a:xfrm>
            <a:off x="2891961" y="2668210"/>
            <a:ext cx="1001269" cy="469777"/>
          </a:xfrm>
          <a:custGeom>
            <a:avLst/>
            <a:gdLst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72065 w 916858"/>
              <a:gd name="connsiteY5" fmla="*/ 395748 h 420329"/>
              <a:gd name="connsiteX6" fmla="*/ 194187 w 916858"/>
              <a:gd name="connsiteY6" fmla="*/ 329381 h 420329"/>
              <a:gd name="connsiteX7" fmla="*/ 238432 w 916858"/>
              <a:gd name="connsiteY7" fmla="*/ 243348 h 420329"/>
              <a:gd name="connsiteX8" fmla="*/ 263013 w 916858"/>
              <a:gd name="connsiteY8" fmla="*/ 255639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72065 w 916858"/>
              <a:gd name="connsiteY5" fmla="*/ 395748 h 420329"/>
              <a:gd name="connsiteX6" fmla="*/ 194187 w 916858"/>
              <a:gd name="connsiteY6" fmla="*/ 329381 h 420329"/>
              <a:gd name="connsiteX7" fmla="*/ 250722 w 916858"/>
              <a:gd name="connsiteY7" fmla="*/ 226142 h 420329"/>
              <a:gd name="connsiteX8" fmla="*/ 263013 w 916858"/>
              <a:gd name="connsiteY8" fmla="*/ 255639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72065 w 916858"/>
              <a:gd name="connsiteY5" fmla="*/ 395748 h 420329"/>
              <a:gd name="connsiteX6" fmla="*/ 243349 w 916858"/>
              <a:gd name="connsiteY6" fmla="*/ 324465 h 420329"/>
              <a:gd name="connsiteX7" fmla="*/ 250722 w 916858"/>
              <a:gd name="connsiteY7" fmla="*/ 226142 h 420329"/>
              <a:gd name="connsiteX8" fmla="*/ 263013 w 916858"/>
              <a:gd name="connsiteY8" fmla="*/ 255639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72065 w 916858"/>
              <a:gd name="connsiteY5" fmla="*/ 395748 h 420329"/>
              <a:gd name="connsiteX6" fmla="*/ 243349 w 916858"/>
              <a:gd name="connsiteY6" fmla="*/ 324465 h 420329"/>
              <a:gd name="connsiteX7" fmla="*/ 250722 w 916858"/>
              <a:gd name="connsiteY7" fmla="*/ 226142 h 420329"/>
              <a:gd name="connsiteX8" fmla="*/ 263013 w 916858"/>
              <a:gd name="connsiteY8" fmla="*/ 255639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72065 w 916858"/>
              <a:gd name="connsiteY5" fmla="*/ 395748 h 420329"/>
              <a:gd name="connsiteX6" fmla="*/ 243349 w 916858"/>
              <a:gd name="connsiteY6" fmla="*/ 324465 h 420329"/>
              <a:gd name="connsiteX7" fmla="*/ 250722 w 916858"/>
              <a:gd name="connsiteY7" fmla="*/ 226142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72065 w 916858"/>
              <a:gd name="connsiteY5" fmla="*/ 395748 h 420329"/>
              <a:gd name="connsiteX6" fmla="*/ 243349 w 916858"/>
              <a:gd name="connsiteY6" fmla="*/ 324465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72065 w 916858"/>
              <a:gd name="connsiteY5" fmla="*/ 395748 h 420329"/>
              <a:gd name="connsiteX6" fmla="*/ 243349 w 916858"/>
              <a:gd name="connsiteY6" fmla="*/ 324465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72065 w 916858"/>
              <a:gd name="connsiteY5" fmla="*/ 395748 h 420329"/>
              <a:gd name="connsiteX6" fmla="*/ 243349 w 916858"/>
              <a:gd name="connsiteY6" fmla="*/ 324465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91729 w 916858"/>
              <a:gd name="connsiteY5" fmla="*/ 385916 h 420329"/>
              <a:gd name="connsiteX6" fmla="*/ 243349 w 916858"/>
              <a:gd name="connsiteY6" fmla="*/ 324465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91729 w 916858"/>
              <a:gd name="connsiteY5" fmla="*/ 385916 h 420329"/>
              <a:gd name="connsiteX6" fmla="*/ 243349 w 916858"/>
              <a:gd name="connsiteY6" fmla="*/ 324465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91729 w 916858"/>
              <a:gd name="connsiteY5" fmla="*/ 385916 h 420329"/>
              <a:gd name="connsiteX6" fmla="*/ 243349 w 916858"/>
              <a:gd name="connsiteY6" fmla="*/ 324465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1225 w 916858"/>
              <a:gd name="connsiteY7" fmla="*/ 243348 h 420329"/>
              <a:gd name="connsiteX8" fmla="*/ 275303 w 916858"/>
              <a:gd name="connsiteY8" fmla="*/ 218769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1225 w 916858"/>
              <a:gd name="connsiteY7" fmla="*/ 243348 h 420329"/>
              <a:gd name="connsiteX8" fmla="*/ 275303 w 916858"/>
              <a:gd name="connsiteY8" fmla="*/ 218769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1225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1225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5697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05697 w 916858"/>
              <a:gd name="connsiteY69" fmla="*/ 120445 h 420329"/>
              <a:gd name="connsiteX70" fmla="*/ 93407 w 916858"/>
              <a:gd name="connsiteY70" fmla="*/ 132735 h 420329"/>
              <a:gd name="connsiteX71" fmla="*/ 83574 w 916858"/>
              <a:gd name="connsiteY71" fmla="*/ 135193 h 420329"/>
              <a:gd name="connsiteX72" fmla="*/ 68826 w 916858"/>
              <a:gd name="connsiteY72" fmla="*/ 140110 h 420329"/>
              <a:gd name="connsiteX73" fmla="*/ 46703 w 916858"/>
              <a:gd name="connsiteY73" fmla="*/ 147484 h 420329"/>
              <a:gd name="connsiteX74" fmla="*/ 39329 w 916858"/>
              <a:gd name="connsiteY74" fmla="*/ 149942 h 420329"/>
              <a:gd name="connsiteX75" fmla="*/ 31955 w 916858"/>
              <a:gd name="connsiteY75" fmla="*/ 152400 h 420329"/>
              <a:gd name="connsiteX76" fmla="*/ 0 w 916858"/>
              <a:gd name="connsiteY76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20445 w 916858"/>
              <a:gd name="connsiteY63" fmla="*/ 127819 h 420329"/>
              <a:gd name="connsiteX64" fmla="*/ 108155 w 916858"/>
              <a:gd name="connsiteY64" fmla="*/ 130277 h 420329"/>
              <a:gd name="connsiteX65" fmla="*/ 98323 w 916858"/>
              <a:gd name="connsiteY65" fmla="*/ 127819 h 420329"/>
              <a:gd name="connsiteX66" fmla="*/ 127819 w 916858"/>
              <a:gd name="connsiteY66" fmla="*/ 115529 h 420329"/>
              <a:gd name="connsiteX67" fmla="*/ 127819 w 916858"/>
              <a:gd name="connsiteY67" fmla="*/ 105697 h 420329"/>
              <a:gd name="connsiteX68" fmla="*/ 105697 w 916858"/>
              <a:gd name="connsiteY68" fmla="*/ 120445 h 420329"/>
              <a:gd name="connsiteX69" fmla="*/ 93407 w 916858"/>
              <a:gd name="connsiteY69" fmla="*/ 132735 h 420329"/>
              <a:gd name="connsiteX70" fmla="*/ 83574 w 916858"/>
              <a:gd name="connsiteY70" fmla="*/ 135193 h 420329"/>
              <a:gd name="connsiteX71" fmla="*/ 68826 w 916858"/>
              <a:gd name="connsiteY71" fmla="*/ 140110 h 420329"/>
              <a:gd name="connsiteX72" fmla="*/ 46703 w 916858"/>
              <a:gd name="connsiteY72" fmla="*/ 147484 h 420329"/>
              <a:gd name="connsiteX73" fmla="*/ 39329 w 916858"/>
              <a:gd name="connsiteY73" fmla="*/ 149942 h 420329"/>
              <a:gd name="connsiteX74" fmla="*/ 31955 w 916858"/>
              <a:gd name="connsiteY74" fmla="*/ 152400 h 420329"/>
              <a:gd name="connsiteX75" fmla="*/ 0 w 916858"/>
              <a:gd name="connsiteY75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08155 w 916858"/>
              <a:gd name="connsiteY63" fmla="*/ 130277 h 420329"/>
              <a:gd name="connsiteX64" fmla="*/ 98323 w 916858"/>
              <a:gd name="connsiteY64" fmla="*/ 127819 h 420329"/>
              <a:gd name="connsiteX65" fmla="*/ 127819 w 916858"/>
              <a:gd name="connsiteY65" fmla="*/ 115529 h 420329"/>
              <a:gd name="connsiteX66" fmla="*/ 127819 w 916858"/>
              <a:gd name="connsiteY66" fmla="*/ 105697 h 420329"/>
              <a:gd name="connsiteX67" fmla="*/ 105697 w 916858"/>
              <a:gd name="connsiteY67" fmla="*/ 120445 h 420329"/>
              <a:gd name="connsiteX68" fmla="*/ 93407 w 916858"/>
              <a:gd name="connsiteY68" fmla="*/ 132735 h 420329"/>
              <a:gd name="connsiteX69" fmla="*/ 83574 w 916858"/>
              <a:gd name="connsiteY69" fmla="*/ 135193 h 420329"/>
              <a:gd name="connsiteX70" fmla="*/ 68826 w 916858"/>
              <a:gd name="connsiteY70" fmla="*/ 140110 h 420329"/>
              <a:gd name="connsiteX71" fmla="*/ 46703 w 916858"/>
              <a:gd name="connsiteY71" fmla="*/ 147484 h 420329"/>
              <a:gd name="connsiteX72" fmla="*/ 39329 w 916858"/>
              <a:gd name="connsiteY72" fmla="*/ 149942 h 420329"/>
              <a:gd name="connsiteX73" fmla="*/ 31955 w 916858"/>
              <a:gd name="connsiteY73" fmla="*/ 152400 h 420329"/>
              <a:gd name="connsiteX74" fmla="*/ 0 w 916858"/>
              <a:gd name="connsiteY74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08155 w 916858"/>
              <a:gd name="connsiteY63" fmla="*/ 130277 h 420329"/>
              <a:gd name="connsiteX64" fmla="*/ 98323 w 916858"/>
              <a:gd name="connsiteY64" fmla="*/ 127819 h 420329"/>
              <a:gd name="connsiteX65" fmla="*/ 127819 w 916858"/>
              <a:gd name="connsiteY65" fmla="*/ 105697 h 420329"/>
              <a:gd name="connsiteX66" fmla="*/ 105697 w 916858"/>
              <a:gd name="connsiteY66" fmla="*/ 120445 h 420329"/>
              <a:gd name="connsiteX67" fmla="*/ 93407 w 916858"/>
              <a:gd name="connsiteY67" fmla="*/ 132735 h 420329"/>
              <a:gd name="connsiteX68" fmla="*/ 83574 w 916858"/>
              <a:gd name="connsiteY68" fmla="*/ 135193 h 420329"/>
              <a:gd name="connsiteX69" fmla="*/ 68826 w 916858"/>
              <a:gd name="connsiteY69" fmla="*/ 140110 h 420329"/>
              <a:gd name="connsiteX70" fmla="*/ 46703 w 916858"/>
              <a:gd name="connsiteY70" fmla="*/ 147484 h 420329"/>
              <a:gd name="connsiteX71" fmla="*/ 39329 w 916858"/>
              <a:gd name="connsiteY71" fmla="*/ 149942 h 420329"/>
              <a:gd name="connsiteX72" fmla="*/ 31955 w 916858"/>
              <a:gd name="connsiteY72" fmla="*/ 152400 h 420329"/>
              <a:gd name="connsiteX73" fmla="*/ 0 w 916858"/>
              <a:gd name="connsiteY73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08155 w 916858"/>
              <a:gd name="connsiteY62" fmla="*/ 130277 h 420329"/>
              <a:gd name="connsiteX63" fmla="*/ 98323 w 916858"/>
              <a:gd name="connsiteY63" fmla="*/ 127819 h 420329"/>
              <a:gd name="connsiteX64" fmla="*/ 127819 w 916858"/>
              <a:gd name="connsiteY64" fmla="*/ 105697 h 420329"/>
              <a:gd name="connsiteX65" fmla="*/ 105697 w 916858"/>
              <a:gd name="connsiteY65" fmla="*/ 120445 h 420329"/>
              <a:gd name="connsiteX66" fmla="*/ 93407 w 916858"/>
              <a:gd name="connsiteY66" fmla="*/ 132735 h 420329"/>
              <a:gd name="connsiteX67" fmla="*/ 83574 w 916858"/>
              <a:gd name="connsiteY67" fmla="*/ 135193 h 420329"/>
              <a:gd name="connsiteX68" fmla="*/ 68826 w 916858"/>
              <a:gd name="connsiteY68" fmla="*/ 140110 h 420329"/>
              <a:gd name="connsiteX69" fmla="*/ 46703 w 916858"/>
              <a:gd name="connsiteY69" fmla="*/ 147484 h 420329"/>
              <a:gd name="connsiteX70" fmla="*/ 39329 w 916858"/>
              <a:gd name="connsiteY70" fmla="*/ 149942 h 420329"/>
              <a:gd name="connsiteX71" fmla="*/ 31955 w 916858"/>
              <a:gd name="connsiteY71" fmla="*/ 152400 h 420329"/>
              <a:gd name="connsiteX72" fmla="*/ 0 w 916858"/>
              <a:gd name="connsiteY72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20446 w 916858"/>
              <a:gd name="connsiteY61" fmla="*/ 159774 h 420329"/>
              <a:gd name="connsiteX62" fmla="*/ 108155 w 916858"/>
              <a:gd name="connsiteY62" fmla="*/ 130277 h 420329"/>
              <a:gd name="connsiteX63" fmla="*/ 98323 w 916858"/>
              <a:gd name="connsiteY63" fmla="*/ 127819 h 420329"/>
              <a:gd name="connsiteX64" fmla="*/ 127819 w 916858"/>
              <a:gd name="connsiteY64" fmla="*/ 105697 h 420329"/>
              <a:gd name="connsiteX65" fmla="*/ 105697 w 916858"/>
              <a:gd name="connsiteY65" fmla="*/ 120445 h 420329"/>
              <a:gd name="connsiteX66" fmla="*/ 93407 w 916858"/>
              <a:gd name="connsiteY66" fmla="*/ 132735 h 420329"/>
              <a:gd name="connsiteX67" fmla="*/ 83574 w 916858"/>
              <a:gd name="connsiteY67" fmla="*/ 135193 h 420329"/>
              <a:gd name="connsiteX68" fmla="*/ 68826 w 916858"/>
              <a:gd name="connsiteY68" fmla="*/ 140110 h 420329"/>
              <a:gd name="connsiteX69" fmla="*/ 46703 w 916858"/>
              <a:gd name="connsiteY69" fmla="*/ 147484 h 420329"/>
              <a:gd name="connsiteX70" fmla="*/ 39329 w 916858"/>
              <a:gd name="connsiteY70" fmla="*/ 149942 h 420329"/>
              <a:gd name="connsiteX71" fmla="*/ 31955 w 916858"/>
              <a:gd name="connsiteY71" fmla="*/ 152400 h 420329"/>
              <a:gd name="connsiteX72" fmla="*/ 0 w 916858"/>
              <a:gd name="connsiteY72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20446 w 916858"/>
              <a:gd name="connsiteY61" fmla="*/ 159774 h 420329"/>
              <a:gd name="connsiteX62" fmla="*/ 127820 w 916858"/>
              <a:gd name="connsiteY62" fmla="*/ 135194 h 420329"/>
              <a:gd name="connsiteX63" fmla="*/ 98323 w 916858"/>
              <a:gd name="connsiteY63" fmla="*/ 127819 h 420329"/>
              <a:gd name="connsiteX64" fmla="*/ 127819 w 916858"/>
              <a:gd name="connsiteY64" fmla="*/ 105697 h 420329"/>
              <a:gd name="connsiteX65" fmla="*/ 105697 w 916858"/>
              <a:gd name="connsiteY65" fmla="*/ 120445 h 420329"/>
              <a:gd name="connsiteX66" fmla="*/ 93407 w 916858"/>
              <a:gd name="connsiteY66" fmla="*/ 132735 h 420329"/>
              <a:gd name="connsiteX67" fmla="*/ 83574 w 916858"/>
              <a:gd name="connsiteY67" fmla="*/ 135193 h 420329"/>
              <a:gd name="connsiteX68" fmla="*/ 68826 w 916858"/>
              <a:gd name="connsiteY68" fmla="*/ 140110 h 420329"/>
              <a:gd name="connsiteX69" fmla="*/ 46703 w 916858"/>
              <a:gd name="connsiteY69" fmla="*/ 147484 h 420329"/>
              <a:gd name="connsiteX70" fmla="*/ 39329 w 916858"/>
              <a:gd name="connsiteY70" fmla="*/ 149942 h 420329"/>
              <a:gd name="connsiteX71" fmla="*/ 31955 w 916858"/>
              <a:gd name="connsiteY71" fmla="*/ 152400 h 420329"/>
              <a:gd name="connsiteX72" fmla="*/ 0 w 916858"/>
              <a:gd name="connsiteY72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20446 w 916858"/>
              <a:gd name="connsiteY61" fmla="*/ 159774 h 420329"/>
              <a:gd name="connsiteX62" fmla="*/ 127820 w 916858"/>
              <a:gd name="connsiteY62" fmla="*/ 135194 h 420329"/>
              <a:gd name="connsiteX63" fmla="*/ 98323 w 916858"/>
              <a:gd name="connsiteY63" fmla="*/ 127819 h 420329"/>
              <a:gd name="connsiteX64" fmla="*/ 105697 w 916858"/>
              <a:gd name="connsiteY64" fmla="*/ 120445 h 420329"/>
              <a:gd name="connsiteX65" fmla="*/ 93407 w 916858"/>
              <a:gd name="connsiteY65" fmla="*/ 132735 h 420329"/>
              <a:gd name="connsiteX66" fmla="*/ 83574 w 916858"/>
              <a:gd name="connsiteY66" fmla="*/ 135193 h 420329"/>
              <a:gd name="connsiteX67" fmla="*/ 68826 w 916858"/>
              <a:gd name="connsiteY67" fmla="*/ 140110 h 420329"/>
              <a:gd name="connsiteX68" fmla="*/ 46703 w 916858"/>
              <a:gd name="connsiteY68" fmla="*/ 147484 h 420329"/>
              <a:gd name="connsiteX69" fmla="*/ 39329 w 916858"/>
              <a:gd name="connsiteY69" fmla="*/ 149942 h 420329"/>
              <a:gd name="connsiteX70" fmla="*/ 31955 w 916858"/>
              <a:gd name="connsiteY70" fmla="*/ 152400 h 420329"/>
              <a:gd name="connsiteX71" fmla="*/ 0 w 916858"/>
              <a:gd name="connsiteY71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20446 w 916858"/>
              <a:gd name="connsiteY61" fmla="*/ 159774 h 420329"/>
              <a:gd name="connsiteX62" fmla="*/ 130278 w 916858"/>
              <a:gd name="connsiteY62" fmla="*/ 115530 h 420329"/>
              <a:gd name="connsiteX63" fmla="*/ 98323 w 916858"/>
              <a:gd name="connsiteY63" fmla="*/ 127819 h 420329"/>
              <a:gd name="connsiteX64" fmla="*/ 105697 w 916858"/>
              <a:gd name="connsiteY64" fmla="*/ 120445 h 420329"/>
              <a:gd name="connsiteX65" fmla="*/ 93407 w 916858"/>
              <a:gd name="connsiteY65" fmla="*/ 132735 h 420329"/>
              <a:gd name="connsiteX66" fmla="*/ 83574 w 916858"/>
              <a:gd name="connsiteY66" fmla="*/ 135193 h 420329"/>
              <a:gd name="connsiteX67" fmla="*/ 68826 w 916858"/>
              <a:gd name="connsiteY67" fmla="*/ 140110 h 420329"/>
              <a:gd name="connsiteX68" fmla="*/ 46703 w 916858"/>
              <a:gd name="connsiteY68" fmla="*/ 147484 h 420329"/>
              <a:gd name="connsiteX69" fmla="*/ 39329 w 916858"/>
              <a:gd name="connsiteY69" fmla="*/ 149942 h 420329"/>
              <a:gd name="connsiteX70" fmla="*/ 31955 w 916858"/>
              <a:gd name="connsiteY70" fmla="*/ 152400 h 420329"/>
              <a:gd name="connsiteX71" fmla="*/ 0 w 916858"/>
              <a:gd name="connsiteY71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17988 w 916858"/>
              <a:gd name="connsiteY61" fmla="*/ 147483 h 420329"/>
              <a:gd name="connsiteX62" fmla="*/ 130278 w 916858"/>
              <a:gd name="connsiteY62" fmla="*/ 115530 h 420329"/>
              <a:gd name="connsiteX63" fmla="*/ 98323 w 916858"/>
              <a:gd name="connsiteY63" fmla="*/ 127819 h 420329"/>
              <a:gd name="connsiteX64" fmla="*/ 105697 w 916858"/>
              <a:gd name="connsiteY64" fmla="*/ 120445 h 420329"/>
              <a:gd name="connsiteX65" fmla="*/ 93407 w 916858"/>
              <a:gd name="connsiteY65" fmla="*/ 132735 h 420329"/>
              <a:gd name="connsiteX66" fmla="*/ 83574 w 916858"/>
              <a:gd name="connsiteY66" fmla="*/ 135193 h 420329"/>
              <a:gd name="connsiteX67" fmla="*/ 68826 w 916858"/>
              <a:gd name="connsiteY67" fmla="*/ 140110 h 420329"/>
              <a:gd name="connsiteX68" fmla="*/ 46703 w 916858"/>
              <a:gd name="connsiteY68" fmla="*/ 147484 h 420329"/>
              <a:gd name="connsiteX69" fmla="*/ 39329 w 916858"/>
              <a:gd name="connsiteY69" fmla="*/ 149942 h 420329"/>
              <a:gd name="connsiteX70" fmla="*/ 31955 w 916858"/>
              <a:gd name="connsiteY70" fmla="*/ 152400 h 420329"/>
              <a:gd name="connsiteX71" fmla="*/ 0 w 916858"/>
              <a:gd name="connsiteY71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17988 w 916858"/>
              <a:gd name="connsiteY61" fmla="*/ 147483 h 420329"/>
              <a:gd name="connsiteX62" fmla="*/ 130278 w 916858"/>
              <a:gd name="connsiteY62" fmla="*/ 115530 h 420329"/>
              <a:gd name="connsiteX63" fmla="*/ 98323 w 916858"/>
              <a:gd name="connsiteY63" fmla="*/ 127819 h 420329"/>
              <a:gd name="connsiteX64" fmla="*/ 105697 w 916858"/>
              <a:gd name="connsiteY64" fmla="*/ 120445 h 420329"/>
              <a:gd name="connsiteX65" fmla="*/ 93407 w 916858"/>
              <a:gd name="connsiteY65" fmla="*/ 132735 h 420329"/>
              <a:gd name="connsiteX66" fmla="*/ 83574 w 916858"/>
              <a:gd name="connsiteY66" fmla="*/ 135193 h 420329"/>
              <a:gd name="connsiteX67" fmla="*/ 68826 w 916858"/>
              <a:gd name="connsiteY67" fmla="*/ 140110 h 420329"/>
              <a:gd name="connsiteX68" fmla="*/ 46703 w 916858"/>
              <a:gd name="connsiteY68" fmla="*/ 147484 h 420329"/>
              <a:gd name="connsiteX69" fmla="*/ 39329 w 916858"/>
              <a:gd name="connsiteY69" fmla="*/ 149942 h 420329"/>
              <a:gd name="connsiteX70" fmla="*/ 31955 w 916858"/>
              <a:gd name="connsiteY70" fmla="*/ 152400 h 420329"/>
              <a:gd name="connsiteX71" fmla="*/ 0 w 916858"/>
              <a:gd name="connsiteY71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2231 w 916858"/>
              <a:gd name="connsiteY59" fmla="*/ 145026 h 420329"/>
              <a:gd name="connsiteX60" fmla="*/ 135194 w 916858"/>
              <a:gd name="connsiteY60" fmla="*/ 154858 h 420329"/>
              <a:gd name="connsiteX61" fmla="*/ 117988 w 916858"/>
              <a:gd name="connsiteY61" fmla="*/ 147483 h 420329"/>
              <a:gd name="connsiteX62" fmla="*/ 130278 w 916858"/>
              <a:gd name="connsiteY62" fmla="*/ 115530 h 420329"/>
              <a:gd name="connsiteX63" fmla="*/ 98323 w 916858"/>
              <a:gd name="connsiteY63" fmla="*/ 127819 h 420329"/>
              <a:gd name="connsiteX64" fmla="*/ 105697 w 916858"/>
              <a:gd name="connsiteY64" fmla="*/ 120445 h 420329"/>
              <a:gd name="connsiteX65" fmla="*/ 93407 w 916858"/>
              <a:gd name="connsiteY65" fmla="*/ 132735 h 420329"/>
              <a:gd name="connsiteX66" fmla="*/ 83574 w 916858"/>
              <a:gd name="connsiteY66" fmla="*/ 135193 h 420329"/>
              <a:gd name="connsiteX67" fmla="*/ 68826 w 916858"/>
              <a:gd name="connsiteY67" fmla="*/ 140110 h 420329"/>
              <a:gd name="connsiteX68" fmla="*/ 46703 w 916858"/>
              <a:gd name="connsiteY68" fmla="*/ 147484 h 420329"/>
              <a:gd name="connsiteX69" fmla="*/ 39329 w 916858"/>
              <a:gd name="connsiteY69" fmla="*/ 149942 h 420329"/>
              <a:gd name="connsiteX70" fmla="*/ 31955 w 916858"/>
              <a:gd name="connsiteY70" fmla="*/ 152400 h 420329"/>
              <a:gd name="connsiteX71" fmla="*/ 0 w 916858"/>
              <a:gd name="connsiteY71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9605 w 916858"/>
              <a:gd name="connsiteY59" fmla="*/ 140110 h 420329"/>
              <a:gd name="connsiteX60" fmla="*/ 135194 w 916858"/>
              <a:gd name="connsiteY60" fmla="*/ 154858 h 420329"/>
              <a:gd name="connsiteX61" fmla="*/ 117988 w 916858"/>
              <a:gd name="connsiteY61" fmla="*/ 147483 h 420329"/>
              <a:gd name="connsiteX62" fmla="*/ 130278 w 916858"/>
              <a:gd name="connsiteY62" fmla="*/ 115530 h 420329"/>
              <a:gd name="connsiteX63" fmla="*/ 98323 w 916858"/>
              <a:gd name="connsiteY63" fmla="*/ 127819 h 420329"/>
              <a:gd name="connsiteX64" fmla="*/ 105697 w 916858"/>
              <a:gd name="connsiteY64" fmla="*/ 120445 h 420329"/>
              <a:gd name="connsiteX65" fmla="*/ 93407 w 916858"/>
              <a:gd name="connsiteY65" fmla="*/ 132735 h 420329"/>
              <a:gd name="connsiteX66" fmla="*/ 83574 w 916858"/>
              <a:gd name="connsiteY66" fmla="*/ 135193 h 420329"/>
              <a:gd name="connsiteX67" fmla="*/ 68826 w 916858"/>
              <a:gd name="connsiteY67" fmla="*/ 140110 h 420329"/>
              <a:gd name="connsiteX68" fmla="*/ 46703 w 916858"/>
              <a:gd name="connsiteY68" fmla="*/ 147484 h 420329"/>
              <a:gd name="connsiteX69" fmla="*/ 39329 w 916858"/>
              <a:gd name="connsiteY69" fmla="*/ 149942 h 420329"/>
              <a:gd name="connsiteX70" fmla="*/ 31955 w 916858"/>
              <a:gd name="connsiteY70" fmla="*/ 152400 h 420329"/>
              <a:gd name="connsiteX71" fmla="*/ 0 w 916858"/>
              <a:gd name="connsiteY71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72065 w 916858"/>
              <a:gd name="connsiteY57" fmla="*/ 145026 h 420329"/>
              <a:gd name="connsiteX58" fmla="*/ 169605 w 916858"/>
              <a:gd name="connsiteY58" fmla="*/ 140110 h 420329"/>
              <a:gd name="connsiteX59" fmla="*/ 135194 w 916858"/>
              <a:gd name="connsiteY59" fmla="*/ 154858 h 420329"/>
              <a:gd name="connsiteX60" fmla="*/ 117988 w 916858"/>
              <a:gd name="connsiteY60" fmla="*/ 147483 h 420329"/>
              <a:gd name="connsiteX61" fmla="*/ 130278 w 916858"/>
              <a:gd name="connsiteY61" fmla="*/ 115530 h 420329"/>
              <a:gd name="connsiteX62" fmla="*/ 98323 w 916858"/>
              <a:gd name="connsiteY62" fmla="*/ 127819 h 420329"/>
              <a:gd name="connsiteX63" fmla="*/ 105697 w 916858"/>
              <a:gd name="connsiteY63" fmla="*/ 120445 h 420329"/>
              <a:gd name="connsiteX64" fmla="*/ 93407 w 916858"/>
              <a:gd name="connsiteY64" fmla="*/ 132735 h 420329"/>
              <a:gd name="connsiteX65" fmla="*/ 83574 w 916858"/>
              <a:gd name="connsiteY65" fmla="*/ 135193 h 420329"/>
              <a:gd name="connsiteX66" fmla="*/ 68826 w 916858"/>
              <a:gd name="connsiteY66" fmla="*/ 140110 h 420329"/>
              <a:gd name="connsiteX67" fmla="*/ 46703 w 916858"/>
              <a:gd name="connsiteY67" fmla="*/ 147484 h 420329"/>
              <a:gd name="connsiteX68" fmla="*/ 39329 w 916858"/>
              <a:gd name="connsiteY68" fmla="*/ 149942 h 420329"/>
              <a:gd name="connsiteX69" fmla="*/ 31955 w 916858"/>
              <a:gd name="connsiteY69" fmla="*/ 152400 h 420329"/>
              <a:gd name="connsiteX70" fmla="*/ 0 w 916858"/>
              <a:gd name="connsiteY70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4858 w 916858"/>
              <a:gd name="connsiteY56" fmla="*/ 117987 h 420329"/>
              <a:gd name="connsiteX57" fmla="*/ 172065 w 916858"/>
              <a:gd name="connsiteY57" fmla="*/ 145026 h 420329"/>
              <a:gd name="connsiteX58" fmla="*/ 169605 w 916858"/>
              <a:gd name="connsiteY58" fmla="*/ 140110 h 420329"/>
              <a:gd name="connsiteX59" fmla="*/ 135194 w 916858"/>
              <a:gd name="connsiteY59" fmla="*/ 154858 h 420329"/>
              <a:gd name="connsiteX60" fmla="*/ 117988 w 916858"/>
              <a:gd name="connsiteY60" fmla="*/ 147483 h 420329"/>
              <a:gd name="connsiteX61" fmla="*/ 130278 w 916858"/>
              <a:gd name="connsiteY61" fmla="*/ 115530 h 420329"/>
              <a:gd name="connsiteX62" fmla="*/ 98323 w 916858"/>
              <a:gd name="connsiteY62" fmla="*/ 127819 h 420329"/>
              <a:gd name="connsiteX63" fmla="*/ 105697 w 916858"/>
              <a:gd name="connsiteY63" fmla="*/ 120445 h 420329"/>
              <a:gd name="connsiteX64" fmla="*/ 93407 w 916858"/>
              <a:gd name="connsiteY64" fmla="*/ 132735 h 420329"/>
              <a:gd name="connsiteX65" fmla="*/ 83574 w 916858"/>
              <a:gd name="connsiteY65" fmla="*/ 135193 h 420329"/>
              <a:gd name="connsiteX66" fmla="*/ 68826 w 916858"/>
              <a:gd name="connsiteY66" fmla="*/ 140110 h 420329"/>
              <a:gd name="connsiteX67" fmla="*/ 46703 w 916858"/>
              <a:gd name="connsiteY67" fmla="*/ 147484 h 420329"/>
              <a:gd name="connsiteX68" fmla="*/ 39329 w 916858"/>
              <a:gd name="connsiteY68" fmla="*/ 149942 h 420329"/>
              <a:gd name="connsiteX69" fmla="*/ 31955 w 916858"/>
              <a:gd name="connsiteY69" fmla="*/ 152400 h 420329"/>
              <a:gd name="connsiteX70" fmla="*/ 0 w 916858"/>
              <a:gd name="connsiteY70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4858 w 916858"/>
              <a:gd name="connsiteY56" fmla="*/ 117987 h 420329"/>
              <a:gd name="connsiteX57" fmla="*/ 172065 w 916858"/>
              <a:gd name="connsiteY57" fmla="*/ 145026 h 420329"/>
              <a:gd name="connsiteX58" fmla="*/ 152398 w 916858"/>
              <a:gd name="connsiteY58" fmla="*/ 132735 h 420329"/>
              <a:gd name="connsiteX59" fmla="*/ 135194 w 916858"/>
              <a:gd name="connsiteY59" fmla="*/ 154858 h 420329"/>
              <a:gd name="connsiteX60" fmla="*/ 117988 w 916858"/>
              <a:gd name="connsiteY60" fmla="*/ 147483 h 420329"/>
              <a:gd name="connsiteX61" fmla="*/ 130278 w 916858"/>
              <a:gd name="connsiteY61" fmla="*/ 115530 h 420329"/>
              <a:gd name="connsiteX62" fmla="*/ 98323 w 916858"/>
              <a:gd name="connsiteY62" fmla="*/ 127819 h 420329"/>
              <a:gd name="connsiteX63" fmla="*/ 105697 w 916858"/>
              <a:gd name="connsiteY63" fmla="*/ 120445 h 420329"/>
              <a:gd name="connsiteX64" fmla="*/ 93407 w 916858"/>
              <a:gd name="connsiteY64" fmla="*/ 132735 h 420329"/>
              <a:gd name="connsiteX65" fmla="*/ 83574 w 916858"/>
              <a:gd name="connsiteY65" fmla="*/ 135193 h 420329"/>
              <a:gd name="connsiteX66" fmla="*/ 68826 w 916858"/>
              <a:gd name="connsiteY66" fmla="*/ 140110 h 420329"/>
              <a:gd name="connsiteX67" fmla="*/ 46703 w 916858"/>
              <a:gd name="connsiteY67" fmla="*/ 147484 h 420329"/>
              <a:gd name="connsiteX68" fmla="*/ 39329 w 916858"/>
              <a:gd name="connsiteY68" fmla="*/ 149942 h 420329"/>
              <a:gd name="connsiteX69" fmla="*/ 31955 w 916858"/>
              <a:gd name="connsiteY69" fmla="*/ 152400 h 420329"/>
              <a:gd name="connsiteX70" fmla="*/ 0 w 916858"/>
              <a:gd name="connsiteY70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4858 w 916858"/>
              <a:gd name="connsiteY56" fmla="*/ 117987 h 420329"/>
              <a:gd name="connsiteX57" fmla="*/ 172065 w 916858"/>
              <a:gd name="connsiteY57" fmla="*/ 145026 h 420329"/>
              <a:gd name="connsiteX58" fmla="*/ 152398 w 916858"/>
              <a:gd name="connsiteY58" fmla="*/ 132735 h 420329"/>
              <a:gd name="connsiteX59" fmla="*/ 135194 w 916858"/>
              <a:gd name="connsiteY59" fmla="*/ 149942 h 420329"/>
              <a:gd name="connsiteX60" fmla="*/ 117988 w 916858"/>
              <a:gd name="connsiteY60" fmla="*/ 147483 h 420329"/>
              <a:gd name="connsiteX61" fmla="*/ 130278 w 916858"/>
              <a:gd name="connsiteY61" fmla="*/ 115530 h 420329"/>
              <a:gd name="connsiteX62" fmla="*/ 98323 w 916858"/>
              <a:gd name="connsiteY62" fmla="*/ 127819 h 420329"/>
              <a:gd name="connsiteX63" fmla="*/ 105697 w 916858"/>
              <a:gd name="connsiteY63" fmla="*/ 120445 h 420329"/>
              <a:gd name="connsiteX64" fmla="*/ 93407 w 916858"/>
              <a:gd name="connsiteY64" fmla="*/ 132735 h 420329"/>
              <a:gd name="connsiteX65" fmla="*/ 83574 w 916858"/>
              <a:gd name="connsiteY65" fmla="*/ 135193 h 420329"/>
              <a:gd name="connsiteX66" fmla="*/ 68826 w 916858"/>
              <a:gd name="connsiteY66" fmla="*/ 140110 h 420329"/>
              <a:gd name="connsiteX67" fmla="*/ 46703 w 916858"/>
              <a:gd name="connsiteY67" fmla="*/ 147484 h 420329"/>
              <a:gd name="connsiteX68" fmla="*/ 39329 w 916858"/>
              <a:gd name="connsiteY68" fmla="*/ 149942 h 420329"/>
              <a:gd name="connsiteX69" fmla="*/ 31955 w 916858"/>
              <a:gd name="connsiteY69" fmla="*/ 152400 h 420329"/>
              <a:gd name="connsiteX70" fmla="*/ 0 w 916858"/>
              <a:gd name="connsiteY70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8 w 916858"/>
              <a:gd name="connsiteY7" fmla="*/ 252671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4858 w 916858"/>
              <a:gd name="connsiteY56" fmla="*/ 117987 h 420329"/>
              <a:gd name="connsiteX57" fmla="*/ 172065 w 916858"/>
              <a:gd name="connsiteY57" fmla="*/ 145026 h 420329"/>
              <a:gd name="connsiteX58" fmla="*/ 152398 w 916858"/>
              <a:gd name="connsiteY58" fmla="*/ 132735 h 420329"/>
              <a:gd name="connsiteX59" fmla="*/ 135194 w 916858"/>
              <a:gd name="connsiteY59" fmla="*/ 149942 h 420329"/>
              <a:gd name="connsiteX60" fmla="*/ 117988 w 916858"/>
              <a:gd name="connsiteY60" fmla="*/ 147483 h 420329"/>
              <a:gd name="connsiteX61" fmla="*/ 130278 w 916858"/>
              <a:gd name="connsiteY61" fmla="*/ 115530 h 420329"/>
              <a:gd name="connsiteX62" fmla="*/ 98323 w 916858"/>
              <a:gd name="connsiteY62" fmla="*/ 127819 h 420329"/>
              <a:gd name="connsiteX63" fmla="*/ 105697 w 916858"/>
              <a:gd name="connsiteY63" fmla="*/ 120445 h 420329"/>
              <a:gd name="connsiteX64" fmla="*/ 93407 w 916858"/>
              <a:gd name="connsiteY64" fmla="*/ 132735 h 420329"/>
              <a:gd name="connsiteX65" fmla="*/ 83574 w 916858"/>
              <a:gd name="connsiteY65" fmla="*/ 135193 h 420329"/>
              <a:gd name="connsiteX66" fmla="*/ 68826 w 916858"/>
              <a:gd name="connsiteY66" fmla="*/ 140110 h 420329"/>
              <a:gd name="connsiteX67" fmla="*/ 46703 w 916858"/>
              <a:gd name="connsiteY67" fmla="*/ 147484 h 420329"/>
              <a:gd name="connsiteX68" fmla="*/ 39329 w 916858"/>
              <a:gd name="connsiteY68" fmla="*/ 149942 h 420329"/>
              <a:gd name="connsiteX69" fmla="*/ 31955 w 916858"/>
              <a:gd name="connsiteY69" fmla="*/ 152400 h 420329"/>
              <a:gd name="connsiteX70" fmla="*/ 0 w 916858"/>
              <a:gd name="connsiteY70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8 w 916858"/>
              <a:gd name="connsiteY7" fmla="*/ 252671 h 420329"/>
              <a:gd name="connsiteX8" fmla="*/ 273098 w 916858"/>
              <a:gd name="connsiteY8" fmla="*/ 243096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4858 w 916858"/>
              <a:gd name="connsiteY56" fmla="*/ 117987 h 420329"/>
              <a:gd name="connsiteX57" fmla="*/ 172065 w 916858"/>
              <a:gd name="connsiteY57" fmla="*/ 145026 h 420329"/>
              <a:gd name="connsiteX58" fmla="*/ 152398 w 916858"/>
              <a:gd name="connsiteY58" fmla="*/ 132735 h 420329"/>
              <a:gd name="connsiteX59" fmla="*/ 135194 w 916858"/>
              <a:gd name="connsiteY59" fmla="*/ 149942 h 420329"/>
              <a:gd name="connsiteX60" fmla="*/ 117988 w 916858"/>
              <a:gd name="connsiteY60" fmla="*/ 147483 h 420329"/>
              <a:gd name="connsiteX61" fmla="*/ 130278 w 916858"/>
              <a:gd name="connsiteY61" fmla="*/ 115530 h 420329"/>
              <a:gd name="connsiteX62" fmla="*/ 98323 w 916858"/>
              <a:gd name="connsiteY62" fmla="*/ 127819 h 420329"/>
              <a:gd name="connsiteX63" fmla="*/ 105697 w 916858"/>
              <a:gd name="connsiteY63" fmla="*/ 120445 h 420329"/>
              <a:gd name="connsiteX64" fmla="*/ 93407 w 916858"/>
              <a:gd name="connsiteY64" fmla="*/ 132735 h 420329"/>
              <a:gd name="connsiteX65" fmla="*/ 83574 w 916858"/>
              <a:gd name="connsiteY65" fmla="*/ 135193 h 420329"/>
              <a:gd name="connsiteX66" fmla="*/ 68826 w 916858"/>
              <a:gd name="connsiteY66" fmla="*/ 140110 h 420329"/>
              <a:gd name="connsiteX67" fmla="*/ 46703 w 916858"/>
              <a:gd name="connsiteY67" fmla="*/ 147484 h 420329"/>
              <a:gd name="connsiteX68" fmla="*/ 39329 w 916858"/>
              <a:gd name="connsiteY68" fmla="*/ 149942 h 420329"/>
              <a:gd name="connsiteX69" fmla="*/ 31955 w 916858"/>
              <a:gd name="connsiteY69" fmla="*/ 152400 h 420329"/>
              <a:gd name="connsiteX70" fmla="*/ 0 w 916858"/>
              <a:gd name="connsiteY70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8 w 916858"/>
              <a:gd name="connsiteY7" fmla="*/ 252671 h 420329"/>
              <a:gd name="connsiteX8" fmla="*/ 265304 w 916858"/>
              <a:gd name="connsiteY8" fmla="*/ 246992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4858 w 916858"/>
              <a:gd name="connsiteY56" fmla="*/ 117987 h 420329"/>
              <a:gd name="connsiteX57" fmla="*/ 172065 w 916858"/>
              <a:gd name="connsiteY57" fmla="*/ 145026 h 420329"/>
              <a:gd name="connsiteX58" fmla="*/ 152398 w 916858"/>
              <a:gd name="connsiteY58" fmla="*/ 132735 h 420329"/>
              <a:gd name="connsiteX59" fmla="*/ 135194 w 916858"/>
              <a:gd name="connsiteY59" fmla="*/ 149942 h 420329"/>
              <a:gd name="connsiteX60" fmla="*/ 117988 w 916858"/>
              <a:gd name="connsiteY60" fmla="*/ 147483 h 420329"/>
              <a:gd name="connsiteX61" fmla="*/ 130278 w 916858"/>
              <a:gd name="connsiteY61" fmla="*/ 115530 h 420329"/>
              <a:gd name="connsiteX62" fmla="*/ 98323 w 916858"/>
              <a:gd name="connsiteY62" fmla="*/ 127819 h 420329"/>
              <a:gd name="connsiteX63" fmla="*/ 105697 w 916858"/>
              <a:gd name="connsiteY63" fmla="*/ 120445 h 420329"/>
              <a:gd name="connsiteX64" fmla="*/ 93407 w 916858"/>
              <a:gd name="connsiteY64" fmla="*/ 132735 h 420329"/>
              <a:gd name="connsiteX65" fmla="*/ 83574 w 916858"/>
              <a:gd name="connsiteY65" fmla="*/ 135193 h 420329"/>
              <a:gd name="connsiteX66" fmla="*/ 68826 w 916858"/>
              <a:gd name="connsiteY66" fmla="*/ 140110 h 420329"/>
              <a:gd name="connsiteX67" fmla="*/ 46703 w 916858"/>
              <a:gd name="connsiteY67" fmla="*/ 147484 h 420329"/>
              <a:gd name="connsiteX68" fmla="*/ 39329 w 916858"/>
              <a:gd name="connsiteY68" fmla="*/ 149942 h 420329"/>
              <a:gd name="connsiteX69" fmla="*/ 31955 w 916858"/>
              <a:gd name="connsiteY69" fmla="*/ 152400 h 420329"/>
              <a:gd name="connsiteX70" fmla="*/ 0 w 916858"/>
              <a:gd name="connsiteY70" fmla="*/ 169606 h 420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916858" h="420329">
                <a:moveTo>
                  <a:pt x="0" y="169606"/>
                </a:moveTo>
                <a:lnTo>
                  <a:pt x="9832" y="218768"/>
                </a:lnTo>
                <a:lnTo>
                  <a:pt x="14748" y="277761"/>
                </a:lnTo>
                <a:lnTo>
                  <a:pt x="122903" y="319548"/>
                </a:lnTo>
                <a:lnTo>
                  <a:pt x="149942" y="410497"/>
                </a:lnTo>
                <a:lnTo>
                  <a:pt x="191729" y="385916"/>
                </a:lnTo>
                <a:cubicBezTo>
                  <a:pt x="208935" y="372397"/>
                  <a:pt x="205249" y="341757"/>
                  <a:pt x="211394" y="319549"/>
                </a:cubicBezTo>
                <a:cubicBezTo>
                  <a:pt x="217539" y="297342"/>
                  <a:pt x="231056" y="292819"/>
                  <a:pt x="228598" y="252671"/>
                </a:cubicBezTo>
                <a:cubicBezTo>
                  <a:pt x="246624" y="244478"/>
                  <a:pt x="256701" y="245268"/>
                  <a:pt x="265304" y="246992"/>
                </a:cubicBezTo>
                <a:cubicBezTo>
                  <a:pt x="273907" y="248716"/>
                  <a:pt x="269130" y="261572"/>
                  <a:pt x="280219" y="263013"/>
                </a:cubicBezTo>
                <a:cubicBezTo>
                  <a:pt x="291308" y="264454"/>
                  <a:pt x="322007" y="251542"/>
                  <a:pt x="331839" y="255639"/>
                </a:cubicBezTo>
                <a:lnTo>
                  <a:pt x="339213" y="287593"/>
                </a:lnTo>
                <a:lnTo>
                  <a:pt x="334297" y="336755"/>
                </a:lnTo>
                <a:lnTo>
                  <a:pt x="366252" y="385916"/>
                </a:lnTo>
                <a:lnTo>
                  <a:pt x="390832" y="393290"/>
                </a:lnTo>
                <a:lnTo>
                  <a:pt x="462116" y="353961"/>
                </a:lnTo>
                <a:cubicBezTo>
                  <a:pt x="491613" y="322826"/>
                  <a:pt x="557981" y="318729"/>
                  <a:pt x="550607" y="260555"/>
                </a:cubicBezTo>
                <a:lnTo>
                  <a:pt x="594852" y="235974"/>
                </a:lnTo>
                <a:lnTo>
                  <a:pt x="656303" y="248264"/>
                </a:lnTo>
                <a:lnTo>
                  <a:pt x="703006" y="270387"/>
                </a:lnTo>
                <a:lnTo>
                  <a:pt x="737419" y="353961"/>
                </a:lnTo>
                <a:lnTo>
                  <a:pt x="779207" y="420329"/>
                </a:lnTo>
                <a:lnTo>
                  <a:pt x="916858" y="405581"/>
                </a:lnTo>
                <a:lnTo>
                  <a:pt x="909484" y="228600"/>
                </a:lnTo>
                <a:lnTo>
                  <a:pt x="907026" y="199103"/>
                </a:lnTo>
                <a:lnTo>
                  <a:pt x="833284" y="179439"/>
                </a:lnTo>
                <a:lnTo>
                  <a:pt x="806245" y="162232"/>
                </a:lnTo>
                <a:lnTo>
                  <a:pt x="747252" y="154858"/>
                </a:lnTo>
                <a:lnTo>
                  <a:pt x="730045" y="181897"/>
                </a:lnTo>
                <a:lnTo>
                  <a:pt x="680884" y="211393"/>
                </a:lnTo>
                <a:lnTo>
                  <a:pt x="666136" y="216310"/>
                </a:lnTo>
                <a:lnTo>
                  <a:pt x="582561" y="176981"/>
                </a:lnTo>
                <a:lnTo>
                  <a:pt x="567813" y="137652"/>
                </a:lnTo>
                <a:lnTo>
                  <a:pt x="555523" y="58993"/>
                </a:lnTo>
                <a:lnTo>
                  <a:pt x="484239" y="61452"/>
                </a:lnTo>
                <a:lnTo>
                  <a:pt x="467032" y="0"/>
                </a:lnTo>
                <a:lnTo>
                  <a:pt x="459658" y="0"/>
                </a:lnTo>
                <a:cubicBezTo>
                  <a:pt x="453103" y="3277"/>
                  <a:pt x="446278" y="6062"/>
                  <a:pt x="439994" y="9832"/>
                </a:cubicBezTo>
                <a:cubicBezTo>
                  <a:pt x="438007" y="11024"/>
                  <a:pt x="436887" y="13300"/>
                  <a:pt x="435077" y="14748"/>
                </a:cubicBezTo>
                <a:cubicBezTo>
                  <a:pt x="432770" y="16593"/>
                  <a:pt x="430010" y="17818"/>
                  <a:pt x="427703" y="19664"/>
                </a:cubicBezTo>
                <a:cubicBezTo>
                  <a:pt x="425893" y="21112"/>
                  <a:pt x="424774" y="23388"/>
                  <a:pt x="422787" y="24581"/>
                </a:cubicBezTo>
                <a:cubicBezTo>
                  <a:pt x="420565" y="25914"/>
                  <a:pt x="417871" y="26220"/>
                  <a:pt x="415413" y="27039"/>
                </a:cubicBezTo>
                <a:cubicBezTo>
                  <a:pt x="412136" y="31955"/>
                  <a:pt x="410497" y="38510"/>
                  <a:pt x="405581" y="41787"/>
                </a:cubicBezTo>
                <a:cubicBezTo>
                  <a:pt x="400108" y="45436"/>
                  <a:pt x="397292" y="46617"/>
                  <a:pt x="393290" y="51619"/>
                </a:cubicBezTo>
                <a:cubicBezTo>
                  <a:pt x="391444" y="53926"/>
                  <a:pt x="390681" y="57147"/>
                  <a:pt x="388374" y="58993"/>
                </a:cubicBezTo>
                <a:cubicBezTo>
                  <a:pt x="386351" y="60612"/>
                  <a:pt x="383317" y="60293"/>
                  <a:pt x="381000" y="61452"/>
                </a:cubicBezTo>
                <a:cubicBezTo>
                  <a:pt x="378358" y="62773"/>
                  <a:pt x="376326" y="65168"/>
                  <a:pt x="373626" y="66368"/>
                </a:cubicBezTo>
                <a:cubicBezTo>
                  <a:pt x="368890" y="68473"/>
                  <a:pt x="363793" y="69645"/>
                  <a:pt x="358877" y="71284"/>
                </a:cubicBezTo>
                <a:cubicBezTo>
                  <a:pt x="349196" y="74511"/>
                  <a:pt x="349401" y="74869"/>
                  <a:pt x="336755" y="76200"/>
                </a:cubicBezTo>
                <a:cubicBezTo>
                  <a:pt x="326131" y="77318"/>
                  <a:pt x="315430" y="77595"/>
                  <a:pt x="304800" y="78658"/>
                </a:cubicBezTo>
                <a:cubicBezTo>
                  <a:pt x="299035" y="79234"/>
                  <a:pt x="293317" y="80212"/>
                  <a:pt x="287594" y="81116"/>
                </a:cubicBezTo>
                <a:cubicBezTo>
                  <a:pt x="277748" y="82671"/>
                  <a:pt x="268036" y="85268"/>
                  <a:pt x="258097" y="86032"/>
                </a:cubicBezTo>
                <a:cubicBezTo>
                  <a:pt x="204886" y="90125"/>
                  <a:pt x="236817" y="88079"/>
                  <a:pt x="162232" y="90948"/>
                </a:cubicBezTo>
                <a:cubicBezTo>
                  <a:pt x="145026" y="96683"/>
                  <a:pt x="149122" y="90948"/>
                  <a:pt x="145026" y="103239"/>
                </a:cubicBezTo>
                <a:cubicBezTo>
                  <a:pt x="151204" y="121774"/>
                  <a:pt x="142870" y="98927"/>
                  <a:pt x="152400" y="117987"/>
                </a:cubicBezTo>
                <a:cubicBezTo>
                  <a:pt x="153559" y="120304"/>
                  <a:pt x="154039" y="122903"/>
                  <a:pt x="154858" y="125361"/>
                </a:cubicBezTo>
                <a:cubicBezTo>
                  <a:pt x="154039" y="127819"/>
                  <a:pt x="151990" y="114710"/>
                  <a:pt x="154858" y="117987"/>
                </a:cubicBezTo>
                <a:cubicBezTo>
                  <a:pt x="157726" y="121265"/>
                  <a:pt x="169197" y="143797"/>
                  <a:pt x="172065" y="145026"/>
                </a:cubicBezTo>
                <a:cubicBezTo>
                  <a:pt x="174933" y="146255"/>
                  <a:pt x="158543" y="131916"/>
                  <a:pt x="152398" y="132735"/>
                </a:cubicBezTo>
                <a:cubicBezTo>
                  <a:pt x="146253" y="133554"/>
                  <a:pt x="136631" y="149782"/>
                  <a:pt x="135194" y="149942"/>
                </a:cubicBezTo>
                <a:cubicBezTo>
                  <a:pt x="134375" y="147484"/>
                  <a:pt x="118807" y="153218"/>
                  <a:pt x="117988" y="147483"/>
                </a:cubicBezTo>
                <a:cubicBezTo>
                  <a:pt x="117169" y="141748"/>
                  <a:pt x="136014" y="118808"/>
                  <a:pt x="130278" y="115530"/>
                </a:cubicBezTo>
                <a:cubicBezTo>
                  <a:pt x="124543" y="112253"/>
                  <a:pt x="102420" y="127000"/>
                  <a:pt x="98323" y="127819"/>
                </a:cubicBezTo>
                <a:cubicBezTo>
                  <a:pt x="94226" y="128638"/>
                  <a:pt x="106516" y="119626"/>
                  <a:pt x="105697" y="120445"/>
                </a:cubicBezTo>
                <a:cubicBezTo>
                  <a:pt x="104878" y="121264"/>
                  <a:pt x="97094" y="130277"/>
                  <a:pt x="93407" y="132735"/>
                </a:cubicBezTo>
                <a:cubicBezTo>
                  <a:pt x="89720" y="135193"/>
                  <a:pt x="86810" y="134222"/>
                  <a:pt x="83574" y="135193"/>
                </a:cubicBezTo>
                <a:cubicBezTo>
                  <a:pt x="78611" y="136682"/>
                  <a:pt x="73742" y="138471"/>
                  <a:pt x="68826" y="140110"/>
                </a:cubicBezTo>
                <a:lnTo>
                  <a:pt x="46703" y="147484"/>
                </a:lnTo>
                <a:lnTo>
                  <a:pt x="39329" y="149942"/>
                </a:lnTo>
                <a:cubicBezTo>
                  <a:pt x="36871" y="150761"/>
                  <a:pt x="34469" y="151772"/>
                  <a:pt x="31955" y="152400"/>
                </a:cubicBezTo>
                <a:lnTo>
                  <a:pt x="0" y="169606"/>
                </a:lnTo>
                <a:close/>
              </a:path>
            </a:pathLst>
          </a:custGeom>
          <a:solidFill>
            <a:srgbClr val="C6A063"/>
          </a:solidFill>
          <a:ln w="6350">
            <a:solidFill>
              <a:srgbClr val="C6A06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endParaRPr lang="es-MX" sz="600" dirty="0">
              <a:solidFill>
                <a:prstClr val="white"/>
              </a:solidFill>
              <a:latin typeface="Dubai"/>
              <a:cs typeface="Dubai Light" panose="020B0303030403030204" pitchFamily="34" charset="-78"/>
            </a:endParaRPr>
          </a:p>
        </p:txBody>
      </p:sp>
      <p:sp>
        <p:nvSpPr>
          <p:cNvPr id="36" name="CuadroTexto 35">
            <a:extLst>
              <a:ext uri="{FF2B5EF4-FFF2-40B4-BE49-F238E27FC236}">
                <a16:creationId xmlns:a16="http://schemas.microsoft.com/office/drawing/2014/main" xmlns="" id="{0494C71C-D082-4C75-99FC-AA9740DCB783}"/>
              </a:ext>
            </a:extLst>
          </p:cNvPr>
          <p:cNvSpPr txBox="1"/>
          <p:nvPr/>
        </p:nvSpPr>
        <p:spPr>
          <a:xfrm>
            <a:off x="2958358" y="2059162"/>
            <a:ext cx="9412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2400" b="1" dirty="0">
                <a:solidFill>
                  <a:srgbClr val="C6A063"/>
                </a:solidFill>
                <a:latin typeface="Montserrat" pitchFamily="2" charset="0"/>
              </a:rPr>
              <a:t>8</a:t>
            </a:r>
            <a:r>
              <a:rPr lang="es-MX" sz="2400" b="1" dirty="0" smtClean="0">
                <a:solidFill>
                  <a:srgbClr val="C6A063"/>
                </a:solidFill>
                <a:latin typeface="Montserrat" pitchFamily="2" charset="0"/>
              </a:rPr>
              <a:t>.8</a:t>
            </a:r>
            <a:r>
              <a:rPr lang="es-MX" sz="2400" b="1" dirty="0">
                <a:solidFill>
                  <a:srgbClr val="C6A063"/>
                </a:solidFill>
                <a:latin typeface="Montserrat" pitchFamily="2" charset="0"/>
              </a:rPr>
              <a:t>%</a:t>
            </a:r>
          </a:p>
        </p:txBody>
      </p:sp>
      <p:sp>
        <p:nvSpPr>
          <p:cNvPr id="40" name="CuadroTexto 39">
            <a:extLst>
              <a:ext uri="{FF2B5EF4-FFF2-40B4-BE49-F238E27FC236}">
                <a16:creationId xmlns:a16="http://schemas.microsoft.com/office/drawing/2014/main" xmlns="" id="{315549FE-C087-4A0B-926C-D5CF6047572F}"/>
              </a:ext>
            </a:extLst>
          </p:cNvPr>
          <p:cNvSpPr txBox="1"/>
          <p:nvPr/>
        </p:nvSpPr>
        <p:spPr>
          <a:xfrm>
            <a:off x="1405765" y="3841852"/>
            <a:ext cx="88838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2000" b="1" dirty="0" smtClean="0">
                <a:solidFill>
                  <a:srgbClr val="C6A063"/>
                </a:solidFill>
                <a:latin typeface="Montserrat" panose="00000500000000000000" pitchFamily="2" charset="0"/>
              </a:rPr>
              <a:t>51.7%</a:t>
            </a:r>
            <a:endParaRPr lang="es-MX" sz="2000" b="1" dirty="0">
              <a:solidFill>
                <a:srgbClr val="C6A063"/>
              </a:solidFill>
              <a:latin typeface="Montserrat" panose="00000500000000000000" pitchFamily="2" charset="0"/>
            </a:endParaRPr>
          </a:p>
        </p:txBody>
      </p:sp>
      <p:sp>
        <p:nvSpPr>
          <p:cNvPr id="41" name="CuadroTexto 40">
            <a:extLst>
              <a:ext uri="{FF2B5EF4-FFF2-40B4-BE49-F238E27FC236}">
                <a16:creationId xmlns:a16="http://schemas.microsoft.com/office/drawing/2014/main" xmlns="" id="{315549FE-C087-4A0B-926C-D5CF6047572F}"/>
              </a:ext>
            </a:extLst>
          </p:cNvPr>
          <p:cNvSpPr txBox="1"/>
          <p:nvPr/>
        </p:nvSpPr>
        <p:spPr>
          <a:xfrm>
            <a:off x="4037701" y="3868277"/>
            <a:ext cx="962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2000" b="1" dirty="0" smtClean="0">
                <a:solidFill>
                  <a:srgbClr val="C6A063"/>
                </a:solidFill>
                <a:latin typeface="Montserrat" panose="00000500000000000000" pitchFamily="2" charset="0"/>
              </a:rPr>
              <a:t>27.4%</a:t>
            </a:r>
            <a:endParaRPr lang="es-MX" sz="2000" b="1" dirty="0">
              <a:solidFill>
                <a:srgbClr val="C6A063"/>
              </a:solidFill>
              <a:latin typeface="Montserrat" panose="00000500000000000000" pitchFamily="2" charset="0"/>
            </a:endParaRPr>
          </a:p>
        </p:txBody>
      </p:sp>
      <p:sp>
        <p:nvSpPr>
          <p:cNvPr id="42" name="CuadroTexto 41">
            <a:extLst>
              <a:ext uri="{FF2B5EF4-FFF2-40B4-BE49-F238E27FC236}">
                <a16:creationId xmlns:a16="http://schemas.microsoft.com/office/drawing/2014/main" xmlns="" id="{315549FE-C087-4A0B-926C-D5CF6047572F}"/>
              </a:ext>
            </a:extLst>
          </p:cNvPr>
          <p:cNvSpPr txBox="1"/>
          <p:nvPr/>
        </p:nvSpPr>
        <p:spPr>
          <a:xfrm>
            <a:off x="2688359" y="6230240"/>
            <a:ext cx="96532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2000" b="1" dirty="0" smtClean="0">
                <a:solidFill>
                  <a:srgbClr val="C6A063"/>
                </a:solidFill>
                <a:latin typeface="Montserrat" panose="00000500000000000000" pitchFamily="2" charset="0"/>
              </a:rPr>
              <a:t>20.9%</a:t>
            </a:r>
            <a:endParaRPr lang="es-MX" sz="2000" b="1" dirty="0">
              <a:solidFill>
                <a:srgbClr val="C6A063"/>
              </a:solidFill>
              <a:latin typeface="Montserrat" panose="00000500000000000000" pitchFamily="2" charset="0"/>
            </a:endParaRPr>
          </a:p>
        </p:txBody>
      </p:sp>
      <p:sp>
        <p:nvSpPr>
          <p:cNvPr id="32" name="CuadroTexto 31">
            <a:extLst>
              <a:ext uri="{FF2B5EF4-FFF2-40B4-BE49-F238E27FC236}">
                <a16:creationId xmlns:a16="http://schemas.microsoft.com/office/drawing/2014/main" xmlns="" id="{E42C0D7B-CE5B-C39E-05EA-B015B31F6E96}"/>
              </a:ext>
            </a:extLst>
          </p:cNvPr>
          <p:cNvSpPr txBox="1"/>
          <p:nvPr/>
        </p:nvSpPr>
        <p:spPr>
          <a:xfrm>
            <a:off x="6117036" y="230680"/>
            <a:ext cx="60305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10</a:t>
            </a:r>
            <a:endParaRPr lang="es-MX" sz="3000" dirty="0">
              <a:solidFill>
                <a:schemeClr val="bg2">
                  <a:lumMod val="25000"/>
                </a:schemeClr>
              </a:solidFill>
              <a:latin typeface="Montserrat ExtraBold" panose="000009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355685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CuadroTexto 33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638176" y="1039671"/>
            <a:ext cx="57816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>
                <a:solidFill>
                  <a:srgbClr val="9F244A"/>
                </a:solidFill>
                <a:latin typeface="Montserrat Black" pitchFamily="2" charset="0"/>
              </a:rPr>
              <a:t>¿DE </a:t>
            </a:r>
            <a:r>
              <a:rPr lang="es-MX" sz="2400" b="1" dirty="0" smtClean="0">
                <a:solidFill>
                  <a:srgbClr val="9F244A"/>
                </a:solidFill>
                <a:latin typeface="Montserrat Black" pitchFamily="2" charset="0"/>
              </a:rPr>
              <a:t>DÓNDE </a:t>
            </a:r>
            <a:r>
              <a:rPr lang="es-MX" sz="2400" b="1" dirty="0">
                <a:solidFill>
                  <a:srgbClr val="9F244A"/>
                </a:solidFill>
                <a:latin typeface="Montserrat Black" pitchFamily="2" charset="0"/>
              </a:rPr>
              <a:t>LOS OBTIENE EL GOBIERNO?</a:t>
            </a:r>
          </a:p>
        </p:txBody>
      </p:sp>
      <p:sp>
        <p:nvSpPr>
          <p:cNvPr id="3" name="Rectángulo 2"/>
          <p:cNvSpPr/>
          <p:nvPr/>
        </p:nvSpPr>
        <p:spPr>
          <a:xfrm>
            <a:off x="638176" y="2041525"/>
            <a:ext cx="564832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s-MX" sz="1200" dirty="0">
                <a:latin typeface="Montserrat" panose="00000500000000000000" pitchFamily="2" charset="0"/>
              </a:rPr>
              <a:t>Los ingresos del </a:t>
            </a:r>
            <a:r>
              <a:rPr lang="es-MX" sz="1200" dirty="0" smtClean="0">
                <a:latin typeface="Montserrat" panose="00000500000000000000" pitchFamily="2" charset="0"/>
              </a:rPr>
              <a:t>Gobierno del Estado </a:t>
            </a:r>
            <a:r>
              <a:rPr lang="es-MX" sz="1200" dirty="0">
                <a:latin typeface="Montserrat" panose="00000500000000000000" pitchFamily="2" charset="0"/>
              </a:rPr>
              <a:t>provienen de los impuestos que pagan ciudadanos y empresas, los cobros por servicios </a:t>
            </a:r>
            <a:r>
              <a:rPr lang="es-MX" sz="1200" dirty="0" smtClean="0">
                <a:latin typeface="Montserrat" panose="00000500000000000000" pitchFamily="2" charset="0"/>
              </a:rPr>
              <a:t>públicos, </a:t>
            </a:r>
            <a:r>
              <a:rPr lang="es-MX" sz="1200" dirty="0">
                <a:latin typeface="Montserrat" panose="00000500000000000000" pitchFamily="2" charset="0"/>
              </a:rPr>
              <a:t>las multas, las aportaciones que recibe de la federación y, en algunos casos, de préstamos. Con estos recursos, el gobierno financia obras y </a:t>
            </a:r>
            <a:r>
              <a:rPr lang="es-MX" sz="1200" dirty="0" smtClean="0">
                <a:latin typeface="Montserrat" panose="00000500000000000000" pitchFamily="2" charset="0"/>
              </a:rPr>
              <a:t>servicios </a:t>
            </a:r>
            <a:r>
              <a:rPr lang="es-MX" sz="1200" dirty="0">
                <a:latin typeface="Montserrat" panose="00000500000000000000" pitchFamily="2" charset="0"/>
              </a:rPr>
              <a:t>como educación, salud y seguridad.</a:t>
            </a:r>
          </a:p>
        </p:txBody>
      </p:sp>
      <p:pic>
        <p:nvPicPr>
          <p:cNvPr id="14" name="Imagen 1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07" t="15779" r="6283" b="11460"/>
          <a:stretch/>
        </p:blipFill>
        <p:spPr>
          <a:xfrm>
            <a:off x="790721" y="3518853"/>
            <a:ext cx="5157642" cy="4293235"/>
          </a:xfrm>
          <a:prstGeom prst="rect">
            <a:avLst/>
          </a:prstGeom>
        </p:spPr>
      </p:pic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E42C0D7B-CE5B-C39E-05EA-B015B31F6E96}"/>
              </a:ext>
            </a:extLst>
          </p:cNvPr>
          <p:cNvSpPr txBox="1"/>
          <p:nvPr/>
        </p:nvSpPr>
        <p:spPr>
          <a:xfrm>
            <a:off x="6074926" y="230680"/>
            <a:ext cx="495649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11</a:t>
            </a:r>
            <a:endParaRPr lang="es-MX" sz="3000" dirty="0">
              <a:solidFill>
                <a:schemeClr val="bg2">
                  <a:lumMod val="25000"/>
                </a:schemeClr>
              </a:solidFill>
              <a:latin typeface="Montserrat ExtraBold" panose="000009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450363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uadroTexto 3"/>
          <p:cNvSpPr txBox="1"/>
          <p:nvPr/>
        </p:nvSpPr>
        <p:spPr>
          <a:xfrm>
            <a:off x="850428" y="2935613"/>
            <a:ext cx="542305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4800" dirty="0">
                <a:solidFill>
                  <a:schemeClr val="bg1"/>
                </a:solidFill>
                <a:latin typeface="Montserrat Black" pitchFamily="2" charset="0"/>
              </a:rPr>
              <a:t>PRESUPUESTO CIUDADANO</a:t>
            </a:r>
          </a:p>
        </p:txBody>
      </p:sp>
      <p:sp>
        <p:nvSpPr>
          <p:cNvPr id="3" name="Rectángulo 2">
            <a:extLst>
              <a:ext uri="{FF2B5EF4-FFF2-40B4-BE49-F238E27FC236}">
                <a16:creationId xmlns:a16="http://schemas.microsoft.com/office/drawing/2014/main" xmlns="" id="{1DD3F934-3EA7-4B30-B078-87C1D02C87A4}"/>
              </a:ext>
            </a:extLst>
          </p:cNvPr>
          <p:cNvSpPr/>
          <p:nvPr/>
        </p:nvSpPr>
        <p:spPr>
          <a:xfrm>
            <a:off x="0" y="2590800"/>
            <a:ext cx="6857998" cy="4178300"/>
          </a:xfrm>
          <a:prstGeom prst="rect">
            <a:avLst/>
          </a:prstGeom>
          <a:gradFill flip="none" rotWithShape="1">
            <a:gsLst>
              <a:gs pos="0">
                <a:srgbClr val="9F2242">
                  <a:shade val="30000"/>
                  <a:satMod val="115000"/>
                </a:srgbClr>
              </a:gs>
              <a:gs pos="50000">
                <a:srgbClr val="9F2242">
                  <a:shade val="67500"/>
                  <a:satMod val="115000"/>
                </a:srgbClr>
              </a:gs>
              <a:gs pos="100000">
                <a:srgbClr val="9F2242">
                  <a:shade val="100000"/>
                  <a:satMod val="115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xmlns="" id="{05DBDB32-D4F5-419F-961B-17AA941F9CBA}"/>
              </a:ext>
            </a:extLst>
          </p:cNvPr>
          <p:cNvGrpSpPr/>
          <p:nvPr/>
        </p:nvGrpSpPr>
        <p:grpSpPr>
          <a:xfrm>
            <a:off x="2492663" y="2984056"/>
            <a:ext cx="1780076" cy="1323439"/>
            <a:chOff x="2492663" y="3111381"/>
            <a:chExt cx="1780076" cy="1323439"/>
          </a:xfrm>
        </p:grpSpPr>
        <p:sp>
          <p:nvSpPr>
            <p:cNvPr id="6" name="CuadroTexto 5">
              <a:extLst>
                <a:ext uri="{FF2B5EF4-FFF2-40B4-BE49-F238E27FC236}">
                  <a16:creationId xmlns:a16="http://schemas.microsoft.com/office/drawing/2014/main" xmlns="" id="{9316D7DF-0DDE-40BC-94F5-AA7BBDF1A244}"/>
                </a:ext>
              </a:extLst>
            </p:cNvPr>
            <p:cNvSpPr txBox="1"/>
            <p:nvPr/>
          </p:nvSpPr>
          <p:spPr>
            <a:xfrm>
              <a:off x="2492663" y="3111381"/>
              <a:ext cx="1697113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MX" sz="8000" b="1" dirty="0" smtClean="0">
                  <a:solidFill>
                    <a:schemeClr val="bg1"/>
                  </a:solidFill>
                  <a:latin typeface="Montserrat" pitchFamily="2" charset="0"/>
                </a:rPr>
                <a:t>02</a:t>
              </a:r>
              <a:endParaRPr lang="es-MX" sz="8000" b="1" dirty="0">
                <a:solidFill>
                  <a:schemeClr val="bg1"/>
                </a:solidFill>
                <a:latin typeface="Montserrat" pitchFamily="2" charset="0"/>
              </a:endParaRPr>
            </a:p>
          </p:txBody>
        </p:sp>
        <p:cxnSp>
          <p:nvCxnSpPr>
            <p:cNvPr id="7" name="Conector recto 6">
              <a:extLst>
                <a:ext uri="{FF2B5EF4-FFF2-40B4-BE49-F238E27FC236}">
                  <a16:creationId xmlns:a16="http://schemas.microsoft.com/office/drawing/2014/main" xmlns="" id="{58E6FAFB-41CF-4000-B0A0-5A12D9FBE46A}"/>
                </a:ext>
              </a:extLst>
            </p:cNvPr>
            <p:cNvCxnSpPr>
              <a:cxnSpLocks/>
            </p:cNvCxnSpPr>
            <p:nvPr/>
          </p:nvCxnSpPr>
          <p:spPr>
            <a:xfrm>
              <a:off x="2585261" y="4434820"/>
              <a:ext cx="1687478" cy="0"/>
            </a:xfrm>
            <a:prstGeom prst="line">
              <a:avLst/>
            </a:prstGeom>
            <a:ln w="19050">
              <a:solidFill>
                <a:schemeClr val="bg1"/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Rectángulo 8">
            <a:extLst>
              <a:ext uri="{FF2B5EF4-FFF2-40B4-BE49-F238E27FC236}">
                <a16:creationId xmlns:a16="http://schemas.microsoft.com/office/drawing/2014/main" xmlns="" id="{D8F6A533-5029-4011-AD3B-8046DDAB66DA}"/>
              </a:ext>
            </a:extLst>
          </p:cNvPr>
          <p:cNvSpPr/>
          <p:nvPr/>
        </p:nvSpPr>
        <p:spPr>
          <a:xfrm>
            <a:off x="860063" y="838200"/>
            <a:ext cx="5137873" cy="7556500"/>
          </a:xfrm>
          <a:prstGeom prst="rect">
            <a:avLst/>
          </a:prstGeom>
          <a:noFill/>
          <a:ln w="76200">
            <a:solidFill>
              <a:srgbClr val="C4985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grpSp>
        <p:nvGrpSpPr>
          <p:cNvPr id="10" name="Grupo 9">
            <a:extLst>
              <a:ext uri="{FF2B5EF4-FFF2-40B4-BE49-F238E27FC236}">
                <a16:creationId xmlns:a16="http://schemas.microsoft.com/office/drawing/2014/main" xmlns="" id="{B2CC05FC-7E5A-40F6-8C40-B8111387B5E5}"/>
              </a:ext>
            </a:extLst>
          </p:cNvPr>
          <p:cNvGrpSpPr/>
          <p:nvPr/>
        </p:nvGrpSpPr>
        <p:grpSpPr>
          <a:xfrm>
            <a:off x="3159364" y="178962"/>
            <a:ext cx="539270" cy="486832"/>
            <a:chOff x="-238989" y="290436"/>
            <a:chExt cx="1125542" cy="312870"/>
          </a:xfrm>
        </p:grpSpPr>
        <p:cxnSp>
          <p:nvCxnSpPr>
            <p:cNvPr id="11" name="Conector recto 10">
              <a:extLst>
                <a:ext uri="{FF2B5EF4-FFF2-40B4-BE49-F238E27FC236}">
                  <a16:creationId xmlns:a16="http://schemas.microsoft.com/office/drawing/2014/main" xmlns="" id="{6B312909-43E6-4331-8D82-8E05FE682BC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-238989" y="603306"/>
              <a:ext cx="1125542" cy="0"/>
            </a:xfrm>
            <a:prstGeom prst="line">
              <a:avLst/>
            </a:prstGeom>
            <a:solidFill>
              <a:srgbClr val="E4D3B6"/>
            </a:solidFill>
            <a:ln w="19050">
              <a:solidFill>
                <a:srgbClr val="C4985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xmlns="" id="{7067EA9A-A15B-47E9-881D-855DA06150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-238989" y="290436"/>
              <a:ext cx="1125542" cy="0"/>
            </a:xfrm>
            <a:prstGeom prst="line">
              <a:avLst/>
            </a:prstGeom>
            <a:solidFill>
              <a:srgbClr val="E4D3B6"/>
            </a:solidFill>
            <a:ln w="19050">
              <a:solidFill>
                <a:srgbClr val="C4985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" name="CuadroTexto 12">
            <a:extLst>
              <a:ext uri="{FF2B5EF4-FFF2-40B4-BE49-F238E27FC236}">
                <a16:creationId xmlns:a16="http://schemas.microsoft.com/office/drawing/2014/main" xmlns="" id="{E42C0D7B-CE5B-C39E-05EA-B015B31F6E96}"/>
              </a:ext>
            </a:extLst>
          </p:cNvPr>
          <p:cNvSpPr txBox="1"/>
          <p:nvPr/>
        </p:nvSpPr>
        <p:spPr>
          <a:xfrm>
            <a:off x="3140576" y="145380"/>
            <a:ext cx="57099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rgbClr val="9F244A"/>
                </a:solidFill>
                <a:latin typeface="Montserrat ExtraBold" panose="00000900000000000000" pitchFamily="2" charset="0"/>
              </a:rPr>
              <a:t>12</a:t>
            </a:r>
            <a:endParaRPr lang="es-MX" sz="3000" dirty="0">
              <a:solidFill>
                <a:srgbClr val="9F244A"/>
              </a:solidFill>
              <a:latin typeface="Montserrat ExtraBold" panose="00000900000000000000" pitchFamily="2" charset="0"/>
            </a:endParaRPr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xmlns="" id="{51CC6079-54F8-4D2E-8BC0-B8703FA25C71}"/>
              </a:ext>
            </a:extLst>
          </p:cNvPr>
          <p:cNvSpPr txBox="1"/>
          <p:nvPr/>
        </p:nvSpPr>
        <p:spPr>
          <a:xfrm>
            <a:off x="860063" y="4521229"/>
            <a:ext cx="5137873" cy="993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s-MX" sz="4400" b="1" dirty="0" smtClean="0">
                <a:solidFill>
                  <a:schemeClr val="bg1"/>
                </a:solidFill>
                <a:latin typeface="Montserrat" pitchFamily="2" charset="0"/>
              </a:rPr>
              <a:t>EGRESOS</a:t>
            </a:r>
            <a:endParaRPr lang="es-MX" sz="4400" b="1" dirty="0">
              <a:solidFill>
                <a:schemeClr val="bg1"/>
              </a:solidFill>
              <a:latin typeface="Montserrat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11324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adroTexto 1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636608" y="1039671"/>
            <a:ext cx="56137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 smtClean="0">
                <a:solidFill>
                  <a:srgbClr val="9F244A"/>
                </a:solidFill>
                <a:latin typeface="Montserrat Black" pitchFamily="2" charset="0"/>
              </a:rPr>
              <a:t>EGRESOS</a:t>
            </a:r>
            <a:endParaRPr lang="es-MX" sz="2400" b="1" dirty="0">
              <a:solidFill>
                <a:srgbClr val="9F244A"/>
              </a:solidFill>
              <a:latin typeface="Montserrat Black" pitchFamily="2" charset="0"/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762416" y="1617926"/>
            <a:ext cx="32616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000" b="1" dirty="0">
                <a:solidFill>
                  <a:srgbClr val="C49856"/>
                </a:solidFill>
                <a:latin typeface="Montserrat" pitchFamily="2" charset="0"/>
              </a:rPr>
              <a:t>¿Qué </a:t>
            </a:r>
            <a:r>
              <a:rPr lang="es-MX" sz="2000" b="1" dirty="0" smtClean="0">
                <a:solidFill>
                  <a:srgbClr val="C49856"/>
                </a:solidFill>
                <a:latin typeface="Montserrat" pitchFamily="2" charset="0"/>
              </a:rPr>
              <a:t>son?</a:t>
            </a:r>
            <a:endParaRPr lang="es-MX" sz="2000" b="1" dirty="0">
              <a:solidFill>
                <a:srgbClr val="C49856"/>
              </a:solidFill>
              <a:latin typeface="Montserrat" pitchFamily="2" charset="0"/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xmlns="" id="{E42C0D7B-CE5B-C39E-05EA-B015B31F6E96}"/>
              </a:ext>
            </a:extLst>
          </p:cNvPr>
          <p:cNvSpPr txBox="1"/>
          <p:nvPr/>
        </p:nvSpPr>
        <p:spPr>
          <a:xfrm>
            <a:off x="6084774" y="222483"/>
            <a:ext cx="57259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13</a:t>
            </a:r>
            <a:endParaRPr lang="es-MX" sz="3000" dirty="0">
              <a:solidFill>
                <a:schemeClr val="bg2">
                  <a:lumMod val="25000"/>
                </a:schemeClr>
              </a:solidFill>
              <a:latin typeface="Montserrat ExtraBold" panose="00000900000000000000" pitchFamily="2" charset="0"/>
            </a:endParaRPr>
          </a:p>
        </p:txBody>
      </p:sp>
      <p:sp>
        <p:nvSpPr>
          <p:cNvPr id="5" name="Rectángulo 4"/>
          <p:cNvSpPr/>
          <p:nvPr/>
        </p:nvSpPr>
        <p:spPr>
          <a:xfrm>
            <a:off x="638176" y="2041525"/>
            <a:ext cx="5345935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s-MX" sz="1200" dirty="0" smtClean="0">
                <a:latin typeface="Montserrat" panose="00000500000000000000" pitchFamily="2" charset="0"/>
              </a:rPr>
              <a:t>Los </a:t>
            </a:r>
            <a:r>
              <a:rPr lang="es-MX" sz="1200" dirty="0">
                <a:latin typeface="Montserrat" panose="00000500000000000000" pitchFamily="2" charset="0"/>
              </a:rPr>
              <a:t>egresos constituyen una de las partes fundamentales de la Cuenta Pública </a:t>
            </a:r>
            <a:r>
              <a:rPr lang="es-MX" sz="1200" dirty="0" smtClean="0">
                <a:latin typeface="Montserrat" panose="00000500000000000000" pitchFamily="2" charset="0"/>
              </a:rPr>
              <a:t>del </a:t>
            </a:r>
            <a:r>
              <a:rPr lang="es-MX" sz="1200" dirty="0">
                <a:latin typeface="Montserrat" panose="00000500000000000000" pitchFamily="2" charset="0"/>
              </a:rPr>
              <a:t>E</a:t>
            </a:r>
            <a:r>
              <a:rPr lang="es-MX" sz="1200" dirty="0" smtClean="0">
                <a:latin typeface="Montserrat" panose="00000500000000000000" pitchFamily="2" charset="0"/>
              </a:rPr>
              <a:t>stado </a:t>
            </a:r>
            <a:r>
              <a:rPr lang="es-MX" sz="1200" dirty="0">
                <a:latin typeface="Montserrat" panose="00000500000000000000" pitchFamily="2" charset="0"/>
              </a:rPr>
              <a:t>de Tabasco, ya que representan el conjunto de recursos financieros que el </a:t>
            </a:r>
            <a:r>
              <a:rPr lang="es-MX" sz="1200" dirty="0" smtClean="0">
                <a:latin typeface="Montserrat" panose="00000500000000000000" pitchFamily="2" charset="0"/>
              </a:rPr>
              <a:t>gobierno destina </a:t>
            </a:r>
            <a:r>
              <a:rPr lang="es-MX" sz="1200" dirty="0">
                <a:latin typeface="Montserrat" panose="00000500000000000000" pitchFamily="2" charset="0"/>
              </a:rPr>
              <a:t>al cumplimiento de sus funciones, programas y </a:t>
            </a:r>
            <a:r>
              <a:rPr lang="es-MX" sz="1200" dirty="0" smtClean="0">
                <a:latin typeface="Montserrat" panose="00000500000000000000" pitchFamily="2" charset="0"/>
              </a:rPr>
              <a:t>políticas. </a:t>
            </a:r>
            <a:r>
              <a:rPr lang="es-MX" sz="1200" dirty="0">
                <a:latin typeface="Montserrat" panose="00000500000000000000" pitchFamily="2" charset="0"/>
              </a:rPr>
              <a:t>En otras palabras, los egresos son las salidas de dinero del </a:t>
            </a:r>
            <a:r>
              <a:rPr lang="es-MX" sz="1200" dirty="0" smtClean="0">
                <a:latin typeface="Montserrat" panose="00000500000000000000" pitchFamily="2" charset="0"/>
              </a:rPr>
              <a:t>erario, </a:t>
            </a:r>
            <a:r>
              <a:rPr lang="es-MX" sz="1200" dirty="0">
                <a:latin typeface="Montserrat" panose="00000500000000000000" pitchFamily="2" charset="0"/>
              </a:rPr>
              <a:t>derivadas del ejercicio del gasto gubernamental en un periodo determinado, y reflejan la manera en que el Estado utiliza los recursos obtenidos a través de los </a:t>
            </a:r>
            <a:r>
              <a:rPr lang="es-MX" sz="1200" dirty="0" smtClean="0">
                <a:latin typeface="Montserrat" panose="00000500000000000000" pitchFamily="2" charset="0"/>
              </a:rPr>
              <a:t>ingresos.</a:t>
            </a:r>
            <a:endParaRPr lang="es-MX" sz="1200" dirty="0">
              <a:latin typeface="Montserrat" panose="00000500000000000000" pitchFamily="2" charset="0"/>
            </a:endParaRP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762416" y="4412759"/>
            <a:ext cx="32616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000" b="1" dirty="0">
                <a:solidFill>
                  <a:srgbClr val="C49856"/>
                </a:solidFill>
                <a:latin typeface="Montserrat" pitchFamily="2" charset="0"/>
              </a:rPr>
              <a:t>Importancia</a:t>
            </a:r>
          </a:p>
        </p:txBody>
      </p:sp>
      <p:sp>
        <p:nvSpPr>
          <p:cNvPr id="7" name="Rectángulo 6"/>
          <p:cNvSpPr/>
          <p:nvPr/>
        </p:nvSpPr>
        <p:spPr>
          <a:xfrm>
            <a:off x="636609" y="4890038"/>
            <a:ext cx="3694760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s-MX" sz="1200" dirty="0">
                <a:latin typeface="Montserrat" panose="00000500000000000000" pitchFamily="2" charset="0"/>
              </a:rPr>
              <a:t>El objetivo principal de los egresos es garantizar el bienestar de la población, mediante la provisión de bienes y </a:t>
            </a:r>
            <a:r>
              <a:rPr lang="es-MX" sz="1200" dirty="0" smtClean="0">
                <a:latin typeface="Montserrat" panose="00000500000000000000" pitchFamily="2" charset="0"/>
              </a:rPr>
              <a:t>servicios, </a:t>
            </a:r>
            <a:r>
              <a:rPr lang="es-MX" sz="1200" dirty="0">
                <a:latin typeface="Montserrat" panose="00000500000000000000" pitchFamily="2" charset="0"/>
              </a:rPr>
              <a:t>el desarrollo de infraestructura, la operación de programas sociales y el funcionamiento de la administración pública. El gasto público debe realizarse con criterios de legalidad, eficiencia, eficacia, economía, transparencia y rendición de cuentas.</a:t>
            </a:r>
          </a:p>
        </p:txBody>
      </p:sp>
      <p:pic>
        <p:nvPicPr>
          <p:cNvPr id="9" name="Imagen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9750" y="5132759"/>
            <a:ext cx="2099879" cy="20998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68234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13">
            <a:extLst>
              <a:ext uri="{FF2B5EF4-FFF2-40B4-BE49-F238E27FC236}">
                <a16:creationId xmlns:a16="http://schemas.microsoft.com/office/drawing/2014/main" xmlns="" id="{ABA9DADC-D2F5-28AD-46AD-E3E9ADC853A2}"/>
              </a:ext>
            </a:extLst>
          </p:cNvPr>
          <p:cNvGrpSpPr/>
          <p:nvPr/>
        </p:nvGrpSpPr>
        <p:grpSpPr>
          <a:xfrm>
            <a:off x="4265815" y="7097162"/>
            <a:ext cx="1622040" cy="678749"/>
            <a:chOff x="5862669" y="3009579"/>
            <a:chExt cx="2162720" cy="904998"/>
          </a:xfrm>
        </p:grpSpPr>
        <p:sp>
          <p:nvSpPr>
            <p:cNvPr id="31" name="Freeform: Shape 25">
              <a:extLst>
                <a:ext uri="{FF2B5EF4-FFF2-40B4-BE49-F238E27FC236}">
                  <a16:creationId xmlns:a16="http://schemas.microsoft.com/office/drawing/2014/main" xmlns="" id="{78F7C58A-1DF8-6183-8F0C-BC197522E173}"/>
                </a:ext>
              </a:extLst>
            </p:cNvPr>
            <p:cNvSpPr/>
            <p:nvPr/>
          </p:nvSpPr>
          <p:spPr>
            <a:xfrm>
              <a:off x="5862669" y="3009579"/>
              <a:ext cx="2162175" cy="904874"/>
            </a:xfrm>
            <a:custGeom>
              <a:avLst/>
              <a:gdLst>
                <a:gd name="connsiteX0" fmla="*/ 1081088 w 2162175"/>
                <a:gd name="connsiteY0" fmla="*/ 0 h 904874"/>
                <a:gd name="connsiteX1" fmla="*/ 2140211 w 2162175"/>
                <a:gd name="connsiteY1" fmla="*/ 180627 h 904874"/>
                <a:gd name="connsiteX2" fmla="*/ 2162175 w 2162175"/>
                <a:gd name="connsiteY2" fmla="*/ 226218 h 904874"/>
                <a:gd name="connsiteX3" fmla="*/ 2162175 w 2162175"/>
                <a:gd name="connsiteY3" fmla="*/ 226218 h 904874"/>
                <a:gd name="connsiteX4" fmla="*/ 2162175 w 2162175"/>
                <a:gd name="connsiteY4" fmla="*/ 226219 h 904874"/>
                <a:gd name="connsiteX5" fmla="*/ 2162175 w 2162175"/>
                <a:gd name="connsiteY5" fmla="*/ 678656 h 904874"/>
                <a:gd name="connsiteX6" fmla="*/ 1081088 w 2162175"/>
                <a:gd name="connsiteY6" fmla="*/ 904874 h 904874"/>
                <a:gd name="connsiteX7" fmla="*/ 0 w 2162175"/>
                <a:gd name="connsiteY7" fmla="*/ 678656 h 904874"/>
                <a:gd name="connsiteX8" fmla="*/ 0 w 2162175"/>
                <a:gd name="connsiteY8" fmla="*/ 226219 h 904874"/>
                <a:gd name="connsiteX9" fmla="*/ 0 w 2162175"/>
                <a:gd name="connsiteY9" fmla="*/ 226218 h 904874"/>
                <a:gd name="connsiteX10" fmla="*/ 0 w 2162175"/>
                <a:gd name="connsiteY10" fmla="*/ 226218 h 904874"/>
                <a:gd name="connsiteX11" fmla="*/ 21964 w 2162175"/>
                <a:gd name="connsiteY11" fmla="*/ 180627 h 904874"/>
                <a:gd name="connsiteX12" fmla="*/ 1081088 w 2162175"/>
                <a:gd name="connsiteY12" fmla="*/ 0 h 90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2175" h="904874">
                  <a:moveTo>
                    <a:pt x="1081088" y="0"/>
                  </a:moveTo>
                  <a:cubicBezTo>
                    <a:pt x="1603520" y="0"/>
                    <a:pt x="2039403" y="77542"/>
                    <a:pt x="2140211" y="180627"/>
                  </a:cubicBezTo>
                  <a:lnTo>
                    <a:pt x="2162175" y="226218"/>
                  </a:lnTo>
                  <a:lnTo>
                    <a:pt x="2162175" y="226218"/>
                  </a:lnTo>
                  <a:lnTo>
                    <a:pt x="2162175" y="226219"/>
                  </a:lnTo>
                  <a:lnTo>
                    <a:pt x="2162175" y="678656"/>
                  </a:lnTo>
                  <a:cubicBezTo>
                    <a:pt x="2162175" y="803595"/>
                    <a:pt x="1678153" y="904874"/>
                    <a:pt x="1081088" y="904874"/>
                  </a:cubicBezTo>
                  <a:cubicBezTo>
                    <a:pt x="484022" y="904874"/>
                    <a:pt x="0" y="803595"/>
                    <a:pt x="0" y="678656"/>
                  </a:cubicBezTo>
                  <a:lnTo>
                    <a:pt x="0" y="226219"/>
                  </a:lnTo>
                  <a:lnTo>
                    <a:pt x="0" y="226218"/>
                  </a:lnTo>
                  <a:lnTo>
                    <a:pt x="0" y="226218"/>
                  </a:lnTo>
                  <a:lnTo>
                    <a:pt x="21964" y="180627"/>
                  </a:lnTo>
                  <a:cubicBezTo>
                    <a:pt x="122772" y="77542"/>
                    <a:pt x="558656" y="0"/>
                    <a:pt x="1081088" y="0"/>
                  </a:cubicBezTo>
                  <a:close/>
                </a:path>
              </a:pathLst>
            </a:custGeom>
            <a:solidFill>
              <a:srgbClr val="9F24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 dirty="0">
                <a:latin typeface="Montserrat" pitchFamily="2" charset="0"/>
              </a:endParaRPr>
            </a:p>
          </p:txBody>
        </p:sp>
        <p:sp>
          <p:nvSpPr>
            <p:cNvPr id="32" name="Freeform: Shape 26">
              <a:extLst>
                <a:ext uri="{FF2B5EF4-FFF2-40B4-BE49-F238E27FC236}">
                  <a16:creationId xmlns:a16="http://schemas.microsoft.com/office/drawing/2014/main" xmlns="" id="{F0F25F50-62A3-F383-CD79-863EACE968C1}"/>
                </a:ext>
              </a:extLst>
            </p:cNvPr>
            <p:cNvSpPr/>
            <p:nvPr/>
          </p:nvSpPr>
          <p:spPr>
            <a:xfrm>
              <a:off x="5863214" y="3235921"/>
              <a:ext cx="2162175" cy="678656"/>
            </a:xfrm>
            <a:custGeom>
              <a:avLst/>
              <a:gdLst>
                <a:gd name="connsiteX0" fmla="*/ -545 w 2162175"/>
                <a:gd name="connsiteY0" fmla="*/ -124 h 678656"/>
                <a:gd name="connsiteX1" fmla="*/ 1080543 w 2162175"/>
                <a:gd name="connsiteY1" fmla="*/ 226095 h 678656"/>
                <a:gd name="connsiteX2" fmla="*/ 2161630 w 2162175"/>
                <a:gd name="connsiteY2" fmla="*/ -124 h 678656"/>
                <a:gd name="connsiteX3" fmla="*/ 2161630 w 2162175"/>
                <a:gd name="connsiteY3" fmla="*/ 452314 h 678656"/>
                <a:gd name="connsiteX4" fmla="*/ 1080543 w 2162175"/>
                <a:gd name="connsiteY4" fmla="*/ 678532 h 678656"/>
                <a:gd name="connsiteX5" fmla="*/ -545 w 2162175"/>
                <a:gd name="connsiteY5" fmla="*/ 452314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2175" h="678656">
                  <a:moveTo>
                    <a:pt x="-545" y="-124"/>
                  </a:moveTo>
                  <a:cubicBezTo>
                    <a:pt x="-545" y="124815"/>
                    <a:pt x="483477" y="226095"/>
                    <a:pt x="1080543" y="226095"/>
                  </a:cubicBezTo>
                  <a:cubicBezTo>
                    <a:pt x="1677608" y="226095"/>
                    <a:pt x="2161630" y="124815"/>
                    <a:pt x="2161630" y="-124"/>
                  </a:cubicBezTo>
                  <a:lnTo>
                    <a:pt x="2161630" y="452314"/>
                  </a:lnTo>
                  <a:cubicBezTo>
                    <a:pt x="2161630" y="577253"/>
                    <a:pt x="1677608" y="678532"/>
                    <a:pt x="1080543" y="678532"/>
                  </a:cubicBezTo>
                  <a:cubicBezTo>
                    <a:pt x="483477" y="678532"/>
                    <a:pt x="-545" y="577253"/>
                    <a:pt x="-545" y="452314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bIns="81000" rtlCol="0" anchor="b"/>
            <a:lstStyle/>
            <a:p>
              <a:pPr algn="ctr"/>
              <a:r>
                <a:rPr lang="es-MX" sz="1050" b="1" dirty="0">
                  <a:solidFill>
                    <a:schemeClr val="bg1"/>
                  </a:solidFill>
                  <a:latin typeface="Montserrat" pitchFamily="2" charset="0"/>
                </a:rPr>
                <a:t>Geográfica</a:t>
              </a:r>
            </a:p>
          </p:txBody>
        </p:sp>
      </p:grpSp>
      <p:sp>
        <p:nvSpPr>
          <p:cNvPr id="36" name="Inhaltsplatzhalter 4">
            <a:extLst>
              <a:ext uri="{FF2B5EF4-FFF2-40B4-BE49-F238E27FC236}">
                <a16:creationId xmlns:a16="http://schemas.microsoft.com/office/drawing/2014/main" xmlns="" id="{F488033B-5F33-63E3-976C-34444D317604}"/>
              </a:ext>
            </a:extLst>
          </p:cNvPr>
          <p:cNvSpPr txBox="1">
            <a:spLocks/>
          </p:cNvSpPr>
          <p:nvPr/>
        </p:nvSpPr>
        <p:spPr>
          <a:xfrm>
            <a:off x="5888673" y="7131449"/>
            <a:ext cx="658372" cy="115416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272967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Char char="§"/>
              <a:defRPr sz="23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7798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0764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9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256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335" indent="-179335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3847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10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2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Aft>
                <a:spcPts val="675"/>
              </a:spcAft>
              <a:buNone/>
            </a:pPr>
            <a:r>
              <a:rPr lang="en-US" sz="750" b="1" dirty="0">
                <a:latin typeface="Montserrat" pitchFamily="2" charset="0"/>
              </a:rPr>
              <a:t>Option #01</a:t>
            </a:r>
            <a:endParaRPr lang="en-US" sz="750" dirty="0">
              <a:latin typeface="Montserrat" pitchFamily="2" charset="0"/>
            </a:endParaRPr>
          </a:p>
        </p:txBody>
      </p:sp>
      <p:grpSp>
        <p:nvGrpSpPr>
          <p:cNvPr id="2" name="Group 82">
            <a:extLst>
              <a:ext uri="{FF2B5EF4-FFF2-40B4-BE49-F238E27FC236}">
                <a16:creationId xmlns:a16="http://schemas.microsoft.com/office/drawing/2014/main" xmlns="" id="{6F322386-1670-9DF9-AB4A-CEDFDAC3A11E}"/>
              </a:ext>
            </a:extLst>
          </p:cNvPr>
          <p:cNvGrpSpPr/>
          <p:nvPr/>
        </p:nvGrpSpPr>
        <p:grpSpPr>
          <a:xfrm flipH="1">
            <a:off x="4266224" y="6458624"/>
            <a:ext cx="1622040" cy="678749"/>
            <a:chOff x="5862669" y="3009579"/>
            <a:chExt cx="2162720" cy="904998"/>
          </a:xfrm>
        </p:grpSpPr>
        <p:sp>
          <p:nvSpPr>
            <p:cNvPr id="3" name="Freeform: Shape 87">
              <a:extLst>
                <a:ext uri="{FF2B5EF4-FFF2-40B4-BE49-F238E27FC236}">
                  <a16:creationId xmlns:a16="http://schemas.microsoft.com/office/drawing/2014/main" xmlns="" id="{4E5A6584-2E36-55E4-2045-FCEE3933EC54}"/>
                </a:ext>
              </a:extLst>
            </p:cNvPr>
            <p:cNvSpPr/>
            <p:nvPr/>
          </p:nvSpPr>
          <p:spPr>
            <a:xfrm>
              <a:off x="5862669" y="3009579"/>
              <a:ext cx="2162175" cy="904874"/>
            </a:xfrm>
            <a:custGeom>
              <a:avLst/>
              <a:gdLst>
                <a:gd name="connsiteX0" fmla="*/ 1081088 w 2162175"/>
                <a:gd name="connsiteY0" fmla="*/ 0 h 904874"/>
                <a:gd name="connsiteX1" fmla="*/ 2140211 w 2162175"/>
                <a:gd name="connsiteY1" fmla="*/ 180627 h 904874"/>
                <a:gd name="connsiteX2" fmla="*/ 2162175 w 2162175"/>
                <a:gd name="connsiteY2" fmla="*/ 226218 h 904874"/>
                <a:gd name="connsiteX3" fmla="*/ 2162175 w 2162175"/>
                <a:gd name="connsiteY3" fmla="*/ 226218 h 904874"/>
                <a:gd name="connsiteX4" fmla="*/ 2162175 w 2162175"/>
                <a:gd name="connsiteY4" fmla="*/ 226219 h 904874"/>
                <a:gd name="connsiteX5" fmla="*/ 2162175 w 2162175"/>
                <a:gd name="connsiteY5" fmla="*/ 678656 h 904874"/>
                <a:gd name="connsiteX6" fmla="*/ 1081088 w 2162175"/>
                <a:gd name="connsiteY6" fmla="*/ 904874 h 904874"/>
                <a:gd name="connsiteX7" fmla="*/ 0 w 2162175"/>
                <a:gd name="connsiteY7" fmla="*/ 678656 h 904874"/>
                <a:gd name="connsiteX8" fmla="*/ 0 w 2162175"/>
                <a:gd name="connsiteY8" fmla="*/ 226219 h 904874"/>
                <a:gd name="connsiteX9" fmla="*/ 0 w 2162175"/>
                <a:gd name="connsiteY9" fmla="*/ 226218 h 904874"/>
                <a:gd name="connsiteX10" fmla="*/ 0 w 2162175"/>
                <a:gd name="connsiteY10" fmla="*/ 226218 h 904874"/>
                <a:gd name="connsiteX11" fmla="*/ 21964 w 2162175"/>
                <a:gd name="connsiteY11" fmla="*/ 180627 h 904874"/>
                <a:gd name="connsiteX12" fmla="*/ 1081088 w 2162175"/>
                <a:gd name="connsiteY12" fmla="*/ 0 h 90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2175" h="904874">
                  <a:moveTo>
                    <a:pt x="1081088" y="0"/>
                  </a:moveTo>
                  <a:cubicBezTo>
                    <a:pt x="1603520" y="0"/>
                    <a:pt x="2039403" y="77542"/>
                    <a:pt x="2140211" y="180627"/>
                  </a:cubicBezTo>
                  <a:lnTo>
                    <a:pt x="2162175" y="226218"/>
                  </a:lnTo>
                  <a:lnTo>
                    <a:pt x="2162175" y="226218"/>
                  </a:lnTo>
                  <a:lnTo>
                    <a:pt x="2162175" y="226219"/>
                  </a:lnTo>
                  <a:lnTo>
                    <a:pt x="2162175" y="678656"/>
                  </a:lnTo>
                  <a:cubicBezTo>
                    <a:pt x="2162175" y="803595"/>
                    <a:pt x="1678153" y="904874"/>
                    <a:pt x="1081088" y="904874"/>
                  </a:cubicBezTo>
                  <a:cubicBezTo>
                    <a:pt x="484022" y="904874"/>
                    <a:pt x="0" y="803595"/>
                    <a:pt x="0" y="678656"/>
                  </a:cubicBezTo>
                  <a:lnTo>
                    <a:pt x="0" y="226219"/>
                  </a:lnTo>
                  <a:lnTo>
                    <a:pt x="0" y="226218"/>
                  </a:lnTo>
                  <a:lnTo>
                    <a:pt x="0" y="226218"/>
                  </a:lnTo>
                  <a:lnTo>
                    <a:pt x="21964" y="180627"/>
                  </a:lnTo>
                  <a:cubicBezTo>
                    <a:pt x="122772" y="77542"/>
                    <a:pt x="558656" y="0"/>
                    <a:pt x="1081088" y="0"/>
                  </a:cubicBezTo>
                  <a:close/>
                </a:path>
              </a:pathLst>
            </a:custGeom>
            <a:solidFill>
              <a:srgbClr val="C6A0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>
                <a:latin typeface="Montserrat" pitchFamily="2" charset="0"/>
              </a:endParaRPr>
            </a:p>
          </p:txBody>
        </p:sp>
        <p:sp>
          <p:nvSpPr>
            <p:cNvPr id="4" name="Freeform: Shape 88">
              <a:extLst>
                <a:ext uri="{FF2B5EF4-FFF2-40B4-BE49-F238E27FC236}">
                  <a16:creationId xmlns:a16="http://schemas.microsoft.com/office/drawing/2014/main" xmlns="" id="{0C4BFA8F-8375-AD2D-7E7A-A7A69094831C}"/>
                </a:ext>
              </a:extLst>
            </p:cNvPr>
            <p:cNvSpPr/>
            <p:nvPr/>
          </p:nvSpPr>
          <p:spPr>
            <a:xfrm>
              <a:off x="5863214" y="3235921"/>
              <a:ext cx="2162175" cy="678656"/>
            </a:xfrm>
            <a:custGeom>
              <a:avLst/>
              <a:gdLst>
                <a:gd name="connsiteX0" fmla="*/ -545 w 2162175"/>
                <a:gd name="connsiteY0" fmla="*/ -124 h 678656"/>
                <a:gd name="connsiteX1" fmla="*/ 1080543 w 2162175"/>
                <a:gd name="connsiteY1" fmla="*/ 226095 h 678656"/>
                <a:gd name="connsiteX2" fmla="*/ 2161630 w 2162175"/>
                <a:gd name="connsiteY2" fmla="*/ -124 h 678656"/>
                <a:gd name="connsiteX3" fmla="*/ 2161630 w 2162175"/>
                <a:gd name="connsiteY3" fmla="*/ 452314 h 678656"/>
                <a:gd name="connsiteX4" fmla="*/ 1080543 w 2162175"/>
                <a:gd name="connsiteY4" fmla="*/ 678532 h 678656"/>
                <a:gd name="connsiteX5" fmla="*/ -545 w 2162175"/>
                <a:gd name="connsiteY5" fmla="*/ 452314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2175" h="678656">
                  <a:moveTo>
                    <a:pt x="-545" y="-124"/>
                  </a:moveTo>
                  <a:cubicBezTo>
                    <a:pt x="-545" y="124815"/>
                    <a:pt x="483477" y="226095"/>
                    <a:pt x="1080543" y="226095"/>
                  </a:cubicBezTo>
                  <a:cubicBezTo>
                    <a:pt x="1677608" y="226095"/>
                    <a:pt x="2161630" y="124815"/>
                    <a:pt x="2161630" y="-124"/>
                  </a:cubicBezTo>
                  <a:lnTo>
                    <a:pt x="2161630" y="452314"/>
                  </a:lnTo>
                  <a:cubicBezTo>
                    <a:pt x="2161630" y="577253"/>
                    <a:pt x="1677608" y="678532"/>
                    <a:pt x="1080543" y="678532"/>
                  </a:cubicBezTo>
                  <a:cubicBezTo>
                    <a:pt x="483477" y="678532"/>
                    <a:pt x="-545" y="577253"/>
                    <a:pt x="-545" y="452314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bIns="81000" rtlCol="0" anchor="b"/>
            <a:lstStyle/>
            <a:p>
              <a:pPr algn="ctr"/>
              <a:r>
                <a:rPr lang="en-GB" sz="1050" b="1" dirty="0" err="1">
                  <a:solidFill>
                    <a:schemeClr val="bg1"/>
                  </a:solidFill>
                  <a:latin typeface="Montserrat" pitchFamily="2" charset="0"/>
                </a:rPr>
                <a:t>Programática</a:t>
              </a:r>
              <a:endParaRPr lang="en-GB" sz="1050" b="1" dirty="0">
                <a:solidFill>
                  <a:schemeClr val="bg1"/>
                </a:solidFill>
                <a:latin typeface="Montserrat" pitchFamily="2" charset="0"/>
              </a:endParaRPr>
            </a:p>
          </p:txBody>
        </p:sp>
      </p:grpSp>
      <p:sp>
        <p:nvSpPr>
          <p:cNvPr id="8" name="Inhaltsplatzhalter 4">
            <a:extLst>
              <a:ext uri="{FF2B5EF4-FFF2-40B4-BE49-F238E27FC236}">
                <a16:creationId xmlns:a16="http://schemas.microsoft.com/office/drawing/2014/main" xmlns="" id="{A771FF81-3A5B-9B11-20E8-C5604CCFFD1A}"/>
              </a:ext>
            </a:extLst>
          </p:cNvPr>
          <p:cNvSpPr txBox="1">
            <a:spLocks/>
          </p:cNvSpPr>
          <p:nvPr/>
        </p:nvSpPr>
        <p:spPr>
          <a:xfrm flipH="1">
            <a:off x="3299637" y="6492911"/>
            <a:ext cx="658372" cy="115416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272967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Char char="§"/>
              <a:defRPr sz="23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7798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0764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9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256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335" indent="-179335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3847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10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2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Aft>
                <a:spcPts val="675"/>
              </a:spcAft>
              <a:buNone/>
            </a:pPr>
            <a:r>
              <a:rPr lang="en-US" sz="750" b="1" dirty="0">
                <a:latin typeface="Montserrat" pitchFamily="2" charset="0"/>
              </a:rPr>
              <a:t>Option #04</a:t>
            </a:r>
            <a:endParaRPr lang="en-US" sz="750" dirty="0">
              <a:latin typeface="Montserrat" pitchFamily="2" charset="0"/>
            </a:endParaRPr>
          </a:p>
        </p:txBody>
      </p:sp>
      <p:grpSp>
        <p:nvGrpSpPr>
          <p:cNvPr id="9" name="Group 74">
            <a:extLst>
              <a:ext uri="{FF2B5EF4-FFF2-40B4-BE49-F238E27FC236}">
                <a16:creationId xmlns:a16="http://schemas.microsoft.com/office/drawing/2014/main" xmlns="" id="{D3A5763B-136A-2532-C967-8197D8D7876F}"/>
              </a:ext>
            </a:extLst>
          </p:cNvPr>
          <p:cNvGrpSpPr/>
          <p:nvPr/>
        </p:nvGrpSpPr>
        <p:grpSpPr>
          <a:xfrm>
            <a:off x="4266224" y="5857808"/>
            <a:ext cx="1622040" cy="678749"/>
            <a:chOff x="5862669" y="3009579"/>
            <a:chExt cx="2162720" cy="904998"/>
          </a:xfrm>
        </p:grpSpPr>
        <p:sp>
          <p:nvSpPr>
            <p:cNvPr id="10" name="Freeform: Shape 79">
              <a:extLst>
                <a:ext uri="{FF2B5EF4-FFF2-40B4-BE49-F238E27FC236}">
                  <a16:creationId xmlns:a16="http://schemas.microsoft.com/office/drawing/2014/main" xmlns="" id="{41F122D4-30A2-650A-0D1C-38E670EF7529}"/>
                </a:ext>
              </a:extLst>
            </p:cNvPr>
            <p:cNvSpPr/>
            <p:nvPr/>
          </p:nvSpPr>
          <p:spPr>
            <a:xfrm>
              <a:off x="5862669" y="3009579"/>
              <a:ext cx="2162175" cy="904874"/>
            </a:xfrm>
            <a:custGeom>
              <a:avLst/>
              <a:gdLst>
                <a:gd name="connsiteX0" fmla="*/ 1081088 w 2162175"/>
                <a:gd name="connsiteY0" fmla="*/ 0 h 904874"/>
                <a:gd name="connsiteX1" fmla="*/ 2140211 w 2162175"/>
                <a:gd name="connsiteY1" fmla="*/ 180627 h 904874"/>
                <a:gd name="connsiteX2" fmla="*/ 2162175 w 2162175"/>
                <a:gd name="connsiteY2" fmla="*/ 226218 h 904874"/>
                <a:gd name="connsiteX3" fmla="*/ 2162175 w 2162175"/>
                <a:gd name="connsiteY3" fmla="*/ 226218 h 904874"/>
                <a:gd name="connsiteX4" fmla="*/ 2162175 w 2162175"/>
                <a:gd name="connsiteY4" fmla="*/ 226219 h 904874"/>
                <a:gd name="connsiteX5" fmla="*/ 2162175 w 2162175"/>
                <a:gd name="connsiteY5" fmla="*/ 678656 h 904874"/>
                <a:gd name="connsiteX6" fmla="*/ 1081088 w 2162175"/>
                <a:gd name="connsiteY6" fmla="*/ 904874 h 904874"/>
                <a:gd name="connsiteX7" fmla="*/ 0 w 2162175"/>
                <a:gd name="connsiteY7" fmla="*/ 678656 h 904874"/>
                <a:gd name="connsiteX8" fmla="*/ 0 w 2162175"/>
                <a:gd name="connsiteY8" fmla="*/ 226219 h 904874"/>
                <a:gd name="connsiteX9" fmla="*/ 0 w 2162175"/>
                <a:gd name="connsiteY9" fmla="*/ 226218 h 904874"/>
                <a:gd name="connsiteX10" fmla="*/ 0 w 2162175"/>
                <a:gd name="connsiteY10" fmla="*/ 226218 h 904874"/>
                <a:gd name="connsiteX11" fmla="*/ 21964 w 2162175"/>
                <a:gd name="connsiteY11" fmla="*/ 180627 h 904874"/>
                <a:gd name="connsiteX12" fmla="*/ 1081088 w 2162175"/>
                <a:gd name="connsiteY12" fmla="*/ 0 h 90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2175" h="904874">
                  <a:moveTo>
                    <a:pt x="1081088" y="0"/>
                  </a:moveTo>
                  <a:cubicBezTo>
                    <a:pt x="1603520" y="0"/>
                    <a:pt x="2039403" y="77542"/>
                    <a:pt x="2140211" y="180627"/>
                  </a:cubicBezTo>
                  <a:lnTo>
                    <a:pt x="2162175" y="226218"/>
                  </a:lnTo>
                  <a:lnTo>
                    <a:pt x="2162175" y="226218"/>
                  </a:lnTo>
                  <a:lnTo>
                    <a:pt x="2162175" y="226219"/>
                  </a:lnTo>
                  <a:lnTo>
                    <a:pt x="2162175" y="678656"/>
                  </a:lnTo>
                  <a:cubicBezTo>
                    <a:pt x="2162175" y="803595"/>
                    <a:pt x="1678153" y="904874"/>
                    <a:pt x="1081088" y="904874"/>
                  </a:cubicBezTo>
                  <a:cubicBezTo>
                    <a:pt x="484022" y="904874"/>
                    <a:pt x="0" y="803595"/>
                    <a:pt x="0" y="678656"/>
                  </a:cubicBezTo>
                  <a:lnTo>
                    <a:pt x="0" y="226219"/>
                  </a:lnTo>
                  <a:lnTo>
                    <a:pt x="0" y="226218"/>
                  </a:lnTo>
                  <a:lnTo>
                    <a:pt x="0" y="226218"/>
                  </a:lnTo>
                  <a:lnTo>
                    <a:pt x="21964" y="180627"/>
                  </a:lnTo>
                  <a:cubicBezTo>
                    <a:pt x="122772" y="77542"/>
                    <a:pt x="558656" y="0"/>
                    <a:pt x="1081088" y="0"/>
                  </a:cubicBezTo>
                  <a:close/>
                </a:path>
              </a:pathLst>
            </a:custGeom>
            <a:solidFill>
              <a:srgbClr val="9F24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>
                <a:latin typeface="Montserrat" pitchFamily="2" charset="0"/>
              </a:endParaRPr>
            </a:p>
          </p:txBody>
        </p:sp>
        <p:sp>
          <p:nvSpPr>
            <p:cNvPr id="11" name="Freeform: Shape 80">
              <a:extLst>
                <a:ext uri="{FF2B5EF4-FFF2-40B4-BE49-F238E27FC236}">
                  <a16:creationId xmlns:a16="http://schemas.microsoft.com/office/drawing/2014/main" xmlns="" id="{47A0E629-5795-34FB-AD31-26B60FC741ED}"/>
                </a:ext>
              </a:extLst>
            </p:cNvPr>
            <p:cNvSpPr/>
            <p:nvPr/>
          </p:nvSpPr>
          <p:spPr>
            <a:xfrm>
              <a:off x="5863214" y="3235921"/>
              <a:ext cx="2162175" cy="678656"/>
            </a:xfrm>
            <a:custGeom>
              <a:avLst/>
              <a:gdLst>
                <a:gd name="connsiteX0" fmla="*/ -545 w 2162175"/>
                <a:gd name="connsiteY0" fmla="*/ -124 h 678656"/>
                <a:gd name="connsiteX1" fmla="*/ 1080543 w 2162175"/>
                <a:gd name="connsiteY1" fmla="*/ 226095 h 678656"/>
                <a:gd name="connsiteX2" fmla="*/ 2161630 w 2162175"/>
                <a:gd name="connsiteY2" fmla="*/ -124 h 678656"/>
                <a:gd name="connsiteX3" fmla="*/ 2161630 w 2162175"/>
                <a:gd name="connsiteY3" fmla="*/ 452314 h 678656"/>
                <a:gd name="connsiteX4" fmla="*/ 1080543 w 2162175"/>
                <a:gd name="connsiteY4" fmla="*/ 678532 h 678656"/>
                <a:gd name="connsiteX5" fmla="*/ -545 w 2162175"/>
                <a:gd name="connsiteY5" fmla="*/ 452314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2175" h="678656">
                  <a:moveTo>
                    <a:pt x="-545" y="-124"/>
                  </a:moveTo>
                  <a:cubicBezTo>
                    <a:pt x="-545" y="124815"/>
                    <a:pt x="483477" y="226095"/>
                    <a:pt x="1080543" y="226095"/>
                  </a:cubicBezTo>
                  <a:cubicBezTo>
                    <a:pt x="1677608" y="226095"/>
                    <a:pt x="2161630" y="124815"/>
                    <a:pt x="2161630" y="-124"/>
                  </a:cubicBezTo>
                  <a:lnTo>
                    <a:pt x="2161630" y="452314"/>
                  </a:lnTo>
                  <a:cubicBezTo>
                    <a:pt x="2161630" y="577253"/>
                    <a:pt x="1677608" y="678532"/>
                    <a:pt x="1080543" y="678532"/>
                  </a:cubicBezTo>
                  <a:cubicBezTo>
                    <a:pt x="483477" y="678532"/>
                    <a:pt x="-545" y="577253"/>
                    <a:pt x="-545" y="452314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bIns="81000" rtlCol="0" anchor="b"/>
            <a:lstStyle/>
            <a:p>
              <a:pPr algn="ctr"/>
              <a:r>
                <a:rPr lang="en-US" sz="1050" b="1" dirty="0" err="1">
                  <a:solidFill>
                    <a:schemeClr val="bg1"/>
                  </a:solidFill>
                  <a:latin typeface="Montserrat" pitchFamily="2" charset="0"/>
                </a:rPr>
                <a:t>Funcional</a:t>
              </a:r>
              <a:endParaRPr lang="en-GB" sz="1050" b="1" dirty="0">
                <a:solidFill>
                  <a:schemeClr val="bg1"/>
                </a:solidFill>
                <a:latin typeface="Montserrat" pitchFamily="2" charset="0"/>
              </a:endParaRPr>
            </a:p>
          </p:txBody>
        </p:sp>
      </p:grpSp>
      <p:sp>
        <p:nvSpPr>
          <p:cNvPr id="15" name="Inhaltsplatzhalter 4">
            <a:extLst>
              <a:ext uri="{FF2B5EF4-FFF2-40B4-BE49-F238E27FC236}">
                <a16:creationId xmlns:a16="http://schemas.microsoft.com/office/drawing/2014/main" xmlns="" id="{782F7A56-D70C-DE95-27BD-E8AC00B4A3D6}"/>
              </a:ext>
            </a:extLst>
          </p:cNvPr>
          <p:cNvSpPr txBox="1">
            <a:spLocks/>
          </p:cNvSpPr>
          <p:nvPr/>
        </p:nvSpPr>
        <p:spPr>
          <a:xfrm>
            <a:off x="5889082" y="5892095"/>
            <a:ext cx="658372" cy="115416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272967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Char char="§"/>
              <a:defRPr sz="23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7798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0764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9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256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335" indent="-179335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3847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10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2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Aft>
                <a:spcPts val="675"/>
              </a:spcAft>
              <a:buNone/>
            </a:pPr>
            <a:r>
              <a:rPr lang="en-US" sz="750" b="1" dirty="0">
                <a:latin typeface="Montserrat" pitchFamily="2" charset="0"/>
              </a:rPr>
              <a:t>Option #03</a:t>
            </a:r>
            <a:endParaRPr lang="en-US" sz="750" dirty="0">
              <a:latin typeface="Montserrat" pitchFamily="2" charset="0"/>
            </a:endParaRPr>
          </a:p>
        </p:txBody>
      </p:sp>
      <p:grpSp>
        <p:nvGrpSpPr>
          <p:cNvPr id="16" name="Group 66">
            <a:extLst>
              <a:ext uri="{FF2B5EF4-FFF2-40B4-BE49-F238E27FC236}">
                <a16:creationId xmlns:a16="http://schemas.microsoft.com/office/drawing/2014/main" xmlns="" id="{CA2C6565-F1E2-C2B9-D4AE-D0CEE5A52699}"/>
              </a:ext>
            </a:extLst>
          </p:cNvPr>
          <p:cNvGrpSpPr/>
          <p:nvPr/>
        </p:nvGrpSpPr>
        <p:grpSpPr>
          <a:xfrm flipH="1">
            <a:off x="4266224" y="5256992"/>
            <a:ext cx="1622040" cy="678749"/>
            <a:chOff x="5862669" y="3009579"/>
            <a:chExt cx="2162720" cy="904998"/>
          </a:xfrm>
        </p:grpSpPr>
        <p:sp>
          <p:nvSpPr>
            <p:cNvPr id="17" name="Freeform: Shape 71">
              <a:extLst>
                <a:ext uri="{FF2B5EF4-FFF2-40B4-BE49-F238E27FC236}">
                  <a16:creationId xmlns:a16="http://schemas.microsoft.com/office/drawing/2014/main" xmlns="" id="{0949CCD7-3B2C-0FDC-64DA-74A1E51B6D4F}"/>
                </a:ext>
              </a:extLst>
            </p:cNvPr>
            <p:cNvSpPr/>
            <p:nvPr/>
          </p:nvSpPr>
          <p:spPr>
            <a:xfrm>
              <a:off x="5862669" y="3009579"/>
              <a:ext cx="2162175" cy="904874"/>
            </a:xfrm>
            <a:custGeom>
              <a:avLst/>
              <a:gdLst>
                <a:gd name="connsiteX0" fmla="*/ 1081088 w 2162175"/>
                <a:gd name="connsiteY0" fmla="*/ 0 h 904874"/>
                <a:gd name="connsiteX1" fmla="*/ 2140211 w 2162175"/>
                <a:gd name="connsiteY1" fmla="*/ 180627 h 904874"/>
                <a:gd name="connsiteX2" fmla="*/ 2162175 w 2162175"/>
                <a:gd name="connsiteY2" fmla="*/ 226218 h 904874"/>
                <a:gd name="connsiteX3" fmla="*/ 2162175 w 2162175"/>
                <a:gd name="connsiteY3" fmla="*/ 226218 h 904874"/>
                <a:gd name="connsiteX4" fmla="*/ 2162175 w 2162175"/>
                <a:gd name="connsiteY4" fmla="*/ 226219 h 904874"/>
                <a:gd name="connsiteX5" fmla="*/ 2162175 w 2162175"/>
                <a:gd name="connsiteY5" fmla="*/ 678656 h 904874"/>
                <a:gd name="connsiteX6" fmla="*/ 1081088 w 2162175"/>
                <a:gd name="connsiteY6" fmla="*/ 904874 h 904874"/>
                <a:gd name="connsiteX7" fmla="*/ 0 w 2162175"/>
                <a:gd name="connsiteY7" fmla="*/ 678656 h 904874"/>
                <a:gd name="connsiteX8" fmla="*/ 0 w 2162175"/>
                <a:gd name="connsiteY8" fmla="*/ 226219 h 904874"/>
                <a:gd name="connsiteX9" fmla="*/ 0 w 2162175"/>
                <a:gd name="connsiteY9" fmla="*/ 226218 h 904874"/>
                <a:gd name="connsiteX10" fmla="*/ 0 w 2162175"/>
                <a:gd name="connsiteY10" fmla="*/ 226218 h 904874"/>
                <a:gd name="connsiteX11" fmla="*/ 21964 w 2162175"/>
                <a:gd name="connsiteY11" fmla="*/ 180627 h 904874"/>
                <a:gd name="connsiteX12" fmla="*/ 1081088 w 2162175"/>
                <a:gd name="connsiteY12" fmla="*/ 0 h 90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2175" h="904874">
                  <a:moveTo>
                    <a:pt x="1081088" y="0"/>
                  </a:moveTo>
                  <a:cubicBezTo>
                    <a:pt x="1603520" y="0"/>
                    <a:pt x="2039403" y="77542"/>
                    <a:pt x="2140211" y="180627"/>
                  </a:cubicBezTo>
                  <a:lnTo>
                    <a:pt x="2162175" y="226218"/>
                  </a:lnTo>
                  <a:lnTo>
                    <a:pt x="2162175" y="226218"/>
                  </a:lnTo>
                  <a:lnTo>
                    <a:pt x="2162175" y="226219"/>
                  </a:lnTo>
                  <a:lnTo>
                    <a:pt x="2162175" y="678656"/>
                  </a:lnTo>
                  <a:cubicBezTo>
                    <a:pt x="2162175" y="803595"/>
                    <a:pt x="1678153" y="904874"/>
                    <a:pt x="1081088" y="904874"/>
                  </a:cubicBezTo>
                  <a:cubicBezTo>
                    <a:pt x="484022" y="904874"/>
                    <a:pt x="0" y="803595"/>
                    <a:pt x="0" y="678656"/>
                  </a:cubicBezTo>
                  <a:lnTo>
                    <a:pt x="0" y="226219"/>
                  </a:lnTo>
                  <a:lnTo>
                    <a:pt x="0" y="226218"/>
                  </a:lnTo>
                  <a:lnTo>
                    <a:pt x="0" y="226218"/>
                  </a:lnTo>
                  <a:lnTo>
                    <a:pt x="21964" y="180627"/>
                  </a:lnTo>
                  <a:cubicBezTo>
                    <a:pt x="122772" y="77542"/>
                    <a:pt x="558656" y="0"/>
                    <a:pt x="1081088" y="0"/>
                  </a:cubicBezTo>
                  <a:close/>
                </a:path>
              </a:pathLst>
            </a:custGeom>
            <a:solidFill>
              <a:srgbClr val="C6A0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>
                <a:latin typeface="Montserrat" pitchFamily="2" charset="0"/>
              </a:endParaRPr>
            </a:p>
          </p:txBody>
        </p:sp>
        <p:sp>
          <p:nvSpPr>
            <p:cNvPr id="18" name="Freeform: Shape 72">
              <a:extLst>
                <a:ext uri="{FF2B5EF4-FFF2-40B4-BE49-F238E27FC236}">
                  <a16:creationId xmlns:a16="http://schemas.microsoft.com/office/drawing/2014/main" xmlns="" id="{1E184DAC-E63F-8E90-94B3-F8CC9F2075C9}"/>
                </a:ext>
              </a:extLst>
            </p:cNvPr>
            <p:cNvSpPr/>
            <p:nvPr/>
          </p:nvSpPr>
          <p:spPr>
            <a:xfrm>
              <a:off x="5863214" y="3235921"/>
              <a:ext cx="2162175" cy="678656"/>
            </a:xfrm>
            <a:custGeom>
              <a:avLst/>
              <a:gdLst>
                <a:gd name="connsiteX0" fmla="*/ -545 w 2162175"/>
                <a:gd name="connsiteY0" fmla="*/ -124 h 678656"/>
                <a:gd name="connsiteX1" fmla="*/ 1080543 w 2162175"/>
                <a:gd name="connsiteY1" fmla="*/ 226095 h 678656"/>
                <a:gd name="connsiteX2" fmla="*/ 2161630 w 2162175"/>
                <a:gd name="connsiteY2" fmla="*/ -124 h 678656"/>
                <a:gd name="connsiteX3" fmla="*/ 2161630 w 2162175"/>
                <a:gd name="connsiteY3" fmla="*/ 452314 h 678656"/>
                <a:gd name="connsiteX4" fmla="*/ 1080543 w 2162175"/>
                <a:gd name="connsiteY4" fmla="*/ 678532 h 678656"/>
                <a:gd name="connsiteX5" fmla="*/ -545 w 2162175"/>
                <a:gd name="connsiteY5" fmla="*/ 452314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2175" h="678656">
                  <a:moveTo>
                    <a:pt x="-545" y="-124"/>
                  </a:moveTo>
                  <a:cubicBezTo>
                    <a:pt x="-545" y="124815"/>
                    <a:pt x="483477" y="226095"/>
                    <a:pt x="1080543" y="226095"/>
                  </a:cubicBezTo>
                  <a:cubicBezTo>
                    <a:pt x="1677608" y="226095"/>
                    <a:pt x="2161630" y="124815"/>
                    <a:pt x="2161630" y="-124"/>
                  </a:cubicBezTo>
                  <a:lnTo>
                    <a:pt x="2161630" y="452314"/>
                  </a:lnTo>
                  <a:cubicBezTo>
                    <a:pt x="2161630" y="577253"/>
                    <a:pt x="1677608" y="678532"/>
                    <a:pt x="1080543" y="678532"/>
                  </a:cubicBezTo>
                  <a:cubicBezTo>
                    <a:pt x="483477" y="678532"/>
                    <a:pt x="-545" y="577253"/>
                    <a:pt x="-545" y="452314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bIns="81000" rtlCol="0" anchor="b"/>
            <a:lstStyle/>
            <a:p>
              <a:pPr algn="ctr"/>
              <a:r>
                <a:rPr lang="en-US" sz="1050" b="1" dirty="0" err="1">
                  <a:solidFill>
                    <a:schemeClr val="bg1"/>
                  </a:solidFill>
                  <a:latin typeface="Montserrat" pitchFamily="2" charset="0"/>
                </a:rPr>
                <a:t>Económica</a:t>
              </a:r>
              <a:endParaRPr lang="en-GB" sz="1050" b="1" dirty="0">
                <a:solidFill>
                  <a:schemeClr val="bg1"/>
                </a:solidFill>
                <a:latin typeface="Montserrat" pitchFamily="2" charset="0"/>
              </a:endParaRPr>
            </a:p>
          </p:txBody>
        </p:sp>
      </p:grpSp>
      <p:sp>
        <p:nvSpPr>
          <p:cNvPr id="22" name="Inhaltsplatzhalter 4">
            <a:extLst>
              <a:ext uri="{FF2B5EF4-FFF2-40B4-BE49-F238E27FC236}">
                <a16:creationId xmlns:a16="http://schemas.microsoft.com/office/drawing/2014/main" xmlns="" id="{54EE4BEE-361C-6562-AFD9-8410730984FA}"/>
              </a:ext>
            </a:extLst>
          </p:cNvPr>
          <p:cNvSpPr txBox="1">
            <a:spLocks/>
          </p:cNvSpPr>
          <p:nvPr/>
        </p:nvSpPr>
        <p:spPr>
          <a:xfrm flipH="1">
            <a:off x="3299637" y="5291279"/>
            <a:ext cx="658372" cy="115416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272967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Char char="§"/>
              <a:defRPr sz="23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7798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0764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9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256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335" indent="-179335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3847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10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2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Aft>
                <a:spcPts val="675"/>
              </a:spcAft>
              <a:buNone/>
            </a:pPr>
            <a:r>
              <a:rPr lang="en-US" sz="750" b="1" dirty="0">
                <a:latin typeface="Montserrat" pitchFamily="2" charset="0"/>
              </a:rPr>
              <a:t>Option #02</a:t>
            </a:r>
            <a:endParaRPr lang="en-US" sz="750" dirty="0">
              <a:latin typeface="Montserrat" pitchFamily="2" charset="0"/>
            </a:endParaRPr>
          </a:p>
        </p:txBody>
      </p:sp>
      <p:grpSp>
        <p:nvGrpSpPr>
          <p:cNvPr id="23" name="Group 13">
            <a:extLst>
              <a:ext uri="{FF2B5EF4-FFF2-40B4-BE49-F238E27FC236}">
                <a16:creationId xmlns:a16="http://schemas.microsoft.com/office/drawing/2014/main" xmlns="" id="{ABA9DADC-D2F5-28AD-46AD-E3E9ADC853A2}"/>
              </a:ext>
            </a:extLst>
          </p:cNvPr>
          <p:cNvGrpSpPr/>
          <p:nvPr/>
        </p:nvGrpSpPr>
        <p:grpSpPr>
          <a:xfrm>
            <a:off x="4266224" y="4656176"/>
            <a:ext cx="1622040" cy="678749"/>
            <a:chOff x="5862669" y="3009579"/>
            <a:chExt cx="2162720" cy="904998"/>
          </a:xfrm>
        </p:grpSpPr>
        <p:sp>
          <p:nvSpPr>
            <p:cNvPr id="24" name="Freeform: Shape 25">
              <a:extLst>
                <a:ext uri="{FF2B5EF4-FFF2-40B4-BE49-F238E27FC236}">
                  <a16:creationId xmlns:a16="http://schemas.microsoft.com/office/drawing/2014/main" xmlns="" id="{78F7C58A-1DF8-6183-8F0C-BC197522E173}"/>
                </a:ext>
              </a:extLst>
            </p:cNvPr>
            <p:cNvSpPr/>
            <p:nvPr/>
          </p:nvSpPr>
          <p:spPr>
            <a:xfrm>
              <a:off x="5862669" y="3009579"/>
              <a:ext cx="2162175" cy="904874"/>
            </a:xfrm>
            <a:custGeom>
              <a:avLst/>
              <a:gdLst>
                <a:gd name="connsiteX0" fmla="*/ 1081088 w 2162175"/>
                <a:gd name="connsiteY0" fmla="*/ 0 h 904874"/>
                <a:gd name="connsiteX1" fmla="*/ 2140211 w 2162175"/>
                <a:gd name="connsiteY1" fmla="*/ 180627 h 904874"/>
                <a:gd name="connsiteX2" fmla="*/ 2162175 w 2162175"/>
                <a:gd name="connsiteY2" fmla="*/ 226218 h 904874"/>
                <a:gd name="connsiteX3" fmla="*/ 2162175 w 2162175"/>
                <a:gd name="connsiteY3" fmla="*/ 226218 h 904874"/>
                <a:gd name="connsiteX4" fmla="*/ 2162175 w 2162175"/>
                <a:gd name="connsiteY4" fmla="*/ 226219 h 904874"/>
                <a:gd name="connsiteX5" fmla="*/ 2162175 w 2162175"/>
                <a:gd name="connsiteY5" fmla="*/ 678656 h 904874"/>
                <a:gd name="connsiteX6" fmla="*/ 1081088 w 2162175"/>
                <a:gd name="connsiteY6" fmla="*/ 904874 h 904874"/>
                <a:gd name="connsiteX7" fmla="*/ 0 w 2162175"/>
                <a:gd name="connsiteY7" fmla="*/ 678656 h 904874"/>
                <a:gd name="connsiteX8" fmla="*/ 0 w 2162175"/>
                <a:gd name="connsiteY8" fmla="*/ 226219 h 904874"/>
                <a:gd name="connsiteX9" fmla="*/ 0 w 2162175"/>
                <a:gd name="connsiteY9" fmla="*/ 226218 h 904874"/>
                <a:gd name="connsiteX10" fmla="*/ 0 w 2162175"/>
                <a:gd name="connsiteY10" fmla="*/ 226218 h 904874"/>
                <a:gd name="connsiteX11" fmla="*/ 21964 w 2162175"/>
                <a:gd name="connsiteY11" fmla="*/ 180627 h 904874"/>
                <a:gd name="connsiteX12" fmla="*/ 1081088 w 2162175"/>
                <a:gd name="connsiteY12" fmla="*/ 0 h 90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2175" h="904874">
                  <a:moveTo>
                    <a:pt x="1081088" y="0"/>
                  </a:moveTo>
                  <a:cubicBezTo>
                    <a:pt x="1603520" y="0"/>
                    <a:pt x="2039403" y="77542"/>
                    <a:pt x="2140211" y="180627"/>
                  </a:cubicBezTo>
                  <a:lnTo>
                    <a:pt x="2162175" y="226218"/>
                  </a:lnTo>
                  <a:lnTo>
                    <a:pt x="2162175" y="226218"/>
                  </a:lnTo>
                  <a:lnTo>
                    <a:pt x="2162175" y="226219"/>
                  </a:lnTo>
                  <a:lnTo>
                    <a:pt x="2162175" y="678656"/>
                  </a:lnTo>
                  <a:cubicBezTo>
                    <a:pt x="2162175" y="803595"/>
                    <a:pt x="1678153" y="904874"/>
                    <a:pt x="1081088" y="904874"/>
                  </a:cubicBezTo>
                  <a:cubicBezTo>
                    <a:pt x="484022" y="904874"/>
                    <a:pt x="0" y="803595"/>
                    <a:pt x="0" y="678656"/>
                  </a:cubicBezTo>
                  <a:lnTo>
                    <a:pt x="0" y="226219"/>
                  </a:lnTo>
                  <a:lnTo>
                    <a:pt x="0" y="226218"/>
                  </a:lnTo>
                  <a:lnTo>
                    <a:pt x="0" y="226218"/>
                  </a:lnTo>
                  <a:lnTo>
                    <a:pt x="21964" y="180627"/>
                  </a:lnTo>
                  <a:cubicBezTo>
                    <a:pt x="122772" y="77542"/>
                    <a:pt x="558656" y="0"/>
                    <a:pt x="1081088" y="0"/>
                  </a:cubicBezTo>
                  <a:close/>
                </a:path>
              </a:pathLst>
            </a:custGeom>
            <a:solidFill>
              <a:srgbClr val="9F24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>
                <a:latin typeface="Montserrat" pitchFamily="2" charset="0"/>
              </a:endParaRPr>
            </a:p>
          </p:txBody>
        </p:sp>
        <p:sp>
          <p:nvSpPr>
            <p:cNvPr id="25" name="Freeform: Shape 26">
              <a:extLst>
                <a:ext uri="{FF2B5EF4-FFF2-40B4-BE49-F238E27FC236}">
                  <a16:creationId xmlns:a16="http://schemas.microsoft.com/office/drawing/2014/main" xmlns="" id="{F0F25F50-62A3-F383-CD79-863EACE968C1}"/>
                </a:ext>
              </a:extLst>
            </p:cNvPr>
            <p:cNvSpPr/>
            <p:nvPr/>
          </p:nvSpPr>
          <p:spPr>
            <a:xfrm>
              <a:off x="5863214" y="3235921"/>
              <a:ext cx="2162175" cy="678656"/>
            </a:xfrm>
            <a:custGeom>
              <a:avLst/>
              <a:gdLst>
                <a:gd name="connsiteX0" fmla="*/ -545 w 2162175"/>
                <a:gd name="connsiteY0" fmla="*/ -124 h 678656"/>
                <a:gd name="connsiteX1" fmla="*/ 1080543 w 2162175"/>
                <a:gd name="connsiteY1" fmla="*/ 226095 h 678656"/>
                <a:gd name="connsiteX2" fmla="*/ 2161630 w 2162175"/>
                <a:gd name="connsiteY2" fmla="*/ -124 h 678656"/>
                <a:gd name="connsiteX3" fmla="*/ 2161630 w 2162175"/>
                <a:gd name="connsiteY3" fmla="*/ 452314 h 678656"/>
                <a:gd name="connsiteX4" fmla="*/ 1080543 w 2162175"/>
                <a:gd name="connsiteY4" fmla="*/ 678532 h 678656"/>
                <a:gd name="connsiteX5" fmla="*/ -545 w 2162175"/>
                <a:gd name="connsiteY5" fmla="*/ 452314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2175" h="678656">
                  <a:moveTo>
                    <a:pt x="-545" y="-124"/>
                  </a:moveTo>
                  <a:cubicBezTo>
                    <a:pt x="-545" y="124815"/>
                    <a:pt x="483477" y="226095"/>
                    <a:pt x="1080543" y="226095"/>
                  </a:cubicBezTo>
                  <a:cubicBezTo>
                    <a:pt x="1677608" y="226095"/>
                    <a:pt x="2161630" y="124815"/>
                    <a:pt x="2161630" y="-124"/>
                  </a:cubicBezTo>
                  <a:lnTo>
                    <a:pt x="2161630" y="452314"/>
                  </a:lnTo>
                  <a:cubicBezTo>
                    <a:pt x="2161630" y="577253"/>
                    <a:pt x="1677608" y="678532"/>
                    <a:pt x="1080543" y="678532"/>
                  </a:cubicBezTo>
                  <a:cubicBezTo>
                    <a:pt x="483477" y="678532"/>
                    <a:pt x="-545" y="577253"/>
                    <a:pt x="-545" y="452314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bIns="81000" rtlCol="0" anchor="b"/>
            <a:lstStyle/>
            <a:p>
              <a:pPr algn="ctr"/>
              <a:r>
                <a:rPr lang="en-US" sz="1050" b="1" dirty="0">
                  <a:solidFill>
                    <a:schemeClr val="bg1"/>
                  </a:solidFill>
                  <a:latin typeface="Montserrat" pitchFamily="2" charset="0"/>
                </a:rPr>
                <a:t>Administrativa</a:t>
              </a:r>
              <a:endParaRPr lang="en-GB" sz="1050" b="1" dirty="0">
                <a:solidFill>
                  <a:schemeClr val="bg1"/>
                </a:solidFill>
                <a:latin typeface="Montserrat" pitchFamily="2" charset="0"/>
              </a:endParaRPr>
            </a:p>
          </p:txBody>
        </p:sp>
      </p:grpSp>
      <p:sp>
        <p:nvSpPr>
          <p:cNvPr id="29" name="Inhaltsplatzhalter 4">
            <a:extLst>
              <a:ext uri="{FF2B5EF4-FFF2-40B4-BE49-F238E27FC236}">
                <a16:creationId xmlns:a16="http://schemas.microsoft.com/office/drawing/2014/main" xmlns="" id="{F488033B-5F33-63E3-976C-34444D317604}"/>
              </a:ext>
            </a:extLst>
          </p:cNvPr>
          <p:cNvSpPr txBox="1">
            <a:spLocks/>
          </p:cNvSpPr>
          <p:nvPr/>
        </p:nvSpPr>
        <p:spPr>
          <a:xfrm>
            <a:off x="5889082" y="4690463"/>
            <a:ext cx="658372" cy="115416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272967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Char char="§"/>
              <a:defRPr sz="23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7798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0764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9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256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335" indent="-179335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3847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10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2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Aft>
                <a:spcPts val="675"/>
              </a:spcAft>
              <a:buNone/>
            </a:pPr>
            <a:r>
              <a:rPr lang="en-US" sz="750" b="1" dirty="0">
                <a:latin typeface="Montserrat" pitchFamily="2" charset="0"/>
              </a:rPr>
              <a:t>Option #01</a:t>
            </a:r>
            <a:endParaRPr lang="en-US" sz="750" dirty="0">
              <a:latin typeface="Montserrat" pitchFamily="2" charset="0"/>
            </a:endParaRPr>
          </a:p>
        </p:txBody>
      </p:sp>
      <p:sp>
        <p:nvSpPr>
          <p:cNvPr id="37" name="CuadroTexto 36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636608" y="1039671"/>
            <a:ext cx="56137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 smtClean="0">
                <a:solidFill>
                  <a:srgbClr val="9F244A"/>
                </a:solidFill>
                <a:latin typeface="Montserrat Black" pitchFamily="2" charset="0"/>
              </a:rPr>
              <a:t>EGRESOS</a:t>
            </a:r>
            <a:endParaRPr lang="es-MX" sz="2400" b="1" dirty="0">
              <a:solidFill>
                <a:srgbClr val="9F244A"/>
              </a:solidFill>
              <a:latin typeface="Montserrat Black" pitchFamily="2" charset="0"/>
            </a:endParaRPr>
          </a:p>
        </p:txBody>
      </p:sp>
      <p:sp>
        <p:nvSpPr>
          <p:cNvPr id="38" name="CuadroTexto 37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762416" y="1617926"/>
            <a:ext cx="32616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000" b="1" dirty="0">
                <a:solidFill>
                  <a:srgbClr val="C49856"/>
                </a:solidFill>
                <a:latin typeface="Montserrat" pitchFamily="2" charset="0"/>
              </a:rPr>
              <a:t>¿Para </a:t>
            </a:r>
            <a:r>
              <a:rPr lang="es-MX" sz="2000" b="1" dirty="0" smtClean="0">
                <a:solidFill>
                  <a:srgbClr val="C49856"/>
                </a:solidFill>
                <a:latin typeface="Montserrat" pitchFamily="2" charset="0"/>
              </a:rPr>
              <a:t>qué </a:t>
            </a:r>
            <a:r>
              <a:rPr lang="es-MX" sz="2000" b="1" dirty="0">
                <a:solidFill>
                  <a:srgbClr val="C49856"/>
                </a:solidFill>
                <a:latin typeface="Montserrat" pitchFamily="2" charset="0"/>
              </a:rPr>
              <a:t>se gasta?</a:t>
            </a:r>
          </a:p>
        </p:txBody>
      </p:sp>
      <p:sp>
        <p:nvSpPr>
          <p:cNvPr id="42" name="Inhaltsplatzhalter 4">
            <a:extLst>
              <a:ext uri="{FF2B5EF4-FFF2-40B4-BE49-F238E27FC236}">
                <a16:creationId xmlns:a16="http://schemas.microsoft.com/office/drawing/2014/main" xmlns="" id="{F488033B-5F33-63E3-976C-34444D317604}"/>
              </a:ext>
            </a:extLst>
          </p:cNvPr>
          <p:cNvSpPr txBox="1">
            <a:spLocks/>
          </p:cNvSpPr>
          <p:nvPr/>
        </p:nvSpPr>
        <p:spPr>
          <a:xfrm>
            <a:off x="5888673" y="4702068"/>
            <a:ext cx="658372" cy="115416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272967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Char char="§"/>
              <a:defRPr sz="23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7798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0764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9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256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335" indent="-179335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3847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10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2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Aft>
                <a:spcPts val="675"/>
              </a:spcAft>
              <a:buNone/>
            </a:pPr>
            <a:r>
              <a:rPr lang="en-US" sz="750" b="1" dirty="0">
                <a:latin typeface="Montserrat" pitchFamily="2" charset="0"/>
              </a:rPr>
              <a:t>Option #01</a:t>
            </a:r>
            <a:endParaRPr lang="en-US" sz="750" dirty="0">
              <a:latin typeface="Montserrat" pitchFamily="2" charset="0"/>
            </a:endParaRPr>
          </a:p>
        </p:txBody>
      </p:sp>
      <p:sp>
        <p:nvSpPr>
          <p:cNvPr id="43" name="Rectángulo 42"/>
          <p:cNvSpPr/>
          <p:nvPr/>
        </p:nvSpPr>
        <p:spPr>
          <a:xfrm>
            <a:off x="638176" y="2041525"/>
            <a:ext cx="547325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s-MX" sz="1200" dirty="0" smtClean="0">
                <a:latin typeface="Montserrat" panose="00000500000000000000" pitchFamily="2" charset="0"/>
              </a:rPr>
              <a:t>El gasto se </a:t>
            </a:r>
            <a:r>
              <a:rPr lang="es-MX" sz="1200" dirty="0">
                <a:latin typeface="Montserrat" panose="00000500000000000000" pitchFamily="2" charset="0"/>
              </a:rPr>
              <a:t>destina a financiar las actividades y programas del gobierno </a:t>
            </a:r>
            <a:r>
              <a:rPr lang="es-MX" sz="1200" dirty="0" smtClean="0">
                <a:latin typeface="Montserrat" panose="00000500000000000000" pitchFamily="2" charset="0"/>
              </a:rPr>
              <a:t>de la entidad </a:t>
            </a:r>
            <a:r>
              <a:rPr lang="es-MX" sz="1200" dirty="0">
                <a:latin typeface="Montserrat" panose="00000500000000000000" pitchFamily="2" charset="0"/>
              </a:rPr>
              <a:t>con el objetivo de garantizar el bienestar de la población y el </a:t>
            </a:r>
            <a:r>
              <a:rPr lang="es-MX" sz="1200" dirty="0" smtClean="0">
                <a:latin typeface="Montserrat" panose="00000500000000000000" pitchFamily="2" charset="0"/>
              </a:rPr>
              <a:t>desarrollo. </a:t>
            </a:r>
          </a:p>
          <a:p>
            <a:pPr algn="just">
              <a:lnSpc>
                <a:spcPct val="150000"/>
              </a:lnSpc>
            </a:pPr>
            <a:r>
              <a:rPr lang="es-MX" sz="1200" dirty="0" smtClean="0">
                <a:latin typeface="Montserrat" panose="00000500000000000000" pitchFamily="2" charset="0"/>
              </a:rPr>
              <a:t>El </a:t>
            </a:r>
            <a:r>
              <a:rPr lang="es-MX" sz="1200" dirty="0">
                <a:latin typeface="Montserrat" panose="00000500000000000000" pitchFamily="2" charset="0"/>
              </a:rPr>
              <a:t>gasto se divide en diferentes rubros, entre los que destacan: educación, salud, </a:t>
            </a:r>
            <a:r>
              <a:rPr lang="es-MX" sz="1200" dirty="0" smtClean="0">
                <a:latin typeface="Montserrat" panose="00000500000000000000" pitchFamily="2" charset="0"/>
              </a:rPr>
              <a:t>seguridad </a:t>
            </a:r>
            <a:r>
              <a:rPr lang="es-MX" sz="1200" dirty="0">
                <a:latin typeface="Montserrat" panose="00000500000000000000" pitchFamily="2" charset="0"/>
              </a:rPr>
              <a:t>y justicia, infraestructura y transporte, desarrollo social y gasto administrativo.</a:t>
            </a:r>
          </a:p>
        </p:txBody>
      </p:sp>
      <p:sp>
        <p:nvSpPr>
          <p:cNvPr id="44" name="CuadroTexto 43">
            <a:extLst>
              <a:ext uri="{FF2B5EF4-FFF2-40B4-BE49-F238E27FC236}">
                <a16:creationId xmlns:a16="http://schemas.microsoft.com/office/drawing/2014/main" xmlns="" id="{E42C0D7B-CE5B-C39E-05EA-B015B31F6E96}"/>
              </a:ext>
            </a:extLst>
          </p:cNvPr>
          <p:cNvSpPr txBox="1"/>
          <p:nvPr/>
        </p:nvSpPr>
        <p:spPr>
          <a:xfrm>
            <a:off x="6090279" y="228119"/>
            <a:ext cx="609462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14</a:t>
            </a:r>
            <a:endParaRPr lang="es-MX" sz="3000" dirty="0">
              <a:solidFill>
                <a:schemeClr val="bg2">
                  <a:lumMod val="25000"/>
                </a:schemeClr>
              </a:solidFill>
              <a:latin typeface="Montserrat ExtraBold" panose="00000900000000000000" pitchFamily="2" charset="0"/>
            </a:endParaRPr>
          </a:p>
        </p:txBody>
      </p:sp>
      <p:sp>
        <p:nvSpPr>
          <p:cNvPr id="45" name="CuadroTexto 44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775508" y="4130317"/>
            <a:ext cx="32616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000" b="1" dirty="0">
                <a:solidFill>
                  <a:srgbClr val="C49856"/>
                </a:solidFill>
                <a:latin typeface="Montserrat" pitchFamily="2" charset="0"/>
              </a:rPr>
              <a:t>Clasificación del gasto</a:t>
            </a:r>
          </a:p>
        </p:txBody>
      </p:sp>
      <p:sp>
        <p:nvSpPr>
          <p:cNvPr id="46" name="Rectángulo 45"/>
          <p:cNvSpPr/>
          <p:nvPr/>
        </p:nvSpPr>
        <p:spPr>
          <a:xfrm>
            <a:off x="637018" y="4656176"/>
            <a:ext cx="312488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s-MX" sz="1200" dirty="0">
                <a:latin typeface="Montserrat" panose="00000500000000000000" pitchFamily="2" charset="0"/>
              </a:rPr>
              <a:t>El gasto público se clasifica de diversas maneras para facilitar su control, planeación y ejecución. En el caso del Presupuesto de Egresos del Estado de Tabasco, las clasificaciones del gasto siguen criterios establecidos a nivel </a:t>
            </a:r>
            <a:r>
              <a:rPr lang="es-MX" sz="1200" dirty="0" smtClean="0">
                <a:latin typeface="Montserrat" panose="00000500000000000000" pitchFamily="2" charset="0"/>
              </a:rPr>
              <a:t>federal. Estas </a:t>
            </a:r>
            <a:r>
              <a:rPr lang="es-MX" sz="1200" dirty="0">
                <a:latin typeface="Montserrat" panose="00000500000000000000" pitchFamily="2" charset="0"/>
              </a:rPr>
              <a:t>son las principales clasificaciones:</a:t>
            </a:r>
          </a:p>
        </p:txBody>
      </p:sp>
      <p:sp>
        <p:nvSpPr>
          <p:cNvPr id="47" name="Rectángulo 46"/>
          <p:cNvSpPr/>
          <p:nvPr/>
        </p:nvSpPr>
        <p:spPr>
          <a:xfrm>
            <a:off x="4265815" y="4194927"/>
            <a:ext cx="1566190" cy="3790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s-MX" sz="1400" b="1" i="1" dirty="0">
                <a:latin typeface="Montserrat" panose="00000500000000000000" pitchFamily="2" charset="0"/>
              </a:rPr>
              <a:t>Clasificación</a:t>
            </a:r>
          </a:p>
        </p:txBody>
      </p:sp>
    </p:spTree>
    <p:extLst>
      <p:ext uri="{BB962C8B-B14F-4D97-AF65-F5344CB8AC3E}">
        <p14:creationId xmlns:p14="http://schemas.microsoft.com/office/powerpoint/2010/main" val="39875981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adroTexto 1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636608" y="1039671"/>
            <a:ext cx="56137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 smtClean="0">
                <a:solidFill>
                  <a:srgbClr val="9F244A"/>
                </a:solidFill>
                <a:latin typeface="Montserrat Black" pitchFamily="2" charset="0"/>
              </a:rPr>
              <a:t>EGRESOS</a:t>
            </a:r>
            <a:endParaRPr lang="es-MX" sz="2400" b="1" dirty="0">
              <a:solidFill>
                <a:srgbClr val="9F244A"/>
              </a:solidFill>
              <a:latin typeface="Montserrat Black" pitchFamily="2" charset="0"/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762416" y="1617926"/>
            <a:ext cx="32616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000" b="1" dirty="0">
                <a:solidFill>
                  <a:srgbClr val="C49856"/>
                </a:solidFill>
                <a:latin typeface="Montserrat" pitchFamily="2" charset="0"/>
              </a:rPr>
              <a:t>¿En qué se gasta?</a:t>
            </a:r>
          </a:p>
        </p:txBody>
      </p:sp>
      <p:sp>
        <p:nvSpPr>
          <p:cNvPr id="4" name="Rectángulo 3"/>
          <p:cNvSpPr/>
          <p:nvPr/>
        </p:nvSpPr>
        <p:spPr>
          <a:xfrm>
            <a:off x="638176" y="2041525"/>
            <a:ext cx="56121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s-MX" sz="1200" dirty="0">
                <a:latin typeface="Montserrat" panose="00000500000000000000" pitchFamily="2" charset="0"/>
              </a:rPr>
              <a:t>El Presupuesto de Egresos del Estado de Tabasco se destina a financiar las actividades y programas del </a:t>
            </a:r>
            <a:r>
              <a:rPr lang="es-MX" sz="1200" dirty="0" smtClean="0">
                <a:latin typeface="Montserrat" panose="00000500000000000000" pitchFamily="2" charset="0"/>
              </a:rPr>
              <a:t>gobierno de la entidad </a:t>
            </a:r>
            <a:r>
              <a:rPr lang="es-MX" sz="1200" dirty="0">
                <a:latin typeface="Montserrat" panose="00000500000000000000" pitchFamily="2" charset="0"/>
              </a:rPr>
              <a:t>con el objetivo de garantizar el bienestar de la población y el </a:t>
            </a:r>
            <a:r>
              <a:rPr lang="es-MX" sz="1200" dirty="0" smtClean="0">
                <a:latin typeface="Montserrat" panose="00000500000000000000" pitchFamily="2" charset="0"/>
              </a:rPr>
              <a:t>desarrollo.</a:t>
            </a:r>
            <a:endParaRPr lang="es-MX" sz="1200" dirty="0">
              <a:latin typeface="Montserrat" panose="00000500000000000000" pitchFamily="2" charset="0"/>
            </a:endParaRPr>
          </a:p>
        </p:txBody>
      </p:sp>
      <p:grpSp>
        <p:nvGrpSpPr>
          <p:cNvPr id="109" name="Grupo 108">
            <a:extLst>
              <a:ext uri="{FF2B5EF4-FFF2-40B4-BE49-F238E27FC236}">
                <a16:creationId xmlns:a16="http://schemas.microsoft.com/office/drawing/2014/main" xmlns="" id="{04AC6ADF-2778-42DC-A837-0AF5F8493F7C}"/>
              </a:ext>
            </a:extLst>
          </p:cNvPr>
          <p:cNvGrpSpPr/>
          <p:nvPr/>
        </p:nvGrpSpPr>
        <p:grpSpPr>
          <a:xfrm>
            <a:off x="834524" y="3110954"/>
            <a:ext cx="5589860" cy="4923206"/>
            <a:chOff x="189071" y="2290991"/>
            <a:chExt cx="6645910" cy="5853311"/>
          </a:xfrm>
        </p:grpSpPr>
        <p:pic>
          <p:nvPicPr>
            <p:cNvPr id="110" name="Gráfico 10">
              <a:extLst>
                <a:ext uri="{FF2B5EF4-FFF2-40B4-BE49-F238E27FC236}">
                  <a16:creationId xmlns:a16="http://schemas.microsoft.com/office/drawing/2014/main" xmlns="" id="{88E88379-0D19-4504-83D1-84F4F48E5C1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2465070" y="4239442"/>
              <a:ext cx="2152650" cy="3629025"/>
            </a:xfrm>
            <a:prstGeom prst="rect">
              <a:avLst/>
            </a:prstGeom>
          </p:spPr>
        </p:pic>
        <p:grpSp>
          <p:nvGrpSpPr>
            <p:cNvPr id="111" name="Grupo 110">
              <a:extLst>
                <a:ext uri="{FF2B5EF4-FFF2-40B4-BE49-F238E27FC236}">
                  <a16:creationId xmlns:a16="http://schemas.microsoft.com/office/drawing/2014/main" xmlns="" id="{9B89024D-5492-40B6-93FB-2845FA318955}"/>
                </a:ext>
              </a:extLst>
            </p:cNvPr>
            <p:cNvGrpSpPr/>
            <p:nvPr/>
          </p:nvGrpSpPr>
          <p:grpSpPr>
            <a:xfrm>
              <a:off x="189071" y="2290991"/>
              <a:ext cx="6645910" cy="5853311"/>
              <a:chOff x="267392" y="2313125"/>
              <a:chExt cx="6645910" cy="5853311"/>
            </a:xfrm>
          </p:grpSpPr>
          <p:grpSp>
            <p:nvGrpSpPr>
              <p:cNvPr id="112" name="Grupo 111">
                <a:extLst>
                  <a:ext uri="{FF2B5EF4-FFF2-40B4-BE49-F238E27FC236}">
                    <a16:creationId xmlns:a16="http://schemas.microsoft.com/office/drawing/2014/main" xmlns="" id="{0961507A-C002-488F-AE5F-50754DF975BB}"/>
                  </a:ext>
                </a:extLst>
              </p:cNvPr>
              <p:cNvGrpSpPr/>
              <p:nvPr/>
            </p:nvGrpSpPr>
            <p:grpSpPr>
              <a:xfrm rot="690665">
                <a:off x="4563283" y="3987807"/>
                <a:ext cx="2350019" cy="4178629"/>
                <a:chOff x="4387437" y="4122273"/>
                <a:chExt cx="2350019" cy="4178629"/>
              </a:xfrm>
            </p:grpSpPr>
            <p:pic>
              <p:nvPicPr>
                <p:cNvPr id="123" name="Gráfico 12">
                  <a:extLst>
                    <a:ext uri="{FF2B5EF4-FFF2-40B4-BE49-F238E27FC236}">
                      <a16:creationId xmlns:a16="http://schemas.microsoft.com/office/drawing/2014/main" xmlns="" id="{BD01C6EC-3E76-416F-A5DA-8E2F528ED2F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xmlns="" r:embed="rId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189151" y="7248944"/>
                  <a:ext cx="1548305" cy="1051958"/>
                </a:xfrm>
                <a:prstGeom prst="rect">
                  <a:avLst/>
                </a:prstGeom>
              </p:spPr>
            </p:pic>
            <p:pic>
              <p:nvPicPr>
                <p:cNvPr id="124" name="Gráfico 89">
                  <a:extLst>
                    <a:ext uri="{FF2B5EF4-FFF2-40B4-BE49-F238E27FC236}">
                      <a16:creationId xmlns:a16="http://schemas.microsoft.com/office/drawing/2014/main" xmlns="" id="{7E47DC96-3A41-42C3-AEDF-61FDDE63A8E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xmlns="" r:embed="rId5"/>
                    </a:ext>
                  </a:extLst>
                </a:blip>
                <a:stretch>
                  <a:fillRect/>
                </a:stretch>
              </p:blipFill>
              <p:spPr>
                <a:xfrm rot="20853531">
                  <a:off x="5119421" y="6183691"/>
                  <a:ext cx="1548305" cy="1051958"/>
                </a:xfrm>
                <a:prstGeom prst="rect">
                  <a:avLst/>
                </a:prstGeom>
              </p:spPr>
            </p:pic>
            <p:pic>
              <p:nvPicPr>
                <p:cNvPr id="125" name="Gráfico 94">
                  <a:extLst>
                    <a:ext uri="{FF2B5EF4-FFF2-40B4-BE49-F238E27FC236}">
                      <a16:creationId xmlns:a16="http://schemas.microsoft.com/office/drawing/2014/main" xmlns="" id="{4E3ADA2B-3C13-404C-86A1-36B2DAA66DA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xmlns="" r:embed="rId5"/>
                    </a:ext>
                  </a:extLst>
                </a:blip>
                <a:stretch>
                  <a:fillRect/>
                </a:stretch>
              </p:blipFill>
              <p:spPr>
                <a:xfrm rot="19754130">
                  <a:off x="4833628" y="5140019"/>
                  <a:ext cx="1548305" cy="1051958"/>
                </a:xfrm>
                <a:prstGeom prst="rect">
                  <a:avLst/>
                </a:prstGeom>
              </p:spPr>
            </p:pic>
            <p:pic>
              <p:nvPicPr>
                <p:cNvPr id="126" name="Gráfico 99">
                  <a:extLst>
                    <a:ext uri="{FF2B5EF4-FFF2-40B4-BE49-F238E27FC236}">
                      <a16:creationId xmlns:a16="http://schemas.microsoft.com/office/drawing/2014/main" xmlns="" id="{5ADB84B1-B0D2-4F23-9EC1-BFA26B98F81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xmlns="" r:embed="rId5"/>
                    </a:ext>
                  </a:extLst>
                </a:blip>
                <a:stretch>
                  <a:fillRect/>
                </a:stretch>
              </p:blipFill>
              <p:spPr>
                <a:xfrm rot="19446159">
                  <a:off x="4387437" y="4122273"/>
                  <a:ext cx="1548304" cy="1051958"/>
                </a:xfrm>
                <a:prstGeom prst="rect">
                  <a:avLst/>
                </a:prstGeom>
              </p:spPr>
            </p:pic>
          </p:grpSp>
          <p:grpSp>
            <p:nvGrpSpPr>
              <p:cNvPr id="113" name="Grupo 112">
                <a:extLst>
                  <a:ext uri="{FF2B5EF4-FFF2-40B4-BE49-F238E27FC236}">
                    <a16:creationId xmlns:a16="http://schemas.microsoft.com/office/drawing/2014/main" xmlns="" id="{B69E3525-6EC4-4C2D-A135-5E4DAF5055C4}"/>
                  </a:ext>
                </a:extLst>
              </p:cNvPr>
              <p:cNvGrpSpPr/>
              <p:nvPr/>
            </p:nvGrpSpPr>
            <p:grpSpPr>
              <a:xfrm rot="20923946" flipH="1">
                <a:off x="267392" y="4037978"/>
                <a:ext cx="2382729" cy="4125311"/>
                <a:chOff x="984499" y="4156492"/>
                <a:chExt cx="2382729" cy="4125311"/>
              </a:xfrm>
            </p:grpSpPr>
            <p:pic>
              <p:nvPicPr>
                <p:cNvPr id="119" name="Gráfico 100">
                  <a:extLst>
                    <a:ext uri="{FF2B5EF4-FFF2-40B4-BE49-F238E27FC236}">
                      <a16:creationId xmlns:a16="http://schemas.microsoft.com/office/drawing/2014/main" xmlns="" id="{B9142C5F-E306-42C0-8230-68BCD48EE6D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xmlns="" r:embed="rId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818923" y="7229845"/>
                  <a:ext cx="1548305" cy="1051958"/>
                </a:xfrm>
                <a:prstGeom prst="rect">
                  <a:avLst/>
                </a:prstGeom>
              </p:spPr>
            </p:pic>
            <p:pic>
              <p:nvPicPr>
                <p:cNvPr id="120" name="Gráfico 101">
                  <a:extLst>
                    <a:ext uri="{FF2B5EF4-FFF2-40B4-BE49-F238E27FC236}">
                      <a16:creationId xmlns:a16="http://schemas.microsoft.com/office/drawing/2014/main" xmlns="" id="{62615957-FECC-4B15-83FC-34C2B63AF7B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xmlns="" r:embed="rId5"/>
                    </a:ext>
                  </a:extLst>
                </a:blip>
                <a:stretch>
                  <a:fillRect/>
                </a:stretch>
              </p:blipFill>
              <p:spPr>
                <a:xfrm rot="20853531">
                  <a:off x="1748666" y="6164700"/>
                  <a:ext cx="1548305" cy="1051958"/>
                </a:xfrm>
                <a:prstGeom prst="rect">
                  <a:avLst/>
                </a:prstGeom>
              </p:spPr>
            </p:pic>
            <p:pic>
              <p:nvPicPr>
                <p:cNvPr id="121" name="Gráfico 102">
                  <a:extLst>
                    <a:ext uri="{FF2B5EF4-FFF2-40B4-BE49-F238E27FC236}">
                      <a16:creationId xmlns:a16="http://schemas.microsoft.com/office/drawing/2014/main" xmlns="" id="{7EFC3383-03EB-4501-BE60-1A54845D33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xmlns="" r:embed="rId5"/>
                    </a:ext>
                  </a:extLst>
                </a:blip>
                <a:stretch>
                  <a:fillRect/>
                </a:stretch>
              </p:blipFill>
              <p:spPr>
                <a:xfrm rot="19754130">
                  <a:off x="1462873" y="5121028"/>
                  <a:ext cx="1548305" cy="1051958"/>
                </a:xfrm>
                <a:prstGeom prst="rect">
                  <a:avLst/>
                </a:prstGeom>
              </p:spPr>
            </p:pic>
            <p:pic>
              <p:nvPicPr>
                <p:cNvPr id="122" name="Gráfico 103">
                  <a:extLst>
                    <a:ext uri="{FF2B5EF4-FFF2-40B4-BE49-F238E27FC236}">
                      <a16:creationId xmlns:a16="http://schemas.microsoft.com/office/drawing/2014/main" xmlns="" id="{323A6FF0-E76F-4117-97C4-BF87CB71C2F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xmlns="" r:embed="rId5"/>
                    </a:ext>
                  </a:extLst>
                </a:blip>
                <a:stretch>
                  <a:fillRect/>
                </a:stretch>
              </p:blipFill>
              <p:spPr>
                <a:xfrm rot="18985459">
                  <a:off x="984499" y="4156492"/>
                  <a:ext cx="1548304" cy="1051958"/>
                </a:xfrm>
                <a:prstGeom prst="rect">
                  <a:avLst/>
                </a:prstGeom>
              </p:spPr>
            </p:pic>
          </p:grpSp>
          <p:grpSp>
            <p:nvGrpSpPr>
              <p:cNvPr id="114" name="Grupo 113">
                <a:extLst>
                  <a:ext uri="{FF2B5EF4-FFF2-40B4-BE49-F238E27FC236}">
                    <a16:creationId xmlns:a16="http://schemas.microsoft.com/office/drawing/2014/main" xmlns="" id="{94B574C0-3C3B-44C7-87F2-57C1DD7C65FA}"/>
                  </a:ext>
                </a:extLst>
              </p:cNvPr>
              <p:cNvGrpSpPr/>
              <p:nvPr/>
            </p:nvGrpSpPr>
            <p:grpSpPr>
              <a:xfrm>
                <a:off x="1618060" y="2313125"/>
                <a:ext cx="3906197" cy="2107820"/>
                <a:chOff x="1618060" y="2313125"/>
                <a:chExt cx="3906197" cy="2107820"/>
              </a:xfrm>
            </p:grpSpPr>
            <p:pic>
              <p:nvPicPr>
                <p:cNvPr id="115" name="Gráfico 106">
                  <a:extLst>
                    <a:ext uri="{FF2B5EF4-FFF2-40B4-BE49-F238E27FC236}">
                      <a16:creationId xmlns:a16="http://schemas.microsoft.com/office/drawing/2014/main" xmlns="" id="{F7071EDD-C026-48D8-B736-EF605AC2AD1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xmlns="" r:embed="rId5"/>
                    </a:ext>
                  </a:extLst>
                </a:blip>
                <a:stretch>
                  <a:fillRect/>
                </a:stretch>
              </p:blipFill>
              <p:spPr>
                <a:xfrm rot="3151681" flipH="1">
                  <a:off x="1369887" y="3080560"/>
                  <a:ext cx="1548304" cy="1051958"/>
                </a:xfrm>
                <a:prstGeom prst="rect">
                  <a:avLst/>
                </a:prstGeom>
              </p:spPr>
            </p:pic>
            <p:pic>
              <p:nvPicPr>
                <p:cNvPr id="116" name="Gráfico 107">
                  <a:extLst>
                    <a:ext uri="{FF2B5EF4-FFF2-40B4-BE49-F238E27FC236}">
                      <a16:creationId xmlns:a16="http://schemas.microsoft.com/office/drawing/2014/main" xmlns="" id="{72606CBA-F70A-4EC6-906E-683AF71A452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xmlns="" r:embed="rId5"/>
                    </a:ext>
                  </a:extLst>
                </a:blip>
                <a:stretch>
                  <a:fillRect/>
                </a:stretch>
              </p:blipFill>
              <p:spPr>
                <a:xfrm rot="4712476" flipH="1">
                  <a:off x="2291006" y="2568522"/>
                  <a:ext cx="1548304" cy="1051958"/>
                </a:xfrm>
                <a:prstGeom prst="rect">
                  <a:avLst/>
                </a:prstGeom>
              </p:spPr>
            </p:pic>
            <p:pic>
              <p:nvPicPr>
                <p:cNvPr id="117" name="Gráfico 108">
                  <a:extLst>
                    <a:ext uri="{FF2B5EF4-FFF2-40B4-BE49-F238E27FC236}">
                      <a16:creationId xmlns:a16="http://schemas.microsoft.com/office/drawing/2014/main" xmlns="" id="{A109DEAA-56C6-4190-9E8A-D3180EA6F01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xmlns="" r:embed="rId5"/>
                    </a:ext>
                  </a:extLst>
                </a:blip>
                <a:stretch>
                  <a:fillRect/>
                </a:stretch>
              </p:blipFill>
              <p:spPr>
                <a:xfrm rot="6162586" flipH="1">
                  <a:off x="3325838" y="2561298"/>
                  <a:ext cx="1548304" cy="1051958"/>
                </a:xfrm>
                <a:prstGeom prst="rect">
                  <a:avLst/>
                </a:prstGeom>
              </p:spPr>
            </p:pic>
            <p:pic>
              <p:nvPicPr>
                <p:cNvPr id="118" name="Gráfico 109">
                  <a:extLst>
                    <a:ext uri="{FF2B5EF4-FFF2-40B4-BE49-F238E27FC236}">
                      <a16:creationId xmlns:a16="http://schemas.microsoft.com/office/drawing/2014/main" xmlns="" id="{40D59025-D400-4C2B-A69C-E7D923F6A45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xmlns="" r:embed="rId5"/>
                    </a:ext>
                  </a:extLst>
                </a:blip>
                <a:stretch>
                  <a:fillRect/>
                </a:stretch>
              </p:blipFill>
              <p:spPr>
                <a:xfrm rot="7405736" flipH="1">
                  <a:off x="4224126" y="3120814"/>
                  <a:ext cx="1548304" cy="1051958"/>
                </a:xfrm>
                <a:prstGeom prst="rect">
                  <a:avLst/>
                </a:prstGeom>
              </p:spPr>
            </p:pic>
          </p:grpSp>
        </p:grpSp>
      </p:grpSp>
      <p:sp>
        <p:nvSpPr>
          <p:cNvPr id="127" name="CuadroTexto 126">
            <a:extLst>
              <a:ext uri="{FF2B5EF4-FFF2-40B4-BE49-F238E27FC236}">
                <a16:creationId xmlns:a16="http://schemas.microsoft.com/office/drawing/2014/main" xmlns="" id="{2FFB41E8-EF03-449A-BC96-5776AA03C4D4}"/>
              </a:ext>
            </a:extLst>
          </p:cNvPr>
          <p:cNvSpPr txBox="1"/>
          <p:nvPr/>
        </p:nvSpPr>
        <p:spPr>
          <a:xfrm>
            <a:off x="1012358" y="7386373"/>
            <a:ext cx="107318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000" b="1" dirty="0">
                <a:solidFill>
                  <a:srgbClr val="9F244A"/>
                </a:solidFill>
                <a:latin typeface="Montserrat" pitchFamily="2" charset="0"/>
              </a:rPr>
              <a:t>Transporte</a:t>
            </a:r>
          </a:p>
        </p:txBody>
      </p:sp>
      <p:pic>
        <p:nvPicPr>
          <p:cNvPr id="128" name="Gráfico 21">
            <a:extLst>
              <a:ext uri="{FF2B5EF4-FFF2-40B4-BE49-F238E27FC236}">
                <a16:creationId xmlns:a16="http://schemas.microsoft.com/office/drawing/2014/main" xmlns="" id="{3B488A33-D5A0-45FE-BE10-7AF388DFE72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1369895" y="7641673"/>
            <a:ext cx="358106" cy="358106"/>
          </a:xfrm>
          <a:prstGeom prst="rect">
            <a:avLst/>
          </a:prstGeom>
        </p:spPr>
      </p:pic>
      <p:sp>
        <p:nvSpPr>
          <p:cNvPr id="129" name="CuadroTexto 128">
            <a:extLst>
              <a:ext uri="{FF2B5EF4-FFF2-40B4-BE49-F238E27FC236}">
                <a16:creationId xmlns:a16="http://schemas.microsoft.com/office/drawing/2014/main" xmlns="" id="{2FFB41E8-EF03-449A-BC96-5776AA03C4D4}"/>
              </a:ext>
            </a:extLst>
          </p:cNvPr>
          <p:cNvSpPr txBox="1"/>
          <p:nvPr/>
        </p:nvSpPr>
        <p:spPr>
          <a:xfrm>
            <a:off x="882018" y="6429541"/>
            <a:ext cx="107318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000" b="1" dirty="0">
                <a:solidFill>
                  <a:srgbClr val="9F244A"/>
                </a:solidFill>
                <a:latin typeface="Montserrat" pitchFamily="2" charset="0"/>
              </a:rPr>
              <a:t>Seguridad</a:t>
            </a:r>
          </a:p>
        </p:txBody>
      </p:sp>
      <p:pic>
        <p:nvPicPr>
          <p:cNvPr id="130" name="Gráfico 24">
            <a:extLst>
              <a:ext uri="{FF2B5EF4-FFF2-40B4-BE49-F238E27FC236}">
                <a16:creationId xmlns:a16="http://schemas.microsoft.com/office/drawing/2014/main" xmlns="" id="{397030C2-643F-46A5-A69B-FD4EA34275B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1268820" y="6675762"/>
            <a:ext cx="325680" cy="370090"/>
          </a:xfrm>
          <a:prstGeom prst="rect">
            <a:avLst/>
          </a:prstGeom>
        </p:spPr>
      </p:pic>
      <p:sp>
        <p:nvSpPr>
          <p:cNvPr id="131" name="CuadroTexto 130">
            <a:extLst>
              <a:ext uri="{FF2B5EF4-FFF2-40B4-BE49-F238E27FC236}">
                <a16:creationId xmlns:a16="http://schemas.microsoft.com/office/drawing/2014/main" xmlns="" id="{2FFB41E8-EF03-449A-BC96-5776AA03C4D4}"/>
              </a:ext>
            </a:extLst>
          </p:cNvPr>
          <p:cNvSpPr txBox="1"/>
          <p:nvPr/>
        </p:nvSpPr>
        <p:spPr>
          <a:xfrm>
            <a:off x="972620" y="5432494"/>
            <a:ext cx="107318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000" b="1" dirty="0">
                <a:solidFill>
                  <a:srgbClr val="9F244A"/>
                </a:solidFill>
                <a:latin typeface="Montserrat" pitchFamily="2" charset="0"/>
              </a:rPr>
              <a:t>Vivienda</a:t>
            </a:r>
          </a:p>
        </p:txBody>
      </p:sp>
      <p:pic>
        <p:nvPicPr>
          <p:cNvPr id="132" name="Gráfico 30">
            <a:extLst>
              <a:ext uri="{FF2B5EF4-FFF2-40B4-BE49-F238E27FC236}">
                <a16:creationId xmlns:a16="http://schemas.microsoft.com/office/drawing/2014/main" xmlns="" id="{604DB5FB-FC6A-49FC-86B9-B169099EAD9E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1308866" y="5694144"/>
            <a:ext cx="391905" cy="375909"/>
          </a:xfrm>
          <a:prstGeom prst="rect">
            <a:avLst/>
          </a:prstGeom>
        </p:spPr>
      </p:pic>
      <p:sp>
        <p:nvSpPr>
          <p:cNvPr id="133" name="CuadroTexto 132">
            <a:extLst>
              <a:ext uri="{FF2B5EF4-FFF2-40B4-BE49-F238E27FC236}">
                <a16:creationId xmlns:a16="http://schemas.microsoft.com/office/drawing/2014/main" xmlns="" id="{2FFB41E8-EF03-449A-BC96-5776AA03C4D4}"/>
              </a:ext>
            </a:extLst>
          </p:cNvPr>
          <p:cNvSpPr txBox="1"/>
          <p:nvPr/>
        </p:nvSpPr>
        <p:spPr>
          <a:xfrm>
            <a:off x="1212126" y="4523387"/>
            <a:ext cx="107318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000" b="1" dirty="0">
                <a:solidFill>
                  <a:srgbClr val="9F244A"/>
                </a:solidFill>
                <a:latin typeface="Montserrat" pitchFamily="2" charset="0"/>
              </a:rPr>
              <a:t>Carreteras</a:t>
            </a:r>
          </a:p>
        </p:txBody>
      </p:sp>
      <p:pic>
        <p:nvPicPr>
          <p:cNvPr id="134" name="Gráfico 33">
            <a:extLst>
              <a:ext uri="{FF2B5EF4-FFF2-40B4-BE49-F238E27FC236}">
                <a16:creationId xmlns:a16="http://schemas.microsoft.com/office/drawing/2014/main" xmlns="" id="{E38D1DF6-B9CA-48F7-A2E0-922E1DB52F81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1519567" y="4804460"/>
            <a:ext cx="521256" cy="324338"/>
          </a:xfrm>
          <a:prstGeom prst="rect">
            <a:avLst/>
          </a:prstGeom>
        </p:spPr>
      </p:pic>
      <p:pic>
        <p:nvPicPr>
          <p:cNvPr id="135" name="Gráfico 11">
            <a:extLst>
              <a:ext uri="{FF2B5EF4-FFF2-40B4-BE49-F238E27FC236}">
                <a16:creationId xmlns:a16="http://schemas.microsoft.com/office/drawing/2014/main" xmlns="" id="{243A8F7D-2936-427C-BD1E-E944966070E5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2064335" y="3929435"/>
            <a:ext cx="405662" cy="449916"/>
          </a:xfrm>
          <a:prstGeom prst="rect">
            <a:avLst/>
          </a:prstGeom>
        </p:spPr>
      </p:pic>
      <p:sp>
        <p:nvSpPr>
          <p:cNvPr id="136" name="CuadroTexto 135">
            <a:extLst>
              <a:ext uri="{FF2B5EF4-FFF2-40B4-BE49-F238E27FC236}">
                <a16:creationId xmlns:a16="http://schemas.microsoft.com/office/drawing/2014/main" xmlns="" id="{2FFB41E8-EF03-449A-BC96-5776AA03C4D4}"/>
              </a:ext>
            </a:extLst>
          </p:cNvPr>
          <p:cNvSpPr txBox="1"/>
          <p:nvPr/>
        </p:nvSpPr>
        <p:spPr>
          <a:xfrm>
            <a:off x="1741275" y="3653303"/>
            <a:ext cx="107318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000" b="1" dirty="0">
                <a:solidFill>
                  <a:srgbClr val="9F244A"/>
                </a:solidFill>
                <a:latin typeface="Montserrat" pitchFamily="2" charset="0"/>
              </a:rPr>
              <a:t>Salud</a:t>
            </a:r>
          </a:p>
        </p:txBody>
      </p:sp>
      <p:sp>
        <p:nvSpPr>
          <p:cNvPr id="137" name="CuadroTexto 136">
            <a:extLst>
              <a:ext uri="{FF2B5EF4-FFF2-40B4-BE49-F238E27FC236}">
                <a16:creationId xmlns:a16="http://schemas.microsoft.com/office/drawing/2014/main" xmlns="" id="{E42C0D7B-CE5B-C39E-05EA-B015B31F6E96}"/>
              </a:ext>
            </a:extLst>
          </p:cNvPr>
          <p:cNvSpPr txBox="1"/>
          <p:nvPr/>
        </p:nvSpPr>
        <p:spPr>
          <a:xfrm>
            <a:off x="6080500" y="242259"/>
            <a:ext cx="574196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15</a:t>
            </a:r>
            <a:endParaRPr lang="es-MX" sz="3000" dirty="0">
              <a:solidFill>
                <a:schemeClr val="bg2">
                  <a:lumMod val="25000"/>
                </a:schemeClr>
              </a:solidFill>
              <a:latin typeface="Montserrat ExtraBold" panose="00000900000000000000" pitchFamily="2" charset="0"/>
            </a:endParaRPr>
          </a:p>
        </p:txBody>
      </p:sp>
      <p:sp>
        <p:nvSpPr>
          <p:cNvPr id="138" name="CuadroTexto 137">
            <a:extLst>
              <a:ext uri="{FF2B5EF4-FFF2-40B4-BE49-F238E27FC236}">
                <a16:creationId xmlns:a16="http://schemas.microsoft.com/office/drawing/2014/main" xmlns="" id="{2FFB41E8-EF03-449A-BC96-5776AA03C4D4}"/>
              </a:ext>
            </a:extLst>
          </p:cNvPr>
          <p:cNvSpPr txBox="1"/>
          <p:nvPr/>
        </p:nvSpPr>
        <p:spPr>
          <a:xfrm>
            <a:off x="2604393" y="3070617"/>
            <a:ext cx="10731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000" b="1" dirty="0">
                <a:solidFill>
                  <a:srgbClr val="9F244A"/>
                </a:solidFill>
                <a:latin typeface="Montserrat" pitchFamily="2" charset="0"/>
              </a:rPr>
              <a:t>Programas sociales</a:t>
            </a:r>
          </a:p>
        </p:txBody>
      </p:sp>
      <p:pic>
        <p:nvPicPr>
          <p:cNvPr id="139" name="Gráfico 17">
            <a:extLst>
              <a:ext uri="{FF2B5EF4-FFF2-40B4-BE49-F238E27FC236}">
                <a16:creationId xmlns:a16="http://schemas.microsoft.com/office/drawing/2014/main" xmlns="" id="{C60F3743-0B06-499A-AE3B-35911AB7BC61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58837" y="3445560"/>
            <a:ext cx="385560" cy="321300"/>
          </a:xfrm>
          <a:prstGeom prst="rect">
            <a:avLst/>
          </a:prstGeom>
        </p:spPr>
      </p:pic>
      <p:pic>
        <p:nvPicPr>
          <p:cNvPr id="140" name="Gráfico 37">
            <a:extLst>
              <a:ext uri="{FF2B5EF4-FFF2-40B4-BE49-F238E27FC236}">
                <a16:creationId xmlns:a16="http://schemas.microsoft.com/office/drawing/2014/main" xmlns="" id="{948CAE3F-48DD-4823-8714-E21481C68006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96DAC541-7B7A-43D3-8B79-37D633B846F1}">
                <asvg:svgBlip xmlns:asvg="http://schemas.microsoft.com/office/drawing/2016/SVG/main" xmlns="" r:embed="rId19"/>
              </a:ext>
            </a:extLst>
          </a:blip>
          <a:srcRect l="22795" t="62518"/>
          <a:stretch/>
        </p:blipFill>
        <p:spPr>
          <a:xfrm flipH="1">
            <a:off x="3001426" y="3761529"/>
            <a:ext cx="360372" cy="175738"/>
          </a:xfrm>
          <a:prstGeom prst="rect">
            <a:avLst/>
          </a:prstGeom>
        </p:spPr>
      </p:pic>
      <p:sp>
        <p:nvSpPr>
          <p:cNvPr id="141" name="CuadroTexto 140">
            <a:extLst>
              <a:ext uri="{FF2B5EF4-FFF2-40B4-BE49-F238E27FC236}">
                <a16:creationId xmlns:a16="http://schemas.microsoft.com/office/drawing/2014/main" xmlns="" id="{2FFB41E8-EF03-449A-BC96-5776AA03C4D4}"/>
              </a:ext>
            </a:extLst>
          </p:cNvPr>
          <p:cNvSpPr txBox="1"/>
          <p:nvPr/>
        </p:nvSpPr>
        <p:spPr>
          <a:xfrm>
            <a:off x="3612985" y="3083163"/>
            <a:ext cx="10731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000" b="1" dirty="0">
                <a:solidFill>
                  <a:srgbClr val="9F244A"/>
                </a:solidFill>
                <a:latin typeface="Montserrat" pitchFamily="2" charset="0"/>
              </a:rPr>
              <a:t>Fomento </a:t>
            </a:r>
            <a:r>
              <a:rPr lang="es-MX" sz="1000" b="1" dirty="0" smtClean="0">
                <a:solidFill>
                  <a:srgbClr val="9F244A"/>
                </a:solidFill>
                <a:latin typeface="Montserrat" pitchFamily="2" charset="0"/>
              </a:rPr>
              <a:t>económico</a:t>
            </a:r>
            <a:endParaRPr lang="es-MX" sz="1000" b="1" dirty="0">
              <a:solidFill>
                <a:srgbClr val="9F244A"/>
              </a:solidFill>
              <a:latin typeface="Montserrat" pitchFamily="2" charset="0"/>
            </a:endParaRPr>
          </a:p>
        </p:txBody>
      </p:sp>
      <p:pic>
        <p:nvPicPr>
          <p:cNvPr id="142" name="Gráfico 38">
            <a:extLst>
              <a:ext uri="{FF2B5EF4-FFF2-40B4-BE49-F238E27FC236}">
                <a16:creationId xmlns:a16="http://schemas.microsoft.com/office/drawing/2014/main" xmlns="" id="{E58869A0-4D98-42B9-8002-085AC0634465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xmlns="" r:embed="rId21"/>
              </a:ext>
            </a:extLst>
          </a:blip>
          <a:stretch>
            <a:fillRect/>
          </a:stretch>
        </p:blipFill>
        <p:spPr>
          <a:xfrm>
            <a:off x="3964237" y="3506409"/>
            <a:ext cx="305222" cy="383301"/>
          </a:xfrm>
          <a:prstGeom prst="rect">
            <a:avLst/>
          </a:prstGeom>
        </p:spPr>
      </p:pic>
      <p:sp>
        <p:nvSpPr>
          <p:cNvPr id="143" name="CuadroTexto 142">
            <a:extLst>
              <a:ext uri="{FF2B5EF4-FFF2-40B4-BE49-F238E27FC236}">
                <a16:creationId xmlns:a16="http://schemas.microsoft.com/office/drawing/2014/main" xmlns="" id="{2FFB41E8-EF03-449A-BC96-5776AA03C4D4}"/>
              </a:ext>
            </a:extLst>
          </p:cNvPr>
          <p:cNvSpPr txBox="1"/>
          <p:nvPr/>
        </p:nvSpPr>
        <p:spPr>
          <a:xfrm>
            <a:off x="4406723" y="3735676"/>
            <a:ext cx="107318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000" b="1" dirty="0">
                <a:solidFill>
                  <a:srgbClr val="9F244A"/>
                </a:solidFill>
                <a:latin typeface="Montserrat" pitchFamily="2" charset="0"/>
              </a:rPr>
              <a:t>Educación</a:t>
            </a:r>
          </a:p>
        </p:txBody>
      </p:sp>
      <p:pic>
        <p:nvPicPr>
          <p:cNvPr id="144" name="Gráfico 25">
            <a:extLst>
              <a:ext uri="{FF2B5EF4-FFF2-40B4-BE49-F238E27FC236}">
                <a16:creationId xmlns:a16="http://schemas.microsoft.com/office/drawing/2014/main" xmlns="" id="{E0F42C27-FFF4-4B12-AE74-0CDDF8A547B0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xmlns="" r:embed="rId23"/>
              </a:ext>
            </a:extLst>
          </a:blip>
          <a:stretch>
            <a:fillRect/>
          </a:stretch>
        </p:blipFill>
        <p:spPr>
          <a:xfrm>
            <a:off x="4692595" y="4016244"/>
            <a:ext cx="526837" cy="365194"/>
          </a:xfrm>
          <a:prstGeom prst="rect">
            <a:avLst/>
          </a:prstGeom>
        </p:spPr>
      </p:pic>
      <p:sp>
        <p:nvSpPr>
          <p:cNvPr id="145" name="CuadroTexto 144">
            <a:extLst>
              <a:ext uri="{FF2B5EF4-FFF2-40B4-BE49-F238E27FC236}">
                <a16:creationId xmlns:a16="http://schemas.microsoft.com/office/drawing/2014/main" xmlns="" id="{2FFB41E8-EF03-449A-BC96-5776AA03C4D4}"/>
              </a:ext>
            </a:extLst>
          </p:cNvPr>
          <p:cNvSpPr txBox="1"/>
          <p:nvPr/>
        </p:nvSpPr>
        <p:spPr>
          <a:xfrm>
            <a:off x="5037951" y="4491397"/>
            <a:ext cx="107318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000" b="1" dirty="0">
                <a:solidFill>
                  <a:srgbClr val="9F244A"/>
                </a:solidFill>
                <a:latin typeface="Montserrat" pitchFamily="2" charset="0"/>
              </a:rPr>
              <a:t>Gobierno</a:t>
            </a:r>
          </a:p>
        </p:txBody>
      </p:sp>
      <p:pic>
        <p:nvPicPr>
          <p:cNvPr id="146" name="Gráfico 27">
            <a:extLst>
              <a:ext uri="{FF2B5EF4-FFF2-40B4-BE49-F238E27FC236}">
                <a16:creationId xmlns:a16="http://schemas.microsoft.com/office/drawing/2014/main" xmlns="" id="{F1112BDE-0DEA-4324-883A-74160923B998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96DAC541-7B7A-43D3-8B79-37D633B846F1}">
                <asvg:svgBlip xmlns:asvg="http://schemas.microsoft.com/office/drawing/2016/SVG/main" xmlns="" r:embed="rId25"/>
              </a:ext>
            </a:extLst>
          </a:blip>
          <a:stretch>
            <a:fillRect/>
          </a:stretch>
        </p:blipFill>
        <p:spPr>
          <a:xfrm>
            <a:off x="5335727" y="4737618"/>
            <a:ext cx="477630" cy="344955"/>
          </a:xfrm>
          <a:prstGeom prst="rect">
            <a:avLst/>
          </a:prstGeom>
        </p:spPr>
      </p:pic>
      <p:sp>
        <p:nvSpPr>
          <p:cNvPr id="147" name="CuadroTexto 146">
            <a:extLst>
              <a:ext uri="{FF2B5EF4-FFF2-40B4-BE49-F238E27FC236}">
                <a16:creationId xmlns:a16="http://schemas.microsoft.com/office/drawing/2014/main" xmlns="" id="{2FFB41E8-EF03-449A-BC96-5776AA03C4D4}"/>
              </a:ext>
            </a:extLst>
          </p:cNvPr>
          <p:cNvSpPr txBox="1"/>
          <p:nvPr/>
        </p:nvSpPr>
        <p:spPr>
          <a:xfrm>
            <a:off x="5233595" y="5407547"/>
            <a:ext cx="107318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000" b="1" dirty="0">
                <a:solidFill>
                  <a:srgbClr val="9F244A"/>
                </a:solidFill>
                <a:latin typeface="Montserrat" pitchFamily="2" charset="0"/>
              </a:rPr>
              <a:t>Campo</a:t>
            </a:r>
          </a:p>
        </p:txBody>
      </p:sp>
      <p:pic>
        <p:nvPicPr>
          <p:cNvPr id="148" name="Gráfico 29">
            <a:extLst>
              <a:ext uri="{FF2B5EF4-FFF2-40B4-BE49-F238E27FC236}">
                <a16:creationId xmlns:a16="http://schemas.microsoft.com/office/drawing/2014/main" xmlns="" id="{7D6583C7-A27C-46AC-A236-D355E2192127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96DAC541-7B7A-43D3-8B79-37D633B846F1}">
                <asvg:svgBlip xmlns:asvg="http://schemas.microsoft.com/office/drawing/2016/SVG/main" xmlns="" r:embed="rId27"/>
              </a:ext>
            </a:extLst>
          </a:blip>
          <a:stretch>
            <a:fillRect/>
          </a:stretch>
        </p:blipFill>
        <p:spPr>
          <a:xfrm>
            <a:off x="5608083" y="5654822"/>
            <a:ext cx="373948" cy="445861"/>
          </a:xfrm>
          <a:prstGeom prst="rect">
            <a:avLst/>
          </a:prstGeom>
        </p:spPr>
      </p:pic>
      <p:sp>
        <p:nvSpPr>
          <p:cNvPr id="149" name="CuadroTexto 148">
            <a:extLst>
              <a:ext uri="{FF2B5EF4-FFF2-40B4-BE49-F238E27FC236}">
                <a16:creationId xmlns:a16="http://schemas.microsoft.com/office/drawing/2014/main" xmlns="" id="{2FFB41E8-EF03-449A-BC96-5776AA03C4D4}"/>
              </a:ext>
            </a:extLst>
          </p:cNvPr>
          <p:cNvSpPr txBox="1"/>
          <p:nvPr/>
        </p:nvSpPr>
        <p:spPr>
          <a:xfrm>
            <a:off x="5303043" y="6389284"/>
            <a:ext cx="107318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000" b="1" dirty="0">
                <a:solidFill>
                  <a:srgbClr val="9F244A"/>
                </a:solidFill>
                <a:latin typeface="Montserrat" pitchFamily="2" charset="0"/>
              </a:rPr>
              <a:t>Justicia</a:t>
            </a:r>
          </a:p>
        </p:txBody>
      </p:sp>
      <p:pic>
        <p:nvPicPr>
          <p:cNvPr id="150" name="Gráfico 39">
            <a:extLst>
              <a:ext uri="{FF2B5EF4-FFF2-40B4-BE49-F238E27FC236}">
                <a16:creationId xmlns:a16="http://schemas.microsoft.com/office/drawing/2014/main" xmlns="" id="{B3267C46-A6C6-4C03-8AF8-34D5B26CD7A3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96DAC541-7B7A-43D3-8B79-37D633B846F1}">
                <asvg:svgBlip xmlns:asvg="http://schemas.microsoft.com/office/drawing/2016/SVG/main" xmlns="" r:embed="rId29"/>
              </a:ext>
            </a:extLst>
          </a:blip>
          <a:stretch>
            <a:fillRect/>
          </a:stretch>
        </p:blipFill>
        <p:spPr>
          <a:xfrm>
            <a:off x="5579517" y="6660494"/>
            <a:ext cx="531616" cy="341754"/>
          </a:xfrm>
          <a:prstGeom prst="rect">
            <a:avLst/>
          </a:prstGeom>
        </p:spPr>
      </p:pic>
      <p:sp>
        <p:nvSpPr>
          <p:cNvPr id="151" name="CuadroTexto 150">
            <a:extLst>
              <a:ext uri="{FF2B5EF4-FFF2-40B4-BE49-F238E27FC236}">
                <a16:creationId xmlns:a16="http://schemas.microsoft.com/office/drawing/2014/main" xmlns="" id="{2FFB41E8-EF03-449A-BC96-5776AA03C4D4}"/>
              </a:ext>
            </a:extLst>
          </p:cNvPr>
          <p:cNvSpPr txBox="1"/>
          <p:nvPr/>
        </p:nvSpPr>
        <p:spPr>
          <a:xfrm>
            <a:off x="5173876" y="7210229"/>
            <a:ext cx="10731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000" b="1" dirty="0">
                <a:solidFill>
                  <a:srgbClr val="9F244A"/>
                </a:solidFill>
                <a:latin typeface="Montserrat" pitchFamily="2" charset="0"/>
              </a:rPr>
              <a:t>Agua potable</a:t>
            </a:r>
          </a:p>
        </p:txBody>
      </p:sp>
      <p:pic>
        <p:nvPicPr>
          <p:cNvPr id="152" name="Gráfico 41">
            <a:extLst>
              <a:ext uri="{FF2B5EF4-FFF2-40B4-BE49-F238E27FC236}">
                <a16:creationId xmlns:a16="http://schemas.microsoft.com/office/drawing/2014/main" xmlns="" id="{3A5F5E57-F45E-4A18-987D-1822D4E58DB8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96DAC541-7B7A-43D3-8B79-37D633B846F1}">
                <asvg:svgBlip xmlns:asvg="http://schemas.microsoft.com/office/drawing/2016/SVG/main" xmlns="" r:embed="rId31"/>
              </a:ext>
            </a:extLst>
          </a:blip>
          <a:stretch>
            <a:fillRect/>
          </a:stretch>
        </p:blipFill>
        <p:spPr>
          <a:xfrm>
            <a:off x="5504063" y="7607542"/>
            <a:ext cx="370871" cy="39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076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áfico 2">
            <a:extLst>
              <a:ext uri="{FF2B5EF4-FFF2-40B4-BE49-F238E27FC236}">
                <a16:creationId xmlns:a16="http://schemas.microsoft.com/office/drawing/2014/main" xmlns="" id="{007E88E5-DFB7-46DF-80DF-CE99FD5E718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296864" y="2505551"/>
            <a:ext cx="6307631" cy="4861817"/>
          </a:xfrm>
          <a:prstGeom prst="rect">
            <a:avLst/>
          </a:prstGeom>
        </p:spPr>
      </p:pic>
      <p:sp>
        <p:nvSpPr>
          <p:cNvPr id="3" name="CuadroTexto 2">
            <a:extLst>
              <a:ext uri="{FF2B5EF4-FFF2-40B4-BE49-F238E27FC236}">
                <a16:creationId xmlns:a16="http://schemas.microsoft.com/office/drawing/2014/main" xmlns="" id="{612F76A0-F412-4BD9-9AA7-615C398B5DAF}"/>
              </a:ext>
            </a:extLst>
          </p:cNvPr>
          <p:cNvSpPr txBox="1"/>
          <p:nvPr/>
        </p:nvSpPr>
        <p:spPr>
          <a:xfrm>
            <a:off x="1899121" y="3045636"/>
            <a:ext cx="16842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s-MX" sz="1200" b="1" dirty="0">
                <a:latin typeface="Montserrat" pitchFamily="2" charset="0"/>
              </a:rPr>
              <a:t>Desarrollo Social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xmlns="" id="{28E51B54-EC2D-4B13-8A73-03412B452A52}"/>
              </a:ext>
            </a:extLst>
          </p:cNvPr>
          <p:cNvSpPr txBox="1"/>
          <p:nvPr/>
        </p:nvSpPr>
        <p:spPr>
          <a:xfrm>
            <a:off x="2171732" y="3377679"/>
            <a:ext cx="14606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200" b="1" dirty="0">
                <a:solidFill>
                  <a:srgbClr val="9F244A"/>
                </a:solidFill>
                <a:latin typeface="Montserrat" pitchFamily="2" charset="0"/>
              </a:rPr>
              <a:t>$</a:t>
            </a:r>
            <a:r>
              <a:rPr lang="es-MX" sz="1200" b="1" dirty="0" smtClean="0">
                <a:solidFill>
                  <a:srgbClr val="9F244A"/>
                </a:solidFill>
                <a:latin typeface="Montserrat" pitchFamily="2" charset="0"/>
              </a:rPr>
              <a:t>40,389,246,714</a:t>
            </a:r>
            <a:endParaRPr lang="es-MX" sz="1200" b="1" dirty="0">
              <a:solidFill>
                <a:srgbClr val="9F244A"/>
              </a:solidFill>
              <a:latin typeface="Montserrat" pitchFamily="2" charset="0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F51B8402-C678-4F03-8D31-882EAC01D78B}"/>
              </a:ext>
            </a:extLst>
          </p:cNvPr>
          <p:cNvSpPr txBox="1"/>
          <p:nvPr/>
        </p:nvSpPr>
        <p:spPr>
          <a:xfrm>
            <a:off x="4846411" y="4713525"/>
            <a:ext cx="1407471" cy="2767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200" b="1" dirty="0">
                <a:latin typeface="Montserrat" pitchFamily="2" charset="0"/>
              </a:rPr>
              <a:t>Gobierno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F9009F2C-0240-48A6-A7F4-15A560E6993E}"/>
              </a:ext>
            </a:extLst>
          </p:cNvPr>
          <p:cNvSpPr txBox="1"/>
          <p:nvPr/>
        </p:nvSpPr>
        <p:spPr>
          <a:xfrm>
            <a:off x="4858290" y="4998210"/>
            <a:ext cx="13773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200" b="1" dirty="0">
                <a:solidFill>
                  <a:srgbClr val="9F244A"/>
                </a:solidFill>
                <a:latin typeface="Montserrat" pitchFamily="2" charset="0"/>
              </a:rPr>
              <a:t>$</a:t>
            </a:r>
            <a:r>
              <a:rPr lang="es-MX" sz="1200" b="1" dirty="0" smtClean="0">
                <a:solidFill>
                  <a:srgbClr val="9F244A"/>
                </a:solidFill>
                <a:latin typeface="Montserrat" pitchFamily="2" charset="0"/>
              </a:rPr>
              <a:t>8,904,440,165</a:t>
            </a:r>
            <a:endParaRPr lang="es-MX" sz="1200" b="1" dirty="0">
              <a:solidFill>
                <a:srgbClr val="9F244A"/>
              </a:solidFill>
              <a:latin typeface="Montserrat" pitchFamily="2" charset="0"/>
            </a:endParaRP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563F2FD4-DE97-4009-9C85-300E1258225A}"/>
              </a:ext>
            </a:extLst>
          </p:cNvPr>
          <p:cNvSpPr txBox="1"/>
          <p:nvPr/>
        </p:nvSpPr>
        <p:spPr>
          <a:xfrm>
            <a:off x="277380" y="4663231"/>
            <a:ext cx="19485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s-MX" sz="1200" b="1" dirty="0">
                <a:latin typeface="Montserrat" pitchFamily="2" charset="0"/>
              </a:rPr>
              <a:t>Desarrollo Económico</a:t>
            </a: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xmlns="" id="{BA460C98-67CE-47D4-BD89-B9CC7C7AF03F}"/>
              </a:ext>
            </a:extLst>
          </p:cNvPr>
          <p:cNvSpPr txBox="1"/>
          <p:nvPr/>
        </p:nvSpPr>
        <p:spPr>
          <a:xfrm>
            <a:off x="818476" y="4940016"/>
            <a:ext cx="12971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200" b="1" dirty="0">
                <a:solidFill>
                  <a:srgbClr val="9F244A"/>
                </a:solidFill>
                <a:latin typeface="Montserrat" pitchFamily="2" charset="0"/>
              </a:rPr>
              <a:t>$</a:t>
            </a:r>
            <a:r>
              <a:rPr lang="es-MX" sz="1200" b="1" dirty="0" smtClean="0">
                <a:solidFill>
                  <a:srgbClr val="9F244A"/>
                </a:solidFill>
                <a:latin typeface="Montserrat" pitchFamily="2" charset="0"/>
              </a:rPr>
              <a:t>2,615,715,498</a:t>
            </a:r>
            <a:endParaRPr lang="es-MX" sz="1200" b="1" dirty="0">
              <a:solidFill>
                <a:srgbClr val="9F244A"/>
              </a:solidFill>
              <a:latin typeface="Montserrat" pitchFamily="2" charset="0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xmlns="" id="{8BECC929-9D77-4C46-92CA-BD97B6BD1B92}"/>
              </a:ext>
            </a:extLst>
          </p:cNvPr>
          <p:cNvSpPr txBox="1"/>
          <p:nvPr/>
        </p:nvSpPr>
        <p:spPr>
          <a:xfrm>
            <a:off x="2632122" y="6218238"/>
            <a:ext cx="3961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s-MX" sz="1200" b="1" dirty="0">
                <a:latin typeface="Montserrat" pitchFamily="2" charset="0"/>
              </a:rPr>
              <a:t>Otras no clasificadas en las funciones anteriores</a:t>
            </a: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xmlns="" id="{09C8B052-080B-4C78-8B47-877E20A811FB}"/>
              </a:ext>
            </a:extLst>
          </p:cNvPr>
          <p:cNvSpPr txBox="1"/>
          <p:nvPr/>
        </p:nvSpPr>
        <p:spPr>
          <a:xfrm>
            <a:off x="3450679" y="6541403"/>
            <a:ext cx="14334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200" b="1" dirty="0">
                <a:solidFill>
                  <a:srgbClr val="9F244A"/>
                </a:solidFill>
                <a:latin typeface="Montserrat" pitchFamily="2" charset="0"/>
              </a:rPr>
              <a:t>$</a:t>
            </a:r>
            <a:r>
              <a:rPr lang="es-MX" sz="1200" b="1" dirty="0" smtClean="0">
                <a:solidFill>
                  <a:srgbClr val="9F244A"/>
                </a:solidFill>
                <a:latin typeface="Montserrat" pitchFamily="2" charset="0"/>
              </a:rPr>
              <a:t>15,000,644,661</a:t>
            </a:r>
            <a:endParaRPr lang="es-MX" sz="1200" b="1" dirty="0">
              <a:solidFill>
                <a:srgbClr val="9F244A"/>
              </a:solidFill>
              <a:latin typeface="Montserrat" pitchFamily="2" charset="0"/>
            </a:endParaRP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xmlns="" id="{7E73B8F7-9C4C-4A4A-899B-63563BFCB178}"/>
              </a:ext>
            </a:extLst>
          </p:cNvPr>
          <p:cNvSpPr txBox="1"/>
          <p:nvPr/>
        </p:nvSpPr>
        <p:spPr>
          <a:xfrm>
            <a:off x="3728937" y="3184136"/>
            <a:ext cx="102825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000" b="1" dirty="0" smtClean="0">
                <a:solidFill>
                  <a:srgbClr val="C29C63"/>
                </a:solidFill>
                <a:latin typeface="Montserrat" pitchFamily="2" charset="0"/>
              </a:rPr>
              <a:t>60.4%</a:t>
            </a:r>
            <a:endParaRPr lang="es-MX" sz="2000" b="1" dirty="0">
              <a:solidFill>
                <a:srgbClr val="C29C63"/>
              </a:solidFill>
              <a:latin typeface="Montserrat" pitchFamily="2" charset="0"/>
            </a:endParaRPr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xmlns="" id="{0458E110-2D94-409A-A3C3-A449F5BAA43B}"/>
              </a:ext>
            </a:extLst>
          </p:cNvPr>
          <p:cNvSpPr txBox="1"/>
          <p:nvPr/>
        </p:nvSpPr>
        <p:spPr>
          <a:xfrm>
            <a:off x="3776901" y="4751925"/>
            <a:ext cx="945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000" b="1" dirty="0" smtClean="0">
                <a:solidFill>
                  <a:srgbClr val="404040"/>
                </a:solidFill>
                <a:latin typeface="Montserrat" pitchFamily="2" charset="0"/>
              </a:rPr>
              <a:t>13.3%</a:t>
            </a:r>
            <a:endParaRPr lang="es-MX" sz="2000" b="1" dirty="0">
              <a:solidFill>
                <a:srgbClr val="404040"/>
              </a:solidFill>
              <a:latin typeface="Montserrat" pitchFamily="2" charset="0"/>
            </a:endParaRPr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xmlns="" id="{D350FBB1-BF6B-4FA9-A6B0-5BC75D7E16E7}"/>
              </a:ext>
            </a:extLst>
          </p:cNvPr>
          <p:cNvSpPr txBox="1"/>
          <p:nvPr/>
        </p:nvSpPr>
        <p:spPr>
          <a:xfrm>
            <a:off x="2292481" y="4705626"/>
            <a:ext cx="87396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000" b="1" dirty="0" smtClean="0">
                <a:solidFill>
                  <a:schemeClr val="bg2">
                    <a:lumMod val="75000"/>
                  </a:schemeClr>
                </a:solidFill>
                <a:latin typeface="Montserrat" pitchFamily="2" charset="0"/>
              </a:rPr>
              <a:t>3.9%</a:t>
            </a:r>
            <a:endParaRPr lang="es-MX" sz="2000" b="1" dirty="0">
              <a:solidFill>
                <a:schemeClr val="bg2">
                  <a:lumMod val="75000"/>
                </a:schemeClr>
              </a:solidFill>
              <a:latin typeface="Montserrat" pitchFamily="2" charset="0"/>
            </a:endParaRPr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xmlns="" id="{CB2D577B-E510-43CE-B892-24128C9E4B5E}"/>
              </a:ext>
            </a:extLst>
          </p:cNvPr>
          <p:cNvSpPr txBox="1"/>
          <p:nvPr/>
        </p:nvSpPr>
        <p:spPr>
          <a:xfrm>
            <a:off x="2096931" y="6293712"/>
            <a:ext cx="11806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000" b="1" dirty="0" smtClean="0">
                <a:solidFill>
                  <a:srgbClr val="9F244A"/>
                </a:solidFill>
                <a:latin typeface="Montserrat" pitchFamily="2" charset="0"/>
              </a:rPr>
              <a:t>22.4%</a:t>
            </a:r>
            <a:endParaRPr lang="es-MX" sz="2000" b="1" dirty="0">
              <a:solidFill>
                <a:srgbClr val="9F244A"/>
              </a:solidFill>
              <a:latin typeface="Montserrat" pitchFamily="2" charset="0"/>
            </a:endParaRP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636608" y="1039671"/>
            <a:ext cx="56137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 smtClean="0">
                <a:solidFill>
                  <a:srgbClr val="9F244A"/>
                </a:solidFill>
                <a:latin typeface="Montserrat Black" pitchFamily="2" charset="0"/>
              </a:rPr>
              <a:t>EGRESOS</a:t>
            </a:r>
            <a:endParaRPr lang="es-MX" sz="2400" b="1" dirty="0">
              <a:solidFill>
                <a:srgbClr val="9F244A"/>
              </a:solidFill>
              <a:latin typeface="Montserrat Black" pitchFamily="2" charset="0"/>
            </a:endParaRPr>
          </a:p>
        </p:txBody>
      </p:sp>
      <p:sp>
        <p:nvSpPr>
          <p:cNvPr id="18" name="CuadroTexto 17">
            <a:extLst>
              <a:ext uri="{FF2B5EF4-FFF2-40B4-BE49-F238E27FC236}">
                <a16:creationId xmlns:a16="http://schemas.microsoft.com/office/drawing/2014/main" xmlns="" id="{E42C0D7B-CE5B-C39E-05EA-B015B31F6E96}"/>
              </a:ext>
            </a:extLst>
          </p:cNvPr>
          <p:cNvSpPr txBox="1"/>
          <p:nvPr/>
        </p:nvSpPr>
        <p:spPr>
          <a:xfrm>
            <a:off x="6070975" y="242259"/>
            <a:ext cx="590226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16</a:t>
            </a:r>
            <a:endParaRPr lang="es-MX" sz="3000" dirty="0">
              <a:solidFill>
                <a:schemeClr val="bg2">
                  <a:lumMod val="25000"/>
                </a:schemeClr>
              </a:solidFill>
              <a:latin typeface="Montserrat ExtraBold" panose="00000900000000000000" pitchFamily="2" charset="0"/>
            </a:endParaRPr>
          </a:p>
        </p:txBody>
      </p:sp>
      <p:sp>
        <p:nvSpPr>
          <p:cNvPr id="19" name="CuadroTexto 18">
            <a:extLst>
              <a:ext uri="{FF2B5EF4-FFF2-40B4-BE49-F238E27FC236}">
                <a16:creationId xmlns:a16="http://schemas.microsoft.com/office/drawing/2014/main" xmlns="" id="{0873FCED-0DDB-18D9-6FAE-7D9621BE632B}"/>
              </a:ext>
            </a:extLst>
          </p:cNvPr>
          <p:cNvSpPr txBox="1"/>
          <p:nvPr/>
        </p:nvSpPr>
        <p:spPr>
          <a:xfrm>
            <a:off x="636608" y="1584370"/>
            <a:ext cx="561372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s-MX" sz="2000" b="1" dirty="0" smtClean="0">
                <a:solidFill>
                  <a:srgbClr val="C49856"/>
                </a:solidFill>
                <a:latin typeface="Montserrat" pitchFamily="2" charset="0"/>
              </a:rPr>
              <a:t>Clasificación funcional</a:t>
            </a:r>
            <a:endParaRPr lang="es-MX" sz="2000" b="1" dirty="0">
              <a:solidFill>
                <a:srgbClr val="C49856"/>
              </a:solidFill>
              <a:latin typeface="Montserrat" pitchFamily="2" charset="0"/>
            </a:endParaRPr>
          </a:p>
          <a:p>
            <a:pPr algn="ctr">
              <a:spcBef>
                <a:spcPts val="600"/>
              </a:spcBef>
            </a:pPr>
            <a:r>
              <a:rPr lang="es-MX" sz="2000" b="1" dirty="0">
                <a:solidFill>
                  <a:srgbClr val="C49856"/>
                </a:solidFill>
                <a:latin typeface="Montserrat" pitchFamily="2" charset="0"/>
              </a:rPr>
              <a:t>$66,910,047,039</a:t>
            </a:r>
          </a:p>
        </p:txBody>
      </p:sp>
    </p:spTree>
    <p:extLst>
      <p:ext uri="{BB962C8B-B14F-4D97-AF65-F5344CB8AC3E}">
        <p14:creationId xmlns:p14="http://schemas.microsoft.com/office/powerpoint/2010/main" val="39766345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ángulo redondeado 28"/>
          <p:cNvSpPr/>
          <p:nvPr/>
        </p:nvSpPr>
        <p:spPr>
          <a:xfrm>
            <a:off x="902826" y="2199189"/>
            <a:ext cx="2291786" cy="273600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C49856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3" name="CuadroTexto 32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636608" y="1039671"/>
            <a:ext cx="56137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 smtClean="0">
                <a:solidFill>
                  <a:srgbClr val="9F244A"/>
                </a:solidFill>
                <a:latin typeface="Montserrat Black" pitchFamily="2" charset="0"/>
              </a:rPr>
              <a:t>EGRESOS</a:t>
            </a:r>
            <a:endParaRPr lang="es-MX" sz="2400" b="1" dirty="0">
              <a:solidFill>
                <a:srgbClr val="9F244A"/>
              </a:solidFill>
              <a:latin typeface="Montserrat Black" pitchFamily="2" charset="0"/>
            </a:endParaRPr>
          </a:p>
        </p:txBody>
      </p:sp>
      <p:sp>
        <p:nvSpPr>
          <p:cNvPr id="34" name="Rectángulo redondeado 33"/>
          <p:cNvSpPr/>
          <p:nvPr/>
        </p:nvSpPr>
        <p:spPr>
          <a:xfrm>
            <a:off x="902826" y="5092860"/>
            <a:ext cx="2291786" cy="273600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5" name="Rectángulo redondeado 34"/>
          <p:cNvSpPr/>
          <p:nvPr/>
        </p:nvSpPr>
        <p:spPr>
          <a:xfrm>
            <a:off x="3879449" y="2199189"/>
            <a:ext cx="2291786" cy="273600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C49856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6" name="Rectángulo redondeado 35"/>
          <p:cNvSpPr/>
          <p:nvPr/>
        </p:nvSpPr>
        <p:spPr>
          <a:xfrm>
            <a:off x="3879449" y="5092860"/>
            <a:ext cx="2291786" cy="273600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7" name="CuadroTexto 36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762416" y="1617926"/>
            <a:ext cx="52464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>
                <a:solidFill>
                  <a:srgbClr val="C49856"/>
                </a:solidFill>
                <a:latin typeface="Montserrat" pitchFamily="2" charset="0"/>
              </a:rPr>
              <a:t>$</a:t>
            </a:r>
            <a:r>
              <a:rPr lang="es-MX" sz="2400" b="1" dirty="0" smtClean="0">
                <a:solidFill>
                  <a:srgbClr val="C49856"/>
                </a:solidFill>
                <a:latin typeface="Montserrat" pitchFamily="2" charset="0"/>
              </a:rPr>
              <a:t>66,910,047,039</a:t>
            </a:r>
            <a:endParaRPr lang="es-MX" sz="2400" b="1" dirty="0">
              <a:solidFill>
                <a:srgbClr val="C49856"/>
              </a:solidFill>
              <a:latin typeface="Montserrat" pitchFamily="2" charset="0"/>
            </a:endParaRPr>
          </a:p>
        </p:txBody>
      </p:sp>
      <p:graphicFrame>
        <p:nvGraphicFramePr>
          <p:cNvPr id="38" name="Tabla 37">
            <a:extLst>
              <a:ext uri="{FF2B5EF4-FFF2-40B4-BE49-F238E27FC236}">
                <a16:creationId xmlns:a16="http://schemas.microsoft.com/office/drawing/2014/main" xmlns="" id="{B473F419-82D0-47CE-83AC-4967563A469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9538834"/>
              </p:ext>
            </p:extLst>
          </p:nvPr>
        </p:nvGraphicFramePr>
        <p:xfrm>
          <a:off x="990182" y="2867584"/>
          <a:ext cx="2070773" cy="17125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3355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3721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85179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Educación</a:t>
                      </a: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$25,895,882,525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9887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Salud</a:t>
                      </a: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$10,095,461,060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28994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Protección social</a:t>
                      </a: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$1,251,296,446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544219476"/>
                  </a:ext>
                </a:extLst>
              </a:tr>
              <a:tr h="246139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Protección ambiental</a:t>
                      </a: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$1,179,909,789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01630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Vivienda y servicios a la comunidad</a:t>
                      </a: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$801,698,952	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11944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Recreación, cultura y otras manifestaciones sociales</a:t>
                      </a: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$679,745,069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</a:tr>
              <a:tr h="255819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Otros asuntos sociales</a:t>
                      </a: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$485,252,873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605384343"/>
                  </a:ext>
                </a:extLst>
              </a:tr>
            </a:tbl>
          </a:graphicData>
        </a:graphic>
      </p:graphicFrame>
      <p:sp>
        <p:nvSpPr>
          <p:cNvPr id="41" name="CuadroTexto 40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902826" y="2257768"/>
            <a:ext cx="23248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200" b="1" i="1" dirty="0">
                <a:solidFill>
                  <a:srgbClr val="C49856"/>
                </a:solidFill>
                <a:latin typeface="Montserrat" pitchFamily="2" charset="0"/>
              </a:rPr>
              <a:t>Desarrollo </a:t>
            </a:r>
            <a:r>
              <a:rPr lang="es-MX" sz="1200" b="1" i="1" dirty="0" smtClean="0">
                <a:solidFill>
                  <a:srgbClr val="C49856"/>
                </a:solidFill>
                <a:latin typeface="Montserrat" pitchFamily="2" charset="0"/>
              </a:rPr>
              <a:t>Social</a:t>
            </a:r>
            <a:endParaRPr lang="es-MX" sz="1200" b="1" i="1" dirty="0">
              <a:solidFill>
                <a:srgbClr val="C49856"/>
              </a:solidFill>
              <a:latin typeface="Montserrat" pitchFamily="2" charset="0"/>
            </a:endParaRPr>
          </a:p>
        </p:txBody>
      </p:sp>
      <p:sp>
        <p:nvSpPr>
          <p:cNvPr id="42" name="CuadroTexto 41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886291" y="2495515"/>
            <a:ext cx="23248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200" b="1" i="1" dirty="0">
                <a:solidFill>
                  <a:srgbClr val="C49856"/>
                </a:solidFill>
                <a:latin typeface="Montserrat" pitchFamily="2" charset="0"/>
              </a:rPr>
              <a:t>$</a:t>
            </a:r>
            <a:r>
              <a:rPr lang="es-MX" sz="1200" b="1" i="1" dirty="0" smtClean="0">
                <a:solidFill>
                  <a:srgbClr val="C49856"/>
                </a:solidFill>
                <a:latin typeface="Montserrat" pitchFamily="2" charset="0"/>
              </a:rPr>
              <a:t>40,389,246,714</a:t>
            </a:r>
            <a:endParaRPr lang="es-MX" sz="1200" b="1" i="1" dirty="0">
              <a:solidFill>
                <a:srgbClr val="C49856"/>
              </a:solidFill>
              <a:latin typeface="Montserrat" pitchFamily="2" charset="0"/>
            </a:endParaRPr>
          </a:p>
        </p:txBody>
      </p:sp>
      <p:sp>
        <p:nvSpPr>
          <p:cNvPr id="43" name="CuadroTexto 42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3895983" y="2262142"/>
            <a:ext cx="23248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200" b="1" i="1" dirty="0">
                <a:solidFill>
                  <a:srgbClr val="C49856"/>
                </a:solidFill>
                <a:latin typeface="Montserrat" pitchFamily="2" charset="0"/>
              </a:rPr>
              <a:t>Desarrollo E</a:t>
            </a:r>
            <a:r>
              <a:rPr lang="es-MX" sz="1200" b="1" i="1" dirty="0" smtClean="0">
                <a:solidFill>
                  <a:srgbClr val="C49856"/>
                </a:solidFill>
                <a:latin typeface="Montserrat" pitchFamily="2" charset="0"/>
              </a:rPr>
              <a:t>conómico</a:t>
            </a:r>
            <a:endParaRPr lang="es-MX" sz="1200" b="1" i="1" dirty="0">
              <a:solidFill>
                <a:srgbClr val="C49856"/>
              </a:solidFill>
              <a:latin typeface="Montserrat" pitchFamily="2" charset="0"/>
            </a:endParaRPr>
          </a:p>
        </p:txBody>
      </p:sp>
      <p:sp>
        <p:nvSpPr>
          <p:cNvPr id="44" name="CuadroTexto 43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3846380" y="2495515"/>
            <a:ext cx="23248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200" b="1" i="1" dirty="0">
                <a:solidFill>
                  <a:srgbClr val="C49856"/>
                </a:solidFill>
                <a:latin typeface="Montserrat" pitchFamily="2" charset="0"/>
              </a:rPr>
              <a:t>$</a:t>
            </a:r>
            <a:r>
              <a:rPr lang="es-MX" sz="1200" b="1" i="1" dirty="0" smtClean="0">
                <a:solidFill>
                  <a:srgbClr val="C49856"/>
                </a:solidFill>
                <a:latin typeface="Montserrat" pitchFamily="2" charset="0"/>
              </a:rPr>
              <a:t>2,615,715,498</a:t>
            </a:r>
            <a:endParaRPr lang="es-MX" sz="1200" b="1" i="1" dirty="0">
              <a:solidFill>
                <a:srgbClr val="C49856"/>
              </a:solidFill>
              <a:latin typeface="Montserrat" pitchFamily="2" charset="0"/>
            </a:endParaRPr>
          </a:p>
        </p:txBody>
      </p:sp>
      <p:sp>
        <p:nvSpPr>
          <p:cNvPr id="45" name="CuadroTexto 44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892907" y="5174921"/>
            <a:ext cx="23248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200" b="1" i="1" dirty="0">
                <a:solidFill>
                  <a:srgbClr val="9F244A"/>
                </a:solidFill>
                <a:latin typeface="Montserrat" pitchFamily="2" charset="0"/>
              </a:rPr>
              <a:t>Gobierno</a:t>
            </a:r>
          </a:p>
        </p:txBody>
      </p:sp>
      <p:sp>
        <p:nvSpPr>
          <p:cNvPr id="46" name="CuadroTexto 45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876372" y="5412668"/>
            <a:ext cx="23248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200" b="1" i="1" dirty="0">
                <a:solidFill>
                  <a:srgbClr val="9F244A"/>
                </a:solidFill>
                <a:latin typeface="Montserrat" pitchFamily="2" charset="0"/>
              </a:rPr>
              <a:t>$</a:t>
            </a:r>
            <a:r>
              <a:rPr lang="es-MX" sz="1200" b="1" i="1" dirty="0" smtClean="0">
                <a:solidFill>
                  <a:srgbClr val="9F244A"/>
                </a:solidFill>
                <a:latin typeface="Montserrat" pitchFamily="2" charset="0"/>
              </a:rPr>
              <a:t>8,904,440,165</a:t>
            </a:r>
            <a:endParaRPr lang="es-MX" sz="1200" b="1" i="1" dirty="0">
              <a:solidFill>
                <a:srgbClr val="9F244A"/>
              </a:solidFill>
              <a:latin typeface="Montserrat" pitchFamily="2" charset="0"/>
            </a:endParaRPr>
          </a:p>
        </p:txBody>
      </p:sp>
      <p:sp>
        <p:nvSpPr>
          <p:cNvPr id="47" name="CuadroTexto 46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3907284" y="5174921"/>
            <a:ext cx="23248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200" b="1" i="1" dirty="0" smtClean="0">
                <a:solidFill>
                  <a:srgbClr val="9F244A"/>
                </a:solidFill>
                <a:latin typeface="Montserrat" pitchFamily="2" charset="0"/>
              </a:rPr>
              <a:t>Otras </a:t>
            </a:r>
            <a:r>
              <a:rPr lang="es-MX" sz="1200" b="1" i="1" dirty="0">
                <a:solidFill>
                  <a:srgbClr val="9F244A"/>
                </a:solidFill>
                <a:latin typeface="Montserrat" pitchFamily="2" charset="0"/>
              </a:rPr>
              <a:t>no </a:t>
            </a:r>
            <a:r>
              <a:rPr lang="es-MX" sz="1200" b="1" i="1" dirty="0" smtClean="0">
                <a:solidFill>
                  <a:srgbClr val="9F244A"/>
                </a:solidFill>
                <a:latin typeface="Montserrat" pitchFamily="2" charset="0"/>
              </a:rPr>
              <a:t>clasificadas</a:t>
            </a:r>
            <a:endParaRPr lang="es-MX" sz="1200" b="1" i="1" dirty="0">
              <a:solidFill>
                <a:srgbClr val="9F244A"/>
              </a:solidFill>
              <a:latin typeface="Montserrat" pitchFamily="2" charset="0"/>
            </a:endParaRPr>
          </a:p>
        </p:txBody>
      </p:sp>
      <p:sp>
        <p:nvSpPr>
          <p:cNvPr id="48" name="CuadroTexto 47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3890749" y="5412668"/>
            <a:ext cx="23248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200" b="1" i="1" dirty="0">
                <a:solidFill>
                  <a:srgbClr val="9F244A"/>
                </a:solidFill>
                <a:latin typeface="Montserrat" pitchFamily="2" charset="0"/>
              </a:rPr>
              <a:t>$</a:t>
            </a:r>
            <a:r>
              <a:rPr lang="es-MX" sz="1200" b="1" i="1" dirty="0" smtClean="0">
                <a:solidFill>
                  <a:srgbClr val="9F244A"/>
                </a:solidFill>
                <a:latin typeface="Montserrat" pitchFamily="2" charset="0"/>
              </a:rPr>
              <a:t>15,000,644,661</a:t>
            </a:r>
            <a:endParaRPr lang="es-MX" sz="1200" b="1" i="1" dirty="0">
              <a:solidFill>
                <a:srgbClr val="9F244A"/>
              </a:solidFill>
              <a:latin typeface="Montserrat" pitchFamily="2" charset="0"/>
            </a:endParaRPr>
          </a:p>
        </p:txBody>
      </p:sp>
      <p:graphicFrame>
        <p:nvGraphicFramePr>
          <p:cNvPr id="51" name="Tabla 50">
            <a:extLst>
              <a:ext uri="{FF2B5EF4-FFF2-40B4-BE49-F238E27FC236}">
                <a16:creationId xmlns:a16="http://schemas.microsoft.com/office/drawing/2014/main" xmlns="" id="{E1BA33EF-01BB-49CE-9761-FEC745BF279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1769446"/>
              </p:ext>
            </p:extLst>
          </p:nvPr>
        </p:nvGraphicFramePr>
        <p:xfrm>
          <a:off x="3971943" y="2938334"/>
          <a:ext cx="2106798" cy="175472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3666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7013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3010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Combustible y energía</a:t>
                      </a: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$699,020,447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3010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Comunicaciones</a:t>
                      </a: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$665,831,713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664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Agropecuario, silvicultura, pesca y caza</a:t>
                      </a: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$479,625,229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88031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Transporte</a:t>
                      </a: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$479,524,867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0751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Asuntos económicos, comerciales y laborales en general</a:t>
                      </a: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$180,968,966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32629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Turismo</a:t>
                      </a: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$92,493,063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32629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Ciencia, tecnología e innovación</a:t>
                      </a: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$18,251,213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702924743"/>
                  </a:ext>
                </a:extLst>
              </a:tr>
            </a:tbl>
          </a:graphicData>
        </a:graphic>
      </p:graphicFrame>
      <p:graphicFrame>
        <p:nvGraphicFramePr>
          <p:cNvPr id="52" name="Tabla 51">
            <a:extLst>
              <a:ext uri="{FF2B5EF4-FFF2-40B4-BE49-F238E27FC236}">
                <a16:creationId xmlns:a16="http://schemas.microsoft.com/office/drawing/2014/main" xmlns="" id="{22A098A0-C453-44C9-B935-2C87109594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6888232"/>
              </p:ext>
            </p:extLst>
          </p:nvPr>
        </p:nvGraphicFramePr>
        <p:xfrm>
          <a:off x="1003412" y="5847338"/>
          <a:ext cx="2070773" cy="152700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5497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9158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84629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Justicia</a:t>
                      </a: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$4,100,066,075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71522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Coordinación de la política de gobierno</a:t>
                      </a: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$2,842,670,054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95407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Asuntos de orden público y de seguridad interior</a:t>
                      </a: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$1,002,847,963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95407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Asuntos financieros y hacendarios</a:t>
                      </a: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$475,538,982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629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Legislación</a:t>
                      </a: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$416,651,393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95407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Otros servicios generales</a:t>
                      </a: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$66,665,698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94840548"/>
                  </a:ext>
                </a:extLst>
              </a:tr>
            </a:tbl>
          </a:graphicData>
        </a:graphic>
      </p:graphicFrame>
      <p:graphicFrame>
        <p:nvGraphicFramePr>
          <p:cNvPr id="53" name="Tabla 52">
            <a:extLst>
              <a:ext uri="{FF2B5EF4-FFF2-40B4-BE49-F238E27FC236}">
                <a16:creationId xmlns:a16="http://schemas.microsoft.com/office/drawing/2014/main" xmlns="" id="{BF521C32-A1D3-44DE-9CCD-93CD6D350B7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0441409"/>
              </p:ext>
            </p:extLst>
          </p:nvPr>
        </p:nvGraphicFramePr>
        <p:xfrm>
          <a:off x="3969373" y="5893028"/>
          <a:ext cx="2078868" cy="13098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7384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502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14916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Transferencias, participaciones y aportaciones entre diferentes niveles y </a:t>
                      </a:r>
                    </a:p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órdenes de gobierno</a:t>
                      </a:r>
                      <a:endParaRPr lang="es-MX" sz="600" b="0" i="0" u="none" strike="noStrike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Montserrat" pitchFamily="2" charset="0"/>
                        <a:ea typeface="+mn-ea"/>
                        <a:cs typeface="+mn-cs"/>
                      </a:endParaRP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800" b="1" i="0" u="none" strike="noStrike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$14,067,297,648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54265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Transacciones de la deuda pública / costo financiero de la deuda</a:t>
                      </a: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$828,941,986	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40699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lnSpc>
                          <a:spcPct val="100000"/>
                        </a:lnSpc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Adeudos de Ejercicios Fiscales Anteriores</a:t>
                      </a:r>
                    </a:p>
                  </a:txBody>
                  <a:tcPr marL="72000" marR="0" marT="0" marB="0" anchor="ctr"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150000"/>
                        </a:lnSpc>
                      </a:pPr>
                      <a:r>
                        <a:rPr lang="es-MX" sz="9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$104,405,027</a:t>
                      </a:r>
                    </a:p>
                  </a:txBody>
                  <a:tcPr marL="0" marR="3600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2" name="CuadroTexto 1">
            <a:extLst>
              <a:ext uri="{FF2B5EF4-FFF2-40B4-BE49-F238E27FC236}">
                <a16:creationId xmlns:a16="http://schemas.microsoft.com/office/drawing/2014/main" xmlns="" id="{17E70FD1-9CE2-E6D1-5F8E-30C402552097}"/>
              </a:ext>
            </a:extLst>
          </p:cNvPr>
          <p:cNvSpPr txBox="1"/>
          <p:nvPr/>
        </p:nvSpPr>
        <p:spPr>
          <a:xfrm>
            <a:off x="6078595" y="242259"/>
            <a:ext cx="58381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17</a:t>
            </a:r>
            <a:endParaRPr lang="es-MX" sz="3000" dirty="0">
              <a:solidFill>
                <a:schemeClr val="bg2">
                  <a:lumMod val="25000"/>
                </a:schemeClr>
              </a:solidFill>
              <a:latin typeface="Montserrat ExtraBold" panose="000009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72691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adroTexto 1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636608" y="1039671"/>
            <a:ext cx="56137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 smtClean="0">
                <a:solidFill>
                  <a:srgbClr val="9F244A"/>
                </a:solidFill>
                <a:latin typeface="Montserrat Black" pitchFamily="2" charset="0"/>
              </a:rPr>
              <a:t>EGRESOS</a:t>
            </a:r>
            <a:endParaRPr lang="es-MX" sz="2400" b="1" dirty="0">
              <a:solidFill>
                <a:srgbClr val="9F244A"/>
              </a:solidFill>
              <a:latin typeface="Montserrat Black" pitchFamily="2" charset="0"/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762416" y="1617926"/>
            <a:ext cx="52464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000" b="1" dirty="0" smtClean="0">
                <a:solidFill>
                  <a:srgbClr val="C49856"/>
                </a:solidFill>
                <a:latin typeface="Montserrat" pitchFamily="2" charset="0"/>
              </a:rPr>
              <a:t>Objeto del gasto</a:t>
            </a:r>
            <a:endParaRPr lang="es-MX" sz="2000" b="1" dirty="0">
              <a:solidFill>
                <a:srgbClr val="C49856"/>
              </a:solidFill>
              <a:latin typeface="Montserrat" pitchFamily="2" charset="0"/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3729" y="3788114"/>
            <a:ext cx="3911944" cy="3911944"/>
          </a:xfrm>
          <a:prstGeom prst="rect">
            <a:avLst/>
          </a:prstGeom>
        </p:spPr>
      </p:pic>
      <p:sp>
        <p:nvSpPr>
          <p:cNvPr id="5" name="Rectángulo 4"/>
          <p:cNvSpPr/>
          <p:nvPr/>
        </p:nvSpPr>
        <p:spPr>
          <a:xfrm>
            <a:off x="638176" y="2087825"/>
            <a:ext cx="5612153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s-MX" sz="1200" dirty="0">
                <a:latin typeface="Montserrat" panose="00000500000000000000" pitchFamily="2" charset="0"/>
              </a:rPr>
              <a:t>El </a:t>
            </a:r>
            <a:r>
              <a:rPr lang="es-MX" sz="1200" dirty="0" smtClean="0">
                <a:latin typeface="Montserrat" panose="00000500000000000000" pitchFamily="2" charset="0"/>
              </a:rPr>
              <a:t>objeto </a:t>
            </a:r>
            <a:r>
              <a:rPr lang="es-MX" sz="1200" dirty="0">
                <a:latin typeface="Montserrat" panose="00000500000000000000" pitchFamily="2" charset="0"/>
              </a:rPr>
              <a:t>del </a:t>
            </a:r>
            <a:r>
              <a:rPr lang="es-MX" sz="1200" dirty="0" smtClean="0">
                <a:latin typeface="Montserrat" panose="00000500000000000000" pitchFamily="2" charset="0"/>
              </a:rPr>
              <a:t>gasto </a:t>
            </a:r>
            <a:r>
              <a:rPr lang="es-MX" sz="1200" dirty="0">
                <a:latin typeface="Montserrat" panose="00000500000000000000" pitchFamily="2" charset="0"/>
              </a:rPr>
              <a:t>dentro </a:t>
            </a:r>
            <a:r>
              <a:rPr lang="es-MX" sz="1200" dirty="0" smtClean="0">
                <a:latin typeface="Montserrat" panose="00000500000000000000" pitchFamily="2" charset="0"/>
              </a:rPr>
              <a:t>de la Cuenta Pública </a:t>
            </a:r>
            <a:r>
              <a:rPr lang="es-MX" sz="1200" dirty="0">
                <a:latin typeface="Montserrat" panose="00000500000000000000" pitchFamily="2" charset="0"/>
              </a:rPr>
              <a:t>de Tabasco se refiere a la clasificación que detalla el destino específico de los </a:t>
            </a:r>
            <a:r>
              <a:rPr lang="es-MX" sz="1200" dirty="0" smtClean="0">
                <a:latin typeface="Montserrat" panose="00000500000000000000" pitchFamily="2" charset="0"/>
              </a:rPr>
              <a:t>recursos, </a:t>
            </a:r>
            <a:r>
              <a:rPr lang="es-MX" sz="1200" dirty="0">
                <a:latin typeface="Montserrat" panose="00000500000000000000" pitchFamily="2" charset="0"/>
              </a:rPr>
              <a:t>es decir, en qué se gastan los fondos asignados</a:t>
            </a:r>
            <a:r>
              <a:rPr lang="es-MX" sz="1200" dirty="0" smtClean="0">
                <a:latin typeface="Montserrat" panose="00000500000000000000" pitchFamily="2" charset="0"/>
              </a:rPr>
              <a:t>. Este </a:t>
            </a:r>
            <a:r>
              <a:rPr lang="es-MX" sz="1200" dirty="0">
                <a:latin typeface="Montserrat" panose="00000500000000000000" pitchFamily="2" charset="0"/>
              </a:rPr>
              <a:t>concepto permite identificar y registrar los egresos conforme a la naturaleza de los bienes y servicios que se adquieren, así como otros pagos que realiza el gobierno </a:t>
            </a:r>
            <a:r>
              <a:rPr lang="es-MX" sz="1200" dirty="0" smtClean="0">
                <a:latin typeface="Montserrat" panose="00000500000000000000" pitchFamily="2" charset="0"/>
              </a:rPr>
              <a:t>de la entidad.</a:t>
            </a:r>
            <a:endParaRPr lang="es-MX" sz="1200" dirty="0">
              <a:latin typeface="Montserrat" panose="00000500000000000000" pitchFamily="2" charset="0"/>
            </a:endParaRP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6E48707D-F821-DF79-5E7D-0767147167BE}"/>
              </a:ext>
            </a:extLst>
          </p:cNvPr>
          <p:cNvSpPr txBox="1"/>
          <p:nvPr/>
        </p:nvSpPr>
        <p:spPr>
          <a:xfrm>
            <a:off x="6033868" y="242259"/>
            <a:ext cx="598241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1</a:t>
            </a:r>
            <a:r>
              <a:rPr lang="es-MX" sz="3000" dirty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8</a:t>
            </a:r>
          </a:p>
        </p:txBody>
      </p:sp>
    </p:spTree>
    <p:extLst>
      <p:ext uri="{BB962C8B-B14F-4D97-AF65-F5344CB8AC3E}">
        <p14:creationId xmlns:p14="http://schemas.microsoft.com/office/powerpoint/2010/main" val="17428281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uadroTexto 9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1228648" y="1127193"/>
            <a:ext cx="45914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3200" dirty="0">
                <a:solidFill>
                  <a:srgbClr val="9F244A"/>
                </a:solidFill>
                <a:latin typeface="Montserrat Black" pitchFamily="2" charset="0"/>
              </a:rPr>
              <a:t>PRESENTACIÓN</a:t>
            </a:r>
          </a:p>
        </p:txBody>
      </p:sp>
      <p:sp>
        <p:nvSpPr>
          <p:cNvPr id="11" name="AutoShape 2">
            <a:extLst>
              <a:ext uri="{FF2B5EF4-FFF2-40B4-BE49-F238E27FC236}">
                <a16:creationId xmlns:a16="http://schemas.microsoft.com/office/drawing/2014/main" xmlns="" id="{3B607961-E2D8-42EC-A1ED-69ED4B11CB8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90706" y="1855857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MX" sz="1600" dirty="0">
              <a:solidFill>
                <a:srgbClr val="E0B687"/>
              </a:solidFill>
            </a:endParaRPr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xmlns="" id="{3EE803F5-4455-4B60-ACE5-FF4A205EC9DA}"/>
              </a:ext>
            </a:extLst>
          </p:cNvPr>
          <p:cNvSpPr txBox="1"/>
          <p:nvPr/>
        </p:nvSpPr>
        <p:spPr>
          <a:xfrm>
            <a:off x="844655" y="5554731"/>
            <a:ext cx="5284683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s-MX" sz="1200" dirty="0">
                <a:latin typeface="Montserrat" panose="00000500000000000000" pitchFamily="2" charset="0"/>
              </a:rPr>
              <a:t>Las </a:t>
            </a:r>
            <a:r>
              <a:rPr lang="es-MX" sz="1200" dirty="0" smtClean="0">
                <a:latin typeface="Montserrat" panose="00000500000000000000" pitchFamily="2" charset="0"/>
              </a:rPr>
              <a:t>finanzas </a:t>
            </a:r>
            <a:r>
              <a:rPr lang="es-MX" sz="1200" dirty="0">
                <a:latin typeface="Montserrat" panose="00000500000000000000" pitchFamily="2" charset="0"/>
              </a:rPr>
              <a:t>son la base sobre la cual los gobiernos trabajan para garantizar el bienestar de los ciudadanos que los eligieron. Cada </a:t>
            </a:r>
            <a:r>
              <a:rPr lang="es-MX" sz="1200" dirty="0" smtClean="0">
                <a:latin typeface="Montserrat" panose="00000500000000000000" pitchFamily="2" charset="0"/>
              </a:rPr>
              <a:t>año el gobierno de la entidad presenta la Cuenta Pública ante el Congreso local, un documento oficial donde se detalla cómo se administraron y ejercieron los recursos públicos durante el ejercicio fiscal; su </a:t>
            </a:r>
            <a:r>
              <a:rPr lang="es-MX" sz="1200" dirty="0">
                <a:latin typeface="Montserrat" panose="00000500000000000000" pitchFamily="2" charset="0"/>
              </a:rPr>
              <a:t>o</a:t>
            </a:r>
            <a:r>
              <a:rPr lang="es-MX" sz="1200" dirty="0" smtClean="0">
                <a:latin typeface="Montserrat" panose="00000500000000000000" pitchFamily="2" charset="0"/>
              </a:rPr>
              <a:t>bjetivo principal es promover la transparencia, la rendición de cuentas y la participación ciudadana. </a:t>
            </a:r>
          </a:p>
          <a:p>
            <a:pPr algn="just">
              <a:lnSpc>
                <a:spcPct val="150000"/>
              </a:lnSpc>
            </a:pPr>
            <a:endParaRPr lang="es-MX" sz="1200" dirty="0">
              <a:latin typeface="Montserrat" panose="00000500000000000000" pitchFamily="2" charset="0"/>
            </a:endParaRPr>
          </a:p>
          <a:p>
            <a:pPr algn="just">
              <a:lnSpc>
                <a:spcPct val="150000"/>
              </a:lnSpc>
            </a:pPr>
            <a:r>
              <a:rPr lang="es-MX" sz="1200" dirty="0" smtClean="0">
                <a:latin typeface="Montserrat" panose="00000500000000000000" pitchFamily="2" charset="0"/>
              </a:rPr>
              <a:t>En el documento se detallan los ingresos, los egresos y la deuda de la entidad.</a:t>
            </a:r>
          </a:p>
        </p:txBody>
      </p:sp>
      <p:pic>
        <p:nvPicPr>
          <p:cNvPr id="17" name="Imagen 16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980" b="30727"/>
          <a:stretch/>
        </p:blipFill>
        <p:spPr>
          <a:xfrm>
            <a:off x="1916538" y="102493"/>
            <a:ext cx="3024925" cy="742706"/>
          </a:xfrm>
          <a:prstGeom prst="rect">
            <a:avLst/>
          </a:prstGeom>
        </p:spPr>
      </p:pic>
      <p:sp>
        <p:nvSpPr>
          <p:cNvPr id="18" name="Rectángulo 17">
            <a:extLst>
              <a:ext uri="{FF2B5EF4-FFF2-40B4-BE49-F238E27FC236}">
                <a16:creationId xmlns:a16="http://schemas.microsoft.com/office/drawing/2014/main" xmlns="" id="{E25E9270-8334-4D06-B0A3-E3523552F002}"/>
              </a:ext>
            </a:extLst>
          </p:cNvPr>
          <p:cNvSpPr/>
          <p:nvPr/>
        </p:nvSpPr>
        <p:spPr>
          <a:xfrm flipH="1">
            <a:off x="296862" y="349295"/>
            <a:ext cx="54000" cy="7991950"/>
          </a:xfrm>
          <a:prstGeom prst="rect">
            <a:avLst/>
          </a:prstGeom>
          <a:solidFill>
            <a:srgbClr val="D5B5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pic>
        <p:nvPicPr>
          <p:cNvPr id="16" name="Imagen 15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141" b="16923"/>
          <a:stretch/>
        </p:blipFill>
        <p:spPr>
          <a:xfrm>
            <a:off x="583070" y="1844791"/>
            <a:ext cx="5425096" cy="35771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494237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uadroTexto 21">
            <a:extLst>
              <a:ext uri="{FF2B5EF4-FFF2-40B4-BE49-F238E27FC236}">
                <a16:creationId xmlns="" xmlns:a16="http://schemas.microsoft.com/office/drawing/2014/main" id="{2CC84E80-C4F7-4B5E-92E7-CEB851EB4927}"/>
              </a:ext>
            </a:extLst>
          </p:cNvPr>
          <p:cNvSpPr txBox="1"/>
          <p:nvPr/>
        </p:nvSpPr>
        <p:spPr>
          <a:xfrm>
            <a:off x="4660132" y="2386826"/>
            <a:ext cx="13853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200" b="1" dirty="0">
                <a:solidFill>
                  <a:srgbClr val="9F244A"/>
                </a:solidFill>
                <a:latin typeface="Montserrat" panose="00000500000000000000" pitchFamily="2" charset="0"/>
              </a:rPr>
              <a:t>$24,921,292,617</a:t>
            </a:r>
          </a:p>
        </p:txBody>
      </p:sp>
      <p:sp>
        <p:nvSpPr>
          <p:cNvPr id="23" name="CuadroTexto 22">
            <a:extLst>
              <a:ext uri="{FF2B5EF4-FFF2-40B4-BE49-F238E27FC236}">
                <a16:creationId xmlns="" xmlns:a16="http://schemas.microsoft.com/office/drawing/2014/main" id="{147BDCF0-7D20-48EF-AC6E-0C1307B92911}"/>
              </a:ext>
            </a:extLst>
          </p:cNvPr>
          <p:cNvSpPr txBox="1"/>
          <p:nvPr/>
        </p:nvSpPr>
        <p:spPr>
          <a:xfrm>
            <a:off x="4659686" y="2154630"/>
            <a:ext cx="187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200" dirty="0">
                <a:latin typeface="Montserrat" panose="00000500000000000000" pitchFamily="2" charset="0"/>
              </a:rPr>
              <a:t>Servicios Personales</a:t>
            </a:r>
          </a:p>
        </p:txBody>
      </p:sp>
      <p:sp>
        <p:nvSpPr>
          <p:cNvPr id="24" name="CuadroTexto 23">
            <a:extLst>
              <a:ext uri="{FF2B5EF4-FFF2-40B4-BE49-F238E27FC236}">
                <a16:creationId xmlns="" xmlns:a16="http://schemas.microsoft.com/office/drawing/2014/main" id="{36CD0E7E-354E-40C4-966D-823A6C789146}"/>
              </a:ext>
            </a:extLst>
          </p:cNvPr>
          <p:cNvSpPr txBox="1"/>
          <p:nvPr/>
        </p:nvSpPr>
        <p:spPr>
          <a:xfrm>
            <a:off x="461680" y="3722668"/>
            <a:ext cx="185913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s-MX" sz="1200" dirty="0">
                <a:latin typeface="Montserrat" panose="00000500000000000000" pitchFamily="2" charset="0"/>
              </a:rPr>
              <a:t>Transferencias, asignaciones, subsidios y otras ayudas</a:t>
            </a:r>
          </a:p>
        </p:txBody>
      </p:sp>
      <p:sp>
        <p:nvSpPr>
          <p:cNvPr id="25" name="CuadroTexto 24">
            <a:extLst>
              <a:ext uri="{FF2B5EF4-FFF2-40B4-BE49-F238E27FC236}">
                <a16:creationId xmlns="" xmlns:a16="http://schemas.microsoft.com/office/drawing/2014/main" id="{40820900-9351-440C-9DDB-D6437F5228C5}"/>
              </a:ext>
            </a:extLst>
          </p:cNvPr>
          <p:cNvSpPr txBox="1"/>
          <p:nvPr/>
        </p:nvSpPr>
        <p:spPr>
          <a:xfrm>
            <a:off x="929244" y="4502804"/>
            <a:ext cx="14125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200" b="1" dirty="0">
                <a:solidFill>
                  <a:srgbClr val="9F244A"/>
                </a:solidFill>
                <a:latin typeface="Montserrat" panose="00000500000000000000" pitchFamily="2" charset="0"/>
              </a:rPr>
              <a:t>$21,225,593,068</a:t>
            </a:r>
          </a:p>
        </p:txBody>
      </p:sp>
      <p:sp>
        <p:nvSpPr>
          <p:cNvPr id="26" name="CuadroTexto 25">
            <a:extLst>
              <a:ext uri="{FF2B5EF4-FFF2-40B4-BE49-F238E27FC236}">
                <a16:creationId xmlns="" xmlns:a16="http://schemas.microsoft.com/office/drawing/2014/main" id="{837B2EAB-6A8E-4412-8C97-AF5DA9904DE6}"/>
              </a:ext>
            </a:extLst>
          </p:cNvPr>
          <p:cNvSpPr txBox="1"/>
          <p:nvPr/>
        </p:nvSpPr>
        <p:spPr>
          <a:xfrm>
            <a:off x="4628318" y="6122373"/>
            <a:ext cx="15765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200" dirty="0">
                <a:latin typeface="Montserrat" panose="00000500000000000000" pitchFamily="2" charset="0"/>
              </a:rPr>
              <a:t>Participaciones y Aportaciones</a:t>
            </a:r>
          </a:p>
        </p:txBody>
      </p:sp>
      <p:sp>
        <p:nvSpPr>
          <p:cNvPr id="27" name="CuadroTexto 26">
            <a:extLst>
              <a:ext uri="{FF2B5EF4-FFF2-40B4-BE49-F238E27FC236}">
                <a16:creationId xmlns="" xmlns:a16="http://schemas.microsoft.com/office/drawing/2014/main" id="{A39A199A-8254-4FAE-9F83-331A1A72C75B}"/>
              </a:ext>
            </a:extLst>
          </p:cNvPr>
          <p:cNvSpPr txBox="1"/>
          <p:nvPr/>
        </p:nvSpPr>
        <p:spPr>
          <a:xfrm>
            <a:off x="4630825" y="6557512"/>
            <a:ext cx="13997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200" b="1" dirty="0">
                <a:solidFill>
                  <a:srgbClr val="9F244A"/>
                </a:solidFill>
                <a:latin typeface="Montserrat" panose="00000500000000000000" pitchFamily="2" charset="0"/>
              </a:rPr>
              <a:t>$14,231,584,345</a:t>
            </a:r>
          </a:p>
        </p:txBody>
      </p:sp>
      <p:sp>
        <p:nvSpPr>
          <p:cNvPr id="28" name="CuadroTexto 27">
            <a:extLst>
              <a:ext uri="{FF2B5EF4-FFF2-40B4-BE49-F238E27FC236}">
                <a16:creationId xmlns="" xmlns:a16="http://schemas.microsoft.com/office/drawing/2014/main" id="{C016E7A3-1057-42D8-84EA-462E91FA4EE0}"/>
              </a:ext>
            </a:extLst>
          </p:cNvPr>
          <p:cNvSpPr txBox="1"/>
          <p:nvPr/>
        </p:nvSpPr>
        <p:spPr>
          <a:xfrm>
            <a:off x="4617202" y="3611248"/>
            <a:ext cx="187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200" dirty="0">
                <a:latin typeface="Montserrat" panose="00000500000000000000" pitchFamily="2" charset="0"/>
              </a:rPr>
              <a:t>Servicios Generales</a:t>
            </a:r>
          </a:p>
        </p:txBody>
      </p:sp>
      <p:sp>
        <p:nvSpPr>
          <p:cNvPr id="29" name="CuadroTexto 28">
            <a:extLst>
              <a:ext uri="{FF2B5EF4-FFF2-40B4-BE49-F238E27FC236}">
                <a16:creationId xmlns="" xmlns:a16="http://schemas.microsoft.com/office/drawing/2014/main" id="{01FD8AE4-9AAE-47E8-9C03-8BFAC91CE14B}"/>
              </a:ext>
            </a:extLst>
          </p:cNvPr>
          <p:cNvSpPr txBox="1"/>
          <p:nvPr/>
        </p:nvSpPr>
        <p:spPr>
          <a:xfrm>
            <a:off x="4639448" y="3787308"/>
            <a:ext cx="12779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200" b="1" dirty="0">
                <a:solidFill>
                  <a:srgbClr val="9F244A"/>
                </a:solidFill>
                <a:latin typeface="Montserrat" panose="00000500000000000000" pitchFamily="2" charset="0"/>
              </a:rPr>
              <a:t>$1,891,831,042</a:t>
            </a:r>
          </a:p>
        </p:txBody>
      </p:sp>
      <p:sp>
        <p:nvSpPr>
          <p:cNvPr id="30" name="CuadroTexto 29">
            <a:extLst>
              <a:ext uri="{FF2B5EF4-FFF2-40B4-BE49-F238E27FC236}">
                <a16:creationId xmlns="" xmlns:a16="http://schemas.microsoft.com/office/drawing/2014/main" id="{E3827AB3-7429-4AA9-8034-181405F9811C}"/>
              </a:ext>
            </a:extLst>
          </p:cNvPr>
          <p:cNvSpPr txBox="1"/>
          <p:nvPr/>
        </p:nvSpPr>
        <p:spPr>
          <a:xfrm>
            <a:off x="443648" y="6950293"/>
            <a:ext cx="187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s-MX" sz="1200" dirty="0">
                <a:latin typeface="Montserrat" panose="00000500000000000000" pitchFamily="2" charset="0"/>
              </a:rPr>
              <a:t>Deuda Pública</a:t>
            </a:r>
          </a:p>
        </p:txBody>
      </p:sp>
      <p:sp>
        <p:nvSpPr>
          <p:cNvPr id="31" name="CuadroTexto 30">
            <a:extLst>
              <a:ext uri="{FF2B5EF4-FFF2-40B4-BE49-F238E27FC236}">
                <a16:creationId xmlns="" xmlns:a16="http://schemas.microsoft.com/office/drawing/2014/main" id="{4F3F01CF-5872-4EE7-A03F-4812515D7A28}"/>
              </a:ext>
            </a:extLst>
          </p:cNvPr>
          <p:cNvSpPr txBox="1"/>
          <p:nvPr/>
        </p:nvSpPr>
        <p:spPr>
          <a:xfrm>
            <a:off x="1131707" y="7195312"/>
            <a:ext cx="11929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s-MX" sz="1200" b="1" dirty="0">
                <a:solidFill>
                  <a:srgbClr val="9F244A"/>
                </a:solidFill>
                <a:latin typeface="Montserrat" panose="00000500000000000000" pitchFamily="2" charset="0"/>
              </a:rPr>
              <a:t>$933,347,013</a:t>
            </a:r>
          </a:p>
        </p:txBody>
      </p:sp>
      <p:sp>
        <p:nvSpPr>
          <p:cNvPr id="32" name="CuadroTexto 31">
            <a:extLst>
              <a:ext uri="{FF2B5EF4-FFF2-40B4-BE49-F238E27FC236}">
                <a16:creationId xmlns="" xmlns:a16="http://schemas.microsoft.com/office/drawing/2014/main" id="{D0D8B63F-AF66-4E4C-86BD-586459CF16FF}"/>
              </a:ext>
            </a:extLst>
          </p:cNvPr>
          <p:cNvSpPr txBox="1"/>
          <p:nvPr/>
        </p:nvSpPr>
        <p:spPr>
          <a:xfrm>
            <a:off x="443648" y="5543461"/>
            <a:ext cx="187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s-MX" sz="1200" dirty="0">
                <a:latin typeface="Montserrat" panose="00000500000000000000" pitchFamily="2" charset="0"/>
              </a:rPr>
              <a:t>Inversión Pública</a:t>
            </a:r>
          </a:p>
        </p:txBody>
      </p:sp>
      <p:sp>
        <p:nvSpPr>
          <p:cNvPr id="33" name="CuadroTexto 32">
            <a:extLst>
              <a:ext uri="{FF2B5EF4-FFF2-40B4-BE49-F238E27FC236}">
                <a16:creationId xmlns="" xmlns:a16="http://schemas.microsoft.com/office/drawing/2014/main" id="{23A687DC-3D58-4DDC-8B6B-33C6CF9A1AB9}"/>
              </a:ext>
            </a:extLst>
          </p:cNvPr>
          <p:cNvSpPr txBox="1"/>
          <p:nvPr/>
        </p:nvSpPr>
        <p:spPr>
          <a:xfrm>
            <a:off x="1049005" y="5774360"/>
            <a:ext cx="12923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200" b="1" dirty="0">
                <a:solidFill>
                  <a:srgbClr val="9F244A"/>
                </a:solidFill>
                <a:latin typeface="Montserrat" panose="00000500000000000000" pitchFamily="2" charset="0"/>
              </a:rPr>
              <a:t>$1,842,055,351</a:t>
            </a:r>
          </a:p>
        </p:txBody>
      </p:sp>
      <p:sp>
        <p:nvSpPr>
          <p:cNvPr id="34" name="CuadroTexto 33">
            <a:extLst>
              <a:ext uri="{FF2B5EF4-FFF2-40B4-BE49-F238E27FC236}">
                <a16:creationId xmlns="" xmlns:a16="http://schemas.microsoft.com/office/drawing/2014/main" id="{FC6094A6-873F-4724-91C3-D5C5D9F3E877}"/>
              </a:ext>
            </a:extLst>
          </p:cNvPr>
          <p:cNvSpPr txBox="1"/>
          <p:nvPr/>
        </p:nvSpPr>
        <p:spPr>
          <a:xfrm>
            <a:off x="631987" y="2623749"/>
            <a:ext cx="16842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s-MX" sz="1200" dirty="0">
                <a:latin typeface="Montserrat" panose="00000500000000000000" pitchFamily="2" charset="0"/>
              </a:rPr>
              <a:t>Materiales y Suministros</a:t>
            </a:r>
          </a:p>
        </p:txBody>
      </p:sp>
      <p:sp>
        <p:nvSpPr>
          <p:cNvPr id="35" name="CuadroTexto 34">
            <a:extLst>
              <a:ext uri="{FF2B5EF4-FFF2-40B4-BE49-F238E27FC236}">
                <a16:creationId xmlns="" xmlns:a16="http://schemas.microsoft.com/office/drawing/2014/main" id="{50C01617-52DC-4594-B470-5BEC2DBF39B9}"/>
              </a:ext>
            </a:extLst>
          </p:cNvPr>
          <p:cNvSpPr txBox="1"/>
          <p:nvPr/>
        </p:nvSpPr>
        <p:spPr>
          <a:xfrm>
            <a:off x="1137596" y="3089278"/>
            <a:ext cx="127150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200" b="1" dirty="0">
                <a:solidFill>
                  <a:srgbClr val="9F244A"/>
                </a:solidFill>
                <a:latin typeface="Montserrat" panose="00000500000000000000" pitchFamily="2" charset="0"/>
              </a:rPr>
              <a:t>$1,486,711,379</a:t>
            </a:r>
          </a:p>
        </p:txBody>
      </p:sp>
      <p:sp>
        <p:nvSpPr>
          <p:cNvPr id="36" name="CuadroTexto 35">
            <a:extLst>
              <a:ext uri="{FF2B5EF4-FFF2-40B4-BE49-F238E27FC236}">
                <a16:creationId xmlns="" xmlns:a16="http://schemas.microsoft.com/office/drawing/2014/main" id="{1FE51A17-9C8F-4DA2-9D65-EE7BCD5E47B7}"/>
              </a:ext>
            </a:extLst>
          </p:cNvPr>
          <p:cNvSpPr txBox="1"/>
          <p:nvPr/>
        </p:nvSpPr>
        <p:spPr>
          <a:xfrm>
            <a:off x="4593711" y="4693882"/>
            <a:ext cx="2151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200" dirty="0">
                <a:latin typeface="Montserrat" panose="00000500000000000000" pitchFamily="2" charset="0"/>
              </a:rPr>
              <a:t>Bienes muebles, inmuebles e intangibles</a:t>
            </a:r>
          </a:p>
        </p:txBody>
      </p:sp>
      <p:sp>
        <p:nvSpPr>
          <p:cNvPr id="37" name="CuadroTexto 36">
            <a:extLst>
              <a:ext uri="{FF2B5EF4-FFF2-40B4-BE49-F238E27FC236}">
                <a16:creationId xmlns="" xmlns:a16="http://schemas.microsoft.com/office/drawing/2014/main" id="{98B9AEF2-6550-4C3A-875F-E7920E91D99B}"/>
              </a:ext>
            </a:extLst>
          </p:cNvPr>
          <p:cNvSpPr txBox="1"/>
          <p:nvPr/>
        </p:nvSpPr>
        <p:spPr>
          <a:xfrm>
            <a:off x="4587267" y="5132499"/>
            <a:ext cx="1217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200" b="1" dirty="0">
                <a:solidFill>
                  <a:srgbClr val="9F244A"/>
                </a:solidFill>
                <a:latin typeface="Montserrat" panose="00000500000000000000" pitchFamily="2" charset="0"/>
              </a:rPr>
              <a:t>$367,632,224</a:t>
            </a:r>
          </a:p>
        </p:txBody>
      </p:sp>
      <p:grpSp>
        <p:nvGrpSpPr>
          <p:cNvPr id="38" name="Grupo 37">
            <a:extLst>
              <a:ext uri="{FF2B5EF4-FFF2-40B4-BE49-F238E27FC236}">
                <a16:creationId xmlns="" xmlns:a16="http://schemas.microsoft.com/office/drawing/2014/main" id="{7EB1D726-081F-4217-B8F5-F9076EA4DDFB}"/>
              </a:ext>
            </a:extLst>
          </p:cNvPr>
          <p:cNvGrpSpPr/>
          <p:nvPr/>
        </p:nvGrpSpPr>
        <p:grpSpPr>
          <a:xfrm>
            <a:off x="2302585" y="2093621"/>
            <a:ext cx="2328240" cy="5652716"/>
            <a:chOff x="2131009" y="2162817"/>
            <a:chExt cx="2328240" cy="5652716"/>
          </a:xfrm>
        </p:grpSpPr>
        <p:grpSp>
          <p:nvGrpSpPr>
            <p:cNvPr id="39" name="Grupo 38">
              <a:extLst>
                <a:ext uri="{FF2B5EF4-FFF2-40B4-BE49-F238E27FC236}">
                  <a16:creationId xmlns="" xmlns:a16="http://schemas.microsoft.com/office/drawing/2014/main" id="{BBB43A46-CDAA-4DDC-9EC7-EBBB9397CF47}"/>
                </a:ext>
              </a:extLst>
            </p:cNvPr>
            <p:cNvGrpSpPr/>
            <p:nvPr/>
          </p:nvGrpSpPr>
          <p:grpSpPr>
            <a:xfrm>
              <a:off x="2131009" y="2162817"/>
              <a:ext cx="2328240" cy="5652716"/>
              <a:chOff x="1915989" y="1750452"/>
              <a:chExt cx="2452649" cy="6082239"/>
            </a:xfrm>
          </p:grpSpPr>
          <p:pic>
            <p:nvPicPr>
              <p:cNvPr id="41" name="Gráfico 54">
                <a:extLst>
                  <a:ext uri="{FF2B5EF4-FFF2-40B4-BE49-F238E27FC236}">
                    <a16:creationId xmlns="" xmlns:a16="http://schemas.microsoft.com/office/drawing/2014/main" id="{FE6CC263-56D1-4D66-BB09-95F605DBF36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xmlns="" r:embed="rId3"/>
                  </a:ext>
                </a:extLst>
              </a:blip>
              <a:stretch>
                <a:fillRect/>
              </a:stretch>
            </p:blipFill>
            <p:spPr>
              <a:xfrm>
                <a:off x="1915989" y="1750452"/>
                <a:ext cx="2438298" cy="4613643"/>
              </a:xfrm>
              <a:prstGeom prst="rect">
                <a:avLst/>
              </a:prstGeom>
            </p:spPr>
          </p:pic>
          <p:pic>
            <p:nvPicPr>
              <p:cNvPr id="42" name="Gráfico 55">
                <a:extLst>
                  <a:ext uri="{FF2B5EF4-FFF2-40B4-BE49-F238E27FC236}">
                    <a16:creationId xmlns="" xmlns:a16="http://schemas.microsoft.com/office/drawing/2014/main" id="{8044B123-1507-4E0C-A1B8-4A6C134E9E3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96DAC541-7B7A-43D3-8B79-37D633B846F1}">
                    <asvg:svgBlip xmlns:asvg="http://schemas.microsoft.com/office/drawing/2016/SVG/main" xmlns="" r:embed="rId3"/>
                  </a:ext>
                </a:extLst>
              </a:blip>
              <a:srcRect l="589" t="-1797" r="-589" b="32785"/>
              <a:stretch/>
            </p:blipFill>
            <p:spPr>
              <a:xfrm>
                <a:off x="1930340" y="4648735"/>
                <a:ext cx="2438298" cy="3183956"/>
              </a:xfrm>
              <a:prstGeom prst="rect">
                <a:avLst/>
              </a:prstGeom>
            </p:spPr>
          </p:pic>
        </p:grpSp>
        <p:pic>
          <p:nvPicPr>
            <p:cNvPr id="40" name="Gráfico 77">
              <a:extLst>
                <a:ext uri="{FF2B5EF4-FFF2-40B4-BE49-F238E27FC236}">
                  <a16:creationId xmlns="" xmlns:a16="http://schemas.microsoft.com/office/drawing/2014/main" id="{9C9A4049-D5CE-4782-AA0C-F74B2B3AF9C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p:blipFill>
          <p:spPr>
            <a:xfrm>
              <a:off x="2736610" y="2199943"/>
              <a:ext cx="1086856" cy="4237642"/>
            </a:xfrm>
            <a:prstGeom prst="rect">
              <a:avLst/>
            </a:prstGeom>
          </p:spPr>
        </p:pic>
      </p:grpSp>
      <p:pic>
        <p:nvPicPr>
          <p:cNvPr id="43" name="Gráfico 78">
            <a:extLst>
              <a:ext uri="{FF2B5EF4-FFF2-40B4-BE49-F238E27FC236}">
                <a16:creationId xmlns="" xmlns:a16="http://schemas.microsoft.com/office/drawing/2014/main" id="{81EB76BC-3216-44E5-ACCF-B928ADA1CB9B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 b="32297"/>
          <a:stretch/>
        </p:blipFill>
        <p:spPr>
          <a:xfrm>
            <a:off x="2919302" y="4877351"/>
            <a:ext cx="1086856" cy="2868985"/>
          </a:xfrm>
          <a:prstGeom prst="rect">
            <a:avLst/>
          </a:prstGeom>
        </p:spPr>
      </p:pic>
      <p:sp>
        <p:nvSpPr>
          <p:cNvPr id="44" name="CuadroTexto 43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636608" y="1039671"/>
            <a:ext cx="56137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 smtClean="0">
                <a:solidFill>
                  <a:srgbClr val="9F244A"/>
                </a:solidFill>
                <a:latin typeface="Montserrat Black" pitchFamily="2" charset="0"/>
              </a:rPr>
              <a:t>EGRESOS</a:t>
            </a:r>
            <a:endParaRPr lang="es-MX" sz="2400" b="1" dirty="0">
              <a:solidFill>
                <a:srgbClr val="9F244A"/>
              </a:solidFill>
              <a:latin typeface="Montserrat Black" pitchFamily="2" charset="0"/>
            </a:endParaRPr>
          </a:p>
        </p:txBody>
      </p:sp>
      <p:sp>
        <p:nvSpPr>
          <p:cNvPr id="45" name="CuadroTexto 44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762416" y="1617926"/>
            <a:ext cx="52464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000" b="1" dirty="0" smtClean="0">
                <a:solidFill>
                  <a:srgbClr val="C49856"/>
                </a:solidFill>
                <a:latin typeface="Montserrat" pitchFamily="2" charset="0"/>
              </a:rPr>
              <a:t>Objeto del gasto</a:t>
            </a:r>
            <a:endParaRPr lang="es-MX" sz="2000" b="1" dirty="0">
              <a:solidFill>
                <a:srgbClr val="C49856"/>
              </a:solidFill>
              <a:latin typeface="Montserrat" pitchFamily="2" charset="0"/>
            </a:endParaRPr>
          </a:p>
        </p:txBody>
      </p:sp>
      <p:sp>
        <p:nvSpPr>
          <p:cNvPr id="46" name="CuadroTexto 45">
            <a:extLst>
              <a:ext uri="{FF2B5EF4-FFF2-40B4-BE49-F238E27FC236}">
                <a16:creationId xmlns:a16="http://schemas.microsoft.com/office/drawing/2014/main" xmlns="" id="{6E48707D-F821-DF79-5E7D-0767147167BE}"/>
              </a:ext>
            </a:extLst>
          </p:cNvPr>
          <p:cNvSpPr txBox="1"/>
          <p:nvPr/>
        </p:nvSpPr>
        <p:spPr>
          <a:xfrm>
            <a:off x="6070975" y="242259"/>
            <a:ext cx="590226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1</a:t>
            </a:r>
            <a:r>
              <a:rPr lang="es-MX" sz="3000" dirty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9</a:t>
            </a:r>
          </a:p>
        </p:txBody>
      </p:sp>
    </p:spTree>
    <p:extLst>
      <p:ext uri="{BB962C8B-B14F-4D97-AF65-F5344CB8AC3E}">
        <p14:creationId xmlns:p14="http://schemas.microsoft.com/office/powerpoint/2010/main" val="1364583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adroTexto 1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636608" y="1039671"/>
            <a:ext cx="56137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 smtClean="0">
                <a:solidFill>
                  <a:srgbClr val="9F244A"/>
                </a:solidFill>
                <a:latin typeface="Montserrat Black" pitchFamily="2" charset="0"/>
              </a:rPr>
              <a:t>EGRESOS</a:t>
            </a:r>
            <a:endParaRPr lang="es-MX" sz="2400" b="1" dirty="0">
              <a:solidFill>
                <a:srgbClr val="9F244A"/>
              </a:solidFill>
              <a:latin typeface="Montserrat Black" pitchFamily="2" charset="0"/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762416" y="1617926"/>
            <a:ext cx="32616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000" b="1" dirty="0">
                <a:solidFill>
                  <a:srgbClr val="C49856"/>
                </a:solidFill>
                <a:latin typeface="Montserrat" pitchFamily="2" charset="0"/>
              </a:rPr>
              <a:t>¿Quién lo gasta?</a:t>
            </a:r>
          </a:p>
        </p:txBody>
      </p:sp>
      <p:sp>
        <p:nvSpPr>
          <p:cNvPr id="5" name="Rectángulo 4"/>
          <p:cNvSpPr/>
          <p:nvPr/>
        </p:nvSpPr>
        <p:spPr>
          <a:xfrm>
            <a:off x="638176" y="2041525"/>
            <a:ext cx="547325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s-MX" sz="1200" dirty="0">
                <a:latin typeface="Montserrat" panose="00000500000000000000" pitchFamily="2" charset="0"/>
              </a:rPr>
              <a:t>El </a:t>
            </a:r>
            <a:r>
              <a:rPr lang="es-MX" sz="1200" dirty="0" smtClean="0">
                <a:latin typeface="Montserrat" panose="00000500000000000000" pitchFamily="2" charset="0"/>
              </a:rPr>
              <a:t>gasto es </a:t>
            </a:r>
            <a:r>
              <a:rPr lang="es-MX" sz="1200" dirty="0">
                <a:latin typeface="Montserrat" panose="00000500000000000000" pitchFamily="2" charset="0"/>
              </a:rPr>
              <a:t>ejercido por las diferentes dependencias, organismos y </a:t>
            </a:r>
            <a:r>
              <a:rPr lang="es-MX" sz="1200" dirty="0" smtClean="0">
                <a:latin typeface="Montserrat" panose="00000500000000000000" pitchFamily="2" charset="0"/>
              </a:rPr>
              <a:t>poderes, </a:t>
            </a:r>
            <a:r>
              <a:rPr lang="es-MX" sz="1200" dirty="0">
                <a:latin typeface="Montserrat" panose="00000500000000000000" pitchFamily="2" charset="0"/>
              </a:rPr>
              <a:t>cada uno con responsabilidades específicas en la administración y uso de los recursos públicos. </a:t>
            </a:r>
          </a:p>
        </p:txBody>
      </p:sp>
      <p:grpSp>
        <p:nvGrpSpPr>
          <p:cNvPr id="38" name="Group 12">
            <a:extLst>
              <a:ext uri="{FF2B5EF4-FFF2-40B4-BE49-F238E27FC236}">
                <a16:creationId xmlns:a16="http://schemas.microsoft.com/office/drawing/2014/main" xmlns="" id="{67A5DEFA-1D5C-F7CF-DDB5-D7BCF6BD03E1}"/>
              </a:ext>
            </a:extLst>
          </p:cNvPr>
          <p:cNvGrpSpPr/>
          <p:nvPr/>
        </p:nvGrpSpPr>
        <p:grpSpPr>
          <a:xfrm>
            <a:off x="745260" y="3617329"/>
            <a:ext cx="1070748" cy="1078625"/>
            <a:chOff x="515436" y="1828800"/>
            <a:chExt cx="1250948" cy="1260151"/>
          </a:xfrm>
        </p:grpSpPr>
        <p:sp>
          <p:nvSpPr>
            <p:cNvPr id="39" name="Trapezoid 47">
              <a:extLst>
                <a:ext uri="{FF2B5EF4-FFF2-40B4-BE49-F238E27FC236}">
                  <a16:creationId xmlns:a16="http://schemas.microsoft.com/office/drawing/2014/main" xmlns="" id="{832C35AA-A76C-5044-D79D-AC0EB6E007D7}"/>
                </a:ext>
              </a:extLst>
            </p:cNvPr>
            <p:cNvSpPr/>
            <p:nvPr/>
          </p:nvSpPr>
          <p:spPr>
            <a:xfrm rot="10800000" flipH="1">
              <a:off x="730077" y="2094095"/>
              <a:ext cx="1036307" cy="176863"/>
            </a:xfrm>
            <a:prstGeom prst="trapezoid">
              <a:avLst>
                <a:gd name="adj" fmla="val 61026"/>
              </a:avLst>
            </a:prstGeom>
            <a:solidFill>
              <a:srgbClr val="9F244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grpSp>
          <p:nvGrpSpPr>
            <p:cNvPr id="40" name="Group 4">
              <a:extLst>
                <a:ext uri="{FF2B5EF4-FFF2-40B4-BE49-F238E27FC236}">
                  <a16:creationId xmlns:a16="http://schemas.microsoft.com/office/drawing/2014/main" xmlns="" id="{B675CE97-AA2B-9FC1-D453-8FDF9DA20012}"/>
                </a:ext>
              </a:extLst>
            </p:cNvPr>
            <p:cNvGrpSpPr/>
            <p:nvPr/>
          </p:nvGrpSpPr>
          <p:grpSpPr>
            <a:xfrm>
              <a:off x="515438" y="1828800"/>
              <a:ext cx="1142246" cy="442158"/>
              <a:chOff x="515438" y="1828800"/>
              <a:chExt cx="1142246" cy="442158"/>
            </a:xfrm>
          </p:grpSpPr>
          <p:sp>
            <p:nvSpPr>
              <p:cNvPr id="44" name="Parallelogram 48">
                <a:extLst>
                  <a:ext uri="{FF2B5EF4-FFF2-40B4-BE49-F238E27FC236}">
                    <a16:creationId xmlns:a16="http://schemas.microsoft.com/office/drawing/2014/main" xmlns="" id="{BC31ABD6-7005-123F-4DA7-80621F977EFB}"/>
                  </a:ext>
                </a:extLst>
              </p:cNvPr>
              <p:cNvSpPr/>
              <p:nvPr/>
            </p:nvSpPr>
            <p:spPr>
              <a:xfrm flipV="1">
                <a:off x="515438" y="1828800"/>
                <a:ext cx="1142246" cy="442158"/>
              </a:xfrm>
              <a:prstGeom prst="parallelogram">
                <a:avLst>
                  <a:gd name="adj" fmla="val 63243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45" name="Parallelogram 3">
                <a:extLst>
                  <a:ext uri="{FF2B5EF4-FFF2-40B4-BE49-F238E27FC236}">
                    <a16:creationId xmlns:a16="http://schemas.microsoft.com/office/drawing/2014/main" xmlns="" id="{B6C239CC-4C26-2BA1-E81A-5246EB89F017}"/>
                  </a:ext>
                </a:extLst>
              </p:cNvPr>
              <p:cNvSpPr/>
              <p:nvPr/>
            </p:nvSpPr>
            <p:spPr>
              <a:xfrm flipV="1">
                <a:off x="515438" y="1828800"/>
                <a:ext cx="1142246" cy="442158"/>
              </a:xfrm>
              <a:prstGeom prst="parallelogram">
                <a:avLst>
                  <a:gd name="adj" fmla="val 63243"/>
                </a:avLst>
              </a:prstGeom>
              <a:solidFill>
                <a:srgbClr val="9F244A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  <p:grpSp>
          <p:nvGrpSpPr>
            <p:cNvPr id="41" name="Group 11">
              <a:extLst>
                <a:ext uri="{FF2B5EF4-FFF2-40B4-BE49-F238E27FC236}">
                  <a16:creationId xmlns:a16="http://schemas.microsoft.com/office/drawing/2014/main" xmlns="" id="{0C412EA3-6B38-9360-3DCC-5D713F86B9B0}"/>
                </a:ext>
              </a:extLst>
            </p:cNvPr>
            <p:cNvGrpSpPr/>
            <p:nvPr/>
          </p:nvGrpSpPr>
          <p:grpSpPr>
            <a:xfrm>
              <a:off x="515436" y="1828801"/>
              <a:ext cx="859446" cy="1260150"/>
              <a:chOff x="515436" y="1828801"/>
              <a:chExt cx="859446" cy="1260150"/>
            </a:xfrm>
          </p:grpSpPr>
          <p:sp>
            <p:nvSpPr>
              <p:cNvPr id="42" name="Freeform 49">
                <a:extLst>
                  <a:ext uri="{FF2B5EF4-FFF2-40B4-BE49-F238E27FC236}">
                    <a16:creationId xmlns:a16="http://schemas.microsoft.com/office/drawing/2014/main" xmlns="" id="{B543EB1B-A695-D503-08B1-57BACBD46934}"/>
                  </a:ext>
                </a:extLst>
              </p:cNvPr>
              <p:cNvSpPr/>
              <p:nvPr/>
            </p:nvSpPr>
            <p:spPr>
              <a:xfrm rot="16200000" flipH="1" flipV="1">
                <a:off x="315084" y="2029153"/>
                <a:ext cx="1260150" cy="859446"/>
              </a:xfrm>
              <a:custGeom>
                <a:avLst/>
                <a:gdLst>
                  <a:gd name="connsiteX0" fmla="*/ 0 w 838200"/>
                  <a:gd name="connsiteY0" fmla="*/ 0 h 657225"/>
                  <a:gd name="connsiteX1" fmla="*/ 838200 w 838200"/>
                  <a:gd name="connsiteY1" fmla="*/ 0 h 657225"/>
                  <a:gd name="connsiteX2" fmla="*/ 838200 w 838200"/>
                  <a:gd name="connsiteY2" fmla="*/ 657225 h 657225"/>
                  <a:gd name="connsiteX3" fmla="*/ 0 w 838200"/>
                  <a:gd name="connsiteY3" fmla="*/ 657225 h 657225"/>
                  <a:gd name="connsiteX4" fmla="*/ 0 w 838200"/>
                  <a:gd name="connsiteY4" fmla="*/ 0 h 657225"/>
                  <a:gd name="connsiteX0" fmla="*/ 0 w 838200"/>
                  <a:gd name="connsiteY0" fmla="*/ 0 h 657225"/>
                  <a:gd name="connsiteX1" fmla="*/ 609600 w 838200"/>
                  <a:gd name="connsiteY1" fmla="*/ 0 h 657225"/>
                  <a:gd name="connsiteX2" fmla="*/ 838200 w 838200"/>
                  <a:gd name="connsiteY2" fmla="*/ 657225 h 657225"/>
                  <a:gd name="connsiteX3" fmla="*/ 0 w 838200"/>
                  <a:gd name="connsiteY3" fmla="*/ 657225 h 657225"/>
                  <a:gd name="connsiteX4" fmla="*/ 0 w 838200"/>
                  <a:gd name="connsiteY4" fmla="*/ 0 h 657225"/>
                  <a:gd name="connsiteX0" fmla="*/ 0 w 838200"/>
                  <a:gd name="connsiteY0" fmla="*/ 0 h 657225"/>
                  <a:gd name="connsiteX1" fmla="*/ 483079 w 838200"/>
                  <a:gd name="connsiteY1" fmla="*/ 0 h 657225"/>
                  <a:gd name="connsiteX2" fmla="*/ 838200 w 838200"/>
                  <a:gd name="connsiteY2" fmla="*/ 657225 h 657225"/>
                  <a:gd name="connsiteX3" fmla="*/ 0 w 838200"/>
                  <a:gd name="connsiteY3" fmla="*/ 657225 h 657225"/>
                  <a:gd name="connsiteX4" fmla="*/ 0 w 838200"/>
                  <a:gd name="connsiteY4" fmla="*/ 0 h 657225"/>
                  <a:gd name="connsiteX0" fmla="*/ 0 w 838200"/>
                  <a:gd name="connsiteY0" fmla="*/ 0 h 657225"/>
                  <a:gd name="connsiteX1" fmla="*/ 483079 w 838200"/>
                  <a:gd name="connsiteY1" fmla="*/ 0 h 657225"/>
                  <a:gd name="connsiteX2" fmla="*/ 602916 w 838200"/>
                  <a:gd name="connsiteY2" fmla="*/ 0 h 657225"/>
                  <a:gd name="connsiteX3" fmla="*/ 838200 w 838200"/>
                  <a:gd name="connsiteY3" fmla="*/ 657225 h 657225"/>
                  <a:gd name="connsiteX4" fmla="*/ 0 w 838200"/>
                  <a:gd name="connsiteY4" fmla="*/ 657225 h 657225"/>
                  <a:gd name="connsiteX5" fmla="*/ 0 w 838200"/>
                  <a:gd name="connsiteY5" fmla="*/ 0 h 65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00" h="657225">
                    <a:moveTo>
                      <a:pt x="0" y="0"/>
                    </a:moveTo>
                    <a:lnTo>
                      <a:pt x="483079" y="0"/>
                    </a:lnTo>
                    <a:lnTo>
                      <a:pt x="602916" y="0"/>
                    </a:lnTo>
                    <a:lnTo>
                      <a:pt x="838200" y="657225"/>
                    </a:lnTo>
                    <a:lnTo>
                      <a:pt x="0" y="6572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244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43" name="Freeform 49">
                <a:extLst>
                  <a:ext uri="{FF2B5EF4-FFF2-40B4-BE49-F238E27FC236}">
                    <a16:creationId xmlns:a16="http://schemas.microsoft.com/office/drawing/2014/main" xmlns="" id="{99163534-AF72-B947-902D-E450C406CBEC}"/>
                  </a:ext>
                </a:extLst>
              </p:cNvPr>
              <p:cNvSpPr/>
              <p:nvPr/>
            </p:nvSpPr>
            <p:spPr>
              <a:xfrm rot="16200000" flipH="1" flipV="1">
                <a:off x="530631" y="1813606"/>
                <a:ext cx="829055" cy="859446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30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750" dirty="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46" name="Group 12">
            <a:extLst>
              <a:ext uri="{FF2B5EF4-FFF2-40B4-BE49-F238E27FC236}">
                <a16:creationId xmlns:a16="http://schemas.microsoft.com/office/drawing/2014/main" xmlns="" id="{26101290-9525-9C32-EF29-860214BC1ADC}"/>
              </a:ext>
            </a:extLst>
          </p:cNvPr>
          <p:cNvGrpSpPr/>
          <p:nvPr/>
        </p:nvGrpSpPr>
        <p:grpSpPr>
          <a:xfrm>
            <a:off x="2883283" y="3612458"/>
            <a:ext cx="1070748" cy="1078625"/>
            <a:chOff x="515436" y="1828800"/>
            <a:chExt cx="1250948" cy="1260151"/>
          </a:xfrm>
        </p:grpSpPr>
        <p:sp>
          <p:nvSpPr>
            <p:cNvPr id="47" name="Trapezoid 47">
              <a:extLst>
                <a:ext uri="{FF2B5EF4-FFF2-40B4-BE49-F238E27FC236}">
                  <a16:creationId xmlns:a16="http://schemas.microsoft.com/office/drawing/2014/main" xmlns="" id="{37070FCF-FB0F-AA9F-1936-541AAC706B8A}"/>
                </a:ext>
              </a:extLst>
            </p:cNvPr>
            <p:cNvSpPr/>
            <p:nvPr/>
          </p:nvSpPr>
          <p:spPr>
            <a:xfrm rot="10800000" flipH="1">
              <a:off x="730077" y="2094095"/>
              <a:ext cx="1036307" cy="176863"/>
            </a:xfrm>
            <a:prstGeom prst="trapezoid">
              <a:avLst>
                <a:gd name="adj" fmla="val 61026"/>
              </a:avLst>
            </a:prstGeom>
            <a:solidFill>
              <a:srgbClr val="9F244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grpSp>
          <p:nvGrpSpPr>
            <p:cNvPr id="48" name="Group 4">
              <a:extLst>
                <a:ext uri="{FF2B5EF4-FFF2-40B4-BE49-F238E27FC236}">
                  <a16:creationId xmlns:a16="http://schemas.microsoft.com/office/drawing/2014/main" xmlns="" id="{3B5DDF45-169E-1166-107E-535E4981B97F}"/>
                </a:ext>
              </a:extLst>
            </p:cNvPr>
            <p:cNvGrpSpPr/>
            <p:nvPr/>
          </p:nvGrpSpPr>
          <p:grpSpPr>
            <a:xfrm>
              <a:off x="515438" y="1828800"/>
              <a:ext cx="1142246" cy="442158"/>
              <a:chOff x="515438" y="1828800"/>
              <a:chExt cx="1142246" cy="442158"/>
            </a:xfrm>
          </p:grpSpPr>
          <p:sp>
            <p:nvSpPr>
              <p:cNvPr id="52" name="Parallelogram 48">
                <a:extLst>
                  <a:ext uri="{FF2B5EF4-FFF2-40B4-BE49-F238E27FC236}">
                    <a16:creationId xmlns:a16="http://schemas.microsoft.com/office/drawing/2014/main" xmlns="" id="{E7F0F04F-1B5E-F3CC-202D-AC58E86FF252}"/>
                  </a:ext>
                </a:extLst>
              </p:cNvPr>
              <p:cNvSpPr/>
              <p:nvPr/>
            </p:nvSpPr>
            <p:spPr>
              <a:xfrm flipV="1">
                <a:off x="515438" y="1828800"/>
                <a:ext cx="1142246" cy="442158"/>
              </a:xfrm>
              <a:prstGeom prst="parallelogram">
                <a:avLst>
                  <a:gd name="adj" fmla="val 63243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3" name="Parallelogram 3">
                <a:extLst>
                  <a:ext uri="{FF2B5EF4-FFF2-40B4-BE49-F238E27FC236}">
                    <a16:creationId xmlns:a16="http://schemas.microsoft.com/office/drawing/2014/main" xmlns="" id="{0DBD9632-FDE2-AF4A-4FAF-0F0F0AA23D02}"/>
                  </a:ext>
                </a:extLst>
              </p:cNvPr>
              <p:cNvSpPr/>
              <p:nvPr/>
            </p:nvSpPr>
            <p:spPr>
              <a:xfrm flipV="1">
                <a:off x="515438" y="1828800"/>
                <a:ext cx="1142246" cy="442158"/>
              </a:xfrm>
              <a:prstGeom prst="parallelogram">
                <a:avLst>
                  <a:gd name="adj" fmla="val 63243"/>
                </a:avLst>
              </a:prstGeom>
              <a:solidFill>
                <a:srgbClr val="9F244A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  <p:grpSp>
          <p:nvGrpSpPr>
            <p:cNvPr id="49" name="Group 11">
              <a:extLst>
                <a:ext uri="{FF2B5EF4-FFF2-40B4-BE49-F238E27FC236}">
                  <a16:creationId xmlns:a16="http://schemas.microsoft.com/office/drawing/2014/main" xmlns="" id="{B3824F02-01D1-0387-2FD6-7823F3B55578}"/>
                </a:ext>
              </a:extLst>
            </p:cNvPr>
            <p:cNvGrpSpPr/>
            <p:nvPr/>
          </p:nvGrpSpPr>
          <p:grpSpPr>
            <a:xfrm>
              <a:off x="515436" y="1828801"/>
              <a:ext cx="859446" cy="1260150"/>
              <a:chOff x="515436" y="1828801"/>
              <a:chExt cx="859446" cy="1260150"/>
            </a:xfrm>
          </p:grpSpPr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xmlns="" id="{1454E892-26B8-B344-BE2C-304B522C51AC}"/>
                  </a:ext>
                </a:extLst>
              </p:cNvPr>
              <p:cNvSpPr/>
              <p:nvPr/>
            </p:nvSpPr>
            <p:spPr>
              <a:xfrm rot="16200000" flipH="1" flipV="1">
                <a:off x="315084" y="2029153"/>
                <a:ext cx="1260150" cy="859446"/>
              </a:xfrm>
              <a:custGeom>
                <a:avLst/>
                <a:gdLst>
                  <a:gd name="connsiteX0" fmla="*/ 0 w 838200"/>
                  <a:gd name="connsiteY0" fmla="*/ 0 h 657225"/>
                  <a:gd name="connsiteX1" fmla="*/ 838200 w 838200"/>
                  <a:gd name="connsiteY1" fmla="*/ 0 h 657225"/>
                  <a:gd name="connsiteX2" fmla="*/ 838200 w 838200"/>
                  <a:gd name="connsiteY2" fmla="*/ 657225 h 657225"/>
                  <a:gd name="connsiteX3" fmla="*/ 0 w 838200"/>
                  <a:gd name="connsiteY3" fmla="*/ 657225 h 657225"/>
                  <a:gd name="connsiteX4" fmla="*/ 0 w 838200"/>
                  <a:gd name="connsiteY4" fmla="*/ 0 h 657225"/>
                  <a:gd name="connsiteX0" fmla="*/ 0 w 838200"/>
                  <a:gd name="connsiteY0" fmla="*/ 0 h 657225"/>
                  <a:gd name="connsiteX1" fmla="*/ 609600 w 838200"/>
                  <a:gd name="connsiteY1" fmla="*/ 0 h 657225"/>
                  <a:gd name="connsiteX2" fmla="*/ 838200 w 838200"/>
                  <a:gd name="connsiteY2" fmla="*/ 657225 h 657225"/>
                  <a:gd name="connsiteX3" fmla="*/ 0 w 838200"/>
                  <a:gd name="connsiteY3" fmla="*/ 657225 h 657225"/>
                  <a:gd name="connsiteX4" fmla="*/ 0 w 838200"/>
                  <a:gd name="connsiteY4" fmla="*/ 0 h 657225"/>
                  <a:gd name="connsiteX0" fmla="*/ 0 w 838200"/>
                  <a:gd name="connsiteY0" fmla="*/ 0 h 657225"/>
                  <a:gd name="connsiteX1" fmla="*/ 483079 w 838200"/>
                  <a:gd name="connsiteY1" fmla="*/ 0 h 657225"/>
                  <a:gd name="connsiteX2" fmla="*/ 838200 w 838200"/>
                  <a:gd name="connsiteY2" fmla="*/ 657225 h 657225"/>
                  <a:gd name="connsiteX3" fmla="*/ 0 w 838200"/>
                  <a:gd name="connsiteY3" fmla="*/ 657225 h 657225"/>
                  <a:gd name="connsiteX4" fmla="*/ 0 w 838200"/>
                  <a:gd name="connsiteY4" fmla="*/ 0 h 657225"/>
                  <a:gd name="connsiteX0" fmla="*/ 0 w 838200"/>
                  <a:gd name="connsiteY0" fmla="*/ 0 h 657225"/>
                  <a:gd name="connsiteX1" fmla="*/ 483079 w 838200"/>
                  <a:gd name="connsiteY1" fmla="*/ 0 h 657225"/>
                  <a:gd name="connsiteX2" fmla="*/ 602916 w 838200"/>
                  <a:gd name="connsiteY2" fmla="*/ 0 h 657225"/>
                  <a:gd name="connsiteX3" fmla="*/ 838200 w 838200"/>
                  <a:gd name="connsiteY3" fmla="*/ 657225 h 657225"/>
                  <a:gd name="connsiteX4" fmla="*/ 0 w 838200"/>
                  <a:gd name="connsiteY4" fmla="*/ 657225 h 657225"/>
                  <a:gd name="connsiteX5" fmla="*/ 0 w 838200"/>
                  <a:gd name="connsiteY5" fmla="*/ 0 h 65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00" h="657225">
                    <a:moveTo>
                      <a:pt x="0" y="0"/>
                    </a:moveTo>
                    <a:lnTo>
                      <a:pt x="483079" y="0"/>
                    </a:lnTo>
                    <a:lnTo>
                      <a:pt x="602916" y="0"/>
                    </a:lnTo>
                    <a:lnTo>
                      <a:pt x="838200" y="657225"/>
                    </a:lnTo>
                    <a:lnTo>
                      <a:pt x="0" y="6572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244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1" name="Freeform 49">
                <a:extLst>
                  <a:ext uri="{FF2B5EF4-FFF2-40B4-BE49-F238E27FC236}">
                    <a16:creationId xmlns:a16="http://schemas.microsoft.com/office/drawing/2014/main" xmlns="" id="{BB9B8D0A-3F80-EB0A-AB6B-AED716B86D48}"/>
                  </a:ext>
                </a:extLst>
              </p:cNvPr>
              <p:cNvSpPr/>
              <p:nvPr/>
            </p:nvSpPr>
            <p:spPr>
              <a:xfrm rot="16200000" flipH="1" flipV="1">
                <a:off x="530631" y="1813606"/>
                <a:ext cx="829055" cy="859446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30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750" dirty="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54" name="Group 12">
            <a:extLst>
              <a:ext uri="{FF2B5EF4-FFF2-40B4-BE49-F238E27FC236}">
                <a16:creationId xmlns:a16="http://schemas.microsoft.com/office/drawing/2014/main" xmlns="" id="{D61A44A2-C4CC-9C79-6822-45CCB4FE29D8}"/>
              </a:ext>
            </a:extLst>
          </p:cNvPr>
          <p:cNvGrpSpPr/>
          <p:nvPr/>
        </p:nvGrpSpPr>
        <p:grpSpPr>
          <a:xfrm>
            <a:off x="5021307" y="3612459"/>
            <a:ext cx="1070748" cy="1078625"/>
            <a:chOff x="515436" y="1828800"/>
            <a:chExt cx="1250948" cy="1260151"/>
          </a:xfrm>
        </p:grpSpPr>
        <p:sp>
          <p:nvSpPr>
            <p:cNvPr id="55" name="Trapezoid 47">
              <a:extLst>
                <a:ext uri="{FF2B5EF4-FFF2-40B4-BE49-F238E27FC236}">
                  <a16:creationId xmlns:a16="http://schemas.microsoft.com/office/drawing/2014/main" xmlns="" id="{64BD312E-4BB3-46A6-945B-13DA724ECF10}"/>
                </a:ext>
              </a:extLst>
            </p:cNvPr>
            <p:cNvSpPr/>
            <p:nvPr/>
          </p:nvSpPr>
          <p:spPr>
            <a:xfrm rot="10800000" flipH="1">
              <a:off x="730077" y="2094095"/>
              <a:ext cx="1036307" cy="176863"/>
            </a:xfrm>
            <a:prstGeom prst="trapezoid">
              <a:avLst>
                <a:gd name="adj" fmla="val 61026"/>
              </a:avLst>
            </a:prstGeom>
            <a:solidFill>
              <a:srgbClr val="9F244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grpSp>
          <p:nvGrpSpPr>
            <p:cNvPr id="56" name="Group 4">
              <a:extLst>
                <a:ext uri="{FF2B5EF4-FFF2-40B4-BE49-F238E27FC236}">
                  <a16:creationId xmlns:a16="http://schemas.microsoft.com/office/drawing/2014/main" xmlns="" id="{5002DE71-2E14-3BE7-9B0F-6795348208F8}"/>
                </a:ext>
              </a:extLst>
            </p:cNvPr>
            <p:cNvGrpSpPr/>
            <p:nvPr/>
          </p:nvGrpSpPr>
          <p:grpSpPr>
            <a:xfrm>
              <a:off x="515438" y="1828800"/>
              <a:ext cx="1142246" cy="442158"/>
              <a:chOff x="515438" y="1828800"/>
              <a:chExt cx="1142246" cy="442158"/>
            </a:xfrm>
          </p:grpSpPr>
          <p:sp>
            <p:nvSpPr>
              <p:cNvPr id="60" name="Parallelogram 48">
                <a:extLst>
                  <a:ext uri="{FF2B5EF4-FFF2-40B4-BE49-F238E27FC236}">
                    <a16:creationId xmlns:a16="http://schemas.microsoft.com/office/drawing/2014/main" xmlns="" id="{86B62A38-4280-C592-AA47-AA8D36826753}"/>
                  </a:ext>
                </a:extLst>
              </p:cNvPr>
              <p:cNvSpPr/>
              <p:nvPr/>
            </p:nvSpPr>
            <p:spPr>
              <a:xfrm flipV="1">
                <a:off x="515438" y="1828800"/>
                <a:ext cx="1142246" cy="442158"/>
              </a:xfrm>
              <a:prstGeom prst="parallelogram">
                <a:avLst>
                  <a:gd name="adj" fmla="val 63243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61" name="Parallelogram 3">
                <a:extLst>
                  <a:ext uri="{FF2B5EF4-FFF2-40B4-BE49-F238E27FC236}">
                    <a16:creationId xmlns:a16="http://schemas.microsoft.com/office/drawing/2014/main" xmlns="" id="{3D1C3A1F-61C7-06CE-CD88-3E5C8A868BB1}"/>
                  </a:ext>
                </a:extLst>
              </p:cNvPr>
              <p:cNvSpPr/>
              <p:nvPr/>
            </p:nvSpPr>
            <p:spPr>
              <a:xfrm flipV="1">
                <a:off x="515438" y="1828800"/>
                <a:ext cx="1142246" cy="442158"/>
              </a:xfrm>
              <a:prstGeom prst="parallelogram">
                <a:avLst>
                  <a:gd name="adj" fmla="val 63243"/>
                </a:avLst>
              </a:prstGeom>
              <a:solidFill>
                <a:srgbClr val="9F244A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  <p:grpSp>
          <p:nvGrpSpPr>
            <p:cNvPr id="57" name="Group 11">
              <a:extLst>
                <a:ext uri="{FF2B5EF4-FFF2-40B4-BE49-F238E27FC236}">
                  <a16:creationId xmlns:a16="http://schemas.microsoft.com/office/drawing/2014/main" xmlns="" id="{DCFB6E47-AF25-700F-F91F-E7014D644634}"/>
                </a:ext>
              </a:extLst>
            </p:cNvPr>
            <p:cNvGrpSpPr/>
            <p:nvPr/>
          </p:nvGrpSpPr>
          <p:grpSpPr>
            <a:xfrm>
              <a:off x="515436" y="1828801"/>
              <a:ext cx="859446" cy="1260150"/>
              <a:chOff x="515436" y="1828801"/>
              <a:chExt cx="859446" cy="1260150"/>
            </a:xfrm>
          </p:grpSpPr>
          <p:sp>
            <p:nvSpPr>
              <p:cNvPr id="58" name="Freeform 49">
                <a:extLst>
                  <a:ext uri="{FF2B5EF4-FFF2-40B4-BE49-F238E27FC236}">
                    <a16:creationId xmlns:a16="http://schemas.microsoft.com/office/drawing/2014/main" xmlns="" id="{9D77A4D8-0D84-0326-50EE-27139B70D50D}"/>
                  </a:ext>
                </a:extLst>
              </p:cNvPr>
              <p:cNvSpPr/>
              <p:nvPr/>
            </p:nvSpPr>
            <p:spPr>
              <a:xfrm rot="16200000" flipH="1" flipV="1">
                <a:off x="315084" y="2029153"/>
                <a:ext cx="1260150" cy="859446"/>
              </a:xfrm>
              <a:custGeom>
                <a:avLst/>
                <a:gdLst>
                  <a:gd name="connsiteX0" fmla="*/ 0 w 838200"/>
                  <a:gd name="connsiteY0" fmla="*/ 0 h 657225"/>
                  <a:gd name="connsiteX1" fmla="*/ 838200 w 838200"/>
                  <a:gd name="connsiteY1" fmla="*/ 0 h 657225"/>
                  <a:gd name="connsiteX2" fmla="*/ 838200 w 838200"/>
                  <a:gd name="connsiteY2" fmla="*/ 657225 h 657225"/>
                  <a:gd name="connsiteX3" fmla="*/ 0 w 838200"/>
                  <a:gd name="connsiteY3" fmla="*/ 657225 h 657225"/>
                  <a:gd name="connsiteX4" fmla="*/ 0 w 838200"/>
                  <a:gd name="connsiteY4" fmla="*/ 0 h 657225"/>
                  <a:gd name="connsiteX0" fmla="*/ 0 w 838200"/>
                  <a:gd name="connsiteY0" fmla="*/ 0 h 657225"/>
                  <a:gd name="connsiteX1" fmla="*/ 609600 w 838200"/>
                  <a:gd name="connsiteY1" fmla="*/ 0 h 657225"/>
                  <a:gd name="connsiteX2" fmla="*/ 838200 w 838200"/>
                  <a:gd name="connsiteY2" fmla="*/ 657225 h 657225"/>
                  <a:gd name="connsiteX3" fmla="*/ 0 w 838200"/>
                  <a:gd name="connsiteY3" fmla="*/ 657225 h 657225"/>
                  <a:gd name="connsiteX4" fmla="*/ 0 w 838200"/>
                  <a:gd name="connsiteY4" fmla="*/ 0 h 657225"/>
                  <a:gd name="connsiteX0" fmla="*/ 0 w 838200"/>
                  <a:gd name="connsiteY0" fmla="*/ 0 h 657225"/>
                  <a:gd name="connsiteX1" fmla="*/ 483079 w 838200"/>
                  <a:gd name="connsiteY1" fmla="*/ 0 h 657225"/>
                  <a:gd name="connsiteX2" fmla="*/ 838200 w 838200"/>
                  <a:gd name="connsiteY2" fmla="*/ 657225 h 657225"/>
                  <a:gd name="connsiteX3" fmla="*/ 0 w 838200"/>
                  <a:gd name="connsiteY3" fmla="*/ 657225 h 657225"/>
                  <a:gd name="connsiteX4" fmla="*/ 0 w 838200"/>
                  <a:gd name="connsiteY4" fmla="*/ 0 h 657225"/>
                  <a:gd name="connsiteX0" fmla="*/ 0 w 838200"/>
                  <a:gd name="connsiteY0" fmla="*/ 0 h 657225"/>
                  <a:gd name="connsiteX1" fmla="*/ 483079 w 838200"/>
                  <a:gd name="connsiteY1" fmla="*/ 0 h 657225"/>
                  <a:gd name="connsiteX2" fmla="*/ 602916 w 838200"/>
                  <a:gd name="connsiteY2" fmla="*/ 0 h 657225"/>
                  <a:gd name="connsiteX3" fmla="*/ 838200 w 838200"/>
                  <a:gd name="connsiteY3" fmla="*/ 657225 h 657225"/>
                  <a:gd name="connsiteX4" fmla="*/ 0 w 838200"/>
                  <a:gd name="connsiteY4" fmla="*/ 657225 h 657225"/>
                  <a:gd name="connsiteX5" fmla="*/ 0 w 838200"/>
                  <a:gd name="connsiteY5" fmla="*/ 0 h 65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00" h="657225">
                    <a:moveTo>
                      <a:pt x="0" y="0"/>
                    </a:moveTo>
                    <a:lnTo>
                      <a:pt x="483079" y="0"/>
                    </a:lnTo>
                    <a:lnTo>
                      <a:pt x="602916" y="0"/>
                    </a:lnTo>
                    <a:lnTo>
                      <a:pt x="838200" y="657225"/>
                    </a:lnTo>
                    <a:lnTo>
                      <a:pt x="0" y="6572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244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9" name="Freeform 49">
                <a:extLst>
                  <a:ext uri="{FF2B5EF4-FFF2-40B4-BE49-F238E27FC236}">
                    <a16:creationId xmlns:a16="http://schemas.microsoft.com/office/drawing/2014/main" xmlns="" id="{7B778C0E-E3DC-FCA9-F085-648BA7D18D0B}"/>
                  </a:ext>
                </a:extLst>
              </p:cNvPr>
              <p:cNvSpPr/>
              <p:nvPr/>
            </p:nvSpPr>
            <p:spPr>
              <a:xfrm rot="16200000" flipH="1" flipV="1">
                <a:off x="530631" y="1813606"/>
                <a:ext cx="829055" cy="859446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30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750" dirty="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62" name="Group 12">
            <a:extLst>
              <a:ext uri="{FF2B5EF4-FFF2-40B4-BE49-F238E27FC236}">
                <a16:creationId xmlns:a16="http://schemas.microsoft.com/office/drawing/2014/main" xmlns="" id="{D5A6FF6C-B862-A1E5-DCF6-17B37700543C}"/>
              </a:ext>
            </a:extLst>
          </p:cNvPr>
          <p:cNvGrpSpPr/>
          <p:nvPr/>
        </p:nvGrpSpPr>
        <p:grpSpPr>
          <a:xfrm>
            <a:off x="755603" y="5804075"/>
            <a:ext cx="1070748" cy="1078625"/>
            <a:chOff x="515436" y="1828800"/>
            <a:chExt cx="1250948" cy="1260151"/>
          </a:xfrm>
        </p:grpSpPr>
        <p:sp>
          <p:nvSpPr>
            <p:cNvPr id="63" name="Trapezoid 47">
              <a:extLst>
                <a:ext uri="{FF2B5EF4-FFF2-40B4-BE49-F238E27FC236}">
                  <a16:creationId xmlns:a16="http://schemas.microsoft.com/office/drawing/2014/main" xmlns="" id="{F1A3B7D0-9313-9382-0092-C8D76C954595}"/>
                </a:ext>
              </a:extLst>
            </p:cNvPr>
            <p:cNvSpPr/>
            <p:nvPr/>
          </p:nvSpPr>
          <p:spPr>
            <a:xfrm rot="10800000" flipH="1">
              <a:off x="730077" y="2094095"/>
              <a:ext cx="1036307" cy="176863"/>
            </a:xfrm>
            <a:prstGeom prst="trapezoid">
              <a:avLst>
                <a:gd name="adj" fmla="val 61026"/>
              </a:avLst>
            </a:prstGeom>
            <a:solidFill>
              <a:srgbClr val="9F244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grpSp>
          <p:nvGrpSpPr>
            <p:cNvPr id="64" name="Group 4">
              <a:extLst>
                <a:ext uri="{FF2B5EF4-FFF2-40B4-BE49-F238E27FC236}">
                  <a16:creationId xmlns:a16="http://schemas.microsoft.com/office/drawing/2014/main" xmlns="" id="{48998A71-511A-930C-880D-FF65ECD35728}"/>
                </a:ext>
              </a:extLst>
            </p:cNvPr>
            <p:cNvGrpSpPr/>
            <p:nvPr/>
          </p:nvGrpSpPr>
          <p:grpSpPr>
            <a:xfrm>
              <a:off x="515438" y="1828800"/>
              <a:ext cx="1142246" cy="442158"/>
              <a:chOff x="515438" y="1828800"/>
              <a:chExt cx="1142246" cy="442158"/>
            </a:xfrm>
          </p:grpSpPr>
          <p:sp>
            <p:nvSpPr>
              <p:cNvPr id="68" name="Parallelogram 48">
                <a:extLst>
                  <a:ext uri="{FF2B5EF4-FFF2-40B4-BE49-F238E27FC236}">
                    <a16:creationId xmlns:a16="http://schemas.microsoft.com/office/drawing/2014/main" xmlns="" id="{2EE4E0AA-3086-A241-5D8D-83D78EDFC08D}"/>
                  </a:ext>
                </a:extLst>
              </p:cNvPr>
              <p:cNvSpPr/>
              <p:nvPr/>
            </p:nvSpPr>
            <p:spPr>
              <a:xfrm flipV="1">
                <a:off x="515438" y="1828800"/>
                <a:ext cx="1142246" cy="442158"/>
              </a:xfrm>
              <a:prstGeom prst="parallelogram">
                <a:avLst>
                  <a:gd name="adj" fmla="val 63243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69" name="Parallelogram 3">
                <a:extLst>
                  <a:ext uri="{FF2B5EF4-FFF2-40B4-BE49-F238E27FC236}">
                    <a16:creationId xmlns:a16="http://schemas.microsoft.com/office/drawing/2014/main" xmlns="" id="{88F15E61-8070-1F4A-E5E2-439138848D67}"/>
                  </a:ext>
                </a:extLst>
              </p:cNvPr>
              <p:cNvSpPr/>
              <p:nvPr/>
            </p:nvSpPr>
            <p:spPr>
              <a:xfrm flipV="1">
                <a:off x="515438" y="1828800"/>
                <a:ext cx="1142246" cy="442158"/>
              </a:xfrm>
              <a:prstGeom prst="parallelogram">
                <a:avLst>
                  <a:gd name="adj" fmla="val 63243"/>
                </a:avLst>
              </a:prstGeom>
              <a:solidFill>
                <a:srgbClr val="9F244A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  <p:grpSp>
          <p:nvGrpSpPr>
            <p:cNvPr id="65" name="Group 11">
              <a:extLst>
                <a:ext uri="{FF2B5EF4-FFF2-40B4-BE49-F238E27FC236}">
                  <a16:creationId xmlns:a16="http://schemas.microsoft.com/office/drawing/2014/main" xmlns="" id="{A3ABC59C-CA04-1906-E444-63EB962A7BDA}"/>
                </a:ext>
              </a:extLst>
            </p:cNvPr>
            <p:cNvGrpSpPr/>
            <p:nvPr/>
          </p:nvGrpSpPr>
          <p:grpSpPr>
            <a:xfrm>
              <a:off x="515436" y="1828801"/>
              <a:ext cx="859446" cy="1260150"/>
              <a:chOff x="515436" y="1828801"/>
              <a:chExt cx="859446" cy="1260150"/>
            </a:xfrm>
          </p:grpSpPr>
          <p:sp>
            <p:nvSpPr>
              <p:cNvPr id="66" name="Freeform 49">
                <a:extLst>
                  <a:ext uri="{FF2B5EF4-FFF2-40B4-BE49-F238E27FC236}">
                    <a16:creationId xmlns:a16="http://schemas.microsoft.com/office/drawing/2014/main" xmlns="" id="{B7B54EBA-4190-7AE4-EB27-8DA601746723}"/>
                  </a:ext>
                </a:extLst>
              </p:cNvPr>
              <p:cNvSpPr/>
              <p:nvPr/>
            </p:nvSpPr>
            <p:spPr>
              <a:xfrm rot="16200000" flipH="1" flipV="1">
                <a:off x="315084" y="2029153"/>
                <a:ext cx="1260150" cy="859446"/>
              </a:xfrm>
              <a:custGeom>
                <a:avLst/>
                <a:gdLst>
                  <a:gd name="connsiteX0" fmla="*/ 0 w 838200"/>
                  <a:gd name="connsiteY0" fmla="*/ 0 h 657225"/>
                  <a:gd name="connsiteX1" fmla="*/ 838200 w 838200"/>
                  <a:gd name="connsiteY1" fmla="*/ 0 h 657225"/>
                  <a:gd name="connsiteX2" fmla="*/ 838200 w 838200"/>
                  <a:gd name="connsiteY2" fmla="*/ 657225 h 657225"/>
                  <a:gd name="connsiteX3" fmla="*/ 0 w 838200"/>
                  <a:gd name="connsiteY3" fmla="*/ 657225 h 657225"/>
                  <a:gd name="connsiteX4" fmla="*/ 0 w 838200"/>
                  <a:gd name="connsiteY4" fmla="*/ 0 h 657225"/>
                  <a:gd name="connsiteX0" fmla="*/ 0 w 838200"/>
                  <a:gd name="connsiteY0" fmla="*/ 0 h 657225"/>
                  <a:gd name="connsiteX1" fmla="*/ 609600 w 838200"/>
                  <a:gd name="connsiteY1" fmla="*/ 0 h 657225"/>
                  <a:gd name="connsiteX2" fmla="*/ 838200 w 838200"/>
                  <a:gd name="connsiteY2" fmla="*/ 657225 h 657225"/>
                  <a:gd name="connsiteX3" fmla="*/ 0 w 838200"/>
                  <a:gd name="connsiteY3" fmla="*/ 657225 h 657225"/>
                  <a:gd name="connsiteX4" fmla="*/ 0 w 838200"/>
                  <a:gd name="connsiteY4" fmla="*/ 0 h 657225"/>
                  <a:gd name="connsiteX0" fmla="*/ 0 w 838200"/>
                  <a:gd name="connsiteY0" fmla="*/ 0 h 657225"/>
                  <a:gd name="connsiteX1" fmla="*/ 483079 w 838200"/>
                  <a:gd name="connsiteY1" fmla="*/ 0 h 657225"/>
                  <a:gd name="connsiteX2" fmla="*/ 838200 w 838200"/>
                  <a:gd name="connsiteY2" fmla="*/ 657225 h 657225"/>
                  <a:gd name="connsiteX3" fmla="*/ 0 w 838200"/>
                  <a:gd name="connsiteY3" fmla="*/ 657225 h 657225"/>
                  <a:gd name="connsiteX4" fmla="*/ 0 w 838200"/>
                  <a:gd name="connsiteY4" fmla="*/ 0 h 657225"/>
                  <a:gd name="connsiteX0" fmla="*/ 0 w 838200"/>
                  <a:gd name="connsiteY0" fmla="*/ 0 h 657225"/>
                  <a:gd name="connsiteX1" fmla="*/ 483079 w 838200"/>
                  <a:gd name="connsiteY1" fmla="*/ 0 h 657225"/>
                  <a:gd name="connsiteX2" fmla="*/ 602916 w 838200"/>
                  <a:gd name="connsiteY2" fmla="*/ 0 h 657225"/>
                  <a:gd name="connsiteX3" fmla="*/ 838200 w 838200"/>
                  <a:gd name="connsiteY3" fmla="*/ 657225 h 657225"/>
                  <a:gd name="connsiteX4" fmla="*/ 0 w 838200"/>
                  <a:gd name="connsiteY4" fmla="*/ 657225 h 657225"/>
                  <a:gd name="connsiteX5" fmla="*/ 0 w 838200"/>
                  <a:gd name="connsiteY5" fmla="*/ 0 h 65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00" h="657225">
                    <a:moveTo>
                      <a:pt x="0" y="0"/>
                    </a:moveTo>
                    <a:lnTo>
                      <a:pt x="483079" y="0"/>
                    </a:lnTo>
                    <a:lnTo>
                      <a:pt x="602916" y="0"/>
                    </a:lnTo>
                    <a:lnTo>
                      <a:pt x="838200" y="657225"/>
                    </a:lnTo>
                    <a:lnTo>
                      <a:pt x="0" y="6572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244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67" name="Freeform 49">
                <a:extLst>
                  <a:ext uri="{FF2B5EF4-FFF2-40B4-BE49-F238E27FC236}">
                    <a16:creationId xmlns:a16="http://schemas.microsoft.com/office/drawing/2014/main" xmlns="" id="{27339345-FAEE-1ED3-429F-4ADB26B6AC46}"/>
                  </a:ext>
                </a:extLst>
              </p:cNvPr>
              <p:cNvSpPr/>
              <p:nvPr/>
            </p:nvSpPr>
            <p:spPr>
              <a:xfrm rot="16200000" flipH="1" flipV="1">
                <a:off x="530631" y="1813606"/>
                <a:ext cx="829055" cy="859446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30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750" dirty="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70" name="Group 12">
            <a:extLst>
              <a:ext uri="{FF2B5EF4-FFF2-40B4-BE49-F238E27FC236}">
                <a16:creationId xmlns:a16="http://schemas.microsoft.com/office/drawing/2014/main" xmlns="" id="{10AB4247-1904-48E4-1537-0C42A29C9A27}"/>
              </a:ext>
            </a:extLst>
          </p:cNvPr>
          <p:cNvGrpSpPr/>
          <p:nvPr/>
        </p:nvGrpSpPr>
        <p:grpSpPr>
          <a:xfrm>
            <a:off x="2893626" y="5799204"/>
            <a:ext cx="1070748" cy="1078625"/>
            <a:chOff x="515436" y="1828800"/>
            <a:chExt cx="1250948" cy="1260151"/>
          </a:xfrm>
        </p:grpSpPr>
        <p:sp>
          <p:nvSpPr>
            <p:cNvPr id="71" name="Trapezoid 47">
              <a:extLst>
                <a:ext uri="{FF2B5EF4-FFF2-40B4-BE49-F238E27FC236}">
                  <a16:creationId xmlns:a16="http://schemas.microsoft.com/office/drawing/2014/main" xmlns="" id="{CCA565AB-B72E-8398-1521-F8DCEE9C7ADD}"/>
                </a:ext>
              </a:extLst>
            </p:cNvPr>
            <p:cNvSpPr/>
            <p:nvPr/>
          </p:nvSpPr>
          <p:spPr>
            <a:xfrm rot="10800000" flipH="1">
              <a:off x="730077" y="2094095"/>
              <a:ext cx="1036307" cy="176863"/>
            </a:xfrm>
            <a:prstGeom prst="trapezoid">
              <a:avLst>
                <a:gd name="adj" fmla="val 61026"/>
              </a:avLst>
            </a:prstGeom>
            <a:solidFill>
              <a:srgbClr val="9F244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grpSp>
          <p:nvGrpSpPr>
            <p:cNvPr id="72" name="Group 4">
              <a:extLst>
                <a:ext uri="{FF2B5EF4-FFF2-40B4-BE49-F238E27FC236}">
                  <a16:creationId xmlns:a16="http://schemas.microsoft.com/office/drawing/2014/main" xmlns="" id="{6E505C5A-112D-1971-7DDD-71D4A8D70016}"/>
                </a:ext>
              </a:extLst>
            </p:cNvPr>
            <p:cNvGrpSpPr/>
            <p:nvPr/>
          </p:nvGrpSpPr>
          <p:grpSpPr>
            <a:xfrm>
              <a:off x="515438" y="1828800"/>
              <a:ext cx="1142246" cy="442158"/>
              <a:chOff x="515438" y="1828800"/>
              <a:chExt cx="1142246" cy="442158"/>
            </a:xfrm>
          </p:grpSpPr>
          <p:sp>
            <p:nvSpPr>
              <p:cNvPr id="76" name="Parallelogram 48">
                <a:extLst>
                  <a:ext uri="{FF2B5EF4-FFF2-40B4-BE49-F238E27FC236}">
                    <a16:creationId xmlns:a16="http://schemas.microsoft.com/office/drawing/2014/main" xmlns="" id="{AB7B2B9D-1C13-91DD-0B30-72536379E7C5}"/>
                  </a:ext>
                </a:extLst>
              </p:cNvPr>
              <p:cNvSpPr/>
              <p:nvPr/>
            </p:nvSpPr>
            <p:spPr>
              <a:xfrm flipV="1">
                <a:off x="515438" y="1828800"/>
                <a:ext cx="1142246" cy="442158"/>
              </a:xfrm>
              <a:prstGeom prst="parallelogram">
                <a:avLst>
                  <a:gd name="adj" fmla="val 63243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77" name="Parallelogram 3">
                <a:extLst>
                  <a:ext uri="{FF2B5EF4-FFF2-40B4-BE49-F238E27FC236}">
                    <a16:creationId xmlns:a16="http://schemas.microsoft.com/office/drawing/2014/main" xmlns="" id="{99262FBA-C844-C655-DCD6-EA99949358EE}"/>
                  </a:ext>
                </a:extLst>
              </p:cNvPr>
              <p:cNvSpPr/>
              <p:nvPr/>
            </p:nvSpPr>
            <p:spPr>
              <a:xfrm flipV="1">
                <a:off x="515438" y="1828800"/>
                <a:ext cx="1142246" cy="442158"/>
              </a:xfrm>
              <a:prstGeom prst="parallelogram">
                <a:avLst>
                  <a:gd name="adj" fmla="val 63243"/>
                </a:avLst>
              </a:prstGeom>
              <a:solidFill>
                <a:srgbClr val="9F244A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  <p:grpSp>
          <p:nvGrpSpPr>
            <p:cNvPr id="73" name="Group 11">
              <a:extLst>
                <a:ext uri="{FF2B5EF4-FFF2-40B4-BE49-F238E27FC236}">
                  <a16:creationId xmlns:a16="http://schemas.microsoft.com/office/drawing/2014/main" xmlns="" id="{27173693-7EA5-F9CC-FA82-AB830C4E4AE7}"/>
                </a:ext>
              </a:extLst>
            </p:cNvPr>
            <p:cNvGrpSpPr/>
            <p:nvPr/>
          </p:nvGrpSpPr>
          <p:grpSpPr>
            <a:xfrm>
              <a:off x="515436" y="1828801"/>
              <a:ext cx="859446" cy="1260150"/>
              <a:chOff x="515436" y="1828801"/>
              <a:chExt cx="859446" cy="1260150"/>
            </a:xfrm>
          </p:grpSpPr>
          <p:sp>
            <p:nvSpPr>
              <p:cNvPr id="74" name="Freeform 49">
                <a:extLst>
                  <a:ext uri="{FF2B5EF4-FFF2-40B4-BE49-F238E27FC236}">
                    <a16:creationId xmlns:a16="http://schemas.microsoft.com/office/drawing/2014/main" xmlns="" id="{85CDB379-C637-8459-92FB-50D0935E2D94}"/>
                  </a:ext>
                </a:extLst>
              </p:cNvPr>
              <p:cNvSpPr/>
              <p:nvPr/>
            </p:nvSpPr>
            <p:spPr>
              <a:xfrm rot="16200000" flipH="1" flipV="1">
                <a:off x="315084" y="2029153"/>
                <a:ext cx="1260150" cy="859446"/>
              </a:xfrm>
              <a:custGeom>
                <a:avLst/>
                <a:gdLst>
                  <a:gd name="connsiteX0" fmla="*/ 0 w 838200"/>
                  <a:gd name="connsiteY0" fmla="*/ 0 h 657225"/>
                  <a:gd name="connsiteX1" fmla="*/ 838200 w 838200"/>
                  <a:gd name="connsiteY1" fmla="*/ 0 h 657225"/>
                  <a:gd name="connsiteX2" fmla="*/ 838200 w 838200"/>
                  <a:gd name="connsiteY2" fmla="*/ 657225 h 657225"/>
                  <a:gd name="connsiteX3" fmla="*/ 0 w 838200"/>
                  <a:gd name="connsiteY3" fmla="*/ 657225 h 657225"/>
                  <a:gd name="connsiteX4" fmla="*/ 0 w 838200"/>
                  <a:gd name="connsiteY4" fmla="*/ 0 h 657225"/>
                  <a:gd name="connsiteX0" fmla="*/ 0 w 838200"/>
                  <a:gd name="connsiteY0" fmla="*/ 0 h 657225"/>
                  <a:gd name="connsiteX1" fmla="*/ 609600 w 838200"/>
                  <a:gd name="connsiteY1" fmla="*/ 0 h 657225"/>
                  <a:gd name="connsiteX2" fmla="*/ 838200 w 838200"/>
                  <a:gd name="connsiteY2" fmla="*/ 657225 h 657225"/>
                  <a:gd name="connsiteX3" fmla="*/ 0 w 838200"/>
                  <a:gd name="connsiteY3" fmla="*/ 657225 h 657225"/>
                  <a:gd name="connsiteX4" fmla="*/ 0 w 838200"/>
                  <a:gd name="connsiteY4" fmla="*/ 0 h 657225"/>
                  <a:gd name="connsiteX0" fmla="*/ 0 w 838200"/>
                  <a:gd name="connsiteY0" fmla="*/ 0 h 657225"/>
                  <a:gd name="connsiteX1" fmla="*/ 483079 w 838200"/>
                  <a:gd name="connsiteY1" fmla="*/ 0 h 657225"/>
                  <a:gd name="connsiteX2" fmla="*/ 838200 w 838200"/>
                  <a:gd name="connsiteY2" fmla="*/ 657225 h 657225"/>
                  <a:gd name="connsiteX3" fmla="*/ 0 w 838200"/>
                  <a:gd name="connsiteY3" fmla="*/ 657225 h 657225"/>
                  <a:gd name="connsiteX4" fmla="*/ 0 w 838200"/>
                  <a:gd name="connsiteY4" fmla="*/ 0 h 657225"/>
                  <a:gd name="connsiteX0" fmla="*/ 0 w 838200"/>
                  <a:gd name="connsiteY0" fmla="*/ 0 h 657225"/>
                  <a:gd name="connsiteX1" fmla="*/ 483079 w 838200"/>
                  <a:gd name="connsiteY1" fmla="*/ 0 h 657225"/>
                  <a:gd name="connsiteX2" fmla="*/ 602916 w 838200"/>
                  <a:gd name="connsiteY2" fmla="*/ 0 h 657225"/>
                  <a:gd name="connsiteX3" fmla="*/ 838200 w 838200"/>
                  <a:gd name="connsiteY3" fmla="*/ 657225 h 657225"/>
                  <a:gd name="connsiteX4" fmla="*/ 0 w 838200"/>
                  <a:gd name="connsiteY4" fmla="*/ 657225 h 657225"/>
                  <a:gd name="connsiteX5" fmla="*/ 0 w 838200"/>
                  <a:gd name="connsiteY5" fmla="*/ 0 h 65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00" h="657225">
                    <a:moveTo>
                      <a:pt x="0" y="0"/>
                    </a:moveTo>
                    <a:lnTo>
                      <a:pt x="483079" y="0"/>
                    </a:lnTo>
                    <a:lnTo>
                      <a:pt x="602916" y="0"/>
                    </a:lnTo>
                    <a:lnTo>
                      <a:pt x="838200" y="657225"/>
                    </a:lnTo>
                    <a:lnTo>
                      <a:pt x="0" y="6572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244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75" name="Freeform 49">
                <a:extLst>
                  <a:ext uri="{FF2B5EF4-FFF2-40B4-BE49-F238E27FC236}">
                    <a16:creationId xmlns:a16="http://schemas.microsoft.com/office/drawing/2014/main" xmlns="" id="{90CA8AAB-64C2-D7C4-5A43-F62A4B61462C}"/>
                  </a:ext>
                </a:extLst>
              </p:cNvPr>
              <p:cNvSpPr/>
              <p:nvPr/>
            </p:nvSpPr>
            <p:spPr>
              <a:xfrm rot="16200000" flipH="1" flipV="1">
                <a:off x="530631" y="1813606"/>
                <a:ext cx="829055" cy="859446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30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75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86" name="Rectangle 8">
            <a:extLst>
              <a:ext uri="{FF2B5EF4-FFF2-40B4-BE49-F238E27FC236}">
                <a16:creationId xmlns:a16="http://schemas.microsoft.com/office/drawing/2014/main" xmlns="" id="{08A4544B-28A6-7AE6-7A41-C58CEF57074A}"/>
              </a:ext>
            </a:extLst>
          </p:cNvPr>
          <p:cNvSpPr/>
          <p:nvPr/>
        </p:nvSpPr>
        <p:spPr>
          <a:xfrm>
            <a:off x="739109" y="4813373"/>
            <a:ext cx="1426366" cy="664797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t">
            <a:spAutoFit/>
          </a:bodyPr>
          <a:lstStyle/>
          <a:p>
            <a:pPr>
              <a:lnSpc>
                <a:spcPct val="120000"/>
              </a:lnSpc>
            </a:pPr>
            <a:r>
              <a:rPr lang="es-MX" sz="1200" b="1" dirty="0">
                <a:solidFill>
                  <a:srgbClr val="9F244A"/>
                </a:solidFill>
                <a:latin typeface="Montserrat" pitchFamily="2" charset="0"/>
              </a:rPr>
              <a:t>Poder</a:t>
            </a:r>
            <a:r>
              <a:rPr lang="en-US" sz="1200" b="1" dirty="0">
                <a:solidFill>
                  <a:srgbClr val="9F244A"/>
                </a:solidFill>
                <a:latin typeface="Montserrat" pitchFamily="2" charset="0"/>
              </a:rPr>
              <a:t> </a:t>
            </a:r>
            <a:endParaRPr lang="en-US" sz="1200" b="1" dirty="0" smtClean="0">
              <a:solidFill>
                <a:srgbClr val="9F244A"/>
              </a:solidFill>
              <a:latin typeface="Montserrat" pitchFamily="2" charset="0"/>
            </a:endParaRPr>
          </a:p>
          <a:p>
            <a:pPr>
              <a:lnSpc>
                <a:spcPct val="120000"/>
              </a:lnSpc>
            </a:pPr>
            <a:r>
              <a:rPr lang="es-MX" sz="1200" b="1" dirty="0" smtClean="0">
                <a:solidFill>
                  <a:srgbClr val="9F244A"/>
                </a:solidFill>
                <a:latin typeface="Montserrat" pitchFamily="2" charset="0"/>
              </a:rPr>
              <a:t>Ejecutivo</a:t>
            </a:r>
            <a:endParaRPr lang="es-MX" sz="1200" b="1" dirty="0">
              <a:solidFill>
                <a:srgbClr val="9F244A"/>
              </a:solidFill>
              <a:latin typeface="Montserrat" pitchFamily="2" charset="0"/>
            </a:endParaRPr>
          </a:p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rgbClr val="9F244A"/>
                </a:solidFill>
                <a:latin typeface="Montserrat" pitchFamily="2" charset="0"/>
              </a:rPr>
              <a:t>$</a:t>
            </a:r>
            <a:r>
              <a:rPr lang="en-US" sz="1200" b="1" dirty="0" smtClean="0">
                <a:solidFill>
                  <a:srgbClr val="9F244A"/>
                </a:solidFill>
                <a:latin typeface="Montserrat" pitchFamily="2" charset="0"/>
              </a:rPr>
              <a:t>63,690,649,861</a:t>
            </a:r>
            <a:endParaRPr lang="en-US" sz="1200" b="1" dirty="0">
              <a:solidFill>
                <a:srgbClr val="9F244A"/>
              </a:solidFill>
              <a:latin typeface="Montserrat" pitchFamily="2" charset="0"/>
            </a:endParaRPr>
          </a:p>
        </p:txBody>
      </p:sp>
      <p:pic>
        <p:nvPicPr>
          <p:cNvPr id="88" name="Imagen 87">
            <a:extLst>
              <a:ext uri="{FF2B5EF4-FFF2-40B4-BE49-F238E27FC236}">
                <a16:creationId xmlns:a16="http://schemas.microsoft.com/office/drawing/2014/main" xmlns="" id="{DD64A0E7-8C1E-0D24-8C23-4890DB94749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464" y="3744658"/>
            <a:ext cx="575264" cy="575264"/>
          </a:xfrm>
          <a:prstGeom prst="rect">
            <a:avLst/>
          </a:prstGeom>
        </p:spPr>
      </p:pic>
      <p:sp>
        <p:nvSpPr>
          <p:cNvPr id="89" name="Rectangle 8">
            <a:extLst>
              <a:ext uri="{FF2B5EF4-FFF2-40B4-BE49-F238E27FC236}">
                <a16:creationId xmlns:a16="http://schemas.microsoft.com/office/drawing/2014/main" xmlns="" id="{343A5EAB-3EB0-7E4A-FB19-D5B188DFF2E6}"/>
              </a:ext>
            </a:extLst>
          </p:cNvPr>
          <p:cNvSpPr/>
          <p:nvPr/>
        </p:nvSpPr>
        <p:spPr>
          <a:xfrm>
            <a:off x="2870587" y="4813373"/>
            <a:ext cx="1563525" cy="664797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t">
            <a:spAutoFit/>
          </a:bodyPr>
          <a:lstStyle/>
          <a:p>
            <a:pPr>
              <a:lnSpc>
                <a:spcPct val="120000"/>
              </a:lnSpc>
            </a:pPr>
            <a:r>
              <a:rPr lang="es-MX" sz="1200" b="1" dirty="0">
                <a:solidFill>
                  <a:srgbClr val="9F244A"/>
                </a:solidFill>
                <a:latin typeface="Montserrat" pitchFamily="2" charset="0"/>
              </a:rPr>
              <a:t>Poder</a:t>
            </a:r>
            <a:r>
              <a:rPr lang="en-US" sz="1200" b="1" dirty="0">
                <a:solidFill>
                  <a:srgbClr val="9F244A"/>
                </a:solidFill>
                <a:latin typeface="Montserrat" pitchFamily="2" charset="0"/>
              </a:rPr>
              <a:t> </a:t>
            </a:r>
            <a:endParaRPr lang="en-US" sz="1200" b="1" dirty="0" smtClean="0">
              <a:solidFill>
                <a:srgbClr val="9F244A"/>
              </a:solidFill>
              <a:latin typeface="Montserrat" pitchFamily="2" charset="0"/>
            </a:endParaRPr>
          </a:p>
          <a:p>
            <a:pPr>
              <a:lnSpc>
                <a:spcPct val="120000"/>
              </a:lnSpc>
            </a:pPr>
            <a:r>
              <a:rPr lang="es-MX" sz="1200" b="1" dirty="0" smtClean="0">
                <a:solidFill>
                  <a:srgbClr val="9F244A"/>
                </a:solidFill>
                <a:latin typeface="Montserrat" pitchFamily="2" charset="0"/>
              </a:rPr>
              <a:t>Legislativo</a:t>
            </a:r>
            <a:endParaRPr lang="es-MX" sz="1200" b="1" dirty="0">
              <a:solidFill>
                <a:srgbClr val="9F244A"/>
              </a:solidFill>
              <a:latin typeface="Montserrat" pitchFamily="2" charset="0"/>
            </a:endParaRPr>
          </a:p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rgbClr val="9F244A"/>
                </a:solidFill>
                <a:latin typeface="Montserrat" pitchFamily="2" charset="0"/>
              </a:rPr>
              <a:t>$412,422,412</a:t>
            </a:r>
          </a:p>
        </p:txBody>
      </p:sp>
      <p:sp>
        <p:nvSpPr>
          <p:cNvPr id="90" name="Rectangle 8">
            <a:extLst>
              <a:ext uri="{FF2B5EF4-FFF2-40B4-BE49-F238E27FC236}">
                <a16:creationId xmlns:a16="http://schemas.microsoft.com/office/drawing/2014/main" xmlns="" id="{2FDA386D-FC16-700E-1257-0F890F2505EA}"/>
              </a:ext>
            </a:extLst>
          </p:cNvPr>
          <p:cNvSpPr/>
          <p:nvPr/>
        </p:nvSpPr>
        <p:spPr>
          <a:xfrm>
            <a:off x="5021306" y="4813373"/>
            <a:ext cx="1576619" cy="664797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t">
            <a:spAutoFit/>
          </a:bodyPr>
          <a:lstStyle/>
          <a:p>
            <a:pPr>
              <a:lnSpc>
                <a:spcPct val="120000"/>
              </a:lnSpc>
            </a:pPr>
            <a:r>
              <a:rPr lang="es-MX" sz="1200" b="1" dirty="0">
                <a:solidFill>
                  <a:srgbClr val="9F244A"/>
                </a:solidFill>
                <a:latin typeface="Montserrat" pitchFamily="2" charset="0"/>
              </a:rPr>
              <a:t>Poder</a:t>
            </a:r>
            <a:r>
              <a:rPr lang="en-US" sz="1200" b="1" dirty="0">
                <a:solidFill>
                  <a:srgbClr val="9F244A"/>
                </a:solidFill>
                <a:latin typeface="Montserrat" pitchFamily="2" charset="0"/>
              </a:rPr>
              <a:t> </a:t>
            </a:r>
            <a:endParaRPr lang="en-US" sz="1200" b="1" dirty="0" smtClean="0">
              <a:solidFill>
                <a:srgbClr val="9F244A"/>
              </a:solidFill>
              <a:latin typeface="Montserrat" pitchFamily="2" charset="0"/>
            </a:endParaRPr>
          </a:p>
          <a:p>
            <a:pPr>
              <a:lnSpc>
                <a:spcPct val="120000"/>
              </a:lnSpc>
            </a:pPr>
            <a:r>
              <a:rPr lang="es-MX" sz="1200" b="1" dirty="0" smtClean="0">
                <a:solidFill>
                  <a:srgbClr val="9F244A"/>
                </a:solidFill>
                <a:latin typeface="Montserrat" pitchFamily="2" charset="0"/>
              </a:rPr>
              <a:t>Judicial</a:t>
            </a:r>
            <a:endParaRPr lang="es-MX" sz="1200" b="1" dirty="0">
              <a:solidFill>
                <a:srgbClr val="9F244A"/>
              </a:solidFill>
              <a:latin typeface="Montserrat" pitchFamily="2" charset="0"/>
            </a:endParaRPr>
          </a:p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rgbClr val="9F244A"/>
                </a:solidFill>
                <a:latin typeface="Montserrat" pitchFamily="2" charset="0"/>
              </a:rPr>
              <a:t>$905,578,427</a:t>
            </a:r>
          </a:p>
        </p:txBody>
      </p:sp>
      <p:sp>
        <p:nvSpPr>
          <p:cNvPr id="91" name="Rectangle 8">
            <a:extLst>
              <a:ext uri="{FF2B5EF4-FFF2-40B4-BE49-F238E27FC236}">
                <a16:creationId xmlns:a16="http://schemas.microsoft.com/office/drawing/2014/main" xmlns="" id="{029AC2F8-D35C-1CF1-F02F-FBE2EC3F5EBE}"/>
              </a:ext>
            </a:extLst>
          </p:cNvPr>
          <p:cNvSpPr/>
          <p:nvPr/>
        </p:nvSpPr>
        <p:spPr>
          <a:xfrm>
            <a:off x="763649" y="7008424"/>
            <a:ext cx="1805931" cy="664797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t">
            <a:spAutoFit/>
          </a:bodyPr>
          <a:lstStyle/>
          <a:p>
            <a:pPr>
              <a:lnSpc>
                <a:spcPct val="120000"/>
              </a:lnSpc>
            </a:pPr>
            <a:r>
              <a:rPr lang="es-MX" sz="1200" b="1" dirty="0">
                <a:solidFill>
                  <a:srgbClr val="9F244A"/>
                </a:solidFill>
                <a:latin typeface="Montserrat" pitchFamily="2" charset="0"/>
              </a:rPr>
              <a:t>Órganos </a:t>
            </a:r>
            <a:endParaRPr lang="es-MX" sz="1200" b="1" dirty="0" smtClean="0">
              <a:solidFill>
                <a:srgbClr val="9F244A"/>
              </a:solidFill>
              <a:latin typeface="Montserrat" pitchFamily="2" charset="0"/>
            </a:endParaRPr>
          </a:p>
          <a:p>
            <a:pPr>
              <a:lnSpc>
                <a:spcPct val="120000"/>
              </a:lnSpc>
            </a:pPr>
            <a:r>
              <a:rPr lang="es-MX" sz="1200" b="1" dirty="0" smtClean="0">
                <a:solidFill>
                  <a:srgbClr val="9F244A"/>
                </a:solidFill>
                <a:latin typeface="Montserrat" pitchFamily="2" charset="0"/>
              </a:rPr>
              <a:t>Autónomos</a:t>
            </a:r>
            <a:endParaRPr lang="es-MX" sz="1200" b="1" dirty="0">
              <a:solidFill>
                <a:srgbClr val="9F244A"/>
              </a:solidFill>
              <a:latin typeface="Montserrat" pitchFamily="2" charset="0"/>
            </a:endParaRPr>
          </a:p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rgbClr val="9F244A"/>
                </a:solidFill>
                <a:latin typeface="Montserrat" pitchFamily="2" charset="0"/>
              </a:rPr>
              <a:t>$1,847,180,969</a:t>
            </a:r>
          </a:p>
        </p:txBody>
      </p:sp>
      <p:pic>
        <p:nvPicPr>
          <p:cNvPr id="93" name="Imagen 92">
            <a:extLst>
              <a:ext uri="{FF2B5EF4-FFF2-40B4-BE49-F238E27FC236}">
                <a16:creationId xmlns:a16="http://schemas.microsoft.com/office/drawing/2014/main" xmlns="" id="{34B0BFE7-CF47-12AC-B969-13746BBE6E0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3495" y="3764527"/>
            <a:ext cx="548889" cy="548889"/>
          </a:xfrm>
          <a:prstGeom prst="rect">
            <a:avLst/>
          </a:prstGeom>
        </p:spPr>
      </p:pic>
      <p:pic>
        <p:nvPicPr>
          <p:cNvPr id="95" name="Imagen 94">
            <a:extLst>
              <a:ext uri="{FF2B5EF4-FFF2-40B4-BE49-F238E27FC236}">
                <a16:creationId xmlns:a16="http://schemas.microsoft.com/office/drawing/2014/main" xmlns="" id="{F0EF0452-B36C-F717-44A6-28B9DB260F6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1963" y="3745327"/>
            <a:ext cx="564717" cy="564717"/>
          </a:xfrm>
          <a:prstGeom prst="rect">
            <a:avLst/>
          </a:prstGeom>
        </p:spPr>
      </p:pic>
      <p:pic>
        <p:nvPicPr>
          <p:cNvPr id="97" name="Imagen 96">
            <a:extLst>
              <a:ext uri="{FF2B5EF4-FFF2-40B4-BE49-F238E27FC236}">
                <a16:creationId xmlns:a16="http://schemas.microsoft.com/office/drawing/2014/main" xmlns="" id="{815E41A1-6062-5F32-4C1A-61837152178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4328" y="5978716"/>
            <a:ext cx="507584" cy="507584"/>
          </a:xfrm>
          <a:prstGeom prst="rect">
            <a:avLst/>
          </a:prstGeom>
        </p:spPr>
      </p:pic>
      <p:sp>
        <p:nvSpPr>
          <p:cNvPr id="99" name="Rectangle 8">
            <a:extLst>
              <a:ext uri="{FF2B5EF4-FFF2-40B4-BE49-F238E27FC236}">
                <a16:creationId xmlns:a16="http://schemas.microsoft.com/office/drawing/2014/main" xmlns="" id="{089B44B8-88F7-A739-3D6B-A253F6AA9672}"/>
              </a:ext>
            </a:extLst>
          </p:cNvPr>
          <p:cNvSpPr/>
          <p:nvPr/>
        </p:nvSpPr>
        <p:spPr>
          <a:xfrm>
            <a:off x="2927452" y="7008423"/>
            <a:ext cx="2443201" cy="664797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t">
            <a:spAutoFit/>
          </a:bodyPr>
          <a:lstStyle/>
          <a:p>
            <a:pPr>
              <a:lnSpc>
                <a:spcPct val="120000"/>
              </a:lnSpc>
            </a:pPr>
            <a:r>
              <a:rPr lang="es-MX" sz="1200" b="1" dirty="0">
                <a:solidFill>
                  <a:srgbClr val="9F244A"/>
                </a:solidFill>
                <a:latin typeface="Montserrat" pitchFamily="2" charset="0"/>
              </a:rPr>
              <a:t>Empresas </a:t>
            </a:r>
            <a:endParaRPr lang="es-MX" sz="1200" b="1" dirty="0" smtClean="0">
              <a:solidFill>
                <a:srgbClr val="9F244A"/>
              </a:solidFill>
              <a:latin typeface="Montserrat" pitchFamily="2" charset="0"/>
            </a:endParaRPr>
          </a:p>
          <a:p>
            <a:pPr>
              <a:lnSpc>
                <a:spcPct val="120000"/>
              </a:lnSpc>
            </a:pPr>
            <a:r>
              <a:rPr lang="es-MX" sz="1200" b="1" dirty="0" smtClean="0">
                <a:solidFill>
                  <a:srgbClr val="9F244A"/>
                </a:solidFill>
                <a:latin typeface="Montserrat" pitchFamily="2" charset="0"/>
              </a:rPr>
              <a:t>Paraestatales</a:t>
            </a:r>
            <a:endParaRPr lang="es-MX" sz="1200" b="1" dirty="0">
              <a:solidFill>
                <a:srgbClr val="9F244A"/>
              </a:solidFill>
              <a:latin typeface="Montserrat" pitchFamily="2" charset="0"/>
            </a:endParaRPr>
          </a:p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rgbClr val="9F244A"/>
                </a:solidFill>
                <a:latin typeface="Montserrat" pitchFamily="2" charset="0"/>
              </a:rPr>
              <a:t>$54,215,370</a:t>
            </a:r>
          </a:p>
        </p:txBody>
      </p:sp>
      <p:pic>
        <p:nvPicPr>
          <p:cNvPr id="103" name="Imagen 102">
            <a:extLst>
              <a:ext uri="{FF2B5EF4-FFF2-40B4-BE49-F238E27FC236}">
                <a16:creationId xmlns:a16="http://schemas.microsoft.com/office/drawing/2014/main" xmlns="" id="{9140AA3E-F0F7-FE80-D9E6-64AB7E77AAB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6669" y="5966282"/>
            <a:ext cx="520018" cy="520018"/>
          </a:xfrm>
          <a:prstGeom prst="rect">
            <a:avLst/>
          </a:prstGeom>
        </p:spPr>
      </p:pic>
      <p:sp>
        <p:nvSpPr>
          <p:cNvPr id="104" name="CuadroTexto 103">
            <a:extLst>
              <a:ext uri="{FF2B5EF4-FFF2-40B4-BE49-F238E27FC236}">
                <a16:creationId xmlns:a16="http://schemas.microsoft.com/office/drawing/2014/main" xmlns="" id="{6E48707D-F821-DF79-5E7D-0767147167BE}"/>
              </a:ext>
            </a:extLst>
          </p:cNvPr>
          <p:cNvSpPr txBox="1"/>
          <p:nvPr/>
        </p:nvSpPr>
        <p:spPr>
          <a:xfrm>
            <a:off x="6048115" y="242259"/>
            <a:ext cx="678391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20</a:t>
            </a:r>
            <a:endParaRPr lang="es-MX" sz="3000" dirty="0">
              <a:solidFill>
                <a:schemeClr val="bg2">
                  <a:lumMod val="25000"/>
                </a:schemeClr>
              </a:solidFill>
              <a:latin typeface="Montserrat ExtraBold" panose="00000900000000000000" pitchFamily="2" charset="0"/>
            </a:endParaRPr>
          </a:p>
        </p:txBody>
      </p:sp>
      <p:sp>
        <p:nvSpPr>
          <p:cNvPr id="78" name="Rectangle 8">
            <a:extLst>
              <a:ext uri="{FF2B5EF4-FFF2-40B4-BE49-F238E27FC236}">
                <a16:creationId xmlns:a16="http://schemas.microsoft.com/office/drawing/2014/main" xmlns="" id="{089B44B8-88F7-A739-3D6B-A253F6AA9672}"/>
              </a:ext>
            </a:extLst>
          </p:cNvPr>
          <p:cNvSpPr/>
          <p:nvPr/>
        </p:nvSpPr>
        <p:spPr>
          <a:xfrm>
            <a:off x="1582848" y="3997194"/>
            <a:ext cx="1327296" cy="44319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t">
            <a:spAutoFit/>
          </a:bodyPr>
          <a:lstStyle/>
          <a:p>
            <a:pPr>
              <a:lnSpc>
                <a:spcPct val="120000"/>
              </a:lnSpc>
            </a:pPr>
            <a:r>
              <a:rPr lang="es-MX" sz="2400" b="1" dirty="0" smtClean="0">
                <a:solidFill>
                  <a:srgbClr val="C49856"/>
                </a:solidFill>
                <a:latin typeface="Montserrat" pitchFamily="2" charset="0"/>
              </a:rPr>
              <a:t>95.2%</a:t>
            </a:r>
            <a:endParaRPr lang="en-US" sz="2400" b="1" dirty="0">
              <a:solidFill>
                <a:srgbClr val="C49856"/>
              </a:solidFill>
              <a:latin typeface="Montserrat" pitchFamily="2" charset="0"/>
            </a:endParaRPr>
          </a:p>
        </p:txBody>
      </p:sp>
      <p:sp>
        <p:nvSpPr>
          <p:cNvPr id="79" name="Rectangle 8">
            <a:extLst>
              <a:ext uri="{FF2B5EF4-FFF2-40B4-BE49-F238E27FC236}">
                <a16:creationId xmlns:a16="http://schemas.microsoft.com/office/drawing/2014/main" xmlns="" id="{089B44B8-88F7-A739-3D6B-A253F6AA9672}"/>
              </a:ext>
            </a:extLst>
          </p:cNvPr>
          <p:cNvSpPr/>
          <p:nvPr/>
        </p:nvSpPr>
        <p:spPr>
          <a:xfrm>
            <a:off x="3720871" y="4045026"/>
            <a:ext cx="1327296" cy="44319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t">
            <a:spAutoFit/>
          </a:bodyPr>
          <a:lstStyle/>
          <a:p>
            <a:pPr>
              <a:lnSpc>
                <a:spcPct val="120000"/>
              </a:lnSpc>
            </a:pPr>
            <a:r>
              <a:rPr lang="es-MX" sz="2400" b="1" dirty="0" smtClean="0">
                <a:solidFill>
                  <a:srgbClr val="C49856"/>
                </a:solidFill>
                <a:latin typeface="Montserrat" pitchFamily="2" charset="0"/>
              </a:rPr>
              <a:t>0.6%</a:t>
            </a:r>
            <a:endParaRPr lang="en-US" sz="2400" b="1" dirty="0">
              <a:solidFill>
                <a:srgbClr val="C49856"/>
              </a:solidFill>
              <a:latin typeface="Montserrat" pitchFamily="2" charset="0"/>
            </a:endParaRPr>
          </a:p>
        </p:txBody>
      </p:sp>
      <p:sp>
        <p:nvSpPr>
          <p:cNvPr id="80" name="Rectangle 8">
            <a:extLst>
              <a:ext uri="{FF2B5EF4-FFF2-40B4-BE49-F238E27FC236}">
                <a16:creationId xmlns:a16="http://schemas.microsoft.com/office/drawing/2014/main" xmlns="" id="{089B44B8-88F7-A739-3D6B-A253F6AA9672}"/>
              </a:ext>
            </a:extLst>
          </p:cNvPr>
          <p:cNvSpPr/>
          <p:nvPr/>
        </p:nvSpPr>
        <p:spPr>
          <a:xfrm>
            <a:off x="5860014" y="3997194"/>
            <a:ext cx="1327296" cy="44319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t">
            <a:spAutoFit/>
          </a:bodyPr>
          <a:lstStyle/>
          <a:p>
            <a:pPr>
              <a:lnSpc>
                <a:spcPct val="120000"/>
              </a:lnSpc>
            </a:pPr>
            <a:r>
              <a:rPr lang="es-MX" sz="2400" b="1" dirty="0" smtClean="0">
                <a:solidFill>
                  <a:srgbClr val="C49856"/>
                </a:solidFill>
                <a:latin typeface="Montserrat" pitchFamily="2" charset="0"/>
              </a:rPr>
              <a:t>1.3%</a:t>
            </a:r>
            <a:endParaRPr lang="en-US" sz="2400" b="1" dirty="0">
              <a:solidFill>
                <a:srgbClr val="C49856"/>
              </a:solidFill>
              <a:latin typeface="Montserrat" pitchFamily="2" charset="0"/>
            </a:endParaRPr>
          </a:p>
        </p:txBody>
      </p:sp>
      <p:sp>
        <p:nvSpPr>
          <p:cNvPr id="81" name="Rectangle 8">
            <a:extLst>
              <a:ext uri="{FF2B5EF4-FFF2-40B4-BE49-F238E27FC236}">
                <a16:creationId xmlns:a16="http://schemas.microsoft.com/office/drawing/2014/main" xmlns="" id="{089B44B8-88F7-A739-3D6B-A253F6AA9672}"/>
              </a:ext>
            </a:extLst>
          </p:cNvPr>
          <p:cNvSpPr/>
          <p:nvPr/>
        </p:nvSpPr>
        <p:spPr>
          <a:xfrm>
            <a:off x="1574585" y="6256516"/>
            <a:ext cx="1327296" cy="44319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t">
            <a:spAutoFit/>
          </a:bodyPr>
          <a:lstStyle/>
          <a:p>
            <a:pPr>
              <a:lnSpc>
                <a:spcPct val="120000"/>
              </a:lnSpc>
            </a:pPr>
            <a:r>
              <a:rPr lang="es-MX" sz="2400" b="1" dirty="0" smtClean="0">
                <a:solidFill>
                  <a:srgbClr val="C49856"/>
                </a:solidFill>
                <a:latin typeface="Montserrat" pitchFamily="2" charset="0"/>
              </a:rPr>
              <a:t>2.8%</a:t>
            </a:r>
            <a:endParaRPr lang="en-US" sz="2400" b="1" dirty="0">
              <a:solidFill>
                <a:srgbClr val="C49856"/>
              </a:solidFill>
              <a:latin typeface="Montserrat" pitchFamily="2" charset="0"/>
            </a:endParaRPr>
          </a:p>
        </p:txBody>
      </p:sp>
      <p:sp>
        <p:nvSpPr>
          <p:cNvPr id="82" name="Rectangle 8">
            <a:extLst>
              <a:ext uri="{FF2B5EF4-FFF2-40B4-BE49-F238E27FC236}">
                <a16:creationId xmlns:a16="http://schemas.microsoft.com/office/drawing/2014/main" xmlns="" id="{089B44B8-88F7-A739-3D6B-A253F6AA9672}"/>
              </a:ext>
            </a:extLst>
          </p:cNvPr>
          <p:cNvSpPr/>
          <p:nvPr/>
        </p:nvSpPr>
        <p:spPr>
          <a:xfrm>
            <a:off x="3760349" y="6256516"/>
            <a:ext cx="1327296" cy="44319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t">
            <a:spAutoFit/>
          </a:bodyPr>
          <a:lstStyle/>
          <a:p>
            <a:pPr>
              <a:lnSpc>
                <a:spcPct val="120000"/>
              </a:lnSpc>
            </a:pPr>
            <a:r>
              <a:rPr lang="es-MX" sz="2400" b="1" dirty="0" smtClean="0">
                <a:solidFill>
                  <a:srgbClr val="C49856"/>
                </a:solidFill>
                <a:latin typeface="Montserrat" pitchFamily="2" charset="0"/>
              </a:rPr>
              <a:t>0.1%</a:t>
            </a:r>
            <a:endParaRPr lang="en-US" sz="2400" b="1" dirty="0">
              <a:solidFill>
                <a:srgbClr val="C49856"/>
              </a:solidFill>
              <a:latin typeface="Montserrat" pitchFamily="2" charset="0"/>
            </a:endParaRPr>
          </a:p>
        </p:txBody>
      </p:sp>
      <p:sp>
        <p:nvSpPr>
          <p:cNvPr id="3" name="Rectángulo 2"/>
          <p:cNvSpPr/>
          <p:nvPr/>
        </p:nvSpPr>
        <p:spPr>
          <a:xfrm>
            <a:off x="671894" y="3083059"/>
            <a:ext cx="617691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s-MX" sz="1200" dirty="0">
                <a:latin typeface="Montserrat" panose="00000500000000000000" pitchFamily="2" charset="0"/>
              </a:rPr>
              <a:t>Los principales responsables del gasto son:</a:t>
            </a:r>
          </a:p>
        </p:txBody>
      </p:sp>
    </p:spTree>
    <p:extLst>
      <p:ext uri="{BB962C8B-B14F-4D97-AF65-F5344CB8AC3E}">
        <p14:creationId xmlns:p14="http://schemas.microsoft.com/office/powerpoint/2010/main" val="26898354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adroTexto 1">
            <a:extLst>
              <a:ext uri="{FF2B5EF4-FFF2-40B4-BE49-F238E27FC236}">
                <a16:creationId xmlns:a16="http://schemas.microsoft.com/office/drawing/2014/main" xmlns="" id="{10119D50-86D8-636C-7144-932B2CB6290B}"/>
              </a:ext>
            </a:extLst>
          </p:cNvPr>
          <p:cNvSpPr txBox="1"/>
          <p:nvPr/>
        </p:nvSpPr>
        <p:spPr>
          <a:xfrm>
            <a:off x="1089026" y="4734216"/>
            <a:ext cx="53054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400" b="1" dirty="0">
                <a:solidFill>
                  <a:srgbClr val="9F244A"/>
                </a:solidFill>
                <a:latin typeface="Montserrat" panose="00000500000000000000" pitchFamily="2" charset="0"/>
              </a:rPr>
              <a:t>ÓRGANOS AUTÓNOMOS                             </a:t>
            </a:r>
            <a:r>
              <a:rPr lang="es-MX" sz="1400" b="1" dirty="0" smtClean="0">
                <a:latin typeface="Montserrat" panose="00000500000000000000" pitchFamily="2" charset="0"/>
              </a:rPr>
              <a:t>$1,847,180,969</a:t>
            </a:r>
            <a:endParaRPr lang="es-MX" sz="1400" b="1" dirty="0">
              <a:latin typeface="Montserrat" panose="00000500000000000000" pitchFamily="2" charset="0"/>
            </a:endParaRP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xmlns="" id="{56AB2FB5-1F5E-49B4-F313-CF09E569AAE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5386059"/>
              </p:ext>
            </p:extLst>
          </p:nvPr>
        </p:nvGraphicFramePr>
        <p:xfrm>
          <a:off x="1089024" y="5118329"/>
          <a:ext cx="5148263" cy="11099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48931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5894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60217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800" b="1" i="0" u="none" strike="noStrike" kern="1200" dirty="0">
                          <a:solidFill>
                            <a:srgbClr val="C49856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Fiscalía General del Estado de Tabasco</a:t>
                      </a:r>
                    </a:p>
                  </a:txBody>
                  <a:tcPr marL="72000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s-MX" sz="8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$1,209,239,401</a:t>
                      </a:r>
                      <a:endParaRPr lang="es-MX" sz="800" b="1" i="0" u="none" strike="noStrike" kern="12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60217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800" b="1" i="0" u="none" strike="noStrike" kern="1200" dirty="0">
                          <a:solidFill>
                            <a:srgbClr val="C49856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Instituto Electoral y de Participación Ciudadana de Tabasco</a:t>
                      </a:r>
                    </a:p>
                  </a:txBody>
                  <a:tcPr marL="72000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s-MX" sz="8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$462,659,343</a:t>
                      </a:r>
                      <a:endParaRPr lang="es-MX" sz="800" b="1" i="0" u="none" strike="noStrike" kern="12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60217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800" b="1" i="0" u="none" strike="noStrike" kern="1200" dirty="0">
                          <a:solidFill>
                            <a:srgbClr val="C49856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Tribunal de Justicia Administrativa</a:t>
                      </a:r>
                    </a:p>
                  </a:txBody>
                  <a:tcPr marL="72000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s-MX" sz="8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$44,049,122</a:t>
                      </a:r>
                      <a:endParaRPr lang="es-MX" sz="800" b="1" i="0" u="none" strike="noStrike" kern="12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813340576"/>
                  </a:ext>
                </a:extLst>
              </a:tr>
              <a:tr h="160217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800" b="1" i="0" u="none" strike="noStrike" kern="1200" dirty="0">
                          <a:solidFill>
                            <a:srgbClr val="C49856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Tribunal Electoral de Tabasco</a:t>
                      </a:r>
                    </a:p>
                  </a:txBody>
                  <a:tcPr marL="72000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s-MX" sz="8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$54,000,000</a:t>
                      </a:r>
                      <a:endParaRPr lang="es-MX" sz="800" b="1" i="0" u="none" strike="noStrike" kern="12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935838975"/>
                  </a:ext>
                </a:extLst>
              </a:tr>
              <a:tr h="308825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800" b="1" i="0" u="none" strike="noStrike" kern="1200" dirty="0">
                          <a:solidFill>
                            <a:srgbClr val="C49856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Instituto Tabasqueño de Transparencia y Acceso a la Información Pública</a:t>
                      </a:r>
                    </a:p>
                  </a:txBody>
                  <a:tcPr marL="72000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s-MX" sz="8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$33,713,122</a:t>
                      </a:r>
                      <a:endParaRPr lang="es-MX" sz="800" b="1" i="0" u="none" strike="noStrike" kern="12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689575424"/>
                  </a:ext>
                </a:extLst>
              </a:tr>
              <a:tr h="160217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800" b="1" i="0" u="none" strike="noStrike" kern="1200" dirty="0">
                          <a:solidFill>
                            <a:srgbClr val="C49856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Comisión Estatal de Derechos Humanos</a:t>
                      </a:r>
                    </a:p>
                  </a:txBody>
                  <a:tcPr marL="72000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s-MX" sz="8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$23,519,981</a:t>
                      </a:r>
                      <a:endParaRPr lang="es-MX" sz="800" b="1" i="0" u="none" strike="noStrike" kern="12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932906199"/>
                  </a:ext>
                </a:extLst>
              </a:tr>
            </a:tbl>
          </a:graphicData>
        </a:graphic>
      </p:graphicFrame>
      <p:sp>
        <p:nvSpPr>
          <p:cNvPr id="4" name="CuadroTexto 3">
            <a:extLst>
              <a:ext uri="{FF2B5EF4-FFF2-40B4-BE49-F238E27FC236}">
                <a16:creationId xmlns:a16="http://schemas.microsoft.com/office/drawing/2014/main" xmlns="" id="{6DE094B2-1A1D-45EA-AC8F-1526AF5C638E}"/>
              </a:ext>
            </a:extLst>
          </p:cNvPr>
          <p:cNvSpPr txBox="1"/>
          <p:nvPr/>
        </p:nvSpPr>
        <p:spPr>
          <a:xfrm>
            <a:off x="636608" y="1039671"/>
            <a:ext cx="56137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 smtClean="0">
                <a:solidFill>
                  <a:srgbClr val="9F244A"/>
                </a:solidFill>
                <a:latin typeface="Montserrat Black" pitchFamily="2" charset="0"/>
              </a:rPr>
              <a:t>EGRESOS</a:t>
            </a:r>
            <a:endParaRPr lang="es-MX" sz="2400" b="1" dirty="0">
              <a:solidFill>
                <a:srgbClr val="9F244A"/>
              </a:solidFill>
              <a:latin typeface="Montserrat Black" pitchFamily="2" charset="0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0873FCED-0DDB-18D9-6FAE-7D9621BE632B}"/>
              </a:ext>
            </a:extLst>
          </p:cNvPr>
          <p:cNvSpPr txBox="1"/>
          <p:nvPr/>
        </p:nvSpPr>
        <p:spPr>
          <a:xfrm>
            <a:off x="636608" y="1584370"/>
            <a:ext cx="561372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s-MX" sz="2000" b="1" dirty="0" smtClean="0">
                <a:solidFill>
                  <a:srgbClr val="C49856"/>
                </a:solidFill>
                <a:latin typeface="Montserrat" pitchFamily="2" charset="0"/>
              </a:rPr>
              <a:t>Clasificación administrativa</a:t>
            </a:r>
            <a:endParaRPr lang="es-MX" sz="2000" b="1" dirty="0">
              <a:solidFill>
                <a:srgbClr val="C49856"/>
              </a:solidFill>
              <a:latin typeface="Montserrat" pitchFamily="2" charset="0"/>
            </a:endParaRPr>
          </a:p>
          <a:p>
            <a:pPr algn="ctr">
              <a:spcBef>
                <a:spcPts val="600"/>
              </a:spcBef>
            </a:pPr>
            <a:r>
              <a:rPr lang="es-MX" sz="2000" b="1" dirty="0" smtClean="0">
                <a:solidFill>
                  <a:srgbClr val="C49856"/>
                </a:solidFill>
                <a:latin typeface="Montserrat" pitchFamily="2" charset="0"/>
              </a:rPr>
              <a:t>$66,910,047,039</a:t>
            </a:r>
            <a:endParaRPr lang="es-MX" sz="2000" b="1" dirty="0">
              <a:solidFill>
                <a:srgbClr val="C49856"/>
              </a:solidFill>
              <a:latin typeface="Montserrat" pitchFamily="2" charset="0"/>
            </a:endParaRP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E74102D0-B573-E212-700D-AFADB9D6DB07}"/>
              </a:ext>
            </a:extLst>
          </p:cNvPr>
          <p:cNvSpPr txBox="1"/>
          <p:nvPr/>
        </p:nvSpPr>
        <p:spPr>
          <a:xfrm>
            <a:off x="1089025" y="2663825"/>
            <a:ext cx="53054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400" b="1" dirty="0">
                <a:solidFill>
                  <a:srgbClr val="9F244A"/>
                </a:solidFill>
                <a:latin typeface="Montserrat" panose="00000500000000000000" pitchFamily="2" charset="0"/>
              </a:rPr>
              <a:t>PODER LEGISLATIVO                                     </a:t>
            </a:r>
            <a:r>
              <a:rPr lang="es-MX" sz="1400" b="1" dirty="0" smtClean="0">
                <a:solidFill>
                  <a:srgbClr val="9F244A"/>
                </a:solidFill>
                <a:latin typeface="Montserrat" panose="00000500000000000000" pitchFamily="2" charset="0"/>
              </a:rPr>
              <a:t> </a:t>
            </a:r>
            <a:r>
              <a:rPr lang="es-MX" sz="1400" b="1" dirty="0" smtClean="0">
                <a:latin typeface="Montserrat" panose="00000500000000000000" pitchFamily="2" charset="0"/>
              </a:rPr>
              <a:t>$412,422,412</a:t>
            </a:r>
            <a:endParaRPr lang="es-MX" sz="1400" b="1" dirty="0">
              <a:latin typeface="Montserrat" panose="00000500000000000000" pitchFamily="2" charset="0"/>
            </a:endParaRPr>
          </a:p>
        </p:txBody>
      </p:sp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xmlns="" id="{A7C722C6-EB8C-17EB-7A7B-5EE92D8530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471509"/>
              </p:ext>
            </p:extLst>
          </p:nvPr>
        </p:nvGraphicFramePr>
        <p:xfrm>
          <a:off x="1075983" y="3038545"/>
          <a:ext cx="5161304" cy="3618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0079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5605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80940">
                <a:tc>
                  <a:txBody>
                    <a:bodyPr/>
                    <a:lstStyle/>
                    <a:p>
                      <a:pPr marL="0" indent="0" algn="l" defTabSz="685800" rtl="0" eaLnBrk="1" fontAlgn="t" latinLnBrk="0" hangingPunct="1"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800" b="1" i="0" u="none" strike="noStrike" kern="1200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H. Congreso del Estado</a:t>
                      </a:r>
                    </a:p>
                  </a:txBody>
                  <a:tcPr marL="72000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s-MX" sz="8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$307,350,000</a:t>
                      </a:r>
                      <a:endParaRPr lang="es-MX" sz="800" b="1" i="0" u="none" strike="noStrike" kern="12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marL="9525" marR="36000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80940">
                <a:tc>
                  <a:txBody>
                    <a:bodyPr/>
                    <a:lstStyle/>
                    <a:p>
                      <a:pPr marL="0" indent="0" algn="l" defTabSz="685800" rtl="0" eaLnBrk="1" fontAlgn="t" latinLnBrk="0" hangingPunct="1"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800" b="1" i="0" u="none" strike="noStrike" kern="1200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  <a:ea typeface="+mn-ea"/>
                          <a:cs typeface="+mn-cs"/>
                        </a:rPr>
                        <a:t>Órgano Superior de Fiscalización del Estado</a:t>
                      </a:r>
                    </a:p>
                  </a:txBody>
                  <a:tcPr marL="72000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s-MX" sz="8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$105,072,412</a:t>
                      </a:r>
                      <a:endParaRPr lang="es-MX" sz="800" b="1" i="0" u="none" strike="noStrike" kern="12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marL="9525" marR="36000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cxnSp>
        <p:nvCxnSpPr>
          <p:cNvPr id="8" name="Conector recto 7">
            <a:extLst>
              <a:ext uri="{FF2B5EF4-FFF2-40B4-BE49-F238E27FC236}">
                <a16:creationId xmlns:a16="http://schemas.microsoft.com/office/drawing/2014/main" xmlns="" id="{94A75FB0-8231-87F5-D731-2190D8CF5242}"/>
              </a:ext>
            </a:extLst>
          </p:cNvPr>
          <p:cNvCxnSpPr>
            <a:cxnSpLocks/>
          </p:cNvCxnSpPr>
          <p:nvPr/>
        </p:nvCxnSpPr>
        <p:spPr>
          <a:xfrm rot="16200000">
            <a:off x="3673471" y="1164191"/>
            <a:ext cx="0" cy="4857240"/>
          </a:xfrm>
          <a:prstGeom prst="line">
            <a:avLst/>
          </a:prstGeom>
          <a:ln w="28575">
            <a:solidFill>
              <a:srgbClr val="C4985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CuadroTexto 8">
            <a:extLst>
              <a:ext uri="{FF2B5EF4-FFF2-40B4-BE49-F238E27FC236}">
                <a16:creationId xmlns:a16="http://schemas.microsoft.com/office/drawing/2014/main" xmlns="" id="{2E7B3D40-8929-8C88-99C9-210FE1EACF64}"/>
              </a:ext>
            </a:extLst>
          </p:cNvPr>
          <p:cNvSpPr txBox="1"/>
          <p:nvPr/>
        </p:nvSpPr>
        <p:spPr>
          <a:xfrm>
            <a:off x="1089025" y="3745291"/>
            <a:ext cx="53054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400" b="1" dirty="0">
                <a:solidFill>
                  <a:srgbClr val="9F244A"/>
                </a:solidFill>
                <a:latin typeface="Montserrat" panose="00000500000000000000" pitchFamily="2" charset="0"/>
              </a:rPr>
              <a:t>PODER JUDICIAL                                   </a:t>
            </a:r>
            <a:r>
              <a:rPr lang="es-MX" sz="1400" b="1" dirty="0" smtClean="0">
                <a:solidFill>
                  <a:srgbClr val="9F244A"/>
                </a:solidFill>
                <a:latin typeface="Montserrat" panose="00000500000000000000" pitchFamily="2" charset="0"/>
              </a:rPr>
              <a:t>         </a:t>
            </a:r>
            <a:r>
              <a:rPr lang="es-MX" sz="1400" b="1" dirty="0" smtClean="0">
                <a:latin typeface="Montserrat" panose="00000500000000000000" pitchFamily="2" charset="0"/>
              </a:rPr>
              <a:t>$905,578,427</a:t>
            </a:r>
            <a:endParaRPr lang="es-MX" sz="1400" b="1" dirty="0">
              <a:latin typeface="Montserrat" panose="00000500000000000000" pitchFamily="2" charset="0"/>
            </a:endParaRPr>
          </a:p>
        </p:txBody>
      </p:sp>
      <p:graphicFrame>
        <p:nvGraphicFramePr>
          <p:cNvPr id="12" name="Tabla 11">
            <a:extLst>
              <a:ext uri="{FF2B5EF4-FFF2-40B4-BE49-F238E27FC236}">
                <a16:creationId xmlns:a16="http://schemas.microsoft.com/office/drawing/2014/main" xmlns="" id="{DC30BFC8-0B6D-85D0-F96F-831D79921C9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2097282"/>
              </p:ext>
            </p:extLst>
          </p:nvPr>
        </p:nvGraphicFramePr>
        <p:xfrm>
          <a:off x="1089026" y="4116827"/>
          <a:ext cx="5161304" cy="1809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0079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5605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80940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800" b="1" i="0" u="none" strike="noStrike" kern="1200" dirty="0">
                          <a:solidFill>
                            <a:srgbClr val="C49856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Tribunal Superior de Justicia del Estado de Tabasco</a:t>
                      </a:r>
                    </a:p>
                  </a:txBody>
                  <a:tcPr marL="72000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s-MX" sz="8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$905,578,427</a:t>
                      </a:r>
                      <a:endParaRPr lang="es-MX" sz="800" b="1" i="0" u="none" strike="noStrike" kern="12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marL="9525" marR="36000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cxnSp>
        <p:nvCxnSpPr>
          <p:cNvPr id="13" name="Conector recto 12">
            <a:extLst>
              <a:ext uri="{FF2B5EF4-FFF2-40B4-BE49-F238E27FC236}">
                <a16:creationId xmlns:a16="http://schemas.microsoft.com/office/drawing/2014/main" xmlns="" id="{60B062A8-C815-4E56-04E6-B5C6A24D4242}"/>
              </a:ext>
            </a:extLst>
          </p:cNvPr>
          <p:cNvCxnSpPr>
            <a:cxnSpLocks/>
          </p:cNvCxnSpPr>
          <p:nvPr/>
        </p:nvCxnSpPr>
        <p:spPr>
          <a:xfrm rot="16200000">
            <a:off x="3669678" y="2111928"/>
            <a:ext cx="0" cy="4857240"/>
          </a:xfrm>
          <a:prstGeom prst="line">
            <a:avLst/>
          </a:prstGeom>
          <a:ln w="28575">
            <a:solidFill>
              <a:srgbClr val="C4985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Conector recto 13">
            <a:extLst>
              <a:ext uri="{FF2B5EF4-FFF2-40B4-BE49-F238E27FC236}">
                <a16:creationId xmlns:a16="http://schemas.microsoft.com/office/drawing/2014/main" xmlns="" id="{E5A124A8-C3DF-1060-C516-C81924F04AD1}"/>
              </a:ext>
            </a:extLst>
          </p:cNvPr>
          <p:cNvCxnSpPr>
            <a:cxnSpLocks/>
          </p:cNvCxnSpPr>
          <p:nvPr/>
        </p:nvCxnSpPr>
        <p:spPr>
          <a:xfrm rot="16200000">
            <a:off x="3669678" y="4033752"/>
            <a:ext cx="0" cy="4857240"/>
          </a:xfrm>
          <a:prstGeom prst="line">
            <a:avLst/>
          </a:prstGeom>
          <a:ln w="28575">
            <a:solidFill>
              <a:srgbClr val="C4985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CuadroTexto 14">
            <a:extLst>
              <a:ext uri="{FF2B5EF4-FFF2-40B4-BE49-F238E27FC236}">
                <a16:creationId xmlns:a16="http://schemas.microsoft.com/office/drawing/2014/main" xmlns="" id="{BC1B3736-AA90-5D7E-D2B6-728A4C31902E}"/>
              </a:ext>
            </a:extLst>
          </p:cNvPr>
          <p:cNvSpPr txBox="1"/>
          <p:nvPr/>
        </p:nvSpPr>
        <p:spPr>
          <a:xfrm>
            <a:off x="1089025" y="6635990"/>
            <a:ext cx="53054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400" b="1" dirty="0">
                <a:solidFill>
                  <a:srgbClr val="9F244A"/>
                </a:solidFill>
                <a:latin typeface="Montserrat" panose="00000500000000000000" pitchFamily="2" charset="0"/>
              </a:rPr>
              <a:t>EMPRESAS PARAESTATALES                          </a:t>
            </a:r>
            <a:r>
              <a:rPr lang="es-MX" sz="1400" b="1" dirty="0" smtClean="0">
                <a:latin typeface="Montserrat" panose="00000500000000000000" pitchFamily="2" charset="0"/>
              </a:rPr>
              <a:t>$54,215,370</a:t>
            </a:r>
            <a:endParaRPr lang="es-MX" sz="1400" b="1" dirty="0">
              <a:latin typeface="Montserrat" panose="00000500000000000000" pitchFamily="2" charset="0"/>
            </a:endParaRPr>
          </a:p>
        </p:txBody>
      </p:sp>
      <p:graphicFrame>
        <p:nvGraphicFramePr>
          <p:cNvPr id="16" name="Tabla 15">
            <a:extLst>
              <a:ext uri="{FF2B5EF4-FFF2-40B4-BE49-F238E27FC236}">
                <a16:creationId xmlns:a16="http://schemas.microsoft.com/office/drawing/2014/main" xmlns="" id="{EC3F21B7-B695-C1CE-1AA1-EB875112473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9500154"/>
              </p:ext>
            </p:extLst>
          </p:nvPr>
        </p:nvGraphicFramePr>
        <p:xfrm>
          <a:off x="1092347" y="7048801"/>
          <a:ext cx="5161305" cy="6740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1623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54507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24693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800" b="1" i="0" u="none" strike="noStrike" kern="1200" dirty="0">
                          <a:solidFill>
                            <a:srgbClr val="C49856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Administración Portuaria Integral de Tabasco, S.A.</a:t>
                      </a:r>
                      <a:r>
                        <a:rPr lang="es-MX" sz="800" b="1" i="0" u="none" strike="noStrike" kern="1200" baseline="0" dirty="0">
                          <a:solidFill>
                            <a:srgbClr val="C49856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 de C.V.</a:t>
                      </a:r>
                      <a:endParaRPr lang="es-MX" sz="800" b="1" i="0" u="none" strike="noStrike" kern="1200" dirty="0">
                        <a:solidFill>
                          <a:srgbClr val="C49856"/>
                        </a:solidFill>
                        <a:effectLst/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marL="72000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0"/>
                        </a:rPr>
                        <a:t>$5,988,420</a:t>
                      </a:r>
                      <a:endParaRPr lang="es-MX" sz="800" b="1" i="0" u="none" strike="noStrike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0"/>
                      </a:endParaRPr>
                    </a:p>
                  </a:txBody>
                  <a:tcPr marL="9525" marR="36000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24693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800" b="1" i="0" u="none" strike="noStrike" kern="1200" dirty="0">
                          <a:solidFill>
                            <a:srgbClr val="C49856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Espectáculos Deportivos de Tabasco, S.A. de C.V.</a:t>
                      </a:r>
                    </a:p>
                  </a:txBody>
                  <a:tcPr marL="72000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s-MX" sz="8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$38,000,000</a:t>
                      </a:r>
                      <a:endParaRPr lang="es-MX" sz="800" b="1" i="0" u="none" strike="noStrike" kern="12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marL="9525" marR="36000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24693">
                <a:tc>
                  <a:txBody>
                    <a:bodyPr/>
                    <a:lstStyle/>
                    <a:p>
                      <a:pPr marL="0" indent="0" algn="l" defTabSz="914400" rtl="0" eaLnBrk="1" fontAlgn="ctr" latinLnBrk="0" hangingPunct="1">
                        <a:buClr>
                          <a:srgbClr val="EB655A"/>
                        </a:buClr>
                        <a:buFont typeface="Wingdings 3" panose="05040102010807070707" pitchFamily="18" charset="2"/>
                        <a:buNone/>
                      </a:pPr>
                      <a:r>
                        <a:rPr lang="es-MX" sz="800" b="1" i="0" u="none" strike="noStrike" kern="1200" dirty="0">
                          <a:solidFill>
                            <a:srgbClr val="C49856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Movilidad Integral de Tabasco, S.A. de C.V</a:t>
                      </a:r>
                    </a:p>
                  </a:txBody>
                  <a:tcPr marL="72000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s-MX" sz="8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$10,226,950</a:t>
                      </a:r>
                      <a:endParaRPr lang="es-MX" sz="800" b="1" i="0" u="none" strike="noStrike" kern="12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marL="9525" marR="36000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17" name="CuadroTexto 16">
            <a:extLst>
              <a:ext uri="{FF2B5EF4-FFF2-40B4-BE49-F238E27FC236}">
                <a16:creationId xmlns:a16="http://schemas.microsoft.com/office/drawing/2014/main" xmlns="" id="{6E48707D-F821-DF79-5E7D-0767147167BE}"/>
              </a:ext>
            </a:extLst>
          </p:cNvPr>
          <p:cNvSpPr txBox="1"/>
          <p:nvPr/>
        </p:nvSpPr>
        <p:spPr>
          <a:xfrm>
            <a:off x="6055735" y="242259"/>
            <a:ext cx="57099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21</a:t>
            </a:r>
            <a:endParaRPr lang="es-MX" sz="3000" dirty="0">
              <a:solidFill>
                <a:schemeClr val="bg2">
                  <a:lumMod val="25000"/>
                </a:schemeClr>
              </a:solidFill>
              <a:latin typeface="Montserrat ExtraBold" panose="000009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40597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adroTexto 1">
            <a:extLst>
              <a:ext uri="{FF2B5EF4-FFF2-40B4-BE49-F238E27FC236}">
                <a16:creationId xmlns:a16="http://schemas.microsoft.com/office/drawing/2014/main" xmlns="" id="{48BF5F9B-7DCF-B3DB-E3FB-A8862D5D2391}"/>
              </a:ext>
            </a:extLst>
          </p:cNvPr>
          <p:cNvSpPr txBox="1"/>
          <p:nvPr/>
        </p:nvSpPr>
        <p:spPr>
          <a:xfrm>
            <a:off x="636608" y="1039671"/>
            <a:ext cx="56137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 smtClean="0">
                <a:solidFill>
                  <a:srgbClr val="9F244A"/>
                </a:solidFill>
                <a:latin typeface="Montserrat Black" pitchFamily="2" charset="0"/>
              </a:rPr>
              <a:t>EGRESOS</a:t>
            </a:r>
            <a:endParaRPr lang="es-MX" sz="2400" b="1" dirty="0">
              <a:solidFill>
                <a:srgbClr val="9F244A"/>
              </a:solidFill>
              <a:latin typeface="Montserrat Black" pitchFamily="2" charset="0"/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xmlns="" id="{185D5220-B1F7-B70D-7BB3-ED59E7CBA952}"/>
              </a:ext>
            </a:extLst>
          </p:cNvPr>
          <p:cNvSpPr txBox="1"/>
          <p:nvPr/>
        </p:nvSpPr>
        <p:spPr>
          <a:xfrm>
            <a:off x="636608" y="1584370"/>
            <a:ext cx="561372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s-MX" sz="2000" b="1" dirty="0">
                <a:solidFill>
                  <a:srgbClr val="C49856"/>
                </a:solidFill>
                <a:latin typeface="Montserrat" pitchFamily="2" charset="0"/>
              </a:rPr>
              <a:t>Poder Ejecutivo</a:t>
            </a:r>
          </a:p>
          <a:p>
            <a:pPr algn="ctr">
              <a:spcBef>
                <a:spcPts val="600"/>
              </a:spcBef>
            </a:pPr>
            <a:r>
              <a:rPr lang="es-MX" sz="2000" b="1" dirty="0" smtClean="0">
                <a:solidFill>
                  <a:srgbClr val="C49856"/>
                </a:solidFill>
                <a:latin typeface="Montserrat" pitchFamily="2" charset="0"/>
              </a:rPr>
              <a:t>$63,690,649,861</a:t>
            </a:r>
            <a:endParaRPr lang="es-MX" sz="2000" b="1" dirty="0">
              <a:solidFill>
                <a:srgbClr val="C49856"/>
              </a:solidFill>
              <a:latin typeface="Montserrat" pitchFamily="2" charset="0"/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xmlns="" id="{5AC140B8-5DAA-C7D6-A58C-CAB2571DFBD9}"/>
              </a:ext>
            </a:extLst>
          </p:cNvPr>
          <p:cNvSpPr txBox="1"/>
          <p:nvPr/>
        </p:nvSpPr>
        <p:spPr>
          <a:xfrm>
            <a:off x="6046912" y="242259"/>
            <a:ext cx="646331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2</a:t>
            </a:r>
            <a:r>
              <a:rPr lang="es-MX" sz="3000" dirty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2</a:t>
            </a:r>
          </a:p>
        </p:txBody>
      </p:sp>
      <p:graphicFrame>
        <p:nvGraphicFramePr>
          <p:cNvPr id="6" name="Tabla 5">
            <a:extLst>
              <a:ext uri="{FF2B5EF4-FFF2-40B4-BE49-F238E27FC236}">
                <a16:creationId xmlns:a16="http://schemas.microsoft.com/office/drawing/2014/main" xmlns="" id="{3251EC89-0142-5D81-EA13-7BED77D10E9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0362240"/>
              </p:ext>
            </p:extLst>
          </p:nvPr>
        </p:nvGraphicFramePr>
        <p:xfrm>
          <a:off x="1089026" y="2843064"/>
          <a:ext cx="5161304" cy="3375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4921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920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87533">
                <a:tc>
                  <a:txBody>
                    <a:bodyPr/>
                    <a:lstStyle/>
                    <a:p>
                      <a:pPr algn="l" fontAlgn="t"/>
                      <a:r>
                        <a:rPr lang="es-MX" sz="800" b="1" i="0" u="none" strike="noStrike" dirty="0" smtClean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Secretaría de </a:t>
                      </a:r>
                      <a:r>
                        <a:rPr lang="es-MX" sz="800" b="1" i="0" u="none" strike="noStrike" kern="1200" dirty="0" smtClean="0">
                          <a:solidFill>
                            <a:srgbClr val="C49856"/>
                          </a:solidFill>
                          <a:effectLst/>
                          <a:latin typeface="Montserrat" panose="00000500000000000000" pitchFamily="2" charset="0"/>
                          <a:ea typeface="+mn-ea"/>
                          <a:cs typeface="+mn-cs"/>
                        </a:rPr>
                        <a:t>Gobierno</a:t>
                      </a:r>
                      <a:endParaRPr lang="es-MX" sz="800" b="1" i="0" u="none" strike="noStrike" kern="1200" dirty="0">
                        <a:solidFill>
                          <a:srgbClr val="C49856"/>
                        </a:solidFill>
                        <a:effectLst/>
                        <a:latin typeface="Montserrat" panose="00000500000000000000" pitchFamily="2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$974,689,962</a:t>
                      </a:r>
                      <a:endParaRPr lang="es-MX" sz="800" b="1" i="0" u="none" strike="noStrike" dirty="0">
                        <a:solidFill>
                          <a:schemeClr val="tx1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87533">
                <a:tc>
                  <a:txBody>
                    <a:bodyPr/>
                    <a:lstStyle/>
                    <a:p>
                      <a:pPr algn="l" fontAlgn="t"/>
                      <a:r>
                        <a:rPr lang="es-MX" sz="8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Gubernatura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$435,049,321</a:t>
                      </a:r>
                      <a:endParaRPr lang="es-MX" sz="800" b="1" i="0" u="none" strike="noStrike" dirty="0">
                        <a:solidFill>
                          <a:schemeClr val="tx1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062304011"/>
                  </a:ext>
                </a:extLst>
              </a:tr>
              <a:tr h="187533">
                <a:tc>
                  <a:txBody>
                    <a:bodyPr/>
                    <a:lstStyle/>
                    <a:p>
                      <a:pPr algn="l" fontAlgn="t"/>
                      <a:r>
                        <a:rPr lang="es-MX" sz="800" b="1" i="0" u="none" strike="noStrike" dirty="0" smtClean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Coordinación</a:t>
                      </a:r>
                      <a:r>
                        <a:rPr lang="es-MX" sz="800" b="1" i="0" u="none" strike="noStrike" baseline="0" dirty="0" smtClean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 General de Asuntos Jurídicos</a:t>
                      </a:r>
                      <a:endParaRPr lang="es-MX" sz="800" b="1" i="0" u="none" strike="noStrike" dirty="0">
                        <a:solidFill>
                          <a:srgbClr val="C49856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$86,127,898</a:t>
                      </a:r>
                      <a:endParaRPr lang="es-MX" sz="800" b="1" i="0" u="none" strike="noStrike" dirty="0">
                        <a:solidFill>
                          <a:schemeClr val="tx1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7533">
                <a:tc>
                  <a:txBody>
                    <a:bodyPr/>
                    <a:lstStyle/>
                    <a:p>
                      <a:pPr algn="l" fontAlgn="t"/>
                      <a:r>
                        <a:rPr lang="es-MX" sz="8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Secretaría de Seguridad y Protección Ciudadana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$2,714,539,114</a:t>
                      </a:r>
                      <a:endParaRPr lang="es-MX" sz="800" b="1" i="0" u="none" strike="noStrike" dirty="0">
                        <a:solidFill>
                          <a:schemeClr val="tx1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7533">
                <a:tc>
                  <a:txBody>
                    <a:bodyPr/>
                    <a:lstStyle/>
                    <a:p>
                      <a:pPr algn="l" fontAlgn="t"/>
                      <a:r>
                        <a:rPr lang="es-MX" sz="8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Secretaría de Educación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$18,064,384,027</a:t>
                      </a:r>
                      <a:endParaRPr lang="es-MX" sz="800" b="1" i="0" u="none" strike="noStrike" dirty="0">
                        <a:solidFill>
                          <a:schemeClr val="tx1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7533">
                <a:tc>
                  <a:txBody>
                    <a:bodyPr/>
                    <a:lstStyle/>
                    <a:p>
                      <a:pPr algn="l" fontAlgn="t"/>
                      <a:r>
                        <a:rPr lang="es-MX" sz="8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Secretaría de Salud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$4,740,270,784</a:t>
                      </a:r>
                      <a:endParaRPr lang="es-MX" sz="800" b="1" i="0" u="none" strike="noStrike" dirty="0">
                        <a:solidFill>
                          <a:schemeClr val="tx1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303869293"/>
                  </a:ext>
                </a:extLst>
              </a:tr>
              <a:tr h="187533">
                <a:tc>
                  <a:txBody>
                    <a:bodyPr/>
                    <a:lstStyle/>
                    <a:p>
                      <a:pPr algn="l" fontAlgn="t"/>
                      <a:r>
                        <a:rPr lang="es-MX" sz="800" b="1" i="0" u="none" strike="noStrike" dirty="0" smtClean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Secretaría </a:t>
                      </a:r>
                      <a:r>
                        <a:rPr lang="es-MX" sz="8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de Cultura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$367,366,499</a:t>
                      </a:r>
                      <a:endParaRPr lang="es-MX" sz="800" b="1" i="0" u="none" strike="noStrike" dirty="0">
                        <a:solidFill>
                          <a:schemeClr val="tx1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264060453"/>
                  </a:ext>
                </a:extLst>
              </a:tr>
              <a:tr h="187533">
                <a:tc>
                  <a:txBody>
                    <a:bodyPr/>
                    <a:lstStyle/>
                    <a:p>
                      <a:pPr algn="l" fontAlgn="t"/>
                      <a:r>
                        <a:rPr lang="es-MX" sz="8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Secretaría de Movilidad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$128,314,312</a:t>
                      </a:r>
                      <a:endParaRPr lang="es-MX" sz="800" b="1" i="0" u="none" strike="noStrike" dirty="0">
                        <a:solidFill>
                          <a:schemeClr val="tx1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7533">
                <a:tc>
                  <a:txBody>
                    <a:bodyPr/>
                    <a:lstStyle/>
                    <a:p>
                      <a:pPr algn="l" fontAlgn="t"/>
                      <a:r>
                        <a:rPr lang="es-MX" sz="800" b="1" i="0" u="none" strike="noStrike" dirty="0" smtClean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Secretaría para</a:t>
                      </a:r>
                      <a:r>
                        <a:rPr lang="es-MX" sz="800" b="1" i="0" u="none" strike="noStrike" baseline="0" dirty="0" smtClean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 el Desarrollo Económico y la Competitividad</a:t>
                      </a:r>
                      <a:endParaRPr lang="es-MX" sz="800" b="1" i="0" u="none" strike="noStrike" dirty="0">
                        <a:solidFill>
                          <a:srgbClr val="C49856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$158,468,392</a:t>
                      </a:r>
                      <a:endParaRPr lang="es-MX" sz="800" b="1" i="0" u="none" strike="noStrike" dirty="0">
                        <a:solidFill>
                          <a:schemeClr val="tx1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7533">
                <a:tc>
                  <a:txBody>
                    <a:bodyPr/>
                    <a:lstStyle/>
                    <a:p>
                      <a:pPr algn="l" fontAlgn="t"/>
                      <a:r>
                        <a:rPr lang="es-MX" sz="8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Secretaría de Ordenamiento Territorial y Obras Públicas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$1,776,811,791</a:t>
                      </a:r>
                      <a:endParaRPr lang="es-MX" sz="800" b="1" i="0" u="none" strike="noStrike" dirty="0">
                        <a:solidFill>
                          <a:schemeClr val="tx1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7533">
                <a:tc>
                  <a:txBody>
                    <a:bodyPr/>
                    <a:lstStyle/>
                    <a:p>
                      <a:pPr algn="l" fontAlgn="t"/>
                      <a:r>
                        <a:rPr lang="es-MX" sz="800" b="1" i="0" u="none" strike="noStrike" dirty="0" smtClean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Secretaría de Desarrollo Agropecuario, Forestal y Pesca</a:t>
                      </a:r>
                      <a:endParaRPr lang="es-MX" sz="800" b="1" i="0" u="none" strike="noStrike" dirty="0">
                        <a:solidFill>
                          <a:srgbClr val="C49856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$479,625,229</a:t>
                      </a:r>
                      <a:endParaRPr lang="es-MX" sz="800" b="1" i="0" u="none" strike="noStrike" dirty="0">
                        <a:solidFill>
                          <a:schemeClr val="tx1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7533">
                <a:tc>
                  <a:txBody>
                    <a:bodyPr/>
                    <a:lstStyle/>
                    <a:p>
                      <a:pPr algn="l" fontAlgn="t"/>
                      <a:r>
                        <a:rPr lang="es-MX" sz="8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Secretaría de la Función Pública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$153,768,178</a:t>
                      </a:r>
                      <a:endParaRPr lang="es-MX" sz="800" b="1" i="0" u="none" strike="noStrike" dirty="0">
                        <a:solidFill>
                          <a:schemeClr val="tx1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7533">
                <a:tc>
                  <a:txBody>
                    <a:bodyPr/>
                    <a:lstStyle/>
                    <a:p>
                      <a:pPr algn="l" fontAlgn="t"/>
                      <a:r>
                        <a:rPr lang="es-MX" sz="8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Secretaría de </a:t>
                      </a:r>
                      <a:r>
                        <a:rPr lang="es-MX" sz="800" b="1" i="0" u="none" strike="noStrike" dirty="0" smtClean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Turismo</a:t>
                      </a:r>
                      <a:endParaRPr lang="es-MX" sz="800" b="1" i="0" u="none" strike="noStrike" dirty="0">
                        <a:solidFill>
                          <a:srgbClr val="C49856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$92,493,063</a:t>
                      </a:r>
                      <a:endParaRPr lang="es-MX" sz="800" b="1" i="0" u="none" strike="noStrike" dirty="0">
                        <a:solidFill>
                          <a:schemeClr val="tx1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7533">
                <a:tc>
                  <a:txBody>
                    <a:bodyPr/>
                    <a:lstStyle/>
                    <a:p>
                      <a:pPr algn="l" fontAlgn="t"/>
                      <a:r>
                        <a:rPr lang="es-MX" sz="800" b="1" i="0" u="none" strike="noStrike" dirty="0" smtClean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Secretaría</a:t>
                      </a:r>
                      <a:r>
                        <a:rPr lang="es-MX" sz="800" b="1" i="0" u="none" strike="noStrike" baseline="0" dirty="0" smtClean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 para el Desarrollo Energético</a:t>
                      </a:r>
                      <a:endParaRPr lang="es-MX" sz="800" b="1" i="0" u="none" strike="noStrike" dirty="0">
                        <a:solidFill>
                          <a:srgbClr val="C49856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$699,020,447</a:t>
                      </a:r>
                      <a:endParaRPr lang="es-MX" sz="800" b="1" i="0" u="none" strike="noStrike" dirty="0">
                        <a:solidFill>
                          <a:schemeClr val="tx1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7533">
                <a:tc>
                  <a:txBody>
                    <a:bodyPr/>
                    <a:lstStyle/>
                    <a:p>
                      <a:pPr algn="l" fontAlgn="t"/>
                      <a:r>
                        <a:rPr lang="es-MX" sz="8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Secretaría de </a:t>
                      </a:r>
                      <a:r>
                        <a:rPr lang="es-MX" sz="800" b="1" i="0" u="none" strike="noStrike" dirty="0" smtClean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Finanzas</a:t>
                      </a:r>
                      <a:endParaRPr lang="es-MX" sz="800" b="1" i="0" u="none" strike="noStrike" dirty="0">
                        <a:solidFill>
                          <a:srgbClr val="C49856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$15,486,752,624</a:t>
                      </a:r>
                      <a:endParaRPr lang="es-MX" sz="800" b="1" i="0" u="none" strike="noStrike" dirty="0">
                        <a:solidFill>
                          <a:schemeClr val="tx1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7533">
                <a:tc>
                  <a:txBody>
                    <a:bodyPr/>
                    <a:lstStyle/>
                    <a:p>
                      <a:pPr algn="l" fontAlgn="t"/>
                      <a:r>
                        <a:rPr lang="es-MX" sz="800" b="1" i="0" u="none" strike="noStrike" dirty="0" smtClean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Secretaría</a:t>
                      </a:r>
                      <a:r>
                        <a:rPr lang="es-MX" sz="800" b="1" i="0" u="none" strike="noStrike" baseline="0" dirty="0" smtClean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 de Administración e Innovación Gubernamental</a:t>
                      </a:r>
                      <a:endParaRPr lang="es-MX" sz="800" b="1" i="0" u="none" strike="noStrike" dirty="0">
                        <a:solidFill>
                          <a:srgbClr val="C49856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$705,209,329</a:t>
                      </a:r>
                      <a:endParaRPr lang="es-MX" sz="800" b="1" i="0" u="none" strike="noStrike" dirty="0">
                        <a:solidFill>
                          <a:schemeClr val="tx1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7533">
                <a:tc>
                  <a:txBody>
                    <a:bodyPr/>
                    <a:lstStyle/>
                    <a:p>
                      <a:pPr algn="l" fontAlgn="t"/>
                      <a:r>
                        <a:rPr lang="es-MX" sz="8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Secretaría </a:t>
                      </a:r>
                      <a:r>
                        <a:rPr lang="es-MX" sz="800" b="1" i="0" u="none" strike="noStrike" dirty="0" smtClean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de</a:t>
                      </a:r>
                      <a:r>
                        <a:rPr lang="es-MX" sz="800" b="1" i="0" u="none" strike="noStrike" baseline="0" dirty="0" smtClean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 Bienestar, Sustentabilidad y Cambio Climático</a:t>
                      </a:r>
                      <a:endParaRPr lang="es-MX" sz="800" b="1" i="0" u="none" strike="noStrike" dirty="0">
                        <a:solidFill>
                          <a:srgbClr val="C49856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$435,175,613.94</a:t>
                      </a:r>
                      <a:endParaRPr lang="es-MX" sz="800" b="1" i="0" u="none" strike="noStrike" dirty="0">
                        <a:solidFill>
                          <a:schemeClr val="tx1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203809283"/>
                  </a:ext>
                </a:extLst>
              </a:tr>
              <a:tr h="187533">
                <a:tc>
                  <a:txBody>
                    <a:bodyPr/>
                    <a:lstStyle/>
                    <a:p>
                      <a:pPr algn="l" fontAlgn="t"/>
                      <a:r>
                        <a:rPr lang="es-MX" sz="800" b="1" i="0" u="none" strike="noStrike" dirty="0" smtClean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Instituto de la Juventud y el Deporte</a:t>
                      </a:r>
                      <a:r>
                        <a:rPr lang="es-MX" sz="800" b="1" i="0" u="none" strike="noStrike" baseline="0" dirty="0" smtClean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 de Tabasco</a:t>
                      </a:r>
                      <a:endParaRPr lang="es-MX" sz="800" b="1" i="0" u="none" strike="noStrike" dirty="0">
                        <a:solidFill>
                          <a:srgbClr val="C49856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es-MX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Montserrat" pitchFamily="2" charset="0"/>
                        </a:rPr>
                        <a:t>$105,464,289</a:t>
                      </a:r>
                      <a:endParaRPr lang="es-MX" sz="800" b="1" i="0" u="none" strike="noStrike" dirty="0">
                        <a:solidFill>
                          <a:schemeClr val="tx1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ADF9FE34-CD42-2CBA-45C3-95A2F9A8BACF}"/>
              </a:ext>
            </a:extLst>
          </p:cNvPr>
          <p:cNvSpPr txBox="1"/>
          <p:nvPr/>
        </p:nvSpPr>
        <p:spPr>
          <a:xfrm>
            <a:off x="1065402" y="2435867"/>
            <a:ext cx="53605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400" b="1" dirty="0">
                <a:solidFill>
                  <a:srgbClr val="9F244A"/>
                </a:solidFill>
                <a:latin typeface="Montserrat" panose="00000500000000000000" pitchFamily="2" charset="0"/>
              </a:rPr>
              <a:t>DEPENDENCIAS</a:t>
            </a:r>
            <a:r>
              <a:rPr lang="es-MX" sz="1400" b="1" dirty="0">
                <a:solidFill>
                  <a:srgbClr val="C49856"/>
                </a:solidFill>
                <a:latin typeface="Montserrat" panose="00000500000000000000" pitchFamily="2" charset="0"/>
              </a:rPr>
              <a:t>                                          </a:t>
            </a:r>
            <a:r>
              <a:rPr lang="es-MX" sz="1400" b="1" dirty="0" smtClean="0">
                <a:solidFill>
                  <a:srgbClr val="C49856"/>
                </a:solidFill>
                <a:latin typeface="Montserrat" panose="00000500000000000000" pitchFamily="2" charset="0"/>
              </a:rPr>
              <a:t> </a:t>
            </a:r>
            <a:r>
              <a:rPr lang="es-MX" sz="1400" b="1" dirty="0" smtClean="0">
                <a:latin typeface="Montserrat" panose="00000500000000000000" pitchFamily="2" charset="0"/>
              </a:rPr>
              <a:t>$47,603,530,873</a:t>
            </a:r>
            <a:endParaRPr lang="es-MX" sz="1400" b="1" dirty="0">
              <a:latin typeface="Montserrat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29008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adroTexto 1">
            <a:extLst>
              <a:ext uri="{FF2B5EF4-FFF2-40B4-BE49-F238E27FC236}">
                <a16:creationId xmlns:a16="http://schemas.microsoft.com/office/drawing/2014/main" xmlns="" id="{3E1B1B67-7940-D110-682D-654C7E9F85C9}"/>
              </a:ext>
            </a:extLst>
          </p:cNvPr>
          <p:cNvSpPr txBox="1"/>
          <p:nvPr/>
        </p:nvSpPr>
        <p:spPr>
          <a:xfrm>
            <a:off x="6039101" y="242259"/>
            <a:ext cx="64793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23</a:t>
            </a:r>
            <a:endParaRPr lang="es-MX" sz="3000" dirty="0">
              <a:solidFill>
                <a:schemeClr val="bg2">
                  <a:lumMod val="25000"/>
                </a:schemeClr>
              </a:solidFill>
              <a:latin typeface="Montserrat ExtraBold" panose="00000900000000000000" pitchFamily="2" charset="0"/>
            </a:endParaRP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xmlns="" id="{E7DB4556-DEA6-95CE-92DA-8B927131CAB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0471239"/>
              </p:ext>
            </p:extLst>
          </p:nvPr>
        </p:nvGraphicFramePr>
        <p:xfrm>
          <a:off x="1065402" y="2743644"/>
          <a:ext cx="5171886" cy="500272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340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3783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244">
                <a:tc>
                  <a:txBody>
                    <a:bodyPr/>
                    <a:lstStyle/>
                    <a:p>
                      <a:pPr marL="0" algn="l" defTabSz="685800" rtl="0" eaLnBrk="1" fontAlgn="t" latinLnBrk="0" hangingPunct="1"/>
                      <a:endParaRPr lang="es-MX" sz="800" b="1" i="0" u="none" strike="noStrike" kern="1200" dirty="0">
                        <a:solidFill>
                          <a:srgbClr val="C49856"/>
                        </a:solidFill>
                        <a:effectLst/>
                        <a:latin typeface="Montserrat" pitchFamily="2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685800" rtl="0" eaLnBrk="1" fontAlgn="t" latinLnBrk="0" hangingPunct="1"/>
                      <a:endParaRPr lang="es-MX" sz="800" b="1" i="0" u="none" strike="noStrike" kern="1200" dirty="0">
                        <a:solidFill>
                          <a:schemeClr val="tx1"/>
                        </a:solidFill>
                        <a:effectLst/>
                        <a:latin typeface="Montserrat" pitchFamily="2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Central de Abasto de Villahermosa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$22,500,574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Central de Maquinaria de Tabasco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$124,502,183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813340576"/>
                  </a:ext>
                </a:extLst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Centro de Conciliación Laboral del Estado de Tabasco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$8,213,951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935838975"/>
                  </a:ext>
                </a:extLst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Centro de Interpretación y Convivencia con la Naturaleza (Yumká)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$77,380,241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 dirty="0" smtClean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Secretaría </a:t>
                      </a:r>
                      <a:r>
                        <a:rPr lang="es-MX" sz="9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Ejecutiva del Sistema Estatal Anticorrupción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$24,376,661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28267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Colegio de Bachilleres de Tabasco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$2,559,601,307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Colegio de Educación Profesional Técnica del Estado de Tabasco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$204,050,123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Colegio de Estudios Científicos y Tecnológicos del Estado de Tabasco (</a:t>
                      </a:r>
                      <a:r>
                        <a:rPr lang="es-MX" sz="900" b="1" i="0" u="none" strike="noStrike" dirty="0" err="1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Cecyte</a:t>
                      </a:r>
                      <a:r>
                        <a:rPr lang="es-MX" sz="9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$693,048,498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Comisión de Radio y Televisión de Tabasco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$73,951,877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Comisión Estatal de Agua y Saneamiento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$982,878,336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Comisión Estatal de Conciliación y Arbitraje Médico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$8,625,486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Consejo de Ciencia y Tecnología del Estado de Tabasco (Ccytet)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$18,251,213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Instituto de Beneficencia Pública del Estado de Tabasco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$8,559,953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Instituto de Educación para Adultos de Tabasco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$149,230,544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Instituto de Formación para el Trabajo del Estado de Tabasco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$128,346,858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Instituto de Protección Civil del Estado de Tabasco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$80,248,448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Instituto de Seguridad Social del Estado de Tabasco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$606,397,135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Instituto de Vivienda de Tabasco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$90,767,383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Instituto Estatal de las Mujeres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$62,002,817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Instituto para el Fomento de las Artesanías de Tabasco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$26,183,927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Instituto Tabasqueño de la Infraestructura Física Educativa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$24,210,230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pt-BR" sz="900" b="1" i="0" u="none" strike="noStrike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Instituto Tecnológico Superior de Centla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$83,514,566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pt-BR" sz="900" b="1" i="0" u="none" strike="noStrike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Instituto Tecnológico Superior de Comalcalco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$138,798,436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95244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Instituto Tecnológico Superior de la Región Sierra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$80,984,425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CuadroTexto 3">
            <a:extLst>
              <a:ext uri="{FF2B5EF4-FFF2-40B4-BE49-F238E27FC236}">
                <a16:creationId xmlns:a16="http://schemas.microsoft.com/office/drawing/2014/main" xmlns="" id="{305876FC-8AA5-AB65-3C81-A9BCD6A5B694}"/>
              </a:ext>
            </a:extLst>
          </p:cNvPr>
          <p:cNvSpPr txBox="1"/>
          <p:nvPr/>
        </p:nvSpPr>
        <p:spPr>
          <a:xfrm>
            <a:off x="636608" y="1039671"/>
            <a:ext cx="56137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 smtClean="0">
                <a:solidFill>
                  <a:srgbClr val="9F244A"/>
                </a:solidFill>
                <a:latin typeface="Montserrat Black" pitchFamily="2" charset="0"/>
              </a:rPr>
              <a:t>EGRESOS</a:t>
            </a:r>
            <a:endParaRPr lang="es-MX" sz="2400" b="1" dirty="0">
              <a:solidFill>
                <a:srgbClr val="9F244A"/>
              </a:solidFill>
              <a:latin typeface="Montserrat Black" pitchFamily="2" charset="0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1D417ACF-3286-5E38-0DB5-B8F873A50399}"/>
              </a:ext>
            </a:extLst>
          </p:cNvPr>
          <p:cNvSpPr txBox="1"/>
          <p:nvPr/>
        </p:nvSpPr>
        <p:spPr>
          <a:xfrm>
            <a:off x="636608" y="1584370"/>
            <a:ext cx="561372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s-MX" sz="2000" b="1" dirty="0">
                <a:solidFill>
                  <a:srgbClr val="C49856"/>
                </a:solidFill>
                <a:latin typeface="Montserrat" pitchFamily="2" charset="0"/>
              </a:rPr>
              <a:t>Poder Ejecutivo</a:t>
            </a:r>
          </a:p>
          <a:p>
            <a:pPr algn="ctr">
              <a:spcBef>
                <a:spcPts val="600"/>
              </a:spcBef>
            </a:pPr>
            <a:r>
              <a:rPr lang="es-MX" sz="2000" b="1" dirty="0" smtClean="0">
                <a:solidFill>
                  <a:srgbClr val="C49856"/>
                </a:solidFill>
                <a:latin typeface="Montserrat" pitchFamily="2" charset="0"/>
              </a:rPr>
              <a:t>$63,690,649,861</a:t>
            </a:r>
            <a:endParaRPr lang="es-MX" sz="2000" b="1" dirty="0">
              <a:solidFill>
                <a:srgbClr val="C49856"/>
              </a:solidFill>
              <a:latin typeface="Montserrat" pitchFamily="2" charset="0"/>
            </a:endParaRP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1D23CA3C-A5BA-EA0B-6285-CB6FF0329BBD}"/>
              </a:ext>
            </a:extLst>
          </p:cNvPr>
          <p:cNvSpPr txBox="1"/>
          <p:nvPr/>
        </p:nvSpPr>
        <p:spPr>
          <a:xfrm>
            <a:off x="1052512" y="2444256"/>
            <a:ext cx="537345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400" b="1" dirty="0">
                <a:solidFill>
                  <a:srgbClr val="9F244A"/>
                </a:solidFill>
                <a:latin typeface="Montserrat" panose="00000500000000000000" pitchFamily="2" charset="0"/>
              </a:rPr>
              <a:t>ORGANISMOS DESCENTRALIZADOS </a:t>
            </a:r>
            <a:r>
              <a:rPr lang="es-MX" sz="1400" b="1" dirty="0" smtClean="0">
                <a:solidFill>
                  <a:srgbClr val="9F244A"/>
                </a:solidFill>
                <a:latin typeface="Montserrat" panose="00000500000000000000" pitchFamily="2" charset="0"/>
              </a:rPr>
              <a:t>       </a:t>
            </a:r>
            <a:r>
              <a:rPr lang="es-MX" sz="1400" b="1" dirty="0" smtClean="0">
                <a:latin typeface="Montserrat" panose="00000500000000000000" pitchFamily="2" charset="0"/>
              </a:rPr>
              <a:t>$16,087,118,988</a:t>
            </a:r>
            <a:endParaRPr lang="es-MX" sz="1400" b="1" dirty="0">
              <a:latin typeface="Montserrat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39208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adroTexto 1">
            <a:extLst>
              <a:ext uri="{FF2B5EF4-FFF2-40B4-BE49-F238E27FC236}">
                <a16:creationId xmlns:a16="http://schemas.microsoft.com/office/drawing/2014/main" xmlns="" id="{6EBC737A-F6BC-D101-D2A2-2E63EC78677A}"/>
              </a:ext>
            </a:extLst>
          </p:cNvPr>
          <p:cNvSpPr txBox="1"/>
          <p:nvPr/>
        </p:nvSpPr>
        <p:spPr>
          <a:xfrm>
            <a:off x="6054933" y="242259"/>
            <a:ext cx="68480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24</a:t>
            </a:r>
            <a:endParaRPr lang="es-MX" sz="3000" dirty="0">
              <a:solidFill>
                <a:schemeClr val="bg2">
                  <a:lumMod val="25000"/>
                </a:schemeClr>
              </a:solidFill>
              <a:latin typeface="Montserrat ExtraBold" panose="00000900000000000000" pitchFamily="2" charset="0"/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xmlns="" id="{401F5C18-7B95-E250-73EE-007BC26E2A1F}"/>
              </a:ext>
            </a:extLst>
          </p:cNvPr>
          <p:cNvSpPr txBox="1"/>
          <p:nvPr/>
        </p:nvSpPr>
        <p:spPr>
          <a:xfrm>
            <a:off x="636608" y="1039671"/>
            <a:ext cx="56137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 smtClean="0">
                <a:solidFill>
                  <a:srgbClr val="9F244A"/>
                </a:solidFill>
                <a:latin typeface="Montserrat Black" pitchFamily="2" charset="0"/>
              </a:rPr>
              <a:t>EGRESOS</a:t>
            </a:r>
            <a:endParaRPr lang="es-MX" sz="2400" b="1" dirty="0">
              <a:solidFill>
                <a:srgbClr val="9F244A"/>
              </a:solidFill>
              <a:latin typeface="Montserrat Black" pitchFamily="2" charset="0"/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xmlns="" id="{ED445D83-550C-FCE9-CBBE-00EB491F09F1}"/>
              </a:ext>
            </a:extLst>
          </p:cNvPr>
          <p:cNvSpPr txBox="1"/>
          <p:nvPr/>
        </p:nvSpPr>
        <p:spPr>
          <a:xfrm>
            <a:off x="636608" y="1584370"/>
            <a:ext cx="561372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s-MX" sz="2000" b="1" dirty="0">
                <a:solidFill>
                  <a:srgbClr val="C49856"/>
                </a:solidFill>
                <a:latin typeface="Montserrat" pitchFamily="2" charset="0"/>
              </a:rPr>
              <a:t>Poder Ejecutivo</a:t>
            </a:r>
          </a:p>
          <a:p>
            <a:pPr algn="ctr">
              <a:spcBef>
                <a:spcPts val="600"/>
              </a:spcBef>
            </a:pPr>
            <a:r>
              <a:rPr lang="es-MX" sz="2000" b="1" dirty="0" smtClean="0">
                <a:solidFill>
                  <a:srgbClr val="C49856"/>
                </a:solidFill>
                <a:latin typeface="Montserrat" pitchFamily="2" charset="0"/>
              </a:rPr>
              <a:t>$63,690,649,861</a:t>
            </a:r>
            <a:endParaRPr lang="es-MX" sz="2000" b="1" dirty="0">
              <a:solidFill>
                <a:srgbClr val="C49856"/>
              </a:solidFill>
              <a:latin typeface="Montserrat" pitchFamily="2" charset="0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E04BB35B-CA4F-B35F-A0B4-B684CB4A44D4}"/>
              </a:ext>
            </a:extLst>
          </p:cNvPr>
          <p:cNvSpPr txBox="1"/>
          <p:nvPr/>
        </p:nvSpPr>
        <p:spPr>
          <a:xfrm>
            <a:off x="1052512" y="2435867"/>
            <a:ext cx="537345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400" b="1" dirty="0">
                <a:solidFill>
                  <a:srgbClr val="9F244A"/>
                </a:solidFill>
                <a:latin typeface="Montserrat" panose="00000500000000000000" pitchFamily="2" charset="0"/>
              </a:rPr>
              <a:t>ORGANISMOS </a:t>
            </a:r>
            <a:r>
              <a:rPr lang="es-MX" sz="1400" b="1" dirty="0" smtClean="0">
                <a:solidFill>
                  <a:srgbClr val="9F244A"/>
                </a:solidFill>
                <a:latin typeface="Montserrat" panose="00000500000000000000" pitchFamily="2" charset="0"/>
              </a:rPr>
              <a:t>DESCENTRALIZADOS (continúa)       </a:t>
            </a:r>
            <a:endParaRPr lang="es-MX" sz="1400" b="1" dirty="0">
              <a:latin typeface="Montserrat" panose="00000500000000000000" pitchFamily="2" charset="0"/>
            </a:endParaRPr>
          </a:p>
        </p:txBody>
      </p:sp>
      <p:graphicFrame>
        <p:nvGraphicFramePr>
          <p:cNvPr id="6" name="Tabla 5">
            <a:extLst>
              <a:ext uri="{FF2B5EF4-FFF2-40B4-BE49-F238E27FC236}">
                <a16:creationId xmlns:a16="http://schemas.microsoft.com/office/drawing/2014/main" xmlns="" id="{87829378-75B4-C107-47ED-A7697658833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3497854"/>
              </p:ext>
            </p:extLst>
          </p:nvPr>
        </p:nvGraphicFramePr>
        <p:xfrm>
          <a:off x="1052512" y="2740461"/>
          <a:ext cx="5197817" cy="33172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5477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4304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13372">
                <a:tc>
                  <a:txBody>
                    <a:bodyPr/>
                    <a:lstStyle/>
                    <a:p>
                      <a:pPr algn="l" rtl="0" fontAlgn="ctr"/>
                      <a:endParaRPr lang="es-MX" sz="800" b="1" i="0" u="none" strike="noStrike" dirty="0">
                        <a:solidFill>
                          <a:srgbClr val="C49856"/>
                        </a:solidFill>
                        <a:effectLst/>
                        <a:latin typeface="Montserrat" panose="00000500000000000000" pitchFamily="2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endParaRPr lang="es-MX" sz="1000" b="0" i="0" u="none" strike="noStrike" dirty="0">
                        <a:solidFill>
                          <a:srgbClr val="C49856"/>
                        </a:solidFill>
                        <a:effectLst/>
                        <a:latin typeface="Montserrat" panose="00000500000000000000" pitchFamily="2" charset="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3372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Instituto Tecnológico Superior de Villa La Venta, Huimanguillo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$89,528,768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33220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Museo Interactivo Papagayo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$26,210,726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10199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Servicio Estatal de Administración y Destino de Bienes Asegurados, Abandonados o Decomisados del Estado de Tabasco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$9,259,794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3372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Servicios de Salud del Estado de Tabasco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$4,738,207,609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3372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Sistema para el Desarrollo Integral de la Familia (</a:t>
                      </a:r>
                      <a:r>
                        <a:rPr lang="es-MX" sz="900" b="1" i="0" u="none" strike="noStrike" dirty="0" smtClean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DIF-Tabasco)</a:t>
                      </a:r>
                      <a:endParaRPr lang="es-MX" sz="900" b="1" i="0" u="none" strike="noStrike" dirty="0">
                        <a:solidFill>
                          <a:srgbClr val="C49856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$1,242,736,493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197265942"/>
                  </a:ext>
                </a:extLst>
              </a:tr>
              <a:tr h="213372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Universidad Intercultural del Estado de Tabasco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$83,122,473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230416030"/>
                  </a:ext>
                </a:extLst>
              </a:tr>
              <a:tr h="213372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Universidad Juárez Autónoma de Tabasco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$2,847,773,074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718842662"/>
                  </a:ext>
                </a:extLst>
              </a:tr>
              <a:tr h="213372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Universidad Politécnica del Centro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$37,313,788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957182303"/>
                  </a:ext>
                </a:extLst>
              </a:tr>
              <a:tr h="213372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Universidad Politécnica del Golfo de México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$67,046,691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254548690"/>
                  </a:ext>
                </a:extLst>
              </a:tr>
              <a:tr h="213372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Universidad Politécnica Mesoamericana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$30,083,177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721032778"/>
                  </a:ext>
                </a:extLst>
              </a:tr>
              <a:tr h="213372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Universidad Popular de la </a:t>
                      </a:r>
                      <a:r>
                        <a:rPr lang="es-MX" sz="900" b="1" i="0" u="none" strike="noStrike" dirty="0" err="1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Chontalpa</a:t>
                      </a:r>
                      <a:endParaRPr lang="es-MX" sz="900" b="1" i="0" u="none" strike="noStrike" dirty="0">
                        <a:solidFill>
                          <a:srgbClr val="C49856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$249,281,239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000202531"/>
                  </a:ext>
                </a:extLst>
              </a:tr>
              <a:tr h="213372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Universidad Tecnológica de Tabasco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$170,880,008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26210310"/>
                  </a:ext>
                </a:extLst>
              </a:tr>
              <a:tr h="213372"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1" i="0" u="none" strike="noStrike" dirty="0">
                          <a:solidFill>
                            <a:srgbClr val="C49856"/>
                          </a:solidFill>
                          <a:effectLst/>
                          <a:latin typeface="Montserrat" pitchFamily="2" charset="0"/>
                        </a:rPr>
                        <a:t>Universidad Tecnológica del Usumacinta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MX" sz="900" b="1" i="0" u="none" strike="noStrik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Montserrat" pitchFamily="2" charset="0"/>
                        </a:rPr>
                        <a:t>$44,275,589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3372">
                <a:tc>
                  <a:txBody>
                    <a:bodyPr/>
                    <a:lstStyle/>
                    <a:p>
                      <a:pPr algn="l" fontAlgn="t"/>
                      <a:endParaRPr lang="es-MX" sz="800" b="1" i="0" u="none" strike="noStrike" dirty="0">
                        <a:solidFill>
                          <a:srgbClr val="C49856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es-MX" sz="800" b="1" i="0" u="none" strike="noStrike" dirty="0">
                        <a:solidFill>
                          <a:schemeClr val="tx1"/>
                        </a:solidFill>
                        <a:effectLst/>
                        <a:latin typeface="Montserrat" pitchFamily="2" charset="0"/>
                      </a:endParaRPr>
                    </a:p>
                  </a:txBody>
                  <a:tcPr marL="9525" marR="9525" marT="9525" marB="0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067257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rma libre 51">
            <a:extLst>
              <a:ext uri="{FF2B5EF4-FFF2-40B4-BE49-F238E27FC236}">
                <a16:creationId xmlns:a16="http://schemas.microsoft.com/office/drawing/2014/main" xmlns="" id="{BB8477D7-2024-B446-073F-B23A45C14CB7}"/>
              </a:ext>
            </a:extLst>
          </p:cNvPr>
          <p:cNvSpPr/>
          <p:nvPr/>
        </p:nvSpPr>
        <p:spPr>
          <a:xfrm>
            <a:off x="4956420" y="3693193"/>
            <a:ext cx="451770" cy="371000"/>
          </a:xfrm>
          <a:custGeom>
            <a:avLst/>
            <a:gdLst>
              <a:gd name="connsiteX0" fmla="*/ 23182 w 1305918"/>
              <a:gd name="connsiteY0" fmla="*/ 270456 h 953037"/>
              <a:gd name="connsiteX1" fmla="*/ 0 w 1305918"/>
              <a:gd name="connsiteY1" fmla="*/ 311669 h 953037"/>
              <a:gd name="connsiteX2" fmla="*/ 0 w 1305918"/>
              <a:gd name="connsiteY2" fmla="*/ 355457 h 953037"/>
              <a:gd name="connsiteX3" fmla="*/ 51516 w 1305918"/>
              <a:gd name="connsiteY3" fmla="*/ 376063 h 953037"/>
              <a:gd name="connsiteX4" fmla="*/ 103031 w 1305918"/>
              <a:gd name="connsiteY4" fmla="*/ 406972 h 953037"/>
              <a:gd name="connsiteX5" fmla="*/ 133941 w 1305918"/>
              <a:gd name="connsiteY5" fmla="*/ 430154 h 953037"/>
              <a:gd name="connsiteX6" fmla="*/ 157123 w 1305918"/>
              <a:gd name="connsiteY6" fmla="*/ 461064 h 953037"/>
              <a:gd name="connsiteX7" fmla="*/ 172577 w 1305918"/>
              <a:gd name="connsiteY7" fmla="*/ 481670 h 953037"/>
              <a:gd name="connsiteX8" fmla="*/ 203487 w 1305918"/>
              <a:gd name="connsiteY8" fmla="*/ 473942 h 953037"/>
              <a:gd name="connsiteX9" fmla="*/ 203487 w 1305918"/>
              <a:gd name="connsiteY9" fmla="*/ 473942 h 953037"/>
              <a:gd name="connsiteX10" fmla="*/ 244699 w 1305918"/>
              <a:gd name="connsiteY10" fmla="*/ 484246 h 953037"/>
              <a:gd name="connsiteX11" fmla="*/ 278184 w 1305918"/>
              <a:gd name="connsiteY11" fmla="*/ 546064 h 953037"/>
              <a:gd name="connsiteX12" fmla="*/ 270457 w 1305918"/>
              <a:gd name="connsiteY12" fmla="*/ 564095 h 953037"/>
              <a:gd name="connsiteX13" fmla="*/ 221517 w 1305918"/>
              <a:gd name="connsiteY13" fmla="*/ 571822 h 953037"/>
              <a:gd name="connsiteX14" fmla="*/ 224093 w 1305918"/>
              <a:gd name="connsiteY14" fmla="*/ 592428 h 953037"/>
              <a:gd name="connsiteX15" fmla="*/ 255002 w 1305918"/>
              <a:gd name="connsiteY15" fmla="*/ 605307 h 953037"/>
              <a:gd name="connsiteX16" fmla="*/ 273033 w 1305918"/>
              <a:gd name="connsiteY16" fmla="*/ 620762 h 953037"/>
              <a:gd name="connsiteX17" fmla="*/ 283336 w 1305918"/>
              <a:gd name="connsiteY17" fmla="*/ 618186 h 953037"/>
              <a:gd name="connsiteX18" fmla="*/ 293639 w 1305918"/>
              <a:gd name="connsiteY18" fmla="*/ 646519 h 953037"/>
              <a:gd name="connsiteX19" fmla="*/ 309093 w 1305918"/>
              <a:gd name="connsiteY19" fmla="*/ 674853 h 953037"/>
              <a:gd name="connsiteX20" fmla="*/ 270457 w 1305918"/>
              <a:gd name="connsiteY20" fmla="*/ 672277 h 953037"/>
              <a:gd name="connsiteX21" fmla="*/ 255002 w 1305918"/>
              <a:gd name="connsiteY21" fmla="*/ 705762 h 953037"/>
              <a:gd name="connsiteX22" fmla="*/ 303942 w 1305918"/>
              <a:gd name="connsiteY22" fmla="*/ 713490 h 953037"/>
              <a:gd name="connsiteX23" fmla="*/ 332275 w 1305918"/>
              <a:gd name="connsiteY23" fmla="*/ 767581 h 953037"/>
              <a:gd name="connsiteX24" fmla="*/ 352882 w 1305918"/>
              <a:gd name="connsiteY24" fmla="*/ 790763 h 953037"/>
              <a:gd name="connsiteX25" fmla="*/ 414700 w 1305918"/>
              <a:gd name="connsiteY25" fmla="*/ 798490 h 953037"/>
              <a:gd name="connsiteX26" fmla="*/ 409549 w 1305918"/>
              <a:gd name="connsiteY26" fmla="*/ 844854 h 953037"/>
              <a:gd name="connsiteX27" fmla="*/ 430155 w 1305918"/>
              <a:gd name="connsiteY27" fmla="*/ 847430 h 953037"/>
              <a:gd name="connsiteX28" fmla="*/ 430155 w 1305918"/>
              <a:gd name="connsiteY28" fmla="*/ 847430 h 953037"/>
              <a:gd name="connsiteX29" fmla="*/ 494549 w 1305918"/>
              <a:gd name="connsiteY29" fmla="*/ 880915 h 953037"/>
              <a:gd name="connsiteX30" fmla="*/ 520307 w 1305918"/>
              <a:gd name="connsiteY30" fmla="*/ 911824 h 953037"/>
              <a:gd name="connsiteX31" fmla="*/ 564095 w 1305918"/>
              <a:gd name="connsiteY31" fmla="*/ 914400 h 953037"/>
              <a:gd name="connsiteX32" fmla="*/ 579550 w 1305918"/>
              <a:gd name="connsiteY32" fmla="*/ 947885 h 953037"/>
              <a:gd name="connsiteX33" fmla="*/ 615611 w 1305918"/>
              <a:gd name="connsiteY33" fmla="*/ 953037 h 953037"/>
              <a:gd name="connsiteX34" fmla="*/ 680005 w 1305918"/>
              <a:gd name="connsiteY34" fmla="*/ 919552 h 953037"/>
              <a:gd name="connsiteX35" fmla="*/ 734096 w 1305918"/>
              <a:gd name="connsiteY35" fmla="*/ 924703 h 953037"/>
              <a:gd name="connsiteX36" fmla="*/ 752127 w 1305918"/>
              <a:gd name="connsiteY36" fmla="*/ 875763 h 953037"/>
              <a:gd name="connsiteX37" fmla="*/ 736672 w 1305918"/>
              <a:gd name="connsiteY37" fmla="*/ 852581 h 953037"/>
              <a:gd name="connsiteX38" fmla="*/ 793339 w 1305918"/>
              <a:gd name="connsiteY38" fmla="*/ 837127 h 953037"/>
              <a:gd name="connsiteX39" fmla="*/ 819097 w 1305918"/>
              <a:gd name="connsiteY39" fmla="*/ 806217 h 953037"/>
              <a:gd name="connsiteX40" fmla="*/ 806218 w 1305918"/>
              <a:gd name="connsiteY40" fmla="*/ 767581 h 953037"/>
              <a:gd name="connsiteX41" fmla="*/ 839703 w 1305918"/>
              <a:gd name="connsiteY41" fmla="*/ 718641 h 953037"/>
              <a:gd name="connsiteX42" fmla="*/ 886067 w 1305918"/>
              <a:gd name="connsiteY42" fmla="*/ 775308 h 953037"/>
              <a:gd name="connsiteX43" fmla="*/ 916976 w 1305918"/>
              <a:gd name="connsiteY43" fmla="*/ 798490 h 953037"/>
              <a:gd name="connsiteX44" fmla="*/ 947886 w 1305918"/>
              <a:gd name="connsiteY44" fmla="*/ 847430 h 953037"/>
              <a:gd name="connsiteX45" fmla="*/ 1043189 w 1305918"/>
              <a:gd name="connsiteY45" fmla="*/ 857733 h 953037"/>
              <a:gd name="connsiteX46" fmla="*/ 1084402 w 1305918"/>
              <a:gd name="connsiteY46" fmla="*/ 821672 h 953037"/>
              <a:gd name="connsiteX47" fmla="*/ 1130766 w 1305918"/>
              <a:gd name="connsiteY47" fmla="*/ 783035 h 953037"/>
              <a:gd name="connsiteX48" fmla="*/ 1190008 w 1305918"/>
              <a:gd name="connsiteY48" fmla="*/ 770157 h 953037"/>
              <a:gd name="connsiteX49" fmla="*/ 1200311 w 1305918"/>
              <a:gd name="connsiteY49" fmla="*/ 736672 h 953037"/>
              <a:gd name="connsiteX50" fmla="*/ 1200311 w 1305918"/>
              <a:gd name="connsiteY50" fmla="*/ 736672 h 953037"/>
              <a:gd name="connsiteX51" fmla="*/ 1197736 w 1305918"/>
              <a:gd name="connsiteY51" fmla="*/ 672277 h 953037"/>
              <a:gd name="connsiteX52" fmla="*/ 1246675 w 1305918"/>
              <a:gd name="connsiteY52" fmla="*/ 651671 h 953037"/>
              <a:gd name="connsiteX53" fmla="*/ 1305918 w 1305918"/>
              <a:gd name="connsiteY53" fmla="*/ 615610 h 953037"/>
              <a:gd name="connsiteX54" fmla="*/ 1269857 w 1305918"/>
              <a:gd name="connsiteY54" fmla="*/ 566670 h 953037"/>
              <a:gd name="connsiteX55" fmla="*/ 1290464 w 1305918"/>
              <a:gd name="connsiteY55" fmla="*/ 546064 h 953037"/>
              <a:gd name="connsiteX56" fmla="*/ 1275009 w 1305918"/>
              <a:gd name="connsiteY56" fmla="*/ 484246 h 953037"/>
              <a:gd name="connsiteX57" fmla="*/ 1171978 w 1305918"/>
              <a:gd name="connsiteY57" fmla="*/ 491973 h 953037"/>
              <a:gd name="connsiteX58" fmla="*/ 1071523 w 1305918"/>
              <a:gd name="connsiteY58" fmla="*/ 443033 h 953037"/>
              <a:gd name="connsiteX59" fmla="*/ 1048341 w 1305918"/>
              <a:gd name="connsiteY59" fmla="*/ 450761 h 953037"/>
              <a:gd name="connsiteX60" fmla="*/ 1014856 w 1305918"/>
              <a:gd name="connsiteY60" fmla="*/ 440457 h 953037"/>
              <a:gd name="connsiteX61" fmla="*/ 893794 w 1305918"/>
              <a:gd name="connsiteY61" fmla="*/ 466215 h 953037"/>
              <a:gd name="connsiteX62" fmla="*/ 893794 w 1305918"/>
              <a:gd name="connsiteY62" fmla="*/ 425003 h 953037"/>
              <a:gd name="connsiteX63" fmla="*/ 850006 w 1305918"/>
              <a:gd name="connsiteY63" fmla="*/ 425003 h 953037"/>
              <a:gd name="connsiteX64" fmla="*/ 955613 w 1305918"/>
              <a:gd name="connsiteY64" fmla="*/ 316820 h 953037"/>
              <a:gd name="connsiteX65" fmla="*/ 937582 w 1305918"/>
              <a:gd name="connsiteY65" fmla="*/ 280759 h 953037"/>
              <a:gd name="connsiteX66" fmla="*/ 855158 w 1305918"/>
              <a:gd name="connsiteY66" fmla="*/ 218941 h 953037"/>
              <a:gd name="connsiteX67" fmla="*/ 831976 w 1305918"/>
              <a:gd name="connsiteY67" fmla="*/ 213789 h 953037"/>
              <a:gd name="connsiteX68" fmla="*/ 757278 w 1305918"/>
              <a:gd name="connsiteY68" fmla="*/ 231820 h 953037"/>
              <a:gd name="connsiteX69" fmla="*/ 741824 w 1305918"/>
              <a:gd name="connsiteY69" fmla="*/ 236971 h 953037"/>
              <a:gd name="connsiteX70" fmla="*/ 710914 w 1305918"/>
              <a:gd name="connsiteY70" fmla="*/ 211213 h 953037"/>
              <a:gd name="connsiteX71" fmla="*/ 682581 w 1305918"/>
              <a:gd name="connsiteY71" fmla="*/ 239547 h 953037"/>
              <a:gd name="connsiteX72" fmla="*/ 618186 w 1305918"/>
              <a:gd name="connsiteY72" fmla="*/ 177728 h 953037"/>
              <a:gd name="connsiteX73" fmla="*/ 597580 w 1305918"/>
              <a:gd name="connsiteY73" fmla="*/ 188032 h 953037"/>
              <a:gd name="connsiteX74" fmla="*/ 564095 w 1305918"/>
              <a:gd name="connsiteY74" fmla="*/ 236971 h 953037"/>
              <a:gd name="connsiteX75" fmla="*/ 540913 w 1305918"/>
              <a:gd name="connsiteY75" fmla="*/ 229244 h 953037"/>
              <a:gd name="connsiteX76" fmla="*/ 484246 w 1305918"/>
              <a:gd name="connsiteY76" fmla="*/ 190607 h 953037"/>
              <a:gd name="connsiteX77" fmla="*/ 463640 w 1305918"/>
              <a:gd name="connsiteY77" fmla="*/ 195759 h 953037"/>
              <a:gd name="connsiteX78" fmla="*/ 450761 w 1305918"/>
              <a:gd name="connsiteY78" fmla="*/ 211213 h 953037"/>
              <a:gd name="connsiteX79" fmla="*/ 414700 w 1305918"/>
              <a:gd name="connsiteY79" fmla="*/ 190607 h 953037"/>
              <a:gd name="connsiteX80" fmla="*/ 425003 w 1305918"/>
              <a:gd name="connsiteY80" fmla="*/ 157122 h 953037"/>
              <a:gd name="connsiteX81" fmla="*/ 360609 w 1305918"/>
              <a:gd name="connsiteY81" fmla="*/ 144243 h 953037"/>
              <a:gd name="connsiteX82" fmla="*/ 324548 w 1305918"/>
              <a:gd name="connsiteY82" fmla="*/ 151971 h 953037"/>
              <a:gd name="connsiteX83" fmla="*/ 296215 w 1305918"/>
              <a:gd name="connsiteY83" fmla="*/ 182880 h 953037"/>
              <a:gd name="connsiteX84" fmla="*/ 275608 w 1305918"/>
              <a:gd name="connsiteY84" fmla="*/ 190607 h 953037"/>
              <a:gd name="connsiteX85" fmla="*/ 280760 w 1305918"/>
              <a:gd name="connsiteY85" fmla="*/ 167425 h 953037"/>
              <a:gd name="connsiteX86" fmla="*/ 293639 w 1305918"/>
              <a:gd name="connsiteY86" fmla="*/ 157122 h 953037"/>
              <a:gd name="connsiteX87" fmla="*/ 255002 w 1305918"/>
              <a:gd name="connsiteY87" fmla="*/ 162274 h 953037"/>
              <a:gd name="connsiteX88" fmla="*/ 252426 w 1305918"/>
              <a:gd name="connsiteY88" fmla="*/ 133940 h 953037"/>
              <a:gd name="connsiteX89" fmla="*/ 273033 w 1305918"/>
              <a:gd name="connsiteY89" fmla="*/ 95304 h 953037"/>
              <a:gd name="connsiteX90" fmla="*/ 247275 w 1305918"/>
              <a:gd name="connsiteY90" fmla="*/ 64394 h 953037"/>
              <a:gd name="connsiteX91" fmla="*/ 231820 w 1305918"/>
              <a:gd name="connsiteY91" fmla="*/ 23182 h 953037"/>
              <a:gd name="connsiteX92" fmla="*/ 203487 w 1305918"/>
              <a:gd name="connsiteY92" fmla="*/ 0 h 953037"/>
              <a:gd name="connsiteX93" fmla="*/ 180305 w 1305918"/>
              <a:gd name="connsiteY93" fmla="*/ 28333 h 953037"/>
              <a:gd name="connsiteX94" fmla="*/ 180305 w 1305918"/>
              <a:gd name="connsiteY94" fmla="*/ 28333 h 953037"/>
              <a:gd name="connsiteX95" fmla="*/ 177729 w 1305918"/>
              <a:gd name="connsiteY95" fmla="*/ 90152 h 953037"/>
              <a:gd name="connsiteX96" fmla="*/ 144244 w 1305918"/>
              <a:gd name="connsiteY96" fmla="*/ 103031 h 953037"/>
              <a:gd name="connsiteX97" fmla="*/ 105607 w 1305918"/>
              <a:gd name="connsiteY97" fmla="*/ 113334 h 953037"/>
              <a:gd name="connsiteX98" fmla="*/ 87577 w 1305918"/>
              <a:gd name="connsiteY98" fmla="*/ 123637 h 953037"/>
              <a:gd name="connsiteX99" fmla="*/ 92728 w 1305918"/>
              <a:gd name="connsiteY99" fmla="*/ 164850 h 953037"/>
              <a:gd name="connsiteX100" fmla="*/ 72122 w 1305918"/>
              <a:gd name="connsiteY100" fmla="*/ 185456 h 953037"/>
              <a:gd name="connsiteX101" fmla="*/ 23182 w 1305918"/>
              <a:gd name="connsiteY101" fmla="*/ 270456 h 953037"/>
              <a:gd name="connsiteX0" fmla="*/ 0 w 1308494"/>
              <a:gd name="connsiteY0" fmla="*/ 278183 h 953037"/>
              <a:gd name="connsiteX1" fmla="*/ 2576 w 1308494"/>
              <a:gd name="connsiteY1" fmla="*/ 311669 h 953037"/>
              <a:gd name="connsiteX2" fmla="*/ 2576 w 1308494"/>
              <a:gd name="connsiteY2" fmla="*/ 355457 h 953037"/>
              <a:gd name="connsiteX3" fmla="*/ 54092 w 1308494"/>
              <a:gd name="connsiteY3" fmla="*/ 376063 h 953037"/>
              <a:gd name="connsiteX4" fmla="*/ 105607 w 1308494"/>
              <a:gd name="connsiteY4" fmla="*/ 406972 h 953037"/>
              <a:gd name="connsiteX5" fmla="*/ 136517 w 1308494"/>
              <a:gd name="connsiteY5" fmla="*/ 430154 h 953037"/>
              <a:gd name="connsiteX6" fmla="*/ 159699 w 1308494"/>
              <a:gd name="connsiteY6" fmla="*/ 461064 h 953037"/>
              <a:gd name="connsiteX7" fmla="*/ 175153 w 1308494"/>
              <a:gd name="connsiteY7" fmla="*/ 481670 h 953037"/>
              <a:gd name="connsiteX8" fmla="*/ 206063 w 1308494"/>
              <a:gd name="connsiteY8" fmla="*/ 473942 h 953037"/>
              <a:gd name="connsiteX9" fmla="*/ 206063 w 1308494"/>
              <a:gd name="connsiteY9" fmla="*/ 473942 h 953037"/>
              <a:gd name="connsiteX10" fmla="*/ 247275 w 1308494"/>
              <a:gd name="connsiteY10" fmla="*/ 484246 h 953037"/>
              <a:gd name="connsiteX11" fmla="*/ 280760 w 1308494"/>
              <a:gd name="connsiteY11" fmla="*/ 546064 h 953037"/>
              <a:gd name="connsiteX12" fmla="*/ 273033 w 1308494"/>
              <a:gd name="connsiteY12" fmla="*/ 564095 h 953037"/>
              <a:gd name="connsiteX13" fmla="*/ 224093 w 1308494"/>
              <a:gd name="connsiteY13" fmla="*/ 571822 h 953037"/>
              <a:gd name="connsiteX14" fmla="*/ 226669 w 1308494"/>
              <a:gd name="connsiteY14" fmla="*/ 592428 h 953037"/>
              <a:gd name="connsiteX15" fmla="*/ 257578 w 1308494"/>
              <a:gd name="connsiteY15" fmla="*/ 605307 h 953037"/>
              <a:gd name="connsiteX16" fmla="*/ 275609 w 1308494"/>
              <a:gd name="connsiteY16" fmla="*/ 620762 h 953037"/>
              <a:gd name="connsiteX17" fmla="*/ 285912 w 1308494"/>
              <a:gd name="connsiteY17" fmla="*/ 618186 h 953037"/>
              <a:gd name="connsiteX18" fmla="*/ 296215 w 1308494"/>
              <a:gd name="connsiteY18" fmla="*/ 646519 h 953037"/>
              <a:gd name="connsiteX19" fmla="*/ 311669 w 1308494"/>
              <a:gd name="connsiteY19" fmla="*/ 674853 h 953037"/>
              <a:gd name="connsiteX20" fmla="*/ 273033 w 1308494"/>
              <a:gd name="connsiteY20" fmla="*/ 672277 h 953037"/>
              <a:gd name="connsiteX21" fmla="*/ 257578 w 1308494"/>
              <a:gd name="connsiteY21" fmla="*/ 705762 h 953037"/>
              <a:gd name="connsiteX22" fmla="*/ 306518 w 1308494"/>
              <a:gd name="connsiteY22" fmla="*/ 713490 h 953037"/>
              <a:gd name="connsiteX23" fmla="*/ 334851 w 1308494"/>
              <a:gd name="connsiteY23" fmla="*/ 767581 h 953037"/>
              <a:gd name="connsiteX24" fmla="*/ 355458 w 1308494"/>
              <a:gd name="connsiteY24" fmla="*/ 790763 h 953037"/>
              <a:gd name="connsiteX25" fmla="*/ 417276 w 1308494"/>
              <a:gd name="connsiteY25" fmla="*/ 798490 h 953037"/>
              <a:gd name="connsiteX26" fmla="*/ 412125 w 1308494"/>
              <a:gd name="connsiteY26" fmla="*/ 844854 h 953037"/>
              <a:gd name="connsiteX27" fmla="*/ 432731 w 1308494"/>
              <a:gd name="connsiteY27" fmla="*/ 847430 h 953037"/>
              <a:gd name="connsiteX28" fmla="*/ 432731 w 1308494"/>
              <a:gd name="connsiteY28" fmla="*/ 847430 h 953037"/>
              <a:gd name="connsiteX29" fmla="*/ 497125 w 1308494"/>
              <a:gd name="connsiteY29" fmla="*/ 880915 h 953037"/>
              <a:gd name="connsiteX30" fmla="*/ 522883 w 1308494"/>
              <a:gd name="connsiteY30" fmla="*/ 911824 h 953037"/>
              <a:gd name="connsiteX31" fmla="*/ 566671 w 1308494"/>
              <a:gd name="connsiteY31" fmla="*/ 914400 h 953037"/>
              <a:gd name="connsiteX32" fmla="*/ 582126 w 1308494"/>
              <a:gd name="connsiteY32" fmla="*/ 947885 h 953037"/>
              <a:gd name="connsiteX33" fmla="*/ 618187 w 1308494"/>
              <a:gd name="connsiteY33" fmla="*/ 953037 h 953037"/>
              <a:gd name="connsiteX34" fmla="*/ 682581 w 1308494"/>
              <a:gd name="connsiteY34" fmla="*/ 919552 h 953037"/>
              <a:gd name="connsiteX35" fmla="*/ 736672 w 1308494"/>
              <a:gd name="connsiteY35" fmla="*/ 924703 h 953037"/>
              <a:gd name="connsiteX36" fmla="*/ 754703 w 1308494"/>
              <a:gd name="connsiteY36" fmla="*/ 875763 h 953037"/>
              <a:gd name="connsiteX37" fmla="*/ 739248 w 1308494"/>
              <a:gd name="connsiteY37" fmla="*/ 852581 h 953037"/>
              <a:gd name="connsiteX38" fmla="*/ 795915 w 1308494"/>
              <a:gd name="connsiteY38" fmla="*/ 837127 h 953037"/>
              <a:gd name="connsiteX39" fmla="*/ 821673 w 1308494"/>
              <a:gd name="connsiteY39" fmla="*/ 806217 h 953037"/>
              <a:gd name="connsiteX40" fmla="*/ 808794 w 1308494"/>
              <a:gd name="connsiteY40" fmla="*/ 767581 h 953037"/>
              <a:gd name="connsiteX41" fmla="*/ 842279 w 1308494"/>
              <a:gd name="connsiteY41" fmla="*/ 718641 h 953037"/>
              <a:gd name="connsiteX42" fmla="*/ 888643 w 1308494"/>
              <a:gd name="connsiteY42" fmla="*/ 775308 h 953037"/>
              <a:gd name="connsiteX43" fmla="*/ 919552 w 1308494"/>
              <a:gd name="connsiteY43" fmla="*/ 798490 h 953037"/>
              <a:gd name="connsiteX44" fmla="*/ 950462 w 1308494"/>
              <a:gd name="connsiteY44" fmla="*/ 847430 h 953037"/>
              <a:gd name="connsiteX45" fmla="*/ 1045765 w 1308494"/>
              <a:gd name="connsiteY45" fmla="*/ 857733 h 953037"/>
              <a:gd name="connsiteX46" fmla="*/ 1086978 w 1308494"/>
              <a:gd name="connsiteY46" fmla="*/ 821672 h 953037"/>
              <a:gd name="connsiteX47" fmla="*/ 1133342 w 1308494"/>
              <a:gd name="connsiteY47" fmla="*/ 783035 h 953037"/>
              <a:gd name="connsiteX48" fmla="*/ 1192584 w 1308494"/>
              <a:gd name="connsiteY48" fmla="*/ 770157 h 953037"/>
              <a:gd name="connsiteX49" fmla="*/ 1202887 w 1308494"/>
              <a:gd name="connsiteY49" fmla="*/ 736672 h 953037"/>
              <a:gd name="connsiteX50" fmla="*/ 1202887 w 1308494"/>
              <a:gd name="connsiteY50" fmla="*/ 736672 h 953037"/>
              <a:gd name="connsiteX51" fmla="*/ 1200312 w 1308494"/>
              <a:gd name="connsiteY51" fmla="*/ 672277 h 953037"/>
              <a:gd name="connsiteX52" fmla="*/ 1249251 w 1308494"/>
              <a:gd name="connsiteY52" fmla="*/ 651671 h 953037"/>
              <a:gd name="connsiteX53" fmla="*/ 1308494 w 1308494"/>
              <a:gd name="connsiteY53" fmla="*/ 615610 h 953037"/>
              <a:gd name="connsiteX54" fmla="*/ 1272433 w 1308494"/>
              <a:gd name="connsiteY54" fmla="*/ 566670 h 953037"/>
              <a:gd name="connsiteX55" fmla="*/ 1293040 w 1308494"/>
              <a:gd name="connsiteY55" fmla="*/ 546064 h 953037"/>
              <a:gd name="connsiteX56" fmla="*/ 1277585 w 1308494"/>
              <a:gd name="connsiteY56" fmla="*/ 484246 h 953037"/>
              <a:gd name="connsiteX57" fmla="*/ 1174554 w 1308494"/>
              <a:gd name="connsiteY57" fmla="*/ 491973 h 953037"/>
              <a:gd name="connsiteX58" fmla="*/ 1074099 w 1308494"/>
              <a:gd name="connsiteY58" fmla="*/ 443033 h 953037"/>
              <a:gd name="connsiteX59" fmla="*/ 1050917 w 1308494"/>
              <a:gd name="connsiteY59" fmla="*/ 450761 h 953037"/>
              <a:gd name="connsiteX60" fmla="*/ 1017432 w 1308494"/>
              <a:gd name="connsiteY60" fmla="*/ 440457 h 953037"/>
              <a:gd name="connsiteX61" fmla="*/ 896370 w 1308494"/>
              <a:gd name="connsiteY61" fmla="*/ 466215 h 953037"/>
              <a:gd name="connsiteX62" fmla="*/ 896370 w 1308494"/>
              <a:gd name="connsiteY62" fmla="*/ 425003 h 953037"/>
              <a:gd name="connsiteX63" fmla="*/ 852582 w 1308494"/>
              <a:gd name="connsiteY63" fmla="*/ 425003 h 953037"/>
              <a:gd name="connsiteX64" fmla="*/ 958189 w 1308494"/>
              <a:gd name="connsiteY64" fmla="*/ 316820 h 953037"/>
              <a:gd name="connsiteX65" fmla="*/ 940158 w 1308494"/>
              <a:gd name="connsiteY65" fmla="*/ 280759 h 953037"/>
              <a:gd name="connsiteX66" fmla="*/ 857734 w 1308494"/>
              <a:gd name="connsiteY66" fmla="*/ 218941 h 953037"/>
              <a:gd name="connsiteX67" fmla="*/ 834552 w 1308494"/>
              <a:gd name="connsiteY67" fmla="*/ 213789 h 953037"/>
              <a:gd name="connsiteX68" fmla="*/ 759854 w 1308494"/>
              <a:gd name="connsiteY68" fmla="*/ 231820 h 953037"/>
              <a:gd name="connsiteX69" fmla="*/ 744400 w 1308494"/>
              <a:gd name="connsiteY69" fmla="*/ 236971 h 953037"/>
              <a:gd name="connsiteX70" fmla="*/ 713490 w 1308494"/>
              <a:gd name="connsiteY70" fmla="*/ 211213 h 953037"/>
              <a:gd name="connsiteX71" fmla="*/ 685157 w 1308494"/>
              <a:gd name="connsiteY71" fmla="*/ 239547 h 953037"/>
              <a:gd name="connsiteX72" fmla="*/ 620762 w 1308494"/>
              <a:gd name="connsiteY72" fmla="*/ 177728 h 953037"/>
              <a:gd name="connsiteX73" fmla="*/ 600156 w 1308494"/>
              <a:gd name="connsiteY73" fmla="*/ 188032 h 953037"/>
              <a:gd name="connsiteX74" fmla="*/ 566671 w 1308494"/>
              <a:gd name="connsiteY74" fmla="*/ 236971 h 953037"/>
              <a:gd name="connsiteX75" fmla="*/ 543489 w 1308494"/>
              <a:gd name="connsiteY75" fmla="*/ 229244 h 953037"/>
              <a:gd name="connsiteX76" fmla="*/ 486822 w 1308494"/>
              <a:gd name="connsiteY76" fmla="*/ 190607 h 953037"/>
              <a:gd name="connsiteX77" fmla="*/ 466216 w 1308494"/>
              <a:gd name="connsiteY77" fmla="*/ 195759 h 953037"/>
              <a:gd name="connsiteX78" fmla="*/ 453337 w 1308494"/>
              <a:gd name="connsiteY78" fmla="*/ 211213 h 953037"/>
              <a:gd name="connsiteX79" fmla="*/ 417276 w 1308494"/>
              <a:gd name="connsiteY79" fmla="*/ 190607 h 953037"/>
              <a:gd name="connsiteX80" fmla="*/ 427579 w 1308494"/>
              <a:gd name="connsiteY80" fmla="*/ 157122 h 953037"/>
              <a:gd name="connsiteX81" fmla="*/ 363185 w 1308494"/>
              <a:gd name="connsiteY81" fmla="*/ 144243 h 953037"/>
              <a:gd name="connsiteX82" fmla="*/ 327124 w 1308494"/>
              <a:gd name="connsiteY82" fmla="*/ 151971 h 953037"/>
              <a:gd name="connsiteX83" fmla="*/ 298791 w 1308494"/>
              <a:gd name="connsiteY83" fmla="*/ 182880 h 953037"/>
              <a:gd name="connsiteX84" fmla="*/ 278184 w 1308494"/>
              <a:gd name="connsiteY84" fmla="*/ 190607 h 953037"/>
              <a:gd name="connsiteX85" fmla="*/ 283336 w 1308494"/>
              <a:gd name="connsiteY85" fmla="*/ 167425 h 953037"/>
              <a:gd name="connsiteX86" fmla="*/ 296215 w 1308494"/>
              <a:gd name="connsiteY86" fmla="*/ 157122 h 953037"/>
              <a:gd name="connsiteX87" fmla="*/ 257578 w 1308494"/>
              <a:gd name="connsiteY87" fmla="*/ 162274 h 953037"/>
              <a:gd name="connsiteX88" fmla="*/ 255002 w 1308494"/>
              <a:gd name="connsiteY88" fmla="*/ 133940 h 953037"/>
              <a:gd name="connsiteX89" fmla="*/ 275609 w 1308494"/>
              <a:gd name="connsiteY89" fmla="*/ 95304 h 953037"/>
              <a:gd name="connsiteX90" fmla="*/ 249851 w 1308494"/>
              <a:gd name="connsiteY90" fmla="*/ 64394 h 953037"/>
              <a:gd name="connsiteX91" fmla="*/ 234396 w 1308494"/>
              <a:gd name="connsiteY91" fmla="*/ 23182 h 953037"/>
              <a:gd name="connsiteX92" fmla="*/ 206063 w 1308494"/>
              <a:gd name="connsiteY92" fmla="*/ 0 h 953037"/>
              <a:gd name="connsiteX93" fmla="*/ 182881 w 1308494"/>
              <a:gd name="connsiteY93" fmla="*/ 28333 h 953037"/>
              <a:gd name="connsiteX94" fmla="*/ 182881 w 1308494"/>
              <a:gd name="connsiteY94" fmla="*/ 28333 h 953037"/>
              <a:gd name="connsiteX95" fmla="*/ 180305 w 1308494"/>
              <a:gd name="connsiteY95" fmla="*/ 90152 h 953037"/>
              <a:gd name="connsiteX96" fmla="*/ 146820 w 1308494"/>
              <a:gd name="connsiteY96" fmla="*/ 103031 h 953037"/>
              <a:gd name="connsiteX97" fmla="*/ 108183 w 1308494"/>
              <a:gd name="connsiteY97" fmla="*/ 113334 h 953037"/>
              <a:gd name="connsiteX98" fmla="*/ 90153 w 1308494"/>
              <a:gd name="connsiteY98" fmla="*/ 123637 h 953037"/>
              <a:gd name="connsiteX99" fmla="*/ 95304 w 1308494"/>
              <a:gd name="connsiteY99" fmla="*/ 164850 h 953037"/>
              <a:gd name="connsiteX100" fmla="*/ 74698 w 1308494"/>
              <a:gd name="connsiteY100" fmla="*/ 185456 h 953037"/>
              <a:gd name="connsiteX101" fmla="*/ 0 w 1308494"/>
              <a:gd name="connsiteY101" fmla="*/ 278183 h 953037"/>
              <a:gd name="connsiteX0" fmla="*/ 0 w 1308494"/>
              <a:gd name="connsiteY0" fmla="*/ 278183 h 953037"/>
              <a:gd name="connsiteX1" fmla="*/ 2576 w 1308494"/>
              <a:gd name="connsiteY1" fmla="*/ 311669 h 953037"/>
              <a:gd name="connsiteX2" fmla="*/ 2576 w 1308494"/>
              <a:gd name="connsiteY2" fmla="*/ 355457 h 953037"/>
              <a:gd name="connsiteX3" fmla="*/ 54092 w 1308494"/>
              <a:gd name="connsiteY3" fmla="*/ 376063 h 953037"/>
              <a:gd name="connsiteX4" fmla="*/ 105607 w 1308494"/>
              <a:gd name="connsiteY4" fmla="*/ 406972 h 953037"/>
              <a:gd name="connsiteX5" fmla="*/ 136517 w 1308494"/>
              <a:gd name="connsiteY5" fmla="*/ 430154 h 953037"/>
              <a:gd name="connsiteX6" fmla="*/ 159699 w 1308494"/>
              <a:gd name="connsiteY6" fmla="*/ 461064 h 953037"/>
              <a:gd name="connsiteX7" fmla="*/ 175153 w 1308494"/>
              <a:gd name="connsiteY7" fmla="*/ 481670 h 953037"/>
              <a:gd name="connsiteX8" fmla="*/ 206063 w 1308494"/>
              <a:gd name="connsiteY8" fmla="*/ 473942 h 953037"/>
              <a:gd name="connsiteX9" fmla="*/ 206063 w 1308494"/>
              <a:gd name="connsiteY9" fmla="*/ 473942 h 953037"/>
              <a:gd name="connsiteX10" fmla="*/ 247275 w 1308494"/>
              <a:gd name="connsiteY10" fmla="*/ 484246 h 953037"/>
              <a:gd name="connsiteX11" fmla="*/ 280760 w 1308494"/>
              <a:gd name="connsiteY11" fmla="*/ 546064 h 953037"/>
              <a:gd name="connsiteX12" fmla="*/ 273033 w 1308494"/>
              <a:gd name="connsiteY12" fmla="*/ 564095 h 953037"/>
              <a:gd name="connsiteX13" fmla="*/ 224093 w 1308494"/>
              <a:gd name="connsiteY13" fmla="*/ 571822 h 953037"/>
              <a:gd name="connsiteX14" fmla="*/ 226669 w 1308494"/>
              <a:gd name="connsiteY14" fmla="*/ 592428 h 953037"/>
              <a:gd name="connsiteX15" fmla="*/ 257578 w 1308494"/>
              <a:gd name="connsiteY15" fmla="*/ 605307 h 953037"/>
              <a:gd name="connsiteX16" fmla="*/ 275609 w 1308494"/>
              <a:gd name="connsiteY16" fmla="*/ 620762 h 953037"/>
              <a:gd name="connsiteX17" fmla="*/ 285912 w 1308494"/>
              <a:gd name="connsiteY17" fmla="*/ 618186 h 953037"/>
              <a:gd name="connsiteX18" fmla="*/ 296215 w 1308494"/>
              <a:gd name="connsiteY18" fmla="*/ 646519 h 953037"/>
              <a:gd name="connsiteX19" fmla="*/ 311669 w 1308494"/>
              <a:gd name="connsiteY19" fmla="*/ 674853 h 953037"/>
              <a:gd name="connsiteX20" fmla="*/ 273033 w 1308494"/>
              <a:gd name="connsiteY20" fmla="*/ 672277 h 953037"/>
              <a:gd name="connsiteX21" fmla="*/ 257578 w 1308494"/>
              <a:gd name="connsiteY21" fmla="*/ 705762 h 953037"/>
              <a:gd name="connsiteX22" fmla="*/ 306518 w 1308494"/>
              <a:gd name="connsiteY22" fmla="*/ 713490 h 953037"/>
              <a:gd name="connsiteX23" fmla="*/ 334851 w 1308494"/>
              <a:gd name="connsiteY23" fmla="*/ 767581 h 953037"/>
              <a:gd name="connsiteX24" fmla="*/ 355458 w 1308494"/>
              <a:gd name="connsiteY24" fmla="*/ 790763 h 953037"/>
              <a:gd name="connsiteX25" fmla="*/ 417276 w 1308494"/>
              <a:gd name="connsiteY25" fmla="*/ 798490 h 953037"/>
              <a:gd name="connsiteX26" fmla="*/ 412125 w 1308494"/>
              <a:gd name="connsiteY26" fmla="*/ 844854 h 953037"/>
              <a:gd name="connsiteX27" fmla="*/ 432731 w 1308494"/>
              <a:gd name="connsiteY27" fmla="*/ 847430 h 953037"/>
              <a:gd name="connsiteX28" fmla="*/ 432731 w 1308494"/>
              <a:gd name="connsiteY28" fmla="*/ 847430 h 953037"/>
              <a:gd name="connsiteX29" fmla="*/ 497125 w 1308494"/>
              <a:gd name="connsiteY29" fmla="*/ 880915 h 953037"/>
              <a:gd name="connsiteX30" fmla="*/ 522883 w 1308494"/>
              <a:gd name="connsiteY30" fmla="*/ 911824 h 953037"/>
              <a:gd name="connsiteX31" fmla="*/ 566671 w 1308494"/>
              <a:gd name="connsiteY31" fmla="*/ 914400 h 953037"/>
              <a:gd name="connsiteX32" fmla="*/ 582126 w 1308494"/>
              <a:gd name="connsiteY32" fmla="*/ 947885 h 953037"/>
              <a:gd name="connsiteX33" fmla="*/ 618187 w 1308494"/>
              <a:gd name="connsiteY33" fmla="*/ 953037 h 953037"/>
              <a:gd name="connsiteX34" fmla="*/ 682581 w 1308494"/>
              <a:gd name="connsiteY34" fmla="*/ 919552 h 953037"/>
              <a:gd name="connsiteX35" fmla="*/ 736672 w 1308494"/>
              <a:gd name="connsiteY35" fmla="*/ 924703 h 953037"/>
              <a:gd name="connsiteX36" fmla="*/ 754703 w 1308494"/>
              <a:gd name="connsiteY36" fmla="*/ 875763 h 953037"/>
              <a:gd name="connsiteX37" fmla="*/ 739248 w 1308494"/>
              <a:gd name="connsiteY37" fmla="*/ 852581 h 953037"/>
              <a:gd name="connsiteX38" fmla="*/ 795915 w 1308494"/>
              <a:gd name="connsiteY38" fmla="*/ 837127 h 953037"/>
              <a:gd name="connsiteX39" fmla="*/ 821673 w 1308494"/>
              <a:gd name="connsiteY39" fmla="*/ 806217 h 953037"/>
              <a:gd name="connsiteX40" fmla="*/ 808794 w 1308494"/>
              <a:gd name="connsiteY40" fmla="*/ 767581 h 953037"/>
              <a:gd name="connsiteX41" fmla="*/ 842279 w 1308494"/>
              <a:gd name="connsiteY41" fmla="*/ 718641 h 953037"/>
              <a:gd name="connsiteX42" fmla="*/ 888643 w 1308494"/>
              <a:gd name="connsiteY42" fmla="*/ 775308 h 953037"/>
              <a:gd name="connsiteX43" fmla="*/ 919552 w 1308494"/>
              <a:gd name="connsiteY43" fmla="*/ 798490 h 953037"/>
              <a:gd name="connsiteX44" fmla="*/ 950462 w 1308494"/>
              <a:gd name="connsiteY44" fmla="*/ 847430 h 953037"/>
              <a:gd name="connsiteX45" fmla="*/ 1045765 w 1308494"/>
              <a:gd name="connsiteY45" fmla="*/ 857733 h 953037"/>
              <a:gd name="connsiteX46" fmla="*/ 1086978 w 1308494"/>
              <a:gd name="connsiteY46" fmla="*/ 821672 h 953037"/>
              <a:gd name="connsiteX47" fmla="*/ 1133342 w 1308494"/>
              <a:gd name="connsiteY47" fmla="*/ 783035 h 953037"/>
              <a:gd name="connsiteX48" fmla="*/ 1192584 w 1308494"/>
              <a:gd name="connsiteY48" fmla="*/ 770157 h 953037"/>
              <a:gd name="connsiteX49" fmla="*/ 1202887 w 1308494"/>
              <a:gd name="connsiteY49" fmla="*/ 736672 h 953037"/>
              <a:gd name="connsiteX50" fmla="*/ 1202887 w 1308494"/>
              <a:gd name="connsiteY50" fmla="*/ 736672 h 953037"/>
              <a:gd name="connsiteX51" fmla="*/ 1200312 w 1308494"/>
              <a:gd name="connsiteY51" fmla="*/ 672277 h 953037"/>
              <a:gd name="connsiteX52" fmla="*/ 1249251 w 1308494"/>
              <a:gd name="connsiteY52" fmla="*/ 651671 h 953037"/>
              <a:gd name="connsiteX53" fmla="*/ 1308494 w 1308494"/>
              <a:gd name="connsiteY53" fmla="*/ 615610 h 953037"/>
              <a:gd name="connsiteX54" fmla="*/ 1272433 w 1308494"/>
              <a:gd name="connsiteY54" fmla="*/ 566670 h 953037"/>
              <a:gd name="connsiteX55" fmla="*/ 1293040 w 1308494"/>
              <a:gd name="connsiteY55" fmla="*/ 546064 h 953037"/>
              <a:gd name="connsiteX56" fmla="*/ 1277585 w 1308494"/>
              <a:gd name="connsiteY56" fmla="*/ 484246 h 953037"/>
              <a:gd name="connsiteX57" fmla="*/ 1174554 w 1308494"/>
              <a:gd name="connsiteY57" fmla="*/ 491973 h 953037"/>
              <a:gd name="connsiteX58" fmla="*/ 1074099 w 1308494"/>
              <a:gd name="connsiteY58" fmla="*/ 443033 h 953037"/>
              <a:gd name="connsiteX59" fmla="*/ 1050917 w 1308494"/>
              <a:gd name="connsiteY59" fmla="*/ 450761 h 953037"/>
              <a:gd name="connsiteX60" fmla="*/ 1017432 w 1308494"/>
              <a:gd name="connsiteY60" fmla="*/ 440457 h 953037"/>
              <a:gd name="connsiteX61" fmla="*/ 896370 w 1308494"/>
              <a:gd name="connsiteY61" fmla="*/ 466215 h 953037"/>
              <a:gd name="connsiteX62" fmla="*/ 896370 w 1308494"/>
              <a:gd name="connsiteY62" fmla="*/ 425003 h 953037"/>
              <a:gd name="connsiteX63" fmla="*/ 852582 w 1308494"/>
              <a:gd name="connsiteY63" fmla="*/ 425003 h 953037"/>
              <a:gd name="connsiteX64" fmla="*/ 958189 w 1308494"/>
              <a:gd name="connsiteY64" fmla="*/ 316820 h 953037"/>
              <a:gd name="connsiteX65" fmla="*/ 940158 w 1308494"/>
              <a:gd name="connsiteY65" fmla="*/ 280759 h 953037"/>
              <a:gd name="connsiteX66" fmla="*/ 857734 w 1308494"/>
              <a:gd name="connsiteY66" fmla="*/ 218941 h 953037"/>
              <a:gd name="connsiteX67" fmla="*/ 834552 w 1308494"/>
              <a:gd name="connsiteY67" fmla="*/ 213789 h 953037"/>
              <a:gd name="connsiteX68" fmla="*/ 759854 w 1308494"/>
              <a:gd name="connsiteY68" fmla="*/ 231820 h 953037"/>
              <a:gd name="connsiteX69" fmla="*/ 744400 w 1308494"/>
              <a:gd name="connsiteY69" fmla="*/ 236971 h 953037"/>
              <a:gd name="connsiteX70" fmla="*/ 713490 w 1308494"/>
              <a:gd name="connsiteY70" fmla="*/ 211213 h 953037"/>
              <a:gd name="connsiteX71" fmla="*/ 685157 w 1308494"/>
              <a:gd name="connsiteY71" fmla="*/ 239547 h 953037"/>
              <a:gd name="connsiteX72" fmla="*/ 620762 w 1308494"/>
              <a:gd name="connsiteY72" fmla="*/ 177728 h 953037"/>
              <a:gd name="connsiteX73" fmla="*/ 600156 w 1308494"/>
              <a:gd name="connsiteY73" fmla="*/ 188032 h 953037"/>
              <a:gd name="connsiteX74" fmla="*/ 566671 w 1308494"/>
              <a:gd name="connsiteY74" fmla="*/ 236971 h 953037"/>
              <a:gd name="connsiteX75" fmla="*/ 543489 w 1308494"/>
              <a:gd name="connsiteY75" fmla="*/ 229244 h 953037"/>
              <a:gd name="connsiteX76" fmla="*/ 486822 w 1308494"/>
              <a:gd name="connsiteY76" fmla="*/ 190607 h 953037"/>
              <a:gd name="connsiteX77" fmla="*/ 466216 w 1308494"/>
              <a:gd name="connsiteY77" fmla="*/ 195759 h 953037"/>
              <a:gd name="connsiteX78" fmla="*/ 453337 w 1308494"/>
              <a:gd name="connsiteY78" fmla="*/ 211213 h 953037"/>
              <a:gd name="connsiteX79" fmla="*/ 417276 w 1308494"/>
              <a:gd name="connsiteY79" fmla="*/ 190607 h 953037"/>
              <a:gd name="connsiteX80" fmla="*/ 427579 w 1308494"/>
              <a:gd name="connsiteY80" fmla="*/ 157122 h 953037"/>
              <a:gd name="connsiteX81" fmla="*/ 363185 w 1308494"/>
              <a:gd name="connsiteY81" fmla="*/ 144243 h 953037"/>
              <a:gd name="connsiteX82" fmla="*/ 327124 w 1308494"/>
              <a:gd name="connsiteY82" fmla="*/ 151971 h 953037"/>
              <a:gd name="connsiteX83" fmla="*/ 298791 w 1308494"/>
              <a:gd name="connsiteY83" fmla="*/ 182880 h 953037"/>
              <a:gd name="connsiteX84" fmla="*/ 278184 w 1308494"/>
              <a:gd name="connsiteY84" fmla="*/ 190607 h 953037"/>
              <a:gd name="connsiteX85" fmla="*/ 283336 w 1308494"/>
              <a:gd name="connsiteY85" fmla="*/ 167425 h 953037"/>
              <a:gd name="connsiteX86" fmla="*/ 296215 w 1308494"/>
              <a:gd name="connsiteY86" fmla="*/ 157122 h 953037"/>
              <a:gd name="connsiteX87" fmla="*/ 257578 w 1308494"/>
              <a:gd name="connsiteY87" fmla="*/ 162274 h 953037"/>
              <a:gd name="connsiteX88" fmla="*/ 255002 w 1308494"/>
              <a:gd name="connsiteY88" fmla="*/ 133940 h 953037"/>
              <a:gd name="connsiteX89" fmla="*/ 275609 w 1308494"/>
              <a:gd name="connsiteY89" fmla="*/ 95304 h 953037"/>
              <a:gd name="connsiteX90" fmla="*/ 249851 w 1308494"/>
              <a:gd name="connsiteY90" fmla="*/ 64394 h 953037"/>
              <a:gd name="connsiteX91" fmla="*/ 234396 w 1308494"/>
              <a:gd name="connsiteY91" fmla="*/ 23182 h 953037"/>
              <a:gd name="connsiteX92" fmla="*/ 206063 w 1308494"/>
              <a:gd name="connsiteY92" fmla="*/ 0 h 953037"/>
              <a:gd name="connsiteX93" fmla="*/ 182881 w 1308494"/>
              <a:gd name="connsiteY93" fmla="*/ 28333 h 953037"/>
              <a:gd name="connsiteX94" fmla="*/ 182881 w 1308494"/>
              <a:gd name="connsiteY94" fmla="*/ 28333 h 953037"/>
              <a:gd name="connsiteX95" fmla="*/ 180305 w 1308494"/>
              <a:gd name="connsiteY95" fmla="*/ 90152 h 953037"/>
              <a:gd name="connsiteX96" fmla="*/ 146820 w 1308494"/>
              <a:gd name="connsiteY96" fmla="*/ 103031 h 953037"/>
              <a:gd name="connsiteX97" fmla="*/ 108183 w 1308494"/>
              <a:gd name="connsiteY97" fmla="*/ 113334 h 953037"/>
              <a:gd name="connsiteX98" fmla="*/ 90153 w 1308494"/>
              <a:gd name="connsiteY98" fmla="*/ 123637 h 953037"/>
              <a:gd name="connsiteX99" fmla="*/ 95304 w 1308494"/>
              <a:gd name="connsiteY99" fmla="*/ 164850 h 953037"/>
              <a:gd name="connsiteX100" fmla="*/ 74698 w 1308494"/>
              <a:gd name="connsiteY100" fmla="*/ 185456 h 953037"/>
              <a:gd name="connsiteX101" fmla="*/ 0 w 1308494"/>
              <a:gd name="connsiteY101" fmla="*/ 278183 h 953037"/>
              <a:gd name="connsiteX0" fmla="*/ 0 w 1308494"/>
              <a:gd name="connsiteY0" fmla="*/ 278183 h 953037"/>
              <a:gd name="connsiteX1" fmla="*/ 2576 w 1308494"/>
              <a:gd name="connsiteY1" fmla="*/ 311669 h 953037"/>
              <a:gd name="connsiteX2" fmla="*/ 2576 w 1308494"/>
              <a:gd name="connsiteY2" fmla="*/ 355457 h 953037"/>
              <a:gd name="connsiteX3" fmla="*/ 54092 w 1308494"/>
              <a:gd name="connsiteY3" fmla="*/ 376063 h 953037"/>
              <a:gd name="connsiteX4" fmla="*/ 105607 w 1308494"/>
              <a:gd name="connsiteY4" fmla="*/ 406972 h 953037"/>
              <a:gd name="connsiteX5" fmla="*/ 136517 w 1308494"/>
              <a:gd name="connsiteY5" fmla="*/ 430154 h 953037"/>
              <a:gd name="connsiteX6" fmla="*/ 159699 w 1308494"/>
              <a:gd name="connsiteY6" fmla="*/ 461064 h 953037"/>
              <a:gd name="connsiteX7" fmla="*/ 175153 w 1308494"/>
              <a:gd name="connsiteY7" fmla="*/ 481670 h 953037"/>
              <a:gd name="connsiteX8" fmla="*/ 206063 w 1308494"/>
              <a:gd name="connsiteY8" fmla="*/ 473942 h 953037"/>
              <a:gd name="connsiteX9" fmla="*/ 206063 w 1308494"/>
              <a:gd name="connsiteY9" fmla="*/ 473942 h 953037"/>
              <a:gd name="connsiteX10" fmla="*/ 247275 w 1308494"/>
              <a:gd name="connsiteY10" fmla="*/ 484246 h 953037"/>
              <a:gd name="connsiteX11" fmla="*/ 280760 w 1308494"/>
              <a:gd name="connsiteY11" fmla="*/ 546064 h 953037"/>
              <a:gd name="connsiteX12" fmla="*/ 273033 w 1308494"/>
              <a:gd name="connsiteY12" fmla="*/ 564095 h 953037"/>
              <a:gd name="connsiteX13" fmla="*/ 224093 w 1308494"/>
              <a:gd name="connsiteY13" fmla="*/ 571822 h 953037"/>
              <a:gd name="connsiteX14" fmla="*/ 226669 w 1308494"/>
              <a:gd name="connsiteY14" fmla="*/ 592428 h 953037"/>
              <a:gd name="connsiteX15" fmla="*/ 257578 w 1308494"/>
              <a:gd name="connsiteY15" fmla="*/ 605307 h 953037"/>
              <a:gd name="connsiteX16" fmla="*/ 275609 w 1308494"/>
              <a:gd name="connsiteY16" fmla="*/ 620762 h 953037"/>
              <a:gd name="connsiteX17" fmla="*/ 285912 w 1308494"/>
              <a:gd name="connsiteY17" fmla="*/ 618186 h 953037"/>
              <a:gd name="connsiteX18" fmla="*/ 296215 w 1308494"/>
              <a:gd name="connsiteY18" fmla="*/ 646519 h 953037"/>
              <a:gd name="connsiteX19" fmla="*/ 311669 w 1308494"/>
              <a:gd name="connsiteY19" fmla="*/ 674853 h 953037"/>
              <a:gd name="connsiteX20" fmla="*/ 273033 w 1308494"/>
              <a:gd name="connsiteY20" fmla="*/ 672277 h 953037"/>
              <a:gd name="connsiteX21" fmla="*/ 257578 w 1308494"/>
              <a:gd name="connsiteY21" fmla="*/ 705762 h 953037"/>
              <a:gd name="connsiteX22" fmla="*/ 306518 w 1308494"/>
              <a:gd name="connsiteY22" fmla="*/ 713490 h 953037"/>
              <a:gd name="connsiteX23" fmla="*/ 334851 w 1308494"/>
              <a:gd name="connsiteY23" fmla="*/ 767581 h 953037"/>
              <a:gd name="connsiteX24" fmla="*/ 355458 w 1308494"/>
              <a:gd name="connsiteY24" fmla="*/ 790763 h 953037"/>
              <a:gd name="connsiteX25" fmla="*/ 417276 w 1308494"/>
              <a:gd name="connsiteY25" fmla="*/ 798490 h 953037"/>
              <a:gd name="connsiteX26" fmla="*/ 412125 w 1308494"/>
              <a:gd name="connsiteY26" fmla="*/ 844854 h 953037"/>
              <a:gd name="connsiteX27" fmla="*/ 432731 w 1308494"/>
              <a:gd name="connsiteY27" fmla="*/ 847430 h 953037"/>
              <a:gd name="connsiteX28" fmla="*/ 432731 w 1308494"/>
              <a:gd name="connsiteY28" fmla="*/ 847430 h 953037"/>
              <a:gd name="connsiteX29" fmla="*/ 497125 w 1308494"/>
              <a:gd name="connsiteY29" fmla="*/ 880915 h 953037"/>
              <a:gd name="connsiteX30" fmla="*/ 522883 w 1308494"/>
              <a:gd name="connsiteY30" fmla="*/ 911824 h 953037"/>
              <a:gd name="connsiteX31" fmla="*/ 566671 w 1308494"/>
              <a:gd name="connsiteY31" fmla="*/ 914400 h 953037"/>
              <a:gd name="connsiteX32" fmla="*/ 582126 w 1308494"/>
              <a:gd name="connsiteY32" fmla="*/ 947885 h 953037"/>
              <a:gd name="connsiteX33" fmla="*/ 618187 w 1308494"/>
              <a:gd name="connsiteY33" fmla="*/ 953037 h 953037"/>
              <a:gd name="connsiteX34" fmla="*/ 682581 w 1308494"/>
              <a:gd name="connsiteY34" fmla="*/ 919552 h 953037"/>
              <a:gd name="connsiteX35" fmla="*/ 736672 w 1308494"/>
              <a:gd name="connsiteY35" fmla="*/ 924703 h 953037"/>
              <a:gd name="connsiteX36" fmla="*/ 754703 w 1308494"/>
              <a:gd name="connsiteY36" fmla="*/ 875763 h 953037"/>
              <a:gd name="connsiteX37" fmla="*/ 739248 w 1308494"/>
              <a:gd name="connsiteY37" fmla="*/ 852581 h 953037"/>
              <a:gd name="connsiteX38" fmla="*/ 795915 w 1308494"/>
              <a:gd name="connsiteY38" fmla="*/ 837127 h 953037"/>
              <a:gd name="connsiteX39" fmla="*/ 821673 w 1308494"/>
              <a:gd name="connsiteY39" fmla="*/ 806217 h 953037"/>
              <a:gd name="connsiteX40" fmla="*/ 808794 w 1308494"/>
              <a:gd name="connsiteY40" fmla="*/ 767581 h 953037"/>
              <a:gd name="connsiteX41" fmla="*/ 842279 w 1308494"/>
              <a:gd name="connsiteY41" fmla="*/ 718641 h 953037"/>
              <a:gd name="connsiteX42" fmla="*/ 888643 w 1308494"/>
              <a:gd name="connsiteY42" fmla="*/ 775308 h 953037"/>
              <a:gd name="connsiteX43" fmla="*/ 919552 w 1308494"/>
              <a:gd name="connsiteY43" fmla="*/ 798490 h 953037"/>
              <a:gd name="connsiteX44" fmla="*/ 950462 w 1308494"/>
              <a:gd name="connsiteY44" fmla="*/ 847430 h 953037"/>
              <a:gd name="connsiteX45" fmla="*/ 1045765 w 1308494"/>
              <a:gd name="connsiteY45" fmla="*/ 857733 h 953037"/>
              <a:gd name="connsiteX46" fmla="*/ 1086978 w 1308494"/>
              <a:gd name="connsiteY46" fmla="*/ 821672 h 953037"/>
              <a:gd name="connsiteX47" fmla="*/ 1133342 w 1308494"/>
              <a:gd name="connsiteY47" fmla="*/ 783035 h 953037"/>
              <a:gd name="connsiteX48" fmla="*/ 1192584 w 1308494"/>
              <a:gd name="connsiteY48" fmla="*/ 770157 h 953037"/>
              <a:gd name="connsiteX49" fmla="*/ 1202887 w 1308494"/>
              <a:gd name="connsiteY49" fmla="*/ 736672 h 953037"/>
              <a:gd name="connsiteX50" fmla="*/ 1202887 w 1308494"/>
              <a:gd name="connsiteY50" fmla="*/ 736672 h 953037"/>
              <a:gd name="connsiteX51" fmla="*/ 1200312 w 1308494"/>
              <a:gd name="connsiteY51" fmla="*/ 672277 h 953037"/>
              <a:gd name="connsiteX52" fmla="*/ 1249251 w 1308494"/>
              <a:gd name="connsiteY52" fmla="*/ 651671 h 953037"/>
              <a:gd name="connsiteX53" fmla="*/ 1308494 w 1308494"/>
              <a:gd name="connsiteY53" fmla="*/ 615610 h 953037"/>
              <a:gd name="connsiteX54" fmla="*/ 1272433 w 1308494"/>
              <a:gd name="connsiteY54" fmla="*/ 566670 h 953037"/>
              <a:gd name="connsiteX55" fmla="*/ 1293040 w 1308494"/>
              <a:gd name="connsiteY55" fmla="*/ 546064 h 953037"/>
              <a:gd name="connsiteX56" fmla="*/ 1277585 w 1308494"/>
              <a:gd name="connsiteY56" fmla="*/ 484246 h 953037"/>
              <a:gd name="connsiteX57" fmla="*/ 1174554 w 1308494"/>
              <a:gd name="connsiteY57" fmla="*/ 491973 h 953037"/>
              <a:gd name="connsiteX58" fmla="*/ 1074099 w 1308494"/>
              <a:gd name="connsiteY58" fmla="*/ 443033 h 953037"/>
              <a:gd name="connsiteX59" fmla="*/ 1050917 w 1308494"/>
              <a:gd name="connsiteY59" fmla="*/ 450761 h 953037"/>
              <a:gd name="connsiteX60" fmla="*/ 1017432 w 1308494"/>
              <a:gd name="connsiteY60" fmla="*/ 440457 h 953037"/>
              <a:gd name="connsiteX61" fmla="*/ 896370 w 1308494"/>
              <a:gd name="connsiteY61" fmla="*/ 466215 h 953037"/>
              <a:gd name="connsiteX62" fmla="*/ 896370 w 1308494"/>
              <a:gd name="connsiteY62" fmla="*/ 425003 h 953037"/>
              <a:gd name="connsiteX63" fmla="*/ 852582 w 1308494"/>
              <a:gd name="connsiteY63" fmla="*/ 425003 h 953037"/>
              <a:gd name="connsiteX64" fmla="*/ 958189 w 1308494"/>
              <a:gd name="connsiteY64" fmla="*/ 316820 h 953037"/>
              <a:gd name="connsiteX65" fmla="*/ 940158 w 1308494"/>
              <a:gd name="connsiteY65" fmla="*/ 280759 h 953037"/>
              <a:gd name="connsiteX66" fmla="*/ 857734 w 1308494"/>
              <a:gd name="connsiteY66" fmla="*/ 218941 h 953037"/>
              <a:gd name="connsiteX67" fmla="*/ 834552 w 1308494"/>
              <a:gd name="connsiteY67" fmla="*/ 213789 h 953037"/>
              <a:gd name="connsiteX68" fmla="*/ 759854 w 1308494"/>
              <a:gd name="connsiteY68" fmla="*/ 231820 h 953037"/>
              <a:gd name="connsiteX69" fmla="*/ 744400 w 1308494"/>
              <a:gd name="connsiteY69" fmla="*/ 236971 h 953037"/>
              <a:gd name="connsiteX70" fmla="*/ 713490 w 1308494"/>
              <a:gd name="connsiteY70" fmla="*/ 211213 h 953037"/>
              <a:gd name="connsiteX71" fmla="*/ 685157 w 1308494"/>
              <a:gd name="connsiteY71" fmla="*/ 239547 h 953037"/>
              <a:gd name="connsiteX72" fmla="*/ 620762 w 1308494"/>
              <a:gd name="connsiteY72" fmla="*/ 177728 h 953037"/>
              <a:gd name="connsiteX73" fmla="*/ 600156 w 1308494"/>
              <a:gd name="connsiteY73" fmla="*/ 188032 h 953037"/>
              <a:gd name="connsiteX74" fmla="*/ 566671 w 1308494"/>
              <a:gd name="connsiteY74" fmla="*/ 236971 h 953037"/>
              <a:gd name="connsiteX75" fmla="*/ 543489 w 1308494"/>
              <a:gd name="connsiteY75" fmla="*/ 229244 h 953037"/>
              <a:gd name="connsiteX76" fmla="*/ 486822 w 1308494"/>
              <a:gd name="connsiteY76" fmla="*/ 190607 h 953037"/>
              <a:gd name="connsiteX77" fmla="*/ 466216 w 1308494"/>
              <a:gd name="connsiteY77" fmla="*/ 195759 h 953037"/>
              <a:gd name="connsiteX78" fmla="*/ 453337 w 1308494"/>
              <a:gd name="connsiteY78" fmla="*/ 211213 h 953037"/>
              <a:gd name="connsiteX79" fmla="*/ 417276 w 1308494"/>
              <a:gd name="connsiteY79" fmla="*/ 190607 h 953037"/>
              <a:gd name="connsiteX80" fmla="*/ 427579 w 1308494"/>
              <a:gd name="connsiteY80" fmla="*/ 157122 h 953037"/>
              <a:gd name="connsiteX81" fmla="*/ 363185 w 1308494"/>
              <a:gd name="connsiteY81" fmla="*/ 144243 h 953037"/>
              <a:gd name="connsiteX82" fmla="*/ 327124 w 1308494"/>
              <a:gd name="connsiteY82" fmla="*/ 151971 h 953037"/>
              <a:gd name="connsiteX83" fmla="*/ 298791 w 1308494"/>
              <a:gd name="connsiteY83" fmla="*/ 182880 h 953037"/>
              <a:gd name="connsiteX84" fmla="*/ 278184 w 1308494"/>
              <a:gd name="connsiteY84" fmla="*/ 190607 h 953037"/>
              <a:gd name="connsiteX85" fmla="*/ 283336 w 1308494"/>
              <a:gd name="connsiteY85" fmla="*/ 167425 h 953037"/>
              <a:gd name="connsiteX86" fmla="*/ 296215 w 1308494"/>
              <a:gd name="connsiteY86" fmla="*/ 157122 h 953037"/>
              <a:gd name="connsiteX87" fmla="*/ 257578 w 1308494"/>
              <a:gd name="connsiteY87" fmla="*/ 162274 h 953037"/>
              <a:gd name="connsiteX88" fmla="*/ 255002 w 1308494"/>
              <a:gd name="connsiteY88" fmla="*/ 133940 h 953037"/>
              <a:gd name="connsiteX89" fmla="*/ 275609 w 1308494"/>
              <a:gd name="connsiteY89" fmla="*/ 95304 h 953037"/>
              <a:gd name="connsiteX90" fmla="*/ 249851 w 1308494"/>
              <a:gd name="connsiteY90" fmla="*/ 64394 h 953037"/>
              <a:gd name="connsiteX91" fmla="*/ 234396 w 1308494"/>
              <a:gd name="connsiteY91" fmla="*/ 23182 h 953037"/>
              <a:gd name="connsiteX92" fmla="*/ 206063 w 1308494"/>
              <a:gd name="connsiteY92" fmla="*/ 0 h 953037"/>
              <a:gd name="connsiteX93" fmla="*/ 182881 w 1308494"/>
              <a:gd name="connsiteY93" fmla="*/ 28333 h 953037"/>
              <a:gd name="connsiteX94" fmla="*/ 182881 w 1308494"/>
              <a:gd name="connsiteY94" fmla="*/ 28333 h 953037"/>
              <a:gd name="connsiteX95" fmla="*/ 180305 w 1308494"/>
              <a:gd name="connsiteY95" fmla="*/ 90152 h 953037"/>
              <a:gd name="connsiteX96" fmla="*/ 146820 w 1308494"/>
              <a:gd name="connsiteY96" fmla="*/ 103031 h 953037"/>
              <a:gd name="connsiteX97" fmla="*/ 108183 w 1308494"/>
              <a:gd name="connsiteY97" fmla="*/ 113334 h 953037"/>
              <a:gd name="connsiteX98" fmla="*/ 90153 w 1308494"/>
              <a:gd name="connsiteY98" fmla="*/ 123637 h 953037"/>
              <a:gd name="connsiteX99" fmla="*/ 95304 w 1308494"/>
              <a:gd name="connsiteY99" fmla="*/ 164850 h 953037"/>
              <a:gd name="connsiteX100" fmla="*/ 74698 w 1308494"/>
              <a:gd name="connsiteY100" fmla="*/ 185456 h 953037"/>
              <a:gd name="connsiteX101" fmla="*/ 0 w 1308494"/>
              <a:gd name="connsiteY101" fmla="*/ 278183 h 953037"/>
              <a:gd name="connsiteX0" fmla="*/ 0 w 1308494"/>
              <a:gd name="connsiteY0" fmla="*/ 278183 h 953037"/>
              <a:gd name="connsiteX1" fmla="*/ 2576 w 1308494"/>
              <a:gd name="connsiteY1" fmla="*/ 311669 h 953037"/>
              <a:gd name="connsiteX2" fmla="*/ 2576 w 1308494"/>
              <a:gd name="connsiteY2" fmla="*/ 355457 h 953037"/>
              <a:gd name="connsiteX3" fmla="*/ 54092 w 1308494"/>
              <a:gd name="connsiteY3" fmla="*/ 376063 h 953037"/>
              <a:gd name="connsiteX4" fmla="*/ 105607 w 1308494"/>
              <a:gd name="connsiteY4" fmla="*/ 406972 h 953037"/>
              <a:gd name="connsiteX5" fmla="*/ 136517 w 1308494"/>
              <a:gd name="connsiteY5" fmla="*/ 430154 h 953037"/>
              <a:gd name="connsiteX6" fmla="*/ 159699 w 1308494"/>
              <a:gd name="connsiteY6" fmla="*/ 461064 h 953037"/>
              <a:gd name="connsiteX7" fmla="*/ 175153 w 1308494"/>
              <a:gd name="connsiteY7" fmla="*/ 481670 h 953037"/>
              <a:gd name="connsiteX8" fmla="*/ 206063 w 1308494"/>
              <a:gd name="connsiteY8" fmla="*/ 473942 h 953037"/>
              <a:gd name="connsiteX9" fmla="*/ 206063 w 1308494"/>
              <a:gd name="connsiteY9" fmla="*/ 473942 h 953037"/>
              <a:gd name="connsiteX10" fmla="*/ 247275 w 1308494"/>
              <a:gd name="connsiteY10" fmla="*/ 484246 h 953037"/>
              <a:gd name="connsiteX11" fmla="*/ 280760 w 1308494"/>
              <a:gd name="connsiteY11" fmla="*/ 546064 h 953037"/>
              <a:gd name="connsiteX12" fmla="*/ 273033 w 1308494"/>
              <a:gd name="connsiteY12" fmla="*/ 564095 h 953037"/>
              <a:gd name="connsiteX13" fmla="*/ 224093 w 1308494"/>
              <a:gd name="connsiteY13" fmla="*/ 571822 h 953037"/>
              <a:gd name="connsiteX14" fmla="*/ 226669 w 1308494"/>
              <a:gd name="connsiteY14" fmla="*/ 592428 h 953037"/>
              <a:gd name="connsiteX15" fmla="*/ 257578 w 1308494"/>
              <a:gd name="connsiteY15" fmla="*/ 605307 h 953037"/>
              <a:gd name="connsiteX16" fmla="*/ 275609 w 1308494"/>
              <a:gd name="connsiteY16" fmla="*/ 620762 h 953037"/>
              <a:gd name="connsiteX17" fmla="*/ 285912 w 1308494"/>
              <a:gd name="connsiteY17" fmla="*/ 618186 h 953037"/>
              <a:gd name="connsiteX18" fmla="*/ 296215 w 1308494"/>
              <a:gd name="connsiteY18" fmla="*/ 646519 h 953037"/>
              <a:gd name="connsiteX19" fmla="*/ 311669 w 1308494"/>
              <a:gd name="connsiteY19" fmla="*/ 674853 h 953037"/>
              <a:gd name="connsiteX20" fmla="*/ 273033 w 1308494"/>
              <a:gd name="connsiteY20" fmla="*/ 672277 h 953037"/>
              <a:gd name="connsiteX21" fmla="*/ 257578 w 1308494"/>
              <a:gd name="connsiteY21" fmla="*/ 705762 h 953037"/>
              <a:gd name="connsiteX22" fmla="*/ 306518 w 1308494"/>
              <a:gd name="connsiteY22" fmla="*/ 713490 h 953037"/>
              <a:gd name="connsiteX23" fmla="*/ 334851 w 1308494"/>
              <a:gd name="connsiteY23" fmla="*/ 767581 h 953037"/>
              <a:gd name="connsiteX24" fmla="*/ 355458 w 1308494"/>
              <a:gd name="connsiteY24" fmla="*/ 790763 h 953037"/>
              <a:gd name="connsiteX25" fmla="*/ 417276 w 1308494"/>
              <a:gd name="connsiteY25" fmla="*/ 798490 h 953037"/>
              <a:gd name="connsiteX26" fmla="*/ 412125 w 1308494"/>
              <a:gd name="connsiteY26" fmla="*/ 844854 h 953037"/>
              <a:gd name="connsiteX27" fmla="*/ 432731 w 1308494"/>
              <a:gd name="connsiteY27" fmla="*/ 847430 h 953037"/>
              <a:gd name="connsiteX28" fmla="*/ 432731 w 1308494"/>
              <a:gd name="connsiteY28" fmla="*/ 847430 h 953037"/>
              <a:gd name="connsiteX29" fmla="*/ 497125 w 1308494"/>
              <a:gd name="connsiteY29" fmla="*/ 880915 h 953037"/>
              <a:gd name="connsiteX30" fmla="*/ 522883 w 1308494"/>
              <a:gd name="connsiteY30" fmla="*/ 911824 h 953037"/>
              <a:gd name="connsiteX31" fmla="*/ 566671 w 1308494"/>
              <a:gd name="connsiteY31" fmla="*/ 914400 h 953037"/>
              <a:gd name="connsiteX32" fmla="*/ 582126 w 1308494"/>
              <a:gd name="connsiteY32" fmla="*/ 947885 h 953037"/>
              <a:gd name="connsiteX33" fmla="*/ 618187 w 1308494"/>
              <a:gd name="connsiteY33" fmla="*/ 953037 h 953037"/>
              <a:gd name="connsiteX34" fmla="*/ 682581 w 1308494"/>
              <a:gd name="connsiteY34" fmla="*/ 919552 h 953037"/>
              <a:gd name="connsiteX35" fmla="*/ 736672 w 1308494"/>
              <a:gd name="connsiteY35" fmla="*/ 924703 h 953037"/>
              <a:gd name="connsiteX36" fmla="*/ 754703 w 1308494"/>
              <a:gd name="connsiteY36" fmla="*/ 875763 h 953037"/>
              <a:gd name="connsiteX37" fmla="*/ 739248 w 1308494"/>
              <a:gd name="connsiteY37" fmla="*/ 852581 h 953037"/>
              <a:gd name="connsiteX38" fmla="*/ 795915 w 1308494"/>
              <a:gd name="connsiteY38" fmla="*/ 837127 h 953037"/>
              <a:gd name="connsiteX39" fmla="*/ 821673 w 1308494"/>
              <a:gd name="connsiteY39" fmla="*/ 806217 h 953037"/>
              <a:gd name="connsiteX40" fmla="*/ 808794 w 1308494"/>
              <a:gd name="connsiteY40" fmla="*/ 767581 h 953037"/>
              <a:gd name="connsiteX41" fmla="*/ 842279 w 1308494"/>
              <a:gd name="connsiteY41" fmla="*/ 718641 h 953037"/>
              <a:gd name="connsiteX42" fmla="*/ 888643 w 1308494"/>
              <a:gd name="connsiteY42" fmla="*/ 775308 h 953037"/>
              <a:gd name="connsiteX43" fmla="*/ 919552 w 1308494"/>
              <a:gd name="connsiteY43" fmla="*/ 798490 h 953037"/>
              <a:gd name="connsiteX44" fmla="*/ 950462 w 1308494"/>
              <a:gd name="connsiteY44" fmla="*/ 847430 h 953037"/>
              <a:gd name="connsiteX45" fmla="*/ 1045765 w 1308494"/>
              <a:gd name="connsiteY45" fmla="*/ 857733 h 953037"/>
              <a:gd name="connsiteX46" fmla="*/ 1086978 w 1308494"/>
              <a:gd name="connsiteY46" fmla="*/ 821672 h 953037"/>
              <a:gd name="connsiteX47" fmla="*/ 1133342 w 1308494"/>
              <a:gd name="connsiteY47" fmla="*/ 783035 h 953037"/>
              <a:gd name="connsiteX48" fmla="*/ 1192584 w 1308494"/>
              <a:gd name="connsiteY48" fmla="*/ 770157 h 953037"/>
              <a:gd name="connsiteX49" fmla="*/ 1202887 w 1308494"/>
              <a:gd name="connsiteY49" fmla="*/ 736672 h 953037"/>
              <a:gd name="connsiteX50" fmla="*/ 1202887 w 1308494"/>
              <a:gd name="connsiteY50" fmla="*/ 736672 h 953037"/>
              <a:gd name="connsiteX51" fmla="*/ 1200312 w 1308494"/>
              <a:gd name="connsiteY51" fmla="*/ 672277 h 953037"/>
              <a:gd name="connsiteX52" fmla="*/ 1249251 w 1308494"/>
              <a:gd name="connsiteY52" fmla="*/ 651671 h 953037"/>
              <a:gd name="connsiteX53" fmla="*/ 1308494 w 1308494"/>
              <a:gd name="connsiteY53" fmla="*/ 615610 h 953037"/>
              <a:gd name="connsiteX54" fmla="*/ 1272433 w 1308494"/>
              <a:gd name="connsiteY54" fmla="*/ 566670 h 953037"/>
              <a:gd name="connsiteX55" fmla="*/ 1293040 w 1308494"/>
              <a:gd name="connsiteY55" fmla="*/ 546064 h 953037"/>
              <a:gd name="connsiteX56" fmla="*/ 1277585 w 1308494"/>
              <a:gd name="connsiteY56" fmla="*/ 484246 h 953037"/>
              <a:gd name="connsiteX57" fmla="*/ 1174554 w 1308494"/>
              <a:gd name="connsiteY57" fmla="*/ 491973 h 953037"/>
              <a:gd name="connsiteX58" fmla="*/ 1074099 w 1308494"/>
              <a:gd name="connsiteY58" fmla="*/ 443033 h 953037"/>
              <a:gd name="connsiteX59" fmla="*/ 1050917 w 1308494"/>
              <a:gd name="connsiteY59" fmla="*/ 450761 h 953037"/>
              <a:gd name="connsiteX60" fmla="*/ 1017432 w 1308494"/>
              <a:gd name="connsiteY60" fmla="*/ 440457 h 953037"/>
              <a:gd name="connsiteX61" fmla="*/ 896370 w 1308494"/>
              <a:gd name="connsiteY61" fmla="*/ 466215 h 953037"/>
              <a:gd name="connsiteX62" fmla="*/ 896370 w 1308494"/>
              <a:gd name="connsiteY62" fmla="*/ 425003 h 953037"/>
              <a:gd name="connsiteX63" fmla="*/ 852582 w 1308494"/>
              <a:gd name="connsiteY63" fmla="*/ 425003 h 953037"/>
              <a:gd name="connsiteX64" fmla="*/ 958189 w 1308494"/>
              <a:gd name="connsiteY64" fmla="*/ 316820 h 953037"/>
              <a:gd name="connsiteX65" fmla="*/ 940158 w 1308494"/>
              <a:gd name="connsiteY65" fmla="*/ 280759 h 953037"/>
              <a:gd name="connsiteX66" fmla="*/ 857734 w 1308494"/>
              <a:gd name="connsiteY66" fmla="*/ 218941 h 953037"/>
              <a:gd name="connsiteX67" fmla="*/ 834552 w 1308494"/>
              <a:gd name="connsiteY67" fmla="*/ 213789 h 953037"/>
              <a:gd name="connsiteX68" fmla="*/ 759854 w 1308494"/>
              <a:gd name="connsiteY68" fmla="*/ 231820 h 953037"/>
              <a:gd name="connsiteX69" fmla="*/ 744400 w 1308494"/>
              <a:gd name="connsiteY69" fmla="*/ 236971 h 953037"/>
              <a:gd name="connsiteX70" fmla="*/ 713490 w 1308494"/>
              <a:gd name="connsiteY70" fmla="*/ 211213 h 953037"/>
              <a:gd name="connsiteX71" fmla="*/ 685157 w 1308494"/>
              <a:gd name="connsiteY71" fmla="*/ 239547 h 953037"/>
              <a:gd name="connsiteX72" fmla="*/ 620762 w 1308494"/>
              <a:gd name="connsiteY72" fmla="*/ 177728 h 953037"/>
              <a:gd name="connsiteX73" fmla="*/ 600156 w 1308494"/>
              <a:gd name="connsiteY73" fmla="*/ 188032 h 953037"/>
              <a:gd name="connsiteX74" fmla="*/ 566671 w 1308494"/>
              <a:gd name="connsiteY74" fmla="*/ 236971 h 953037"/>
              <a:gd name="connsiteX75" fmla="*/ 543489 w 1308494"/>
              <a:gd name="connsiteY75" fmla="*/ 229244 h 953037"/>
              <a:gd name="connsiteX76" fmla="*/ 486822 w 1308494"/>
              <a:gd name="connsiteY76" fmla="*/ 190607 h 953037"/>
              <a:gd name="connsiteX77" fmla="*/ 466216 w 1308494"/>
              <a:gd name="connsiteY77" fmla="*/ 195759 h 953037"/>
              <a:gd name="connsiteX78" fmla="*/ 453337 w 1308494"/>
              <a:gd name="connsiteY78" fmla="*/ 211213 h 953037"/>
              <a:gd name="connsiteX79" fmla="*/ 417276 w 1308494"/>
              <a:gd name="connsiteY79" fmla="*/ 190607 h 953037"/>
              <a:gd name="connsiteX80" fmla="*/ 427579 w 1308494"/>
              <a:gd name="connsiteY80" fmla="*/ 157122 h 953037"/>
              <a:gd name="connsiteX81" fmla="*/ 363185 w 1308494"/>
              <a:gd name="connsiteY81" fmla="*/ 144243 h 953037"/>
              <a:gd name="connsiteX82" fmla="*/ 327124 w 1308494"/>
              <a:gd name="connsiteY82" fmla="*/ 151971 h 953037"/>
              <a:gd name="connsiteX83" fmla="*/ 298791 w 1308494"/>
              <a:gd name="connsiteY83" fmla="*/ 182880 h 953037"/>
              <a:gd name="connsiteX84" fmla="*/ 278184 w 1308494"/>
              <a:gd name="connsiteY84" fmla="*/ 190607 h 953037"/>
              <a:gd name="connsiteX85" fmla="*/ 283336 w 1308494"/>
              <a:gd name="connsiteY85" fmla="*/ 167425 h 953037"/>
              <a:gd name="connsiteX86" fmla="*/ 296215 w 1308494"/>
              <a:gd name="connsiteY86" fmla="*/ 157122 h 953037"/>
              <a:gd name="connsiteX87" fmla="*/ 257578 w 1308494"/>
              <a:gd name="connsiteY87" fmla="*/ 162274 h 953037"/>
              <a:gd name="connsiteX88" fmla="*/ 255002 w 1308494"/>
              <a:gd name="connsiteY88" fmla="*/ 133940 h 953037"/>
              <a:gd name="connsiteX89" fmla="*/ 275609 w 1308494"/>
              <a:gd name="connsiteY89" fmla="*/ 95304 h 953037"/>
              <a:gd name="connsiteX90" fmla="*/ 249851 w 1308494"/>
              <a:gd name="connsiteY90" fmla="*/ 64394 h 953037"/>
              <a:gd name="connsiteX91" fmla="*/ 234396 w 1308494"/>
              <a:gd name="connsiteY91" fmla="*/ 23182 h 953037"/>
              <a:gd name="connsiteX92" fmla="*/ 206063 w 1308494"/>
              <a:gd name="connsiteY92" fmla="*/ 0 h 953037"/>
              <a:gd name="connsiteX93" fmla="*/ 182881 w 1308494"/>
              <a:gd name="connsiteY93" fmla="*/ 28333 h 953037"/>
              <a:gd name="connsiteX94" fmla="*/ 182881 w 1308494"/>
              <a:gd name="connsiteY94" fmla="*/ 28333 h 953037"/>
              <a:gd name="connsiteX95" fmla="*/ 180305 w 1308494"/>
              <a:gd name="connsiteY95" fmla="*/ 90152 h 953037"/>
              <a:gd name="connsiteX96" fmla="*/ 146820 w 1308494"/>
              <a:gd name="connsiteY96" fmla="*/ 103031 h 953037"/>
              <a:gd name="connsiteX97" fmla="*/ 108183 w 1308494"/>
              <a:gd name="connsiteY97" fmla="*/ 113334 h 953037"/>
              <a:gd name="connsiteX98" fmla="*/ 90153 w 1308494"/>
              <a:gd name="connsiteY98" fmla="*/ 123637 h 953037"/>
              <a:gd name="connsiteX99" fmla="*/ 95304 w 1308494"/>
              <a:gd name="connsiteY99" fmla="*/ 164850 h 953037"/>
              <a:gd name="connsiteX100" fmla="*/ 74698 w 1308494"/>
              <a:gd name="connsiteY100" fmla="*/ 185456 h 953037"/>
              <a:gd name="connsiteX101" fmla="*/ 0 w 1308494"/>
              <a:gd name="connsiteY101" fmla="*/ 278183 h 953037"/>
              <a:gd name="connsiteX0" fmla="*/ 0 w 1308494"/>
              <a:gd name="connsiteY0" fmla="*/ 278183 h 953037"/>
              <a:gd name="connsiteX1" fmla="*/ 2576 w 1308494"/>
              <a:gd name="connsiteY1" fmla="*/ 311669 h 953037"/>
              <a:gd name="connsiteX2" fmla="*/ 2576 w 1308494"/>
              <a:gd name="connsiteY2" fmla="*/ 355457 h 953037"/>
              <a:gd name="connsiteX3" fmla="*/ 54092 w 1308494"/>
              <a:gd name="connsiteY3" fmla="*/ 376063 h 953037"/>
              <a:gd name="connsiteX4" fmla="*/ 105607 w 1308494"/>
              <a:gd name="connsiteY4" fmla="*/ 406972 h 953037"/>
              <a:gd name="connsiteX5" fmla="*/ 136517 w 1308494"/>
              <a:gd name="connsiteY5" fmla="*/ 430154 h 953037"/>
              <a:gd name="connsiteX6" fmla="*/ 159699 w 1308494"/>
              <a:gd name="connsiteY6" fmla="*/ 461064 h 953037"/>
              <a:gd name="connsiteX7" fmla="*/ 175153 w 1308494"/>
              <a:gd name="connsiteY7" fmla="*/ 481670 h 953037"/>
              <a:gd name="connsiteX8" fmla="*/ 206063 w 1308494"/>
              <a:gd name="connsiteY8" fmla="*/ 473942 h 953037"/>
              <a:gd name="connsiteX9" fmla="*/ 206063 w 1308494"/>
              <a:gd name="connsiteY9" fmla="*/ 473942 h 953037"/>
              <a:gd name="connsiteX10" fmla="*/ 247275 w 1308494"/>
              <a:gd name="connsiteY10" fmla="*/ 484246 h 953037"/>
              <a:gd name="connsiteX11" fmla="*/ 280760 w 1308494"/>
              <a:gd name="connsiteY11" fmla="*/ 546064 h 953037"/>
              <a:gd name="connsiteX12" fmla="*/ 273033 w 1308494"/>
              <a:gd name="connsiteY12" fmla="*/ 564095 h 953037"/>
              <a:gd name="connsiteX13" fmla="*/ 224093 w 1308494"/>
              <a:gd name="connsiteY13" fmla="*/ 571822 h 953037"/>
              <a:gd name="connsiteX14" fmla="*/ 226669 w 1308494"/>
              <a:gd name="connsiteY14" fmla="*/ 592428 h 953037"/>
              <a:gd name="connsiteX15" fmla="*/ 257578 w 1308494"/>
              <a:gd name="connsiteY15" fmla="*/ 605307 h 953037"/>
              <a:gd name="connsiteX16" fmla="*/ 275609 w 1308494"/>
              <a:gd name="connsiteY16" fmla="*/ 620762 h 953037"/>
              <a:gd name="connsiteX17" fmla="*/ 285912 w 1308494"/>
              <a:gd name="connsiteY17" fmla="*/ 618186 h 953037"/>
              <a:gd name="connsiteX18" fmla="*/ 296215 w 1308494"/>
              <a:gd name="connsiteY18" fmla="*/ 646519 h 953037"/>
              <a:gd name="connsiteX19" fmla="*/ 311669 w 1308494"/>
              <a:gd name="connsiteY19" fmla="*/ 674853 h 953037"/>
              <a:gd name="connsiteX20" fmla="*/ 273033 w 1308494"/>
              <a:gd name="connsiteY20" fmla="*/ 672277 h 953037"/>
              <a:gd name="connsiteX21" fmla="*/ 257578 w 1308494"/>
              <a:gd name="connsiteY21" fmla="*/ 705762 h 953037"/>
              <a:gd name="connsiteX22" fmla="*/ 306518 w 1308494"/>
              <a:gd name="connsiteY22" fmla="*/ 713490 h 953037"/>
              <a:gd name="connsiteX23" fmla="*/ 334851 w 1308494"/>
              <a:gd name="connsiteY23" fmla="*/ 767581 h 953037"/>
              <a:gd name="connsiteX24" fmla="*/ 355458 w 1308494"/>
              <a:gd name="connsiteY24" fmla="*/ 790763 h 953037"/>
              <a:gd name="connsiteX25" fmla="*/ 417276 w 1308494"/>
              <a:gd name="connsiteY25" fmla="*/ 798490 h 953037"/>
              <a:gd name="connsiteX26" fmla="*/ 412125 w 1308494"/>
              <a:gd name="connsiteY26" fmla="*/ 844854 h 953037"/>
              <a:gd name="connsiteX27" fmla="*/ 432731 w 1308494"/>
              <a:gd name="connsiteY27" fmla="*/ 847430 h 953037"/>
              <a:gd name="connsiteX28" fmla="*/ 432731 w 1308494"/>
              <a:gd name="connsiteY28" fmla="*/ 847430 h 953037"/>
              <a:gd name="connsiteX29" fmla="*/ 497125 w 1308494"/>
              <a:gd name="connsiteY29" fmla="*/ 880915 h 953037"/>
              <a:gd name="connsiteX30" fmla="*/ 522883 w 1308494"/>
              <a:gd name="connsiteY30" fmla="*/ 911824 h 953037"/>
              <a:gd name="connsiteX31" fmla="*/ 566671 w 1308494"/>
              <a:gd name="connsiteY31" fmla="*/ 914400 h 953037"/>
              <a:gd name="connsiteX32" fmla="*/ 582126 w 1308494"/>
              <a:gd name="connsiteY32" fmla="*/ 947885 h 953037"/>
              <a:gd name="connsiteX33" fmla="*/ 618187 w 1308494"/>
              <a:gd name="connsiteY33" fmla="*/ 953037 h 953037"/>
              <a:gd name="connsiteX34" fmla="*/ 682581 w 1308494"/>
              <a:gd name="connsiteY34" fmla="*/ 919552 h 953037"/>
              <a:gd name="connsiteX35" fmla="*/ 736672 w 1308494"/>
              <a:gd name="connsiteY35" fmla="*/ 924703 h 953037"/>
              <a:gd name="connsiteX36" fmla="*/ 754703 w 1308494"/>
              <a:gd name="connsiteY36" fmla="*/ 875763 h 953037"/>
              <a:gd name="connsiteX37" fmla="*/ 739248 w 1308494"/>
              <a:gd name="connsiteY37" fmla="*/ 852581 h 953037"/>
              <a:gd name="connsiteX38" fmla="*/ 795915 w 1308494"/>
              <a:gd name="connsiteY38" fmla="*/ 837127 h 953037"/>
              <a:gd name="connsiteX39" fmla="*/ 821673 w 1308494"/>
              <a:gd name="connsiteY39" fmla="*/ 806217 h 953037"/>
              <a:gd name="connsiteX40" fmla="*/ 808794 w 1308494"/>
              <a:gd name="connsiteY40" fmla="*/ 767581 h 953037"/>
              <a:gd name="connsiteX41" fmla="*/ 842279 w 1308494"/>
              <a:gd name="connsiteY41" fmla="*/ 718641 h 953037"/>
              <a:gd name="connsiteX42" fmla="*/ 888643 w 1308494"/>
              <a:gd name="connsiteY42" fmla="*/ 775308 h 953037"/>
              <a:gd name="connsiteX43" fmla="*/ 919552 w 1308494"/>
              <a:gd name="connsiteY43" fmla="*/ 798490 h 953037"/>
              <a:gd name="connsiteX44" fmla="*/ 950462 w 1308494"/>
              <a:gd name="connsiteY44" fmla="*/ 847430 h 953037"/>
              <a:gd name="connsiteX45" fmla="*/ 1045765 w 1308494"/>
              <a:gd name="connsiteY45" fmla="*/ 857733 h 953037"/>
              <a:gd name="connsiteX46" fmla="*/ 1086978 w 1308494"/>
              <a:gd name="connsiteY46" fmla="*/ 821672 h 953037"/>
              <a:gd name="connsiteX47" fmla="*/ 1133342 w 1308494"/>
              <a:gd name="connsiteY47" fmla="*/ 783035 h 953037"/>
              <a:gd name="connsiteX48" fmla="*/ 1192584 w 1308494"/>
              <a:gd name="connsiteY48" fmla="*/ 770157 h 953037"/>
              <a:gd name="connsiteX49" fmla="*/ 1202887 w 1308494"/>
              <a:gd name="connsiteY49" fmla="*/ 736672 h 953037"/>
              <a:gd name="connsiteX50" fmla="*/ 1202887 w 1308494"/>
              <a:gd name="connsiteY50" fmla="*/ 736672 h 953037"/>
              <a:gd name="connsiteX51" fmla="*/ 1200312 w 1308494"/>
              <a:gd name="connsiteY51" fmla="*/ 672277 h 953037"/>
              <a:gd name="connsiteX52" fmla="*/ 1249251 w 1308494"/>
              <a:gd name="connsiteY52" fmla="*/ 651671 h 953037"/>
              <a:gd name="connsiteX53" fmla="*/ 1308494 w 1308494"/>
              <a:gd name="connsiteY53" fmla="*/ 615610 h 953037"/>
              <a:gd name="connsiteX54" fmla="*/ 1272433 w 1308494"/>
              <a:gd name="connsiteY54" fmla="*/ 566670 h 953037"/>
              <a:gd name="connsiteX55" fmla="*/ 1293040 w 1308494"/>
              <a:gd name="connsiteY55" fmla="*/ 546064 h 953037"/>
              <a:gd name="connsiteX56" fmla="*/ 1277585 w 1308494"/>
              <a:gd name="connsiteY56" fmla="*/ 484246 h 953037"/>
              <a:gd name="connsiteX57" fmla="*/ 1174554 w 1308494"/>
              <a:gd name="connsiteY57" fmla="*/ 491973 h 953037"/>
              <a:gd name="connsiteX58" fmla="*/ 1074099 w 1308494"/>
              <a:gd name="connsiteY58" fmla="*/ 443033 h 953037"/>
              <a:gd name="connsiteX59" fmla="*/ 1050917 w 1308494"/>
              <a:gd name="connsiteY59" fmla="*/ 450761 h 953037"/>
              <a:gd name="connsiteX60" fmla="*/ 1017432 w 1308494"/>
              <a:gd name="connsiteY60" fmla="*/ 440457 h 953037"/>
              <a:gd name="connsiteX61" fmla="*/ 896370 w 1308494"/>
              <a:gd name="connsiteY61" fmla="*/ 466215 h 953037"/>
              <a:gd name="connsiteX62" fmla="*/ 896370 w 1308494"/>
              <a:gd name="connsiteY62" fmla="*/ 425003 h 953037"/>
              <a:gd name="connsiteX63" fmla="*/ 852582 w 1308494"/>
              <a:gd name="connsiteY63" fmla="*/ 425003 h 953037"/>
              <a:gd name="connsiteX64" fmla="*/ 958189 w 1308494"/>
              <a:gd name="connsiteY64" fmla="*/ 316820 h 953037"/>
              <a:gd name="connsiteX65" fmla="*/ 940158 w 1308494"/>
              <a:gd name="connsiteY65" fmla="*/ 280759 h 953037"/>
              <a:gd name="connsiteX66" fmla="*/ 857734 w 1308494"/>
              <a:gd name="connsiteY66" fmla="*/ 218941 h 953037"/>
              <a:gd name="connsiteX67" fmla="*/ 834552 w 1308494"/>
              <a:gd name="connsiteY67" fmla="*/ 213789 h 953037"/>
              <a:gd name="connsiteX68" fmla="*/ 759854 w 1308494"/>
              <a:gd name="connsiteY68" fmla="*/ 231820 h 953037"/>
              <a:gd name="connsiteX69" fmla="*/ 744400 w 1308494"/>
              <a:gd name="connsiteY69" fmla="*/ 236971 h 953037"/>
              <a:gd name="connsiteX70" fmla="*/ 713490 w 1308494"/>
              <a:gd name="connsiteY70" fmla="*/ 211213 h 953037"/>
              <a:gd name="connsiteX71" fmla="*/ 685157 w 1308494"/>
              <a:gd name="connsiteY71" fmla="*/ 239547 h 953037"/>
              <a:gd name="connsiteX72" fmla="*/ 620762 w 1308494"/>
              <a:gd name="connsiteY72" fmla="*/ 177728 h 953037"/>
              <a:gd name="connsiteX73" fmla="*/ 600156 w 1308494"/>
              <a:gd name="connsiteY73" fmla="*/ 188032 h 953037"/>
              <a:gd name="connsiteX74" fmla="*/ 566671 w 1308494"/>
              <a:gd name="connsiteY74" fmla="*/ 236971 h 953037"/>
              <a:gd name="connsiteX75" fmla="*/ 543489 w 1308494"/>
              <a:gd name="connsiteY75" fmla="*/ 229244 h 953037"/>
              <a:gd name="connsiteX76" fmla="*/ 486822 w 1308494"/>
              <a:gd name="connsiteY76" fmla="*/ 190607 h 953037"/>
              <a:gd name="connsiteX77" fmla="*/ 466216 w 1308494"/>
              <a:gd name="connsiteY77" fmla="*/ 195759 h 953037"/>
              <a:gd name="connsiteX78" fmla="*/ 453337 w 1308494"/>
              <a:gd name="connsiteY78" fmla="*/ 211213 h 953037"/>
              <a:gd name="connsiteX79" fmla="*/ 417276 w 1308494"/>
              <a:gd name="connsiteY79" fmla="*/ 190607 h 953037"/>
              <a:gd name="connsiteX80" fmla="*/ 427579 w 1308494"/>
              <a:gd name="connsiteY80" fmla="*/ 157122 h 953037"/>
              <a:gd name="connsiteX81" fmla="*/ 363185 w 1308494"/>
              <a:gd name="connsiteY81" fmla="*/ 144243 h 953037"/>
              <a:gd name="connsiteX82" fmla="*/ 327124 w 1308494"/>
              <a:gd name="connsiteY82" fmla="*/ 151971 h 953037"/>
              <a:gd name="connsiteX83" fmla="*/ 298791 w 1308494"/>
              <a:gd name="connsiteY83" fmla="*/ 182880 h 953037"/>
              <a:gd name="connsiteX84" fmla="*/ 278184 w 1308494"/>
              <a:gd name="connsiteY84" fmla="*/ 190607 h 953037"/>
              <a:gd name="connsiteX85" fmla="*/ 283336 w 1308494"/>
              <a:gd name="connsiteY85" fmla="*/ 167425 h 953037"/>
              <a:gd name="connsiteX86" fmla="*/ 296215 w 1308494"/>
              <a:gd name="connsiteY86" fmla="*/ 157122 h 953037"/>
              <a:gd name="connsiteX87" fmla="*/ 257578 w 1308494"/>
              <a:gd name="connsiteY87" fmla="*/ 162274 h 953037"/>
              <a:gd name="connsiteX88" fmla="*/ 255002 w 1308494"/>
              <a:gd name="connsiteY88" fmla="*/ 133940 h 953037"/>
              <a:gd name="connsiteX89" fmla="*/ 275609 w 1308494"/>
              <a:gd name="connsiteY89" fmla="*/ 95304 h 953037"/>
              <a:gd name="connsiteX90" fmla="*/ 249851 w 1308494"/>
              <a:gd name="connsiteY90" fmla="*/ 64394 h 953037"/>
              <a:gd name="connsiteX91" fmla="*/ 234396 w 1308494"/>
              <a:gd name="connsiteY91" fmla="*/ 23182 h 953037"/>
              <a:gd name="connsiteX92" fmla="*/ 206063 w 1308494"/>
              <a:gd name="connsiteY92" fmla="*/ 0 h 953037"/>
              <a:gd name="connsiteX93" fmla="*/ 182881 w 1308494"/>
              <a:gd name="connsiteY93" fmla="*/ 28333 h 953037"/>
              <a:gd name="connsiteX94" fmla="*/ 182881 w 1308494"/>
              <a:gd name="connsiteY94" fmla="*/ 28333 h 953037"/>
              <a:gd name="connsiteX95" fmla="*/ 180305 w 1308494"/>
              <a:gd name="connsiteY95" fmla="*/ 90152 h 953037"/>
              <a:gd name="connsiteX96" fmla="*/ 146820 w 1308494"/>
              <a:gd name="connsiteY96" fmla="*/ 103031 h 953037"/>
              <a:gd name="connsiteX97" fmla="*/ 108183 w 1308494"/>
              <a:gd name="connsiteY97" fmla="*/ 113334 h 953037"/>
              <a:gd name="connsiteX98" fmla="*/ 90153 w 1308494"/>
              <a:gd name="connsiteY98" fmla="*/ 123637 h 953037"/>
              <a:gd name="connsiteX99" fmla="*/ 95304 w 1308494"/>
              <a:gd name="connsiteY99" fmla="*/ 164850 h 953037"/>
              <a:gd name="connsiteX100" fmla="*/ 74698 w 1308494"/>
              <a:gd name="connsiteY100" fmla="*/ 185456 h 953037"/>
              <a:gd name="connsiteX101" fmla="*/ 0 w 1308494"/>
              <a:gd name="connsiteY101" fmla="*/ 278183 h 953037"/>
              <a:gd name="connsiteX0" fmla="*/ 0 w 1308494"/>
              <a:gd name="connsiteY0" fmla="*/ 278183 h 953037"/>
              <a:gd name="connsiteX1" fmla="*/ 2576 w 1308494"/>
              <a:gd name="connsiteY1" fmla="*/ 311669 h 953037"/>
              <a:gd name="connsiteX2" fmla="*/ 2576 w 1308494"/>
              <a:gd name="connsiteY2" fmla="*/ 355457 h 953037"/>
              <a:gd name="connsiteX3" fmla="*/ 54092 w 1308494"/>
              <a:gd name="connsiteY3" fmla="*/ 376063 h 953037"/>
              <a:gd name="connsiteX4" fmla="*/ 105607 w 1308494"/>
              <a:gd name="connsiteY4" fmla="*/ 406972 h 953037"/>
              <a:gd name="connsiteX5" fmla="*/ 136517 w 1308494"/>
              <a:gd name="connsiteY5" fmla="*/ 430154 h 953037"/>
              <a:gd name="connsiteX6" fmla="*/ 159699 w 1308494"/>
              <a:gd name="connsiteY6" fmla="*/ 461064 h 953037"/>
              <a:gd name="connsiteX7" fmla="*/ 175153 w 1308494"/>
              <a:gd name="connsiteY7" fmla="*/ 481670 h 953037"/>
              <a:gd name="connsiteX8" fmla="*/ 206063 w 1308494"/>
              <a:gd name="connsiteY8" fmla="*/ 473942 h 953037"/>
              <a:gd name="connsiteX9" fmla="*/ 206063 w 1308494"/>
              <a:gd name="connsiteY9" fmla="*/ 473942 h 953037"/>
              <a:gd name="connsiteX10" fmla="*/ 247275 w 1308494"/>
              <a:gd name="connsiteY10" fmla="*/ 484246 h 953037"/>
              <a:gd name="connsiteX11" fmla="*/ 280760 w 1308494"/>
              <a:gd name="connsiteY11" fmla="*/ 546064 h 953037"/>
              <a:gd name="connsiteX12" fmla="*/ 273033 w 1308494"/>
              <a:gd name="connsiteY12" fmla="*/ 564095 h 953037"/>
              <a:gd name="connsiteX13" fmla="*/ 224093 w 1308494"/>
              <a:gd name="connsiteY13" fmla="*/ 571822 h 953037"/>
              <a:gd name="connsiteX14" fmla="*/ 226669 w 1308494"/>
              <a:gd name="connsiteY14" fmla="*/ 592428 h 953037"/>
              <a:gd name="connsiteX15" fmla="*/ 257578 w 1308494"/>
              <a:gd name="connsiteY15" fmla="*/ 605307 h 953037"/>
              <a:gd name="connsiteX16" fmla="*/ 275609 w 1308494"/>
              <a:gd name="connsiteY16" fmla="*/ 620762 h 953037"/>
              <a:gd name="connsiteX17" fmla="*/ 285912 w 1308494"/>
              <a:gd name="connsiteY17" fmla="*/ 618186 h 953037"/>
              <a:gd name="connsiteX18" fmla="*/ 296215 w 1308494"/>
              <a:gd name="connsiteY18" fmla="*/ 646519 h 953037"/>
              <a:gd name="connsiteX19" fmla="*/ 311669 w 1308494"/>
              <a:gd name="connsiteY19" fmla="*/ 674853 h 953037"/>
              <a:gd name="connsiteX20" fmla="*/ 273033 w 1308494"/>
              <a:gd name="connsiteY20" fmla="*/ 672277 h 953037"/>
              <a:gd name="connsiteX21" fmla="*/ 257578 w 1308494"/>
              <a:gd name="connsiteY21" fmla="*/ 705762 h 953037"/>
              <a:gd name="connsiteX22" fmla="*/ 306518 w 1308494"/>
              <a:gd name="connsiteY22" fmla="*/ 713490 h 953037"/>
              <a:gd name="connsiteX23" fmla="*/ 334851 w 1308494"/>
              <a:gd name="connsiteY23" fmla="*/ 767581 h 953037"/>
              <a:gd name="connsiteX24" fmla="*/ 355458 w 1308494"/>
              <a:gd name="connsiteY24" fmla="*/ 790763 h 953037"/>
              <a:gd name="connsiteX25" fmla="*/ 417276 w 1308494"/>
              <a:gd name="connsiteY25" fmla="*/ 798490 h 953037"/>
              <a:gd name="connsiteX26" fmla="*/ 412125 w 1308494"/>
              <a:gd name="connsiteY26" fmla="*/ 844854 h 953037"/>
              <a:gd name="connsiteX27" fmla="*/ 432731 w 1308494"/>
              <a:gd name="connsiteY27" fmla="*/ 847430 h 953037"/>
              <a:gd name="connsiteX28" fmla="*/ 432731 w 1308494"/>
              <a:gd name="connsiteY28" fmla="*/ 847430 h 953037"/>
              <a:gd name="connsiteX29" fmla="*/ 497125 w 1308494"/>
              <a:gd name="connsiteY29" fmla="*/ 880915 h 953037"/>
              <a:gd name="connsiteX30" fmla="*/ 522883 w 1308494"/>
              <a:gd name="connsiteY30" fmla="*/ 911824 h 953037"/>
              <a:gd name="connsiteX31" fmla="*/ 566671 w 1308494"/>
              <a:gd name="connsiteY31" fmla="*/ 914400 h 953037"/>
              <a:gd name="connsiteX32" fmla="*/ 582126 w 1308494"/>
              <a:gd name="connsiteY32" fmla="*/ 947885 h 953037"/>
              <a:gd name="connsiteX33" fmla="*/ 618187 w 1308494"/>
              <a:gd name="connsiteY33" fmla="*/ 953037 h 953037"/>
              <a:gd name="connsiteX34" fmla="*/ 682581 w 1308494"/>
              <a:gd name="connsiteY34" fmla="*/ 919552 h 953037"/>
              <a:gd name="connsiteX35" fmla="*/ 736672 w 1308494"/>
              <a:gd name="connsiteY35" fmla="*/ 924703 h 953037"/>
              <a:gd name="connsiteX36" fmla="*/ 754703 w 1308494"/>
              <a:gd name="connsiteY36" fmla="*/ 875763 h 953037"/>
              <a:gd name="connsiteX37" fmla="*/ 739248 w 1308494"/>
              <a:gd name="connsiteY37" fmla="*/ 852581 h 953037"/>
              <a:gd name="connsiteX38" fmla="*/ 795915 w 1308494"/>
              <a:gd name="connsiteY38" fmla="*/ 837127 h 953037"/>
              <a:gd name="connsiteX39" fmla="*/ 821673 w 1308494"/>
              <a:gd name="connsiteY39" fmla="*/ 806217 h 953037"/>
              <a:gd name="connsiteX40" fmla="*/ 808794 w 1308494"/>
              <a:gd name="connsiteY40" fmla="*/ 767581 h 953037"/>
              <a:gd name="connsiteX41" fmla="*/ 842279 w 1308494"/>
              <a:gd name="connsiteY41" fmla="*/ 718641 h 953037"/>
              <a:gd name="connsiteX42" fmla="*/ 888643 w 1308494"/>
              <a:gd name="connsiteY42" fmla="*/ 775308 h 953037"/>
              <a:gd name="connsiteX43" fmla="*/ 919552 w 1308494"/>
              <a:gd name="connsiteY43" fmla="*/ 798490 h 953037"/>
              <a:gd name="connsiteX44" fmla="*/ 950462 w 1308494"/>
              <a:gd name="connsiteY44" fmla="*/ 847430 h 953037"/>
              <a:gd name="connsiteX45" fmla="*/ 1045765 w 1308494"/>
              <a:gd name="connsiteY45" fmla="*/ 857733 h 953037"/>
              <a:gd name="connsiteX46" fmla="*/ 1086978 w 1308494"/>
              <a:gd name="connsiteY46" fmla="*/ 821672 h 953037"/>
              <a:gd name="connsiteX47" fmla="*/ 1133342 w 1308494"/>
              <a:gd name="connsiteY47" fmla="*/ 783035 h 953037"/>
              <a:gd name="connsiteX48" fmla="*/ 1192584 w 1308494"/>
              <a:gd name="connsiteY48" fmla="*/ 770157 h 953037"/>
              <a:gd name="connsiteX49" fmla="*/ 1202887 w 1308494"/>
              <a:gd name="connsiteY49" fmla="*/ 736672 h 953037"/>
              <a:gd name="connsiteX50" fmla="*/ 1202887 w 1308494"/>
              <a:gd name="connsiteY50" fmla="*/ 736672 h 953037"/>
              <a:gd name="connsiteX51" fmla="*/ 1200312 w 1308494"/>
              <a:gd name="connsiteY51" fmla="*/ 672277 h 953037"/>
              <a:gd name="connsiteX52" fmla="*/ 1249251 w 1308494"/>
              <a:gd name="connsiteY52" fmla="*/ 651671 h 953037"/>
              <a:gd name="connsiteX53" fmla="*/ 1308494 w 1308494"/>
              <a:gd name="connsiteY53" fmla="*/ 615610 h 953037"/>
              <a:gd name="connsiteX54" fmla="*/ 1272433 w 1308494"/>
              <a:gd name="connsiteY54" fmla="*/ 566670 h 953037"/>
              <a:gd name="connsiteX55" fmla="*/ 1293040 w 1308494"/>
              <a:gd name="connsiteY55" fmla="*/ 546064 h 953037"/>
              <a:gd name="connsiteX56" fmla="*/ 1277585 w 1308494"/>
              <a:gd name="connsiteY56" fmla="*/ 484246 h 953037"/>
              <a:gd name="connsiteX57" fmla="*/ 1174554 w 1308494"/>
              <a:gd name="connsiteY57" fmla="*/ 491973 h 953037"/>
              <a:gd name="connsiteX58" fmla="*/ 1074099 w 1308494"/>
              <a:gd name="connsiteY58" fmla="*/ 443033 h 953037"/>
              <a:gd name="connsiteX59" fmla="*/ 1050917 w 1308494"/>
              <a:gd name="connsiteY59" fmla="*/ 450761 h 953037"/>
              <a:gd name="connsiteX60" fmla="*/ 1017432 w 1308494"/>
              <a:gd name="connsiteY60" fmla="*/ 440457 h 953037"/>
              <a:gd name="connsiteX61" fmla="*/ 896370 w 1308494"/>
              <a:gd name="connsiteY61" fmla="*/ 466215 h 953037"/>
              <a:gd name="connsiteX62" fmla="*/ 896370 w 1308494"/>
              <a:gd name="connsiteY62" fmla="*/ 425003 h 953037"/>
              <a:gd name="connsiteX63" fmla="*/ 852582 w 1308494"/>
              <a:gd name="connsiteY63" fmla="*/ 425003 h 953037"/>
              <a:gd name="connsiteX64" fmla="*/ 958189 w 1308494"/>
              <a:gd name="connsiteY64" fmla="*/ 316820 h 953037"/>
              <a:gd name="connsiteX65" fmla="*/ 940158 w 1308494"/>
              <a:gd name="connsiteY65" fmla="*/ 280759 h 953037"/>
              <a:gd name="connsiteX66" fmla="*/ 857734 w 1308494"/>
              <a:gd name="connsiteY66" fmla="*/ 218941 h 953037"/>
              <a:gd name="connsiteX67" fmla="*/ 834552 w 1308494"/>
              <a:gd name="connsiteY67" fmla="*/ 213789 h 953037"/>
              <a:gd name="connsiteX68" fmla="*/ 759854 w 1308494"/>
              <a:gd name="connsiteY68" fmla="*/ 231820 h 953037"/>
              <a:gd name="connsiteX69" fmla="*/ 744400 w 1308494"/>
              <a:gd name="connsiteY69" fmla="*/ 236971 h 953037"/>
              <a:gd name="connsiteX70" fmla="*/ 713490 w 1308494"/>
              <a:gd name="connsiteY70" fmla="*/ 211213 h 953037"/>
              <a:gd name="connsiteX71" fmla="*/ 685157 w 1308494"/>
              <a:gd name="connsiteY71" fmla="*/ 239547 h 953037"/>
              <a:gd name="connsiteX72" fmla="*/ 620762 w 1308494"/>
              <a:gd name="connsiteY72" fmla="*/ 177728 h 953037"/>
              <a:gd name="connsiteX73" fmla="*/ 600156 w 1308494"/>
              <a:gd name="connsiteY73" fmla="*/ 188032 h 953037"/>
              <a:gd name="connsiteX74" fmla="*/ 566671 w 1308494"/>
              <a:gd name="connsiteY74" fmla="*/ 236971 h 953037"/>
              <a:gd name="connsiteX75" fmla="*/ 543489 w 1308494"/>
              <a:gd name="connsiteY75" fmla="*/ 229244 h 953037"/>
              <a:gd name="connsiteX76" fmla="*/ 486822 w 1308494"/>
              <a:gd name="connsiteY76" fmla="*/ 190607 h 953037"/>
              <a:gd name="connsiteX77" fmla="*/ 466216 w 1308494"/>
              <a:gd name="connsiteY77" fmla="*/ 195759 h 953037"/>
              <a:gd name="connsiteX78" fmla="*/ 453337 w 1308494"/>
              <a:gd name="connsiteY78" fmla="*/ 211213 h 953037"/>
              <a:gd name="connsiteX79" fmla="*/ 417276 w 1308494"/>
              <a:gd name="connsiteY79" fmla="*/ 190607 h 953037"/>
              <a:gd name="connsiteX80" fmla="*/ 427579 w 1308494"/>
              <a:gd name="connsiteY80" fmla="*/ 157122 h 953037"/>
              <a:gd name="connsiteX81" fmla="*/ 363185 w 1308494"/>
              <a:gd name="connsiteY81" fmla="*/ 144243 h 953037"/>
              <a:gd name="connsiteX82" fmla="*/ 327124 w 1308494"/>
              <a:gd name="connsiteY82" fmla="*/ 151971 h 953037"/>
              <a:gd name="connsiteX83" fmla="*/ 298791 w 1308494"/>
              <a:gd name="connsiteY83" fmla="*/ 182880 h 953037"/>
              <a:gd name="connsiteX84" fmla="*/ 278184 w 1308494"/>
              <a:gd name="connsiteY84" fmla="*/ 190607 h 953037"/>
              <a:gd name="connsiteX85" fmla="*/ 283336 w 1308494"/>
              <a:gd name="connsiteY85" fmla="*/ 167425 h 953037"/>
              <a:gd name="connsiteX86" fmla="*/ 296215 w 1308494"/>
              <a:gd name="connsiteY86" fmla="*/ 157122 h 953037"/>
              <a:gd name="connsiteX87" fmla="*/ 257578 w 1308494"/>
              <a:gd name="connsiteY87" fmla="*/ 162274 h 953037"/>
              <a:gd name="connsiteX88" fmla="*/ 255002 w 1308494"/>
              <a:gd name="connsiteY88" fmla="*/ 133940 h 953037"/>
              <a:gd name="connsiteX89" fmla="*/ 275609 w 1308494"/>
              <a:gd name="connsiteY89" fmla="*/ 95304 h 953037"/>
              <a:gd name="connsiteX90" fmla="*/ 249851 w 1308494"/>
              <a:gd name="connsiteY90" fmla="*/ 64394 h 953037"/>
              <a:gd name="connsiteX91" fmla="*/ 234396 w 1308494"/>
              <a:gd name="connsiteY91" fmla="*/ 23182 h 953037"/>
              <a:gd name="connsiteX92" fmla="*/ 206063 w 1308494"/>
              <a:gd name="connsiteY92" fmla="*/ 0 h 953037"/>
              <a:gd name="connsiteX93" fmla="*/ 182881 w 1308494"/>
              <a:gd name="connsiteY93" fmla="*/ 28333 h 953037"/>
              <a:gd name="connsiteX94" fmla="*/ 182881 w 1308494"/>
              <a:gd name="connsiteY94" fmla="*/ 28333 h 953037"/>
              <a:gd name="connsiteX95" fmla="*/ 180305 w 1308494"/>
              <a:gd name="connsiteY95" fmla="*/ 90152 h 953037"/>
              <a:gd name="connsiteX96" fmla="*/ 146820 w 1308494"/>
              <a:gd name="connsiteY96" fmla="*/ 103031 h 953037"/>
              <a:gd name="connsiteX97" fmla="*/ 108183 w 1308494"/>
              <a:gd name="connsiteY97" fmla="*/ 113334 h 953037"/>
              <a:gd name="connsiteX98" fmla="*/ 90153 w 1308494"/>
              <a:gd name="connsiteY98" fmla="*/ 123637 h 953037"/>
              <a:gd name="connsiteX99" fmla="*/ 95304 w 1308494"/>
              <a:gd name="connsiteY99" fmla="*/ 164850 h 953037"/>
              <a:gd name="connsiteX100" fmla="*/ 74698 w 1308494"/>
              <a:gd name="connsiteY100" fmla="*/ 185456 h 953037"/>
              <a:gd name="connsiteX101" fmla="*/ 0 w 1308494"/>
              <a:gd name="connsiteY101" fmla="*/ 278183 h 953037"/>
              <a:gd name="connsiteX0" fmla="*/ 0 w 1308494"/>
              <a:gd name="connsiteY0" fmla="*/ 278183 h 953037"/>
              <a:gd name="connsiteX1" fmla="*/ 2576 w 1308494"/>
              <a:gd name="connsiteY1" fmla="*/ 311669 h 953037"/>
              <a:gd name="connsiteX2" fmla="*/ 2576 w 1308494"/>
              <a:gd name="connsiteY2" fmla="*/ 355457 h 953037"/>
              <a:gd name="connsiteX3" fmla="*/ 54092 w 1308494"/>
              <a:gd name="connsiteY3" fmla="*/ 376063 h 953037"/>
              <a:gd name="connsiteX4" fmla="*/ 105607 w 1308494"/>
              <a:gd name="connsiteY4" fmla="*/ 406972 h 953037"/>
              <a:gd name="connsiteX5" fmla="*/ 136517 w 1308494"/>
              <a:gd name="connsiteY5" fmla="*/ 430154 h 953037"/>
              <a:gd name="connsiteX6" fmla="*/ 159699 w 1308494"/>
              <a:gd name="connsiteY6" fmla="*/ 461064 h 953037"/>
              <a:gd name="connsiteX7" fmla="*/ 175153 w 1308494"/>
              <a:gd name="connsiteY7" fmla="*/ 481670 h 953037"/>
              <a:gd name="connsiteX8" fmla="*/ 206063 w 1308494"/>
              <a:gd name="connsiteY8" fmla="*/ 473942 h 953037"/>
              <a:gd name="connsiteX9" fmla="*/ 206063 w 1308494"/>
              <a:gd name="connsiteY9" fmla="*/ 473942 h 953037"/>
              <a:gd name="connsiteX10" fmla="*/ 247275 w 1308494"/>
              <a:gd name="connsiteY10" fmla="*/ 484246 h 953037"/>
              <a:gd name="connsiteX11" fmla="*/ 280760 w 1308494"/>
              <a:gd name="connsiteY11" fmla="*/ 546064 h 953037"/>
              <a:gd name="connsiteX12" fmla="*/ 273033 w 1308494"/>
              <a:gd name="connsiteY12" fmla="*/ 564095 h 953037"/>
              <a:gd name="connsiteX13" fmla="*/ 224093 w 1308494"/>
              <a:gd name="connsiteY13" fmla="*/ 571822 h 953037"/>
              <a:gd name="connsiteX14" fmla="*/ 226669 w 1308494"/>
              <a:gd name="connsiteY14" fmla="*/ 592428 h 953037"/>
              <a:gd name="connsiteX15" fmla="*/ 257578 w 1308494"/>
              <a:gd name="connsiteY15" fmla="*/ 605307 h 953037"/>
              <a:gd name="connsiteX16" fmla="*/ 275609 w 1308494"/>
              <a:gd name="connsiteY16" fmla="*/ 620762 h 953037"/>
              <a:gd name="connsiteX17" fmla="*/ 285912 w 1308494"/>
              <a:gd name="connsiteY17" fmla="*/ 618186 h 953037"/>
              <a:gd name="connsiteX18" fmla="*/ 296215 w 1308494"/>
              <a:gd name="connsiteY18" fmla="*/ 646519 h 953037"/>
              <a:gd name="connsiteX19" fmla="*/ 311669 w 1308494"/>
              <a:gd name="connsiteY19" fmla="*/ 674853 h 953037"/>
              <a:gd name="connsiteX20" fmla="*/ 273033 w 1308494"/>
              <a:gd name="connsiteY20" fmla="*/ 672277 h 953037"/>
              <a:gd name="connsiteX21" fmla="*/ 257578 w 1308494"/>
              <a:gd name="connsiteY21" fmla="*/ 705762 h 953037"/>
              <a:gd name="connsiteX22" fmla="*/ 306518 w 1308494"/>
              <a:gd name="connsiteY22" fmla="*/ 713490 h 953037"/>
              <a:gd name="connsiteX23" fmla="*/ 334851 w 1308494"/>
              <a:gd name="connsiteY23" fmla="*/ 767581 h 953037"/>
              <a:gd name="connsiteX24" fmla="*/ 355458 w 1308494"/>
              <a:gd name="connsiteY24" fmla="*/ 790763 h 953037"/>
              <a:gd name="connsiteX25" fmla="*/ 417276 w 1308494"/>
              <a:gd name="connsiteY25" fmla="*/ 798490 h 953037"/>
              <a:gd name="connsiteX26" fmla="*/ 412125 w 1308494"/>
              <a:gd name="connsiteY26" fmla="*/ 844854 h 953037"/>
              <a:gd name="connsiteX27" fmla="*/ 432731 w 1308494"/>
              <a:gd name="connsiteY27" fmla="*/ 847430 h 953037"/>
              <a:gd name="connsiteX28" fmla="*/ 432731 w 1308494"/>
              <a:gd name="connsiteY28" fmla="*/ 847430 h 953037"/>
              <a:gd name="connsiteX29" fmla="*/ 497125 w 1308494"/>
              <a:gd name="connsiteY29" fmla="*/ 880915 h 953037"/>
              <a:gd name="connsiteX30" fmla="*/ 522883 w 1308494"/>
              <a:gd name="connsiteY30" fmla="*/ 911824 h 953037"/>
              <a:gd name="connsiteX31" fmla="*/ 566671 w 1308494"/>
              <a:gd name="connsiteY31" fmla="*/ 914400 h 953037"/>
              <a:gd name="connsiteX32" fmla="*/ 582126 w 1308494"/>
              <a:gd name="connsiteY32" fmla="*/ 947885 h 953037"/>
              <a:gd name="connsiteX33" fmla="*/ 618187 w 1308494"/>
              <a:gd name="connsiteY33" fmla="*/ 953037 h 953037"/>
              <a:gd name="connsiteX34" fmla="*/ 682581 w 1308494"/>
              <a:gd name="connsiteY34" fmla="*/ 919552 h 953037"/>
              <a:gd name="connsiteX35" fmla="*/ 736672 w 1308494"/>
              <a:gd name="connsiteY35" fmla="*/ 924703 h 953037"/>
              <a:gd name="connsiteX36" fmla="*/ 754703 w 1308494"/>
              <a:gd name="connsiteY36" fmla="*/ 875763 h 953037"/>
              <a:gd name="connsiteX37" fmla="*/ 739248 w 1308494"/>
              <a:gd name="connsiteY37" fmla="*/ 852581 h 953037"/>
              <a:gd name="connsiteX38" fmla="*/ 795915 w 1308494"/>
              <a:gd name="connsiteY38" fmla="*/ 837127 h 953037"/>
              <a:gd name="connsiteX39" fmla="*/ 821673 w 1308494"/>
              <a:gd name="connsiteY39" fmla="*/ 806217 h 953037"/>
              <a:gd name="connsiteX40" fmla="*/ 808794 w 1308494"/>
              <a:gd name="connsiteY40" fmla="*/ 767581 h 953037"/>
              <a:gd name="connsiteX41" fmla="*/ 842279 w 1308494"/>
              <a:gd name="connsiteY41" fmla="*/ 718641 h 953037"/>
              <a:gd name="connsiteX42" fmla="*/ 888643 w 1308494"/>
              <a:gd name="connsiteY42" fmla="*/ 775308 h 953037"/>
              <a:gd name="connsiteX43" fmla="*/ 919552 w 1308494"/>
              <a:gd name="connsiteY43" fmla="*/ 798490 h 953037"/>
              <a:gd name="connsiteX44" fmla="*/ 950462 w 1308494"/>
              <a:gd name="connsiteY44" fmla="*/ 847430 h 953037"/>
              <a:gd name="connsiteX45" fmla="*/ 1045765 w 1308494"/>
              <a:gd name="connsiteY45" fmla="*/ 857733 h 953037"/>
              <a:gd name="connsiteX46" fmla="*/ 1086978 w 1308494"/>
              <a:gd name="connsiteY46" fmla="*/ 821672 h 953037"/>
              <a:gd name="connsiteX47" fmla="*/ 1133342 w 1308494"/>
              <a:gd name="connsiteY47" fmla="*/ 783035 h 953037"/>
              <a:gd name="connsiteX48" fmla="*/ 1192584 w 1308494"/>
              <a:gd name="connsiteY48" fmla="*/ 770157 h 953037"/>
              <a:gd name="connsiteX49" fmla="*/ 1202887 w 1308494"/>
              <a:gd name="connsiteY49" fmla="*/ 736672 h 953037"/>
              <a:gd name="connsiteX50" fmla="*/ 1202887 w 1308494"/>
              <a:gd name="connsiteY50" fmla="*/ 736672 h 953037"/>
              <a:gd name="connsiteX51" fmla="*/ 1200312 w 1308494"/>
              <a:gd name="connsiteY51" fmla="*/ 672277 h 953037"/>
              <a:gd name="connsiteX52" fmla="*/ 1249251 w 1308494"/>
              <a:gd name="connsiteY52" fmla="*/ 651671 h 953037"/>
              <a:gd name="connsiteX53" fmla="*/ 1308494 w 1308494"/>
              <a:gd name="connsiteY53" fmla="*/ 615610 h 953037"/>
              <a:gd name="connsiteX54" fmla="*/ 1272433 w 1308494"/>
              <a:gd name="connsiteY54" fmla="*/ 566670 h 953037"/>
              <a:gd name="connsiteX55" fmla="*/ 1293040 w 1308494"/>
              <a:gd name="connsiteY55" fmla="*/ 546064 h 953037"/>
              <a:gd name="connsiteX56" fmla="*/ 1277585 w 1308494"/>
              <a:gd name="connsiteY56" fmla="*/ 484246 h 953037"/>
              <a:gd name="connsiteX57" fmla="*/ 1174554 w 1308494"/>
              <a:gd name="connsiteY57" fmla="*/ 491973 h 953037"/>
              <a:gd name="connsiteX58" fmla="*/ 1074099 w 1308494"/>
              <a:gd name="connsiteY58" fmla="*/ 443033 h 953037"/>
              <a:gd name="connsiteX59" fmla="*/ 1050917 w 1308494"/>
              <a:gd name="connsiteY59" fmla="*/ 450761 h 953037"/>
              <a:gd name="connsiteX60" fmla="*/ 1017432 w 1308494"/>
              <a:gd name="connsiteY60" fmla="*/ 440457 h 953037"/>
              <a:gd name="connsiteX61" fmla="*/ 896370 w 1308494"/>
              <a:gd name="connsiteY61" fmla="*/ 466215 h 953037"/>
              <a:gd name="connsiteX62" fmla="*/ 896370 w 1308494"/>
              <a:gd name="connsiteY62" fmla="*/ 425003 h 953037"/>
              <a:gd name="connsiteX63" fmla="*/ 852582 w 1308494"/>
              <a:gd name="connsiteY63" fmla="*/ 425003 h 953037"/>
              <a:gd name="connsiteX64" fmla="*/ 958189 w 1308494"/>
              <a:gd name="connsiteY64" fmla="*/ 316820 h 953037"/>
              <a:gd name="connsiteX65" fmla="*/ 940158 w 1308494"/>
              <a:gd name="connsiteY65" fmla="*/ 280759 h 953037"/>
              <a:gd name="connsiteX66" fmla="*/ 857734 w 1308494"/>
              <a:gd name="connsiteY66" fmla="*/ 218941 h 953037"/>
              <a:gd name="connsiteX67" fmla="*/ 834552 w 1308494"/>
              <a:gd name="connsiteY67" fmla="*/ 213789 h 953037"/>
              <a:gd name="connsiteX68" fmla="*/ 759854 w 1308494"/>
              <a:gd name="connsiteY68" fmla="*/ 231820 h 953037"/>
              <a:gd name="connsiteX69" fmla="*/ 744400 w 1308494"/>
              <a:gd name="connsiteY69" fmla="*/ 236971 h 953037"/>
              <a:gd name="connsiteX70" fmla="*/ 713490 w 1308494"/>
              <a:gd name="connsiteY70" fmla="*/ 211213 h 953037"/>
              <a:gd name="connsiteX71" fmla="*/ 685157 w 1308494"/>
              <a:gd name="connsiteY71" fmla="*/ 239547 h 953037"/>
              <a:gd name="connsiteX72" fmla="*/ 620762 w 1308494"/>
              <a:gd name="connsiteY72" fmla="*/ 177728 h 953037"/>
              <a:gd name="connsiteX73" fmla="*/ 600156 w 1308494"/>
              <a:gd name="connsiteY73" fmla="*/ 188032 h 953037"/>
              <a:gd name="connsiteX74" fmla="*/ 566671 w 1308494"/>
              <a:gd name="connsiteY74" fmla="*/ 236971 h 953037"/>
              <a:gd name="connsiteX75" fmla="*/ 543489 w 1308494"/>
              <a:gd name="connsiteY75" fmla="*/ 229244 h 953037"/>
              <a:gd name="connsiteX76" fmla="*/ 486822 w 1308494"/>
              <a:gd name="connsiteY76" fmla="*/ 190607 h 953037"/>
              <a:gd name="connsiteX77" fmla="*/ 466216 w 1308494"/>
              <a:gd name="connsiteY77" fmla="*/ 195759 h 953037"/>
              <a:gd name="connsiteX78" fmla="*/ 453337 w 1308494"/>
              <a:gd name="connsiteY78" fmla="*/ 211213 h 953037"/>
              <a:gd name="connsiteX79" fmla="*/ 417276 w 1308494"/>
              <a:gd name="connsiteY79" fmla="*/ 190607 h 953037"/>
              <a:gd name="connsiteX80" fmla="*/ 427579 w 1308494"/>
              <a:gd name="connsiteY80" fmla="*/ 157122 h 953037"/>
              <a:gd name="connsiteX81" fmla="*/ 363185 w 1308494"/>
              <a:gd name="connsiteY81" fmla="*/ 144243 h 953037"/>
              <a:gd name="connsiteX82" fmla="*/ 327124 w 1308494"/>
              <a:gd name="connsiteY82" fmla="*/ 151971 h 953037"/>
              <a:gd name="connsiteX83" fmla="*/ 298791 w 1308494"/>
              <a:gd name="connsiteY83" fmla="*/ 182880 h 953037"/>
              <a:gd name="connsiteX84" fmla="*/ 278184 w 1308494"/>
              <a:gd name="connsiteY84" fmla="*/ 190607 h 953037"/>
              <a:gd name="connsiteX85" fmla="*/ 283336 w 1308494"/>
              <a:gd name="connsiteY85" fmla="*/ 167425 h 953037"/>
              <a:gd name="connsiteX86" fmla="*/ 296215 w 1308494"/>
              <a:gd name="connsiteY86" fmla="*/ 157122 h 953037"/>
              <a:gd name="connsiteX87" fmla="*/ 257578 w 1308494"/>
              <a:gd name="connsiteY87" fmla="*/ 162274 h 953037"/>
              <a:gd name="connsiteX88" fmla="*/ 255002 w 1308494"/>
              <a:gd name="connsiteY88" fmla="*/ 133940 h 953037"/>
              <a:gd name="connsiteX89" fmla="*/ 275609 w 1308494"/>
              <a:gd name="connsiteY89" fmla="*/ 95304 h 953037"/>
              <a:gd name="connsiteX90" fmla="*/ 249851 w 1308494"/>
              <a:gd name="connsiteY90" fmla="*/ 64394 h 953037"/>
              <a:gd name="connsiteX91" fmla="*/ 234396 w 1308494"/>
              <a:gd name="connsiteY91" fmla="*/ 23182 h 953037"/>
              <a:gd name="connsiteX92" fmla="*/ 206063 w 1308494"/>
              <a:gd name="connsiteY92" fmla="*/ 0 h 953037"/>
              <a:gd name="connsiteX93" fmla="*/ 182881 w 1308494"/>
              <a:gd name="connsiteY93" fmla="*/ 28333 h 953037"/>
              <a:gd name="connsiteX94" fmla="*/ 182881 w 1308494"/>
              <a:gd name="connsiteY94" fmla="*/ 28333 h 953037"/>
              <a:gd name="connsiteX95" fmla="*/ 180305 w 1308494"/>
              <a:gd name="connsiteY95" fmla="*/ 90152 h 953037"/>
              <a:gd name="connsiteX96" fmla="*/ 146820 w 1308494"/>
              <a:gd name="connsiteY96" fmla="*/ 103031 h 953037"/>
              <a:gd name="connsiteX97" fmla="*/ 108183 w 1308494"/>
              <a:gd name="connsiteY97" fmla="*/ 113334 h 953037"/>
              <a:gd name="connsiteX98" fmla="*/ 90153 w 1308494"/>
              <a:gd name="connsiteY98" fmla="*/ 123637 h 953037"/>
              <a:gd name="connsiteX99" fmla="*/ 95304 w 1308494"/>
              <a:gd name="connsiteY99" fmla="*/ 164850 h 953037"/>
              <a:gd name="connsiteX100" fmla="*/ 74698 w 1308494"/>
              <a:gd name="connsiteY100" fmla="*/ 185456 h 953037"/>
              <a:gd name="connsiteX101" fmla="*/ 0 w 1308494"/>
              <a:gd name="connsiteY101" fmla="*/ 278183 h 953037"/>
              <a:gd name="connsiteX0" fmla="*/ 0 w 1308494"/>
              <a:gd name="connsiteY0" fmla="*/ 278183 h 953037"/>
              <a:gd name="connsiteX1" fmla="*/ 2576 w 1308494"/>
              <a:gd name="connsiteY1" fmla="*/ 311669 h 953037"/>
              <a:gd name="connsiteX2" fmla="*/ 2576 w 1308494"/>
              <a:gd name="connsiteY2" fmla="*/ 355457 h 953037"/>
              <a:gd name="connsiteX3" fmla="*/ 54092 w 1308494"/>
              <a:gd name="connsiteY3" fmla="*/ 376063 h 953037"/>
              <a:gd name="connsiteX4" fmla="*/ 105607 w 1308494"/>
              <a:gd name="connsiteY4" fmla="*/ 406972 h 953037"/>
              <a:gd name="connsiteX5" fmla="*/ 136517 w 1308494"/>
              <a:gd name="connsiteY5" fmla="*/ 430154 h 953037"/>
              <a:gd name="connsiteX6" fmla="*/ 159699 w 1308494"/>
              <a:gd name="connsiteY6" fmla="*/ 461064 h 953037"/>
              <a:gd name="connsiteX7" fmla="*/ 175153 w 1308494"/>
              <a:gd name="connsiteY7" fmla="*/ 481670 h 953037"/>
              <a:gd name="connsiteX8" fmla="*/ 206063 w 1308494"/>
              <a:gd name="connsiteY8" fmla="*/ 473942 h 953037"/>
              <a:gd name="connsiteX9" fmla="*/ 206063 w 1308494"/>
              <a:gd name="connsiteY9" fmla="*/ 473942 h 953037"/>
              <a:gd name="connsiteX10" fmla="*/ 247275 w 1308494"/>
              <a:gd name="connsiteY10" fmla="*/ 484246 h 953037"/>
              <a:gd name="connsiteX11" fmla="*/ 280760 w 1308494"/>
              <a:gd name="connsiteY11" fmla="*/ 546064 h 953037"/>
              <a:gd name="connsiteX12" fmla="*/ 273033 w 1308494"/>
              <a:gd name="connsiteY12" fmla="*/ 564095 h 953037"/>
              <a:gd name="connsiteX13" fmla="*/ 224093 w 1308494"/>
              <a:gd name="connsiteY13" fmla="*/ 571822 h 953037"/>
              <a:gd name="connsiteX14" fmla="*/ 226669 w 1308494"/>
              <a:gd name="connsiteY14" fmla="*/ 592428 h 953037"/>
              <a:gd name="connsiteX15" fmla="*/ 257578 w 1308494"/>
              <a:gd name="connsiteY15" fmla="*/ 605307 h 953037"/>
              <a:gd name="connsiteX16" fmla="*/ 275609 w 1308494"/>
              <a:gd name="connsiteY16" fmla="*/ 620762 h 953037"/>
              <a:gd name="connsiteX17" fmla="*/ 285912 w 1308494"/>
              <a:gd name="connsiteY17" fmla="*/ 618186 h 953037"/>
              <a:gd name="connsiteX18" fmla="*/ 296215 w 1308494"/>
              <a:gd name="connsiteY18" fmla="*/ 646519 h 953037"/>
              <a:gd name="connsiteX19" fmla="*/ 311669 w 1308494"/>
              <a:gd name="connsiteY19" fmla="*/ 674853 h 953037"/>
              <a:gd name="connsiteX20" fmla="*/ 273033 w 1308494"/>
              <a:gd name="connsiteY20" fmla="*/ 672277 h 953037"/>
              <a:gd name="connsiteX21" fmla="*/ 257578 w 1308494"/>
              <a:gd name="connsiteY21" fmla="*/ 705762 h 953037"/>
              <a:gd name="connsiteX22" fmla="*/ 306518 w 1308494"/>
              <a:gd name="connsiteY22" fmla="*/ 713490 h 953037"/>
              <a:gd name="connsiteX23" fmla="*/ 334851 w 1308494"/>
              <a:gd name="connsiteY23" fmla="*/ 767581 h 953037"/>
              <a:gd name="connsiteX24" fmla="*/ 355458 w 1308494"/>
              <a:gd name="connsiteY24" fmla="*/ 790763 h 953037"/>
              <a:gd name="connsiteX25" fmla="*/ 417276 w 1308494"/>
              <a:gd name="connsiteY25" fmla="*/ 798490 h 953037"/>
              <a:gd name="connsiteX26" fmla="*/ 412125 w 1308494"/>
              <a:gd name="connsiteY26" fmla="*/ 844854 h 953037"/>
              <a:gd name="connsiteX27" fmla="*/ 432731 w 1308494"/>
              <a:gd name="connsiteY27" fmla="*/ 847430 h 953037"/>
              <a:gd name="connsiteX28" fmla="*/ 432731 w 1308494"/>
              <a:gd name="connsiteY28" fmla="*/ 847430 h 953037"/>
              <a:gd name="connsiteX29" fmla="*/ 497125 w 1308494"/>
              <a:gd name="connsiteY29" fmla="*/ 880915 h 953037"/>
              <a:gd name="connsiteX30" fmla="*/ 522883 w 1308494"/>
              <a:gd name="connsiteY30" fmla="*/ 911824 h 953037"/>
              <a:gd name="connsiteX31" fmla="*/ 566671 w 1308494"/>
              <a:gd name="connsiteY31" fmla="*/ 914400 h 953037"/>
              <a:gd name="connsiteX32" fmla="*/ 582126 w 1308494"/>
              <a:gd name="connsiteY32" fmla="*/ 947885 h 953037"/>
              <a:gd name="connsiteX33" fmla="*/ 618187 w 1308494"/>
              <a:gd name="connsiteY33" fmla="*/ 953037 h 953037"/>
              <a:gd name="connsiteX34" fmla="*/ 682581 w 1308494"/>
              <a:gd name="connsiteY34" fmla="*/ 919552 h 953037"/>
              <a:gd name="connsiteX35" fmla="*/ 736672 w 1308494"/>
              <a:gd name="connsiteY35" fmla="*/ 924703 h 953037"/>
              <a:gd name="connsiteX36" fmla="*/ 754703 w 1308494"/>
              <a:gd name="connsiteY36" fmla="*/ 875763 h 953037"/>
              <a:gd name="connsiteX37" fmla="*/ 739248 w 1308494"/>
              <a:gd name="connsiteY37" fmla="*/ 852581 h 953037"/>
              <a:gd name="connsiteX38" fmla="*/ 795915 w 1308494"/>
              <a:gd name="connsiteY38" fmla="*/ 837127 h 953037"/>
              <a:gd name="connsiteX39" fmla="*/ 821673 w 1308494"/>
              <a:gd name="connsiteY39" fmla="*/ 806217 h 953037"/>
              <a:gd name="connsiteX40" fmla="*/ 808794 w 1308494"/>
              <a:gd name="connsiteY40" fmla="*/ 767581 h 953037"/>
              <a:gd name="connsiteX41" fmla="*/ 842279 w 1308494"/>
              <a:gd name="connsiteY41" fmla="*/ 718641 h 953037"/>
              <a:gd name="connsiteX42" fmla="*/ 888643 w 1308494"/>
              <a:gd name="connsiteY42" fmla="*/ 775308 h 953037"/>
              <a:gd name="connsiteX43" fmla="*/ 919552 w 1308494"/>
              <a:gd name="connsiteY43" fmla="*/ 798490 h 953037"/>
              <a:gd name="connsiteX44" fmla="*/ 950462 w 1308494"/>
              <a:gd name="connsiteY44" fmla="*/ 847430 h 953037"/>
              <a:gd name="connsiteX45" fmla="*/ 1045765 w 1308494"/>
              <a:gd name="connsiteY45" fmla="*/ 857733 h 953037"/>
              <a:gd name="connsiteX46" fmla="*/ 1086978 w 1308494"/>
              <a:gd name="connsiteY46" fmla="*/ 821672 h 953037"/>
              <a:gd name="connsiteX47" fmla="*/ 1133342 w 1308494"/>
              <a:gd name="connsiteY47" fmla="*/ 783035 h 953037"/>
              <a:gd name="connsiteX48" fmla="*/ 1192584 w 1308494"/>
              <a:gd name="connsiteY48" fmla="*/ 770157 h 953037"/>
              <a:gd name="connsiteX49" fmla="*/ 1202887 w 1308494"/>
              <a:gd name="connsiteY49" fmla="*/ 736672 h 953037"/>
              <a:gd name="connsiteX50" fmla="*/ 1202887 w 1308494"/>
              <a:gd name="connsiteY50" fmla="*/ 736672 h 953037"/>
              <a:gd name="connsiteX51" fmla="*/ 1200312 w 1308494"/>
              <a:gd name="connsiteY51" fmla="*/ 672277 h 953037"/>
              <a:gd name="connsiteX52" fmla="*/ 1249251 w 1308494"/>
              <a:gd name="connsiteY52" fmla="*/ 651671 h 953037"/>
              <a:gd name="connsiteX53" fmla="*/ 1308494 w 1308494"/>
              <a:gd name="connsiteY53" fmla="*/ 615610 h 953037"/>
              <a:gd name="connsiteX54" fmla="*/ 1272433 w 1308494"/>
              <a:gd name="connsiteY54" fmla="*/ 566670 h 953037"/>
              <a:gd name="connsiteX55" fmla="*/ 1293040 w 1308494"/>
              <a:gd name="connsiteY55" fmla="*/ 546064 h 953037"/>
              <a:gd name="connsiteX56" fmla="*/ 1277585 w 1308494"/>
              <a:gd name="connsiteY56" fmla="*/ 484246 h 953037"/>
              <a:gd name="connsiteX57" fmla="*/ 1174554 w 1308494"/>
              <a:gd name="connsiteY57" fmla="*/ 491973 h 953037"/>
              <a:gd name="connsiteX58" fmla="*/ 1074099 w 1308494"/>
              <a:gd name="connsiteY58" fmla="*/ 443033 h 953037"/>
              <a:gd name="connsiteX59" fmla="*/ 1050917 w 1308494"/>
              <a:gd name="connsiteY59" fmla="*/ 450761 h 953037"/>
              <a:gd name="connsiteX60" fmla="*/ 1017432 w 1308494"/>
              <a:gd name="connsiteY60" fmla="*/ 440457 h 953037"/>
              <a:gd name="connsiteX61" fmla="*/ 896370 w 1308494"/>
              <a:gd name="connsiteY61" fmla="*/ 466215 h 953037"/>
              <a:gd name="connsiteX62" fmla="*/ 896370 w 1308494"/>
              <a:gd name="connsiteY62" fmla="*/ 425003 h 953037"/>
              <a:gd name="connsiteX63" fmla="*/ 852582 w 1308494"/>
              <a:gd name="connsiteY63" fmla="*/ 425003 h 953037"/>
              <a:gd name="connsiteX64" fmla="*/ 958189 w 1308494"/>
              <a:gd name="connsiteY64" fmla="*/ 316820 h 953037"/>
              <a:gd name="connsiteX65" fmla="*/ 940158 w 1308494"/>
              <a:gd name="connsiteY65" fmla="*/ 280759 h 953037"/>
              <a:gd name="connsiteX66" fmla="*/ 857734 w 1308494"/>
              <a:gd name="connsiteY66" fmla="*/ 218941 h 953037"/>
              <a:gd name="connsiteX67" fmla="*/ 834552 w 1308494"/>
              <a:gd name="connsiteY67" fmla="*/ 213789 h 953037"/>
              <a:gd name="connsiteX68" fmla="*/ 759854 w 1308494"/>
              <a:gd name="connsiteY68" fmla="*/ 231820 h 953037"/>
              <a:gd name="connsiteX69" fmla="*/ 744400 w 1308494"/>
              <a:gd name="connsiteY69" fmla="*/ 236971 h 953037"/>
              <a:gd name="connsiteX70" fmla="*/ 713490 w 1308494"/>
              <a:gd name="connsiteY70" fmla="*/ 211213 h 953037"/>
              <a:gd name="connsiteX71" fmla="*/ 685157 w 1308494"/>
              <a:gd name="connsiteY71" fmla="*/ 239547 h 953037"/>
              <a:gd name="connsiteX72" fmla="*/ 620762 w 1308494"/>
              <a:gd name="connsiteY72" fmla="*/ 177728 h 953037"/>
              <a:gd name="connsiteX73" fmla="*/ 600156 w 1308494"/>
              <a:gd name="connsiteY73" fmla="*/ 188032 h 953037"/>
              <a:gd name="connsiteX74" fmla="*/ 566671 w 1308494"/>
              <a:gd name="connsiteY74" fmla="*/ 236971 h 953037"/>
              <a:gd name="connsiteX75" fmla="*/ 543489 w 1308494"/>
              <a:gd name="connsiteY75" fmla="*/ 229244 h 953037"/>
              <a:gd name="connsiteX76" fmla="*/ 486822 w 1308494"/>
              <a:gd name="connsiteY76" fmla="*/ 190607 h 953037"/>
              <a:gd name="connsiteX77" fmla="*/ 466216 w 1308494"/>
              <a:gd name="connsiteY77" fmla="*/ 195759 h 953037"/>
              <a:gd name="connsiteX78" fmla="*/ 453337 w 1308494"/>
              <a:gd name="connsiteY78" fmla="*/ 211213 h 953037"/>
              <a:gd name="connsiteX79" fmla="*/ 417276 w 1308494"/>
              <a:gd name="connsiteY79" fmla="*/ 190607 h 953037"/>
              <a:gd name="connsiteX80" fmla="*/ 427579 w 1308494"/>
              <a:gd name="connsiteY80" fmla="*/ 157122 h 953037"/>
              <a:gd name="connsiteX81" fmla="*/ 363185 w 1308494"/>
              <a:gd name="connsiteY81" fmla="*/ 144243 h 953037"/>
              <a:gd name="connsiteX82" fmla="*/ 327124 w 1308494"/>
              <a:gd name="connsiteY82" fmla="*/ 151971 h 953037"/>
              <a:gd name="connsiteX83" fmla="*/ 298791 w 1308494"/>
              <a:gd name="connsiteY83" fmla="*/ 182880 h 953037"/>
              <a:gd name="connsiteX84" fmla="*/ 278184 w 1308494"/>
              <a:gd name="connsiteY84" fmla="*/ 190607 h 953037"/>
              <a:gd name="connsiteX85" fmla="*/ 283336 w 1308494"/>
              <a:gd name="connsiteY85" fmla="*/ 167425 h 953037"/>
              <a:gd name="connsiteX86" fmla="*/ 296215 w 1308494"/>
              <a:gd name="connsiteY86" fmla="*/ 157122 h 953037"/>
              <a:gd name="connsiteX87" fmla="*/ 257578 w 1308494"/>
              <a:gd name="connsiteY87" fmla="*/ 162274 h 953037"/>
              <a:gd name="connsiteX88" fmla="*/ 255002 w 1308494"/>
              <a:gd name="connsiteY88" fmla="*/ 133940 h 953037"/>
              <a:gd name="connsiteX89" fmla="*/ 275609 w 1308494"/>
              <a:gd name="connsiteY89" fmla="*/ 95304 h 953037"/>
              <a:gd name="connsiteX90" fmla="*/ 249851 w 1308494"/>
              <a:gd name="connsiteY90" fmla="*/ 64394 h 953037"/>
              <a:gd name="connsiteX91" fmla="*/ 234396 w 1308494"/>
              <a:gd name="connsiteY91" fmla="*/ 23182 h 953037"/>
              <a:gd name="connsiteX92" fmla="*/ 206063 w 1308494"/>
              <a:gd name="connsiteY92" fmla="*/ 0 h 953037"/>
              <a:gd name="connsiteX93" fmla="*/ 182881 w 1308494"/>
              <a:gd name="connsiteY93" fmla="*/ 28333 h 953037"/>
              <a:gd name="connsiteX94" fmla="*/ 182881 w 1308494"/>
              <a:gd name="connsiteY94" fmla="*/ 28333 h 953037"/>
              <a:gd name="connsiteX95" fmla="*/ 172578 w 1308494"/>
              <a:gd name="connsiteY95" fmla="*/ 90152 h 953037"/>
              <a:gd name="connsiteX96" fmla="*/ 146820 w 1308494"/>
              <a:gd name="connsiteY96" fmla="*/ 103031 h 953037"/>
              <a:gd name="connsiteX97" fmla="*/ 108183 w 1308494"/>
              <a:gd name="connsiteY97" fmla="*/ 113334 h 953037"/>
              <a:gd name="connsiteX98" fmla="*/ 90153 w 1308494"/>
              <a:gd name="connsiteY98" fmla="*/ 123637 h 953037"/>
              <a:gd name="connsiteX99" fmla="*/ 95304 w 1308494"/>
              <a:gd name="connsiteY99" fmla="*/ 164850 h 953037"/>
              <a:gd name="connsiteX100" fmla="*/ 74698 w 1308494"/>
              <a:gd name="connsiteY100" fmla="*/ 185456 h 953037"/>
              <a:gd name="connsiteX101" fmla="*/ 0 w 1308494"/>
              <a:gd name="connsiteY101" fmla="*/ 278183 h 953037"/>
              <a:gd name="connsiteX0" fmla="*/ 0 w 1308494"/>
              <a:gd name="connsiteY0" fmla="*/ 278183 h 953037"/>
              <a:gd name="connsiteX1" fmla="*/ 2576 w 1308494"/>
              <a:gd name="connsiteY1" fmla="*/ 311669 h 953037"/>
              <a:gd name="connsiteX2" fmla="*/ 2576 w 1308494"/>
              <a:gd name="connsiteY2" fmla="*/ 355457 h 953037"/>
              <a:gd name="connsiteX3" fmla="*/ 54092 w 1308494"/>
              <a:gd name="connsiteY3" fmla="*/ 376063 h 953037"/>
              <a:gd name="connsiteX4" fmla="*/ 105607 w 1308494"/>
              <a:gd name="connsiteY4" fmla="*/ 406972 h 953037"/>
              <a:gd name="connsiteX5" fmla="*/ 136517 w 1308494"/>
              <a:gd name="connsiteY5" fmla="*/ 430154 h 953037"/>
              <a:gd name="connsiteX6" fmla="*/ 159699 w 1308494"/>
              <a:gd name="connsiteY6" fmla="*/ 461064 h 953037"/>
              <a:gd name="connsiteX7" fmla="*/ 175153 w 1308494"/>
              <a:gd name="connsiteY7" fmla="*/ 481670 h 953037"/>
              <a:gd name="connsiteX8" fmla="*/ 206063 w 1308494"/>
              <a:gd name="connsiteY8" fmla="*/ 473942 h 953037"/>
              <a:gd name="connsiteX9" fmla="*/ 206063 w 1308494"/>
              <a:gd name="connsiteY9" fmla="*/ 473942 h 953037"/>
              <a:gd name="connsiteX10" fmla="*/ 247275 w 1308494"/>
              <a:gd name="connsiteY10" fmla="*/ 484246 h 953037"/>
              <a:gd name="connsiteX11" fmla="*/ 280760 w 1308494"/>
              <a:gd name="connsiteY11" fmla="*/ 546064 h 953037"/>
              <a:gd name="connsiteX12" fmla="*/ 273033 w 1308494"/>
              <a:gd name="connsiteY12" fmla="*/ 564095 h 953037"/>
              <a:gd name="connsiteX13" fmla="*/ 224093 w 1308494"/>
              <a:gd name="connsiteY13" fmla="*/ 571822 h 953037"/>
              <a:gd name="connsiteX14" fmla="*/ 226669 w 1308494"/>
              <a:gd name="connsiteY14" fmla="*/ 592428 h 953037"/>
              <a:gd name="connsiteX15" fmla="*/ 257578 w 1308494"/>
              <a:gd name="connsiteY15" fmla="*/ 605307 h 953037"/>
              <a:gd name="connsiteX16" fmla="*/ 275609 w 1308494"/>
              <a:gd name="connsiteY16" fmla="*/ 620762 h 953037"/>
              <a:gd name="connsiteX17" fmla="*/ 285912 w 1308494"/>
              <a:gd name="connsiteY17" fmla="*/ 618186 h 953037"/>
              <a:gd name="connsiteX18" fmla="*/ 296215 w 1308494"/>
              <a:gd name="connsiteY18" fmla="*/ 646519 h 953037"/>
              <a:gd name="connsiteX19" fmla="*/ 311669 w 1308494"/>
              <a:gd name="connsiteY19" fmla="*/ 674853 h 953037"/>
              <a:gd name="connsiteX20" fmla="*/ 273033 w 1308494"/>
              <a:gd name="connsiteY20" fmla="*/ 672277 h 953037"/>
              <a:gd name="connsiteX21" fmla="*/ 257578 w 1308494"/>
              <a:gd name="connsiteY21" fmla="*/ 705762 h 953037"/>
              <a:gd name="connsiteX22" fmla="*/ 306518 w 1308494"/>
              <a:gd name="connsiteY22" fmla="*/ 713490 h 953037"/>
              <a:gd name="connsiteX23" fmla="*/ 334851 w 1308494"/>
              <a:gd name="connsiteY23" fmla="*/ 767581 h 953037"/>
              <a:gd name="connsiteX24" fmla="*/ 355458 w 1308494"/>
              <a:gd name="connsiteY24" fmla="*/ 790763 h 953037"/>
              <a:gd name="connsiteX25" fmla="*/ 417276 w 1308494"/>
              <a:gd name="connsiteY25" fmla="*/ 798490 h 953037"/>
              <a:gd name="connsiteX26" fmla="*/ 412125 w 1308494"/>
              <a:gd name="connsiteY26" fmla="*/ 844854 h 953037"/>
              <a:gd name="connsiteX27" fmla="*/ 432731 w 1308494"/>
              <a:gd name="connsiteY27" fmla="*/ 847430 h 953037"/>
              <a:gd name="connsiteX28" fmla="*/ 432731 w 1308494"/>
              <a:gd name="connsiteY28" fmla="*/ 847430 h 953037"/>
              <a:gd name="connsiteX29" fmla="*/ 497125 w 1308494"/>
              <a:gd name="connsiteY29" fmla="*/ 880915 h 953037"/>
              <a:gd name="connsiteX30" fmla="*/ 522883 w 1308494"/>
              <a:gd name="connsiteY30" fmla="*/ 911824 h 953037"/>
              <a:gd name="connsiteX31" fmla="*/ 566671 w 1308494"/>
              <a:gd name="connsiteY31" fmla="*/ 914400 h 953037"/>
              <a:gd name="connsiteX32" fmla="*/ 582126 w 1308494"/>
              <a:gd name="connsiteY32" fmla="*/ 947885 h 953037"/>
              <a:gd name="connsiteX33" fmla="*/ 618187 w 1308494"/>
              <a:gd name="connsiteY33" fmla="*/ 953037 h 953037"/>
              <a:gd name="connsiteX34" fmla="*/ 682581 w 1308494"/>
              <a:gd name="connsiteY34" fmla="*/ 919552 h 953037"/>
              <a:gd name="connsiteX35" fmla="*/ 736672 w 1308494"/>
              <a:gd name="connsiteY35" fmla="*/ 924703 h 953037"/>
              <a:gd name="connsiteX36" fmla="*/ 754703 w 1308494"/>
              <a:gd name="connsiteY36" fmla="*/ 875763 h 953037"/>
              <a:gd name="connsiteX37" fmla="*/ 739248 w 1308494"/>
              <a:gd name="connsiteY37" fmla="*/ 852581 h 953037"/>
              <a:gd name="connsiteX38" fmla="*/ 795915 w 1308494"/>
              <a:gd name="connsiteY38" fmla="*/ 837127 h 953037"/>
              <a:gd name="connsiteX39" fmla="*/ 821673 w 1308494"/>
              <a:gd name="connsiteY39" fmla="*/ 806217 h 953037"/>
              <a:gd name="connsiteX40" fmla="*/ 808794 w 1308494"/>
              <a:gd name="connsiteY40" fmla="*/ 767581 h 953037"/>
              <a:gd name="connsiteX41" fmla="*/ 842279 w 1308494"/>
              <a:gd name="connsiteY41" fmla="*/ 718641 h 953037"/>
              <a:gd name="connsiteX42" fmla="*/ 888643 w 1308494"/>
              <a:gd name="connsiteY42" fmla="*/ 775308 h 953037"/>
              <a:gd name="connsiteX43" fmla="*/ 919552 w 1308494"/>
              <a:gd name="connsiteY43" fmla="*/ 798490 h 953037"/>
              <a:gd name="connsiteX44" fmla="*/ 950462 w 1308494"/>
              <a:gd name="connsiteY44" fmla="*/ 847430 h 953037"/>
              <a:gd name="connsiteX45" fmla="*/ 1045765 w 1308494"/>
              <a:gd name="connsiteY45" fmla="*/ 857733 h 953037"/>
              <a:gd name="connsiteX46" fmla="*/ 1086978 w 1308494"/>
              <a:gd name="connsiteY46" fmla="*/ 821672 h 953037"/>
              <a:gd name="connsiteX47" fmla="*/ 1133342 w 1308494"/>
              <a:gd name="connsiteY47" fmla="*/ 783035 h 953037"/>
              <a:gd name="connsiteX48" fmla="*/ 1192584 w 1308494"/>
              <a:gd name="connsiteY48" fmla="*/ 770157 h 953037"/>
              <a:gd name="connsiteX49" fmla="*/ 1202887 w 1308494"/>
              <a:gd name="connsiteY49" fmla="*/ 736672 h 953037"/>
              <a:gd name="connsiteX50" fmla="*/ 1202887 w 1308494"/>
              <a:gd name="connsiteY50" fmla="*/ 736672 h 953037"/>
              <a:gd name="connsiteX51" fmla="*/ 1200312 w 1308494"/>
              <a:gd name="connsiteY51" fmla="*/ 672277 h 953037"/>
              <a:gd name="connsiteX52" fmla="*/ 1249251 w 1308494"/>
              <a:gd name="connsiteY52" fmla="*/ 651671 h 953037"/>
              <a:gd name="connsiteX53" fmla="*/ 1308494 w 1308494"/>
              <a:gd name="connsiteY53" fmla="*/ 615610 h 953037"/>
              <a:gd name="connsiteX54" fmla="*/ 1272433 w 1308494"/>
              <a:gd name="connsiteY54" fmla="*/ 566670 h 953037"/>
              <a:gd name="connsiteX55" fmla="*/ 1293040 w 1308494"/>
              <a:gd name="connsiteY55" fmla="*/ 546064 h 953037"/>
              <a:gd name="connsiteX56" fmla="*/ 1277585 w 1308494"/>
              <a:gd name="connsiteY56" fmla="*/ 484246 h 953037"/>
              <a:gd name="connsiteX57" fmla="*/ 1174554 w 1308494"/>
              <a:gd name="connsiteY57" fmla="*/ 491973 h 953037"/>
              <a:gd name="connsiteX58" fmla="*/ 1074099 w 1308494"/>
              <a:gd name="connsiteY58" fmla="*/ 443033 h 953037"/>
              <a:gd name="connsiteX59" fmla="*/ 1050917 w 1308494"/>
              <a:gd name="connsiteY59" fmla="*/ 450761 h 953037"/>
              <a:gd name="connsiteX60" fmla="*/ 1017432 w 1308494"/>
              <a:gd name="connsiteY60" fmla="*/ 440457 h 953037"/>
              <a:gd name="connsiteX61" fmla="*/ 896370 w 1308494"/>
              <a:gd name="connsiteY61" fmla="*/ 466215 h 953037"/>
              <a:gd name="connsiteX62" fmla="*/ 896370 w 1308494"/>
              <a:gd name="connsiteY62" fmla="*/ 425003 h 953037"/>
              <a:gd name="connsiteX63" fmla="*/ 852582 w 1308494"/>
              <a:gd name="connsiteY63" fmla="*/ 425003 h 953037"/>
              <a:gd name="connsiteX64" fmla="*/ 958189 w 1308494"/>
              <a:gd name="connsiteY64" fmla="*/ 316820 h 953037"/>
              <a:gd name="connsiteX65" fmla="*/ 940158 w 1308494"/>
              <a:gd name="connsiteY65" fmla="*/ 280759 h 953037"/>
              <a:gd name="connsiteX66" fmla="*/ 857734 w 1308494"/>
              <a:gd name="connsiteY66" fmla="*/ 218941 h 953037"/>
              <a:gd name="connsiteX67" fmla="*/ 834552 w 1308494"/>
              <a:gd name="connsiteY67" fmla="*/ 213789 h 953037"/>
              <a:gd name="connsiteX68" fmla="*/ 759854 w 1308494"/>
              <a:gd name="connsiteY68" fmla="*/ 231820 h 953037"/>
              <a:gd name="connsiteX69" fmla="*/ 744400 w 1308494"/>
              <a:gd name="connsiteY69" fmla="*/ 236971 h 953037"/>
              <a:gd name="connsiteX70" fmla="*/ 713490 w 1308494"/>
              <a:gd name="connsiteY70" fmla="*/ 211213 h 953037"/>
              <a:gd name="connsiteX71" fmla="*/ 685157 w 1308494"/>
              <a:gd name="connsiteY71" fmla="*/ 239547 h 953037"/>
              <a:gd name="connsiteX72" fmla="*/ 620762 w 1308494"/>
              <a:gd name="connsiteY72" fmla="*/ 177728 h 953037"/>
              <a:gd name="connsiteX73" fmla="*/ 600156 w 1308494"/>
              <a:gd name="connsiteY73" fmla="*/ 188032 h 953037"/>
              <a:gd name="connsiteX74" fmla="*/ 566671 w 1308494"/>
              <a:gd name="connsiteY74" fmla="*/ 236971 h 953037"/>
              <a:gd name="connsiteX75" fmla="*/ 543489 w 1308494"/>
              <a:gd name="connsiteY75" fmla="*/ 229244 h 953037"/>
              <a:gd name="connsiteX76" fmla="*/ 486822 w 1308494"/>
              <a:gd name="connsiteY76" fmla="*/ 190607 h 953037"/>
              <a:gd name="connsiteX77" fmla="*/ 466216 w 1308494"/>
              <a:gd name="connsiteY77" fmla="*/ 195759 h 953037"/>
              <a:gd name="connsiteX78" fmla="*/ 453337 w 1308494"/>
              <a:gd name="connsiteY78" fmla="*/ 211213 h 953037"/>
              <a:gd name="connsiteX79" fmla="*/ 417276 w 1308494"/>
              <a:gd name="connsiteY79" fmla="*/ 190607 h 953037"/>
              <a:gd name="connsiteX80" fmla="*/ 427579 w 1308494"/>
              <a:gd name="connsiteY80" fmla="*/ 157122 h 953037"/>
              <a:gd name="connsiteX81" fmla="*/ 363185 w 1308494"/>
              <a:gd name="connsiteY81" fmla="*/ 144243 h 953037"/>
              <a:gd name="connsiteX82" fmla="*/ 327124 w 1308494"/>
              <a:gd name="connsiteY82" fmla="*/ 151971 h 953037"/>
              <a:gd name="connsiteX83" fmla="*/ 298791 w 1308494"/>
              <a:gd name="connsiteY83" fmla="*/ 182880 h 953037"/>
              <a:gd name="connsiteX84" fmla="*/ 278184 w 1308494"/>
              <a:gd name="connsiteY84" fmla="*/ 190607 h 953037"/>
              <a:gd name="connsiteX85" fmla="*/ 283336 w 1308494"/>
              <a:gd name="connsiteY85" fmla="*/ 167425 h 953037"/>
              <a:gd name="connsiteX86" fmla="*/ 296215 w 1308494"/>
              <a:gd name="connsiteY86" fmla="*/ 157122 h 953037"/>
              <a:gd name="connsiteX87" fmla="*/ 257578 w 1308494"/>
              <a:gd name="connsiteY87" fmla="*/ 162274 h 953037"/>
              <a:gd name="connsiteX88" fmla="*/ 255002 w 1308494"/>
              <a:gd name="connsiteY88" fmla="*/ 133940 h 953037"/>
              <a:gd name="connsiteX89" fmla="*/ 275609 w 1308494"/>
              <a:gd name="connsiteY89" fmla="*/ 95304 h 953037"/>
              <a:gd name="connsiteX90" fmla="*/ 249851 w 1308494"/>
              <a:gd name="connsiteY90" fmla="*/ 64394 h 953037"/>
              <a:gd name="connsiteX91" fmla="*/ 234396 w 1308494"/>
              <a:gd name="connsiteY91" fmla="*/ 23182 h 953037"/>
              <a:gd name="connsiteX92" fmla="*/ 206063 w 1308494"/>
              <a:gd name="connsiteY92" fmla="*/ 0 h 953037"/>
              <a:gd name="connsiteX93" fmla="*/ 182881 w 1308494"/>
              <a:gd name="connsiteY93" fmla="*/ 28333 h 953037"/>
              <a:gd name="connsiteX94" fmla="*/ 182881 w 1308494"/>
              <a:gd name="connsiteY94" fmla="*/ 28333 h 953037"/>
              <a:gd name="connsiteX95" fmla="*/ 172578 w 1308494"/>
              <a:gd name="connsiteY95" fmla="*/ 90152 h 953037"/>
              <a:gd name="connsiteX96" fmla="*/ 146820 w 1308494"/>
              <a:gd name="connsiteY96" fmla="*/ 103031 h 953037"/>
              <a:gd name="connsiteX97" fmla="*/ 108183 w 1308494"/>
              <a:gd name="connsiteY97" fmla="*/ 113334 h 953037"/>
              <a:gd name="connsiteX98" fmla="*/ 90153 w 1308494"/>
              <a:gd name="connsiteY98" fmla="*/ 123637 h 953037"/>
              <a:gd name="connsiteX99" fmla="*/ 95304 w 1308494"/>
              <a:gd name="connsiteY99" fmla="*/ 164850 h 953037"/>
              <a:gd name="connsiteX100" fmla="*/ 74698 w 1308494"/>
              <a:gd name="connsiteY100" fmla="*/ 185456 h 953037"/>
              <a:gd name="connsiteX101" fmla="*/ 0 w 1308494"/>
              <a:gd name="connsiteY101" fmla="*/ 278183 h 953037"/>
              <a:gd name="connsiteX0" fmla="*/ 0 w 1308494"/>
              <a:gd name="connsiteY0" fmla="*/ 278183 h 953037"/>
              <a:gd name="connsiteX1" fmla="*/ 2576 w 1308494"/>
              <a:gd name="connsiteY1" fmla="*/ 311669 h 953037"/>
              <a:gd name="connsiteX2" fmla="*/ 2576 w 1308494"/>
              <a:gd name="connsiteY2" fmla="*/ 355457 h 953037"/>
              <a:gd name="connsiteX3" fmla="*/ 54092 w 1308494"/>
              <a:gd name="connsiteY3" fmla="*/ 376063 h 953037"/>
              <a:gd name="connsiteX4" fmla="*/ 105607 w 1308494"/>
              <a:gd name="connsiteY4" fmla="*/ 406972 h 953037"/>
              <a:gd name="connsiteX5" fmla="*/ 136517 w 1308494"/>
              <a:gd name="connsiteY5" fmla="*/ 430154 h 953037"/>
              <a:gd name="connsiteX6" fmla="*/ 159699 w 1308494"/>
              <a:gd name="connsiteY6" fmla="*/ 461064 h 953037"/>
              <a:gd name="connsiteX7" fmla="*/ 175153 w 1308494"/>
              <a:gd name="connsiteY7" fmla="*/ 481670 h 953037"/>
              <a:gd name="connsiteX8" fmla="*/ 206063 w 1308494"/>
              <a:gd name="connsiteY8" fmla="*/ 473942 h 953037"/>
              <a:gd name="connsiteX9" fmla="*/ 206063 w 1308494"/>
              <a:gd name="connsiteY9" fmla="*/ 473942 h 953037"/>
              <a:gd name="connsiteX10" fmla="*/ 247275 w 1308494"/>
              <a:gd name="connsiteY10" fmla="*/ 484246 h 953037"/>
              <a:gd name="connsiteX11" fmla="*/ 280760 w 1308494"/>
              <a:gd name="connsiteY11" fmla="*/ 546064 h 953037"/>
              <a:gd name="connsiteX12" fmla="*/ 273033 w 1308494"/>
              <a:gd name="connsiteY12" fmla="*/ 564095 h 953037"/>
              <a:gd name="connsiteX13" fmla="*/ 224093 w 1308494"/>
              <a:gd name="connsiteY13" fmla="*/ 571822 h 953037"/>
              <a:gd name="connsiteX14" fmla="*/ 226669 w 1308494"/>
              <a:gd name="connsiteY14" fmla="*/ 592428 h 953037"/>
              <a:gd name="connsiteX15" fmla="*/ 257578 w 1308494"/>
              <a:gd name="connsiteY15" fmla="*/ 605307 h 953037"/>
              <a:gd name="connsiteX16" fmla="*/ 275609 w 1308494"/>
              <a:gd name="connsiteY16" fmla="*/ 620762 h 953037"/>
              <a:gd name="connsiteX17" fmla="*/ 285912 w 1308494"/>
              <a:gd name="connsiteY17" fmla="*/ 618186 h 953037"/>
              <a:gd name="connsiteX18" fmla="*/ 296215 w 1308494"/>
              <a:gd name="connsiteY18" fmla="*/ 646519 h 953037"/>
              <a:gd name="connsiteX19" fmla="*/ 311669 w 1308494"/>
              <a:gd name="connsiteY19" fmla="*/ 674853 h 953037"/>
              <a:gd name="connsiteX20" fmla="*/ 273033 w 1308494"/>
              <a:gd name="connsiteY20" fmla="*/ 672277 h 953037"/>
              <a:gd name="connsiteX21" fmla="*/ 257578 w 1308494"/>
              <a:gd name="connsiteY21" fmla="*/ 705762 h 953037"/>
              <a:gd name="connsiteX22" fmla="*/ 306518 w 1308494"/>
              <a:gd name="connsiteY22" fmla="*/ 713490 h 953037"/>
              <a:gd name="connsiteX23" fmla="*/ 334851 w 1308494"/>
              <a:gd name="connsiteY23" fmla="*/ 767581 h 953037"/>
              <a:gd name="connsiteX24" fmla="*/ 355458 w 1308494"/>
              <a:gd name="connsiteY24" fmla="*/ 790763 h 953037"/>
              <a:gd name="connsiteX25" fmla="*/ 417276 w 1308494"/>
              <a:gd name="connsiteY25" fmla="*/ 798490 h 953037"/>
              <a:gd name="connsiteX26" fmla="*/ 412125 w 1308494"/>
              <a:gd name="connsiteY26" fmla="*/ 844854 h 953037"/>
              <a:gd name="connsiteX27" fmla="*/ 432731 w 1308494"/>
              <a:gd name="connsiteY27" fmla="*/ 847430 h 953037"/>
              <a:gd name="connsiteX28" fmla="*/ 432731 w 1308494"/>
              <a:gd name="connsiteY28" fmla="*/ 847430 h 953037"/>
              <a:gd name="connsiteX29" fmla="*/ 497125 w 1308494"/>
              <a:gd name="connsiteY29" fmla="*/ 880915 h 953037"/>
              <a:gd name="connsiteX30" fmla="*/ 522883 w 1308494"/>
              <a:gd name="connsiteY30" fmla="*/ 911824 h 953037"/>
              <a:gd name="connsiteX31" fmla="*/ 566671 w 1308494"/>
              <a:gd name="connsiteY31" fmla="*/ 914400 h 953037"/>
              <a:gd name="connsiteX32" fmla="*/ 582126 w 1308494"/>
              <a:gd name="connsiteY32" fmla="*/ 947885 h 953037"/>
              <a:gd name="connsiteX33" fmla="*/ 618187 w 1308494"/>
              <a:gd name="connsiteY33" fmla="*/ 953037 h 953037"/>
              <a:gd name="connsiteX34" fmla="*/ 682581 w 1308494"/>
              <a:gd name="connsiteY34" fmla="*/ 919552 h 953037"/>
              <a:gd name="connsiteX35" fmla="*/ 736672 w 1308494"/>
              <a:gd name="connsiteY35" fmla="*/ 924703 h 953037"/>
              <a:gd name="connsiteX36" fmla="*/ 754703 w 1308494"/>
              <a:gd name="connsiteY36" fmla="*/ 875763 h 953037"/>
              <a:gd name="connsiteX37" fmla="*/ 739248 w 1308494"/>
              <a:gd name="connsiteY37" fmla="*/ 852581 h 953037"/>
              <a:gd name="connsiteX38" fmla="*/ 795915 w 1308494"/>
              <a:gd name="connsiteY38" fmla="*/ 837127 h 953037"/>
              <a:gd name="connsiteX39" fmla="*/ 821673 w 1308494"/>
              <a:gd name="connsiteY39" fmla="*/ 806217 h 953037"/>
              <a:gd name="connsiteX40" fmla="*/ 808794 w 1308494"/>
              <a:gd name="connsiteY40" fmla="*/ 767581 h 953037"/>
              <a:gd name="connsiteX41" fmla="*/ 842279 w 1308494"/>
              <a:gd name="connsiteY41" fmla="*/ 718641 h 953037"/>
              <a:gd name="connsiteX42" fmla="*/ 888643 w 1308494"/>
              <a:gd name="connsiteY42" fmla="*/ 775308 h 953037"/>
              <a:gd name="connsiteX43" fmla="*/ 919552 w 1308494"/>
              <a:gd name="connsiteY43" fmla="*/ 798490 h 953037"/>
              <a:gd name="connsiteX44" fmla="*/ 950462 w 1308494"/>
              <a:gd name="connsiteY44" fmla="*/ 847430 h 953037"/>
              <a:gd name="connsiteX45" fmla="*/ 1045765 w 1308494"/>
              <a:gd name="connsiteY45" fmla="*/ 857733 h 953037"/>
              <a:gd name="connsiteX46" fmla="*/ 1086978 w 1308494"/>
              <a:gd name="connsiteY46" fmla="*/ 821672 h 953037"/>
              <a:gd name="connsiteX47" fmla="*/ 1133342 w 1308494"/>
              <a:gd name="connsiteY47" fmla="*/ 783035 h 953037"/>
              <a:gd name="connsiteX48" fmla="*/ 1192584 w 1308494"/>
              <a:gd name="connsiteY48" fmla="*/ 770157 h 953037"/>
              <a:gd name="connsiteX49" fmla="*/ 1202887 w 1308494"/>
              <a:gd name="connsiteY49" fmla="*/ 736672 h 953037"/>
              <a:gd name="connsiteX50" fmla="*/ 1202887 w 1308494"/>
              <a:gd name="connsiteY50" fmla="*/ 736672 h 953037"/>
              <a:gd name="connsiteX51" fmla="*/ 1200312 w 1308494"/>
              <a:gd name="connsiteY51" fmla="*/ 672277 h 953037"/>
              <a:gd name="connsiteX52" fmla="*/ 1249251 w 1308494"/>
              <a:gd name="connsiteY52" fmla="*/ 651671 h 953037"/>
              <a:gd name="connsiteX53" fmla="*/ 1308494 w 1308494"/>
              <a:gd name="connsiteY53" fmla="*/ 615610 h 953037"/>
              <a:gd name="connsiteX54" fmla="*/ 1272433 w 1308494"/>
              <a:gd name="connsiteY54" fmla="*/ 566670 h 953037"/>
              <a:gd name="connsiteX55" fmla="*/ 1293040 w 1308494"/>
              <a:gd name="connsiteY55" fmla="*/ 546064 h 953037"/>
              <a:gd name="connsiteX56" fmla="*/ 1277585 w 1308494"/>
              <a:gd name="connsiteY56" fmla="*/ 484246 h 953037"/>
              <a:gd name="connsiteX57" fmla="*/ 1174554 w 1308494"/>
              <a:gd name="connsiteY57" fmla="*/ 491973 h 953037"/>
              <a:gd name="connsiteX58" fmla="*/ 1074099 w 1308494"/>
              <a:gd name="connsiteY58" fmla="*/ 443033 h 953037"/>
              <a:gd name="connsiteX59" fmla="*/ 1050917 w 1308494"/>
              <a:gd name="connsiteY59" fmla="*/ 450761 h 953037"/>
              <a:gd name="connsiteX60" fmla="*/ 1017432 w 1308494"/>
              <a:gd name="connsiteY60" fmla="*/ 440457 h 953037"/>
              <a:gd name="connsiteX61" fmla="*/ 896370 w 1308494"/>
              <a:gd name="connsiteY61" fmla="*/ 466215 h 953037"/>
              <a:gd name="connsiteX62" fmla="*/ 896370 w 1308494"/>
              <a:gd name="connsiteY62" fmla="*/ 425003 h 953037"/>
              <a:gd name="connsiteX63" fmla="*/ 852582 w 1308494"/>
              <a:gd name="connsiteY63" fmla="*/ 425003 h 953037"/>
              <a:gd name="connsiteX64" fmla="*/ 958189 w 1308494"/>
              <a:gd name="connsiteY64" fmla="*/ 316820 h 953037"/>
              <a:gd name="connsiteX65" fmla="*/ 940158 w 1308494"/>
              <a:gd name="connsiteY65" fmla="*/ 280759 h 953037"/>
              <a:gd name="connsiteX66" fmla="*/ 857734 w 1308494"/>
              <a:gd name="connsiteY66" fmla="*/ 218941 h 953037"/>
              <a:gd name="connsiteX67" fmla="*/ 834552 w 1308494"/>
              <a:gd name="connsiteY67" fmla="*/ 213789 h 953037"/>
              <a:gd name="connsiteX68" fmla="*/ 759854 w 1308494"/>
              <a:gd name="connsiteY68" fmla="*/ 231820 h 953037"/>
              <a:gd name="connsiteX69" fmla="*/ 744400 w 1308494"/>
              <a:gd name="connsiteY69" fmla="*/ 236971 h 953037"/>
              <a:gd name="connsiteX70" fmla="*/ 713490 w 1308494"/>
              <a:gd name="connsiteY70" fmla="*/ 211213 h 953037"/>
              <a:gd name="connsiteX71" fmla="*/ 685157 w 1308494"/>
              <a:gd name="connsiteY71" fmla="*/ 239547 h 953037"/>
              <a:gd name="connsiteX72" fmla="*/ 620762 w 1308494"/>
              <a:gd name="connsiteY72" fmla="*/ 177728 h 953037"/>
              <a:gd name="connsiteX73" fmla="*/ 600156 w 1308494"/>
              <a:gd name="connsiteY73" fmla="*/ 188032 h 953037"/>
              <a:gd name="connsiteX74" fmla="*/ 566671 w 1308494"/>
              <a:gd name="connsiteY74" fmla="*/ 236971 h 953037"/>
              <a:gd name="connsiteX75" fmla="*/ 543489 w 1308494"/>
              <a:gd name="connsiteY75" fmla="*/ 229244 h 953037"/>
              <a:gd name="connsiteX76" fmla="*/ 486822 w 1308494"/>
              <a:gd name="connsiteY76" fmla="*/ 190607 h 953037"/>
              <a:gd name="connsiteX77" fmla="*/ 466216 w 1308494"/>
              <a:gd name="connsiteY77" fmla="*/ 195759 h 953037"/>
              <a:gd name="connsiteX78" fmla="*/ 453337 w 1308494"/>
              <a:gd name="connsiteY78" fmla="*/ 211213 h 953037"/>
              <a:gd name="connsiteX79" fmla="*/ 417276 w 1308494"/>
              <a:gd name="connsiteY79" fmla="*/ 190607 h 953037"/>
              <a:gd name="connsiteX80" fmla="*/ 427579 w 1308494"/>
              <a:gd name="connsiteY80" fmla="*/ 157122 h 953037"/>
              <a:gd name="connsiteX81" fmla="*/ 363185 w 1308494"/>
              <a:gd name="connsiteY81" fmla="*/ 144243 h 953037"/>
              <a:gd name="connsiteX82" fmla="*/ 327124 w 1308494"/>
              <a:gd name="connsiteY82" fmla="*/ 151971 h 953037"/>
              <a:gd name="connsiteX83" fmla="*/ 298791 w 1308494"/>
              <a:gd name="connsiteY83" fmla="*/ 182880 h 953037"/>
              <a:gd name="connsiteX84" fmla="*/ 278184 w 1308494"/>
              <a:gd name="connsiteY84" fmla="*/ 190607 h 953037"/>
              <a:gd name="connsiteX85" fmla="*/ 283336 w 1308494"/>
              <a:gd name="connsiteY85" fmla="*/ 167425 h 953037"/>
              <a:gd name="connsiteX86" fmla="*/ 296215 w 1308494"/>
              <a:gd name="connsiteY86" fmla="*/ 157122 h 953037"/>
              <a:gd name="connsiteX87" fmla="*/ 257578 w 1308494"/>
              <a:gd name="connsiteY87" fmla="*/ 162274 h 953037"/>
              <a:gd name="connsiteX88" fmla="*/ 255002 w 1308494"/>
              <a:gd name="connsiteY88" fmla="*/ 133940 h 953037"/>
              <a:gd name="connsiteX89" fmla="*/ 275609 w 1308494"/>
              <a:gd name="connsiteY89" fmla="*/ 95304 h 953037"/>
              <a:gd name="connsiteX90" fmla="*/ 249851 w 1308494"/>
              <a:gd name="connsiteY90" fmla="*/ 64394 h 953037"/>
              <a:gd name="connsiteX91" fmla="*/ 234396 w 1308494"/>
              <a:gd name="connsiteY91" fmla="*/ 23182 h 953037"/>
              <a:gd name="connsiteX92" fmla="*/ 206063 w 1308494"/>
              <a:gd name="connsiteY92" fmla="*/ 0 h 953037"/>
              <a:gd name="connsiteX93" fmla="*/ 182881 w 1308494"/>
              <a:gd name="connsiteY93" fmla="*/ 28333 h 953037"/>
              <a:gd name="connsiteX94" fmla="*/ 159699 w 1308494"/>
              <a:gd name="connsiteY94" fmla="*/ 54091 h 953037"/>
              <a:gd name="connsiteX95" fmla="*/ 172578 w 1308494"/>
              <a:gd name="connsiteY95" fmla="*/ 90152 h 953037"/>
              <a:gd name="connsiteX96" fmla="*/ 146820 w 1308494"/>
              <a:gd name="connsiteY96" fmla="*/ 103031 h 953037"/>
              <a:gd name="connsiteX97" fmla="*/ 108183 w 1308494"/>
              <a:gd name="connsiteY97" fmla="*/ 113334 h 953037"/>
              <a:gd name="connsiteX98" fmla="*/ 90153 w 1308494"/>
              <a:gd name="connsiteY98" fmla="*/ 123637 h 953037"/>
              <a:gd name="connsiteX99" fmla="*/ 95304 w 1308494"/>
              <a:gd name="connsiteY99" fmla="*/ 164850 h 953037"/>
              <a:gd name="connsiteX100" fmla="*/ 74698 w 1308494"/>
              <a:gd name="connsiteY100" fmla="*/ 185456 h 953037"/>
              <a:gd name="connsiteX101" fmla="*/ 0 w 1308494"/>
              <a:gd name="connsiteY101" fmla="*/ 278183 h 953037"/>
              <a:gd name="connsiteX0" fmla="*/ 0 w 1308494"/>
              <a:gd name="connsiteY0" fmla="*/ 278183 h 953037"/>
              <a:gd name="connsiteX1" fmla="*/ 2576 w 1308494"/>
              <a:gd name="connsiteY1" fmla="*/ 311669 h 953037"/>
              <a:gd name="connsiteX2" fmla="*/ 2576 w 1308494"/>
              <a:gd name="connsiteY2" fmla="*/ 355457 h 953037"/>
              <a:gd name="connsiteX3" fmla="*/ 54092 w 1308494"/>
              <a:gd name="connsiteY3" fmla="*/ 376063 h 953037"/>
              <a:gd name="connsiteX4" fmla="*/ 105607 w 1308494"/>
              <a:gd name="connsiteY4" fmla="*/ 406972 h 953037"/>
              <a:gd name="connsiteX5" fmla="*/ 136517 w 1308494"/>
              <a:gd name="connsiteY5" fmla="*/ 430154 h 953037"/>
              <a:gd name="connsiteX6" fmla="*/ 159699 w 1308494"/>
              <a:gd name="connsiteY6" fmla="*/ 461064 h 953037"/>
              <a:gd name="connsiteX7" fmla="*/ 175153 w 1308494"/>
              <a:gd name="connsiteY7" fmla="*/ 481670 h 953037"/>
              <a:gd name="connsiteX8" fmla="*/ 206063 w 1308494"/>
              <a:gd name="connsiteY8" fmla="*/ 473942 h 953037"/>
              <a:gd name="connsiteX9" fmla="*/ 206063 w 1308494"/>
              <a:gd name="connsiteY9" fmla="*/ 473942 h 953037"/>
              <a:gd name="connsiteX10" fmla="*/ 247275 w 1308494"/>
              <a:gd name="connsiteY10" fmla="*/ 484246 h 953037"/>
              <a:gd name="connsiteX11" fmla="*/ 280760 w 1308494"/>
              <a:gd name="connsiteY11" fmla="*/ 546064 h 953037"/>
              <a:gd name="connsiteX12" fmla="*/ 273033 w 1308494"/>
              <a:gd name="connsiteY12" fmla="*/ 564095 h 953037"/>
              <a:gd name="connsiteX13" fmla="*/ 224093 w 1308494"/>
              <a:gd name="connsiteY13" fmla="*/ 571822 h 953037"/>
              <a:gd name="connsiteX14" fmla="*/ 226669 w 1308494"/>
              <a:gd name="connsiteY14" fmla="*/ 592428 h 953037"/>
              <a:gd name="connsiteX15" fmla="*/ 257578 w 1308494"/>
              <a:gd name="connsiteY15" fmla="*/ 605307 h 953037"/>
              <a:gd name="connsiteX16" fmla="*/ 275609 w 1308494"/>
              <a:gd name="connsiteY16" fmla="*/ 620762 h 953037"/>
              <a:gd name="connsiteX17" fmla="*/ 285912 w 1308494"/>
              <a:gd name="connsiteY17" fmla="*/ 618186 h 953037"/>
              <a:gd name="connsiteX18" fmla="*/ 296215 w 1308494"/>
              <a:gd name="connsiteY18" fmla="*/ 646519 h 953037"/>
              <a:gd name="connsiteX19" fmla="*/ 311669 w 1308494"/>
              <a:gd name="connsiteY19" fmla="*/ 674853 h 953037"/>
              <a:gd name="connsiteX20" fmla="*/ 273033 w 1308494"/>
              <a:gd name="connsiteY20" fmla="*/ 672277 h 953037"/>
              <a:gd name="connsiteX21" fmla="*/ 257578 w 1308494"/>
              <a:gd name="connsiteY21" fmla="*/ 705762 h 953037"/>
              <a:gd name="connsiteX22" fmla="*/ 306518 w 1308494"/>
              <a:gd name="connsiteY22" fmla="*/ 713490 h 953037"/>
              <a:gd name="connsiteX23" fmla="*/ 334851 w 1308494"/>
              <a:gd name="connsiteY23" fmla="*/ 767581 h 953037"/>
              <a:gd name="connsiteX24" fmla="*/ 355458 w 1308494"/>
              <a:gd name="connsiteY24" fmla="*/ 790763 h 953037"/>
              <a:gd name="connsiteX25" fmla="*/ 417276 w 1308494"/>
              <a:gd name="connsiteY25" fmla="*/ 798490 h 953037"/>
              <a:gd name="connsiteX26" fmla="*/ 412125 w 1308494"/>
              <a:gd name="connsiteY26" fmla="*/ 844854 h 953037"/>
              <a:gd name="connsiteX27" fmla="*/ 432731 w 1308494"/>
              <a:gd name="connsiteY27" fmla="*/ 847430 h 953037"/>
              <a:gd name="connsiteX28" fmla="*/ 432731 w 1308494"/>
              <a:gd name="connsiteY28" fmla="*/ 847430 h 953037"/>
              <a:gd name="connsiteX29" fmla="*/ 497125 w 1308494"/>
              <a:gd name="connsiteY29" fmla="*/ 880915 h 953037"/>
              <a:gd name="connsiteX30" fmla="*/ 522883 w 1308494"/>
              <a:gd name="connsiteY30" fmla="*/ 911824 h 953037"/>
              <a:gd name="connsiteX31" fmla="*/ 566671 w 1308494"/>
              <a:gd name="connsiteY31" fmla="*/ 914400 h 953037"/>
              <a:gd name="connsiteX32" fmla="*/ 582126 w 1308494"/>
              <a:gd name="connsiteY32" fmla="*/ 947885 h 953037"/>
              <a:gd name="connsiteX33" fmla="*/ 618187 w 1308494"/>
              <a:gd name="connsiteY33" fmla="*/ 953037 h 953037"/>
              <a:gd name="connsiteX34" fmla="*/ 682581 w 1308494"/>
              <a:gd name="connsiteY34" fmla="*/ 919552 h 953037"/>
              <a:gd name="connsiteX35" fmla="*/ 736672 w 1308494"/>
              <a:gd name="connsiteY35" fmla="*/ 924703 h 953037"/>
              <a:gd name="connsiteX36" fmla="*/ 754703 w 1308494"/>
              <a:gd name="connsiteY36" fmla="*/ 875763 h 953037"/>
              <a:gd name="connsiteX37" fmla="*/ 739248 w 1308494"/>
              <a:gd name="connsiteY37" fmla="*/ 852581 h 953037"/>
              <a:gd name="connsiteX38" fmla="*/ 795915 w 1308494"/>
              <a:gd name="connsiteY38" fmla="*/ 837127 h 953037"/>
              <a:gd name="connsiteX39" fmla="*/ 821673 w 1308494"/>
              <a:gd name="connsiteY39" fmla="*/ 806217 h 953037"/>
              <a:gd name="connsiteX40" fmla="*/ 808794 w 1308494"/>
              <a:gd name="connsiteY40" fmla="*/ 767581 h 953037"/>
              <a:gd name="connsiteX41" fmla="*/ 842279 w 1308494"/>
              <a:gd name="connsiteY41" fmla="*/ 718641 h 953037"/>
              <a:gd name="connsiteX42" fmla="*/ 888643 w 1308494"/>
              <a:gd name="connsiteY42" fmla="*/ 775308 h 953037"/>
              <a:gd name="connsiteX43" fmla="*/ 919552 w 1308494"/>
              <a:gd name="connsiteY43" fmla="*/ 798490 h 953037"/>
              <a:gd name="connsiteX44" fmla="*/ 950462 w 1308494"/>
              <a:gd name="connsiteY44" fmla="*/ 847430 h 953037"/>
              <a:gd name="connsiteX45" fmla="*/ 1045765 w 1308494"/>
              <a:gd name="connsiteY45" fmla="*/ 857733 h 953037"/>
              <a:gd name="connsiteX46" fmla="*/ 1086978 w 1308494"/>
              <a:gd name="connsiteY46" fmla="*/ 821672 h 953037"/>
              <a:gd name="connsiteX47" fmla="*/ 1133342 w 1308494"/>
              <a:gd name="connsiteY47" fmla="*/ 783035 h 953037"/>
              <a:gd name="connsiteX48" fmla="*/ 1192584 w 1308494"/>
              <a:gd name="connsiteY48" fmla="*/ 770157 h 953037"/>
              <a:gd name="connsiteX49" fmla="*/ 1202887 w 1308494"/>
              <a:gd name="connsiteY49" fmla="*/ 736672 h 953037"/>
              <a:gd name="connsiteX50" fmla="*/ 1202887 w 1308494"/>
              <a:gd name="connsiteY50" fmla="*/ 736672 h 953037"/>
              <a:gd name="connsiteX51" fmla="*/ 1200312 w 1308494"/>
              <a:gd name="connsiteY51" fmla="*/ 672277 h 953037"/>
              <a:gd name="connsiteX52" fmla="*/ 1249251 w 1308494"/>
              <a:gd name="connsiteY52" fmla="*/ 651671 h 953037"/>
              <a:gd name="connsiteX53" fmla="*/ 1308494 w 1308494"/>
              <a:gd name="connsiteY53" fmla="*/ 615610 h 953037"/>
              <a:gd name="connsiteX54" fmla="*/ 1272433 w 1308494"/>
              <a:gd name="connsiteY54" fmla="*/ 566670 h 953037"/>
              <a:gd name="connsiteX55" fmla="*/ 1293040 w 1308494"/>
              <a:gd name="connsiteY55" fmla="*/ 546064 h 953037"/>
              <a:gd name="connsiteX56" fmla="*/ 1277585 w 1308494"/>
              <a:gd name="connsiteY56" fmla="*/ 484246 h 953037"/>
              <a:gd name="connsiteX57" fmla="*/ 1174554 w 1308494"/>
              <a:gd name="connsiteY57" fmla="*/ 491973 h 953037"/>
              <a:gd name="connsiteX58" fmla="*/ 1074099 w 1308494"/>
              <a:gd name="connsiteY58" fmla="*/ 443033 h 953037"/>
              <a:gd name="connsiteX59" fmla="*/ 1050917 w 1308494"/>
              <a:gd name="connsiteY59" fmla="*/ 450761 h 953037"/>
              <a:gd name="connsiteX60" fmla="*/ 1017432 w 1308494"/>
              <a:gd name="connsiteY60" fmla="*/ 440457 h 953037"/>
              <a:gd name="connsiteX61" fmla="*/ 896370 w 1308494"/>
              <a:gd name="connsiteY61" fmla="*/ 466215 h 953037"/>
              <a:gd name="connsiteX62" fmla="*/ 896370 w 1308494"/>
              <a:gd name="connsiteY62" fmla="*/ 425003 h 953037"/>
              <a:gd name="connsiteX63" fmla="*/ 852582 w 1308494"/>
              <a:gd name="connsiteY63" fmla="*/ 425003 h 953037"/>
              <a:gd name="connsiteX64" fmla="*/ 958189 w 1308494"/>
              <a:gd name="connsiteY64" fmla="*/ 316820 h 953037"/>
              <a:gd name="connsiteX65" fmla="*/ 940158 w 1308494"/>
              <a:gd name="connsiteY65" fmla="*/ 280759 h 953037"/>
              <a:gd name="connsiteX66" fmla="*/ 857734 w 1308494"/>
              <a:gd name="connsiteY66" fmla="*/ 218941 h 953037"/>
              <a:gd name="connsiteX67" fmla="*/ 834552 w 1308494"/>
              <a:gd name="connsiteY67" fmla="*/ 213789 h 953037"/>
              <a:gd name="connsiteX68" fmla="*/ 759854 w 1308494"/>
              <a:gd name="connsiteY68" fmla="*/ 231820 h 953037"/>
              <a:gd name="connsiteX69" fmla="*/ 744400 w 1308494"/>
              <a:gd name="connsiteY69" fmla="*/ 236971 h 953037"/>
              <a:gd name="connsiteX70" fmla="*/ 713490 w 1308494"/>
              <a:gd name="connsiteY70" fmla="*/ 211213 h 953037"/>
              <a:gd name="connsiteX71" fmla="*/ 685157 w 1308494"/>
              <a:gd name="connsiteY71" fmla="*/ 239547 h 953037"/>
              <a:gd name="connsiteX72" fmla="*/ 620762 w 1308494"/>
              <a:gd name="connsiteY72" fmla="*/ 177728 h 953037"/>
              <a:gd name="connsiteX73" fmla="*/ 600156 w 1308494"/>
              <a:gd name="connsiteY73" fmla="*/ 188032 h 953037"/>
              <a:gd name="connsiteX74" fmla="*/ 566671 w 1308494"/>
              <a:gd name="connsiteY74" fmla="*/ 236971 h 953037"/>
              <a:gd name="connsiteX75" fmla="*/ 543489 w 1308494"/>
              <a:gd name="connsiteY75" fmla="*/ 229244 h 953037"/>
              <a:gd name="connsiteX76" fmla="*/ 486822 w 1308494"/>
              <a:gd name="connsiteY76" fmla="*/ 190607 h 953037"/>
              <a:gd name="connsiteX77" fmla="*/ 466216 w 1308494"/>
              <a:gd name="connsiteY77" fmla="*/ 195759 h 953037"/>
              <a:gd name="connsiteX78" fmla="*/ 453337 w 1308494"/>
              <a:gd name="connsiteY78" fmla="*/ 211213 h 953037"/>
              <a:gd name="connsiteX79" fmla="*/ 417276 w 1308494"/>
              <a:gd name="connsiteY79" fmla="*/ 190607 h 953037"/>
              <a:gd name="connsiteX80" fmla="*/ 427579 w 1308494"/>
              <a:gd name="connsiteY80" fmla="*/ 157122 h 953037"/>
              <a:gd name="connsiteX81" fmla="*/ 363185 w 1308494"/>
              <a:gd name="connsiteY81" fmla="*/ 144243 h 953037"/>
              <a:gd name="connsiteX82" fmla="*/ 327124 w 1308494"/>
              <a:gd name="connsiteY82" fmla="*/ 151971 h 953037"/>
              <a:gd name="connsiteX83" fmla="*/ 298791 w 1308494"/>
              <a:gd name="connsiteY83" fmla="*/ 182880 h 953037"/>
              <a:gd name="connsiteX84" fmla="*/ 278184 w 1308494"/>
              <a:gd name="connsiteY84" fmla="*/ 190607 h 953037"/>
              <a:gd name="connsiteX85" fmla="*/ 283336 w 1308494"/>
              <a:gd name="connsiteY85" fmla="*/ 167425 h 953037"/>
              <a:gd name="connsiteX86" fmla="*/ 296215 w 1308494"/>
              <a:gd name="connsiteY86" fmla="*/ 157122 h 953037"/>
              <a:gd name="connsiteX87" fmla="*/ 257578 w 1308494"/>
              <a:gd name="connsiteY87" fmla="*/ 162274 h 953037"/>
              <a:gd name="connsiteX88" fmla="*/ 255002 w 1308494"/>
              <a:gd name="connsiteY88" fmla="*/ 133940 h 953037"/>
              <a:gd name="connsiteX89" fmla="*/ 275609 w 1308494"/>
              <a:gd name="connsiteY89" fmla="*/ 95304 h 953037"/>
              <a:gd name="connsiteX90" fmla="*/ 249851 w 1308494"/>
              <a:gd name="connsiteY90" fmla="*/ 64394 h 953037"/>
              <a:gd name="connsiteX91" fmla="*/ 234396 w 1308494"/>
              <a:gd name="connsiteY91" fmla="*/ 23182 h 953037"/>
              <a:gd name="connsiteX92" fmla="*/ 206063 w 1308494"/>
              <a:gd name="connsiteY92" fmla="*/ 0 h 953037"/>
              <a:gd name="connsiteX93" fmla="*/ 182881 w 1308494"/>
              <a:gd name="connsiteY93" fmla="*/ 28333 h 953037"/>
              <a:gd name="connsiteX94" fmla="*/ 167426 w 1308494"/>
              <a:gd name="connsiteY94" fmla="*/ 59242 h 953037"/>
              <a:gd name="connsiteX95" fmla="*/ 172578 w 1308494"/>
              <a:gd name="connsiteY95" fmla="*/ 90152 h 953037"/>
              <a:gd name="connsiteX96" fmla="*/ 146820 w 1308494"/>
              <a:gd name="connsiteY96" fmla="*/ 103031 h 953037"/>
              <a:gd name="connsiteX97" fmla="*/ 108183 w 1308494"/>
              <a:gd name="connsiteY97" fmla="*/ 113334 h 953037"/>
              <a:gd name="connsiteX98" fmla="*/ 90153 w 1308494"/>
              <a:gd name="connsiteY98" fmla="*/ 123637 h 953037"/>
              <a:gd name="connsiteX99" fmla="*/ 95304 w 1308494"/>
              <a:gd name="connsiteY99" fmla="*/ 164850 h 953037"/>
              <a:gd name="connsiteX100" fmla="*/ 74698 w 1308494"/>
              <a:gd name="connsiteY100" fmla="*/ 185456 h 953037"/>
              <a:gd name="connsiteX101" fmla="*/ 0 w 1308494"/>
              <a:gd name="connsiteY101" fmla="*/ 278183 h 953037"/>
              <a:gd name="connsiteX0" fmla="*/ 0 w 1308494"/>
              <a:gd name="connsiteY0" fmla="*/ 278183 h 953037"/>
              <a:gd name="connsiteX1" fmla="*/ 2576 w 1308494"/>
              <a:gd name="connsiteY1" fmla="*/ 311669 h 953037"/>
              <a:gd name="connsiteX2" fmla="*/ 2576 w 1308494"/>
              <a:gd name="connsiteY2" fmla="*/ 355457 h 953037"/>
              <a:gd name="connsiteX3" fmla="*/ 54092 w 1308494"/>
              <a:gd name="connsiteY3" fmla="*/ 376063 h 953037"/>
              <a:gd name="connsiteX4" fmla="*/ 105607 w 1308494"/>
              <a:gd name="connsiteY4" fmla="*/ 406972 h 953037"/>
              <a:gd name="connsiteX5" fmla="*/ 136517 w 1308494"/>
              <a:gd name="connsiteY5" fmla="*/ 430154 h 953037"/>
              <a:gd name="connsiteX6" fmla="*/ 159699 w 1308494"/>
              <a:gd name="connsiteY6" fmla="*/ 461064 h 953037"/>
              <a:gd name="connsiteX7" fmla="*/ 175153 w 1308494"/>
              <a:gd name="connsiteY7" fmla="*/ 481670 h 953037"/>
              <a:gd name="connsiteX8" fmla="*/ 206063 w 1308494"/>
              <a:gd name="connsiteY8" fmla="*/ 473942 h 953037"/>
              <a:gd name="connsiteX9" fmla="*/ 206063 w 1308494"/>
              <a:gd name="connsiteY9" fmla="*/ 473942 h 953037"/>
              <a:gd name="connsiteX10" fmla="*/ 247275 w 1308494"/>
              <a:gd name="connsiteY10" fmla="*/ 484246 h 953037"/>
              <a:gd name="connsiteX11" fmla="*/ 280760 w 1308494"/>
              <a:gd name="connsiteY11" fmla="*/ 546064 h 953037"/>
              <a:gd name="connsiteX12" fmla="*/ 273033 w 1308494"/>
              <a:gd name="connsiteY12" fmla="*/ 564095 h 953037"/>
              <a:gd name="connsiteX13" fmla="*/ 224093 w 1308494"/>
              <a:gd name="connsiteY13" fmla="*/ 571822 h 953037"/>
              <a:gd name="connsiteX14" fmla="*/ 226669 w 1308494"/>
              <a:gd name="connsiteY14" fmla="*/ 592428 h 953037"/>
              <a:gd name="connsiteX15" fmla="*/ 257578 w 1308494"/>
              <a:gd name="connsiteY15" fmla="*/ 605307 h 953037"/>
              <a:gd name="connsiteX16" fmla="*/ 275609 w 1308494"/>
              <a:gd name="connsiteY16" fmla="*/ 620762 h 953037"/>
              <a:gd name="connsiteX17" fmla="*/ 285912 w 1308494"/>
              <a:gd name="connsiteY17" fmla="*/ 618186 h 953037"/>
              <a:gd name="connsiteX18" fmla="*/ 296215 w 1308494"/>
              <a:gd name="connsiteY18" fmla="*/ 646519 h 953037"/>
              <a:gd name="connsiteX19" fmla="*/ 311669 w 1308494"/>
              <a:gd name="connsiteY19" fmla="*/ 674853 h 953037"/>
              <a:gd name="connsiteX20" fmla="*/ 273033 w 1308494"/>
              <a:gd name="connsiteY20" fmla="*/ 672277 h 953037"/>
              <a:gd name="connsiteX21" fmla="*/ 257578 w 1308494"/>
              <a:gd name="connsiteY21" fmla="*/ 705762 h 953037"/>
              <a:gd name="connsiteX22" fmla="*/ 306518 w 1308494"/>
              <a:gd name="connsiteY22" fmla="*/ 713490 h 953037"/>
              <a:gd name="connsiteX23" fmla="*/ 334851 w 1308494"/>
              <a:gd name="connsiteY23" fmla="*/ 767581 h 953037"/>
              <a:gd name="connsiteX24" fmla="*/ 355458 w 1308494"/>
              <a:gd name="connsiteY24" fmla="*/ 790763 h 953037"/>
              <a:gd name="connsiteX25" fmla="*/ 417276 w 1308494"/>
              <a:gd name="connsiteY25" fmla="*/ 798490 h 953037"/>
              <a:gd name="connsiteX26" fmla="*/ 412125 w 1308494"/>
              <a:gd name="connsiteY26" fmla="*/ 844854 h 953037"/>
              <a:gd name="connsiteX27" fmla="*/ 432731 w 1308494"/>
              <a:gd name="connsiteY27" fmla="*/ 847430 h 953037"/>
              <a:gd name="connsiteX28" fmla="*/ 432731 w 1308494"/>
              <a:gd name="connsiteY28" fmla="*/ 847430 h 953037"/>
              <a:gd name="connsiteX29" fmla="*/ 497125 w 1308494"/>
              <a:gd name="connsiteY29" fmla="*/ 880915 h 953037"/>
              <a:gd name="connsiteX30" fmla="*/ 522883 w 1308494"/>
              <a:gd name="connsiteY30" fmla="*/ 911824 h 953037"/>
              <a:gd name="connsiteX31" fmla="*/ 566671 w 1308494"/>
              <a:gd name="connsiteY31" fmla="*/ 914400 h 953037"/>
              <a:gd name="connsiteX32" fmla="*/ 582126 w 1308494"/>
              <a:gd name="connsiteY32" fmla="*/ 947885 h 953037"/>
              <a:gd name="connsiteX33" fmla="*/ 618187 w 1308494"/>
              <a:gd name="connsiteY33" fmla="*/ 953037 h 953037"/>
              <a:gd name="connsiteX34" fmla="*/ 682581 w 1308494"/>
              <a:gd name="connsiteY34" fmla="*/ 919552 h 953037"/>
              <a:gd name="connsiteX35" fmla="*/ 736672 w 1308494"/>
              <a:gd name="connsiteY35" fmla="*/ 924703 h 953037"/>
              <a:gd name="connsiteX36" fmla="*/ 754703 w 1308494"/>
              <a:gd name="connsiteY36" fmla="*/ 875763 h 953037"/>
              <a:gd name="connsiteX37" fmla="*/ 739248 w 1308494"/>
              <a:gd name="connsiteY37" fmla="*/ 852581 h 953037"/>
              <a:gd name="connsiteX38" fmla="*/ 795915 w 1308494"/>
              <a:gd name="connsiteY38" fmla="*/ 837127 h 953037"/>
              <a:gd name="connsiteX39" fmla="*/ 821673 w 1308494"/>
              <a:gd name="connsiteY39" fmla="*/ 806217 h 953037"/>
              <a:gd name="connsiteX40" fmla="*/ 808794 w 1308494"/>
              <a:gd name="connsiteY40" fmla="*/ 767581 h 953037"/>
              <a:gd name="connsiteX41" fmla="*/ 842279 w 1308494"/>
              <a:gd name="connsiteY41" fmla="*/ 718641 h 953037"/>
              <a:gd name="connsiteX42" fmla="*/ 888643 w 1308494"/>
              <a:gd name="connsiteY42" fmla="*/ 775308 h 953037"/>
              <a:gd name="connsiteX43" fmla="*/ 919552 w 1308494"/>
              <a:gd name="connsiteY43" fmla="*/ 798490 h 953037"/>
              <a:gd name="connsiteX44" fmla="*/ 950462 w 1308494"/>
              <a:gd name="connsiteY44" fmla="*/ 847430 h 953037"/>
              <a:gd name="connsiteX45" fmla="*/ 1045765 w 1308494"/>
              <a:gd name="connsiteY45" fmla="*/ 857733 h 953037"/>
              <a:gd name="connsiteX46" fmla="*/ 1086978 w 1308494"/>
              <a:gd name="connsiteY46" fmla="*/ 821672 h 953037"/>
              <a:gd name="connsiteX47" fmla="*/ 1133342 w 1308494"/>
              <a:gd name="connsiteY47" fmla="*/ 783035 h 953037"/>
              <a:gd name="connsiteX48" fmla="*/ 1192584 w 1308494"/>
              <a:gd name="connsiteY48" fmla="*/ 770157 h 953037"/>
              <a:gd name="connsiteX49" fmla="*/ 1202887 w 1308494"/>
              <a:gd name="connsiteY49" fmla="*/ 736672 h 953037"/>
              <a:gd name="connsiteX50" fmla="*/ 1202887 w 1308494"/>
              <a:gd name="connsiteY50" fmla="*/ 736672 h 953037"/>
              <a:gd name="connsiteX51" fmla="*/ 1200312 w 1308494"/>
              <a:gd name="connsiteY51" fmla="*/ 672277 h 953037"/>
              <a:gd name="connsiteX52" fmla="*/ 1249251 w 1308494"/>
              <a:gd name="connsiteY52" fmla="*/ 651671 h 953037"/>
              <a:gd name="connsiteX53" fmla="*/ 1308494 w 1308494"/>
              <a:gd name="connsiteY53" fmla="*/ 615610 h 953037"/>
              <a:gd name="connsiteX54" fmla="*/ 1272433 w 1308494"/>
              <a:gd name="connsiteY54" fmla="*/ 566670 h 953037"/>
              <a:gd name="connsiteX55" fmla="*/ 1293040 w 1308494"/>
              <a:gd name="connsiteY55" fmla="*/ 546064 h 953037"/>
              <a:gd name="connsiteX56" fmla="*/ 1277585 w 1308494"/>
              <a:gd name="connsiteY56" fmla="*/ 484246 h 953037"/>
              <a:gd name="connsiteX57" fmla="*/ 1174554 w 1308494"/>
              <a:gd name="connsiteY57" fmla="*/ 491973 h 953037"/>
              <a:gd name="connsiteX58" fmla="*/ 1074099 w 1308494"/>
              <a:gd name="connsiteY58" fmla="*/ 443033 h 953037"/>
              <a:gd name="connsiteX59" fmla="*/ 1050917 w 1308494"/>
              <a:gd name="connsiteY59" fmla="*/ 450761 h 953037"/>
              <a:gd name="connsiteX60" fmla="*/ 1017432 w 1308494"/>
              <a:gd name="connsiteY60" fmla="*/ 440457 h 953037"/>
              <a:gd name="connsiteX61" fmla="*/ 896370 w 1308494"/>
              <a:gd name="connsiteY61" fmla="*/ 466215 h 953037"/>
              <a:gd name="connsiteX62" fmla="*/ 896370 w 1308494"/>
              <a:gd name="connsiteY62" fmla="*/ 425003 h 953037"/>
              <a:gd name="connsiteX63" fmla="*/ 852582 w 1308494"/>
              <a:gd name="connsiteY63" fmla="*/ 425003 h 953037"/>
              <a:gd name="connsiteX64" fmla="*/ 958189 w 1308494"/>
              <a:gd name="connsiteY64" fmla="*/ 316820 h 953037"/>
              <a:gd name="connsiteX65" fmla="*/ 940158 w 1308494"/>
              <a:gd name="connsiteY65" fmla="*/ 280759 h 953037"/>
              <a:gd name="connsiteX66" fmla="*/ 857734 w 1308494"/>
              <a:gd name="connsiteY66" fmla="*/ 218941 h 953037"/>
              <a:gd name="connsiteX67" fmla="*/ 834552 w 1308494"/>
              <a:gd name="connsiteY67" fmla="*/ 213789 h 953037"/>
              <a:gd name="connsiteX68" fmla="*/ 759854 w 1308494"/>
              <a:gd name="connsiteY68" fmla="*/ 231820 h 953037"/>
              <a:gd name="connsiteX69" fmla="*/ 744400 w 1308494"/>
              <a:gd name="connsiteY69" fmla="*/ 236971 h 953037"/>
              <a:gd name="connsiteX70" fmla="*/ 713490 w 1308494"/>
              <a:gd name="connsiteY70" fmla="*/ 211213 h 953037"/>
              <a:gd name="connsiteX71" fmla="*/ 685157 w 1308494"/>
              <a:gd name="connsiteY71" fmla="*/ 239547 h 953037"/>
              <a:gd name="connsiteX72" fmla="*/ 620762 w 1308494"/>
              <a:gd name="connsiteY72" fmla="*/ 177728 h 953037"/>
              <a:gd name="connsiteX73" fmla="*/ 600156 w 1308494"/>
              <a:gd name="connsiteY73" fmla="*/ 188032 h 953037"/>
              <a:gd name="connsiteX74" fmla="*/ 566671 w 1308494"/>
              <a:gd name="connsiteY74" fmla="*/ 236971 h 953037"/>
              <a:gd name="connsiteX75" fmla="*/ 543489 w 1308494"/>
              <a:gd name="connsiteY75" fmla="*/ 229244 h 953037"/>
              <a:gd name="connsiteX76" fmla="*/ 486822 w 1308494"/>
              <a:gd name="connsiteY76" fmla="*/ 190607 h 953037"/>
              <a:gd name="connsiteX77" fmla="*/ 466216 w 1308494"/>
              <a:gd name="connsiteY77" fmla="*/ 195759 h 953037"/>
              <a:gd name="connsiteX78" fmla="*/ 453337 w 1308494"/>
              <a:gd name="connsiteY78" fmla="*/ 211213 h 953037"/>
              <a:gd name="connsiteX79" fmla="*/ 417276 w 1308494"/>
              <a:gd name="connsiteY79" fmla="*/ 190607 h 953037"/>
              <a:gd name="connsiteX80" fmla="*/ 427579 w 1308494"/>
              <a:gd name="connsiteY80" fmla="*/ 157122 h 953037"/>
              <a:gd name="connsiteX81" fmla="*/ 365761 w 1308494"/>
              <a:gd name="connsiteY81" fmla="*/ 144243 h 953037"/>
              <a:gd name="connsiteX82" fmla="*/ 327124 w 1308494"/>
              <a:gd name="connsiteY82" fmla="*/ 151971 h 953037"/>
              <a:gd name="connsiteX83" fmla="*/ 298791 w 1308494"/>
              <a:gd name="connsiteY83" fmla="*/ 182880 h 953037"/>
              <a:gd name="connsiteX84" fmla="*/ 278184 w 1308494"/>
              <a:gd name="connsiteY84" fmla="*/ 190607 h 953037"/>
              <a:gd name="connsiteX85" fmla="*/ 283336 w 1308494"/>
              <a:gd name="connsiteY85" fmla="*/ 167425 h 953037"/>
              <a:gd name="connsiteX86" fmla="*/ 296215 w 1308494"/>
              <a:gd name="connsiteY86" fmla="*/ 157122 h 953037"/>
              <a:gd name="connsiteX87" fmla="*/ 257578 w 1308494"/>
              <a:gd name="connsiteY87" fmla="*/ 162274 h 953037"/>
              <a:gd name="connsiteX88" fmla="*/ 255002 w 1308494"/>
              <a:gd name="connsiteY88" fmla="*/ 133940 h 953037"/>
              <a:gd name="connsiteX89" fmla="*/ 275609 w 1308494"/>
              <a:gd name="connsiteY89" fmla="*/ 95304 h 953037"/>
              <a:gd name="connsiteX90" fmla="*/ 249851 w 1308494"/>
              <a:gd name="connsiteY90" fmla="*/ 64394 h 953037"/>
              <a:gd name="connsiteX91" fmla="*/ 234396 w 1308494"/>
              <a:gd name="connsiteY91" fmla="*/ 23182 h 953037"/>
              <a:gd name="connsiteX92" fmla="*/ 206063 w 1308494"/>
              <a:gd name="connsiteY92" fmla="*/ 0 h 953037"/>
              <a:gd name="connsiteX93" fmla="*/ 182881 w 1308494"/>
              <a:gd name="connsiteY93" fmla="*/ 28333 h 953037"/>
              <a:gd name="connsiteX94" fmla="*/ 167426 w 1308494"/>
              <a:gd name="connsiteY94" fmla="*/ 59242 h 953037"/>
              <a:gd name="connsiteX95" fmla="*/ 172578 w 1308494"/>
              <a:gd name="connsiteY95" fmla="*/ 90152 h 953037"/>
              <a:gd name="connsiteX96" fmla="*/ 146820 w 1308494"/>
              <a:gd name="connsiteY96" fmla="*/ 103031 h 953037"/>
              <a:gd name="connsiteX97" fmla="*/ 108183 w 1308494"/>
              <a:gd name="connsiteY97" fmla="*/ 113334 h 953037"/>
              <a:gd name="connsiteX98" fmla="*/ 90153 w 1308494"/>
              <a:gd name="connsiteY98" fmla="*/ 123637 h 953037"/>
              <a:gd name="connsiteX99" fmla="*/ 95304 w 1308494"/>
              <a:gd name="connsiteY99" fmla="*/ 164850 h 953037"/>
              <a:gd name="connsiteX100" fmla="*/ 74698 w 1308494"/>
              <a:gd name="connsiteY100" fmla="*/ 185456 h 953037"/>
              <a:gd name="connsiteX101" fmla="*/ 0 w 1308494"/>
              <a:gd name="connsiteY101" fmla="*/ 278183 h 953037"/>
              <a:gd name="connsiteX0" fmla="*/ 0 w 1308494"/>
              <a:gd name="connsiteY0" fmla="*/ 278183 h 953037"/>
              <a:gd name="connsiteX1" fmla="*/ 2576 w 1308494"/>
              <a:gd name="connsiteY1" fmla="*/ 311669 h 953037"/>
              <a:gd name="connsiteX2" fmla="*/ 2576 w 1308494"/>
              <a:gd name="connsiteY2" fmla="*/ 355457 h 953037"/>
              <a:gd name="connsiteX3" fmla="*/ 54092 w 1308494"/>
              <a:gd name="connsiteY3" fmla="*/ 376063 h 953037"/>
              <a:gd name="connsiteX4" fmla="*/ 105607 w 1308494"/>
              <a:gd name="connsiteY4" fmla="*/ 406972 h 953037"/>
              <a:gd name="connsiteX5" fmla="*/ 136517 w 1308494"/>
              <a:gd name="connsiteY5" fmla="*/ 430154 h 953037"/>
              <a:gd name="connsiteX6" fmla="*/ 159699 w 1308494"/>
              <a:gd name="connsiteY6" fmla="*/ 461064 h 953037"/>
              <a:gd name="connsiteX7" fmla="*/ 175153 w 1308494"/>
              <a:gd name="connsiteY7" fmla="*/ 481670 h 953037"/>
              <a:gd name="connsiteX8" fmla="*/ 206063 w 1308494"/>
              <a:gd name="connsiteY8" fmla="*/ 473942 h 953037"/>
              <a:gd name="connsiteX9" fmla="*/ 206063 w 1308494"/>
              <a:gd name="connsiteY9" fmla="*/ 458487 h 953037"/>
              <a:gd name="connsiteX10" fmla="*/ 247275 w 1308494"/>
              <a:gd name="connsiteY10" fmla="*/ 484246 h 953037"/>
              <a:gd name="connsiteX11" fmla="*/ 280760 w 1308494"/>
              <a:gd name="connsiteY11" fmla="*/ 546064 h 953037"/>
              <a:gd name="connsiteX12" fmla="*/ 273033 w 1308494"/>
              <a:gd name="connsiteY12" fmla="*/ 564095 h 953037"/>
              <a:gd name="connsiteX13" fmla="*/ 224093 w 1308494"/>
              <a:gd name="connsiteY13" fmla="*/ 571822 h 953037"/>
              <a:gd name="connsiteX14" fmla="*/ 226669 w 1308494"/>
              <a:gd name="connsiteY14" fmla="*/ 592428 h 953037"/>
              <a:gd name="connsiteX15" fmla="*/ 257578 w 1308494"/>
              <a:gd name="connsiteY15" fmla="*/ 605307 h 953037"/>
              <a:gd name="connsiteX16" fmla="*/ 275609 w 1308494"/>
              <a:gd name="connsiteY16" fmla="*/ 620762 h 953037"/>
              <a:gd name="connsiteX17" fmla="*/ 285912 w 1308494"/>
              <a:gd name="connsiteY17" fmla="*/ 618186 h 953037"/>
              <a:gd name="connsiteX18" fmla="*/ 296215 w 1308494"/>
              <a:gd name="connsiteY18" fmla="*/ 646519 h 953037"/>
              <a:gd name="connsiteX19" fmla="*/ 311669 w 1308494"/>
              <a:gd name="connsiteY19" fmla="*/ 674853 h 953037"/>
              <a:gd name="connsiteX20" fmla="*/ 273033 w 1308494"/>
              <a:gd name="connsiteY20" fmla="*/ 672277 h 953037"/>
              <a:gd name="connsiteX21" fmla="*/ 257578 w 1308494"/>
              <a:gd name="connsiteY21" fmla="*/ 705762 h 953037"/>
              <a:gd name="connsiteX22" fmla="*/ 306518 w 1308494"/>
              <a:gd name="connsiteY22" fmla="*/ 713490 h 953037"/>
              <a:gd name="connsiteX23" fmla="*/ 334851 w 1308494"/>
              <a:gd name="connsiteY23" fmla="*/ 767581 h 953037"/>
              <a:gd name="connsiteX24" fmla="*/ 355458 w 1308494"/>
              <a:gd name="connsiteY24" fmla="*/ 790763 h 953037"/>
              <a:gd name="connsiteX25" fmla="*/ 417276 w 1308494"/>
              <a:gd name="connsiteY25" fmla="*/ 798490 h 953037"/>
              <a:gd name="connsiteX26" fmla="*/ 412125 w 1308494"/>
              <a:gd name="connsiteY26" fmla="*/ 844854 h 953037"/>
              <a:gd name="connsiteX27" fmla="*/ 432731 w 1308494"/>
              <a:gd name="connsiteY27" fmla="*/ 847430 h 953037"/>
              <a:gd name="connsiteX28" fmla="*/ 432731 w 1308494"/>
              <a:gd name="connsiteY28" fmla="*/ 847430 h 953037"/>
              <a:gd name="connsiteX29" fmla="*/ 497125 w 1308494"/>
              <a:gd name="connsiteY29" fmla="*/ 880915 h 953037"/>
              <a:gd name="connsiteX30" fmla="*/ 522883 w 1308494"/>
              <a:gd name="connsiteY30" fmla="*/ 911824 h 953037"/>
              <a:gd name="connsiteX31" fmla="*/ 566671 w 1308494"/>
              <a:gd name="connsiteY31" fmla="*/ 914400 h 953037"/>
              <a:gd name="connsiteX32" fmla="*/ 582126 w 1308494"/>
              <a:gd name="connsiteY32" fmla="*/ 947885 h 953037"/>
              <a:gd name="connsiteX33" fmla="*/ 618187 w 1308494"/>
              <a:gd name="connsiteY33" fmla="*/ 953037 h 953037"/>
              <a:gd name="connsiteX34" fmla="*/ 682581 w 1308494"/>
              <a:gd name="connsiteY34" fmla="*/ 919552 h 953037"/>
              <a:gd name="connsiteX35" fmla="*/ 736672 w 1308494"/>
              <a:gd name="connsiteY35" fmla="*/ 924703 h 953037"/>
              <a:gd name="connsiteX36" fmla="*/ 754703 w 1308494"/>
              <a:gd name="connsiteY36" fmla="*/ 875763 h 953037"/>
              <a:gd name="connsiteX37" fmla="*/ 739248 w 1308494"/>
              <a:gd name="connsiteY37" fmla="*/ 852581 h 953037"/>
              <a:gd name="connsiteX38" fmla="*/ 795915 w 1308494"/>
              <a:gd name="connsiteY38" fmla="*/ 837127 h 953037"/>
              <a:gd name="connsiteX39" fmla="*/ 821673 w 1308494"/>
              <a:gd name="connsiteY39" fmla="*/ 806217 h 953037"/>
              <a:gd name="connsiteX40" fmla="*/ 808794 w 1308494"/>
              <a:gd name="connsiteY40" fmla="*/ 767581 h 953037"/>
              <a:gd name="connsiteX41" fmla="*/ 842279 w 1308494"/>
              <a:gd name="connsiteY41" fmla="*/ 718641 h 953037"/>
              <a:gd name="connsiteX42" fmla="*/ 888643 w 1308494"/>
              <a:gd name="connsiteY42" fmla="*/ 775308 h 953037"/>
              <a:gd name="connsiteX43" fmla="*/ 919552 w 1308494"/>
              <a:gd name="connsiteY43" fmla="*/ 798490 h 953037"/>
              <a:gd name="connsiteX44" fmla="*/ 950462 w 1308494"/>
              <a:gd name="connsiteY44" fmla="*/ 847430 h 953037"/>
              <a:gd name="connsiteX45" fmla="*/ 1045765 w 1308494"/>
              <a:gd name="connsiteY45" fmla="*/ 857733 h 953037"/>
              <a:gd name="connsiteX46" fmla="*/ 1086978 w 1308494"/>
              <a:gd name="connsiteY46" fmla="*/ 821672 h 953037"/>
              <a:gd name="connsiteX47" fmla="*/ 1133342 w 1308494"/>
              <a:gd name="connsiteY47" fmla="*/ 783035 h 953037"/>
              <a:gd name="connsiteX48" fmla="*/ 1192584 w 1308494"/>
              <a:gd name="connsiteY48" fmla="*/ 770157 h 953037"/>
              <a:gd name="connsiteX49" fmla="*/ 1202887 w 1308494"/>
              <a:gd name="connsiteY49" fmla="*/ 736672 h 953037"/>
              <a:gd name="connsiteX50" fmla="*/ 1202887 w 1308494"/>
              <a:gd name="connsiteY50" fmla="*/ 736672 h 953037"/>
              <a:gd name="connsiteX51" fmla="*/ 1200312 w 1308494"/>
              <a:gd name="connsiteY51" fmla="*/ 672277 h 953037"/>
              <a:gd name="connsiteX52" fmla="*/ 1249251 w 1308494"/>
              <a:gd name="connsiteY52" fmla="*/ 651671 h 953037"/>
              <a:gd name="connsiteX53" fmla="*/ 1308494 w 1308494"/>
              <a:gd name="connsiteY53" fmla="*/ 615610 h 953037"/>
              <a:gd name="connsiteX54" fmla="*/ 1272433 w 1308494"/>
              <a:gd name="connsiteY54" fmla="*/ 566670 h 953037"/>
              <a:gd name="connsiteX55" fmla="*/ 1293040 w 1308494"/>
              <a:gd name="connsiteY55" fmla="*/ 546064 h 953037"/>
              <a:gd name="connsiteX56" fmla="*/ 1277585 w 1308494"/>
              <a:gd name="connsiteY56" fmla="*/ 484246 h 953037"/>
              <a:gd name="connsiteX57" fmla="*/ 1174554 w 1308494"/>
              <a:gd name="connsiteY57" fmla="*/ 491973 h 953037"/>
              <a:gd name="connsiteX58" fmla="*/ 1074099 w 1308494"/>
              <a:gd name="connsiteY58" fmla="*/ 443033 h 953037"/>
              <a:gd name="connsiteX59" fmla="*/ 1050917 w 1308494"/>
              <a:gd name="connsiteY59" fmla="*/ 450761 h 953037"/>
              <a:gd name="connsiteX60" fmla="*/ 1017432 w 1308494"/>
              <a:gd name="connsiteY60" fmla="*/ 440457 h 953037"/>
              <a:gd name="connsiteX61" fmla="*/ 896370 w 1308494"/>
              <a:gd name="connsiteY61" fmla="*/ 466215 h 953037"/>
              <a:gd name="connsiteX62" fmla="*/ 896370 w 1308494"/>
              <a:gd name="connsiteY62" fmla="*/ 425003 h 953037"/>
              <a:gd name="connsiteX63" fmla="*/ 852582 w 1308494"/>
              <a:gd name="connsiteY63" fmla="*/ 425003 h 953037"/>
              <a:gd name="connsiteX64" fmla="*/ 958189 w 1308494"/>
              <a:gd name="connsiteY64" fmla="*/ 316820 h 953037"/>
              <a:gd name="connsiteX65" fmla="*/ 940158 w 1308494"/>
              <a:gd name="connsiteY65" fmla="*/ 280759 h 953037"/>
              <a:gd name="connsiteX66" fmla="*/ 857734 w 1308494"/>
              <a:gd name="connsiteY66" fmla="*/ 218941 h 953037"/>
              <a:gd name="connsiteX67" fmla="*/ 834552 w 1308494"/>
              <a:gd name="connsiteY67" fmla="*/ 213789 h 953037"/>
              <a:gd name="connsiteX68" fmla="*/ 759854 w 1308494"/>
              <a:gd name="connsiteY68" fmla="*/ 231820 h 953037"/>
              <a:gd name="connsiteX69" fmla="*/ 744400 w 1308494"/>
              <a:gd name="connsiteY69" fmla="*/ 236971 h 953037"/>
              <a:gd name="connsiteX70" fmla="*/ 713490 w 1308494"/>
              <a:gd name="connsiteY70" fmla="*/ 211213 h 953037"/>
              <a:gd name="connsiteX71" fmla="*/ 685157 w 1308494"/>
              <a:gd name="connsiteY71" fmla="*/ 239547 h 953037"/>
              <a:gd name="connsiteX72" fmla="*/ 620762 w 1308494"/>
              <a:gd name="connsiteY72" fmla="*/ 177728 h 953037"/>
              <a:gd name="connsiteX73" fmla="*/ 600156 w 1308494"/>
              <a:gd name="connsiteY73" fmla="*/ 188032 h 953037"/>
              <a:gd name="connsiteX74" fmla="*/ 566671 w 1308494"/>
              <a:gd name="connsiteY74" fmla="*/ 236971 h 953037"/>
              <a:gd name="connsiteX75" fmla="*/ 543489 w 1308494"/>
              <a:gd name="connsiteY75" fmla="*/ 229244 h 953037"/>
              <a:gd name="connsiteX76" fmla="*/ 486822 w 1308494"/>
              <a:gd name="connsiteY76" fmla="*/ 190607 h 953037"/>
              <a:gd name="connsiteX77" fmla="*/ 466216 w 1308494"/>
              <a:gd name="connsiteY77" fmla="*/ 195759 h 953037"/>
              <a:gd name="connsiteX78" fmla="*/ 453337 w 1308494"/>
              <a:gd name="connsiteY78" fmla="*/ 211213 h 953037"/>
              <a:gd name="connsiteX79" fmla="*/ 417276 w 1308494"/>
              <a:gd name="connsiteY79" fmla="*/ 190607 h 953037"/>
              <a:gd name="connsiteX80" fmla="*/ 427579 w 1308494"/>
              <a:gd name="connsiteY80" fmla="*/ 157122 h 953037"/>
              <a:gd name="connsiteX81" fmla="*/ 365761 w 1308494"/>
              <a:gd name="connsiteY81" fmla="*/ 144243 h 953037"/>
              <a:gd name="connsiteX82" fmla="*/ 327124 w 1308494"/>
              <a:gd name="connsiteY82" fmla="*/ 151971 h 953037"/>
              <a:gd name="connsiteX83" fmla="*/ 298791 w 1308494"/>
              <a:gd name="connsiteY83" fmla="*/ 182880 h 953037"/>
              <a:gd name="connsiteX84" fmla="*/ 278184 w 1308494"/>
              <a:gd name="connsiteY84" fmla="*/ 190607 h 953037"/>
              <a:gd name="connsiteX85" fmla="*/ 283336 w 1308494"/>
              <a:gd name="connsiteY85" fmla="*/ 167425 h 953037"/>
              <a:gd name="connsiteX86" fmla="*/ 296215 w 1308494"/>
              <a:gd name="connsiteY86" fmla="*/ 157122 h 953037"/>
              <a:gd name="connsiteX87" fmla="*/ 257578 w 1308494"/>
              <a:gd name="connsiteY87" fmla="*/ 162274 h 953037"/>
              <a:gd name="connsiteX88" fmla="*/ 255002 w 1308494"/>
              <a:gd name="connsiteY88" fmla="*/ 133940 h 953037"/>
              <a:gd name="connsiteX89" fmla="*/ 275609 w 1308494"/>
              <a:gd name="connsiteY89" fmla="*/ 95304 h 953037"/>
              <a:gd name="connsiteX90" fmla="*/ 249851 w 1308494"/>
              <a:gd name="connsiteY90" fmla="*/ 64394 h 953037"/>
              <a:gd name="connsiteX91" fmla="*/ 234396 w 1308494"/>
              <a:gd name="connsiteY91" fmla="*/ 23182 h 953037"/>
              <a:gd name="connsiteX92" fmla="*/ 206063 w 1308494"/>
              <a:gd name="connsiteY92" fmla="*/ 0 h 953037"/>
              <a:gd name="connsiteX93" fmla="*/ 182881 w 1308494"/>
              <a:gd name="connsiteY93" fmla="*/ 28333 h 953037"/>
              <a:gd name="connsiteX94" fmla="*/ 167426 w 1308494"/>
              <a:gd name="connsiteY94" fmla="*/ 59242 h 953037"/>
              <a:gd name="connsiteX95" fmla="*/ 172578 w 1308494"/>
              <a:gd name="connsiteY95" fmla="*/ 90152 h 953037"/>
              <a:gd name="connsiteX96" fmla="*/ 146820 w 1308494"/>
              <a:gd name="connsiteY96" fmla="*/ 103031 h 953037"/>
              <a:gd name="connsiteX97" fmla="*/ 108183 w 1308494"/>
              <a:gd name="connsiteY97" fmla="*/ 113334 h 953037"/>
              <a:gd name="connsiteX98" fmla="*/ 90153 w 1308494"/>
              <a:gd name="connsiteY98" fmla="*/ 123637 h 953037"/>
              <a:gd name="connsiteX99" fmla="*/ 95304 w 1308494"/>
              <a:gd name="connsiteY99" fmla="*/ 164850 h 953037"/>
              <a:gd name="connsiteX100" fmla="*/ 74698 w 1308494"/>
              <a:gd name="connsiteY100" fmla="*/ 185456 h 953037"/>
              <a:gd name="connsiteX101" fmla="*/ 0 w 1308494"/>
              <a:gd name="connsiteY101" fmla="*/ 278183 h 953037"/>
              <a:gd name="connsiteX0" fmla="*/ 0 w 1308494"/>
              <a:gd name="connsiteY0" fmla="*/ 278183 h 953037"/>
              <a:gd name="connsiteX1" fmla="*/ 2576 w 1308494"/>
              <a:gd name="connsiteY1" fmla="*/ 311669 h 953037"/>
              <a:gd name="connsiteX2" fmla="*/ 2576 w 1308494"/>
              <a:gd name="connsiteY2" fmla="*/ 355457 h 953037"/>
              <a:gd name="connsiteX3" fmla="*/ 54092 w 1308494"/>
              <a:gd name="connsiteY3" fmla="*/ 376063 h 953037"/>
              <a:gd name="connsiteX4" fmla="*/ 105607 w 1308494"/>
              <a:gd name="connsiteY4" fmla="*/ 406972 h 953037"/>
              <a:gd name="connsiteX5" fmla="*/ 136517 w 1308494"/>
              <a:gd name="connsiteY5" fmla="*/ 430154 h 953037"/>
              <a:gd name="connsiteX6" fmla="*/ 159699 w 1308494"/>
              <a:gd name="connsiteY6" fmla="*/ 461064 h 953037"/>
              <a:gd name="connsiteX7" fmla="*/ 175153 w 1308494"/>
              <a:gd name="connsiteY7" fmla="*/ 481670 h 953037"/>
              <a:gd name="connsiteX8" fmla="*/ 206063 w 1308494"/>
              <a:gd name="connsiteY8" fmla="*/ 473942 h 953037"/>
              <a:gd name="connsiteX9" fmla="*/ 206063 w 1308494"/>
              <a:gd name="connsiteY9" fmla="*/ 458487 h 953037"/>
              <a:gd name="connsiteX10" fmla="*/ 249850 w 1308494"/>
              <a:gd name="connsiteY10" fmla="*/ 481670 h 953037"/>
              <a:gd name="connsiteX11" fmla="*/ 280760 w 1308494"/>
              <a:gd name="connsiteY11" fmla="*/ 546064 h 953037"/>
              <a:gd name="connsiteX12" fmla="*/ 273033 w 1308494"/>
              <a:gd name="connsiteY12" fmla="*/ 564095 h 953037"/>
              <a:gd name="connsiteX13" fmla="*/ 224093 w 1308494"/>
              <a:gd name="connsiteY13" fmla="*/ 571822 h 953037"/>
              <a:gd name="connsiteX14" fmla="*/ 226669 w 1308494"/>
              <a:gd name="connsiteY14" fmla="*/ 592428 h 953037"/>
              <a:gd name="connsiteX15" fmla="*/ 257578 w 1308494"/>
              <a:gd name="connsiteY15" fmla="*/ 605307 h 953037"/>
              <a:gd name="connsiteX16" fmla="*/ 275609 w 1308494"/>
              <a:gd name="connsiteY16" fmla="*/ 620762 h 953037"/>
              <a:gd name="connsiteX17" fmla="*/ 285912 w 1308494"/>
              <a:gd name="connsiteY17" fmla="*/ 618186 h 953037"/>
              <a:gd name="connsiteX18" fmla="*/ 296215 w 1308494"/>
              <a:gd name="connsiteY18" fmla="*/ 646519 h 953037"/>
              <a:gd name="connsiteX19" fmla="*/ 311669 w 1308494"/>
              <a:gd name="connsiteY19" fmla="*/ 674853 h 953037"/>
              <a:gd name="connsiteX20" fmla="*/ 273033 w 1308494"/>
              <a:gd name="connsiteY20" fmla="*/ 672277 h 953037"/>
              <a:gd name="connsiteX21" fmla="*/ 257578 w 1308494"/>
              <a:gd name="connsiteY21" fmla="*/ 705762 h 953037"/>
              <a:gd name="connsiteX22" fmla="*/ 306518 w 1308494"/>
              <a:gd name="connsiteY22" fmla="*/ 713490 h 953037"/>
              <a:gd name="connsiteX23" fmla="*/ 334851 w 1308494"/>
              <a:gd name="connsiteY23" fmla="*/ 767581 h 953037"/>
              <a:gd name="connsiteX24" fmla="*/ 355458 w 1308494"/>
              <a:gd name="connsiteY24" fmla="*/ 790763 h 953037"/>
              <a:gd name="connsiteX25" fmla="*/ 417276 w 1308494"/>
              <a:gd name="connsiteY25" fmla="*/ 798490 h 953037"/>
              <a:gd name="connsiteX26" fmla="*/ 412125 w 1308494"/>
              <a:gd name="connsiteY26" fmla="*/ 844854 h 953037"/>
              <a:gd name="connsiteX27" fmla="*/ 432731 w 1308494"/>
              <a:gd name="connsiteY27" fmla="*/ 847430 h 953037"/>
              <a:gd name="connsiteX28" fmla="*/ 432731 w 1308494"/>
              <a:gd name="connsiteY28" fmla="*/ 847430 h 953037"/>
              <a:gd name="connsiteX29" fmla="*/ 497125 w 1308494"/>
              <a:gd name="connsiteY29" fmla="*/ 880915 h 953037"/>
              <a:gd name="connsiteX30" fmla="*/ 522883 w 1308494"/>
              <a:gd name="connsiteY30" fmla="*/ 911824 h 953037"/>
              <a:gd name="connsiteX31" fmla="*/ 566671 w 1308494"/>
              <a:gd name="connsiteY31" fmla="*/ 914400 h 953037"/>
              <a:gd name="connsiteX32" fmla="*/ 582126 w 1308494"/>
              <a:gd name="connsiteY32" fmla="*/ 947885 h 953037"/>
              <a:gd name="connsiteX33" fmla="*/ 618187 w 1308494"/>
              <a:gd name="connsiteY33" fmla="*/ 953037 h 953037"/>
              <a:gd name="connsiteX34" fmla="*/ 682581 w 1308494"/>
              <a:gd name="connsiteY34" fmla="*/ 919552 h 953037"/>
              <a:gd name="connsiteX35" fmla="*/ 736672 w 1308494"/>
              <a:gd name="connsiteY35" fmla="*/ 924703 h 953037"/>
              <a:gd name="connsiteX36" fmla="*/ 754703 w 1308494"/>
              <a:gd name="connsiteY36" fmla="*/ 875763 h 953037"/>
              <a:gd name="connsiteX37" fmla="*/ 739248 w 1308494"/>
              <a:gd name="connsiteY37" fmla="*/ 852581 h 953037"/>
              <a:gd name="connsiteX38" fmla="*/ 795915 w 1308494"/>
              <a:gd name="connsiteY38" fmla="*/ 837127 h 953037"/>
              <a:gd name="connsiteX39" fmla="*/ 821673 w 1308494"/>
              <a:gd name="connsiteY39" fmla="*/ 806217 h 953037"/>
              <a:gd name="connsiteX40" fmla="*/ 808794 w 1308494"/>
              <a:gd name="connsiteY40" fmla="*/ 767581 h 953037"/>
              <a:gd name="connsiteX41" fmla="*/ 842279 w 1308494"/>
              <a:gd name="connsiteY41" fmla="*/ 718641 h 953037"/>
              <a:gd name="connsiteX42" fmla="*/ 888643 w 1308494"/>
              <a:gd name="connsiteY42" fmla="*/ 775308 h 953037"/>
              <a:gd name="connsiteX43" fmla="*/ 919552 w 1308494"/>
              <a:gd name="connsiteY43" fmla="*/ 798490 h 953037"/>
              <a:gd name="connsiteX44" fmla="*/ 950462 w 1308494"/>
              <a:gd name="connsiteY44" fmla="*/ 847430 h 953037"/>
              <a:gd name="connsiteX45" fmla="*/ 1045765 w 1308494"/>
              <a:gd name="connsiteY45" fmla="*/ 857733 h 953037"/>
              <a:gd name="connsiteX46" fmla="*/ 1086978 w 1308494"/>
              <a:gd name="connsiteY46" fmla="*/ 821672 h 953037"/>
              <a:gd name="connsiteX47" fmla="*/ 1133342 w 1308494"/>
              <a:gd name="connsiteY47" fmla="*/ 783035 h 953037"/>
              <a:gd name="connsiteX48" fmla="*/ 1192584 w 1308494"/>
              <a:gd name="connsiteY48" fmla="*/ 770157 h 953037"/>
              <a:gd name="connsiteX49" fmla="*/ 1202887 w 1308494"/>
              <a:gd name="connsiteY49" fmla="*/ 736672 h 953037"/>
              <a:gd name="connsiteX50" fmla="*/ 1202887 w 1308494"/>
              <a:gd name="connsiteY50" fmla="*/ 736672 h 953037"/>
              <a:gd name="connsiteX51" fmla="*/ 1200312 w 1308494"/>
              <a:gd name="connsiteY51" fmla="*/ 672277 h 953037"/>
              <a:gd name="connsiteX52" fmla="*/ 1249251 w 1308494"/>
              <a:gd name="connsiteY52" fmla="*/ 651671 h 953037"/>
              <a:gd name="connsiteX53" fmla="*/ 1308494 w 1308494"/>
              <a:gd name="connsiteY53" fmla="*/ 615610 h 953037"/>
              <a:gd name="connsiteX54" fmla="*/ 1272433 w 1308494"/>
              <a:gd name="connsiteY54" fmla="*/ 566670 h 953037"/>
              <a:gd name="connsiteX55" fmla="*/ 1293040 w 1308494"/>
              <a:gd name="connsiteY55" fmla="*/ 546064 h 953037"/>
              <a:gd name="connsiteX56" fmla="*/ 1277585 w 1308494"/>
              <a:gd name="connsiteY56" fmla="*/ 484246 h 953037"/>
              <a:gd name="connsiteX57" fmla="*/ 1174554 w 1308494"/>
              <a:gd name="connsiteY57" fmla="*/ 491973 h 953037"/>
              <a:gd name="connsiteX58" fmla="*/ 1074099 w 1308494"/>
              <a:gd name="connsiteY58" fmla="*/ 443033 h 953037"/>
              <a:gd name="connsiteX59" fmla="*/ 1050917 w 1308494"/>
              <a:gd name="connsiteY59" fmla="*/ 450761 h 953037"/>
              <a:gd name="connsiteX60" fmla="*/ 1017432 w 1308494"/>
              <a:gd name="connsiteY60" fmla="*/ 440457 h 953037"/>
              <a:gd name="connsiteX61" fmla="*/ 896370 w 1308494"/>
              <a:gd name="connsiteY61" fmla="*/ 466215 h 953037"/>
              <a:gd name="connsiteX62" fmla="*/ 896370 w 1308494"/>
              <a:gd name="connsiteY62" fmla="*/ 425003 h 953037"/>
              <a:gd name="connsiteX63" fmla="*/ 852582 w 1308494"/>
              <a:gd name="connsiteY63" fmla="*/ 425003 h 953037"/>
              <a:gd name="connsiteX64" fmla="*/ 958189 w 1308494"/>
              <a:gd name="connsiteY64" fmla="*/ 316820 h 953037"/>
              <a:gd name="connsiteX65" fmla="*/ 940158 w 1308494"/>
              <a:gd name="connsiteY65" fmla="*/ 280759 h 953037"/>
              <a:gd name="connsiteX66" fmla="*/ 857734 w 1308494"/>
              <a:gd name="connsiteY66" fmla="*/ 218941 h 953037"/>
              <a:gd name="connsiteX67" fmla="*/ 834552 w 1308494"/>
              <a:gd name="connsiteY67" fmla="*/ 213789 h 953037"/>
              <a:gd name="connsiteX68" fmla="*/ 759854 w 1308494"/>
              <a:gd name="connsiteY68" fmla="*/ 231820 h 953037"/>
              <a:gd name="connsiteX69" fmla="*/ 744400 w 1308494"/>
              <a:gd name="connsiteY69" fmla="*/ 236971 h 953037"/>
              <a:gd name="connsiteX70" fmla="*/ 713490 w 1308494"/>
              <a:gd name="connsiteY70" fmla="*/ 211213 h 953037"/>
              <a:gd name="connsiteX71" fmla="*/ 685157 w 1308494"/>
              <a:gd name="connsiteY71" fmla="*/ 239547 h 953037"/>
              <a:gd name="connsiteX72" fmla="*/ 620762 w 1308494"/>
              <a:gd name="connsiteY72" fmla="*/ 177728 h 953037"/>
              <a:gd name="connsiteX73" fmla="*/ 600156 w 1308494"/>
              <a:gd name="connsiteY73" fmla="*/ 188032 h 953037"/>
              <a:gd name="connsiteX74" fmla="*/ 566671 w 1308494"/>
              <a:gd name="connsiteY74" fmla="*/ 236971 h 953037"/>
              <a:gd name="connsiteX75" fmla="*/ 543489 w 1308494"/>
              <a:gd name="connsiteY75" fmla="*/ 229244 h 953037"/>
              <a:gd name="connsiteX76" fmla="*/ 486822 w 1308494"/>
              <a:gd name="connsiteY76" fmla="*/ 190607 h 953037"/>
              <a:gd name="connsiteX77" fmla="*/ 466216 w 1308494"/>
              <a:gd name="connsiteY77" fmla="*/ 195759 h 953037"/>
              <a:gd name="connsiteX78" fmla="*/ 453337 w 1308494"/>
              <a:gd name="connsiteY78" fmla="*/ 211213 h 953037"/>
              <a:gd name="connsiteX79" fmla="*/ 417276 w 1308494"/>
              <a:gd name="connsiteY79" fmla="*/ 190607 h 953037"/>
              <a:gd name="connsiteX80" fmla="*/ 427579 w 1308494"/>
              <a:gd name="connsiteY80" fmla="*/ 157122 h 953037"/>
              <a:gd name="connsiteX81" fmla="*/ 365761 w 1308494"/>
              <a:gd name="connsiteY81" fmla="*/ 144243 h 953037"/>
              <a:gd name="connsiteX82" fmla="*/ 327124 w 1308494"/>
              <a:gd name="connsiteY82" fmla="*/ 151971 h 953037"/>
              <a:gd name="connsiteX83" fmla="*/ 298791 w 1308494"/>
              <a:gd name="connsiteY83" fmla="*/ 182880 h 953037"/>
              <a:gd name="connsiteX84" fmla="*/ 278184 w 1308494"/>
              <a:gd name="connsiteY84" fmla="*/ 190607 h 953037"/>
              <a:gd name="connsiteX85" fmla="*/ 283336 w 1308494"/>
              <a:gd name="connsiteY85" fmla="*/ 167425 h 953037"/>
              <a:gd name="connsiteX86" fmla="*/ 296215 w 1308494"/>
              <a:gd name="connsiteY86" fmla="*/ 157122 h 953037"/>
              <a:gd name="connsiteX87" fmla="*/ 257578 w 1308494"/>
              <a:gd name="connsiteY87" fmla="*/ 162274 h 953037"/>
              <a:gd name="connsiteX88" fmla="*/ 255002 w 1308494"/>
              <a:gd name="connsiteY88" fmla="*/ 133940 h 953037"/>
              <a:gd name="connsiteX89" fmla="*/ 275609 w 1308494"/>
              <a:gd name="connsiteY89" fmla="*/ 95304 h 953037"/>
              <a:gd name="connsiteX90" fmla="*/ 249851 w 1308494"/>
              <a:gd name="connsiteY90" fmla="*/ 64394 h 953037"/>
              <a:gd name="connsiteX91" fmla="*/ 234396 w 1308494"/>
              <a:gd name="connsiteY91" fmla="*/ 23182 h 953037"/>
              <a:gd name="connsiteX92" fmla="*/ 206063 w 1308494"/>
              <a:gd name="connsiteY92" fmla="*/ 0 h 953037"/>
              <a:gd name="connsiteX93" fmla="*/ 182881 w 1308494"/>
              <a:gd name="connsiteY93" fmla="*/ 28333 h 953037"/>
              <a:gd name="connsiteX94" fmla="*/ 167426 w 1308494"/>
              <a:gd name="connsiteY94" fmla="*/ 59242 h 953037"/>
              <a:gd name="connsiteX95" fmla="*/ 172578 w 1308494"/>
              <a:gd name="connsiteY95" fmla="*/ 90152 h 953037"/>
              <a:gd name="connsiteX96" fmla="*/ 146820 w 1308494"/>
              <a:gd name="connsiteY96" fmla="*/ 103031 h 953037"/>
              <a:gd name="connsiteX97" fmla="*/ 108183 w 1308494"/>
              <a:gd name="connsiteY97" fmla="*/ 113334 h 953037"/>
              <a:gd name="connsiteX98" fmla="*/ 90153 w 1308494"/>
              <a:gd name="connsiteY98" fmla="*/ 123637 h 953037"/>
              <a:gd name="connsiteX99" fmla="*/ 95304 w 1308494"/>
              <a:gd name="connsiteY99" fmla="*/ 164850 h 953037"/>
              <a:gd name="connsiteX100" fmla="*/ 74698 w 1308494"/>
              <a:gd name="connsiteY100" fmla="*/ 185456 h 953037"/>
              <a:gd name="connsiteX101" fmla="*/ 0 w 1308494"/>
              <a:gd name="connsiteY101" fmla="*/ 278183 h 953037"/>
              <a:gd name="connsiteX0" fmla="*/ 0 w 1308494"/>
              <a:gd name="connsiteY0" fmla="*/ 278183 h 953037"/>
              <a:gd name="connsiteX1" fmla="*/ 2576 w 1308494"/>
              <a:gd name="connsiteY1" fmla="*/ 311669 h 953037"/>
              <a:gd name="connsiteX2" fmla="*/ 2576 w 1308494"/>
              <a:gd name="connsiteY2" fmla="*/ 355457 h 953037"/>
              <a:gd name="connsiteX3" fmla="*/ 54092 w 1308494"/>
              <a:gd name="connsiteY3" fmla="*/ 376063 h 953037"/>
              <a:gd name="connsiteX4" fmla="*/ 105607 w 1308494"/>
              <a:gd name="connsiteY4" fmla="*/ 406972 h 953037"/>
              <a:gd name="connsiteX5" fmla="*/ 136517 w 1308494"/>
              <a:gd name="connsiteY5" fmla="*/ 430154 h 953037"/>
              <a:gd name="connsiteX6" fmla="*/ 159699 w 1308494"/>
              <a:gd name="connsiteY6" fmla="*/ 461064 h 953037"/>
              <a:gd name="connsiteX7" fmla="*/ 175153 w 1308494"/>
              <a:gd name="connsiteY7" fmla="*/ 481670 h 953037"/>
              <a:gd name="connsiteX8" fmla="*/ 206063 w 1308494"/>
              <a:gd name="connsiteY8" fmla="*/ 473942 h 953037"/>
              <a:gd name="connsiteX9" fmla="*/ 206063 w 1308494"/>
              <a:gd name="connsiteY9" fmla="*/ 458487 h 953037"/>
              <a:gd name="connsiteX10" fmla="*/ 249850 w 1308494"/>
              <a:gd name="connsiteY10" fmla="*/ 481670 h 953037"/>
              <a:gd name="connsiteX11" fmla="*/ 280760 w 1308494"/>
              <a:gd name="connsiteY11" fmla="*/ 546064 h 953037"/>
              <a:gd name="connsiteX12" fmla="*/ 273033 w 1308494"/>
              <a:gd name="connsiteY12" fmla="*/ 564095 h 953037"/>
              <a:gd name="connsiteX13" fmla="*/ 224093 w 1308494"/>
              <a:gd name="connsiteY13" fmla="*/ 571822 h 953037"/>
              <a:gd name="connsiteX14" fmla="*/ 226669 w 1308494"/>
              <a:gd name="connsiteY14" fmla="*/ 592428 h 953037"/>
              <a:gd name="connsiteX15" fmla="*/ 257578 w 1308494"/>
              <a:gd name="connsiteY15" fmla="*/ 605307 h 953037"/>
              <a:gd name="connsiteX16" fmla="*/ 275609 w 1308494"/>
              <a:gd name="connsiteY16" fmla="*/ 620762 h 953037"/>
              <a:gd name="connsiteX17" fmla="*/ 285912 w 1308494"/>
              <a:gd name="connsiteY17" fmla="*/ 618186 h 953037"/>
              <a:gd name="connsiteX18" fmla="*/ 296215 w 1308494"/>
              <a:gd name="connsiteY18" fmla="*/ 646519 h 953037"/>
              <a:gd name="connsiteX19" fmla="*/ 311669 w 1308494"/>
              <a:gd name="connsiteY19" fmla="*/ 674853 h 953037"/>
              <a:gd name="connsiteX20" fmla="*/ 273033 w 1308494"/>
              <a:gd name="connsiteY20" fmla="*/ 672277 h 953037"/>
              <a:gd name="connsiteX21" fmla="*/ 257578 w 1308494"/>
              <a:gd name="connsiteY21" fmla="*/ 705762 h 953037"/>
              <a:gd name="connsiteX22" fmla="*/ 306518 w 1308494"/>
              <a:gd name="connsiteY22" fmla="*/ 713490 h 953037"/>
              <a:gd name="connsiteX23" fmla="*/ 334851 w 1308494"/>
              <a:gd name="connsiteY23" fmla="*/ 767581 h 953037"/>
              <a:gd name="connsiteX24" fmla="*/ 355458 w 1308494"/>
              <a:gd name="connsiteY24" fmla="*/ 790763 h 953037"/>
              <a:gd name="connsiteX25" fmla="*/ 417276 w 1308494"/>
              <a:gd name="connsiteY25" fmla="*/ 798490 h 953037"/>
              <a:gd name="connsiteX26" fmla="*/ 412125 w 1308494"/>
              <a:gd name="connsiteY26" fmla="*/ 844854 h 953037"/>
              <a:gd name="connsiteX27" fmla="*/ 432731 w 1308494"/>
              <a:gd name="connsiteY27" fmla="*/ 847430 h 953037"/>
              <a:gd name="connsiteX28" fmla="*/ 432731 w 1308494"/>
              <a:gd name="connsiteY28" fmla="*/ 847430 h 953037"/>
              <a:gd name="connsiteX29" fmla="*/ 497125 w 1308494"/>
              <a:gd name="connsiteY29" fmla="*/ 880915 h 953037"/>
              <a:gd name="connsiteX30" fmla="*/ 522883 w 1308494"/>
              <a:gd name="connsiteY30" fmla="*/ 911824 h 953037"/>
              <a:gd name="connsiteX31" fmla="*/ 566671 w 1308494"/>
              <a:gd name="connsiteY31" fmla="*/ 914400 h 953037"/>
              <a:gd name="connsiteX32" fmla="*/ 582126 w 1308494"/>
              <a:gd name="connsiteY32" fmla="*/ 947885 h 953037"/>
              <a:gd name="connsiteX33" fmla="*/ 618187 w 1308494"/>
              <a:gd name="connsiteY33" fmla="*/ 953037 h 953037"/>
              <a:gd name="connsiteX34" fmla="*/ 682581 w 1308494"/>
              <a:gd name="connsiteY34" fmla="*/ 919552 h 953037"/>
              <a:gd name="connsiteX35" fmla="*/ 736672 w 1308494"/>
              <a:gd name="connsiteY35" fmla="*/ 924703 h 953037"/>
              <a:gd name="connsiteX36" fmla="*/ 754703 w 1308494"/>
              <a:gd name="connsiteY36" fmla="*/ 875763 h 953037"/>
              <a:gd name="connsiteX37" fmla="*/ 739248 w 1308494"/>
              <a:gd name="connsiteY37" fmla="*/ 852581 h 953037"/>
              <a:gd name="connsiteX38" fmla="*/ 795915 w 1308494"/>
              <a:gd name="connsiteY38" fmla="*/ 837127 h 953037"/>
              <a:gd name="connsiteX39" fmla="*/ 821673 w 1308494"/>
              <a:gd name="connsiteY39" fmla="*/ 806217 h 953037"/>
              <a:gd name="connsiteX40" fmla="*/ 808794 w 1308494"/>
              <a:gd name="connsiteY40" fmla="*/ 767581 h 953037"/>
              <a:gd name="connsiteX41" fmla="*/ 842279 w 1308494"/>
              <a:gd name="connsiteY41" fmla="*/ 718641 h 953037"/>
              <a:gd name="connsiteX42" fmla="*/ 888643 w 1308494"/>
              <a:gd name="connsiteY42" fmla="*/ 775308 h 953037"/>
              <a:gd name="connsiteX43" fmla="*/ 919552 w 1308494"/>
              <a:gd name="connsiteY43" fmla="*/ 798490 h 953037"/>
              <a:gd name="connsiteX44" fmla="*/ 950462 w 1308494"/>
              <a:gd name="connsiteY44" fmla="*/ 847430 h 953037"/>
              <a:gd name="connsiteX45" fmla="*/ 1045765 w 1308494"/>
              <a:gd name="connsiteY45" fmla="*/ 857733 h 953037"/>
              <a:gd name="connsiteX46" fmla="*/ 1086978 w 1308494"/>
              <a:gd name="connsiteY46" fmla="*/ 821672 h 953037"/>
              <a:gd name="connsiteX47" fmla="*/ 1133342 w 1308494"/>
              <a:gd name="connsiteY47" fmla="*/ 783035 h 953037"/>
              <a:gd name="connsiteX48" fmla="*/ 1192584 w 1308494"/>
              <a:gd name="connsiteY48" fmla="*/ 770157 h 953037"/>
              <a:gd name="connsiteX49" fmla="*/ 1202887 w 1308494"/>
              <a:gd name="connsiteY49" fmla="*/ 736672 h 953037"/>
              <a:gd name="connsiteX50" fmla="*/ 1202887 w 1308494"/>
              <a:gd name="connsiteY50" fmla="*/ 736672 h 953037"/>
              <a:gd name="connsiteX51" fmla="*/ 1200312 w 1308494"/>
              <a:gd name="connsiteY51" fmla="*/ 672277 h 953037"/>
              <a:gd name="connsiteX52" fmla="*/ 1249251 w 1308494"/>
              <a:gd name="connsiteY52" fmla="*/ 651671 h 953037"/>
              <a:gd name="connsiteX53" fmla="*/ 1308494 w 1308494"/>
              <a:gd name="connsiteY53" fmla="*/ 615610 h 953037"/>
              <a:gd name="connsiteX54" fmla="*/ 1272433 w 1308494"/>
              <a:gd name="connsiteY54" fmla="*/ 566670 h 953037"/>
              <a:gd name="connsiteX55" fmla="*/ 1293040 w 1308494"/>
              <a:gd name="connsiteY55" fmla="*/ 546064 h 953037"/>
              <a:gd name="connsiteX56" fmla="*/ 1277585 w 1308494"/>
              <a:gd name="connsiteY56" fmla="*/ 484246 h 953037"/>
              <a:gd name="connsiteX57" fmla="*/ 1174554 w 1308494"/>
              <a:gd name="connsiteY57" fmla="*/ 491973 h 953037"/>
              <a:gd name="connsiteX58" fmla="*/ 1074099 w 1308494"/>
              <a:gd name="connsiteY58" fmla="*/ 443033 h 953037"/>
              <a:gd name="connsiteX59" fmla="*/ 1050917 w 1308494"/>
              <a:gd name="connsiteY59" fmla="*/ 450761 h 953037"/>
              <a:gd name="connsiteX60" fmla="*/ 1017432 w 1308494"/>
              <a:gd name="connsiteY60" fmla="*/ 440457 h 953037"/>
              <a:gd name="connsiteX61" fmla="*/ 896370 w 1308494"/>
              <a:gd name="connsiteY61" fmla="*/ 466215 h 953037"/>
              <a:gd name="connsiteX62" fmla="*/ 896370 w 1308494"/>
              <a:gd name="connsiteY62" fmla="*/ 425003 h 953037"/>
              <a:gd name="connsiteX63" fmla="*/ 852582 w 1308494"/>
              <a:gd name="connsiteY63" fmla="*/ 425003 h 953037"/>
              <a:gd name="connsiteX64" fmla="*/ 958189 w 1308494"/>
              <a:gd name="connsiteY64" fmla="*/ 316820 h 953037"/>
              <a:gd name="connsiteX65" fmla="*/ 940158 w 1308494"/>
              <a:gd name="connsiteY65" fmla="*/ 280759 h 953037"/>
              <a:gd name="connsiteX66" fmla="*/ 857734 w 1308494"/>
              <a:gd name="connsiteY66" fmla="*/ 218941 h 953037"/>
              <a:gd name="connsiteX67" fmla="*/ 834552 w 1308494"/>
              <a:gd name="connsiteY67" fmla="*/ 213789 h 953037"/>
              <a:gd name="connsiteX68" fmla="*/ 759854 w 1308494"/>
              <a:gd name="connsiteY68" fmla="*/ 231820 h 953037"/>
              <a:gd name="connsiteX69" fmla="*/ 744400 w 1308494"/>
              <a:gd name="connsiteY69" fmla="*/ 236971 h 953037"/>
              <a:gd name="connsiteX70" fmla="*/ 713490 w 1308494"/>
              <a:gd name="connsiteY70" fmla="*/ 211213 h 953037"/>
              <a:gd name="connsiteX71" fmla="*/ 685157 w 1308494"/>
              <a:gd name="connsiteY71" fmla="*/ 239547 h 953037"/>
              <a:gd name="connsiteX72" fmla="*/ 620762 w 1308494"/>
              <a:gd name="connsiteY72" fmla="*/ 177728 h 953037"/>
              <a:gd name="connsiteX73" fmla="*/ 600156 w 1308494"/>
              <a:gd name="connsiteY73" fmla="*/ 188032 h 953037"/>
              <a:gd name="connsiteX74" fmla="*/ 566671 w 1308494"/>
              <a:gd name="connsiteY74" fmla="*/ 236971 h 953037"/>
              <a:gd name="connsiteX75" fmla="*/ 543489 w 1308494"/>
              <a:gd name="connsiteY75" fmla="*/ 229244 h 953037"/>
              <a:gd name="connsiteX76" fmla="*/ 486822 w 1308494"/>
              <a:gd name="connsiteY76" fmla="*/ 190607 h 953037"/>
              <a:gd name="connsiteX77" fmla="*/ 466216 w 1308494"/>
              <a:gd name="connsiteY77" fmla="*/ 195759 h 953037"/>
              <a:gd name="connsiteX78" fmla="*/ 453337 w 1308494"/>
              <a:gd name="connsiteY78" fmla="*/ 211213 h 953037"/>
              <a:gd name="connsiteX79" fmla="*/ 417276 w 1308494"/>
              <a:gd name="connsiteY79" fmla="*/ 190607 h 953037"/>
              <a:gd name="connsiteX80" fmla="*/ 427579 w 1308494"/>
              <a:gd name="connsiteY80" fmla="*/ 157122 h 953037"/>
              <a:gd name="connsiteX81" fmla="*/ 365761 w 1308494"/>
              <a:gd name="connsiteY81" fmla="*/ 144243 h 953037"/>
              <a:gd name="connsiteX82" fmla="*/ 327124 w 1308494"/>
              <a:gd name="connsiteY82" fmla="*/ 151971 h 953037"/>
              <a:gd name="connsiteX83" fmla="*/ 298791 w 1308494"/>
              <a:gd name="connsiteY83" fmla="*/ 182880 h 953037"/>
              <a:gd name="connsiteX84" fmla="*/ 278184 w 1308494"/>
              <a:gd name="connsiteY84" fmla="*/ 190607 h 953037"/>
              <a:gd name="connsiteX85" fmla="*/ 283336 w 1308494"/>
              <a:gd name="connsiteY85" fmla="*/ 167425 h 953037"/>
              <a:gd name="connsiteX86" fmla="*/ 296215 w 1308494"/>
              <a:gd name="connsiteY86" fmla="*/ 157122 h 953037"/>
              <a:gd name="connsiteX87" fmla="*/ 257578 w 1308494"/>
              <a:gd name="connsiteY87" fmla="*/ 162274 h 953037"/>
              <a:gd name="connsiteX88" fmla="*/ 255002 w 1308494"/>
              <a:gd name="connsiteY88" fmla="*/ 133940 h 953037"/>
              <a:gd name="connsiteX89" fmla="*/ 275609 w 1308494"/>
              <a:gd name="connsiteY89" fmla="*/ 95304 h 953037"/>
              <a:gd name="connsiteX90" fmla="*/ 249851 w 1308494"/>
              <a:gd name="connsiteY90" fmla="*/ 64394 h 953037"/>
              <a:gd name="connsiteX91" fmla="*/ 234396 w 1308494"/>
              <a:gd name="connsiteY91" fmla="*/ 23182 h 953037"/>
              <a:gd name="connsiteX92" fmla="*/ 206063 w 1308494"/>
              <a:gd name="connsiteY92" fmla="*/ 0 h 953037"/>
              <a:gd name="connsiteX93" fmla="*/ 182881 w 1308494"/>
              <a:gd name="connsiteY93" fmla="*/ 28333 h 953037"/>
              <a:gd name="connsiteX94" fmla="*/ 167426 w 1308494"/>
              <a:gd name="connsiteY94" fmla="*/ 59242 h 953037"/>
              <a:gd name="connsiteX95" fmla="*/ 172578 w 1308494"/>
              <a:gd name="connsiteY95" fmla="*/ 90152 h 953037"/>
              <a:gd name="connsiteX96" fmla="*/ 146820 w 1308494"/>
              <a:gd name="connsiteY96" fmla="*/ 103031 h 953037"/>
              <a:gd name="connsiteX97" fmla="*/ 108183 w 1308494"/>
              <a:gd name="connsiteY97" fmla="*/ 113334 h 953037"/>
              <a:gd name="connsiteX98" fmla="*/ 90153 w 1308494"/>
              <a:gd name="connsiteY98" fmla="*/ 123637 h 953037"/>
              <a:gd name="connsiteX99" fmla="*/ 95304 w 1308494"/>
              <a:gd name="connsiteY99" fmla="*/ 164850 h 953037"/>
              <a:gd name="connsiteX100" fmla="*/ 74698 w 1308494"/>
              <a:gd name="connsiteY100" fmla="*/ 185456 h 953037"/>
              <a:gd name="connsiteX101" fmla="*/ 0 w 1308494"/>
              <a:gd name="connsiteY101" fmla="*/ 278183 h 953037"/>
              <a:gd name="connsiteX0" fmla="*/ 0 w 1308494"/>
              <a:gd name="connsiteY0" fmla="*/ 278183 h 953037"/>
              <a:gd name="connsiteX1" fmla="*/ 2576 w 1308494"/>
              <a:gd name="connsiteY1" fmla="*/ 311669 h 953037"/>
              <a:gd name="connsiteX2" fmla="*/ 2576 w 1308494"/>
              <a:gd name="connsiteY2" fmla="*/ 355457 h 953037"/>
              <a:gd name="connsiteX3" fmla="*/ 54092 w 1308494"/>
              <a:gd name="connsiteY3" fmla="*/ 376063 h 953037"/>
              <a:gd name="connsiteX4" fmla="*/ 105607 w 1308494"/>
              <a:gd name="connsiteY4" fmla="*/ 406972 h 953037"/>
              <a:gd name="connsiteX5" fmla="*/ 136517 w 1308494"/>
              <a:gd name="connsiteY5" fmla="*/ 430154 h 953037"/>
              <a:gd name="connsiteX6" fmla="*/ 159699 w 1308494"/>
              <a:gd name="connsiteY6" fmla="*/ 461064 h 953037"/>
              <a:gd name="connsiteX7" fmla="*/ 175153 w 1308494"/>
              <a:gd name="connsiteY7" fmla="*/ 481670 h 953037"/>
              <a:gd name="connsiteX8" fmla="*/ 206063 w 1308494"/>
              <a:gd name="connsiteY8" fmla="*/ 473942 h 953037"/>
              <a:gd name="connsiteX9" fmla="*/ 206063 w 1308494"/>
              <a:gd name="connsiteY9" fmla="*/ 458487 h 953037"/>
              <a:gd name="connsiteX10" fmla="*/ 249850 w 1308494"/>
              <a:gd name="connsiteY10" fmla="*/ 481670 h 953037"/>
              <a:gd name="connsiteX11" fmla="*/ 280760 w 1308494"/>
              <a:gd name="connsiteY11" fmla="*/ 546064 h 953037"/>
              <a:gd name="connsiteX12" fmla="*/ 273033 w 1308494"/>
              <a:gd name="connsiteY12" fmla="*/ 564095 h 953037"/>
              <a:gd name="connsiteX13" fmla="*/ 224093 w 1308494"/>
              <a:gd name="connsiteY13" fmla="*/ 571822 h 953037"/>
              <a:gd name="connsiteX14" fmla="*/ 226669 w 1308494"/>
              <a:gd name="connsiteY14" fmla="*/ 592428 h 953037"/>
              <a:gd name="connsiteX15" fmla="*/ 265305 w 1308494"/>
              <a:gd name="connsiteY15" fmla="*/ 597580 h 953037"/>
              <a:gd name="connsiteX16" fmla="*/ 275609 w 1308494"/>
              <a:gd name="connsiteY16" fmla="*/ 620762 h 953037"/>
              <a:gd name="connsiteX17" fmla="*/ 285912 w 1308494"/>
              <a:gd name="connsiteY17" fmla="*/ 618186 h 953037"/>
              <a:gd name="connsiteX18" fmla="*/ 296215 w 1308494"/>
              <a:gd name="connsiteY18" fmla="*/ 646519 h 953037"/>
              <a:gd name="connsiteX19" fmla="*/ 311669 w 1308494"/>
              <a:gd name="connsiteY19" fmla="*/ 674853 h 953037"/>
              <a:gd name="connsiteX20" fmla="*/ 273033 w 1308494"/>
              <a:gd name="connsiteY20" fmla="*/ 672277 h 953037"/>
              <a:gd name="connsiteX21" fmla="*/ 257578 w 1308494"/>
              <a:gd name="connsiteY21" fmla="*/ 705762 h 953037"/>
              <a:gd name="connsiteX22" fmla="*/ 306518 w 1308494"/>
              <a:gd name="connsiteY22" fmla="*/ 713490 h 953037"/>
              <a:gd name="connsiteX23" fmla="*/ 334851 w 1308494"/>
              <a:gd name="connsiteY23" fmla="*/ 767581 h 953037"/>
              <a:gd name="connsiteX24" fmla="*/ 355458 w 1308494"/>
              <a:gd name="connsiteY24" fmla="*/ 790763 h 953037"/>
              <a:gd name="connsiteX25" fmla="*/ 417276 w 1308494"/>
              <a:gd name="connsiteY25" fmla="*/ 798490 h 953037"/>
              <a:gd name="connsiteX26" fmla="*/ 412125 w 1308494"/>
              <a:gd name="connsiteY26" fmla="*/ 844854 h 953037"/>
              <a:gd name="connsiteX27" fmla="*/ 432731 w 1308494"/>
              <a:gd name="connsiteY27" fmla="*/ 847430 h 953037"/>
              <a:gd name="connsiteX28" fmla="*/ 432731 w 1308494"/>
              <a:gd name="connsiteY28" fmla="*/ 847430 h 953037"/>
              <a:gd name="connsiteX29" fmla="*/ 497125 w 1308494"/>
              <a:gd name="connsiteY29" fmla="*/ 880915 h 953037"/>
              <a:gd name="connsiteX30" fmla="*/ 522883 w 1308494"/>
              <a:gd name="connsiteY30" fmla="*/ 911824 h 953037"/>
              <a:gd name="connsiteX31" fmla="*/ 566671 w 1308494"/>
              <a:gd name="connsiteY31" fmla="*/ 914400 h 953037"/>
              <a:gd name="connsiteX32" fmla="*/ 582126 w 1308494"/>
              <a:gd name="connsiteY32" fmla="*/ 947885 h 953037"/>
              <a:gd name="connsiteX33" fmla="*/ 618187 w 1308494"/>
              <a:gd name="connsiteY33" fmla="*/ 953037 h 953037"/>
              <a:gd name="connsiteX34" fmla="*/ 682581 w 1308494"/>
              <a:gd name="connsiteY34" fmla="*/ 919552 h 953037"/>
              <a:gd name="connsiteX35" fmla="*/ 736672 w 1308494"/>
              <a:gd name="connsiteY35" fmla="*/ 924703 h 953037"/>
              <a:gd name="connsiteX36" fmla="*/ 754703 w 1308494"/>
              <a:gd name="connsiteY36" fmla="*/ 875763 h 953037"/>
              <a:gd name="connsiteX37" fmla="*/ 739248 w 1308494"/>
              <a:gd name="connsiteY37" fmla="*/ 852581 h 953037"/>
              <a:gd name="connsiteX38" fmla="*/ 795915 w 1308494"/>
              <a:gd name="connsiteY38" fmla="*/ 837127 h 953037"/>
              <a:gd name="connsiteX39" fmla="*/ 821673 w 1308494"/>
              <a:gd name="connsiteY39" fmla="*/ 806217 h 953037"/>
              <a:gd name="connsiteX40" fmla="*/ 808794 w 1308494"/>
              <a:gd name="connsiteY40" fmla="*/ 767581 h 953037"/>
              <a:gd name="connsiteX41" fmla="*/ 842279 w 1308494"/>
              <a:gd name="connsiteY41" fmla="*/ 718641 h 953037"/>
              <a:gd name="connsiteX42" fmla="*/ 888643 w 1308494"/>
              <a:gd name="connsiteY42" fmla="*/ 775308 h 953037"/>
              <a:gd name="connsiteX43" fmla="*/ 919552 w 1308494"/>
              <a:gd name="connsiteY43" fmla="*/ 798490 h 953037"/>
              <a:gd name="connsiteX44" fmla="*/ 950462 w 1308494"/>
              <a:gd name="connsiteY44" fmla="*/ 847430 h 953037"/>
              <a:gd name="connsiteX45" fmla="*/ 1045765 w 1308494"/>
              <a:gd name="connsiteY45" fmla="*/ 857733 h 953037"/>
              <a:gd name="connsiteX46" fmla="*/ 1086978 w 1308494"/>
              <a:gd name="connsiteY46" fmla="*/ 821672 h 953037"/>
              <a:gd name="connsiteX47" fmla="*/ 1133342 w 1308494"/>
              <a:gd name="connsiteY47" fmla="*/ 783035 h 953037"/>
              <a:gd name="connsiteX48" fmla="*/ 1192584 w 1308494"/>
              <a:gd name="connsiteY48" fmla="*/ 770157 h 953037"/>
              <a:gd name="connsiteX49" fmla="*/ 1202887 w 1308494"/>
              <a:gd name="connsiteY49" fmla="*/ 736672 h 953037"/>
              <a:gd name="connsiteX50" fmla="*/ 1202887 w 1308494"/>
              <a:gd name="connsiteY50" fmla="*/ 736672 h 953037"/>
              <a:gd name="connsiteX51" fmla="*/ 1200312 w 1308494"/>
              <a:gd name="connsiteY51" fmla="*/ 672277 h 953037"/>
              <a:gd name="connsiteX52" fmla="*/ 1249251 w 1308494"/>
              <a:gd name="connsiteY52" fmla="*/ 651671 h 953037"/>
              <a:gd name="connsiteX53" fmla="*/ 1308494 w 1308494"/>
              <a:gd name="connsiteY53" fmla="*/ 615610 h 953037"/>
              <a:gd name="connsiteX54" fmla="*/ 1272433 w 1308494"/>
              <a:gd name="connsiteY54" fmla="*/ 566670 h 953037"/>
              <a:gd name="connsiteX55" fmla="*/ 1293040 w 1308494"/>
              <a:gd name="connsiteY55" fmla="*/ 546064 h 953037"/>
              <a:gd name="connsiteX56" fmla="*/ 1277585 w 1308494"/>
              <a:gd name="connsiteY56" fmla="*/ 484246 h 953037"/>
              <a:gd name="connsiteX57" fmla="*/ 1174554 w 1308494"/>
              <a:gd name="connsiteY57" fmla="*/ 491973 h 953037"/>
              <a:gd name="connsiteX58" fmla="*/ 1074099 w 1308494"/>
              <a:gd name="connsiteY58" fmla="*/ 443033 h 953037"/>
              <a:gd name="connsiteX59" fmla="*/ 1050917 w 1308494"/>
              <a:gd name="connsiteY59" fmla="*/ 450761 h 953037"/>
              <a:gd name="connsiteX60" fmla="*/ 1017432 w 1308494"/>
              <a:gd name="connsiteY60" fmla="*/ 440457 h 953037"/>
              <a:gd name="connsiteX61" fmla="*/ 896370 w 1308494"/>
              <a:gd name="connsiteY61" fmla="*/ 466215 h 953037"/>
              <a:gd name="connsiteX62" fmla="*/ 896370 w 1308494"/>
              <a:gd name="connsiteY62" fmla="*/ 425003 h 953037"/>
              <a:gd name="connsiteX63" fmla="*/ 852582 w 1308494"/>
              <a:gd name="connsiteY63" fmla="*/ 425003 h 953037"/>
              <a:gd name="connsiteX64" fmla="*/ 958189 w 1308494"/>
              <a:gd name="connsiteY64" fmla="*/ 316820 h 953037"/>
              <a:gd name="connsiteX65" fmla="*/ 940158 w 1308494"/>
              <a:gd name="connsiteY65" fmla="*/ 280759 h 953037"/>
              <a:gd name="connsiteX66" fmla="*/ 857734 w 1308494"/>
              <a:gd name="connsiteY66" fmla="*/ 218941 h 953037"/>
              <a:gd name="connsiteX67" fmla="*/ 834552 w 1308494"/>
              <a:gd name="connsiteY67" fmla="*/ 213789 h 953037"/>
              <a:gd name="connsiteX68" fmla="*/ 759854 w 1308494"/>
              <a:gd name="connsiteY68" fmla="*/ 231820 h 953037"/>
              <a:gd name="connsiteX69" fmla="*/ 744400 w 1308494"/>
              <a:gd name="connsiteY69" fmla="*/ 236971 h 953037"/>
              <a:gd name="connsiteX70" fmla="*/ 713490 w 1308494"/>
              <a:gd name="connsiteY70" fmla="*/ 211213 h 953037"/>
              <a:gd name="connsiteX71" fmla="*/ 685157 w 1308494"/>
              <a:gd name="connsiteY71" fmla="*/ 239547 h 953037"/>
              <a:gd name="connsiteX72" fmla="*/ 620762 w 1308494"/>
              <a:gd name="connsiteY72" fmla="*/ 177728 h 953037"/>
              <a:gd name="connsiteX73" fmla="*/ 600156 w 1308494"/>
              <a:gd name="connsiteY73" fmla="*/ 188032 h 953037"/>
              <a:gd name="connsiteX74" fmla="*/ 566671 w 1308494"/>
              <a:gd name="connsiteY74" fmla="*/ 236971 h 953037"/>
              <a:gd name="connsiteX75" fmla="*/ 543489 w 1308494"/>
              <a:gd name="connsiteY75" fmla="*/ 229244 h 953037"/>
              <a:gd name="connsiteX76" fmla="*/ 486822 w 1308494"/>
              <a:gd name="connsiteY76" fmla="*/ 190607 h 953037"/>
              <a:gd name="connsiteX77" fmla="*/ 466216 w 1308494"/>
              <a:gd name="connsiteY77" fmla="*/ 195759 h 953037"/>
              <a:gd name="connsiteX78" fmla="*/ 453337 w 1308494"/>
              <a:gd name="connsiteY78" fmla="*/ 211213 h 953037"/>
              <a:gd name="connsiteX79" fmla="*/ 417276 w 1308494"/>
              <a:gd name="connsiteY79" fmla="*/ 190607 h 953037"/>
              <a:gd name="connsiteX80" fmla="*/ 427579 w 1308494"/>
              <a:gd name="connsiteY80" fmla="*/ 157122 h 953037"/>
              <a:gd name="connsiteX81" fmla="*/ 365761 w 1308494"/>
              <a:gd name="connsiteY81" fmla="*/ 144243 h 953037"/>
              <a:gd name="connsiteX82" fmla="*/ 327124 w 1308494"/>
              <a:gd name="connsiteY82" fmla="*/ 151971 h 953037"/>
              <a:gd name="connsiteX83" fmla="*/ 298791 w 1308494"/>
              <a:gd name="connsiteY83" fmla="*/ 182880 h 953037"/>
              <a:gd name="connsiteX84" fmla="*/ 278184 w 1308494"/>
              <a:gd name="connsiteY84" fmla="*/ 190607 h 953037"/>
              <a:gd name="connsiteX85" fmla="*/ 283336 w 1308494"/>
              <a:gd name="connsiteY85" fmla="*/ 167425 h 953037"/>
              <a:gd name="connsiteX86" fmla="*/ 296215 w 1308494"/>
              <a:gd name="connsiteY86" fmla="*/ 157122 h 953037"/>
              <a:gd name="connsiteX87" fmla="*/ 257578 w 1308494"/>
              <a:gd name="connsiteY87" fmla="*/ 162274 h 953037"/>
              <a:gd name="connsiteX88" fmla="*/ 255002 w 1308494"/>
              <a:gd name="connsiteY88" fmla="*/ 133940 h 953037"/>
              <a:gd name="connsiteX89" fmla="*/ 275609 w 1308494"/>
              <a:gd name="connsiteY89" fmla="*/ 95304 h 953037"/>
              <a:gd name="connsiteX90" fmla="*/ 249851 w 1308494"/>
              <a:gd name="connsiteY90" fmla="*/ 64394 h 953037"/>
              <a:gd name="connsiteX91" fmla="*/ 234396 w 1308494"/>
              <a:gd name="connsiteY91" fmla="*/ 23182 h 953037"/>
              <a:gd name="connsiteX92" fmla="*/ 206063 w 1308494"/>
              <a:gd name="connsiteY92" fmla="*/ 0 h 953037"/>
              <a:gd name="connsiteX93" fmla="*/ 182881 w 1308494"/>
              <a:gd name="connsiteY93" fmla="*/ 28333 h 953037"/>
              <a:gd name="connsiteX94" fmla="*/ 167426 w 1308494"/>
              <a:gd name="connsiteY94" fmla="*/ 59242 h 953037"/>
              <a:gd name="connsiteX95" fmla="*/ 172578 w 1308494"/>
              <a:gd name="connsiteY95" fmla="*/ 90152 h 953037"/>
              <a:gd name="connsiteX96" fmla="*/ 146820 w 1308494"/>
              <a:gd name="connsiteY96" fmla="*/ 103031 h 953037"/>
              <a:gd name="connsiteX97" fmla="*/ 108183 w 1308494"/>
              <a:gd name="connsiteY97" fmla="*/ 113334 h 953037"/>
              <a:gd name="connsiteX98" fmla="*/ 90153 w 1308494"/>
              <a:gd name="connsiteY98" fmla="*/ 123637 h 953037"/>
              <a:gd name="connsiteX99" fmla="*/ 95304 w 1308494"/>
              <a:gd name="connsiteY99" fmla="*/ 164850 h 953037"/>
              <a:gd name="connsiteX100" fmla="*/ 74698 w 1308494"/>
              <a:gd name="connsiteY100" fmla="*/ 185456 h 953037"/>
              <a:gd name="connsiteX101" fmla="*/ 0 w 1308494"/>
              <a:gd name="connsiteY101" fmla="*/ 278183 h 953037"/>
              <a:gd name="connsiteX0" fmla="*/ 0 w 1308494"/>
              <a:gd name="connsiteY0" fmla="*/ 278183 h 953037"/>
              <a:gd name="connsiteX1" fmla="*/ 2576 w 1308494"/>
              <a:gd name="connsiteY1" fmla="*/ 311669 h 953037"/>
              <a:gd name="connsiteX2" fmla="*/ 2576 w 1308494"/>
              <a:gd name="connsiteY2" fmla="*/ 355457 h 953037"/>
              <a:gd name="connsiteX3" fmla="*/ 54092 w 1308494"/>
              <a:gd name="connsiteY3" fmla="*/ 376063 h 953037"/>
              <a:gd name="connsiteX4" fmla="*/ 105607 w 1308494"/>
              <a:gd name="connsiteY4" fmla="*/ 406972 h 953037"/>
              <a:gd name="connsiteX5" fmla="*/ 136517 w 1308494"/>
              <a:gd name="connsiteY5" fmla="*/ 430154 h 953037"/>
              <a:gd name="connsiteX6" fmla="*/ 159699 w 1308494"/>
              <a:gd name="connsiteY6" fmla="*/ 461064 h 953037"/>
              <a:gd name="connsiteX7" fmla="*/ 175153 w 1308494"/>
              <a:gd name="connsiteY7" fmla="*/ 481670 h 953037"/>
              <a:gd name="connsiteX8" fmla="*/ 206063 w 1308494"/>
              <a:gd name="connsiteY8" fmla="*/ 473942 h 953037"/>
              <a:gd name="connsiteX9" fmla="*/ 206063 w 1308494"/>
              <a:gd name="connsiteY9" fmla="*/ 458487 h 953037"/>
              <a:gd name="connsiteX10" fmla="*/ 249850 w 1308494"/>
              <a:gd name="connsiteY10" fmla="*/ 481670 h 953037"/>
              <a:gd name="connsiteX11" fmla="*/ 280760 w 1308494"/>
              <a:gd name="connsiteY11" fmla="*/ 546064 h 953037"/>
              <a:gd name="connsiteX12" fmla="*/ 273033 w 1308494"/>
              <a:gd name="connsiteY12" fmla="*/ 564095 h 953037"/>
              <a:gd name="connsiteX13" fmla="*/ 224093 w 1308494"/>
              <a:gd name="connsiteY13" fmla="*/ 571822 h 953037"/>
              <a:gd name="connsiteX14" fmla="*/ 226669 w 1308494"/>
              <a:gd name="connsiteY14" fmla="*/ 592428 h 953037"/>
              <a:gd name="connsiteX15" fmla="*/ 265305 w 1308494"/>
              <a:gd name="connsiteY15" fmla="*/ 597580 h 953037"/>
              <a:gd name="connsiteX16" fmla="*/ 275609 w 1308494"/>
              <a:gd name="connsiteY16" fmla="*/ 620762 h 953037"/>
              <a:gd name="connsiteX17" fmla="*/ 285912 w 1308494"/>
              <a:gd name="connsiteY17" fmla="*/ 618186 h 953037"/>
              <a:gd name="connsiteX18" fmla="*/ 296215 w 1308494"/>
              <a:gd name="connsiteY18" fmla="*/ 646519 h 953037"/>
              <a:gd name="connsiteX19" fmla="*/ 311669 w 1308494"/>
              <a:gd name="connsiteY19" fmla="*/ 674853 h 953037"/>
              <a:gd name="connsiteX20" fmla="*/ 273033 w 1308494"/>
              <a:gd name="connsiteY20" fmla="*/ 672277 h 953037"/>
              <a:gd name="connsiteX21" fmla="*/ 257578 w 1308494"/>
              <a:gd name="connsiteY21" fmla="*/ 705762 h 953037"/>
              <a:gd name="connsiteX22" fmla="*/ 306518 w 1308494"/>
              <a:gd name="connsiteY22" fmla="*/ 713490 h 953037"/>
              <a:gd name="connsiteX23" fmla="*/ 334851 w 1308494"/>
              <a:gd name="connsiteY23" fmla="*/ 767581 h 953037"/>
              <a:gd name="connsiteX24" fmla="*/ 355458 w 1308494"/>
              <a:gd name="connsiteY24" fmla="*/ 790763 h 953037"/>
              <a:gd name="connsiteX25" fmla="*/ 417276 w 1308494"/>
              <a:gd name="connsiteY25" fmla="*/ 798490 h 953037"/>
              <a:gd name="connsiteX26" fmla="*/ 412125 w 1308494"/>
              <a:gd name="connsiteY26" fmla="*/ 844854 h 953037"/>
              <a:gd name="connsiteX27" fmla="*/ 432731 w 1308494"/>
              <a:gd name="connsiteY27" fmla="*/ 847430 h 953037"/>
              <a:gd name="connsiteX28" fmla="*/ 432731 w 1308494"/>
              <a:gd name="connsiteY28" fmla="*/ 847430 h 953037"/>
              <a:gd name="connsiteX29" fmla="*/ 497125 w 1308494"/>
              <a:gd name="connsiteY29" fmla="*/ 880915 h 953037"/>
              <a:gd name="connsiteX30" fmla="*/ 522883 w 1308494"/>
              <a:gd name="connsiteY30" fmla="*/ 911824 h 953037"/>
              <a:gd name="connsiteX31" fmla="*/ 566671 w 1308494"/>
              <a:gd name="connsiteY31" fmla="*/ 914400 h 953037"/>
              <a:gd name="connsiteX32" fmla="*/ 582126 w 1308494"/>
              <a:gd name="connsiteY32" fmla="*/ 947885 h 953037"/>
              <a:gd name="connsiteX33" fmla="*/ 618187 w 1308494"/>
              <a:gd name="connsiteY33" fmla="*/ 953037 h 953037"/>
              <a:gd name="connsiteX34" fmla="*/ 682581 w 1308494"/>
              <a:gd name="connsiteY34" fmla="*/ 919552 h 953037"/>
              <a:gd name="connsiteX35" fmla="*/ 736672 w 1308494"/>
              <a:gd name="connsiteY35" fmla="*/ 924703 h 953037"/>
              <a:gd name="connsiteX36" fmla="*/ 754703 w 1308494"/>
              <a:gd name="connsiteY36" fmla="*/ 875763 h 953037"/>
              <a:gd name="connsiteX37" fmla="*/ 739248 w 1308494"/>
              <a:gd name="connsiteY37" fmla="*/ 852581 h 953037"/>
              <a:gd name="connsiteX38" fmla="*/ 795915 w 1308494"/>
              <a:gd name="connsiteY38" fmla="*/ 837127 h 953037"/>
              <a:gd name="connsiteX39" fmla="*/ 821673 w 1308494"/>
              <a:gd name="connsiteY39" fmla="*/ 806217 h 953037"/>
              <a:gd name="connsiteX40" fmla="*/ 808794 w 1308494"/>
              <a:gd name="connsiteY40" fmla="*/ 767581 h 953037"/>
              <a:gd name="connsiteX41" fmla="*/ 842279 w 1308494"/>
              <a:gd name="connsiteY41" fmla="*/ 718641 h 953037"/>
              <a:gd name="connsiteX42" fmla="*/ 888643 w 1308494"/>
              <a:gd name="connsiteY42" fmla="*/ 775308 h 953037"/>
              <a:gd name="connsiteX43" fmla="*/ 919552 w 1308494"/>
              <a:gd name="connsiteY43" fmla="*/ 798490 h 953037"/>
              <a:gd name="connsiteX44" fmla="*/ 950462 w 1308494"/>
              <a:gd name="connsiteY44" fmla="*/ 847430 h 953037"/>
              <a:gd name="connsiteX45" fmla="*/ 1045765 w 1308494"/>
              <a:gd name="connsiteY45" fmla="*/ 857733 h 953037"/>
              <a:gd name="connsiteX46" fmla="*/ 1086978 w 1308494"/>
              <a:gd name="connsiteY46" fmla="*/ 821672 h 953037"/>
              <a:gd name="connsiteX47" fmla="*/ 1133342 w 1308494"/>
              <a:gd name="connsiteY47" fmla="*/ 783035 h 953037"/>
              <a:gd name="connsiteX48" fmla="*/ 1192584 w 1308494"/>
              <a:gd name="connsiteY48" fmla="*/ 770157 h 953037"/>
              <a:gd name="connsiteX49" fmla="*/ 1202887 w 1308494"/>
              <a:gd name="connsiteY49" fmla="*/ 736672 h 953037"/>
              <a:gd name="connsiteX50" fmla="*/ 1202887 w 1308494"/>
              <a:gd name="connsiteY50" fmla="*/ 736672 h 953037"/>
              <a:gd name="connsiteX51" fmla="*/ 1200312 w 1308494"/>
              <a:gd name="connsiteY51" fmla="*/ 672277 h 953037"/>
              <a:gd name="connsiteX52" fmla="*/ 1249251 w 1308494"/>
              <a:gd name="connsiteY52" fmla="*/ 651671 h 953037"/>
              <a:gd name="connsiteX53" fmla="*/ 1308494 w 1308494"/>
              <a:gd name="connsiteY53" fmla="*/ 615610 h 953037"/>
              <a:gd name="connsiteX54" fmla="*/ 1272433 w 1308494"/>
              <a:gd name="connsiteY54" fmla="*/ 566670 h 953037"/>
              <a:gd name="connsiteX55" fmla="*/ 1293040 w 1308494"/>
              <a:gd name="connsiteY55" fmla="*/ 546064 h 953037"/>
              <a:gd name="connsiteX56" fmla="*/ 1277585 w 1308494"/>
              <a:gd name="connsiteY56" fmla="*/ 484246 h 953037"/>
              <a:gd name="connsiteX57" fmla="*/ 1174554 w 1308494"/>
              <a:gd name="connsiteY57" fmla="*/ 491973 h 953037"/>
              <a:gd name="connsiteX58" fmla="*/ 1074099 w 1308494"/>
              <a:gd name="connsiteY58" fmla="*/ 443033 h 953037"/>
              <a:gd name="connsiteX59" fmla="*/ 1050917 w 1308494"/>
              <a:gd name="connsiteY59" fmla="*/ 450761 h 953037"/>
              <a:gd name="connsiteX60" fmla="*/ 1017432 w 1308494"/>
              <a:gd name="connsiteY60" fmla="*/ 440457 h 953037"/>
              <a:gd name="connsiteX61" fmla="*/ 896370 w 1308494"/>
              <a:gd name="connsiteY61" fmla="*/ 466215 h 953037"/>
              <a:gd name="connsiteX62" fmla="*/ 896370 w 1308494"/>
              <a:gd name="connsiteY62" fmla="*/ 425003 h 953037"/>
              <a:gd name="connsiteX63" fmla="*/ 852582 w 1308494"/>
              <a:gd name="connsiteY63" fmla="*/ 425003 h 953037"/>
              <a:gd name="connsiteX64" fmla="*/ 958189 w 1308494"/>
              <a:gd name="connsiteY64" fmla="*/ 316820 h 953037"/>
              <a:gd name="connsiteX65" fmla="*/ 940158 w 1308494"/>
              <a:gd name="connsiteY65" fmla="*/ 280759 h 953037"/>
              <a:gd name="connsiteX66" fmla="*/ 857734 w 1308494"/>
              <a:gd name="connsiteY66" fmla="*/ 218941 h 953037"/>
              <a:gd name="connsiteX67" fmla="*/ 834552 w 1308494"/>
              <a:gd name="connsiteY67" fmla="*/ 213789 h 953037"/>
              <a:gd name="connsiteX68" fmla="*/ 759854 w 1308494"/>
              <a:gd name="connsiteY68" fmla="*/ 231820 h 953037"/>
              <a:gd name="connsiteX69" fmla="*/ 744400 w 1308494"/>
              <a:gd name="connsiteY69" fmla="*/ 236971 h 953037"/>
              <a:gd name="connsiteX70" fmla="*/ 713490 w 1308494"/>
              <a:gd name="connsiteY70" fmla="*/ 211213 h 953037"/>
              <a:gd name="connsiteX71" fmla="*/ 685157 w 1308494"/>
              <a:gd name="connsiteY71" fmla="*/ 239547 h 953037"/>
              <a:gd name="connsiteX72" fmla="*/ 620762 w 1308494"/>
              <a:gd name="connsiteY72" fmla="*/ 177728 h 953037"/>
              <a:gd name="connsiteX73" fmla="*/ 600156 w 1308494"/>
              <a:gd name="connsiteY73" fmla="*/ 188032 h 953037"/>
              <a:gd name="connsiteX74" fmla="*/ 566671 w 1308494"/>
              <a:gd name="connsiteY74" fmla="*/ 236971 h 953037"/>
              <a:gd name="connsiteX75" fmla="*/ 543489 w 1308494"/>
              <a:gd name="connsiteY75" fmla="*/ 229244 h 953037"/>
              <a:gd name="connsiteX76" fmla="*/ 486822 w 1308494"/>
              <a:gd name="connsiteY76" fmla="*/ 190607 h 953037"/>
              <a:gd name="connsiteX77" fmla="*/ 466216 w 1308494"/>
              <a:gd name="connsiteY77" fmla="*/ 195759 h 953037"/>
              <a:gd name="connsiteX78" fmla="*/ 453337 w 1308494"/>
              <a:gd name="connsiteY78" fmla="*/ 211213 h 953037"/>
              <a:gd name="connsiteX79" fmla="*/ 417276 w 1308494"/>
              <a:gd name="connsiteY79" fmla="*/ 190607 h 953037"/>
              <a:gd name="connsiteX80" fmla="*/ 427579 w 1308494"/>
              <a:gd name="connsiteY80" fmla="*/ 157122 h 953037"/>
              <a:gd name="connsiteX81" fmla="*/ 365761 w 1308494"/>
              <a:gd name="connsiteY81" fmla="*/ 144243 h 953037"/>
              <a:gd name="connsiteX82" fmla="*/ 327124 w 1308494"/>
              <a:gd name="connsiteY82" fmla="*/ 151971 h 953037"/>
              <a:gd name="connsiteX83" fmla="*/ 298791 w 1308494"/>
              <a:gd name="connsiteY83" fmla="*/ 182880 h 953037"/>
              <a:gd name="connsiteX84" fmla="*/ 278184 w 1308494"/>
              <a:gd name="connsiteY84" fmla="*/ 190607 h 953037"/>
              <a:gd name="connsiteX85" fmla="*/ 283336 w 1308494"/>
              <a:gd name="connsiteY85" fmla="*/ 167425 h 953037"/>
              <a:gd name="connsiteX86" fmla="*/ 296215 w 1308494"/>
              <a:gd name="connsiteY86" fmla="*/ 157122 h 953037"/>
              <a:gd name="connsiteX87" fmla="*/ 257578 w 1308494"/>
              <a:gd name="connsiteY87" fmla="*/ 162274 h 953037"/>
              <a:gd name="connsiteX88" fmla="*/ 255002 w 1308494"/>
              <a:gd name="connsiteY88" fmla="*/ 133940 h 953037"/>
              <a:gd name="connsiteX89" fmla="*/ 275609 w 1308494"/>
              <a:gd name="connsiteY89" fmla="*/ 95304 h 953037"/>
              <a:gd name="connsiteX90" fmla="*/ 249851 w 1308494"/>
              <a:gd name="connsiteY90" fmla="*/ 64394 h 953037"/>
              <a:gd name="connsiteX91" fmla="*/ 234396 w 1308494"/>
              <a:gd name="connsiteY91" fmla="*/ 23182 h 953037"/>
              <a:gd name="connsiteX92" fmla="*/ 206063 w 1308494"/>
              <a:gd name="connsiteY92" fmla="*/ 0 h 953037"/>
              <a:gd name="connsiteX93" fmla="*/ 182881 w 1308494"/>
              <a:gd name="connsiteY93" fmla="*/ 28333 h 953037"/>
              <a:gd name="connsiteX94" fmla="*/ 167426 w 1308494"/>
              <a:gd name="connsiteY94" fmla="*/ 59242 h 953037"/>
              <a:gd name="connsiteX95" fmla="*/ 172578 w 1308494"/>
              <a:gd name="connsiteY95" fmla="*/ 90152 h 953037"/>
              <a:gd name="connsiteX96" fmla="*/ 146820 w 1308494"/>
              <a:gd name="connsiteY96" fmla="*/ 103031 h 953037"/>
              <a:gd name="connsiteX97" fmla="*/ 108183 w 1308494"/>
              <a:gd name="connsiteY97" fmla="*/ 113334 h 953037"/>
              <a:gd name="connsiteX98" fmla="*/ 90153 w 1308494"/>
              <a:gd name="connsiteY98" fmla="*/ 123637 h 953037"/>
              <a:gd name="connsiteX99" fmla="*/ 95304 w 1308494"/>
              <a:gd name="connsiteY99" fmla="*/ 164850 h 953037"/>
              <a:gd name="connsiteX100" fmla="*/ 74698 w 1308494"/>
              <a:gd name="connsiteY100" fmla="*/ 185456 h 953037"/>
              <a:gd name="connsiteX101" fmla="*/ 0 w 1308494"/>
              <a:gd name="connsiteY101" fmla="*/ 278183 h 953037"/>
              <a:gd name="connsiteX0" fmla="*/ 0 w 1308494"/>
              <a:gd name="connsiteY0" fmla="*/ 278183 h 953037"/>
              <a:gd name="connsiteX1" fmla="*/ 2576 w 1308494"/>
              <a:gd name="connsiteY1" fmla="*/ 311669 h 953037"/>
              <a:gd name="connsiteX2" fmla="*/ 2576 w 1308494"/>
              <a:gd name="connsiteY2" fmla="*/ 355457 h 953037"/>
              <a:gd name="connsiteX3" fmla="*/ 54092 w 1308494"/>
              <a:gd name="connsiteY3" fmla="*/ 376063 h 953037"/>
              <a:gd name="connsiteX4" fmla="*/ 105607 w 1308494"/>
              <a:gd name="connsiteY4" fmla="*/ 406972 h 953037"/>
              <a:gd name="connsiteX5" fmla="*/ 136517 w 1308494"/>
              <a:gd name="connsiteY5" fmla="*/ 430154 h 953037"/>
              <a:gd name="connsiteX6" fmla="*/ 159699 w 1308494"/>
              <a:gd name="connsiteY6" fmla="*/ 461064 h 953037"/>
              <a:gd name="connsiteX7" fmla="*/ 175153 w 1308494"/>
              <a:gd name="connsiteY7" fmla="*/ 481670 h 953037"/>
              <a:gd name="connsiteX8" fmla="*/ 206063 w 1308494"/>
              <a:gd name="connsiteY8" fmla="*/ 473942 h 953037"/>
              <a:gd name="connsiteX9" fmla="*/ 206063 w 1308494"/>
              <a:gd name="connsiteY9" fmla="*/ 458487 h 953037"/>
              <a:gd name="connsiteX10" fmla="*/ 249850 w 1308494"/>
              <a:gd name="connsiteY10" fmla="*/ 481670 h 953037"/>
              <a:gd name="connsiteX11" fmla="*/ 280760 w 1308494"/>
              <a:gd name="connsiteY11" fmla="*/ 546064 h 953037"/>
              <a:gd name="connsiteX12" fmla="*/ 273033 w 1308494"/>
              <a:gd name="connsiteY12" fmla="*/ 564095 h 953037"/>
              <a:gd name="connsiteX13" fmla="*/ 224093 w 1308494"/>
              <a:gd name="connsiteY13" fmla="*/ 571822 h 953037"/>
              <a:gd name="connsiteX14" fmla="*/ 226669 w 1308494"/>
              <a:gd name="connsiteY14" fmla="*/ 592428 h 953037"/>
              <a:gd name="connsiteX15" fmla="*/ 265305 w 1308494"/>
              <a:gd name="connsiteY15" fmla="*/ 597580 h 953037"/>
              <a:gd name="connsiteX16" fmla="*/ 275609 w 1308494"/>
              <a:gd name="connsiteY16" fmla="*/ 620762 h 953037"/>
              <a:gd name="connsiteX17" fmla="*/ 285912 w 1308494"/>
              <a:gd name="connsiteY17" fmla="*/ 618186 h 953037"/>
              <a:gd name="connsiteX18" fmla="*/ 296215 w 1308494"/>
              <a:gd name="connsiteY18" fmla="*/ 646519 h 953037"/>
              <a:gd name="connsiteX19" fmla="*/ 311669 w 1308494"/>
              <a:gd name="connsiteY19" fmla="*/ 674853 h 953037"/>
              <a:gd name="connsiteX20" fmla="*/ 273033 w 1308494"/>
              <a:gd name="connsiteY20" fmla="*/ 672277 h 953037"/>
              <a:gd name="connsiteX21" fmla="*/ 257578 w 1308494"/>
              <a:gd name="connsiteY21" fmla="*/ 705762 h 953037"/>
              <a:gd name="connsiteX22" fmla="*/ 306518 w 1308494"/>
              <a:gd name="connsiteY22" fmla="*/ 713490 h 953037"/>
              <a:gd name="connsiteX23" fmla="*/ 334851 w 1308494"/>
              <a:gd name="connsiteY23" fmla="*/ 767581 h 953037"/>
              <a:gd name="connsiteX24" fmla="*/ 355458 w 1308494"/>
              <a:gd name="connsiteY24" fmla="*/ 790763 h 953037"/>
              <a:gd name="connsiteX25" fmla="*/ 417276 w 1308494"/>
              <a:gd name="connsiteY25" fmla="*/ 798490 h 953037"/>
              <a:gd name="connsiteX26" fmla="*/ 412125 w 1308494"/>
              <a:gd name="connsiteY26" fmla="*/ 844854 h 953037"/>
              <a:gd name="connsiteX27" fmla="*/ 432731 w 1308494"/>
              <a:gd name="connsiteY27" fmla="*/ 847430 h 953037"/>
              <a:gd name="connsiteX28" fmla="*/ 432731 w 1308494"/>
              <a:gd name="connsiteY28" fmla="*/ 847430 h 953037"/>
              <a:gd name="connsiteX29" fmla="*/ 497125 w 1308494"/>
              <a:gd name="connsiteY29" fmla="*/ 880915 h 953037"/>
              <a:gd name="connsiteX30" fmla="*/ 522883 w 1308494"/>
              <a:gd name="connsiteY30" fmla="*/ 911824 h 953037"/>
              <a:gd name="connsiteX31" fmla="*/ 566671 w 1308494"/>
              <a:gd name="connsiteY31" fmla="*/ 914400 h 953037"/>
              <a:gd name="connsiteX32" fmla="*/ 582126 w 1308494"/>
              <a:gd name="connsiteY32" fmla="*/ 947885 h 953037"/>
              <a:gd name="connsiteX33" fmla="*/ 618187 w 1308494"/>
              <a:gd name="connsiteY33" fmla="*/ 953037 h 953037"/>
              <a:gd name="connsiteX34" fmla="*/ 682581 w 1308494"/>
              <a:gd name="connsiteY34" fmla="*/ 919552 h 953037"/>
              <a:gd name="connsiteX35" fmla="*/ 736672 w 1308494"/>
              <a:gd name="connsiteY35" fmla="*/ 924703 h 953037"/>
              <a:gd name="connsiteX36" fmla="*/ 754703 w 1308494"/>
              <a:gd name="connsiteY36" fmla="*/ 875763 h 953037"/>
              <a:gd name="connsiteX37" fmla="*/ 739248 w 1308494"/>
              <a:gd name="connsiteY37" fmla="*/ 852581 h 953037"/>
              <a:gd name="connsiteX38" fmla="*/ 795915 w 1308494"/>
              <a:gd name="connsiteY38" fmla="*/ 837127 h 953037"/>
              <a:gd name="connsiteX39" fmla="*/ 821673 w 1308494"/>
              <a:gd name="connsiteY39" fmla="*/ 806217 h 953037"/>
              <a:gd name="connsiteX40" fmla="*/ 808794 w 1308494"/>
              <a:gd name="connsiteY40" fmla="*/ 767581 h 953037"/>
              <a:gd name="connsiteX41" fmla="*/ 842279 w 1308494"/>
              <a:gd name="connsiteY41" fmla="*/ 718641 h 953037"/>
              <a:gd name="connsiteX42" fmla="*/ 888643 w 1308494"/>
              <a:gd name="connsiteY42" fmla="*/ 775308 h 953037"/>
              <a:gd name="connsiteX43" fmla="*/ 919552 w 1308494"/>
              <a:gd name="connsiteY43" fmla="*/ 798490 h 953037"/>
              <a:gd name="connsiteX44" fmla="*/ 950462 w 1308494"/>
              <a:gd name="connsiteY44" fmla="*/ 847430 h 953037"/>
              <a:gd name="connsiteX45" fmla="*/ 1045765 w 1308494"/>
              <a:gd name="connsiteY45" fmla="*/ 857733 h 953037"/>
              <a:gd name="connsiteX46" fmla="*/ 1086978 w 1308494"/>
              <a:gd name="connsiteY46" fmla="*/ 821672 h 953037"/>
              <a:gd name="connsiteX47" fmla="*/ 1133342 w 1308494"/>
              <a:gd name="connsiteY47" fmla="*/ 783035 h 953037"/>
              <a:gd name="connsiteX48" fmla="*/ 1192584 w 1308494"/>
              <a:gd name="connsiteY48" fmla="*/ 770157 h 953037"/>
              <a:gd name="connsiteX49" fmla="*/ 1202887 w 1308494"/>
              <a:gd name="connsiteY49" fmla="*/ 736672 h 953037"/>
              <a:gd name="connsiteX50" fmla="*/ 1202887 w 1308494"/>
              <a:gd name="connsiteY50" fmla="*/ 736672 h 953037"/>
              <a:gd name="connsiteX51" fmla="*/ 1200312 w 1308494"/>
              <a:gd name="connsiteY51" fmla="*/ 672277 h 953037"/>
              <a:gd name="connsiteX52" fmla="*/ 1249251 w 1308494"/>
              <a:gd name="connsiteY52" fmla="*/ 651671 h 953037"/>
              <a:gd name="connsiteX53" fmla="*/ 1308494 w 1308494"/>
              <a:gd name="connsiteY53" fmla="*/ 615610 h 953037"/>
              <a:gd name="connsiteX54" fmla="*/ 1272433 w 1308494"/>
              <a:gd name="connsiteY54" fmla="*/ 566670 h 953037"/>
              <a:gd name="connsiteX55" fmla="*/ 1293040 w 1308494"/>
              <a:gd name="connsiteY55" fmla="*/ 546064 h 953037"/>
              <a:gd name="connsiteX56" fmla="*/ 1277585 w 1308494"/>
              <a:gd name="connsiteY56" fmla="*/ 484246 h 953037"/>
              <a:gd name="connsiteX57" fmla="*/ 1174554 w 1308494"/>
              <a:gd name="connsiteY57" fmla="*/ 491973 h 953037"/>
              <a:gd name="connsiteX58" fmla="*/ 1074099 w 1308494"/>
              <a:gd name="connsiteY58" fmla="*/ 443033 h 953037"/>
              <a:gd name="connsiteX59" fmla="*/ 1050917 w 1308494"/>
              <a:gd name="connsiteY59" fmla="*/ 450761 h 953037"/>
              <a:gd name="connsiteX60" fmla="*/ 1017432 w 1308494"/>
              <a:gd name="connsiteY60" fmla="*/ 440457 h 953037"/>
              <a:gd name="connsiteX61" fmla="*/ 896370 w 1308494"/>
              <a:gd name="connsiteY61" fmla="*/ 466215 h 953037"/>
              <a:gd name="connsiteX62" fmla="*/ 896370 w 1308494"/>
              <a:gd name="connsiteY62" fmla="*/ 425003 h 953037"/>
              <a:gd name="connsiteX63" fmla="*/ 852582 w 1308494"/>
              <a:gd name="connsiteY63" fmla="*/ 425003 h 953037"/>
              <a:gd name="connsiteX64" fmla="*/ 958189 w 1308494"/>
              <a:gd name="connsiteY64" fmla="*/ 316820 h 953037"/>
              <a:gd name="connsiteX65" fmla="*/ 940158 w 1308494"/>
              <a:gd name="connsiteY65" fmla="*/ 280759 h 953037"/>
              <a:gd name="connsiteX66" fmla="*/ 857734 w 1308494"/>
              <a:gd name="connsiteY66" fmla="*/ 218941 h 953037"/>
              <a:gd name="connsiteX67" fmla="*/ 834552 w 1308494"/>
              <a:gd name="connsiteY67" fmla="*/ 213789 h 953037"/>
              <a:gd name="connsiteX68" fmla="*/ 759854 w 1308494"/>
              <a:gd name="connsiteY68" fmla="*/ 231820 h 953037"/>
              <a:gd name="connsiteX69" fmla="*/ 744400 w 1308494"/>
              <a:gd name="connsiteY69" fmla="*/ 236971 h 953037"/>
              <a:gd name="connsiteX70" fmla="*/ 713490 w 1308494"/>
              <a:gd name="connsiteY70" fmla="*/ 211213 h 953037"/>
              <a:gd name="connsiteX71" fmla="*/ 685157 w 1308494"/>
              <a:gd name="connsiteY71" fmla="*/ 239547 h 953037"/>
              <a:gd name="connsiteX72" fmla="*/ 620762 w 1308494"/>
              <a:gd name="connsiteY72" fmla="*/ 177728 h 953037"/>
              <a:gd name="connsiteX73" fmla="*/ 600156 w 1308494"/>
              <a:gd name="connsiteY73" fmla="*/ 188032 h 953037"/>
              <a:gd name="connsiteX74" fmla="*/ 566671 w 1308494"/>
              <a:gd name="connsiteY74" fmla="*/ 236971 h 953037"/>
              <a:gd name="connsiteX75" fmla="*/ 543489 w 1308494"/>
              <a:gd name="connsiteY75" fmla="*/ 229244 h 953037"/>
              <a:gd name="connsiteX76" fmla="*/ 486822 w 1308494"/>
              <a:gd name="connsiteY76" fmla="*/ 190607 h 953037"/>
              <a:gd name="connsiteX77" fmla="*/ 466216 w 1308494"/>
              <a:gd name="connsiteY77" fmla="*/ 195759 h 953037"/>
              <a:gd name="connsiteX78" fmla="*/ 453337 w 1308494"/>
              <a:gd name="connsiteY78" fmla="*/ 211213 h 953037"/>
              <a:gd name="connsiteX79" fmla="*/ 417276 w 1308494"/>
              <a:gd name="connsiteY79" fmla="*/ 190607 h 953037"/>
              <a:gd name="connsiteX80" fmla="*/ 427579 w 1308494"/>
              <a:gd name="connsiteY80" fmla="*/ 157122 h 953037"/>
              <a:gd name="connsiteX81" fmla="*/ 365761 w 1308494"/>
              <a:gd name="connsiteY81" fmla="*/ 144243 h 953037"/>
              <a:gd name="connsiteX82" fmla="*/ 327124 w 1308494"/>
              <a:gd name="connsiteY82" fmla="*/ 151971 h 953037"/>
              <a:gd name="connsiteX83" fmla="*/ 298791 w 1308494"/>
              <a:gd name="connsiteY83" fmla="*/ 182880 h 953037"/>
              <a:gd name="connsiteX84" fmla="*/ 278184 w 1308494"/>
              <a:gd name="connsiteY84" fmla="*/ 190607 h 953037"/>
              <a:gd name="connsiteX85" fmla="*/ 283336 w 1308494"/>
              <a:gd name="connsiteY85" fmla="*/ 167425 h 953037"/>
              <a:gd name="connsiteX86" fmla="*/ 296215 w 1308494"/>
              <a:gd name="connsiteY86" fmla="*/ 157122 h 953037"/>
              <a:gd name="connsiteX87" fmla="*/ 257578 w 1308494"/>
              <a:gd name="connsiteY87" fmla="*/ 162274 h 953037"/>
              <a:gd name="connsiteX88" fmla="*/ 255002 w 1308494"/>
              <a:gd name="connsiteY88" fmla="*/ 133940 h 953037"/>
              <a:gd name="connsiteX89" fmla="*/ 275609 w 1308494"/>
              <a:gd name="connsiteY89" fmla="*/ 95304 h 953037"/>
              <a:gd name="connsiteX90" fmla="*/ 249851 w 1308494"/>
              <a:gd name="connsiteY90" fmla="*/ 64394 h 953037"/>
              <a:gd name="connsiteX91" fmla="*/ 234396 w 1308494"/>
              <a:gd name="connsiteY91" fmla="*/ 23182 h 953037"/>
              <a:gd name="connsiteX92" fmla="*/ 206063 w 1308494"/>
              <a:gd name="connsiteY92" fmla="*/ 0 h 953037"/>
              <a:gd name="connsiteX93" fmla="*/ 182881 w 1308494"/>
              <a:gd name="connsiteY93" fmla="*/ 28333 h 953037"/>
              <a:gd name="connsiteX94" fmla="*/ 167426 w 1308494"/>
              <a:gd name="connsiteY94" fmla="*/ 59242 h 953037"/>
              <a:gd name="connsiteX95" fmla="*/ 172578 w 1308494"/>
              <a:gd name="connsiteY95" fmla="*/ 90152 h 953037"/>
              <a:gd name="connsiteX96" fmla="*/ 146820 w 1308494"/>
              <a:gd name="connsiteY96" fmla="*/ 103031 h 953037"/>
              <a:gd name="connsiteX97" fmla="*/ 108183 w 1308494"/>
              <a:gd name="connsiteY97" fmla="*/ 113334 h 953037"/>
              <a:gd name="connsiteX98" fmla="*/ 90153 w 1308494"/>
              <a:gd name="connsiteY98" fmla="*/ 123637 h 953037"/>
              <a:gd name="connsiteX99" fmla="*/ 95304 w 1308494"/>
              <a:gd name="connsiteY99" fmla="*/ 164850 h 953037"/>
              <a:gd name="connsiteX100" fmla="*/ 74698 w 1308494"/>
              <a:gd name="connsiteY100" fmla="*/ 185456 h 953037"/>
              <a:gd name="connsiteX101" fmla="*/ 0 w 1308494"/>
              <a:gd name="connsiteY101" fmla="*/ 278183 h 953037"/>
              <a:gd name="connsiteX0" fmla="*/ 0 w 1308494"/>
              <a:gd name="connsiteY0" fmla="*/ 278183 h 953037"/>
              <a:gd name="connsiteX1" fmla="*/ 2576 w 1308494"/>
              <a:gd name="connsiteY1" fmla="*/ 311669 h 953037"/>
              <a:gd name="connsiteX2" fmla="*/ 2576 w 1308494"/>
              <a:gd name="connsiteY2" fmla="*/ 355457 h 953037"/>
              <a:gd name="connsiteX3" fmla="*/ 54092 w 1308494"/>
              <a:gd name="connsiteY3" fmla="*/ 376063 h 953037"/>
              <a:gd name="connsiteX4" fmla="*/ 105607 w 1308494"/>
              <a:gd name="connsiteY4" fmla="*/ 406972 h 953037"/>
              <a:gd name="connsiteX5" fmla="*/ 136517 w 1308494"/>
              <a:gd name="connsiteY5" fmla="*/ 430154 h 953037"/>
              <a:gd name="connsiteX6" fmla="*/ 159699 w 1308494"/>
              <a:gd name="connsiteY6" fmla="*/ 461064 h 953037"/>
              <a:gd name="connsiteX7" fmla="*/ 175153 w 1308494"/>
              <a:gd name="connsiteY7" fmla="*/ 481670 h 953037"/>
              <a:gd name="connsiteX8" fmla="*/ 206063 w 1308494"/>
              <a:gd name="connsiteY8" fmla="*/ 473942 h 953037"/>
              <a:gd name="connsiteX9" fmla="*/ 206063 w 1308494"/>
              <a:gd name="connsiteY9" fmla="*/ 458487 h 953037"/>
              <a:gd name="connsiteX10" fmla="*/ 249850 w 1308494"/>
              <a:gd name="connsiteY10" fmla="*/ 481670 h 953037"/>
              <a:gd name="connsiteX11" fmla="*/ 280760 w 1308494"/>
              <a:gd name="connsiteY11" fmla="*/ 546064 h 953037"/>
              <a:gd name="connsiteX12" fmla="*/ 273033 w 1308494"/>
              <a:gd name="connsiteY12" fmla="*/ 564095 h 953037"/>
              <a:gd name="connsiteX13" fmla="*/ 224093 w 1308494"/>
              <a:gd name="connsiteY13" fmla="*/ 571822 h 953037"/>
              <a:gd name="connsiteX14" fmla="*/ 226669 w 1308494"/>
              <a:gd name="connsiteY14" fmla="*/ 592428 h 953037"/>
              <a:gd name="connsiteX15" fmla="*/ 265305 w 1308494"/>
              <a:gd name="connsiteY15" fmla="*/ 597580 h 953037"/>
              <a:gd name="connsiteX16" fmla="*/ 275609 w 1308494"/>
              <a:gd name="connsiteY16" fmla="*/ 620762 h 953037"/>
              <a:gd name="connsiteX17" fmla="*/ 285912 w 1308494"/>
              <a:gd name="connsiteY17" fmla="*/ 618186 h 953037"/>
              <a:gd name="connsiteX18" fmla="*/ 296215 w 1308494"/>
              <a:gd name="connsiteY18" fmla="*/ 646519 h 953037"/>
              <a:gd name="connsiteX19" fmla="*/ 311669 w 1308494"/>
              <a:gd name="connsiteY19" fmla="*/ 674853 h 953037"/>
              <a:gd name="connsiteX20" fmla="*/ 273033 w 1308494"/>
              <a:gd name="connsiteY20" fmla="*/ 672277 h 953037"/>
              <a:gd name="connsiteX21" fmla="*/ 257578 w 1308494"/>
              <a:gd name="connsiteY21" fmla="*/ 705762 h 953037"/>
              <a:gd name="connsiteX22" fmla="*/ 306518 w 1308494"/>
              <a:gd name="connsiteY22" fmla="*/ 713490 h 953037"/>
              <a:gd name="connsiteX23" fmla="*/ 334851 w 1308494"/>
              <a:gd name="connsiteY23" fmla="*/ 767581 h 953037"/>
              <a:gd name="connsiteX24" fmla="*/ 355458 w 1308494"/>
              <a:gd name="connsiteY24" fmla="*/ 790763 h 953037"/>
              <a:gd name="connsiteX25" fmla="*/ 417276 w 1308494"/>
              <a:gd name="connsiteY25" fmla="*/ 798490 h 953037"/>
              <a:gd name="connsiteX26" fmla="*/ 412125 w 1308494"/>
              <a:gd name="connsiteY26" fmla="*/ 844854 h 953037"/>
              <a:gd name="connsiteX27" fmla="*/ 432731 w 1308494"/>
              <a:gd name="connsiteY27" fmla="*/ 847430 h 953037"/>
              <a:gd name="connsiteX28" fmla="*/ 432731 w 1308494"/>
              <a:gd name="connsiteY28" fmla="*/ 847430 h 953037"/>
              <a:gd name="connsiteX29" fmla="*/ 497125 w 1308494"/>
              <a:gd name="connsiteY29" fmla="*/ 880915 h 953037"/>
              <a:gd name="connsiteX30" fmla="*/ 522883 w 1308494"/>
              <a:gd name="connsiteY30" fmla="*/ 911824 h 953037"/>
              <a:gd name="connsiteX31" fmla="*/ 566671 w 1308494"/>
              <a:gd name="connsiteY31" fmla="*/ 914400 h 953037"/>
              <a:gd name="connsiteX32" fmla="*/ 582126 w 1308494"/>
              <a:gd name="connsiteY32" fmla="*/ 947885 h 953037"/>
              <a:gd name="connsiteX33" fmla="*/ 618187 w 1308494"/>
              <a:gd name="connsiteY33" fmla="*/ 953037 h 953037"/>
              <a:gd name="connsiteX34" fmla="*/ 682581 w 1308494"/>
              <a:gd name="connsiteY34" fmla="*/ 919552 h 953037"/>
              <a:gd name="connsiteX35" fmla="*/ 736672 w 1308494"/>
              <a:gd name="connsiteY35" fmla="*/ 924703 h 953037"/>
              <a:gd name="connsiteX36" fmla="*/ 754703 w 1308494"/>
              <a:gd name="connsiteY36" fmla="*/ 875763 h 953037"/>
              <a:gd name="connsiteX37" fmla="*/ 739248 w 1308494"/>
              <a:gd name="connsiteY37" fmla="*/ 852581 h 953037"/>
              <a:gd name="connsiteX38" fmla="*/ 795915 w 1308494"/>
              <a:gd name="connsiteY38" fmla="*/ 837127 h 953037"/>
              <a:gd name="connsiteX39" fmla="*/ 821673 w 1308494"/>
              <a:gd name="connsiteY39" fmla="*/ 806217 h 953037"/>
              <a:gd name="connsiteX40" fmla="*/ 808794 w 1308494"/>
              <a:gd name="connsiteY40" fmla="*/ 767581 h 953037"/>
              <a:gd name="connsiteX41" fmla="*/ 842279 w 1308494"/>
              <a:gd name="connsiteY41" fmla="*/ 718641 h 953037"/>
              <a:gd name="connsiteX42" fmla="*/ 888643 w 1308494"/>
              <a:gd name="connsiteY42" fmla="*/ 775308 h 953037"/>
              <a:gd name="connsiteX43" fmla="*/ 919552 w 1308494"/>
              <a:gd name="connsiteY43" fmla="*/ 798490 h 953037"/>
              <a:gd name="connsiteX44" fmla="*/ 950462 w 1308494"/>
              <a:gd name="connsiteY44" fmla="*/ 847430 h 953037"/>
              <a:gd name="connsiteX45" fmla="*/ 1045765 w 1308494"/>
              <a:gd name="connsiteY45" fmla="*/ 857733 h 953037"/>
              <a:gd name="connsiteX46" fmla="*/ 1086978 w 1308494"/>
              <a:gd name="connsiteY46" fmla="*/ 821672 h 953037"/>
              <a:gd name="connsiteX47" fmla="*/ 1133342 w 1308494"/>
              <a:gd name="connsiteY47" fmla="*/ 783035 h 953037"/>
              <a:gd name="connsiteX48" fmla="*/ 1192584 w 1308494"/>
              <a:gd name="connsiteY48" fmla="*/ 770157 h 953037"/>
              <a:gd name="connsiteX49" fmla="*/ 1202887 w 1308494"/>
              <a:gd name="connsiteY49" fmla="*/ 736672 h 953037"/>
              <a:gd name="connsiteX50" fmla="*/ 1202887 w 1308494"/>
              <a:gd name="connsiteY50" fmla="*/ 736672 h 953037"/>
              <a:gd name="connsiteX51" fmla="*/ 1200312 w 1308494"/>
              <a:gd name="connsiteY51" fmla="*/ 672277 h 953037"/>
              <a:gd name="connsiteX52" fmla="*/ 1249251 w 1308494"/>
              <a:gd name="connsiteY52" fmla="*/ 651671 h 953037"/>
              <a:gd name="connsiteX53" fmla="*/ 1308494 w 1308494"/>
              <a:gd name="connsiteY53" fmla="*/ 615610 h 953037"/>
              <a:gd name="connsiteX54" fmla="*/ 1272433 w 1308494"/>
              <a:gd name="connsiteY54" fmla="*/ 566670 h 953037"/>
              <a:gd name="connsiteX55" fmla="*/ 1293040 w 1308494"/>
              <a:gd name="connsiteY55" fmla="*/ 546064 h 953037"/>
              <a:gd name="connsiteX56" fmla="*/ 1277585 w 1308494"/>
              <a:gd name="connsiteY56" fmla="*/ 484246 h 953037"/>
              <a:gd name="connsiteX57" fmla="*/ 1174554 w 1308494"/>
              <a:gd name="connsiteY57" fmla="*/ 491973 h 953037"/>
              <a:gd name="connsiteX58" fmla="*/ 1074099 w 1308494"/>
              <a:gd name="connsiteY58" fmla="*/ 443033 h 953037"/>
              <a:gd name="connsiteX59" fmla="*/ 1050917 w 1308494"/>
              <a:gd name="connsiteY59" fmla="*/ 450761 h 953037"/>
              <a:gd name="connsiteX60" fmla="*/ 1017432 w 1308494"/>
              <a:gd name="connsiteY60" fmla="*/ 440457 h 953037"/>
              <a:gd name="connsiteX61" fmla="*/ 896370 w 1308494"/>
              <a:gd name="connsiteY61" fmla="*/ 466215 h 953037"/>
              <a:gd name="connsiteX62" fmla="*/ 896370 w 1308494"/>
              <a:gd name="connsiteY62" fmla="*/ 425003 h 953037"/>
              <a:gd name="connsiteX63" fmla="*/ 852582 w 1308494"/>
              <a:gd name="connsiteY63" fmla="*/ 425003 h 953037"/>
              <a:gd name="connsiteX64" fmla="*/ 958189 w 1308494"/>
              <a:gd name="connsiteY64" fmla="*/ 316820 h 953037"/>
              <a:gd name="connsiteX65" fmla="*/ 940158 w 1308494"/>
              <a:gd name="connsiteY65" fmla="*/ 280759 h 953037"/>
              <a:gd name="connsiteX66" fmla="*/ 857734 w 1308494"/>
              <a:gd name="connsiteY66" fmla="*/ 218941 h 953037"/>
              <a:gd name="connsiteX67" fmla="*/ 834552 w 1308494"/>
              <a:gd name="connsiteY67" fmla="*/ 213789 h 953037"/>
              <a:gd name="connsiteX68" fmla="*/ 759854 w 1308494"/>
              <a:gd name="connsiteY68" fmla="*/ 231820 h 953037"/>
              <a:gd name="connsiteX69" fmla="*/ 744400 w 1308494"/>
              <a:gd name="connsiteY69" fmla="*/ 236971 h 953037"/>
              <a:gd name="connsiteX70" fmla="*/ 713490 w 1308494"/>
              <a:gd name="connsiteY70" fmla="*/ 211213 h 953037"/>
              <a:gd name="connsiteX71" fmla="*/ 685157 w 1308494"/>
              <a:gd name="connsiteY71" fmla="*/ 239547 h 953037"/>
              <a:gd name="connsiteX72" fmla="*/ 620762 w 1308494"/>
              <a:gd name="connsiteY72" fmla="*/ 177728 h 953037"/>
              <a:gd name="connsiteX73" fmla="*/ 600156 w 1308494"/>
              <a:gd name="connsiteY73" fmla="*/ 188032 h 953037"/>
              <a:gd name="connsiteX74" fmla="*/ 566671 w 1308494"/>
              <a:gd name="connsiteY74" fmla="*/ 236971 h 953037"/>
              <a:gd name="connsiteX75" fmla="*/ 543489 w 1308494"/>
              <a:gd name="connsiteY75" fmla="*/ 229244 h 953037"/>
              <a:gd name="connsiteX76" fmla="*/ 486822 w 1308494"/>
              <a:gd name="connsiteY76" fmla="*/ 190607 h 953037"/>
              <a:gd name="connsiteX77" fmla="*/ 466216 w 1308494"/>
              <a:gd name="connsiteY77" fmla="*/ 195759 h 953037"/>
              <a:gd name="connsiteX78" fmla="*/ 453337 w 1308494"/>
              <a:gd name="connsiteY78" fmla="*/ 211213 h 953037"/>
              <a:gd name="connsiteX79" fmla="*/ 417276 w 1308494"/>
              <a:gd name="connsiteY79" fmla="*/ 190607 h 953037"/>
              <a:gd name="connsiteX80" fmla="*/ 427579 w 1308494"/>
              <a:gd name="connsiteY80" fmla="*/ 157122 h 953037"/>
              <a:gd name="connsiteX81" fmla="*/ 365761 w 1308494"/>
              <a:gd name="connsiteY81" fmla="*/ 144243 h 953037"/>
              <a:gd name="connsiteX82" fmla="*/ 327124 w 1308494"/>
              <a:gd name="connsiteY82" fmla="*/ 151971 h 953037"/>
              <a:gd name="connsiteX83" fmla="*/ 298791 w 1308494"/>
              <a:gd name="connsiteY83" fmla="*/ 182880 h 953037"/>
              <a:gd name="connsiteX84" fmla="*/ 278184 w 1308494"/>
              <a:gd name="connsiteY84" fmla="*/ 190607 h 953037"/>
              <a:gd name="connsiteX85" fmla="*/ 283336 w 1308494"/>
              <a:gd name="connsiteY85" fmla="*/ 167425 h 953037"/>
              <a:gd name="connsiteX86" fmla="*/ 296215 w 1308494"/>
              <a:gd name="connsiteY86" fmla="*/ 157122 h 953037"/>
              <a:gd name="connsiteX87" fmla="*/ 257578 w 1308494"/>
              <a:gd name="connsiteY87" fmla="*/ 162274 h 953037"/>
              <a:gd name="connsiteX88" fmla="*/ 255002 w 1308494"/>
              <a:gd name="connsiteY88" fmla="*/ 133940 h 953037"/>
              <a:gd name="connsiteX89" fmla="*/ 275609 w 1308494"/>
              <a:gd name="connsiteY89" fmla="*/ 95304 h 953037"/>
              <a:gd name="connsiteX90" fmla="*/ 249851 w 1308494"/>
              <a:gd name="connsiteY90" fmla="*/ 64394 h 953037"/>
              <a:gd name="connsiteX91" fmla="*/ 234396 w 1308494"/>
              <a:gd name="connsiteY91" fmla="*/ 23182 h 953037"/>
              <a:gd name="connsiteX92" fmla="*/ 206063 w 1308494"/>
              <a:gd name="connsiteY92" fmla="*/ 0 h 953037"/>
              <a:gd name="connsiteX93" fmla="*/ 182881 w 1308494"/>
              <a:gd name="connsiteY93" fmla="*/ 28333 h 953037"/>
              <a:gd name="connsiteX94" fmla="*/ 167426 w 1308494"/>
              <a:gd name="connsiteY94" fmla="*/ 59242 h 953037"/>
              <a:gd name="connsiteX95" fmla="*/ 172578 w 1308494"/>
              <a:gd name="connsiteY95" fmla="*/ 90152 h 953037"/>
              <a:gd name="connsiteX96" fmla="*/ 146820 w 1308494"/>
              <a:gd name="connsiteY96" fmla="*/ 103031 h 953037"/>
              <a:gd name="connsiteX97" fmla="*/ 108183 w 1308494"/>
              <a:gd name="connsiteY97" fmla="*/ 113334 h 953037"/>
              <a:gd name="connsiteX98" fmla="*/ 90153 w 1308494"/>
              <a:gd name="connsiteY98" fmla="*/ 123637 h 953037"/>
              <a:gd name="connsiteX99" fmla="*/ 95304 w 1308494"/>
              <a:gd name="connsiteY99" fmla="*/ 164850 h 953037"/>
              <a:gd name="connsiteX100" fmla="*/ 74698 w 1308494"/>
              <a:gd name="connsiteY100" fmla="*/ 185456 h 953037"/>
              <a:gd name="connsiteX101" fmla="*/ 0 w 1308494"/>
              <a:gd name="connsiteY101" fmla="*/ 278183 h 953037"/>
              <a:gd name="connsiteX0" fmla="*/ 0 w 1308774"/>
              <a:gd name="connsiteY0" fmla="*/ 278183 h 953037"/>
              <a:gd name="connsiteX1" fmla="*/ 2576 w 1308774"/>
              <a:gd name="connsiteY1" fmla="*/ 311669 h 953037"/>
              <a:gd name="connsiteX2" fmla="*/ 2576 w 1308774"/>
              <a:gd name="connsiteY2" fmla="*/ 355457 h 953037"/>
              <a:gd name="connsiteX3" fmla="*/ 54092 w 1308774"/>
              <a:gd name="connsiteY3" fmla="*/ 376063 h 953037"/>
              <a:gd name="connsiteX4" fmla="*/ 105607 w 1308774"/>
              <a:gd name="connsiteY4" fmla="*/ 406972 h 953037"/>
              <a:gd name="connsiteX5" fmla="*/ 136517 w 1308774"/>
              <a:gd name="connsiteY5" fmla="*/ 430154 h 953037"/>
              <a:gd name="connsiteX6" fmla="*/ 159699 w 1308774"/>
              <a:gd name="connsiteY6" fmla="*/ 461064 h 953037"/>
              <a:gd name="connsiteX7" fmla="*/ 175153 w 1308774"/>
              <a:gd name="connsiteY7" fmla="*/ 481670 h 953037"/>
              <a:gd name="connsiteX8" fmla="*/ 206063 w 1308774"/>
              <a:gd name="connsiteY8" fmla="*/ 473942 h 953037"/>
              <a:gd name="connsiteX9" fmla="*/ 206063 w 1308774"/>
              <a:gd name="connsiteY9" fmla="*/ 458487 h 953037"/>
              <a:gd name="connsiteX10" fmla="*/ 249850 w 1308774"/>
              <a:gd name="connsiteY10" fmla="*/ 481670 h 953037"/>
              <a:gd name="connsiteX11" fmla="*/ 280760 w 1308774"/>
              <a:gd name="connsiteY11" fmla="*/ 546064 h 953037"/>
              <a:gd name="connsiteX12" fmla="*/ 273033 w 1308774"/>
              <a:gd name="connsiteY12" fmla="*/ 564095 h 953037"/>
              <a:gd name="connsiteX13" fmla="*/ 224093 w 1308774"/>
              <a:gd name="connsiteY13" fmla="*/ 571822 h 953037"/>
              <a:gd name="connsiteX14" fmla="*/ 226669 w 1308774"/>
              <a:gd name="connsiteY14" fmla="*/ 592428 h 953037"/>
              <a:gd name="connsiteX15" fmla="*/ 265305 w 1308774"/>
              <a:gd name="connsiteY15" fmla="*/ 597580 h 953037"/>
              <a:gd name="connsiteX16" fmla="*/ 275609 w 1308774"/>
              <a:gd name="connsiteY16" fmla="*/ 620762 h 953037"/>
              <a:gd name="connsiteX17" fmla="*/ 285912 w 1308774"/>
              <a:gd name="connsiteY17" fmla="*/ 618186 h 953037"/>
              <a:gd name="connsiteX18" fmla="*/ 296215 w 1308774"/>
              <a:gd name="connsiteY18" fmla="*/ 646519 h 953037"/>
              <a:gd name="connsiteX19" fmla="*/ 311669 w 1308774"/>
              <a:gd name="connsiteY19" fmla="*/ 674853 h 953037"/>
              <a:gd name="connsiteX20" fmla="*/ 273033 w 1308774"/>
              <a:gd name="connsiteY20" fmla="*/ 672277 h 953037"/>
              <a:gd name="connsiteX21" fmla="*/ 257578 w 1308774"/>
              <a:gd name="connsiteY21" fmla="*/ 705762 h 953037"/>
              <a:gd name="connsiteX22" fmla="*/ 306518 w 1308774"/>
              <a:gd name="connsiteY22" fmla="*/ 713490 h 953037"/>
              <a:gd name="connsiteX23" fmla="*/ 334851 w 1308774"/>
              <a:gd name="connsiteY23" fmla="*/ 767581 h 953037"/>
              <a:gd name="connsiteX24" fmla="*/ 355458 w 1308774"/>
              <a:gd name="connsiteY24" fmla="*/ 790763 h 953037"/>
              <a:gd name="connsiteX25" fmla="*/ 417276 w 1308774"/>
              <a:gd name="connsiteY25" fmla="*/ 798490 h 953037"/>
              <a:gd name="connsiteX26" fmla="*/ 412125 w 1308774"/>
              <a:gd name="connsiteY26" fmla="*/ 844854 h 953037"/>
              <a:gd name="connsiteX27" fmla="*/ 432731 w 1308774"/>
              <a:gd name="connsiteY27" fmla="*/ 847430 h 953037"/>
              <a:gd name="connsiteX28" fmla="*/ 432731 w 1308774"/>
              <a:gd name="connsiteY28" fmla="*/ 847430 h 953037"/>
              <a:gd name="connsiteX29" fmla="*/ 497125 w 1308774"/>
              <a:gd name="connsiteY29" fmla="*/ 880915 h 953037"/>
              <a:gd name="connsiteX30" fmla="*/ 522883 w 1308774"/>
              <a:gd name="connsiteY30" fmla="*/ 911824 h 953037"/>
              <a:gd name="connsiteX31" fmla="*/ 566671 w 1308774"/>
              <a:gd name="connsiteY31" fmla="*/ 914400 h 953037"/>
              <a:gd name="connsiteX32" fmla="*/ 582126 w 1308774"/>
              <a:gd name="connsiteY32" fmla="*/ 947885 h 953037"/>
              <a:gd name="connsiteX33" fmla="*/ 618187 w 1308774"/>
              <a:gd name="connsiteY33" fmla="*/ 953037 h 953037"/>
              <a:gd name="connsiteX34" fmla="*/ 682581 w 1308774"/>
              <a:gd name="connsiteY34" fmla="*/ 919552 h 953037"/>
              <a:gd name="connsiteX35" fmla="*/ 736672 w 1308774"/>
              <a:gd name="connsiteY35" fmla="*/ 924703 h 953037"/>
              <a:gd name="connsiteX36" fmla="*/ 754703 w 1308774"/>
              <a:gd name="connsiteY36" fmla="*/ 875763 h 953037"/>
              <a:gd name="connsiteX37" fmla="*/ 739248 w 1308774"/>
              <a:gd name="connsiteY37" fmla="*/ 852581 h 953037"/>
              <a:gd name="connsiteX38" fmla="*/ 795915 w 1308774"/>
              <a:gd name="connsiteY38" fmla="*/ 837127 h 953037"/>
              <a:gd name="connsiteX39" fmla="*/ 821673 w 1308774"/>
              <a:gd name="connsiteY39" fmla="*/ 806217 h 953037"/>
              <a:gd name="connsiteX40" fmla="*/ 808794 w 1308774"/>
              <a:gd name="connsiteY40" fmla="*/ 767581 h 953037"/>
              <a:gd name="connsiteX41" fmla="*/ 842279 w 1308774"/>
              <a:gd name="connsiteY41" fmla="*/ 718641 h 953037"/>
              <a:gd name="connsiteX42" fmla="*/ 888643 w 1308774"/>
              <a:gd name="connsiteY42" fmla="*/ 775308 h 953037"/>
              <a:gd name="connsiteX43" fmla="*/ 919552 w 1308774"/>
              <a:gd name="connsiteY43" fmla="*/ 798490 h 953037"/>
              <a:gd name="connsiteX44" fmla="*/ 950462 w 1308774"/>
              <a:gd name="connsiteY44" fmla="*/ 847430 h 953037"/>
              <a:gd name="connsiteX45" fmla="*/ 1045765 w 1308774"/>
              <a:gd name="connsiteY45" fmla="*/ 857733 h 953037"/>
              <a:gd name="connsiteX46" fmla="*/ 1086978 w 1308774"/>
              <a:gd name="connsiteY46" fmla="*/ 821672 h 953037"/>
              <a:gd name="connsiteX47" fmla="*/ 1133342 w 1308774"/>
              <a:gd name="connsiteY47" fmla="*/ 783035 h 953037"/>
              <a:gd name="connsiteX48" fmla="*/ 1192584 w 1308774"/>
              <a:gd name="connsiteY48" fmla="*/ 770157 h 953037"/>
              <a:gd name="connsiteX49" fmla="*/ 1202887 w 1308774"/>
              <a:gd name="connsiteY49" fmla="*/ 736672 h 953037"/>
              <a:gd name="connsiteX50" fmla="*/ 1202887 w 1308774"/>
              <a:gd name="connsiteY50" fmla="*/ 736672 h 953037"/>
              <a:gd name="connsiteX51" fmla="*/ 1200312 w 1308774"/>
              <a:gd name="connsiteY51" fmla="*/ 672277 h 953037"/>
              <a:gd name="connsiteX52" fmla="*/ 1249251 w 1308774"/>
              <a:gd name="connsiteY52" fmla="*/ 651671 h 953037"/>
              <a:gd name="connsiteX53" fmla="*/ 1308494 w 1308774"/>
              <a:gd name="connsiteY53" fmla="*/ 615610 h 953037"/>
              <a:gd name="connsiteX54" fmla="*/ 1272433 w 1308774"/>
              <a:gd name="connsiteY54" fmla="*/ 566670 h 953037"/>
              <a:gd name="connsiteX55" fmla="*/ 1293040 w 1308774"/>
              <a:gd name="connsiteY55" fmla="*/ 546064 h 953037"/>
              <a:gd name="connsiteX56" fmla="*/ 1277585 w 1308774"/>
              <a:gd name="connsiteY56" fmla="*/ 484246 h 953037"/>
              <a:gd name="connsiteX57" fmla="*/ 1174554 w 1308774"/>
              <a:gd name="connsiteY57" fmla="*/ 491973 h 953037"/>
              <a:gd name="connsiteX58" fmla="*/ 1074099 w 1308774"/>
              <a:gd name="connsiteY58" fmla="*/ 443033 h 953037"/>
              <a:gd name="connsiteX59" fmla="*/ 1050917 w 1308774"/>
              <a:gd name="connsiteY59" fmla="*/ 450761 h 953037"/>
              <a:gd name="connsiteX60" fmla="*/ 1017432 w 1308774"/>
              <a:gd name="connsiteY60" fmla="*/ 440457 h 953037"/>
              <a:gd name="connsiteX61" fmla="*/ 896370 w 1308774"/>
              <a:gd name="connsiteY61" fmla="*/ 466215 h 953037"/>
              <a:gd name="connsiteX62" fmla="*/ 896370 w 1308774"/>
              <a:gd name="connsiteY62" fmla="*/ 425003 h 953037"/>
              <a:gd name="connsiteX63" fmla="*/ 852582 w 1308774"/>
              <a:gd name="connsiteY63" fmla="*/ 425003 h 953037"/>
              <a:gd name="connsiteX64" fmla="*/ 958189 w 1308774"/>
              <a:gd name="connsiteY64" fmla="*/ 316820 h 953037"/>
              <a:gd name="connsiteX65" fmla="*/ 940158 w 1308774"/>
              <a:gd name="connsiteY65" fmla="*/ 280759 h 953037"/>
              <a:gd name="connsiteX66" fmla="*/ 857734 w 1308774"/>
              <a:gd name="connsiteY66" fmla="*/ 218941 h 953037"/>
              <a:gd name="connsiteX67" fmla="*/ 834552 w 1308774"/>
              <a:gd name="connsiteY67" fmla="*/ 213789 h 953037"/>
              <a:gd name="connsiteX68" fmla="*/ 759854 w 1308774"/>
              <a:gd name="connsiteY68" fmla="*/ 231820 h 953037"/>
              <a:gd name="connsiteX69" fmla="*/ 744400 w 1308774"/>
              <a:gd name="connsiteY69" fmla="*/ 236971 h 953037"/>
              <a:gd name="connsiteX70" fmla="*/ 713490 w 1308774"/>
              <a:gd name="connsiteY70" fmla="*/ 211213 h 953037"/>
              <a:gd name="connsiteX71" fmla="*/ 685157 w 1308774"/>
              <a:gd name="connsiteY71" fmla="*/ 239547 h 953037"/>
              <a:gd name="connsiteX72" fmla="*/ 620762 w 1308774"/>
              <a:gd name="connsiteY72" fmla="*/ 177728 h 953037"/>
              <a:gd name="connsiteX73" fmla="*/ 600156 w 1308774"/>
              <a:gd name="connsiteY73" fmla="*/ 188032 h 953037"/>
              <a:gd name="connsiteX74" fmla="*/ 566671 w 1308774"/>
              <a:gd name="connsiteY74" fmla="*/ 236971 h 953037"/>
              <a:gd name="connsiteX75" fmla="*/ 543489 w 1308774"/>
              <a:gd name="connsiteY75" fmla="*/ 229244 h 953037"/>
              <a:gd name="connsiteX76" fmla="*/ 486822 w 1308774"/>
              <a:gd name="connsiteY76" fmla="*/ 190607 h 953037"/>
              <a:gd name="connsiteX77" fmla="*/ 466216 w 1308774"/>
              <a:gd name="connsiteY77" fmla="*/ 195759 h 953037"/>
              <a:gd name="connsiteX78" fmla="*/ 453337 w 1308774"/>
              <a:gd name="connsiteY78" fmla="*/ 211213 h 953037"/>
              <a:gd name="connsiteX79" fmla="*/ 417276 w 1308774"/>
              <a:gd name="connsiteY79" fmla="*/ 190607 h 953037"/>
              <a:gd name="connsiteX80" fmla="*/ 427579 w 1308774"/>
              <a:gd name="connsiteY80" fmla="*/ 157122 h 953037"/>
              <a:gd name="connsiteX81" fmla="*/ 365761 w 1308774"/>
              <a:gd name="connsiteY81" fmla="*/ 144243 h 953037"/>
              <a:gd name="connsiteX82" fmla="*/ 327124 w 1308774"/>
              <a:gd name="connsiteY82" fmla="*/ 151971 h 953037"/>
              <a:gd name="connsiteX83" fmla="*/ 298791 w 1308774"/>
              <a:gd name="connsiteY83" fmla="*/ 182880 h 953037"/>
              <a:gd name="connsiteX84" fmla="*/ 278184 w 1308774"/>
              <a:gd name="connsiteY84" fmla="*/ 190607 h 953037"/>
              <a:gd name="connsiteX85" fmla="*/ 283336 w 1308774"/>
              <a:gd name="connsiteY85" fmla="*/ 167425 h 953037"/>
              <a:gd name="connsiteX86" fmla="*/ 296215 w 1308774"/>
              <a:gd name="connsiteY86" fmla="*/ 157122 h 953037"/>
              <a:gd name="connsiteX87" fmla="*/ 257578 w 1308774"/>
              <a:gd name="connsiteY87" fmla="*/ 162274 h 953037"/>
              <a:gd name="connsiteX88" fmla="*/ 255002 w 1308774"/>
              <a:gd name="connsiteY88" fmla="*/ 133940 h 953037"/>
              <a:gd name="connsiteX89" fmla="*/ 275609 w 1308774"/>
              <a:gd name="connsiteY89" fmla="*/ 95304 h 953037"/>
              <a:gd name="connsiteX90" fmla="*/ 249851 w 1308774"/>
              <a:gd name="connsiteY90" fmla="*/ 64394 h 953037"/>
              <a:gd name="connsiteX91" fmla="*/ 234396 w 1308774"/>
              <a:gd name="connsiteY91" fmla="*/ 23182 h 953037"/>
              <a:gd name="connsiteX92" fmla="*/ 206063 w 1308774"/>
              <a:gd name="connsiteY92" fmla="*/ 0 h 953037"/>
              <a:gd name="connsiteX93" fmla="*/ 182881 w 1308774"/>
              <a:gd name="connsiteY93" fmla="*/ 28333 h 953037"/>
              <a:gd name="connsiteX94" fmla="*/ 167426 w 1308774"/>
              <a:gd name="connsiteY94" fmla="*/ 59242 h 953037"/>
              <a:gd name="connsiteX95" fmla="*/ 172578 w 1308774"/>
              <a:gd name="connsiteY95" fmla="*/ 90152 h 953037"/>
              <a:gd name="connsiteX96" fmla="*/ 146820 w 1308774"/>
              <a:gd name="connsiteY96" fmla="*/ 103031 h 953037"/>
              <a:gd name="connsiteX97" fmla="*/ 108183 w 1308774"/>
              <a:gd name="connsiteY97" fmla="*/ 113334 h 953037"/>
              <a:gd name="connsiteX98" fmla="*/ 90153 w 1308774"/>
              <a:gd name="connsiteY98" fmla="*/ 123637 h 953037"/>
              <a:gd name="connsiteX99" fmla="*/ 95304 w 1308774"/>
              <a:gd name="connsiteY99" fmla="*/ 164850 h 953037"/>
              <a:gd name="connsiteX100" fmla="*/ 74698 w 1308774"/>
              <a:gd name="connsiteY100" fmla="*/ 185456 h 953037"/>
              <a:gd name="connsiteX101" fmla="*/ 0 w 1308774"/>
              <a:gd name="connsiteY101" fmla="*/ 278183 h 953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308774" h="953037">
                <a:moveTo>
                  <a:pt x="0" y="278183"/>
                </a:moveTo>
                <a:lnTo>
                  <a:pt x="2576" y="311669"/>
                </a:lnTo>
                <a:lnTo>
                  <a:pt x="2576" y="355457"/>
                </a:lnTo>
                <a:lnTo>
                  <a:pt x="54092" y="376063"/>
                </a:lnTo>
                <a:lnTo>
                  <a:pt x="105607" y="406972"/>
                </a:lnTo>
                <a:lnTo>
                  <a:pt x="136517" y="430154"/>
                </a:lnTo>
                <a:lnTo>
                  <a:pt x="159699" y="461064"/>
                </a:lnTo>
                <a:lnTo>
                  <a:pt x="175153" y="481670"/>
                </a:lnTo>
                <a:cubicBezTo>
                  <a:pt x="185456" y="479094"/>
                  <a:pt x="200911" y="477806"/>
                  <a:pt x="206063" y="473942"/>
                </a:cubicBezTo>
                <a:cubicBezTo>
                  <a:pt x="211215" y="470078"/>
                  <a:pt x="198765" y="457199"/>
                  <a:pt x="206063" y="458487"/>
                </a:cubicBezTo>
                <a:cubicBezTo>
                  <a:pt x="213361" y="459775"/>
                  <a:pt x="235254" y="473942"/>
                  <a:pt x="249850" y="481670"/>
                </a:cubicBezTo>
                <a:lnTo>
                  <a:pt x="280760" y="546064"/>
                </a:lnTo>
                <a:lnTo>
                  <a:pt x="273033" y="564095"/>
                </a:lnTo>
                <a:lnTo>
                  <a:pt x="224093" y="571822"/>
                </a:lnTo>
                <a:lnTo>
                  <a:pt x="226669" y="592428"/>
                </a:lnTo>
                <a:lnTo>
                  <a:pt x="265305" y="597580"/>
                </a:lnTo>
                <a:lnTo>
                  <a:pt x="275609" y="620762"/>
                </a:lnTo>
                <a:lnTo>
                  <a:pt x="285912" y="618186"/>
                </a:lnTo>
                <a:lnTo>
                  <a:pt x="296215" y="646519"/>
                </a:lnTo>
                <a:lnTo>
                  <a:pt x="311669" y="674853"/>
                </a:lnTo>
                <a:lnTo>
                  <a:pt x="273033" y="672277"/>
                </a:lnTo>
                <a:lnTo>
                  <a:pt x="257578" y="705762"/>
                </a:lnTo>
                <a:lnTo>
                  <a:pt x="306518" y="713490"/>
                </a:lnTo>
                <a:lnTo>
                  <a:pt x="334851" y="767581"/>
                </a:lnTo>
                <a:lnTo>
                  <a:pt x="355458" y="790763"/>
                </a:lnTo>
                <a:lnTo>
                  <a:pt x="417276" y="798490"/>
                </a:lnTo>
                <a:lnTo>
                  <a:pt x="412125" y="844854"/>
                </a:lnTo>
                <a:lnTo>
                  <a:pt x="432731" y="847430"/>
                </a:lnTo>
                <a:lnTo>
                  <a:pt x="432731" y="847430"/>
                </a:lnTo>
                <a:lnTo>
                  <a:pt x="497125" y="880915"/>
                </a:lnTo>
                <a:lnTo>
                  <a:pt x="522883" y="911824"/>
                </a:lnTo>
                <a:lnTo>
                  <a:pt x="566671" y="914400"/>
                </a:lnTo>
                <a:lnTo>
                  <a:pt x="582126" y="947885"/>
                </a:lnTo>
                <a:lnTo>
                  <a:pt x="618187" y="953037"/>
                </a:lnTo>
                <a:lnTo>
                  <a:pt x="682581" y="919552"/>
                </a:lnTo>
                <a:lnTo>
                  <a:pt x="736672" y="924703"/>
                </a:lnTo>
                <a:lnTo>
                  <a:pt x="754703" y="875763"/>
                </a:lnTo>
                <a:lnTo>
                  <a:pt x="739248" y="852581"/>
                </a:lnTo>
                <a:lnTo>
                  <a:pt x="795915" y="837127"/>
                </a:lnTo>
                <a:lnTo>
                  <a:pt x="821673" y="806217"/>
                </a:lnTo>
                <a:lnTo>
                  <a:pt x="808794" y="767581"/>
                </a:lnTo>
                <a:lnTo>
                  <a:pt x="842279" y="718641"/>
                </a:lnTo>
                <a:lnTo>
                  <a:pt x="888643" y="775308"/>
                </a:lnTo>
                <a:lnTo>
                  <a:pt x="919552" y="798490"/>
                </a:lnTo>
                <a:lnTo>
                  <a:pt x="950462" y="847430"/>
                </a:lnTo>
                <a:lnTo>
                  <a:pt x="1045765" y="857733"/>
                </a:lnTo>
                <a:lnTo>
                  <a:pt x="1086978" y="821672"/>
                </a:lnTo>
                <a:lnTo>
                  <a:pt x="1133342" y="783035"/>
                </a:lnTo>
                <a:lnTo>
                  <a:pt x="1192584" y="770157"/>
                </a:lnTo>
                <a:lnTo>
                  <a:pt x="1202887" y="736672"/>
                </a:lnTo>
                <a:lnTo>
                  <a:pt x="1202887" y="736672"/>
                </a:lnTo>
                <a:lnTo>
                  <a:pt x="1200312" y="672277"/>
                </a:lnTo>
                <a:lnTo>
                  <a:pt x="1249251" y="651671"/>
                </a:lnTo>
                <a:cubicBezTo>
                  <a:pt x="1267281" y="642227"/>
                  <a:pt x="1304630" y="629777"/>
                  <a:pt x="1308494" y="615610"/>
                </a:cubicBezTo>
                <a:cubicBezTo>
                  <a:pt x="1312358" y="601443"/>
                  <a:pt x="1275009" y="578261"/>
                  <a:pt x="1272433" y="566670"/>
                </a:cubicBezTo>
                <a:lnTo>
                  <a:pt x="1293040" y="546064"/>
                </a:lnTo>
                <a:lnTo>
                  <a:pt x="1277585" y="484246"/>
                </a:lnTo>
                <a:lnTo>
                  <a:pt x="1174554" y="491973"/>
                </a:lnTo>
                <a:lnTo>
                  <a:pt x="1074099" y="443033"/>
                </a:lnTo>
                <a:lnTo>
                  <a:pt x="1050917" y="450761"/>
                </a:lnTo>
                <a:lnTo>
                  <a:pt x="1017432" y="440457"/>
                </a:lnTo>
                <a:cubicBezTo>
                  <a:pt x="991674" y="443033"/>
                  <a:pt x="916547" y="468791"/>
                  <a:pt x="896370" y="466215"/>
                </a:cubicBezTo>
                <a:cubicBezTo>
                  <a:pt x="876193" y="463639"/>
                  <a:pt x="903668" y="431872"/>
                  <a:pt x="896370" y="425003"/>
                </a:cubicBezTo>
                <a:cubicBezTo>
                  <a:pt x="889072" y="418134"/>
                  <a:pt x="842279" y="443034"/>
                  <a:pt x="852582" y="425003"/>
                </a:cubicBezTo>
                <a:cubicBezTo>
                  <a:pt x="862885" y="406972"/>
                  <a:pt x="943593" y="340861"/>
                  <a:pt x="958189" y="316820"/>
                </a:cubicBezTo>
                <a:lnTo>
                  <a:pt x="940158" y="280759"/>
                </a:lnTo>
                <a:lnTo>
                  <a:pt x="857734" y="218941"/>
                </a:lnTo>
                <a:lnTo>
                  <a:pt x="834552" y="213789"/>
                </a:lnTo>
                <a:lnTo>
                  <a:pt x="759854" y="231820"/>
                </a:lnTo>
                <a:lnTo>
                  <a:pt x="744400" y="236971"/>
                </a:lnTo>
                <a:lnTo>
                  <a:pt x="713490" y="211213"/>
                </a:lnTo>
                <a:lnTo>
                  <a:pt x="685157" y="239547"/>
                </a:lnTo>
                <a:lnTo>
                  <a:pt x="620762" y="177728"/>
                </a:lnTo>
                <a:lnTo>
                  <a:pt x="600156" y="188032"/>
                </a:lnTo>
                <a:lnTo>
                  <a:pt x="566671" y="236971"/>
                </a:lnTo>
                <a:lnTo>
                  <a:pt x="543489" y="229244"/>
                </a:lnTo>
                <a:lnTo>
                  <a:pt x="486822" y="190607"/>
                </a:lnTo>
                <a:lnTo>
                  <a:pt x="466216" y="195759"/>
                </a:lnTo>
                <a:lnTo>
                  <a:pt x="453337" y="211213"/>
                </a:lnTo>
                <a:lnTo>
                  <a:pt x="417276" y="190607"/>
                </a:lnTo>
                <a:lnTo>
                  <a:pt x="427579" y="157122"/>
                </a:lnTo>
                <a:lnTo>
                  <a:pt x="365761" y="144243"/>
                </a:lnTo>
                <a:lnTo>
                  <a:pt x="327124" y="151971"/>
                </a:lnTo>
                <a:lnTo>
                  <a:pt x="298791" y="182880"/>
                </a:lnTo>
                <a:cubicBezTo>
                  <a:pt x="290634" y="189319"/>
                  <a:pt x="280760" y="193183"/>
                  <a:pt x="278184" y="190607"/>
                </a:cubicBezTo>
                <a:cubicBezTo>
                  <a:pt x="275608" y="188031"/>
                  <a:pt x="280331" y="173006"/>
                  <a:pt x="283336" y="167425"/>
                </a:cubicBezTo>
                <a:lnTo>
                  <a:pt x="296215" y="157122"/>
                </a:lnTo>
                <a:lnTo>
                  <a:pt x="257578" y="162274"/>
                </a:lnTo>
                <a:lnTo>
                  <a:pt x="255002" y="133940"/>
                </a:lnTo>
                <a:lnTo>
                  <a:pt x="275609" y="95304"/>
                </a:lnTo>
                <a:lnTo>
                  <a:pt x="249851" y="64394"/>
                </a:lnTo>
                <a:lnTo>
                  <a:pt x="234396" y="23182"/>
                </a:lnTo>
                <a:lnTo>
                  <a:pt x="206063" y="0"/>
                </a:lnTo>
                <a:cubicBezTo>
                  <a:pt x="198336" y="9444"/>
                  <a:pt x="189320" y="18459"/>
                  <a:pt x="182881" y="28333"/>
                </a:cubicBezTo>
                <a:cubicBezTo>
                  <a:pt x="176442" y="38207"/>
                  <a:pt x="175153" y="50656"/>
                  <a:pt x="167426" y="59242"/>
                </a:cubicBezTo>
                <a:cubicBezTo>
                  <a:pt x="165709" y="69545"/>
                  <a:pt x="176012" y="82854"/>
                  <a:pt x="172578" y="90152"/>
                </a:cubicBezTo>
                <a:cubicBezTo>
                  <a:pt x="169144" y="97450"/>
                  <a:pt x="158840" y="99167"/>
                  <a:pt x="146820" y="103031"/>
                </a:cubicBezTo>
                <a:lnTo>
                  <a:pt x="108183" y="113334"/>
                </a:lnTo>
                <a:lnTo>
                  <a:pt x="90153" y="123637"/>
                </a:lnTo>
                <a:cubicBezTo>
                  <a:pt x="88007" y="132223"/>
                  <a:pt x="97880" y="154547"/>
                  <a:pt x="95304" y="164850"/>
                </a:cubicBezTo>
                <a:cubicBezTo>
                  <a:pt x="92728" y="175153"/>
                  <a:pt x="90582" y="166567"/>
                  <a:pt x="74698" y="185456"/>
                </a:cubicBezTo>
                <a:cubicBezTo>
                  <a:pt x="49799" y="216365"/>
                  <a:pt x="32626" y="283334"/>
                  <a:pt x="0" y="278183"/>
                </a:cubicBezTo>
                <a:close/>
              </a:path>
            </a:pathLst>
          </a:custGeom>
          <a:solidFill>
            <a:srgbClr val="A43258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/>
          <a:lstStyle/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xmlns="" id="{D4CCAF6A-24DB-D2EF-F7B4-404706802E68}"/>
              </a:ext>
            </a:extLst>
          </p:cNvPr>
          <p:cNvSpPr txBox="1"/>
          <p:nvPr/>
        </p:nvSpPr>
        <p:spPr>
          <a:xfrm>
            <a:off x="5423931" y="3652686"/>
            <a:ext cx="117371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100" b="1" dirty="0">
                <a:solidFill>
                  <a:srgbClr val="9C2248"/>
                </a:solidFill>
                <a:latin typeface="Montserrat" panose="00000500000000000000" pitchFamily="2" charset="0"/>
              </a:rPr>
              <a:t>CUNDUACÁN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2F36A371-51FC-7D10-788C-D9A9828FB4FA}"/>
              </a:ext>
            </a:extLst>
          </p:cNvPr>
          <p:cNvSpPr txBox="1"/>
          <p:nvPr/>
        </p:nvSpPr>
        <p:spPr>
          <a:xfrm>
            <a:off x="5458908" y="3904836"/>
            <a:ext cx="111280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100" b="1" dirty="0" smtClean="0">
                <a:solidFill>
                  <a:srgbClr val="A43258"/>
                </a:solidFill>
                <a:latin typeface="Montserrat" panose="00000500000000000000" pitchFamily="2" charset="0"/>
              </a:rPr>
              <a:t>$700,199,555</a:t>
            </a:r>
            <a:endParaRPr lang="es-MX" sz="1100" b="1" dirty="0">
              <a:solidFill>
                <a:srgbClr val="A43258"/>
              </a:solidFill>
              <a:latin typeface="Montserrat" panose="00000500000000000000" pitchFamily="2" charset="0"/>
            </a:endParaRPr>
          </a:p>
        </p:txBody>
      </p:sp>
      <p:sp>
        <p:nvSpPr>
          <p:cNvPr id="10" name="Forma libre 74">
            <a:extLst>
              <a:ext uri="{FF2B5EF4-FFF2-40B4-BE49-F238E27FC236}">
                <a16:creationId xmlns:a16="http://schemas.microsoft.com/office/drawing/2014/main" xmlns="" id="{C526A387-0DFE-78B0-CC40-49DD1116223F}"/>
              </a:ext>
            </a:extLst>
          </p:cNvPr>
          <p:cNvSpPr/>
          <p:nvPr/>
        </p:nvSpPr>
        <p:spPr>
          <a:xfrm>
            <a:off x="668026" y="6968968"/>
            <a:ext cx="340247" cy="422773"/>
          </a:xfrm>
          <a:custGeom>
            <a:avLst/>
            <a:gdLst>
              <a:gd name="connsiteX0" fmla="*/ 59532 w 821532"/>
              <a:gd name="connsiteY0" fmla="*/ 7144 h 1026319"/>
              <a:gd name="connsiteX1" fmla="*/ 16669 w 821532"/>
              <a:gd name="connsiteY1" fmla="*/ 71438 h 1026319"/>
              <a:gd name="connsiteX2" fmla="*/ 23813 w 821532"/>
              <a:gd name="connsiteY2" fmla="*/ 92869 h 1026319"/>
              <a:gd name="connsiteX3" fmla="*/ 0 w 821532"/>
              <a:gd name="connsiteY3" fmla="*/ 185738 h 1026319"/>
              <a:gd name="connsiteX4" fmla="*/ 59532 w 821532"/>
              <a:gd name="connsiteY4" fmla="*/ 240506 h 1026319"/>
              <a:gd name="connsiteX5" fmla="*/ 64294 w 821532"/>
              <a:gd name="connsiteY5" fmla="*/ 307181 h 1026319"/>
              <a:gd name="connsiteX6" fmla="*/ 52388 w 821532"/>
              <a:gd name="connsiteY6" fmla="*/ 457200 h 1026319"/>
              <a:gd name="connsiteX7" fmla="*/ 76200 w 821532"/>
              <a:gd name="connsiteY7" fmla="*/ 566738 h 1026319"/>
              <a:gd name="connsiteX8" fmla="*/ 197644 w 821532"/>
              <a:gd name="connsiteY8" fmla="*/ 671513 h 1026319"/>
              <a:gd name="connsiteX9" fmla="*/ 197644 w 821532"/>
              <a:gd name="connsiteY9" fmla="*/ 752475 h 1026319"/>
              <a:gd name="connsiteX10" fmla="*/ 269082 w 821532"/>
              <a:gd name="connsiteY10" fmla="*/ 773906 h 1026319"/>
              <a:gd name="connsiteX11" fmla="*/ 269082 w 821532"/>
              <a:gd name="connsiteY11" fmla="*/ 802481 h 1026319"/>
              <a:gd name="connsiteX12" fmla="*/ 300038 w 821532"/>
              <a:gd name="connsiteY12" fmla="*/ 812006 h 1026319"/>
              <a:gd name="connsiteX13" fmla="*/ 269082 w 821532"/>
              <a:gd name="connsiteY13" fmla="*/ 835819 h 1026319"/>
              <a:gd name="connsiteX14" fmla="*/ 283369 w 821532"/>
              <a:gd name="connsiteY14" fmla="*/ 888206 h 1026319"/>
              <a:gd name="connsiteX15" fmla="*/ 319088 w 821532"/>
              <a:gd name="connsiteY15" fmla="*/ 876300 h 1026319"/>
              <a:gd name="connsiteX16" fmla="*/ 347663 w 821532"/>
              <a:gd name="connsiteY16" fmla="*/ 892969 h 1026319"/>
              <a:gd name="connsiteX17" fmla="*/ 421482 w 821532"/>
              <a:gd name="connsiteY17" fmla="*/ 1002506 h 1026319"/>
              <a:gd name="connsiteX18" fmla="*/ 440532 w 821532"/>
              <a:gd name="connsiteY18" fmla="*/ 938213 h 1026319"/>
              <a:gd name="connsiteX19" fmla="*/ 488157 w 821532"/>
              <a:gd name="connsiteY19" fmla="*/ 923925 h 1026319"/>
              <a:gd name="connsiteX20" fmla="*/ 528638 w 821532"/>
              <a:gd name="connsiteY20" fmla="*/ 940594 h 1026319"/>
              <a:gd name="connsiteX21" fmla="*/ 590550 w 821532"/>
              <a:gd name="connsiteY21" fmla="*/ 919163 h 1026319"/>
              <a:gd name="connsiteX22" fmla="*/ 633413 w 821532"/>
              <a:gd name="connsiteY22" fmla="*/ 883444 h 1026319"/>
              <a:gd name="connsiteX23" fmla="*/ 690563 w 821532"/>
              <a:gd name="connsiteY23" fmla="*/ 909638 h 1026319"/>
              <a:gd name="connsiteX24" fmla="*/ 721519 w 821532"/>
              <a:gd name="connsiteY24" fmla="*/ 938213 h 1026319"/>
              <a:gd name="connsiteX25" fmla="*/ 726282 w 821532"/>
              <a:gd name="connsiteY25" fmla="*/ 1004888 h 1026319"/>
              <a:gd name="connsiteX26" fmla="*/ 754857 w 821532"/>
              <a:gd name="connsiteY26" fmla="*/ 1026319 h 1026319"/>
              <a:gd name="connsiteX27" fmla="*/ 792957 w 821532"/>
              <a:gd name="connsiteY27" fmla="*/ 992981 h 1026319"/>
              <a:gd name="connsiteX28" fmla="*/ 821532 w 821532"/>
              <a:gd name="connsiteY28" fmla="*/ 945356 h 1026319"/>
              <a:gd name="connsiteX29" fmla="*/ 814388 w 821532"/>
              <a:gd name="connsiteY29" fmla="*/ 888206 h 1026319"/>
              <a:gd name="connsiteX30" fmla="*/ 776288 w 821532"/>
              <a:gd name="connsiteY30" fmla="*/ 859631 h 1026319"/>
              <a:gd name="connsiteX31" fmla="*/ 766763 w 821532"/>
              <a:gd name="connsiteY31" fmla="*/ 809625 h 1026319"/>
              <a:gd name="connsiteX32" fmla="*/ 714375 w 821532"/>
              <a:gd name="connsiteY32" fmla="*/ 788194 h 1026319"/>
              <a:gd name="connsiteX33" fmla="*/ 692944 w 821532"/>
              <a:gd name="connsiteY33" fmla="*/ 747713 h 1026319"/>
              <a:gd name="connsiteX34" fmla="*/ 681038 w 821532"/>
              <a:gd name="connsiteY34" fmla="*/ 683419 h 1026319"/>
              <a:gd name="connsiteX35" fmla="*/ 673894 w 821532"/>
              <a:gd name="connsiteY35" fmla="*/ 635794 h 1026319"/>
              <a:gd name="connsiteX36" fmla="*/ 683419 w 821532"/>
              <a:gd name="connsiteY36" fmla="*/ 595313 h 1026319"/>
              <a:gd name="connsiteX37" fmla="*/ 638175 w 821532"/>
              <a:gd name="connsiteY37" fmla="*/ 588169 h 1026319"/>
              <a:gd name="connsiteX38" fmla="*/ 638175 w 821532"/>
              <a:gd name="connsiteY38" fmla="*/ 547688 h 1026319"/>
              <a:gd name="connsiteX39" fmla="*/ 571500 w 821532"/>
              <a:gd name="connsiteY39" fmla="*/ 542925 h 1026319"/>
              <a:gd name="connsiteX40" fmla="*/ 528638 w 821532"/>
              <a:gd name="connsiteY40" fmla="*/ 481013 h 1026319"/>
              <a:gd name="connsiteX41" fmla="*/ 507207 w 821532"/>
              <a:gd name="connsiteY41" fmla="*/ 450056 h 1026319"/>
              <a:gd name="connsiteX42" fmla="*/ 542925 w 821532"/>
              <a:gd name="connsiteY42" fmla="*/ 426244 h 1026319"/>
              <a:gd name="connsiteX43" fmla="*/ 500063 w 821532"/>
              <a:gd name="connsiteY43" fmla="*/ 383381 h 1026319"/>
              <a:gd name="connsiteX44" fmla="*/ 509588 w 821532"/>
              <a:gd name="connsiteY44" fmla="*/ 326231 h 1026319"/>
              <a:gd name="connsiteX45" fmla="*/ 535782 w 821532"/>
              <a:gd name="connsiteY45" fmla="*/ 319088 h 1026319"/>
              <a:gd name="connsiteX46" fmla="*/ 521494 w 821532"/>
              <a:gd name="connsiteY46" fmla="*/ 252413 h 1026319"/>
              <a:gd name="connsiteX47" fmla="*/ 516732 w 821532"/>
              <a:gd name="connsiteY47" fmla="*/ 180975 h 1026319"/>
              <a:gd name="connsiteX48" fmla="*/ 490538 w 821532"/>
              <a:gd name="connsiteY48" fmla="*/ 145256 h 1026319"/>
              <a:gd name="connsiteX49" fmla="*/ 466725 w 821532"/>
              <a:gd name="connsiteY49" fmla="*/ 102394 h 1026319"/>
              <a:gd name="connsiteX50" fmla="*/ 471488 w 821532"/>
              <a:gd name="connsiteY50" fmla="*/ 78581 h 1026319"/>
              <a:gd name="connsiteX51" fmla="*/ 542925 w 821532"/>
              <a:gd name="connsiteY51" fmla="*/ 66675 h 1026319"/>
              <a:gd name="connsiteX52" fmla="*/ 547688 w 821532"/>
              <a:gd name="connsiteY52" fmla="*/ 9525 h 1026319"/>
              <a:gd name="connsiteX53" fmla="*/ 473869 w 821532"/>
              <a:gd name="connsiteY53" fmla="*/ 0 h 1026319"/>
              <a:gd name="connsiteX54" fmla="*/ 440532 w 821532"/>
              <a:gd name="connsiteY54" fmla="*/ 28575 h 1026319"/>
              <a:gd name="connsiteX55" fmla="*/ 445294 w 821532"/>
              <a:gd name="connsiteY55" fmla="*/ 83344 h 1026319"/>
              <a:gd name="connsiteX56" fmla="*/ 400050 w 821532"/>
              <a:gd name="connsiteY56" fmla="*/ 83344 h 1026319"/>
              <a:gd name="connsiteX57" fmla="*/ 395288 w 821532"/>
              <a:gd name="connsiteY57" fmla="*/ 66675 h 1026319"/>
              <a:gd name="connsiteX58" fmla="*/ 342900 w 821532"/>
              <a:gd name="connsiteY58" fmla="*/ 64294 h 1026319"/>
              <a:gd name="connsiteX59" fmla="*/ 285750 w 821532"/>
              <a:gd name="connsiteY59" fmla="*/ 100013 h 1026319"/>
              <a:gd name="connsiteX60" fmla="*/ 238125 w 821532"/>
              <a:gd name="connsiteY60" fmla="*/ 92869 h 1026319"/>
              <a:gd name="connsiteX61" fmla="*/ 238125 w 821532"/>
              <a:gd name="connsiteY61" fmla="*/ 73819 h 1026319"/>
              <a:gd name="connsiteX62" fmla="*/ 209550 w 821532"/>
              <a:gd name="connsiteY62" fmla="*/ 104775 h 1026319"/>
              <a:gd name="connsiteX63" fmla="*/ 233363 w 821532"/>
              <a:gd name="connsiteY63" fmla="*/ 142875 h 1026319"/>
              <a:gd name="connsiteX64" fmla="*/ 273844 w 821532"/>
              <a:gd name="connsiteY64" fmla="*/ 161925 h 1026319"/>
              <a:gd name="connsiteX65" fmla="*/ 259557 w 821532"/>
              <a:gd name="connsiteY65" fmla="*/ 192881 h 1026319"/>
              <a:gd name="connsiteX66" fmla="*/ 200025 w 821532"/>
              <a:gd name="connsiteY66" fmla="*/ 169069 h 1026319"/>
              <a:gd name="connsiteX67" fmla="*/ 152400 w 821532"/>
              <a:gd name="connsiteY67" fmla="*/ 128588 h 1026319"/>
              <a:gd name="connsiteX68" fmla="*/ 169069 w 821532"/>
              <a:gd name="connsiteY68" fmla="*/ 71438 h 1026319"/>
              <a:gd name="connsiteX69" fmla="*/ 130969 w 821532"/>
              <a:gd name="connsiteY69" fmla="*/ 52388 h 1026319"/>
              <a:gd name="connsiteX70" fmla="*/ 59532 w 821532"/>
              <a:gd name="connsiteY70" fmla="*/ 7144 h 1026319"/>
              <a:gd name="connsiteX0" fmla="*/ 59532 w 821532"/>
              <a:gd name="connsiteY0" fmla="*/ 7144 h 1026319"/>
              <a:gd name="connsiteX1" fmla="*/ 16669 w 821532"/>
              <a:gd name="connsiteY1" fmla="*/ 71438 h 1026319"/>
              <a:gd name="connsiteX2" fmla="*/ 23813 w 821532"/>
              <a:gd name="connsiteY2" fmla="*/ 92869 h 1026319"/>
              <a:gd name="connsiteX3" fmla="*/ 0 w 821532"/>
              <a:gd name="connsiteY3" fmla="*/ 185738 h 1026319"/>
              <a:gd name="connsiteX4" fmla="*/ 59532 w 821532"/>
              <a:gd name="connsiteY4" fmla="*/ 240506 h 1026319"/>
              <a:gd name="connsiteX5" fmla="*/ 64294 w 821532"/>
              <a:gd name="connsiteY5" fmla="*/ 307181 h 1026319"/>
              <a:gd name="connsiteX6" fmla="*/ 52388 w 821532"/>
              <a:gd name="connsiteY6" fmla="*/ 457200 h 1026319"/>
              <a:gd name="connsiteX7" fmla="*/ 76200 w 821532"/>
              <a:gd name="connsiteY7" fmla="*/ 566738 h 1026319"/>
              <a:gd name="connsiteX8" fmla="*/ 197644 w 821532"/>
              <a:gd name="connsiteY8" fmla="*/ 671513 h 1026319"/>
              <a:gd name="connsiteX9" fmla="*/ 197644 w 821532"/>
              <a:gd name="connsiteY9" fmla="*/ 752475 h 1026319"/>
              <a:gd name="connsiteX10" fmla="*/ 269082 w 821532"/>
              <a:gd name="connsiteY10" fmla="*/ 773906 h 1026319"/>
              <a:gd name="connsiteX11" fmla="*/ 269082 w 821532"/>
              <a:gd name="connsiteY11" fmla="*/ 802481 h 1026319"/>
              <a:gd name="connsiteX12" fmla="*/ 300038 w 821532"/>
              <a:gd name="connsiteY12" fmla="*/ 812006 h 1026319"/>
              <a:gd name="connsiteX13" fmla="*/ 269082 w 821532"/>
              <a:gd name="connsiteY13" fmla="*/ 835819 h 1026319"/>
              <a:gd name="connsiteX14" fmla="*/ 283369 w 821532"/>
              <a:gd name="connsiteY14" fmla="*/ 888206 h 1026319"/>
              <a:gd name="connsiteX15" fmla="*/ 319088 w 821532"/>
              <a:gd name="connsiteY15" fmla="*/ 876300 h 1026319"/>
              <a:gd name="connsiteX16" fmla="*/ 347663 w 821532"/>
              <a:gd name="connsiteY16" fmla="*/ 892969 h 1026319"/>
              <a:gd name="connsiteX17" fmla="*/ 421482 w 821532"/>
              <a:gd name="connsiteY17" fmla="*/ 1002506 h 1026319"/>
              <a:gd name="connsiteX18" fmla="*/ 440532 w 821532"/>
              <a:gd name="connsiteY18" fmla="*/ 938213 h 1026319"/>
              <a:gd name="connsiteX19" fmla="*/ 488157 w 821532"/>
              <a:gd name="connsiteY19" fmla="*/ 923925 h 1026319"/>
              <a:gd name="connsiteX20" fmla="*/ 528638 w 821532"/>
              <a:gd name="connsiteY20" fmla="*/ 940594 h 1026319"/>
              <a:gd name="connsiteX21" fmla="*/ 590550 w 821532"/>
              <a:gd name="connsiteY21" fmla="*/ 919163 h 1026319"/>
              <a:gd name="connsiteX22" fmla="*/ 633413 w 821532"/>
              <a:gd name="connsiteY22" fmla="*/ 883444 h 1026319"/>
              <a:gd name="connsiteX23" fmla="*/ 690563 w 821532"/>
              <a:gd name="connsiteY23" fmla="*/ 909638 h 1026319"/>
              <a:gd name="connsiteX24" fmla="*/ 721519 w 821532"/>
              <a:gd name="connsiteY24" fmla="*/ 938213 h 1026319"/>
              <a:gd name="connsiteX25" fmla="*/ 726282 w 821532"/>
              <a:gd name="connsiteY25" fmla="*/ 1004888 h 1026319"/>
              <a:gd name="connsiteX26" fmla="*/ 754857 w 821532"/>
              <a:gd name="connsiteY26" fmla="*/ 1026319 h 1026319"/>
              <a:gd name="connsiteX27" fmla="*/ 792957 w 821532"/>
              <a:gd name="connsiteY27" fmla="*/ 992981 h 1026319"/>
              <a:gd name="connsiteX28" fmla="*/ 821532 w 821532"/>
              <a:gd name="connsiteY28" fmla="*/ 945356 h 1026319"/>
              <a:gd name="connsiteX29" fmla="*/ 814388 w 821532"/>
              <a:gd name="connsiteY29" fmla="*/ 888206 h 1026319"/>
              <a:gd name="connsiteX30" fmla="*/ 776288 w 821532"/>
              <a:gd name="connsiteY30" fmla="*/ 859631 h 1026319"/>
              <a:gd name="connsiteX31" fmla="*/ 766763 w 821532"/>
              <a:gd name="connsiteY31" fmla="*/ 809625 h 1026319"/>
              <a:gd name="connsiteX32" fmla="*/ 714375 w 821532"/>
              <a:gd name="connsiteY32" fmla="*/ 788194 h 1026319"/>
              <a:gd name="connsiteX33" fmla="*/ 692944 w 821532"/>
              <a:gd name="connsiteY33" fmla="*/ 747713 h 1026319"/>
              <a:gd name="connsiteX34" fmla="*/ 681038 w 821532"/>
              <a:gd name="connsiteY34" fmla="*/ 683419 h 1026319"/>
              <a:gd name="connsiteX35" fmla="*/ 673894 w 821532"/>
              <a:gd name="connsiteY35" fmla="*/ 635794 h 1026319"/>
              <a:gd name="connsiteX36" fmla="*/ 683419 w 821532"/>
              <a:gd name="connsiteY36" fmla="*/ 595313 h 1026319"/>
              <a:gd name="connsiteX37" fmla="*/ 638175 w 821532"/>
              <a:gd name="connsiteY37" fmla="*/ 588169 h 1026319"/>
              <a:gd name="connsiteX38" fmla="*/ 638175 w 821532"/>
              <a:gd name="connsiteY38" fmla="*/ 547688 h 1026319"/>
              <a:gd name="connsiteX39" fmla="*/ 571500 w 821532"/>
              <a:gd name="connsiteY39" fmla="*/ 542925 h 1026319"/>
              <a:gd name="connsiteX40" fmla="*/ 528638 w 821532"/>
              <a:gd name="connsiteY40" fmla="*/ 481013 h 1026319"/>
              <a:gd name="connsiteX41" fmla="*/ 507207 w 821532"/>
              <a:gd name="connsiteY41" fmla="*/ 450056 h 1026319"/>
              <a:gd name="connsiteX42" fmla="*/ 542925 w 821532"/>
              <a:gd name="connsiteY42" fmla="*/ 426244 h 1026319"/>
              <a:gd name="connsiteX43" fmla="*/ 500063 w 821532"/>
              <a:gd name="connsiteY43" fmla="*/ 383381 h 1026319"/>
              <a:gd name="connsiteX44" fmla="*/ 509588 w 821532"/>
              <a:gd name="connsiteY44" fmla="*/ 326231 h 1026319"/>
              <a:gd name="connsiteX45" fmla="*/ 535782 w 821532"/>
              <a:gd name="connsiteY45" fmla="*/ 319088 h 1026319"/>
              <a:gd name="connsiteX46" fmla="*/ 521494 w 821532"/>
              <a:gd name="connsiteY46" fmla="*/ 252413 h 1026319"/>
              <a:gd name="connsiteX47" fmla="*/ 516732 w 821532"/>
              <a:gd name="connsiteY47" fmla="*/ 180975 h 1026319"/>
              <a:gd name="connsiteX48" fmla="*/ 490538 w 821532"/>
              <a:gd name="connsiteY48" fmla="*/ 145256 h 1026319"/>
              <a:gd name="connsiteX49" fmla="*/ 466725 w 821532"/>
              <a:gd name="connsiteY49" fmla="*/ 102394 h 1026319"/>
              <a:gd name="connsiteX50" fmla="*/ 471488 w 821532"/>
              <a:gd name="connsiteY50" fmla="*/ 78581 h 1026319"/>
              <a:gd name="connsiteX51" fmla="*/ 542925 w 821532"/>
              <a:gd name="connsiteY51" fmla="*/ 66675 h 1026319"/>
              <a:gd name="connsiteX52" fmla="*/ 547688 w 821532"/>
              <a:gd name="connsiteY52" fmla="*/ 9525 h 1026319"/>
              <a:gd name="connsiteX53" fmla="*/ 473869 w 821532"/>
              <a:gd name="connsiteY53" fmla="*/ 0 h 1026319"/>
              <a:gd name="connsiteX54" fmla="*/ 440532 w 821532"/>
              <a:gd name="connsiteY54" fmla="*/ 28575 h 1026319"/>
              <a:gd name="connsiteX55" fmla="*/ 445294 w 821532"/>
              <a:gd name="connsiteY55" fmla="*/ 83344 h 1026319"/>
              <a:gd name="connsiteX56" fmla="*/ 400050 w 821532"/>
              <a:gd name="connsiteY56" fmla="*/ 83344 h 1026319"/>
              <a:gd name="connsiteX57" fmla="*/ 395288 w 821532"/>
              <a:gd name="connsiteY57" fmla="*/ 66675 h 1026319"/>
              <a:gd name="connsiteX58" fmla="*/ 342900 w 821532"/>
              <a:gd name="connsiteY58" fmla="*/ 64294 h 1026319"/>
              <a:gd name="connsiteX59" fmla="*/ 285750 w 821532"/>
              <a:gd name="connsiteY59" fmla="*/ 100013 h 1026319"/>
              <a:gd name="connsiteX60" fmla="*/ 238125 w 821532"/>
              <a:gd name="connsiteY60" fmla="*/ 92869 h 1026319"/>
              <a:gd name="connsiteX61" fmla="*/ 238125 w 821532"/>
              <a:gd name="connsiteY61" fmla="*/ 73819 h 1026319"/>
              <a:gd name="connsiteX62" fmla="*/ 209550 w 821532"/>
              <a:gd name="connsiteY62" fmla="*/ 104775 h 1026319"/>
              <a:gd name="connsiteX63" fmla="*/ 233363 w 821532"/>
              <a:gd name="connsiteY63" fmla="*/ 142875 h 1026319"/>
              <a:gd name="connsiteX64" fmla="*/ 273844 w 821532"/>
              <a:gd name="connsiteY64" fmla="*/ 161925 h 1026319"/>
              <a:gd name="connsiteX65" fmla="*/ 259557 w 821532"/>
              <a:gd name="connsiteY65" fmla="*/ 192881 h 1026319"/>
              <a:gd name="connsiteX66" fmla="*/ 200025 w 821532"/>
              <a:gd name="connsiteY66" fmla="*/ 169069 h 1026319"/>
              <a:gd name="connsiteX67" fmla="*/ 152400 w 821532"/>
              <a:gd name="connsiteY67" fmla="*/ 128588 h 1026319"/>
              <a:gd name="connsiteX68" fmla="*/ 169069 w 821532"/>
              <a:gd name="connsiteY68" fmla="*/ 71438 h 1026319"/>
              <a:gd name="connsiteX69" fmla="*/ 130969 w 821532"/>
              <a:gd name="connsiteY69" fmla="*/ 52388 h 1026319"/>
              <a:gd name="connsiteX70" fmla="*/ 59532 w 821532"/>
              <a:gd name="connsiteY70" fmla="*/ 7144 h 1026319"/>
              <a:gd name="connsiteX0" fmla="*/ 59532 w 821532"/>
              <a:gd name="connsiteY0" fmla="*/ 7144 h 1026319"/>
              <a:gd name="connsiteX1" fmla="*/ 16669 w 821532"/>
              <a:gd name="connsiteY1" fmla="*/ 71438 h 1026319"/>
              <a:gd name="connsiteX2" fmla="*/ 23813 w 821532"/>
              <a:gd name="connsiteY2" fmla="*/ 92869 h 1026319"/>
              <a:gd name="connsiteX3" fmla="*/ 0 w 821532"/>
              <a:gd name="connsiteY3" fmla="*/ 185738 h 1026319"/>
              <a:gd name="connsiteX4" fmla="*/ 59532 w 821532"/>
              <a:gd name="connsiteY4" fmla="*/ 240506 h 1026319"/>
              <a:gd name="connsiteX5" fmla="*/ 64294 w 821532"/>
              <a:gd name="connsiteY5" fmla="*/ 307181 h 1026319"/>
              <a:gd name="connsiteX6" fmla="*/ 52388 w 821532"/>
              <a:gd name="connsiteY6" fmla="*/ 457200 h 1026319"/>
              <a:gd name="connsiteX7" fmla="*/ 76200 w 821532"/>
              <a:gd name="connsiteY7" fmla="*/ 566738 h 1026319"/>
              <a:gd name="connsiteX8" fmla="*/ 197644 w 821532"/>
              <a:gd name="connsiteY8" fmla="*/ 671513 h 1026319"/>
              <a:gd name="connsiteX9" fmla="*/ 197644 w 821532"/>
              <a:gd name="connsiteY9" fmla="*/ 752475 h 1026319"/>
              <a:gd name="connsiteX10" fmla="*/ 269082 w 821532"/>
              <a:gd name="connsiteY10" fmla="*/ 773906 h 1026319"/>
              <a:gd name="connsiteX11" fmla="*/ 269082 w 821532"/>
              <a:gd name="connsiteY11" fmla="*/ 802481 h 1026319"/>
              <a:gd name="connsiteX12" fmla="*/ 300038 w 821532"/>
              <a:gd name="connsiteY12" fmla="*/ 812006 h 1026319"/>
              <a:gd name="connsiteX13" fmla="*/ 269082 w 821532"/>
              <a:gd name="connsiteY13" fmla="*/ 835819 h 1026319"/>
              <a:gd name="connsiteX14" fmla="*/ 283369 w 821532"/>
              <a:gd name="connsiteY14" fmla="*/ 888206 h 1026319"/>
              <a:gd name="connsiteX15" fmla="*/ 319088 w 821532"/>
              <a:gd name="connsiteY15" fmla="*/ 876300 h 1026319"/>
              <a:gd name="connsiteX16" fmla="*/ 347663 w 821532"/>
              <a:gd name="connsiteY16" fmla="*/ 892969 h 1026319"/>
              <a:gd name="connsiteX17" fmla="*/ 421482 w 821532"/>
              <a:gd name="connsiteY17" fmla="*/ 1002506 h 1026319"/>
              <a:gd name="connsiteX18" fmla="*/ 440532 w 821532"/>
              <a:gd name="connsiteY18" fmla="*/ 938213 h 1026319"/>
              <a:gd name="connsiteX19" fmla="*/ 488157 w 821532"/>
              <a:gd name="connsiteY19" fmla="*/ 923925 h 1026319"/>
              <a:gd name="connsiteX20" fmla="*/ 528638 w 821532"/>
              <a:gd name="connsiteY20" fmla="*/ 940594 h 1026319"/>
              <a:gd name="connsiteX21" fmla="*/ 590550 w 821532"/>
              <a:gd name="connsiteY21" fmla="*/ 919163 h 1026319"/>
              <a:gd name="connsiteX22" fmla="*/ 633413 w 821532"/>
              <a:gd name="connsiteY22" fmla="*/ 883444 h 1026319"/>
              <a:gd name="connsiteX23" fmla="*/ 690563 w 821532"/>
              <a:gd name="connsiteY23" fmla="*/ 909638 h 1026319"/>
              <a:gd name="connsiteX24" fmla="*/ 721519 w 821532"/>
              <a:gd name="connsiteY24" fmla="*/ 938213 h 1026319"/>
              <a:gd name="connsiteX25" fmla="*/ 726282 w 821532"/>
              <a:gd name="connsiteY25" fmla="*/ 1004888 h 1026319"/>
              <a:gd name="connsiteX26" fmla="*/ 754857 w 821532"/>
              <a:gd name="connsiteY26" fmla="*/ 1026319 h 1026319"/>
              <a:gd name="connsiteX27" fmla="*/ 792957 w 821532"/>
              <a:gd name="connsiteY27" fmla="*/ 992981 h 1026319"/>
              <a:gd name="connsiteX28" fmla="*/ 821532 w 821532"/>
              <a:gd name="connsiteY28" fmla="*/ 945356 h 1026319"/>
              <a:gd name="connsiteX29" fmla="*/ 814388 w 821532"/>
              <a:gd name="connsiteY29" fmla="*/ 888206 h 1026319"/>
              <a:gd name="connsiteX30" fmla="*/ 776288 w 821532"/>
              <a:gd name="connsiteY30" fmla="*/ 859631 h 1026319"/>
              <a:gd name="connsiteX31" fmla="*/ 766763 w 821532"/>
              <a:gd name="connsiteY31" fmla="*/ 809625 h 1026319"/>
              <a:gd name="connsiteX32" fmla="*/ 714375 w 821532"/>
              <a:gd name="connsiteY32" fmla="*/ 788194 h 1026319"/>
              <a:gd name="connsiteX33" fmla="*/ 692944 w 821532"/>
              <a:gd name="connsiteY33" fmla="*/ 747713 h 1026319"/>
              <a:gd name="connsiteX34" fmla="*/ 681038 w 821532"/>
              <a:gd name="connsiteY34" fmla="*/ 683419 h 1026319"/>
              <a:gd name="connsiteX35" fmla="*/ 673894 w 821532"/>
              <a:gd name="connsiteY35" fmla="*/ 635794 h 1026319"/>
              <a:gd name="connsiteX36" fmla="*/ 683419 w 821532"/>
              <a:gd name="connsiteY36" fmla="*/ 595313 h 1026319"/>
              <a:gd name="connsiteX37" fmla="*/ 638175 w 821532"/>
              <a:gd name="connsiteY37" fmla="*/ 588169 h 1026319"/>
              <a:gd name="connsiteX38" fmla="*/ 638175 w 821532"/>
              <a:gd name="connsiteY38" fmla="*/ 547688 h 1026319"/>
              <a:gd name="connsiteX39" fmla="*/ 571500 w 821532"/>
              <a:gd name="connsiteY39" fmla="*/ 542925 h 1026319"/>
              <a:gd name="connsiteX40" fmla="*/ 528638 w 821532"/>
              <a:gd name="connsiteY40" fmla="*/ 481013 h 1026319"/>
              <a:gd name="connsiteX41" fmla="*/ 507207 w 821532"/>
              <a:gd name="connsiteY41" fmla="*/ 450056 h 1026319"/>
              <a:gd name="connsiteX42" fmla="*/ 542925 w 821532"/>
              <a:gd name="connsiteY42" fmla="*/ 426244 h 1026319"/>
              <a:gd name="connsiteX43" fmla="*/ 500063 w 821532"/>
              <a:gd name="connsiteY43" fmla="*/ 383381 h 1026319"/>
              <a:gd name="connsiteX44" fmla="*/ 509588 w 821532"/>
              <a:gd name="connsiteY44" fmla="*/ 326231 h 1026319"/>
              <a:gd name="connsiteX45" fmla="*/ 535782 w 821532"/>
              <a:gd name="connsiteY45" fmla="*/ 319088 h 1026319"/>
              <a:gd name="connsiteX46" fmla="*/ 521494 w 821532"/>
              <a:gd name="connsiteY46" fmla="*/ 252413 h 1026319"/>
              <a:gd name="connsiteX47" fmla="*/ 516732 w 821532"/>
              <a:gd name="connsiteY47" fmla="*/ 180975 h 1026319"/>
              <a:gd name="connsiteX48" fmla="*/ 490538 w 821532"/>
              <a:gd name="connsiteY48" fmla="*/ 145256 h 1026319"/>
              <a:gd name="connsiteX49" fmla="*/ 466725 w 821532"/>
              <a:gd name="connsiteY49" fmla="*/ 102394 h 1026319"/>
              <a:gd name="connsiteX50" fmla="*/ 471488 w 821532"/>
              <a:gd name="connsiteY50" fmla="*/ 78581 h 1026319"/>
              <a:gd name="connsiteX51" fmla="*/ 542925 w 821532"/>
              <a:gd name="connsiteY51" fmla="*/ 66675 h 1026319"/>
              <a:gd name="connsiteX52" fmla="*/ 547688 w 821532"/>
              <a:gd name="connsiteY52" fmla="*/ 9525 h 1026319"/>
              <a:gd name="connsiteX53" fmla="*/ 473869 w 821532"/>
              <a:gd name="connsiteY53" fmla="*/ 0 h 1026319"/>
              <a:gd name="connsiteX54" fmla="*/ 440532 w 821532"/>
              <a:gd name="connsiteY54" fmla="*/ 28575 h 1026319"/>
              <a:gd name="connsiteX55" fmla="*/ 445294 w 821532"/>
              <a:gd name="connsiteY55" fmla="*/ 83344 h 1026319"/>
              <a:gd name="connsiteX56" fmla="*/ 400050 w 821532"/>
              <a:gd name="connsiteY56" fmla="*/ 83344 h 1026319"/>
              <a:gd name="connsiteX57" fmla="*/ 395288 w 821532"/>
              <a:gd name="connsiteY57" fmla="*/ 66675 h 1026319"/>
              <a:gd name="connsiteX58" fmla="*/ 342900 w 821532"/>
              <a:gd name="connsiteY58" fmla="*/ 64294 h 1026319"/>
              <a:gd name="connsiteX59" fmla="*/ 285750 w 821532"/>
              <a:gd name="connsiteY59" fmla="*/ 100013 h 1026319"/>
              <a:gd name="connsiteX60" fmla="*/ 238125 w 821532"/>
              <a:gd name="connsiteY60" fmla="*/ 92869 h 1026319"/>
              <a:gd name="connsiteX61" fmla="*/ 238125 w 821532"/>
              <a:gd name="connsiteY61" fmla="*/ 73819 h 1026319"/>
              <a:gd name="connsiteX62" fmla="*/ 209550 w 821532"/>
              <a:gd name="connsiteY62" fmla="*/ 104775 h 1026319"/>
              <a:gd name="connsiteX63" fmla="*/ 233363 w 821532"/>
              <a:gd name="connsiteY63" fmla="*/ 142875 h 1026319"/>
              <a:gd name="connsiteX64" fmla="*/ 273844 w 821532"/>
              <a:gd name="connsiteY64" fmla="*/ 161925 h 1026319"/>
              <a:gd name="connsiteX65" fmla="*/ 259557 w 821532"/>
              <a:gd name="connsiteY65" fmla="*/ 192881 h 1026319"/>
              <a:gd name="connsiteX66" fmla="*/ 200025 w 821532"/>
              <a:gd name="connsiteY66" fmla="*/ 169069 h 1026319"/>
              <a:gd name="connsiteX67" fmla="*/ 152400 w 821532"/>
              <a:gd name="connsiteY67" fmla="*/ 128588 h 1026319"/>
              <a:gd name="connsiteX68" fmla="*/ 169069 w 821532"/>
              <a:gd name="connsiteY68" fmla="*/ 71438 h 1026319"/>
              <a:gd name="connsiteX69" fmla="*/ 130969 w 821532"/>
              <a:gd name="connsiteY69" fmla="*/ 52388 h 1026319"/>
              <a:gd name="connsiteX70" fmla="*/ 59532 w 821532"/>
              <a:gd name="connsiteY70" fmla="*/ 7144 h 1026319"/>
              <a:gd name="connsiteX0" fmla="*/ 59532 w 821532"/>
              <a:gd name="connsiteY0" fmla="*/ 7144 h 1026319"/>
              <a:gd name="connsiteX1" fmla="*/ 16669 w 821532"/>
              <a:gd name="connsiteY1" fmla="*/ 71438 h 1026319"/>
              <a:gd name="connsiteX2" fmla="*/ 23813 w 821532"/>
              <a:gd name="connsiteY2" fmla="*/ 92869 h 1026319"/>
              <a:gd name="connsiteX3" fmla="*/ 0 w 821532"/>
              <a:gd name="connsiteY3" fmla="*/ 185738 h 1026319"/>
              <a:gd name="connsiteX4" fmla="*/ 59532 w 821532"/>
              <a:gd name="connsiteY4" fmla="*/ 240506 h 1026319"/>
              <a:gd name="connsiteX5" fmla="*/ 64294 w 821532"/>
              <a:gd name="connsiteY5" fmla="*/ 307181 h 1026319"/>
              <a:gd name="connsiteX6" fmla="*/ 52388 w 821532"/>
              <a:gd name="connsiteY6" fmla="*/ 457200 h 1026319"/>
              <a:gd name="connsiteX7" fmla="*/ 76200 w 821532"/>
              <a:gd name="connsiteY7" fmla="*/ 566738 h 1026319"/>
              <a:gd name="connsiteX8" fmla="*/ 197644 w 821532"/>
              <a:gd name="connsiteY8" fmla="*/ 671513 h 1026319"/>
              <a:gd name="connsiteX9" fmla="*/ 197644 w 821532"/>
              <a:gd name="connsiteY9" fmla="*/ 752475 h 1026319"/>
              <a:gd name="connsiteX10" fmla="*/ 269082 w 821532"/>
              <a:gd name="connsiteY10" fmla="*/ 773906 h 1026319"/>
              <a:gd name="connsiteX11" fmla="*/ 269082 w 821532"/>
              <a:gd name="connsiteY11" fmla="*/ 802481 h 1026319"/>
              <a:gd name="connsiteX12" fmla="*/ 300038 w 821532"/>
              <a:gd name="connsiteY12" fmla="*/ 812006 h 1026319"/>
              <a:gd name="connsiteX13" fmla="*/ 269082 w 821532"/>
              <a:gd name="connsiteY13" fmla="*/ 835819 h 1026319"/>
              <a:gd name="connsiteX14" fmla="*/ 283369 w 821532"/>
              <a:gd name="connsiteY14" fmla="*/ 888206 h 1026319"/>
              <a:gd name="connsiteX15" fmla="*/ 319088 w 821532"/>
              <a:gd name="connsiteY15" fmla="*/ 876300 h 1026319"/>
              <a:gd name="connsiteX16" fmla="*/ 347663 w 821532"/>
              <a:gd name="connsiteY16" fmla="*/ 892969 h 1026319"/>
              <a:gd name="connsiteX17" fmla="*/ 421482 w 821532"/>
              <a:gd name="connsiteY17" fmla="*/ 1002506 h 1026319"/>
              <a:gd name="connsiteX18" fmla="*/ 440532 w 821532"/>
              <a:gd name="connsiteY18" fmla="*/ 938213 h 1026319"/>
              <a:gd name="connsiteX19" fmla="*/ 488157 w 821532"/>
              <a:gd name="connsiteY19" fmla="*/ 923925 h 1026319"/>
              <a:gd name="connsiteX20" fmla="*/ 528638 w 821532"/>
              <a:gd name="connsiteY20" fmla="*/ 940594 h 1026319"/>
              <a:gd name="connsiteX21" fmla="*/ 590550 w 821532"/>
              <a:gd name="connsiteY21" fmla="*/ 919163 h 1026319"/>
              <a:gd name="connsiteX22" fmla="*/ 633413 w 821532"/>
              <a:gd name="connsiteY22" fmla="*/ 883444 h 1026319"/>
              <a:gd name="connsiteX23" fmla="*/ 690563 w 821532"/>
              <a:gd name="connsiteY23" fmla="*/ 909638 h 1026319"/>
              <a:gd name="connsiteX24" fmla="*/ 721519 w 821532"/>
              <a:gd name="connsiteY24" fmla="*/ 938213 h 1026319"/>
              <a:gd name="connsiteX25" fmla="*/ 726282 w 821532"/>
              <a:gd name="connsiteY25" fmla="*/ 1004888 h 1026319"/>
              <a:gd name="connsiteX26" fmla="*/ 754857 w 821532"/>
              <a:gd name="connsiteY26" fmla="*/ 1026319 h 1026319"/>
              <a:gd name="connsiteX27" fmla="*/ 792957 w 821532"/>
              <a:gd name="connsiteY27" fmla="*/ 992981 h 1026319"/>
              <a:gd name="connsiteX28" fmla="*/ 821532 w 821532"/>
              <a:gd name="connsiteY28" fmla="*/ 945356 h 1026319"/>
              <a:gd name="connsiteX29" fmla="*/ 814388 w 821532"/>
              <a:gd name="connsiteY29" fmla="*/ 888206 h 1026319"/>
              <a:gd name="connsiteX30" fmla="*/ 776288 w 821532"/>
              <a:gd name="connsiteY30" fmla="*/ 859631 h 1026319"/>
              <a:gd name="connsiteX31" fmla="*/ 766763 w 821532"/>
              <a:gd name="connsiteY31" fmla="*/ 809625 h 1026319"/>
              <a:gd name="connsiteX32" fmla="*/ 714375 w 821532"/>
              <a:gd name="connsiteY32" fmla="*/ 788194 h 1026319"/>
              <a:gd name="connsiteX33" fmla="*/ 692944 w 821532"/>
              <a:gd name="connsiteY33" fmla="*/ 747713 h 1026319"/>
              <a:gd name="connsiteX34" fmla="*/ 681038 w 821532"/>
              <a:gd name="connsiteY34" fmla="*/ 683419 h 1026319"/>
              <a:gd name="connsiteX35" fmla="*/ 673894 w 821532"/>
              <a:gd name="connsiteY35" fmla="*/ 635794 h 1026319"/>
              <a:gd name="connsiteX36" fmla="*/ 683419 w 821532"/>
              <a:gd name="connsiteY36" fmla="*/ 595313 h 1026319"/>
              <a:gd name="connsiteX37" fmla="*/ 638175 w 821532"/>
              <a:gd name="connsiteY37" fmla="*/ 588169 h 1026319"/>
              <a:gd name="connsiteX38" fmla="*/ 638175 w 821532"/>
              <a:gd name="connsiteY38" fmla="*/ 547688 h 1026319"/>
              <a:gd name="connsiteX39" fmla="*/ 571500 w 821532"/>
              <a:gd name="connsiteY39" fmla="*/ 542925 h 1026319"/>
              <a:gd name="connsiteX40" fmla="*/ 528638 w 821532"/>
              <a:gd name="connsiteY40" fmla="*/ 481013 h 1026319"/>
              <a:gd name="connsiteX41" fmla="*/ 507207 w 821532"/>
              <a:gd name="connsiteY41" fmla="*/ 450056 h 1026319"/>
              <a:gd name="connsiteX42" fmla="*/ 542925 w 821532"/>
              <a:gd name="connsiteY42" fmla="*/ 426244 h 1026319"/>
              <a:gd name="connsiteX43" fmla="*/ 500063 w 821532"/>
              <a:gd name="connsiteY43" fmla="*/ 383381 h 1026319"/>
              <a:gd name="connsiteX44" fmla="*/ 509588 w 821532"/>
              <a:gd name="connsiteY44" fmla="*/ 326231 h 1026319"/>
              <a:gd name="connsiteX45" fmla="*/ 535782 w 821532"/>
              <a:gd name="connsiteY45" fmla="*/ 319088 h 1026319"/>
              <a:gd name="connsiteX46" fmla="*/ 521494 w 821532"/>
              <a:gd name="connsiteY46" fmla="*/ 252413 h 1026319"/>
              <a:gd name="connsiteX47" fmla="*/ 516732 w 821532"/>
              <a:gd name="connsiteY47" fmla="*/ 180975 h 1026319"/>
              <a:gd name="connsiteX48" fmla="*/ 490538 w 821532"/>
              <a:gd name="connsiteY48" fmla="*/ 145256 h 1026319"/>
              <a:gd name="connsiteX49" fmla="*/ 466725 w 821532"/>
              <a:gd name="connsiteY49" fmla="*/ 102394 h 1026319"/>
              <a:gd name="connsiteX50" fmla="*/ 471488 w 821532"/>
              <a:gd name="connsiteY50" fmla="*/ 78581 h 1026319"/>
              <a:gd name="connsiteX51" fmla="*/ 542925 w 821532"/>
              <a:gd name="connsiteY51" fmla="*/ 66675 h 1026319"/>
              <a:gd name="connsiteX52" fmla="*/ 547688 w 821532"/>
              <a:gd name="connsiteY52" fmla="*/ 9525 h 1026319"/>
              <a:gd name="connsiteX53" fmla="*/ 473869 w 821532"/>
              <a:gd name="connsiteY53" fmla="*/ 0 h 1026319"/>
              <a:gd name="connsiteX54" fmla="*/ 440532 w 821532"/>
              <a:gd name="connsiteY54" fmla="*/ 28575 h 1026319"/>
              <a:gd name="connsiteX55" fmla="*/ 445294 w 821532"/>
              <a:gd name="connsiteY55" fmla="*/ 83344 h 1026319"/>
              <a:gd name="connsiteX56" fmla="*/ 400050 w 821532"/>
              <a:gd name="connsiteY56" fmla="*/ 83344 h 1026319"/>
              <a:gd name="connsiteX57" fmla="*/ 395288 w 821532"/>
              <a:gd name="connsiteY57" fmla="*/ 66675 h 1026319"/>
              <a:gd name="connsiteX58" fmla="*/ 342900 w 821532"/>
              <a:gd name="connsiteY58" fmla="*/ 64294 h 1026319"/>
              <a:gd name="connsiteX59" fmla="*/ 285750 w 821532"/>
              <a:gd name="connsiteY59" fmla="*/ 100013 h 1026319"/>
              <a:gd name="connsiteX60" fmla="*/ 238125 w 821532"/>
              <a:gd name="connsiteY60" fmla="*/ 92869 h 1026319"/>
              <a:gd name="connsiteX61" fmla="*/ 238125 w 821532"/>
              <a:gd name="connsiteY61" fmla="*/ 73819 h 1026319"/>
              <a:gd name="connsiteX62" fmla="*/ 209550 w 821532"/>
              <a:gd name="connsiteY62" fmla="*/ 104775 h 1026319"/>
              <a:gd name="connsiteX63" fmla="*/ 233363 w 821532"/>
              <a:gd name="connsiteY63" fmla="*/ 142875 h 1026319"/>
              <a:gd name="connsiteX64" fmla="*/ 273844 w 821532"/>
              <a:gd name="connsiteY64" fmla="*/ 161925 h 1026319"/>
              <a:gd name="connsiteX65" fmla="*/ 259557 w 821532"/>
              <a:gd name="connsiteY65" fmla="*/ 192881 h 1026319"/>
              <a:gd name="connsiteX66" fmla="*/ 200025 w 821532"/>
              <a:gd name="connsiteY66" fmla="*/ 169069 h 1026319"/>
              <a:gd name="connsiteX67" fmla="*/ 152400 w 821532"/>
              <a:gd name="connsiteY67" fmla="*/ 128588 h 1026319"/>
              <a:gd name="connsiteX68" fmla="*/ 169069 w 821532"/>
              <a:gd name="connsiteY68" fmla="*/ 71438 h 1026319"/>
              <a:gd name="connsiteX69" fmla="*/ 130969 w 821532"/>
              <a:gd name="connsiteY69" fmla="*/ 52388 h 1026319"/>
              <a:gd name="connsiteX70" fmla="*/ 59532 w 821532"/>
              <a:gd name="connsiteY70" fmla="*/ 7144 h 1026319"/>
              <a:gd name="connsiteX0" fmla="*/ 60268 w 822268"/>
              <a:gd name="connsiteY0" fmla="*/ 7144 h 1026319"/>
              <a:gd name="connsiteX1" fmla="*/ 17405 w 822268"/>
              <a:gd name="connsiteY1" fmla="*/ 71438 h 1026319"/>
              <a:gd name="connsiteX2" fmla="*/ 24549 w 822268"/>
              <a:gd name="connsiteY2" fmla="*/ 92869 h 1026319"/>
              <a:gd name="connsiteX3" fmla="*/ 736 w 822268"/>
              <a:gd name="connsiteY3" fmla="*/ 185738 h 1026319"/>
              <a:gd name="connsiteX4" fmla="*/ 60268 w 822268"/>
              <a:gd name="connsiteY4" fmla="*/ 240506 h 1026319"/>
              <a:gd name="connsiteX5" fmla="*/ 65030 w 822268"/>
              <a:gd name="connsiteY5" fmla="*/ 307181 h 1026319"/>
              <a:gd name="connsiteX6" fmla="*/ 53124 w 822268"/>
              <a:gd name="connsiteY6" fmla="*/ 457200 h 1026319"/>
              <a:gd name="connsiteX7" fmla="*/ 76936 w 822268"/>
              <a:gd name="connsiteY7" fmla="*/ 566738 h 1026319"/>
              <a:gd name="connsiteX8" fmla="*/ 198380 w 822268"/>
              <a:gd name="connsiteY8" fmla="*/ 671513 h 1026319"/>
              <a:gd name="connsiteX9" fmla="*/ 198380 w 822268"/>
              <a:gd name="connsiteY9" fmla="*/ 752475 h 1026319"/>
              <a:gd name="connsiteX10" fmla="*/ 269818 w 822268"/>
              <a:gd name="connsiteY10" fmla="*/ 773906 h 1026319"/>
              <a:gd name="connsiteX11" fmla="*/ 269818 w 822268"/>
              <a:gd name="connsiteY11" fmla="*/ 802481 h 1026319"/>
              <a:gd name="connsiteX12" fmla="*/ 300774 w 822268"/>
              <a:gd name="connsiteY12" fmla="*/ 812006 h 1026319"/>
              <a:gd name="connsiteX13" fmla="*/ 269818 w 822268"/>
              <a:gd name="connsiteY13" fmla="*/ 835819 h 1026319"/>
              <a:gd name="connsiteX14" fmla="*/ 284105 w 822268"/>
              <a:gd name="connsiteY14" fmla="*/ 888206 h 1026319"/>
              <a:gd name="connsiteX15" fmla="*/ 319824 w 822268"/>
              <a:gd name="connsiteY15" fmla="*/ 876300 h 1026319"/>
              <a:gd name="connsiteX16" fmla="*/ 348399 w 822268"/>
              <a:gd name="connsiteY16" fmla="*/ 892969 h 1026319"/>
              <a:gd name="connsiteX17" fmla="*/ 422218 w 822268"/>
              <a:gd name="connsiteY17" fmla="*/ 1002506 h 1026319"/>
              <a:gd name="connsiteX18" fmla="*/ 441268 w 822268"/>
              <a:gd name="connsiteY18" fmla="*/ 938213 h 1026319"/>
              <a:gd name="connsiteX19" fmla="*/ 488893 w 822268"/>
              <a:gd name="connsiteY19" fmla="*/ 923925 h 1026319"/>
              <a:gd name="connsiteX20" fmla="*/ 529374 w 822268"/>
              <a:gd name="connsiteY20" fmla="*/ 940594 h 1026319"/>
              <a:gd name="connsiteX21" fmla="*/ 591286 w 822268"/>
              <a:gd name="connsiteY21" fmla="*/ 919163 h 1026319"/>
              <a:gd name="connsiteX22" fmla="*/ 634149 w 822268"/>
              <a:gd name="connsiteY22" fmla="*/ 883444 h 1026319"/>
              <a:gd name="connsiteX23" fmla="*/ 691299 w 822268"/>
              <a:gd name="connsiteY23" fmla="*/ 909638 h 1026319"/>
              <a:gd name="connsiteX24" fmla="*/ 722255 w 822268"/>
              <a:gd name="connsiteY24" fmla="*/ 938213 h 1026319"/>
              <a:gd name="connsiteX25" fmla="*/ 727018 w 822268"/>
              <a:gd name="connsiteY25" fmla="*/ 1004888 h 1026319"/>
              <a:gd name="connsiteX26" fmla="*/ 755593 w 822268"/>
              <a:gd name="connsiteY26" fmla="*/ 1026319 h 1026319"/>
              <a:gd name="connsiteX27" fmla="*/ 793693 w 822268"/>
              <a:gd name="connsiteY27" fmla="*/ 992981 h 1026319"/>
              <a:gd name="connsiteX28" fmla="*/ 822268 w 822268"/>
              <a:gd name="connsiteY28" fmla="*/ 945356 h 1026319"/>
              <a:gd name="connsiteX29" fmla="*/ 815124 w 822268"/>
              <a:gd name="connsiteY29" fmla="*/ 888206 h 1026319"/>
              <a:gd name="connsiteX30" fmla="*/ 777024 w 822268"/>
              <a:gd name="connsiteY30" fmla="*/ 859631 h 1026319"/>
              <a:gd name="connsiteX31" fmla="*/ 767499 w 822268"/>
              <a:gd name="connsiteY31" fmla="*/ 809625 h 1026319"/>
              <a:gd name="connsiteX32" fmla="*/ 715111 w 822268"/>
              <a:gd name="connsiteY32" fmla="*/ 788194 h 1026319"/>
              <a:gd name="connsiteX33" fmla="*/ 693680 w 822268"/>
              <a:gd name="connsiteY33" fmla="*/ 747713 h 1026319"/>
              <a:gd name="connsiteX34" fmla="*/ 681774 w 822268"/>
              <a:gd name="connsiteY34" fmla="*/ 683419 h 1026319"/>
              <a:gd name="connsiteX35" fmla="*/ 674630 w 822268"/>
              <a:gd name="connsiteY35" fmla="*/ 635794 h 1026319"/>
              <a:gd name="connsiteX36" fmla="*/ 684155 w 822268"/>
              <a:gd name="connsiteY36" fmla="*/ 595313 h 1026319"/>
              <a:gd name="connsiteX37" fmla="*/ 638911 w 822268"/>
              <a:gd name="connsiteY37" fmla="*/ 588169 h 1026319"/>
              <a:gd name="connsiteX38" fmla="*/ 638911 w 822268"/>
              <a:gd name="connsiteY38" fmla="*/ 547688 h 1026319"/>
              <a:gd name="connsiteX39" fmla="*/ 572236 w 822268"/>
              <a:gd name="connsiteY39" fmla="*/ 542925 h 1026319"/>
              <a:gd name="connsiteX40" fmla="*/ 529374 w 822268"/>
              <a:gd name="connsiteY40" fmla="*/ 481013 h 1026319"/>
              <a:gd name="connsiteX41" fmla="*/ 507943 w 822268"/>
              <a:gd name="connsiteY41" fmla="*/ 450056 h 1026319"/>
              <a:gd name="connsiteX42" fmla="*/ 543661 w 822268"/>
              <a:gd name="connsiteY42" fmla="*/ 426244 h 1026319"/>
              <a:gd name="connsiteX43" fmla="*/ 500799 w 822268"/>
              <a:gd name="connsiteY43" fmla="*/ 383381 h 1026319"/>
              <a:gd name="connsiteX44" fmla="*/ 510324 w 822268"/>
              <a:gd name="connsiteY44" fmla="*/ 326231 h 1026319"/>
              <a:gd name="connsiteX45" fmla="*/ 536518 w 822268"/>
              <a:gd name="connsiteY45" fmla="*/ 319088 h 1026319"/>
              <a:gd name="connsiteX46" fmla="*/ 522230 w 822268"/>
              <a:gd name="connsiteY46" fmla="*/ 252413 h 1026319"/>
              <a:gd name="connsiteX47" fmla="*/ 517468 w 822268"/>
              <a:gd name="connsiteY47" fmla="*/ 180975 h 1026319"/>
              <a:gd name="connsiteX48" fmla="*/ 491274 w 822268"/>
              <a:gd name="connsiteY48" fmla="*/ 145256 h 1026319"/>
              <a:gd name="connsiteX49" fmla="*/ 467461 w 822268"/>
              <a:gd name="connsiteY49" fmla="*/ 102394 h 1026319"/>
              <a:gd name="connsiteX50" fmla="*/ 472224 w 822268"/>
              <a:gd name="connsiteY50" fmla="*/ 78581 h 1026319"/>
              <a:gd name="connsiteX51" fmla="*/ 543661 w 822268"/>
              <a:gd name="connsiteY51" fmla="*/ 66675 h 1026319"/>
              <a:gd name="connsiteX52" fmla="*/ 548424 w 822268"/>
              <a:gd name="connsiteY52" fmla="*/ 9525 h 1026319"/>
              <a:gd name="connsiteX53" fmla="*/ 474605 w 822268"/>
              <a:gd name="connsiteY53" fmla="*/ 0 h 1026319"/>
              <a:gd name="connsiteX54" fmla="*/ 441268 w 822268"/>
              <a:gd name="connsiteY54" fmla="*/ 28575 h 1026319"/>
              <a:gd name="connsiteX55" fmla="*/ 446030 w 822268"/>
              <a:gd name="connsiteY55" fmla="*/ 83344 h 1026319"/>
              <a:gd name="connsiteX56" fmla="*/ 400786 w 822268"/>
              <a:gd name="connsiteY56" fmla="*/ 83344 h 1026319"/>
              <a:gd name="connsiteX57" fmla="*/ 396024 w 822268"/>
              <a:gd name="connsiteY57" fmla="*/ 66675 h 1026319"/>
              <a:gd name="connsiteX58" fmla="*/ 343636 w 822268"/>
              <a:gd name="connsiteY58" fmla="*/ 64294 h 1026319"/>
              <a:gd name="connsiteX59" fmla="*/ 286486 w 822268"/>
              <a:gd name="connsiteY59" fmla="*/ 100013 h 1026319"/>
              <a:gd name="connsiteX60" fmla="*/ 238861 w 822268"/>
              <a:gd name="connsiteY60" fmla="*/ 92869 h 1026319"/>
              <a:gd name="connsiteX61" fmla="*/ 238861 w 822268"/>
              <a:gd name="connsiteY61" fmla="*/ 73819 h 1026319"/>
              <a:gd name="connsiteX62" fmla="*/ 210286 w 822268"/>
              <a:gd name="connsiteY62" fmla="*/ 104775 h 1026319"/>
              <a:gd name="connsiteX63" fmla="*/ 234099 w 822268"/>
              <a:gd name="connsiteY63" fmla="*/ 142875 h 1026319"/>
              <a:gd name="connsiteX64" fmla="*/ 274580 w 822268"/>
              <a:gd name="connsiteY64" fmla="*/ 161925 h 1026319"/>
              <a:gd name="connsiteX65" fmla="*/ 260293 w 822268"/>
              <a:gd name="connsiteY65" fmla="*/ 192881 h 1026319"/>
              <a:gd name="connsiteX66" fmla="*/ 200761 w 822268"/>
              <a:gd name="connsiteY66" fmla="*/ 169069 h 1026319"/>
              <a:gd name="connsiteX67" fmla="*/ 153136 w 822268"/>
              <a:gd name="connsiteY67" fmla="*/ 128588 h 1026319"/>
              <a:gd name="connsiteX68" fmla="*/ 169805 w 822268"/>
              <a:gd name="connsiteY68" fmla="*/ 71438 h 1026319"/>
              <a:gd name="connsiteX69" fmla="*/ 131705 w 822268"/>
              <a:gd name="connsiteY69" fmla="*/ 52388 h 1026319"/>
              <a:gd name="connsiteX70" fmla="*/ 60268 w 822268"/>
              <a:gd name="connsiteY70" fmla="*/ 7144 h 1026319"/>
              <a:gd name="connsiteX0" fmla="*/ 64946 w 826946"/>
              <a:gd name="connsiteY0" fmla="*/ 7144 h 1026319"/>
              <a:gd name="connsiteX1" fmla="*/ 22083 w 826946"/>
              <a:gd name="connsiteY1" fmla="*/ 71438 h 1026319"/>
              <a:gd name="connsiteX2" fmla="*/ 29227 w 826946"/>
              <a:gd name="connsiteY2" fmla="*/ 92869 h 1026319"/>
              <a:gd name="connsiteX3" fmla="*/ 5414 w 826946"/>
              <a:gd name="connsiteY3" fmla="*/ 185738 h 1026319"/>
              <a:gd name="connsiteX4" fmla="*/ 64946 w 826946"/>
              <a:gd name="connsiteY4" fmla="*/ 240506 h 1026319"/>
              <a:gd name="connsiteX5" fmla="*/ 69708 w 826946"/>
              <a:gd name="connsiteY5" fmla="*/ 307181 h 1026319"/>
              <a:gd name="connsiteX6" fmla="*/ 57802 w 826946"/>
              <a:gd name="connsiteY6" fmla="*/ 457200 h 1026319"/>
              <a:gd name="connsiteX7" fmla="*/ 81614 w 826946"/>
              <a:gd name="connsiteY7" fmla="*/ 566738 h 1026319"/>
              <a:gd name="connsiteX8" fmla="*/ 203058 w 826946"/>
              <a:gd name="connsiteY8" fmla="*/ 671513 h 1026319"/>
              <a:gd name="connsiteX9" fmla="*/ 203058 w 826946"/>
              <a:gd name="connsiteY9" fmla="*/ 752475 h 1026319"/>
              <a:gd name="connsiteX10" fmla="*/ 274496 w 826946"/>
              <a:gd name="connsiteY10" fmla="*/ 773906 h 1026319"/>
              <a:gd name="connsiteX11" fmla="*/ 274496 w 826946"/>
              <a:gd name="connsiteY11" fmla="*/ 802481 h 1026319"/>
              <a:gd name="connsiteX12" fmla="*/ 305452 w 826946"/>
              <a:gd name="connsiteY12" fmla="*/ 812006 h 1026319"/>
              <a:gd name="connsiteX13" fmla="*/ 274496 w 826946"/>
              <a:gd name="connsiteY13" fmla="*/ 835819 h 1026319"/>
              <a:gd name="connsiteX14" fmla="*/ 288783 w 826946"/>
              <a:gd name="connsiteY14" fmla="*/ 888206 h 1026319"/>
              <a:gd name="connsiteX15" fmla="*/ 324502 w 826946"/>
              <a:gd name="connsiteY15" fmla="*/ 876300 h 1026319"/>
              <a:gd name="connsiteX16" fmla="*/ 353077 w 826946"/>
              <a:gd name="connsiteY16" fmla="*/ 892969 h 1026319"/>
              <a:gd name="connsiteX17" fmla="*/ 426896 w 826946"/>
              <a:gd name="connsiteY17" fmla="*/ 1002506 h 1026319"/>
              <a:gd name="connsiteX18" fmla="*/ 445946 w 826946"/>
              <a:gd name="connsiteY18" fmla="*/ 938213 h 1026319"/>
              <a:gd name="connsiteX19" fmla="*/ 493571 w 826946"/>
              <a:gd name="connsiteY19" fmla="*/ 923925 h 1026319"/>
              <a:gd name="connsiteX20" fmla="*/ 534052 w 826946"/>
              <a:gd name="connsiteY20" fmla="*/ 940594 h 1026319"/>
              <a:gd name="connsiteX21" fmla="*/ 595964 w 826946"/>
              <a:gd name="connsiteY21" fmla="*/ 919163 h 1026319"/>
              <a:gd name="connsiteX22" fmla="*/ 638827 w 826946"/>
              <a:gd name="connsiteY22" fmla="*/ 883444 h 1026319"/>
              <a:gd name="connsiteX23" fmla="*/ 695977 w 826946"/>
              <a:gd name="connsiteY23" fmla="*/ 909638 h 1026319"/>
              <a:gd name="connsiteX24" fmla="*/ 726933 w 826946"/>
              <a:gd name="connsiteY24" fmla="*/ 938213 h 1026319"/>
              <a:gd name="connsiteX25" fmla="*/ 731696 w 826946"/>
              <a:gd name="connsiteY25" fmla="*/ 1004888 h 1026319"/>
              <a:gd name="connsiteX26" fmla="*/ 760271 w 826946"/>
              <a:gd name="connsiteY26" fmla="*/ 1026319 h 1026319"/>
              <a:gd name="connsiteX27" fmla="*/ 798371 w 826946"/>
              <a:gd name="connsiteY27" fmla="*/ 992981 h 1026319"/>
              <a:gd name="connsiteX28" fmla="*/ 826946 w 826946"/>
              <a:gd name="connsiteY28" fmla="*/ 945356 h 1026319"/>
              <a:gd name="connsiteX29" fmla="*/ 819802 w 826946"/>
              <a:gd name="connsiteY29" fmla="*/ 888206 h 1026319"/>
              <a:gd name="connsiteX30" fmla="*/ 781702 w 826946"/>
              <a:gd name="connsiteY30" fmla="*/ 859631 h 1026319"/>
              <a:gd name="connsiteX31" fmla="*/ 772177 w 826946"/>
              <a:gd name="connsiteY31" fmla="*/ 809625 h 1026319"/>
              <a:gd name="connsiteX32" fmla="*/ 719789 w 826946"/>
              <a:gd name="connsiteY32" fmla="*/ 788194 h 1026319"/>
              <a:gd name="connsiteX33" fmla="*/ 698358 w 826946"/>
              <a:gd name="connsiteY33" fmla="*/ 747713 h 1026319"/>
              <a:gd name="connsiteX34" fmla="*/ 686452 w 826946"/>
              <a:gd name="connsiteY34" fmla="*/ 683419 h 1026319"/>
              <a:gd name="connsiteX35" fmla="*/ 679308 w 826946"/>
              <a:gd name="connsiteY35" fmla="*/ 635794 h 1026319"/>
              <a:gd name="connsiteX36" fmla="*/ 688833 w 826946"/>
              <a:gd name="connsiteY36" fmla="*/ 595313 h 1026319"/>
              <a:gd name="connsiteX37" fmla="*/ 643589 w 826946"/>
              <a:gd name="connsiteY37" fmla="*/ 588169 h 1026319"/>
              <a:gd name="connsiteX38" fmla="*/ 643589 w 826946"/>
              <a:gd name="connsiteY38" fmla="*/ 547688 h 1026319"/>
              <a:gd name="connsiteX39" fmla="*/ 576914 w 826946"/>
              <a:gd name="connsiteY39" fmla="*/ 542925 h 1026319"/>
              <a:gd name="connsiteX40" fmla="*/ 534052 w 826946"/>
              <a:gd name="connsiteY40" fmla="*/ 481013 h 1026319"/>
              <a:gd name="connsiteX41" fmla="*/ 512621 w 826946"/>
              <a:gd name="connsiteY41" fmla="*/ 450056 h 1026319"/>
              <a:gd name="connsiteX42" fmla="*/ 548339 w 826946"/>
              <a:gd name="connsiteY42" fmla="*/ 426244 h 1026319"/>
              <a:gd name="connsiteX43" fmla="*/ 505477 w 826946"/>
              <a:gd name="connsiteY43" fmla="*/ 383381 h 1026319"/>
              <a:gd name="connsiteX44" fmla="*/ 515002 w 826946"/>
              <a:gd name="connsiteY44" fmla="*/ 326231 h 1026319"/>
              <a:gd name="connsiteX45" fmla="*/ 541196 w 826946"/>
              <a:gd name="connsiteY45" fmla="*/ 319088 h 1026319"/>
              <a:gd name="connsiteX46" fmla="*/ 526908 w 826946"/>
              <a:gd name="connsiteY46" fmla="*/ 252413 h 1026319"/>
              <a:gd name="connsiteX47" fmla="*/ 522146 w 826946"/>
              <a:gd name="connsiteY47" fmla="*/ 180975 h 1026319"/>
              <a:gd name="connsiteX48" fmla="*/ 495952 w 826946"/>
              <a:gd name="connsiteY48" fmla="*/ 145256 h 1026319"/>
              <a:gd name="connsiteX49" fmla="*/ 472139 w 826946"/>
              <a:gd name="connsiteY49" fmla="*/ 102394 h 1026319"/>
              <a:gd name="connsiteX50" fmla="*/ 476902 w 826946"/>
              <a:gd name="connsiteY50" fmla="*/ 78581 h 1026319"/>
              <a:gd name="connsiteX51" fmla="*/ 548339 w 826946"/>
              <a:gd name="connsiteY51" fmla="*/ 66675 h 1026319"/>
              <a:gd name="connsiteX52" fmla="*/ 553102 w 826946"/>
              <a:gd name="connsiteY52" fmla="*/ 9525 h 1026319"/>
              <a:gd name="connsiteX53" fmla="*/ 479283 w 826946"/>
              <a:gd name="connsiteY53" fmla="*/ 0 h 1026319"/>
              <a:gd name="connsiteX54" fmla="*/ 445946 w 826946"/>
              <a:gd name="connsiteY54" fmla="*/ 28575 h 1026319"/>
              <a:gd name="connsiteX55" fmla="*/ 450708 w 826946"/>
              <a:gd name="connsiteY55" fmla="*/ 83344 h 1026319"/>
              <a:gd name="connsiteX56" fmla="*/ 405464 w 826946"/>
              <a:gd name="connsiteY56" fmla="*/ 83344 h 1026319"/>
              <a:gd name="connsiteX57" fmla="*/ 400702 w 826946"/>
              <a:gd name="connsiteY57" fmla="*/ 66675 h 1026319"/>
              <a:gd name="connsiteX58" fmla="*/ 348314 w 826946"/>
              <a:gd name="connsiteY58" fmla="*/ 64294 h 1026319"/>
              <a:gd name="connsiteX59" fmla="*/ 291164 w 826946"/>
              <a:gd name="connsiteY59" fmla="*/ 100013 h 1026319"/>
              <a:gd name="connsiteX60" fmla="*/ 243539 w 826946"/>
              <a:gd name="connsiteY60" fmla="*/ 92869 h 1026319"/>
              <a:gd name="connsiteX61" fmla="*/ 243539 w 826946"/>
              <a:gd name="connsiteY61" fmla="*/ 73819 h 1026319"/>
              <a:gd name="connsiteX62" fmla="*/ 214964 w 826946"/>
              <a:gd name="connsiteY62" fmla="*/ 104775 h 1026319"/>
              <a:gd name="connsiteX63" fmla="*/ 238777 w 826946"/>
              <a:gd name="connsiteY63" fmla="*/ 142875 h 1026319"/>
              <a:gd name="connsiteX64" fmla="*/ 279258 w 826946"/>
              <a:gd name="connsiteY64" fmla="*/ 161925 h 1026319"/>
              <a:gd name="connsiteX65" fmla="*/ 264971 w 826946"/>
              <a:gd name="connsiteY65" fmla="*/ 192881 h 1026319"/>
              <a:gd name="connsiteX66" fmla="*/ 205439 w 826946"/>
              <a:gd name="connsiteY66" fmla="*/ 169069 h 1026319"/>
              <a:gd name="connsiteX67" fmla="*/ 157814 w 826946"/>
              <a:gd name="connsiteY67" fmla="*/ 128588 h 1026319"/>
              <a:gd name="connsiteX68" fmla="*/ 174483 w 826946"/>
              <a:gd name="connsiteY68" fmla="*/ 71438 h 1026319"/>
              <a:gd name="connsiteX69" fmla="*/ 136383 w 826946"/>
              <a:gd name="connsiteY69" fmla="*/ 52388 h 1026319"/>
              <a:gd name="connsiteX70" fmla="*/ 64946 w 826946"/>
              <a:gd name="connsiteY70" fmla="*/ 7144 h 1026319"/>
              <a:gd name="connsiteX0" fmla="*/ 61609 w 823609"/>
              <a:gd name="connsiteY0" fmla="*/ 7144 h 1026319"/>
              <a:gd name="connsiteX1" fmla="*/ 18746 w 823609"/>
              <a:gd name="connsiteY1" fmla="*/ 71438 h 1026319"/>
              <a:gd name="connsiteX2" fmla="*/ 25890 w 823609"/>
              <a:gd name="connsiteY2" fmla="*/ 92869 h 1026319"/>
              <a:gd name="connsiteX3" fmla="*/ 2077 w 823609"/>
              <a:gd name="connsiteY3" fmla="*/ 185738 h 1026319"/>
              <a:gd name="connsiteX4" fmla="*/ 61609 w 823609"/>
              <a:gd name="connsiteY4" fmla="*/ 240506 h 1026319"/>
              <a:gd name="connsiteX5" fmla="*/ 66371 w 823609"/>
              <a:gd name="connsiteY5" fmla="*/ 307181 h 1026319"/>
              <a:gd name="connsiteX6" fmla="*/ 54465 w 823609"/>
              <a:gd name="connsiteY6" fmla="*/ 457200 h 1026319"/>
              <a:gd name="connsiteX7" fmla="*/ 78277 w 823609"/>
              <a:gd name="connsiteY7" fmla="*/ 566738 h 1026319"/>
              <a:gd name="connsiteX8" fmla="*/ 199721 w 823609"/>
              <a:gd name="connsiteY8" fmla="*/ 671513 h 1026319"/>
              <a:gd name="connsiteX9" fmla="*/ 199721 w 823609"/>
              <a:gd name="connsiteY9" fmla="*/ 752475 h 1026319"/>
              <a:gd name="connsiteX10" fmla="*/ 271159 w 823609"/>
              <a:gd name="connsiteY10" fmla="*/ 773906 h 1026319"/>
              <a:gd name="connsiteX11" fmla="*/ 271159 w 823609"/>
              <a:gd name="connsiteY11" fmla="*/ 802481 h 1026319"/>
              <a:gd name="connsiteX12" fmla="*/ 302115 w 823609"/>
              <a:gd name="connsiteY12" fmla="*/ 812006 h 1026319"/>
              <a:gd name="connsiteX13" fmla="*/ 271159 w 823609"/>
              <a:gd name="connsiteY13" fmla="*/ 835819 h 1026319"/>
              <a:gd name="connsiteX14" fmla="*/ 285446 w 823609"/>
              <a:gd name="connsiteY14" fmla="*/ 888206 h 1026319"/>
              <a:gd name="connsiteX15" fmla="*/ 321165 w 823609"/>
              <a:gd name="connsiteY15" fmla="*/ 876300 h 1026319"/>
              <a:gd name="connsiteX16" fmla="*/ 349740 w 823609"/>
              <a:gd name="connsiteY16" fmla="*/ 892969 h 1026319"/>
              <a:gd name="connsiteX17" fmla="*/ 423559 w 823609"/>
              <a:gd name="connsiteY17" fmla="*/ 1002506 h 1026319"/>
              <a:gd name="connsiteX18" fmla="*/ 442609 w 823609"/>
              <a:gd name="connsiteY18" fmla="*/ 938213 h 1026319"/>
              <a:gd name="connsiteX19" fmla="*/ 490234 w 823609"/>
              <a:gd name="connsiteY19" fmla="*/ 923925 h 1026319"/>
              <a:gd name="connsiteX20" fmla="*/ 530715 w 823609"/>
              <a:gd name="connsiteY20" fmla="*/ 940594 h 1026319"/>
              <a:gd name="connsiteX21" fmla="*/ 592627 w 823609"/>
              <a:gd name="connsiteY21" fmla="*/ 919163 h 1026319"/>
              <a:gd name="connsiteX22" fmla="*/ 635490 w 823609"/>
              <a:gd name="connsiteY22" fmla="*/ 883444 h 1026319"/>
              <a:gd name="connsiteX23" fmla="*/ 692640 w 823609"/>
              <a:gd name="connsiteY23" fmla="*/ 909638 h 1026319"/>
              <a:gd name="connsiteX24" fmla="*/ 723596 w 823609"/>
              <a:gd name="connsiteY24" fmla="*/ 938213 h 1026319"/>
              <a:gd name="connsiteX25" fmla="*/ 728359 w 823609"/>
              <a:gd name="connsiteY25" fmla="*/ 1004888 h 1026319"/>
              <a:gd name="connsiteX26" fmla="*/ 756934 w 823609"/>
              <a:gd name="connsiteY26" fmla="*/ 1026319 h 1026319"/>
              <a:gd name="connsiteX27" fmla="*/ 795034 w 823609"/>
              <a:gd name="connsiteY27" fmla="*/ 992981 h 1026319"/>
              <a:gd name="connsiteX28" fmla="*/ 823609 w 823609"/>
              <a:gd name="connsiteY28" fmla="*/ 945356 h 1026319"/>
              <a:gd name="connsiteX29" fmla="*/ 816465 w 823609"/>
              <a:gd name="connsiteY29" fmla="*/ 888206 h 1026319"/>
              <a:gd name="connsiteX30" fmla="*/ 778365 w 823609"/>
              <a:gd name="connsiteY30" fmla="*/ 859631 h 1026319"/>
              <a:gd name="connsiteX31" fmla="*/ 768840 w 823609"/>
              <a:gd name="connsiteY31" fmla="*/ 809625 h 1026319"/>
              <a:gd name="connsiteX32" fmla="*/ 716452 w 823609"/>
              <a:gd name="connsiteY32" fmla="*/ 788194 h 1026319"/>
              <a:gd name="connsiteX33" fmla="*/ 695021 w 823609"/>
              <a:gd name="connsiteY33" fmla="*/ 747713 h 1026319"/>
              <a:gd name="connsiteX34" fmla="*/ 683115 w 823609"/>
              <a:gd name="connsiteY34" fmla="*/ 683419 h 1026319"/>
              <a:gd name="connsiteX35" fmla="*/ 675971 w 823609"/>
              <a:gd name="connsiteY35" fmla="*/ 635794 h 1026319"/>
              <a:gd name="connsiteX36" fmla="*/ 685496 w 823609"/>
              <a:gd name="connsiteY36" fmla="*/ 595313 h 1026319"/>
              <a:gd name="connsiteX37" fmla="*/ 640252 w 823609"/>
              <a:gd name="connsiteY37" fmla="*/ 588169 h 1026319"/>
              <a:gd name="connsiteX38" fmla="*/ 640252 w 823609"/>
              <a:gd name="connsiteY38" fmla="*/ 547688 h 1026319"/>
              <a:gd name="connsiteX39" fmla="*/ 573577 w 823609"/>
              <a:gd name="connsiteY39" fmla="*/ 542925 h 1026319"/>
              <a:gd name="connsiteX40" fmla="*/ 530715 w 823609"/>
              <a:gd name="connsiteY40" fmla="*/ 481013 h 1026319"/>
              <a:gd name="connsiteX41" fmla="*/ 509284 w 823609"/>
              <a:gd name="connsiteY41" fmla="*/ 450056 h 1026319"/>
              <a:gd name="connsiteX42" fmla="*/ 545002 w 823609"/>
              <a:gd name="connsiteY42" fmla="*/ 426244 h 1026319"/>
              <a:gd name="connsiteX43" fmla="*/ 502140 w 823609"/>
              <a:gd name="connsiteY43" fmla="*/ 383381 h 1026319"/>
              <a:gd name="connsiteX44" fmla="*/ 511665 w 823609"/>
              <a:gd name="connsiteY44" fmla="*/ 326231 h 1026319"/>
              <a:gd name="connsiteX45" fmla="*/ 537859 w 823609"/>
              <a:gd name="connsiteY45" fmla="*/ 319088 h 1026319"/>
              <a:gd name="connsiteX46" fmla="*/ 523571 w 823609"/>
              <a:gd name="connsiteY46" fmla="*/ 252413 h 1026319"/>
              <a:gd name="connsiteX47" fmla="*/ 518809 w 823609"/>
              <a:gd name="connsiteY47" fmla="*/ 180975 h 1026319"/>
              <a:gd name="connsiteX48" fmla="*/ 492615 w 823609"/>
              <a:gd name="connsiteY48" fmla="*/ 145256 h 1026319"/>
              <a:gd name="connsiteX49" fmla="*/ 468802 w 823609"/>
              <a:gd name="connsiteY49" fmla="*/ 102394 h 1026319"/>
              <a:gd name="connsiteX50" fmla="*/ 473565 w 823609"/>
              <a:gd name="connsiteY50" fmla="*/ 78581 h 1026319"/>
              <a:gd name="connsiteX51" fmla="*/ 545002 w 823609"/>
              <a:gd name="connsiteY51" fmla="*/ 66675 h 1026319"/>
              <a:gd name="connsiteX52" fmla="*/ 549765 w 823609"/>
              <a:gd name="connsiteY52" fmla="*/ 9525 h 1026319"/>
              <a:gd name="connsiteX53" fmla="*/ 475946 w 823609"/>
              <a:gd name="connsiteY53" fmla="*/ 0 h 1026319"/>
              <a:gd name="connsiteX54" fmla="*/ 442609 w 823609"/>
              <a:gd name="connsiteY54" fmla="*/ 28575 h 1026319"/>
              <a:gd name="connsiteX55" fmla="*/ 447371 w 823609"/>
              <a:gd name="connsiteY55" fmla="*/ 83344 h 1026319"/>
              <a:gd name="connsiteX56" fmla="*/ 402127 w 823609"/>
              <a:gd name="connsiteY56" fmla="*/ 83344 h 1026319"/>
              <a:gd name="connsiteX57" fmla="*/ 397365 w 823609"/>
              <a:gd name="connsiteY57" fmla="*/ 66675 h 1026319"/>
              <a:gd name="connsiteX58" fmla="*/ 344977 w 823609"/>
              <a:gd name="connsiteY58" fmla="*/ 64294 h 1026319"/>
              <a:gd name="connsiteX59" fmla="*/ 287827 w 823609"/>
              <a:gd name="connsiteY59" fmla="*/ 100013 h 1026319"/>
              <a:gd name="connsiteX60" fmla="*/ 240202 w 823609"/>
              <a:gd name="connsiteY60" fmla="*/ 92869 h 1026319"/>
              <a:gd name="connsiteX61" fmla="*/ 240202 w 823609"/>
              <a:gd name="connsiteY61" fmla="*/ 73819 h 1026319"/>
              <a:gd name="connsiteX62" fmla="*/ 211627 w 823609"/>
              <a:gd name="connsiteY62" fmla="*/ 104775 h 1026319"/>
              <a:gd name="connsiteX63" fmla="*/ 235440 w 823609"/>
              <a:gd name="connsiteY63" fmla="*/ 142875 h 1026319"/>
              <a:gd name="connsiteX64" fmla="*/ 275921 w 823609"/>
              <a:gd name="connsiteY64" fmla="*/ 161925 h 1026319"/>
              <a:gd name="connsiteX65" fmla="*/ 261634 w 823609"/>
              <a:gd name="connsiteY65" fmla="*/ 192881 h 1026319"/>
              <a:gd name="connsiteX66" fmla="*/ 202102 w 823609"/>
              <a:gd name="connsiteY66" fmla="*/ 169069 h 1026319"/>
              <a:gd name="connsiteX67" fmla="*/ 154477 w 823609"/>
              <a:gd name="connsiteY67" fmla="*/ 128588 h 1026319"/>
              <a:gd name="connsiteX68" fmla="*/ 171146 w 823609"/>
              <a:gd name="connsiteY68" fmla="*/ 71438 h 1026319"/>
              <a:gd name="connsiteX69" fmla="*/ 133046 w 823609"/>
              <a:gd name="connsiteY69" fmla="*/ 52388 h 1026319"/>
              <a:gd name="connsiteX70" fmla="*/ 61609 w 823609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40594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40594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40594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40594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40594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40594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40594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40594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40594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40594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40594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40594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40594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40594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40594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40594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40594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40594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40594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40594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40594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40594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33450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33450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33450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33450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91325 w 822294"/>
              <a:gd name="connsiteY23" fmla="*/ 909638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33450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62750 w 822294"/>
              <a:gd name="connsiteY23" fmla="*/ 904875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33450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62750 w 822294"/>
              <a:gd name="connsiteY23" fmla="*/ 904875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33450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62750 w 822294"/>
              <a:gd name="connsiteY23" fmla="*/ 904875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319"/>
              <a:gd name="connsiteX1" fmla="*/ 17431 w 822294"/>
              <a:gd name="connsiteY1" fmla="*/ 71438 h 1026319"/>
              <a:gd name="connsiteX2" fmla="*/ 24575 w 822294"/>
              <a:gd name="connsiteY2" fmla="*/ 92869 h 1026319"/>
              <a:gd name="connsiteX3" fmla="*/ 762 w 822294"/>
              <a:gd name="connsiteY3" fmla="*/ 185738 h 1026319"/>
              <a:gd name="connsiteX4" fmla="*/ 60294 w 822294"/>
              <a:gd name="connsiteY4" fmla="*/ 240506 h 1026319"/>
              <a:gd name="connsiteX5" fmla="*/ 65056 w 822294"/>
              <a:gd name="connsiteY5" fmla="*/ 307181 h 1026319"/>
              <a:gd name="connsiteX6" fmla="*/ 53150 w 822294"/>
              <a:gd name="connsiteY6" fmla="*/ 457200 h 1026319"/>
              <a:gd name="connsiteX7" fmla="*/ 76962 w 822294"/>
              <a:gd name="connsiteY7" fmla="*/ 566738 h 1026319"/>
              <a:gd name="connsiteX8" fmla="*/ 198406 w 822294"/>
              <a:gd name="connsiteY8" fmla="*/ 671513 h 1026319"/>
              <a:gd name="connsiteX9" fmla="*/ 198406 w 822294"/>
              <a:gd name="connsiteY9" fmla="*/ 752475 h 1026319"/>
              <a:gd name="connsiteX10" fmla="*/ 269844 w 822294"/>
              <a:gd name="connsiteY10" fmla="*/ 773906 h 1026319"/>
              <a:gd name="connsiteX11" fmla="*/ 269844 w 822294"/>
              <a:gd name="connsiteY11" fmla="*/ 802481 h 1026319"/>
              <a:gd name="connsiteX12" fmla="*/ 300800 w 822294"/>
              <a:gd name="connsiteY12" fmla="*/ 812006 h 1026319"/>
              <a:gd name="connsiteX13" fmla="*/ 269844 w 822294"/>
              <a:gd name="connsiteY13" fmla="*/ 835819 h 1026319"/>
              <a:gd name="connsiteX14" fmla="*/ 284131 w 822294"/>
              <a:gd name="connsiteY14" fmla="*/ 888206 h 1026319"/>
              <a:gd name="connsiteX15" fmla="*/ 319850 w 822294"/>
              <a:gd name="connsiteY15" fmla="*/ 876300 h 1026319"/>
              <a:gd name="connsiteX16" fmla="*/ 348425 w 822294"/>
              <a:gd name="connsiteY16" fmla="*/ 892969 h 1026319"/>
              <a:gd name="connsiteX17" fmla="*/ 422244 w 822294"/>
              <a:gd name="connsiteY17" fmla="*/ 1002506 h 1026319"/>
              <a:gd name="connsiteX18" fmla="*/ 441294 w 822294"/>
              <a:gd name="connsiteY18" fmla="*/ 938213 h 1026319"/>
              <a:gd name="connsiteX19" fmla="*/ 488919 w 822294"/>
              <a:gd name="connsiteY19" fmla="*/ 923925 h 1026319"/>
              <a:gd name="connsiteX20" fmla="*/ 529400 w 822294"/>
              <a:gd name="connsiteY20" fmla="*/ 933450 h 1026319"/>
              <a:gd name="connsiteX21" fmla="*/ 591312 w 822294"/>
              <a:gd name="connsiteY21" fmla="*/ 919163 h 1026319"/>
              <a:gd name="connsiteX22" fmla="*/ 634175 w 822294"/>
              <a:gd name="connsiteY22" fmla="*/ 883444 h 1026319"/>
              <a:gd name="connsiteX23" fmla="*/ 662750 w 822294"/>
              <a:gd name="connsiteY23" fmla="*/ 904875 h 1026319"/>
              <a:gd name="connsiteX24" fmla="*/ 722281 w 822294"/>
              <a:gd name="connsiteY24" fmla="*/ 938213 h 1026319"/>
              <a:gd name="connsiteX25" fmla="*/ 727044 w 822294"/>
              <a:gd name="connsiteY25" fmla="*/ 1004888 h 1026319"/>
              <a:gd name="connsiteX26" fmla="*/ 755619 w 822294"/>
              <a:gd name="connsiteY26" fmla="*/ 1026319 h 1026319"/>
              <a:gd name="connsiteX27" fmla="*/ 793719 w 822294"/>
              <a:gd name="connsiteY27" fmla="*/ 992981 h 1026319"/>
              <a:gd name="connsiteX28" fmla="*/ 822294 w 822294"/>
              <a:gd name="connsiteY28" fmla="*/ 945356 h 1026319"/>
              <a:gd name="connsiteX29" fmla="*/ 815150 w 822294"/>
              <a:gd name="connsiteY29" fmla="*/ 888206 h 1026319"/>
              <a:gd name="connsiteX30" fmla="*/ 777050 w 822294"/>
              <a:gd name="connsiteY30" fmla="*/ 859631 h 1026319"/>
              <a:gd name="connsiteX31" fmla="*/ 767525 w 822294"/>
              <a:gd name="connsiteY31" fmla="*/ 809625 h 1026319"/>
              <a:gd name="connsiteX32" fmla="*/ 715137 w 822294"/>
              <a:gd name="connsiteY32" fmla="*/ 788194 h 1026319"/>
              <a:gd name="connsiteX33" fmla="*/ 693706 w 822294"/>
              <a:gd name="connsiteY33" fmla="*/ 747713 h 1026319"/>
              <a:gd name="connsiteX34" fmla="*/ 681800 w 822294"/>
              <a:gd name="connsiteY34" fmla="*/ 683419 h 1026319"/>
              <a:gd name="connsiteX35" fmla="*/ 674656 w 822294"/>
              <a:gd name="connsiteY35" fmla="*/ 635794 h 1026319"/>
              <a:gd name="connsiteX36" fmla="*/ 684181 w 822294"/>
              <a:gd name="connsiteY36" fmla="*/ 595313 h 1026319"/>
              <a:gd name="connsiteX37" fmla="*/ 638937 w 822294"/>
              <a:gd name="connsiteY37" fmla="*/ 588169 h 1026319"/>
              <a:gd name="connsiteX38" fmla="*/ 638937 w 822294"/>
              <a:gd name="connsiteY38" fmla="*/ 547688 h 1026319"/>
              <a:gd name="connsiteX39" fmla="*/ 572262 w 822294"/>
              <a:gd name="connsiteY39" fmla="*/ 542925 h 1026319"/>
              <a:gd name="connsiteX40" fmla="*/ 529400 w 822294"/>
              <a:gd name="connsiteY40" fmla="*/ 481013 h 1026319"/>
              <a:gd name="connsiteX41" fmla="*/ 507969 w 822294"/>
              <a:gd name="connsiteY41" fmla="*/ 450056 h 1026319"/>
              <a:gd name="connsiteX42" fmla="*/ 543687 w 822294"/>
              <a:gd name="connsiteY42" fmla="*/ 426244 h 1026319"/>
              <a:gd name="connsiteX43" fmla="*/ 500825 w 822294"/>
              <a:gd name="connsiteY43" fmla="*/ 383381 h 1026319"/>
              <a:gd name="connsiteX44" fmla="*/ 510350 w 822294"/>
              <a:gd name="connsiteY44" fmla="*/ 326231 h 1026319"/>
              <a:gd name="connsiteX45" fmla="*/ 536544 w 822294"/>
              <a:gd name="connsiteY45" fmla="*/ 319088 h 1026319"/>
              <a:gd name="connsiteX46" fmla="*/ 522256 w 822294"/>
              <a:gd name="connsiteY46" fmla="*/ 252413 h 1026319"/>
              <a:gd name="connsiteX47" fmla="*/ 517494 w 822294"/>
              <a:gd name="connsiteY47" fmla="*/ 180975 h 1026319"/>
              <a:gd name="connsiteX48" fmla="*/ 491300 w 822294"/>
              <a:gd name="connsiteY48" fmla="*/ 145256 h 1026319"/>
              <a:gd name="connsiteX49" fmla="*/ 467487 w 822294"/>
              <a:gd name="connsiteY49" fmla="*/ 102394 h 1026319"/>
              <a:gd name="connsiteX50" fmla="*/ 472250 w 822294"/>
              <a:gd name="connsiteY50" fmla="*/ 78581 h 1026319"/>
              <a:gd name="connsiteX51" fmla="*/ 543687 w 822294"/>
              <a:gd name="connsiteY51" fmla="*/ 66675 h 1026319"/>
              <a:gd name="connsiteX52" fmla="*/ 548450 w 822294"/>
              <a:gd name="connsiteY52" fmla="*/ 9525 h 1026319"/>
              <a:gd name="connsiteX53" fmla="*/ 474631 w 822294"/>
              <a:gd name="connsiteY53" fmla="*/ 0 h 1026319"/>
              <a:gd name="connsiteX54" fmla="*/ 441294 w 822294"/>
              <a:gd name="connsiteY54" fmla="*/ 28575 h 1026319"/>
              <a:gd name="connsiteX55" fmla="*/ 446056 w 822294"/>
              <a:gd name="connsiteY55" fmla="*/ 83344 h 1026319"/>
              <a:gd name="connsiteX56" fmla="*/ 400812 w 822294"/>
              <a:gd name="connsiteY56" fmla="*/ 83344 h 1026319"/>
              <a:gd name="connsiteX57" fmla="*/ 396050 w 822294"/>
              <a:gd name="connsiteY57" fmla="*/ 66675 h 1026319"/>
              <a:gd name="connsiteX58" fmla="*/ 343662 w 822294"/>
              <a:gd name="connsiteY58" fmla="*/ 64294 h 1026319"/>
              <a:gd name="connsiteX59" fmla="*/ 286512 w 822294"/>
              <a:gd name="connsiteY59" fmla="*/ 100013 h 1026319"/>
              <a:gd name="connsiteX60" fmla="*/ 238887 w 822294"/>
              <a:gd name="connsiteY60" fmla="*/ 92869 h 1026319"/>
              <a:gd name="connsiteX61" fmla="*/ 238887 w 822294"/>
              <a:gd name="connsiteY61" fmla="*/ 73819 h 1026319"/>
              <a:gd name="connsiteX62" fmla="*/ 210312 w 822294"/>
              <a:gd name="connsiteY62" fmla="*/ 104775 h 1026319"/>
              <a:gd name="connsiteX63" fmla="*/ 234125 w 822294"/>
              <a:gd name="connsiteY63" fmla="*/ 142875 h 1026319"/>
              <a:gd name="connsiteX64" fmla="*/ 274606 w 822294"/>
              <a:gd name="connsiteY64" fmla="*/ 161925 h 1026319"/>
              <a:gd name="connsiteX65" fmla="*/ 260319 w 822294"/>
              <a:gd name="connsiteY65" fmla="*/ 192881 h 1026319"/>
              <a:gd name="connsiteX66" fmla="*/ 200787 w 822294"/>
              <a:gd name="connsiteY66" fmla="*/ 169069 h 1026319"/>
              <a:gd name="connsiteX67" fmla="*/ 153162 w 822294"/>
              <a:gd name="connsiteY67" fmla="*/ 128588 h 1026319"/>
              <a:gd name="connsiteX68" fmla="*/ 169831 w 822294"/>
              <a:gd name="connsiteY68" fmla="*/ 71438 h 1026319"/>
              <a:gd name="connsiteX69" fmla="*/ 131731 w 822294"/>
              <a:gd name="connsiteY69" fmla="*/ 52388 h 1026319"/>
              <a:gd name="connsiteX70" fmla="*/ 60294 w 822294"/>
              <a:gd name="connsiteY70" fmla="*/ 7144 h 1026319"/>
              <a:gd name="connsiteX0" fmla="*/ 60294 w 822294"/>
              <a:gd name="connsiteY0" fmla="*/ 7144 h 1026985"/>
              <a:gd name="connsiteX1" fmla="*/ 17431 w 822294"/>
              <a:gd name="connsiteY1" fmla="*/ 71438 h 1026985"/>
              <a:gd name="connsiteX2" fmla="*/ 24575 w 822294"/>
              <a:gd name="connsiteY2" fmla="*/ 92869 h 1026985"/>
              <a:gd name="connsiteX3" fmla="*/ 762 w 822294"/>
              <a:gd name="connsiteY3" fmla="*/ 185738 h 1026985"/>
              <a:gd name="connsiteX4" fmla="*/ 60294 w 822294"/>
              <a:gd name="connsiteY4" fmla="*/ 240506 h 1026985"/>
              <a:gd name="connsiteX5" fmla="*/ 65056 w 822294"/>
              <a:gd name="connsiteY5" fmla="*/ 307181 h 1026985"/>
              <a:gd name="connsiteX6" fmla="*/ 53150 w 822294"/>
              <a:gd name="connsiteY6" fmla="*/ 457200 h 1026985"/>
              <a:gd name="connsiteX7" fmla="*/ 76962 w 822294"/>
              <a:gd name="connsiteY7" fmla="*/ 566738 h 1026985"/>
              <a:gd name="connsiteX8" fmla="*/ 198406 w 822294"/>
              <a:gd name="connsiteY8" fmla="*/ 671513 h 1026985"/>
              <a:gd name="connsiteX9" fmla="*/ 198406 w 822294"/>
              <a:gd name="connsiteY9" fmla="*/ 752475 h 1026985"/>
              <a:gd name="connsiteX10" fmla="*/ 269844 w 822294"/>
              <a:gd name="connsiteY10" fmla="*/ 773906 h 1026985"/>
              <a:gd name="connsiteX11" fmla="*/ 269844 w 822294"/>
              <a:gd name="connsiteY11" fmla="*/ 802481 h 1026985"/>
              <a:gd name="connsiteX12" fmla="*/ 300800 w 822294"/>
              <a:gd name="connsiteY12" fmla="*/ 812006 h 1026985"/>
              <a:gd name="connsiteX13" fmla="*/ 269844 w 822294"/>
              <a:gd name="connsiteY13" fmla="*/ 835819 h 1026985"/>
              <a:gd name="connsiteX14" fmla="*/ 284131 w 822294"/>
              <a:gd name="connsiteY14" fmla="*/ 888206 h 1026985"/>
              <a:gd name="connsiteX15" fmla="*/ 319850 w 822294"/>
              <a:gd name="connsiteY15" fmla="*/ 876300 h 1026985"/>
              <a:gd name="connsiteX16" fmla="*/ 348425 w 822294"/>
              <a:gd name="connsiteY16" fmla="*/ 892969 h 1026985"/>
              <a:gd name="connsiteX17" fmla="*/ 422244 w 822294"/>
              <a:gd name="connsiteY17" fmla="*/ 1002506 h 1026985"/>
              <a:gd name="connsiteX18" fmla="*/ 441294 w 822294"/>
              <a:gd name="connsiteY18" fmla="*/ 938213 h 1026985"/>
              <a:gd name="connsiteX19" fmla="*/ 488919 w 822294"/>
              <a:gd name="connsiteY19" fmla="*/ 923925 h 1026985"/>
              <a:gd name="connsiteX20" fmla="*/ 529400 w 822294"/>
              <a:gd name="connsiteY20" fmla="*/ 933450 h 1026985"/>
              <a:gd name="connsiteX21" fmla="*/ 591312 w 822294"/>
              <a:gd name="connsiteY21" fmla="*/ 919163 h 1026985"/>
              <a:gd name="connsiteX22" fmla="*/ 634175 w 822294"/>
              <a:gd name="connsiteY22" fmla="*/ 883444 h 1026985"/>
              <a:gd name="connsiteX23" fmla="*/ 662750 w 822294"/>
              <a:gd name="connsiteY23" fmla="*/ 904875 h 1026985"/>
              <a:gd name="connsiteX24" fmla="*/ 722281 w 822294"/>
              <a:gd name="connsiteY24" fmla="*/ 938213 h 1026985"/>
              <a:gd name="connsiteX25" fmla="*/ 727044 w 822294"/>
              <a:gd name="connsiteY25" fmla="*/ 1004888 h 1026985"/>
              <a:gd name="connsiteX26" fmla="*/ 755619 w 822294"/>
              <a:gd name="connsiteY26" fmla="*/ 1026319 h 1026985"/>
              <a:gd name="connsiteX27" fmla="*/ 793719 w 822294"/>
              <a:gd name="connsiteY27" fmla="*/ 992981 h 1026985"/>
              <a:gd name="connsiteX28" fmla="*/ 822294 w 822294"/>
              <a:gd name="connsiteY28" fmla="*/ 945356 h 1026985"/>
              <a:gd name="connsiteX29" fmla="*/ 815150 w 822294"/>
              <a:gd name="connsiteY29" fmla="*/ 888206 h 1026985"/>
              <a:gd name="connsiteX30" fmla="*/ 777050 w 822294"/>
              <a:gd name="connsiteY30" fmla="*/ 859631 h 1026985"/>
              <a:gd name="connsiteX31" fmla="*/ 767525 w 822294"/>
              <a:gd name="connsiteY31" fmla="*/ 809625 h 1026985"/>
              <a:gd name="connsiteX32" fmla="*/ 715137 w 822294"/>
              <a:gd name="connsiteY32" fmla="*/ 788194 h 1026985"/>
              <a:gd name="connsiteX33" fmla="*/ 693706 w 822294"/>
              <a:gd name="connsiteY33" fmla="*/ 747713 h 1026985"/>
              <a:gd name="connsiteX34" fmla="*/ 681800 w 822294"/>
              <a:gd name="connsiteY34" fmla="*/ 683419 h 1026985"/>
              <a:gd name="connsiteX35" fmla="*/ 674656 w 822294"/>
              <a:gd name="connsiteY35" fmla="*/ 635794 h 1026985"/>
              <a:gd name="connsiteX36" fmla="*/ 684181 w 822294"/>
              <a:gd name="connsiteY36" fmla="*/ 595313 h 1026985"/>
              <a:gd name="connsiteX37" fmla="*/ 638937 w 822294"/>
              <a:gd name="connsiteY37" fmla="*/ 588169 h 1026985"/>
              <a:gd name="connsiteX38" fmla="*/ 638937 w 822294"/>
              <a:gd name="connsiteY38" fmla="*/ 547688 h 1026985"/>
              <a:gd name="connsiteX39" fmla="*/ 572262 w 822294"/>
              <a:gd name="connsiteY39" fmla="*/ 542925 h 1026985"/>
              <a:gd name="connsiteX40" fmla="*/ 529400 w 822294"/>
              <a:gd name="connsiteY40" fmla="*/ 481013 h 1026985"/>
              <a:gd name="connsiteX41" fmla="*/ 507969 w 822294"/>
              <a:gd name="connsiteY41" fmla="*/ 450056 h 1026985"/>
              <a:gd name="connsiteX42" fmla="*/ 543687 w 822294"/>
              <a:gd name="connsiteY42" fmla="*/ 426244 h 1026985"/>
              <a:gd name="connsiteX43" fmla="*/ 500825 w 822294"/>
              <a:gd name="connsiteY43" fmla="*/ 383381 h 1026985"/>
              <a:gd name="connsiteX44" fmla="*/ 510350 w 822294"/>
              <a:gd name="connsiteY44" fmla="*/ 326231 h 1026985"/>
              <a:gd name="connsiteX45" fmla="*/ 536544 w 822294"/>
              <a:gd name="connsiteY45" fmla="*/ 319088 h 1026985"/>
              <a:gd name="connsiteX46" fmla="*/ 522256 w 822294"/>
              <a:gd name="connsiteY46" fmla="*/ 252413 h 1026985"/>
              <a:gd name="connsiteX47" fmla="*/ 517494 w 822294"/>
              <a:gd name="connsiteY47" fmla="*/ 180975 h 1026985"/>
              <a:gd name="connsiteX48" fmla="*/ 491300 w 822294"/>
              <a:gd name="connsiteY48" fmla="*/ 145256 h 1026985"/>
              <a:gd name="connsiteX49" fmla="*/ 467487 w 822294"/>
              <a:gd name="connsiteY49" fmla="*/ 102394 h 1026985"/>
              <a:gd name="connsiteX50" fmla="*/ 472250 w 822294"/>
              <a:gd name="connsiteY50" fmla="*/ 78581 h 1026985"/>
              <a:gd name="connsiteX51" fmla="*/ 543687 w 822294"/>
              <a:gd name="connsiteY51" fmla="*/ 66675 h 1026985"/>
              <a:gd name="connsiteX52" fmla="*/ 548450 w 822294"/>
              <a:gd name="connsiteY52" fmla="*/ 9525 h 1026985"/>
              <a:gd name="connsiteX53" fmla="*/ 474631 w 822294"/>
              <a:gd name="connsiteY53" fmla="*/ 0 h 1026985"/>
              <a:gd name="connsiteX54" fmla="*/ 441294 w 822294"/>
              <a:gd name="connsiteY54" fmla="*/ 28575 h 1026985"/>
              <a:gd name="connsiteX55" fmla="*/ 446056 w 822294"/>
              <a:gd name="connsiteY55" fmla="*/ 83344 h 1026985"/>
              <a:gd name="connsiteX56" fmla="*/ 400812 w 822294"/>
              <a:gd name="connsiteY56" fmla="*/ 83344 h 1026985"/>
              <a:gd name="connsiteX57" fmla="*/ 396050 w 822294"/>
              <a:gd name="connsiteY57" fmla="*/ 66675 h 1026985"/>
              <a:gd name="connsiteX58" fmla="*/ 343662 w 822294"/>
              <a:gd name="connsiteY58" fmla="*/ 64294 h 1026985"/>
              <a:gd name="connsiteX59" fmla="*/ 286512 w 822294"/>
              <a:gd name="connsiteY59" fmla="*/ 100013 h 1026985"/>
              <a:gd name="connsiteX60" fmla="*/ 238887 w 822294"/>
              <a:gd name="connsiteY60" fmla="*/ 92869 h 1026985"/>
              <a:gd name="connsiteX61" fmla="*/ 238887 w 822294"/>
              <a:gd name="connsiteY61" fmla="*/ 73819 h 1026985"/>
              <a:gd name="connsiteX62" fmla="*/ 210312 w 822294"/>
              <a:gd name="connsiteY62" fmla="*/ 104775 h 1026985"/>
              <a:gd name="connsiteX63" fmla="*/ 234125 w 822294"/>
              <a:gd name="connsiteY63" fmla="*/ 142875 h 1026985"/>
              <a:gd name="connsiteX64" fmla="*/ 274606 w 822294"/>
              <a:gd name="connsiteY64" fmla="*/ 161925 h 1026985"/>
              <a:gd name="connsiteX65" fmla="*/ 260319 w 822294"/>
              <a:gd name="connsiteY65" fmla="*/ 192881 h 1026985"/>
              <a:gd name="connsiteX66" fmla="*/ 200787 w 822294"/>
              <a:gd name="connsiteY66" fmla="*/ 169069 h 1026985"/>
              <a:gd name="connsiteX67" fmla="*/ 153162 w 822294"/>
              <a:gd name="connsiteY67" fmla="*/ 128588 h 1026985"/>
              <a:gd name="connsiteX68" fmla="*/ 169831 w 822294"/>
              <a:gd name="connsiteY68" fmla="*/ 71438 h 1026985"/>
              <a:gd name="connsiteX69" fmla="*/ 131731 w 822294"/>
              <a:gd name="connsiteY69" fmla="*/ 52388 h 1026985"/>
              <a:gd name="connsiteX70" fmla="*/ 60294 w 822294"/>
              <a:gd name="connsiteY70" fmla="*/ 7144 h 1026985"/>
              <a:gd name="connsiteX0" fmla="*/ 60294 w 822294"/>
              <a:gd name="connsiteY0" fmla="*/ 7144 h 1029789"/>
              <a:gd name="connsiteX1" fmla="*/ 17431 w 822294"/>
              <a:gd name="connsiteY1" fmla="*/ 71438 h 1029789"/>
              <a:gd name="connsiteX2" fmla="*/ 24575 w 822294"/>
              <a:gd name="connsiteY2" fmla="*/ 92869 h 1029789"/>
              <a:gd name="connsiteX3" fmla="*/ 762 w 822294"/>
              <a:gd name="connsiteY3" fmla="*/ 185738 h 1029789"/>
              <a:gd name="connsiteX4" fmla="*/ 60294 w 822294"/>
              <a:gd name="connsiteY4" fmla="*/ 240506 h 1029789"/>
              <a:gd name="connsiteX5" fmla="*/ 65056 w 822294"/>
              <a:gd name="connsiteY5" fmla="*/ 307181 h 1029789"/>
              <a:gd name="connsiteX6" fmla="*/ 53150 w 822294"/>
              <a:gd name="connsiteY6" fmla="*/ 457200 h 1029789"/>
              <a:gd name="connsiteX7" fmla="*/ 76962 w 822294"/>
              <a:gd name="connsiteY7" fmla="*/ 566738 h 1029789"/>
              <a:gd name="connsiteX8" fmla="*/ 198406 w 822294"/>
              <a:gd name="connsiteY8" fmla="*/ 671513 h 1029789"/>
              <a:gd name="connsiteX9" fmla="*/ 198406 w 822294"/>
              <a:gd name="connsiteY9" fmla="*/ 752475 h 1029789"/>
              <a:gd name="connsiteX10" fmla="*/ 269844 w 822294"/>
              <a:gd name="connsiteY10" fmla="*/ 773906 h 1029789"/>
              <a:gd name="connsiteX11" fmla="*/ 269844 w 822294"/>
              <a:gd name="connsiteY11" fmla="*/ 802481 h 1029789"/>
              <a:gd name="connsiteX12" fmla="*/ 300800 w 822294"/>
              <a:gd name="connsiteY12" fmla="*/ 812006 h 1029789"/>
              <a:gd name="connsiteX13" fmla="*/ 269844 w 822294"/>
              <a:gd name="connsiteY13" fmla="*/ 835819 h 1029789"/>
              <a:gd name="connsiteX14" fmla="*/ 284131 w 822294"/>
              <a:gd name="connsiteY14" fmla="*/ 888206 h 1029789"/>
              <a:gd name="connsiteX15" fmla="*/ 319850 w 822294"/>
              <a:gd name="connsiteY15" fmla="*/ 876300 h 1029789"/>
              <a:gd name="connsiteX16" fmla="*/ 348425 w 822294"/>
              <a:gd name="connsiteY16" fmla="*/ 892969 h 1029789"/>
              <a:gd name="connsiteX17" fmla="*/ 422244 w 822294"/>
              <a:gd name="connsiteY17" fmla="*/ 1002506 h 1029789"/>
              <a:gd name="connsiteX18" fmla="*/ 441294 w 822294"/>
              <a:gd name="connsiteY18" fmla="*/ 938213 h 1029789"/>
              <a:gd name="connsiteX19" fmla="*/ 488919 w 822294"/>
              <a:gd name="connsiteY19" fmla="*/ 923925 h 1029789"/>
              <a:gd name="connsiteX20" fmla="*/ 529400 w 822294"/>
              <a:gd name="connsiteY20" fmla="*/ 933450 h 1029789"/>
              <a:gd name="connsiteX21" fmla="*/ 591312 w 822294"/>
              <a:gd name="connsiteY21" fmla="*/ 919163 h 1029789"/>
              <a:gd name="connsiteX22" fmla="*/ 634175 w 822294"/>
              <a:gd name="connsiteY22" fmla="*/ 883444 h 1029789"/>
              <a:gd name="connsiteX23" fmla="*/ 662750 w 822294"/>
              <a:gd name="connsiteY23" fmla="*/ 904875 h 1029789"/>
              <a:gd name="connsiteX24" fmla="*/ 722281 w 822294"/>
              <a:gd name="connsiteY24" fmla="*/ 938213 h 1029789"/>
              <a:gd name="connsiteX25" fmla="*/ 727044 w 822294"/>
              <a:gd name="connsiteY25" fmla="*/ 1004888 h 1029789"/>
              <a:gd name="connsiteX26" fmla="*/ 755619 w 822294"/>
              <a:gd name="connsiteY26" fmla="*/ 1026319 h 1029789"/>
              <a:gd name="connsiteX27" fmla="*/ 793719 w 822294"/>
              <a:gd name="connsiteY27" fmla="*/ 992981 h 1029789"/>
              <a:gd name="connsiteX28" fmla="*/ 822294 w 822294"/>
              <a:gd name="connsiteY28" fmla="*/ 945356 h 1029789"/>
              <a:gd name="connsiteX29" fmla="*/ 815150 w 822294"/>
              <a:gd name="connsiteY29" fmla="*/ 888206 h 1029789"/>
              <a:gd name="connsiteX30" fmla="*/ 777050 w 822294"/>
              <a:gd name="connsiteY30" fmla="*/ 859631 h 1029789"/>
              <a:gd name="connsiteX31" fmla="*/ 767525 w 822294"/>
              <a:gd name="connsiteY31" fmla="*/ 809625 h 1029789"/>
              <a:gd name="connsiteX32" fmla="*/ 715137 w 822294"/>
              <a:gd name="connsiteY32" fmla="*/ 788194 h 1029789"/>
              <a:gd name="connsiteX33" fmla="*/ 693706 w 822294"/>
              <a:gd name="connsiteY33" fmla="*/ 747713 h 1029789"/>
              <a:gd name="connsiteX34" fmla="*/ 681800 w 822294"/>
              <a:gd name="connsiteY34" fmla="*/ 683419 h 1029789"/>
              <a:gd name="connsiteX35" fmla="*/ 674656 w 822294"/>
              <a:gd name="connsiteY35" fmla="*/ 635794 h 1029789"/>
              <a:gd name="connsiteX36" fmla="*/ 684181 w 822294"/>
              <a:gd name="connsiteY36" fmla="*/ 595313 h 1029789"/>
              <a:gd name="connsiteX37" fmla="*/ 638937 w 822294"/>
              <a:gd name="connsiteY37" fmla="*/ 588169 h 1029789"/>
              <a:gd name="connsiteX38" fmla="*/ 638937 w 822294"/>
              <a:gd name="connsiteY38" fmla="*/ 547688 h 1029789"/>
              <a:gd name="connsiteX39" fmla="*/ 572262 w 822294"/>
              <a:gd name="connsiteY39" fmla="*/ 542925 h 1029789"/>
              <a:gd name="connsiteX40" fmla="*/ 529400 w 822294"/>
              <a:gd name="connsiteY40" fmla="*/ 481013 h 1029789"/>
              <a:gd name="connsiteX41" fmla="*/ 507969 w 822294"/>
              <a:gd name="connsiteY41" fmla="*/ 450056 h 1029789"/>
              <a:gd name="connsiteX42" fmla="*/ 543687 w 822294"/>
              <a:gd name="connsiteY42" fmla="*/ 426244 h 1029789"/>
              <a:gd name="connsiteX43" fmla="*/ 500825 w 822294"/>
              <a:gd name="connsiteY43" fmla="*/ 383381 h 1029789"/>
              <a:gd name="connsiteX44" fmla="*/ 510350 w 822294"/>
              <a:gd name="connsiteY44" fmla="*/ 326231 h 1029789"/>
              <a:gd name="connsiteX45" fmla="*/ 536544 w 822294"/>
              <a:gd name="connsiteY45" fmla="*/ 319088 h 1029789"/>
              <a:gd name="connsiteX46" fmla="*/ 522256 w 822294"/>
              <a:gd name="connsiteY46" fmla="*/ 252413 h 1029789"/>
              <a:gd name="connsiteX47" fmla="*/ 517494 w 822294"/>
              <a:gd name="connsiteY47" fmla="*/ 180975 h 1029789"/>
              <a:gd name="connsiteX48" fmla="*/ 491300 w 822294"/>
              <a:gd name="connsiteY48" fmla="*/ 145256 h 1029789"/>
              <a:gd name="connsiteX49" fmla="*/ 467487 w 822294"/>
              <a:gd name="connsiteY49" fmla="*/ 102394 h 1029789"/>
              <a:gd name="connsiteX50" fmla="*/ 472250 w 822294"/>
              <a:gd name="connsiteY50" fmla="*/ 78581 h 1029789"/>
              <a:gd name="connsiteX51" fmla="*/ 543687 w 822294"/>
              <a:gd name="connsiteY51" fmla="*/ 66675 h 1029789"/>
              <a:gd name="connsiteX52" fmla="*/ 548450 w 822294"/>
              <a:gd name="connsiteY52" fmla="*/ 9525 h 1029789"/>
              <a:gd name="connsiteX53" fmla="*/ 474631 w 822294"/>
              <a:gd name="connsiteY53" fmla="*/ 0 h 1029789"/>
              <a:gd name="connsiteX54" fmla="*/ 441294 w 822294"/>
              <a:gd name="connsiteY54" fmla="*/ 28575 h 1029789"/>
              <a:gd name="connsiteX55" fmla="*/ 446056 w 822294"/>
              <a:gd name="connsiteY55" fmla="*/ 83344 h 1029789"/>
              <a:gd name="connsiteX56" fmla="*/ 400812 w 822294"/>
              <a:gd name="connsiteY56" fmla="*/ 83344 h 1029789"/>
              <a:gd name="connsiteX57" fmla="*/ 396050 w 822294"/>
              <a:gd name="connsiteY57" fmla="*/ 66675 h 1029789"/>
              <a:gd name="connsiteX58" fmla="*/ 343662 w 822294"/>
              <a:gd name="connsiteY58" fmla="*/ 64294 h 1029789"/>
              <a:gd name="connsiteX59" fmla="*/ 286512 w 822294"/>
              <a:gd name="connsiteY59" fmla="*/ 100013 h 1029789"/>
              <a:gd name="connsiteX60" fmla="*/ 238887 w 822294"/>
              <a:gd name="connsiteY60" fmla="*/ 92869 h 1029789"/>
              <a:gd name="connsiteX61" fmla="*/ 238887 w 822294"/>
              <a:gd name="connsiteY61" fmla="*/ 73819 h 1029789"/>
              <a:gd name="connsiteX62" fmla="*/ 210312 w 822294"/>
              <a:gd name="connsiteY62" fmla="*/ 104775 h 1029789"/>
              <a:gd name="connsiteX63" fmla="*/ 234125 w 822294"/>
              <a:gd name="connsiteY63" fmla="*/ 142875 h 1029789"/>
              <a:gd name="connsiteX64" fmla="*/ 274606 w 822294"/>
              <a:gd name="connsiteY64" fmla="*/ 161925 h 1029789"/>
              <a:gd name="connsiteX65" fmla="*/ 260319 w 822294"/>
              <a:gd name="connsiteY65" fmla="*/ 192881 h 1029789"/>
              <a:gd name="connsiteX66" fmla="*/ 200787 w 822294"/>
              <a:gd name="connsiteY66" fmla="*/ 169069 h 1029789"/>
              <a:gd name="connsiteX67" fmla="*/ 153162 w 822294"/>
              <a:gd name="connsiteY67" fmla="*/ 128588 h 1029789"/>
              <a:gd name="connsiteX68" fmla="*/ 169831 w 822294"/>
              <a:gd name="connsiteY68" fmla="*/ 71438 h 1029789"/>
              <a:gd name="connsiteX69" fmla="*/ 131731 w 822294"/>
              <a:gd name="connsiteY69" fmla="*/ 52388 h 1029789"/>
              <a:gd name="connsiteX70" fmla="*/ 60294 w 822294"/>
              <a:gd name="connsiteY70" fmla="*/ 7144 h 1029789"/>
              <a:gd name="connsiteX0" fmla="*/ 60294 w 822294"/>
              <a:gd name="connsiteY0" fmla="*/ 7144 h 1021598"/>
              <a:gd name="connsiteX1" fmla="*/ 17431 w 822294"/>
              <a:gd name="connsiteY1" fmla="*/ 71438 h 1021598"/>
              <a:gd name="connsiteX2" fmla="*/ 24575 w 822294"/>
              <a:gd name="connsiteY2" fmla="*/ 92869 h 1021598"/>
              <a:gd name="connsiteX3" fmla="*/ 762 w 822294"/>
              <a:gd name="connsiteY3" fmla="*/ 185738 h 1021598"/>
              <a:gd name="connsiteX4" fmla="*/ 60294 w 822294"/>
              <a:gd name="connsiteY4" fmla="*/ 240506 h 1021598"/>
              <a:gd name="connsiteX5" fmla="*/ 65056 w 822294"/>
              <a:gd name="connsiteY5" fmla="*/ 307181 h 1021598"/>
              <a:gd name="connsiteX6" fmla="*/ 53150 w 822294"/>
              <a:gd name="connsiteY6" fmla="*/ 457200 h 1021598"/>
              <a:gd name="connsiteX7" fmla="*/ 76962 w 822294"/>
              <a:gd name="connsiteY7" fmla="*/ 566738 h 1021598"/>
              <a:gd name="connsiteX8" fmla="*/ 198406 w 822294"/>
              <a:gd name="connsiteY8" fmla="*/ 671513 h 1021598"/>
              <a:gd name="connsiteX9" fmla="*/ 198406 w 822294"/>
              <a:gd name="connsiteY9" fmla="*/ 752475 h 1021598"/>
              <a:gd name="connsiteX10" fmla="*/ 269844 w 822294"/>
              <a:gd name="connsiteY10" fmla="*/ 773906 h 1021598"/>
              <a:gd name="connsiteX11" fmla="*/ 269844 w 822294"/>
              <a:gd name="connsiteY11" fmla="*/ 802481 h 1021598"/>
              <a:gd name="connsiteX12" fmla="*/ 300800 w 822294"/>
              <a:gd name="connsiteY12" fmla="*/ 812006 h 1021598"/>
              <a:gd name="connsiteX13" fmla="*/ 269844 w 822294"/>
              <a:gd name="connsiteY13" fmla="*/ 835819 h 1021598"/>
              <a:gd name="connsiteX14" fmla="*/ 284131 w 822294"/>
              <a:gd name="connsiteY14" fmla="*/ 888206 h 1021598"/>
              <a:gd name="connsiteX15" fmla="*/ 319850 w 822294"/>
              <a:gd name="connsiteY15" fmla="*/ 876300 h 1021598"/>
              <a:gd name="connsiteX16" fmla="*/ 348425 w 822294"/>
              <a:gd name="connsiteY16" fmla="*/ 892969 h 1021598"/>
              <a:gd name="connsiteX17" fmla="*/ 422244 w 822294"/>
              <a:gd name="connsiteY17" fmla="*/ 1002506 h 1021598"/>
              <a:gd name="connsiteX18" fmla="*/ 441294 w 822294"/>
              <a:gd name="connsiteY18" fmla="*/ 938213 h 1021598"/>
              <a:gd name="connsiteX19" fmla="*/ 488919 w 822294"/>
              <a:gd name="connsiteY19" fmla="*/ 923925 h 1021598"/>
              <a:gd name="connsiteX20" fmla="*/ 529400 w 822294"/>
              <a:gd name="connsiteY20" fmla="*/ 933450 h 1021598"/>
              <a:gd name="connsiteX21" fmla="*/ 591312 w 822294"/>
              <a:gd name="connsiteY21" fmla="*/ 919163 h 1021598"/>
              <a:gd name="connsiteX22" fmla="*/ 634175 w 822294"/>
              <a:gd name="connsiteY22" fmla="*/ 883444 h 1021598"/>
              <a:gd name="connsiteX23" fmla="*/ 662750 w 822294"/>
              <a:gd name="connsiteY23" fmla="*/ 904875 h 1021598"/>
              <a:gd name="connsiteX24" fmla="*/ 722281 w 822294"/>
              <a:gd name="connsiteY24" fmla="*/ 938213 h 1021598"/>
              <a:gd name="connsiteX25" fmla="*/ 727044 w 822294"/>
              <a:gd name="connsiteY25" fmla="*/ 1004888 h 1021598"/>
              <a:gd name="connsiteX26" fmla="*/ 762763 w 822294"/>
              <a:gd name="connsiteY26" fmla="*/ 1016794 h 1021598"/>
              <a:gd name="connsiteX27" fmla="*/ 793719 w 822294"/>
              <a:gd name="connsiteY27" fmla="*/ 992981 h 1021598"/>
              <a:gd name="connsiteX28" fmla="*/ 822294 w 822294"/>
              <a:gd name="connsiteY28" fmla="*/ 945356 h 1021598"/>
              <a:gd name="connsiteX29" fmla="*/ 815150 w 822294"/>
              <a:gd name="connsiteY29" fmla="*/ 888206 h 1021598"/>
              <a:gd name="connsiteX30" fmla="*/ 777050 w 822294"/>
              <a:gd name="connsiteY30" fmla="*/ 859631 h 1021598"/>
              <a:gd name="connsiteX31" fmla="*/ 767525 w 822294"/>
              <a:gd name="connsiteY31" fmla="*/ 809625 h 1021598"/>
              <a:gd name="connsiteX32" fmla="*/ 715137 w 822294"/>
              <a:gd name="connsiteY32" fmla="*/ 788194 h 1021598"/>
              <a:gd name="connsiteX33" fmla="*/ 693706 w 822294"/>
              <a:gd name="connsiteY33" fmla="*/ 747713 h 1021598"/>
              <a:gd name="connsiteX34" fmla="*/ 681800 w 822294"/>
              <a:gd name="connsiteY34" fmla="*/ 683419 h 1021598"/>
              <a:gd name="connsiteX35" fmla="*/ 674656 w 822294"/>
              <a:gd name="connsiteY35" fmla="*/ 635794 h 1021598"/>
              <a:gd name="connsiteX36" fmla="*/ 684181 w 822294"/>
              <a:gd name="connsiteY36" fmla="*/ 595313 h 1021598"/>
              <a:gd name="connsiteX37" fmla="*/ 638937 w 822294"/>
              <a:gd name="connsiteY37" fmla="*/ 588169 h 1021598"/>
              <a:gd name="connsiteX38" fmla="*/ 638937 w 822294"/>
              <a:gd name="connsiteY38" fmla="*/ 547688 h 1021598"/>
              <a:gd name="connsiteX39" fmla="*/ 572262 w 822294"/>
              <a:gd name="connsiteY39" fmla="*/ 542925 h 1021598"/>
              <a:gd name="connsiteX40" fmla="*/ 529400 w 822294"/>
              <a:gd name="connsiteY40" fmla="*/ 481013 h 1021598"/>
              <a:gd name="connsiteX41" fmla="*/ 507969 w 822294"/>
              <a:gd name="connsiteY41" fmla="*/ 450056 h 1021598"/>
              <a:gd name="connsiteX42" fmla="*/ 543687 w 822294"/>
              <a:gd name="connsiteY42" fmla="*/ 426244 h 1021598"/>
              <a:gd name="connsiteX43" fmla="*/ 500825 w 822294"/>
              <a:gd name="connsiteY43" fmla="*/ 383381 h 1021598"/>
              <a:gd name="connsiteX44" fmla="*/ 510350 w 822294"/>
              <a:gd name="connsiteY44" fmla="*/ 326231 h 1021598"/>
              <a:gd name="connsiteX45" fmla="*/ 536544 w 822294"/>
              <a:gd name="connsiteY45" fmla="*/ 319088 h 1021598"/>
              <a:gd name="connsiteX46" fmla="*/ 522256 w 822294"/>
              <a:gd name="connsiteY46" fmla="*/ 252413 h 1021598"/>
              <a:gd name="connsiteX47" fmla="*/ 517494 w 822294"/>
              <a:gd name="connsiteY47" fmla="*/ 180975 h 1021598"/>
              <a:gd name="connsiteX48" fmla="*/ 491300 w 822294"/>
              <a:gd name="connsiteY48" fmla="*/ 145256 h 1021598"/>
              <a:gd name="connsiteX49" fmla="*/ 467487 w 822294"/>
              <a:gd name="connsiteY49" fmla="*/ 102394 h 1021598"/>
              <a:gd name="connsiteX50" fmla="*/ 472250 w 822294"/>
              <a:gd name="connsiteY50" fmla="*/ 78581 h 1021598"/>
              <a:gd name="connsiteX51" fmla="*/ 543687 w 822294"/>
              <a:gd name="connsiteY51" fmla="*/ 66675 h 1021598"/>
              <a:gd name="connsiteX52" fmla="*/ 548450 w 822294"/>
              <a:gd name="connsiteY52" fmla="*/ 9525 h 1021598"/>
              <a:gd name="connsiteX53" fmla="*/ 474631 w 822294"/>
              <a:gd name="connsiteY53" fmla="*/ 0 h 1021598"/>
              <a:gd name="connsiteX54" fmla="*/ 441294 w 822294"/>
              <a:gd name="connsiteY54" fmla="*/ 28575 h 1021598"/>
              <a:gd name="connsiteX55" fmla="*/ 446056 w 822294"/>
              <a:gd name="connsiteY55" fmla="*/ 83344 h 1021598"/>
              <a:gd name="connsiteX56" fmla="*/ 400812 w 822294"/>
              <a:gd name="connsiteY56" fmla="*/ 83344 h 1021598"/>
              <a:gd name="connsiteX57" fmla="*/ 396050 w 822294"/>
              <a:gd name="connsiteY57" fmla="*/ 66675 h 1021598"/>
              <a:gd name="connsiteX58" fmla="*/ 343662 w 822294"/>
              <a:gd name="connsiteY58" fmla="*/ 64294 h 1021598"/>
              <a:gd name="connsiteX59" fmla="*/ 286512 w 822294"/>
              <a:gd name="connsiteY59" fmla="*/ 100013 h 1021598"/>
              <a:gd name="connsiteX60" fmla="*/ 238887 w 822294"/>
              <a:gd name="connsiteY60" fmla="*/ 92869 h 1021598"/>
              <a:gd name="connsiteX61" fmla="*/ 238887 w 822294"/>
              <a:gd name="connsiteY61" fmla="*/ 73819 h 1021598"/>
              <a:gd name="connsiteX62" fmla="*/ 210312 w 822294"/>
              <a:gd name="connsiteY62" fmla="*/ 104775 h 1021598"/>
              <a:gd name="connsiteX63" fmla="*/ 234125 w 822294"/>
              <a:gd name="connsiteY63" fmla="*/ 142875 h 1021598"/>
              <a:gd name="connsiteX64" fmla="*/ 274606 w 822294"/>
              <a:gd name="connsiteY64" fmla="*/ 161925 h 1021598"/>
              <a:gd name="connsiteX65" fmla="*/ 260319 w 822294"/>
              <a:gd name="connsiteY65" fmla="*/ 192881 h 1021598"/>
              <a:gd name="connsiteX66" fmla="*/ 200787 w 822294"/>
              <a:gd name="connsiteY66" fmla="*/ 169069 h 1021598"/>
              <a:gd name="connsiteX67" fmla="*/ 153162 w 822294"/>
              <a:gd name="connsiteY67" fmla="*/ 128588 h 1021598"/>
              <a:gd name="connsiteX68" fmla="*/ 169831 w 822294"/>
              <a:gd name="connsiteY68" fmla="*/ 71438 h 1021598"/>
              <a:gd name="connsiteX69" fmla="*/ 131731 w 822294"/>
              <a:gd name="connsiteY69" fmla="*/ 52388 h 1021598"/>
              <a:gd name="connsiteX70" fmla="*/ 60294 w 822294"/>
              <a:gd name="connsiteY70" fmla="*/ 7144 h 1021598"/>
              <a:gd name="connsiteX0" fmla="*/ 60294 w 822294"/>
              <a:gd name="connsiteY0" fmla="*/ 7144 h 1021598"/>
              <a:gd name="connsiteX1" fmla="*/ 17431 w 822294"/>
              <a:gd name="connsiteY1" fmla="*/ 71438 h 1021598"/>
              <a:gd name="connsiteX2" fmla="*/ 24575 w 822294"/>
              <a:gd name="connsiteY2" fmla="*/ 92869 h 1021598"/>
              <a:gd name="connsiteX3" fmla="*/ 762 w 822294"/>
              <a:gd name="connsiteY3" fmla="*/ 185738 h 1021598"/>
              <a:gd name="connsiteX4" fmla="*/ 60294 w 822294"/>
              <a:gd name="connsiteY4" fmla="*/ 240506 h 1021598"/>
              <a:gd name="connsiteX5" fmla="*/ 65056 w 822294"/>
              <a:gd name="connsiteY5" fmla="*/ 307181 h 1021598"/>
              <a:gd name="connsiteX6" fmla="*/ 53150 w 822294"/>
              <a:gd name="connsiteY6" fmla="*/ 457200 h 1021598"/>
              <a:gd name="connsiteX7" fmla="*/ 76962 w 822294"/>
              <a:gd name="connsiteY7" fmla="*/ 566738 h 1021598"/>
              <a:gd name="connsiteX8" fmla="*/ 198406 w 822294"/>
              <a:gd name="connsiteY8" fmla="*/ 671513 h 1021598"/>
              <a:gd name="connsiteX9" fmla="*/ 198406 w 822294"/>
              <a:gd name="connsiteY9" fmla="*/ 752475 h 1021598"/>
              <a:gd name="connsiteX10" fmla="*/ 269844 w 822294"/>
              <a:gd name="connsiteY10" fmla="*/ 773906 h 1021598"/>
              <a:gd name="connsiteX11" fmla="*/ 269844 w 822294"/>
              <a:gd name="connsiteY11" fmla="*/ 802481 h 1021598"/>
              <a:gd name="connsiteX12" fmla="*/ 300800 w 822294"/>
              <a:gd name="connsiteY12" fmla="*/ 812006 h 1021598"/>
              <a:gd name="connsiteX13" fmla="*/ 269844 w 822294"/>
              <a:gd name="connsiteY13" fmla="*/ 835819 h 1021598"/>
              <a:gd name="connsiteX14" fmla="*/ 284131 w 822294"/>
              <a:gd name="connsiteY14" fmla="*/ 888206 h 1021598"/>
              <a:gd name="connsiteX15" fmla="*/ 319850 w 822294"/>
              <a:gd name="connsiteY15" fmla="*/ 876300 h 1021598"/>
              <a:gd name="connsiteX16" fmla="*/ 348425 w 822294"/>
              <a:gd name="connsiteY16" fmla="*/ 892969 h 1021598"/>
              <a:gd name="connsiteX17" fmla="*/ 422244 w 822294"/>
              <a:gd name="connsiteY17" fmla="*/ 1002506 h 1021598"/>
              <a:gd name="connsiteX18" fmla="*/ 441294 w 822294"/>
              <a:gd name="connsiteY18" fmla="*/ 938213 h 1021598"/>
              <a:gd name="connsiteX19" fmla="*/ 488919 w 822294"/>
              <a:gd name="connsiteY19" fmla="*/ 923925 h 1021598"/>
              <a:gd name="connsiteX20" fmla="*/ 529400 w 822294"/>
              <a:gd name="connsiteY20" fmla="*/ 933450 h 1021598"/>
              <a:gd name="connsiteX21" fmla="*/ 591312 w 822294"/>
              <a:gd name="connsiteY21" fmla="*/ 919163 h 1021598"/>
              <a:gd name="connsiteX22" fmla="*/ 634175 w 822294"/>
              <a:gd name="connsiteY22" fmla="*/ 883444 h 1021598"/>
              <a:gd name="connsiteX23" fmla="*/ 662750 w 822294"/>
              <a:gd name="connsiteY23" fmla="*/ 904875 h 1021598"/>
              <a:gd name="connsiteX24" fmla="*/ 722281 w 822294"/>
              <a:gd name="connsiteY24" fmla="*/ 938213 h 1021598"/>
              <a:gd name="connsiteX25" fmla="*/ 727044 w 822294"/>
              <a:gd name="connsiteY25" fmla="*/ 1004888 h 1021598"/>
              <a:gd name="connsiteX26" fmla="*/ 762763 w 822294"/>
              <a:gd name="connsiteY26" fmla="*/ 1016794 h 1021598"/>
              <a:gd name="connsiteX27" fmla="*/ 793719 w 822294"/>
              <a:gd name="connsiteY27" fmla="*/ 992981 h 1021598"/>
              <a:gd name="connsiteX28" fmla="*/ 822294 w 822294"/>
              <a:gd name="connsiteY28" fmla="*/ 945356 h 1021598"/>
              <a:gd name="connsiteX29" fmla="*/ 815150 w 822294"/>
              <a:gd name="connsiteY29" fmla="*/ 888206 h 1021598"/>
              <a:gd name="connsiteX30" fmla="*/ 777050 w 822294"/>
              <a:gd name="connsiteY30" fmla="*/ 859631 h 1021598"/>
              <a:gd name="connsiteX31" fmla="*/ 767525 w 822294"/>
              <a:gd name="connsiteY31" fmla="*/ 809625 h 1021598"/>
              <a:gd name="connsiteX32" fmla="*/ 715137 w 822294"/>
              <a:gd name="connsiteY32" fmla="*/ 788194 h 1021598"/>
              <a:gd name="connsiteX33" fmla="*/ 693706 w 822294"/>
              <a:gd name="connsiteY33" fmla="*/ 747713 h 1021598"/>
              <a:gd name="connsiteX34" fmla="*/ 681800 w 822294"/>
              <a:gd name="connsiteY34" fmla="*/ 683419 h 1021598"/>
              <a:gd name="connsiteX35" fmla="*/ 674656 w 822294"/>
              <a:gd name="connsiteY35" fmla="*/ 635794 h 1021598"/>
              <a:gd name="connsiteX36" fmla="*/ 684181 w 822294"/>
              <a:gd name="connsiteY36" fmla="*/ 595313 h 1021598"/>
              <a:gd name="connsiteX37" fmla="*/ 638937 w 822294"/>
              <a:gd name="connsiteY37" fmla="*/ 588169 h 1021598"/>
              <a:gd name="connsiteX38" fmla="*/ 638937 w 822294"/>
              <a:gd name="connsiteY38" fmla="*/ 547688 h 1021598"/>
              <a:gd name="connsiteX39" fmla="*/ 572262 w 822294"/>
              <a:gd name="connsiteY39" fmla="*/ 542925 h 1021598"/>
              <a:gd name="connsiteX40" fmla="*/ 529400 w 822294"/>
              <a:gd name="connsiteY40" fmla="*/ 481013 h 1021598"/>
              <a:gd name="connsiteX41" fmla="*/ 507969 w 822294"/>
              <a:gd name="connsiteY41" fmla="*/ 450056 h 1021598"/>
              <a:gd name="connsiteX42" fmla="*/ 543687 w 822294"/>
              <a:gd name="connsiteY42" fmla="*/ 426244 h 1021598"/>
              <a:gd name="connsiteX43" fmla="*/ 500825 w 822294"/>
              <a:gd name="connsiteY43" fmla="*/ 383381 h 1021598"/>
              <a:gd name="connsiteX44" fmla="*/ 510350 w 822294"/>
              <a:gd name="connsiteY44" fmla="*/ 326231 h 1021598"/>
              <a:gd name="connsiteX45" fmla="*/ 536544 w 822294"/>
              <a:gd name="connsiteY45" fmla="*/ 319088 h 1021598"/>
              <a:gd name="connsiteX46" fmla="*/ 522256 w 822294"/>
              <a:gd name="connsiteY46" fmla="*/ 252413 h 1021598"/>
              <a:gd name="connsiteX47" fmla="*/ 517494 w 822294"/>
              <a:gd name="connsiteY47" fmla="*/ 180975 h 1021598"/>
              <a:gd name="connsiteX48" fmla="*/ 491300 w 822294"/>
              <a:gd name="connsiteY48" fmla="*/ 145256 h 1021598"/>
              <a:gd name="connsiteX49" fmla="*/ 467487 w 822294"/>
              <a:gd name="connsiteY49" fmla="*/ 102394 h 1021598"/>
              <a:gd name="connsiteX50" fmla="*/ 472250 w 822294"/>
              <a:gd name="connsiteY50" fmla="*/ 78581 h 1021598"/>
              <a:gd name="connsiteX51" fmla="*/ 543687 w 822294"/>
              <a:gd name="connsiteY51" fmla="*/ 66675 h 1021598"/>
              <a:gd name="connsiteX52" fmla="*/ 548450 w 822294"/>
              <a:gd name="connsiteY52" fmla="*/ 9525 h 1021598"/>
              <a:gd name="connsiteX53" fmla="*/ 474631 w 822294"/>
              <a:gd name="connsiteY53" fmla="*/ 0 h 1021598"/>
              <a:gd name="connsiteX54" fmla="*/ 441294 w 822294"/>
              <a:gd name="connsiteY54" fmla="*/ 28575 h 1021598"/>
              <a:gd name="connsiteX55" fmla="*/ 446056 w 822294"/>
              <a:gd name="connsiteY55" fmla="*/ 83344 h 1021598"/>
              <a:gd name="connsiteX56" fmla="*/ 400812 w 822294"/>
              <a:gd name="connsiteY56" fmla="*/ 83344 h 1021598"/>
              <a:gd name="connsiteX57" fmla="*/ 396050 w 822294"/>
              <a:gd name="connsiteY57" fmla="*/ 66675 h 1021598"/>
              <a:gd name="connsiteX58" fmla="*/ 343662 w 822294"/>
              <a:gd name="connsiteY58" fmla="*/ 64294 h 1021598"/>
              <a:gd name="connsiteX59" fmla="*/ 286512 w 822294"/>
              <a:gd name="connsiteY59" fmla="*/ 100013 h 1021598"/>
              <a:gd name="connsiteX60" fmla="*/ 238887 w 822294"/>
              <a:gd name="connsiteY60" fmla="*/ 92869 h 1021598"/>
              <a:gd name="connsiteX61" fmla="*/ 238887 w 822294"/>
              <a:gd name="connsiteY61" fmla="*/ 73819 h 1021598"/>
              <a:gd name="connsiteX62" fmla="*/ 210312 w 822294"/>
              <a:gd name="connsiteY62" fmla="*/ 104775 h 1021598"/>
              <a:gd name="connsiteX63" fmla="*/ 234125 w 822294"/>
              <a:gd name="connsiteY63" fmla="*/ 142875 h 1021598"/>
              <a:gd name="connsiteX64" fmla="*/ 274606 w 822294"/>
              <a:gd name="connsiteY64" fmla="*/ 161925 h 1021598"/>
              <a:gd name="connsiteX65" fmla="*/ 260319 w 822294"/>
              <a:gd name="connsiteY65" fmla="*/ 192881 h 1021598"/>
              <a:gd name="connsiteX66" fmla="*/ 200787 w 822294"/>
              <a:gd name="connsiteY66" fmla="*/ 169069 h 1021598"/>
              <a:gd name="connsiteX67" fmla="*/ 153162 w 822294"/>
              <a:gd name="connsiteY67" fmla="*/ 128588 h 1021598"/>
              <a:gd name="connsiteX68" fmla="*/ 169831 w 822294"/>
              <a:gd name="connsiteY68" fmla="*/ 71438 h 1021598"/>
              <a:gd name="connsiteX69" fmla="*/ 131731 w 822294"/>
              <a:gd name="connsiteY69" fmla="*/ 52388 h 1021598"/>
              <a:gd name="connsiteX70" fmla="*/ 60294 w 822294"/>
              <a:gd name="connsiteY70" fmla="*/ 7144 h 1021598"/>
              <a:gd name="connsiteX0" fmla="*/ 60294 w 822480"/>
              <a:gd name="connsiteY0" fmla="*/ 7144 h 1021598"/>
              <a:gd name="connsiteX1" fmla="*/ 17431 w 822480"/>
              <a:gd name="connsiteY1" fmla="*/ 71438 h 1021598"/>
              <a:gd name="connsiteX2" fmla="*/ 24575 w 822480"/>
              <a:gd name="connsiteY2" fmla="*/ 92869 h 1021598"/>
              <a:gd name="connsiteX3" fmla="*/ 762 w 822480"/>
              <a:gd name="connsiteY3" fmla="*/ 185738 h 1021598"/>
              <a:gd name="connsiteX4" fmla="*/ 60294 w 822480"/>
              <a:gd name="connsiteY4" fmla="*/ 240506 h 1021598"/>
              <a:gd name="connsiteX5" fmla="*/ 65056 w 822480"/>
              <a:gd name="connsiteY5" fmla="*/ 307181 h 1021598"/>
              <a:gd name="connsiteX6" fmla="*/ 53150 w 822480"/>
              <a:gd name="connsiteY6" fmla="*/ 457200 h 1021598"/>
              <a:gd name="connsiteX7" fmla="*/ 76962 w 822480"/>
              <a:gd name="connsiteY7" fmla="*/ 566738 h 1021598"/>
              <a:gd name="connsiteX8" fmla="*/ 198406 w 822480"/>
              <a:gd name="connsiteY8" fmla="*/ 671513 h 1021598"/>
              <a:gd name="connsiteX9" fmla="*/ 198406 w 822480"/>
              <a:gd name="connsiteY9" fmla="*/ 752475 h 1021598"/>
              <a:gd name="connsiteX10" fmla="*/ 269844 w 822480"/>
              <a:gd name="connsiteY10" fmla="*/ 773906 h 1021598"/>
              <a:gd name="connsiteX11" fmla="*/ 269844 w 822480"/>
              <a:gd name="connsiteY11" fmla="*/ 802481 h 1021598"/>
              <a:gd name="connsiteX12" fmla="*/ 300800 w 822480"/>
              <a:gd name="connsiteY12" fmla="*/ 812006 h 1021598"/>
              <a:gd name="connsiteX13" fmla="*/ 269844 w 822480"/>
              <a:gd name="connsiteY13" fmla="*/ 835819 h 1021598"/>
              <a:gd name="connsiteX14" fmla="*/ 284131 w 822480"/>
              <a:gd name="connsiteY14" fmla="*/ 888206 h 1021598"/>
              <a:gd name="connsiteX15" fmla="*/ 319850 w 822480"/>
              <a:gd name="connsiteY15" fmla="*/ 876300 h 1021598"/>
              <a:gd name="connsiteX16" fmla="*/ 348425 w 822480"/>
              <a:gd name="connsiteY16" fmla="*/ 892969 h 1021598"/>
              <a:gd name="connsiteX17" fmla="*/ 422244 w 822480"/>
              <a:gd name="connsiteY17" fmla="*/ 1002506 h 1021598"/>
              <a:gd name="connsiteX18" fmla="*/ 441294 w 822480"/>
              <a:gd name="connsiteY18" fmla="*/ 938213 h 1021598"/>
              <a:gd name="connsiteX19" fmla="*/ 488919 w 822480"/>
              <a:gd name="connsiteY19" fmla="*/ 923925 h 1021598"/>
              <a:gd name="connsiteX20" fmla="*/ 529400 w 822480"/>
              <a:gd name="connsiteY20" fmla="*/ 933450 h 1021598"/>
              <a:gd name="connsiteX21" fmla="*/ 591312 w 822480"/>
              <a:gd name="connsiteY21" fmla="*/ 919163 h 1021598"/>
              <a:gd name="connsiteX22" fmla="*/ 634175 w 822480"/>
              <a:gd name="connsiteY22" fmla="*/ 883444 h 1021598"/>
              <a:gd name="connsiteX23" fmla="*/ 662750 w 822480"/>
              <a:gd name="connsiteY23" fmla="*/ 904875 h 1021598"/>
              <a:gd name="connsiteX24" fmla="*/ 722281 w 822480"/>
              <a:gd name="connsiteY24" fmla="*/ 938213 h 1021598"/>
              <a:gd name="connsiteX25" fmla="*/ 727044 w 822480"/>
              <a:gd name="connsiteY25" fmla="*/ 1004888 h 1021598"/>
              <a:gd name="connsiteX26" fmla="*/ 762763 w 822480"/>
              <a:gd name="connsiteY26" fmla="*/ 1016794 h 1021598"/>
              <a:gd name="connsiteX27" fmla="*/ 793719 w 822480"/>
              <a:gd name="connsiteY27" fmla="*/ 992981 h 1021598"/>
              <a:gd name="connsiteX28" fmla="*/ 822294 w 822480"/>
              <a:gd name="connsiteY28" fmla="*/ 945356 h 1021598"/>
              <a:gd name="connsiteX29" fmla="*/ 815150 w 822480"/>
              <a:gd name="connsiteY29" fmla="*/ 888206 h 1021598"/>
              <a:gd name="connsiteX30" fmla="*/ 777050 w 822480"/>
              <a:gd name="connsiteY30" fmla="*/ 859631 h 1021598"/>
              <a:gd name="connsiteX31" fmla="*/ 767525 w 822480"/>
              <a:gd name="connsiteY31" fmla="*/ 809625 h 1021598"/>
              <a:gd name="connsiteX32" fmla="*/ 715137 w 822480"/>
              <a:gd name="connsiteY32" fmla="*/ 788194 h 1021598"/>
              <a:gd name="connsiteX33" fmla="*/ 693706 w 822480"/>
              <a:gd name="connsiteY33" fmla="*/ 747713 h 1021598"/>
              <a:gd name="connsiteX34" fmla="*/ 681800 w 822480"/>
              <a:gd name="connsiteY34" fmla="*/ 683419 h 1021598"/>
              <a:gd name="connsiteX35" fmla="*/ 674656 w 822480"/>
              <a:gd name="connsiteY35" fmla="*/ 635794 h 1021598"/>
              <a:gd name="connsiteX36" fmla="*/ 684181 w 822480"/>
              <a:gd name="connsiteY36" fmla="*/ 595313 h 1021598"/>
              <a:gd name="connsiteX37" fmla="*/ 638937 w 822480"/>
              <a:gd name="connsiteY37" fmla="*/ 588169 h 1021598"/>
              <a:gd name="connsiteX38" fmla="*/ 638937 w 822480"/>
              <a:gd name="connsiteY38" fmla="*/ 547688 h 1021598"/>
              <a:gd name="connsiteX39" fmla="*/ 572262 w 822480"/>
              <a:gd name="connsiteY39" fmla="*/ 542925 h 1021598"/>
              <a:gd name="connsiteX40" fmla="*/ 529400 w 822480"/>
              <a:gd name="connsiteY40" fmla="*/ 481013 h 1021598"/>
              <a:gd name="connsiteX41" fmla="*/ 507969 w 822480"/>
              <a:gd name="connsiteY41" fmla="*/ 450056 h 1021598"/>
              <a:gd name="connsiteX42" fmla="*/ 543687 w 822480"/>
              <a:gd name="connsiteY42" fmla="*/ 426244 h 1021598"/>
              <a:gd name="connsiteX43" fmla="*/ 500825 w 822480"/>
              <a:gd name="connsiteY43" fmla="*/ 383381 h 1021598"/>
              <a:gd name="connsiteX44" fmla="*/ 510350 w 822480"/>
              <a:gd name="connsiteY44" fmla="*/ 326231 h 1021598"/>
              <a:gd name="connsiteX45" fmla="*/ 536544 w 822480"/>
              <a:gd name="connsiteY45" fmla="*/ 319088 h 1021598"/>
              <a:gd name="connsiteX46" fmla="*/ 522256 w 822480"/>
              <a:gd name="connsiteY46" fmla="*/ 252413 h 1021598"/>
              <a:gd name="connsiteX47" fmla="*/ 517494 w 822480"/>
              <a:gd name="connsiteY47" fmla="*/ 180975 h 1021598"/>
              <a:gd name="connsiteX48" fmla="*/ 491300 w 822480"/>
              <a:gd name="connsiteY48" fmla="*/ 145256 h 1021598"/>
              <a:gd name="connsiteX49" fmla="*/ 467487 w 822480"/>
              <a:gd name="connsiteY49" fmla="*/ 102394 h 1021598"/>
              <a:gd name="connsiteX50" fmla="*/ 472250 w 822480"/>
              <a:gd name="connsiteY50" fmla="*/ 78581 h 1021598"/>
              <a:gd name="connsiteX51" fmla="*/ 543687 w 822480"/>
              <a:gd name="connsiteY51" fmla="*/ 66675 h 1021598"/>
              <a:gd name="connsiteX52" fmla="*/ 548450 w 822480"/>
              <a:gd name="connsiteY52" fmla="*/ 9525 h 1021598"/>
              <a:gd name="connsiteX53" fmla="*/ 474631 w 822480"/>
              <a:gd name="connsiteY53" fmla="*/ 0 h 1021598"/>
              <a:gd name="connsiteX54" fmla="*/ 441294 w 822480"/>
              <a:gd name="connsiteY54" fmla="*/ 28575 h 1021598"/>
              <a:gd name="connsiteX55" fmla="*/ 446056 w 822480"/>
              <a:gd name="connsiteY55" fmla="*/ 83344 h 1021598"/>
              <a:gd name="connsiteX56" fmla="*/ 400812 w 822480"/>
              <a:gd name="connsiteY56" fmla="*/ 83344 h 1021598"/>
              <a:gd name="connsiteX57" fmla="*/ 396050 w 822480"/>
              <a:gd name="connsiteY57" fmla="*/ 66675 h 1021598"/>
              <a:gd name="connsiteX58" fmla="*/ 343662 w 822480"/>
              <a:gd name="connsiteY58" fmla="*/ 64294 h 1021598"/>
              <a:gd name="connsiteX59" fmla="*/ 286512 w 822480"/>
              <a:gd name="connsiteY59" fmla="*/ 100013 h 1021598"/>
              <a:gd name="connsiteX60" fmla="*/ 238887 w 822480"/>
              <a:gd name="connsiteY60" fmla="*/ 92869 h 1021598"/>
              <a:gd name="connsiteX61" fmla="*/ 238887 w 822480"/>
              <a:gd name="connsiteY61" fmla="*/ 73819 h 1021598"/>
              <a:gd name="connsiteX62" fmla="*/ 210312 w 822480"/>
              <a:gd name="connsiteY62" fmla="*/ 104775 h 1021598"/>
              <a:gd name="connsiteX63" fmla="*/ 234125 w 822480"/>
              <a:gd name="connsiteY63" fmla="*/ 142875 h 1021598"/>
              <a:gd name="connsiteX64" fmla="*/ 274606 w 822480"/>
              <a:gd name="connsiteY64" fmla="*/ 161925 h 1021598"/>
              <a:gd name="connsiteX65" fmla="*/ 260319 w 822480"/>
              <a:gd name="connsiteY65" fmla="*/ 192881 h 1021598"/>
              <a:gd name="connsiteX66" fmla="*/ 200787 w 822480"/>
              <a:gd name="connsiteY66" fmla="*/ 169069 h 1021598"/>
              <a:gd name="connsiteX67" fmla="*/ 153162 w 822480"/>
              <a:gd name="connsiteY67" fmla="*/ 128588 h 1021598"/>
              <a:gd name="connsiteX68" fmla="*/ 169831 w 822480"/>
              <a:gd name="connsiteY68" fmla="*/ 71438 h 1021598"/>
              <a:gd name="connsiteX69" fmla="*/ 131731 w 822480"/>
              <a:gd name="connsiteY69" fmla="*/ 52388 h 1021598"/>
              <a:gd name="connsiteX70" fmla="*/ 60294 w 822480"/>
              <a:gd name="connsiteY70" fmla="*/ 7144 h 1021598"/>
              <a:gd name="connsiteX0" fmla="*/ 60294 w 822480"/>
              <a:gd name="connsiteY0" fmla="*/ 7144 h 1021598"/>
              <a:gd name="connsiteX1" fmla="*/ 17431 w 822480"/>
              <a:gd name="connsiteY1" fmla="*/ 71438 h 1021598"/>
              <a:gd name="connsiteX2" fmla="*/ 24575 w 822480"/>
              <a:gd name="connsiteY2" fmla="*/ 92869 h 1021598"/>
              <a:gd name="connsiteX3" fmla="*/ 762 w 822480"/>
              <a:gd name="connsiteY3" fmla="*/ 185738 h 1021598"/>
              <a:gd name="connsiteX4" fmla="*/ 60294 w 822480"/>
              <a:gd name="connsiteY4" fmla="*/ 240506 h 1021598"/>
              <a:gd name="connsiteX5" fmla="*/ 65056 w 822480"/>
              <a:gd name="connsiteY5" fmla="*/ 307181 h 1021598"/>
              <a:gd name="connsiteX6" fmla="*/ 53150 w 822480"/>
              <a:gd name="connsiteY6" fmla="*/ 457200 h 1021598"/>
              <a:gd name="connsiteX7" fmla="*/ 76962 w 822480"/>
              <a:gd name="connsiteY7" fmla="*/ 566738 h 1021598"/>
              <a:gd name="connsiteX8" fmla="*/ 198406 w 822480"/>
              <a:gd name="connsiteY8" fmla="*/ 671513 h 1021598"/>
              <a:gd name="connsiteX9" fmla="*/ 198406 w 822480"/>
              <a:gd name="connsiteY9" fmla="*/ 752475 h 1021598"/>
              <a:gd name="connsiteX10" fmla="*/ 269844 w 822480"/>
              <a:gd name="connsiteY10" fmla="*/ 773906 h 1021598"/>
              <a:gd name="connsiteX11" fmla="*/ 269844 w 822480"/>
              <a:gd name="connsiteY11" fmla="*/ 802481 h 1021598"/>
              <a:gd name="connsiteX12" fmla="*/ 300800 w 822480"/>
              <a:gd name="connsiteY12" fmla="*/ 812006 h 1021598"/>
              <a:gd name="connsiteX13" fmla="*/ 269844 w 822480"/>
              <a:gd name="connsiteY13" fmla="*/ 835819 h 1021598"/>
              <a:gd name="connsiteX14" fmla="*/ 284131 w 822480"/>
              <a:gd name="connsiteY14" fmla="*/ 888206 h 1021598"/>
              <a:gd name="connsiteX15" fmla="*/ 319850 w 822480"/>
              <a:gd name="connsiteY15" fmla="*/ 876300 h 1021598"/>
              <a:gd name="connsiteX16" fmla="*/ 348425 w 822480"/>
              <a:gd name="connsiteY16" fmla="*/ 892969 h 1021598"/>
              <a:gd name="connsiteX17" fmla="*/ 422244 w 822480"/>
              <a:gd name="connsiteY17" fmla="*/ 1002506 h 1021598"/>
              <a:gd name="connsiteX18" fmla="*/ 441294 w 822480"/>
              <a:gd name="connsiteY18" fmla="*/ 938213 h 1021598"/>
              <a:gd name="connsiteX19" fmla="*/ 488919 w 822480"/>
              <a:gd name="connsiteY19" fmla="*/ 923925 h 1021598"/>
              <a:gd name="connsiteX20" fmla="*/ 529400 w 822480"/>
              <a:gd name="connsiteY20" fmla="*/ 933450 h 1021598"/>
              <a:gd name="connsiteX21" fmla="*/ 591312 w 822480"/>
              <a:gd name="connsiteY21" fmla="*/ 919163 h 1021598"/>
              <a:gd name="connsiteX22" fmla="*/ 634175 w 822480"/>
              <a:gd name="connsiteY22" fmla="*/ 883444 h 1021598"/>
              <a:gd name="connsiteX23" fmla="*/ 662750 w 822480"/>
              <a:gd name="connsiteY23" fmla="*/ 904875 h 1021598"/>
              <a:gd name="connsiteX24" fmla="*/ 722281 w 822480"/>
              <a:gd name="connsiteY24" fmla="*/ 938213 h 1021598"/>
              <a:gd name="connsiteX25" fmla="*/ 727044 w 822480"/>
              <a:gd name="connsiteY25" fmla="*/ 1004888 h 1021598"/>
              <a:gd name="connsiteX26" fmla="*/ 762763 w 822480"/>
              <a:gd name="connsiteY26" fmla="*/ 1016794 h 1021598"/>
              <a:gd name="connsiteX27" fmla="*/ 793719 w 822480"/>
              <a:gd name="connsiteY27" fmla="*/ 992981 h 1021598"/>
              <a:gd name="connsiteX28" fmla="*/ 822294 w 822480"/>
              <a:gd name="connsiteY28" fmla="*/ 945356 h 1021598"/>
              <a:gd name="connsiteX29" fmla="*/ 815150 w 822480"/>
              <a:gd name="connsiteY29" fmla="*/ 888206 h 1021598"/>
              <a:gd name="connsiteX30" fmla="*/ 777050 w 822480"/>
              <a:gd name="connsiteY30" fmla="*/ 859631 h 1021598"/>
              <a:gd name="connsiteX31" fmla="*/ 767525 w 822480"/>
              <a:gd name="connsiteY31" fmla="*/ 809625 h 1021598"/>
              <a:gd name="connsiteX32" fmla="*/ 715137 w 822480"/>
              <a:gd name="connsiteY32" fmla="*/ 788194 h 1021598"/>
              <a:gd name="connsiteX33" fmla="*/ 693706 w 822480"/>
              <a:gd name="connsiteY33" fmla="*/ 747713 h 1021598"/>
              <a:gd name="connsiteX34" fmla="*/ 681800 w 822480"/>
              <a:gd name="connsiteY34" fmla="*/ 683419 h 1021598"/>
              <a:gd name="connsiteX35" fmla="*/ 674656 w 822480"/>
              <a:gd name="connsiteY35" fmla="*/ 635794 h 1021598"/>
              <a:gd name="connsiteX36" fmla="*/ 684181 w 822480"/>
              <a:gd name="connsiteY36" fmla="*/ 595313 h 1021598"/>
              <a:gd name="connsiteX37" fmla="*/ 638937 w 822480"/>
              <a:gd name="connsiteY37" fmla="*/ 588169 h 1021598"/>
              <a:gd name="connsiteX38" fmla="*/ 638937 w 822480"/>
              <a:gd name="connsiteY38" fmla="*/ 547688 h 1021598"/>
              <a:gd name="connsiteX39" fmla="*/ 572262 w 822480"/>
              <a:gd name="connsiteY39" fmla="*/ 542925 h 1021598"/>
              <a:gd name="connsiteX40" fmla="*/ 529400 w 822480"/>
              <a:gd name="connsiteY40" fmla="*/ 481013 h 1021598"/>
              <a:gd name="connsiteX41" fmla="*/ 507969 w 822480"/>
              <a:gd name="connsiteY41" fmla="*/ 450056 h 1021598"/>
              <a:gd name="connsiteX42" fmla="*/ 543687 w 822480"/>
              <a:gd name="connsiteY42" fmla="*/ 426244 h 1021598"/>
              <a:gd name="connsiteX43" fmla="*/ 500825 w 822480"/>
              <a:gd name="connsiteY43" fmla="*/ 383381 h 1021598"/>
              <a:gd name="connsiteX44" fmla="*/ 510350 w 822480"/>
              <a:gd name="connsiteY44" fmla="*/ 326231 h 1021598"/>
              <a:gd name="connsiteX45" fmla="*/ 536544 w 822480"/>
              <a:gd name="connsiteY45" fmla="*/ 319088 h 1021598"/>
              <a:gd name="connsiteX46" fmla="*/ 522256 w 822480"/>
              <a:gd name="connsiteY46" fmla="*/ 252413 h 1021598"/>
              <a:gd name="connsiteX47" fmla="*/ 517494 w 822480"/>
              <a:gd name="connsiteY47" fmla="*/ 180975 h 1021598"/>
              <a:gd name="connsiteX48" fmla="*/ 491300 w 822480"/>
              <a:gd name="connsiteY48" fmla="*/ 145256 h 1021598"/>
              <a:gd name="connsiteX49" fmla="*/ 467487 w 822480"/>
              <a:gd name="connsiteY49" fmla="*/ 102394 h 1021598"/>
              <a:gd name="connsiteX50" fmla="*/ 472250 w 822480"/>
              <a:gd name="connsiteY50" fmla="*/ 78581 h 1021598"/>
              <a:gd name="connsiteX51" fmla="*/ 543687 w 822480"/>
              <a:gd name="connsiteY51" fmla="*/ 66675 h 1021598"/>
              <a:gd name="connsiteX52" fmla="*/ 548450 w 822480"/>
              <a:gd name="connsiteY52" fmla="*/ 9525 h 1021598"/>
              <a:gd name="connsiteX53" fmla="*/ 474631 w 822480"/>
              <a:gd name="connsiteY53" fmla="*/ 0 h 1021598"/>
              <a:gd name="connsiteX54" fmla="*/ 441294 w 822480"/>
              <a:gd name="connsiteY54" fmla="*/ 28575 h 1021598"/>
              <a:gd name="connsiteX55" fmla="*/ 446056 w 822480"/>
              <a:gd name="connsiteY55" fmla="*/ 83344 h 1021598"/>
              <a:gd name="connsiteX56" fmla="*/ 400812 w 822480"/>
              <a:gd name="connsiteY56" fmla="*/ 83344 h 1021598"/>
              <a:gd name="connsiteX57" fmla="*/ 396050 w 822480"/>
              <a:gd name="connsiteY57" fmla="*/ 66675 h 1021598"/>
              <a:gd name="connsiteX58" fmla="*/ 343662 w 822480"/>
              <a:gd name="connsiteY58" fmla="*/ 64294 h 1021598"/>
              <a:gd name="connsiteX59" fmla="*/ 286512 w 822480"/>
              <a:gd name="connsiteY59" fmla="*/ 100013 h 1021598"/>
              <a:gd name="connsiteX60" fmla="*/ 238887 w 822480"/>
              <a:gd name="connsiteY60" fmla="*/ 92869 h 1021598"/>
              <a:gd name="connsiteX61" fmla="*/ 238887 w 822480"/>
              <a:gd name="connsiteY61" fmla="*/ 73819 h 1021598"/>
              <a:gd name="connsiteX62" fmla="*/ 210312 w 822480"/>
              <a:gd name="connsiteY62" fmla="*/ 104775 h 1021598"/>
              <a:gd name="connsiteX63" fmla="*/ 234125 w 822480"/>
              <a:gd name="connsiteY63" fmla="*/ 142875 h 1021598"/>
              <a:gd name="connsiteX64" fmla="*/ 274606 w 822480"/>
              <a:gd name="connsiteY64" fmla="*/ 161925 h 1021598"/>
              <a:gd name="connsiteX65" fmla="*/ 260319 w 822480"/>
              <a:gd name="connsiteY65" fmla="*/ 192881 h 1021598"/>
              <a:gd name="connsiteX66" fmla="*/ 200787 w 822480"/>
              <a:gd name="connsiteY66" fmla="*/ 169069 h 1021598"/>
              <a:gd name="connsiteX67" fmla="*/ 153162 w 822480"/>
              <a:gd name="connsiteY67" fmla="*/ 128588 h 1021598"/>
              <a:gd name="connsiteX68" fmla="*/ 169831 w 822480"/>
              <a:gd name="connsiteY68" fmla="*/ 71438 h 1021598"/>
              <a:gd name="connsiteX69" fmla="*/ 131731 w 822480"/>
              <a:gd name="connsiteY69" fmla="*/ 52388 h 1021598"/>
              <a:gd name="connsiteX70" fmla="*/ 60294 w 822480"/>
              <a:gd name="connsiteY70" fmla="*/ 7144 h 1021598"/>
              <a:gd name="connsiteX0" fmla="*/ 60294 w 822480"/>
              <a:gd name="connsiteY0" fmla="*/ 7144 h 1021598"/>
              <a:gd name="connsiteX1" fmla="*/ 17431 w 822480"/>
              <a:gd name="connsiteY1" fmla="*/ 71438 h 1021598"/>
              <a:gd name="connsiteX2" fmla="*/ 24575 w 822480"/>
              <a:gd name="connsiteY2" fmla="*/ 92869 h 1021598"/>
              <a:gd name="connsiteX3" fmla="*/ 762 w 822480"/>
              <a:gd name="connsiteY3" fmla="*/ 185738 h 1021598"/>
              <a:gd name="connsiteX4" fmla="*/ 60294 w 822480"/>
              <a:gd name="connsiteY4" fmla="*/ 240506 h 1021598"/>
              <a:gd name="connsiteX5" fmla="*/ 65056 w 822480"/>
              <a:gd name="connsiteY5" fmla="*/ 307181 h 1021598"/>
              <a:gd name="connsiteX6" fmla="*/ 53150 w 822480"/>
              <a:gd name="connsiteY6" fmla="*/ 457200 h 1021598"/>
              <a:gd name="connsiteX7" fmla="*/ 76962 w 822480"/>
              <a:gd name="connsiteY7" fmla="*/ 566738 h 1021598"/>
              <a:gd name="connsiteX8" fmla="*/ 198406 w 822480"/>
              <a:gd name="connsiteY8" fmla="*/ 671513 h 1021598"/>
              <a:gd name="connsiteX9" fmla="*/ 198406 w 822480"/>
              <a:gd name="connsiteY9" fmla="*/ 752475 h 1021598"/>
              <a:gd name="connsiteX10" fmla="*/ 269844 w 822480"/>
              <a:gd name="connsiteY10" fmla="*/ 773906 h 1021598"/>
              <a:gd name="connsiteX11" fmla="*/ 269844 w 822480"/>
              <a:gd name="connsiteY11" fmla="*/ 802481 h 1021598"/>
              <a:gd name="connsiteX12" fmla="*/ 300800 w 822480"/>
              <a:gd name="connsiteY12" fmla="*/ 812006 h 1021598"/>
              <a:gd name="connsiteX13" fmla="*/ 269844 w 822480"/>
              <a:gd name="connsiteY13" fmla="*/ 835819 h 1021598"/>
              <a:gd name="connsiteX14" fmla="*/ 284131 w 822480"/>
              <a:gd name="connsiteY14" fmla="*/ 888206 h 1021598"/>
              <a:gd name="connsiteX15" fmla="*/ 319850 w 822480"/>
              <a:gd name="connsiteY15" fmla="*/ 876300 h 1021598"/>
              <a:gd name="connsiteX16" fmla="*/ 348425 w 822480"/>
              <a:gd name="connsiteY16" fmla="*/ 892969 h 1021598"/>
              <a:gd name="connsiteX17" fmla="*/ 422244 w 822480"/>
              <a:gd name="connsiteY17" fmla="*/ 1002506 h 1021598"/>
              <a:gd name="connsiteX18" fmla="*/ 441294 w 822480"/>
              <a:gd name="connsiteY18" fmla="*/ 938213 h 1021598"/>
              <a:gd name="connsiteX19" fmla="*/ 488919 w 822480"/>
              <a:gd name="connsiteY19" fmla="*/ 923925 h 1021598"/>
              <a:gd name="connsiteX20" fmla="*/ 529400 w 822480"/>
              <a:gd name="connsiteY20" fmla="*/ 933450 h 1021598"/>
              <a:gd name="connsiteX21" fmla="*/ 591312 w 822480"/>
              <a:gd name="connsiteY21" fmla="*/ 919163 h 1021598"/>
              <a:gd name="connsiteX22" fmla="*/ 634175 w 822480"/>
              <a:gd name="connsiteY22" fmla="*/ 883444 h 1021598"/>
              <a:gd name="connsiteX23" fmla="*/ 662750 w 822480"/>
              <a:gd name="connsiteY23" fmla="*/ 904875 h 1021598"/>
              <a:gd name="connsiteX24" fmla="*/ 722281 w 822480"/>
              <a:gd name="connsiteY24" fmla="*/ 938213 h 1021598"/>
              <a:gd name="connsiteX25" fmla="*/ 727044 w 822480"/>
              <a:gd name="connsiteY25" fmla="*/ 1004888 h 1021598"/>
              <a:gd name="connsiteX26" fmla="*/ 762763 w 822480"/>
              <a:gd name="connsiteY26" fmla="*/ 1016794 h 1021598"/>
              <a:gd name="connsiteX27" fmla="*/ 793719 w 822480"/>
              <a:gd name="connsiteY27" fmla="*/ 992981 h 1021598"/>
              <a:gd name="connsiteX28" fmla="*/ 822294 w 822480"/>
              <a:gd name="connsiteY28" fmla="*/ 945356 h 1021598"/>
              <a:gd name="connsiteX29" fmla="*/ 815150 w 822480"/>
              <a:gd name="connsiteY29" fmla="*/ 888206 h 1021598"/>
              <a:gd name="connsiteX30" fmla="*/ 777050 w 822480"/>
              <a:gd name="connsiteY30" fmla="*/ 859631 h 1021598"/>
              <a:gd name="connsiteX31" fmla="*/ 767525 w 822480"/>
              <a:gd name="connsiteY31" fmla="*/ 809625 h 1021598"/>
              <a:gd name="connsiteX32" fmla="*/ 715137 w 822480"/>
              <a:gd name="connsiteY32" fmla="*/ 788194 h 1021598"/>
              <a:gd name="connsiteX33" fmla="*/ 693706 w 822480"/>
              <a:gd name="connsiteY33" fmla="*/ 747713 h 1021598"/>
              <a:gd name="connsiteX34" fmla="*/ 681800 w 822480"/>
              <a:gd name="connsiteY34" fmla="*/ 683419 h 1021598"/>
              <a:gd name="connsiteX35" fmla="*/ 674656 w 822480"/>
              <a:gd name="connsiteY35" fmla="*/ 635794 h 1021598"/>
              <a:gd name="connsiteX36" fmla="*/ 684181 w 822480"/>
              <a:gd name="connsiteY36" fmla="*/ 595313 h 1021598"/>
              <a:gd name="connsiteX37" fmla="*/ 638937 w 822480"/>
              <a:gd name="connsiteY37" fmla="*/ 588169 h 1021598"/>
              <a:gd name="connsiteX38" fmla="*/ 638937 w 822480"/>
              <a:gd name="connsiteY38" fmla="*/ 547688 h 1021598"/>
              <a:gd name="connsiteX39" fmla="*/ 572262 w 822480"/>
              <a:gd name="connsiteY39" fmla="*/ 542925 h 1021598"/>
              <a:gd name="connsiteX40" fmla="*/ 529400 w 822480"/>
              <a:gd name="connsiteY40" fmla="*/ 481013 h 1021598"/>
              <a:gd name="connsiteX41" fmla="*/ 507969 w 822480"/>
              <a:gd name="connsiteY41" fmla="*/ 450056 h 1021598"/>
              <a:gd name="connsiteX42" fmla="*/ 543687 w 822480"/>
              <a:gd name="connsiteY42" fmla="*/ 426244 h 1021598"/>
              <a:gd name="connsiteX43" fmla="*/ 500825 w 822480"/>
              <a:gd name="connsiteY43" fmla="*/ 383381 h 1021598"/>
              <a:gd name="connsiteX44" fmla="*/ 510350 w 822480"/>
              <a:gd name="connsiteY44" fmla="*/ 326231 h 1021598"/>
              <a:gd name="connsiteX45" fmla="*/ 536544 w 822480"/>
              <a:gd name="connsiteY45" fmla="*/ 319088 h 1021598"/>
              <a:gd name="connsiteX46" fmla="*/ 522256 w 822480"/>
              <a:gd name="connsiteY46" fmla="*/ 252413 h 1021598"/>
              <a:gd name="connsiteX47" fmla="*/ 517494 w 822480"/>
              <a:gd name="connsiteY47" fmla="*/ 180975 h 1021598"/>
              <a:gd name="connsiteX48" fmla="*/ 491300 w 822480"/>
              <a:gd name="connsiteY48" fmla="*/ 145256 h 1021598"/>
              <a:gd name="connsiteX49" fmla="*/ 467487 w 822480"/>
              <a:gd name="connsiteY49" fmla="*/ 102394 h 1021598"/>
              <a:gd name="connsiteX50" fmla="*/ 472250 w 822480"/>
              <a:gd name="connsiteY50" fmla="*/ 78581 h 1021598"/>
              <a:gd name="connsiteX51" fmla="*/ 543687 w 822480"/>
              <a:gd name="connsiteY51" fmla="*/ 66675 h 1021598"/>
              <a:gd name="connsiteX52" fmla="*/ 548450 w 822480"/>
              <a:gd name="connsiteY52" fmla="*/ 9525 h 1021598"/>
              <a:gd name="connsiteX53" fmla="*/ 474631 w 822480"/>
              <a:gd name="connsiteY53" fmla="*/ 0 h 1021598"/>
              <a:gd name="connsiteX54" fmla="*/ 441294 w 822480"/>
              <a:gd name="connsiteY54" fmla="*/ 28575 h 1021598"/>
              <a:gd name="connsiteX55" fmla="*/ 446056 w 822480"/>
              <a:gd name="connsiteY55" fmla="*/ 83344 h 1021598"/>
              <a:gd name="connsiteX56" fmla="*/ 400812 w 822480"/>
              <a:gd name="connsiteY56" fmla="*/ 83344 h 1021598"/>
              <a:gd name="connsiteX57" fmla="*/ 396050 w 822480"/>
              <a:gd name="connsiteY57" fmla="*/ 66675 h 1021598"/>
              <a:gd name="connsiteX58" fmla="*/ 343662 w 822480"/>
              <a:gd name="connsiteY58" fmla="*/ 64294 h 1021598"/>
              <a:gd name="connsiteX59" fmla="*/ 286512 w 822480"/>
              <a:gd name="connsiteY59" fmla="*/ 100013 h 1021598"/>
              <a:gd name="connsiteX60" fmla="*/ 238887 w 822480"/>
              <a:gd name="connsiteY60" fmla="*/ 92869 h 1021598"/>
              <a:gd name="connsiteX61" fmla="*/ 238887 w 822480"/>
              <a:gd name="connsiteY61" fmla="*/ 73819 h 1021598"/>
              <a:gd name="connsiteX62" fmla="*/ 210312 w 822480"/>
              <a:gd name="connsiteY62" fmla="*/ 104775 h 1021598"/>
              <a:gd name="connsiteX63" fmla="*/ 234125 w 822480"/>
              <a:gd name="connsiteY63" fmla="*/ 142875 h 1021598"/>
              <a:gd name="connsiteX64" fmla="*/ 274606 w 822480"/>
              <a:gd name="connsiteY64" fmla="*/ 161925 h 1021598"/>
              <a:gd name="connsiteX65" fmla="*/ 260319 w 822480"/>
              <a:gd name="connsiteY65" fmla="*/ 192881 h 1021598"/>
              <a:gd name="connsiteX66" fmla="*/ 200787 w 822480"/>
              <a:gd name="connsiteY66" fmla="*/ 169069 h 1021598"/>
              <a:gd name="connsiteX67" fmla="*/ 153162 w 822480"/>
              <a:gd name="connsiteY67" fmla="*/ 128588 h 1021598"/>
              <a:gd name="connsiteX68" fmla="*/ 169831 w 822480"/>
              <a:gd name="connsiteY68" fmla="*/ 71438 h 1021598"/>
              <a:gd name="connsiteX69" fmla="*/ 131731 w 822480"/>
              <a:gd name="connsiteY69" fmla="*/ 52388 h 1021598"/>
              <a:gd name="connsiteX70" fmla="*/ 60294 w 822480"/>
              <a:gd name="connsiteY70" fmla="*/ 7144 h 1021598"/>
              <a:gd name="connsiteX0" fmla="*/ 60294 w 822480"/>
              <a:gd name="connsiteY0" fmla="*/ 7144 h 1021598"/>
              <a:gd name="connsiteX1" fmla="*/ 17431 w 822480"/>
              <a:gd name="connsiteY1" fmla="*/ 71438 h 1021598"/>
              <a:gd name="connsiteX2" fmla="*/ 24575 w 822480"/>
              <a:gd name="connsiteY2" fmla="*/ 92869 h 1021598"/>
              <a:gd name="connsiteX3" fmla="*/ 762 w 822480"/>
              <a:gd name="connsiteY3" fmla="*/ 185738 h 1021598"/>
              <a:gd name="connsiteX4" fmla="*/ 60294 w 822480"/>
              <a:gd name="connsiteY4" fmla="*/ 240506 h 1021598"/>
              <a:gd name="connsiteX5" fmla="*/ 65056 w 822480"/>
              <a:gd name="connsiteY5" fmla="*/ 307181 h 1021598"/>
              <a:gd name="connsiteX6" fmla="*/ 53150 w 822480"/>
              <a:gd name="connsiteY6" fmla="*/ 457200 h 1021598"/>
              <a:gd name="connsiteX7" fmla="*/ 76962 w 822480"/>
              <a:gd name="connsiteY7" fmla="*/ 566738 h 1021598"/>
              <a:gd name="connsiteX8" fmla="*/ 198406 w 822480"/>
              <a:gd name="connsiteY8" fmla="*/ 671513 h 1021598"/>
              <a:gd name="connsiteX9" fmla="*/ 198406 w 822480"/>
              <a:gd name="connsiteY9" fmla="*/ 752475 h 1021598"/>
              <a:gd name="connsiteX10" fmla="*/ 269844 w 822480"/>
              <a:gd name="connsiteY10" fmla="*/ 773906 h 1021598"/>
              <a:gd name="connsiteX11" fmla="*/ 269844 w 822480"/>
              <a:gd name="connsiteY11" fmla="*/ 802481 h 1021598"/>
              <a:gd name="connsiteX12" fmla="*/ 300800 w 822480"/>
              <a:gd name="connsiteY12" fmla="*/ 812006 h 1021598"/>
              <a:gd name="connsiteX13" fmla="*/ 269844 w 822480"/>
              <a:gd name="connsiteY13" fmla="*/ 835819 h 1021598"/>
              <a:gd name="connsiteX14" fmla="*/ 284131 w 822480"/>
              <a:gd name="connsiteY14" fmla="*/ 888206 h 1021598"/>
              <a:gd name="connsiteX15" fmla="*/ 319850 w 822480"/>
              <a:gd name="connsiteY15" fmla="*/ 876300 h 1021598"/>
              <a:gd name="connsiteX16" fmla="*/ 348425 w 822480"/>
              <a:gd name="connsiteY16" fmla="*/ 892969 h 1021598"/>
              <a:gd name="connsiteX17" fmla="*/ 422244 w 822480"/>
              <a:gd name="connsiteY17" fmla="*/ 1002506 h 1021598"/>
              <a:gd name="connsiteX18" fmla="*/ 441294 w 822480"/>
              <a:gd name="connsiteY18" fmla="*/ 938213 h 1021598"/>
              <a:gd name="connsiteX19" fmla="*/ 488919 w 822480"/>
              <a:gd name="connsiteY19" fmla="*/ 923925 h 1021598"/>
              <a:gd name="connsiteX20" fmla="*/ 529400 w 822480"/>
              <a:gd name="connsiteY20" fmla="*/ 933450 h 1021598"/>
              <a:gd name="connsiteX21" fmla="*/ 591312 w 822480"/>
              <a:gd name="connsiteY21" fmla="*/ 919163 h 1021598"/>
              <a:gd name="connsiteX22" fmla="*/ 634175 w 822480"/>
              <a:gd name="connsiteY22" fmla="*/ 883444 h 1021598"/>
              <a:gd name="connsiteX23" fmla="*/ 662750 w 822480"/>
              <a:gd name="connsiteY23" fmla="*/ 904875 h 1021598"/>
              <a:gd name="connsiteX24" fmla="*/ 722281 w 822480"/>
              <a:gd name="connsiteY24" fmla="*/ 938213 h 1021598"/>
              <a:gd name="connsiteX25" fmla="*/ 727044 w 822480"/>
              <a:gd name="connsiteY25" fmla="*/ 1004888 h 1021598"/>
              <a:gd name="connsiteX26" fmla="*/ 762763 w 822480"/>
              <a:gd name="connsiteY26" fmla="*/ 1016794 h 1021598"/>
              <a:gd name="connsiteX27" fmla="*/ 793719 w 822480"/>
              <a:gd name="connsiteY27" fmla="*/ 992981 h 1021598"/>
              <a:gd name="connsiteX28" fmla="*/ 822294 w 822480"/>
              <a:gd name="connsiteY28" fmla="*/ 945356 h 1021598"/>
              <a:gd name="connsiteX29" fmla="*/ 815150 w 822480"/>
              <a:gd name="connsiteY29" fmla="*/ 888206 h 1021598"/>
              <a:gd name="connsiteX30" fmla="*/ 777050 w 822480"/>
              <a:gd name="connsiteY30" fmla="*/ 859631 h 1021598"/>
              <a:gd name="connsiteX31" fmla="*/ 767525 w 822480"/>
              <a:gd name="connsiteY31" fmla="*/ 809625 h 1021598"/>
              <a:gd name="connsiteX32" fmla="*/ 715137 w 822480"/>
              <a:gd name="connsiteY32" fmla="*/ 788194 h 1021598"/>
              <a:gd name="connsiteX33" fmla="*/ 693706 w 822480"/>
              <a:gd name="connsiteY33" fmla="*/ 747713 h 1021598"/>
              <a:gd name="connsiteX34" fmla="*/ 681800 w 822480"/>
              <a:gd name="connsiteY34" fmla="*/ 683419 h 1021598"/>
              <a:gd name="connsiteX35" fmla="*/ 674656 w 822480"/>
              <a:gd name="connsiteY35" fmla="*/ 635794 h 1021598"/>
              <a:gd name="connsiteX36" fmla="*/ 684181 w 822480"/>
              <a:gd name="connsiteY36" fmla="*/ 595313 h 1021598"/>
              <a:gd name="connsiteX37" fmla="*/ 638937 w 822480"/>
              <a:gd name="connsiteY37" fmla="*/ 588169 h 1021598"/>
              <a:gd name="connsiteX38" fmla="*/ 638937 w 822480"/>
              <a:gd name="connsiteY38" fmla="*/ 547688 h 1021598"/>
              <a:gd name="connsiteX39" fmla="*/ 572262 w 822480"/>
              <a:gd name="connsiteY39" fmla="*/ 542925 h 1021598"/>
              <a:gd name="connsiteX40" fmla="*/ 529400 w 822480"/>
              <a:gd name="connsiteY40" fmla="*/ 481013 h 1021598"/>
              <a:gd name="connsiteX41" fmla="*/ 507969 w 822480"/>
              <a:gd name="connsiteY41" fmla="*/ 450056 h 1021598"/>
              <a:gd name="connsiteX42" fmla="*/ 543687 w 822480"/>
              <a:gd name="connsiteY42" fmla="*/ 426244 h 1021598"/>
              <a:gd name="connsiteX43" fmla="*/ 500825 w 822480"/>
              <a:gd name="connsiteY43" fmla="*/ 383381 h 1021598"/>
              <a:gd name="connsiteX44" fmla="*/ 510350 w 822480"/>
              <a:gd name="connsiteY44" fmla="*/ 326231 h 1021598"/>
              <a:gd name="connsiteX45" fmla="*/ 536544 w 822480"/>
              <a:gd name="connsiteY45" fmla="*/ 319088 h 1021598"/>
              <a:gd name="connsiteX46" fmla="*/ 522256 w 822480"/>
              <a:gd name="connsiteY46" fmla="*/ 252413 h 1021598"/>
              <a:gd name="connsiteX47" fmla="*/ 517494 w 822480"/>
              <a:gd name="connsiteY47" fmla="*/ 180975 h 1021598"/>
              <a:gd name="connsiteX48" fmla="*/ 491300 w 822480"/>
              <a:gd name="connsiteY48" fmla="*/ 145256 h 1021598"/>
              <a:gd name="connsiteX49" fmla="*/ 467487 w 822480"/>
              <a:gd name="connsiteY49" fmla="*/ 102394 h 1021598"/>
              <a:gd name="connsiteX50" fmla="*/ 472250 w 822480"/>
              <a:gd name="connsiteY50" fmla="*/ 78581 h 1021598"/>
              <a:gd name="connsiteX51" fmla="*/ 543687 w 822480"/>
              <a:gd name="connsiteY51" fmla="*/ 66675 h 1021598"/>
              <a:gd name="connsiteX52" fmla="*/ 548450 w 822480"/>
              <a:gd name="connsiteY52" fmla="*/ 9525 h 1021598"/>
              <a:gd name="connsiteX53" fmla="*/ 474631 w 822480"/>
              <a:gd name="connsiteY53" fmla="*/ 0 h 1021598"/>
              <a:gd name="connsiteX54" fmla="*/ 441294 w 822480"/>
              <a:gd name="connsiteY54" fmla="*/ 28575 h 1021598"/>
              <a:gd name="connsiteX55" fmla="*/ 446056 w 822480"/>
              <a:gd name="connsiteY55" fmla="*/ 83344 h 1021598"/>
              <a:gd name="connsiteX56" fmla="*/ 400812 w 822480"/>
              <a:gd name="connsiteY56" fmla="*/ 83344 h 1021598"/>
              <a:gd name="connsiteX57" fmla="*/ 396050 w 822480"/>
              <a:gd name="connsiteY57" fmla="*/ 66675 h 1021598"/>
              <a:gd name="connsiteX58" fmla="*/ 343662 w 822480"/>
              <a:gd name="connsiteY58" fmla="*/ 64294 h 1021598"/>
              <a:gd name="connsiteX59" fmla="*/ 286512 w 822480"/>
              <a:gd name="connsiteY59" fmla="*/ 100013 h 1021598"/>
              <a:gd name="connsiteX60" fmla="*/ 238887 w 822480"/>
              <a:gd name="connsiteY60" fmla="*/ 92869 h 1021598"/>
              <a:gd name="connsiteX61" fmla="*/ 238887 w 822480"/>
              <a:gd name="connsiteY61" fmla="*/ 73819 h 1021598"/>
              <a:gd name="connsiteX62" fmla="*/ 210312 w 822480"/>
              <a:gd name="connsiteY62" fmla="*/ 104775 h 1021598"/>
              <a:gd name="connsiteX63" fmla="*/ 234125 w 822480"/>
              <a:gd name="connsiteY63" fmla="*/ 142875 h 1021598"/>
              <a:gd name="connsiteX64" fmla="*/ 274606 w 822480"/>
              <a:gd name="connsiteY64" fmla="*/ 161925 h 1021598"/>
              <a:gd name="connsiteX65" fmla="*/ 260319 w 822480"/>
              <a:gd name="connsiteY65" fmla="*/ 192881 h 1021598"/>
              <a:gd name="connsiteX66" fmla="*/ 200787 w 822480"/>
              <a:gd name="connsiteY66" fmla="*/ 169069 h 1021598"/>
              <a:gd name="connsiteX67" fmla="*/ 153162 w 822480"/>
              <a:gd name="connsiteY67" fmla="*/ 128588 h 1021598"/>
              <a:gd name="connsiteX68" fmla="*/ 169831 w 822480"/>
              <a:gd name="connsiteY68" fmla="*/ 71438 h 1021598"/>
              <a:gd name="connsiteX69" fmla="*/ 131731 w 822480"/>
              <a:gd name="connsiteY69" fmla="*/ 52388 h 1021598"/>
              <a:gd name="connsiteX70" fmla="*/ 60294 w 822480"/>
              <a:gd name="connsiteY70" fmla="*/ 7144 h 1021598"/>
              <a:gd name="connsiteX0" fmla="*/ 60294 w 822480"/>
              <a:gd name="connsiteY0" fmla="*/ 7144 h 1021598"/>
              <a:gd name="connsiteX1" fmla="*/ 17431 w 822480"/>
              <a:gd name="connsiteY1" fmla="*/ 71438 h 1021598"/>
              <a:gd name="connsiteX2" fmla="*/ 24575 w 822480"/>
              <a:gd name="connsiteY2" fmla="*/ 92869 h 1021598"/>
              <a:gd name="connsiteX3" fmla="*/ 762 w 822480"/>
              <a:gd name="connsiteY3" fmla="*/ 185738 h 1021598"/>
              <a:gd name="connsiteX4" fmla="*/ 60294 w 822480"/>
              <a:gd name="connsiteY4" fmla="*/ 240506 h 1021598"/>
              <a:gd name="connsiteX5" fmla="*/ 65056 w 822480"/>
              <a:gd name="connsiteY5" fmla="*/ 307181 h 1021598"/>
              <a:gd name="connsiteX6" fmla="*/ 53150 w 822480"/>
              <a:gd name="connsiteY6" fmla="*/ 457200 h 1021598"/>
              <a:gd name="connsiteX7" fmla="*/ 76962 w 822480"/>
              <a:gd name="connsiteY7" fmla="*/ 566738 h 1021598"/>
              <a:gd name="connsiteX8" fmla="*/ 198406 w 822480"/>
              <a:gd name="connsiteY8" fmla="*/ 671513 h 1021598"/>
              <a:gd name="connsiteX9" fmla="*/ 198406 w 822480"/>
              <a:gd name="connsiteY9" fmla="*/ 752475 h 1021598"/>
              <a:gd name="connsiteX10" fmla="*/ 269844 w 822480"/>
              <a:gd name="connsiteY10" fmla="*/ 773906 h 1021598"/>
              <a:gd name="connsiteX11" fmla="*/ 269844 w 822480"/>
              <a:gd name="connsiteY11" fmla="*/ 802481 h 1021598"/>
              <a:gd name="connsiteX12" fmla="*/ 300800 w 822480"/>
              <a:gd name="connsiteY12" fmla="*/ 812006 h 1021598"/>
              <a:gd name="connsiteX13" fmla="*/ 269844 w 822480"/>
              <a:gd name="connsiteY13" fmla="*/ 835819 h 1021598"/>
              <a:gd name="connsiteX14" fmla="*/ 284131 w 822480"/>
              <a:gd name="connsiteY14" fmla="*/ 888206 h 1021598"/>
              <a:gd name="connsiteX15" fmla="*/ 319850 w 822480"/>
              <a:gd name="connsiteY15" fmla="*/ 876300 h 1021598"/>
              <a:gd name="connsiteX16" fmla="*/ 348425 w 822480"/>
              <a:gd name="connsiteY16" fmla="*/ 892969 h 1021598"/>
              <a:gd name="connsiteX17" fmla="*/ 422244 w 822480"/>
              <a:gd name="connsiteY17" fmla="*/ 1002506 h 1021598"/>
              <a:gd name="connsiteX18" fmla="*/ 441294 w 822480"/>
              <a:gd name="connsiteY18" fmla="*/ 938213 h 1021598"/>
              <a:gd name="connsiteX19" fmla="*/ 488919 w 822480"/>
              <a:gd name="connsiteY19" fmla="*/ 923925 h 1021598"/>
              <a:gd name="connsiteX20" fmla="*/ 529400 w 822480"/>
              <a:gd name="connsiteY20" fmla="*/ 933450 h 1021598"/>
              <a:gd name="connsiteX21" fmla="*/ 591312 w 822480"/>
              <a:gd name="connsiteY21" fmla="*/ 919163 h 1021598"/>
              <a:gd name="connsiteX22" fmla="*/ 634175 w 822480"/>
              <a:gd name="connsiteY22" fmla="*/ 883444 h 1021598"/>
              <a:gd name="connsiteX23" fmla="*/ 662750 w 822480"/>
              <a:gd name="connsiteY23" fmla="*/ 904875 h 1021598"/>
              <a:gd name="connsiteX24" fmla="*/ 722281 w 822480"/>
              <a:gd name="connsiteY24" fmla="*/ 938213 h 1021598"/>
              <a:gd name="connsiteX25" fmla="*/ 727044 w 822480"/>
              <a:gd name="connsiteY25" fmla="*/ 1004888 h 1021598"/>
              <a:gd name="connsiteX26" fmla="*/ 762763 w 822480"/>
              <a:gd name="connsiteY26" fmla="*/ 1016794 h 1021598"/>
              <a:gd name="connsiteX27" fmla="*/ 793719 w 822480"/>
              <a:gd name="connsiteY27" fmla="*/ 992981 h 1021598"/>
              <a:gd name="connsiteX28" fmla="*/ 822294 w 822480"/>
              <a:gd name="connsiteY28" fmla="*/ 945356 h 1021598"/>
              <a:gd name="connsiteX29" fmla="*/ 815150 w 822480"/>
              <a:gd name="connsiteY29" fmla="*/ 888206 h 1021598"/>
              <a:gd name="connsiteX30" fmla="*/ 777050 w 822480"/>
              <a:gd name="connsiteY30" fmla="*/ 859631 h 1021598"/>
              <a:gd name="connsiteX31" fmla="*/ 767525 w 822480"/>
              <a:gd name="connsiteY31" fmla="*/ 809625 h 1021598"/>
              <a:gd name="connsiteX32" fmla="*/ 715137 w 822480"/>
              <a:gd name="connsiteY32" fmla="*/ 788194 h 1021598"/>
              <a:gd name="connsiteX33" fmla="*/ 693706 w 822480"/>
              <a:gd name="connsiteY33" fmla="*/ 747713 h 1021598"/>
              <a:gd name="connsiteX34" fmla="*/ 681800 w 822480"/>
              <a:gd name="connsiteY34" fmla="*/ 683419 h 1021598"/>
              <a:gd name="connsiteX35" fmla="*/ 674656 w 822480"/>
              <a:gd name="connsiteY35" fmla="*/ 635794 h 1021598"/>
              <a:gd name="connsiteX36" fmla="*/ 684181 w 822480"/>
              <a:gd name="connsiteY36" fmla="*/ 595313 h 1021598"/>
              <a:gd name="connsiteX37" fmla="*/ 638937 w 822480"/>
              <a:gd name="connsiteY37" fmla="*/ 588169 h 1021598"/>
              <a:gd name="connsiteX38" fmla="*/ 638937 w 822480"/>
              <a:gd name="connsiteY38" fmla="*/ 547688 h 1021598"/>
              <a:gd name="connsiteX39" fmla="*/ 572262 w 822480"/>
              <a:gd name="connsiteY39" fmla="*/ 542925 h 1021598"/>
              <a:gd name="connsiteX40" fmla="*/ 529400 w 822480"/>
              <a:gd name="connsiteY40" fmla="*/ 481013 h 1021598"/>
              <a:gd name="connsiteX41" fmla="*/ 507969 w 822480"/>
              <a:gd name="connsiteY41" fmla="*/ 450056 h 1021598"/>
              <a:gd name="connsiteX42" fmla="*/ 543687 w 822480"/>
              <a:gd name="connsiteY42" fmla="*/ 426244 h 1021598"/>
              <a:gd name="connsiteX43" fmla="*/ 500825 w 822480"/>
              <a:gd name="connsiteY43" fmla="*/ 383381 h 1021598"/>
              <a:gd name="connsiteX44" fmla="*/ 510350 w 822480"/>
              <a:gd name="connsiteY44" fmla="*/ 326231 h 1021598"/>
              <a:gd name="connsiteX45" fmla="*/ 536544 w 822480"/>
              <a:gd name="connsiteY45" fmla="*/ 319088 h 1021598"/>
              <a:gd name="connsiteX46" fmla="*/ 522256 w 822480"/>
              <a:gd name="connsiteY46" fmla="*/ 252413 h 1021598"/>
              <a:gd name="connsiteX47" fmla="*/ 517494 w 822480"/>
              <a:gd name="connsiteY47" fmla="*/ 180975 h 1021598"/>
              <a:gd name="connsiteX48" fmla="*/ 491300 w 822480"/>
              <a:gd name="connsiteY48" fmla="*/ 145256 h 1021598"/>
              <a:gd name="connsiteX49" fmla="*/ 467487 w 822480"/>
              <a:gd name="connsiteY49" fmla="*/ 102394 h 1021598"/>
              <a:gd name="connsiteX50" fmla="*/ 472250 w 822480"/>
              <a:gd name="connsiteY50" fmla="*/ 78581 h 1021598"/>
              <a:gd name="connsiteX51" fmla="*/ 543687 w 822480"/>
              <a:gd name="connsiteY51" fmla="*/ 66675 h 1021598"/>
              <a:gd name="connsiteX52" fmla="*/ 548450 w 822480"/>
              <a:gd name="connsiteY52" fmla="*/ 9525 h 1021598"/>
              <a:gd name="connsiteX53" fmla="*/ 474631 w 822480"/>
              <a:gd name="connsiteY53" fmla="*/ 0 h 1021598"/>
              <a:gd name="connsiteX54" fmla="*/ 441294 w 822480"/>
              <a:gd name="connsiteY54" fmla="*/ 28575 h 1021598"/>
              <a:gd name="connsiteX55" fmla="*/ 446056 w 822480"/>
              <a:gd name="connsiteY55" fmla="*/ 83344 h 1021598"/>
              <a:gd name="connsiteX56" fmla="*/ 400812 w 822480"/>
              <a:gd name="connsiteY56" fmla="*/ 83344 h 1021598"/>
              <a:gd name="connsiteX57" fmla="*/ 396050 w 822480"/>
              <a:gd name="connsiteY57" fmla="*/ 66675 h 1021598"/>
              <a:gd name="connsiteX58" fmla="*/ 343662 w 822480"/>
              <a:gd name="connsiteY58" fmla="*/ 64294 h 1021598"/>
              <a:gd name="connsiteX59" fmla="*/ 286512 w 822480"/>
              <a:gd name="connsiteY59" fmla="*/ 100013 h 1021598"/>
              <a:gd name="connsiteX60" fmla="*/ 238887 w 822480"/>
              <a:gd name="connsiteY60" fmla="*/ 92869 h 1021598"/>
              <a:gd name="connsiteX61" fmla="*/ 238887 w 822480"/>
              <a:gd name="connsiteY61" fmla="*/ 73819 h 1021598"/>
              <a:gd name="connsiteX62" fmla="*/ 210312 w 822480"/>
              <a:gd name="connsiteY62" fmla="*/ 104775 h 1021598"/>
              <a:gd name="connsiteX63" fmla="*/ 234125 w 822480"/>
              <a:gd name="connsiteY63" fmla="*/ 142875 h 1021598"/>
              <a:gd name="connsiteX64" fmla="*/ 274606 w 822480"/>
              <a:gd name="connsiteY64" fmla="*/ 161925 h 1021598"/>
              <a:gd name="connsiteX65" fmla="*/ 260319 w 822480"/>
              <a:gd name="connsiteY65" fmla="*/ 192881 h 1021598"/>
              <a:gd name="connsiteX66" fmla="*/ 200787 w 822480"/>
              <a:gd name="connsiteY66" fmla="*/ 169069 h 1021598"/>
              <a:gd name="connsiteX67" fmla="*/ 153162 w 822480"/>
              <a:gd name="connsiteY67" fmla="*/ 128588 h 1021598"/>
              <a:gd name="connsiteX68" fmla="*/ 169831 w 822480"/>
              <a:gd name="connsiteY68" fmla="*/ 71438 h 1021598"/>
              <a:gd name="connsiteX69" fmla="*/ 131731 w 822480"/>
              <a:gd name="connsiteY69" fmla="*/ 52388 h 1021598"/>
              <a:gd name="connsiteX70" fmla="*/ 60294 w 822480"/>
              <a:gd name="connsiteY70" fmla="*/ 7144 h 1021598"/>
              <a:gd name="connsiteX0" fmla="*/ 60294 w 822480"/>
              <a:gd name="connsiteY0" fmla="*/ 7144 h 1021598"/>
              <a:gd name="connsiteX1" fmla="*/ 17431 w 822480"/>
              <a:gd name="connsiteY1" fmla="*/ 71438 h 1021598"/>
              <a:gd name="connsiteX2" fmla="*/ 24575 w 822480"/>
              <a:gd name="connsiteY2" fmla="*/ 92869 h 1021598"/>
              <a:gd name="connsiteX3" fmla="*/ 762 w 822480"/>
              <a:gd name="connsiteY3" fmla="*/ 185738 h 1021598"/>
              <a:gd name="connsiteX4" fmla="*/ 60294 w 822480"/>
              <a:gd name="connsiteY4" fmla="*/ 240506 h 1021598"/>
              <a:gd name="connsiteX5" fmla="*/ 65056 w 822480"/>
              <a:gd name="connsiteY5" fmla="*/ 307181 h 1021598"/>
              <a:gd name="connsiteX6" fmla="*/ 53150 w 822480"/>
              <a:gd name="connsiteY6" fmla="*/ 457200 h 1021598"/>
              <a:gd name="connsiteX7" fmla="*/ 76962 w 822480"/>
              <a:gd name="connsiteY7" fmla="*/ 566738 h 1021598"/>
              <a:gd name="connsiteX8" fmla="*/ 198406 w 822480"/>
              <a:gd name="connsiteY8" fmla="*/ 671513 h 1021598"/>
              <a:gd name="connsiteX9" fmla="*/ 198406 w 822480"/>
              <a:gd name="connsiteY9" fmla="*/ 752475 h 1021598"/>
              <a:gd name="connsiteX10" fmla="*/ 269844 w 822480"/>
              <a:gd name="connsiteY10" fmla="*/ 773906 h 1021598"/>
              <a:gd name="connsiteX11" fmla="*/ 269844 w 822480"/>
              <a:gd name="connsiteY11" fmla="*/ 802481 h 1021598"/>
              <a:gd name="connsiteX12" fmla="*/ 300800 w 822480"/>
              <a:gd name="connsiteY12" fmla="*/ 812006 h 1021598"/>
              <a:gd name="connsiteX13" fmla="*/ 269844 w 822480"/>
              <a:gd name="connsiteY13" fmla="*/ 835819 h 1021598"/>
              <a:gd name="connsiteX14" fmla="*/ 284131 w 822480"/>
              <a:gd name="connsiteY14" fmla="*/ 888206 h 1021598"/>
              <a:gd name="connsiteX15" fmla="*/ 319850 w 822480"/>
              <a:gd name="connsiteY15" fmla="*/ 876300 h 1021598"/>
              <a:gd name="connsiteX16" fmla="*/ 348425 w 822480"/>
              <a:gd name="connsiteY16" fmla="*/ 892969 h 1021598"/>
              <a:gd name="connsiteX17" fmla="*/ 422244 w 822480"/>
              <a:gd name="connsiteY17" fmla="*/ 1002506 h 1021598"/>
              <a:gd name="connsiteX18" fmla="*/ 441294 w 822480"/>
              <a:gd name="connsiteY18" fmla="*/ 938213 h 1021598"/>
              <a:gd name="connsiteX19" fmla="*/ 488919 w 822480"/>
              <a:gd name="connsiteY19" fmla="*/ 923925 h 1021598"/>
              <a:gd name="connsiteX20" fmla="*/ 529400 w 822480"/>
              <a:gd name="connsiteY20" fmla="*/ 933450 h 1021598"/>
              <a:gd name="connsiteX21" fmla="*/ 591312 w 822480"/>
              <a:gd name="connsiteY21" fmla="*/ 919163 h 1021598"/>
              <a:gd name="connsiteX22" fmla="*/ 634175 w 822480"/>
              <a:gd name="connsiteY22" fmla="*/ 883444 h 1021598"/>
              <a:gd name="connsiteX23" fmla="*/ 662750 w 822480"/>
              <a:gd name="connsiteY23" fmla="*/ 904875 h 1021598"/>
              <a:gd name="connsiteX24" fmla="*/ 722281 w 822480"/>
              <a:gd name="connsiteY24" fmla="*/ 938213 h 1021598"/>
              <a:gd name="connsiteX25" fmla="*/ 727044 w 822480"/>
              <a:gd name="connsiteY25" fmla="*/ 1004888 h 1021598"/>
              <a:gd name="connsiteX26" fmla="*/ 762763 w 822480"/>
              <a:gd name="connsiteY26" fmla="*/ 1016794 h 1021598"/>
              <a:gd name="connsiteX27" fmla="*/ 793719 w 822480"/>
              <a:gd name="connsiteY27" fmla="*/ 992981 h 1021598"/>
              <a:gd name="connsiteX28" fmla="*/ 822294 w 822480"/>
              <a:gd name="connsiteY28" fmla="*/ 945356 h 1021598"/>
              <a:gd name="connsiteX29" fmla="*/ 815150 w 822480"/>
              <a:gd name="connsiteY29" fmla="*/ 888206 h 1021598"/>
              <a:gd name="connsiteX30" fmla="*/ 777050 w 822480"/>
              <a:gd name="connsiteY30" fmla="*/ 859631 h 1021598"/>
              <a:gd name="connsiteX31" fmla="*/ 767525 w 822480"/>
              <a:gd name="connsiteY31" fmla="*/ 809625 h 1021598"/>
              <a:gd name="connsiteX32" fmla="*/ 715137 w 822480"/>
              <a:gd name="connsiteY32" fmla="*/ 788194 h 1021598"/>
              <a:gd name="connsiteX33" fmla="*/ 693706 w 822480"/>
              <a:gd name="connsiteY33" fmla="*/ 747713 h 1021598"/>
              <a:gd name="connsiteX34" fmla="*/ 681800 w 822480"/>
              <a:gd name="connsiteY34" fmla="*/ 683419 h 1021598"/>
              <a:gd name="connsiteX35" fmla="*/ 674656 w 822480"/>
              <a:gd name="connsiteY35" fmla="*/ 635794 h 1021598"/>
              <a:gd name="connsiteX36" fmla="*/ 684181 w 822480"/>
              <a:gd name="connsiteY36" fmla="*/ 595313 h 1021598"/>
              <a:gd name="connsiteX37" fmla="*/ 638937 w 822480"/>
              <a:gd name="connsiteY37" fmla="*/ 588169 h 1021598"/>
              <a:gd name="connsiteX38" fmla="*/ 638937 w 822480"/>
              <a:gd name="connsiteY38" fmla="*/ 547688 h 1021598"/>
              <a:gd name="connsiteX39" fmla="*/ 572262 w 822480"/>
              <a:gd name="connsiteY39" fmla="*/ 542925 h 1021598"/>
              <a:gd name="connsiteX40" fmla="*/ 529400 w 822480"/>
              <a:gd name="connsiteY40" fmla="*/ 481013 h 1021598"/>
              <a:gd name="connsiteX41" fmla="*/ 507969 w 822480"/>
              <a:gd name="connsiteY41" fmla="*/ 450056 h 1021598"/>
              <a:gd name="connsiteX42" fmla="*/ 543687 w 822480"/>
              <a:gd name="connsiteY42" fmla="*/ 426244 h 1021598"/>
              <a:gd name="connsiteX43" fmla="*/ 500825 w 822480"/>
              <a:gd name="connsiteY43" fmla="*/ 383381 h 1021598"/>
              <a:gd name="connsiteX44" fmla="*/ 510350 w 822480"/>
              <a:gd name="connsiteY44" fmla="*/ 326231 h 1021598"/>
              <a:gd name="connsiteX45" fmla="*/ 536544 w 822480"/>
              <a:gd name="connsiteY45" fmla="*/ 319088 h 1021598"/>
              <a:gd name="connsiteX46" fmla="*/ 522256 w 822480"/>
              <a:gd name="connsiteY46" fmla="*/ 252413 h 1021598"/>
              <a:gd name="connsiteX47" fmla="*/ 517494 w 822480"/>
              <a:gd name="connsiteY47" fmla="*/ 180975 h 1021598"/>
              <a:gd name="connsiteX48" fmla="*/ 491300 w 822480"/>
              <a:gd name="connsiteY48" fmla="*/ 145256 h 1021598"/>
              <a:gd name="connsiteX49" fmla="*/ 467487 w 822480"/>
              <a:gd name="connsiteY49" fmla="*/ 102394 h 1021598"/>
              <a:gd name="connsiteX50" fmla="*/ 472250 w 822480"/>
              <a:gd name="connsiteY50" fmla="*/ 78581 h 1021598"/>
              <a:gd name="connsiteX51" fmla="*/ 543687 w 822480"/>
              <a:gd name="connsiteY51" fmla="*/ 66675 h 1021598"/>
              <a:gd name="connsiteX52" fmla="*/ 548450 w 822480"/>
              <a:gd name="connsiteY52" fmla="*/ 9525 h 1021598"/>
              <a:gd name="connsiteX53" fmla="*/ 474631 w 822480"/>
              <a:gd name="connsiteY53" fmla="*/ 0 h 1021598"/>
              <a:gd name="connsiteX54" fmla="*/ 441294 w 822480"/>
              <a:gd name="connsiteY54" fmla="*/ 28575 h 1021598"/>
              <a:gd name="connsiteX55" fmla="*/ 446056 w 822480"/>
              <a:gd name="connsiteY55" fmla="*/ 83344 h 1021598"/>
              <a:gd name="connsiteX56" fmla="*/ 400812 w 822480"/>
              <a:gd name="connsiteY56" fmla="*/ 83344 h 1021598"/>
              <a:gd name="connsiteX57" fmla="*/ 396050 w 822480"/>
              <a:gd name="connsiteY57" fmla="*/ 66675 h 1021598"/>
              <a:gd name="connsiteX58" fmla="*/ 343662 w 822480"/>
              <a:gd name="connsiteY58" fmla="*/ 64294 h 1021598"/>
              <a:gd name="connsiteX59" fmla="*/ 286512 w 822480"/>
              <a:gd name="connsiteY59" fmla="*/ 100013 h 1021598"/>
              <a:gd name="connsiteX60" fmla="*/ 238887 w 822480"/>
              <a:gd name="connsiteY60" fmla="*/ 92869 h 1021598"/>
              <a:gd name="connsiteX61" fmla="*/ 238887 w 822480"/>
              <a:gd name="connsiteY61" fmla="*/ 73819 h 1021598"/>
              <a:gd name="connsiteX62" fmla="*/ 210312 w 822480"/>
              <a:gd name="connsiteY62" fmla="*/ 104775 h 1021598"/>
              <a:gd name="connsiteX63" fmla="*/ 234125 w 822480"/>
              <a:gd name="connsiteY63" fmla="*/ 142875 h 1021598"/>
              <a:gd name="connsiteX64" fmla="*/ 274606 w 822480"/>
              <a:gd name="connsiteY64" fmla="*/ 161925 h 1021598"/>
              <a:gd name="connsiteX65" fmla="*/ 260319 w 822480"/>
              <a:gd name="connsiteY65" fmla="*/ 192881 h 1021598"/>
              <a:gd name="connsiteX66" fmla="*/ 200787 w 822480"/>
              <a:gd name="connsiteY66" fmla="*/ 169069 h 1021598"/>
              <a:gd name="connsiteX67" fmla="*/ 153162 w 822480"/>
              <a:gd name="connsiteY67" fmla="*/ 128588 h 1021598"/>
              <a:gd name="connsiteX68" fmla="*/ 169831 w 822480"/>
              <a:gd name="connsiteY68" fmla="*/ 71438 h 1021598"/>
              <a:gd name="connsiteX69" fmla="*/ 131731 w 822480"/>
              <a:gd name="connsiteY69" fmla="*/ 52388 h 1021598"/>
              <a:gd name="connsiteX70" fmla="*/ 60294 w 822480"/>
              <a:gd name="connsiteY70" fmla="*/ 7144 h 1021598"/>
              <a:gd name="connsiteX0" fmla="*/ 60294 w 822480"/>
              <a:gd name="connsiteY0" fmla="*/ 7144 h 1021598"/>
              <a:gd name="connsiteX1" fmla="*/ 17431 w 822480"/>
              <a:gd name="connsiteY1" fmla="*/ 71438 h 1021598"/>
              <a:gd name="connsiteX2" fmla="*/ 24575 w 822480"/>
              <a:gd name="connsiteY2" fmla="*/ 92869 h 1021598"/>
              <a:gd name="connsiteX3" fmla="*/ 762 w 822480"/>
              <a:gd name="connsiteY3" fmla="*/ 185738 h 1021598"/>
              <a:gd name="connsiteX4" fmla="*/ 60294 w 822480"/>
              <a:gd name="connsiteY4" fmla="*/ 240506 h 1021598"/>
              <a:gd name="connsiteX5" fmla="*/ 65056 w 822480"/>
              <a:gd name="connsiteY5" fmla="*/ 307181 h 1021598"/>
              <a:gd name="connsiteX6" fmla="*/ 53150 w 822480"/>
              <a:gd name="connsiteY6" fmla="*/ 457200 h 1021598"/>
              <a:gd name="connsiteX7" fmla="*/ 76962 w 822480"/>
              <a:gd name="connsiteY7" fmla="*/ 566738 h 1021598"/>
              <a:gd name="connsiteX8" fmla="*/ 198406 w 822480"/>
              <a:gd name="connsiteY8" fmla="*/ 671513 h 1021598"/>
              <a:gd name="connsiteX9" fmla="*/ 198406 w 822480"/>
              <a:gd name="connsiteY9" fmla="*/ 752475 h 1021598"/>
              <a:gd name="connsiteX10" fmla="*/ 269844 w 822480"/>
              <a:gd name="connsiteY10" fmla="*/ 773906 h 1021598"/>
              <a:gd name="connsiteX11" fmla="*/ 269844 w 822480"/>
              <a:gd name="connsiteY11" fmla="*/ 802481 h 1021598"/>
              <a:gd name="connsiteX12" fmla="*/ 300800 w 822480"/>
              <a:gd name="connsiteY12" fmla="*/ 812006 h 1021598"/>
              <a:gd name="connsiteX13" fmla="*/ 269844 w 822480"/>
              <a:gd name="connsiteY13" fmla="*/ 835819 h 1021598"/>
              <a:gd name="connsiteX14" fmla="*/ 284131 w 822480"/>
              <a:gd name="connsiteY14" fmla="*/ 888206 h 1021598"/>
              <a:gd name="connsiteX15" fmla="*/ 319850 w 822480"/>
              <a:gd name="connsiteY15" fmla="*/ 876300 h 1021598"/>
              <a:gd name="connsiteX16" fmla="*/ 348425 w 822480"/>
              <a:gd name="connsiteY16" fmla="*/ 892969 h 1021598"/>
              <a:gd name="connsiteX17" fmla="*/ 422244 w 822480"/>
              <a:gd name="connsiteY17" fmla="*/ 1002506 h 1021598"/>
              <a:gd name="connsiteX18" fmla="*/ 441294 w 822480"/>
              <a:gd name="connsiteY18" fmla="*/ 938213 h 1021598"/>
              <a:gd name="connsiteX19" fmla="*/ 488919 w 822480"/>
              <a:gd name="connsiteY19" fmla="*/ 923925 h 1021598"/>
              <a:gd name="connsiteX20" fmla="*/ 529400 w 822480"/>
              <a:gd name="connsiteY20" fmla="*/ 933450 h 1021598"/>
              <a:gd name="connsiteX21" fmla="*/ 591312 w 822480"/>
              <a:gd name="connsiteY21" fmla="*/ 919163 h 1021598"/>
              <a:gd name="connsiteX22" fmla="*/ 634175 w 822480"/>
              <a:gd name="connsiteY22" fmla="*/ 883444 h 1021598"/>
              <a:gd name="connsiteX23" fmla="*/ 662750 w 822480"/>
              <a:gd name="connsiteY23" fmla="*/ 904875 h 1021598"/>
              <a:gd name="connsiteX24" fmla="*/ 722281 w 822480"/>
              <a:gd name="connsiteY24" fmla="*/ 938213 h 1021598"/>
              <a:gd name="connsiteX25" fmla="*/ 727044 w 822480"/>
              <a:gd name="connsiteY25" fmla="*/ 1004888 h 1021598"/>
              <a:gd name="connsiteX26" fmla="*/ 762763 w 822480"/>
              <a:gd name="connsiteY26" fmla="*/ 1016794 h 1021598"/>
              <a:gd name="connsiteX27" fmla="*/ 793719 w 822480"/>
              <a:gd name="connsiteY27" fmla="*/ 992981 h 1021598"/>
              <a:gd name="connsiteX28" fmla="*/ 822294 w 822480"/>
              <a:gd name="connsiteY28" fmla="*/ 945356 h 1021598"/>
              <a:gd name="connsiteX29" fmla="*/ 815150 w 822480"/>
              <a:gd name="connsiteY29" fmla="*/ 888206 h 1021598"/>
              <a:gd name="connsiteX30" fmla="*/ 777050 w 822480"/>
              <a:gd name="connsiteY30" fmla="*/ 859631 h 1021598"/>
              <a:gd name="connsiteX31" fmla="*/ 767525 w 822480"/>
              <a:gd name="connsiteY31" fmla="*/ 809625 h 1021598"/>
              <a:gd name="connsiteX32" fmla="*/ 715137 w 822480"/>
              <a:gd name="connsiteY32" fmla="*/ 788194 h 1021598"/>
              <a:gd name="connsiteX33" fmla="*/ 693706 w 822480"/>
              <a:gd name="connsiteY33" fmla="*/ 747713 h 1021598"/>
              <a:gd name="connsiteX34" fmla="*/ 681800 w 822480"/>
              <a:gd name="connsiteY34" fmla="*/ 683419 h 1021598"/>
              <a:gd name="connsiteX35" fmla="*/ 674656 w 822480"/>
              <a:gd name="connsiteY35" fmla="*/ 635794 h 1021598"/>
              <a:gd name="connsiteX36" fmla="*/ 684181 w 822480"/>
              <a:gd name="connsiteY36" fmla="*/ 595313 h 1021598"/>
              <a:gd name="connsiteX37" fmla="*/ 638937 w 822480"/>
              <a:gd name="connsiteY37" fmla="*/ 588169 h 1021598"/>
              <a:gd name="connsiteX38" fmla="*/ 638937 w 822480"/>
              <a:gd name="connsiteY38" fmla="*/ 547688 h 1021598"/>
              <a:gd name="connsiteX39" fmla="*/ 572262 w 822480"/>
              <a:gd name="connsiteY39" fmla="*/ 542925 h 1021598"/>
              <a:gd name="connsiteX40" fmla="*/ 529400 w 822480"/>
              <a:gd name="connsiteY40" fmla="*/ 481013 h 1021598"/>
              <a:gd name="connsiteX41" fmla="*/ 507969 w 822480"/>
              <a:gd name="connsiteY41" fmla="*/ 450056 h 1021598"/>
              <a:gd name="connsiteX42" fmla="*/ 543687 w 822480"/>
              <a:gd name="connsiteY42" fmla="*/ 426244 h 1021598"/>
              <a:gd name="connsiteX43" fmla="*/ 500825 w 822480"/>
              <a:gd name="connsiteY43" fmla="*/ 383381 h 1021598"/>
              <a:gd name="connsiteX44" fmla="*/ 510350 w 822480"/>
              <a:gd name="connsiteY44" fmla="*/ 326231 h 1021598"/>
              <a:gd name="connsiteX45" fmla="*/ 536544 w 822480"/>
              <a:gd name="connsiteY45" fmla="*/ 319088 h 1021598"/>
              <a:gd name="connsiteX46" fmla="*/ 522256 w 822480"/>
              <a:gd name="connsiteY46" fmla="*/ 252413 h 1021598"/>
              <a:gd name="connsiteX47" fmla="*/ 517494 w 822480"/>
              <a:gd name="connsiteY47" fmla="*/ 180975 h 1021598"/>
              <a:gd name="connsiteX48" fmla="*/ 491300 w 822480"/>
              <a:gd name="connsiteY48" fmla="*/ 145256 h 1021598"/>
              <a:gd name="connsiteX49" fmla="*/ 467487 w 822480"/>
              <a:gd name="connsiteY49" fmla="*/ 102394 h 1021598"/>
              <a:gd name="connsiteX50" fmla="*/ 472250 w 822480"/>
              <a:gd name="connsiteY50" fmla="*/ 78581 h 1021598"/>
              <a:gd name="connsiteX51" fmla="*/ 543687 w 822480"/>
              <a:gd name="connsiteY51" fmla="*/ 66675 h 1021598"/>
              <a:gd name="connsiteX52" fmla="*/ 548450 w 822480"/>
              <a:gd name="connsiteY52" fmla="*/ 9525 h 1021598"/>
              <a:gd name="connsiteX53" fmla="*/ 474631 w 822480"/>
              <a:gd name="connsiteY53" fmla="*/ 0 h 1021598"/>
              <a:gd name="connsiteX54" fmla="*/ 441294 w 822480"/>
              <a:gd name="connsiteY54" fmla="*/ 28575 h 1021598"/>
              <a:gd name="connsiteX55" fmla="*/ 446056 w 822480"/>
              <a:gd name="connsiteY55" fmla="*/ 83344 h 1021598"/>
              <a:gd name="connsiteX56" fmla="*/ 400812 w 822480"/>
              <a:gd name="connsiteY56" fmla="*/ 83344 h 1021598"/>
              <a:gd name="connsiteX57" fmla="*/ 396050 w 822480"/>
              <a:gd name="connsiteY57" fmla="*/ 66675 h 1021598"/>
              <a:gd name="connsiteX58" fmla="*/ 343662 w 822480"/>
              <a:gd name="connsiteY58" fmla="*/ 64294 h 1021598"/>
              <a:gd name="connsiteX59" fmla="*/ 286512 w 822480"/>
              <a:gd name="connsiteY59" fmla="*/ 100013 h 1021598"/>
              <a:gd name="connsiteX60" fmla="*/ 238887 w 822480"/>
              <a:gd name="connsiteY60" fmla="*/ 92869 h 1021598"/>
              <a:gd name="connsiteX61" fmla="*/ 238887 w 822480"/>
              <a:gd name="connsiteY61" fmla="*/ 73819 h 1021598"/>
              <a:gd name="connsiteX62" fmla="*/ 210312 w 822480"/>
              <a:gd name="connsiteY62" fmla="*/ 104775 h 1021598"/>
              <a:gd name="connsiteX63" fmla="*/ 234125 w 822480"/>
              <a:gd name="connsiteY63" fmla="*/ 142875 h 1021598"/>
              <a:gd name="connsiteX64" fmla="*/ 274606 w 822480"/>
              <a:gd name="connsiteY64" fmla="*/ 161925 h 1021598"/>
              <a:gd name="connsiteX65" fmla="*/ 260319 w 822480"/>
              <a:gd name="connsiteY65" fmla="*/ 192881 h 1021598"/>
              <a:gd name="connsiteX66" fmla="*/ 200787 w 822480"/>
              <a:gd name="connsiteY66" fmla="*/ 169069 h 1021598"/>
              <a:gd name="connsiteX67" fmla="*/ 153162 w 822480"/>
              <a:gd name="connsiteY67" fmla="*/ 128588 h 1021598"/>
              <a:gd name="connsiteX68" fmla="*/ 169831 w 822480"/>
              <a:gd name="connsiteY68" fmla="*/ 71438 h 1021598"/>
              <a:gd name="connsiteX69" fmla="*/ 131731 w 822480"/>
              <a:gd name="connsiteY69" fmla="*/ 52388 h 1021598"/>
              <a:gd name="connsiteX70" fmla="*/ 60294 w 822480"/>
              <a:gd name="connsiteY70" fmla="*/ 7144 h 1021598"/>
              <a:gd name="connsiteX0" fmla="*/ 60294 w 822480"/>
              <a:gd name="connsiteY0" fmla="*/ 7144 h 1021598"/>
              <a:gd name="connsiteX1" fmla="*/ 17431 w 822480"/>
              <a:gd name="connsiteY1" fmla="*/ 71438 h 1021598"/>
              <a:gd name="connsiteX2" fmla="*/ 24575 w 822480"/>
              <a:gd name="connsiteY2" fmla="*/ 92869 h 1021598"/>
              <a:gd name="connsiteX3" fmla="*/ 762 w 822480"/>
              <a:gd name="connsiteY3" fmla="*/ 185738 h 1021598"/>
              <a:gd name="connsiteX4" fmla="*/ 60294 w 822480"/>
              <a:gd name="connsiteY4" fmla="*/ 240506 h 1021598"/>
              <a:gd name="connsiteX5" fmla="*/ 65056 w 822480"/>
              <a:gd name="connsiteY5" fmla="*/ 307181 h 1021598"/>
              <a:gd name="connsiteX6" fmla="*/ 53150 w 822480"/>
              <a:gd name="connsiteY6" fmla="*/ 457200 h 1021598"/>
              <a:gd name="connsiteX7" fmla="*/ 76962 w 822480"/>
              <a:gd name="connsiteY7" fmla="*/ 566738 h 1021598"/>
              <a:gd name="connsiteX8" fmla="*/ 198406 w 822480"/>
              <a:gd name="connsiteY8" fmla="*/ 671513 h 1021598"/>
              <a:gd name="connsiteX9" fmla="*/ 198406 w 822480"/>
              <a:gd name="connsiteY9" fmla="*/ 752475 h 1021598"/>
              <a:gd name="connsiteX10" fmla="*/ 269844 w 822480"/>
              <a:gd name="connsiteY10" fmla="*/ 773906 h 1021598"/>
              <a:gd name="connsiteX11" fmla="*/ 269844 w 822480"/>
              <a:gd name="connsiteY11" fmla="*/ 802481 h 1021598"/>
              <a:gd name="connsiteX12" fmla="*/ 300800 w 822480"/>
              <a:gd name="connsiteY12" fmla="*/ 812006 h 1021598"/>
              <a:gd name="connsiteX13" fmla="*/ 269844 w 822480"/>
              <a:gd name="connsiteY13" fmla="*/ 835819 h 1021598"/>
              <a:gd name="connsiteX14" fmla="*/ 284131 w 822480"/>
              <a:gd name="connsiteY14" fmla="*/ 888206 h 1021598"/>
              <a:gd name="connsiteX15" fmla="*/ 319850 w 822480"/>
              <a:gd name="connsiteY15" fmla="*/ 876300 h 1021598"/>
              <a:gd name="connsiteX16" fmla="*/ 348425 w 822480"/>
              <a:gd name="connsiteY16" fmla="*/ 892969 h 1021598"/>
              <a:gd name="connsiteX17" fmla="*/ 422244 w 822480"/>
              <a:gd name="connsiteY17" fmla="*/ 1002506 h 1021598"/>
              <a:gd name="connsiteX18" fmla="*/ 441294 w 822480"/>
              <a:gd name="connsiteY18" fmla="*/ 938213 h 1021598"/>
              <a:gd name="connsiteX19" fmla="*/ 488919 w 822480"/>
              <a:gd name="connsiteY19" fmla="*/ 923925 h 1021598"/>
              <a:gd name="connsiteX20" fmla="*/ 529400 w 822480"/>
              <a:gd name="connsiteY20" fmla="*/ 933450 h 1021598"/>
              <a:gd name="connsiteX21" fmla="*/ 591312 w 822480"/>
              <a:gd name="connsiteY21" fmla="*/ 919163 h 1021598"/>
              <a:gd name="connsiteX22" fmla="*/ 634175 w 822480"/>
              <a:gd name="connsiteY22" fmla="*/ 883444 h 1021598"/>
              <a:gd name="connsiteX23" fmla="*/ 662750 w 822480"/>
              <a:gd name="connsiteY23" fmla="*/ 904875 h 1021598"/>
              <a:gd name="connsiteX24" fmla="*/ 722281 w 822480"/>
              <a:gd name="connsiteY24" fmla="*/ 938213 h 1021598"/>
              <a:gd name="connsiteX25" fmla="*/ 727044 w 822480"/>
              <a:gd name="connsiteY25" fmla="*/ 1004888 h 1021598"/>
              <a:gd name="connsiteX26" fmla="*/ 762763 w 822480"/>
              <a:gd name="connsiteY26" fmla="*/ 1016794 h 1021598"/>
              <a:gd name="connsiteX27" fmla="*/ 793719 w 822480"/>
              <a:gd name="connsiteY27" fmla="*/ 992981 h 1021598"/>
              <a:gd name="connsiteX28" fmla="*/ 822294 w 822480"/>
              <a:gd name="connsiteY28" fmla="*/ 945356 h 1021598"/>
              <a:gd name="connsiteX29" fmla="*/ 815150 w 822480"/>
              <a:gd name="connsiteY29" fmla="*/ 888206 h 1021598"/>
              <a:gd name="connsiteX30" fmla="*/ 777050 w 822480"/>
              <a:gd name="connsiteY30" fmla="*/ 859631 h 1021598"/>
              <a:gd name="connsiteX31" fmla="*/ 767525 w 822480"/>
              <a:gd name="connsiteY31" fmla="*/ 809625 h 1021598"/>
              <a:gd name="connsiteX32" fmla="*/ 715137 w 822480"/>
              <a:gd name="connsiteY32" fmla="*/ 788194 h 1021598"/>
              <a:gd name="connsiteX33" fmla="*/ 693706 w 822480"/>
              <a:gd name="connsiteY33" fmla="*/ 747713 h 1021598"/>
              <a:gd name="connsiteX34" fmla="*/ 681800 w 822480"/>
              <a:gd name="connsiteY34" fmla="*/ 683419 h 1021598"/>
              <a:gd name="connsiteX35" fmla="*/ 674656 w 822480"/>
              <a:gd name="connsiteY35" fmla="*/ 635794 h 1021598"/>
              <a:gd name="connsiteX36" fmla="*/ 684181 w 822480"/>
              <a:gd name="connsiteY36" fmla="*/ 595313 h 1021598"/>
              <a:gd name="connsiteX37" fmla="*/ 638937 w 822480"/>
              <a:gd name="connsiteY37" fmla="*/ 588169 h 1021598"/>
              <a:gd name="connsiteX38" fmla="*/ 638937 w 822480"/>
              <a:gd name="connsiteY38" fmla="*/ 547688 h 1021598"/>
              <a:gd name="connsiteX39" fmla="*/ 572262 w 822480"/>
              <a:gd name="connsiteY39" fmla="*/ 542925 h 1021598"/>
              <a:gd name="connsiteX40" fmla="*/ 529400 w 822480"/>
              <a:gd name="connsiteY40" fmla="*/ 481013 h 1021598"/>
              <a:gd name="connsiteX41" fmla="*/ 507969 w 822480"/>
              <a:gd name="connsiteY41" fmla="*/ 450056 h 1021598"/>
              <a:gd name="connsiteX42" fmla="*/ 543687 w 822480"/>
              <a:gd name="connsiteY42" fmla="*/ 426244 h 1021598"/>
              <a:gd name="connsiteX43" fmla="*/ 500825 w 822480"/>
              <a:gd name="connsiteY43" fmla="*/ 383381 h 1021598"/>
              <a:gd name="connsiteX44" fmla="*/ 510350 w 822480"/>
              <a:gd name="connsiteY44" fmla="*/ 326231 h 1021598"/>
              <a:gd name="connsiteX45" fmla="*/ 536544 w 822480"/>
              <a:gd name="connsiteY45" fmla="*/ 319088 h 1021598"/>
              <a:gd name="connsiteX46" fmla="*/ 522256 w 822480"/>
              <a:gd name="connsiteY46" fmla="*/ 252413 h 1021598"/>
              <a:gd name="connsiteX47" fmla="*/ 517494 w 822480"/>
              <a:gd name="connsiteY47" fmla="*/ 180975 h 1021598"/>
              <a:gd name="connsiteX48" fmla="*/ 491300 w 822480"/>
              <a:gd name="connsiteY48" fmla="*/ 145256 h 1021598"/>
              <a:gd name="connsiteX49" fmla="*/ 467487 w 822480"/>
              <a:gd name="connsiteY49" fmla="*/ 102394 h 1021598"/>
              <a:gd name="connsiteX50" fmla="*/ 472250 w 822480"/>
              <a:gd name="connsiteY50" fmla="*/ 78581 h 1021598"/>
              <a:gd name="connsiteX51" fmla="*/ 543687 w 822480"/>
              <a:gd name="connsiteY51" fmla="*/ 66675 h 1021598"/>
              <a:gd name="connsiteX52" fmla="*/ 548450 w 822480"/>
              <a:gd name="connsiteY52" fmla="*/ 9525 h 1021598"/>
              <a:gd name="connsiteX53" fmla="*/ 474631 w 822480"/>
              <a:gd name="connsiteY53" fmla="*/ 0 h 1021598"/>
              <a:gd name="connsiteX54" fmla="*/ 441294 w 822480"/>
              <a:gd name="connsiteY54" fmla="*/ 28575 h 1021598"/>
              <a:gd name="connsiteX55" fmla="*/ 446056 w 822480"/>
              <a:gd name="connsiteY55" fmla="*/ 83344 h 1021598"/>
              <a:gd name="connsiteX56" fmla="*/ 400812 w 822480"/>
              <a:gd name="connsiteY56" fmla="*/ 83344 h 1021598"/>
              <a:gd name="connsiteX57" fmla="*/ 396050 w 822480"/>
              <a:gd name="connsiteY57" fmla="*/ 66675 h 1021598"/>
              <a:gd name="connsiteX58" fmla="*/ 343662 w 822480"/>
              <a:gd name="connsiteY58" fmla="*/ 64294 h 1021598"/>
              <a:gd name="connsiteX59" fmla="*/ 286512 w 822480"/>
              <a:gd name="connsiteY59" fmla="*/ 100013 h 1021598"/>
              <a:gd name="connsiteX60" fmla="*/ 238887 w 822480"/>
              <a:gd name="connsiteY60" fmla="*/ 92869 h 1021598"/>
              <a:gd name="connsiteX61" fmla="*/ 238887 w 822480"/>
              <a:gd name="connsiteY61" fmla="*/ 73819 h 1021598"/>
              <a:gd name="connsiteX62" fmla="*/ 210312 w 822480"/>
              <a:gd name="connsiteY62" fmla="*/ 104775 h 1021598"/>
              <a:gd name="connsiteX63" fmla="*/ 234125 w 822480"/>
              <a:gd name="connsiteY63" fmla="*/ 142875 h 1021598"/>
              <a:gd name="connsiteX64" fmla="*/ 274606 w 822480"/>
              <a:gd name="connsiteY64" fmla="*/ 161925 h 1021598"/>
              <a:gd name="connsiteX65" fmla="*/ 260319 w 822480"/>
              <a:gd name="connsiteY65" fmla="*/ 192881 h 1021598"/>
              <a:gd name="connsiteX66" fmla="*/ 200787 w 822480"/>
              <a:gd name="connsiteY66" fmla="*/ 169069 h 1021598"/>
              <a:gd name="connsiteX67" fmla="*/ 153162 w 822480"/>
              <a:gd name="connsiteY67" fmla="*/ 128588 h 1021598"/>
              <a:gd name="connsiteX68" fmla="*/ 169831 w 822480"/>
              <a:gd name="connsiteY68" fmla="*/ 71438 h 1021598"/>
              <a:gd name="connsiteX69" fmla="*/ 131731 w 822480"/>
              <a:gd name="connsiteY69" fmla="*/ 52388 h 1021598"/>
              <a:gd name="connsiteX70" fmla="*/ 60294 w 822480"/>
              <a:gd name="connsiteY70" fmla="*/ 7144 h 1021598"/>
              <a:gd name="connsiteX0" fmla="*/ 60294 w 822480"/>
              <a:gd name="connsiteY0" fmla="*/ 7144 h 1021598"/>
              <a:gd name="connsiteX1" fmla="*/ 17431 w 822480"/>
              <a:gd name="connsiteY1" fmla="*/ 71438 h 1021598"/>
              <a:gd name="connsiteX2" fmla="*/ 24575 w 822480"/>
              <a:gd name="connsiteY2" fmla="*/ 92869 h 1021598"/>
              <a:gd name="connsiteX3" fmla="*/ 762 w 822480"/>
              <a:gd name="connsiteY3" fmla="*/ 185738 h 1021598"/>
              <a:gd name="connsiteX4" fmla="*/ 60294 w 822480"/>
              <a:gd name="connsiteY4" fmla="*/ 240506 h 1021598"/>
              <a:gd name="connsiteX5" fmla="*/ 65056 w 822480"/>
              <a:gd name="connsiteY5" fmla="*/ 307181 h 1021598"/>
              <a:gd name="connsiteX6" fmla="*/ 53150 w 822480"/>
              <a:gd name="connsiteY6" fmla="*/ 457200 h 1021598"/>
              <a:gd name="connsiteX7" fmla="*/ 76962 w 822480"/>
              <a:gd name="connsiteY7" fmla="*/ 566738 h 1021598"/>
              <a:gd name="connsiteX8" fmla="*/ 198406 w 822480"/>
              <a:gd name="connsiteY8" fmla="*/ 671513 h 1021598"/>
              <a:gd name="connsiteX9" fmla="*/ 198406 w 822480"/>
              <a:gd name="connsiteY9" fmla="*/ 752475 h 1021598"/>
              <a:gd name="connsiteX10" fmla="*/ 269844 w 822480"/>
              <a:gd name="connsiteY10" fmla="*/ 773906 h 1021598"/>
              <a:gd name="connsiteX11" fmla="*/ 269844 w 822480"/>
              <a:gd name="connsiteY11" fmla="*/ 802481 h 1021598"/>
              <a:gd name="connsiteX12" fmla="*/ 300800 w 822480"/>
              <a:gd name="connsiteY12" fmla="*/ 812006 h 1021598"/>
              <a:gd name="connsiteX13" fmla="*/ 269844 w 822480"/>
              <a:gd name="connsiteY13" fmla="*/ 835819 h 1021598"/>
              <a:gd name="connsiteX14" fmla="*/ 284131 w 822480"/>
              <a:gd name="connsiteY14" fmla="*/ 888206 h 1021598"/>
              <a:gd name="connsiteX15" fmla="*/ 319850 w 822480"/>
              <a:gd name="connsiteY15" fmla="*/ 876300 h 1021598"/>
              <a:gd name="connsiteX16" fmla="*/ 348425 w 822480"/>
              <a:gd name="connsiteY16" fmla="*/ 892969 h 1021598"/>
              <a:gd name="connsiteX17" fmla="*/ 422244 w 822480"/>
              <a:gd name="connsiteY17" fmla="*/ 1002506 h 1021598"/>
              <a:gd name="connsiteX18" fmla="*/ 441294 w 822480"/>
              <a:gd name="connsiteY18" fmla="*/ 938213 h 1021598"/>
              <a:gd name="connsiteX19" fmla="*/ 488919 w 822480"/>
              <a:gd name="connsiteY19" fmla="*/ 923925 h 1021598"/>
              <a:gd name="connsiteX20" fmla="*/ 529400 w 822480"/>
              <a:gd name="connsiteY20" fmla="*/ 933450 h 1021598"/>
              <a:gd name="connsiteX21" fmla="*/ 591312 w 822480"/>
              <a:gd name="connsiteY21" fmla="*/ 919163 h 1021598"/>
              <a:gd name="connsiteX22" fmla="*/ 634175 w 822480"/>
              <a:gd name="connsiteY22" fmla="*/ 883444 h 1021598"/>
              <a:gd name="connsiteX23" fmla="*/ 662750 w 822480"/>
              <a:gd name="connsiteY23" fmla="*/ 904875 h 1021598"/>
              <a:gd name="connsiteX24" fmla="*/ 722281 w 822480"/>
              <a:gd name="connsiteY24" fmla="*/ 938213 h 1021598"/>
              <a:gd name="connsiteX25" fmla="*/ 727044 w 822480"/>
              <a:gd name="connsiteY25" fmla="*/ 1004888 h 1021598"/>
              <a:gd name="connsiteX26" fmla="*/ 762763 w 822480"/>
              <a:gd name="connsiteY26" fmla="*/ 1016794 h 1021598"/>
              <a:gd name="connsiteX27" fmla="*/ 793719 w 822480"/>
              <a:gd name="connsiteY27" fmla="*/ 992981 h 1021598"/>
              <a:gd name="connsiteX28" fmla="*/ 822294 w 822480"/>
              <a:gd name="connsiteY28" fmla="*/ 945356 h 1021598"/>
              <a:gd name="connsiteX29" fmla="*/ 815150 w 822480"/>
              <a:gd name="connsiteY29" fmla="*/ 888206 h 1021598"/>
              <a:gd name="connsiteX30" fmla="*/ 777050 w 822480"/>
              <a:gd name="connsiteY30" fmla="*/ 859631 h 1021598"/>
              <a:gd name="connsiteX31" fmla="*/ 767525 w 822480"/>
              <a:gd name="connsiteY31" fmla="*/ 809625 h 1021598"/>
              <a:gd name="connsiteX32" fmla="*/ 715137 w 822480"/>
              <a:gd name="connsiteY32" fmla="*/ 788194 h 1021598"/>
              <a:gd name="connsiteX33" fmla="*/ 693706 w 822480"/>
              <a:gd name="connsiteY33" fmla="*/ 747713 h 1021598"/>
              <a:gd name="connsiteX34" fmla="*/ 681800 w 822480"/>
              <a:gd name="connsiteY34" fmla="*/ 683419 h 1021598"/>
              <a:gd name="connsiteX35" fmla="*/ 674656 w 822480"/>
              <a:gd name="connsiteY35" fmla="*/ 635794 h 1021598"/>
              <a:gd name="connsiteX36" fmla="*/ 684181 w 822480"/>
              <a:gd name="connsiteY36" fmla="*/ 595313 h 1021598"/>
              <a:gd name="connsiteX37" fmla="*/ 638937 w 822480"/>
              <a:gd name="connsiteY37" fmla="*/ 588169 h 1021598"/>
              <a:gd name="connsiteX38" fmla="*/ 638937 w 822480"/>
              <a:gd name="connsiteY38" fmla="*/ 547688 h 1021598"/>
              <a:gd name="connsiteX39" fmla="*/ 572262 w 822480"/>
              <a:gd name="connsiteY39" fmla="*/ 542925 h 1021598"/>
              <a:gd name="connsiteX40" fmla="*/ 529400 w 822480"/>
              <a:gd name="connsiteY40" fmla="*/ 481013 h 1021598"/>
              <a:gd name="connsiteX41" fmla="*/ 507969 w 822480"/>
              <a:gd name="connsiteY41" fmla="*/ 450056 h 1021598"/>
              <a:gd name="connsiteX42" fmla="*/ 543687 w 822480"/>
              <a:gd name="connsiteY42" fmla="*/ 426244 h 1021598"/>
              <a:gd name="connsiteX43" fmla="*/ 500825 w 822480"/>
              <a:gd name="connsiteY43" fmla="*/ 383381 h 1021598"/>
              <a:gd name="connsiteX44" fmla="*/ 510350 w 822480"/>
              <a:gd name="connsiteY44" fmla="*/ 326231 h 1021598"/>
              <a:gd name="connsiteX45" fmla="*/ 536544 w 822480"/>
              <a:gd name="connsiteY45" fmla="*/ 319088 h 1021598"/>
              <a:gd name="connsiteX46" fmla="*/ 522256 w 822480"/>
              <a:gd name="connsiteY46" fmla="*/ 252413 h 1021598"/>
              <a:gd name="connsiteX47" fmla="*/ 517494 w 822480"/>
              <a:gd name="connsiteY47" fmla="*/ 180975 h 1021598"/>
              <a:gd name="connsiteX48" fmla="*/ 491300 w 822480"/>
              <a:gd name="connsiteY48" fmla="*/ 145256 h 1021598"/>
              <a:gd name="connsiteX49" fmla="*/ 467487 w 822480"/>
              <a:gd name="connsiteY49" fmla="*/ 102394 h 1021598"/>
              <a:gd name="connsiteX50" fmla="*/ 472250 w 822480"/>
              <a:gd name="connsiteY50" fmla="*/ 78581 h 1021598"/>
              <a:gd name="connsiteX51" fmla="*/ 543687 w 822480"/>
              <a:gd name="connsiteY51" fmla="*/ 66675 h 1021598"/>
              <a:gd name="connsiteX52" fmla="*/ 548450 w 822480"/>
              <a:gd name="connsiteY52" fmla="*/ 9525 h 1021598"/>
              <a:gd name="connsiteX53" fmla="*/ 474631 w 822480"/>
              <a:gd name="connsiteY53" fmla="*/ 0 h 1021598"/>
              <a:gd name="connsiteX54" fmla="*/ 441294 w 822480"/>
              <a:gd name="connsiteY54" fmla="*/ 28575 h 1021598"/>
              <a:gd name="connsiteX55" fmla="*/ 446056 w 822480"/>
              <a:gd name="connsiteY55" fmla="*/ 83344 h 1021598"/>
              <a:gd name="connsiteX56" fmla="*/ 400812 w 822480"/>
              <a:gd name="connsiteY56" fmla="*/ 83344 h 1021598"/>
              <a:gd name="connsiteX57" fmla="*/ 396050 w 822480"/>
              <a:gd name="connsiteY57" fmla="*/ 66675 h 1021598"/>
              <a:gd name="connsiteX58" fmla="*/ 343662 w 822480"/>
              <a:gd name="connsiteY58" fmla="*/ 64294 h 1021598"/>
              <a:gd name="connsiteX59" fmla="*/ 286512 w 822480"/>
              <a:gd name="connsiteY59" fmla="*/ 100013 h 1021598"/>
              <a:gd name="connsiteX60" fmla="*/ 238887 w 822480"/>
              <a:gd name="connsiteY60" fmla="*/ 92869 h 1021598"/>
              <a:gd name="connsiteX61" fmla="*/ 238887 w 822480"/>
              <a:gd name="connsiteY61" fmla="*/ 73819 h 1021598"/>
              <a:gd name="connsiteX62" fmla="*/ 210312 w 822480"/>
              <a:gd name="connsiteY62" fmla="*/ 104775 h 1021598"/>
              <a:gd name="connsiteX63" fmla="*/ 234125 w 822480"/>
              <a:gd name="connsiteY63" fmla="*/ 142875 h 1021598"/>
              <a:gd name="connsiteX64" fmla="*/ 274606 w 822480"/>
              <a:gd name="connsiteY64" fmla="*/ 161925 h 1021598"/>
              <a:gd name="connsiteX65" fmla="*/ 260319 w 822480"/>
              <a:gd name="connsiteY65" fmla="*/ 192881 h 1021598"/>
              <a:gd name="connsiteX66" fmla="*/ 200787 w 822480"/>
              <a:gd name="connsiteY66" fmla="*/ 169069 h 1021598"/>
              <a:gd name="connsiteX67" fmla="*/ 153162 w 822480"/>
              <a:gd name="connsiteY67" fmla="*/ 128588 h 1021598"/>
              <a:gd name="connsiteX68" fmla="*/ 169831 w 822480"/>
              <a:gd name="connsiteY68" fmla="*/ 71438 h 1021598"/>
              <a:gd name="connsiteX69" fmla="*/ 131731 w 822480"/>
              <a:gd name="connsiteY69" fmla="*/ 52388 h 1021598"/>
              <a:gd name="connsiteX70" fmla="*/ 60294 w 822480"/>
              <a:gd name="connsiteY70" fmla="*/ 7144 h 1021598"/>
              <a:gd name="connsiteX0" fmla="*/ 60294 w 822480"/>
              <a:gd name="connsiteY0" fmla="*/ 7144 h 1021598"/>
              <a:gd name="connsiteX1" fmla="*/ 17431 w 822480"/>
              <a:gd name="connsiteY1" fmla="*/ 71438 h 1021598"/>
              <a:gd name="connsiteX2" fmla="*/ 24575 w 822480"/>
              <a:gd name="connsiteY2" fmla="*/ 92869 h 1021598"/>
              <a:gd name="connsiteX3" fmla="*/ 762 w 822480"/>
              <a:gd name="connsiteY3" fmla="*/ 185738 h 1021598"/>
              <a:gd name="connsiteX4" fmla="*/ 60294 w 822480"/>
              <a:gd name="connsiteY4" fmla="*/ 240506 h 1021598"/>
              <a:gd name="connsiteX5" fmla="*/ 65056 w 822480"/>
              <a:gd name="connsiteY5" fmla="*/ 307181 h 1021598"/>
              <a:gd name="connsiteX6" fmla="*/ 53150 w 822480"/>
              <a:gd name="connsiteY6" fmla="*/ 457200 h 1021598"/>
              <a:gd name="connsiteX7" fmla="*/ 76962 w 822480"/>
              <a:gd name="connsiteY7" fmla="*/ 566738 h 1021598"/>
              <a:gd name="connsiteX8" fmla="*/ 198406 w 822480"/>
              <a:gd name="connsiteY8" fmla="*/ 671513 h 1021598"/>
              <a:gd name="connsiteX9" fmla="*/ 198406 w 822480"/>
              <a:gd name="connsiteY9" fmla="*/ 752475 h 1021598"/>
              <a:gd name="connsiteX10" fmla="*/ 269844 w 822480"/>
              <a:gd name="connsiteY10" fmla="*/ 773906 h 1021598"/>
              <a:gd name="connsiteX11" fmla="*/ 269844 w 822480"/>
              <a:gd name="connsiteY11" fmla="*/ 802481 h 1021598"/>
              <a:gd name="connsiteX12" fmla="*/ 300800 w 822480"/>
              <a:gd name="connsiteY12" fmla="*/ 812006 h 1021598"/>
              <a:gd name="connsiteX13" fmla="*/ 269844 w 822480"/>
              <a:gd name="connsiteY13" fmla="*/ 835819 h 1021598"/>
              <a:gd name="connsiteX14" fmla="*/ 284131 w 822480"/>
              <a:gd name="connsiteY14" fmla="*/ 888206 h 1021598"/>
              <a:gd name="connsiteX15" fmla="*/ 319850 w 822480"/>
              <a:gd name="connsiteY15" fmla="*/ 876300 h 1021598"/>
              <a:gd name="connsiteX16" fmla="*/ 348425 w 822480"/>
              <a:gd name="connsiteY16" fmla="*/ 892969 h 1021598"/>
              <a:gd name="connsiteX17" fmla="*/ 422244 w 822480"/>
              <a:gd name="connsiteY17" fmla="*/ 1002506 h 1021598"/>
              <a:gd name="connsiteX18" fmla="*/ 441294 w 822480"/>
              <a:gd name="connsiteY18" fmla="*/ 938213 h 1021598"/>
              <a:gd name="connsiteX19" fmla="*/ 488919 w 822480"/>
              <a:gd name="connsiteY19" fmla="*/ 923925 h 1021598"/>
              <a:gd name="connsiteX20" fmla="*/ 529400 w 822480"/>
              <a:gd name="connsiteY20" fmla="*/ 933450 h 1021598"/>
              <a:gd name="connsiteX21" fmla="*/ 591312 w 822480"/>
              <a:gd name="connsiteY21" fmla="*/ 919163 h 1021598"/>
              <a:gd name="connsiteX22" fmla="*/ 634175 w 822480"/>
              <a:gd name="connsiteY22" fmla="*/ 883444 h 1021598"/>
              <a:gd name="connsiteX23" fmla="*/ 662750 w 822480"/>
              <a:gd name="connsiteY23" fmla="*/ 904875 h 1021598"/>
              <a:gd name="connsiteX24" fmla="*/ 722281 w 822480"/>
              <a:gd name="connsiteY24" fmla="*/ 938213 h 1021598"/>
              <a:gd name="connsiteX25" fmla="*/ 727044 w 822480"/>
              <a:gd name="connsiteY25" fmla="*/ 1004888 h 1021598"/>
              <a:gd name="connsiteX26" fmla="*/ 762763 w 822480"/>
              <a:gd name="connsiteY26" fmla="*/ 1016794 h 1021598"/>
              <a:gd name="connsiteX27" fmla="*/ 793719 w 822480"/>
              <a:gd name="connsiteY27" fmla="*/ 992981 h 1021598"/>
              <a:gd name="connsiteX28" fmla="*/ 822294 w 822480"/>
              <a:gd name="connsiteY28" fmla="*/ 945356 h 1021598"/>
              <a:gd name="connsiteX29" fmla="*/ 815150 w 822480"/>
              <a:gd name="connsiteY29" fmla="*/ 888206 h 1021598"/>
              <a:gd name="connsiteX30" fmla="*/ 777050 w 822480"/>
              <a:gd name="connsiteY30" fmla="*/ 859631 h 1021598"/>
              <a:gd name="connsiteX31" fmla="*/ 767525 w 822480"/>
              <a:gd name="connsiteY31" fmla="*/ 809625 h 1021598"/>
              <a:gd name="connsiteX32" fmla="*/ 715137 w 822480"/>
              <a:gd name="connsiteY32" fmla="*/ 788194 h 1021598"/>
              <a:gd name="connsiteX33" fmla="*/ 693706 w 822480"/>
              <a:gd name="connsiteY33" fmla="*/ 747713 h 1021598"/>
              <a:gd name="connsiteX34" fmla="*/ 688944 w 822480"/>
              <a:gd name="connsiteY34" fmla="*/ 681038 h 1021598"/>
              <a:gd name="connsiteX35" fmla="*/ 674656 w 822480"/>
              <a:gd name="connsiteY35" fmla="*/ 635794 h 1021598"/>
              <a:gd name="connsiteX36" fmla="*/ 684181 w 822480"/>
              <a:gd name="connsiteY36" fmla="*/ 595313 h 1021598"/>
              <a:gd name="connsiteX37" fmla="*/ 638937 w 822480"/>
              <a:gd name="connsiteY37" fmla="*/ 588169 h 1021598"/>
              <a:gd name="connsiteX38" fmla="*/ 638937 w 822480"/>
              <a:gd name="connsiteY38" fmla="*/ 547688 h 1021598"/>
              <a:gd name="connsiteX39" fmla="*/ 572262 w 822480"/>
              <a:gd name="connsiteY39" fmla="*/ 542925 h 1021598"/>
              <a:gd name="connsiteX40" fmla="*/ 529400 w 822480"/>
              <a:gd name="connsiteY40" fmla="*/ 481013 h 1021598"/>
              <a:gd name="connsiteX41" fmla="*/ 507969 w 822480"/>
              <a:gd name="connsiteY41" fmla="*/ 450056 h 1021598"/>
              <a:gd name="connsiteX42" fmla="*/ 543687 w 822480"/>
              <a:gd name="connsiteY42" fmla="*/ 426244 h 1021598"/>
              <a:gd name="connsiteX43" fmla="*/ 500825 w 822480"/>
              <a:gd name="connsiteY43" fmla="*/ 383381 h 1021598"/>
              <a:gd name="connsiteX44" fmla="*/ 510350 w 822480"/>
              <a:gd name="connsiteY44" fmla="*/ 326231 h 1021598"/>
              <a:gd name="connsiteX45" fmla="*/ 536544 w 822480"/>
              <a:gd name="connsiteY45" fmla="*/ 319088 h 1021598"/>
              <a:gd name="connsiteX46" fmla="*/ 522256 w 822480"/>
              <a:gd name="connsiteY46" fmla="*/ 252413 h 1021598"/>
              <a:gd name="connsiteX47" fmla="*/ 517494 w 822480"/>
              <a:gd name="connsiteY47" fmla="*/ 180975 h 1021598"/>
              <a:gd name="connsiteX48" fmla="*/ 491300 w 822480"/>
              <a:gd name="connsiteY48" fmla="*/ 145256 h 1021598"/>
              <a:gd name="connsiteX49" fmla="*/ 467487 w 822480"/>
              <a:gd name="connsiteY49" fmla="*/ 102394 h 1021598"/>
              <a:gd name="connsiteX50" fmla="*/ 472250 w 822480"/>
              <a:gd name="connsiteY50" fmla="*/ 78581 h 1021598"/>
              <a:gd name="connsiteX51" fmla="*/ 543687 w 822480"/>
              <a:gd name="connsiteY51" fmla="*/ 66675 h 1021598"/>
              <a:gd name="connsiteX52" fmla="*/ 548450 w 822480"/>
              <a:gd name="connsiteY52" fmla="*/ 9525 h 1021598"/>
              <a:gd name="connsiteX53" fmla="*/ 474631 w 822480"/>
              <a:gd name="connsiteY53" fmla="*/ 0 h 1021598"/>
              <a:gd name="connsiteX54" fmla="*/ 441294 w 822480"/>
              <a:gd name="connsiteY54" fmla="*/ 28575 h 1021598"/>
              <a:gd name="connsiteX55" fmla="*/ 446056 w 822480"/>
              <a:gd name="connsiteY55" fmla="*/ 83344 h 1021598"/>
              <a:gd name="connsiteX56" fmla="*/ 400812 w 822480"/>
              <a:gd name="connsiteY56" fmla="*/ 83344 h 1021598"/>
              <a:gd name="connsiteX57" fmla="*/ 396050 w 822480"/>
              <a:gd name="connsiteY57" fmla="*/ 66675 h 1021598"/>
              <a:gd name="connsiteX58" fmla="*/ 343662 w 822480"/>
              <a:gd name="connsiteY58" fmla="*/ 64294 h 1021598"/>
              <a:gd name="connsiteX59" fmla="*/ 286512 w 822480"/>
              <a:gd name="connsiteY59" fmla="*/ 100013 h 1021598"/>
              <a:gd name="connsiteX60" fmla="*/ 238887 w 822480"/>
              <a:gd name="connsiteY60" fmla="*/ 92869 h 1021598"/>
              <a:gd name="connsiteX61" fmla="*/ 238887 w 822480"/>
              <a:gd name="connsiteY61" fmla="*/ 73819 h 1021598"/>
              <a:gd name="connsiteX62" fmla="*/ 210312 w 822480"/>
              <a:gd name="connsiteY62" fmla="*/ 104775 h 1021598"/>
              <a:gd name="connsiteX63" fmla="*/ 234125 w 822480"/>
              <a:gd name="connsiteY63" fmla="*/ 142875 h 1021598"/>
              <a:gd name="connsiteX64" fmla="*/ 274606 w 822480"/>
              <a:gd name="connsiteY64" fmla="*/ 161925 h 1021598"/>
              <a:gd name="connsiteX65" fmla="*/ 260319 w 822480"/>
              <a:gd name="connsiteY65" fmla="*/ 192881 h 1021598"/>
              <a:gd name="connsiteX66" fmla="*/ 200787 w 822480"/>
              <a:gd name="connsiteY66" fmla="*/ 169069 h 1021598"/>
              <a:gd name="connsiteX67" fmla="*/ 153162 w 822480"/>
              <a:gd name="connsiteY67" fmla="*/ 128588 h 1021598"/>
              <a:gd name="connsiteX68" fmla="*/ 169831 w 822480"/>
              <a:gd name="connsiteY68" fmla="*/ 71438 h 1021598"/>
              <a:gd name="connsiteX69" fmla="*/ 131731 w 822480"/>
              <a:gd name="connsiteY69" fmla="*/ 52388 h 1021598"/>
              <a:gd name="connsiteX70" fmla="*/ 60294 w 822480"/>
              <a:gd name="connsiteY70" fmla="*/ 7144 h 1021598"/>
              <a:gd name="connsiteX0" fmla="*/ 60294 w 822480"/>
              <a:gd name="connsiteY0" fmla="*/ 7144 h 1021598"/>
              <a:gd name="connsiteX1" fmla="*/ 17431 w 822480"/>
              <a:gd name="connsiteY1" fmla="*/ 71438 h 1021598"/>
              <a:gd name="connsiteX2" fmla="*/ 24575 w 822480"/>
              <a:gd name="connsiteY2" fmla="*/ 92869 h 1021598"/>
              <a:gd name="connsiteX3" fmla="*/ 762 w 822480"/>
              <a:gd name="connsiteY3" fmla="*/ 185738 h 1021598"/>
              <a:gd name="connsiteX4" fmla="*/ 60294 w 822480"/>
              <a:gd name="connsiteY4" fmla="*/ 240506 h 1021598"/>
              <a:gd name="connsiteX5" fmla="*/ 65056 w 822480"/>
              <a:gd name="connsiteY5" fmla="*/ 307181 h 1021598"/>
              <a:gd name="connsiteX6" fmla="*/ 53150 w 822480"/>
              <a:gd name="connsiteY6" fmla="*/ 457200 h 1021598"/>
              <a:gd name="connsiteX7" fmla="*/ 76962 w 822480"/>
              <a:gd name="connsiteY7" fmla="*/ 566738 h 1021598"/>
              <a:gd name="connsiteX8" fmla="*/ 198406 w 822480"/>
              <a:gd name="connsiteY8" fmla="*/ 671513 h 1021598"/>
              <a:gd name="connsiteX9" fmla="*/ 198406 w 822480"/>
              <a:gd name="connsiteY9" fmla="*/ 752475 h 1021598"/>
              <a:gd name="connsiteX10" fmla="*/ 269844 w 822480"/>
              <a:gd name="connsiteY10" fmla="*/ 773906 h 1021598"/>
              <a:gd name="connsiteX11" fmla="*/ 269844 w 822480"/>
              <a:gd name="connsiteY11" fmla="*/ 802481 h 1021598"/>
              <a:gd name="connsiteX12" fmla="*/ 300800 w 822480"/>
              <a:gd name="connsiteY12" fmla="*/ 812006 h 1021598"/>
              <a:gd name="connsiteX13" fmla="*/ 269844 w 822480"/>
              <a:gd name="connsiteY13" fmla="*/ 835819 h 1021598"/>
              <a:gd name="connsiteX14" fmla="*/ 284131 w 822480"/>
              <a:gd name="connsiteY14" fmla="*/ 888206 h 1021598"/>
              <a:gd name="connsiteX15" fmla="*/ 319850 w 822480"/>
              <a:gd name="connsiteY15" fmla="*/ 876300 h 1021598"/>
              <a:gd name="connsiteX16" fmla="*/ 348425 w 822480"/>
              <a:gd name="connsiteY16" fmla="*/ 892969 h 1021598"/>
              <a:gd name="connsiteX17" fmla="*/ 422244 w 822480"/>
              <a:gd name="connsiteY17" fmla="*/ 1002506 h 1021598"/>
              <a:gd name="connsiteX18" fmla="*/ 441294 w 822480"/>
              <a:gd name="connsiteY18" fmla="*/ 938213 h 1021598"/>
              <a:gd name="connsiteX19" fmla="*/ 488919 w 822480"/>
              <a:gd name="connsiteY19" fmla="*/ 923925 h 1021598"/>
              <a:gd name="connsiteX20" fmla="*/ 529400 w 822480"/>
              <a:gd name="connsiteY20" fmla="*/ 933450 h 1021598"/>
              <a:gd name="connsiteX21" fmla="*/ 591312 w 822480"/>
              <a:gd name="connsiteY21" fmla="*/ 919163 h 1021598"/>
              <a:gd name="connsiteX22" fmla="*/ 634175 w 822480"/>
              <a:gd name="connsiteY22" fmla="*/ 883444 h 1021598"/>
              <a:gd name="connsiteX23" fmla="*/ 662750 w 822480"/>
              <a:gd name="connsiteY23" fmla="*/ 904875 h 1021598"/>
              <a:gd name="connsiteX24" fmla="*/ 722281 w 822480"/>
              <a:gd name="connsiteY24" fmla="*/ 938213 h 1021598"/>
              <a:gd name="connsiteX25" fmla="*/ 727044 w 822480"/>
              <a:gd name="connsiteY25" fmla="*/ 1004888 h 1021598"/>
              <a:gd name="connsiteX26" fmla="*/ 762763 w 822480"/>
              <a:gd name="connsiteY26" fmla="*/ 1016794 h 1021598"/>
              <a:gd name="connsiteX27" fmla="*/ 793719 w 822480"/>
              <a:gd name="connsiteY27" fmla="*/ 992981 h 1021598"/>
              <a:gd name="connsiteX28" fmla="*/ 822294 w 822480"/>
              <a:gd name="connsiteY28" fmla="*/ 945356 h 1021598"/>
              <a:gd name="connsiteX29" fmla="*/ 815150 w 822480"/>
              <a:gd name="connsiteY29" fmla="*/ 888206 h 1021598"/>
              <a:gd name="connsiteX30" fmla="*/ 777050 w 822480"/>
              <a:gd name="connsiteY30" fmla="*/ 859631 h 1021598"/>
              <a:gd name="connsiteX31" fmla="*/ 767525 w 822480"/>
              <a:gd name="connsiteY31" fmla="*/ 809625 h 1021598"/>
              <a:gd name="connsiteX32" fmla="*/ 715137 w 822480"/>
              <a:gd name="connsiteY32" fmla="*/ 788194 h 1021598"/>
              <a:gd name="connsiteX33" fmla="*/ 693706 w 822480"/>
              <a:gd name="connsiteY33" fmla="*/ 747713 h 1021598"/>
              <a:gd name="connsiteX34" fmla="*/ 674656 w 822480"/>
              <a:gd name="connsiteY34" fmla="*/ 685800 h 1021598"/>
              <a:gd name="connsiteX35" fmla="*/ 674656 w 822480"/>
              <a:gd name="connsiteY35" fmla="*/ 635794 h 1021598"/>
              <a:gd name="connsiteX36" fmla="*/ 684181 w 822480"/>
              <a:gd name="connsiteY36" fmla="*/ 595313 h 1021598"/>
              <a:gd name="connsiteX37" fmla="*/ 638937 w 822480"/>
              <a:gd name="connsiteY37" fmla="*/ 588169 h 1021598"/>
              <a:gd name="connsiteX38" fmla="*/ 638937 w 822480"/>
              <a:gd name="connsiteY38" fmla="*/ 547688 h 1021598"/>
              <a:gd name="connsiteX39" fmla="*/ 572262 w 822480"/>
              <a:gd name="connsiteY39" fmla="*/ 542925 h 1021598"/>
              <a:gd name="connsiteX40" fmla="*/ 529400 w 822480"/>
              <a:gd name="connsiteY40" fmla="*/ 481013 h 1021598"/>
              <a:gd name="connsiteX41" fmla="*/ 507969 w 822480"/>
              <a:gd name="connsiteY41" fmla="*/ 450056 h 1021598"/>
              <a:gd name="connsiteX42" fmla="*/ 543687 w 822480"/>
              <a:gd name="connsiteY42" fmla="*/ 426244 h 1021598"/>
              <a:gd name="connsiteX43" fmla="*/ 500825 w 822480"/>
              <a:gd name="connsiteY43" fmla="*/ 383381 h 1021598"/>
              <a:gd name="connsiteX44" fmla="*/ 510350 w 822480"/>
              <a:gd name="connsiteY44" fmla="*/ 326231 h 1021598"/>
              <a:gd name="connsiteX45" fmla="*/ 536544 w 822480"/>
              <a:gd name="connsiteY45" fmla="*/ 319088 h 1021598"/>
              <a:gd name="connsiteX46" fmla="*/ 522256 w 822480"/>
              <a:gd name="connsiteY46" fmla="*/ 252413 h 1021598"/>
              <a:gd name="connsiteX47" fmla="*/ 517494 w 822480"/>
              <a:gd name="connsiteY47" fmla="*/ 180975 h 1021598"/>
              <a:gd name="connsiteX48" fmla="*/ 491300 w 822480"/>
              <a:gd name="connsiteY48" fmla="*/ 145256 h 1021598"/>
              <a:gd name="connsiteX49" fmla="*/ 467487 w 822480"/>
              <a:gd name="connsiteY49" fmla="*/ 102394 h 1021598"/>
              <a:gd name="connsiteX50" fmla="*/ 472250 w 822480"/>
              <a:gd name="connsiteY50" fmla="*/ 78581 h 1021598"/>
              <a:gd name="connsiteX51" fmla="*/ 543687 w 822480"/>
              <a:gd name="connsiteY51" fmla="*/ 66675 h 1021598"/>
              <a:gd name="connsiteX52" fmla="*/ 548450 w 822480"/>
              <a:gd name="connsiteY52" fmla="*/ 9525 h 1021598"/>
              <a:gd name="connsiteX53" fmla="*/ 474631 w 822480"/>
              <a:gd name="connsiteY53" fmla="*/ 0 h 1021598"/>
              <a:gd name="connsiteX54" fmla="*/ 441294 w 822480"/>
              <a:gd name="connsiteY54" fmla="*/ 28575 h 1021598"/>
              <a:gd name="connsiteX55" fmla="*/ 446056 w 822480"/>
              <a:gd name="connsiteY55" fmla="*/ 83344 h 1021598"/>
              <a:gd name="connsiteX56" fmla="*/ 400812 w 822480"/>
              <a:gd name="connsiteY56" fmla="*/ 83344 h 1021598"/>
              <a:gd name="connsiteX57" fmla="*/ 396050 w 822480"/>
              <a:gd name="connsiteY57" fmla="*/ 66675 h 1021598"/>
              <a:gd name="connsiteX58" fmla="*/ 343662 w 822480"/>
              <a:gd name="connsiteY58" fmla="*/ 64294 h 1021598"/>
              <a:gd name="connsiteX59" fmla="*/ 286512 w 822480"/>
              <a:gd name="connsiteY59" fmla="*/ 100013 h 1021598"/>
              <a:gd name="connsiteX60" fmla="*/ 238887 w 822480"/>
              <a:gd name="connsiteY60" fmla="*/ 92869 h 1021598"/>
              <a:gd name="connsiteX61" fmla="*/ 238887 w 822480"/>
              <a:gd name="connsiteY61" fmla="*/ 73819 h 1021598"/>
              <a:gd name="connsiteX62" fmla="*/ 210312 w 822480"/>
              <a:gd name="connsiteY62" fmla="*/ 104775 h 1021598"/>
              <a:gd name="connsiteX63" fmla="*/ 234125 w 822480"/>
              <a:gd name="connsiteY63" fmla="*/ 142875 h 1021598"/>
              <a:gd name="connsiteX64" fmla="*/ 274606 w 822480"/>
              <a:gd name="connsiteY64" fmla="*/ 161925 h 1021598"/>
              <a:gd name="connsiteX65" fmla="*/ 260319 w 822480"/>
              <a:gd name="connsiteY65" fmla="*/ 192881 h 1021598"/>
              <a:gd name="connsiteX66" fmla="*/ 200787 w 822480"/>
              <a:gd name="connsiteY66" fmla="*/ 169069 h 1021598"/>
              <a:gd name="connsiteX67" fmla="*/ 153162 w 822480"/>
              <a:gd name="connsiteY67" fmla="*/ 128588 h 1021598"/>
              <a:gd name="connsiteX68" fmla="*/ 169831 w 822480"/>
              <a:gd name="connsiteY68" fmla="*/ 71438 h 1021598"/>
              <a:gd name="connsiteX69" fmla="*/ 131731 w 822480"/>
              <a:gd name="connsiteY69" fmla="*/ 52388 h 1021598"/>
              <a:gd name="connsiteX70" fmla="*/ 60294 w 822480"/>
              <a:gd name="connsiteY70" fmla="*/ 7144 h 1021598"/>
              <a:gd name="connsiteX0" fmla="*/ 60294 w 822480"/>
              <a:gd name="connsiteY0" fmla="*/ 7144 h 1021598"/>
              <a:gd name="connsiteX1" fmla="*/ 17431 w 822480"/>
              <a:gd name="connsiteY1" fmla="*/ 71438 h 1021598"/>
              <a:gd name="connsiteX2" fmla="*/ 24575 w 822480"/>
              <a:gd name="connsiteY2" fmla="*/ 92869 h 1021598"/>
              <a:gd name="connsiteX3" fmla="*/ 762 w 822480"/>
              <a:gd name="connsiteY3" fmla="*/ 185738 h 1021598"/>
              <a:gd name="connsiteX4" fmla="*/ 60294 w 822480"/>
              <a:gd name="connsiteY4" fmla="*/ 240506 h 1021598"/>
              <a:gd name="connsiteX5" fmla="*/ 65056 w 822480"/>
              <a:gd name="connsiteY5" fmla="*/ 307181 h 1021598"/>
              <a:gd name="connsiteX6" fmla="*/ 53150 w 822480"/>
              <a:gd name="connsiteY6" fmla="*/ 457200 h 1021598"/>
              <a:gd name="connsiteX7" fmla="*/ 76962 w 822480"/>
              <a:gd name="connsiteY7" fmla="*/ 566738 h 1021598"/>
              <a:gd name="connsiteX8" fmla="*/ 198406 w 822480"/>
              <a:gd name="connsiteY8" fmla="*/ 671513 h 1021598"/>
              <a:gd name="connsiteX9" fmla="*/ 198406 w 822480"/>
              <a:gd name="connsiteY9" fmla="*/ 752475 h 1021598"/>
              <a:gd name="connsiteX10" fmla="*/ 269844 w 822480"/>
              <a:gd name="connsiteY10" fmla="*/ 773906 h 1021598"/>
              <a:gd name="connsiteX11" fmla="*/ 269844 w 822480"/>
              <a:gd name="connsiteY11" fmla="*/ 802481 h 1021598"/>
              <a:gd name="connsiteX12" fmla="*/ 300800 w 822480"/>
              <a:gd name="connsiteY12" fmla="*/ 812006 h 1021598"/>
              <a:gd name="connsiteX13" fmla="*/ 269844 w 822480"/>
              <a:gd name="connsiteY13" fmla="*/ 835819 h 1021598"/>
              <a:gd name="connsiteX14" fmla="*/ 284131 w 822480"/>
              <a:gd name="connsiteY14" fmla="*/ 888206 h 1021598"/>
              <a:gd name="connsiteX15" fmla="*/ 319850 w 822480"/>
              <a:gd name="connsiteY15" fmla="*/ 876300 h 1021598"/>
              <a:gd name="connsiteX16" fmla="*/ 348425 w 822480"/>
              <a:gd name="connsiteY16" fmla="*/ 892969 h 1021598"/>
              <a:gd name="connsiteX17" fmla="*/ 422244 w 822480"/>
              <a:gd name="connsiteY17" fmla="*/ 1002506 h 1021598"/>
              <a:gd name="connsiteX18" fmla="*/ 441294 w 822480"/>
              <a:gd name="connsiteY18" fmla="*/ 938213 h 1021598"/>
              <a:gd name="connsiteX19" fmla="*/ 488919 w 822480"/>
              <a:gd name="connsiteY19" fmla="*/ 923925 h 1021598"/>
              <a:gd name="connsiteX20" fmla="*/ 529400 w 822480"/>
              <a:gd name="connsiteY20" fmla="*/ 933450 h 1021598"/>
              <a:gd name="connsiteX21" fmla="*/ 591312 w 822480"/>
              <a:gd name="connsiteY21" fmla="*/ 919163 h 1021598"/>
              <a:gd name="connsiteX22" fmla="*/ 634175 w 822480"/>
              <a:gd name="connsiteY22" fmla="*/ 883444 h 1021598"/>
              <a:gd name="connsiteX23" fmla="*/ 662750 w 822480"/>
              <a:gd name="connsiteY23" fmla="*/ 904875 h 1021598"/>
              <a:gd name="connsiteX24" fmla="*/ 722281 w 822480"/>
              <a:gd name="connsiteY24" fmla="*/ 938213 h 1021598"/>
              <a:gd name="connsiteX25" fmla="*/ 727044 w 822480"/>
              <a:gd name="connsiteY25" fmla="*/ 1004888 h 1021598"/>
              <a:gd name="connsiteX26" fmla="*/ 762763 w 822480"/>
              <a:gd name="connsiteY26" fmla="*/ 1016794 h 1021598"/>
              <a:gd name="connsiteX27" fmla="*/ 793719 w 822480"/>
              <a:gd name="connsiteY27" fmla="*/ 992981 h 1021598"/>
              <a:gd name="connsiteX28" fmla="*/ 822294 w 822480"/>
              <a:gd name="connsiteY28" fmla="*/ 945356 h 1021598"/>
              <a:gd name="connsiteX29" fmla="*/ 815150 w 822480"/>
              <a:gd name="connsiteY29" fmla="*/ 888206 h 1021598"/>
              <a:gd name="connsiteX30" fmla="*/ 777050 w 822480"/>
              <a:gd name="connsiteY30" fmla="*/ 859631 h 1021598"/>
              <a:gd name="connsiteX31" fmla="*/ 767525 w 822480"/>
              <a:gd name="connsiteY31" fmla="*/ 809625 h 1021598"/>
              <a:gd name="connsiteX32" fmla="*/ 715137 w 822480"/>
              <a:gd name="connsiteY32" fmla="*/ 788194 h 1021598"/>
              <a:gd name="connsiteX33" fmla="*/ 693706 w 822480"/>
              <a:gd name="connsiteY33" fmla="*/ 747713 h 1021598"/>
              <a:gd name="connsiteX34" fmla="*/ 674656 w 822480"/>
              <a:gd name="connsiteY34" fmla="*/ 685800 h 1021598"/>
              <a:gd name="connsiteX35" fmla="*/ 674656 w 822480"/>
              <a:gd name="connsiteY35" fmla="*/ 635794 h 1021598"/>
              <a:gd name="connsiteX36" fmla="*/ 684181 w 822480"/>
              <a:gd name="connsiteY36" fmla="*/ 595313 h 1021598"/>
              <a:gd name="connsiteX37" fmla="*/ 638937 w 822480"/>
              <a:gd name="connsiteY37" fmla="*/ 588169 h 1021598"/>
              <a:gd name="connsiteX38" fmla="*/ 638937 w 822480"/>
              <a:gd name="connsiteY38" fmla="*/ 547688 h 1021598"/>
              <a:gd name="connsiteX39" fmla="*/ 572262 w 822480"/>
              <a:gd name="connsiteY39" fmla="*/ 542925 h 1021598"/>
              <a:gd name="connsiteX40" fmla="*/ 529400 w 822480"/>
              <a:gd name="connsiteY40" fmla="*/ 481013 h 1021598"/>
              <a:gd name="connsiteX41" fmla="*/ 507969 w 822480"/>
              <a:gd name="connsiteY41" fmla="*/ 450056 h 1021598"/>
              <a:gd name="connsiteX42" fmla="*/ 543687 w 822480"/>
              <a:gd name="connsiteY42" fmla="*/ 426244 h 1021598"/>
              <a:gd name="connsiteX43" fmla="*/ 500825 w 822480"/>
              <a:gd name="connsiteY43" fmla="*/ 383381 h 1021598"/>
              <a:gd name="connsiteX44" fmla="*/ 510350 w 822480"/>
              <a:gd name="connsiteY44" fmla="*/ 326231 h 1021598"/>
              <a:gd name="connsiteX45" fmla="*/ 536544 w 822480"/>
              <a:gd name="connsiteY45" fmla="*/ 319088 h 1021598"/>
              <a:gd name="connsiteX46" fmla="*/ 522256 w 822480"/>
              <a:gd name="connsiteY46" fmla="*/ 252413 h 1021598"/>
              <a:gd name="connsiteX47" fmla="*/ 517494 w 822480"/>
              <a:gd name="connsiteY47" fmla="*/ 180975 h 1021598"/>
              <a:gd name="connsiteX48" fmla="*/ 491300 w 822480"/>
              <a:gd name="connsiteY48" fmla="*/ 145256 h 1021598"/>
              <a:gd name="connsiteX49" fmla="*/ 467487 w 822480"/>
              <a:gd name="connsiteY49" fmla="*/ 102394 h 1021598"/>
              <a:gd name="connsiteX50" fmla="*/ 472250 w 822480"/>
              <a:gd name="connsiteY50" fmla="*/ 78581 h 1021598"/>
              <a:gd name="connsiteX51" fmla="*/ 543687 w 822480"/>
              <a:gd name="connsiteY51" fmla="*/ 66675 h 1021598"/>
              <a:gd name="connsiteX52" fmla="*/ 548450 w 822480"/>
              <a:gd name="connsiteY52" fmla="*/ 9525 h 1021598"/>
              <a:gd name="connsiteX53" fmla="*/ 474631 w 822480"/>
              <a:gd name="connsiteY53" fmla="*/ 0 h 1021598"/>
              <a:gd name="connsiteX54" fmla="*/ 441294 w 822480"/>
              <a:gd name="connsiteY54" fmla="*/ 28575 h 1021598"/>
              <a:gd name="connsiteX55" fmla="*/ 446056 w 822480"/>
              <a:gd name="connsiteY55" fmla="*/ 83344 h 1021598"/>
              <a:gd name="connsiteX56" fmla="*/ 400812 w 822480"/>
              <a:gd name="connsiteY56" fmla="*/ 83344 h 1021598"/>
              <a:gd name="connsiteX57" fmla="*/ 396050 w 822480"/>
              <a:gd name="connsiteY57" fmla="*/ 66675 h 1021598"/>
              <a:gd name="connsiteX58" fmla="*/ 343662 w 822480"/>
              <a:gd name="connsiteY58" fmla="*/ 64294 h 1021598"/>
              <a:gd name="connsiteX59" fmla="*/ 286512 w 822480"/>
              <a:gd name="connsiteY59" fmla="*/ 100013 h 1021598"/>
              <a:gd name="connsiteX60" fmla="*/ 238887 w 822480"/>
              <a:gd name="connsiteY60" fmla="*/ 92869 h 1021598"/>
              <a:gd name="connsiteX61" fmla="*/ 238887 w 822480"/>
              <a:gd name="connsiteY61" fmla="*/ 73819 h 1021598"/>
              <a:gd name="connsiteX62" fmla="*/ 210312 w 822480"/>
              <a:gd name="connsiteY62" fmla="*/ 104775 h 1021598"/>
              <a:gd name="connsiteX63" fmla="*/ 234125 w 822480"/>
              <a:gd name="connsiteY63" fmla="*/ 142875 h 1021598"/>
              <a:gd name="connsiteX64" fmla="*/ 274606 w 822480"/>
              <a:gd name="connsiteY64" fmla="*/ 161925 h 1021598"/>
              <a:gd name="connsiteX65" fmla="*/ 260319 w 822480"/>
              <a:gd name="connsiteY65" fmla="*/ 192881 h 1021598"/>
              <a:gd name="connsiteX66" fmla="*/ 200787 w 822480"/>
              <a:gd name="connsiteY66" fmla="*/ 169069 h 1021598"/>
              <a:gd name="connsiteX67" fmla="*/ 153162 w 822480"/>
              <a:gd name="connsiteY67" fmla="*/ 128588 h 1021598"/>
              <a:gd name="connsiteX68" fmla="*/ 169831 w 822480"/>
              <a:gd name="connsiteY68" fmla="*/ 71438 h 1021598"/>
              <a:gd name="connsiteX69" fmla="*/ 131731 w 822480"/>
              <a:gd name="connsiteY69" fmla="*/ 52388 h 1021598"/>
              <a:gd name="connsiteX70" fmla="*/ 60294 w 822480"/>
              <a:gd name="connsiteY70" fmla="*/ 7144 h 1021598"/>
              <a:gd name="connsiteX0" fmla="*/ 60294 w 822480"/>
              <a:gd name="connsiteY0" fmla="*/ 7144 h 1021598"/>
              <a:gd name="connsiteX1" fmla="*/ 17431 w 822480"/>
              <a:gd name="connsiteY1" fmla="*/ 71438 h 1021598"/>
              <a:gd name="connsiteX2" fmla="*/ 24575 w 822480"/>
              <a:gd name="connsiteY2" fmla="*/ 92869 h 1021598"/>
              <a:gd name="connsiteX3" fmla="*/ 762 w 822480"/>
              <a:gd name="connsiteY3" fmla="*/ 185738 h 1021598"/>
              <a:gd name="connsiteX4" fmla="*/ 60294 w 822480"/>
              <a:gd name="connsiteY4" fmla="*/ 240506 h 1021598"/>
              <a:gd name="connsiteX5" fmla="*/ 65056 w 822480"/>
              <a:gd name="connsiteY5" fmla="*/ 307181 h 1021598"/>
              <a:gd name="connsiteX6" fmla="*/ 53150 w 822480"/>
              <a:gd name="connsiteY6" fmla="*/ 457200 h 1021598"/>
              <a:gd name="connsiteX7" fmla="*/ 76962 w 822480"/>
              <a:gd name="connsiteY7" fmla="*/ 566738 h 1021598"/>
              <a:gd name="connsiteX8" fmla="*/ 198406 w 822480"/>
              <a:gd name="connsiteY8" fmla="*/ 671513 h 1021598"/>
              <a:gd name="connsiteX9" fmla="*/ 198406 w 822480"/>
              <a:gd name="connsiteY9" fmla="*/ 752475 h 1021598"/>
              <a:gd name="connsiteX10" fmla="*/ 269844 w 822480"/>
              <a:gd name="connsiteY10" fmla="*/ 773906 h 1021598"/>
              <a:gd name="connsiteX11" fmla="*/ 269844 w 822480"/>
              <a:gd name="connsiteY11" fmla="*/ 802481 h 1021598"/>
              <a:gd name="connsiteX12" fmla="*/ 300800 w 822480"/>
              <a:gd name="connsiteY12" fmla="*/ 812006 h 1021598"/>
              <a:gd name="connsiteX13" fmla="*/ 269844 w 822480"/>
              <a:gd name="connsiteY13" fmla="*/ 835819 h 1021598"/>
              <a:gd name="connsiteX14" fmla="*/ 284131 w 822480"/>
              <a:gd name="connsiteY14" fmla="*/ 888206 h 1021598"/>
              <a:gd name="connsiteX15" fmla="*/ 319850 w 822480"/>
              <a:gd name="connsiteY15" fmla="*/ 876300 h 1021598"/>
              <a:gd name="connsiteX16" fmla="*/ 348425 w 822480"/>
              <a:gd name="connsiteY16" fmla="*/ 892969 h 1021598"/>
              <a:gd name="connsiteX17" fmla="*/ 422244 w 822480"/>
              <a:gd name="connsiteY17" fmla="*/ 1002506 h 1021598"/>
              <a:gd name="connsiteX18" fmla="*/ 441294 w 822480"/>
              <a:gd name="connsiteY18" fmla="*/ 938213 h 1021598"/>
              <a:gd name="connsiteX19" fmla="*/ 488919 w 822480"/>
              <a:gd name="connsiteY19" fmla="*/ 923925 h 1021598"/>
              <a:gd name="connsiteX20" fmla="*/ 529400 w 822480"/>
              <a:gd name="connsiteY20" fmla="*/ 933450 h 1021598"/>
              <a:gd name="connsiteX21" fmla="*/ 591312 w 822480"/>
              <a:gd name="connsiteY21" fmla="*/ 919163 h 1021598"/>
              <a:gd name="connsiteX22" fmla="*/ 634175 w 822480"/>
              <a:gd name="connsiteY22" fmla="*/ 883444 h 1021598"/>
              <a:gd name="connsiteX23" fmla="*/ 662750 w 822480"/>
              <a:gd name="connsiteY23" fmla="*/ 904875 h 1021598"/>
              <a:gd name="connsiteX24" fmla="*/ 722281 w 822480"/>
              <a:gd name="connsiteY24" fmla="*/ 938213 h 1021598"/>
              <a:gd name="connsiteX25" fmla="*/ 727044 w 822480"/>
              <a:gd name="connsiteY25" fmla="*/ 1004888 h 1021598"/>
              <a:gd name="connsiteX26" fmla="*/ 762763 w 822480"/>
              <a:gd name="connsiteY26" fmla="*/ 1016794 h 1021598"/>
              <a:gd name="connsiteX27" fmla="*/ 793719 w 822480"/>
              <a:gd name="connsiteY27" fmla="*/ 992981 h 1021598"/>
              <a:gd name="connsiteX28" fmla="*/ 822294 w 822480"/>
              <a:gd name="connsiteY28" fmla="*/ 945356 h 1021598"/>
              <a:gd name="connsiteX29" fmla="*/ 815150 w 822480"/>
              <a:gd name="connsiteY29" fmla="*/ 888206 h 1021598"/>
              <a:gd name="connsiteX30" fmla="*/ 777050 w 822480"/>
              <a:gd name="connsiteY30" fmla="*/ 859631 h 1021598"/>
              <a:gd name="connsiteX31" fmla="*/ 767525 w 822480"/>
              <a:gd name="connsiteY31" fmla="*/ 809625 h 1021598"/>
              <a:gd name="connsiteX32" fmla="*/ 715137 w 822480"/>
              <a:gd name="connsiteY32" fmla="*/ 788194 h 1021598"/>
              <a:gd name="connsiteX33" fmla="*/ 693706 w 822480"/>
              <a:gd name="connsiteY33" fmla="*/ 747713 h 1021598"/>
              <a:gd name="connsiteX34" fmla="*/ 674656 w 822480"/>
              <a:gd name="connsiteY34" fmla="*/ 685800 h 1021598"/>
              <a:gd name="connsiteX35" fmla="*/ 674656 w 822480"/>
              <a:gd name="connsiteY35" fmla="*/ 635794 h 1021598"/>
              <a:gd name="connsiteX36" fmla="*/ 684181 w 822480"/>
              <a:gd name="connsiteY36" fmla="*/ 595313 h 1021598"/>
              <a:gd name="connsiteX37" fmla="*/ 638937 w 822480"/>
              <a:gd name="connsiteY37" fmla="*/ 588169 h 1021598"/>
              <a:gd name="connsiteX38" fmla="*/ 638937 w 822480"/>
              <a:gd name="connsiteY38" fmla="*/ 547688 h 1021598"/>
              <a:gd name="connsiteX39" fmla="*/ 572262 w 822480"/>
              <a:gd name="connsiteY39" fmla="*/ 542925 h 1021598"/>
              <a:gd name="connsiteX40" fmla="*/ 529400 w 822480"/>
              <a:gd name="connsiteY40" fmla="*/ 481013 h 1021598"/>
              <a:gd name="connsiteX41" fmla="*/ 507969 w 822480"/>
              <a:gd name="connsiteY41" fmla="*/ 450056 h 1021598"/>
              <a:gd name="connsiteX42" fmla="*/ 543687 w 822480"/>
              <a:gd name="connsiteY42" fmla="*/ 426244 h 1021598"/>
              <a:gd name="connsiteX43" fmla="*/ 500825 w 822480"/>
              <a:gd name="connsiteY43" fmla="*/ 383381 h 1021598"/>
              <a:gd name="connsiteX44" fmla="*/ 510350 w 822480"/>
              <a:gd name="connsiteY44" fmla="*/ 326231 h 1021598"/>
              <a:gd name="connsiteX45" fmla="*/ 536544 w 822480"/>
              <a:gd name="connsiteY45" fmla="*/ 319088 h 1021598"/>
              <a:gd name="connsiteX46" fmla="*/ 522256 w 822480"/>
              <a:gd name="connsiteY46" fmla="*/ 252413 h 1021598"/>
              <a:gd name="connsiteX47" fmla="*/ 517494 w 822480"/>
              <a:gd name="connsiteY47" fmla="*/ 180975 h 1021598"/>
              <a:gd name="connsiteX48" fmla="*/ 491300 w 822480"/>
              <a:gd name="connsiteY48" fmla="*/ 145256 h 1021598"/>
              <a:gd name="connsiteX49" fmla="*/ 467487 w 822480"/>
              <a:gd name="connsiteY49" fmla="*/ 102394 h 1021598"/>
              <a:gd name="connsiteX50" fmla="*/ 472250 w 822480"/>
              <a:gd name="connsiteY50" fmla="*/ 78581 h 1021598"/>
              <a:gd name="connsiteX51" fmla="*/ 543687 w 822480"/>
              <a:gd name="connsiteY51" fmla="*/ 66675 h 1021598"/>
              <a:gd name="connsiteX52" fmla="*/ 548450 w 822480"/>
              <a:gd name="connsiteY52" fmla="*/ 9525 h 1021598"/>
              <a:gd name="connsiteX53" fmla="*/ 474631 w 822480"/>
              <a:gd name="connsiteY53" fmla="*/ 0 h 1021598"/>
              <a:gd name="connsiteX54" fmla="*/ 441294 w 822480"/>
              <a:gd name="connsiteY54" fmla="*/ 28575 h 1021598"/>
              <a:gd name="connsiteX55" fmla="*/ 446056 w 822480"/>
              <a:gd name="connsiteY55" fmla="*/ 83344 h 1021598"/>
              <a:gd name="connsiteX56" fmla="*/ 400812 w 822480"/>
              <a:gd name="connsiteY56" fmla="*/ 83344 h 1021598"/>
              <a:gd name="connsiteX57" fmla="*/ 396050 w 822480"/>
              <a:gd name="connsiteY57" fmla="*/ 66675 h 1021598"/>
              <a:gd name="connsiteX58" fmla="*/ 343662 w 822480"/>
              <a:gd name="connsiteY58" fmla="*/ 64294 h 1021598"/>
              <a:gd name="connsiteX59" fmla="*/ 286512 w 822480"/>
              <a:gd name="connsiteY59" fmla="*/ 100013 h 1021598"/>
              <a:gd name="connsiteX60" fmla="*/ 238887 w 822480"/>
              <a:gd name="connsiteY60" fmla="*/ 92869 h 1021598"/>
              <a:gd name="connsiteX61" fmla="*/ 238887 w 822480"/>
              <a:gd name="connsiteY61" fmla="*/ 73819 h 1021598"/>
              <a:gd name="connsiteX62" fmla="*/ 210312 w 822480"/>
              <a:gd name="connsiteY62" fmla="*/ 104775 h 1021598"/>
              <a:gd name="connsiteX63" fmla="*/ 234125 w 822480"/>
              <a:gd name="connsiteY63" fmla="*/ 142875 h 1021598"/>
              <a:gd name="connsiteX64" fmla="*/ 274606 w 822480"/>
              <a:gd name="connsiteY64" fmla="*/ 161925 h 1021598"/>
              <a:gd name="connsiteX65" fmla="*/ 260319 w 822480"/>
              <a:gd name="connsiteY65" fmla="*/ 192881 h 1021598"/>
              <a:gd name="connsiteX66" fmla="*/ 200787 w 822480"/>
              <a:gd name="connsiteY66" fmla="*/ 169069 h 1021598"/>
              <a:gd name="connsiteX67" fmla="*/ 153162 w 822480"/>
              <a:gd name="connsiteY67" fmla="*/ 128588 h 1021598"/>
              <a:gd name="connsiteX68" fmla="*/ 169831 w 822480"/>
              <a:gd name="connsiteY68" fmla="*/ 71438 h 1021598"/>
              <a:gd name="connsiteX69" fmla="*/ 131731 w 822480"/>
              <a:gd name="connsiteY69" fmla="*/ 52388 h 1021598"/>
              <a:gd name="connsiteX70" fmla="*/ 60294 w 822480"/>
              <a:gd name="connsiteY70" fmla="*/ 7144 h 1021598"/>
              <a:gd name="connsiteX0" fmla="*/ 60294 w 822480"/>
              <a:gd name="connsiteY0" fmla="*/ 7144 h 1021598"/>
              <a:gd name="connsiteX1" fmla="*/ 17431 w 822480"/>
              <a:gd name="connsiteY1" fmla="*/ 71438 h 1021598"/>
              <a:gd name="connsiteX2" fmla="*/ 24575 w 822480"/>
              <a:gd name="connsiteY2" fmla="*/ 92869 h 1021598"/>
              <a:gd name="connsiteX3" fmla="*/ 762 w 822480"/>
              <a:gd name="connsiteY3" fmla="*/ 185738 h 1021598"/>
              <a:gd name="connsiteX4" fmla="*/ 60294 w 822480"/>
              <a:gd name="connsiteY4" fmla="*/ 240506 h 1021598"/>
              <a:gd name="connsiteX5" fmla="*/ 65056 w 822480"/>
              <a:gd name="connsiteY5" fmla="*/ 307181 h 1021598"/>
              <a:gd name="connsiteX6" fmla="*/ 53150 w 822480"/>
              <a:gd name="connsiteY6" fmla="*/ 457200 h 1021598"/>
              <a:gd name="connsiteX7" fmla="*/ 76962 w 822480"/>
              <a:gd name="connsiteY7" fmla="*/ 566738 h 1021598"/>
              <a:gd name="connsiteX8" fmla="*/ 198406 w 822480"/>
              <a:gd name="connsiteY8" fmla="*/ 671513 h 1021598"/>
              <a:gd name="connsiteX9" fmla="*/ 198406 w 822480"/>
              <a:gd name="connsiteY9" fmla="*/ 752475 h 1021598"/>
              <a:gd name="connsiteX10" fmla="*/ 269844 w 822480"/>
              <a:gd name="connsiteY10" fmla="*/ 773906 h 1021598"/>
              <a:gd name="connsiteX11" fmla="*/ 269844 w 822480"/>
              <a:gd name="connsiteY11" fmla="*/ 802481 h 1021598"/>
              <a:gd name="connsiteX12" fmla="*/ 300800 w 822480"/>
              <a:gd name="connsiteY12" fmla="*/ 812006 h 1021598"/>
              <a:gd name="connsiteX13" fmla="*/ 269844 w 822480"/>
              <a:gd name="connsiteY13" fmla="*/ 835819 h 1021598"/>
              <a:gd name="connsiteX14" fmla="*/ 284131 w 822480"/>
              <a:gd name="connsiteY14" fmla="*/ 888206 h 1021598"/>
              <a:gd name="connsiteX15" fmla="*/ 319850 w 822480"/>
              <a:gd name="connsiteY15" fmla="*/ 876300 h 1021598"/>
              <a:gd name="connsiteX16" fmla="*/ 348425 w 822480"/>
              <a:gd name="connsiteY16" fmla="*/ 892969 h 1021598"/>
              <a:gd name="connsiteX17" fmla="*/ 422244 w 822480"/>
              <a:gd name="connsiteY17" fmla="*/ 1002506 h 1021598"/>
              <a:gd name="connsiteX18" fmla="*/ 441294 w 822480"/>
              <a:gd name="connsiteY18" fmla="*/ 938213 h 1021598"/>
              <a:gd name="connsiteX19" fmla="*/ 488919 w 822480"/>
              <a:gd name="connsiteY19" fmla="*/ 923925 h 1021598"/>
              <a:gd name="connsiteX20" fmla="*/ 529400 w 822480"/>
              <a:gd name="connsiteY20" fmla="*/ 933450 h 1021598"/>
              <a:gd name="connsiteX21" fmla="*/ 591312 w 822480"/>
              <a:gd name="connsiteY21" fmla="*/ 919163 h 1021598"/>
              <a:gd name="connsiteX22" fmla="*/ 634175 w 822480"/>
              <a:gd name="connsiteY22" fmla="*/ 883444 h 1021598"/>
              <a:gd name="connsiteX23" fmla="*/ 662750 w 822480"/>
              <a:gd name="connsiteY23" fmla="*/ 904875 h 1021598"/>
              <a:gd name="connsiteX24" fmla="*/ 722281 w 822480"/>
              <a:gd name="connsiteY24" fmla="*/ 938213 h 1021598"/>
              <a:gd name="connsiteX25" fmla="*/ 727044 w 822480"/>
              <a:gd name="connsiteY25" fmla="*/ 1004888 h 1021598"/>
              <a:gd name="connsiteX26" fmla="*/ 762763 w 822480"/>
              <a:gd name="connsiteY26" fmla="*/ 1016794 h 1021598"/>
              <a:gd name="connsiteX27" fmla="*/ 793719 w 822480"/>
              <a:gd name="connsiteY27" fmla="*/ 992981 h 1021598"/>
              <a:gd name="connsiteX28" fmla="*/ 822294 w 822480"/>
              <a:gd name="connsiteY28" fmla="*/ 945356 h 1021598"/>
              <a:gd name="connsiteX29" fmla="*/ 815150 w 822480"/>
              <a:gd name="connsiteY29" fmla="*/ 888206 h 1021598"/>
              <a:gd name="connsiteX30" fmla="*/ 777050 w 822480"/>
              <a:gd name="connsiteY30" fmla="*/ 859631 h 1021598"/>
              <a:gd name="connsiteX31" fmla="*/ 767525 w 822480"/>
              <a:gd name="connsiteY31" fmla="*/ 809625 h 1021598"/>
              <a:gd name="connsiteX32" fmla="*/ 715137 w 822480"/>
              <a:gd name="connsiteY32" fmla="*/ 788194 h 1021598"/>
              <a:gd name="connsiteX33" fmla="*/ 693706 w 822480"/>
              <a:gd name="connsiteY33" fmla="*/ 747713 h 1021598"/>
              <a:gd name="connsiteX34" fmla="*/ 674656 w 822480"/>
              <a:gd name="connsiteY34" fmla="*/ 685800 h 1021598"/>
              <a:gd name="connsiteX35" fmla="*/ 674656 w 822480"/>
              <a:gd name="connsiteY35" fmla="*/ 635794 h 1021598"/>
              <a:gd name="connsiteX36" fmla="*/ 684181 w 822480"/>
              <a:gd name="connsiteY36" fmla="*/ 595313 h 1021598"/>
              <a:gd name="connsiteX37" fmla="*/ 638937 w 822480"/>
              <a:gd name="connsiteY37" fmla="*/ 588169 h 1021598"/>
              <a:gd name="connsiteX38" fmla="*/ 638937 w 822480"/>
              <a:gd name="connsiteY38" fmla="*/ 547688 h 1021598"/>
              <a:gd name="connsiteX39" fmla="*/ 572262 w 822480"/>
              <a:gd name="connsiteY39" fmla="*/ 542925 h 1021598"/>
              <a:gd name="connsiteX40" fmla="*/ 529400 w 822480"/>
              <a:gd name="connsiteY40" fmla="*/ 481013 h 1021598"/>
              <a:gd name="connsiteX41" fmla="*/ 507969 w 822480"/>
              <a:gd name="connsiteY41" fmla="*/ 450056 h 1021598"/>
              <a:gd name="connsiteX42" fmla="*/ 543687 w 822480"/>
              <a:gd name="connsiteY42" fmla="*/ 426244 h 1021598"/>
              <a:gd name="connsiteX43" fmla="*/ 500825 w 822480"/>
              <a:gd name="connsiteY43" fmla="*/ 383381 h 1021598"/>
              <a:gd name="connsiteX44" fmla="*/ 510350 w 822480"/>
              <a:gd name="connsiteY44" fmla="*/ 326231 h 1021598"/>
              <a:gd name="connsiteX45" fmla="*/ 536544 w 822480"/>
              <a:gd name="connsiteY45" fmla="*/ 319088 h 1021598"/>
              <a:gd name="connsiteX46" fmla="*/ 522256 w 822480"/>
              <a:gd name="connsiteY46" fmla="*/ 252413 h 1021598"/>
              <a:gd name="connsiteX47" fmla="*/ 517494 w 822480"/>
              <a:gd name="connsiteY47" fmla="*/ 180975 h 1021598"/>
              <a:gd name="connsiteX48" fmla="*/ 491300 w 822480"/>
              <a:gd name="connsiteY48" fmla="*/ 145256 h 1021598"/>
              <a:gd name="connsiteX49" fmla="*/ 467487 w 822480"/>
              <a:gd name="connsiteY49" fmla="*/ 102394 h 1021598"/>
              <a:gd name="connsiteX50" fmla="*/ 472250 w 822480"/>
              <a:gd name="connsiteY50" fmla="*/ 78581 h 1021598"/>
              <a:gd name="connsiteX51" fmla="*/ 543687 w 822480"/>
              <a:gd name="connsiteY51" fmla="*/ 66675 h 1021598"/>
              <a:gd name="connsiteX52" fmla="*/ 548450 w 822480"/>
              <a:gd name="connsiteY52" fmla="*/ 9525 h 1021598"/>
              <a:gd name="connsiteX53" fmla="*/ 474631 w 822480"/>
              <a:gd name="connsiteY53" fmla="*/ 0 h 1021598"/>
              <a:gd name="connsiteX54" fmla="*/ 441294 w 822480"/>
              <a:gd name="connsiteY54" fmla="*/ 28575 h 1021598"/>
              <a:gd name="connsiteX55" fmla="*/ 446056 w 822480"/>
              <a:gd name="connsiteY55" fmla="*/ 83344 h 1021598"/>
              <a:gd name="connsiteX56" fmla="*/ 400812 w 822480"/>
              <a:gd name="connsiteY56" fmla="*/ 83344 h 1021598"/>
              <a:gd name="connsiteX57" fmla="*/ 396050 w 822480"/>
              <a:gd name="connsiteY57" fmla="*/ 66675 h 1021598"/>
              <a:gd name="connsiteX58" fmla="*/ 343662 w 822480"/>
              <a:gd name="connsiteY58" fmla="*/ 64294 h 1021598"/>
              <a:gd name="connsiteX59" fmla="*/ 286512 w 822480"/>
              <a:gd name="connsiteY59" fmla="*/ 100013 h 1021598"/>
              <a:gd name="connsiteX60" fmla="*/ 238887 w 822480"/>
              <a:gd name="connsiteY60" fmla="*/ 92869 h 1021598"/>
              <a:gd name="connsiteX61" fmla="*/ 238887 w 822480"/>
              <a:gd name="connsiteY61" fmla="*/ 73819 h 1021598"/>
              <a:gd name="connsiteX62" fmla="*/ 210312 w 822480"/>
              <a:gd name="connsiteY62" fmla="*/ 104775 h 1021598"/>
              <a:gd name="connsiteX63" fmla="*/ 234125 w 822480"/>
              <a:gd name="connsiteY63" fmla="*/ 142875 h 1021598"/>
              <a:gd name="connsiteX64" fmla="*/ 274606 w 822480"/>
              <a:gd name="connsiteY64" fmla="*/ 161925 h 1021598"/>
              <a:gd name="connsiteX65" fmla="*/ 260319 w 822480"/>
              <a:gd name="connsiteY65" fmla="*/ 192881 h 1021598"/>
              <a:gd name="connsiteX66" fmla="*/ 200787 w 822480"/>
              <a:gd name="connsiteY66" fmla="*/ 169069 h 1021598"/>
              <a:gd name="connsiteX67" fmla="*/ 153162 w 822480"/>
              <a:gd name="connsiteY67" fmla="*/ 128588 h 1021598"/>
              <a:gd name="connsiteX68" fmla="*/ 169831 w 822480"/>
              <a:gd name="connsiteY68" fmla="*/ 71438 h 1021598"/>
              <a:gd name="connsiteX69" fmla="*/ 131731 w 822480"/>
              <a:gd name="connsiteY69" fmla="*/ 52388 h 1021598"/>
              <a:gd name="connsiteX70" fmla="*/ 60294 w 822480"/>
              <a:gd name="connsiteY70" fmla="*/ 7144 h 1021598"/>
              <a:gd name="connsiteX0" fmla="*/ 60294 w 822480"/>
              <a:gd name="connsiteY0" fmla="*/ 7144 h 1021598"/>
              <a:gd name="connsiteX1" fmla="*/ 17431 w 822480"/>
              <a:gd name="connsiteY1" fmla="*/ 71438 h 1021598"/>
              <a:gd name="connsiteX2" fmla="*/ 24575 w 822480"/>
              <a:gd name="connsiteY2" fmla="*/ 92869 h 1021598"/>
              <a:gd name="connsiteX3" fmla="*/ 762 w 822480"/>
              <a:gd name="connsiteY3" fmla="*/ 185738 h 1021598"/>
              <a:gd name="connsiteX4" fmla="*/ 60294 w 822480"/>
              <a:gd name="connsiteY4" fmla="*/ 240506 h 1021598"/>
              <a:gd name="connsiteX5" fmla="*/ 65056 w 822480"/>
              <a:gd name="connsiteY5" fmla="*/ 307181 h 1021598"/>
              <a:gd name="connsiteX6" fmla="*/ 53150 w 822480"/>
              <a:gd name="connsiteY6" fmla="*/ 457200 h 1021598"/>
              <a:gd name="connsiteX7" fmla="*/ 76962 w 822480"/>
              <a:gd name="connsiteY7" fmla="*/ 566738 h 1021598"/>
              <a:gd name="connsiteX8" fmla="*/ 198406 w 822480"/>
              <a:gd name="connsiteY8" fmla="*/ 671513 h 1021598"/>
              <a:gd name="connsiteX9" fmla="*/ 198406 w 822480"/>
              <a:gd name="connsiteY9" fmla="*/ 752475 h 1021598"/>
              <a:gd name="connsiteX10" fmla="*/ 269844 w 822480"/>
              <a:gd name="connsiteY10" fmla="*/ 773906 h 1021598"/>
              <a:gd name="connsiteX11" fmla="*/ 269844 w 822480"/>
              <a:gd name="connsiteY11" fmla="*/ 802481 h 1021598"/>
              <a:gd name="connsiteX12" fmla="*/ 300800 w 822480"/>
              <a:gd name="connsiteY12" fmla="*/ 812006 h 1021598"/>
              <a:gd name="connsiteX13" fmla="*/ 269844 w 822480"/>
              <a:gd name="connsiteY13" fmla="*/ 835819 h 1021598"/>
              <a:gd name="connsiteX14" fmla="*/ 284131 w 822480"/>
              <a:gd name="connsiteY14" fmla="*/ 888206 h 1021598"/>
              <a:gd name="connsiteX15" fmla="*/ 319850 w 822480"/>
              <a:gd name="connsiteY15" fmla="*/ 876300 h 1021598"/>
              <a:gd name="connsiteX16" fmla="*/ 348425 w 822480"/>
              <a:gd name="connsiteY16" fmla="*/ 892969 h 1021598"/>
              <a:gd name="connsiteX17" fmla="*/ 422244 w 822480"/>
              <a:gd name="connsiteY17" fmla="*/ 1002506 h 1021598"/>
              <a:gd name="connsiteX18" fmla="*/ 441294 w 822480"/>
              <a:gd name="connsiteY18" fmla="*/ 938213 h 1021598"/>
              <a:gd name="connsiteX19" fmla="*/ 488919 w 822480"/>
              <a:gd name="connsiteY19" fmla="*/ 923925 h 1021598"/>
              <a:gd name="connsiteX20" fmla="*/ 529400 w 822480"/>
              <a:gd name="connsiteY20" fmla="*/ 933450 h 1021598"/>
              <a:gd name="connsiteX21" fmla="*/ 591312 w 822480"/>
              <a:gd name="connsiteY21" fmla="*/ 919163 h 1021598"/>
              <a:gd name="connsiteX22" fmla="*/ 634175 w 822480"/>
              <a:gd name="connsiteY22" fmla="*/ 883444 h 1021598"/>
              <a:gd name="connsiteX23" fmla="*/ 662750 w 822480"/>
              <a:gd name="connsiteY23" fmla="*/ 904875 h 1021598"/>
              <a:gd name="connsiteX24" fmla="*/ 722281 w 822480"/>
              <a:gd name="connsiteY24" fmla="*/ 938213 h 1021598"/>
              <a:gd name="connsiteX25" fmla="*/ 727044 w 822480"/>
              <a:gd name="connsiteY25" fmla="*/ 1004888 h 1021598"/>
              <a:gd name="connsiteX26" fmla="*/ 762763 w 822480"/>
              <a:gd name="connsiteY26" fmla="*/ 1016794 h 1021598"/>
              <a:gd name="connsiteX27" fmla="*/ 793719 w 822480"/>
              <a:gd name="connsiteY27" fmla="*/ 992981 h 1021598"/>
              <a:gd name="connsiteX28" fmla="*/ 822294 w 822480"/>
              <a:gd name="connsiteY28" fmla="*/ 945356 h 1021598"/>
              <a:gd name="connsiteX29" fmla="*/ 815150 w 822480"/>
              <a:gd name="connsiteY29" fmla="*/ 888206 h 1021598"/>
              <a:gd name="connsiteX30" fmla="*/ 777050 w 822480"/>
              <a:gd name="connsiteY30" fmla="*/ 859631 h 1021598"/>
              <a:gd name="connsiteX31" fmla="*/ 767525 w 822480"/>
              <a:gd name="connsiteY31" fmla="*/ 809625 h 1021598"/>
              <a:gd name="connsiteX32" fmla="*/ 715137 w 822480"/>
              <a:gd name="connsiteY32" fmla="*/ 788194 h 1021598"/>
              <a:gd name="connsiteX33" fmla="*/ 693706 w 822480"/>
              <a:gd name="connsiteY33" fmla="*/ 747713 h 1021598"/>
              <a:gd name="connsiteX34" fmla="*/ 674656 w 822480"/>
              <a:gd name="connsiteY34" fmla="*/ 685800 h 1021598"/>
              <a:gd name="connsiteX35" fmla="*/ 674656 w 822480"/>
              <a:gd name="connsiteY35" fmla="*/ 635794 h 1021598"/>
              <a:gd name="connsiteX36" fmla="*/ 684181 w 822480"/>
              <a:gd name="connsiteY36" fmla="*/ 595313 h 1021598"/>
              <a:gd name="connsiteX37" fmla="*/ 638937 w 822480"/>
              <a:gd name="connsiteY37" fmla="*/ 588169 h 1021598"/>
              <a:gd name="connsiteX38" fmla="*/ 638937 w 822480"/>
              <a:gd name="connsiteY38" fmla="*/ 547688 h 1021598"/>
              <a:gd name="connsiteX39" fmla="*/ 572262 w 822480"/>
              <a:gd name="connsiteY39" fmla="*/ 542925 h 1021598"/>
              <a:gd name="connsiteX40" fmla="*/ 529400 w 822480"/>
              <a:gd name="connsiteY40" fmla="*/ 481013 h 1021598"/>
              <a:gd name="connsiteX41" fmla="*/ 507969 w 822480"/>
              <a:gd name="connsiteY41" fmla="*/ 450056 h 1021598"/>
              <a:gd name="connsiteX42" fmla="*/ 543687 w 822480"/>
              <a:gd name="connsiteY42" fmla="*/ 426244 h 1021598"/>
              <a:gd name="connsiteX43" fmla="*/ 500825 w 822480"/>
              <a:gd name="connsiteY43" fmla="*/ 383381 h 1021598"/>
              <a:gd name="connsiteX44" fmla="*/ 510350 w 822480"/>
              <a:gd name="connsiteY44" fmla="*/ 326231 h 1021598"/>
              <a:gd name="connsiteX45" fmla="*/ 536544 w 822480"/>
              <a:gd name="connsiteY45" fmla="*/ 319088 h 1021598"/>
              <a:gd name="connsiteX46" fmla="*/ 522256 w 822480"/>
              <a:gd name="connsiteY46" fmla="*/ 252413 h 1021598"/>
              <a:gd name="connsiteX47" fmla="*/ 517494 w 822480"/>
              <a:gd name="connsiteY47" fmla="*/ 180975 h 1021598"/>
              <a:gd name="connsiteX48" fmla="*/ 491300 w 822480"/>
              <a:gd name="connsiteY48" fmla="*/ 145256 h 1021598"/>
              <a:gd name="connsiteX49" fmla="*/ 467487 w 822480"/>
              <a:gd name="connsiteY49" fmla="*/ 102394 h 1021598"/>
              <a:gd name="connsiteX50" fmla="*/ 472250 w 822480"/>
              <a:gd name="connsiteY50" fmla="*/ 78581 h 1021598"/>
              <a:gd name="connsiteX51" fmla="*/ 543687 w 822480"/>
              <a:gd name="connsiteY51" fmla="*/ 66675 h 1021598"/>
              <a:gd name="connsiteX52" fmla="*/ 548450 w 822480"/>
              <a:gd name="connsiteY52" fmla="*/ 9525 h 1021598"/>
              <a:gd name="connsiteX53" fmla="*/ 474631 w 822480"/>
              <a:gd name="connsiteY53" fmla="*/ 0 h 1021598"/>
              <a:gd name="connsiteX54" fmla="*/ 441294 w 822480"/>
              <a:gd name="connsiteY54" fmla="*/ 28575 h 1021598"/>
              <a:gd name="connsiteX55" fmla="*/ 446056 w 822480"/>
              <a:gd name="connsiteY55" fmla="*/ 83344 h 1021598"/>
              <a:gd name="connsiteX56" fmla="*/ 400812 w 822480"/>
              <a:gd name="connsiteY56" fmla="*/ 83344 h 1021598"/>
              <a:gd name="connsiteX57" fmla="*/ 396050 w 822480"/>
              <a:gd name="connsiteY57" fmla="*/ 66675 h 1021598"/>
              <a:gd name="connsiteX58" fmla="*/ 343662 w 822480"/>
              <a:gd name="connsiteY58" fmla="*/ 64294 h 1021598"/>
              <a:gd name="connsiteX59" fmla="*/ 286512 w 822480"/>
              <a:gd name="connsiteY59" fmla="*/ 100013 h 1021598"/>
              <a:gd name="connsiteX60" fmla="*/ 238887 w 822480"/>
              <a:gd name="connsiteY60" fmla="*/ 92869 h 1021598"/>
              <a:gd name="connsiteX61" fmla="*/ 238887 w 822480"/>
              <a:gd name="connsiteY61" fmla="*/ 73819 h 1021598"/>
              <a:gd name="connsiteX62" fmla="*/ 210312 w 822480"/>
              <a:gd name="connsiteY62" fmla="*/ 104775 h 1021598"/>
              <a:gd name="connsiteX63" fmla="*/ 234125 w 822480"/>
              <a:gd name="connsiteY63" fmla="*/ 142875 h 1021598"/>
              <a:gd name="connsiteX64" fmla="*/ 274606 w 822480"/>
              <a:gd name="connsiteY64" fmla="*/ 161925 h 1021598"/>
              <a:gd name="connsiteX65" fmla="*/ 260319 w 822480"/>
              <a:gd name="connsiteY65" fmla="*/ 192881 h 1021598"/>
              <a:gd name="connsiteX66" fmla="*/ 200787 w 822480"/>
              <a:gd name="connsiteY66" fmla="*/ 169069 h 1021598"/>
              <a:gd name="connsiteX67" fmla="*/ 153162 w 822480"/>
              <a:gd name="connsiteY67" fmla="*/ 128588 h 1021598"/>
              <a:gd name="connsiteX68" fmla="*/ 169831 w 822480"/>
              <a:gd name="connsiteY68" fmla="*/ 71438 h 1021598"/>
              <a:gd name="connsiteX69" fmla="*/ 131731 w 822480"/>
              <a:gd name="connsiteY69" fmla="*/ 52388 h 1021598"/>
              <a:gd name="connsiteX70" fmla="*/ 60294 w 822480"/>
              <a:gd name="connsiteY70" fmla="*/ 7144 h 1021598"/>
              <a:gd name="connsiteX0" fmla="*/ 60294 w 822480"/>
              <a:gd name="connsiteY0" fmla="*/ 7144 h 1021598"/>
              <a:gd name="connsiteX1" fmla="*/ 17431 w 822480"/>
              <a:gd name="connsiteY1" fmla="*/ 71438 h 1021598"/>
              <a:gd name="connsiteX2" fmla="*/ 24575 w 822480"/>
              <a:gd name="connsiteY2" fmla="*/ 92869 h 1021598"/>
              <a:gd name="connsiteX3" fmla="*/ 762 w 822480"/>
              <a:gd name="connsiteY3" fmla="*/ 185738 h 1021598"/>
              <a:gd name="connsiteX4" fmla="*/ 60294 w 822480"/>
              <a:gd name="connsiteY4" fmla="*/ 240506 h 1021598"/>
              <a:gd name="connsiteX5" fmla="*/ 65056 w 822480"/>
              <a:gd name="connsiteY5" fmla="*/ 307181 h 1021598"/>
              <a:gd name="connsiteX6" fmla="*/ 53150 w 822480"/>
              <a:gd name="connsiteY6" fmla="*/ 457200 h 1021598"/>
              <a:gd name="connsiteX7" fmla="*/ 76962 w 822480"/>
              <a:gd name="connsiteY7" fmla="*/ 566738 h 1021598"/>
              <a:gd name="connsiteX8" fmla="*/ 198406 w 822480"/>
              <a:gd name="connsiteY8" fmla="*/ 671513 h 1021598"/>
              <a:gd name="connsiteX9" fmla="*/ 198406 w 822480"/>
              <a:gd name="connsiteY9" fmla="*/ 752475 h 1021598"/>
              <a:gd name="connsiteX10" fmla="*/ 269844 w 822480"/>
              <a:gd name="connsiteY10" fmla="*/ 773906 h 1021598"/>
              <a:gd name="connsiteX11" fmla="*/ 269844 w 822480"/>
              <a:gd name="connsiteY11" fmla="*/ 802481 h 1021598"/>
              <a:gd name="connsiteX12" fmla="*/ 300800 w 822480"/>
              <a:gd name="connsiteY12" fmla="*/ 812006 h 1021598"/>
              <a:gd name="connsiteX13" fmla="*/ 269844 w 822480"/>
              <a:gd name="connsiteY13" fmla="*/ 835819 h 1021598"/>
              <a:gd name="connsiteX14" fmla="*/ 284131 w 822480"/>
              <a:gd name="connsiteY14" fmla="*/ 888206 h 1021598"/>
              <a:gd name="connsiteX15" fmla="*/ 319850 w 822480"/>
              <a:gd name="connsiteY15" fmla="*/ 876300 h 1021598"/>
              <a:gd name="connsiteX16" fmla="*/ 348425 w 822480"/>
              <a:gd name="connsiteY16" fmla="*/ 892969 h 1021598"/>
              <a:gd name="connsiteX17" fmla="*/ 422244 w 822480"/>
              <a:gd name="connsiteY17" fmla="*/ 1002506 h 1021598"/>
              <a:gd name="connsiteX18" fmla="*/ 441294 w 822480"/>
              <a:gd name="connsiteY18" fmla="*/ 938213 h 1021598"/>
              <a:gd name="connsiteX19" fmla="*/ 488919 w 822480"/>
              <a:gd name="connsiteY19" fmla="*/ 923925 h 1021598"/>
              <a:gd name="connsiteX20" fmla="*/ 529400 w 822480"/>
              <a:gd name="connsiteY20" fmla="*/ 933450 h 1021598"/>
              <a:gd name="connsiteX21" fmla="*/ 591312 w 822480"/>
              <a:gd name="connsiteY21" fmla="*/ 919163 h 1021598"/>
              <a:gd name="connsiteX22" fmla="*/ 634175 w 822480"/>
              <a:gd name="connsiteY22" fmla="*/ 883444 h 1021598"/>
              <a:gd name="connsiteX23" fmla="*/ 662750 w 822480"/>
              <a:gd name="connsiteY23" fmla="*/ 904875 h 1021598"/>
              <a:gd name="connsiteX24" fmla="*/ 722281 w 822480"/>
              <a:gd name="connsiteY24" fmla="*/ 938213 h 1021598"/>
              <a:gd name="connsiteX25" fmla="*/ 727044 w 822480"/>
              <a:gd name="connsiteY25" fmla="*/ 1004888 h 1021598"/>
              <a:gd name="connsiteX26" fmla="*/ 762763 w 822480"/>
              <a:gd name="connsiteY26" fmla="*/ 1016794 h 1021598"/>
              <a:gd name="connsiteX27" fmla="*/ 793719 w 822480"/>
              <a:gd name="connsiteY27" fmla="*/ 992981 h 1021598"/>
              <a:gd name="connsiteX28" fmla="*/ 822294 w 822480"/>
              <a:gd name="connsiteY28" fmla="*/ 945356 h 1021598"/>
              <a:gd name="connsiteX29" fmla="*/ 815150 w 822480"/>
              <a:gd name="connsiteY29" fmla="*/ 888206 h 1021598"/>
              <a:gd name="connsiteX30" fmla="*/ 777050 w 822480"/>
              <a:gd name="connsiteY30" fmla="*/ 859631 h 1021598"/>
              <a:gd name="connsiteX31" fmla="*/ 767525 w 822480"/>
              <a:gd name="connsiteY31" fmla="*/ 809625 h 1021598"/>
              <a:gd name="connsiteX32" fmla="*/ 715137 w 822480"/>
              <a:gd name="connsiteY32" fmla="*/ 788194 h 1021598"/>
              <a:gd name="connsiteX33" fmla="*/ 693706 w 822480"/>
              <a:gd name="connsiteY33" fmla="*/ 747713 h 1021598"/>
              <a:gd name="connsiteX34" fmla="*/ 674656 w 822480"/>
              <a:gd name="connsiteY34" fmla="*/ 685800 h 1021598"/>
              <a:gd name="connsiteX35" fmla="*/ 674656 w 822480"/>
              <a:gd name="connsiteY35" fmla="*/ 635794 h 1021598"/>
              <a:gd name="connsiteX36" fmla="*/ 684181 w 822480"/>
              <a:gd name="connsiteY36" fmla="*/ 595313 h 1021598"/>
              <a:gd name="connsiteX37" fmla="*/ 638937 w 822480"/>
              <a:gd name="connsiteY37" fmla="*/ 588169 h 1021598"/>
              <a:gd name="connsiteX38" fmla="*/ 638937 w 822480"/>
              <a:gd name="connsiteY38" fmla="*/ 547688 h 1021598"/>
              <a:gd name="connsiteX39" fmla="*/ 572262 w 822480"/>
              <a:gd name="connsiteY39" fmla="*/ 542925 h 1021598"/>
              <a:gd name="connsiteX40" fmla="*/ 529400 w 822480"/>
              <a:gd name="connsiteY40" fmla="*/ 481013 h 1021598"/>
              <a:gd name="connsiteX41" fmla="*/ 507969 w 822480"/>
              <a:gd name="connsiteY41" fmla="*/ 450056 h 1021598"/>
              <a:gd name="connsiteX42" fmla="*/ 543687 w 822480"/>
              <a:gd name="connsiteY42" fmla="*/ 426244 h 1021598"/>
              <a:gd name="connsiteX43" fmla="*/ 500825 w 822480"/>
              <a:gd name="connsiteY43" fmla="*/ 383381 h 1021598"/>
              <a:gd name="connsiteX44" fmla="*/ 510350 w 822480"/>
              <a:gd name="connsiteY44" fmla="*/ 326231 h 1021598"/>
              <a:gd name="connsiteX45" fmla="*/ 536544 w 822480"/>
              <a:gd name="connsiteY45" fmla="*/ 319088 h 1021598"/>
              <a:gd name="connsiteX46" fmla="*/ 522256 w 822480"/>
              <a:gd name="connsiteY46" fmla="*/ 252413 h 1021598"/>
              <a:gd name="connsiteX47" fmla="*/ 517494 w 822480"/>
              <a:gd name="connsiteY47" fmla="*/ 180975 h 1021598"/>
              <a:gd name="connsiteX48" fmla="*/ 491300 w 822480"/>
              <a:gd name="connsiteY48" fmla="*/ 145256 h 1021598"/>
              <a:gd name="connsiteX49" fmla="*/ 467487 w 822480"/>
              <a:gd name="connsiteY49" fmla="*/ 102394 h 1021598"/>
              <a:gd name="connsiteX50" fmla="*/ 472250 w 822480"/>
              <a:gd name="connsiteY50" fmla="*/ 78581 h 1021598"/>
              <a:gd name="connsiteX51" fmla="*/ 543687 w 822480"/>
              <a:gd name="connsiteY51" fmla="*/ 66675 h 1021598"/>
              <a:gd name="connsiteX52" fmla="*/ 548450 w 822480"/>
              <a:gd name="connsiteY52" fmla="*/ 9525 h 1021598"/>
              <a:gd name="connsiteX53" fmla="*/ 474631 w 822480"/>
              <a:gd name="connsiteY53" fmla="*/ 0 h 1021598"/>
              <a:gd name="connsiteX54" fmla="*/ 441294 w 822480"/>
              <a:gd name="connsiteY54" fmla="*/ 28575 h 1021598"/>
              <a:gd name="connsiteX55" fmla="*/ 446056 w 822480"/>
              <a:gd name="connsiteY55" fmla="*/ 83344 h 1021598"/>
              <a:gd name="connsiteX56" fmla="*/ 400812 w 822480"/>
              <a:gd name="connsiteY56" fmla="*/ 83344 h 1021598"/>
              <a:gd name="connsiteX57" fmla="*/ 396050 w 822480"/>
              <a:gd name="connsiteY57" fmla="*/ 66675 h 1021598"/>
              <a:gd name="connsiteX58" fmla="*/ 343662 w 822480"/>
              <a:gd name="connsiteY58" fmla="*/ 64294 h 1021598"/>
              <a:gd name="connsiteX59" fmla="*/ 286512 w 822480"/>
              <a:gd name="connsiteY59" fmla="*/ 100013 h 1021598"/>
              <a:gd name="connsiteX60" fmla="*/ 238887 w 822480"/>
              <a:gd name="connsiteY60" fmla="*/ 92869 h 1021598"/>
              <a:gd name="connsiteX61" fmla="*/ 238887 w 822480"/>
              <a:gd name="connsiteY61" fmla="*/ 73819 h 1021598"/>
              <a:gd name="connsiteX62" fmla="*/ 210312 w 822480"/>
              <a:gd name="connsiteY62" fmla="*/ 104775 h 1021598"/>
              <a:gd name="connsiteX63" fmla="*/ 234125 w 822480"/>
              <a:gd name="connsiteY63" fmla="*/ 142875 h 1021598"/>
              <a:gd name="connsiteX64" fmla="*/ 274606 w 822480"/>
              <a:gd name="connsiteY64" fmla="*/ 161925 h 1021598"/>
              <a:gd name="connsiteX65" fmla="*/ 260319 w 822480"/>
              <a:gd name="connsiteY65" fmla="*/ 192881 h 1021598"/>
              <a:gd name="connsiteX66" fmla="*/ 200787 w 822480"/>
              <a:gd name="connsiteY66" fmla="*/ 169069 h 1021598"/>
              <a:gd name="connsiteX67" fmla="*/ 153162 w 822480"/>
              <a:gd name="connsiteY67" fmla="*/ 128588 h 1021598"/>
              <a:gd name="connsiteX68" fmla="*/ 169831 w 822480"/>
              <a:gd name="connsiteY68" fmla="*/ 71438 h 1021598"/>
              <a:gd name="connsiteX69" fmla="*/ 131731 w 822480"/>
              <a:gd name="connsiteY69" fmla="*/ 52388 h 1021598"/>
              <a:gd name="connsiteX70" fmla="*/ 60294 w 822480"/>
              <a:gd name="connsiteY70" fmla="*/ 7144 h 1021598"/>
              <a:gd name="connsiteX0" fmla="*/ 60294 w 822480"/>
              <a:gd name="connsiteY0" fmla="*/ 7144 h 1021598"/>
              <a:gd name="connsiteX1" fmla="*/ 17431 w 822480"/>
              <a:gd name="connsiteY1" fmla="*/ 71438 h 1021598"/>
              <a:gd name="connsiteX2" fmla="*/ 24575 w 822480"/>
              <a:gd name="connsiteY2" fmla="*/ 92869 h 1021598"/>
              <a:gd name="connsiteX3" fmla="*/ 762 w 822480"/>
              <a:gd name="connsiteY3" fmla="*/ 185738 h 1021598"/>
              <a:gd name="connsiteX4" fmla="*/ 60294 w 822480"/>
              <a:gd name="connsiteY4" fmla="*/ 240506 h 1021598"/>
              <a:gd name="connsiteX5" fmla="*/ 65056 w 822480"/>
              <a:gd name="connsiteY5" fmla="*/ 307181 h 1021598"/>
              <a:gd name="connsiteX6" fmla="*/ 53150 w 822480"/>
              <a:gd name="connsiteY6" fmla="*/ 457200 h 1021598"/>
              <a:gd name="connsiteX7" fmla="*/ 76962 w 822480"/>
              <a:gd name="connsiteY7" fmla="*/ 566738 h 1021598"/>
              <a:gd name="connsiteX8" fmla="*/ 198406 w 822480"/>
              <a:gd name="connsiteY8" fmla="*/ 671513 h 1021598"/>
              <a:gd name="connsiteX9" fmla="*/ 198406 w 822480"/>
              <a:gd name="connsiteY9" fmla="*/ 752475 h 1021598"/>
              <a:gd name="connsiteX10" fmla="*/ 269844 w 822480"/>
              <a:gd name="connsiteY10" fmla="*/ 773906 h 1021598"/>
              <a:gd name="connsiteX11" fmla="*/ 269844 w 822480"/>
              <a:gd name="connsiteY11" fmla="*/ 802481 h 1021598"/>
              <a:gd name="connsiteX12" fmla="*/ 300800 w 822480"/>
              <a:gd name="connsiteY12" fmla="*/ 812006 h 1021598"/>
              <a:gd name="connsiteX13" fmla="*/ 269844 w 822480"/>
              <a:gd name="connsiteY13" fmla="*/ 835819 h 1021598"/>
              <a:gd name="connsiteX14" fmla="*/ 284131 w 822480"/>
              <a:gd name="connsiteY14" fmla="*/ 888206 h 1021598"/>
              <a:gd name="connsiteX15" fmla="*/ 319850 w 822480"/>
              <a:gd name="connsiteY15" fmla="*/ 876300 h 1021598"/>
              <a:gd name="connsiteX16" fmla="*/ 348425 w 822480"/>
              <a:gd name="connsiteY16" fmla="*/ 892969 h 1021598"/>
              <a:gd name="connsiteX17" fmla="*/ 422244 w 822480"/>
              <a:gd name="connsiteY17" fmla="*/ 1002506 h 1021598"/>
              <a:gd name="connsiteX18" fmla="*/ 441294 w 822480"/>
              <a:gd name="connsiteY18" fmla="*/ 938213 h 1021598"/>
              <a:gd name="connsiteX19" fmla="*/ 488919 w 822480"/>
              <a:gd name="connsiteY19" fmla="*/ 923925 h 1021598"/>
              <a:gd name="connsiteX20" fmla="*/ 529400 w 822480"/>
              <a:gd name="connsiteY20" fmla="*/ 933450 h 1021598"/>
              <a:gd name="connsiteX21" fmla="*/ 591312 w 822480"/>
              <a:gd name="connsiteY21" fmla="*/ 919163 h 1021598"/>
              <a:gd name="connsiteX22" fmla="*/ 634175 w 822480"/>
              <a:gd name="connsiteY22" fmla="*/ 883444 h 1021598"/>
              <a:gd name="connsiteX23" fmla="*/ 662750 w 822480"/>
              <a:gd name="connsiteY23" fmla="*/ 904875 h 1021598"/>
              <a:gd name="connsiteX24" fmla="*/ 722281 w 822480"/>
              <a:gd name="connsiteY24" fmla="*/ 938213 h 1021598"/>
              <a:gd name="connsiteX25" fmla="*/ 727044 w 822480"/>
              <a:gd name="connsiteY25" fmla="*/ 1004888 h 1021598"/>
              <a:gd name="connsiteX26" fmla="*/ 762763 w 822480"/>
              <a:gd name="connsiteY26" fmla="*/ 1016794 h 1021598"/>
              <a:gd name="connsiteX27" fmla="*/ 793719 w 822480"/>
              <a:gd name="connsiteY27" fmla="*/ 992981 h 1021598"/>
              <a:gd name="connsiteX28" fmla="*/ 822294 w 822480"/>
              <a:gd name="connsiteY28" fmla="*/ 945356 h 1021598"/>
              <a:gd name="connsiteX29" fmla="*/ 815150 w 822480"/>
              <a:gd name="connsiteY29" fmla="*/ 888206 h 1021598"/>
              <a:gd name="connsiteX30" fmla="*/ 777050 w 822480"/>
              <a:gd name="connsiteY30" fmla="*/ 859631 h 1021598"/>
              <a:gd name="connsiteX31" fmla="*/ 767525 w 822480"/>
              <a:gd name="connsiteY31" fmla="*/ 809625 h 1021598"/>
              <a:gd name="connsiteX32" fmla="*/ 715137 w 822480"/>
              <a:gd name="connsiteY32" fmla="*/ 788194 h 1021598"/>
              <a:gd name="connsiteX33" fmla="*/ 693706 w 822480"/>
              <a:gd name="connsiteY33" fmla="*/ 747713 h 1021598"/>
              <a:gd name="connsiteX34" fmla="*/ 674656 w 822480"/>
              <a:gd name="connsiteY34" fmla="*/ 685800 h 1021598"/>
              <a:gd name="connsiteX35" fmla="*/ 674656 w 822480"/>
              <a:gd name="connsiteY35" fmla="*/ 635794 h 1021598"/>
              <a:gd name="connsiteX36" fmla="*/ 684181 w 822480"/>
              <a:gd name="connsiteY36" fmla="*/ 595313 h 1021598"/>
              <a:gd name="connsiteX37" fmla="*/ 638937 w 822480"/>
              <a:gd name="connsiteY37" fmla="*/ 588169 h 1021598"/>
              <a:gd name="connsiteX38" fmla="*/ 638937 w 822480"/>
              <a:gd name="connsiteY38" fmla="*/ 547688 h 1021598"/>
              <a:gd name="connsiteX39" fmla="*/ 572262 w 822480"/>
              <a:gd name="connsiteY39" fmla="*/ 542925 h 1021598"/>
              <a:gd name="connsiteX40" fmla="*/ 529400 w 822480"/>
              <a:gd name="connsiteY40" fmla="*/ 481013 h 1021598"/>
              <a:gd name="connsiteX41" fmla="*/ 507969 w 822480"/>
              <a:gd name="connsiteY41" fmla="*/ 450056 h 1021598"/>
              <a:gd name="connsiteX42" fmla="*/ 543687 w 822480"/>
              <a:gd name="connsiteY42" fmla="*/ 426244 h 1021598"/>
              <a:gd name="connsiteX43" fmla="*/ 500825 w 822480"/>
              <a:gd name="connsiteY43" fmla="*/ 383381 h 1021598"/>
              <a:gd name="connsiteX44" fmla="*/ 510350 w 822480"/>
              <a:gd name="connsiteY44" fmla="*/ 326231 h 1021598"/>
              <a:gd name="connsiteX45" fmla="*/ 536544 w 822480"/>
              <a:gd name="connsiteY45" fmla="*/ 319088 h 1021598"/>
              <a:gd name="connsiteX46" fmla="*/ 522256 w 822480"/>
              <a:gd name="connsiteY46" fmla="*/ 252413 h 1021598"/>
              <a:gd name="connsiteX47" fmla="*/ 517494 w 822480"/>
              <a:gd name="connsiteY47" fmla="*/ 180975 h 1021598"/>
              <a:gd name="connsiteX48" fmla="*/ 491300 w 822480"/>
              <a:gd name="connsiteY48" fmla="*/ 145256 h 1021598"/>
              <a:gd name="connsiteX49" fmla="*/ 467487 w 822480"/>
              <a:gd name="connsiteY49" fmla="*/ 102394 h 1021598"/>
              <a:gd name="connsiteX50" fmla="*/ 472250 w 822480"/>
              <a:gd name="connsiteY50" fmla="*/ 78581 h 1021598"/>
              <a:gd name="connsiteX51" fmla="*/ 543687 w 822480"/>
              <a:gd name="connsiteY51" fmla="*/ 66675 h 1021598"/>
              <a:gd name="connsiteX52" fmla="*/ 548450 w 822480"/>
              <a:gd name="connsiteY52" fmla="*/ 9525 h 1021598"/>
              <a:gd name="connsiteX53" fmla="*/ 474631 w 822480"/>
              <a:gd name="connsiteY53" fmla="*/ 0 h 1021598"/>
              <a:gd name="connsiteX54" fmla="*/ 441294 w 822480"/>
              <a:gd name="connsiteY54" fmla="*/ 28575 h 1021598"/>
              <a:gd name="connsiteX55" fmla="*/ 446056 w 822480"/>
              <a:gd name="connsiteY55" fmla="*/ 83344 h 1021598"/>
              <a:gd name="connsiteX56" fmla="*/ 400812 w 822480"/>
              <a:gd name="connsiteY56" fmla="*/ 83344 h 1021598"/>
              <a:gd name="connsiteX57" fmla="*/ 396050 w 822480"/>
              <a:gd name="connsiteY57" fmla="*/ 66675 h 1021598"/>
              <a:gd name="connsiteX58" fmla="*/ 343662 w 822480"/>
              <a:gd name="connsiteY58" fmla="*/ 64294 h 1021598"/>
              <a:gd name="connsiteX59" fmla="*/ 286512 w 822480"/>
              <a:gd name="connsiteY59" fmla="*/ 100013 h 1021598"/>
              <a:gd name="connsiteX60" fmla="*/ 238887 w 822480"/>
              <a:gd name="connsiteY60" fmla="*/ 92869 h 1021598"/>
              <a:gd name="connsiteX61" fmla="*/ 238887 w 822480"/>
              <a:gd name="connsiteY61" fmla="*/ 73819 h 1021598"/>
              <a:gd name="connsiteX62" fmla="*/ 210312 w 822480"/>
              <a:gd name="connsiteY62" fmla="*/ 104775 h 1021598"/>
              <a:gd name="connsiteX63" fmla="*/ 234125 w 822480"/>
              <a:gd name="connsiteY63" fmla="*/ 142875 h 1021598"/>
              <a:gd name="connsiteX64" fmla="*/ 274606 w 822480"/>
              <a:gd name="connsiteY64" fmla="*/ 161925 h 1021598"/>
              <a:gd name="connsiteX65" fmla="*/ 260319 w 822480"/>
              <a:gd name="connsiteY65" fmla="*/ 192881 h 1021598"/>
              <a:gd name="connsiteX66" fmla="*/ 200787 w 822480"/>
              <a:gd name="connsiteY66" fmla="*/ 169069 h 1021598"/>
              <a:gd name="connsiteX67" fmla="*/ 153162 w 822480"/>
              <a:gd name="connsiteY67" fmla="*/ 128588 h 1021598"/>
              <a:gd name="connsiteX68" fmla="*/ 169831 w 822480"/>
              <a:gd name="connsiteY68" fmla="*/ 71438 h 1021598"/>
              <a:gd name="connsiteX69" fmla="*/ 131731 w 822480"/>
              <a:gd name="connsiteY69" fmla="*/ 52388 h 1021598"/>
              <a:gd name="connsiteX70" fmla="*/ 60294 w 822480"/>
              <a:gd name="connsiteY70" fmla="*/ 7144 h 1021598"/>
              <a:gd name="connsiteX0" fmla="*/ 60294 w 822480"/>
              <a:gd name="connsiteY0" fmla="*/ 7144 h 1021598"/>
              <a:gd name="connsiteX1" fmla="*/ 17431 w 822480"/>
              <a:gd name="connsiteY1" fmla="*/ 71438 h 1021598"/>
              <a:gd name="connsiteX2" fmla="*/ 24575 w 822480"/>
              <a:gd name="connsiteY2" fmla="*/ 92869 h 1021598"/>
              <a:gd name="connsiteX3" fmla="*/ 762 w 822480"/>
              <a:gd name="connsiteY3" fmla="*/ 185738 h 1021598"/>
              <a:gd name="connsiteX4" fmla="*/ 60294 w 822480"/>
              <a:gd name="connsiteY4" fmla="*/ 240506 h 1021598"/>
              <a:gd name="connsiteX5" fmla="*/ 65056 w 822480"/>
              <a:gd name="connsiteY5" fmla="*/ 307181 h 1021598"/>
              <a:gd name="connsiteX6" fmla="*/ 53150 w 822480"/>
              <a:gd name="connsiteY6" fmla="*/ 457200 h 1021598"/>
              <a:gd name="connsiteX7" fmla="*/ 76962 w 822480"/>
              <a:gd name="connsiteY7" fmla="*/ 566738 h 1021598"/>
              <a:gd name="connsiteX8" fmla="*/ 198406 w 822480"/>
              <a:gd name="connsiteY8" fmla="*/ 671513 h 1021598"/>
              <a:gd name="connsiteX9" fmla="*/ 198406 w 822480"/>
              <a:gd name="connsiteY9" fmla="*/ 752475 h 1021598"/>
              <a:gd name="connsiteX10" fmla="*/ 269844 w 822480"/>
              <a:gd name="connsiteY10" fmla="*/ 773906 h 1021598"/>
              <a:gd name="connsiteX11" fmla="*/ 269844 w 822480"/>
              <a:gd name="connsiteY11" fmla="*/ 802481 h 1021598"/>
              <a:gd name="connsiteX12" fmla="*/ 300800 w 822480"/>
              <a:gd name="connsiteY12" fmla="*/ 812006 h 1021598"/>
              <a:gd name="connsiteX13" fmla="*/ 269844 w 822480"/>
              <a:gd name="connsiteY13" fmla="*/ 835819 h 1021598"/>
              <a:gd name="connsiteX14" fmla="*/ 284131 w 822480"/>
              <a:gd name="connsiteY14" fmla="*/ 888206 h 1021598"/>
              <a:gd name="connsiteX15" fmla="*/ 319850 w 822480"/>
              <a:gd name="connsiteY15" fmla="*/ 876300 h 1021598"/>
              <a:gd name="connsiteX16" fmla="*/ 348425 w 822480"/>
              <a:gd name="connsiteY16" fmla="*/ 892969 h 1021598"/>
              <a:gd name="connsiteX17" fmla="*/ 422244 w 822480"/>
              <a:gd name="connsiteY17" fmla="*/ 1002506 h 1021598"/>
              <a:gd name="connsiteX18" fmla="*/ 441294 w 822480"/>
              <a:gd name="connsiteY18" fmla="*/ 938213 h 1021598"/>
              <a:gd name="connsiteX19" fmla="*/ 488919 w 822480"/>
              <a:gd name="connsiteY19" fmla="*/ 923925 h 1021598"/>
              <a:gd name="connsiteX20" fmla="*/ 529400 w 822480"/>
              <a:gd name="connsiteY20" fmla="*/ 933450 h 1021598"/>
              <a:gd name="connsiteX21" fmla="*/ 591312 w 822480"/>
              <a:gd name="connsiteY21" fmla="*/ 919163 h 1021598"/>
              <a:gd name="connsiteX22" fmla="*/ 634175 w 822480"/>
              <a:gd name="connsiteY22" fmla="*/ 883444 h 1021598"/>
              <a:gd name="connsiteX23" fmla="*/ 662750 w 822480"/>
              <a:gd name="connsiteY23" fmla="*/ 904875 h 1021598"/>
              <a:gd name="connsiteX24" fmla="*/ 722281 w 822480"/>
              <a:gd name="connsiteY24" fmla="*/ 938213 h 1021598"/>
              <a:gd name="connsiteX25" fmla="*/ 727044 w 822480"/>
              <a:gd name="connsiteY25" fmla="*/ 1004888 h 1021598"/>
              <a:gd name="connsiteX26" fmla="*/ 762763 w 822480"/>
              <a:gd name="connsiteY26" fmla="*/ 1016794 h 1021598"/>
              <a:gd name="connsiteX27" fmla="*/ 793719 w 822480"/>
              <a:gd name="connsiteY27" fmla="*/ 992981 h 1021598"/>
              <a:gd name="connsiteX28" fmla="*/ 822294 w 822480"/>
              <a:gd name="connsiteY28" fmla="*/ 945356 h 1021598"/>
              <a:gd name="connsiteX29" fmla="*/ 815150 w 822480"/>
              <a:gd name="connsiteY29" fmla="*/ 888206 h 1021598"/>
              <a:gd name="connsiteX30" fmla="*/ 777050 w 822480"/>
              <a:gd name="connsiteY30" fmla="*/ 859631 h 1021598"/>
              <a:gd name="connsiteX31" fmla="*/ 767525 w 822480"/>
              <a:gd name="connsiteY31" fmla="*/ 809625 h 1021598"/>
              <a:gd name="connsiteX32" fmla="*/ 715137 w 822480"/>
              <a:gd name="connsiteY32" fmla="*/ 788194 h 1021598"/>
              <a:gd name="connsiteX33" fmla="*/ 693706 w 822480"/>
              <a:gd name="connsiteY33" fmla="*/ 747713 h 1021598"/>
              <a:gd name="connsiteX34" fmla="*/ 674656 w 822480"/>
              <a:gd name="connsiteY34" fmla="*/ 685800 h 1021598"/>
              <a:gd name="connsiteX35" fmla="*/ 674656 w 822480"/>
              <a:gd name="connsiteY35" fmla="*/ 635794 h 1021598"/>
              <a:gd name="connsiteX36" fmla="*/ 684181 w 822480"/>
              <a:gd name="connsiteY36" fmla="*/ 595313 h 1021598"/>
              <a:gd name="connsiteX37" fmla="*/ 638937 w 822480"/>
              <a:gd name="connsiteY37" fmla="*/ 588169 h 1021598"/>
              <a:gd name="connsiteX38" fmla="*/ 638937 w 822480"/>
              <a:gd name="connsiteY38" fmla="*/ 547688 h 1021598"/>
              <a:gd name="connsiteX39" fmla="*/ 572262 w 822480"/>
              <a:gd name="connsiteY39" fmla="*/ 542925 h 1021598"/>
              <a:gd name="connsiteX40" fmla="*/ 529400 w 822480"/>
              <a:gd name="connsiteY40" fmla="*/ 481013 h 1021598"/>
              <a:gd name="connsiteX41" fmla="*/ 507969 w 822480"/>
              <a:gd name="connsiteY41" fmla="*/ 450056 h 1021598"/>
              <a:gd name="connsiteX42" fmla="*/ 543687 w 822480"/>
              <a:gd name="connsiteY42" fmla="*/ 426244 h 1021598"/>
              <a:gd name="connsiteX43" fmla="*/ 500825 w 822480"/>
              <a:gd name="connsiteY43" fmla="*/ 383381 h 1021598"/>
              <a:gd name="connsiteX44" fmla="*/ 510350 w 822480"/>
              <a:gd name="connsiteY44" fmla="*/ 326231 h 1021598"/>
              <a:gd name="connsiteX45" fmla="*/ 536544 w 822480"/>
              <a:gd name="connsiteY45" fmla="*/ 319088 h 1021598"/>
              <a:gd name="connsiteX46" fmla="*/ 522256 w 822480"/>
              <a:gd name="connsiteY46" fmla="*/ 252413 h 1021598"/>
              <a:gd name="connsiteX47" fmla="*/ 517494 w 822480"/>
              <a:gd name="connsiteY47" fmla="*/ 180975 h 1021598"/>
              <a:gd name="connsiteX48" fmla="*/ 491300 w 822480"/>
              <a:gd name="connsiteY48" fmla="*/ 145256 h 1021598"/>
              <a:gd name="connsiteX49" fmla="*/ 467487 w 822480"/>
              <a:gd name="connsiteY49" fmla="*/ 102394 h 1021598"/>
              <a:gd name="connsiteX50" fmla="*/ 472250 w 822480"/>
              <a:gd name="connsiteY50" fmla="*/ 78581 h 1021598"/>
              <a:gd name="connsiteX51" fmla="*/ 543687 w 822480"/>
              <a:gd name="connsiteY51" fmla="*/ 66675 h 1021598"/>
              <a:gd name="connsiteX52" fmla="*/ 548450 w 822480"/>
              <a:gd name="connsiteY52" fmla="*/ 9525 h 1021598"/>
              <a:gd name="connsiteX53" fmla="*/ 474631 w 822480"/>
              <a:gd name="connsiteY53" fmla="*/ 0 h 1021598"/>
              <a:gd name="connsiteX54" fmla="*/ 441294 w 822480"/>
              <a:gd name="connsiteY54" fmla="*/ 28575 h 1021598"/>
              <a:gd name="connsiteX55" fmla="*/ 446056 w 822480"/>
              <a:gd name="connsiteY55" fmla="*/ 83344 h 1021598"/>
              <a:gd name="connsiteX56" fmla="*/ 400812 w 822480"/>
              <a:gd name="connsiteY56" fmla="*/ 83344 h 1021598"/>
              <a:gd name="connsiteX57" fmla="*/ 396050 w 822480"/>
              <a:gd name="connsiteY57" fmla="*/ 66675 h 1021598"/>
              <a:gd name="connsiteX58" fmla="*/ 343662 w 822480"/>
              <a:gd name="connsiteY58" fmla="*/ 64294 h 1021598"/>
              <a:gd name="connsiteX59" fmla="*/ 286512 w 822480"/>
              <a:gd name="connsiteY59" fmla="*/ 100013 h 1021598"/>
              <a:gd name="connsiteX60" fmla="*/ 238887 w 822480"/>
              <a:gd name="connsiteY60" fmla="*/ 92869 h 1021598"/>
              <a:gd name="connsiteX61" fmla="*/ 238887 w 822480"/>
              <a:gd name="connsiteY61" fmla="*/ 73819 h 1021598"/>
              <a:gd name="connsiteX62" fmla="*/ 210312 w 822480"/>
              <a:gd name="connsiteY62" fmla="*/ 104775 h 1021598"/>
              <a:gd name="connsiteX63" fmla="*/ 234125 w 822480"/>
              <a:gd name="connsiteY63" fmla="*/ 142875 h 1021598"/>
              <a:gd name="connsiteX64" fmla="*/ 274606 w 822480"/>
              <a:gd name="connsiteY64" fmla="*/ 161925 h 1021598"/>
              <a:gd name="connsiteX65" fmla="*/ 260319 w 822480"/>
              <a:gd name="connsiteY65" fmla="*/ 192881 h 1021598"/>
              <a:gd name="connsiteX66" fmla="*/ 200787 w 822480"/>
              <a:gd name="connsiteY66" fmla="*/ 169069 h 1021598"/>
              <a:gd name="connsiteX67" fmla="*/ 153162 w 822480"/>
              <a:gd name="connsiteY67" fmla="*/ 128588 h 1021598"/>
              <a:gd name="connsiteX68" fmla="*/ 169831 w 822480"/>
              <a:gd name="connsiteY68" fmla="*/ 71438 h 1021598"/>
              <a:gd name="connsiteX69" fmla="*/ 131731 w 822480"/>
              <a:gd name="connsiteY69" fmla="*/ 52388 h 1021598"/>
              <a:gd name="connsiteX70" fmla="*/ 60294 w 822480"/>
              <a:gd name="connsiteY70" fmla="*/ 7144 h 1021598"/>
              <a:gd name="connsiteX0" fmla="*/ 60294 w 822480"/>
              <a:gd name="connsiteY0" fmla="*/ 7144 h 1021598"/>
              <a:gd name="connsiteX1" fmla="*/ 17431 w 822480"/>
              <a:gd name="connsiteY1" fmla="*/ 71438 h 1021598"/>
              <a:gd name="connsiteX2" fmla="*/ 24575 w 822480"/>
              <a:gd name="connsiteY2" fmla="*/ 92869 h 1021598"/>
              <a:gd name="connsiteX3" fmla="*/ 762 w 822480"/>
              <a:gd name="connsiteY3" fmla="*/ 185738 h 1021598"/>
              <a:gd name="connsiteX4" fmla="*/ 60294 w 822480"/>
              <a:gd name="connsiteY4" fmla="*/ 240506 h 1021598"/>
              <a:gd name="connsiteX5" fmla="*/ 65056 w 822480"/>
              <a:gd name="connsiteY5" fmla="*/ 307181 h 1021598"/>
              <a:gd name="connsiteX6" fmla="*/ 53150 w 822480"/>
              <a:gd name="connsiteY6" fmla="*/ 457200 h 1021598"/>
              <a:gd name="connsiteX7" fmla="*/ 76962 w 822480"/>
              <a:gd name="connsiteY7" fmla="*/ 566738 h 1021598"/>
              <a:gd name="connsiteX8" fmla="*/ 198406 w 822480"/>
              <a:gd name="connsiteY8" fmla="*/ 671513 h 1021598"/>
              <a:gd name="connsiteX9" fmla="*/ 198406 w 822480"/>
              <a:gd name="connsiteY9" fmla="*/ 752475 h 1021598"/>
              <a:gd name="connsiteX10" fmla="*/ 269844 w 822480"/>
              <a:gd name="connsiteY10" fmla="*/ 773906 h 1021598"/>
              <a:gd name="connsiteX11" fmla="*/ 269844 w 822480"/>
              <a:gd name="connsiteY11" fmla="*/ 802481 h 1021598"/>
              <a:gd name="connsiteX12" fmla="*/ 300800 w 822480"/>
              <a:gd name="connsiteY12" fmla="*/ 812006 h 1021598"/>
              <a:gd name="connsiteX13" fmla="*/ 269844 w 822480"/>
              <a:gd name="connsiteY13" fmla="*/ 835819 h 1021598"/>
              <a:gd name="connsiteX14" fmla="*/ 284131 w 822480"/>
              <a:gd name="connsiteY14" fmla="*/ 888206 h 1021598"/>
              <a:gd name="connsiteX15" fmla="*/ 319850 w 822480"/>
              <a:gd name="connsiteY15" fmla="*/ 876300 h 1021598"/>
              <a:gd name="connsiteX16" fmla="*/ 348425 w 822480"/>
              <a:gd name="connsiteY16" fmla="*/ 892969 h 1021598"/>
              <a:gd name="connsiteX17" fmla="*/ 422244 w 822480"/>
              <a:gd name="connsiteY17" fmla="*/ 1002506 h 1021598"/>
              <a:gd name="connsiteX18" fmla="*/ 441294 w 822480"/>
              <a:gd name="connsiteY18" fmla="*/ 938213 h 1021598"/>
              <a:gd name="connsiteX19" fmla="*/ 488919 w 822480"/>
              <a:gd name="connsiteY19" fmla="*/ 923925 h 1021598"/>
              <a:gd name="connsiteX20" fmla="*/ 529400 w 822480"/>
              <a:gd name="connsiteY20" fmla="*/ 933450 h 1021598"/>
              <a:gd name="connsiteX21" fmla="*/ 591312 w 822480"/>
              <a:gd name="connsiteY21" fmla="*/ 919163 h 1021598"/>
              <a:gd name="connsiteX22" fmla="*/ 634175 w 822480"/>
              <a:gd name="connsiteY22" fmla="*/ 883444 h 1021598"/>
              <a:gd name="connsiteX23" fmla="*/ 662750 w 822480"/>
              <a:gd name="connsiteY23" fmla="*/ 904875 h 1021598"/>
              <a:gd name="connsiteX24" fmla="*/ 722281 w 822480"/>
              <a:gd name="connsiteY24" fmla="*/ 938213 h 1021598"/>
              <a:gd name="connsiteX25" fmla="*/ 727044 w 822480"/>
              <a:gd name="connsiteY25" fmla="*/ 1004888 h 1021598"/>
              <a:gd name="connsiteX26" fmla="*/ 762763 w 822480"/>
              <a:gd name="connsiteY26" fmla="*/ 1016794 h 1021598"/>
              <a:gd name="connsiteX27" fmla="*/ 793719 w 822480"/>
              <a:gd name="connsiteY27" fmla="*/ 992981 h 1021598"/>
              <a:gd name="connsiteX28" fmla="*/ 822294 w 822480"/>
              <a:gd name="connsiteY28" fmla="*/ 945356 h 1021598"/>
              <a:gd name="connsiteX29" fmla="*/ 815150 w 822480"/>
              <a:gd name="connsiteY29" fmla="*/ 888206 h 1021598"/>
              <a:gd name="connsiteX30" fmla="*/ 777050 w 822480"/>
              <a:gd name="connsiteY30" fmla="*/ 859631 h 1021598"/>
              <a:gd name="connsiteX31" fmla="*/ 767525 w 822480"/>
              <a:gd name="connsiteY31" fmla="*/ 809625 h 1021598"/>
              <a:gd name="connsiteX32" fmla="*/ 715137 w 822480"/>
              <a:gd name="connsiteY32" fmla="*/ 788194 h 1021598"/>
              <a:gd name="connsiteX33" fmla="*/ 693706 w 822480"/>
              <a:gd name="connsiteY33" fmla="*/ 747713 h 1021598"/>
              <a:gd name="connsiteX34" fmla="*/ 674656 w 822480"/>
              <a:gd name="connsiteY34" fmla="*/ 685800 h 1021598"/>
              <a:gd name="connsiteX35" fmla="*/ 674656 w 822480"/>
              <a:gd name="connsiteY35" fmla="*/ 635794 h 1021598"/>
              <a:gd name="connsiteX36" fmla="*/ 684181 w 822480"/>
              <a:gd name="connsiteY36" fmla="*/ 595313 h 1021598"/>
              <a:gd name="connsiteX37" fmla="*/ 638937 w 822480"/>
              <a:gd name="connsiteY37" fmla="*/ 588169 h 1021598"/>
              <a:gd name="connsiteX38" fmla="*/ 638937 w 822480"/>
              <a:gd name="connsiteY38" fmla="*/ 547688 h 1021598"/>
              <a:gd name="connsiteX39" fmla="*/ 572262 w 822480"/>
              <a:gd name="connsiteY39" fmla="*/ 542925 h 1021598"/>
              <a:gd name="connsiteX40" fmla="*/ 529400 w 822480"/>
              <a:gd name="connsiteY40" fmla="*/ 481013 h 1021598"/>
              <a:gd name="connsiteX41" fmla="*/ 507969 w 822480"/>
              <a:gd name="connsiteY41" fmla="*/ 450056 h 1021598"/>
              <a:gd name="connsiteX42" fmla="*/ 543687 w 822480"/>
              <a:gd name="connsiteY42" fmla="*/ 426244 h 1021598"/>
              <a:gd name="connsiteX43" fmla="*/ 500825 w 822480"/>
              <a:gd name="connsiteY43" fmla="*/ 383381 h 1021598"/>
              <a:gd name="connsiteX44" fmla="*/ 510350 w 822480"/>
              <a:gd name="connsiteY44" fmla="*/ 326231 h 1021598"/>
              <a:gd name="connsiteX45" fmla="*/ 536544 w 822480"/>
              <a:gd name="connsiteY45" fmla="*/ 319088 h 1021598"/>
              <a:gd name="connsiteX46" fmla="*/ 522256 w 822480"/>
              <a:gd name="connsiteY46" fmla="*/ 252413 h 1021598"/>
              <a:gd name="connsiteX47" fmla="*/ 517494 w 822480"/>
              <a:gd name="connsiteY47" fmla="*/ 180975 h 1021598"/>
              <a:gd name="connsiteX48" fmla="*/ 491300 w 822480"/>
              <a:gd name="connsiteY48" fmla="*/ 145256 h 1021598"/>
              <a:gd name="connsiteX49" fmla="*/ 467487 w 822480"/>
              <a:gd name="connsiteY49" fmla="*/ 102394 h 1021598"/>
              <a:gd name="connsiteX50" fmla="*/ 472250 w 822480"/>
              <a:gd name="connsiteY50" fmla="*/ 78581 h 1021598"/>
              <a:gd name="connsiteX51" fmla="*/ 543687 w 822480"/>
              <a:gd name="connsiteY51" fmla="*/ 66675 h 1021598"/>
              <a:gd name="connsiteX52" fmla="*/ 548450 w 822480"/>
              <a:gd name="connsiteY52" fmla="*/ 9525 h 1021598"/>
              <a:gd name="connsiteX53" fmla="*/ 474631 w 822480"/>
              <a:gd name="connsiteY53" fmla="*/ 0 h 1021598"/>
              <a:gd name="connsiteX54" fmla="*/ 441294 w 822480"/>
              <a:gd name="connsiteY54" fmla="*/ 28575 h 1021598"/>
              <a:gd name="connsiteX55" fmla="*/ 446056 w 822480"/>
              <a:gd name="connsiteY55" fmla="*/ 83344 h 1021598"/>
              <a:gd name="connsiteX56" fmla="*/ 400812 w 822480"/>
              <a:gd name="connsiteY56" fmla="*/ 83344 h 1021598"/>
              <a:gd name="connsiteX57" fmla="*/ 396050 w 822480"/>
              <a:gd name="connsiteY57" fmla="*/ 66675 h 1021598"/>
              <a:gd name="connsiteX58" fmla="*/ 343662 w 822480"/>
              <a:gd name="connsiteY58" fmla="*/ 64294 h 1021598"/>
              <a:gd name="connsiteX59" fmla="*/ 286512 w 822480"/>
              <a:gd name="connsiteY59" fmla="*/ 100013 h 1021598"/>
              <a:gd name="connsiteX60" fmla="*/ 238887 w 822480"/>
              <a:gd name="connsiteY60" fmla="*/ 92869 h 1021598"/>
              <a:gd name="connsiteX61" fmla="*/ 238887 w 822480"/>
              <a:gd name="connsiteY61" fmla="*/ 73819 h 1021598"/>
              <a:gd name="connsiteX62" fmla="*/ 210312 w 822480"/>
              <a:gd name="connsiteY62" fmla="*/ 104775 h 1021598"/>
              <a:gd name="connsiteX63" fmla="*/ 234125 w 822480"/>
              <a:gd name="connsiteY63" fmla="*/ 142875 h 1021598"/>
              <a:gd name="connsiteX64" fmla="*/ 274606 w 822480"/>
              <a:gd name="connsiteY64" fmla="*/ 161925 h 1021598"/>
              <a:gd name="connsiteX65" fmla="*/ 260319 w 822480"/>
              <a:gd name="connsiteY65" fmla="*/ 192881 h 1021598"/>
              <a:gd name="connsiteX66" fmla="*/ 200787 w 822480"/>
              <a:gd name="connsiteY66" fmla="*/ 169069 h 1021598"/>
              <a:gd name="connsiteX67" fmla="*/ 153162 w 822480"/>
              <a:gd name="connsiteY67" fmla="*/ 128588 h 1021598"/>
              <a:gd name="connsiteX68" fmla="*/ 169831 w 822480"/>
              <a:gd name="connsiteY68" fmla="*/ 71438 h 1021598"/>
              <a:gd name="connsiteX69" fmla="*/ 131731 w 822480"/>
              <a:gd name="connsiteY69" fmla="*/ 52388 h 1021598"/>
              <a:gd name="connsiteX70" fmla="*/ 60294 w 822480"/>
              <a:gd name="connsiteY70" fmla="*/ 7144 h 1021598"/>
              <a:gd name="connsiteX0" fmla="*/ 60294 w 822480"/>
              <a:gd name="connsiteY0" fmla="*/ 7144 h 1021598"/>
              <a:gd name="connsiteX1" fmla="*/ 17431 w 822480"/>
              <a:gd name="connsiteY1" fmla="*/ 71438 h 1021598"/>
              <a:gd name="connsiteX2" fmla="*/ 24575 w 822480"/>
              <a:gd name="connsiteY2" fmla="*/ 92869 h 1021598"/>
              <a:gd name="connsiteX3" fmla="*/ 762 w 822480"/>
              <a:gd name="connsiteY3" fmla="*/ 185738 h 1021598"/>
              <a:gd name="connsiteX4" fmla="*/ 60294 w 822480"/>
              <a:gd name="connsiteY4" fmla="*/ 240506 h 1021598"/>
              <a:gd name="connsiteX5" fmla="*/ 65056 w 822480"/>
              <a:gd name="connsiteY5" fmla="*/ 307181 h 1021598"/>
              <a:gd name="connsiteX6" fmla="*/ 53150 w 822480"/>
              <a:gd name="connsiteY6" fmla="*/ 457200 h 1021598"/>
              <a:gd name="connsiteX7" fmla="*/ 76962 w 822480"/>
              <a:gd name="connsiteY7" fmla="*/ 566738 h 1021598"/>
              <a:gd name="connsiteX8" fmla="*/ 198406 w 822480"/>
              <a:gd name="connsiteY8" fmla="*/ 671513 h 1021598"/>
              <a:gd name="connsiteX9" fmla="*/ 198406 w 822480"/>
              <a:gd name="connsiteY9" fmla="*/ 752475 h 1021598"/>
              <a:gd name="connsiteX10" fmla="*/ 269844 w 822480"/>
              <a:gd name="connsiteY10" fmla="*/ 773906 h 1021598"/>
              <a:gd name="connsiteX11" fmla="*/ 269844 w 822480"/>
              <a:gd name="connsiteY11" fmla="*/ 802481 h 1021598"/>
              <a:gd name="connsiteX12" fmla="*/ 300800 w 822480"/>
              <a:gd name="connsiteY12" fmla="*/ 812006 h 1021598"/>
              <a:gd name="connsiteX13" fmla="*/ 269844 w 822480"/>
              <a:gd name="connsiteY13" fmla="*/ 835819 h 1021598"/>
              <a:gd name="connsiteX14" fmla="*/ 284131 w 822480"/>
              <a:gd name="connsiteY14" fmla="*/ 888206 h 1021598"/>
              <a:gd name="connsiteX15" fmla="*/ 319850 w 822480"/>
              <a:gd name="connsiteY15" fmla="*/ 876300 h 1021598"/>
              <a:gd name="connsiteX16" fmla="*/ 348425 w 822480"/>
              <a:gd name="connsiteY16" fmla="*/ 892969 h 1021598"/>
              <a:gd name="connsiteX17" fmla="*/ 422244 w 822480"/>
              <a:gd name="connsiteY17" fmla="*/ 1002506 h 1021598"/>
              <a:gd name="connsiteX18" fmla="*/ 441294 w 822480"/>
              <a:gd name="connsiteY18" fmla="*/ 938213 h 1021598"/>
              <a:gd name="connsiteX19" fmla="*/ 488919 w 822480"/>
              <a:gd name="connsiteY19" fmla="*/ 923925 h 1021598"/>
              <a:gd name="connsiteX20" fmla="*/ 529400 w 822480"/>
              <a:gd name="connsiteY20" fmla="*/ 933450 h 1021598"/>
              <a:gd name="connsiteX21" fmla="*/ 591312 w 822480"/>
              <a:gd name="connsiteY21" fmla="*/ 919163 h 1021598"/>
              <a:gd name="connsiteX22" fmla="*/ 634175 w 822480"/>
              <a:gd name="connsiteY22" fmla="*/ 883444 h 1021598"/>
              <a:gd name="connsiteX23" fmla="*/ 662750 w 822480"/>
              <a:gd name="connsiteY23" fmla="*/ 904875 h 1021598"/>
              <a:gd name="connsiteX24" fmla="*/ 722281 w 822480"/>
              <a:gd name="connsiteY24" fmla="*/ 938213 h 1021598"/>
              <a:gd name="connsiteX25" fmla="*/ 727044 w 822480"/>
              <a:gd name="connsiteY25" fmla="*/ 1004888 h 1021598"/>
              <a:gd name="connsiteX26" fmla="*/ 762763 w 822480"/>
              <a:gd name="connsiteY26" fmla="*/ 1016794 h 1021598"/>
              <a:gd name="connsiteX27" fmla="*/ 793719 w 822480"/>
              <a:gd name="connsiteY27" fmla="*/ 992981 h 1021598"/>
              <a:gd name="connsiteX28" fmla="*/ 822294 w 822480"/>
              <a:gd name="connsiteY28" fmla="*/ 945356 h 1021598"/>
              <a:gd name="connsiteX29" fmla="*/ 815150 w 822480"/>
              <a:gd name="connsiteY29" fmla="*/ 888206 h 1021598"/>
              <a:gd name="connsiteX30" fmla="*/ 777050 w 822480"/>
              <a:gd name="connsiteY30" fmla="*/ 859631 h 1021598"/>
              <a:gd name="connsiteX31" fmla="*/ 767525 w 822480"/>
              <a:gd name="connsiteY31" fmla="*/ 809625 h 1021598"/>
              <a:gd name="connsiteX32" fmla="*/ 715137 w 822480"/>
              <a:gd name="connsiteY32" fmla="*/ 788194 h 1021598"/>
              <a:gd name="connsiteX33" fmla="*/ 693706 w 822480"/>
              <a:gd name="connsiteY33" fmla="*/ 747713 h 1021598"/>
              <a:gd name="connsiteX34" fmla="*/ 674656 w 822480"/>
              <a:gd name="connsiteY34" fmla="*/ 685800 h 1021598"/>
              <a:gd name="connsiteX35" fmla="*/ 674656 w 822480"/>
              <a:gd name="connsiteY35" fmla="*/ 635794 h 1021598"/>
              <a:gd name="connsiteX36" fmla="*/ 684181 w 822480"/>
              <a:gd name="connsiteY36" fmla="*/ 595313 h 1021598"/>
              <a:gd name="connsiteX37" fmla="*/ 638937 w 822480"/>
              <a:gd name="connsiteY37" fmla="*/ 588169 h 1021598"/>
              <a:gd name="connsiteX38" fmla="*/ 638937 w 822480"/>
              <a:gd name="connsiteY38" fmla="*/ 547688 h 1021598"/>
              <a:gd name="connsiteX39" fmla="*/ 572262 w 822480"/>
              <a:gd name="connsiteY39" fmla="*/ 542925 h 1021598"/>
              <a:gd name="connsiteX40" fmla="*/ 529400 w 822480"/>
              <a:gd name="connsiteY40" fmla="*/ 481013 h 1021598"/>
              <a:gd name="connsiteX41" fmla="*/ 507969 w 822480"/>
              <a:gd name="connsiteY41" fmla="*/ 450056 h 1021598"/>
              <a:gd name="connsiteX42" fmla="*/ 543687 w 822480"/>
              <a:gd name="connsiteY42" fmla="*/ 426244 h 1021598"/>
              <a:gd name="connsiteX43" fmla="*/ 500825 w 822480"/>
              <a:gd name="connsiteY43" fmla="*/ 383381 h 1021598"/>
              <a:gd name="connsiteX44" fmla="*/ 510350 w 822480"/>
              <a:gd name="connsiteY44" fmla="*/ 326231 h 1021598"/>
              <a:gd name="connsiteX45" fmla="*/ 536544 w 822480"/>
              <a:gd name="connsiteY45" fmla="*/ 319088 h 1021598"/>
              <a:gd name="connsiteX46" fmla="*/ 522256 w 822480"/>
              <a:gd name="connsiteY46" fmla="*/ 252413 h 1021598"/>
              <a:gd name="connsiteX47" fmla="*/ 517494 w 822480"/>
              <a:gd name="connsiteY47" fmla="*/ 180975 h 1021598"/>
              <a:gd name="connsiteX48" fmla="*/ 491300 w 822480"/>
              <a:gd name="connsiteY48" fmla="*/ 145256 h 1021598"/>
              <a:gd name="connsiteX49" fmla="*/ 467487 w 822480"/>
              <a:gd name="connsiteY49" fmla="*/ 102394 h 1021598"/>
              <a:gd name="connsiteX50" fmla="*/ 472250 w 822480"/>
              <a:gd name="connsiteY50" fmla="*/ 78581 h 1021598"/>
              <a:gd name="connsiteX51" fmla="*/ 543687 w 822480"/>
              <a:gd name="connsiteY51" fmla="*/ 66675 h 1021598"/>
              <a:gd name="connsiteX52" fmla="*/ 548450 w 822480"/>
              <a:gd name="connsiteY52" fmla="*/ 9525 h 1021598"/>
              <a:gd name="connsiteX53" fmla="*/ 474631 w 822480"/>
              <a:gd name="connsiteY53" fmla="*/ 0 h 1021598"/>
              <a:gd name="connsiteX54" fmla="*/ 441294 w 822480"/>
              <a:gd name="connsiteY54" fmla="*/ 28575 h 1021598"/>
              <a:gd name="connsiteX55" fmla="*/ 446056 w 822480"/>
              <a:gd name="connsiteY55" fmla="*/ 83344 h 1021598"/>
              <a:gd name="connsiteX56" fmla="*/ 400812 w 822480"/>
              <a:gd name="connsiteY56" fmla="*/ 83344 h 1021598"/>
              <a:gd name="connsiteX57" fmla="*/ 396050 w 822480"/>
              <a:gd name="connsiteY57" fmla="*/ 66675 h 1021598"/>
              <a:gd name="connsiteX58" fmla="*/ 343662 w 822480"/>
              <a:gd name="connsiteY58" fmla="*/ 64294 h 1021598"/>
              <a:gd name="connsiteX59" fmla="*/ 286512 w 822480"/>
              <a:gd name="connsiteY59" fmla="*/ 100013 h 1021598"/>
              <a:gd name="connsiteX60" fmla="*/ 238887 w 822480"/>
              <a:gd name="connsiteY60" fmla="*/ 92869 h 1021598"/>
              <a:gd name="connsiteX61" fmla="*/ 238887 w 822480"/>
              <a:gd name="connsiteY61" fmla="*/ 73819 h 1021598"/>
              <a:gd name="connsiteX62" fmla="*/ 210312 w 822480"/>
              <a:gd name="connsiteY62" fmla="*/ 104775 h 1021598"/>
              <a:gd name="connsiteX63" fmla="*/ 234125 w 822480"/>
              <a:gd name="connsiteY63" fmla="*/ 142875 h 1021598"/>
              <a:gd name="connsiteX64" fmla="*/ 274606 w 822480"/>
              <a:gd name="connsiteY64" fmla="*/ 161925 h 1021598"/>
              <a:gd name="connsiteX65" fmla="*/ 260319 w 822480"/>
              <a:gd name="connsiteY65" fmla="*/ 192881 h 1021598"/>
              <a:gd name="connsiteX66" fmla="*/ 200787 w 822480"/>
              <a:gd name="connsiteY66" fmla="*/ 169069 h 1021598"/>
              <a:gd name="connsiteX67" fmla="*/ 153162 w 822480"/>
              <a:gd name="connsiteY67" fmla="*/ 128588 h 1021598"/>
              <a:gd name="connsiteX68" fmla="*/ 169831 w 822480"/>
              <a:gd name="connsiteY68" fmla="*/ 71438 h 1021598"/>
              <a:gd name="connsiteX69" fmla="*/ 131731 w 822480"/>
              <a:gd name="connsiteY69" fmla="*/ 52388 h 1021598"/>
              <a:gd name="connsiteX70" fmla="*/ 60294 w 822480"/>
              <a:gd name="connsiteY70" fmla="*/ 7144 h 1021598"/>
              <a:gd name="connsiteX0" fmla="*/ 60294 w 822480"/>
              <a:gd name="connsiteY0" fmla="*/ 7144 h 1021598"/>
              <a:gd name="connsiteX1" fmla="*/ 17431 w 822480"/>
              <a:gd name="connsiteY1" fmla="*/ 71438 h 1021598"/>
              <a:gd name="connsiteX2" fmla="*/ 24575 w 822480"/>
              <a:gd name="connsiteY2" fmla="*/ 92869 h 1021598"/>
              <a:gd name="connsiteX3" fmla="*/ 762 w 822480"/>
              <a:gd name="connsiteY3" fmla="*/ 185738 h 1021598"/>
              <a:gd name="connsiteX4" fmla="*/ 60294 w 822480"/>
              <a:gd name="connsiteY4" fmla="*/ 240506 h 1021598"/>
              <a:gd name="connsiteX5" fmla="*/ 65056 w 822480"/>
              <a:gd name="connsiteY5" fmla="*/ 307181 h 1021598"/>
              <a:gd name="connsiteX6" fmla="*/ 53150 w 822480"/>
              <a:gd name="connsiteY6" fmla="*/ 457200 h 1021598"/>
              <a:gd name="connsiteX7" fmla="*/ 76962 w 822480"/>
              <a:gd name="connsiteY7" fmla="*/ 566738 h 1021598"/>
              <a:gd name="connsiteX8" fmla="*/ 198406 w 822480"/>
              <a:gd name="connsiteY8" fmla="*/ 671513 h 1021598"/>
              <a:gd name="connsiteX9" fmla="*/ 198406 w 822480"/>
              <a:gd name="connsiteY9" fmla="*/ 752475 h 1021598"/>
              <a:gd name="connsiteX10" fmla="*/ 269844 w 822480"/>
              <a:gd name="connsiteY10" fmla="*/ 773906 h 1021598"/>
              <a:gd name="connsiteX11" fmla="*/ 269844 w 822480"/>
              <a:gd name="connsiteY11" fmla="*/ 802481 h 1021598"/>
              <a:gd name="connsiteX12" fmla="*/ 300800 w 822480"/>
              <a:gd name="connsiteY12" fmla="*/ 812006 h 1021598"/>
              <a:gd name="connsiteX13" fmla="*/ 269844 w 822480"/>
              <a:gd name="connsiteY13" fmla="*/ 835819 h 1021598"/>
              <a:gd name="connsiteX14" fmla="*/ 284131 w 822480"/>
              <a:gd name="connsiteY14" fmla="*/ 888206 h 1021598"/>
              <a:gd name="connsiteX15" fmla="*/ 319850 w 822480"/>
              <a:gd name="connsiteY15" fmla="*/ 876300 h 1021598"/>
              <a:gd name="connsiteX16" fmla="*/ 348425 w 822480"/>
              <a:gd name="connsiteY16" fmla="*/ 892969 h 1021598"/>
              <a:gd name="connsiteX17" fmla="*/ 422244 w 822480"/>
              <a:gd name="connsiteY17" fmla="*/ 1002506 h 1021598"/>
              <a:gd name="connsiteX18" fmla="*/ 441294 w 822480"/>
              <a:gd name="connsiteY18" fmla="*/ 938213 h 1021598"/>
              <a:gd name="connsiteX19" fmla="*/ 488919 w 822480"/>
              <a:gd name="connsiteY19" fmla="*/ 923925 h 1021598"/>
              <a:gd name="connsiteX20" fmla="*/ 529400 w 822480"/>
              <a:gd name="connsiteY20" fmla="*/ 933450 h 1021598"/>
              <a:gd name="connsiteX21" fmla="*/ 591312 w 822480"/>
              <a:gd name="connsiteY21" fmla="*/ 919163 h 1021598"/>
              <a:gd name="connsiteX22" fmla="*/ 634175 w 822480"/>
              <a:gd name="connsiteY22" fmla="*/ 883444 h 1021598"/>
              <a:gd name="connsiteX23" fmla="*/ 662750 w 822480"/>
              <a:gd name="connsiteY23" fmla="*/ 904875 h 1021598"/>
              <a:gd name="connsiteX24" fmla="*/ 722281 w 822480"/>
              <a:gd name="connsiteY24" fmla="*/ 938213 h 1021598"/>
              <a:gd name="connsiteX25" fmla="*/ 727044 w 822480"/>
              <a:gd name="connsiteY25" fmla="*/ 1004888 h 1021598"/>
              <a:gd name="connsiteX26" fmla="*/ 762763 w 822480"/>
              <a:gd name="connsiteY26" fmla="*/ 1016794 h 1021598"/>
              <a:gd name="connsiteX27" fmla="*/ 793719 w 822480"/>
              <a:gd name="connsiteY27" fmla="*/ 992981 h 1021598"/>
              <a:gd name="connsiteX28" fmla="*/ 822294 w 822480"/>
              <a:gd name="connsiteY28" fmla="*/ 945356 h 1021598"/>
              <a:gd name="connsiteX29" fmla="*/ 815150 w 822480"/>
              <a:gd name="connsiteY29" fmla="*/ 888206 h 1021598"/>
              <a:gd name="connsiteX30" fmla="*/ 777050 w 822480"/>
              <a:gd name="connsiteY30" fmla="*/ 859631 h 1021598"/>
              <a:gd name="connsiteX31" fmla="*/ 767525 w 822480"/>
              <a:gd name="connsiteY31" fmla="*/ 809625 h 1021598"/>
              <a:gd name="connsiteX32" fmla="*/ 715137 w 822480"/>
              <a:gd name="connsiteY32" fmla="*/ 788194 h 1021598"/>
              <a:gd name="connsiteX33" fmla="*/ 693706 w 822480"/>
              <a:gd name="connsiteY33" fmla="*/ 747713 h 1021598"/>
              <a:gd name="connsiteX34" fmla="*/ 674656 w 822480"/>
              <a:gd name="connsiteY34" fmla="*/ 685800 h 1021598"/>
              <a:gd name="connsiteX35" fmla="*/ 674656 w 822480"/>
              <a:gd name="connsiteY35" fmla="*/ 635794 h 1021598"/>
              <a:gd name="connsiteX36" fmla="*/ 684181 w 822480"/>
              <a:gd name="connsiteY36" fmla="*/ 595313 h 1021598"/>
              <a:gd name="connsiteX37" fmla="*/ 638937 w 822480"/>
              <a:gd name="connsiteY37" fmla="*/ 588169 h 1021598"/>
              <a:gd name="connsiteX38" fmla="*/ 638937 w 822480"/>
              <a:gd name="connsiteY38" fmla="*/ 547688 h 1021598"/>
              <a:gd name="connsiteX39" fmla="*/ 572262 w 822480"/>
              <a:gd name="connsiteY39" fmla="*/ 542925 h 1021598"/>
              <a:gd name="connsiteX40" fmla="*/ 529400 w 822480"/>
              <a:gd name="connsiteY40" fmla="*/ 481013 h 1021598"/>
              <a:gd name="connsiteX41" fmla="*/ 507969 w 822480"/>
              <a:gd name="connsiteY41" fmla="*/ 450056 h 1021598"/>
              <a:gd name="connsiteX42" fmla="*/ 543687 w 822480"/>
              <a:gd name="connsiteY42" fmla="*/ 426244 h 1021598"/>
              <a:gd name="connsiteX43" fmla="*/ 500825 w 822480"/>
              <a:gd name="connsiteY43" fmla="*/ 383381 h 1021598"/>
              <a:gd name="connsiteX44" fmla="*/ 510350 w 822480"/>
              <a:gd name="connsiteY44" fmla="*/ 326231 h 1021598"/>
              <a:gd name="connsiteX45" fmla="*/ 536544 w 822480"/>
              <a:gd name="connsiteY45" fmla="*/ 319088 h 1021598"/>
              <a:gd name="connsiteX46" fmla="*/ 522256 w 822480"/>
              <a:gd name="connsiteY46" fmla="*/ 252413 h 1021598"/>
              <a:gd name="connsiteX47" fmla="*/ 517494 w 822480"/>
              <a:gd name="connsiteY47" fmla="*/ 180975 h 1021598"/>
              <a:gd name="connsiteX48" fmla="*/ 491300 w 822480"/>
              <a:gd name="connsiteY48" fmla="*/ 145256 h 1021598"/>
              <a:gd name="connsiteX49" fmla="*/ 467487 w 822480"/>
              <a:gd name="connsiteY49" fmla="*/ 102394 h 1021598"/>
              <a:gd name="connsiteX50" fmla="*/ 472250 w 822480"/>
              <a:gd name="connsiteY50" fmla="*/ 78581 h 1021598"/>
              <a:gd name="connsiteX51" fmla="*/ 543687 w 822480"/>
              <a:gd name="connsiteY51" fmla="*/ 66675 h 1021598"/>
              <a:gd name="connsiteX52" fmla="*/ 548450 w 822480"/>
              <a:gd name="connsiteY52" fmla="*/ 9525 h 1021598"/>
              <a:gd name="connsiteX53" fmla="*/ 474631 w 822480"/>
              <a:gd name="connsiteY53" fmla="*/ 0 h 1021598"/>
              <a:gd name="connsiteX54" fmla="*/ 441294 w 822480"/>
              <a:gd name="connsiteY54" fmla="*/ 28575 h 1021598"/>
              <a:gd name="connsiteX55" fmla="*/ 446056 w 822480"/>
              <a:gd name="connsiteY55" fmla="*/ 83344 h 1021598"/>
              <a:gd name="connsiteX56" fmla="*/ 400812 w 822480"/>
              <a:gd name="connsiteY56" fmla="*/ 83344 h 1021598"/>
              <a:gd name="connsiteX57" fmla="*/ 396050 w 822480"/>
              <a:gd name="connsiteY57" fmla="*/ 66675 h 1021598"/>
              <a:gd name="connsiteX58" fmla="*/ 343662 w 822480"/>
              <a:gd name="connsiteY58" fmla="*/ 64294 h 1021598"/>
              <a:gd name="connsiteX59" fmla="*/ 286512 w 822480"/>
              <a:gd name="connsiteY59" fmla="*/ 100013 h 1021598"/>
              <a:gd name="connsiteX60" fmla="*/ 238887 w 822480"/>
              <a:gd name="connsiteY60" fmla="*/ 92869 h 1021598"/>
              <a:gd name="connsiteX61" fmla="*/ 238887 w 822480"/>
              <a:gd name="connsiteY61" fmla="*/ 73819 h 1021598"/>
              <a:gd name="connsiteX62" fmla="*/ 210312 w 822480"/>
              <a:gd name="connsiteY62" fmla="*/ 104775 h 1021598"/>
              <a:gd name="connsiteX63" fmla="*/ 234125 w 822480"/>
              <a:gd name="connsiteY63" fmla="*/ 142875 h 1021598"/>
              <a:gd name="connsiteX64" fmla="*/ 274606 w 822480"/>
              <a:gd name="connsiteY64" fmla="*/ 161925 h 1021598"/>
              <a:gd name="connsiteX65" fmla="*/ 260319 w 822480"/>
              <a:gd name="connsiteY65" fmla="*/ 192881 h 1021598"/>
              <a:gd name="connsiteX66" fmla="*/ 200787 w 822480"/>
              <a:gd name="connsiteY66" fmla="*/ 169069 h 1021598"/>
              <a:gd name="connsiteX67" fmla="*/ 153162 w 822480"/>
              <a:gd name="connsiteY67" fmla="*/ 128588 h 1021598"/>
              <a:gd name="connsiteX68" fmla="*/ 169831 w 822480"/>
              <a:gd name="connsiteY68" fmla="*/ 71438 h 1021598"/>
              <a:gd name="connsiteX69" fmla="*/ 131731 w 822480"/>
              <a:gd name="connsiteY69" fmla="*/ 52388 h 1021598"/>
              <a:gd name="connsiteX70" fmla="*/ 60294 w 822480"/>
              <a:gd name="connsiteY70" fmla="*/ 7144 h 1021598"/>
              <a:gd name="connsiteX0" fmla="*/ 60294 w 822480"/>
              <a:gd name="connsiteY0" fmla="*/ 7144 h 1021598"/>
              <a:gd name="connsiteX1" fmla="*/ 17431 w 822480"/>
              <a:gd name="connsiteY1" fmla="*/ 71438 h 1021598"/>
              <a:gd name="connsiteX2" fmla="*/ 24575 w 822480"/>
              <a:gd name="connsiteY2" fmla="*/ 92869 h 1021598"/>
              <a:gd name="connsiteX3" fmla="*/ 762 w 822480"/>
              <a:gd name="connsiteY3" fmla="*/ 185738 h 1021598"/>
              <a:gd name="connsiteX4" fmla="*/ 60294 w 822480"/>
              <a:gd name="connsiteY4" fmla="*/ 240506 h 1021598"/>
              <a:gd name="connsiteX5" fmla="*/ 65056 w 822480"/>
              <a:gd name="connsiteY5" fmla="*/ 307181 h 1021598"/>
              <a:gd name="connsiteX6" fmla="*/ 53150 w 822480"/>
              <a:gd name="connsiteY6" fmla="*/ 457200 h 1021598"/>
              <a:gd name="connsiteX7" fmla="*/ 76962 w 822480"/>
              <a:gd name="connsiteY7" fmla="*/ 566738 h 1021598"/>
              <a:gd name="connsiteX8" fmla="*/ 198406 w 822480"/>
              <a:gd name="connsiteY8" fmla="*/ 671513 h 1021598"/>
              <a:gd name="connsiteX9" fmla="*/ 198406 w 822480"/>
              <a:gd name="connsiteY9" fmla="*/ 752475 h 1021598"/>
              <a:gd name="connsiteX10" fmla="*/ 269844 w 822480"/>
              <a:gd name="connsiteY10" fmla="*/ 773906 h 1021598"/>
              <a:gd name="connsiteX11" fmla="*/ 269844 w 822480"/>
              <a:gd name="connsiteY11" fmla="*/ 802481 h 1021598"/>
              <a:gd name="connsiteX12" fmla="*/ 300800 w 822480"/>
              <a:gd name="connsiteY12" fmla="*/ 812006 h 1021598"/>
              <a:gd name="connsiteX13" fmla="*/ 269844 w 822480"/>
              <a:gd name="connsiteY13" fmla="*/ 835819 h 1021598"/>
              <a:gd name="connsiteX14" fmla="*/ 284131 w 822480"/>
              <a:gd name="connsiteY14" fmla="*/ 888206 h 1021598"/>
              <a:gd name="connsiteX15" fmla="*/ 319850 w 822480"/>
              <a:gd name="connsiteY15" fmla="*/ 876300 h 1021598"/>
              <a:gd name="connsiteX16" fmla="*/ 348425 w 822480"/>
              <a:gd name="connsiteY16" fmla="*/ 892969 h 1021598"/>
              <a:gd name="connsiteX17" fmla="*/ 422244 w 822480"/>
              <a:gd name="connsiteY17" fmla="*/ 1002506 h 1021598"/>
              <a:gd name="connsiteX18" fmla="*/ 441294 w 822480"/>
              <a:gd name="connsiteY18" fmla="*/ 938213 h 1021598"/>
              <a:gd name="connsiteX19" fmla="*/ 488919 w 822480"/>
              <a:gd name="connsiteY19" fmla="*/ 923925 h 1021598"/>
              <a:gd name="connsiteX20" fmla="*/ 529400 w 822480"/>
              <a:gd name="connsiteY20" fmla="*/ 933450 h 1021598"/>
              <a:gd name="connsiteX21" fmla="*/ 591312 w 822480"/>
              <a:gd name="connsiteY21" fmla="*/ 919163 h 1021598"/>
              <a:gd name="connsiteX22" fmla="*/ 634175 w 822480"/>
              <a:gd name="connsiteY22" fmla="*/ 883444 h 1021598"/>
              <a:gd name="connsiteX23" fmla="*/ 662750 w 822480"/>
              <a:gd name="connsiteY23" fmla="*/ 904875 h 1021598"/>
              <a:gd name="connsiteX24" fmla="*/ 722281 w 822480"/>
              <a:gd name="connsiteY24" fmla="*/ 938213 h 1021598"/>
              <a:gd name="connsiteX25" fmla="*/ 727044 w 822480"/>
              <a:gd name="connsiteY25" fmla="*/ 1004888 h 1021598"/>
              <a:gd name="connsiteX26" fmla="*/ 762763 w 822480"/>
              <a:gd name="connsiteY26" fmla="*/ 1016794 h 1021598"/>
              <a:gd name="connsiteX27" fmla="*/ 793719 w 822480"/>
              <a:gd name="connsiteY27" fmla="*/ 992981 h 1021598"/>
              <a:gd name="connsiteX28" fmla="*/ 822294 w 822480"/>
              <a:gd name="connsiteY28" fmla="*/ 945356 h 1021598"/>
              <a:gd name="connsiteX29" fmla="*/ 815150 w 822480"/>
              <a:gd name="connsiteY29" fmla="*/ 888206 h 1021598"/>
              <a:gd name="connsiteX30" fmla="*/ 777050 w 822480"/>
              <a:gd name="connsiteY30" fmla="*/ 859631 h 1021598"/>
              <a:gd name="connsiteX31" fmla="*/ 767525 w 822480"/>
              <a:gd name="connsiteY31" fmla="*/ 809625 h 1021598"/>
              <a:gd name="connsiteX32" fmla="*/ 715137 w 822480"/>
              <a:gd name="connsiteY32" fmla="*/ 788194 h 1021598"/>
              <a:gd name="connsiteX33" fmla="*/ 693706 w 822480"/>
              <a:gd name="connsiteY33" fmla="*/ 747713 h 1021598"/>
              <a:gd name="connsiteX34" fmla="*/ 674656 w 822480"/>
              <a:gd name="connsiteY34" fmla="*/ 685800 h 1021598"/>
              <a:gd name="connsiteX35" fmla="*/ 674656 w 822480"/>
              <a:gd name="connsiteY35" fmla="*/ 635794 h 1021598"/>
              <a:gd name="connsiteX36" fmla="*/ 684181 w 822480"/>
              <a:gd name="connsiteY36" fmla="*/ 595313 h 1021598"/>
              <a:gd name="connsiteX37" fmla="*/ 638937 w 822480"/>
              <a:gd name="connsiteY37" fmla="*/ 588169 h 1021598"/>
              <a:gd name="connsiteX38" fmla="*/ 638937 w 822480"/>
              <a:gd name="connsiteY38" fmla="*/ 547688 h 1021598"/>
              <a:gd name="connsiteX39" fmla="*/ 572262 w 822480"/>
              <a:gd name="connsiteY39" fmla="*/ 542925 h 1021598"/>
              <a:gd name="connsiteX40" fmla="*/ 529400 w 822480"/>
              <a:gd name="connsiteY40" fmla="*/ 481013 h 1021598"/>
              <a:gd name="connsiteX41" fmla="*/ 507969 w 822480"/>
              <a:gd name="connsiteY41" fmla="*/ 450056 h 1021598"/>
              <a:gd name="connsiteX42" fmla="*/ 543687 w 822480"/>
              <a:gd name="connsiteY42" fmla="*/ 426244 h 1021598"/>
              <a:gd name="connsiteX43" fmla="*/ 500825 w 822480"/>
              <a:gd name="connsiteY43" fmla="*/ 383381 h 1021598"/>
              <a:gd name="connsiteX44" fmla="*/ 510350 w 822480"/>
              <a:gd name="connsiteY44" fmla="*/ 326231 h 1021598"/>
              <a:gd name="connsiteX45" fmla="*/ 536544 w 822480"/>
              <a:gd name="connsiteY45" fmla="*/ 319088 h 1021598"/>
              <a:gd name="connsiteX46" fmla="*/ 522256 w 822480"/>
              <a:gd name="connsiteY46" fmla="*/ 252413 h 1021598"/>
              <a:gd name="connsiteX47" fmla="*/ 517494 w 822480"/>
              <a:gd name="connsiteY47" fmla="*/ 180975 h 1021598"/>
              <a:gd name="connsiteX48" fmla="*/ 491300 w 822480"/>
              <a:gd name="connsiteY48" fmla="*/ 145256 h 1021598"/>
              <a:gd name="connsiteX49" fmla="*/ 467487 w 822480"/>
              <a:gd name="connsiteY49" fmla="*/ 102394 h 1021598"/>
              <a:gd name="connsiteX50" fmla="*/ 472250 w 822480"/>
              <a:gd name="connsiteY50" fmla="*/ 78581 h 1021598"/>
              <a:gd name="connsiteX51" fmla="*/ 543687 w 822480"/>
              <a:gd name="connsiteY51" fmla="*/ 66675 h 1021598"/>
              <a:gd name="connsiteX52" fmla="*/ 548450 w 822480"/>
              <a:gd name="connsiteY52" fmla="*/ 9525 h 1021598"/>
              <a:gd name="connsiteX53" fmla="*/ 474631 w 822480"/>
              <a:gd name="connsiteY53" fmla="*/ 0 h 1021598"/>
              <a:gd name="connsiteX54" fmla="*/ 441294 w 822480"/>
              <a:gd name="connsiteY54" fmla="*/ 28575 h 1021598"/>
              <a:gd name="connsiteX55" fmla="*/ 446056 w 822480"/>
              <a:gd name="connsiteY55" fmla="*/ 83344 h 1021598"/>
              <a:gd name="connsiteX56" fmla="*/ 400812 w 822480"/>
              <a:gd name="connsiteY56" fmla="*/ 83344 h 1021598"/>
              <a:gd name="connsiteX57" fmla="*/ 396050 w 822480"/>
              <a:gd name="connsiteY57" fmla="*/ 66675 h 1021598"/>
              <a:gd name="connsiteX58" fmla="*/ 343662 w 822480"/>
              <a:gd name="connsiteY58" fmla="*/ 64294 h 1021598"/>
              <a:gd name="connsiteX59" fmla="*/ 286512 w 822480"/>
              <a:gd name="connsiteY59" fmla="*/ 100013 h 1021598"/>
              <a:gd name="connsiteX60" fmla="*/ 238887 w 822480"/>
              <a:gd name="connsiteY60" fmla="*/ 92869 h 1021598"/>
              <a:gd name="connsiteX61" fmla="*/ 238887 w 822480"/>
              <a:gd name="connsiteY61" fmla="*/ 73819 h 1021598"/>
              <a:gd name="connsiteX62" fmla="*/ 210312 w 822480"/>
              <a:gd name="connsiteY62" fmla="*/ 104775 h 1021598"/>
              <a:gd name="connsiteX63" fmla="*/ 234125 w 822480"/>
              <a:gd name="connsiteY63" fmla="*/ 142875 h 1021598"/>
              <a:gd name="connsiteX64" fmla="*/ 274606 w 822480"/>
              <a:gd name="connsiteY64" fmla="*/ 161925 h 1021598"/>
              <a:gd name="connsiteX65" fmla="*/ 260319 w 822480"/>
              <a:gd name="connsiteY65" fmla="*/ 192881 h 1021598"/>
              <a:gd name="connsiteX66" fmla="*/ 200787 w 822480"/>
              <a:gd name="connsiteY66" fmla="*/ 169069 h 1021598"/>
              <a:gd name="connsiteX67" fmla="*/ 153162 w 822480"/>
              <a:gd name="connsiteY67" fmla="*/ 128588 h 1021598"/>
              <a:gd name="connsiteX68" fmla="*/ 169831 w 822480"/>
              <a:gd name="connsiteY68" fmla="*/ 71438 h 1021598"/>
              <a:gd name="connsiteX69" fmla="*/ 131731 w 822480"/>
              <a:gd name="connsiteY69" fmla="*/ 52388 h 1021598"/>
              <a:gd name="connsiteX70" fmla="*/ 60294 w 822480"/>
              <a:gd name="connsiteY70" fmla="*/ 7144 h 1021598"/>
              <a:gd name="connsiteX0" fmla="*/ 60294 w 822480"/>
              <a:gd name="connsiteY0" fmla="*/ 7514 h 1021968"/>
              <a:gd name="connsiteX1" fmla="*/ 17431 w 822480"/>
              <a:gd name="connsiteY1" fmla="*/ 71808 h 1021968"/>
              <a:gd name="connsiteX2" fmla="*/ 24575 w 822480"/>
              <a:gd name="connsiteY2" fmla="*/ 93239 h 1021968"/>
              <a:gd name="connsiteX3" fmla="*/ 762 w 822480"/>
              <a:gd name="connsiteY3" fmla="*/ 186108 h 1021968"/>
              <a:gd name="connsiteX4" fmla="*/ 60294 w 822480"/>
              <a:gd name="connsiteY4" fmla="*/ 240876 h 1021968"/>
              <a:gd name="connsiteX5" fmla="*/ 65056 w 822480"/>
              <a:gd name="connsiteY5" fmla="*/ 307551 h 1021968"/>
              <a:gd name="connsiteX6" fmla="*/ 53150 w 822480"/>
              <a:gd name="connsiteY6" fmla="*/ 457570 h 1021968"/>
              <a:gd name="connsiteX7" fmla="*/ 76962 w 822480"/>
              <a:gd name="connsiteY7" fmla="*/ 567108 h 1021968"/>
              <a:gd name="connsiteX8" fmla="*/ 198406 w 822480"/>
              <a:gd name="connsiteY8" fmla="*/ 671883 h 1021968"/>
              <a:gd name="connsiteX9" fmla="*/ 198406 w 822480"/>
              <a:gd name="connsiteY9" fmla="*/ 752845 h 1021968"/>
              <a:gd name="connsiteX10" fmla="*/ 269844 w 822480"/>
              <a:gd name="connsiteY10" fmla="*/ 774276 h 1021968"/>
              <a:gd name="connsiteX11" fmla="*/ 269844 w 822480"/>
              <a:gd name="connsiteY11" fmla="*/ 802851 h 1021968"/>
              <a:gd name="connsiteX12" fmla="*/ 300800 w 822480"/>
              <a:gd name="connsiteY12" fmla="*/ 812376 h 1021968"/>
              <a:gd name="connsiteX13" fmla="*/ 269844 w 822480"/>
              <a:gd name="connsiteY13" fmla="*/ 836189 h 1021968"/>
              <a:gd name="connsiteX14" fmla="*/ 284131 w 822480"/>
              <a:gd name="connsiteY14" fmla="*/ 888576 h 1021968"/>
              <a:gd name="connsiteX15" fmla="*/ 319850 w 822480"/>
              <a:gd name="connsiteY15" fmla="*/ 876670 h 1021968"/>
              <a:gd name="connsiteX16" fmla="*/ 348425 w 822480"/>
              <a:gd name="connsiteY16" fmla="*/ 893339 h 1021968"/>
              <a:gd name="connsiteX17" fmla="*/ 422244 w 822480"/>
              <a:gd name="connsiteY17" fmla="*/ 1002876 h 1021968"/>
              <a:gd name="connsiteX18" fmla="*/ 441294 w 822480"/>
              <a:gd name="connsiteY18" fmla="*/ 938583 h 1021968"/>
              <a:gd name="connsiteX19" fmla="*/ 488919 w 822480"/>
              <a:gd name="connsiteY19" fmla="*/ 924295 h 1021968"/>
              <a:gd name="connsiteX20" fmla="*/ 529400 w 822480"/>
              <a:gd name="connsiteY20" fmla="*/ 933820 h 1021968"/>
              <a:gd name="connsiteX21" fmla="*/ 591312 w 822480"/>
              <a:gd name="connsiteY21" fmla="*/ 919533 h 1021968"/>
              <a:gd name="connsiteX22" fmla="*/ 634175 w 822480"/>
              <a:gd name="connsiteY22" fmla="*/ 883814 h 1021968"/>
              <a:gd name="connsiteX23" fmla="*/ 662750 w 822480"/>
              <a:gd name="connsiteY23" fmla="*/ 905245 h 1021968"/>
              <a:gd name="connsiteX24" fmla="*/ 722281 w 822480"/>
              <a:gd name="connsiteY24" fmla="*/ 938583 h 1021968"/>
              <a:gd name="connsiteX25" fmla="*/ 727044 w 822480"/>
              <a:gd name="connsiteY25" fmla="*/ 1005258 h 1021968"/>
              <a:gd name="connsiteX26" fmla="*/ 762763 w 822480"/>
              <a:gd name="connsiteY26" fmla="*/ 1017164 h 1021968"/>
              <a:gd name="connsiteX27" fmla="*/ 793719 w 822480"/>
              <a:gd name="connsiteY27" fmla="*/ 993351 h 1021968"/>
              <a:gd name="connsiteX28" fmla="*/ 822294 w 822480"/>
              <a:gd name="connsiteY28" fmla="*/ 945726 h 1021968"/>
              <a:gd name="connsiteX29" fmla="*/ 815150 w 822480"/>
              <a:gd name="connsiteY29" fmla="*/ 888576 h 1021968"/>
              <a:gd name="connsiteX30" fmla="*/ 777050 w 822480"/>
              <a:gd name="connsiteY30" fmla="*/ 860001 h 1021968"/>
              <a:gd name="connsiteX31" fmla="*/ 767525 w 822480"/>
              <a:gd name="connsiteY31" fmla="*/ 809995 h 1021968"/>
              <a:gd name="connsiteX32" fmla="*/ 715137 w 822480"/>
              <a:gd name="connsiteY32" fmla="*/ 788564 h 1021968"/>
              <a:gd name="connsiteX33" fmla="*/ 693706 w 822480"/>
              <a:gd name="connsiteY33" fmla="*/ 748083 h 1021968"/>
              <a:gd name="connsiteX34" fmla="*/ 674656 w 822480"/>
              <a:gd name="connsiteY34" fmla="*/ 686170 h 1021968"/>
              <a:gd name="connsiteX35" fmla="*/ 674656 w 822480"/>
              <a:gd name="connsiteY35" fmla="*/ 636164 h 1021968"/>
              <a:gd name="connsiteX36" fmla="*/ 684181 w 822480"/>
              <a:gd name="connsiteY36" fmla="*/ 595683 h 1021968"/>
              <a:gd name="connsiteX37" fmla="*/ 638937 w 822480"/>
              <a:gd name="connsiteY37" fmla="*/ 588539 h 1021968"/>
              <a:gd name="connsiteX38" fmla="*/ 638937 w 822480"/>
              <a:gd name="connsiteY38" fmla="*/ 548058 h 1021968"/>
              <a:gd name="connsiteX39" fmla="*/ 572262 w 822480"/>
              <a:gd name="connsiteY39" fmla="*/ 543295 h 1021968"/>
              <a:gd name="connsiteX40" fmla="*/ 529400 w 822480"/>
              <a:gd name="connsiteY40" fmla="*/ 481383 h 1021968"/>
              <a:gd name="connsiteX41" fmla="*/ 507969 w 822480"/>
              <a:gd name="connsiteY41" fmla="*/ 450426 h 1021968"/>
              <a:gd name="connsiteX42" fmla="*/ 543687 w 822480"/>
              <a:gd name="connsiteY42" fmla="*/ 426614 h 1021968"/>
              <a:gd name="connsiteX43" fmla="*/ 500825 w 822480"/>
              <a:gd name="connsiteY43" fmla="*/ 383751 h 1021968"/>
              <a:gd name="connsiteX44" fmla="*/ 510350 w 822480"/>
              <a:gd name="connsiteY44" fmla="*/ 326601 h 1021968"/>
              <a:gd name="connsiteX45" fmla="*/ 536544 w 822480"/>
              <a:gd name="connsiteY45" fmla="*/ 319458 h 1021968"/>
              <a:gd name="connsiteX46" fmla="*/ 522256 w 822480"/>
              <a:gd name="connsiteY46" fmla="*/ 252783 h 1021968"/>
              <a:gd name="connsiteX47" fmla="*/ 517494 w 822480"/>
              <a:gd name="connsiteY47" fmla="*/ 181345 h 1021968"/>
              <a:gd name="connsiteX48" fmla="*/ 491300 w 822480"/>
              <a:gd name="connsiteY48" fmla="*/ 145626 h 1021968"/>
              <a:gd name="connsiteX49" fmla="*/ 467487 w 822480"/>
              <a:gd name="connsiteY49" fmla="*/ 102764 h 1021968"/>
              <a:gd name="connsiteX50" fmla="*/ 472250 w 822480"/>
              <a:gd name="connsiteY50" fmla="*/ 78951 h 1021968"/>
              <a:gd name="connsiteX51" fmla="*/ 543687 w 822480"/>
              <a:gd name="connsiteY51" fmla="*/ 67045 h 1021968"/>
              <a:gd name="connsiteX52" fmla="*/ 548450 w 822480"/>
              <a:gd name="connsiteY52" fmla="*/ 9895 h 1021968"/>
              <a:gd name="connsiteX53" fmla="*/ 474631 w 822480"/>
              <a:gd name="connsiteY53" fmla="*/ 370 h 1021968"/>
              <a:gd name="connsiteX54" fmla="*/ 441294 w 822480"/>
              <a:gd name="connsiteY54" fmla="*/ 28945 h 1021968"/>
              <a:gd name="connsiteX55" fmla="*/ 446056 w 822480"/>
              <a:gd name="connsiteY55" fmla="*/ 83714 h 1021968"/>
              <a:gd name="connsiteX56" fmla="*/ 400812 w 822480"/>
              <a:gd name="connsiteY56" fmla="*/ 83714 h 1021968"/>
              <a:gd name="connsiteX57" fmla="*/ 396050 w 822480"/>
              <a:gd name="connsiteY57" fmla="*/ 67045 h 1021968"/>
              <a:gd name="connsiteX58" fmla="*/ 343662 w 822480"/>
              <a:gd name="connsiteY58" fmla="*/ 64664 h 1021968"/>
              <a:gd name="connsiteX59" fmla="*/ 286512 w 822480"/>
              <a:gd name="connsiteY59" fmla="*/ 100383 h 1021968"/>
              <a:gd name="connsiteX60" fmla="*/ 238887 w 822480"/>
              <a:gd name="connsiteY60" fmla="*/ 93239 h 1021968"/>
              <a:gd name="connsiteX61" fmla="*/ 238887 w 822480"/>
              <a:gd name="connsiteY61" fmla="*/ 74189 h 1021968"/>
              <a:gd name="connsiteX62" fmla="*/ 210312 w 822480"/>
              <a:gd name="connsiteY62" fmla="*/ 105145 h 1021968"/>
              <a:gd name="connsiteX63" fmla="*/ 234125 w 822480"/>
              <a:gd name="connsiteY63" fmla="*/ 143245 h 1021968"/>
              <a:gd name="connsiteX64" fmla="*/ 274606 w 822480"/>
              <a:gd name="connsiteY64" fmla="*/ 162295 h 1021968"/>
              <a:gd name="connsiteX65" fmla="*/ 260319 w 822480"/>
              <a:gd name="connsiteY65" fmla="*/ 193251 h 1021968"/>
              <a:gd name="connsiteX66" fmla="*/ 200787 w 822480"/>
              <a:gd name="connsiteY66" fmla="*/ 169439 h 1021968"/>
              <a:gd name="connsiteX67" fmla="*/ 153162 w 822480"/>
              <a:gd name="connsiteY67" fmla="*/ 128958 h 1021968"/>
              <a:gd name="connsiteX68" fmla="*/ 169831 w 822480"/>
              <a:gd name="connsiteY68" fmla="*/ 71808 h 1021968"/>
              <a:gd name="connsiteX69" fmla="*/ 131731 w 822480"/>
              <a:gd name="connsiteY69" fmla="*/ 52758 h 1021968"/>
              <a:gd name="connsiteX70" fmla="*/ 60294 w 822480"/>
              <a:gd name="connsiteY70" fmla="*/ 7514 h 1021968"/>
              <a:gd name="connsiteX0" fmla="*/ 60294 w 822480"/>
              <a:gd name="connsiteY0" fmla="*/ 7514 h 1021968"/>
              <a:gd name="connsiteX1" fmla="*/ 17431 w 822480"/>
              <a:gd name="connsiteY1" fmla="*/ 71808 h 1021968"/>
              <a:gd name="connsiteX2" fmla="*/ 24575 w 822480"/>
              <a:gd name="connsiteY2" fmla="*/ 93239 h 1021968"/>
              <a:gd name="connsiteX3" fmla="*/ 762 w 822480"/>
              <a:gd name="connsiteY3" fmla="*/ 186108 h 1021968"/>
              <a:gd name="connsiteX4" fmla="*/ 60294 w 822480"/>
              <a:gd name="connsiteY4" fmla="*/ 240876 h 1021968"/>
              <a:gd name="connsiteX5" fmla="*/ 65056 w 822480"/>
              <a:gd name="connsiteY5" fmla="*/ 307551 h 1021968"/>
              <a:gd name="connsiteX6" fmla="*/ 53150 w 822480"/>
              <a:gd name="connsiteY6" fmla="*/ 457570 h 1021968"/>
              <a:gd name="connsiteX7" fmla="*/ 76962 w 822480"/>
              <a:gd name="connsiteY7" fmla="*/ 567108 h 1021968"/>
              <a:gd name="connsiteX8" fmla="*/ 198406 w 822480"/>
              <a:gd name="connsiteY8" fmla="*/ 671883 h 1021968"/>
              <a:gd name="connsiteX9" fmla="*/ 198406 w 822480"/>
              <a:gd name="connsiteY9" fmla="*/ 752845 h 1021968"/>
              <a:gd name="connsiteX10" fmla="*/ 269844 w 822480"/>
              <a:gd name="connsiteY10" fmla="*/ 774276 h 1021968"/>
              <a:gd name="connsiteX11" fmla="*/ 269844 w 822480"/>
              <a:gd name="connsiteY11" fmla="*/ 802851 h 1021968"/>
              <a:gd name="connsiteX12" fmla="*/ 300800 w 822480"/>
              <a:gd name="connsiteY12" fmla="*/ 812376 h 1021968"/>
              <a:gd name="connsiteX13" fmla="*/ 269844 w 822480"/>
              <a:gd name="connsiteY13" fmla="*/ 836189 h 1021968"/>
              <a:gd name="connsiteX14" fmla="*/ 284131 w 822480"/>
              <a:gd name="connsiteY14" fmla="*/ 888576 h 1021968"/>
              <a:gd name="connsiteX15" fmla="*/ 319850 w 822480"/>
              <a:gd name="connsiteY15" fmla="*/ 876670 h 1021968"/>
              <a:gd name="connsiteX16" fmla="*/ 348425 w 822480"/>
              <a:gd name="connsiteY16" fmla="*/ 893339 h 1021968"/>
              <a:gd name="connsiteX17" fmla="*/ 422244 w 822480"/>
              <a:gd name="connsiteY17" fmla="*/ 1002876 h 1021968"/>
              <a:gd name="connsiteX18" fmla="*/ 441294 w 822480"/>
              <a:gd name="connsiteY18" fmla="*/ 938583 h 1021968"/>
              <a:gd name="connsiteX19" fmla="*/ 488919 w 822480"/>
              <a:gd name="connsiteY19" fmla="*/ 924295 h 1021968"/>
              <a:gd name="connsiteX20" fmla="*/ 529400 w 822480"/>
              <a:gd name="connsiteY20" fmla="*/ 933820 h 1021968"/>
              <a:gd name="connsiteX21" fmla="*/ 591312 w 822480"/>
              <a:gd name="connsiteY21" fmla="*/ 919533 h 1021968"/>
              <a:gd name="connsiteX22" fmla="*/ 634175 w 822480"/>
              <a:gd name="connsiteY22" fmla="*/ 883814 h 1021968"/>
              <a:gd name="connsiteX23" fmla="*/ 662750 w 822480"/>
              <a:gd name="connsiteY23" fmla="*/ 905245 h 1021968"/>
              <a:gd name="connsiteX24" fmla="*/ 722281 w 822480"/>
              <a:gd name="connsiteY24" fmla="*/ 938583 h 1021968"/>
              <a:gd name="connsiteX25" fmla="*/ 727044 w 822480"/>
              <a:gd name="connsiteY25" fmla="*/ 1005258 h 1021968"/>
              <a:gd name="connsiteX26" fmla="*/ 762763 w 822480"/>
              <a:gd name="connsiteY26" fmla="*/ 1017164 h 1021968"/>
              <a:gd name="connsiteX27" fmla="*/ 793719 w 822480"/>
              <a:gd name="connsiteY27" fmla="*/ 993351 h 1021968"/>
              <a:gd name="connsiteX28" fmla="*/ 822294 w 822480"/>
              <a:gd name="connsiteY28" fmla="*/ 945726 h 1021968"/>
              <a:gd name="connsiteX29" fmla="*/ 815150 w 822480"/>
              <a:gd name="connsiteY29" fmla="*/ 888576 h 1021968"/>
              <a:gd name="connsiteX30" fmla="*/ 777050 w 822480"/>
              <a:gd name="connsiteY30" fmla="*/ 860001 h 1021968"/>
              <a:gd name="connsiteX31" fmla="*/ 767525 w 822480"/>
              <a:gd name="connsiteY31" fmla="*/ 809995 h 1021968"/>
              <a:gd name="connsiteX32" fmla="*/ 715137 w 822480"/>
              <a:gd name="connsiteY32" fmla="*/ 788564 h 1021968"/>
              <a:gd name="connsiteX33" fmla="*/ 693706 w 822480"/>
              <a:gd name="connsiteY33" fmla="*/ 748083 h 1021968"/>
              <a:gd name="connsiteX34" fmla="*/ 674656 w 822480"/>
              <a:gd name="connsiteY34" fmla="*/ 686170 h 1021968"/>
              <a:gd name="connsiteX35" fmla="*/ 674656 w 822480"/>
              <a:gd name="connsiteY35" fmla="*/ 636164 h 1021968"/>
              <a:gd name="connsiteX36" fmla="*/ 684181 w 822480"/>
              <a:gd name="connsiteY36" fmla="*/ 595683 h 1021968"/>
              <a:gd name="connsiteX37" fmla="*/ 638937 w 822480"/>
              <a:gd name="connsiteY37" fmla="*/ 588539 h 1021968"/>
              <a:gd name="connsiteX38" fmla="*/ 638937 w 822480"/>
              <a:gd name="connsiteY38" fmla="*/ 548058 h 1021968"/>
              <a:gd name="connsiteX39" fmla="*/ 572262 w 822480"/>
              <a:gd name="connsiteY39" fmla="*/ 543295 h 1021968"/>
              <a:gd name="connsiteX40" fmla="*/ 529400 w 822480"/>
              <a:gd name="connsiteY40" fmla="*/ 481383 h 1021968"/>
              <a:gd name="connsiteX41" fmla="*/ 507969 w 822480"/>
              <a:gd name="connsiteY41" fmla="*/ 450426 h 1021968"/>
              <a:gd name="connsiteX42" fmla="*/ 543687 w 822480"/>
              <a:gd name="connsiteY42" fmla="*/ 426614 h 1021968"/>
              <a:gd name="connsiteX43" fmla="*/ 500825 w 822480"/>
              <a:gd name="connsiteY43" fmla="*/ 383751 h 1021968"/>
              <a:gd name="connsiteX44" fmla="*/ 510350 w 822480"/>
              <a:gd name="connsiteY44" fmla="*/ 326601 h 1021968"/>
              <a:gd name="connsiteX45" fmla="*/ 536544 w 822480"/>
              <a:gd name="connsiteY45" fmla="*/ 319458 h 1021968"/>
              <a:gd name="connsiteX46" fmla="*/ 522256 w 822480"/>
              <a:gd name="connsiteY46" fmla="*/ 252783 h 1021968"/>
              <a:gd name="connsiteX47" fmla="*/ 517494 w 822480"/>
              <a:gd name="connsiteY47" fmla="*/ 181345 h 1021968"/>
              <a:gd name="connsiteX48" fmla="*/ 491300 w 822480"/>
              <a:gd name="connsiteY48" fmla="*/ 145626 h 1021968"/>
              <a:gd name="connsiteX49" fmla="*/ 467487 w 822480"/>
              <a:gd name="connsiteY49" fmla="*/ 102764 h 1021968"/>
              <a:gd name="connsiteX50" fmla="*/ 472250 w 822480"/>
              <a:gd name="connsiteY50" fmla="*/ 78951 h 1021968"/>
              <a:gd name="connsiteX51" fmla="*/ 543687 w 822480"/>
              <a:gd name="connsiteY51" fmla="*/ 67045 h 1021968"/>
              <a:gd name="connsiteX52" fmla="*/ 548450 w 822480"/>
              <a:gd name="connsiteY52" fmla="*/ 9895 h 1021968"/>
              <a:gd name="connsiteX53" fmla="*/ 474631 w 822480"/>
              <a:gd name="connsiteY53" fmla="*/ 370 h 1021968"/>
              <a:gd name="connsiteX54" fmla="*/ 441294 w 822480"/>
              <a:gd name="connsiteY54" fmla="*/ 28945 h 1021968"/>
              <a:gd name="connsiteX55" fmla="*/ 446056 w 822480"/>
              <a:gd name="connsiteY55" fmla="*/ 83714 h 1021968"/>
              <a:gd name="connsiteX56" fmla="*/ 400812 w 822480"/>
              <a:gd name="connsiteY56" fmla="*/ 83714 h 1021968"/>
              <a:gd name="connsiteX57" fmla="*/ 396050 w 822480"/>
              <a:gd name="connsiteY57" fmla="*/ 67045 h 1021968"/>
              <a:gd name="connsiteX58" fmla="*/ 343662 w 822480"/>
              <a:gd name="connsiteY58" fmla="*/ 64664 h 1021968"/>
              <a:gd name="connsiteX59" fmla="*/ 286512 w 822480"/>
              <a:gd name="connsiteY59" fmla="*/ 100383 h 1021968"/>
              <a:gd name="connsiteX60" fmla="*/ 238887 w 822480"/>
              <a:gd name="connsiteY60" fmla="*/ 93239 h 1021968"/>
              <a:gd name="connsiteX61" fmla="*/ 238887 w 822480"/>
              <a:gd name="connsiteY61" fmla="*/ 74189 h 1021968"/>
              <a:gd name="connsiteX62" fmla="*/ 210312 w 822480"/>
              <a:gd name="connsiteY62" fmla="*/ 105145 h 1021968"/>
              <a:gd name="connsiteX63" fmla="*/ 234125 w 822480"/>
              <a:gd name="connsiteY63" fmla="*/ 143245 h 1021968"/>
              <a:gd name="connsiteX64" fmla="*/ 274606 w 822480"/>
              <a:gd name="connsiteY64" fmla="*/ 162295 h 1021968"/>
              <a:gd name="connsiteX65" fmla="*/ 260319 w 822480"/>
              <a:gd name="connsiteY65" fmla="*/ 193251 h 1021968"/>
              <a:gd name="connsiteX66" fmla="*/ 200787 w 822480"/>
              <a:gd name="connsiteY66" fmla="*/ 169439 h 1021968"/>
              <a:gd name="connsiteX67" fmla="*/ 153162 w 822480"/>
              <a:gd name="connsiteY67" fmla="*/ 128958 h 1021968"/>
              <a:gd name="connsiteX68" fmla="*/ 169831 w 822480"/>
              <a:gd name="connsiteY68" fmla="*/ 71808 h 1021968"/>
              <a:gd name="connsiteX69" fmla="*/ 131731 w 822480"/>
              <a:gd name="connsiteY69" fmla="*/ 52758 h 1021968"/>
              <a:gd name="connsiteX70" fmla="*/ 60294 w 822480"/>
              <a:gd name="connsiteY70" fmla="*/ 7514 h 1021968"/>
              <a:gd name="connsiteX0" fmla="*/ 60294 w 822480"/>
              <a:gd name="connsiteY0" fmla="*/ 7514 h 1021968"/>
              <a:gd name="connsiteX1" fmla="*/ 17431 w 822480"/>
              <a:gd name="connsiteY1" fmla="*/ 71808 h 1021968"/>
              <a:gd name="connsiteX2" fmla="*/ 24575 w 822480"/>
              <a:gd name="connsiteY2" fmla="*/ 93239 h 1021968"/>
              <a:gd name="connsiteX3" fmla="*/ 762 w 822480"/>
              <a:gd name="connsiteY3" fmla="*/ 186108 h 1021968"/>
              <a:gd name="connsiteX4" fmla="*/ 60294 w 822480"/>
              <a:gd name="connsiteY4" fmla="*/ 240876 h 1021968"/>
              <a:gd name="connsiteX5" fmla="*/ 65056 w 822480"/>
              <a:gd name="connsiteY5" fmla="*/ 307551 h 1021968"/>
              <a:gd name="connsiteX6" fmla="*/ 53150 w 822480"/>
              <a:gd name="connsiteY6" fmla="*/ 457570 h 1021968"/>
              <a:gd name="connsiteX7" fmla="*/ 76962 w 822480"/>
              <a:gd name="connsiteY7" fmla="*/ 567108 h 1021968"/>
              <a:gd name="connsiteX8" fmla="*/ 198406 w 822480"/>
              <a:gd name="connsiteY8" fmla="*/ 671883 h 1021968"/>
              <a:gd name="connsiteX9" fmla="*/ 198406 w 822480"/>
              <a:gd name="connsiteY9" fmla="*/ 752845 h 1021968"/>
              <a:gd name="connsiteX10" fmla="*/ 269844 w 822480"/>
              <a:gd name="connsiteY10" fmla="*/ 774276 h 1021968"/>
              <a:gd name="connsiteX11" fmla="*/ 269844 w 822480"/>
              <a:gd name="connsiteY11" fmla="*/ 802851 h 1021968"/>
              <a:gd name="connsiteX12" fmla="*/ 300800 w 822480"/>
              <a:gd name="connsiteY12" fmla="*/ 812376 h 1021968"/>
              <a:gd name="connsiteX13" fmla="*/ 269844 w 822480"/>
              <a:gd name="connsiteY13" fmla="*/ 836189 h 1021968"/>
              <a:gd name="connsiteX14" fmla="*/ 284131 w 822480"/>
              <a:gd name="connsiteY14" fmla="*/ 888576 h 1021968"/>
              <a:gd name="connsiteX15" fmla="*/ 319850 w 822480"/>
              <a:gd name="connsiteY15" fmla="*/ 876670 h 1021968"/>
              <a:gd name="connsiteX16" fmla="*/ 348425 w 822480"/>
              <a:gd name="connsiteY16" fmla="*/ 893339 h 1021968"/>
              <a:gd name="connsiteX17" fmla="*/ 422244 w 822480"/>
              <a:gd name="connsiteY17" fmla="*/ 1002876 h 1021968"/>
              <a:gd name="connsiteX18" fmla="*/ 441294 w 822480"/>
              <a:gd name="connsiteY18" fmla="*/ 938583 h 1021968"/>
              <a:gd name="connsiteX19" fmla="*/ 488919 w 822480"/>
              <a:gd name="connsiteY19" fmla="*/ 924295 h 1021968"/>
              <a:gd name="connsiteX20" fmla="*/ 529400 w 822480"/>
              <a:gd name="connsiteY20" fmla="*/ 933820 h 1021968"/>
              <a:gd name="connsiteX21" fmla="*/ 591312 w 822480"/>
              <a:gd name="connsiteY21" fmla="*/ 919533 h 1021968"/>
              <a:gd name="connsiteX22" fmla="*/ 634175 w 822480"/>
              <a:gd name="connsiteY22" fmla="*/ 883814 h 1021968"/>
              <a:gd name="connsiteX23" fmla="*/ 662750 w 822480"/>
              <a:gd name="connsiteY23" fmla="*/ 905245 h 1021968"/>
              <a:gd name="connsiteX24" fmla="*/ 722281 w 822480"/>
              <a:gd name="connsiteY24" fmla="*/ 938583 h 1021968"/>
              <a:gd name="connsiteX25" fmla="*/ 727044 w 822480"/>
              <a:gd name="connsiteY25" fmla="*/ 1005258 h 1021968"/>
              <a:gd name="connsiteX26" fmla="*/ 762763 w 822480"/>
              <a:gd name="connsiteY26" fmla="*/ 1017164 h 1021968"/>
              <a:gd name="connsiteX27" fmla="*/ 793719 w 822480"/>
              <a:gd name="connsiteY27" fmla="*/ 993351 h 1021968"/>
              <a:gd name="connsiteX28" fmla="*/ 822294 w 822480"/>
              <a:gd name="connsiteY28" fmla="*/ 945726 h 1021968"/>
              <a:gd name="connsiteX29" fmla="*/ 815150 w 822480"/>
              <a:gd name="connsiteY29" fmla="*/ 888576 h 1021968"/>
              <a:gd name="connsiteX30" fmla="*/ 777050 w 822480"/>
              <a:gd name="connsiteY30" fmla="*/ 860001 h 1021968"/>
              <a:gd name="connsiteX31" fmla="*/ 767525 w 822480"/>
              <a:gd name="connsiteY31" fmla="*/ 809995 h 1021968"/>
              <a:gd name="connsiteX32" fmla="*/ 715137 w 822480"/>
              <a:gd name="connsiteY32" fmla="*/ 788564 h 1021968"/>
              <a:gd name="connsiteX33" fmla="*/ 693706 w 822480"/>
              <a:gd name="connsiteY33" fmla="*/ 748083 h 1021968"/>
              <a:gd name="connsiteX34" fmla="*/ 674656 w 822480"/>
              <a:gd name="connsiteY34" fmla="*/ 686170 h 1021968"/>
              <a:gd name="connsiteX35" fmla="*/ 674656 w 822480"/>
              <a:gd name="connsiteY35" fmla="*/ 636164 h 1021968"/>
              <a:gd name="connsiteX36" fmla="*/ 684181 w 822480"/>
              <a:gd name="connsiteY36" fmla="*/ 595683 h 1021968"/>
              <a:gd name="connsiteX37" fmla="*/ 638937 w 822480"/>
              <a:gd name="connsiteY37" fmla="*/ 588539 h 1021968"/>
              <a:gd name="connsiteX38" fmla="*/ 638937 w 822480"/>
              <a:gd name="connsiteY38" fmla="*/ 548058 h 1021968"/>
              <a:gd name="connsiteX39" fmla="*/ 572262 w 822480"/>
              <a:gd name="connsiteY39" fmla="*/ 543295 h 1021968"/>
              <a:gd name="connsiteX40" fmla="*/ 529400 w 822480"/>
              <a:gd name="connsiteY40" fmla="*/ 481383 h 1021968"/>
              <a:gd name="connsiteX41" fmla="*/ 507969 w 822480"/>
              <a:gd name="connsiteY41" fmla="*/ 450426 h 1021968"/>
              <a:gd name="connsiteX42" fmla="*/ 543687 w 822480"/>
              <a:gd name="connsiteY42" fmla="*/ 426614 h 1021968"/>
              <a:gd name="connsiteX43" fmla="*/ 500825 w 822480"/>
              <a:gd name="connsiteY43" fmla="*/ 383751 h 1021968"/>
              <a:gd name="connsiteX44" fmla="*/ 510350 w 822480"/>
              <a:gd name="connsiteY44" fmla="*/ 326601 h 1021968"/>
              <a:gd name="connsiteX45" fmla="*/ 536544 w 822480"/>
              <a:gd name="connsiteY45" fmla="*/ 319458 h 1021968"/>
              <a:gd name="connsiteX46" fmla="*/ 522256 w 822480"/>
              <a:gd name="connsiteY46" fmla="*/ 252783 h 1021968"/>
              <a:gd name="connsiteX47" fmla="*/ 517494 w 822480"/>
              <a:gd name="connsiteY47" fmla="*/ 181345 h 1021968"/>
              <a:gd name="connsiteX48" fmla="*/ 491300 w 822480"/>
              <a:gd name="connsiteY48" fmla="*/ 145626 h 1021968"/>
              <a:gd name="connsiteX49" fmla="*/ 467487 w 822480"/>
              <a:gd name="connsiteY49" fmla="*/ 102764 h 1021968"/>
              <a:gd name="connsiteX50" fmla="*/ 472250 w 822480"/>
              <a:gd name="connsiteY50" fmla="*/ 78951 h 1021968"/>
              <a:gd name="connsiteX51" fmla="*/ 543687 w 822480"/>
              <a:gd name="connsiteY51" fmla="*/ 67045 h 1021968"/>
              <a:gd name="connsiteX52" fmla="*/ 548450 w 822480"/>
              <a:gd name="connsiteY52" fmla="*/ 9895 h 1021968"/>
              <a:gd name="connsiteX53" fmla="*/ 474631 w 822480"/>
              <a:gd name="connsiteY53" fmla="*/ 370 h 1021968"/>
              <a:gd name="connsiteX54" fmla="*/ 441294 w 822480"/>
              <a:gd name="connsiteY54" fmla="*/ 28945 h 1021968"/>
              <a:gd name="connsiteX55" fmla="*/ 446056 w 822480"/>
              <a:gd name="connsiteY55" fmla="*/ 83714 h 1021968"/>
              <a:gd name="connsiteX56" fmla="*/ 400812 w 822480"/>
              <a:gd name="connsiteY56" fmla="*/ 83714 h 1021968"/>
              <a:gd name="connsiteX57" fmla="*/ 396050 w 822480"/>
              <a:gd name="connsiteY57" fmla="*/ 67045 h 1021968"/>
              <a:gd name="connsiteX58" fmla="*/ 343662 w 822480"/>
              <a:gd name="connsiteY58" fmla="*/ 64664 h 1021968"/>
              <a:gd name="connsiteX59" fmla="*/ 286512 w 822480"/>
              <a:gd name="connsiteY59" fmla="*/ 100383 h 1021968"/>
              <a:gd name="connsiteX60" fmla="*/ 238887 w 822480"/>
              <a:gd name="connsiteY60" fmla="*/ 93239 h 1021968"/>
              <a:gd name="connsiteX61" fmla="*/ 238887 w 822480"/>
              <a:gd name="connsiteY61" fmla="*/ 74189 h 1021968"/>
              <a:gd name="connsiteX62" fmla="*/ 210312 w 822480"/>
              <a:gd name="connsiteY62" fmla="*/ 105145 h 1021968"/>
              <a:gd name="connsiteX63" fmla="*/ 234125 w 822480"/>
              <a:gd name="connsiteY63" fmla="*/ 143245 h 1021968"/>
              <a:gd name="connsiteX64" fmla="*/ 274606 w 822480"/>
              <a:gd name="connsiteY64" fmla="*/ 162295 h 1021968"/>
              <a:gd name="connsiteX65" fmla="*/ 260319 w 822480"/>
              <a:gd name="connsiteY65" fmla="*/ 193251 h 1021968"/>
              <a:gd name="connsiteX66" fmla="*/ 200787 w 822480"/>
              <a:gd name="connsiteY66" fmla="*/ 169439 h 1021968"/>
              <a:gd name="connsiteX67" fmla="*/ 153162 w 822480"/>
              <a:gd name="connsiteY67" fmla="*/ 128958 h 1021968"/>
              <a:gd name="connsiteX68" fmla="*/ 169831 w 822480"/>
              <a:gd name="connsiteY68" fmla="*/ 71808 h 1021968"/>
              <a:gd name="connsiteX69" fmla="*/ 131731 w 822480"/>
              <a:gd name="connsiteY69" fmla="*/ 52758 h 1021968"/>
              <a:gd name="connsiteX70" fmla="*/ 60294 w 822480"/>
              <a:gd name="connsiteY70" fmla="*/ 7514 h 1021968"/>
              <a:gd name="connsiteX0" fmla="*/ 60294 w 822480"/>
              <a:gd name="connsiteY0" fmla="*/ 7514 h 1021968"/>
              <a:gd name="connsiteX1" fmla="*/ 17431 w 822480"/>
              <a:gd name="connsiteY1" fmla="*/ 71808 h 1021968"/>
              <a:gd name="connsiteX2" fmla="*/ 24575 w 822480"/>
              <a:gd name="connsiteY2" fmla="*/ 93239 h 1021968"/>
              <a:gd name="connsiteX3" fmla="*/ 762 w 822480"/>
              <a:gd name="connsiteY3" fmla="*/ 186108 h 1021968"/>
              <a:gd name="connsiteX4" fmla="*/ 60294 w 822480"/>
              <a:gd name="connsiteY4" fmla="*/ 240876 h 1021968"/>
              <a:gd name="connsiteX5" fmla="*/ 65056 w 822480"/>
              <a:gd name="connsiteY5" fmla="*/ 307551 h 1021968"/>
              <a:gd name="connsiteX6" fmla="*/ 53150 w 822480"/>
              <a:gd name="connsiteY6" fmla="*/ 457570 h 1021968"/>
              <a:gd name="connsiteX7" fmla="*/ 76962 w 822480"/>
              <a:gd name="connsiteY7" fmla="*/ 567108 h 1021968"/>
              <a:gd name="connsiteX8" fmla="*/ 198406 w 822480"/>
              <a:gd name="connsiteY8" fmla="*/ 671883 h 1021968"/>
              <a:gd name="connsiteX9" fmla="*/ 198406 w 822480"/>
              <a:gd name="connsiteY9" fmla="*/ 752845 h 1021968"/>
              <a:gd name="connsiteX10" fmla="*/ 269844 w 822480"/>
              <a:gd name="connsiteY10" fmla="*/ 774276 h 1021968"/>
              <a:gd name="connsiteX11" fmla="*/ 269844 w 822480"/>
              <a:gd name="connsiteY11" fmla="*/ 802851 h 1021968"/>
              <a:gd name="connsiteX12" fmla="*/ 300800 w 822480"/>
              <a:gd name="connsiteY12" fmla="*/ 812376 h 1021968"/>
              <a:gd name="connsiteX13" fmla="*/ 269844 w 822480"/>
              <a:gd name="connsiteY13" fmla="*/ 836189 h 1021968"/>
              <a:gd name="connsiteX14" fmla="*/ 284131 w 822480"/>
              <a:gd name="connsiteY14" fmla="*/ 888576 h 1021968"/>
              <a:gd name="connsiteX15" fmla="*/ 319850 w 822480"/>
              <a:gd name="connsiteY15" fmla="*/ 876670 h 1021968"/>
              <a:gd name="connsiteX16" fmla="*/ 348425 w 822480"/>
              <a:gd name="connsiteY16" fmla="*/ 893339 h 1021968"/>
              <a:gd name="connsiteX17" fmla="*/ 422244 w 822480"/>
              <a:gd name="connsiteY17" fmla="*/ 1002876 h 1021968"/>
              <a:gd name="connsiteX18" fmla="*/ 441294 w 822480"/>
              <a:gd name="connsiteY18" fmla="*/ 938583 h 1021968"/>
              <a:gd name="connsiteX19" fmla="*/ 488919 w 822480"/>
              <a:gd name="connsiteY19" fmla="*/ 924295 h 1021968"/>
              <a:gd name="connsiteX20" fmla="*/ 529400 w 822480"/>
              <a:gd name="connsiteY20" fmla="*/ 933820 h 1021968"/>
              <a:gd name="connsiteX21" fmla="*/ 591312 w 822480"/>
              <a:gd name="connsiteY21" fmla="*/ 919533 h 1021968"/>
              <a:gd name="connsiteX22" fmla="*/ 634175 w 822480"/>
              <a:gd name="connsiteY22" fmla="*/ 883814 h 1021968"/>
              <a:gd name="connsiteX23" fmla="*/ 662750 w 822480"/>
              <a:gd name="connsiteY23" fmla="*/ 905245 h 1021968"/>
              <a:gd name="connsiteX24" fmla="*/ 722281 w 822480"/>
              <a:gd name="connsiteY24" fmla="*/ 938583 h 1021968"/>
              <a:gd name="connsiteX25" fmla="*/ 727044 w 822480"/>
              <a:gd name="connsiteY25" fmla="*/ 1005258 h 1021968"/>
              <a:gd name="connsiteX26" fmla="*/ 762763 w 822480"/>
              <a:gd name="connsiteY26" fmla="*/ 1017164 h 1021968"/>
              <a:gd name="connsiteX27" fmla="*/ 793719 w 822480"/>
              <a:gd name="connsiteY27" fmla="*/ 993351 h 1021968"/>
              <a:gd name="connsiteX28" fmla="*/ 822294 w 822480"/>
              <a:gd name="connsiteY28" fmla="*/ 945726 h 1021968"/>
              <a:gd name="connsiteX29" fmla="*/ 815150 w 822480"/>
              <a:gd name="connsiteY29" fmla="*/ 888576 h 1021968"/>
              <a:gd name="connsiteX30" fmla="*/ 777050 w 822480"/>
              <a:gd name="connsiteY30" fmla="*/ 860001 h 1021968"/>
              <a:gd name="connsiteX31" fmla="*/ 767525 w 822480"/>
              <a:gd name="connsiteY31" fmla="*/ 809995 h 1021968"/>
              <a:gd name="connsiteX32" fmla="*/ 715137 w 822480"/>
              <a:gd name="connsiteY32" fmla="*/ 788564 h 1021968"/>
              <a:gd name="connsiteX33" fmla="*/ 693706 w 822480"/>
              <a:gd name="connsiteY33" fmla="*/ 748083 h 1021968"/>
              <a:gd name="connsiteX34" fmla="*/ 674656 w 822480"/>
              <a:gd name="connsiteY34" fmla="*/ 686170 h 1021968"/>
              <a:gd name="connsiteX35" fmla="*/ 674656 w 822480"/>
              <a:gd name="connsiteY35" fmla="*/ 636164 h 1021968"/>
              <a:gd name="connsiteX36" fmla="*/ 684181 w 822480"/>
              <a:gd name="connsiteY36" fmla="*/ 595683 h 1021968"/>
              <a:gd name="connsiteX37" fmla="*/ 638937 w 822480"/>
              <a:gd name="connsiteY37" fmla="*/ 588539 h 1021968"/>
              <a:gd name="connsiteX38" fmla="*/ 638937 w 822480"/>
              <a:gd name="connsiteY38" fmla="*/ 548058 h 1021968"/>
              <a:gd name="connsiteX39" fmla="*/ 572262 w 822480"/>
              <a:gd name="connsiteY39" fmla="*/ 543295 h 1021968"/>
              <a:gd name="connsiteX40" fmla="*/ 529400 w 822480"/>
              <a:gd name="connsiteY40" fmla="*/ 481383 h 1021968"/>
              <a:gd name="connsiteX41" fmla="*/ 507969 w 822480"/>
              <a:gd name="connsiteY41" fmla="*/ 450426 h 1021968"/>
              <a:gd name="connsiteX42" fmla="*/ 543687 w 822480"/>
              <a:gd name="connsiteY42" fmla="*/ 426614 h 1021968"/>
              <a:gd name="connsiteX43" fmla="*/ 500825 w 822480"/>
              <a:gd name="connsiteY43" fmla="*/ 383751 h 1021968"/>
              <a:gd name="connsiteX44" fmla="*/ 510350 w 822480"/>
              <a:gd name="connsiteY44" fmla="*/ 326601 h 1021968"/>
              <a:gd name="connsiteX45" fmla="*/ 536544 w 822480"/>
              <a:gd name="connsiteY45" fmla="*/ 319458 h 1021968"/>
              <a:gd name="connsiteX46" fmla="*/ 522256 w 822480"/>
              <a:gd name="connsiteY46" fmla="*/ 252783 h 1021968"/>
              <a:gd name="connsiteX47" fmla="*/ 517494 w 822480"/>
              <a:gd name="connsiteY47" fmla="*/ 181345 h 1021968"/>
              <a:gd name="connsiteX48" fmla="*/ 491300 w 822480"/>
              <a:gd name="connsiteY48" fmla="*/ 145626 h 1021968"/>
              <a:gd name="connsiteX49" fmla="*/ 467487 w 822480"/>
              <a:gd name="connsiteY49" fmla="*/ 102764 h 1021968"/>
              <a:gd name="connsiteX50" fmla="*/ 472250 w 822480"/>
              <a:gd name="connsiteY50" fmla="*/ 78951 h 1021968"/>
              <a:gd name="connsiteX51" fmla="*/ 543687 w 822480"/>
              <a:gd name="connsiteY51" fmla="*/ 67045 h 1021968"/>
              <a:gd name="connsiteX52" fmla="*/ 548450 w 822480"/>
              <a:gd name="connsiteY52" fmla="*/ 9895 h 1021968"/>
              <a:gd name="connsiteX53" fmla="*/ 474631 w 822480"/>
              <a:gd name="connsiteY53" fmla="*/ 370 h 1021968"/>
              <a:gd name="connsiteX54" fmla="*/ 441294 w 822480"/>
              <a:gd name="connsiteY54" fmla="*/ 28945 h 1021968"/>
              <a:gd name="connsiteX55" fmla="*/ 446056 w 822480"/>
              <a:gd name="connsiteY55" fmla="*/ 83714 h 1021968"/>
              <a:gd name="connsiteX56" fmla="*/ 400812 w 822480"/>
              <a:gd name="connsiteY56" fmla="*/ 83714 h 1021968"/>
              <a:gd name="connsiteX57" fmla="*/ 396050 w 822480"/>
              <a:gd name="connsiteY57" fmla="*/ 67045 h 1021968"/>
              <a:gd name="connsiteX58" fmla="*/ 343662 w 822480"/>
              <a:gd name="connsiteY58" fmla="*/ 64664 h 1021968"/>
              <a:gd name="connsiteX59" fmla="*/ 286512 w 822480"/>
              <a:gd name="connsiteY59" fmla="*/ 100383 h 1021968"/>
              <a:gd name="connsiteX60" fmla="*/ 238887 w 822480"/>
              <a:gd name="connsiteY60" fmla="*/ 93239 h 1021968"/>
              <a:gd name="connsiteX61" fmla="*/ 238887 w 822480"/>
              <a:gd name="connsiteY61" fmla="*/ 74189 h 1021968"/>
              <a:gd name="connsiteX62" fmla="*/ 210312 w 822480"/>
              <a:gd name="connsiteY62" fmla="*/ 105145 h 1021968"/>
              <a:gd name="connsiteX63" fmla="*/ 234125 w 822480"/>
              <a:gd name="connsiteY63" fmla="*/ 143245 h 1021968"/>
              <a:gd name="connsiteX64" fmla="*/ 274606 w 822480"/>
              <a:gd name="connsiteY64" fmla="*/ 162295 h 1021968"/>
              <a:gd name="connsiteX65" fmla="*/ 260319 w 822480"/>
              <a:gd name="connsiteY65" fmla="*/ 193251 h 1021968"/>
              <a:gd name="connsiteX66" fmla="*/ 200787 w 822480"/>
              <a:gd name="connsiteY66" fmla="*/ 169439 h 1021968"/>
              <a:gd name="connsiteX67" fmla="*/ 153162 w 822480"/>
              <a:gd name="connsiteY67" fmla="*/ 128958 h 1021968"/>
              <a:gd name="connsiteX68" fmla="*/ 169831 w 822480"/>
              <a:gd name="connsiteY68" fmla="*/ 71808 h 1021968"/>
              <a:gd name="connsiteX69" fmla="*/ 131731 w 822480"/>
              <a:gd name="connsiteY69" fmla="*/ 52758 h 1021968"/>
              <a:gd name="connsiteX70" fmla="*/ 60294 w 822480"/>
              <a:gd name="connsiteY70" fmla="*/ 7514 h 1021968"/>
              <a:gd name="connsiteX0" fmla="*/ 60294 w 822480"/>
              <a:gd name="connsiteY0" fmla="*/ 7514 h 1021968"/>
              <a:gd name="connsiteX1" fmla="*/ 17431 w 822480"/>
              <a:gd name="connsiteY1" fmla="*/ 71808 h 1021968"/>
              <a:gd name="connsiteX2" fmla="*/ 24575 w 822480"/>
              <a:gd name="connsiteY2" fmla="*/ 93239 h 1021968"/>
              <a:gd name="connsiteX3" fmla="*/ 762 w 822480"/>
              <a:gd name="connsiteY3" fmla="*/ 186108 h 1021968"/>
              <a:gd name="connsiteX4" fmla="*/ 60294 w 822480"/>
              <a:gd name="connsiteY4" fmla="*/ 240876 h 1021968"/>
              <a:gd name="connsiteX5" fmla="*/ 65056 w 822480"/>
              <a:gd name="connsiteY5" fmla="*/ 307551 h 1021968"/>
              <a:gd name="connsiteX6" fmla="*/ 53150 w 822480"/>
              <a:gd name="connsiteY6" fmla="*/ 457570 h 1021968"/>
              <a:gd name="connsiteX7" fmla="*/ 76962 w 822480"/>
              <a:gd name="connsiteY7" fmla="*/ 567108 h 1021968"/>
              <a:gd name="connsiteX8" fmla="*/ 198406 w 822480"/>
              <a:gd name="connsiteY8" fmla="*/ 671883 h 1021968"/>
              <a:gd name="connsiteX9" fmla="*/ 198406 w 822480"/>
              <a:gd name="connsiteY9" fmla="*/ 752845 h 1021968"/>
              <a:gd name="connsiteX10" fmla="*/ 269844 w 822480"/>
              <a:gd name="connsiteY10" fmla="*/ 774276 h 1021968"/>
              <a:gd name="connsiteX11" fmla="*/ 269844 w 822480"/>
              <a:gd name="connsiteY11" fmla="*/ 802851 h 1021968"/>
              <a:gd name="connsiteX12" fmla="*/ 300800 w 822480"/>
              <a:gd name="connsiteY12" fmla="*/ 812376 h 1021968"/>
              <a:gd name="connsiteX13" fmla="*/ 269844 w 822480"/>
              <a:gd name="connsiteY13" fmla="*/ 836189 h 1021968"/>
              <a:gd name="connsiteX14" fmla="*/ 284131 w 822480"/>
              <a:gd name="connsiteY14" fmla="*/ 888576 h 1021968"/>
              <a:gd name="connsiteX15" fmla="*/ 319850 w 822480"/>
              <a:gd name="connsiteY15" fmla="*/ 876670 h 1021968"/>
              <a:gd name="connsiteX16" fmla="*/ 348425 w 822480"/>
              <a:gd name="connsiteY16" fmla="*/ 893339 h 1021968"/>
              <a:gd name="connsiteX17" fmla="*/ 422244 w 822480"/>
              <a:gd name="connsiteY17" fmla="*/ 1002876 h 1021968"/>
              <a:gd name="connsiteX18" fmla="*/ 441294 w 822480"/>
              <a:gd name="connsiteY18" fmla="*/ 938583 h 1021968"/>
              <a:gd name="connsiteX19" fmla="*/ 488919 w 822480"/>
              <a:gd name="connsiteY19" fmla="*/ 924295 h 1021968"/>
              <a:gd name="connsiteX20" fmla="*/ 529400 w 822480"/>
              <a:gd name="connsiteY20" fmla="*/ 933820 h 1021968"/>
              <a:gd name="connsiteX21" fmla="*/ 591312 w 822480"/>
              <a:gd name="connsiteY21" fmla="*/ 919533 h 1021968"/>
              <a:gd name="connsiteX22" fmla="*/ 634175 w 822480"/>
              <a:gd name="connsiteY22" fmla="*/ 883814 h 1021968"/>
              <a:gd name="connsiteX23" fmla="*/ 662750 w 822480"/>
              <a:gd name="connsiteY23" fmla="*/ 905245 h 1021968"/>
              <a:gd name="connsiteX24" fmla="*/ 722281 w 822480"/>
              <a:gd name="connsiteY24" fmla="*/ 938583 h 1021968"/>
              <a:gd name="connsiteX25" fmla="*/ 727044 w 822480"/>
              <a:gd name="connsiteY25" fmla="*/ 1005258 h 1021968"/>
              <a:gd name="connsiteX26" fmla="*/ 762763 w 822480"/>
              <a:gd name="connsiteY26" fmla="*/ 1017164 h 1021968"/>
              <a:gd name="connsiteX27" fmla="*/ 793719 w 822480"/>
              <a:gd name="connsiteY27" fmla="*/ 993351 h 1021968"/>
              <a:gd name="connsiteX28" fmla="*/ 822294 w 822480"/>
              <a:gd name="connsiteY28" fmla="*/ 945726 h 1021968"/>
              <a:gd name="connsiteX29" fmla="*/ 815150 w 822480"/>
              <a:gd name="connsiteY29" fmla="*/ 888576 h 1021968"/>
              <a:gd name="connsiteX30" fmla="*/ 777050 w 822480"/>
              <a:gd name="connsiteY30" fmla="*/ 860001 h 1021968"/>
              <a:gd name="connsiteX31" fmla="*/ 767525 w 822480"/>
              <a:gd name="connsiteY31" fmla="*/ 809995 h 1021968"/>
              <a:gd name="connsiteX32" fmla="*/ 715137 w 822480"/>
              <a:gd name="connsiteY32" fmla="*/ 788564 h 1021968"/>
              <a:gd name="connsiteX33" fmla="*/ 693706 w 822480"/>
              <a:gd name="connsiteY33" fmla="*/ 748083 h 1021968"/>
              <a:gd name="connsiteX34" fmla="*/ 674656 w 822480"/>
              <a:gd name="connsiteY34" fmla="*/ 686170 h 1021968"/>
              <a:gd name="connsiteX35" fmla="*/ 674656 w 822480"/>
              <a:gd name="connsiteY35" fmla="*/ 636164 h 1021968"/>
              <a:gd name="connsiteX36" fmla="*/ 684181 w 822480"/>
              <a:gd name="connsiteY36" fmla="*/ 595683 h 1021968"/>
              <a:gd name="connsiteX37" fmla="*/ 638937 w 822480"/>
              <a:gd name="connsiteY37" fmla="*/ 588539 h 1021968"/>
              <a:gd name="connsiteX38" fmla="*/ 638937 w 822480"/>
              <a:gd name="connsiteY38" fmla="*/ 548058 h 1021968"/>
              <a:gd name="connsiteX39" fmla="*/ 572262 w 822480"/>
              <a:gd name="connsiteY39" fmla="*/ 543295 h 1021968"/>
              <a:gd name="connsiteX40" fmla="*/ 529400 w 822480"/>
              <a:gd name="connsiteY40" fmla="*/ 481383 h 1021968"/>
              <a:gd name="connsiteX41" fmla="*/ 507969 w 822480"/>
              <a:gd name="connsiteY41" fmla="*/ 450426 h 1021968"/>
              <a:gd name="connsiteX42" fmla="*/ 543687 w 822480"/>
              <a:gd name="connsiteY42" fmla="*/ 426614 h 1021968"/>
              <a:gd name="connsiteX43" fmla="*/ 500825 w 822480"/>
              <a:gd name="connsiteY43" fmla="*/ 383751 h 1021968"/>
              <a:gd name="connsiteX44" fmla="*/ 510350 w 822480"/>
              <a:gd name="connsiteY44" fmla="*/ 326601 h 1021968"/>
              <a:gd name="connsiteX45" fmla="*/ 536544 w 822480"/>
              <a:gd name="connsiteY45" fmla="*/ 319458 h 1021968"/>
              <a:gd name="connsiteX46" fmla="*/ 522256 w 822480"/>
              <a:gd name="connsiteY46" fmla="*/ 252783 h 1021968"/>
              <a:gd name="connsiteX47" fmla="*/ 517494 w 822480"/>
              <a:gd name="connsiteY47" fmla="*/ 181345 h 1021968"/>
              <a:gd name="connsiteX48" fmla="*/ 491300 w 822480"/>
              <a:gd name="connsiteY48" fmla="*/ 145626 h 1021968"/>
              <a:gd name="connsiteX49" fmla="*/ 467487 w 822480"/>
              <a:gd name="connsiteY49" fmla="*/ 102764 h 1021968"/>
              <a:gd name="connsiteX50" fmla="*/ 472250 w 822480"/>
              <a:gd name="connsiteY50" fmla="*/ 78951 h 1021968"/>
              <a:gd name="connsiteX51" fmla="*/ 543687 w 822480"/>
              <a:gd name="connsiteY51" fmla="*/ 67045 h 1021968"/>
              <a:gd name="connsiteX52" fmla="*/ 548450 w 822480"/>
              <a:gd name="connsiteY52" fmla="*/ 9895 h 1021968"/>
              <a:gd name="connsiteX53" fmla="*/ 474631 w 822480"/>
              <a:gd name="connsiteY53" fmla="*/ 370 h 1021968"/>
              <a:gd name="connsiteX54" fmla="*/ 441294 w 822480"/>
              <a:gd name="connsiteY54" fmla="*/ 28945 h 1021968"/>
              <a:gd name="connsiteX55" fmla="*/ 446056 w 822480"/>
              <a:gd name="connsiteY55" fmla="*/ 83714 h 1021968"/>
              <a:gd name="connsiteX56" fmla="*/ 400812 w 822480"/>
              <a:gd name="connsiteY56" fmla="*/ 83714 h 1021968"/>
              <a:gd name="connsiteX57" fmla="*/ 396050 w 822480"/>
              <a:gd name="connsiteY57" fmla="*/ 67045 h 1021968"/>
              <a:gd name="connsiteX58" fmla="*/ 343662 w 822480"/>
              <a:gd name="connsiteY58" fmla="*/ 64664 h 1021968"/>
              <a:gd name="connsiteX59" fmla="*/ 286512 w 822480"/>
              <a:gd name="connsiteY59" fmla="*/ 100383 h 1021968"/>
              <a:gd name="connsiteX60" fmla="*/ 238887 w 822480"/>
              <a:gd name="connsiteY60" fmla="*/ 93239 h 1021968"/>
              <a:gd name="connsiteX61" fmla="*/ 238887 w 822480"/>
              <a:gd name="connsiteY61" fmla="*/ 74189 h 1021968"/>
              <a:gd name="connsiteX62" fmla="*/ 210312 w 822480"/>
              <a:gd name="connsiteY62" fmla="*/ 105145 h 1021968"/>
              <a:gd name="connsiteX63" fmla="*/ 234125 w 822480"/>
              <a:gd name="connsiteY63" fmla="*/ 143245 h 1021968"/>
              <a:gd name="connsiteX64" fmla="*/ 274606 w 822480"/>
              <a:gd name="connsiteY64" fmla="*/ 162295 h 1021968"/>
              <a:gd name="connsiteX65" fmla="*/ 260319 w 822480"/>
              <a:gd name="connsiteY65" fmla="*/ 193251 h 1021968"/>
              <a:gd name="connsiteX66" fmla="*/ 200787 w 822480"/>
              <a:gd name="connsiteY66" fmla="*/ 169439 h 1021968"/>
              <a:gd name="connsiteX67" fmla="*/ 153162 w 822480"/>
              <a:gd name="connsiteY67" fmla="*/ 128958 h 1021968"/>
              <a:gd name="connsiteX68" fmla="*/ 169831 w 822480"/>
              <a:gd name="connsiteY68" fmla="*/ 71808 h 1021968"/>
              <a:gd name="connsiteX69" fmla="*/ 131731 w 822480"/>
              <a:gd name="connsiteY69" fmla="*/ 52758 h 1021968"/>
              <a:gd name="connsiteX70" fmla="*/ 60294 w 822480"/>
              <a:gd name="connsiteY70" fmla="*/ 7514 h 1021968"/>
              <a:gd name="connsiteX0" fmla="*/ 60294 w 822480"/>
              <a:gd name="connsiteY0" fmla="*/ 7514 h 1021968"/>
              <a:gd name="connsiteX1" fmla="*/ 17431 w 822480"/>
              <a:gd name="connsiteY1" fmla="*/ 71808 h 1021968"/>
              <a:gd name="connsiteX2" fmla="*/ 24575 w 822480"/>
              <a:gd name="connsiteY2" fmla="*/ 93239 h 1021968"/>
              <a:gd name="connsiteX3" fmla="*/ 762 w 822480"/>
              <a:gd name="connsiteY3" fmla="*/ 186108 h 1021968"/>
              <a:gd name="connsiteX4" fmla="*/ 60294 w 822480"/>
              <a:gd name="connsiteY4" fmla="*/ 240876 h 1021968"/>
              <a:gd name="connsiteX5" fmla="*/ 65056 w 822480"/>
              <a:gd name="connsiteY5" fmla="*/ 307551 h 1021968"/>
              <a:gd name="connsiteX6" fmla="*/ 53150 w 822480"/>
              <a:gd name="connsiteY6" fmla="*/ 457570 h 1021968"/>
              <a:gd name="connsiteX7" fmla="*/ 76962 w 822480"/>
              <a:gd name="connsiteY7" fmla="*/ 567108 h 1021968"/>
              <a:gd name="connsiteX8" fmla="*/ 198406 w 822480"/>
              <a:gd name="connsiteY8" fmla="*/ 671883 h 1021968"/>
              <a:gd name="connsiteX9" fmla="*/ 198406 w 822480"/>
              <a:gd name="connsiteY9" fmla="*/ 752845 h 1021968"/>
              <a:gd name="connsiteX10" fmla="*/ 269844 w 822480"/>
              <a:gd name="connsiteY10" fmla="*/ 774276 h 1021968"/>
              <a:gd name="connsiteX11" fmla="*/ 269844 w 822480"/>
              <a:gd name="connsiteY11" fmla="*/ 802851 h 1021968"/>
              <a:gd name="connsiteX12" fmla="*/ 300800 w 822480"/>
              <a:gd name="connsiteY12" fmla="*/ 812376 h 1021968"/>
              <a:gd name="connsiteX13" fmla="*/ 269844 w 822480"/>
              <a:gd name="connsiteY13" fmla="*/ 836189 h 1021968"/>
              <a:gd name="connsiteX14" fmla="*/ 284131 w 822480"/>
              <a:gd name="connsiteY14" fmla="*/ 888576 h 1021968"/>
              <a:gd name="connsiteX15" fmla="*/ 319850 w 822480"/>
              <a:gd name="connsiteY15" fmla="*/ 876670 h 1021968"/>
              <a:gd name="connsiteX16" fmla="*/ 348425 w 822480"/>
              <a:gd name="connsiteY16" fmla="*/ 893339 h 1021968"/>
              <a:gd name="connsiteX17" fmla="*/ 422244 w 822480"/>
              <a:gd name="connsiteY17" fmla="*/ 1002876 h 1021968"/>
              <a:gd name="connsiteX18" fmla="*/ 441294 w 822480"/>
              <a:gd name="connsiteY18" fmla="*/ 938583 h 1021968"/>
              <a:gd name="connsiteX19" fmla="*/ 488919 w 822480"/>
              <a:gd name="connsiteY19" fmla="*/ 924295 h 1021968"/>
              <a:gd name="connsiteX20" fmla="*/ 529400 w 822480"/>
              <a:gd name="connsiteY20" fmla="*/ 933820 h 1021968"/>
              <a:gd name="connsiteX21" fmla="*/ 591312 w 822480"/>
              <a:gd name="connsiteY21" fmla="*/ 919533 h 1021968"/>
              <a:gd name="connsiteX22" fmla="*/ 634175 w 822480"/>
              <a:gd name="connsiteY22" fmla="*/ 883814 h 1021968"/>
              <a:gd name="connsiteX23" fmla="*/ 662750 w 822480"/>
              <a:gd name="connsiteY23" fmla="*/ 905245 h 1021968"/>
              <a:gd name="connsiteX24" fmla="*/ 722281 w 822480"/>
              <a:gd name="connsiteY24" fmla="*/ 938583 h 1021968"/>
              <a:gd name="connsiteX25" fmla="*/ 727044 w 822480"/>
              <a:gd name="connsiteY25" fmla="*/ 1005258 h 1021968"/>
              <a:gd name="connsiteX26" fmla="*/ 762763 w 822480"/>
              <a:gd name="connsiteY26" fmla="*/ 1017164 h 1021968"/>
              <a:gd name="connsiteX27" fmla="*/ 793719 w 822480"/>
              <a:gd name="connsiteY27" fmla="*/ 993351 h 1021968"/>
              <a:gd name="connsiteX28" fmla="*/ 822294 w 822480"/>
              <a:gd name="connsiteY28" fmla="*/ 945726 h 1021968"/>
              <a:gd name="connsiteX29" fmla="*/ 815150 w 822480"/>
              <a:gd name="connsiteY29" fmla="*/ 888576 h 1021968"/>
              <a:gd name="connsiteX30" fmla="*/ 777050 w 822480"/>
              <a:gd name="connsiteY30" fmla="*/ 860001 h 1021968"/>
              <a:gd name="connsiteX31" fmla="*/ 767525 w 822480"/>
              <a:gd name="connsiteY31" fmla="*/ 809995 h 1021968"/>
              <a:gd name="connsiteX32" fmla="*/ 715137 w 822480"/>
              <a:gd name="connsiteY32" fmla="*/ 788564 h 1021968"/>
              <a:gd name="connsiteX33" fmla="*/ 693706 w 822480"/>
              <a:gd name="connsiteY33" fmla="*/ 748083 h 1021968"/>
              <a:gd name="connsiteX34" fmla="*/ 674656 w 822480"/>
              <a:gd name="connsiteY34" fmla="*/ 686170 h 1021968"/>
              <a:gd name="connsiteX35" fmla="*/ 674656 w 822480"/>
              <a:gd name="connsiteY35" fmla="*/ 636164 h 1021968"/>
              <a:gd name="connsiteX36" fmla="*/ 684181 w 822480"/>
              <a:gd name="connsiteY36" fmla="*/ 595683 h 1021968"/>
              <a:gd name="connsiteX37" fmla="*/ 638937 w 822480"/>
              <a:gd name="connsiteY37" fmla="*/ 588539 h 1021968"/>
              <a:gd name="connsiteX38" fmla="*/ 638937 w 822480"/>
              <a:gd name="connsiteY38" fmla="*/ 548058 h 1021968"/>
              <a:gd name="connsiteX39" fmla="*/ 572262 w 822480"/>
              <a:gd name="connsiteY39" fmla="*/ 543295 h 1021968"/>
              <a:gd name="connsiteX40" fmla="*/ 529400 w 822480"/>
              <a:gd name="connsiteY40" fmla="*/ 481383 h 1021968"/>
              <a:gd name="connsiteX41" fmla="*/ 507969 w 822480"/>
              <a:gd name="connsiteY41" fmla="*/ 450426 h 1021968"/>
              <a:gd name="connsiteX42" fmla="*/ 543687 w 822480"/>
              <a:gd name="connsiteY42" fmla="*/ 426614 h 1021968"/>
              <a:gd name="connsiteX43" fmla="*/ 500825 w 822480"/>
              <a:gd name="connsiteY43" fmla="*/ 383751 h 1021968"/>
              <a:gd name="connsiteX44" fmla="*/ 510350 w 822480"/>
              <a:gd name="connsiteY44" fmla="*/ 326601 h 1021968"/>
              <a:gd name="connsiteX45" fmla="*/ 536544 w 822480"/>
              <a:gd name="connsiteY45" fmla="*/ 319458 h 1021968"/>
              <a:gd name="connsiteX46" fmla="*/ 522256 w 822480"/>
              <a:gd name="connsiteY46" fmla="*/ 252783 h 1021968"/>
              <a:gd name="connsiteX47" fmla="*/ 517494 w 822480"/>
              <a:gd name="connsiteY47" fmla="*/ 181345 h 1021968"/>
              <a:gd name="connsiteX48" fmla="*/ 491300 w 822480"/>
              <a:gd name="connsiteY48" fmla="*/ 145626 h 1021968"/>
              <a:gd name="connsiteX49" fmla="*/ 467487 w 822480"/>
              <a:gd name="connsiteY49" fmla="*/ 102764 h 1021968"/>
              <a:gd name="connsiteX50" fmla="*/ 472250 w 822480"/>
              <a:gd name="connsiteY50" fmla="*/ 78951 h 1021968"/>
              <a:gd name="connsiteX51" fmla="*/ 543687 w 822480"/>
              <a:gd name="connsiteY51" fmla="*/ 67045 h 1021968"/>
              <a:gd name="connsiteX52" fmla="*/ 548450 w 822480"/>
              <a:gd name="connsiteY52" fmla="*/ 9895 h 1021968"/>
              <a:gd name="connsiteX53" fmla="*/ 474631 w 822480"/>
              <a:gd name="connsiteY53" fmla="*/ 370 h 1021968"/>
              <a:gd name="connsiteX54" fmla="*/ 441294 w 822480"/>
              <a:gd name="connsiteY54" fmla="*/ 28945 h 1021968"/>
              <a:gd name="connsiteX55" fmla="*/ 446056 w 822480"/>
              <a:gd name="connsiteY55" fmla="*/ 83714 h 1021968"/>
              <a:gd name="connsiteX56" fmla="*/ 400812 w 822480"/>
              <a:gd name="connsiteY56" fmla="*/ 83714 h 1021968"/>
              <a:gd name="connsiteX57" fmla="*/ 396050 w 822480"/>
              <a:gd name="connsiteY57" fmla="*/ 67045 h 1021968"/>
              <a:gd name="connsiteX58" fmla="*/ 343662 w 822480"/>
              <a:gd name="connsiteY58" fmla="*/ 64664 h 1021968"/>
              <a:gd name="connsiteX59" fmla="*/ 286512 w 822480"/>
              <a:gd name="connsiteY59" fmla="*/ 100383 h 1021968"/>
              <a:gd name="connsiteX60" fmla="*/ 238887 w 822480"/>
              <a:gd name="connsiteY60" fmla="*/ 93239 h 1021968"/>
              <a:gd name="connsiteX61" fmla="*/ 238887 w 822480"/>
              <a:gd name="connsiteY61" fmla="*/ 74189 h 1021968"/>
              <a:gd name="connsiteX62" fmla="*/ 210312 w 822480"/>
              <a:gd name="connsiteY62" fmla="*/ 105145 h 1021968"/>
              <a:gd name="connsiteX63" fmla="*/ 234125 w 822480"/>
              <a:gd name="connsiteY63" fmla="*/ 143245 h 1021968"/>
              <a:gd name="connsiteX64" fmla="*/ 274606 w 822480"/>
              <a:gd name="connsiteY64" fmla="*/ 162295 h 1021968"/>
              <a:gd name="connsiteX65" fmla="*/ 260319 w 822480"/>
              <a:gd name="connsiteY65" fmla="*/ 193251 h 1021968"/>
              <a:gd name="connsiteX66" fmla="*/ 181737 w 822480"/>
              <a:gd name="connsiteY66" fmla="*/ 171820 h 1021968"/>
              <a:gd name="connsiteX67" fmla="*/ 153162 w 822480"/>
              <a:gd name="connsiteY67" fmla="*/ 128958 h 1021968"/>
              <a:gd name="connsiteX68" fmla="*/ 169831 w 822480"/>
              <a:gd name="connsiteY68" fmla="*/ 71808 h 1021968"/>
              <a:gd name="connsiteX69" fmla="*/ 131731 w 822480"/>
              <a:gd name="connsiteY69" fmla="*/ 52758 h 1021968"/>
              <a:gd name="connsiteX70" fmla="*/ 60294 w 822480"/>
              <a:gd name="connsiteY70" fmla="*/ 7514 h 1021968"/>
              <a:gd name="connsiteX0" fmla="*/ 60294 w 822480"/>
              <a:gd name="connsiteY0" fmla="*/ 7514 h 1021968"/>
              <a:gd name="connsiteX1" fmla="*/ 17431 w 822480"/>
              <a:gd name="connsiteY1" fmla="*/ 71808 h 1021968"/>
              <a:gd name="connsiteX2" fmla="*/ 24575 w 822480"/>
              <a:gd name="connsiteY2" fmla="*/ 93239 h 1021968"/>
              <a:gd name="connsiteX3" fmla="*/ 762 w 822480"/>
              <a:gd name="connsiteY3" fmla="*/ 186108 h 1021968"/>
              <a:gd name="connsiteX4" fmla="*/ 60294 w 822480"/>
              <a:gd name="connsiteY4" fmla="*/ 240876 h 1021968"/>
              <a:gd name="connsiteX5" fmla="*/ 65056 w 822480"/>
              <a:gd name="connsiteY5" fmla="*/ 307551 h 1021968"/>
              <a:gd name="connsiteX6" fmla="*/ 53150 w 822480"/>
              <a:gd name="connsiteY6" fmla="*/ 457570 h 1021968"/>
              <a:gd name="connsiteX7" fmla="*/ 76962 w 822480"/>
              <a:gd name="connsiteY7" fmla="*/ 567108 h 1021968"/>
              <a:gd name="connsiteX8" fmla="*/ 198406 w 822480"/>
              <a:gd name="connsiteY8" fmla="*/ 671883 h 1021968"/>
              <a:gd name="connsiteX9" fmla="*/ 198406 w 822480"/>
              <a:gd name="connsiteY9" fmla="*/ 752845 h 1021968"/>
              <a:gd name="connsiteX10" fmla="*/ 269844 w 822480"/>
              <a:gd name="connsiteY10" fmla="*/ 774276 h 1021968"/>
              <a:gd name="connsiteX11" fmla="*/ 269844 w 822480"/>
              <a:gd name="connsiteY11" fmla="*/ 802851 h 1021968"/>
              <a:gd name="connsiteX12" fmla="*/ 300800 w 822480"/>
              <a:gd name="connsiteY12" fmla="*/ 812376 h 1021968"/>
              <a:gd name="connsiteX13" fmla="*/ 269844 w 822480"/>
              <a:gd name="connsiteY13" fmla="*/ 836189 h 1021968"/>
              <a:gd name="connsiteX14" fmla="*/ 284131 w 822480"/>
              <a:gd name="connsiteY14" fmla="*/ 888576 h 1021968"/>
              <a:gd name="connsiteX15" fmla="*/ 319850 w 822480"/>
              <a:gd name="connsiteY15" fmla="*/ 876670 h 1021968"/>
              <a:gd name="connsiteX16" fmla="*/ 348425 w 822480"/>
              <a:gd name="connsiteY16" fmla="*/ 893339 h 1021968"/>
              <a:gd name="connsiteX17" fmla="*/ 422244 w 822480"/>
              <a:gd name="connsiteY17" fmla="*/ 1002876 h 1021968"/>
              <a:gd name="connsiteX18" fmla="*/ 441294 w 822480"/>
              <a:gd name="connsiteY18" fmla="*/ 938583 h 1021968"/>
              <a:gd name="connsiteX19" fmla="*/ 488919 w 822480"/>
              <a:gd name="connsiteY19" fmla="*/ 924295 h 1021968"/>
              <a:gd name="connsiteX20" fmla="*/ 529400 w 822480"/>
              <a:gd name="connsiteY20" fmla="*/ 933820 h 1021968"/>
              <a:gd name="connsiteX21" fmla="*/ 591312 w 822480"/>
              <a:gd name="connsiteY21" fmla="*/ 919533 h 1021968"/>
              <a:gd name="connsiteX22" fmla="*/ 634175 w 822480"/>
              <a:gd name="connsiteY22" fmla="*/ 883814 h 1021968"/>
              <a:gd name="connsiteX23" fmla="*/ 662750 w 822480"/>
              <a:gd name="connsiteY23" fmla="*/ 905245 h 1021968"/>
              <a:gd name="connsiteX24" fmla="*/ 722281 w 822480"/>
              <a:gd name="connsiteY24" fmla="*/ 938583 h 1021968"/>
              <a:gd name="connsiteX25" fmla="*/ 727044 w 822480"/>
              <a:gd name="connsiteY25" fmla="*/ 1005258 h 1021968"/>
              <a:gd name="connsiteX26" fmla="*/ 762763 w 822480"/>
              <a:gd name="connsiteY26" fmla="*/ 1017164 h 1021968"/>
              <a:gd name="connsiteX27" fmla="*/ 793719 w 822480"/>
              <a:gd name="connsiteY27" fmla="*/ 993351 h 1021968"/>
              <a:gd name="connsiteX28" fmla="*/ 822294 w 822480"/>
              <a:gd name="connsiteY28" fmla="*/ 945726 h 1021968"/>
              <a:gd name="connsiteX29" fmla="*/ 815150 w 822480"/>
              <a:gd name="connsiteY29" fmla="*/ 888576 h 1021968"/>
              <a:gd name="connsiteX30" fmla="*/ 777050 w 822480"/>
              <a:gd name="connsiteY30" fmla="*/ 860001 h 1021968"/>
              <a:gd name="connsiteX31" fmla="*/ 767525 w 822480"/>
              <a:gd name="connsiteY31" fmla="*/ 809995 h 1021968"/>
              <a:gd name="connsiteX32" fmla="*/ 715137 w 822480"/>
              <a:gd name="connsiteY32" fmla="*/ 788564 h 1021968"/>
              <a:gd name="connsiteX33" fmla="*/ 693706 w 822480"/>
              <a:gd name="connsiteY33" fmla="*/ 748083 h 1021968"/>
              <a:gd name="connsiteX34" fmla="*/ 674656 w 822480"/>
              <a:gd name="connsiteY34" fmla="*/ 686170 h 1021968"/>
              <a:gd name="connsiteX35" fmla="*/ 674656 w 822480"/>
              <a:gd name="connsiteY35" fmla="*/ 636164 h 1021968"/>
              <a:gd name="connsiteX36" fmla="*/ 684181 w 822480"/>
              <a:gd name="connsiteY36" fmla="*/ 595683 h 1021968"/>
              <a:gd name="connsiteX37" fmla="*/ 638937 w 822480"/>
              <a:gd name="connsiteY37" fmla="*/ 588539 h 1021968"/>
              <a:gd name="connsiteX38" fmla="*/ 638937 w 822480"/>
              <a:gd name="connsiteY38" fmla="*/ 548058 h 1021968"/>
              <a:gd name="connsiteX39" fmla="*/ 572262 w 822480"/>
              <a:gd name="connsiteY39" fmla="*/ 543295 h 1021968"/>
              <a:gd name="connsiteX40" fmla="*/ 529400 w 822480"/>
              <a:gd name="connsiteY40" fmla="*/ 481383 h 1021968"/>
              <a:gd name="connsiteX41" fmla="*/ 507969 w 822480"/>
              <a:gd name="connsiteY41" fmla="*/ 450426 h 1021968"/>
              <a:gd name="connsiteX42" fmla="*/ 543687 w 822480"/>
              <a:gd name="connsiteY42" fmla="*/ 426614 h 1021968"/>
              <a:gd name="connsiteX43" fmla="*/ 500825 w 822480"/>
              <a:gd name="connsiteY43" fmla="*/ 383751 h 1021968"/>
              <a:gd name="connsiteX44" fmla="*/ 510350 w 822480"/>
              <a:gd name="connsiteY44" fmla="*/ 326601 h 1021968"/>
              <a:gd name="connsiteX45" fmla="*/ 536544 w 822480"/>
              <a:gd name="connsiteY45" fmla="*/ 319458 h 1021968"/>
              <a:gd name="connsiteX46" fmla="*/ 522256 w 822480"/>
              <a:gd name="connsiteY46" fmla="*/ 252783 h 1021968"/>
              <a:gd name="connsiteX47" fmla="*/ 517494 w 822480"/>
              <a:gd name="connsiteY47" fmla="*/ 181345 h 1021968"/>
              <a:gd name="connsiteX48" fmla="*/ 491300 w 822480"/>
              <a:gd name="connsiteY48" fmla="*/ 145626 h 1021968"/>
              <a:gd name="connsiteX49" fmla="*/ 467487 w 822480"/>
              <a:gd name="connsiteY49" fmla="*/ 102764 h 1021968"/>
              <a:gd name="connsiteX50" fmla="*/ 472250 w 822480"/>
              <a:gd name="connsiteY50" fmla="*/ 78951 h 1021968"/>
              <a:gd name="connsiteX51" fmla="*/ 543687 w 822480"/>
              <a:gd name="connsiteY51" fmla="*/ 67045 h 1021968"/>
              <a:gd name="connsiteX52" fmla="*/ 548450 w 822480"/>
              <a:gd name="connsiteY52" fmla="*/ 9895 h 1021968"/>
              <a:gd name="connsiteX53" fmla="*/ 474631 w 822480"/>
              <a:gd name="connsiteY53" fmla="*/ 370 h 1021968"/>
              <a:gd name="connsiteX54" fmla="*/ 441294 w 822480"/>
              <a:gd name="connsiteY54" fmla="*/ 28945 h 1021968"/>
              <a:gd name="connsiteX55" fmla="*/ 446056 w 822480"/>
              <a:gd name="connsiteY55" fmla="*/ 83714 h 1021968"/>
              <a:gd name="connsiteX56" fmla="*/ 400812 w 822480"/>
              <a:gd name="connsiteY56" fmla="*/ 83714 h 1021968"/>
              <a:gd name="connsiteX57" fmla="*/ 396050 w 822480"/>
              <a:gd name="connsiteY57" fmla="*/ 67045 h 1021968"/>
              <a:gd name="connsiteX58" fmla="*/ 343662 w 822480"/>
              <a:gd name="connsiteY58" fmla="*/ 64664 h 1021968"/>
              <a:gd name="connsiteX59" fmla="*/ 286512 w 822480"/>
              <a:gd name="connsiteY59" fmla="*/ 100383 h 1021968"/>
              <a:gd name="connsiteX60" fmla="*/ 238887 w 822480"/>
              <a:gd name="connsiteY60" fmla="*/ 93239 h 1021968"/>
              <a:gd name="connsiteX61" fmla="*/ 238887 w 822480"/>
              <a:gd name="connsiteY61" fmla="*/ 74189 h 1021968"/>
              <a:gd name="connsiteX62" fmla="*/ 210312 w 822480"/>
              <a:gd name="connsiteY62" fmla="*/ 105145 h 1021968"/>
              <a:gd name="connsiteX63" fmla="*/ 234125 w 822480"/>
              <a:gd name="connsiteY63" fmla="*/ 143245 h 1021968"/>
              <a:gd name="connsiteX64" fmla="*/ 274606 w 822480"/>
              <a:gd name="connsiteY64" fmla="*/ 162295 h 1021968"/>
              <a:gd name="connsiteX65" fmla="*/ 260319 w 822480"/>
              <a:gd name="connsiteY65" fmla="*/ 193251 h 1021968"/>
              <a:gd name="connsiteX66" fmla="*/ 181737 w 822480"/>
              <a:gd name="connsiteY66" fmla="*/ 171820 h 1021968"/>
              <a:gd name="connsiteX67" fmla="*/ 153162 w 822480"/>
              <a:gd name="connsiteY67" fmla="*/ 128958 h 1021968"/>
              <a:gd name="connsiteX68" fmla="*/ 176975 w 822480"/>
              <a:gd name="connsiteY68" fmla="*/ 81333 h 1021968"/>
              <a:gd name="connsiteX69" fmla="*/ 131731 w 822480"/>
              <a:gd name="connsiteY69" fmla="*/ 52758 h 1021968"/>
              <a:gd name="connsiteX70" fmla="*/ 60294 w 822480"/>
              <a:gd name="connsiteY70" fmla="*/ 7514 h 1021968"/>
              <a:gd name="connsiteX0" fmla="*/ 60294 w 822480"/>
              <a:gd name="connsiteY0" fmla="*/ 7514 h 1021968"/>
              <a:gd name="connsiteX1" fmla="*/ 17431 w 822480"/>
              <a:gd name="connsiteY1" fmla="*/ 71808 h 1021968"/>
              <a:gd name="connsiteX2" fmla="*/ 24575 w 822480"/>
              <a:gd name="connsiteY2" fmla="*/ 93239 h 1021968"/>
              <a:gd name="connsiteX3" fmla="*/ 762 w 822480"/>
              <a:gd name="connsiteY3" fmla="*/ 186108 h 1021968"/>
              <a:gd name="connsiteX4" fmla="*/ 60294 w 822480"/>
              <a:gd name="connsiteY4" fmla="*/ 240876 h 1021968"/>
              <a:gd name="connsiteX5" fmla="*/ 65056 w 822480"/>
              <a:gd name="connsiteY5" fmla="*/ 307551 h 1021968"/>
              <a:gd name="connsiteX6" fmla="*/ 53150 w 822480"/>
              <a:gd name="connsiteY6" fmla="*/ 457570 h 1021968"/>
              <a:gd name="connsiteX7" fmla="*/ 76962 w 822480"/>
              <a:gd name="connsiteY7" fmla="*/ 567108 h 1021968"/>
              <a:gd name="connsiteX8" fmla="*/ 198406 w 822480"/>
              <a:gd name="connsiteY8" fmla="*/ 671883 h 1021968"/>
              <a:gd name="connsiteX9" fmla="*/ 198406 w 822480"/>
              <a:gd name="connsiteY9" fmla="*/ 752845 h 1021968"/>
              <a:gd name="connsiteX10" fmla="*/ 269844 w 822480"/>
              <a:gd name="connsiteY10" fmla="*/ 774276 h 1021968"/>
              <a:gd name="connsiteX11" fmla="*/ 269844 w 822480"/>
              <a:gd name="connsiteY11" fmla="*/ 802851 h 1021968"/>
              <a:gd name="connsiteX12" fmla="*/ 300800 w 822480"/>
              <a:gd name="connsiteY12" fmla="*/ 812376 h 1021968"/>
              <a:gd name="connsiteX13" fmla="*/ 269844 w 822480"/>
              <a:gd name="connsiteY13" fmla="*/ 836189 h 1021968"/>
              <a:gd name="connsiteX14" fmla="*/ 284131 w 822480"/>
              <a:gd name="connsiteY14" fmla="*/ 888576 h 1021968"/>
              <a:gd name="connsiteX15" fmla="*/ 319850 w 822480"/>
              <a:gd name="connsiteY15" fmla="*/ 876670 h 1021968"/>
              <a:gd name="connsiteX16" fmla="*/ 348425 w 822480"/>
              <a:gd name="connsiteY16" fmla="*/ 893339 h 1021968"/>
              <a:gd name="connsiteX17" fmla="*/ 422244 w 822480"/>
              <a:gd name="connsiteY17" fmla="*/ 1002876 h 1021968"/>
              <a:gd name="connsiteX18" fmla="*/ 441294 w 822480"/>
              <a:gd name="connsiteY18" fmla="*/ 938583 h 1021968"/>
              <a:gd name="connsiteX19" fmla="*/ 488919 w 822480"/>
              <a:gd name="connsiteY19" fmla="*/ 924295 h 1021968"/>
              <a:gd name="connsiteX20" fmla="*/ 529400 w 822480"/>
              <a:gd name="connsiteY20" fmla="*/ 933820 h 1021968"/>
              <a:gd name="connsiteX21" fmla="*/ 591312 w 822480"/>
              <a:gd name="connsiteY21" fmla="*/ 919533 h 1021968"/>
              <a:gd name="connsiteX22" fmla="*/ 634175 w 822480"/>
              <a:gd name="connsiteY22" fmla="*/ 883814 h 1021968"/>
              <a:gd name="connsiteX23" fmla="*/ 662750 w 822480"/>
              <a:gd name="connsiteY23" fmla="*/ 905245 h 1021968"/>
              <a:gd name="connsiteX24" fmla="*/ 722281 w 822480"/>
              <a:gd name="connsiteY24" fmla="*/ 938583 h 1021968"/>
              <a:gd name="connsiteX25" fmla="*/ 727044 w 822480"/>
              <a:gd name="connsiteY25" fmla="*/ 1005258 h 1021968"/>
              <a:gd name="connsiteX26" fmla="*/ 762763 w 822480"/>
              <a:gd name="connsiteY26" fmla="*/ 1017164 h 1021968"/>
              <a:gd name="connsiteX27" fmla="*/ 793719 w 822480"/>
              <a:gd name="connsiteY27" fmla="*/ 993351 h 1021968"/>
              <a:gd name="connsiteX28" fmla="*/ 822294 w 822480"/>
              <a:gd name="connsiteY28" fmla="*/ 945726 h 1021968"/>
              <a:gd name="connsiteX29" fmla="*/ 815150 w 822480"/>
              <a:gd name="connsiteY29" fmla="*/ 888576 h 1021968"/>
              <a:gd name="connsiteX30" fmla="*/ 777050 w 822480"/>
              <a:gd name="connsiteY30" fmla="*/ 860001 h 1021968"/>
              <a:gd name="connsiteX31" fmla="*/ 767525 w 822480"/>
              <a:gd name="connsiteY31" fmla="*/ 809995 h 1021968"/>
              <a:gd name="connsiteX32" fmla="*/ 715137 w 822480"/>
              <a:gd name="connsiteY32" fmla="*/ 788564 h 1021968"/>
              <a:gd name="connsiteX33" fmla="*/ 693706 w 822480"/>
              <a:gd name="connsiteY33" fmla="*/ 748083 h 1021968"/>
              <a:gd name="connsiteX34" fmla="*/ 674656 w 822480"/>
              <a:gd name="connsiteY34" fmla="*/ 686170 h 1021968"/>
              <a:gd name="connsiteX35" fmla="*/ 674656 w 822480"/>
              <a:gd name="connsiteY35" fmla="*/ 636164 h 1021968"/>
              <a:gd name="connsiteX36" fmla="*/ 684181 w 822480"/>
              <a:gd name="connsiteY36" fmla="*/ 595683 h 1021968"/>
              <a:gd name="connsiteX37" fmla="*/ 638937 w 822480"/>
              <a:gd name="connsiteY37" fmla="*/ 588539 h 1021968"/>
              <a:gd name="connsiteX38" fmla="*/ 638937 w 822480"/>
              <a:gd name="connsiteY38" fmla="*/ 548058 h 1021968"/>
              <a:gd name="connsiteX39" fmla="*/ 572262 w 822480"/>
              <a:gd name="connsiteY39" fmla="*/ 543295 h 1021968"/>
              <a:gd name="connsiteX40" fmla="*/ 529400 w 822480"/>
              <a:gd name="connsiteY40" fmla="*/ 481383 h 1021968"/>
              <a:gd name="connsiteX41" fmla="*/ 507969 w 822480"/>
              <a:gd name="connsiteY41" fmla="*/ 450426 h 1021968"/>
              <a:gd name="connsiteX42" fmla="*/ 543687 w 822480"/>
              <a:gd name="connsiteY42" fmla="*/ 426614 h 1021968"/>
              <a:gd name="connsiteX43" fmla="*/ 500825 w 822480"/>
              <a:gd name="connsiteY43" fmla="*/ 383751 h 1021968"/>
              <a:gd name="connsiteX44" fmla="*/ 510350 w 822480"/>
              <a:gd name="connsiteY44" fmla="*/ 326601 h 1021968"/>
              <a:gd name="connsiteX45" fmla="*/ 536544 w 822480"/>
              <a:gd name="connsiteY45" fmla="*/ 319458 h 1021968"/>
              <a:gd name="connsiteX46" fmla="*/ 522256 w 822480"/>
              <a:gd name="connsiteY46" fmla="*/ 252783 h 1021968"/>
              <a:gd name="connsiteX47" fmla="*/ 517494 w 822480"/>
              <a:gd name="connsiteY47" fmla="*/ 181345 h 1021968"/>
              <a:gd name="connsiteX48" fmla="*/ 491300 w 822480"/>
              <a:gd name="connsiteY48" fmla="*/ 145626 h 1021968"/>
              <a:gd name="connsiteX49" fmla="*/ 467487 w 822480"/>
              <a:gd name="connsiteY49" fmla="*/ 102764 h 1021968"/>
              <a:gd name="connsiteX50" fmla="*/ 472250 w 822480"/>
              <a:gd name="connsiteY50" fmla="*/ 78951 h 1021968"/>
              <a:gd name="connsiteX51" fmla="*/ 543687 w 822480"/>
              <a:gd name="connsiteY51" fmla="*/ 67045 h 1021968"/>
              <a:gd name="connsiteX52" fmla="*/ 548450 w 822480"/>
              <a:gd name="connsiteY52" fmla="*/ 9895 h 1021968"/>
              <a:gd name="connsiteX53" fmla="*/ 474631 w 822480"/>
              <a:gd name="connsiteY53" fmla="*/ 370 h 1021968"/>
              <a:gd name="connsiteX54" fmla="*/ 441294 w 822480"/>
              <a:gd name="connsiteY54" fmla="*/ 28945 h 1021968"/>
              <a:gd name="connsiteX55" fmla="*/ 446056 w 822480"/>
              <a:gd name="connsiteY55" fmla="*/ 83714 h 1021968"/>
              <a:gd name="connsiteX56" fmla="*/ 400812 w 822480"/>
              <a:gd name="connsiteY56" fmla="*/ 83714 h 1021968"/>
              <a:gd name="connsiteX57" fmla="*/ 396050 w 822480"/>
              <a:gd name="connsiteY57" fmla="*/ 67045 h 1021968"/>
              <a:gd name="connsiteX58" fmla="*/ 343662 w 822480"/>
              <a:gd name="connsiteY58" fmla="*/ 64664 h 1021968"/>
              <a:gd name="connsiteX59" fmla="*/ 286512 w 822480"/>
              <a:gd name="connsiteY59" fmla="*/ 100383 h 1021968"/>
              <a:gd name="connsiteX60" fmla="*/ 238887 w 822480"/>
              <a:gd name="connsiteY60" fmla="*/ 93239 h 1021968"/>
              <a:gd name="connsiteX61" fmla="*/ 238887 w 822480"/>
              <a:gd name="connsiteY61" fmla="*/ 74189 h 1021968"/>
              <a:gd name="connsiteX62" fmla="*/ 210312 w 822480"/>
              <a:gd name="connsiteY62" fmla="*/ 105145 h 1021968"/>
              <a:gd name="connsiteX63" fmla="*/ 234125 w 822480"/>
              <a:gd name="connsiteY63" fmla="*/ 143245 h 1021968"/>
              <a:gd name="connsiteX64" fmla="*/ 274606 w 822480"/>
              <a:gd name="connsiteY64" fmla="*/ 162295 h 1021968"/>
              <a:gd name="connsiteX65" fmla="*/ 260319 w 822480"/>
              <a:gd name="connsiteY65" fmla="*/ 193251 h 1021968"/>
              <a:gd name="connsiteX66" fmla="*/ 181737 w 822480"/>
              <a:gd name="connsiteY66" fmla="*/ 171820 h 1021968"/>
              <a:gd name="connsiteX67" fmla="*/ 153162 w 822480"/>
              <a:gd name="connsiteY67" fmla="*/ 128958 h 1021968"/>
              <a:gd name="connsiteX68" fmla="*/ 176975 w 822480"/>
              <a:gd name="connsiteY68" fmla="*/ 81333 h 1021968"/>
              <a:gd name="connsiteX69" fmla="*/ 131731 w 822480"/>
              <a:gd name="connsiteY69" fmla="*/ 52758 h 1021968"/>
              <a:gd name="connsiteX70" fmla="*/ 60294 w 822480"/>
              <a:gd name="connsiteY70" fmla="*/ 7514 h 1021968"/>
              <a:gd name="connsiteX0" fmla="*/ 60294 w 822480"/>
              <a:gd name="connsiteY0" fmla="*/ 7514 h 1021968"/>
              <a:gd name="connsiteX1" fmla="*/ 17431 w 822480"/>
              <a:gd name="connsiteY1" fmla="*/ 71808 h 1021968"/>
              <a:gd name="connsiteX2" fmla="*/ 24575 w 822480"/>
              <a:gd name="connsiteY2" fmla="*/ 93239 h 1021968"/>
              <a:gd name="connsiteX3" fmla="*/ 762 w 822480"/>
              <a:gd name="connsiteY3" fmla="*/ 186108 h 1021968"/>
              <a:gd name="connsiteX4" fmla="*/ 60294 w 822480"/>
              <a:gd name="connsiteY4" fmla="*/ 240876 h 1021968"/>
              <a:gd name="connsiteX5" fmla="*/ 65056 w 822480"/>
              <a:gd name="connsiteY5" fmla="*/ 307551 h 1021968"/>
              <a:gd name="connsiteX6" fmla="*/ 53150 w 822480"/>
              <a:gd name="connsiteY6" fmla="*/ 457570 h 1021968"/>
              <a:gd name="connsiteX7" fmla="*/ 76962 w 822480"/>
              <a:gd name="connsiteY7" fmla="*/ 567108 h 1021968"/>
              <a:gd name="connsiteX8" fmla="*/ 198406 w 822480"/>
              <a:gd name="connsiteY8" fmla="*/ 671883 h 1021968"/>
              <a:gd name="connsiteX9" fmla="*/ 198406 w 822480"/>
              <a:gd name="connsiteY9" fmla="*/ 752845 h 1021968"/>
              <a:gd name="connsiteX10" fmla="*/ 269844 w 822480"/>
              <a:gd name="connsiteY10" fmla="*/ 774276 h 1021968"/>
              <a:gd name="connsiteX11" fmla="*/ 269844 w 822480"/>
              <a:gd name="connsiteY11" fmla="*/ 802851 h 1021968"/>
              <a:gd name="connsiteX12" fmla="*/ 300800 w 822480"/>
              <a:gd name="connsiteY12" fmla="*/ 812376 h 1021968"/>
              <a:gd name="connsiteX13" fmla="*/ 269844 w 822480"/>
              <a:gd name="connsiteY13" fmla="*/ 836189 h 1021968"/>
              <a:gd name="connsiteX14" fmla="*/ 284131 w 822480"/>
              <a:gd name="connsiteY14" fmla="*/ 888576 h 1021968"/>
              <a:gd name="connsiteX15" fmla="*/ 319850 w 822480"/>
              <a:gd name="connsiteY15" fmla="*/ 876670 h 1021968"/>
              <a:gd name="connsiteX16" fmla="*/ 348425 w 822480"/>
              <a:gd name="connsiteY16" fmla="*/ 893339 h 1021968"/>
              <a:gd name="connsiteX17" fmla="*/ 422244 w 822480"/>
              <a:gd name="connsiteY17" fmla="*/ 1002876 h 1021968"/>
              <a:gd name="connsiteX18" fmla="*/ 441294 w 822480"/>
              <a:gd name="connsiteY18" fmla="*/ 938583 h 1021968"/>
              <a:gd name="connsiteX19" fmla="*/ 488919 w 822480"/>
              <a:gd name="connsiteY19" fmla="*/ 924295 h 1021968"/>
              <a:gd name="connsiteX20" fmla="*/ 529400 w 822480"/>
              <a:gd name="connsiteY20" fmla="*/ 933820 h 1021968"/>
              <a:gd name="connsiteX21" fmla="*/ 591312 w 822480"/>
              <a:gd name="connsiteY21" fmla="*/ 919533 h 1021968"/>
              <a:gd name="connsiteX22" fmla="*/ 634175 w 822480"/>
              <a:gd name="connsiteY22" fmla="*/ 883814 h 1021968"/>
              <a:gd name="connsiteX23" fmla="*/ 662750 w 822480"/>
              <a:gd name="connsiteY23" fmla="*/ 905245 h 1021968"/>
              <a:gd name="connsiteX24" fmla="*/ 722281 w 822480"/>
              <a:gd name="connsiteY24" fmla="*/ 938583 h 1021968"/>
              <a:gd name="connsiteX25" fmla="*/ 727044 w 822480"/>
              <a:gd name="connsiteY25" fmla="*/ 1005258 h 1021968"/>
              <a:gd name="connsiteX26" fmla="*/ 762763 w 822480"/>
              <a:gd name="connsiteY26" fmla="*/ 1017164 h 1021968"/>
              <a:gd name="connsiteX27" fmla="*/ 793719 w 822480"/>
              <a:gd name="connsiteY27" fmla="*/ 993351 h 1021968"/>
              <a:gd name="connsiteX28" fmla="*/ 822294 w 822480"/>
              <a:gd name="connsiteY28" fmla="*/ 945726 h 1021968"/>
              <a:gd name="connsiteX29" fmla="*/ 815150 w 822480"/>
              <a:gd name="connsiteY29" fmla="*/ 888576 h 1021968"/>
              <a:gd name="connsiteX30" fmla="*/ 777050 w 822480"/>
              <a:gd name="connsiteY30" fmla="*/ 860001 h 1021968"/>
              <a:gd name="connsiteX31" fmla="*/ 767525 w 822480"/>
              <a:gd name="connsiteY31" fmla="*/ 809995 h 1021968"/>
              <a:gd name="connsiteX32" fmla="*/ 715137 w 822480"/>
              <a:gd name="connsiteY32" fmla="*/ 788564 h 1021968"/>
              <a:gd name="connsiteX33" fmla="*/ 693706 w 822480"/>
              <a:gd name="connsiteY33" fmla="*/ 748083 h 1021968"/>
              <a:gd name="connsiteX34" fmla="*/ 674656 w 822480"/>
              <a:gd name="connsiteY34" fmla="*/ 686170 h 1021968"/>
              <a:gd name="connsiteX35" fmla="*/ 674656 w 822480"/>
              <a:gd name="connsiteY35" fmla="*/ 636164 h 1021968"/>
              <a:gd name="connsiteX36" fmla="*/ 684181 w 822480"/>
              <a:gd name="connsiteY36" fmla="*/ 595683 h 1021968"/>
              <a:gd name="connsiteX37" fmla="*/ 638937 w 822480"/>
              <a:gd name="connsiteY37" fmla="*/ 588539 h 1021968"/>
              <a:gd name="connsiteX38" fmla="*/ 638937 w 822480"/>
              <a:gd name="connsiteY38" fmla="*/ 548058 h 1021968"/>
              <a:gd name="connsiteX39" fmla="*/ 572262 w 822480"/>
              <a:gd name="connsiteY39" fmla="*/ 543295 h 1021968"/>
              <a:gd name="connsiteX40" fmla="*/ 529400 w 822480"/>
              <a:gd name="connsiteY40" fmla="*/ 481383 h 1021968"/>
              <a:gd name="connsiteX41" fmla="*/ 507969 w 822480"/>
              <a:gd name="connsiteY41" fmla="*/ 450426 h 1021968"/>
              <a:gd name="connsiteX42" fmla="*/ 543687 w 822480"/>
              <a:gd name="connsiteY42" fmla="*/ 426614 h 1021968"/>
              <a:gd name="connsiteX43" fmla="*/ 500825 w 822480"/>
              <a:gd name="connsiteY43" fmla="*/ 383751 h 1021968"/>
              <a:gd name="connsiteX44" fmla="*/ 510350 w 822480"/>
              <a:gd name="connsiteY44" fmla="*/ 326601 h 1021968"/>
              <a:gd name="connsiteX45" fmla="*/ 536544 w 822480"/>
              <a:gd name="connsiteY45" fmla="*/ 319458 h 1021968"/>
              <a:gd name="connsiteX46" fmla="*/ 522256 w 822480"/>
              <a:gd name="connsiteY46" fmla="*/ 252783 h 1021968"/>
              <a:gd name="connsiteX47" fmla="*/ 517494 w 822480"/>
              <a:gd name="connsiteY47" fmla="*/ 181345 h 1021968"/>
              <a:gd name="connsiteX48" fmla="*/ 491300 w 822480"/>
              <a:gd name="connsiteY48" fmla="*/ 145626 h 1021968"/>
              <a:gd name="connsiteX49" fmla="*/ 467487 w 822480"/>
              <a:gd name="connsiteY49" fmla="*/ 102764 h 1021968"/>
              <a:gd name="connsiteX50" fmla="*/ 472250 w 822480"/>
              <a:gd name="connsiteY50" fmla="*/ 78951 h 1021968"/>
              <a:gd name="connsiteX51" fmla="*/ 543687 w 822480"/>
              <a:gd name="connsiteY51" fmla="*/ 67045 h 1021968"/>
              <a:gd name="connsiteX52" fmla="*/ 548450 w 822480"/>
              <a:gd name="connsiteY52" fmla="*/ 9895 h 1021968"/>
              <a:gd name="connsiteX53" fmla="*/ 474631 w 822480"/>
              <a:gd name="connsiteY53" fmla="*/ 370 h 1021968"/>
              <a:gd name="connsiteX54" fmla="*/ 441294 w 822480"/>
              <a:gd name="connsiteY54" fmla="*/ 28945 h 1021968"/>
              <a:gd name="connsiteX55" fmla="*/ 446056 w 822480"/>
              <a:gd name="connsiteY55" fmla="*/ 83714 h 1021968"/>
              <a:gd name="connsiteX56" fmla="*/ 400812 w 822480"/>
              <a:gd name="connsiteY56" fmla="*/ 83714 h 1021968"/>
              <a:gd name="connsiteX57" fmla="*/ 396050 w 822480"/>
              <a:gd name="connsiteY57" fmla="*/ 67045 h 1021968"/>
              <a:gd name="connsiteX58" fmla="*/ 343662 w 822480"/>
              <a:gd name="connsiteY58" fmla="*/ 64664 h 1021968"/>
              <a:gd name="connsiteX59" fmla="*/ 286512 w 822480"/>
              <a:gd name="connsiteY59" fmla="*/ 100383 h 1021968"/>
              <a:gd name="connsiteX60" fmla="*/ 238887 w 822480"/>
              <a:gd name="connsiteY60" fmla="*/ 93239 h 1021968"/>
              <a:gd name="connsiteX61" fmla="*/ 238887 w 822480"/>
              <a:gd name="connsiteY61" fmla="*/ 74189 h 1021968"/>
              <a:gd name="connsiteX62" fmla="*/ 210312 w 822480"/>
              <a:gd name="connsiteY62" fmla="*/ 105145 h 1021968"/>
              <a:gd name="connsiteX63" fmla="*/ 234125 w 822480"/>
              <a:gd name="connsiteY63" fmla="*/ 143245 h 1021968"/>
              <a:gd name="connsiteX64" fmla="*/ 274606 w 822480"/>
              <a:gd name="connsiteY64" fmla="*/ 162295 h 1021968"/>
              <a:gd name="connsiteX65" fmla="*/ 260319 w 822480"/>
              <a:gd name="connsiteY65" fmla="*/ 193251 h 1021968"/>
              <a:gd name="connsiteX66" fmla="*/ 181737 w 822480"/>
              <a:gd name="connsiteY66" fmla="*/ 171820 h 1021968"/>
              <a:gd name="connsiteX67" fmla="*/ 153162 w 822480"/>
              <a:gd name="connsiteY67" fmla="*/ 128958 h 1021968"/>
              <a:gd name="connsiteX68" fmla="*/ 176975 w 822480"/>
              <a:gd name="connsiteY68" fmla="*/ 81333 h 1021968"/>
              <a:gd name="connsiteX69" fmla="*/ 131731 w 822480"/>
              <a:gd name="connsiteY69" fmla="*/ 52758 h 1021968"/>
              <a:gd name="connsiteX70" fmla="*/ 60294 w 822480"/>
              <a:gd name="connsiteY70" fmla="*/ 7514 h 1021968"/>
              <a:gd name="connsiteX0" fmla="*/ 60294 w 822480"/>
              <a:gd name="connsiteY0" fmla="*/ 7514 h 1021968"/>
              <a:gd name="connsiteX1" fmla="*/ 17431 w 822480"/>
              <a:gd name="connsiteY1" fmla="*/ 71808 h 1021968"/>
              <a:gd name="connsiteX2" fmla="*/ 24575 w 822480"/>
              <a:gd name="connsiteY2" fmla="*/ 93239 h 1021968"/>
              <a:gd name="connsiteX3" fmla="*/ 762 w 822480"/>
              <a:gd name="connsiteY3" fmla="*/ 186108 h 1021968"/>
              <a:gd name="connsiteX4" fmla="*/ 60294 w 822480"/>
              <a:gd name="connsiteY4" fmla="*/ 240876 h 1021968"/>
              <a:gd name="connsiteX5" fmla="*/ 65056 w 822480"/>
              <a:gd name="connsiteY5" fmla="*/ 307551 h 1021968"/>
              <a:gd name="connsiteX6" fmla="*/ 53150 w 822480"/>
              <a:gd name="connsiteY6" fmla="*/ 457570 h 1021968"/>
              <a:gd name="connsiteX7" fmla="*/ 76962 w 822480"/>
              <a:gd name="connsiteY7" fmla="*/ 567108 h 1021968"/>
              <a:gd name="connsiteX8" fmla="*/ 198406 w 822480"/>
              <a:gd name="connsiteY8" fmla="*/ 671883 h 1021968"/>
              <a:gd name="connsiteX9" fmla="*/ 198406 w 822480"/>
              <a:gd name="connsiteY9" fmla="*/ 752845 h 1021968"/>
              <a:gd name="connsiteX10" fmla="*/ 269844 w 822480"/>
              <a:gd name="connsiteY10" fmla="*/ 774276 h 1021968"/>
              <a:gd name="connsiteX11" fmla="*/ 269844 w 822480"/>
              <a:gd name="connsiteY11" fmla="*/ 802851 h 1021968"/>
              <a:gd name="connsiteX12" fmla="*/ 300800 w 822480"/>
              <a:gd name="connsiteY12" fmla="*/ 812376 h 1021968"/>
              <a:gd name="connsiteX13" fmla="*/ 269844 w 822480"/>
              <a:gd name="connsiteY13" fmla="*/ 836189 h 1021968"/>
              <a:gd name="connsiteX14" fmla="*/ 284131 w 822480"/>
              <a:gd name="connsiteY14" fmla="*/ 888576 h 1021968"/>
              <a:gd name="connsiteX15" fmla="*/ 319850 w 822480"/>
              <a:gd name="connsiteY15" fmla="*/ 876670 h 1021968"/>
              <a:gd name="connsiteX16" fmla="*/ 348425 w 822480"/>
              <a:gd name="connsiteY16" fmla="*/ 893339 h 1021968"/>
              <a:gd name="connsiteX17" fmla="*/ 422244 w 822480"/>
              <a:gd name="connsiteY17" fmla="*/ 1002876 h 1021968"/>
              <a:gd name="connsiteX18" fmla="*/ 441294 w 822480"/>
              <a:gd name="connsiteY18" fmla="*/ 938583 h 1021968"/>
              <a:gd name="connsiteX19" fmla="*/ 488919 w 822480"/>
              <a:gd name="connsiteY19" fmla="*/ 924295 h 1021968"/>
              <a:gd name="connsiteX20" fmla="*/ 529400 w 822480"/>
              <a:gd name="connsiteY20" fmla="*/ 933820 h 1021968"/>
              <a:gd name="connsiteX21" fmla="*/ 591312 w 822480"/>
              <a:gd name="connsiteY21" fmla="*/ 919533 h 1021968"/>
              <a:gd name="connsiteX22" fmla="*/ 634175 w 822480"/>
              <a:gd name="connsiteY22" fmla="*/ 883814 h 1021968"/>
              <a:gd name="connsiteX23" fmla="*/ 662750 w 822480"/>
              <a:gd name="connsiteY23" fmla="*/ 905245 h 1021968"/>
              <a:gd name="connsiteX24" fmla="*/ 722281 w 822480"/>
              <a:gd name="connsiteY24" fmla="*/ 938583 h 1021968"/>
              <a:gd name="connsiteX25" fmla="*/ 727044 w 822480"/>
              <a:gd name="connsiteY25" fmla="*/ 1005258 h 1021968"/>
              <a:gd name="connsiteX26" fmla="*/ 762763 w 822480"/>
              <a:gd name="connsiteY26" fmla="*/ 1017164 h 1021968"/>
              <a:gd name="connsiteX27" fmla="*/ 793719 w 822480"/>
              <a:gd name="connsiteY27" fmla="*/ 993351 h 1021968"/>
              <a:gd name="connsiteX28" fmla="*/ 822294 w 822480"/>
              <a:gd name="connsiteY28" fmla="*/ 945726 h 1021968"/>
              <a:gd name="connsiteX29" fmla="*/ 815150 w 822480"/>
              <a:gd name="connsiteY29" fmla="*/ 888576 h 1021968"/>
              <a:gd name="connsiteX30" fmla="*/ 777050 w 822480"/>
              <a:gd name="connsiteY30" fmla="*/ 860001 h 1021968"/>
              <a:gd name="connsiteX31" fmla="*/ 767525 w 822480"/>
              <a:gd name="connsiteY31" fmla="*/ 809995 h 1021968"/>
              <a:gd name="connsiteX32" fmla="*/ 715137 w 822480"/>
              <a:gd name="connsiteY32" fmla="*/ 788564 h 1021968"/>
              <a:gd name="connsiteX33" fmla="*/ 693706 w 822480"/>
              <a:gd name="connsiteY33" fmla="*/ 748083 h 1021968"/>
              <a:gd name="connsiteX34" fmla="*/ 674656 w 822480"/>
              <a:gd name="connsiteY34" fmla="*/ 686170 h 1021968"/>
              <a:gd name="connsiteX35" fmla="*/ 674656 w 822480"/>
              <a:gd name="connsiteY35" fmla="*/ 636164 h 1021968"/>
              <a:gd name="connsiteX36" fmla="*/ 684181 w 822480"/>
              <a:gd name="connsiteY36" fmla="*/ 595683 h 1021968"/>
              <a:gd name="connsiteX37" fmla="*/ 638937 w 822480"/>
              <a:gd name="connsiteY37" fmla="*/ 588539 h 1021968"/>
              <a:gd name="connsiteX38" fmla="*/ 638937 w 822480"/>
              <a:gd name="connsiteY38" fmla="*/ 548058 h 1021968"/>
              <a:gd name="connsiteX39" fmla="*/ 572262 w 822480"/>
              <a:gd name="connsiteY39" fmla="*/ 543295 h 1021968"/>
              <a:gd name="connsiteX40" fmla="*/ 529400 w 822480"/>
              <a:gd name="connsiteY40" fmla="*/ 481383 h 1021968"/>
              <a:gd name="connsiteX41" fmla="*/ 507969 w 822480"/>
              <a:gd name="connsiteY41" fmla="*/ 450426 h 1021968"/>
              <a:gd name="connsiteX42" fmla="*/ 543687 w 822480"/>
              <a:gd name="connsiteY42" fmla="*/ 426614 h 1021968"/>
              <a:gd name="connsiteX43" fmla="*/ 500825 w 822480"/>
              <a:gd name="connsiteY43" fmla="*/ 383751 h 1021968"/>
              <a:gd name="connsiteX44" fmla="*/ 510350 w 822480"/>
              <a:gd name="connsiteY44" fmla="*/ 326601 h 1021968"/>
              <a:gd name="connsiteX45" fmla="*/ 536544 w 822480"/>
              <a:gd name="connsiteY45" fmla="*/ 319458 h 1021968"/>
              <a:gd name="connsiteX46" fmla="*/ 522256 w 822480"/>
              <a:gd name="connsiteY46" fmla="*/ 252783 h 1021968"/>
              <a:gd name="connsiteX47" fmla="*/ 517494 w 822480"/>
              <a:gd name="connsiteY47" fmla="*/ 181345 h 1021968"/>
              <a:gd name="connsiteX48" fmla="*/ 491300 w 822480"/>
              <a:gd name="connsiteY48" fmla="*/ 145626 h 1021968"/>
              <a:gd name="connsiteX49" fmla="*/ 467487 w 822480"/>
              <a:gd name="connsiteY49" fmla="*/ 102764 h 1021968"/>
              <a:gd name="connsiteX50" fmla="*/ 472250 w 822480"/>
              <a:gd name="connsiteY50" fmla="*/ 78951 h 1021968"/>
              <a:gd name="connsiteX51" fmla="*/ 543687 w 822480"/>
              <a:gd name="connsiteY51" fmla="*/ 67045 h 1021968"/>
              <a:gd name="connsiteX52" fmla="*/ 548450 w 822480"/>
              <a:gd name="connsiteY52" fmla="*/ 9895 h 1021968"/>
              <a:gd name="connsiteX53" fmla="*/ 474631 w 822480"/>
              <a:gd name="connsiteY53" fmla="*/ 370 h 1021968"/>
              <a:gd name="connsiteX54" fmla="*/ 441294 w 822480"/>
              <a:gd name="connsiteY54" fmla="*/ 28945 h 1021968"/>
              <a:gd name="connsiteX55" fmla="*/ 446056 w 822480"/>
              <a:gd name="connsiteY55" fmla="*/ 83714 h 1021968"/>
              <a:gd name="connsiteX56" fmla="*/ 400812 w 822480"/>
              <a:gd name="connsiteY56" fmla="*/ 83714 h 1021968"/>
              <a:gd name="connsiteX57" fmla="*/ 396050 w 822480"/>
              <a:gd name="connsiteY57" fmla="*/ 67045 h 1021968"/>
              <a:gd name="connsiteX58" fmla="*/ 343662 w 822480"/>
              <a:gd name="connsiteY58" fmla="*/ 64664 h 1021968"/>
              <a:gd name="connsiteX59" fmla="*/ 286512 w 822480"/>
              <a:gd name="connsiteY59" fmla="*/ 100383 h 1021968"/>
              <a:gd name="connsiteX60" fmla="*/ 238887 w 822480"/>
              <a:gd name="connsiteY60" fmla="*/ 93239 h 1021968"/>
              <a:gd name="connsiteX61" fmla="*/ 238887 w 822480"/>
              <a:gd name="connsiteY61" fmla="*/ 74189 h 1021968"/>
              <a:gd name="connsiteX62" fmla="*/ 210312 w 822480"/>
              <a:gd name="connsiteY62" fmla="*/ 105145 h 1021968"/>
              <a:gd name="connsiteX63" fmla="*/ 234125 w 822480"/>
              <a:gd name="connsiteY63" fmla="*/ 143245 h 1021968"/>
              <a:gd name="connsiteX64" fmla="*/ 274606 w 822480"/>
              <a:gd name="connsiteY64" fmla="*/ 162295 h 1021968"/>
              <a:gd name="connsiteX65" fmla="*/ 260319 w 822480"/>
              <a:gd name="connsiteY65" fmla="*/ 193251 h 1021968"/>
              <a:gd name="connsiteX66" fmla="*/ 181737 w 822480"/>
              <a:gd name="connsiteY66" fmla="*/ 171820 h 1021968"/>
              <a:gd name="connsiteX67" fmla="*/ 153162 w 822480"/>
              <a:gd name="connsiteY67" fmla="*/ 128958 h 1021968"/>
              <a:gd name="connsiteX68" fmla="*/ 174594 w 822480"/>
              <a:gd name="connsiteY68" fmla="*/ 86095 h 1021968"/>
              <a:gd name="connsiteX69" fmla="*/ 131731 w 822480"/>
              <a:gd name="connsiteY69" fmla="*/ 52758 h 1021968"/>
              <a:gd name="connsiteX70" fmla="*/ 60294 w 822480"/>
              <a:gd name="connsiteY70" fmla="*/ 7514 h 1021968"/>
              <a:gd name="connsiteX0" fmla="*/ 60294 w 822480"/>
              <a:gd name="connsiteY0" fmla="*/ 7514 h 1021968"/>
              <a:gd name="connsiteX1" fmla="*/ 17431 w 822480"/>
              <a:gd name="connsiteY1" fmla="*/ 71808 h 1021968"/>
              <a:gd name="connsiteX2" fmla="*/ 24575 w 822480"/>
              <a:gd name="connsiteY2" fmla="*/ 93239 h 1021968"/>
              <a:gd name="connsiteX3" fmla="*/ 762 w 822480"/>
              <a:gd name="connsiteY3" fmla="*/ 186108 h 1021968"/>
              <a:gd name="connsiteX4" fmla="*/ 60294 w 822480"/>
              <a:gd name="connsiteY4" fmla="*/ 240876 h 1021968"/>
              <a:gd name="connsiteX5" fmla="*/ 65056 w 822480"/>
              <a:gd name="connsiteY5" fmla="*/ 307551 h 1021968"/>
              <a:gd name="connsiteX6" fmla="*/ 53150 w 822480"/>
              <a:gd name="connsiteY6" fmla="*/ 457570 h 1021968"/>
              <a:gd name="connsiteX7" fmla="*/ 76962 w 822480"/>
              <a:gd name="connsiteY7" fmla="*/ 567108 h 1021968"/>
              <a:gd name="connsiteX8" fmla="*/ 198406 w 822480"/>
              <a:gd name="connsiteY8" fmla="*/ 671883 h 1021968"/>
              <a:gd name="connsiteX9" fmla="*/ 198406 w 822480"/>
              <a:gd name="connsiteY9" fmla="*/ 752845 h 1021968"/>
              <a:gd name="connsiteX10" fmla="*/ 269844 w 822480"/>
              <a:gd name="connsiteY10" fmla="*/ 774276 h 1021968"/>
              <a:gd name="connsiteX11" fmla="*/ 269844 w 822480"/>
              <a:gd name="connsiteY11" fmla="*/ 802851 h 1021968"/>
              <a:gd name="connsiteX12" fmla="*/ 300800 w 822480"/>
              <a:gd name="connsiteY12" fmla="*/ 812376 h 1021968"/>
              <a:gd name="connsiteX13" fmla="*/ 269844 w 822480"/>
              <a:gd name="connsiteY13" fmla="*/ 836189 h 1021968"/>
              <a:gd name="connsiteX14" fmla="*/ 284131 w 822480"/>
              <a:gd name="connsiteY14" fmla="*/ 888576 h 1021968"/>
              <a:gd name="connsiteX15" fmla="*/ 319850 w 822480"/>
              <a:gd name="connsiteY15" fmla="*/ 876670 h 1021968"/>
              <a:gd name="connsiteX16" fmla="*/ 348425 w 822480"/>
              <a:gd name="connsiteY16" fmla="*/ 893339 h 1021968"/>
              <a:gd name="connsiteX17" fmla="*/ 422244 w 822480"/>
              <a:gd name="connsiteY17" fmla="*/ 1002876 h 1021968"/>
              <a:gd name="connsiteX18" fmla="*/ 441294 w 822480"/>
              <a:gd name="connsiteY18" fmla="*/ 938583 h 1021968"/>
              <a:gd name="connsiteX19" fmla="*/ 488919 w 822480"/>
              <a:gd name="connsiteY19" fmla="*/ 924295 h 1021968"/>
              <a:gd name="connsiteX20" fmla="*/ 529400 w 822480"/>
              <a:gd name="connsiteY20" fmla="*/ 933820 h 1021968"/>
              <a:gd name="connsiteX21" fmla="*/ 591312 w 822480"/>
              <a:gd name="connsiteY21" fmla="*/ 919533 h 1021968"/>
              <a:gd name="connsiteX22" fmla="*/ 634175 w 822480"/>
              <a:gd name="connsiteY22" fmla="*/ 883814 h 1021968"/>
              <a:gd name="connsiteX23" fmla="*/ 662750 w 822480"/>
              <a:gd name="connsiteY23" fmla="*/ 905245 h 1021968"/>
              <a:gd name="connsiteX24" fmla="*/ 722281 w 822480"/>
              <a:gd name="connsiteY24" fmla="*/ 938583 h 1021968"/>
              <a:gd name="connsiteX25" fmla="*/ 727044 w 822480"/>
              <a:gd name="connsiteY25" fmla="*/ 1005258 h 1021968"/>
              <a:gd name="connsiteX26" fmla="*/ 762763 w 822480"/>
              <a:gd name="connsiteY26" fmla="*/ 1017164 h 1021968"/>
              <a:gd name="connsiteX27" fmla="*/ 793719 w 822480"/>
              <a:gd name="connsiteY27" fmla="*/ 993351 h 1021968"/>
              <a:gd name="connsiteX28" fmla="*/ 822294 w 822480"/>
              <a:gd name="connsiteY28" fmla="*/ 945726 h 1021968"/>
              <a:gd name="connsiteX29" fmla="*/ 815150 w 822480"/>
              <a:gd name="connsiteY29" fmla="*/ 888576 h 1021968"/>
              <a:gd name="connsiteX30" fmla="*/ 777050 w 822480"/>
              <a:gd name="connsiteY30" fmla="*/ 860001 h 1021968"/>
              <a:gd name="connsiteX31" fmla="*/ 767525 w 822480"/>
              <a:gd name="connsiteY31" fmla="*/ 809995 h 1021968"/>
              <a:gd name="connsiteX32" fmla="*/ 715137 w 822480"/>
              <a:gd name="connsiteY32" fmla="*/ 788564 h 1021968"/>
              <a:gd name="connsiteX33" fmla="*/ 693706 w 822480"/>
              <a:gd name="connsiteY33" fmla="*/ 748083 h 1021968"/>
              <a:gd name="connsiteX34" fmla="*/ 674656 w 822480"/>
              <a:gd name="connsiteY34" fmla="*/ 686170 h 1021968"/>
              <a:gd name="connsiteX35" fmla="*/ 674656 w 822480"/>
              <a:gd name="connsiteY35" fmla="*/ 636164 h 1021968"/>
              <a:gd name="connsiteX36" fmla="*/ 684181 w 822480"/>
              <a:gd name="connsiteY36" fmla="*/ 595683 h 1021968"/>
              <a:gd name="connsiteX37" fmla="*/ 638937 w 822480"/>
              <a:gd name="connsiteY37" fmla="*/ 588539 h 1021968"/>
              <a:gd name="connsiteX38" fmla="*/ 638937 w 822480"/>
              <a:gd name="connsiteY38" fmla="*/ 548058 h 1021968"/>
              <a:gd name="connsiteX39" fmla="*/ 572262 w 822480"/>
              <a:gd name="connsiteY39" fmla="*/ 543295 h 1021968"/>
              <a:gd name="connsiteX40" fmla="*/ 529400 w 822480"/>
              <a:gd name="connsiteY40" fmla="*/ 481383 h 1021968"/>
              <a:gd name="connsiteX41" fmla="*/ 507969 w 822480"/>
              <a:gd name="connsiteY41" fmla="*/ 450426 h 1021968"/>
              <a:gd name="connsiteX42" fmla="*/ 543687 w 822480"/>
              <a:gd name="connsiteY42" fmla="*/ 426614 h 1021968"/>
              <a:gd name="connsiteX43" fmla="*/ 500825 w 822480"/>
              <a:gd name="connsiteY43" fmla="*/ 383751 h 1021968"/>
              <a:gd name="connsiteX44" fmla="*/ 510350 w 822480"/>
              <a:gd name="connsiteY44" fmla="*/ 326601 h 1021968"/>
              <a:gd name="connsiteX45" fmla="*/ 536544 w 822480"/>
              <a:gd name="connsiteY45" fmla="*/ 319458 h 1021968"/>
              <a:gd name="connsiteX46" fmla="*/ 522256 w 822480"/>
              <a:gd name="connsiteY46" fmla="*/ 252783 h 1021968"/>
              <a:gd name="connsiteX47" fmla="*/ 517494 w 822480"/>
              <a:gd name="connsiteY47" fmla="*/ 181345 h 1021968"/>
              <a:gd name="connsiteX48" fmla="*/ 491300 w 822480"/>
              <a:gd name="connsiteY48" fmla="*/ 145626 h 1021968"/>
              <a:gd name="connsiteX49" fmla="*/ 467487 w 822480"/>
              <a:gd name="connsiteY49" fmla="*/ 102764 h 1021968"/>
              <a:gd name="connsiteX50" fmla="*/ 472250 w 822480"/>
              <a:gd name="connsiteY50" fmla="*/ 78951 h 1021968"/>
              <a:gd name="connsiteX51" fmla="*/ 543687 w 822480"/>
              <a:gd name="connsiteY51" fmla="*/ 67045 h 1021968"/>
              <a:gd name="connsiteX52" fmla="*/ 548450 w 822480"/>
              <a:gd name="connsiteY52" fmla="*/ 9895 h 1021968"/>
              <a:gd name="connsiteX53" fmla="*/ 474631 w 822480"/>
              <a:gd name="connsiteY53" fmla="*/ 370 h 1021968"/>
              <a:gd name="connsiteX54" fmla="*/ 441294 w 822480"/>
              <a:gd name="connsiteY54" fmla="*/ 28945 h 1021968"/>
              <a:gd name="connsiteX55" fmla="*/ 446056 w 822480"/>
              <a:gd name="connsiteY55" fmla="*/ 83714 h 1021968"/>
              <a:gd name="connsiteX56" fmla="*/ 400812 w 822480"/>
              <a:gd name="connsiteY56" fmla="*/ 83714 h 1021968"/>
              <a:gd name="connsiteX57" fmla="*/ 396050 w 822480"/>
              <a:gd name="connsiteY57" fmla="*/ 67045 h 1021968"/>
              <a:gd name="connsiteX58" fmla="*/ 343662 w 822480"/>
              <a:gd name="connsiteY58" fmla="*/ 64664 h 1021968"/>
              <a:gd name="connsiteX59" fmla="*/ 286512 w 822480"/>
              <a:gd name="connsiteY59" fmla="*/ 100383 h 1021968"/>
              <a:gd name="connsiteX60" fmla="*/ 238887 w 822480"/>
              <a:gd name="connsiteY60" fmla="*/ 93239 h 1021968"/>
              <a:gd name="connsiteX61" fmla="*/ 238887 w 822480"/>
              <a:gd name="connsiteY61" fmla="*/ 74189 h 1021968"/>
              <a:gd name="connsiteX62" fmla="*/ 210312 w 822480"/>
              <a:gd name="connsiteY62" fmla="*/ 105145 h 1021968"/>
              <a:gd name="connsiteX63" fmla="*/ 234125 w 822480"/>
              <a:gd name="connsiteY63" fmla="*/ 143245 h 1021968"/>
              <a:gd name="connsiteX64" fmla="*/ 274606 w 822480"/>
              <a:gd name="connsiteY64" fmla="*/ 162295 h 1021968"/>
              <a:gd name="connsiteX65" fmla="*/ 260319 w 822480"/>
              <a:gd name="connsiteY65" fmla="*/ 193251 h 1021968"/>
              <a:gd name="connsiteX66" fmla="*/ 181737 w 822480"/>
              <a:gd name="connsiteY66" fmla="*/ 164676 h 1021968"/>
              <a:gd name="connsiteX67" fmla="*/ 153162 w 822480"/>
              <a:gd name="connsiteY67" fmla="*/ 128958 h 1021968"/>
              <a:gd name="connsiteX68" fmla="*/ 174594 w 822480"/>
              <a:gd name="connsiteY68" fmla="*/ 86095 h 1021968"/>
              <a:gd name="connsiteX69" fmla="*/ 131731 w 822480"/>
              <a:gd name="connsiteY69" fmla="*/ 52758 h 1021968"/>
              <a:gd name="connsiteX70" fmla="*/ 60294 w 822480"/>
              <a:gd name="connsiteY70" fmla="*/ 7514 h 1021968"/>
              <a:gd name="connsiteX0" fmla="*/ 60294 w 822480"/>
              <a:gd name="connsiteY0" fmla="*/ 7514 h 1021968"/>
              <a:gd name="connsiteX1" fmla="*/ 17431 w 822480"/>
              <a:gd name="connsiteY1" fmla="*/ 71808 h 1021968"/>
              <a:gd name="connsiteX2" fmla="*/ 24575 w 822480"/>
              <a:gd name="connsiteY2" fmla="*/ 93239 h 1021968"/>
              <a:gd name="connsiteX3" fmla="*/ 762 w 822480"/>
              <a:gd name="connsiteY3" fmla="*/ 186108 h 1021968"/>
              <a:gd name="connsiteX4" fmla="*/ 60294 w 822480"/>
              <a:gd name="connsiteY4" fmla="*/ 240876 h 1021968"/>
              <a:gd name="connsiteX5" fmla="*/ 65056 w 822480"/>
              <a:gd name="connsiteY5" fmla="*/ 307551 h 1021968"/>
              <a:gd name="connsiteX6" fmla="*/ 53150 w 822480"/>
              <a:gd name="connsiteY6" fmla="*/ 457570 h 1021968"/>
              <a:gd name="connsiteX7" fmla="*/ 76962 w 822480"/>
              <a:gd name="connsiteY7" fmla="*/ 567108 h 1021968"/>
              <a:gd name="connsiteX8" fmla="*/ 198406 w 822480"/>
              <a:gd name="connsiteY8" fmla="*/ 671883 h 1021968"/>
              <a:gd name="connsiteX9" fmla="*/ 198406 w 822480"/>
              <a:gd name="connsiteY9" fmla="*/ 752845 h 1021968"/>
              <a:gd name="connsiteX10" fmla="*/ 269844 w 822480"/>
              <a:gd name="connsiteY10" fmla="*/ 774276 h 1021968"/>
              <a:gd name="connsiteX11" fmla="*/ 269844 w 822480"/>
              <a:gd name="connsiteY11" fmla="*/ 802851 h 1021968"/>
              <a:gd name="connsiteX12" fmla="*/ 300800 w 822480"/>
              <a:gd name="connsiteY12" fmla="*/ 812376 h 1021968"/>
              <a:gd name="connsiteX13" fmla="*/ 269844 w 822480"/>
              <a:gd name="connsiteY13" fmla="*/ 836189 h 1021968"/>
              <a:gd name="connsiteX14" fmla="*/ 284131 w 822480"/>
              <a:gd name="connsiteY14" fmla="*/ 888576 h 1021968"/>
              <a:gd name="connsiteX15" fmla="*/ 319850 w 822480"/>
              <a:gd name="connsiteY15" fmla="*/ 876670 h 1021968"/>
              <a:gd name="connsiteX16" fmla="*/ 348425 w 822480"/>
              <a:gd name="connsiteY16" fmla="*/ 893339 h 1021968"/>
              <a:gd name="connsiteX17" fmla="*/ 422244 w 822480"/>
              <a:gd name="connsiteY17" fmla="*/ 1002876 h 1021968"/>
              <a:gd name="connsiteX18" fmla="*/ 441294 w 822480"/>
              <a:gd name="connsiteY18" fmla="*/ 938583 h 1021968"/>
              <a:gd name="connsiteX19" fmla="*/ 488919 w 822480"/>
              <a:gd name="connsiteY19" fmla="*/ 924295 h 1021968"/>
              <a:gd name="connsiteX20" fmla="*/ 529400 w 822480"/>
              <a:gd name="connsiteY20" fmla="*/ 933820 h 1021968"/>
              <a:gd name="connsiteX21" fmla="*/ 591312 w 822480"/>
              <a:gd name="connsiteY21" fmla="*/ 919533 h 1021968"/>
              <a:gd name="connsiteX22" fmla="*/ 634175 w 822480"/>
              <a:gd name="connsiteY22" fmla="*/ 883814 h 1021968"/>
              <a:gd name="connsiteX23" fmla="*/ 662750 w 822480"/>
              <a:gd name="connsiteY23" fmla="*/ 905245 h 1021968"/>
              <a:gd name="connsiteX24" fmla="*/ 722281 w 822480"/>
              <a:gd name="connsiteY24" fmla="*/ 938583 h 1021968"/>
              <a:gd name="connsiteX25" fmla="*/ 727044 w 822480"/>
              <a:gd name="connsiteY25" fmla="*/ 1005258 h 1021968"/>
              <a:gd name="connsiteX26" fmla="*/ 762763 w 822480"/>
              <a:gd name="connsiteY26" fmla="*/ 1017164 h 1021968"/>
              <a:gd name="connsiteX27" fmla="*/ 793719 w 822480"/>
              <a:gd name="connsiteY27" fmla="*/ 993351 h 1021968"/>
              <a:gd name="connsiteX28" fmla="*/ 822294 w 822480"/>
              <a:gd name="connsiteY28" fmla="*/ 945726 h 1021968"/>
              <a:gd name="connsiteX29" fmla="*/ 815150 w 822480"/>
              <a:gd name="connsiteY29" fmla="*/ 888576 h 1021968"/>
              <a:gd name="connsiteX30" fmla="*/ 777050 w 822480"/>
              <a:gd name="connsiteY30" fmla="*/ 860001 h 1021968"/>
              <a:gd name="connsiteX31" fmla="*/ 767525 w 822480"/>
              <a:gd name="connsiteY31" fmla="*/ 809995 h 1021968"/>
              <a:gd name="connsiteX32" fmla="*/ 715137 w 822480"/>
              <a:gd name="connsiteY32" fmla="*/ 788564 h 1021968"/>
              <a:gd name="connsiteX33" fmla="*/ 693706 w 822480"/>
              <a:gd name="connsiteY33" fmla="*/ 748083 h 1021968"/>
              <a:gd name="connsiteX34" fmla="*/ 674656 w 822480"/>
              <a:gd name="connsiteY34" fmla="*/ 686170 h 1021968"/>
              <a:gd name="connsiteX35" fmla="*/ 674656 w 822480"/>
              <a:gd name="connsiteY35" fmla="*/ 636164 h 1021968"/>
              <a:gd name="connsiteX36" fmla="*/ 684181 w 822480"/>
              <a:gd name="connsiteY36" fmla="*/ 595683 h 1021968"/>
              <a:gd name="connsiteX37" fmla="*/ 638937 w 822480"/>
              <a:gd name="connsiteY37" fmla="*/ 588539 h 1021968"/>
              <a:gd name="connsiteX38" fmla="*/ 638937 w 822480"/>
              <a:gd name="connsiteY38" fmla="*/ 548058 h 1021968"/>
              <a:gd name="connsiteX39" fmla="*/ 572262 w 822480"/>
              <a:gd name="connsiteY39" fmla="*/ 543295 h 1021968"/>
              <a:gd name="connsiteX40" fmla="*/ 529400 w 822480"/>
              <a:gd name="connsiteY40" fmla="*/ 481383 h 1021968"/>
              <a:gd name="connsiteX41" fmla="*/ 507969 w 822480"/>
              <a:gd name="connsiteY41" fmla="*/ 450426 h 1021968"/>
              <a:gd name="connsiteX42" fmla="*/ 543687 w 822480"/>
              <a:gd name="connsiteY42" fmla="*/ 426614 h 1021968"/>
              <a:gd name="connsiteX43" fmla="*/ 500825 w 822480"/>
              <a:gd name="connsiteY43" fmla="*/ 383751 h 1021968"/>
              <a:gd name="connsiteX44" fmla="*/ 510350 w 822480"/>
              <a:gd name="connsiteY44" fmla="*/ 326601 h 1021968"/>
              <a:gd name="connsiteX45" fmla="*/ 536544 w 822480"/>
              <a:gd name="connsiteY45" fmla="*/ 319458 h 1021968"/>
              <a:gd name="connsiteX46" fmla="*/ 522256 w 822480"/>
              <a:gd name="connsiteY46" fmla="*/ 252783 h 1021968"/>
              <a:gd name="connsiteX47" fmla="*/ 517494 w 822480"/>
              <a:gd name="connsiteY47" fmla="*/ 181345 h 1021968"/>
              <a:gd name="connsiteX48" fmla="*/ 491300 w 822480"/>
              <a:gd name="connsiteY48" fmla="*/ 145626 h 1021968"/>
              <a:gd name="connsiteX49" fmla="*/ 467487 w 822480"/>
              <a:gd name="connsiteY49" fmla="*/ 102764 h 1021968"/>
              <a:gd name="connsiteX50" fmla="*/ 472250 w 822480"/>
              <a:gd name="connsiteY50" fmla="*/ 78951 h 1021968"/>
              <a:gd name="connsiteX51" fmla="*/ 543687 w 822480"/>
              <a:gd name="connsiteY51" fmla="*/ 67045 h 1021968"/>
              <a:gd name="connsiteX52" fmla="*/ 548450 w 822480"/>
              <a:gd name="connsiteY52" fmla="*/ 9895 h 1021968"/>
              <a:gd name="connsiteX53" fmla="*/ 474631 w 822480"/>
              <a:gd name="connsiteY53" fmla="*/ 370 h 1021968"/>
              <a:gd name="connsiteX54" fmla="*/ 441294 w 822480"/>
              <a:gd name="connsiteY54" fmla="*/ 28945 h 1021968"/>
              <a:gd name="connsiteX55" fmla="*/ 446056 w 822480"/>
              <a:gd name="connsiteY55" fmla="*/ 83714 h 1021968"/>
              <a:gd name="connsiteX56" fmla="*/ 400812 w 822480"/>
              <a:gd name="connsiteY56" fmla="*/ 83714 h 1021968"/>
              <a:gd name="connsiteX57" fmla="*/ 396050 w 822480"/>
              <a:gd name="connsiteY57" fmla="*/ 67045 h 1021968"/>
              <a:gd name="connsiteX58" fmla="*/ 343662 w 822480"/>
              <a:gd name="connsiteY58" fmla="*/ 64664 h 1021968"/>
              <a:gd name="connsiteX59" fmla="*/ 286512 w 822480"/>
              <a:gd name="connsiteY59" fmla="*/ 100383 h 1021968"/>
              <a:gd name="connsiteX60" fmla="*/ 238887 w 822480"/>
              <a:gd name="connsiteY60" fmla="*/ 93239 h 1021968"/>
              <a:gd name="connsiteX61" fmla="*/ 238887 w 822480"/>
              <a:gd name="connsiteY61" fmla="*/ 74189 h 1021968"/>
              <a:gd name="connsiteX62" fmla="*/ 210312 w 822480"/>
              <a:gd name="connsiteY62" fmla="*/ 105145 h 1021968"/>
              <a:gd name="connsiteX63" fmla="*/ 234125 w 822480"/>
              <a:gd name="connsiteY63" fmla="*/ 143245 h 1021968"/>
              <a:gd name="connsiteX64" fmla="*/ 279368 w 822480"/>
              <a:gd name="connsiteY64" fmla="*/ 159913 h 1021968"/>
              <a:gd name="connsiteX65" fmla="*/ 260319 w 822480"/>
              <a:gd name="connsiteY65" fmla="*/ 193251 h 1021968"/>
              <a:gd name="connsiteX66" fmla="*/ 181737 w 822480"/>
              <a:gd name="connsiteY66" fmla="*/ 164676 h 1021968"/>
              <a:gd name="connsiteX67" fmla="*/ 153162 w 822480"/>
              <a:gd name="connsiteY67" fmla="*/ 128958 h 1021968"/>
              <a:gd name="connsiteX68" fmla="*/ 174594 w 822480"/>
              <a:gd name="connsiteY68" fmla="*/ 86095 h 1021968"/>
              <a:gd name="connsiteX69" fmla="*/ 131731 w 822480"/>
              <a:gd name="connsiteY69" fmla="*/ 52758 h 1021968"/>
              <a:gd name="connsiteX70" fmla="*/ 60294 w 822480"/>
              <a:gd name="connsiteY70" fmla="*/ 7514 h 1021968"/>
              <a:gd name="connsiteX0" fmla="*/ 60294 w 822480"/>
              <a:gd name="connsiteY0" fmla="*/ 7514 h 1021968"/>
              <a:gd name="connsiteX1" fmla="*/ 17431 w 822480"/>
              <a:gd name="connsiteY1" fmla="*/ 71808 h 1021968"/>
              <a:gd name="connsiteX2" fmla="*/ 24575 w 822480"/>
              <a:gd name="connsiteY2" fmla="*/ 93239 h 1021968"/>
              <a:gd name="connsiteX3" fmla="*/ 762 w 822480"/>
              <a:gd name="connsiteY3" fmla="*/ 186108 h 1021968"/>
              <a:gd name="connsiteX4" fmla="*/ 60294 w 822480"/>
              <a:gd name="connsiteY4" fmla="*/ 240876 h 1021968"/>
              <a:gd name="connsiteX5" fmla="*/ 65056 w 822480"/>
              <a:gd name="connsiteY5" fmla="*/ 307551 h 1021968"/>
              <a:gd name="connsiteX6" fmla="*/ 53150 w 822480"/>
              <a:gd name="connsiteY6" fmla="*/ 457570 h 1021968"/>
              <a:gd name="connsiteX7" fmla="*/ 76962 w 822480"/>
              <a:gd name="connsiteY7" fmla="*/ 567108 h 1021968"/>
              <a:gd name="connsiteX8" fmla="*/ 198406 w 822480"/>
              <a:gd name="connsiteY8" fmla="*/ 671883 h 1021968"/>
              <a:gd name="connsiteX9" fmla="*/ 198406 w 822480"/>
              <a:gd name="connsiteY9" fmla="*/ 752845 h 1021968"/>
              <a:gd name="connsiteX10" fmla="*/ 269844 w 822480"/>
              <a:gd name="connsiteY10" fmla="*/ 774276 h 1021968"/>
              <a:gd name="connsiteX11" fmla="*/ 269844 w 822480"/>
              <a:gd name="connsiteY11" fmla="*/ 802851 h 1021968"/>
              <a:gd name="connsiteX12" fmla="*/ 300800 w 822480"/>
              <a:gd name="connsiteY12" fmla="*/ 812376 h 1021968"/>
              <a:gd name="connsiteX13" fmla="*/ 269844 w 822480"/>
              <a:gd name="connsiteY13" fmla="*/ 836189 h 1021968"/>
              <a:gd name="connsiteX14" fmla="*/ 284131 w 822480"/>
              <a:gd name="connsiteY14" fmla="*/ 888576 h 1021968"/>
              <a:gd name="connsiteX15" fmla="*/ 319850 w 822480"/>
              <a:gd name="connsiteY15" fmla="*/ 876670 h 1021968"/>
              <a:gd name="connsiteX16" fmla="*/ 348425 w 822480"/>
              <a:gd name="connsiteY16" fmla="*/ 893339 h 1021968"/>
              <a:gd name="connsiteX17" fmla="*/ 422244 w 822480"/>
              <a:gd name="connsiteY17" fmla="*/ 1002876 h 1021968"/>
              <a:gd name="connsiteX18" fmla="*/ 441294 w 822480"/>
              <a:gd name="connsiteY18" fmla="*/ 938583 h 1021968"/>
              <a:gd name="connsiteX19" fmla="*/ 488919 w 822480"/>
              <a:gd name="connsiteY19" fmla="*/ 924295 h 1021968"/>
              <a:gd name="connsiteX20" fmla="*/ 529400 w 822480"/>
              <a:gd name="connsiteY20" fmla="*/ 933820 h 1021968"/>
              <a:gd name="connsiteX21" fmla="*/ 591312 w 822480"/>
              <a:gd name="connsiteY21" fmla="*/ 919533 h 1021968"/>
              <a:gd name="connsiteX22" fmla="*/ 634175 w 822480"/>
              <a:gd name="connsiteY22" fmla="*/ 883814 h 1021968"/>
              <a:gd name="connsiteX23" fmla="*/ 662750 w 822480"/>
              <a:gd name="connsiteY23" fmla="*/ 905245 h 1021968"/>
              <a:gd name="connsiteX24" fmla="*/ 722281 w 822480"/>
              <a:gd name="connsiteY24" fmla="*/ 938583 h 1021968"/>
              <a:gd name="connsiteX25" fmla="*/ 727044 w 822480"/>
              <a:gd name="connsiteY25" fmla="*/ 1005258 h 1021968"/>
              <a:gd name="connsiteX26" fmla="*/ 762763 w 822480"/>
              <a:gd name="connsiteY26" fmla="*/ 1017164 h 1021968"/>
              <a:gd name="connsiteX27" fmla="*/ 793719 w 822480"/>
              <a:gd name="connsiteY27" fmla="*/ 993351 h 1021968"/>
              <a:gd name="connsiteX28" fmla="*/ 822294 w 822480"/>
              <a:gd name="connsiteY28" fmla="*/ 945726 h 1021968"/>
              <a:gd name="connsiteX29" fmla="*/ 815150 w 822480"/>
              <a:gd name="connsiteY29" fmla="*/ 888576 h 1021968"/>
              <a:gd name="connsiteX30" fmla="*/ 777050 w 822480"/>
              <a:gd name="connsiteY30" fmla="*/ 860001 h 1021968"/>
              <a:gd name="connsiteX31" fmla="*/ 767525 w 822480"/>
              <a:gd name="connsiteY31" fmla="*/ 809995 h 1021968"/>
              <a:gd name="connsiteX32" fmla="*/ 715137 w 822480"/>
              <a:gd name="connsiteY32" fmla="*/ 788564 h 1021968"/>
              <a:gd name="connsiteX33" fmla="*/ 693706 w 822480"/>
              <a:gd name="connsiteY33" fmla="*/ 748083 h 1021968"/>
              <a:gd name="connsiteX34" fmla="*/ 674656 w 822480"/>
              <a:gd name="connsiteY34" fmla="*/ 686170 h 1021968"/>
              <a:gd name="connsiteX35" fmla="*/ 674656 w 822480"/>
              <a:gd name="connsiteY35" fmla="*/ 636164 h 1021968"/>
              <a:gd name="connsiteX36" fmla="*/ 684181 w 822480"/>
              <a:gd name="connsiteY36" fmla="*/ 595683 h 1021968"/>
              <a:gd name="connsiteX37" fmla="*/ 638937 w 822480"/>
              <a:gd name="connsiteY37" fmla="*/ 588539 h 1021968"/>
              <a:gd name="connsiteX38" fmla="*/ 638937 w 822480"/>
              <a:gd name="connsiteY38" fmla="*/ 548058 h 1021968"/>
              <a:gd name="connsiteX39" fmla="*/ 572262 w 822480"/>
              <a:gd name="connsiteY39" fmla="*/ 543295 h 1021968"/>
              <a:gd name="connsiteX40" fmla="*/ 529400 w 822480"/>
              <a:gd name="connsiteY40" fmla="*/ 481383 h 1021968"/>
              <a:gd name="connsiteX41" fmla="*/ 507969 w 822480"/>
              <a:gd name="connsiteY41" fmla="*/ 450426 h 1021968"/>
              <a:gd name="connsiteX42" fmla="*/ 543687 w 822480"/>
              <a:gd name="connsiteY42" fmla="*/ 426614 h 1021968"/>
              <a:gd name="connsiteX43" fmla="*/ 500825 w 822480"/>
              <a:gd name="connsiteY43" fmla="*/ 383751 h 1021968"/>
              <a:gd name="connsiteX44" fmla="*/ 510350 w 822480"/>
              <a:gd name="connsiteY44" fmla="*/ 326601 h 1021968"/>
              <a:gd name="connsiteX45" fmla="*/ 536544 w 822480"/>
              <a:gd name="connsiteY45" fmla="*/ 319458 h 1021968"/>
              <a:gd name="connsiteX46" fmla="*/ 522256 w 822480"/>
              <a:gd name="connsiteY46" fmla="*/ 252783 h 1021968"/>
              <a:gd name="connsiteX47" fmla="*/ 517494 w 822480"/>
              <a:gd name="connsiteY47" fmla="*/ 181345 h 1021968"/>
              <a:gd name="connsiteX48" fmla="*/ 491300 w 822480"/>
              <a:gd name="connsiteY48" fmla="*/ 145626 h 1021968"/>
              <a:gd name="connsiteX49" fmla="*/ 467487 w 822480"/>
              <a:gd name="connsiteY49" fmla="*/ 102764 h 1021968"/>
              <a:gd name="connsiteX50" fmla="*/ 472250 w 822480"/>
              <a:gd name="connsiteY50" fmla="*/ 78951 h 1021968"/>
              <a:gd name="connsiteX51" fmla="*/ 543687 w 822480"/>
              <a:gd name="connsiteY51" fmla="*/ 67045 h 1021968"/>
              <a:gd name="connsiteX52" fmla="*/ 548450 w 822480"/>
              <a:gd name="connsiteY52" fmla="*/ 9895 h 1021968"/>
              <a:gd name="connsiteX53" fmla="*/ 474631 w 822480"/>
              <a:gd name="connsiteY53" fmla="*/ 370 h 1021968"/>
              <a:gd name="connsiteX54" fmla="*/ 441294 w 822480"/>
              <a:gd name="connsiteY54" fmla="*/ 28945 h 1021968"/>
              <a:gd name="connsiteX55" fmla="*/ 446056 w 822480"/>
              <a:gd name="connsiteY55" fmla="*/ 83714 h 1021968"/>
              <a:gd name="connsiteX56" fmla="*/ 400812 w 822480"/>
              <a:gd name="connsiteY56" fmla="*/ 83714 h 1021968"/>
              <a:gd name="connsiteX57" fmla="*/ 396050 w 822480"/>
              <a:gd name="connsiteY57" fmla="*/ 67045 h 1021968"/>
              <a:gd name="connsiteX58" fmla="*/ 343662 w 822480"/>
              <a:gd name="connsiteY58" fmla="*/ 64664 h 1021968"/>
              <a:gd name="connsiteX59" fmla="*/ 286512 w 822480"/>
              <a:gd name="connsiteY59" fmla="*/ 100383 h 1021968"/>
              <a:gd name="connsiteX60" fmla="*/ 238887 w 822480"/>
              <a:gd name="connsiteY60" fmla="*/ 93239 h 1021968"/>
              <a:gd name="connsiteX61" fmla="*/ 238887 w 822480"/>
              <a:gd name="connsiteY61" fmla="*/ 74189 h 1021968"/>
              <a:gd name="connsiteX62" fmla="*/ 210312 w 822480"/>
              <a:gd name="connsiteY62" fmla="*/ 105145 h 1021968"/>
              <a:gd name="connsiteX63" fmla="*/ 234125 w 822480"/>
              <a:gd name="connsiteY63" fmla="*/ 143245 h 1021968"/>
              <a:gd name="connsiteX64" fmla="*/ 279368 w 822480"/>
              <a:gd name="connsiteY64" fmla="*/ 159913 h 1021968"/>
              <a:gd name="connsiteX65" fmla="*/ 260319 w 822480"/>
              <a:gd name="connsiteY65" fmla="*/ 193251 h 1021968"/>
              <a:gd name="connsiteX66" fmla="*/ 181737 w 822480"/>
              <a:gd name="connsiteY66" fmla="*/ 164676 h 1021968"/>
              <a:gd name="connsiteX67" fmla="*/ 153162 w 822480"/>
              <a:gd name="connsiteY67" fmla="*/ 128958 h 1021968"/>
              <a:gd name="connsiteX68" fmla="*/ 174594 w 822480"/>
              <a:gd name="connsiteY68" fmla="*/ 86095 h 1021968"/>
              <a:gd name="connsiteX69" fmla="*/ 119824 w 822480"/>
              <a:gd name="connsiteY69" fmla="*/ 59902 h 1021968"/>
              <a:gd name="connsiteX70" fmla="*/ 60294 w 822480"/>
              <a:gd name="connsiteY70" fmla="*/ 7514 h 1021968"/>
              <a:gd name="connsiteX0" fmla="*/ 60294 w 822480"/>
              <a:gd name="connsiteY0" fmla="*/ 14657 h 1021968"/>
              <a:gd name="connsiteX1" fmla="*/ 17431 w 822480"/>
              <a:gd name="connsiteY1" fmla="*/ 71808 h 1021968"/>
              <a:gd name="connsiteX2" fmla="*/ 24575 w 822480"/>
              <a:gd name="connsiteY2" fmla="*/ 93239 h 1021968"/>
              <a:gd name="connsiteX3" fmla="*/ 762 w 822480"/>
              <a:gd name="connsiteY3" fmla="*/ 186108 h 1021968"/>
              <a:gd name="connsiteX4" fmla="*/ 60294 w 822480"/>
              <a:gd name="connsiteY4" fmla="*/ 240876 h 1021968"/>
              <a:gd name="connsiteX5" fmla="*/ 65056 w 822480"/>
              <a:gd name="connsiteY5" fmla="*/ 307551 h 1021968"/>
              <a:gd name="connsiteX6" fmla="*/ 53150 w 822480"/>
              <a:gd name="connsiteY6" fmla="*/ 457570 h 1021968"/>
              <a:gd name="connsiteX7" fmla="*/ 76962 w 822480"/>
              <a:gd name="connsiteY7" fmla="*/ 567108 h 1021968"/>
              <a:gd name="connsiteX8" fmla="*/ 198406 w 822480"/>
              <a:gd name="connsiteY8" fmla="*/ 671883 h 1021968"/>
              <a:gd name="connsiteX9" fmla="*/ 198406 w 822480"/>
              <a:gd name="connsiteY9" fmla="*/ 752845 h 1021968"/>
              <a:gd name="connsiteX10" fmla="*/ 269844 w 822480"/>
              <a:gd name="connsiteY10" fmla="*/ 774276 h 1021968"/>
              <a:gd name="connsiteX11" fmla="*/ 269844 w 822480"/>
              <a:gd name="connsiteY11" fmla="*/ 802851 h 1021968"/>
              <a:gd name="connsiteX12" fmla="*/ 300800 w 822480"/>
              <a:gd name="connsiteY12" fmla="*/ 812376 h 1021968"/>
              <a:gd name="connsiteX13" fmla="*/ 269844 w 822480"/>
              <a:gd name="connsiteY13" fmla="*/ 836189 h 1021968"/>
              <a:gd name="connsiteX14" fmla="*/ 284131 w 822480"/>
              <a:gd name="connsiteY14" fmla="*/ 888576 h 1021968"/>
              <a:gd name="connsiteX15" fmla="*/ 319850 w 822480"/>
              <a:gd name="connsiteY15" fmla="*/ 876670 h 1021968"/>
              <a:gd name="connsiteX16" fmla="*/ 348425 w 822480"/>
              <a:gd name="connsiteY16" fmla="*/ 893339 h 1021968"/>
              <a:gd name="connsiteX17" fmla="*/ 422244 w 822480"/>
              <a:gd name="connsiteY17" fmla="*/ 1002876 h 1021968"/>
              <a:gd name="connsiteX18" fmla="*/ 441294 w 822480"/>
              <a:gd name="connsiteY18" fmla="*/ 938583 h 1021968"/>
              <a:gd name="connsiteX19" fmla="*/ 488919 w 822480"/>
              <a:gd name="connsiteY19" fmla="*/ 924295 h 1021968"/>
              <a:gd name="connsiteX20" fmla="*/ 529400 w 822480"/>
              <a:gd name="connsiteY20" fmla="*/ 933820 h 1021968"/>
              <a:gd name="connsiteX21" fmla="*/ 591312 w 822480"/>
              <a:gd name="connsiteY21" fmla="*/ 919533 h 1021968"/>
              <a:gd name="connsiteX22" fmla="*/ 634175 w 822480"/>
              <a:gd name="connsiteY22" fmla="*/ 883814 h 1021968"/>
              <a:gd name="connsiteX23" fmla="*/ 662750 w 822480"/>
              <a:gd name="connsiteY23" fmla="*/ 905245 h 1021968"/>
              <a:gd name="connsiteX24" fmla="*/ 722281 w 822480"/>
              <a:gd name="connsiteY24" fmla="*/ 938583 h 1021968"/>
              <a:gd name="connsiteX25" fmla="*/ 727044 w 822480"/>
              <a:gd name="connsiteY25" fmla="*/ 1005258 h 1021968"/>
              <a:gd name="connsiteX26" fmla="*/ 762763 w 822480"/>
              <a:gd name="connsiteY26" fmla="*/ 1017164 h 1021968"/>
              <a:gd name="connsiteX27" fmla="*/ 793719 w 822480"/>
              <a:gd name="connsiteY27" fmla="*/ 993351 h 1021968"/>
              <a:gd name="connsiteX28" fmla="*/ 822294 w 822480"/>
              <a:gd name="connsiteY28" fmla="*/ 945726 h 1021968"/>
              <a:gd name="connsiteX29" fmla="*/ 815150 w 822480"/>
              <a:gd name="connsiteY29" fmla="*/ 888576 h 1021968"/>
              <a:gd name="connsiteX30" fmla="*/ 777050 w 822480"/>
              <a:gd name="connsiteY30" fmla="*/ 860001 h 1021968"/>
              <a:gd name="connsiteX31" fmla="*/ 767525 w 822480"/>
              <a:gd name="connsiteY31" fmla="*/ 809995 h 1021968"/>
              <a:gd name="connsiteX32" fmla="*/ 715137 w 822480"/>
              <a:gd name="connsiteY32" fmla="*/ 788564 h 1021968"/>
              <a:gd name="connsiteX33" fmla="*/ 693706 w 822480"/>
              <a:gd name="connsiteY33" fmla="*/ 748083 h 1021968"/>
              <a:gd name="connsiteX34" fmla="*/ 674656 w 822480"/>
              <a:gd name="connsiteY34" fmla="*/ 686170 h 1021968"/>
              <a:gd name="connsiteX35" fmla="*/ 674656 w 822480"/>
              <a:gd name="connsiteY35" fmla="*/ 636164 h 1021968"/>
              <a:gd name="connsiteX36" fmla="*/ 684181 w 822480"/>
              <a:gd name="connsiteY36" fmla="*/ 595683 h 1021968"/>
              <a:gd name="connsiteX37" fmla="*/ 638937 w 822480"/>
              <a:gd name="connsiteY37" fmla="*/ 588539 h 1021968"/>
              <a:gd name="connsiteX38" fmla="*/ 638937 w 822480"/>
              <a:gd name="connsiteY38" fmla="*/ 548058 h 1021968"/>
              <a:gd name="connsiteX39" fmla="*/ 572262 w 822480"/>
              <a:gd name="connsiteY39" fmla="*/ 543295 h 1021968"/>
              <a:gd name="connsiteX40" fmla="*/ 529400 w 822480"/>
              <a:gd name="connsiteY40" fmla="*/ 481383 h 1021968"/>
              <a:gd name="connsiteX41" fmla="*/ 507969 w 822480"/>
              <a:gd name="connsiteY41" fmla="*/ 450426 h 1021968"/>
              <a:gd name="connsiteX42" fmla="*/ 543687 w 822480"/>
              <a:gd name="connsiteY42" fmla="*/ 426614 h 1021968"/>
              <a:gd name="connsiteX43" fmla="*/ 500825 w 822480"/>
              <a:gd name="connsiteY43" fmla="*/ 383751 h 1021968"/>
              <a:gd name="connsiteX44" fmla="*/ 510350 w 822480"/>
              <a:gd name="connsiteY44" fmla="*/ 326601 h 1021968"/>
              <a:gd name="connsiteX45" fmla="*/ 536544 w 822480"/>
              <a:gd name="connsiteY45" fmla="*/ 319458 h 1021968"/>
              <a:gd name="connsiteX46" fmla="*/ 522256 w 822480"/>
              <a:gd name="connsiteY46" fmla="*/ 252783 h 1021968"/>
              <a:gd name="connsiteX47" fmla="*/ 517494 w 822480"/>
              <a:gd name="connsiteY47" fmla="*/ 181345 h 1021968"/>
              <a:gd name="connsiteX48" fmla="*/ 491300 w 822480"/>
              <a:gd name="connsiteY48" fmla="*/ 145626 h 1021968"/>
              <a:gd name="connsiteX49" fmla="*/ 467487 w 822480"/>
              <a:gd name="connsiteY49" fmla="*/ 102764 h 1021968"/>
              <a:gd name="connsiteX50" fmla="*/ 472250 w 822480"/>
              <a:gd name="connsiteY50" fmla="*/ 78951 h 1021968"/>
              <a:gd name="connsiteX51" fmla="*/ 543687 w 822480"/>
              <a:gd name="connsiteY51" fmla="*/ 67045 h 1021968"/>
              <a:gd name="connsiteX52" fmla="*/ 548450 w 822480"/>
              <a:gd name="connsiteY52" fmla="*/ 9895 h 1021968"/>
              <a:gd name="connsiteX53" fmla="*/ 474631 w 822480"/>
              <a:gd name="connsiteY53" fmla="*/ 370 h 1021968"/>
              <a:gd name="connsiteX54" fmla="*/ 441294 w 822480"/>
              <a:gd name="connsiteY54" fmla="*/ 28945 h 1021968"/>
              <a:gd name="connsiteX55" fmla="*/ 446056 w 822480"/>
              <a:gd name="connsiteY55" fmla="*/ 83714 h 1021968"/>
              <a:gd name="connsiteX56" fmla="*/ 400812 w 822480"/>
              <a:gd name="connsiteY56" fmla="*/ 83714 h 1021968"/>
              <a:gd name="connsiteX57" fmla="*/ 396050 w 822480"/>
              <a:gd name="connsiteY57" fmla="*/ 67045 h 1021968"/>
              <a:gd name="connsiteX58" fmla="*/ 343662 w 822480"/>
              <a:gd name="connsiteY58" fmla="*/ 64664 h 1021968"/>
              <a:gd name="connsiteX59" fmla="*/ 286512 w 822480"/>
              <a:gd name="connsiteY59" fmla="*/ 100383 h 1021968"/>
              <a:gd name="connsiteX60" fmla="*/ 238887 w 822480"/>
              <a:gd name="connsiteY60" fmla="*/ 93239 h 1021968"/>
              <a:gd name="connsiteX61" fmla="*/ 238887 w 822480"/>
              <a:gd name="connsiteY61" fmla="*/ 74189 h 1021968"/>
              <a:gd name="connsiteX62" fmla="*/ 210312 w 822480"/>
              <a:gd name="connsiteY62" fmla="*/ 105145 h 1021968"/>
              <a:gd name="connsiteX63" fmla="*/ 234125 w 822480"/>
              <a:gd name="connsiteY63" fmla="*/ 143245 h 1021968"/>
              <a:gd name="connsiteX64" fmla="*/ 279368 w 822480"/>
              <a:gd name="connsiteY64" fmla="*/ 159913 h 1021968"/>
              <a:gd name="connsiteX65" fmla="*/ 260319 w 822480"/>
              <a:gd name="connsiteY65" fmla="*/ 193251 h 1021968"/>
              <a:gd name="connsiteX66" fmla="*/ 181737 w 822480"/>
              <a:gd name="connsiteY66" fmla="*/ 164676 h 1021968"/>
              <a:gd name="connsiteX67" fmla="*/ 153162 w 822480"/>
              <a:gd name="connsiteY67" fmla="*/ 128958 h 1021968"/>
              <a:gd name="connsiteX68" fmla="*/ 174594 w 822480"/>
              <a:gd name="connsiteY68" fmla="*/ 86095 h 1021968"/>
              <a:gd name="connsiteX69" fmla="*/ 119824 w 822480"/>
              <a:gd name="connsiteY69" fmla="*/ 59902 h 1021968"/>
              <a:gd name="connsiteX70" fmla="*/ 60294 w 822480"/>
              <a:gd name="connsiteY70" fmla="*/ 14657 h 1021968"/>
              <a:gd name="connsiteX0" fmla="*/ 60294 w 822480"/>
              <a:gd name="connsiteY0" fmla="*/ 14657 h 1021968"/>
              <a:gd name="connsiteX1" fmla="*/ 17431 w 822480"/>
              <a:gd name="connsiteY1" fmla="*/ 71808 h 1021968"/>
              <a:gd name="connsiteX2" fmla="*/ 24575 w 822480"/>
              <a:gd name="connsiteY2" fmla="*/ 93239 h 1021968"/>
              <a:gd name="connsiteX3" fmla="*/ 762 w 822480"/>
              <a:gd name="connsiteY3" fmla="*/ 186108 h 1021968"/>
              <a:gd name="connsiteX4" fmla="*/ 60294 w 822480"/>
              <a:gd name="connsiteY4" fmla="*/ 240876 h 1021968"/>
              <a:gd name="connsiteX5" fmla="*/ 65056 w 822480"/>
              <a:gd name="connsiteY5" fmla="*/ 307551 h 1021968"/>
              <a:gd name="connsiteX6" fmla="*/ 53150 w 822480"/>
              <a:gd name="connsiteY6" fmla="*/ 457570 h 1021968"/>
              <a:gd name="connsiteX7" fmla="*/ 76962 w 822480"/>
              <a:gd name="connsiteY7" fmla="*/ 567108 h 1021968"/>
              <a:gd name="connsiteX8" fmla="*/ 198406 w 822480"/>
              <a:gd name="connsiteY8" fmla="*/ 671883 h 1021968"/>
              <a:gd name="connsiteX9" fmla="*/ 198406 w 822480"/>
              <a:gd name="connsiteY9" fmla="*/ 752845 h 1021968"/>
              <a:gd name="connsiteX10" fmla="*/ 269844 w 822480"/>
              <a:gd name="connsiteY10" fmla="*/ 774276 h 1021968"/>
              <a:gd name="connsiteX11" fmla="*/ 269844 w 822480"/>
              <a:gd name="connsiteY11" fmla="*/ 802851 h 1021968"/>
              <a:gd name="connsiteX12" fmla="*/ 300800 w 822480"/>
              <a:gd name="connsiteY12" fmla="*/ 812376 h 1021968"/>
              <a:gd name="connsiteX13" fmla="*/ 269844 w 822480"/>
              <a:gd name="connsiteY13" fmla="*/ 836189 h 1021968"/>
              <a:gd name="connsiteX14" fmla="*/ 284131 w 822480"/>
              <a:gd name="connsiteY14" fmla="*/ 888576 h 1021968"/>
              <a:gd name="connsiteX15" fmla="*/ 319850 w 822480"/>
              <a:gd name="connsiteY15" fmla="*/ 876670 h 1021968"/>
              <a:gd name="connsiteX16" fmla="*/ 348425 w 822480"/>
              <a:gd name="connsiteY16" fmla="*/ 893339 h 1021968"/>
              <a:gd name="connsiteX17" fmla="*/ 422244 w 822480"/>
              <a:gd name="connsiteY17" fmla="*/ 1002876 h 1021968"/>
              <a:gd name="connsiteX18" fmla="*/ 441294 w 822480"/>
              <a:gd name="connsiteY18" fmla="*/ 938583 h 1021968"/>
              <a:gd name="connsiteX19" fmla="*/ 488919 w 822480"/>
              <a:gd name="connsiteY19" fmla="*/ 924295 h 1021968"/>
              <a:gd name="connsiteX20" fmla="*/ 529400 w 822480"/>
              <a:gd name="connsiteY20" fmla="*/ 933820 h 1021968"/>
              <a:gd name="connsiteX21" fmla="*/ 591312 w 822480"/>
              <a:gd name="connsiteY21" fmla="*/ 919533 h 1021968"/>
              <a:gd name="connsiteX22" fmla="*/ 634175 w 822480"/>
              <a:gd name="connsiteY22" fmla="*/ 883814 h 1021968"/>
              <a:gd name="connsiteX23" fmla="*/ 662750 w 822480"/>
              <a:gd name="connsiteY23" fmla="*/ 905245 h 1021968"/>
              <a:gd name="connsiteX24" fmla="*/ 722281 w 822480"/>
              <a:gd name="connsiteY24" fmla="*/ 938583 h 1021968"/>
              <a:gd name="connsiteX25" fmla="*/ 727044 w 822480"/>
              <a:gd name="connsiteY25" fmla="*/ 1005258 h 1021968"/>
              <a:gd name="connsiteX26" fmla="*/ 762763 w 822480"/>
              <a:gd name="connsiteY26" fmla="*/ 1017164 h 1021968"/>
              <a:gd name="connsiteX27" fmla="*/ 793719 w 822480"/>
              <a:gd name="connsiteY27" fmla="*/ 993351 h 1021968"/>
              <a:gd name="connsiteX28" fmla="*/ 822294 w 822480"/>
              <a:gd name="connsiteY28" fmla="*/ 945726 h 1021968"/>
              <a:gd name="connsiteX29" fmla="*/ 815150 w 822480"/>
              <a:gd name="connsiteY29" fmla="*/ 888576 h 1021968"/>
              <a:gd name="connsiteX30" fmla="*/ 777050 w 822480"/>
              <a:gd name="connsiteY30" fmla="*/ 860001 h 1021968"/>
              <a:gd name="connsiteX31" fmla="*/ 767525 w 822480"/>
              <a:gd name="connsiteY31" fmla="*/ 809995 h 1021968"/>
              <a:gd name="connsiteX32" fmla="*/ 715137 w 822480"/>
              <a:gd name="connsiteY32" fmla="*/ 788564 h 1021968"/>
              <a:gd name="connsiteX33" fmla="*/ 693706 w 822480"/>
              <a:gd name="connsiteY33" fmla="*/ 748083 h 1021968"/>
              <a:gd name="connsiteX34" fmla="*/ 674656 w 822480"/>
              <a:gd name="connsiteY34" fmla="*/ 686170 h 1021968"/>
              <a:gd name="connsiteX35" fmla="*/ 674656 w 822480"/>
              <a:gd name="connsiteY35" fmla="*/ 636164 h 1021968"/>
              <a:gd name="connsiteX36" fmla="*/ 684181 w 822480"/>
              <a:gd name="connsiteY36" fmla="*/ 595683 h 1021968"/>
              <a:gd name="connsiteX37" fmla="*/ 638937 w 822480"/>
              <a:gd name="connsiteY37" fmla="*/ 588539 h 1021968"/>
              <a:gd name="connsiteX38" fmla="*/ 638937 w 822480"/>
              <a:gd name="connsiteY38" fmla="*/ 548058 h 1021968"/>
              <a:gd name="connsiteX39" fmla="*/ 572262 w 822480"/>
              <a:gd name="connsiteY39" fmla="*/ 543295 h 1021968"/>
              <a:gd name="connsiteX40" fmla="*/ 529400 w 822480"/>
              <a:gd name="connsiteY40" fmla="*/ 481383 h 1021968"/>
              <a:gd name="connsiteX41" fmla="*/ 507969 w 822480"/>
              <a:gd name="connsiteY41" fmla="*/ 450426 h 1021968"/>
              <a:gd name="connsiteX42" fmla="*/ 543687 w 822480"/>
              <a:gd name="connsiteY42" fmla="*/ 426614 h 1021968"/>
              <a:gd name="connsiteX43" fmla="*/ 500825 w 822480"/>
              <a:gd name="connsiteY43" fmla="*/ 383751 h 1021968"/>
              <a:gd name="connsiteX44" fmla="*/ 510350 w 822480"/>
              <a:gd name="connsiteY44" fmla="*/ 326601 h 1021968"/>
              <a:gd name="connsiteX45" fmla="*/ 536544 w 822480"/>
              <a:gd name="connsiteY45" fmla="*/ 319458 h 1021968"/>
              <a:gd name="connsiteX46" fmla="*/ 522256 w 822480"/>
              <a:gd name="connsiteY46" fmla="*/ 252783 h 1021968"/>
              <a:gd name="connsiteX47" fmla="*/ 517494 w 822480"/>
              <a:gd name="connsiteY47" fmla="*/ 181345 h 1021968"/>
              <a:gd name="connsiteX48" fmla="*/ 491300 w 822480"/>
              <a:gd name="connsiteY48" fmla="*/ 145626 h 1021968"/>
              <a:gd name="connsiteX49" fmla="*/ 467487 w 822480"/>
              <a:gd name="connsiteY49" fmla="*/ 102764 h 1021968"/>
              <a:gd name="connsiteX50" fmla="*/ 472250 w 822480"/>
              <a:gd name="connsiteY50" fmla="*/ 78951 h 1021968"/>
              <a:gd name="connsiteX51" fmla="*/ 543687 w 822480"/>
              <a:gd name="connsiteY51" fmla="*/ 67045 h 1021968"/>
              <a:gd name="connsiteX52" fmla="*/ 548450 w 822480"/>
              <a:gd name="connsiteY52" fmla="*/ 9895 h 1021968"/>
              <a:gd name="connsiteX53" fmla="*/ 474631 w 822480"/>
              <a:gd name="connsiteY53" fmla="*/ 370 h 1021968"/>
              <a:gd name="connsiteX54" fmla="*/ 441294 w 822480"/>
              <a:gd name="connsiteY54" fmla="*/ 28945 h 1021968"/>
              <a:gd name="connsiteX55" fmla="*/ 446056 w 822480"/>
              <a:gd name="connsiteY55" fmla="*/ 83714 h 1021968"/>
              <a:gd name="connsiteX56" fmla="*/ 400812 w 822480"/>
              <a:gd name="connsiteY56" fmla="*/ 83714 h 1021968"/>
              <a:gd name="connsiteX57" fmla="*/ 396050 w 822480"/>
              <a:gd name="connsiteY57" fmla="*/ 67045 h 1021968"/>
              <a:gd name="connsiteX58" fmla="*/ 343662 w 822480"/>
              <a:gd name="connsiteY58" fmla="*/ 64664 h 1021968"/>
              <a:gd name="connsiteX59" fmla="*/ 286512 w 822480"/>
              <a:gd name="connsiteY59" fmla="*/ 100383 h 1021968"/>
              <a:gd name="connsiteX60" fmla="*/ 238887 w 822480"/>
              <a:gd name="connsiteY60" fmla="*/ 93239 h 1021968"/>
              <a:gd name="connsiteX61" fmla="*/ 238887 w 822480"/>
              <a:gd name="connsiteY61" fmla="*/ 74189 h 1021968"/>
              <a:gd name="connsiteX62" fmla="*/ 210312 w 822480"/>
              <a:gd name="connsiteY62" fmla="*/ 105145 h 1021968"/>
              <a:gd name="connsiteX63" fmla="*/ 234125 w 822480"/>
              <a:gd name="connsiteY63" fmla="*/ 143245 h 1021968"/>
              <a:gd name="connsiteX64" fmla="*/ 279368 w 822480"/>
              <a:gd name="connsiteY64" fmla="*/ 159913 h 1021968"/>
              <a:gd name="connsiteX65" fmla="*/ 260319 w 822480"/>
              <a:gd name="connsiteY65" fmla="*/ 193251 h 1021968"/>
              <a:gd name="connsiteX66" fmla="*/ 181737 w 822480"/>
              <a:gd name="connsiteY66" fmla="*/ 164676 h 1021968"/>
              <a:gd name="connsiteX67" fmla="*/ 153162 w 822480"/>
              <a:gd name="connsiteY67" fmla="*/ 128958 h 1021968"/>
              <a:gd name="connsiteX68" fmla="*/ 174594 w 822480"/>
              <a:gd name="connsiteY68" fmla="*/ 86095 h 1021968"/>
              <a:gd name="connsiteX69" fmla="*/ 119824 w 822480"/>
              <a:gd name="connsiteY69" fmla="*/ 59902 h 1021968"/>
              <a:gd name="connsiteX70" fmla="*/ 60294 w 822480"/>
              <a:gd name="connsiteY70" fmla="*/ 14657 h 1021968"/>
              <a:gd name="connsiteX0" fmla="*/ 60294 w 822480"/>
              <a:gd name="connsiteY0" fmla="*/ 14657 h 1021968"/>
              <a:gd name="connsiteX1" fmla="*/ 17431 w 822480"/>
              <a:gd name="connsiteY1" fmla="*/ 71808 h 1021968"/>
              <a:gd name="connsiteX2" fmla="*/ 24575 w 822480"/>
              <a:gd name="connsiteY2" fmla="*/ 93239 h 1021968"/>
              <a:gd name="connsiteX3" fmla="*/ 762 w 822480"/>
              <a:gd name="connsiteY3" fmla="*/ 186108 h 1021968"/>
              <a:gd name="connsiteX4" fmla="*/ 60294 w 822480"/>
              <a:gd name="connsiteY4" fmla="*/ 240876 h 1021968"/>
              <a:gd name="connsiteX5" fmla="*/ 65056 w 822480"/>
              <a:gd name="connsiteY5" fmla="*/ 307551 h 1021968"/>
              <a:gd name="connsiteX6" fmla="*/ 53150 w 822480"/>
              <a:gd name="connsiteY6" fmla="*/ 457570 h 1021968"/>
              <a:gd name="connsiteX7" fmla="*/ 76962 w 822480"/>
              <a:gd name="connsiteY7" fmla="*/ 567108 h 1021968"/>
              <a:gd name="connsiteX8" fmla="*/ 198406 w 822480"/>
              <a:gd name="connsiteY8" fmla="*/ 671883 h 1021968"/>
              <a:gd name="connsiteX9" fmla="*/ 198406 w 822480"/>
              <a:gd name="connsiteY9" fmla="*/ 752845 h 1021968"/>
              <a:gd name="connsiteX10" fmla="*/ 269844 w 822480"/>
              <a:gd name="connsiteY10" fmla="*/ 774276 h 1021968"/>
              <a:gd name="connsiteX11" fmla="*/ 269844 w 822480"/>
              <a:gd name="connsiteY11" fmla="*/ 802851 h 1021968"/>
              <a:gd name="connsiteX12" fmla="*/ 300800 w 822480"/>
              <a:gd name="connsiteY12" fmla="*/ 812376 h 1021968"/>
              <a:gd name="connsiteX13" fmla="*/ 269844 w 822480"/>
              <a:gd name="connsiteY13" fmla="*/ 836189 h 1021968"/>
              <a:gd name="connsiteX14" fmla="*/ 284131 w 822480"/>
              <a:gd name="connsiteY14" fmla="*/ 888576 h 1021968"/>
              <a:gd name="connsiteX15" fmla="*/ 319850 w 822480"/>
              <a:gd name="connsiteY15" fmla="*/ 876670 h 1021968"/>
              <a:gd name="connsiteX16" fmla="*/ 348425 w 822480"/>
              <a:gd name="connsiteY16" fmla="*/ 893339 h 1021968"/>
              <a:gd name="connsiteX17" fmla="*/ 422244 w 822480"/>
              <a:gd name="connsiteY17" fmla="*/ 1002876 h 1021968"/>
              <a:gd name="connsiteX18" fmla="*/ 441294 w 822480"/>
              <a:gd name="connsiteY18" fmla="*/ 938583 h 1021968"/>
              <a:gd name="connsiteX19" fmla="*/ 488919 w 822480"/>
              <a:gd name="connsiteY19" fmla="*/ 924295 h 1021968"/>
              <a:gd name="connsiteX20" fmla="*/ 529400 w 822480"/>
              <a:gd name="connsiteY20" fmla="*/ 933820 h 1021968"/>
              <a:gd name="connsiteX21" fmla="*/ 591312 w 822480"/>
              <a:gd name="connsiteY21" fmla="*/ 919533 h 1021968"/>
              <a:gd name="connsiteX22" fmla="*/ 634175 w 822480"/>
              <a:gd name="connsiteY22" fmla="*/ 883814 h 1021968"/>
              <a:gd name="connsiteX23" fmla="*/ 662750 w 822480"/>
              <a:gd name="connsiteY23" fmla="*/ 905245 h 1021968"/>
              <a:gd name="connsiteX24" fmla="*/ 722281 w 822480"/>
              <a:gd name="connsiteY24" fmla="*/ 938583 h 1021968"/>
              <a:gd name="connsiteX25" fmla="*/ 727044 w 822480"/>
              <a:gd name="connsiteY25" fmla="*/ 1005258 h 1021968"/>
              <a:gd name="connsiteX26" fmla="*/ 762763 w 822480"/>
              <a:gd name="connsiteY26" fmla="*/ 1017164 h 1021968"/>
              <a:gd name="connsiteX27" fmla="*/ 793719 w 822480"/>
              <a:gd name="connsiteY27" fmla="*/ 993351 h 1021968"/>
              <a:gd name="connsiteX28" fmla="*/ 822294 w 822480"/>
              <a:gd name="connsiteY28" fmla="*/ 945726 h 1021968"/>
              <a:gd name="connsiteX29" fmla="*/ 815150 w 822480"/>
              <a:gd name="connsiteY29" fmla="*/ 888576 h 1021968"/>
              <a:gd name="connsiteX30" fmla="*/ 777050 w 822480"/>
              <a:gd name="connsiteY30" fmla="*/ 860001 h 1021968"/>
              <a:gd name="connsiteX31" fmla="*/ 767525 w 822480"/>
              <a:gd name="connsiteY31" fmla="*/ 809995 h 1021968"/>
              <a:gd name="connsiteX32" fmla="*/ 715137 w 822480"/>
              <a:gd name="connsiteY32" fmla="*/ 788564 h 1021968"/>
              <a:gd name="connsiteX33" fmla="*/ 693706 w 822480"/>
              <a:gd name="connsiteY33" fmla="*/ 748083 h 1021968"/>
              <a:gd name="connsiteX34" fmla="*/ 674656 w 822480"/>
              <a:gd name="connsiteY34" fmla="*/ 686170 h 1021968"/>
              <a:gd name="connsiteX35" fmla="*/ 674656 w 822480"/>
              <a:gd name="connsiteY35" fmla="*/ 636164 h 1021968"/>
              <a:gd name="connsiteX36" fmla="*/ 684181 w 822480"/>
              <a:gd name="connsiteY36" fmla="*/ 595683 h 1021968"/>
              <a:gd name="connsiteX37" fmla="*/ 638937 w 822480"/>
              <a:gd name="connsiteY37" fmla="*/ 588539 h 1021968"/>
              <a:gd name="connsiteX38" fmla="*/ 638937 w 822480"/>
              <a:gd name="connsiteY38" fmla="*/ 548058 h 1021968"/>
              <a:gd name="connsiteX39" fmla="*/ 572262 w 822480"/>
              <a:gd name="connsiteY39" fmla="*/ 543295 h 1021968"/>
              <a:gd name="connsiteX40" fmla="*/ 529400 w 822480"/>
              <a:gd name="connsiteY40" fmla="*/ 481383 h 1021968"/>
              <a:gd name="connsiteX41" fmla="*/ 507969 w 822480"/>
              <a:gd name="connsiteY41" fmla="*/ 450426 h 1021968"/>
              <a:gd name="connsiteX42" fmla="*/ 543687 w 822480"/>
              <a:gd name="connsiteY42" fmla="*/ 426614 h 1021968"/>
              <a:gd name="connsiteX43" fmla="*/ 500825 w 822480"/>
              <a:gd name="connsiteY43" fmla="*/ 383751 h 1021968"/>
              <a:gd name="connsiteX44" fmla="*/ 510350 w 822480"/>
              <a:gd name="connsiteY44" fmla="*/ 326601 h 1021968"/>
              <a:gd name="connsiteX45" fmla="*/ 536544 w 822480"/>
              <a:gd name="connsiteY45" fmla="*/ 319458 h 1021968"/>
              <a:gd name="connsiteX46" fmla="*/ 522256 w 822480"/>
              <a:gd name="connsiteY46" fmla="*/ 252783 h 1021968"/>
              <a:gd name="connsiteX47" fmla="*/ 517494 w 822480"/>
              <a:gd name="connsiteY47" fmla="*/ 181345 h 1021968"/>
              <a:gd name="connsiteX48" fmla="*/ 491300 w 822480"/>
              <a:gd name="connsiteY48" fmla="*/ 145626 h 1021968"/>
              <a:gd name="connsiteX49" fmla="*/ 467487 w 822480"/>
              <a:gd name="connsiteY49" fmla="*/ 102764 h 1021968"/>
              <a:gd name="connsiteX50" fmla="*/ 472250 w 822480"/>
              <a:gd name="connsiteY50" fmla="*/ 78951 h 1021968"/>
              <a:gd name="connsiteX51" fmla="*/ 543687 w 822480"/>
              <a:gd name="connsiteY51" fmla="*/ 67045 h 1021968"/>
              <a:gd name="connsiteX52" fmla="*/ 548450 w 822480"/>
              <a:gd name="connsiteY52" fmla="*/ 9895 h 1021968"/>
              <a:gd name="connsiteX53" fmla="*/ 474631 w 822480"/>
              <a:gd name="connsiteY53" fmla="*/ 370 h 1021968"/>
              <a:gd name="connsiteX54" fmla="*/ 441294 w 822480"/>
              <a:gd name="connsiteY54" fmla="*/ 28945 h 1021968"/>
              <a:gd name="connsiteX55" fmla="*/ 446056 w 822480"/>
              <a:gd name="connsiteY55" fmla="*/ 83714 h 1021968"/>
              <a:gd name="connsiteX56" fmla="*/ 400812 w 822480"/>
              <a:gd name="connsiteY56" fmla="*/ 83714 h 1021968"/>
              <a:gd name="connsiteX57" fmla="*/ 396050 w 822480"/>
              <a:gd name="connsiteY57" fmla="*/ 67045 h 1021968"/>
              <a:gd name="connsiteX58" fmla="*/ 343662 w 822480"/>
              <a:gd name="connsiteY58" fmla="*/ 64664 h 1021968"/>
              <a:gd name="connsiteX59" fmla="*/ 286512 w 822480"/>
              <a:gd name="connsiteY59" fmla="*/ 100383 h 1021968"/>
              <a:gd name="connsiteX60" fmla="*/ 238887 w 822480"/>
              <a:gd name="connsiteY60" fmla="*/ 93239 h 1021968"/>
              <a:gd name="connsiteX61" fmla="*/ 238887 w 822480"/>
              <a:gd name="connsiteY61" fmla="*/ 74189 h 1021968"/>
              <a:gd name="connsiteX62" fmla="*/ 210312 w 822480"/>
              <a:gd name="connsiteY62" fmla="*/ 105145 h 1021968"/>
              <a:gd name="connsiteX63" fmla="*/ 234125 w 822480"/>
              <a:gd name="connsiteY63" fmla="*/ 143245 h 1021968"/>
              <a:gd name="connsiteX64" fmla="*/ 279368 w 822480"/>
              <a:gd name="connsiteY64" fmla="*/ 159913 h 1021968"/>
              <a:gd name="connsiteX65" fmla="*/ 260319 w 822480"/>
              <a:gd name="connsiteY65" fmla="*/ 193251 h 1021968"/>
              <a:gd name="connsiteX66" fmla="*/ 181737 w 822480"/>
              <a:gd name="connsiteY66" fmla="*/ 164676 h 1021968"/>
              <a:gd name="connsiteX67" fmla="*/ 153162 w 822480"/>
              <a:gd name="connsiteY67" fmla="*/ 128958 h 1021968"/>
              <a:gd name="connsiteX68" fmla="*/ 174594 w 822480"/>
              <a:gd name="connsiteY68" fmla="*/ 86095 h 1021968"/>
              <a:gd name="connsiteX69" fmla="*/ 119824 w 822480"/>
              <a:gd name="connsiteY69" fmla="*/ 59902 h 1021968"/>
              <a:gd name="connsiteX70" fmla="*/ 60294 w 822480"/>
              <a:gd name="connsiteY70" fmla="*/ 14657 h 1021968"/>
              <a:gd name="connsiteX0" fmla="*/ 60294 w 822480"/>
              <a:gd name="connsiteY0" fmla="*/ 14657 h 1021968"/>
              <a:gd name="connsiteX1" fmla="*/ 17431 w 822480"/>
              <a:gd name="connsiteY1" fmla="*/ 71808 h 1021968"/>
              <a:gd name="connsiteX2" fmla="*/ 24575 w 822480"/>
              <a:gd name="connsiteY2" fmla="*/ 93239 h 1021968"/>
              <a:gd name="connsiteX3" fmla="*/ 762 w 822480"/>
              <a:gd name="connsiteY3" fmla="*/ 186108 h 1021968"/>
              <a:gd name="connsiteX4" fmla="*/ 60294 w 822480"/>
              <a:gd name="connsiteY4" fmla="*/ 240876 h 1021968"/>
              <a:gd name="connsiteX5" fmla="*/ 65056 w 822480"/>
              <a:gd name="connsiteY5" fmla="*/ 307551 h 1021968"/>
              <a:gd name="connsiteX6" fmla="*/ 53150 w 822480"/>
              <a:gd name="connsiteY6" fmla="*/ 457570 h 1021968"/>
              <a:gd name="connsiteX7" fmla="*/ 76962 w 822480"/>
              <a:gd name="connsiteY7" fmla="*/ 567108 h 1021968"/>
              <a:gd name="connsiteX8" fmla="*/ 198406 w 822480"/>
              <a:gd name="connsiteY8" fmla="*/ 671883 h 1021968"/>
              <a:gd name="connsiteX9" fmla="*/ 198406 w 822480"/>
              <a:gd name="connsiteY9" fmla="*/ 752845 h 1021968"/>
              <a:gd name="connsiteX10" fmla="*/ 269844 w 822480"/>
              <a:gd name="connsiteY10" fmla="*/ 774276 h 1021968"/>
              <a:gd name="connsiteX11" fmla="*/ 269844 w 822480"/>
              <a:gd name="connsiteY11" fmla="*/ 802851 h 1021968"/>
              <a:gd name="connsiteX12" fmla="*/ 300800 w 822480"/>
              <a:gd name="connsiteY12" fmla="*/ 812376 h 1021968"/>
              <a:gd name="connsiteX13" fmla="*/ 269844 w 822480"/>
              <a:gd name="connsiteY13" fmla="*/ 836189 h 1021968"/>
              <a:gd name="connsiteX14" fmla="*/ 284131 w 822480"/>
              <a:gd name="connsiteY14" fmla="*/ 888576 h 1021968"/>
              <a:gd name="connsiteX15" fmla="*/ 319850 w 822480"/>
              <a:gd name="connsiteY15" fmla="*/ 876670 h 1021968"/>
              <a:gd name="connsiteX16" fmla="*/ 348425 w 822480"/>
              <a:gd name="connsiteY16" fmla="*/ 893339 h 1021968"/>
              <a:gd name="connsiteX17" fmla="*/ 422244 w 822480"/>
              <a:gd name="connsiteY17" fmla="*/ 1002876 h 1021968"/>
              <a:gd name="connsiteX18" fmla="*/ 441294 w 822480"/>
              <a:gd name="connsiteY18" fmla="*/ 938583 h 1021968"/>
              <a:gd name="connsiteX19" fmla="*/ 488919 w 822480"/>
              <a:gd name="connsiteY19" fmla="*/ 924295 h 1021968"/>
              <a:gd name="connsiteX20" fmla="*/ 529400 w 822480"/>
              <a:gd name="connsiteY20" fmla="*/ 933820 h 1021968"/>
              <a:gd name="connsiteX21" fmla="*/ 591312 w 822480"/>
              <a:gd name="connsiteY21" fmla="*/ 919533 h 1021968"/>
              <a:gd name="connsiteX22" fmla="*/ 634175 w 822480"/>
              <a:gd name="connsiteY22" fmla="*/ 883814 h 1021968"/>
              <a:gd name="connsiteX23" fmla="*/ 662750 w 822480"/>
              <a:gd name="connsiteY23" fmla="*/ 905245 h 1021968"/>
              <a:gd name="connsiteX24" fmla="*/ 722281 w 822480"/>
              <a:gd name="connsiteY24" fmla="*/ 938583 h 1021968"/>
              <a:gd name="connsiteX25" fmla="*/ 727044 w 822480"/>
              <a:gd name="connsiteY25" fmla="*/ 1005258 h 1021968"/>
              <a:gd name="connsiteX26" fmla="*/ 762763 w 822480"/>
              <a:gd name="connsiteY26" fmla="*/ 1017164 h 1021968"/>
              <a:gd name="connsiteX27" fmla="*/ 793719 w 822480"/>
              <a:gd name="connsiteY27" fmla="*/ 993351 h 1021968"/>
              <a:gd name="connsiteX28" fmla="*/ 822294 w 822480"/>
              <a:gd name="connsiteY28" fmla="*/ 945726 h 1021968"/>
              <a:gd name="connsiteX29" fmla="*/ 815150 w 822480"/>
              <a:gd name="connsiteY29" fmla="*/ 888576 h 1021968"/>
              <a:gd name="connsiteX30" fmla="*/ 777050 w 822480"/>
              <a:gd name="connsiteY30" fmla="*/ 860001 h 1021968"/>
              <a:gd name="connsiteX31" fmla="*/ 767525 w 822480"/>
              <a:gd name="connsiteY31" fmla="*/ 809995 h 1021968"/>
              <a:gd name="connsiteX32" fmla="*/ 715137 w 822480"/>
              <a:gd name="connsiteY32" fmla="*/ 788564 h 1021968"/>
              <a:gd name="connsiteX33" fmla="*/ 693706 w 822480"/>
              <a:gd name="connsiteY33" fmla="*/ 748083 h 1021968"/>
              <a:gd name="connsiteX34" fmla="*/ 674656 w 822480"/>
              <a:gd name="connsiteY34" fmla="*/ 686170 h 1021968"/>
              <a:gd name="connsiteX35" fmla="*/ 674656 w 822480"/>
              <a:gd name="connsiteY35" fmla="*/ 636164 h 1021968"/>
              <a:gd name="connsiteX36" fmla="*/ 684181 w 822480"/>
              <a:gd name="connsiteY36" fmla="*/ 595683 h 1021968"/>
              <a:gd name="connsiteX37" fmla="*/ 638937 w 822480"/>
              <a:gd name="connsiteY37" fmla="*/ 588539 h 1021968"/>
              <a:gd name="connsiteX38" fmla="*/ 638937 w 822480"/>
              <a:gd name="connsiteY38" fmla="*/ 548058 h 1021968"/>
              <a:gd name="connsiteX39" fmla="*/ 572262 w 822480"/>
              <a:gd name="connsiteY39" fmla="*/ 543295 h 1021968"/>
              <a:gd name="connsiteX40" fmla="*/ 529400 w 822480"/>
              <a:gd name="connsiteY40" fmla="*/ 481383 h 1021968"/>
              <a:gd name="connsiteX41" fmla="*/ 507969 w 822480"/>
              <a:gd name="connsiteY41" fmla="*/ 450426 h 1021968"/>
              <a:gd name="connsiteX42" fmla="*/ 543687 w 822480"/>
              <a:gd name="connsiteY42" fmla="*/ 426614 h 1021968"/>
              <a:gd name="connsiteX43" fmla="*/ 500825 w 822480"/>
              <a:gd name="connsiteY43" fmla="*/ 383751 h 1021968"/>
              <a:gd name="connsiteX44" fmla="*/ 510350 w 822480"/>
              <a:gd name="connsiteY44" fmla="*/ 326601 h 1021968"/>
              <a:gd name="connsiteX45" fmla="*/ 536544 w 822480"/>
              <a:gd name="connsiteY45" fmla="*/ 319458 h 1021968"/>
              <a:gd name="connsiteX46" fmla="*/ 522256 w 822480"/>
              <a:gd name="connsiteY46" fmla="*/ 252783 h 1021968"/>
              <a:gd name="connsiteX47" fmla="*/ 517494 w 822480"/>
              <a:gd name="connsiteY47" fmla="*/ 181345 h 1021968"/>
              <a:gd name="connsiteX48" fmla="*/ 491300 w 822480"/>
              <a:gd name="connsiteY48" fmla="*/ 145626 h 1021968"/>
              <a:gd name="connsiteX49" fmla="*/ 467487 w 822480"/>
              <a:gd name="connsiteY49" fmla="*/ 102764 h 1021968"/>
              <a:gd name="connsiteX50" fmla="*/ 472250 w 822480"/>
              <a:gd name="connsiteY50" fmla="*/ 78951 h 1021968"/>
              <a:gd name="connsiteX51" fmla="*/ 543687 w 822480"/>
              <a:gd name="connsiteY51" fmla="*/ 67045 h 1021968"/>
              <a:gd name="connsiteX52" fmla="*/ 548450 w 822480"/>
              <a:gd name="connsiteY52" fmla="*/ 9895 h 1021968"/>
              <a:gd name="connsiteX53" fmla="*/ 474631 w 822480"/>
              <a:gd name="connsiteY53" fmla="*/ 370 h 1021968"/>
              <a:gd name="connsiteX54" fmla="*/ 441294 w 822480"/>
              <a:gd name="connsiteY54" fmla="*/ 28945 h 1021968"/>
              <a:gd name="connsiteX55" fmla="*/ 446056 w 822480"/>
              <a:gd name="connsiteY55" fmla="*/ 83714 h 1021968"/>
              <a:gd name="connsiteX56" fmla="*/ 400812 w 822480"/>
              <a:gd name="connsiteY56" fmla="*/ 83714 h 1021968"/>
              <a:gd name="connsiteX57" fmla="*/ 396050 w 822480"/>
              <a:gd name="connsiteY57" fmla="*/ 67045 h 1021968"/>
              <a:gd name="connsiteX58" fmla="*/ 343662 w 822480"/>
              <a:gd name="connsiteY58" fmla="*/ 64664 h 1021968"/>
              <a:gd name="connsiteX59" fmla="*/ 286512 w 822480"/>
              <a:gd name="connsiteY59" fmla="*/ 100383 h 1021968"/>
              <a:gd name="connsiteX60" fmla="*/ 238887 w 822480"/>
              <a:gd name="connsiteY60" fmla="*/ 93239 h 1021968"/>
              <a:gd name="connsiteX61" fmla="*/ 238887 w 822480"/>
              <a:gd name="connsiteY61" fmla="*/ 74189 h 1021968"/>
              <a:gd name="connsiteX62" fmla="*/ 210312 w 822480"/>
              <a:gd name="connsiteY62" fmla="*/ 105145 h 1021968"/>
              <a:gd name="connsiteX63" fmla="*/ 234125 w 822480"/>
              <a:gd name="connsiteY63" fmla="*/ 143245 h 1021968"/>
              <a:gd name="connsiteX64" fmla="*/ 279368 w 822480"/>
              <a:gd name="connsiteY64" fmla="*/ 159913 h 1021968"/>
              <a:gd name="connsiteX65" fmla="*/ 260319 w 822480"/>
              <a:gd name="connsiteY65" fmla="*/ 193251 h 1021968"/>
              <a:gd name="connsiteX66" fmla="*/ 181737 w 822480"/>
              <a:gd name="connsiteY66" fmla="*/ 164676 h 1021968"/>
              <a:gd name="connsiteX67" fmla="*/ 153162 w 822480"/>
              <a:gd name="connsiteY67" fmla="*/ 128958 h 1021968"/>
              <a:gd name="connsiteX68" fmla="*/ 174594 w 822480"/>
              <a:gd name="connsiteY68" fmla="*/ 86095 h 1021968"/>
              <a:gd name="connsiteX69" fmla="*/ 119824 w 822480"/>
              <a:gd name="connsiteY69" fmla="*/ 59902 h 1021968"/>
              <a:gd name="connsiteX70" fmla="*/ 60294 w 822480"/>
              <a:gd name="connsiteY70" fmla="*/ 14657 h 1021968"/>
              <a:gd name="connsiteX0" fmla="*/ 60294 w 822480"/>
              <a:gd name="connsiteY0" fmla="*/ 14657 h 1021968"/>
              <a:gd name="connsiteX1" fmla="*/ 17431 w 822480"/>
              <a:gd name="connsiteY1" fmla="*/ 71808 h 1021968"/>
              <a:gd name="connsiteX2" fmla="*/ 24575 w 822480"/>
              <a:gd name="connsiteY2" fmla="*/ 93239 h 1021968"/>
              <a:gd name="connsiteX3" fmla="*/ 762 w 822480"/>
              <a:gd name="connsiteY3" fmla="*/ 186108 h 1021968"/>
              <a:gd name="connsiteX4" fmla="*/ 60294 w 822480"/>
              <a:gd name="connsiteY4" fmla="*/ 240876 h 1021968"/>
              <a:gd name="connsiteX5" fmla="*/ 65056 w 822480"/>
              <a:gd name="connsiteY5" fmla="*/ 307551 h 1021968"/>
              <a:gd name="connsiteX6" fmla="*/ 53150 w 822480"/>
              <a:gd name="connsiteY6" fmla="*/ 457570 h 1021968"/>
              <a:gd name="connsiteX7" fmla="*/ 76962 w 822480"/>
              <a:gd name="connsiteY7" fmla="*/ 567108 h 1021968"/>
              <a:gd name="connsiteX8" fmla="*/ 198406 w 822480"/>
              <a:gd name="connsiteY8" fmla="*/ 671883 h 1021968"/>
              <a:gd name="connsiteX9" fmla="*/ 198406 w 822480"/>
              <a:gd name="connsiteY9" fmla="*/ 752845 h 1021968"/>
              <a:gd name="connsiteX10" fmla="*/ 269844 w 822480"/>
              <a:gd name="connsiteY10" fmla="*/ 774276 h 1021968"/>
              <a:gd name="connsiteX11" fmla="*/ 269844 w 822480"/>
              <a:gd name="connsiteY11" fmla="*/ 802851 h 1021968"/>
              <a:gd name="connsiteX12" fmla="*/ 300800 w 822480"/>
              <a:gd name="connsiteY12" fmla="*/ 812376 h 1021968"/>
              <a:gd name="connsiteX13" fmla="*/ 269844 w 822480"/>
              <a:gd name="connsiteY13" fmla="*/ 836189 h 1021968"/>
              <a:gd name="connsiteX14" fmla="*/ 284131 w 822480"/>
              <a:gd name="connsiteY14" fmla="*/ 888576 h 1021968"/>
              <a:gd name="connsiteX15" fmla="*/ 319850 w 822480"/>
              <a:gd name="connsiteY15" fmla="*/ 876670 h 1021968"/>
              <a:gd name="connsiteX16" fmla="*/ 348425 w 822480"/>
              <a:gd name="connsiteY16" fmla="*/ 893339 h 1021968"/>
              <a:gd name="connsiteX17" fmla="*/ 422244 w 822480"/>
              <a:gd name="connsiteY17" fmla="*/ 1002876 h 1021968"/>
              <a:gd name="connsiteX18" fmla="*/ 441294 w 822480"/>
              <a:gd name="connsiteY18" fmla="*/ 938583 h 1021968"/>
              <a:gd name="connsiteX19" fmla="*/ 488919 w 822480"/>
              <a:gd name="connsiteY19" fmla="*/ 924295 h 1021968"/>
              <a:gd name="connsiteX20" fmla="*/ 529400 w 822480"/>
              <a:gd name="connsiteY20" fmla="*/ 933820 h 1021968"/>
              <a:gd name="connsiteX21" fmla="*/ 591312 w 822480"/>
              <a:gd name="connsiteY21" fmla="*/ 919533 h 1021968"/>
              <a:gd name="connsiteX22" fmla="*/ 634175 w 822480"/>
              <a:gd name="connsiteY22" fmla="*/ 883814 h 1021968"/>
              <a:gd name="connsiteX23" fmla="*/ 662750 w 822480"/>
              <a:gd name="connsiteY23" fmla="*/ 905245 h 1021968"/>
              <a:gd name="connsiteX24" fmla="*/ 722281 w 822480"/>
              <a:gd name="connsiteY24" fmla="*/ 938583 h 1021968"/>
              <a:gd name="connsiteX25" fmla="*/ 727044 w 822480"/>
              <a:gd name="connsiteY25" fmla="*/ 1005258 h 1021968"/>
              <a:gd name="connsiteX26" fmla="*/ 762763 w 822480"/>
              <a:gd name="connsiteY26" fmla="*/ 1017164 h 1021968"/>
              <a:gd name="connsiteX27" fmla="*/ 793719 w 822480"/>
              <a:gd name="connsiteY27" fmla="*/ 993351 h 1021968"/>
              <a:gd name="connsiteX28" fmla="*/ 822294 w 822480"/>
              <a:gd name="connsiteY28" fmla="*/ 945726 h 1021968"/>
              <a:gd name="connsiteX29" fmla="*/ 815150 w 822480"/>
              <a:gd name="connsiteY29" fmla="*/ 888576 h 1021968"/>
              <a:gd name="connsiteX30" fmla="*/ 777050 w 822480"/>
              <a:gd name="connsiteY30" fmla="*/ 860001 h 1021968"/>
              <a:gd name="connsiteX31" fmla="*/ 767525 w 822480"/>
              <a:gd name="connsiteY31" fmla="*/ 809995 h 1021968"/>
              <a:gd name="connsiteX32" fmla="*/ 715137 w 822480"/>
              <a:gd name="connsiteY32" fmla="*/ 788564 h 1021968"/>
              <a:gd name="connsiteX33" fmla="*/ 693706 w 822480"/>
              <a:gd name="connsiteY33" fmla="*/ 748083 h 1021968"/>
              <a:gd name="connsiteX34" fmla="*/ 674656 w 822480"/>
              <a:gd name="connsiteY34" fmla="*/ 686170 h 1021968"/>
              <a:gd name="connsiteX35" fmla="*/ 674656 w 822480"/>
              <a:gd name="connsiteY35" fmla="*/ 636164 h 1021968"/>
              <a:gd name="connsiteX36" fmla="*/ 684181 w 822480"/>
              <a:gd name="connsiteY36" fmla="*/ 595683 h 1021968"/>
              <a:gd name="connsiteX37" fmla="*/ 638937 w 822480"/>
              <a:gd name="connsiteY37" fmla="*/ 588539 h 1021968"/>
              <a:gd name="connsiteX38" fmla="*/ 638937 w 822480"/>
              <a:gd name="connsiteY38" fmla="*/ 548058 h 1021968"/>
              <a:gd name="connsiteX39" fmla="*/ 572262 w 822480"/>
              <a:gd name="connsiteY39" fmla="*/ 543295 h 1021968"/>
              <a:gd name="connsiteX40" fmla="*/ 529400 w 822480"/>
              <a:gd name="connsiteY40" fmla="*/ 481383 h 1021968"/>
              <a:gd name="connsiteX41" fmla="*/ 507969 w 822480"/>
              <a:gd name="connsiteY41" fmla="*/ 450426 h 1021968"/>
              <a:gd name="connsiteX42" fmla="*/ 543687 w 822480"/>
              <a:gd name="connsiteY42" fmla="*/ 426614 h 1021968"/>
              <a:gd name="connsiteX43" fmla="*/ 500825 w 822480"/>
              <a:gd name="connsiteY43" fmla="*/ 383751 h 1021968"/>
              <a:gd name="connsiteX44" fmla="*/ 510350 w 822480"/>
              <a:gd name="connsiteY44" fmla="*/ 326601 h 1021968"/>
              <a:gd name="connsiteX45" fmla="*/ 536544 w 822480"/>
              <a:gd name="connsiteY45" fmla="*/ 319458 h 1021968"/>
              <a:gd name="connsiteX46" fmla="*/ 522256 w 822480"/>
              <a:gd name="connsiteY46" fmla="*/ 252783 h 1021968"/>
              <a:gd name="connsiteX47" fmla="*/ 517494 w 822480"/>
              <a:gd name="connsiteY47" fmla="*/ 181345 h 1021968"/>
              <a:gd name="connsiteX48" fmla="*/ 491300 w 822480"/>
              <a:gd name="connsiteY48" fmla="*/ 145626 h 1021968"/>
              <a:gd name="connsiteX49" fmla="*/ 467487 w 822480"/>
              <a:gd name="connsiteY49" fmla="*/ 102764 h 1021968"/>
              <a:gd name="connsiteX50" fmla="*/ 472250 w 822480"/>
              <a:gd name="connsiteY50" fmla="*/ 78951 h 1021968"/>
              <a:gd name="connsiteX51" fmla="*/ 543687 w 822480"/>
              <a:gd name="connsiteY51" fmla="*/ 67045 h 1021968"/>
              <a:gd name="connsiteX52" fmla="*/ 548450 w 822480"/>
              <a:gd name="connsiteY52" fmla="*/ 9895 h 1021968"/>
              <a:gd name="connsiteX53" fmla="*/ 474631 w 822480"/>
              <a:gd name="connsiteY53" fmla="*/ 370 h 1021968"/>
              <a:gd name="connsiteX54" fmla="*/ 441294 w 822480"/>
              <a:gd name="connsiteY54" fmla="*/ 28945 h 1021968"/>
              <a:gd name="connsiteX55" fmla="*/ 446056 w 822480"/>
              <a:gd name="connsiteY55" fmla="*/ 83714 h 1021968"/>
              <a:gd name="connsiteX56" fmla="*/ 400812 w 822480"/>
              <a:gd name="connsiteY56" fmla="*/ 83714 h 1021968"/>
              <a:gd name="connsiteX57" fmla="*/ 396050 w 822480"/>
              <a:gd name="connsiteY57" fmla="*/ 67045 h 1021968"/>
              <a:gd name="connsiteX58" fmla="*/ 343662 w 822480"/>
              <a:gd name="connsiteY58" fmla="*/ 64664 h 1021968"/>
              <a:gd name="connsiteX59" fmla="*/ 286512 w 822480"/>
              <a:gd name="connsiteY59" fmla="*/ 100383 h 1021968"/>
              <a:gd name="connsiteX60" fmla="*/ 238887 w 822480"/>
              <a:gd name="connsiteY60" fmla="*/ 93239 h 1021968"/>
              <a:gd name="connsiteX61" fmla="*/ 238887 w 822480"/>
              <a:gd name="connsiteY61" fmla="*/ 74189 h 1021968"/>
              <a:gd name="connsiteX62" fmla="*/ 210312 w 822480"/>
              <a:gd name="connsiteY62" fmla="*/ 105145 h 1021968"/>
              <a:gd name="connsiteX63" fmla="*/ 234125 w 822480"/>
              <a:gd name="connsiteY63" fmla="*/ 143245 h 1021968"/>
              <a:gd name="connsiteX64" fmla="*/ 279368 w 822480"/>
              <a:gd name="connsiteY64" fmla="*/ 159913 h 1021968"/>
              <a:gd name="connsiteX65" fmla="*/ 260319 w 822480"/>
              <a:gd name="connsiteY65" fmla="*/ 193251 h 1021968"/>
              <a:gd name="connsiteX66" fmla="*/ 181737 w 822480"/>
              <a:gd name="connsiteY66" fmla="*/ 164676 h 1021968"/>
              <a:gd name="connsiteX67" fmla="*/ 153162 w 822480"/>
              <a:gd name="connsiteY67" fmla="*/ 128958 h 1021968"/>
              <a:gd name="connsiteX68" fmla="*/ 174594 w 822480"/>
              <a:gd name="connsiteY68" fmla="*/ 86095 h 1021968"/>
              <a:gd name="connsiteX69" fmla="*/ 119824 w 822480"/>
              <a:gd name="connsiteY69" fmla="*/ 59902 h 1021968"/>
              <a:gd name="connsiteX70" fmla="*/ 60294 w 822480"/>
              <a:gd name="connsiteY70" fmla="*/ 14657 h 1021968"/>
              <a:gd name="connsiteX0" fmla="*/ 60294 w 822480"/>
              <a:gd name="connsiteY0" fmla="*/ 14657 h 1021968"/>
              <a:gd name="connsiteX1" fmla="*/ 17431 w 822480"/>
              <a:gd name="connsiteY1" fmla="*/ 71808 h 1021968"/>
              <a:gd name="connsiteX2" fmla="*/ 24575 w 822480"/>
              <a:gd name="connsiteY2" fmla="*/ 93239 h 1021968"/>
              <a:gd name="connsiteX3" fmla="*/ 762 w 822480"/>
              <a:gd name="connsiteY3" fmla="*/ 186108 h 1021968"/>
              <a:gd name="connsiteX4" fmla="*/ 60294 w 822480"/>
              <a:gd name="connsiteY4" fmla="*/ 240876 h 1021968"/>
              <a:gd name="connsiteX5" fmla="*/ 65056 w 822480"/>
              <a:gd name="connsiteY5" fmla="*/ 307551 h 1021968"/>
              <a:gd name="connsiteX6" fmla="*/ 53150 w 822480"/>
              <a:gd name="connsiteY6" fmla="*/ 457570 h 1021968"/>
              <a:gd name="connsiteX7" fmla="*/ 76962 w 822480"/>
              <a:gd name="connsiteY7" fmla="*/ 567108 h 1021968"/>
              <a:gd name="connsiteX8" fmla="*/ 198406 w 822480"/>
              <a:gd name="connsiteY8" fmla="*/ 671883 h 1021968"/>
              <a:gd name="connsiteX9" fmla="*/ 198406 w 822480"/>
              <a:gd name="connsiteY9" fmla="*/ 752845 h 1021968"/>
              <a:gd name="connsiteX10" fmla="*/ 269844 w 822480"/>
              <a:gd name="connsiteY10" fmla="*/ 774276 h 1021968"/>
              <a:gd name="connsiteX11" fmla="*/ 269844 w 822480"/>
              <a:gd name="connsiteY11" fmla="*/ 802851 h 1021968"/>
              <a:gd name="connsiteX12" fmla="*/ 300800 w 822480"/>
              <a:gd name="connsiteY12" fmla="*/ 812376 h 1021968"/>
              <a:gd name="connsiteX13" fmla="*/ 269844 w 822480"/>
              <a:gd name="connsiteY13" fmla="*/ 836189 h 1021968"/>
              <a:gd name="connsiteX14" fmla="*/ 284131 w 822480"/>
              <a:gd name="connsiteY14" fmla="*/ 888576 h 1021968"/>
              <a:gd name="connsiteX15" fmla="*/ 319850 w 822480"/>
              <a:gd name="connsiteY15" fmla="*/ 876670 h 1021968"/>
              <a:gd name="connsiteX16" fmla="*/ 348425 w 822480"/>
              <a:gd name="connsiteY16" fmla="*/ 893339 h 1021968"/>
              <a:gd name="connsiteX17" fmla="*/ 422244 w 822480"/>
              <a:gd name="connsiteY17" fmla="*/ 1002876 h 1021968"/>
              <a:gd name="connsiteX18" fmla="*/ 441294 w 822480"/>
              <a:gd name="connsiteY18" fmla="*/ 938583 h 1021968"/>
              <a:gd name="connsiteX19" fmla="*/ 488919 w 822480"/>
              <a:gd name="connsiteY19" fmla="*/ 924295 h 1021968"/>
              <a:gd name="connsiteX20" fmla="*/ 529400 w 822480"/>
              <a:gd name="connsiteY20" fmla="*/ 933820 h 1021968"/>
              <a:gd name="connsiteX21" fmla="*/ 591312 w 822480"/>
              <a:gd name="connsiteY21" fmla="*/ 919533 h 1021968"/>
              <a:gd name="connsiteX22" fmla="*/ 634175 w 822480"/>
              <a:gd name="connsiteY22" fmla="*/ 883814 h 1021968"/>
              <a:gd name="connsiteX23" fmla="*/ 662750 w 822480"/>
              <a:gd name="connsiteY23" fmla="*/ 905245 h 1021968"/>
              <a:gd name="connsiteX24" fmla="*/ 722281 w 822480"/>
              <a:gd name="connsiteY24" fmla="*/ 938583 h 1021968"/>
              <a:gd name="connsiteX25" fmla="*/ 727044 w 822480"/>
              <a:gd name="connsiteY25" fmla="*/ 1005258 h 1021968"/>
              <a:gd name="connsiteX26" fmla="*/ 762763 w 822480"/>
              <a:gd name="connsiteY26" fmla="*/ 1017164 h 1021968"/>
              <a:gd name="connsiteX27" fmla="*/ 793719 w 822480"/>
              <a:gd name="connsiteY27" fmla="*/ 993351 h 1021968"/>
              <a:gd name="connsiteX28" fmla="*/ 822294 w 822480"/>
              <a:gd name="connsiteY28" fmla="*/ 945726 h 1021968"/>
              <a:gd name="connsiteX29" fmla="*/ 815150 w 822480"/>
              <a:gd name="connsiteY29" fmla="*/ 888576 h 1021968"/>
              <a:gd name="connsiteX30" fmla="*/ 777050 w 822480"/>
              <a:gd name="connsiteY30" fmla="*/ 860001 h 1021968"/>
              <a:gd name="connsiteX31" fmla="*/ 767525 w 822480"/>
              <a:gd name="connsiteY31" fmla="*/ 809995 h 1021968"/>
              <a:gd name="connsiteX32" fmla="*/ 715137 w 822480"/>
              <a:gd name="connsiteY32" fmla="*/ 788564 h 1021968"/>
              <a:gd name="connsiteX33" fmla="*/ 693706 w 822480"/>
              <a:gd name="connsiteY33" fmla="*/ 748083 h 1021968"/>
              <a:gd name="connsiteX34" fmla="*/ 674656 w 822480"/>
              <a:gd name="connsiteY34" fmla="*/ 686170 h 1021968"/>
              <a:gd name="connsiteX35" fmla="*/ 674656 w 822480"/>
              <a:gd name="connsiteY35" fmla="*/ 636164 h 1021968"/>
              <a:gd name="connsiteX36" fmla="*/ 684181 w 822480"/>
              <a:gd name="connsiteY36" fmla="*/ 595683 h 1021968"/>
              <a:gd name="connsiteX37" fmla="*/ 638937 w 822480"/>
              <a:gd name="connsiteY37" fmla="*/ 588539 h 1021968"/>
              <a:gd name="connsiteX38" fmla="*/ 638937 w 822480"/>
              <a:gd name="connsiteY38" fmla="*/ 548058 h 1021968"/>
              <a:gd name="connsiteX39" fmla="*/ 572262 w 822480"/>
              <a:gd name="connsiteY39" fmla="*/ 543295 h 1021968"/>
              <a:gd name="connsiteX40" fmla="*/ 529400 w 822480"/>
              <a:gd name="connsiteY40" fmla="*/ 481383 h 1021968"/>
              <a:gd name="connsiteX41" fmla="*/ 507969 w 822480"/>
              <a:gd name="connsiteY41" fmla="*/ 450426 h 1021968"/>
              <a:gd name="connsiteX42" fmla="*/ 543687 w 822480"/>
              <a:gd name="connsiteY42" fmla="*/ 426614 h 1021968"/>
              <a:gd name="connsiteX43" fmla="*/ 500825 w 822480"/>
              <a:gd name="connsiteY43" fmla="*/ 383751 h 1021968"/>
              <a:gd name="connsiteX44" fmla="*/ 510350 w 822480"/>
              <a:gd name="connsiteY44" fmla="*/ 326601 h 1021968"/>
              <a:gd name="connsiteX45" fmla="*/ 536544 w 822480"/>
              <a:gd name="connsiteY45" fmla="*/ 319458 h 1021968"/>
              <a:gd name="connsiteX46" fmla="*/ 522256 w 822480"/>
              <a:gd name="connsiteY46" fmla="*/ 252783 h 1021968"/>
              <a:gd name="connsiteX47" fmla="*/ 517494 w 822480"/>
              <a:gd name="connsiteY47" fmla="*/ 181345 h 1021968"/>
              <a:gd name="connsiteX48" fmla="*/ 491300 w 822480"/>
              <a:gd name="connsiteY48" fmla="*/ 145626 h 1021968"/>
              <a:gd name="connsiteX49" fmla="*/ 467487 w 822480"/>
              <a:gd name="connsiteY49" fmla="*/ 102764 h 1021968"/>
              <a:gd name="connsiteX50" fmla="*/ 472250 w 822480"/>
              <a:gd name="connsiteY50" fmla="*/ 78951 h 1021968"/>
              <a:gd name="connsiteX51" fmla="*/ 543687 w 822480"/>
              <a:gd name="connsiteY51" fmla="*/ 67045 h 1021968"/>
              <a:gd name="connsiteX52" fmla="*/ 548450 w 822480"/>
              <a:gd name="connsiteY52" fmla="*/ 9895 h 1021968"/>
              <a:gd name="connsiteX53" fmla="*/ 474631 w 822480"/>
              <a:gd name="connsiteY53" fmla="*/ 370 h 1021968"/>
              <a:gd name="connsiteX54" fmla="*/ 441294 w 822480"/>
              <a:gd name="connsiteY54" fmla="*/ 28945 h 1021968"/>
              <a:gd name="connsiteX55" fmla="*/ 446056 w 822480"/>
              <a:gd name="connsiteY55" fmla="*/ 83714 h 1021968"/>
              <a:gd name="connsiteX56" fmla="*/ 400812 w 822480"/>
              <a:gd name="connsiteY56" fmla="*/ 83714 h 1021968"/>
              <a:gd name="connsiteX57" fmla="*/ 396050 w 822480"/>
              <a:gd name="connsiteY57" fmla="*/ 67045 h 1021968"/>
              <a:gd name="connsiteX58" fmla="*/ 343662 w 822480"/>
              <a:gd name="connsiteY58" fmla="*/ 64664 h 1021968"/>
              <a:gd name="connsiteX59" fmla="*/ 286512 w 822480"/>
              <a:gd name="connsiteY59" fmla="*/ 100383 h 1021968"/>
              <a:gd name="connsiteX60" fmla="*/ 238887 w 822480"/>
              <a:gd name="connsiteY60" fmla="*/ 93239 h 1021968"/>
              <a:gd name="connsiteX61" fmla="*/ 238887 w 822480"/>
              <a:gd name="connsiteY61" fmla="*/ 74189 h 1021968"/>
              <a:gd name="connsiteX62" fmla="*/ 210312 w 822480"/>
              <a:gd name="connsiteY62" fmla="*/ 105145 h 1021968"/>
              <a:gd name="connsiteX63" fmla="*/ 234125 w 822480"/>
              <a:gd name="connsiteY63" fmla="*/ 143245 h 1021968"/>
              <a:gd name="connsiteX64" fmla="*/ 279368 w 822480"/>
              <a:gd name="connsiteY64" fmla="*/ 159913 h 1021968"/>
              <a:gd name="connsiteX65" fmla="*/ 260319 w 822480"/>
              <a:gd name="connsiteY65" fmla="*/ 193251 h 1021968"/>
              <a:gd name="connsiteX66" fmla="*/ 181737 w 822480"/>
              <a:gd name="connsiteY66" fmla="*/ 164676 h 1021968"/>
              <a:gd name="connsiteX67" fmla="*/ 153162 w 822480"/>
              <a:gd name="connsiteY67" fmla="*/ 128958 h 1021968"/>
              <a:gd name="connsiteX68" fmla="*/ 174594 w 822480"/>
              <a:gd name="connsiteY68" fmla="*/ 78951 h 1021968"/>
              <a:gd name="connsiteX69" fmla="*/ 119824 w 822480"/>
              <a:gd name="connsiteY69" fmla="*/ 59902 h 1021968"/>
              <a:gd name="connsiteX70" fmla="*/ 60294 w 822480"/>
              <a:gd name="connsiteY70" fmla="*/ 14657 h 1021968"/>
              <a:gd name="connsiteX0" fmla="*/ 60294 w 822480"/>
              <a:gd name="connsiteY0" fmla="*/ 14657 h 1021968"/>
              <a:gd name="connsiteX1" fmla="*/ 17431 w 822480"/>
              <a:gd name="connsiteY1" fmla="*/ 71808 h 1021968"/>
              <a:gd name="connsiteX2" fmla="*/ 24575 w 822480"/>
              <a:gd name="connsiteY2" fmla="*/ 93239 h 1021968"/>
              <a:gd name="connsiteX3" fmla="*/ 762 w 822480"/>
              <a:gd name="connsiteY3" fmla="*/ 186108 h 1021968"/>
              <a:gd name="connsiteX4" fmla="*/ 60294 w 822480"/>
              <a:gd name="connsiteY4" fmla="*/ 240876 h 1021968"/>
              <a:gd name="connsiteX5" fmla="*/ 65056 w 822480"/>
              <a:gd name="connsiteY5" fmla="*/ 307551 h 1021968"/>
              <a:gd name="connsiteX6" fmla="*/ 53150 w 822480"/>
              <a:gd name="connsiteY6" fmla="*/ 457570 h 1021968"/>
              <a:gd name="connsiteX7" fmla="*/ 76962 w 822480"/>
              <a:gd name="connsiteY7" fmla="*/ 567108 h 1021968"/>
              <a:gd name="connsiteX8" fmla="*/ 198406 w 822480"/>
              <a:gd name="connsiteY8" fmla="*/ 671883 h 1021968"/>
              <a:gd name="connsiteX9" fmla="*/ 198406 w 822480"/>
              <a:gd name="connsiteY9" fmla="*/ 752845 h 1021968"/>
              <a:gd name="connsiteX10" fmla="*/ 269844 w 822480"/>
              <a:gd name="connsiteY10" fmla="*/ 774276 h 1021968"/>
              <a:gd name="connsiteX11" fmla="*/ 269844 w 822480"/>
              <a:gd name="connsiteY11" fmla="*/ 802851 h 1021968"/>
              <a:gd name="connsiteX12" fmla="*/ 300800 w 822480"/>
              <a:gd name="connsiteY12" fmla="*/ 812376 h 1021968"/>
              <a:gd name="connsiteX13" fmla="*/ 269844 w 822480"/>
              <a:gd name="connsiteY13" fmla="*/ 836189 h 1021968"/>
              <a:gd name="connsiteX14" fmla="*/ 284131 w 822480"/>
              <a:gd name="connsiteY14" fmla="*/ 888576 h 1021968"/>
              <a:gd name="connsiteX15" fmla="*/ 319850 w 822480"/>
              <a:gd name="connsiteY15" fmla="*/ 876670 h 1021968"/>
              <a:gd name="connsiteX16" fmla="*/ 348425 w 822480"/>
              <a:gd name="connsiteY16" fmla="*/ 893339 h 1021968"/>
              <a:gd name="connsiteX17" fmla="*/ 422244 w 822480"/>
              <a:gd name="connsiteY17" fmla="*/ 1002876 h 1021968"/>
              <a:gd name="connsiteX18" fmla="*/ 441294 w 822480"/>
              <a:gd name="connsiteY18" fmla="*/ 938583 h 1021968"/>
              <a:gd name="connsiteX19" fmla="*/ 488919 w 822480"/>
              <a:gd name="connsiteY19" fmla="*/ 924295 h 1021968"/>
              <a:gd name="connsiteX20" fmla="*/ 529400 w 822480"/>
              <a:gd name="connsiteY20" fmla="*/ 933820 h 1021968"/>
              <a:gd name="connsiteX21" fmla="*/ 591312 w 822480"/>
              <a:gd name="connsiteY21" fmla="*/ 919533 h 1021968"/>
              <a:gd name="connsiteX22" fmla="*/ 634175 w 822480"/>
              <a:gd name="connsiteY22" fmla="*/ 883814 h 1021968"/>
              <a:gd name="connsiteX23" fmla="*/ 662750 w 822480"/>
              <a:gd name="connsiteY23" fmla="*/ 905245 h 1021968"/>
              <a:gd name="connsiteX24" fmla="*/ 722281 w 822480"/>
              <a:gd name="connsiteY24" fmla="*/ 938583 h 1021968"/>
              <a:gd name="connsiteX25" fmla="*/ 727044 w 822480"/>
              <a:gd name="connsiteY25" fmla="*/ 1005258 h 1021968"/>
              <a:gd name="connsiteX26" fmla="*/ 762763 w 822480"/>
              <a:gd name="connsiteY26" fmla="*/ 1017164 h 1021968"/>
              <a:gd name="connsiteX27" fmla="*/ 793719 w 822480"/>
              <a:gd name="connsiteY27" fmla="*/ 993351 h 1021968"/>
              <a:gd name="connsiteX28" fmla="*/ 822294 w 822480"/>
              <a:gd name="connsiteY28" fmla="*/ 945726 h 1021968"/>
              <a:gd name="connsiteX29" fmla="*/ 815150 w 822480"/>
              <a:gd name="connsiteY29" fmla="*/ 888576 h 1021968"/>
              <a:gd name="connsiteX30" fmla="*/ 777050 w 822480"/>
              <a:gd name="connsiteY30" fmla="*/ 860001 h 1021968"/>
              <a:gd name="connsiteX31" fmla="*/ 767525 w 822480"/>
              <a:gd name="connsiteY31" fmla="*/ 809995 h 1021968"/>
              <a:gd name="connsiteX32" fmla="*/ 715137 w 822480"/>
              <a:gd name="connsiteY32" fmla="*/ 788564 h 1021968"/>
              <a:gd name="connsiteX33" fmla="*/ 693706 w 822480"/>
              <a:gd name="connsiteY33" fmla="*/ 748083 h 1021968"/>
              <a:gd name="connsiteX34" fmla="*/ 674656 w 822480"/>
              <a:gd name="connsiteY34" fmla="*/ 686170 h 1021968"/>
              <a:gd name="connsiteX35" fmla="*/ 674656 w 822480"/>
              <a:gd name="connsiteY35" fmla="*/ 636164 h 1021968"/>
              <a:gd name="connsiteX36" fmla="*/ 684181 w 822480"/>
              <a:gd name="connsiteY36" fmla="*/ 595683 h 1021968"/>
              <a:gd name="connsiteX37" fmla="*/ 638937 w 822480"/>
              <a:gd name="connsiteY37" fmla="*/ 588539 h 1021968"/>
              <a:gd name="connsiteX38" fmla="*/ 638937 w 822480"/>
              <a:gd name="connsiteY38" fmla="*/ 548058 h 1021968"/>
              <a:gd name="connsiteX39" fmla="*/ 572262 w 822480"/>
              <a:gd name="connsiteY39" fmla="*/ 543295 h 1021968"/>
              <a:gd name="connsiteX40" fmla="*/ 529400 w 822480"/>
              <a:gd name="connsiteY40" fmla="*/ 481383 h 1021968"/>
              <a:gd name="connsiteX41" fmla="*/ 507969 w 822480"/>
              <a:gd name="connsiteY41" fmla="*/ 450426 h 1021968"/>
              <a:gd name="connsiteX42" fmla="*/ 543687 w 822480"/>
              <a:gd name="connsiteY42" fmla="*/ 426614 h 1021968"/>
              <a:gd name="connsiteX43" fmla="*/ 500825 w 822480"/>
              <a:gd name="connsiteY43" fmla="*/ 383751 h 1021968"/>
              <a:gd name="connsiteX44" fmla="*/ 510350 w 822480"/>
              <a:gd name="connsiteY44" fmla="*/ 326601 h 1021968"/>
              <a:gd name="connsiteX45" fmla="*/ 536544 w 822480"/>
              <a:gd name="connsiteY45" fmla="*/ 319458 h 1021968"/>
              <a:gd name="connsiteX46" fmla="*/ 522256 w 822480"/>
              <a:gd name="connsiteY46" fmla="*/ 252783 h 1021968"/>
              <a:gd name="connsiteX47" fmla="*/ 517494 w 822480"/>
              <a:gd name="connsiteY47" fmla="*/ 181345 h 1021968"/>
              <a:gd name="connsiteX48" fmla="*/ 491300 w 822480"/>
              <a:gd name="connsiteY48" fmla="*/ 145626 h 1021968"/>
              <a:gd name="connsiteX49" fmla="*/ 467487 w 822480"/>
              <a:gd name="connsiteY49" fmla="*/ 102764 h 1021968"/>
              <a:gd name="connsiteX50" fmla="*/ 472250 w 822480"/>
              <a:gd name="connsiteY50" fmla="*/ 78951 h 1021968"/>
              <a:gd name="connsiteX51" fmla="*/ 543687 w 822480"/>
              <a:gd name="connsiteY51" fmla="*/ 67045 h 1021968"/>
              <a:gd name="connsiteX52" fmla="*/ 548450 w 822480"/>
              <a:gd name="connsiteY52" fmla="*/ 9895 h 1021968"/>
              <a:gd name="connsiteX53" fmla="*/ 474631 w 822480"/>
              <a:gd name="connsiteY53" fmla="*/ 370 h 1021968"/>
              <a:gd name="connsiteX54" fmla="*/ 441294 w 822480"/>
              <a:gd name="connsiteY54" fmla="*/ 28945 h 1021968"/>
              <a:gd name="connsiteX55" fmla="*/ 446056 w 822480"/>
              <a:gd name="connsiteY55" fmla="*/ 83714 h 1021968"/>
              <a:gd name="connsiteX56" fmla="*/ 400812 w 822480"/>
              <a:gd name="connsiteY56" fmla="*/ 83714 h 1021968"/>
              <a:gd name="connsiteX57" fmla="*/ 396050 w 822480"/>
              <a:gd name="connsiteY57" fmla="*/ 67045 h 1021968"/>
              <a:gd name="connsiteX58" fmla="*/ 343662 w 822480"/>
              <a:gd name="connsiteY58" fmla="*/ 64664 h 1021968"/>
              <a:gd name="connsiteX59" fmla="*/ 286512 w 822480"/>
              <a:gd name="connsiteY59" fmla="*/ 100383 h 1021968"/>
              <a:gd name="connsiteX60" fmla="*/ 238887 w 822480"/>
              <a:gd name="connsiteY60" fmla="*/ 93239 h 1021968"/>
              <a:gd name="connsiteX61" fmla="*/ 238887 w 822480"/>
              <a:gd name="connsiteY61" fmla="*/ 74189 h 1021968"/>
              <a:gd name="connsiteX62" fmla="*/ 210312 w 822480"/>
              <a:gd name="connsiteY62" fmla="*/ 105145 h 1021968"/>
              <a:gd name="connsiteX63" fmla="*/ 234125 w 822480"/>
              <a:gd name="connsiteY63" fmla="*/ 143245 h 1021968"/>
              <a:gd name="connsiteX64" fmla="*/ 279368 w 822480"/>
              <a:gd name="connsiteY64" fmla="*/ 159913 h 1021968"/>
              <a:gd name="connsiteX65" fmla="*/ 260319 w 822480"/>
              <a:gd name="connsiteY65" fmla="*/ 193251 h 1021968"/>
              <a:gd name="connsiteX66" fmla="*/ 181737 w 822480"/>
              <a:gd name="connsiteY66" fmla="*/ 164676 h 1021968"/>
              <a:gd name="connsiteX67" fmla="*/ 153162 w 822480"/>
              <a:gd name="connsiteY67" fmla="*/ 128958 h 1021968"/>
              <a:gd name="connsiteX68" fmla="*/ 174594 w 822480"/>
              <a:gd name="connsiteY68" fmla="*/ 78951 h 1021968"/>
              <a:gd name="connsiteX69" fmla="*/ 119824 w 822480"/>
              <a:gd name="connsiteY69" fmla="*/ 59902 h 1021968"/>
              <a:gd name="connsiteX70" fmla="*/ 60294 w 822480"/>
              <a:gd name="connsiteY70" fmla="*/ 14657 h 1021968"/>
              <a:gd name="connsiteX0" fmla="*/ 60294 w 822480"/>
              <a:gd name="connsiteY0" fmla="*/ 14657 h 1021968"/>
              <a:gd name="connsiteX1" fmla="*/ 17431 w 822480"/>
              <a:gd name="connsiteY1" fmla="*/ 71808 h 1021968"/>
              <a:gd name="connsiteX2" fmla="*/ 24575 w 822480"/>
              <a:gd name="connsiteY2" fmla="*/ 93239 h 1021968"/>
              <a:gd name="connsiteX3" fmla="*/ 762 w 822480"/>
              <a:gd name="connsiteY3" fmla="*/ 186108 h 1021968"/>
              <a:gd name="connsiteX4" fmla="*/ 60294 w 822480"/>
              <a:gd name="connsiteY4" fmla="*/ 240876 h 1021968"/>
              <a:gd name="connsiteX5" fmla="*/ 65056 w 822480"/>
              <a:gd name="connsiteY5" fmla="*/ 307551 h 1021968"/>
              <a:gd name="connsiteX6" fmla="*/ 53150 w 822480"/>
              <a:gd name="connsiteY6" fmla="*/ 457570 h 1021968"/>
              <a:gd name="connsiteX7" fmla="*/ 76962 w 822480"/>
              <a:gd name="connsiteY7" fmla="*/ 567108 h 1021968"/>
              <a:gd name="connsiteX8" fmla="*/ 198406 w 822480"/>
              <a:gd name="connsiteY8" fmla="*/ 671883 h 1021968"/>
              <a:gd name="connsiteX9" fmla="*/ 198406 w 822480"/>
              <a:gd name="connsiteY9" fmla="*/ 752845 h 1021968"/>
              <a:gd name="connsiteX10" fmla="*/ 269844 w 822480"/>
              <a:gd name="connsiteY10" fmla="*/ 774276 h 1021968"/>
              <a:gd name="connsiteX11" fmla="*/ 269844 w 822480"/>
              <a:gd name="connsiteY11" fmla="*/ 802851 h 1021968"/>
              <a:gd name="connsiteX12" fmla="*/ 300800 w 822480"/>
              <a:gd name="connsiteY12" fmla="*/ 812376 h 1021968"/>
              <a:gd name="connsiteX13" fmla="*/ 269844 w 822480"/>
              <a:gd name="connsiteY13" fmla="*/ 836189 h 1021968"/>
              <a:gd name="connsiteX14" fmla="*/ 284131 w 822480"/>
              <a:gd name="connsiteY14" fmla="*/ 888576 h 1021968"/>
              <a:gd name="connsiteX15" fmla="*/ 319850 w 822480"/>
              <a:gd name="connsiteY15" fmla="*/ 876670 h 1021968"/>
              <a:gd name="connsiteX16" fmla="*/ 348425 w 822480"/>
              <a:gd name="connsiteY16" fmla="*/ 893339 h 1021968"/>
              <a:gd name="connsiteX17" fmla="*/ 422244 w 822480"/>
              <a:gd name="connsiteY17" fmla="*/ 1002876 h 1021968"/>
              <a:gd name="connsiteX18" fmla="*/ 441294 w 822480"/>
              <a:gd name="connsiteY18" fmla="*/ 938583 h 1021968"/>
              <a:gd name="connsiteX19" fmla="*/ 488919 w 822480"/>
              <a:gd name="connsiteY19" fmla="*/ 924295 h 1021968"/>
              <a:gd name="connsiteX20" fmla="*/ 529400 w 822480"/>
              <a:gd name="connsiteY20" fmla="*/ 933820 h 1021968"/>
              <a:gd name="connsiteX21" fmla="*/ 591312 w 822480"/>
              <a:gd name="connsiteY21" fmla="*/ 919533 h 1021968"/>
              <a:gd name="connsiteX22" fmla="*/ 634175 w 822480"/>
              <a:gd name="connsiteY22" fmla="*/ 883814 h 1021968"/>
              <a:gd name="connsiteX23" fmla="*/ 662750 w 822480"/>
              <a:gd name="connsiteY23" fmla="*/ 905245 h 1021968"/>
              <a:gd name="connsiteX24" fmla="*/ 722281 w 822480"/>
              <a:gd name="connsiteY24" fmla="*/ 938583 h 1021968"/>
              <a:gd name="connsiteX25" fmla="*/ 727044 w 822480"/>
              <a:gd name="connsiteY25" fmla="*/ 1005258 h 1021968"/>
              <a:gd name="connsiteX26" fmla="*/ 762763 w 822480"/>
              <a:gd name="connsiteY26" fmla="*/ 1017164 h 1021968"/>
              <a:gd name="connsiteX27" fmla="*/ 793719 w 822480"/>
              <a:gd name="connsiteY27" fmla="*/ 993351 h 1021968"/>
              <a:gd name="connsiteX28" fmla="*/ 822294 w 822480"/>
              <a:gd name="connsiteY28" fmla="*/ 945726 h 1021968"/>
              <a:gd name="connsiteX29" fmla="*/ 815150 w 822480"/>
              <a:gd name="connsiteY29" fmla="*/ 888576 h 1021968"/>
              <a:gd name="connsiteX30" fmla="*/ 777050 w 822480"/>
              <a:gd name="connsiteY30" fmla="*/ 860001 h 1021968"/>
              <a:gd name="connsiteX31" fmla="*/ 767525 w 822480"/>
              <a:gd name="connsiteY31" fmla="*/ 809995 h 1021968"/>
              <a:gd name="connsiteX32" fmla="*/ 715137 w 822480"/>
              <a:gd name="connsiteY32" fmla="*/ 788564 h 1021968"/>
              <a:gd name="connsiteX33" fmla="*/ 693706 w 822480"/>
              <a:gd name="connsiteY33" fmla="*/ 748083 h 1021968"/>
              <a:gd name="connsiteX34" fmla="*/ 674656 w 822480"/>
              <a:gd name="connsiteY34" fmla="*/ 686170 h 1021968"/>
              <a:gd name="connsiteX35" fmla="*/ 674656 w 822480"/>
              <a:gd name="connsiteY35" fmla="*/ 636164 h 1021968"/>
              <a:gd name="connsiteX36" fmla="*/ 684181 w 822480"/>
              <a:gd name="connsiteY36" fmla="*/ 595683 h 1021968"/>
              <a:gd name="connsiteX37" fmla="*/ 638937 w 822480"/>
              <a:gd name="connsiteY37" fmla="*/ 588539 h 1021968"/>
              <a:gd name="connsiteX38" fmla="*/ 638937 w 822480"/>
              <a:gd name="connsiteY38" fmla="*/ 548058 h 1021968"/>
              <a:gd name="connsiteX39" fmla="*/ 572262 w 822480"/>
              <a:gd name="connsiteY39" fmla="*/ 543295 h 1021968"/>
              <a:gd name="connsiteX40" fmla="*/ 529400 w 822480"/>
              <a:gd name="connsiteY40" fmla="*/ 481383 h 1021968"/>
              <a:gd name="connsiteX41" fmla="*/ 507969 w 822480"/>
              <a:gd name="connsiteY41" fmla="*/ 450426 h 1021968"/>
              <a:gd name="connsiteX42" fmla="*/ 543687 w 822480"/>
              <a:gd name="connsiteY42" fmla="*/ 426614 h 1021968"/>
              <a:gd name="connsiteX43" fmla="*/ 500825 w 822480"/>
              <a:gd name="connsiteY43" fmla="*/ 383751 h 1021968"/>
              <a:gd name="connsiteX44" fmla="*/ 510350 w 822480"/>
              <a:gd name="connsiteY44" fmla="*/ 326601 h 1021968"/>
              <a:gd name="connsiteX45" fmla="*/ 536544 w 822480"/>
              <a:gd name="connsiteY45" fmla="*/ 319458 h 1021968"/>
              <a:gd name="connsiteX46" fmla="*/ 522256 w 822480"/>
              <a:gd name="connsiteY46" fmla="*/ 252783 h 1021968"/>
              <a:gd name="connsiteX47" fmla="*/ 517494 w 822480"/>
              <a:gd name="connsiteY47" fmla="*/ 181345 h 1021968"/>
              <a:gd name="connsiteX48" fmla="*/ 491300 w 822480"/>
              <a:gd name="connsiteY48" fmla="*/ 145626 h 1021968"/>
              <a:gd name="connsiteX49" fmla="*/ 467487 w 822480"/>
              <a:gd name="connsiteY49" fmla="*/ 102764 h 1021968"/>
              <a:gd name="connsiteX50" fmla="*/ 472250 w 822480"/>
              <a:gd name="connsiteY50" fmla="*/ 78951 h 1021968"/>
              <a:gd name="connsiteX51" fmla="*/ 543687 w 822480"/>
              <a:gd name="connsiteY51" fmla="*/ 67045 h 1021968"/>
              <a:gd name="connsiteX52" fmla="*/ 548450 w 822480"/>
              <a:gd name="connsiteY52" fmla="*/ 9895 h 1021968"/>
              <a:gd name="connsiteX53" fmla="*/ 474631 w 822480"/>
              <a:gd name="connsiteY53" fmla="*/ 370 h 1021968"/>
              <a:gd name="connsiteX54" fmla="*/ 441294 w 822480"/>
              <a:gd name="connsiteY54" fmla="*/ 28945 h 1021968"/>
              <a:gd name="connsiteX55" fmla="*/ 446056 w 822480"/>
              <a:gd name="connsiteY55" fmla="*/ 83714 h 1021968"/>
              <a:gd name="connsiteX56" fmla="*/ 400812 w 822480"/>
              <a:gd name="connsiteY56" fmla="*/ 83714 h 1021968"/>
              <a:gd name="connsiteX57" fmla="*/ 396050 w 822480"/>
              <a:gd name="connsiteY57" fmla="*/ 67045 h 1021968"/>
              <a:gd name="connsiteX58" fmla="*/ 343662 w 822480"/>
              <a:gd name="connsiteY58" fmla="*/ 64664 h 1021968"/>
              <a:gd name="connsiteX59" fmla="*/ 286512 w 822480"/>
              <a:gd name="connsiteY59" fmla="*/ 100383 h 1021968"/>
              <a:gd name="connsiteX60" fmla="*/ 253175 w 822480"/>
              <a:gd name="connsiteY60" fmla="*/ 95620 h 1021968"/>
              <a:gd name="connsiteX61" fmla="*/ 238887 w 822480"/>
              <a:gd name="connsiteY61" fmla="*/ 74189 h 1021968"/>
              <a:gd name="connsiteX62" fmla="*/ 210312 w 822480"/>
              <a:gd name="connsiteY62" fmla="*/ 105145 h 1021968"/>
              <a:gd name="connsiteX63" fmla="*/ 234125 w 822480"/>
              <a:gd name="connsiteY63" fmla="*/ 143245 h 1021968"/>
              <a:gd name="connsiteX64" fmla="*/ 279368 w 822480"/>
              <a:gd name="connsiteY64" fmla="*/ 159913 h 1021968"/>
              <a:gd name="connsiteX65" fmla="*/ 260319 w 822480"/>
              <a:gd name="connsiteY65" fmla="*/ 193251 h 1021968"/>
              <a:gd name="connsiteX66" fmla="*/ 181737 w 822480"/>
              <a:gd name="connsiteY66" fmla="*/ 164676 h 1021968"/>
              <a:gd name="connsiteX67" fmla="*/ 153162 w 822480"/>
              <a:gd name="connsiteY67" fmla="*/ 128958 h 1021968"/>
              <a:gd name="connsiteX68" fmla="*/ 174594 w 822480"/>
              <a:gd name="connsiteY68" fmla="*/ 78951 h 1021968"/>
              <a:gd name="connsiteX69" fmla="*/ 119824 w 822480"/>
              <a:gd name="connsiteY69" fmla="*/ 59902 h 1021968"/>
              <a:gd name="connsiteX70" fmla="*/ 60294 w 822480"/>
              <a:gd name="connsiteY70" fmla="*/ 14657 h 1021968"/>
              <a:gd name="connsiteX0" fmla="*/ 60294 w 822480"/>
              <a:gd name="connsiteY0" fmla="*/ 14657 h 1021968"/>
              <a:gd name="connsiteX1" fmla="*/ 17431 w 822480"/>
              <a:gd name="connsiteY1" fmla="*/ 71808 h 1021968"/>
              <a:gd name="connsiteX2" fmla="*/ 24575 w 822480"/>
              <a:gd name="connsiteY2" fmla="*/ 93239 h 1021968"/>
              <a:gd name="connsiteX3" fmla="*/ 762 w 822480"/>
              <a:gd name="connsiteY3" fmla="*/ 186108 h 1021968"/>
              <a:gd name="connsiteX4" fmla="*/ 60294 w 822480"/>
              <a:gd name="connsiteY4" fmla="*/ 240876 h 1021968"/>
              <a:gd name="connsiteX5" fmla="*/ 65056 w 822480"/>
              <a:gd name="connsiteY5" fmla="*/ 307551 h 1021968"/>
              <a:gd name="connsiteX6" fmla="*/ 53150 w 822480"/>
              <a:gd name="connsiteY6" fmla="*/ 457570 h 1021968"/>
              <a:gd name="connsiteX7" fmla="*/ 76962 w 822480"/>
              <a:gd name="connsiteY7" fmla="*/ 567108 h 1021968"/>
              <a:gd name="connsiteX8" fmla="*/ 198406 w 822480"/>
              <a:gd name="connsiteY8" fmla="*/ 671883 h 1021968"/>
              <a:gd name="connsiteX9" fmla="*/ 198406 w 822480"/>
              <a:gd name="connsiteY9" fmla="*/ 752845 h 1021968"/>
              <a:gd name="connsiteX10" fmla="*/ 269844 w 822480"/>
              <a:gd name="connsiteY10" fmla="*/ 774276 h 1021968"/>
              <a:gd name="connsiteX11" fmla="*/ 269844 w 822480"/>
              <a:gd name="connsiteY11" fmla="*/ 802851 h 1021968"/>
              <a:gd name="connsiteX12" fmla="*/ 300800 w 822480"/>
              <a:gd name="connsiteY12" fmla="*/ 812376 h 1021968"/>
              <a:gd name="connsiteX13" fmla="*/ 269844 w 822480"/>
              <a:gd name="connsiteY13" fmla="*/ 836189 h 1021968"/>
              <a:gd name="connsiteX14" fmla="*/ 284131 w 822480"/>
              <a:gd name="connsiteY14" fmla="*/ 888576 h 1021968"/>
              <a:gd name="connsiteX15" fmla="*/ 319850 w 822480"/>
              <a:gd name="connsiteY15" fmla="*/ 876670 h 1021968"/>
              <a:gd name="connsiteX16" fmla="*/ 348425 w 822480"/>
              <a:gd name="connsiteY16" fmla="*/ 893339 h 1021968"/>
              <a:gd name="connsiteX17" fmla="*/ 422244 w 822480"/>
              <a:gd name="connsiteY17" fmla="*/ 1002876 h 1021968"/>
              <a:gd name="connsiteX18" fmla="*/ 441294 w 822480"/>
              <a:gd name="connsiteY18" fmla="*/ 938583 h 1021968"/>
              <a:gd name="connsiteX19" fmla="*/ 488919 w 822480"/>
              <a:gd name="connsiteY19" fmla="*/ 924295 h 1021968"/>
              <a:gd name="connsiteX20" fmla="*/ 529400 w 822480"/>
              <a:gd name="connsiteY20" fmla="*/ 933820 h 1021968"/>
              <a:gd name="connsiteX21" fmla="*/ 591312 w 822480"/>
              <a:gd name="connsiteY21" fmla="*/ 919533 h 1021968"/>
              <a:gd name="connsiteX22" fmla="*/ 634175 w 822480"/>
              <a:gd name="connsiteY22" fmla="*/ 883814 h 1021968"/>
              <a:gd name="connsiteX23" fmla="*/ 662750 w 822480"/>
              <a:gd name="connsiteY23" fmla="*/ 905245 h 1021968"/>
              <a:gd name="connsiteX24" fmla="*/ 722281 w 822480"/>
              <a:gd name="connsiteY24" fmla="*/ 938583 h 1021968"/>
              <a:gd name="connsiteX25" fmla="*/ 727044 w 822480"/>
              <a:gd name="connsiteY25" fmla="*/ 1005258 h 1021968"/>
              <a:gd name="connsiteX26" fmla="*/ 762763 w 822480"/>
              <a:gd name="connsiteY26" fmla="*/ 1017164 h 1021968"/>
              <a:gd name="connsiteX27" fmla="*/ 793719 w 822480"/>
              <a:gd name="connsiteY27" fmla="*/ 993351 h 1021968"/>
              <a:gd name="connsiteX28" fmla="*/ 822294 w 822480"/>
              <a:gd name="connsiteY28" fmla="*/ 945726 h 1021968"/>
              <a:gd name="connsiteX29" fmla="*/ 815150 w 822480"/>
              <a:gd name="connsiteY29" fmla="*/ 888576 h 1021968"/>
              <a:gd name="connsiteX30" fmla="*/ 777050 w 822480"/>
              <a:gd name="connsiteY30" fmla="*/ 860001 h 1021968"/>
              <a:gd name="connsiteX31" fmla="*/ 767525 w 822480"/>
              <a:gd name="connsiteY31" fmla="*/ 809995 h 1021968"/>
              <a:gd name="connsiteX32" fmla="*/ 715137 w 822480"/>
              <a:gd name="connsiteY32" fmla="*/ 788564 h 1021968"/>
              <a:gd name="connsiteX33" fmla="*/ 693706 w 822480"/>
              <a:gd name="connsiteY33" fmla="*/ 748083 h 1021968"/>
              <a:gd name="connsiteX34" fmla="*/ 674656 w 822480"/>
              <a:gd name="connsiteY34" fmla="*/ 686170 h 1021968"/>
              <a:gd name="connsiteX35" fmla="*/ 674656 w 822480"/>
              <a:gd name="connsiteY35" fmla="*/ 636164 h 1021968"/>
              <a:gd name="connsiteX36" fmla="*/ 684181 w 822480"/>
              <a:gd name="connsiteY36" fmla="*/ 595683 h 1021968"/>
              <a:gd name="connsiteX37" fmla="*/ 638937 w 822480"/>
              <a:gd name="connsiteY37" fmla="*/ 588539 h 1021968"/>
              <a:gd name="connsiteX38" fmla="*/ 638937 w 822480"/>
              <a:gd name="connsiteY38" fmla="*/ 548058 h 1021968"/>
              <a:gd name="connsiteX39" fmla="*/ 572262 w 822480"/>
              <a:gd name="connsiteY39" fmla="*/ 543295 h 1021968"/>
              <a:gd name="connsiteX40" fmla="*/ 529400 w 822480"/>
              <a:gd name="connsiteY40" fmla="*/ 481383 h 1021968"/>
              <a:gd name="connsiteX41" fmla="*/ 507969 w 822480"/>
              <a:gd name="connsiteY41" fmla="*/ 450426 h 1021968"/>
              <a:gd name="connsiteX42" fmla="*/ 543687 w 822480"/>
              <a:gd name="connsiteY42" fmla="*/ 426614 h 1021968"/>
              <a:gd name="connsiteX43" fmla="*/ 500825 w 822480"/>
              <a:gd name="connsiteY43" fmla="*/ 383751 h 1021968"/>
              <a:gd name="connsiteX44" fmla="*/ 510350 w 822480"/>
              <a:gd name="connsiteY44" fmla="*/ 326601 h 1021968"/>
              <a:gd name="connsiteX45" fmla="*/ 536544 w 822480"/>
              <a:gd name="connsiteY45" fmla="*/ 319458 h 1021968"/>
              <a:gd name="connsiteX46" fmla="*/ 522256 w 822480"/>
              <a:gd name="connsiteY46" fmla="*/ 252783 h 1021968"/>
              <a:gd name="connsiteX47" fmla="*/ 517494 w 822480"/>
              <a:gd name="connsiteY47" fmla="*/ 181345 h 1021968"/>
              <a:gd name="connsiteX48" fmla="*/ 491300 w 822480"/>
              <a:gd name="connsiteY48" fmla="*/ 145626 h 1021968"/>
              <a:gd name="connsiteX49" fmla="*/ 467487 w 822480"/>
              <a:gd name="connsiteY49" fmla="*/ 102764 h 1021968"/>
              <a:gd name="connsiteX50" fmla="*/ 472250 w 822480"/>
              <a:gd name="connsiteY50" fmla="*/ 78951 h 1021968"/>
              <a:gd name="connsiteX51" fmla="*/ 543687 w 822480"/>
              <a:gd name="connsiteY51" fmla="*/ 67045 h 1021968"/>
              <a:gd name="connsiteX52" fmla="*/ 548450 w 822480"/>
              <a:gd name="connsiteY52" fmla="*/ 9895 h 1021968"/>
              <a:gd name="connsiteX53" fmla="*/ 474631 w 822480"/>
              <a:gd name="connsiteY53" fmla="*/ 370 h 1021968"/>
              <a:gd name="connsiteX54" fmla="*/ 441294 w 822480"/>
              <a:gd name="connsiteY54" fmla="*/ 28945 h 1021968"/>
              <a:gd name="connsiteX55" fmla="*/ 446056 w 822480"/>
              <a:gd name="connsiteY55" fmla="*/ 83714 h 1021968"/>
              <a:gd name="connsiteX56" fmla="*/ 400812 w 822480"/>
              <a:gd name="connsiteY56" fmla="*/ 83714 h 1021968"/>
              <a:gd name="connsiteX57" fmla="*/ 396050 w 822480"/>
              <a:gd name="connsiteY57" fmla="*/ 67045 h 1021968"/>
              <a:gd name="connsiteX58" fmla="*/ 343662 w 822480"/>
              <a:gd name="connsiteY58" fmla="*/ 64664 h 1021968"/>
              <a:gd name="connsiteX59" fmla="*/ 286512 w 822480"/>
              <a:gd name="connsiteY59" fmla="*/ 100383 h 1021968"/>
              <a:gd name="connsiteX60" fmla="*/ 253175 w 822480"/>
              <a:gd name="connsiteY60" fmla="*/ 100383 h 1021968"/>
              <a:gd name="connsiteX61" fmla="*/ 238887 w 822480"/>
              <a:gd name="connsiteY61" fmla="*/ 74189 h 1021968"/>
              <a:gd name="connsiteX62" fmla="*/ 210312 w 822480"/>
              <a:gd name="connsiteY62" fmla="*/ 105145 h 1021968"/>
              <a:gd name="connsiteX63" fmla="*/ 234125 w 822480"/>
              <a:gd name="connsiteY63" fmla="*/ 143245 h 1021968"/>
              <a:gd name="connsiteX64" fmla="*/ 279368 w 822480"/>
              <a:gd name="connsiteY64" fmla="*/ 159913 h 1021968"/>
              <a:gd name="connsiteX65" fmla="*/ 260319 w 822480"/>
              <a:gd name="connsiteY65" fmla="*/ 193251 h 1021968"/>
              <a:gd name="connsiteX66" fmla="*/ 181737 w 822480"/>
              <a:gd name="connsiteY66" fmla="*/ 164676 h 1021968"/>
              <a:gd name="connsiteX67" fmla="*/ 153162 w 822480"/>
              <a:gd name="connsiteY67" fmla="*/ 128958 h 1021968"/>
              <a:gd name="connsiteX68" fmla="*/ 174594 w 822480"/>
              <a:gd name="connsiteY68" fmla="*/ 78951 h 1021968"/>
              <a:gd name="connsiteX69" fmla="*/ 119824 w 822480"/>
              <a:gd name="connsiteY69" fmla="*/ 59902 h 1021968"/>
              <a:gd name="connsiteX70" fmla="*/ 60294 w 822480"/>
              <a:gd name="connsiteY70" fmla="*/ 14657 h 1021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822480" h="1021968">
                <a:moveTo>
                  <a:pt x="60294" y="14657"/>
                </a:moveTo>
                <a:cubicBezTo>
                  <a:pt x="43229" y="16641"/>
                  <a:pt x="23384" y="58711"/>
                  <a:pt x="17431" y="71808"/>
                </a:cubicBezTo>
                <a:cubicBezTo>
                  <a:pt x="11478" y="84905"/>
                  <a:pt x="22194" y="86095"/>
                  <a:pt x="24575" y="93239"/>
                </a:cubicBezTo>
                <a:cubicBezTo>
                  <a:pt x="21797" y="112289"/>
                  <a:pt x="-4794" y="148801"/>
                  <a:pt x="762" y="186108"/>
                </a:cubicBezTo>
                <a:cubicBezTo>
                  <a:pt x="6318" y="223415"/>
                  <a:pt x="58707" y="218651"/>
                  <a:pt x="60294" y="240876"/>
                </a:cubicBezTo>
                <a:lnTo>
                  <a:pt x="65056" y="307551"/>
                </a:lnTo>
                <a:cubicBezTo>
                  <a:pt x="63865" y="343667"/>
                  <a:pt x="45213" y="421057"/>
                  <a:pt x="53150" y="457570"/>
                </a:cubicBezTo>
                <a:cubicBezTo>
                  <a:pt x="61087" y="494083"/>
                  <a:pt x="66644" y="528214"/>
                  <a:pt x="76962" y="567108"/>
                </a:cubicBezTo>
                <a:cubicBezTo>
                  <a:pt x="87280" y="606002"/>
                  <a:pt x="198406" y="644896"/>
                  <a:pt x="198406" y="671883"/>
                </a:cubicBezTo>
                <a:lnTo>
                  <a:pt x="198406" y="752845"/>
                </a:lnTo>
                <a:cubicBezTo>
                  <a:pt x="210312" y="769911"/>
                  <a:pt x="269844" y="764751"/>
                  <a:pt x="269844" y="774276"/>
                </a:cubicBezTo>
                <a:lnTo>
                  <a:pt x="269844" y="802851"/>
                </a:lnTo>
                <a:cubicBezTo>
                  <a:pt x="275003" y="809201"/>
                  <a:pt x="311119" y="804438"/>
                  <a:pt x="300800" y="812376"/>
                </a:cubicBezTo>
                <a:lnTo>
                  <a:pt x="269844" y="836189"/>
                </a:lnTo>
                <a:cubicBezTo>
                  <a:pt x="267066" y="848889"/>
                  <a:pt x="272225" y="892545"/>
                  <a:pt x="284131" y="888576"/>
                </a:cubicBezTo>
                <a:lnTo>
                  <a:pt x="319850" y="876670"/>
                </a:lnTo>
                <a:cubicBezTo>
                  <a:pt x="330566" y="877464"/>
                  <a:pt x="323819" y="856827"/>
                  <a:pt x="348425" y="893339"/>
                </a:cubicBezTo>
                <a:cubicBezTo>
                  <a:pt x="373031" y="929851"/>
                  <a:pt x="407163" y="997320"/>
                  <a:pt x="422244" y="1002876"/>
                </a:cubicBezTo>
                <a:cubicBezTo>
                  <a:pt x="437325" y="1008432"/>
                  <a:pt x="425419" y="943346"/>
                  <a:pt x="441294" y="938583"/>
                </a:cubicBezTo>
                <a:cubicBezTo>
                  <a:pt x="457169" y="933820"/>
                  <a:pt x="474235" y="925089"/>
                  <a:pt x="488919" y="924295"/>
                </a:cubicBezTo>
                <a:cubicBezTo>
                  <a:pt x="503603" y="923501"/>
                  <a:pt x="508763" y="952870"/>
                  <a:pt x="529400" y="933820"/>
                </a:cubicBezTo>
                <a:cubicBezTo>
                  <a:pt x="550037" y="914770"/>
                  <a:pt x="573850" y="927867"/>
                  <a:pt x="591312" y="919533"/>
                </a:cubicBezTo>
                <a:cubicBezTo>
                  <a:pt x="608774" y="911199"/>
                  <a:pt x="622269" y="886195"/>
                  <a:pt x="634175" y="883814"/>
                </a:cubicBezTo>
                <a:cubicBezTo>
                  <a:pt x="646081" y="881433"/>
                  <a:pt x="633381" y="908420"/>
                  <a:pt x="662750" y="905245"/>
                </a:cubicBezTo>
                <a:cubicBezTo>
                  <a:pt x="692119" y="902070"/>
                  <a:pt x="720693" y="916358"/>
                  <a:pt x="722281" y="938583"/>
                </a:cubicBezTo>
                <a:cubicBezTo>
                  <a:pt x="723869" y="960808"/>
                  <a:pt x="720297" y="992161"/>
                  <a:pt x="727044" y="1005258"/>
                </a:cubicBezTo>
                <a:cubicBezTo>
                  <a:pt x="733791" y="1018355"/>
                  <a:pt x="750063" y="1028277"/>
                  <a:pt x="762763" y="1017164"/>
                </a:cubicBezTo>
                <a:lnTo>
                  <a:pt x="793719" y="993351"/>
                </a:lnTo>
                <a:cubicBezTo>
                  <a:pt x="803641" y="981445"/>
                  <a:pt x="824675" y="964776"/>
                  <a:pt x="822294" y="945726"/>
                </a:cubicBezTo>
                <a:lnTo>
                  <a:pt x="815150" y="888576"/>
                </a:lnTo>
                <a:cubicBezTo>
                  <a:pt x="807609" y="874289"/>
                  <a:pt x="780225" y="876670"/>
                  <a:pt x="777050" y="860001"/>
                </a:cubicBezTo>
                <a:cubicBezTo>
                  <a:pt x="773875" y="843332"/>
                  <a:pt x="796894" y="838570"/>
                  <a:pt x="767525" y="809995"/>
                </a:cubicBezTo>
                <a:cubicBezTo>
                  <a:pt x="738156" y="781420"/>
                  <a:pt x="722281" y="802058"/>
                  <a:pt x="715137" y="788564"/>
                </a:cubicBezTo>
                <a:cubicBezTo>
                  <a:pt x="707993" y="775070"/>
                  <a:pt x="700453" y="765149"/>
                  <a:pt x="693706" y="748083"/>
                </a:cubicBezTo>
                <a:cubicBezTo>
                  <a:pt x="686959" y="731017"/>
                  <a:pt x="665131" y="714745"/>
                  <a:pt x="674656" y="686170"/>
                </a:cubicBezTo>
                <a:cubicBezTo>
                  <a:pt x="684181" y="657595"/>
                  <a:pt x="674656" y="652833"/>
                  <a:pt x="674656" y="636164"/>
                </a:cubicBezTo>
                <a:cubicBezTo>
                  <a:pt x="675053" y="621480"/>
                  <a:pt x="690134" y="603620"/>
                  <a:pt x="684181" y="595683"/>
                </a:cubicBezTo>
                <a:cubicBezTo>
                  <a:pt x="678228" y="587746"/>
                  <a:pt x="646478" y="596476"/>
                  <a:pt x="638937" y="588539"/>
                </a:cubicBezTo>
                <a:lnTo>
                  <a:pt x="638937" y="548058"/>
                </a:lnTo>
                <a:cubicBezTo>
                  <a:pt x="627825" y="540517"/>
                  <a:pt x="586549" y="563932"/>
                  <a:pt x="572262" y="543295"/>
                </a:cubicBezTo>
                <a:lnTo>
                  <a:pt x="529400" y="481383"/>
                </a:lnTo>
                <a:cubicBezTo>
                  <a:pt x="515113" y="460746"/>
                  <a:pt x="505588" y="459554"/>
                  <a:pt x="507969" y="450426"/>
                </a:cubicBezTo>
                <a:lnTo>
                  <a:pt x="543687" y="426614"/>
                </a:lnTo>
                <a:cubicBezTo>
                  <a:pt x="542496" y="415502"/>
                  <a:pt x="497650" y="402801"/>
                  <a:pt x="500825" y="383751"/>
                </a:cubicBezTo>
                <a:lnTo>
                  <a:pt x="510350" y="326601"/>
                </a:lnTo>
                <a:cubicBezTo>
                  <a:pt x="516303" y="315886"/>
                  <a:pt x="534560" y="331761"/>
                  <a:pt x="536544" y="319458"/>
                </a:cubicBezTo>
                <a:cubicBezTo>
                  <a:pt x="538528" y="307155"/>
                  <a:pt x="525431" y="275802"/>
                  <a:pt x="522256" y="252783"/>
                </a:cubicBezTo>
                <a:lnTo>
                  <a:pt x="517494" y="181345"/>
                </a:lnTo>
                <a:lnTo>
                  <a:pt x="491300" y="145626"/>
                </a:lnTo>
                <a:lnTo>
                  <a:pt x="467487" y="102764"/>
                </a:lnTo>
                <a:lnTo>
                  <a:pt x="472250" y="78951"/>
                </a:lnTo>
                <a:cubicBezTo>
                  <a:pt x="484950" y="72998"/>
                  <a:pt x="530987" y="78554"/>
                  <a:pt x="543687" y="67045"/>
                </a:cubicBezTo>
                <a:cubicBezTo>
                  <a:pt x="556387" y="55536"/>
                  <a:pt x="573056" y="13070"/>
                  <a:pt x="548450" y="9895"/>
                </a:cubicBezTo>
                <a:lnTo>
                  <a:pt x="474631" y="370"/>
                </a:lnTo>
                <a:cubicBezTo>
                  <a:pt x="450025" y="-2805"/>
                  <a:pt x="446057" y="15054"/>
                  <a:pt x="441294" y="28945"/>
                </a:cubicBezTo>
                <a:lnTo>
                  <a:pt x="446056" y="83714"/>
                </a:lnTo>
                <a:cubicBezTo>
                  <a:pt x="439309" y="92842"/>
                  <a:pt x="409146" y="86492"/>
                  <a:pt x="400812" y="83714"/>
                </a:cubicBezTo>
                <a:cubicBezTo>
                  <a:pt x="392478" y="80936"/>
                  <a:pt x="405575" y="70220"/>
                  <a:pt x="396050" y="67045"/>
                </a:cubicBezTo>
                <a:lnTo>
                  <a:pt x="343662" y="64664"/>
                </a:lnTo>
                <a:lnTo>
                  <a:pt x="286512" y="100383"/>
                </a:lnTo>
                <a:lnTo>
                  <a:pt x="253175" y="100383"/>
                </a:lnTo>
                <a:cubicBezTo>
                  <a:pt x="245238" y="96017"/>
                  <a:pt x="246031" y="73395"/>
                  <a:pt x="238887" y="74189"/>
                </a:cubicBezTo>
                <a:cubicBezTo>
                  <a:pt x="231743" y="74983"/>
                  <a:pt x="211106" y="93636"/>
                  <a:pt x="210312" y="105145"/>
                </a:cubicBezTo>
                <a:lnTo>
                  <a:pt x="234125" y="143245"/>
                </a:lnTo>
                <a:lnTo>
                  <a:pt x="279368" y="159913"/>
                </a:lnTo>
                <a:lnTo>
                  <a:pt x="260319" y="193251"/>
                </a:lnTo>
                <a:cubicBezTo>
                  <a:pt x="248016" y="194442"/>
                  <a:pt x="199596" y="175391"/>
                  <a:pt x="181737" y="164676"/>
                </a:cubicBezTo>
                <a:cubicBezTo>
                  <a:pt x="163878" y="153961"/>
                  <a:pt x="158321" y="145230"/>
                  <a:pt x="153162" y="128958"/>
                </a:cubicBezTo>
                <a:cubicBezTo>
                  <a:pt x="161100" y="113083"/>
                  <a:pt x="180150" y="90460"/>
                  <a:pt x="174594" y="78951"/>
                </a:cubicBezTo>
                <a:cubicBezTo>
                  <a:pt x="169038" y="67442"/>
                  <a:pt x="146415" y="41250"/>
                  <a:pt x="119824" y="59902"/>
                </a:cubicBezTo>
                <a:cubicBezTo>
                  <a:pt x="101568" y="49186"/>
                  <a:pt x="77359" y="12673"/>
                  <a:pt x="60294" y="14657"/>
                </a:cubicBezTo>
                <a:close/>
              </a:path>
            </a:pathLst>
          </a:custGeom>
          <a:solidFill>
            <a:srgbClr val="A43258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/>
          <a:lstStyle/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r>
              <a:rPr lang="es-MX" sz="200" b="1" dirty="0">
                <a:solidFill>
                  <a:schemeClr val="bg1"/>
                </a:solidFill>
                <a:latin typeface="Montserrat" panose="00000500000000000000" pitchFamily="2" charset="0"/>
              </a:rPr>
              <a:t>  </a:t>
            </a:r>
          </a:p>
        </p:txBody>
      </p:sp>
      <p:sp>
        <p:nvSpPr>
          <p:cNvPr id="15" name="CuadroTexto 14">
            <a:extLst>
              <a:ext uri="{FF2B5EF4-FFF2-40B4-BE49-F238E27FC236}">
                <a16:creationId xmlns:a16="http://schemas.microsoft.com/office/drawing/2014/main" xmlns="" id="{925D3825-ADDE-DC8C-08A6-086E0D77EF46}"/>
              </a:ext>
            </a:extLst>
          </p:cNvPr>
          <p:cNvSpPr txBox="1"/>
          <p:nvPr/>
        </p:nvSpPr>
        <p:spPr>
          <a:xfrm>
            <a:off x="1416737" y="6918488"/>
            <a:ext cx="68320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100" b="1" dirty="0">
                <a:solidFill>
                  <a:srgbClr val="9C2248"/>
                </a:solidFill>
                <a:latin typeface="Montserrat" panose="00000500000000000000" pitchFamily="2" charset="0"/>
              </a:rPr>
              <a:t>TEAPA</a:t>
            </a:r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xmlns="" id="{56A59580-7400-11F2-BD83-FE892F20B7D9}"/>
              </a:ext>
            </a:extLst>
          </p:cNvPr>
          <p:cNvSpPr txBox="1"/>
          <p:nvPr/>
        </p:nvSpPr>
        <p:spPr>
          <a:xfrm>
            <a:off x="1224376" y="7173724"/>
            <a:ext cx="110318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100" b="1" dirty="0" smtClean="0">
                <a:solidFill>
                  <a:srgbClr val="A43258"/>
                </a:solidFill>
                <a:latin typeface="Montserrat" panose="00000500000000000000" pitchFamily="2" charset="0"/>
              </a:rPr>
              <a:t>$375,561,308</a:t>
            </a:r>
            <a:endParaRPr lang="es-MX" sz="1100" b="1" dirty="0">
              <a:solidFill>
                <a:srgbClr val="A43258"/>
              </a:solidFill>
              <a:latin typeface="Montserrat" panose="00000500000000000000" pitchFamily="2" charset="0"/>
            </a:endParaRPr>
          </a:p>
        </p:txBody>
      </p:sp>
      <p:sp>
        <p:nvSpPr>
          <p:cNvPr id="17" name="Forma libre 48">
            <a:extLst>
              <a:ext uri="{FF2B5EF4-FFF2-40B4-BE49-F238E27FC236}">
                <a16:creationId xmlns:a16="http://schemas.microsoft.com/office/drawing/2014/main" xmlns="" id="{CDD9E932-E355-DAEC-0153-6E924FA763C0}"/>
              </a:ext>
            </a:extLst>
          </p:cNvPr>
          <p:cNvSpPr/>
          <p:nvPr/>
        </p:nvSpPr>
        <p:spPr>
          <a:xfrm>
            <a:off x="2815296" y="3703976"/>
            <a:ext cx="523230" cy="349435"/>
          </a:xfrm>
          <a:custGeom>
            <a:avLst/>
            <a:gdLst>
              <a:gd name="connsiteX0" fmla="*/ 28334 w 1457889"/>
              <a:gd name="connsiteY0" fmla="*/ 188031 h 973643"/>
              <a:gd name="connsiteX1" fmla="*/ 0 w 1457889"/>
              <a:gd name="connsiteY1" fmla="*/ 306517 h 973643"/>
              <a:gd name="connsiteX2" fmla="*/ 43788 w 1457889"/>
              <a:gd name="connsiteY2" fmla="*/ 352881 h 973643"/>
              <a:gd name="connsiteX3" fmla="*/ 59243 w 1457889"/>
              <a:gd name="connsiteY3" fmla="*/ 373487 h 973643"/>
              <a:gd name="connsiteX4" fmla="*/ 87577 w 1457889"/>
              <a:gd name="connsiteY4" fmla="*/ 391518 h 973643"/>
              <a:gd name="connsiteX5" fmla="*/ 118486 w 1457889"/>
              <a:gd name="connsiteY5" fmla="*/ 448185 h 973643"/>
              <a:gd name="connsiteX6" fmla="*/ 157122 w 1457889"/>
              <a:gd name="connsiteY6" fmla="*/ 468791 h 973643"/>
              <a:gd name="connsiteX7" fmla="*/ 177729 w 1457889"/>
              <a:gd name="connsiteY7" fmla="*/ 525458 h 973643"/>
              <a:gd name="connsiteX8" fmla="*/ 211214 w 1457889"/>
              <a:gd name="connsiteY8" fmla="*/ 579549 h 973643"/>
              <a:gd name="connsiteX9" fmla="*/ 177729 w 1457889"/>
              <a:gd name="connsiteY9" fmla="*/ 613034 h 973643"/>
              <a:gd name="connsiteX10" fmla="*/ 180304 w 1457889"/>
              <a:gd name="connsiteY10" fmla="*/ 649095 h 973643"/>
              <a:gd name="connsiteX11" fmla="*/ 206062 w 1457889"/>
              <a:gd name="connsiteY11" fmla="*/ 708338 h 973643"/>
              <a:gd name="connsiteX12" fmla="*/ 200911 w 1457889"/>
              <a:gd name="connsiteY12" fmla="*/ 759853 h 973643"/>
              <a:gd name="connsiteX13" fmla="*/ 203486 w 1457889"/>
              <a:gd name="connsiteY13" fmla="*/ 790763 h 973643"/>
              <a:gd name="connsiteX14" fmla="*/ 265305 w 1457889"/>
              <a:gd name="connsiteY14" fmla="*/ 806217 h 973643"/>
              <a:gd name="connsiteX15" fmla="*/ 332275 w 1457889"/>
              <a:gd name="connsiteY15" fmla="*/ 857733 h 973643"/>
              <a:gd name="connsiteX16" fmla="*/ 373488 w 1457889"/>
              <a:gd name="connsiteY16" fmla="*/ 844854 h 973643"/>
              <a:gd name="connsiteX17" fmla="*/ 406973 w 1457889"/>
              <a:gd name="connsiteY17" fmla="*/ 844854 h 973643"/>
              <a:gd name="connsiteX18" fmla="*/ 427579 w 1457889"/>
              <a:gd name="connsiteY18" fmla="*/ 916976 h 973643"/>
              <a:gd name="connsiteX19" fmla="*/ 430155 w 1457889"/>
              <a:gd name="connsiteY19" fmla="*/ 942733 h 973643"/>
              <a:gd name="connsiteX20" fmla="*/ 455912 w 1457889"/>
              <a:gd name="connsiteY20" fmla="*/ 973643 h 973643"/>
              <a:gd name="connsiteX21" fmla="*/ 489397 w 1457889"/>
              <a:gd name="connsiteY21" fmla="*/ 965915 h 973643"/>
              <a:gd name="connsiteX22" fmla="*/ 499701 w 1457889"/>
              <a:gd name="connsiteY22" fmla="*/ 945309 h 973643"/>
              <a:gd name="connsiteX23" fmla="*/ 512579 w 1457889"/>
              <a:gd name="connsiteY23" fmla="*/ 924703 h 973643"/>
              <a:gd name="connsiteX24" fmla="*/ 528034 w 1457889"/>
              <a:gd name="connsiteY24" fmla="*/ 901521 h 973643"/>
              <a:gd name="connsiteX25" fmla="*/ 533186 w 1457889"/>
              <a:gd name="connsiteY25" fmla="*/ 893794 h 973643"/>
              <a:gd name="connsiteX26" fmla="*/ 546064 w 1457889"/>
              <a:gd name="connsiteY26" fmla="*/ 870612 h 973643"/>
              <a:gd name="connsiteX27" fmla="*/ 556368 w 1457889"/>
              <a:gd name="connsiteY27" fmla="*/ 855157 h 973643"/>
              <a:gd name="connsiteX28" fmla="*/ 553792 w 1457889"/>
              <a:gd name="connsiteY28" fmla="*/ 842278 h 973643"/>
              <a:gd name="connsiteX29" fmla="*/ 553792 w 1457889"/>
              <a:gd name="connsiteY29" fmla="*/ 819096 h 973643"/>
              <a:gd name="connsiteX30" fmla="*/ 569246 w 1457889"/>
              <a:gd name="connsiteY30" fmla="*/ 811369 h 973643"/>
              <a:gd name="connsiteX31" fmla="*/ 592428 w 1457889"/>
              <a:gd name="connsiteY31" fmla="*/ 798490 h 973643"/>
              <a:gd name="connsiteX32" fmla="*/ 625913 w 1457889"/>
              <a:gd name="connsiteY32" fmla="*/ 795914 h 973643"/>
              <a:gd name="connsiteX33" fmla="*/ 633641 w 1457889"/>
              <a:gd name="connsiteY33" fmla="*/ 790763 h 973643"/>
              <a:gd name="connsiteX34" fmla="*/ 638792 w 1457889"/>
              <a:gd name="connsiteY34" fmla="*/ 775308 h 973643"/>
              <a:gd name="connsiteX35" fmla="*/ 638792 w 1457889"/>
              <a:gd name="connsiteY35" fmla="*/ 744399 h 973643"/>
              <a:gd name="connsiteX36" fmla="*/ 641368 w 1457889"/>
              <a:gd name="connsiteY36" fmla="*/ 736671 h 973643"/>
              <a:gd name="connsiteX37" fmla="*/ 649095 w 1457889"/>
              <a:gd name="connsiteY37" fmla="*/ 731520 h 973643"/>
              <a:gd name="connsiteX38" fmla="*/ 656823 w 1457889"/>
              <a:gd name="connsiteY38" fmla="*/ 716065 h 973643"/>
              <a:gd name="connsiteX39" fmla="*/ 659399 w 1457889"/>
              <a:gd name="connsiteY39" fmla="*/ 700611 h 973643"/>
              <a:gd name="connsiteX40" fmla="*/ 667126 w 1457889"/>
              <a:gd name="connsiteY40" fmla="*/ 695459 h 973643"/>
              <a:gd name="connsiteX41" fmla="*/ 674853 w 1457889"/>
              <a:gd name="connsiteY41" fmla="*/ 698035 h 973643"/>
              <a:gd name="connsiteX42" fmla="*/ 682581 w 1457889"/>
              <a:gd name="connsiteY42" fmla="*/ 705762 h 973643"/>
              <a:gd name="connsiteX43" fmla="*/ 692884 w 1457889"/>
              <a:gd name="connsiteY43" fmla="*/ 721217 h 973643"/>
              <a:gd name="connsiteX44" fmla="*/ 700611 w 1457889"/>
              <a:gd name="connsiteY44" fmla="*/ 723792 h 973643"/>
              <a:gd name="connsiteX45" fmla="*/ 708338 w 1457889"/>
              <a:gd name="connsiteY45" fmla="*/ 739247 h 973643"/>
              <a:gd name="connsiteX46" fmla="*/ 713490 w 1457889"/>
              <a:gd name="connsiteY46" fmla="*/ 754702 h 973643"/>
              <a:gd name="connsiteX47" fmla="*/ 716066 w 1457889"/>
              <a:gd name="connsiteY47" fmla="*/ 762429 h 973643"/>
              <a:gd name="connsiteX48" fmla="*/ 731520 w 1457889"/>
              <a:gd name="connsiteY48" fmla="*/ 772732 h 973643"/>
              <a:gd name="connsiteX49" fmla="*/ 739248 w 1457889"/>
              <a:gd name="connsiteY49" fmla="*/ 788187 h 973643"/>
              <a:gd name="connsiteX50" fmla="*/ 734096 w 1457889"/>
              <a:gd name="connsiteY50" fmla="*/ 803641 h 973643"/>
              <a:gd name="connsiteX51" fmla="*/ 731520 w 1457889"/>
              <a:gd name="connsiteY51" fmla="*/ 811369 h 973643"/>
              <a:gd name="connsiteX52" fmla="*/ 728944 w 1457889"/>
              <a:gd name="connsiteY52" fmla="*/ 819096 h 973643"/>
              <a:gd name="connsiteX53" fmla="*/ 721217 w 1457889"/>
              <a:gd name="connsiteY53" fmla="*/ 824248 h 973643"/>
              <a:gd name="connsiteX54" fmla="*/ 721217 w 1457889"/>
              <a:gd name="connsiteY54" fmla="*/ 850005 h 973643"/>
              <a:gd name="connsiteX55" fmla="*/ 728944 w 1457889"/>
              <a:gd name="connsiteY55" fmla="*/ 855157 h 973643"/>
              <a:gd name="connsiteX56" fmla="*/ 767581 w 1457889"/>
              <a:gd name="connsiteY56" fmla="*/ 852581 h 973643"/>
              <a:gd name="connsiteX57" fmla="*/ 759854 w 1457889"/>
              <a:gd name="connsiteY57" fmla="*/ 857733 h 973643"/>
              <a:gd name="connsiteX58" fmla="*/ 752126 w 1457889"/>
              <a:gd name="connsiteY58" fmla="*/ 860309 h 973643"/>
              <a:gd name="connsiteX59" fmla="*/ 746975 w 1457889"/>
              <a:gd name="connsiteY59" fmla="*/ 868036 h 973643"/>
              <a:gd name="connsiteX60" fmla="*/ 749551 w 1457889"/>
              <a:gd name="connsiteY60" fmla="*/ 878339 h 973643"/>
              <a:gd name="connsiteX61" fmla="*/ 767581 w 1457889"/>
              <a:gd name="connsiteY61" fmla="*/ 878339 h 973643"/>
              <a:gd name="connsiteX62" fmla="*/ 772733 w 1457889"/>
              <a:gd name="connsiteY62" fmla="*/ 870612 h 973643"/>
              <a:gd name="connsiteX63" fmla="*/ 775308 w 1457889"/>
              <a:gd name="connsiteY63" fmla="*/ 862884 h 973643"/>
              <a:gd name="connsiteX64" fmla="*/ 790763 w 1457889"/>
              <a:gd name="connsiteY64" fmla="*/ 852581 h 973643"/>
              <a:gd name="connsiteX65" fmla="*/ 798490 w 1457889"/>
              <a:gd name="connsiteY65" fmla="*/ 847430 h 973643"/>
              <a:gd name="connsiteX66" fmla="*/ 829400 w 1457889"/>
              <a:gd name="connsiteY66" fmla="*/ 842278 h 973643"/>
              <a:gd name="connsiteX67" fmla="*/ 839703 w 1457889"/>
              <a:gd name="connsiteY67" fmla="*/ 839702 h 973643"/>
              <a:gd name="connsiteX68" fmla="*/ 870612 w 1457889"/>
              <a:gd name="connsiteY68" fmla="*/ 847430 h 973643"/>
              <a:gd name="connsiteX69" fmla="*/ 880915 w 1457889"/>
              <a:gd name="connsiteY69" fmla="*/ 850005 h 973643"/>
              <a:gd name="connsiteX70" fmla="*/ 888642 w 1457889"/>
              <a:gd name="connsiteY70" fmla="*/ 855157 h 973643"/>
              <a:gd name="connsiteX71" fmla="*/ 883491 w 1457889"/>
              <a:gd name="connsiteY71" fmla="*/ 878339 h 973643"/>
              <a:gd name="connsiteX72" fmla="*/ 893794 w 1457889"/>
              <a:gd name="connsiteY72" fmla="*/ 893794 h 973643"/>
              <a:gd name="connsiteX73" fmla="*/ 916976 w 1457889"/>
              <a:gd name="connsiteY73" fmla="*/ 906672 h 973643"/>
              <a:gd name="connsiteX74" fmla="*/ 924703 w 1457889"/>
              <a:gd name="connsiteY74" fmla="*/ 904097 h 973643"/>
              <a:gd name="connsiteX75" fmla="*/ 927279 w 1457889"/>
              <a:gd name="connsiteY75" fmla="*/ 896369 h 973643"/>
              <a:gd name="connsiteX76" fmla="*/ 940158 w 1457889"/>
              <a:gd name="connsiteY76" fmla="*/ 883491 h 973643"/>
              <a:gd name="connsiteX77" fmla="*/ 963340 w 1457889"/>
              <a:gd name="connsiteY77" fmla="*/ 888642 h 973643"/>
              <a:gd name="connsiteX78" fmla="*/ 968492 w 1457889"/>
              <a:gd name="connsiteY78" fmla="*/ 896369 h 973643"/>
              <a:gd name="connsiteX79" fmla="*/ 994249 w 1457889"/>
              <a:gd name="connsiteY79" fmla="*/ 911824 h 973643"/>
              <a:gd name="connsiteX80" fmla="*/ 1001977 w 1457889"/>
              <a:gd name="connsiteY80" fmla="*/ 916976 h 973643"/>
              <a:gd name="connsiteX81" fmla="*/ 1007128 w 1457889"/>
              <a:gd name="connsiteY81" fmla="*/ 924703 h 973643"/>
              <a:gd name="connsiteX82" fmla="*/ 1022583 w 1457889"/>
              <a:gd name="connsiteY82" fmla="*/ 932430 h 973643"/>
              <a:gd name="connsiteX83" fmla="*/ 1035462 w 1457889"/>
              <a:gd name="connsiteY83" fmla="*/ 929854 h 973643"/>
              <a:gd name="connsiteX84" fmla="*/ 1040613 w 1457889"/>
              <a:gd name="connsiteY84" fmla="*/ 922127 h 973643"/>
              <a:gd name="connsiteX85" fmla="*/ 1048341 w 1457889"/>
              <a:gd name="connsiteY85" fmla="*/ 911824 h 973643"/>
              <a:gd name="connsiteX86" fmla="*/ 1058644 w 1457889"/>
              <a:gd name="connsiteY86" fmla="*/ 896369 h 973643"/>
              <a:gd name="connsiteX87" fmla="*/ 1066371 w 1457889"/>
              <a:gd name="connsiteY87" fmla="*/ 888642 h 973643"/>
              <a:gd name="connsiteX88" fmla="*/ 1076674 w 1457889"/>
              <a:gd name="connsiteY88" fmla="*/ 878339 h 973643"/>
              <a:gd name="connsiteX89" fmla="*/ 1084401 w 1457889"/>
              <a:gd name="connsiteY89" fmla="*/ 883491 h 973643"/>
              <a:gd name="connsiteX90" fmla="*/ 1097280 w 1457889"/>
              <a:gd name="connsiteY90" fmla="*/ 875763 h 973643"/>
              <a:gd name="connsiteX91" fmla="*/ 1099856 w 1457889"/>
              <a:gd name="connsiteY91" fmla="*/ 852581 h 973643"/>
              <a:gd name="connsiteX92" fmla="*/ 1102432 w 1457889"/>
              <a:gd name="connsiteY92" fmla="*/ 808793 h 973643"/>
              <a:gd name="connsiteX93" fmla="*/ 1120462 w 1457889"/>
              <a:gd name="connsiteY93" fmla="*/ 801066 h 973643"/>
              <a:gd name="connsiteX94" fmla="*/ 1130765 w 1457889"/>
              <a:gd name="connsiteY94" fmla="*/ 785611 h 973643"/>
              <a:gd name="connsiteX95" fmla="*/ 1133341 w 1457889"/>
              <a:gd name="connsiteY95" fmla="*/ 775308 h 973643"/>
              <a:gd name="connsiteX96" fmla="*/ 1148796 w 1457889"/>
              <a:gd name="connsiteY96" fmla="*/ 759853 h 973643"/>
              <a:gd name="connsiteX97" fmla="*/ 1153947 w 1457889"/>
              <a:gd name="connsiteY97" fmla="*/ 752126 h 973643"/>
              <a:gd name="connsiteX98" fmla="*/ 1156523 w 1457889"/>
              <a:gd name="connsiteY98" fmla="*/ 728944 h 973643"/>
              <a:gd name="connsiteX99" fmla="*/ 1161675 w 1457889"/>
              <a:gd name="connsiteY99" fmla="*/ 721217 h 973643"/>
              <a:gd name="connsiteX100" fmla="*/ 1177129 w 1457889"/>
              <a:gd name="connsiteY100" fmla="*/ 705762 h 973643"/>
              <a:gd name="connsiteX101" fmla="*/ 1184857 w 1457889"/>
              <a:gd name="connsiteY101" fmla="*/ 695459 h 973643"/>
              <a:gd name="connsiteX102" fmla="*/ 1192584 w 1457889"/>
              <a:gd name="connsiteY102" fmla="*/ 690307 h 973643"/>
              <a:gd name="connsiteX103" fmla="*/ 1208039 w 1457889"/>
              <a:gd name="connsiteY103" fmla="*/ 685156 h 973643"/>
              <a:gd name="connsiteX104" fmla="*/ 1305918 w 1457889"/>
              <a:gd name="connsiteY104" fmla="*/ 677429 h 973643"/>
              <a:gd name="connsiteX105" fmla="*/ 1311070 w 1457889"/>
              <a:gd name="connsiteY105" fmla="*/ 669701 h 973643"/>
              <a:gd name="connsiteX106" fmla="*/ 1318797 w 1457889"/>
              <a:gd name="connsiteY106" fmla="*/ 664550 h 973643"/>
              <a:gd name="connsiteX107" fmla="*/ 1360009 w 1457889"/>
              <a:gd name="connsiteY107" fmla="*/ 636216 h 973643"/>
              <a:gd name="connsiteX108" fmla="*/ 1367737 w 1457889"/>
              <a:gd name="connsiteY108" fmla="*/ 638792 h 973643"/>
              <a:gd name="connsiteX109" fmla="*/ 1372888 w 1457889"/>
              <a:gd name="connsiteY109" fmla="*/ 654247 h 973643"/>
              <a:gd name="connsiteX110" fmla="*/ 1393494 w 1457889"/>
              <a:gd name="connsiteY110" fmla="*/ 636216 h 973643"/>
              <a:gd name="connsiteX111" fmla="*/ 1408949 w 1457889"/>
              <a:gd name="connsiteY111" fmla="*/ 623337 h 973643"/>
              <a:gd name="connsiteX112" fmla="*/ 1432131 w 1457889"/>
              <a:gd name="connsiteY112" fmla="*/ 605307 h 973643"/>
              <a:gd name="connsiteX113" fmla="*/ 1442434 w 1457889"/>
              <a:gd name="connsiteY113" fmla="*/ 582125 h 973643"/>
              <a:gd name="connsiteX114" fmla="*/ 1445010 w 1457889"/>
              <a:gd name="connsiteY114" fmla="*/ 574398 h 973643"/>
              <a:gd name="connsiteX115" fmla="*/ 1447586 w 1457889"/>
              <a:gd name="connsiteY115" fmla="*/ 556367 h 973643"/>
              <a:gd name="connsiteX116" fmla="*/ 1455313 w 1457889"/>
              <a:gd name="connsiteY116" fmla="*/ 538337 h 973643"/>
              <a:gd name="connsiteX117" fmla="*/ 1457889 w 1457889"/>
              <a:gd name="connsiteY117" fmla="*/ 530609 h 973643"/>
              <a:gd name="connsiteX118" fmla="*/ 1432131 w 1457889"/>
              <a:gd name="connsiteY118" fmla="*/ 517731 h 973643"/>
              <a:gd name="connsiteX119" fmla="*/ 1411525 w 1457889"/>
              <a:gd name="connsiteY119" fmla="*/ 520306 h 973643"/>
              <a:gd name="connsiteX120" fmla="*/ 1408949 w 1457889"/>
              <a:gd name="connsiteY120" fmla="*/ 504852 h 973643"/>
              <a:gd name="connsiteX121" fmla="*/ 1406373 w 1457889"/>
              <a:gd name="connsiteY121" fmla="*/ 491973 h 973643"/>
              <a:gd name="connsiteX122" fmla="*/ 1398646 w 1457889"/>
              <a:gd name="connsiteY122" fmla="*/ 461063 h 973643"/>
              <a:gd name="connsiteX123" fmla="*/ 1390919 w 1457889"/>
              <a:gd name="connsiteY123" fmla="*/ 458488 h 973643"/>
              <a:gd name="connsiteX124" fmla="*/ 1383191 w 1457889"/>
              <a:gd name="connsiteY124" fmla="*/ 461063 h 973643"/>
              <a:gd name="connsiteX125" fmla="*/ 1380615 w 1457889"/>
              <a:gd name="connsiteY125" fmla="*/ 468791 h 973643"/>
              <a:gd name="connsiteX126" fmla="*/ 1378040 w 1457889"/>
              <a:gd name="connsiteY126" fmla="*/ 486821 h 973643"/>
              <a:gd name="connsiteX127" fmla="*/ 1370312 w 1457889"/>
              <a:gd name="connsiteY127" fmla="*/ 489397 h 973643"/>
              <a:gd name="connsiteX128" fmla="*/ 1362585 w 1457889"/>
              <a:gd name="connsiteY128" fmla="*/ 494549 h 973643"/>
              <a:gd name="connsiteX129" fmla="*/ 1313645 w 1457889"/>
              <a:gd name="connsiteY129" fmla="*/ 486821 h 973643"/>
              <a:gd name="connsiteX130" fmla="*/ 1298191 w 1457889"/>
              <a:gd name="connsiteY130" fmla="*/ 479094 h 973643"/>
              <a:gd name="connsiteX131" fmla="*/ 1290463 w 1457889"/>
              <a:gd name="connsiteY131" fmla="*/ 473942 h 973643"/>
              <a:gd name="connsiteX132" fmla="*/ 1275009 w 1457889"/>
              <a:gd name="connsiteY132" fmla="*/ 468791 h 973643"/>
              <a:gd name="connsiteX133" fmla="*/ 1267281 w 1457889"/>
              <a:gd name="connsiteY133" fmla="*/ 466215 h 973643"/>
              <a:gd name="connsiteX134" fmla="*/ 1251827 w 1457889"/>
              <a:gd name="connsiteY134" fmla="*/ 455912 h 973643"/>
              <a:gd name="connsiteX135" fmla="*/ 1244099 w 1457889"/>
              <a:gd name="connsiteY135" fmla="*/ 440457 h 973643"/>
              <a:gd name="connsiteX136" fmla="*/ 1241524 w 1457889"/>
              <a:gd name="connsiteY136" fmla="*/ 432730 h 973643"/>
              <a:gd name="connsiteX137" fmla="*/ 1241524 w 1457889"/>
              <a:gd name="connsiteY137" fmla="*/ 404396 h 973643"/>
              <a:gd name="connsiteX138" fmla="*/ 1231221 w 1457889"/>
              <a:gd name="connsiteY138" fmla="*/ 388942 h 973643"/>
              <a:gd name="connsiteX139" fmla="*/ 1228645 w 1457889"/>
              <a:gd name="connsiteY139" fmla="*/ 381214 h 973643"/>
              <a:gd name="connsiteX140" fmla="*/ 1213190 w 1457889"/>
              <a:gd name="connsiteY140" fmla="*/ 363184 h 973643"/>
              <a:gd name="connsiteX141" fmla="*/ 1200311 w 1457889"/>
              <a:gd name="connsiteY141" fmla="*/ 352881 h 973643"/>
              <a:gd name="connsiteX142" fmla="*/ 1184857 w 1457889"/>
              <a:gd name="connsiteY142" fmla="*/ 342578 h 973643"/>
              <a:gd name="connsiteX143" fmla="*/ 1177129 w 1457889"/>
              <a:gd name="connsiteY143" fmla="*/ 337426 h 973643"/>
              <a:gd name="connsiteX144" fmla="*/ 1161675 w 1457889"/>
              <a:gd name="connsiteY144" fmla="*/ 332275 h 973643"/>
              <a:gd name="connsiteX145" fmla="*/ 1092129 w 1457889"/>
              <a:gd name="connsiteY145" fmla="*/ 334851 h 973643"/>
              <a:gd name="connsiteX146" fmla="*/ 1050916 w 1457889"/>
              <a:gd name="connsiteY146" fmla="*/ 334851 h 973643"/>
              <a:gd name="connsiteX147" fmla="*/ 1035462 w 1457889"/>
              <a:gd name="connsiteY147" fmla="*/ 324547 h 973643"/>
              <a:gd name="connsiteX148" fmla="*/ 1027734 w 1457889"/>
              <a:gd name="connsiteY148" fmla="*/ 319396 h 973643"/>
              <a:gd name="connsiteX149" fmla="*/ 1012280 w 1457889"/>
              <a:gd name="connsiteY149" fmla="*/ 314244 h 973643"/>
              <a:gd name="connsiteX150" fmla="*/ 994249 w 1457889"/>
              <a:gd name="connsiteY150" fmla="*/ 316820 h 973643"/>
              <a:gd name="connsiteX151" fmla="*/ 1012280 w 1457889"/>
              <a:gd name="connsiteY151" fmla="*/ 337426 h 973643"/>
              <a:gd name="connsiteX152" fmla="*/ 1009704 w 1457889"/>
              <a:gd name="connsiteY152" fmla="*/ 347729 h 973643"/>
              <a:gd name="connsiteX153" fmla="*/ 994249 w 1457889"/>
              <a:gd name="connsiteY153" fmla="*/ 352881 h 973643"/>
              <a:gd name="connsiteX154" fmla="*/ 873188 w 1457889"/>
              <a:gd name="connsiteY154" fmla="*/ 352881 h 973643"/>
              <a:gd name="connsiteX155" fmla="*/ 868036 w 1457889"/>
              <a:gd name="connsiteY155" fmla="*/ 360608 h 973643"/>
              <a:gd name="connsiteX156" fmla="*/ 865461 w 1457889"/>
              <a:gd name="connsiteY156" fmla="*/ 368336 h 973643"/>
              <a:gd name="connsiteX157" fmla="*/ 865461 w 1457889"/>
              <a:gd name="connsiteY157" fmla="*/ 401821 h 973643"/>
              <a:gd name="connsiteX158" fmla="*/ 857733 w 1457889"/>
              <a:gd name="connsiteY158" fmla="*/ 406972 h 973643"/>
              <a:gd name="connsiteX159" fmla="*/ 762430 w 1457889"/>
              <a:gd name="connsiteY159" fmla="*/ 404396 h 973643"/>
              <a:gd name="connsiteX160" fmla="*/ 757278 w 1457889"/>
              <a:gd name="connsiteY160" fmla="*/ 388942 h 973643"/>
              <a:gd name="connsiteX161" fmla="*/ 754702 w 1457889"/>
              <a:gd name="connsiteY161" fmla="*/ 368336 h 973643"/>
              <a:gd name="connsiteX162" fmla="*/ 739248 w 1457889"/>
              <a:gd name="connsiteY162" fmla="*/ 358032 h 973643"/>
              <a:gd name="connsiteX163" fmla="*/ 736672 w 1457889"/>
              <a:gd name="connsiteY163" fmla="*/ 350305 h 973643"/>
              <a:gd name="connsiteX164" fmla="*/ 744399 w 1457889"/>
              <a:gd name="connsiteY164" fmla="*/ 329699 h 973643"/>
              <a:gd name="connsiteX165" fmla="*/ 765005 w 1457889"/>
              <a:gd name="connsiteY165" fmla="*/ 332275 h 973643"/>
              <a:gd name="connsiteX166" fmla="*/ 772733 w 1457889"/>
              <a:gd name="connsiteY166" fmla="*/ 337426 h 973643"/>
              <a:gd name="connsiteX167" fmla="*/ 780460 w 1457889"/>
              <a:gd name="connsiteY167" fmla="*/ 340002 h 973643"/>
              <a:gd name="connsiteX168" fmla="*/ 795915 w 1457889"/>
              <a:gd name="connsiteY168" fmla="*/ 347729 h 973643"/>
              <a:gd name="connsiteX169" fmla="*/ 801066 w 1457889"/>
              <a:gd name="connsiteY169" fmla="*/ 355457 h 973643"/>
              <a:gd name="connsiteX170" fmla="*/ 829400 w 1457889"/>
              <a:gd name="connsiteY170" fmla="*/ 360608 h 973643"/>
              <a:gd name="connsiteX171" fmla="*/ 837127 w 1457889"/>
              <a:gd name="connsiteY171" fmla="*/ 345154 h 973643"/>
              <a:gd name="connsiteX172" fmla="*/ 831975 w 1457889"/>
              <a:gd name="connsiteY172" fmla="*/ 321972 h 973643"/>
              <a:gd name="connsiteX173" fmla="*/ 826824 w 1457889"/>
              <a:gd name="connsiteY173" fmla="*/ 314244 h 973643"/>
              <a:gd name="connsiteX174" fmla="*/ 819097 w 1457889"/>
              <a:gd name="connsiteY174" fmla="*/ 298790 h 973643"/>
              <a:gd name="connsiteX175" fmla="*/ 816521 w 1457889"/>
              <a:gd name="connsiteY175" fmla="*/ 285911 h 973643"/>
              <a:gd name="connsiteX176" fmla="*/ 811369 w 1457889"/>
              <a:gd name="connsiteY176" fmla="*/ 255001 h 973643"/>
              <a:gd name="connsiteX177" fmla="*/ 803642 w 1457889"/>
              <a:gd name="connsiteY177" fmla="*/ 231820 h 973643"/>
              <a:gd name="connsiteX178" fmla="*/ 801066 w 1457889"/>
              <a:gd name="connsiteY178" fmla="*/ 224092 h 973643"/>
              <a:gd name="connsiteX179" fmla="*/ 798490 w 1457889"/>
              <a:gd name="connsiteY179" fmla="*/ 193183 h 973643"/>
              <a:gd name="connsiteX180" fmla="*/ 783036 w 1457889"/>
              <a:gd name="connsiteY180" fmla="*/ 162274 h 973643"/>
              <a:gd name="connsiteX181" fmla="*/ 762430 w 1457889"/>
              <a:gd name="connsiteY181" fmla="*/ 128789 h 973643"/>
              <a:gd name="connsiteX182" fmla="*/ 754702 w 1457889"/>
              <a:gd name="connsiteY182" fmla="*/ 123637 h 973643"/>
              <a:gd name="connsiteX183" fmla="*/ 741823 w 1457889"/>
              <a:gd name="connsiteY183" fmla="*/ 110758 h 973643"/>
              <a:gd name="connsiteX184" fmla="*/ 728944 w 1457889"/>
              <a:gd name="connsiteY184" fmla="*/ 92728 h 973643"/>
              <a:gd name="connsiteX185" fmla="*/ 718641 w 1457889"/>
              <a:gd name="connsiteY185" fmla="*/ 79849 h 973643"/>
              <a:gd name="connsiteX186" fmla="*/ 710914 w 1457889"/>
              <a:gd name="connsiteY186" fmla="*/ 69546 h 973643"/>
              <a:gd name="connsiteX187" fmla="*/ 695459 w 1457889"/>
              <a:gd name="connsiteY187" fmla="*/ 61818 h 973643"/>
              <a:gd name="connsiteX188" fmla="*/ 687732 w 1457889"/>
              <a:gd name="connsiteY188" fmla="*/ 56667 h 973643"/>
              <a:gd name="connsiteX189" fmla="*/ 680005 w 1457889"/>
              <a:gd name="connsiteY189" fmla="*/ 54091 h 973643"/>
              <a:gd name="connsiteX190" fmla="*/ 672277 w 1457889"/>
              <a:gd name="connsiteY190" fmla="*/ 48940 h 973643"/>
              <a:gd name="connsiteX191" fmla="*/ 664550 w 1457889"/>
              <a:gd name="connsiteY191" fmla="*/ 46364 h 973643"/>
              <a:gd name="connsiteX192" fmla="*/ 633641 w 1457889"/>
              <a:gd name="connsiteY192" fmla="*/ 41212 h 973643"/>
              <a:gd name="connsiteX193" fmla="*/ 610459 w 1457889"/>
              <a:gd name="connsiteY193" fmla="*/ 33485 h 973643"/>
              <a:gd name="connsiteX194" fmla="*/ 602732 w 1457889"/>
              <a:gd name="connsiteY194" fmla="*/ 30909 h 973643"/>
              <a:gd name="connsiteX195" fmla="*/ 595004 w 1457889"/>
              <a:gd name="connsiteY195" fmla="*/ 25758 h 973643"/>
              <a:gd name="connsiteX196" fmla="*/ 579550 w 1457889"/>
              <a:gd name="connsiteY196" fmla="*/ 12879 h 973643"/>
              <a:gd name="connsiteX197" fmla="*/ 571822 w 1457889"/>
              <a:gd name="connsiteY197" fmla="*/ 10303 h 973643"/>
              <a:gd name="connsiteX198" fmla="*/ 553792 w 1457889"/>
              <a:gd name="connsiteY198" fmla="*/ 0 h 973643"/>
              <a:gd name="connsiteX199" fmla="*/ 512579 w 1457889"/>
              <a:gd name="connsiteY199" fmla="*/ 5151 h 973643"/>
              <a:gd name="connsiteX200" fmla="*/ 497125 w 1457889"/>
              <a:gd name="connsiteY200" fmla="*/ 10303 h 973643"/>
              <a:gd name="connsiteX201" fmla="*/ 471367 w 1457889"/>
              <a:gd name="connsiteY201" fmla="*/ 20606 h 973643"/>
              <a:gd name="connsiteX202" fmla="*/ 414700 w 1457889"/>
              <a:gd name="connsiteY202" fmla="*/ 25758 h 973643"/>
              <a:gd name="connsiteX203" fmla="*/ 391518 w 1457889"/>
              <a:gd name="connsiteY203" fmla="*/ 33485 h 973643"/>
              <a:gd name="connsiteX204" fmla="*/ 383791 w 1457889"/>
              <a:gd name="connsiteY204" fmla="*/ 36061 h 973643"/>
              <a:gd name="connsiteX205" fmla="*/ 306517 w 1457889"/>
              <a:gd name="connsiteY205" fmla="*/ 43788 h 973643"/>
              <a:gd name="connsiteX206" fmla="*/ 298790 w 1457889"/>
              <a:gd name="connsiteY206" fmla="*/ 46364 h 973643"/>
              <a:gd name="connsiteX207" fmla="*/ 288487 w 1457889"/>
              <a:gd name="connsiteY207" fmla="*/ 61818 h 973643"/>
              <a:gd name="connsiteX208" fmla="*/ 283335 w 1457889"/>
              <a:gd name="connsiteY208" fmla="*/ 85000 h 973643"/>
              <a:gd name="connsiteX209" fmla="*/ 280760 w 1457889"/>
              <a:gd name="connsiteY209" fmla="*/ 128789 h 973643"/>
              <a:gd name="connsiteX210" fmla="*/ 270457 w 1457889"/>
              <a:gd name="connsiteY210" fmla="*/ 144243 h 973643"/>
              <a:gd name="connsiteX211" fmla="*/ 262729 w 1457889"/>
              <a:gd name="connsiteY211" fmla="*/ 146819 h 973643"/>
              <a:gd name="connsiteX212" fmla="*/ 255002 w 1457889"/>
              <a:gd name="connsiteY212" fmla="*/ 151971 h 973643"/>
              <a:gd name="connsiteX213" fmla="*/ 242123 w 1457889"/>
              <a:gd name="connsiteY213" fmla="*/ 162274 h 973643"/>
              <a:gd name="connsiteX214" fmla="*/ 234396 w 1457889"/>
              <a:gd name="connsiteY214" fmla="*/ 164849 h 973643"/>
              <a:gd name="connsiteX215" fmla="*/ 195759 w 1457889"/>
              <a:gd name="connsiteY215" fmla="*/ 177728 h 973643"/>
              <a:gd name="connsiteX216" fmla="*/ 188032 w 1457889"/>
              <a:gd name="connsiteY216" fmla="*/ 182880 h 973643"/>
              <a:gd name="connsiteX217" fmla="*/ 182880 w 1457889"/>
              <a:gd name="connsiteY217" fmla="*/ 175152 h 973643"/>
              <a:gd name="connsiteX218" fmla="*/ 177729 w 1457889"/>
              <a:gd name="connsiteY218" fmla="*/ 157122 h 973643"/>
              <a:gd name="connsiteX219" fmla="*/ 175153 w 1457889"/>
              <a:gd name="connsiteY219" fmla="*/ 149395 h 973643"/>
              <a:gd name="connsiteX220" fmla="*/ 170001 w 1457889"/>
              <a:gd name="connsiteY220" fmla="*/ 141667 h 973643"/>
              <a:gd name="connsiteX221" fmla="*/ 159698 w 1457889"/>
              <a:gd name="connsiteY221" fmla="*/ 118485 h 973643"/>
              <a:gd name="connsiteX222" fmla="*/ 128789 w 1457889"/>
              <a:gd name="connsiteY222" fmla="*/ 103031 h 973643"/>
              <a:gd name="connsiteX223" fmla="*/ 103031 w 1457889"/>
              <a:gd name="connsiteY223" fmla="*/ 100455 h 973643"/>
              <a:gd name="connsiteX224" fmla="*/ 79849 w 1457889"/>
              <a:gd name="connsiteY224" fmla="*/ 103031 h 973643"/>
              <a:gd name="connsiteX225" fmla="*/ 72122 w 1457889"/>
              <a:gd name="connsiteY225" fmla="*/ 110758 h 973643"/>
              <a:gd name="connsiteX226" fmla="*/ 69546 w 1457889"/>
              <a:gd name="connsiteY226" fmla="*/ 154546 h 973643"/>
              <a:gd name="connsiteX227" fmla="*/ 59243 w 1457889"/>
              <a:gd name="connsiteY227" fmla="*/ 170001 h 973643"/>
              <a:gd name="connsiteX228" fmla="*/ 43788 w 1457889"/>
              <a:gd name="connsiteY228" fmla="*/ 177728 h 973643"/>
              <a:gd name="connsiteX229" fmla="*/ 28334 w 1457889"/>
              <a:gd name="connsiteY229" fmla="*/ 188031 h 973643"/>
              <a:gd name="connsiteX0" fmla="*/ 28334 w 1457889"/>
              <a:gd name="connsiteY0" fmla="*/ 188031 h 973643"/>
              <a:gd name="connsiteX1" fmla="*/ 0 w 1457889"/>
              <a:gd name="connsiteY1" fmla="*/ 306517 h 973643"/>
              <a:gd name="connsiteX2" fmla="*/ 43788 w 1457889"/>
              <a:gd name="connsiteY2" fmla="*/ 352881 h 973643"/>
              <a:gd name="connsiteX3" fmla="*/ 59243 w 1457889"/>
              <a:gd name="connsiteY3" fmla="*/ 373487 h 973643"/>
              <a:gd name="connsiteX4" fmla="*/ 87577 w 1457889"/>
              <a:gd name="connsiteY4" fmla="*/ 391518 h 973643"/>
              <a:gd name="connsiteX5" fmla="*/ 118486 w 1457889"/>
              <a:gd name="connsiteY5" fmla="*/ 448185 h 973643"/>
              <a:gd name="connsiteX6" fmla="*/ 157122 w 1457889"/>
              <a:gd name="connsiteY6" fmla="*/ 468791 h 973643"/>
              <a:gd name="connsiteX7" fmla="*/ 177729 w 1457889"/>
              <a:gd name="connsiteY7" fmla="*/ 525458 h 973643"/>
              <a:gd name="connsiteX8" fmla="*/ 211214 w 1457889"/>
              <a:gd name="connsiteY8" fmla="*/ 579549 h 973643"/>
              <a:gd name="connsiteX9" fmla="*/ 177729 w 1457889"/>
              <a:gd name="connsiteY9" fmla="*/ 613034 h 973643"/>
              <a:gd name="connsiteX10" fmla="*/ 180304 w 1457889"/>
              <a:gd name="connsiteY10" fmla="*/ 649095 h 973643"/>
              <a:gd name="connsiteX11" fmla="*/ 206062 w 1457889"/>
              <a:gd name="connsiteY11" fmla="*/ 708338 h 973643"/>
              <a:gd name="connsiteX12" fmla="*/ 200911 w 1457889"/>
              <a:gd name="connsiteY12" fmla="*/ 759853 h 973643"/>
              <a:gd name="connsiteX13" fmla="*/ 200910 w 1457889"/>
              <a:gd name="connsiteY13" fmla="*/ 798490 h 973643"/>
              <a:gd name="connsiteX14" fmla="*/ 265305 w 1457889"/>
              <a:gd name="connsiteY14" fmla="*/ 806217 h 973643"/>
              <a:gd name="connsiteX15" fmla="*/ 332275 w 1457889"/>
              <a:gd name="connsiteY15" fmla="*/ 857733 h 973643"/>
              <a:gd name="connsiteX16" fmla="*/ 373488 w 1457889"/>
              <a:gd name="connsiteY16" fmla="*/ 844854 h 973643"/>
              <a:gd name="connsiteX17" fmla="*/ 406973 w 1457889"/>
              <a:gd name="connsiteY17" fmla="*/ 844854 h 973643"/>
              <a:gd name="connsiteX18" fmla="*/ 427579 w 1457889"/>
              <a:gd name="connsiteY18" fmla="*/ 916976 h 973643"/>
              <a:gd name="connsiteX19" fmla="*/ 430155 w 1457889"/>
              <a:gd name="connsiteY19" fmla="*/ 942733 h 973643"/>
              <a:gd name="connsiteX20" fmla="*/ 455912 w 1457889"/>
              <a:gd name="connsiteY20" fmla="*/ 973643 h 973643"/>
              <a:gd name="connsiteX21" fmla="*/ 489397 w 1457889"/>
              <a:gd name="connsiteY21" fmla="*/ 965915 h 973643"/>
              <a:gd name="connsiteX22" fmla="*/ 499701 w 1457889"/>
              <a:gd name="connsiteY22" fmla="*/ 945309 h 973643"/>
              <a:gd name="connsiteX23" fmla="*/ 512579 w 1457889"/>
              <a:gd name="connsiteY23" fmla="*/ 924703 h 973643"/>
              <a:gd name="connsiteX24" fmla="*/ 528034 w 1457889"/>
              <a:gd name="connsiteY24" fmla="*/ 901521 h 973643"/>
              <a:gd name="connsiteX25" fmla="*/ 533186 w 1457889"/>
              <a:gd name="connsiteY25" fmla="*/ 893794 h 973643"/>
              <a:gd name="connsiteX26" fmla="*/ 546064 w 1457889"/>
              <a:gd name="connsiteY26" fmla="*/ 870612 h 973643"/>
              <a:gd name="connsiteX27" fmla="*/ 556368 w 1457889"/>
              <a:gd name="connsiteY27" fmla="*/ 855157 h 973643"/>
              <a:gd name="connsiteX28" fmla="*/ 553792 w 1457889"/>
              <a:gd name="connsiteY28" fmla="*/ 842278 h 973643"/>
              <a:gd name="connsiteX29" fmla="*/ 553792 w 1457889"/>
              <a:gd name="connsiteY29" fmla="*/ 819096 h 973643"/>
              <a:gd name="connsiteX30" fmla="*/ 569246 w 1457889"/>
              <a:gd name="connsiteY30" fmla="*/ 811369 h 973643"/>
              <a:gd name="connsiteX31" fmla="*/ 592428 w 1457889"/>
              <a:gd name="connsiteY31" fmla="*/ 798490 h 973643"/>
              <a:gd name="connsiteX32" fmla="*/ 625913 w 1457889"/>
              <a:gd name="connsiteY32" fmla="*/ 795914 h 973643"/>
              <a:gd name="connsiteX33" fmla="*/ 633641 w 1457889"/>
              <a:gd name="connsiteY33" fmla="*/ 790763 h 973643"/>
              <a:gd name="connsiteX34" fmla="*/ 638792 w 1457889"/>
              <a:gd name="connsiteY34" fmla="*/ 775308 h 973643"/>
              <a:gd name="connsiteX35" fmla="*/ 638792 w 1457889"/>
              <a:gd name="connsiteY35" fmla="*/ 744399 h 973643"/>
              <a:gd name="connsiteX36" fmla="*/ 641368 w 1457889"/>
              <a:gd name="connsiteY36" fmla="*/ 736671 h 973643"/>
              <a:gd name="connsiteX37" fmla="*/ 649095 w 1457889"/>
              <a:gd name="connsiteY37" fmla="*/ 731520 h 973643"/>
              <a:gd name="connsiteX38" fmla="*/ 656823 w 1457889"/>
              <a:gd name="connsiteY38" fmla="*/ 716065 h 973643"/>
              <a:gd name="connsiteX39" fmla="*/ 659399 w 1457889"/>
              <a:gd name="connsiteY39" fmla="*/ 700611 h 973643"/>
              <a:gd name="connsiteX40" fmla="*/ 667126 w 1457889"/>
              <a:gd name="connsiteY40" fmla="*/ 695459 h 973643"/>
              <a:gd name="connsiteX41" fmla="*/ 674853 w 1457889"/>
              <a:gd name="connsiteY41" fmla="*/ 698035 h 973643"/>
              <a:gd name="connsiteX42" fmla="*/ 682581 w 1457889"/>
              <a:gd name="connsiteY42" fmla="*/ 705762 h 973643"/>
              <a:gd name="connsiteX43" fmla="*/ 692884 w 1457889"/>
              <a:gd name="connsiteY43" fmla="*/ 721217 h 973643"/>
              <a:gd name="connsiteX44" fmla="*/ 700611 w 1457889"/>
              <a:gd name="connsiteY44" fmla="*/ 723792 h 973643"/>
              <a:gd name="connsiteX45" fmla="*/ 708338 w 1457889"/>
              <a:gd name="connsiteY45" fmla="*/ 739247 h 973643"/>
              <a:gd name="connsiteX46" fmla="*/ 713490 w 1457889"/>
              <a:gd name="connsiteY46" fmla="*/ 754702 h 973643"/>
              <a:gd name="connsiteX47" fmla="*/ 716066 w 1457889"/>
              <a:gd name="connsiteY47" fmla="*/ 762429 h 973643"/>
              <a:gd name="connsiteX48" fmla="*/ 731520 w 1457889"/>
              <a:gd name="connsiteY48" fmla="*/ 772732 h 973643"/>
              <a:gd name="connsiteX49" fmla="*/ 739248 w 1457889"/>
              <a:gd name="connsiteY49" fmla="*/ 788187 h 973643"/>
              <a:gd name="connsiteX50" fmla="*/ 734096 w 1457889"/>
              <a:gd name="connsiteY50" fmla="*/ 803641 h 973643"/>
              <a:gd name="connsiteX51" fmla="*/ 731520 w 1457889"/>
              <a:gd name="connsiteY51" fmla="*/ 811369 h 973643"/>
              <a:gd name="connsiteX52" fmla="*/ 728944 w 1457889"/>
              <a:gd name="connsiteY52" fmla="*/ 819096 h 973643"/>
              <a:gd name="connsiteX53" fmla="*/ 721217 w 1457889"/>
              <a:gd name="connsiteY53" fmla="*/ 824248 h 973643"/>
              <a:gd name="connsiteX54" fmla="*/ 721217 w 1457889"/>
              <a:gd name="connsiteY54" fmla="*/ 850005 h 973643"/>
              <a:gd name="connsiteX55" fmla="*/ 728944 w 1457889"/>
              <a:gd name="connsiteY55" fmla="*/ 855157 h 973643"/>
              <a:gd name="connsiteX56" fmla="*/ 767581 w 1457889"/>
              <a:gd name="connsiteY56" fmla="*/ 852581 h 973643"/>
              <a:gd name="connsiteX57" fmla="*/ 759854 w 1457889"/>
              <a:gd name="connsiteY57" fmla="*/ 857733 h 973643"/>
              <a:gd name="connsiteX58" fmla="*/ 752126 w 1457889"/>
              <a:gd name="connsiteY58" fmla="*/ 860309 h 973643"/>
              <a:gd name="connsiteX59" fmla="*/ 746975 w 1457889"/>
              <a:gd name="connsiteY59" fmla="*/ 868036 h 973643"/>
              <a:gd name="connsiteX60" fmla="*/ 749551 w 1457889"/>
              <a:gd name="connsiteY60" fmla="*/ 878339 h 973643"/>
              <a:gd name="connsiteX61" fmla="*/ 767581 w 1457889"/>
              <a:gd name="connsiteY61" fmla="*/ 878339 h 973643"/>
              <a:gd name="connsiteX62" fmla="*/ 772733 w 1457889"/>
              <a:gd name="connsiteY62" fmla="*/ 870612 h 973643"/>
              <a:gd name="connsiteX63" fmla="*/ 775308 w 1457889"/>
              <a:gd name="connsiteY63" fmla="*/ 862884 h 973643"/>
              <a:gd name="connsiteX64" fmla="*/ 790763 w 1457889"/>
              <a:gd name="connsiteY64" fmla="*/ 852581 h 973643"/>
              <a:gd name="connsiteX65" fmla="*/ 798490 w 1457889"/>
              <a:gd name="connsiteY65" fmla="*/ 847430 h 973643"/>
              <a:gd name="connsiteX66" fmla="*/ 829400 w 1457889"/>
              <a:gd name="connsiteY66" fmla="*/ 842278 h 973643"/>
              <a:gd name="connsiteX67" fmla="*/ 839703 w 1457889"/>
              <a:gd name="connsiteY67" fmla="*/ 839702 h 973643"/>
              <a:gd name="connsiteX68" fmla="*/ 870612 w 1457889"/>
              <a:gd name="connsiteY68" fmla="*/ 847430 h 973643"/>
              <a:gd name="connsiteX69" fmla="*/ 880915 w 1457889"/>
              <a:gd name="connsiteY69" fmla="*/ 850005 h 973643"/>
              <a:gd name="connsiteX70" fmla="*/ 888642 w 1457889"/>
              <a:gd name="connsiteY70" fmla="*/ 855157 h 973643"/>
              <a:gd name="connsiteX71" fmla="*/ 883491 w 1457889"/>
              <a:gd name="connsiteY71" fmla="*/ 878339 h 973643"/>
              <a:gd name="connsiteX72" fmla="*/ 893794 w 1457889"/>
              <a:gd name="connsiteY72" fmla="*/ 893794 h 973643"/>
              <a:gd name="connsiteX73" fmla="*/ 916976 w 1457889"/>
              <a:gd name="connsiteY73" fmla="*/ 906672 h 973643"/>
              <a:gd name="connsiteX74" fmla="*/ 924703 w 1457889"/>
              <a:gd name="connsiteY74" fmla="*/ 904097 h 973643"/>
              <a:gd name="connsiteX75" fmla="*/ 927279 w 1457889"/>
              <a:gd name="connsiteY75" fmla="*/ 896369 h 973643"/>
              <a:gd name="connsiteX76" fmla="*/ 940158 w 1457889"/>
              <a:gd name="connsiteY76" fmla="*/ 883491 h 973643"/>
              <a:gd name="connsiteX77" fmla="*/ 963340 w 1457889"/>
              <a:gd name="connsiteY77" fmla="*/ 888642 h 973643"/>
              <a:gd name="connsiteX78" fmla="*/ 968492 w 1457889"/>
              <a:gd name="connsiteY78" fmla="*/ 896369 h 973643"/>
              <a:gd name="connsiteX79" fmla="*/ 994249 w 1457889"/>
              <a:gd name="connsiteY79" fmla="*/ 911824 h 973643"/>
              <a:gd name="connsiteX80" fmla="*/ 1001977 w 1457889"/>
              <a:gd name="connsiteY80" fmla="*/ 916976 h 973643"/>
              <a:gd name="connsiteX81" fmla="*/ 1007128 w 1457889"/>
              <a:gd name="connsiteY81" fmla="*/ 924703 h 973643"/>
              <a:gd name="connsiteX82" fmla="*/ 1022583 w 1457889"/>
              <a:gd name="connsiteY82" fmla="*/ 932430 h 973643"/>
              <a:gd name="connsiteX83" fmla="*/ 1035462 w 1457889"/>
              <a:gd name="connsiteY83" fmla="*/ 929854 h 973643"/>
              <a:gd name="connsiteX84" fmla="*/ 1040613 w 1457889"/>
              <a:gd name="connsiteY84" fmla="*/ 922127 h 973643"/>
              <a:gd name="connsiteX85" fmla="*/ 1048341 w 1457889"/>
              <a:gd name="connsiteY85" fmla="*/ 911824 h 973643"/>
              <a:gd name="connsiteX86" fmla="*/ 1058644 w 1457889"/>
              <a:gd name="connsiteY86" fmla="*/ 896369 h 973643"/>
              <a:gd name="connsiteX87" fmla="*/ 1066371 w 1457889"/>
              <a:gd name="connsiteY87" fmla="*/ 888642 h 973643"/>
              <a:gd name="connsiteX88" fmla="*/ 1076674 w 1457889"/>
              <a:gd name="connsiteY88" fmla="*/ 878339 h 973643"/>
              <a:gd name="connsiteX89" fmla="*/ 1084401 w 1457889"/>
              <a:gd name="connsiteY89" fmla="*/ 883491 h 973643"/>
              <a:gd name="connsiteX90" fmla="*/ 1097280 w 1457889"/>
              <a:gd name="connsiteY90" fmla="*/ 875763 h 973643"/>
              <a:gd name="connsiteX91" fmla="*/ 1099856 w 1457889"/>
              <a:gd name="connsiteY91" fmla="*/ 852581 h 973643"/>
              <a:gd name="connsiteX92" fmla="*/ 1102432 w 1457889"/>
              <a:gd name="connsiteY92" fmla="*/ 808793 h 973643"/>
              <a:gd name="connsiteX93" fmla="*/ 1120462 w 1457889"/>
              <a:gd name="connsiteY93" fmla="*/ 801066 h 973643"/>
              <a:gd name="connsiteX94" fmla="*/ 1130765 w 1457889"/>
              <a:gd name="connsiteY94" fmla="*/ 785611 h 973643"/>
              <a:gd name="connsiteX95" fmla="*/ 1133341 w 1457889"/>
              <a:gd name="connsiteY95" fmla="*/ 775308 h 973643"/>
              <a:gd name="connsiteX96" fmla="*/ 1148796 w 1457889"/>
              <a:gd name="connsiteY96" fmla="*/ 759853 h 973643"/>
              <a:gd name="connsiteX97" fmla="*/ 1153947 w 1457889"/>
              <a:gd name="connsiteY97" fmla="*/ 752126 h 973643"/>
              <a:gd name="connsiteX98" fmla="*/ 1156523 w 1457889"/>
              <a:gd name="connsiteY98" fmla="*/ 728944 h 973643"/>
              <a:gd name="connsiteX99" fmla="*/ 1161675 w 1457889"/>
              <a:gd name="connsiteY99" fmla="*/ 721217 h 973643"/>
              <a:gd name="connsiteX100" fmla="*/ 1177129 w 1457889"/>
              <a:gd name="connsiteY100" fmla="*/ 705762 h 973643"/>
              <a:gd name="connsiteX101" fmla="*/ 1184857 w 1457889"/>
              <a:gd name="connsiteY101" fmla="*/ 695459 h 973643"/>
              <a:gd name="connsiteX102" fmla="*/ 1192584 w 1457889"/>
              <a:gd name="connsiteY102" fmla="*/ 690307 h 973643"/>
              <a:gd name="connsiteX103" fmla="*/ 1208039 w 1457889"/>
              <a:gd name="connsiteY103" fmla="*/ 685156 h 973643"/>
              <a:gd name="connsiteX104" fmla="*/ 1305918 w 1457889"/>
              <a:gd name="connsiteY104" fmla="*/ 677429 h 973643"/>
              <a:gd name="connsiteX105" fmla="*/ 1311070 w 1457889"/>
              <a:gd name="connsiteY105" fmla="*/ 669701 h 973643"/>
              <a:gd name="connsiteX106" fmla="*/ 1318797 w 1457889"/>
              <a:gd name="connsiteY106" fmla="*/ 664550 h 973643"/>
              <a:gd name="connsiteX107" fmla="*/ 1360009 w 1457889"/>
              <a:gd name="connsiteY107" fmla="*/ 636216 h 973643"/>
              <a:gd name="connsiteX108" fmla="*/ 1367737 w 1457889"/>
              <a:gd name="connsiteY108" fmla="*/ 638792 h 973643"/>
              <a:gd name="connsiteX109" fmla="*/ 1372888 w 1457889"/>
              <a:gd name="connsiteY109" fmla="*/ 654247 h 973643"/>
              <a:gd name="connsiteX110" fmla="*/ 1393494 w 1457889"/>
              <a:gd name="connsiteY110" fmla="*/ 636216 h 973643"/>
              <a:gd name="connsiteX111" fmla="*/ 1408949 w 1457889"/>
              <a:gd name="connsiteY111" fmla="*/ 623337 h 973643"/>
              <a:gd name="connsiteX112" fmla="*/ 1432131 w 1457889"/>
              <a:gd name="connsiteY112" fmla="*/ 605307 h 973643"/>
              <a:gd name="connsiteX113" fmla="*/ 1442434 w 1457889"/>
              <a:gd name="connsiteY113" fmla="*/ 582125 h 973643"/>
              <a:gd name="connsiteX114" fmla="*/ 1445010 w 1457889"/>
              <a:gd name="connsiteY114" fmla="*/ 574398 h 973643"/>
              <a:gd name="connsiteX115" fmla="*/ 1447586 w 1457889"/>
              <a:gd name="connsiteY115" fmla="*/ 556367 h 973643"/>
              <a:gd name="connsiteX116" fmla="*/ 1455313 w 1457889"/>
              <a:gd name="connsiteY116" fmla="*/ 538337 h 973643"/>
              <a:gd name="connsiteX117" fmla="*/ 1457889 w 1457889"/>
              <a:gd name="connsiteY117" fmla="*/ 530609 h 973643"/>
              <a:gd name="connsiteX118" fmla="*/ 1432131 w 1457889"/>
              <a:gd name="connsiteY118" fmla="*/ 517731 h 973643"/>
              <a:gd name="connsiteX119" fmla="*/ 1411525 w 1457889"/>
              <a:gd name="connsiteY119" fmla="*/ 520306 h 973643"/>
              <a:gd name="connsiteX120" fmla="*/ 1408949 w 1457889"/>
              <a:gd name="connsiteY120" fmla="*/ 504852 h 973643"/>
              <a:gd name="connsiteX121" fmla="*/ 1406373 w 1457889"/>
              <a:gd name="connsiteY121" fmla="*/ 491973 h 973643"/>
              <a:gd name="connsiteX122" fmla="*/ 1398646 w 1457889"/>
              <a:gd name="connsiteY122" fmla="*/ 461063 h 973643"/>
              <a:gd name="connsiteX123" fmla="*/ 1390919 w 1457889"/>
              <a:gd name="connsiteY123" fmla="*/ 458488 h 973643"/>
              <a:gd name="connsiteX124" fmla="*/ 1383191 w 1457889"/>
              <a:gd name="connsiteY124" fmla="*/ 461063 h 973643"/>
              <a:gd name="connsiteX125" fmla="*/ 1380615 w 1457889"/>
              <a:gd name="connsiteY125" fmla="*/ 468791 h 973643"/>
              <a:gd name="connsiteX126" fmla="*/ 1378040 w 1457889"/>
              <a:gd name="connsiteY126" fmla="*/ 486821 h 973643"/>
              <a:gd name="connsiteX127" fmla="*/ 1370312 w 1457889"/>
              <a:gd name="connsiteY127" fmla="*/ 489397 h 973643"/>
              <a:gd name="connsiteX128" fmla="*/ 1362585 w 1457889"/>
              <a:gd name="connsiteY128" fmla="*/ 494549 h 973643"/>
              <a:gd name="connsiteX129" fmla="*/ 1313645 w 1457889"/>
              <a:gd name="connsiteY129" fmla="*/ 486821 h 973643"/>
              <a:gd name="connsiteX130" fmla="*/ 1298191 w 1457889"/>
              <a:gd name="connsiteY130" fmla="*/ 479094 h 973643"/>
              <a:gd name="connsiteX131" fmla="*/ 1290463 w 1457889"/>
              <a:gd name="connsiteY131" fmla="*/ 473942 h 973643"/>
              <a:gd name="connsiteX132" fmla="*/ 1275009 w 1457889"/>
              <a:gd name="connsiteY132" fmla="*/ 468791 h 973643"/>
              <a:gd name="connsiteX133" fmla="*/ 1267281 w 1457889"/>
              <a:gd name="connsiteY133" fmla="*/ 466215 h 973643"/>
              <a:gd name="connsiteX134" fmla="*/ 1251827 w 1457889"/>
              <a:gd name="connsiteY134" fmla="*/ 455912 h 973643"/>
              <a:gd name="connsiteX135" fmla="*/ 1244099 w 1457889"/>
              <a:gd name="connsiteY135" fmla="*/ 440457 h 973643"/>
              <a:gd name="connsiteX136" fmla="*/ 1241524 w 1457889"/>
              <a:gd name="connsiteY136" fmla="*/ 432730 h 973643"/>
              <a:gd name="connsiteX137" fmla="*/ 1241524 w 1457889"/>
              <a:gd name="connsiteY137" fmla="*/ 404396 h 973643"/>
              <a:gd name="connsiteX138" fmla="*/ 1231221 w 1457889"/>
              <a:gd name="connsiteY138" fmla="*/ 388942 h 973643"/>
              <a:gd name="connsiteX139" fmla="*/ 1228645 w 1457889"/>
              <a:gd name="connsiteY139" fmla="*/ 381214 h 973643"/>
              <a:gd name="connsiteX140" fmla="*/ 1213190 w 1457889"/>
              <a:gd name="connsiteY140" fmla="*/ 363184 h 973643"/>
              <a:gd name="connsiteX141" fmla="*/ 1200311 w 1457889"/>
              <a:gd name="connsiteY141" fmla="*/ 352881 h 973643"/>
              <a:gd name="connsiteX142" fmla="*/ 1184857 w 1457889"/>
              <a:gd name="connsiteY142" fmla="*/ 342578 h 973643"/>
              <a:gd name="connsiteX143" fmla="*/ 1177129 w 1457889"/>
              <a:gd name="connsiteY143" fmla="*/ 337426 h 973643"/>
              <a:gd name="connsiteX144" fmla="*/ 1161675 w 1457889"/>
              <a:gd name="connsiteY144" fmla="*/ 332275 h 973643"/>
              <a:gd name="connsiteX145" fmla="*/ 1092129 w 1457889"/>
              <a:gd name="connsiteY145" fmla="*/ 334851 h 973643"/>
              <a:gd name="connsiteX146" fmla="*/ 1050916 w 1457889"/>
              <a:gd name="connsiteY146" fmla="*/ 334851 h 973643"/>
              <a:gd name="connsiteX147" fmla="*/ 1035462 w 1457889"/>
              <a:gd name="connsiteY147" fmla="*/ 324547 h 973643"/>
              <a:gd name="connsiteX148" fmla="*/ 1027734 w 1457889"/>
              <a:gd name="connsiteY148" fmla="*/ 319396 h 973643"/>
              <a:gd name="connsiteX149" fmla="*/ 1012280 w 1457889"/>
              <a:gd name="connsiteY149" fmla="*/ 314244 h 973643"/>
              <a:gd name="connsiteX150" fmla="*/ 994249 w 1457889"/>
              <a:gd name="connsiteY150" fmla="*/ 316820 h 973643"/>
              <a:gd name="connsiteX151" fmla="*/ 1012280 w 1457889"/>
              <a:gd name="connsiteY151" fmla="*/ 337426 h 973643"/>
              <a:gd name="connsiteX152" fmla="*/ 1009704 w 1457889"/>
              <a:gd name="connsiteY152" fmla="*/ 347729 h 973643"/>
              <a:gd name="connsiteX153" fmla="*/ 994249 w 1457889"/>
              <a:gd name="connsiteY153" fmla="*/ 352881 h 973643"/>
              <a:gd name="connsiteX154" fmla="*/ 873188 w 1457889"/>
              <a:gd name="connsiteY154" fmla="*/ 352881 h 973643"/>
              <a:gd name="connsiteX155" fmla="*/ 868036 w 1457889"/>
              <a:gd name="connsiteY155" fmla="*/ 360608 h 973643"/>
              <a:gd name="connsiteX156" fmla="*/ 865461 w 1457889"/>
              <a:gd name="connsiteY156" fmla="*/ 368336 h 973643"/>
              <a:gd name="connsiteX157" fmla="*/ 865461 w 1457889"/>
              <a:gd name="connsiteY157" fmla="*/ 401821 h 973643"/>
              <a:gd name="connsiteX158" fmla="*/ 857733 w 1457889"/>
              <a:gd name="connsiteY158" fmla="*/ 406972 h 973643"/>
              <a:gd name="connsiteX159" fmla="*/ 762430 w 1457889"/>
              <a:gd name="connsiteY159" fmla="*/ 404396 h 973643"/>
              <a:gd name="connsiteX160" fmla="*/ 757278 w 1457889"/>
              <a:gd name="connsiteY160" fmla="*/ 388942 h 973643"/>
              <a:gd name="connsiteX161" fmla="*/ 754702 w 1457889"/>
              <a:gd name="connsiteY161" fmla="*/ 368336 h 973643"/>
              <a:gd name="connsiteX162" fmla="*/ 739248 w 1457889"/>
              <a:gd name="connsiteY162" fmla="*/ 358032 h 973643"/>
              <a:gd name="connsiteX163" fmla="*/ 736672 w 1457889"/>
              <a:gd name="connsiteY163" fmla="*/ 350305 h 973643"/>
              <a:gd name="connsiteX164" fmla="*/ 744399 w 1457889"/>
              <a:gd name="connsiteY164" fmla="*/ 329699 h 973643"/>
              <a:gd name="connsiteX165" fmla="*/ 765005 w 1457889"/>
              <a:gd name="connsiteY165" fmla="*/ 332275 h 973643"/>
              <a:gd name="connsiteX166" fmla="*/ 772733 w 1457889"/>
              <a:gd name="connsiteY166" fmla="*/ 337426 h 973643"/>
              <a:gd name="connsiteX167" fmla="*/ 780460 w 1457889"/>
              <a:gd name="connsiteY167" fmla="*/ 340002 h 973643"/>
              <a:gd name="connsiteX168" fmla="*/ 795915 w 1457889"/>
              <a:gd name="connsiteY168" fmla="*/ 347729 h 973643"/>
              <a:gd name="connsiteX169" fmla="*/ 801066 w 1457889"/>
              <a:gd name="connsiteY169" fmla="*/ 355457 h 973643"/>
              <a:gd name="connsiteX170" fmla="*/ 829400 w 1457889"/>
              <a:gd name="connsiteY170" fmla="*/ 360608 h 973643"/>
              <a:gd name="connsiteX171" fmla="*/ 837127 w 1457889"/>
              <a:gd name="connsiteY171" fmla="*/ 345154 h 973643"/>
              <a:gd name="connsiteX172" fmla="*/ 831975 w 1457889"/>
              <a:gd name="connsiteY172" fmla="*/ 321972 h 973643"/>
              <a:gd name="connsiteX173" fmla="*/ 826824 w 1457889"/>
              <a:gd name="connsiteY173" fmla="*/ 314244 h 973643"/>
              <a:gd name="connsiteX174" fmla="*/ 819097 w 1457889"/>
              <a:gd name="connsiteY174" fmla="*/ 298790 h 973643"/>
              <a:gd name="connsiteX175" fmla="*/ 816521 w 1457889"/>
              <a:gd name="connsiteY175" fmla="*/ 285911 h 973643"/>
              <a:gd name="connsiteX176" fmla="*/ 811369 w 1457889"/>
              <a:gd name="connsiteY176" fmla="*/ 255001 h 973643"/>
              <a:gd name="connsiteX177" fmla="*/ 803642 w 1457889"/>
              <a:gd name="connsiteY177" fmla="*/ 231820 h 973643"/>
              <a:gd name="connsiteX178" fmla="*/ 801066 w 1457889"/>
              <a:gd name="connsiteY178" fmla="*/ 224092 h 973643"/>
              <a:gd name="connsiteX179" fmla="*/ 798490 w 1457889"/>
              <a:gd name="connsiteY179" fmla="*/ 193183 h 973643"/>
              <a:gd name="connsiteX180" fmla="*/ 783036 w 1457889"/>
              <a:gd name="connsiteY180" fmla="*/ 162274 h 973643"/>
              <a:gd name="connsiteX181" fmla="*/ 762430 w 1457889"/>
              <a:gd name="connsiteY181" fmla="*/ 128789 h 973643"/>
              <a:gd name="connsiteX182" fmla="*/ 754702 w 1457889"/>
              <a:gd name="connsiteY182" fmla="*/ 123637 h 973643"/>
              <a:gd name="connsiteX183" fmla="*/ 741823 w 1457889"/>
              <a:gd name="connsiteY183" fmla="*/ 110758 h 973643"/>
              <a:gd name="connsiteX184" fmla="*/ 728944 w 1457889"/>
              <a:gd name="connsiteY184" fmla="*/ 92728 h 973643"/>
              <a:gd name="connsiteX185" fmla="*/ 718641 w 1457889"/>
              <a:gd name="connsiteY185" fmla="*/ 79849 h 973643"/>
              <a:gd name="connsiteX186" fmla="*/ 710914 w 1457889"/>
              <a:gd name="connsiteY186" fmla="*/ 69546 h 973643"/>
              <a:gd name="connsiteX187" fmla="*/ 695459 w 1457889"/>
              <a:gd name="connsiteY187" fmla="*/ 61818 h 973643"/>
              <a:gd name="connsiteX188" fmla="*/ 687732 w 1457889"/>
              <a:gd name="connsiteY188" fmla="*/ 56667 h 973643"/>
              <a:gd name="connsiteX189" fmla="*/ 680005 w 1457889"/>
              <a:gd name="connsiteY189" fmla="*/ 54091 h 973643"/>
              <a:gd name="connsiteX190" fmla="*/ 672277 w 1457889"/>
              <a:gd name="connsiteY190" fmla="*/ 48940 h 973643"/>
              <a:gd name="connsiteX191" fmla="*/ 664550 w 1457889"/>
              <a:gd name="connsiteY191" fmla="*/ 46364 h 973643"/>
              <a:gd name="connsiteX192" fmla="*/ 633641 w 1457889"/>
              <a:gd name="connsiteY192" fmla="*/ 41212 h 973643"/>
              <a:gd name="connsiteX193" fmla="*/ 610459 w 1457889"/>
              <a:gd name="connsiteY193" fmla="*/ 33485 h 973643"/>
              <a:gd name="connsiteX194" fmla="*/ 602732 w 1457889"/>
              <a:gd name="connsiteY194" fmla="*/ 30909 h 973643"/>
              <a:gd name="connsiteX195" fmla="*/ 595004 w 1457889"/>
              <a:gd name="connsiteY195" fmla="*/ 25758 h 973643"/>
              <a:gd name="connsiteX196" fmla="*/ 579550 w 1457889"/>
              <a:gd name="connsiteY196" fmla="*/ 12879 h 973643"/>
              <a:gd name="connsiteX197" fmla="*/ 571822 w 1457889"/>
              <a:gd name="connsiteY197" fmla="*/ 10303 h 973643"/>
              <a:gd name="connsiteX198" fmla="*/ 553792 w 1457889"/>
              <a:gd name="connsiteY198" fmla="*/ 0 h 973643"/>
              <a:gd name="connsiteX199" fmla="*/ 512579 w 1457889"/>
              <a:gd name="connsiteY199" fmla="*/ 5151 h 973643"/>
              <a:gd name="connsiteX200" fmla="*/ 497125 w 1457889"/>
              <a:gd name="connsiteY200" fmla="*/ 10303 h 973643"/>
              <a:gd name="connsiteX201" fmla="*/ 471367 w 1457889"/>
              <a:gd name="connsiteY201" fmla="*/ 20606 h 973643"/>
              <a:gd name="connsiteX202" fmla="*/ 414700 w 1457889"/>
              <a:gd name="connsiteY202" fmla="*/ 25758 h 973643"/>
              <a:gd name="connsiteX203" fmla="*/ 391518 w 1457889"/>
              <a:gd name="connsiteY203" fmla="*/ 33485 h 973643"/>
              <a:gd name="connsiteX204" fmla="*/ 383791 w 1457889"/>
              <a:gd name="connsiteY204" fmla="*/ 36061 h 973643"/>
              <a:gd name="connsiteX205" fmla="*/ 306517 w 1457889"/>
              <a:gd name="connsiteY205" fmla="*/ 43788 h 973643"/>
              <a:gd name="connsiteX206" fmla="*/ 298790 w 1457889"/>
              <a:gd name="connsiteY206" fmla="*/ 46364 h 973643"/>
              <a:gd name="connsiteX207" fmla="*/ 288487 w 1457889"/>
              <a:gd name="connsiteY207" fmla="*/ 61818 h 973643"/>
              <a:gd name="connsiteX208" fmla="*/ 283335 w 1457889"/>
              <a:gd name="connsiteY208" fmla="*/ 85000 h 973643"/>
              <a:gd name="connsiteX209" fmla="*/ 280760 w 1457889"/>
              <a:gd name="connsiteY209" fmla="*/ 128789 h 973643"/>
              <a:gd name="connsiteX210" fmla="*/ 270457 w 1457889"/>
              <a:gd name="connsiteY210" fmla="*/ 144243 h 973643"/>
              <a:gd name="connsiteX211" fmla="*/ 262729 w 1457889"/>
              <a:gd name="connsiteY211" fmla="*/ 146819 h 973643"/>
              <a:gd name="connsiteX212" fmla="*/ 255002 w 1457889"/>
              <a:gd name="connsiteY212" fmla="*/ 151971 h 973643"/>
              <a:gd name="connsiteX213" fmla="*/ 242123 w 1457889"/>
              <a:gd name="connsiteY213" fmla="*/ 162274 h 973643"/>
              <a:gd name="connsiteX214" fmla="*/ 234396 w 1457889"/>
              <a:gd name="connsiteY214" fmla="*/ 164849 h 973643"/>
              <a:gd name="connsiteX215" fmla="*/ 195759 w 1457889"/>
              <a:gd name="connsiteY215" fmla="*/ 177728 h 973643"/>
              <a:gd name="connsiteX216" fmla="*/ 188032 w 1457889"/>
              <a:gd name="connsiteY216" fmla="*/ 182880 h 973643"/>
              <a:gd name="connsiteX217" fmla="*/ 182880 w 1457889"/>
              <a:gd name="connsiteY217" fmla="*/ 175152 h 973643"/>
              <a:gd name="connsiteX218" fmla="*/ 177729 w 1457889"/>
              <a:gd name="connsiteY218" fmla="*/ 157122 h 973643"/>
              <a:gd name="connsiteX219" fmla="*/ 175153 w 1457889"/>
              <a:gd name="connsiteY219" fmla="*/ 149395 h 973643"/>
              <a:gd name="connsiteX220" fmla="*/ 170001 w 1457889"/>
              <a:gd name="connsiteY220" fmla="*/ 141667 h 973643"/>
              <a:gd name="connsiteX221" fmla="*/ 159698 w 1457889"/>
              <a:gd name="connsiteY221" fmla="*/ 118485 h 973643"/>
              <a:gd name="connsiteX222" fmla="*/ 128789 w 1457889"/>
              <a:gd name="connsiteY222" fmla="*/ 103031 h 973643"/>
              <a:gd name="connsiteX223" fmla="*/ 103031 w 1457889"/>
              <a:gd name="connsiteY223" fmla="*/ 100455 h 973643"/>
              <a:gd name="connsiteX224" fmla="*/ 79849 w 1457889"/>
              <a:gd name="connsiteY224" fmla="*/ 103031 h 973643"/>
              <a:gd name="connsiteX225" fmla="*/ 72122 w 1457889"/>
              <a:gd name="connsiteY225" fmla="*/ 110758 h 973643"/>
              <a:gd name="connsiteX226" fmla="*/ 69546 w 1457889"/>
              <a:gd name="connsiteY226" fmla="*/ 154546 h 973643"/>
              <a:gd name="connsiteX227" fmla="*/ 59243 w 1457889"/>
              <a:gd name="connsiteY227" fmla="*/ 170001 h 973643"/>
              <a:gd name="connsiteX228" fmla="*/ 43788 w 1457889"/>
              <a:gd name="connsiteY228" fmla="*/ 177728 h 973643"/>
              <a:gd name="connsiteX229" fmla="*/ 28334 w 1457889"/>
              <a:gd name="connsiteY229" fmla="*/ 188031 h 973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</a:cxnLst>
            <a:rect l="l" t="t" r="r" b="b"/>
            <a:pathLst>
              <a:path w="1457889" h="973643">
                <a:moveTo>
                  <a:pt x="28334" y="188031"/>
                </a:moveTo>
                <a:lnTo>
                  <a:pt x="0" y="306517"/>
                </a:lnTo>
                <a:lnTo>
                  <a:pt x="43788" y="352881"/>
                </a:lnTo>
                <a:lnTo>
                  <a:pt x="59243" y="373487"/>
                </a:lnTo>
                <a:lnTo>
                  <a:pt x="87577" y="391518"/>
                </a:lnTo>
                <a:lnTo>
                  <a:pt x="118486" y="448185"/>
                </a:lnTo>
                <a:lnTo>
                  <a:pt x="157122" y="468791"/>
                </a:lnTo>
                <a:lnTo>
                  <a:pt x="177729" y="525458"/>
                </a:lnTo>
                <a:lnTo>
                  <a:pt x="211214" y="579549"/>
                </a:lnTo>
                <a:lnTo>
                  <a:pt x="177729" y="613034"/>
                </a:lnTo>
                <a:lnTo>
                  <a:pt x="180304" y="649095"/>
                </a:lnTo>
                <a:lnTo>
                  <a:pt x="206062" y="708338"/>
                </a:lnTo>
                <a:lnTo>
                  <a:pt x="200911" y="759853"/>
                </a:lnTo>
                <a:cubicBezTo>
                  <a:pt x="200911" y="772732"/>
                  <a:pt x="200910" y="785611"/>
                  <a:pt x="200910" y="798490"/>
                </a:cubicBezTo>
                <a:lnTo>
                  <a:pt x="265305" y="806217"/>
                </a:lnTo>
                <a:lnTo>
                  <a:pt x="332275" y="857733"/>
                </a:lnTo>
                <a:lnTo>
                  <a:pt x="373488" y="844854"/>
                </a:lnTo>
                <a:lnTo>
                  <a:pt x="406973" y="844854"/>
                </a:lnTo>
                <a:lnTo>
                  <a:pt x="427579" y="916976"/>
                </a:lnTo>
                <a:lnTo>
                  <a:pt x="430155" y="942733"/>
                </a:lnTo>
                <a:lnTo>
                  <a:pt x="455912" y="973643"/>
                </a:lnTo>
                <a:lnTo>
                  <a:pt x="489397" y="965915"/>
                </a:lnTo>
                <a:cubicBezTo>
                  <a:pt x="492832" y="959046"/>
                  <a:pt x="496676" y="952368"/>
                  <a:pt x="499701" y="945309"/>
                </a:cubicBezTo>
                <a:cubicBezTo>
                  <a:pt x="508284" y="925282"/>
                  <a:pt x="498935" y="933798"/>
                  <a:pt x="512579" y="924703"/>
                </a:cubicBezTo>
                <a:lnTo>
                  <a:pt x="528034" y="901521"/>
                </a:lnTo>
                <a:lnTo>
                  <a:pt x="533186" y="893794"/>
                </a:lnTo>
                <a:cubicBezTo>
                  <a:pt x="542362" y="866264"/>
                  <a:pt x="532570" y="887961"/>
                  <a:pt x="546064" y="870612"/>
                </a:cubicBezTo>
                <a:cubicBezTo>
                  <a:pt x="549865" y="865725"/>
                  <a:pt x="556368" y="855157"/>
                  <a:pt x="556368" y="855157"/>
                </a:cubicBezTo>
                <a:cubicBezTo>
                  <a:pt x="555509" y="850864"/>
                  <a:pt x="554854" y="846525"/>
                  <a:pt x="553792" y="842278"/>
                </a:cubicBezTo>
                <a:cubicBezTo>
                  <a:pt x="551316" y="832376"/>
                  <a:pt x="547399" y="831882"/>
                  <a:pt x="553792" y="819096"/>
                </a:cubicBezTo>
                <a:cubicBezTo>
                  <a:pt x="556430" y="813820"/>
                  <a:pt x="565027" y="813713"/>
                  <a:pt x="569246" y="811369"/>
                </a:cubicBezTo>
                <a:cubicBezTo>
                  <a:pt x="576520" y="807328"/>
                  <a:pt x="583405" y="799618"/>
                  <a:pt x="592428" y="798490"/>
                </a:cubicBezTo>
                <a:cubicBezTo>
                  <a:pt x="603536" y="797101"/>
                  <a:pt x="614751" y="796773"/>
                  <a:pt x="625913" y="795914"/>
                </a:cubicBezTo>
                <a:cubicBezTo>
                  <a:pt x="628489" y="794197"/>
                  <a:pt x="632000" y="793388"/>
                  <a:pt x="633641" y="790763"/>
                </a:cubicBezTo>
                <a:cubicBezTo>
                  <a:pt x="636519" y="786158"/>
                  <a:pt x="638792" y="775308"/>
                  <a:pt x="638792" y="775308"/>
                </a:cubicBezTo>
                <a:cubicBezTo>
                  <a:pt x="634094" y="761209"/>
                  <a:pt x="634959" y="767402"/>
                  <a:pt x="638792" y="744399"/>
                </a:cubicBezTo>
                <a:cubicBezTo>
                  <a:pt x="639238" y="741721"/>
                  <a:pt x="639672" y="738791"/>
                  <a:pt x="641368" y="736671"/>
                </a:cubicBezTo>
                <a:cubicBezTo>
                  <a:pt x="643302" y="734254"/>
                  <a:pt x="646519" y="733237"/>
                  <a:pt x="649095" y="731520"/>
                </a:cubicBezTo>
                <a:cubicBezTo>
                  <a:pt x="653726" y="724574"/>
                  <a:pt x="655046" y="724063"/>
                  <a:pt x="656823" y="716065"/>
                </a:cubicBezTo>
                <a:cubicBezTo>
                  <a:pt x="657956" y="710967"/>
                  <a:pt x="657063" y="705282"/>
                  <a:pt x="659399" y="700611"/>
                </a:cubicBezTo>
                <a:cubicBezTo>
                  <a:pt x="660783" y="697842"/>
                  <a:pt x="664550" y="697176"/>
                  <a:pt x="667126" y="695459"/>
                </a:cubicBezTo>
                <a:cubicBezTo>
                  <a:pt x="669702" y="696318"/>
                  <a:pt x="672594" y="696529"/>
                  <a:pt x="674853" y="698035"/>
                </a:cubicBezTo>
                <a:cubicBezTo>
                  <a:pt x="677884" y="700056"/>
                  <a:pt x="680345" y="702887"/>
                  <a:pt x="682581" y="705762"/>
                </a:cubicBezTo>
                <a:cubicBezTo>
                  <a:pt x="686382" y="710649"/>
                  <a:pt x="687010" y="719260"/>
                  <a:pt x="692884" y="721217"/>
                </a:cubicBezTo>
                <a:lnTo>
                  <a:pt x="700611" y="723792"/>
                </a:lnTo>
                <a:cubicBezTo>
                  <a:pt x="710005" y="751974"/>
                  <a:pt x="695024" y="709291"/>
                  <a:pt x="708338" y="739247"/>
                </a:cubicBezTo>
                <a:cubicBezTo>
                  <a:pt x="710543" y="744209"/>
                  <a:pt x="711773" y="749550"/>
                  <a:pt x="713490" y="754702"/>
                </a:cubicBezTo>
                <a:cubicBezTo>
                  <a:pt x="714349" y="757278"/>
                  <a:pt x="713807" y="760923"/>
                  <a:pt x="716066" y="762429"/>
                </a:cubicBezTo>
                <a:lnTo>
                  <a:pt x="731520" y="772732"/>
                </a:lnTo>
                <a:cubicBezTo>
                  <a:pt x="733545" y="775770"/>
                  <a:pt x="739756" y="783617"/>
                  <a:pt x="739248" y="788187"/>
                </a:cubicBezTo>
                <a:cubicBezTo>
                  <a:pt x="738648" y="793584"/>
                  <a:pt x="735813" y="798490"/>
                  <a:pt x="734096" y="803641"/>
                </a:cubicBezTo>
                <a:lnTo>
                  <a:pt x="731520" y="811369"/>
                </a:lnTo>
                <a:cubicBezTo>
                  <a:pt x="730661" y="813945"/>
                  <a:pt x="731203" y="817590"/>
                  <a:pt x="728944" y="819096"/>
                </a:cubicBezTo>
                <a:lnTo>
                  <a:pt x="721217" y="824248"/>
                </a:lnTo>
                <a:cubicBezTo>
                  <a:pt x="717919" y="834142"/>
                  <a:pt x="715579" y="837320"/>
                  <a:pt x="721217" y="850005"/>
                </a:cubicBezTo>
                <a:cubicBezTo>
                  <a:pt x="722474" y="852834"/>
                  <a:pt x="726368" y="853440"/>
                  <a:pt x="728944" y="855157"/>
                </a:cubicBezTo>
                <a:cubicBezTo>
                  <a:pt x="751775" y="847546"/>
                  <a:pt x="739002" y="849405"/>
                  <a:pt x="767581" y="852581"/>
                </a:cubicBezTo>
                <a:cubicBezTo>
                  <a:pt x="765005" y="854298"/>
                  <a:pt x="762623" y="856348"/>
                  <a:pt x="759854" y="857733"/>
                </a:cubicBezTo>
                <a:cubicBezTo>
                  <a:pt x="757425" y="858947"/>
                  <a:pt x="754246" y="858613"/>
                  <a:pt x="752126" y="860309"/>
                </a:cubicBezTo>
                <a:cubicBezTo>
                  <a:pt x="749709" y="862243"/>
                  <a:pt x="748692" y="865460"/>
                  <a:pt x="746975" y="868036"/>
                </a:cubicBezTo>
                <a:cubicBezTo>
                  <a:pt x="747834" y="871470"/>
                  <a:pt x="747340" y="875575"/>
                  <a:pt x="749551" y="878339"/>
                </a:cubicBezTo>
                <a:cubicBezTo>
                  <a:pt x="753862" y="883728"/>
                  <a:pt x="763477" y="879365"/>
                  <a:pt x="767581" y="878339"/>
                </a:cubicBezTo>
                <a:cubicBezTo>
                  <a:pt x="769298" y="875763"/>
                  <a:pt x="771349" y="873381"/>
                  <a:pt x="772733" y="870612"/>
                </a:cubicBezTo>
                <a:cubicBezTo>
                  <a:pt x="773947" y="868183"/>
                  <a:pt x="773388" y="864804"/>
                  <a:pt x="775308" y="862884"/>
                </a:cubicBezTo>
                <a:cubicBezTo>
                  <a:pt x="779686" y="858506"/>
                  <a:pt x="785611" y="856015"/>
                  <a:pt x="790763" y="852581"/>
                </a:cubicBezTo>
                <a:cubicBezTo>
                  <a:pt x="793339" y="850864"/>
                  <a:pt x="795553" y="848409"/>
                  <a:pt x="798490" y="847430"/>
                </a:cubicBezTo>
                <a:cubicBezTo>
                  <a:pt x="813594" y="842395"/>
                  <a:pt x="803519" y="845154"/>
                  <a:pt x="829400" y="842278"/>
                </a:cubicBezTo>
                <a:cubicBezTo>
                  <a:pt x="832834" y="841419"/>
                  <a:pt x="836163" y="839702"/>
                  <a:pt x="839703" y="839702"/>
                </a:cubicBezTo>
                <a:cubicBezTo>
                  <a:pt x="853186" y="839702"/>
                  <a:pt x="857822" y="844233"/>
                  <a:pt x="870612" y="847430"/>
                </a:cubicBezTo>
                <a:lnTo>
                  <a:pt x="880915" y="850005"/>
                </a:lnTo>
                <a:cubicBezTo>
                  <a:pt x="883491" y="851722"/>
                  <a:pt x="887891" y="852154"/>
                  <a:pt x="888642" y="855157"/>
                </a:cubicBezTo>
                <a:cubicBezTo>
                  <a:pt x="889938" y="860340"/>
                  <a:pt x="885474" y="872389"/>
                  <a:pt x="883491" y="878339"/>
                </a:cubicBezTo>
                <a:cubicBezTo>
                  <a:pt x="886925" y="883491"/>
                  <a:pt x="888642" y="890360"/>
                  <a:pt x="893794" y="893794"/>
                </a:cubicBezTo>
                <a:cubicBezTo>
                  <a:pt x="911508" y="905603"/>
                  <a:pt x="903375" y="902140"/>
                  <a:pt x="916976" y="906672"/>
                </a:cubicBezTo>
                <a:cubicBezTo>
                  <a:pt x="919552" y="905814"/>
                  <a:pt x="922783" y="906017"/>
                  <a:pt x="924703" y="904097"/>
                </a:cubicBezTo>
                <a:cubicBezTo>
                  <a:pt x="926623" y="902177"/>
                  <a:pt x="926065" y="898798"/>
                  <a:pt x="927279" y="896369"/>
                </a:cubicBezTo>
                <a:cubicBezTo>
                  <a:pt x="931572" y="887784"/>
                  <a:pt x="932431" y="888642"/>
                  <a:pt x="940158" y="883491"/>
                </a:cubicBezTo>
                <a:cubicBezTo>
                  <a:pt x="940319" y="883518"/>
                  <a:pt x="960001" y="885971"/>
                  <a:pt x="963340" y="888642"/>
                </a:cubicBezTo>
                <a:cubicBezTo>
                  <a:pt x="965757" y="890576"/>
                  <a:pt x="966162" y="894330"/>
                  <a:pt x="968492" y="896369"/>
                </a:cubicBezTo>
                <a:cubicBezTo>
                  <a:pt x="980352" y="906746"/>
                  <a:pt x="982619" y="905178"/>
                  <a:pt x="994249" y="911824"/>
                </a:cubicBezTo>
                <a:cubicBezTo>
                  <a:pt x="996937" y="913360"/>
                  <a:pt x="999401" y="915259"/>
                  <a:pt x="1001977" y="916976"/>
                </a:cubicBezTo>
                <a:cubicBezTo>
                  <a:pt x="1003694" y="919552"/>
                  <a:pt x="1004939" y="922514"/>
                  <a:pt x="1007128" y="924703"/>
                </a:cubicBezTo>
                <a:cubicBezTo>
                  <a:pt x="1012121" y="929696"/>
                  <a:pt x="1016299" y="930335"/>
                  <a:pt x="1022583" y="932430"/>
                </a:cubicBezTo>
                <a:cubicBezTo>
                  <a:pt x="1026876" y="931571"/>
                  <a:pt x="1031661" y="932026"/>
                  <a:pt x="1035462" y="929854"/>
                </a:cubicBezTo>
                <a:cubicBezTo>
                  <a:pt x="1038150" y="928318"/>
                  <a:pt x="1038814" y="924646"/>
                  <a:pt x="1040613" y="922127"/>
                </a:cubicBezTo>
                <a:cubicBezTo>
                  <a:pt x="1043108" y="918634"/>
                  <a:pt x="1045879" y="915341"/>
                  <a:pt x="1048341" y="911824"/>
                </a:cubicBezTo>
                <a:cubicBezTo>
                  <a:pt x="1051892" y="906752"/>
                  <a:pt x="1054266" y="900747"/>
                  <a:pt x="1058644" y="896369"/>
                </a:cubicBezTo>
                <a:lnTo>
                  <a:pt x="1066371" y="888642"/>
                </a:lnTo>
                <a:cubicBezTo>
                  <a:pt x="1068179" y="883220"/>
                  <a:pt x="1067998" y="876893"/>
                  <a:pt x="1076674" y="878339"/>
                </a:cubicBezTo>
                <a:cubicBezTo>
                  <a:pt x="1079728" y="878848"/>
                  <a:pt x="1084401" y="883491"/>
                  <a:pt x="1084401" y="883491"/>
                </a:cubicBezTo>
                <a:lnTo>
                  <a:pt x="1097280" y="875763"/>
                </a:lnTo>
                <a:cubicBezTo>
                  <a:pt x="1098139" y="868036"/>
                  <a:pt x="1099260" y="860333"/>
                  <a:pt x="1099856" y="852581"/>
                </a:cubicBezTo>
                <a:cubicBezTo>
                  <a:pt x="1100977" y="838003"/>
                  <a:pt x="1099420" y="823101"/>
                  <a:pt x="1102432" y="808793"/>
                </a:cubicBezTo>
                <a:cubicBezTo>
                  <a:pt x="1103421" y="804097"/>
                  <a:pt x="1118229" y="801624"/>
                  <a:pt x="1120462" y="801066"/>
                </a:cubicBezTo>
                <a:cubicBezTo>
                  <a:pt x="1123896" y="795914"/>
                  <a:pt x="1129263" y="791618"/>
                  <a:pt x="1130765" y="785611"/>
                </a:cubicBezTo>
                <a:cubicBezTo>
                  <a:pt x="1131624" y="782177"/>
                  <a:pt x="1131311" y="778208"/>
                  <a:pt x="1133341" y="775308"/>
                </a:cubicBezTo>
                <a:cubicBezTo>
                  <a:pt x="1137519" y="769339"/>
                  <a:pt x="1144755" y="765915"/>
                  <a:pt x="1148796" y="759853"/>
                </a:cubicBezTo>
                <a:lnTo>
                  <a:pt x="1153947" y="752126"/>
                </a:lnTo>
                <a:cubicBezTo>
                  <a:pt x="1154806" y="744399"/>
                  <a:pt x="1154637" y="736487"/>
                  <a:pt x="1156523" y="728944"/>
                </a:cubicBezTo>
                <a:cubicBezTo>
                  <a:pt x="1157274" y="725941"/>
                  <a:pt x="1159618" y="723531"/>
                  <a:pt x="1161675" y="721217"/>
                </a:cubicBezTo>
                <a:cubicBezTo>
                  <a:pt x="1166515" y="715772"/>
                  <a:pt x="1172758" y="711590"/>
                  <a:pt x="1177129" y="705762"/>
                </a:cubicBezTo>
                <a:cubicBezTo>
                  <a:pt x="1179705" y="702328"/>
                  <a:pt x="1181821" y="698495"/>
                  <a:pt x="1184857" y="695459"/>
                </a:cubicBezTo>
                <a:cubicBezTo>
                  <a:pt x="1187046" y="693270"/>
                  <a:pt x="1189755" y="691564"/>
                  <a:pt x="1192584" y="690307"/>
                </a:cubicBezTo>
                <a:cubicBezTo>
                  <a:pt x="1197546" y="688102"/>
                  <a:pt x="1208039" y="685156"/>
                  <a:pt x="1208039" y="685156"/>
                </a:cubicBezTo>
                <a:cubicBezTo>
                  <a:pt x="1242146" y="662415"/>
                  <a:pt x="1199395" y="688945"/>
                  <a:pt x="1305918" y="677429"/>
                </a:cubicBezTo>
                <a:cubicBezTo>
                  <a:pt x="1308996" y="677096"/>
                  <a:pt x="1308881" y="671890"/>
                  <a:pt x="1311070" y="669701"/>
                </a:cubicBezTo>
                <a:cubicBezTo>
                  <a:pt x="1313259" y="667512"/>
                  <a:pt x="1316301" y="666381"/>
                  <a:pt x="1318797" y="664550"/>
                </a:cubicBezTo>
                <a:cubicBezTo>
                  <a:pt x="1355207" y="637849"/>
                  <a:pt x="1337463" y="647490"/>
                  <a:pt x="1360009" y="636216"/>
                </a:cubicBezTo>
                <a:cubicBezTo>
                  <a:pt x="1362585" y="637075"/>
                  <a:pt x="1366159" y="636582"/>
                  <a:pt x="1367737" y="638792"/>
                </a:cubicBezTo>
                <a:cubicBezTo>
                  <a:pt x="1370893" y="643211"/>
                  <a:pt x="1372888" y="654247"/>
                  <a:pt x="1372888" y="654247"/>
                </a:cubicBezTo>
                <a:cubicBezTo>
                  <a:pt x="1403233" y="646660"/>
                  <a:pt x="1356680" y="660754"/>
                  <a:pt x="1393494" y="636216"/>
                </a:cubicBezTo>
                <a:cubicBezTo>
                  <a:pt x="1421092" y="617821"/>
                  <a:pt x="1379219" y="646461"/>
                  <a:pt x="1408949" y="623337"/>
                </a:cubicBezTo>
                <a:cubicBezTo>
                  <a:pt x="1422554" y="612755"/>
                  <a:pt x="1422898" y="616387"/>
                  <a:pt x="1432131" y="605307"/>
                </a:cubicBezTo>
                <a:cubicBezTo>
                  <a:pt x="1438933" y="597144"/>
                  <a:pt x="1438690" y="593355"/>
                  <a:pt x="1442434" y="582125"/>
                </a:cubicBezTo>
                <a:lnTo>
                  <a:pt x="1445010" y="574398"/>
                </a:lnTo>
                <a:cubicBezTo>
                  <a:pt x="1445869" y="568388"/>
                  <a:pt x="1446395" y="562320"/>
                  <a:pt x="1447586" y="556367"/>
                </a:cubicBezTo>
                <a:cubicBezTo>
                  <a:pt x="1449097" y="548812"/>
                  <a:pt x="1452169" y="545673"/>
                  <a:pt x="1455313" y="538337"/>
                </a:cubicBezTo>
                <a:cubicBezTo>
                  <a:pt x="1456383" y="535841"/>
                  <a:pt x="1457030" y="533185"/>
                  <a:pt x="1457889" y="530609"/>
                </a:cubicBezTo>
                <a:cubicBezTo>
                  <a:pt x="1439489" y="518342"/>
                  <a:pt x="1448441" y="521807"/>
                  <a:pt x="1432131" y="517731"/>
                </a:cubicBezTo>
                <a:cubicBezTo>
                  <a:pt x="1425262" y="518589"/>
                  <a:pt x="1417576" y="523668"/>
                  <a:pt x="1411525" y="520306"/>
                </a:cubicBezTo>
                <a:cubicBezTo>
                  <a:pt x="1406960" y="517770"/>
                  <a:pt x="1409883" y="509990"/>
                  <a:pt x="1408949" y="504852"/>
                </a:cubicBezTo>
                <a:cubicBezTo>
                  <a:pt x="1408166" y="500545"/>
                  <a:pt x="1406992" y="496307"/>
                  <a:pt x="1406373" y="491973"/>
                </a:cubicBezTo>
                <a:cubicBezTo>
                  <a:pt x="1405198" y="483751"/>
                  <a:pt x="1407415" y="468079"/>
                  <a:pt x="1398646" y="461063"/>
                </a:cubicBezTo>
                <a:cubicBezTo>
                  <a:pt x="1396526" y="459367"/>
                  <a:pt x="1393495" y="459346"/>
                  <a:pt x="1390919" y="458488"/>
                </a:cubicBezTo>
                <a:cubicBezTo>
                  <a:pt x="1388343" y="459346"/>
                  <a:pt x="1385111" y="459143"/>
                  <a:pt x="1383191" y="461063"/>
                </a:cubicBezTo>
                <a:cubicBezTo>
                  <a:pt x="1381271" y="462983"/>
                  <a:pt x="1381147" y="466128"/>
                  <a:pt x="1380615" y="468791"/>
                </a:cubicBezTo>
                <a:cubicBezTo>
                  <a:pt x="1379425" y="474744"/>
                  <a:pt x="1380755" y="481391"/>
                  <a:pt x="1378040" y="486821"/>
                </a:cubicBezTo>
                <a:cubicBezTo>
                  <a:pt x="1376826" y="489250"/>
                  <a:pt x="1372888" y="488538"/>
                  <a:pt x="1370312" y="489397"/>
                </a:cubicBezTo>
                <a:cubicBezTo>
                  <a:pt x="1367736" y="491114"/>
                  <a:pt x="1365674" y="494343"/>
                  <a:pt x="1362585" y="494549"/>
                </a:cubicBezTo>
                <a:cubicBezTo>
                  <a:pt x="1341256" y="495971"/>
                  <a:pt x="1332058" y="492082"/>
                  <a:pt x="1313645" y="486821"/>
                </a:cubicBezTo>
                <a:cubicBezTo>
                  <a:pt x="1291496" y="472056"/>
                  <a:pt x="1319522" y="489760"/>
                  <a:pt x="1298191" y="479094"/>
                </a:cubicBezTo>
                <a:cubicBezTo>
                  <a:pt x="1295422" y="477709"/>
                  <a:pt x="1293292" y="475199"/>
                  <a:pt x="1290463" y="473942"/>
                </a:cubicBezTo>
                <a:cubicBezTo>
                  <a:pt x="1285501" y="471737"/>
                  <a:pt x="1280160" y="470508"/>
                  <a:pt x="1275009" y="468791"/>
                </a:cubicBezTo>
                <a:lnTo>
                  <a:pt x="1267281" y="466215"/>
                </a:lnTo>
                <a:cubicBezTo>
                  <a:pt x="1262130" y="462781"/>
                  <a:pt x="1253785" y="461785"/>
                  <a:pt x="1251827" y="455912"/>
                </a:cubicBezTo>
                <a:cubicBezTo>
                  <a:pt x="1248272" y="445248"/>
                  <a:pt x="1250757" y="450444"/>
                  <a:pt x="1244099" y="440457"/>
                </a:cubicBezTo>
                <a:cubicBezTo>
                  <a:pt x="1243241" y="437881"/>
                  <a:pt x="1241524" y="435445"/>
                  <a:pt x="1241524" y="432730"/>
                </a:cubicBezTo>
                <a:cubicBezTo>
                  <a:pt x="1241524" y="411038"/>
                  <a:pt x="1256582" y="446560"/>
                  <a:pt x="1241524" y="404396"/>
                </a:cubicBezTo>
                <a:cubicBezTo>
                  <a:pt x="1239442" y="398565"/>
                  <a:pt x="1233179" y="394815"/>
                  <a:pt x="1231221" y="388942"/>
                </a:cubicBezTo>
                <a:cubicBezTo>
                  <a:pt x="1230362" y="386366"/>
                  <a:pt x="1229992" y="383572"/>
                  <a:pt x="1228645" y="381214"/>
                </a:cubicBezTo>
                <a:cubicBezTo>
                  <a:pt x="1221630" y="368938"/>
                  <a:pt x="1221494" y="373149"/>
                  <a:pt x="1213190" y="363184"/>
                </a:cubicBezTo>
                <a:cubicBezTo>
                  <a:pt x="1204228" y="352429"/>
                  <a:pt x="1212997" y="357110"/>
                  <a:pt x="1200311" y="352881"/>
                </a:cubicBezTo>
                <a:cubicBezTo>
                  <a:pt x="1185663" y="338233"/>
                  <a:pt x="1199767" y="350034"/>
                  <a:pt x="1184857" y="342578"/>
                </a:cubicBezTo>
                <a:cubicBezTo>
                  <a:pt x="1182088" y="341193"/>
                  <a:pt x="1179958" y="338683"/>
                  <a:pt x="1177129" y="337426"/>
                </a:cubicBezTo>
                <a:cubicBezTo>
                  <a:pt x="1172167" y="335221"/>
                  <a:pt x="1161675" y="332275"/>
                  <a:pt x="1161675" y="332275"/>
                </a:cubicBezTo>
                <a:cubicBezTo>
                  <a:pt x="1138493" y="333134"/>
                  <a:pt x="1115287" y="333489"/>
                  <a:pt x="1092129" y="334851"/>
                </a:cubicBezTo>
                <a:cubicBezTo>
                  <a:pt x="1053682" y="337112"/>
                  <a:pt x="1096420" y="339906"/>
                  <a:pt x="1050916" y="334851"/>
                </a:cubicBezTo>
                <a:lnTo>
                  <a:pt x="1035462" y="324547"/>
                </a:lnTo>
                <a:cubicBezTo>
                  <a:pt x="1032886" y="322830"/>
                  <a:pt x="1030671" y="320375"/>
                  <a:pt x="1027734" y="319396"/>
                </a:cubicBezTo>
                <a:lnTo>
                  <a:pt x="1012280" y="314244"/>
                </a:lnTo>
                <a:cubicBezTo>
                  <a:pt x="1006270" y="315103"/>
                  <a:pt x="996641" y="311240"/>
                  <a:pt x="994249" y="316820"/>
                </a:cubicBezTo>
                <a:cubicBezTo>
                  <a:pt x="990909" y="324613"/>
                  <a:pt x="1007080" y="333960"/>
                  <a:pt x="1012280" y="337426"/>
                </a:cubicBezTo>
                <a:cubicBezTo>
                  <a:pt x="1011421" y="340860"/>
                  <a:pt x="1012392" y="345425"/>
                  <a:pt x="1009704" y="347729"/>
                </a:cubicBezTo>
                <a:cubicBezTo>
                  <a:pt x="1005581" y="351263"/>
                  <a:pt x="994249" y="352881"/>
                  <a:pt x="994249" y="352881"/>
                </a:cubicBezTo>
                <a:cubicBezTo>
                  <a:pt x="954071" y="350872"/>
                  <a:pt x="913357" y="347340"/>
                  <a:pt x="873188" y="352881"/>
                </a:cubicBezTo>
                <a:cubicBezTo>
                  <a:pt x="870121" y="353304"/>
                  <a:pt x="869753" y="358032"/>
                  <a:pt x="868036" y="360608"/>
                </a:cubicBezTo>
                <a:cubicBezTo>
                  <a:pt x="867178" y="363184"/>
                  <a:pt x="865461" y="365621"/>
                  <a:pt x="865461" y="368336"/>
                </a:cubicBezTo>
                <a:cubicBezTo>
                  <a:pt x="865461" y="381543"/>
                  <a:pt x="871884" y="388975"/>
                  <a:pt x="865461" y="401821"/>
                </a:cubicBezTo>
                <a:cubicBezTo>
                  <a:pt x="864077" y="404590"/>
                  <a:pt x="860309" y="405255"/>
                  <a:pt x="857733" y="406972"/>
                </a:cubicBezTo>
                <a:cubicBezTo>
                  <a:pt x="825965" y="406113"/>
                  <a:pt x="793709" y="410010"/>
                  <a:pt x="762430" y="404396"/>
                </a:cubicBezTo>
                <a:cubicBezTo>
                  <a:pt x="757085" y="403437"/>
                  <a:pt x="757278" y="388942"/>
                  <a:pt x="757278" y="388942"/>
                </a:cubicBezTo>
                <a:cubicBezTo>
                  <a:pt x="756419" y="382073"/>
                  <a:pt x="758190" y="374315"/>
                  <a:pt x="754702" y="368336"/>
                </a:cubicBezTo>
                <a:cubicBezTo>
                  <a:pt x="751582" y="362988"/>
                  <a:pt x="739248" y="358032"/>
                  <a:pt x="739248" y="358032"/>
                </a:cubicBezTo>
                <a:cubicBezTo>
                  <a:pt x="738389" y="355456"/>
                  <a:pt x="736672" y="353020"/>
                  <a:pt x="736672" y="350305"/>
                </a:cubicBezTo>
                <a:cubicBezTo>
                  <a:pt x="736672" y="339166"/>
                  <a:pt x="739070" y="337693"/>
                  <a:pt x="744399" y="329699"/>
                </a:cubicBezTo>
                <a:cubicBezTo>
                  <a:pt x="751268" y="330558"/>
                  <a:pt x="758327" y="330454"/>
                  <a:pt x="765005" y="332275"/>
                </a:cubicBezTo>
                <a:cubicBezTo>
                  <a:pt x="767992" y="333090"/>
                  <a:pt x="769964" y="336042"/>
                  <a:pt x="772733" y="337426"/>
                </a:cubicBezTo>
                <a:cubicBezTo>
                  <a:pt x="775161" y="338640"/>
                  <a:pt x="778032" y="338788"/>
                  <a:pt x="780460" y="340002"/>
                </a:cubicBezTo>
                <a:cubicBezTo>
                  <a:pt x="800422" y="349984"/>
                  <a:pt x="776500" y="341260"/>
                  <a:pt x="795915" y="347729"/>
                </a:cubicBezTo>
                <a:cubicBezTo>
                  <a:pt x="797632" y="350305"/>
                  <a:pt x="799682" y="352688"/>
                  <a:pt x="801066" y="355457"/>
                </a:cubicBezTo>
                <a:cubicBezTo>
                  <a:pt x="808896" y="371117"/>
                  <a:pt x="792916" y="364257"/>
                  <a:pt x="829400" y="360608"/>
                </a:cubicBezTo>
                <a:cubicBezTo>
                  <a:pt x="832004" y="356702"/>
                  <a:pt x="837127" y="350485"/>
                  <a:pt x="837127" y="345154"/>
                </a:cubicBezTo>
                <a:cubicBezTo>
                  <a:pt x="837127" y="341195"/>
                  <a:pt x="834632" y="327286"/>
                  <a:pt x="831975" y="321972"/>
                </a:cubicBezTo>
                <a:cubicBezTo>
                  <a:pt x="830591" y="319203"/>
                  <a:pt x="828208" y="317013"/>
                  <a:pt x="826824" y="314244"/>
                </a:cubicBezTo>
                <a:cubicBezTo>
                  <a:pt x="816163" y="292921"/>
                  <a:pt x="833856" y="320929"/>
                  <a:pt x="819097" y="298790"/>
                </a:cubicBezTo>
                <a:cubicBezTo>
                  <a:pt x="818238" y="294497"/>
                  <a:pt x="817282" y="290222"/>
                  <a:pt x="816521" y="285911"/>
                </a:cubicBezTo>
                <a:cubicBezTo>
                  <a:pt x="814706" y="275624"/>
                  <a:pt x="814672" y="264911"/>
                  <a:pt x="811369" y="255001"/>
                </a:cubicBezTo>
                <a:lnTo>
                  <a:pt x="803642" y="231820"/>
                </a:lnTo>
                <a:lnTo>
                  <a:pt x="801066" y="224092"/>
                </a:lnTo>
                <a:cubicBezTo>
                  <a:pt x="800207" y="213789"/>
                  <a:pt x="800190" y="203381"/>
                  <a:pt x="798490" y="193183"/>
                </a:cubicBezTo>
                <a:cubicBezTo>
                  <a:pt x="795252" y="173756"/>
                  <a:pt x="791938" y="180078"/>
                  <a:pt x="783036" y="162274"/>
                </a:cubicBezTo>
                <a:cubicBezTo>
                  <a:pt x="773993" y="144188"/>
                  <a:pt x="774871" y="139157"/>
                  <a:pt x="762430" y="128789"/>
                </a:cubicBezTo>
                <a:cubicBezTo>
                  <a:pt x="760052" y="126807"/>
                  <a:pt x="757278" y="125354"/>
                  <a:pt x="754702" y="123637"/>
                </a:cubicBezTo>
                <a:cubicBezTo>
                  <a:pt x="740967" y="103033"/>
                  <a:pt x="758994" y="127929"/>
                  <a:pt x="741823" y="110758"/>
                </a:cubicBezTo>
                <a:cubicBezTo>
                  <a:pt x="738632" y="107567"/>
                  <a:pt x="731867" y="97113"/>
                  <a:pt x="728944" y="92728"/>
                </a:cubicBezTo>
                <a:cubicBezTo>
                  <a:pt x="723931" y="77683"/>
                  <a:pt x="730292" y="91499"/>
                  <a:pt x="718641" y="79849"/>
                </a:cubicBezTo>
                <a:cubicBezTo>
                  <a:pt x="715605" y="76814"/>
                  <a:pt x="713949" y="72582"/>
                  <a:pt x="710914" y="69546"/>
                </a:cubicBezTo>
                <a:cubicBezTo>
                  <a:pt x="703532" y="62164"/>
                  <a:pt x="703839" y="66008"/>
                  <a:pt x="695459" y="61818"/>
                </a:cubicBezTo>
                <a:cubicBezTo>
                  <a:pt x="692690" y="60434"/>
                  <a:pt x="690501" y="58051"/>
                  <a:pt x="687732" y="56667"/>
                </a:cubicBezTo>
                <a:cubicBezTo>
                  <a:pt x="685304" y="55453"/>
                  <a:pt x="682433" y="55305"/>
                  <a:pt x="680005" y="54091"/>
                </a:cubicBezTo>
                <a:cubicBezTo>
                  <a:pt x="677236" y="52707"/>
                  <a:pt x="675046" y="50324"/>
                  <a:pt x="672277" y="48940"/>
                </a:cubicBezTo>
                <a:cubicBezTo>
                  <a:pt x="669849" y="47726"/>
                  <a:pt x="667184" y="47023"/>
                  <a:pt x="664550" y="46364"/>
                </a:cubicBezTo>
                <a:cubicBezTo>
                  <a:pt x="654507" y="43853"/>
                  <a:pt x="643817" y="42666"/>
                  <a:pt x="633641" y="41212"/>
                </a:cubicBezTo>
                <a:lnTo>
                  <a:pt x="610459" y="33485"/>
                </a:lnTo>
                <a:cubicBezTo>
                  <a:pt x="607883" y="32626"/>
                  <a:pt x="604991" y="32415"/>
                  <a:pt x="602732" y="30909"/>
                </a:cubicBezTo>
                <a:cubicBezTo>
                  <a:pt x="600156" y="29192"/>
                  <a:pt x="597382" y="27740"/>
                  <a:pt x="595004" y="25758"/>
                </a:cubicBezTo>
                <a:cubicBezTo>
                  <a:pt x="586456" y="18635"/>
                  <a:pt x="589146" y="17677"/>
                  <a:pt x="579550" y="12879"/>
                </a:cubicBezTo>
                <a:cubicBezTo>
                  <a:pt x="577121" y="11665"/>
                  <a:pt x="574398" y="11162"/>
                  <a:pt x="571822" y="10303"/>
                </a:cubicBezTo>
                <a:cubicBezTo>
                  <a:pt x="567640" y="7167"/>
                  <a:pt x="560346" y="0"/>
                  <a:pt x="553792" y="0"/>
                </a:cubicBezTo>
                <a:cubicBezTo>
                  <a:pt x="541418" y="0"/>
                  <a:pt x="525300" y="3032"/>
                  <a:pt x="512579" y="5151"/>
                </a:cubicBezTo>
                <a:cubicBezTo>
                  <a:pt x="507428" y="6868"/>
                  <a:pt x="501982" y="7875"/>
                  <a:pt x="497125" y="10303"/>
                </a:cubicBezTo>
                <a:cubicBezTo>
                  <a:pt x="488718" y="14506"/>
                  <a:pt x="480913" y="19015"/>
                  <a:pt x="471367" y="20606"/>
                </a:cubicBezTo>
                <a:cubicBezTo>
                  <a:pt x="442335" y="25445"/>
                  <a:pt x="461125" y="22856"/>
                  <a:pt x="414700" y="25758"/>
                </a:cubicBezTo>
                <a:lnTo>
                  <a:pt x="391518" y="33485"/>
                </a:lnTo>
                <a:cubicBezTo>
                  <a:pt x="388942" y="34344"/>
                  <a:pt x="386469" y="35615"/>
                  <a:pt x="383791" y="36061"/>
                </a:cubicBezTo>
                <a:cubicBezTo>
                  <a:pt x="337613" y="43756"/>
                  <a:pt x="363310" y="40633"/>
                  <a:pt x="306517" y="43788"/>
                </a:cubicBezTo>
                <a:cubicBezTo>
                  <a:pt x="303941" y="44647"/>
                  <a:pt x="300710" y="44444"/>
                  <a:pt x="298790" y="46364"/>
                </a:cubicBezTo>
                <a:cubicBezTo>
                  <a:pt x="294412" y="50742"/>
                  <a:pt x="288487" y="61818"/>
                  <a:pt x="288487" y="61818"/>
                </a:cubicBezTo>
                <a:cubicBezTo>
                  <a:pt x="285277" y="71449"/>
                  <a:pt x="284401" y="72736"/>
                  <a:pt x="283335" y="85000"/>
                </a:cubicBezTo>
                <a:cubicBezTo>
                  <a:pt x="282068" y="99567"/>
                  <a:pt x="283866" y="114501"/>
                  <a:pt x="280760" y="128789"/>
                </a:cubicBezTo>
                <a:cubicBezTo>
                  <a:pt x="279445" y="134839"/>
                  <a:pt x="276330" y="142285"/>
                  <a:pt x="270457" y="144243"/>
                </a:cubicBezTo>
                <a:lnTo>
                  <a:pt x="262729" y="146819"/>
                </a:lnTo>
                <a:cubicBezTo>
                  <a:pt x="260153" y="148536"/>
                  <a:pt x="257479" y="150114"/>
                  <a:pt x="255002" y="151971"/>
                </a:cubicBezTo>
                <a:cubicBezTo>
                  <a:pt x="250604" y="155270"/>
                  <a:pt x="246785" y="159360"/>
                  <a:pt x="242123" y="162274"/>
                </a:cubicBezTo>
                <a:cubicBezTo>
                  <a:pt x="239821" y="163713"/>
                  <a:pt x="236930" y="163874"/>
                  <a:pt x="234396" y="164849"/>
                </a:cubicBezTo>
                <a:cubicBezTo>
                  <a:pt x="202084" y="177276"/>
                  <a:pt x="218884" y="173103"/>
                  <a:pt x="195759" y="177728"/>
                </a:cubicBezTo>
                <a:cubicBezTo>
                  <a:pt x="193183" y="179445"/>
                  <a:pt x="191068" y="183487"/>
                  <a:pt x="188032" y="182880"/>
                </a:cubicBezTo>
                <a:cubicBezTo>
                  <a:pt x="184996" y="182273"/>
                  <a:pt x="184265" y="177921"/>
                  <a:pt x="182880" y="175152"/>
                </a:cubicBezTo>
                <a:cubicBezTo>
                  <a:pt x="180819" y="171030"/>
                  <a:pt x="178831" y="160980"/>
                  <a:pt x="177729" y="157122"/>
                </a:cubicBezTo>
                <a:cubicBezTo>
                  <a:pt x="176983" y="154511"/>
                  <a:pt x="176367" y="151823"/>
                  <a:pt x="175153" y="149395"/>
                </a:cubicBezTo>
                <a:cubicBezTo>
                  <a:pt x="173768" y="146626"/>
                  <a:pt x="171718" y="144243"/>
                  <a:pt x="170001" y="141667"/>
                </a:cubicBezTo>
                <a:cubicBezTo>
                  <a:pt x="168082" y="135909"/>
                  <a:pt x="165461" y="123528"/>
                  <a:pt x="159698" y="118485"/>
                </a:cubicBezTo>
                <a:cubicBezTo>
                  <a:pt x="152414" y="112112"/>
                  <a:pt x="138989" y="104051"/>
                  <a:pt x="128789" y="103031"/>
                </a:cubicBezTo>
                <a:lnTo>
                  <a:pt x="103031" y="100455"/>
                </a:lnTo>
                <a:cubicBezTo>
                  <a:pt x="95304" y="101314"/>
                  <a:pt x="87225" y="100572"/>
                  <a:pt x="79849" y="103031"/>
                </a:cubicBezTo>
                <a:cubicBezTo>
                  <a:pt x="76393" y="104183"/>
                  <a:pt x="72836" y="107186"/>
                  <a:pt x="72122" y="110758"/>
                </a:cubicBezTo>
                <a:cubicBezTo>
                  <a:pt x="69255" y="125095"/>
                  <a:pt x="72652" y="140258"/>
                  <a:pt x="69546" y="154546"/>
                </a:cubicBezTo>
                <a:cubicBezTo>
                  <a:pt x="68231" y="160596"/>
                  <a:pt x="65117" y="168043"/>
                  <a:pt x="59243" y="170001"/>
                </a:cubicBezTo>
                <a:cubicBezTo>
                  <a:pt x="52960" y="172096"/>
                  <a:pt x="48780" y="172736"/>
                  <a:pt x="43788" y="177728"/>
                </a:cubicBezTo>
                <a:lnTo>
                  <a:pt x="28334" y="188031"/>
                </a:lnTo>
                <a:close/>
              </a:path>
            </a:pathLst>
          </a:custGeom>
          <a:solidFill>
            <a:srgbClr val="A43258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/>
          <a:lstStyle/>
          <a:p>
            <a:endParaRPr lang="es-MX" sz="200" b="1" dirty="0">
              <a:solidFill>
                <a:srgbClr val="535A61"/>
              </a:solidFill>
              <a:latin typeface="Montserrat" panose="00000500000000000000" pitchFamily="2" charset="0"/>
            </a:endParaRPr>
          </a:p>
          <a:p>
            <a:pPr algn="ctr"/>
            <a:endParaRPr lang="es-MX" sz="200" b="1" dirty="0">
              <a:solidFill>
                <a:srgbClr val="535A61"/>
              </a:solidFill>
              <a:latin typeface="Montserrat" panose="00000500000000000000" pitchFamily="2" charset="0"/>
            </a:endParaRPr>
          </a:p>
          <a:p>
            <a:pPr algn="ctr"/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</p:txBody>
      </p:sp>
      <p:sp>
        <p:nvSpPr>
          <p:cNvPr id="22" name="CuadroTexto 21">
            <a:extLst>
              <a:ext uri="{FF2B5EF4-FFF2-40B4-BE49-F238E27FC236}">
                <a16:creationId xmlns:a16="http://schemas.microsoft.com/office/drawing/2014/main" xmlns="" id="{DC4D810E-359B-6250-8BC2-07F8B7B6E13D}"/>
              </a:ext>
            </a:extLst>
          </p:cNvPr>
          <p:cNvSpPr txBox="1"/>
          <p:nvPr/>
        </p:nvSpPr>
        <p:spPr>
          <a:xfrm>
            <a:off x="3276699" y="3652686"/>
            <a:ext cx="12538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100" b="1" dirty="0">
                <a:solidFill>
                  <a:srgbClr val="9C2248"/>
                </a:solidFill>
                <a:latin typeface="Montserrat" panose="00000500000000000000" pitchFamily="2" charset="0"/>
              </a:rPr>
              <a:t>COMALCALCO</a:t>
            </a:r>
          </a:p>
        </p:txBody>
      </p:sp>
      <p:sp>
        <p:nvSpPr>
          <p:cNvPr id="20" name="CuadroTexto 19">
            <a:extLst>
              <a:ext uri="{FF2B5EF4-FFF2-40B4-BE49-F238E27FC236}">
                <a16:creationId xmlns:a16="http://schemas.microsoft.com/office/drawing/2014/main" xmlns="" id="{9C940992-D92E-45ED-D6DB-B24B33627BA7}"/>
              </a:ext>
            </a:extLst>
          </p:cNvPr>
          <p:cNvSpPr txBox="1"/>
          <p:nvPr/>
        </p:nvSpPr>
        <p:spPr>
          <a:xfrm>
            <a:off x="3369747" y="3912826"/>
            <a:ext cx="110959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100" b="1" dirty="0" smtClean="0">
                <a:solidFill>
                  <a:srgbClr val="A43258"/>
                </a:solidFill>
                <a:latin typeface="Montserrat" panose="00000500000000000000" pitchFamily="2" charset="0"/>
              </a:rPr>
              <a:t>$956,323,104</a:t>
            </a:r>
            <a:endParaRPr lang="es-MX" sz="1100" b="1" dirty="0">
              <a:solidFill>
                <a:srgbClr val="A43258"/>
              </a:solidFill>
              <a:latin typeface="Montserrat" panose="00000500000000000000" pitchFamily="2" charset="0"/>
            </a:endParaRPr>
          </a:p>
        </p:txBody>
      </p:sp>
      <p:sp>
        <p:nvSpPr>
          <p:cNvPr id="29" name="CuadroTexto 28">
            <a:extLst>
              <a:ext uri="{FF2B5EF4-FFF2-40B4-BE49-F238E27FC236}">
                <a16:creationId xmlns:a16="http://schemas.microsoft.com/office/drawing/2014/main" xmlns="" id="{B556642F-96D7-A88C-530F-D4AF47524304}"/>
              </a:ext>
            </a:extLst>
          </p:cNvPr>
          <p:cNvSpPr txBox="1"/>
          <p:nvPr/>
        </p:nvSpPr>
        <p:spPr>
          <a:xfrm>
            <a:off x="3392116" y="2818129"/>
            <a:ext cx="102303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100" b="1" dirty="0" smtClean="0">
                <a:solidFill>
                  <a:srgbClr val="9C2248"/>
                </a:solidFill>
                <a:latin typeface="Montserrat" panose="00000500000000000000" pitchFamily="2" charset="0"/>
              </a:rPr>
              <a:t>CÁRDENAS</a:t>
            </a:r>
            <a:endParaRPr lang="es-MX" sz="1100" b="1" dirty="0">
              <a:solidFill>
                <a:srgbClr val="9C2248"/>
              </a:solidFill>
              <a:latin typeface="Montserrat" panose="00000500000000000000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xmlns="" id="{0778237F-3D67-1DD7-CD90-A6AAA09B558D}"/>
              </a:ext>
            </a:extLst>
          </p:cNvPr>
          <p:cNvSpPr txBox="1"/>
          <p:nvPr/>
        </p:nvSpPr>
        <p:spPr>
          <a:xfrm>
            <a:off x="3338526" y="3070852"/>
            <a:ext cx="118173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100" b="1" dirty="0" smtClean="0">
                <a:solidFill>
                  <a:srgbClr val="A43258"/>
                </a:solidFill>
                <a:latin typeface="Montserrat" panose="00000500000000000000" pitchFamily="2" charset="0"/>
              </a:rPr>
              <a:t>$1,154,635,222</a:t>
            </a:r>
            <a:endParaRPr lang="es-MX" sz="1100" b="1" dirty="0">
              <a:solidFill>
                <a:srgbClr val="A43258"/>
              </a:solidFill>
              <a:latin typeface="Montserrat" panose="00000500000000000000" pitchFamily="2" charset="0"/>
            </a:endParaRPr>
          </a:p>
        </p:txBody>
      </p:sp>
      <p:sp>
        <p:nvSpPr>
          <p:cNvPr id="25" name="Forma libre 47">
            <a:extLst>
              <a:ext uri="{FF2B5EF4-FFF2-40B4-BE49-F238E27FC236}">
                <a16:creationId xmlns:a16="http://schemas.microsoft.com/office/drawing/2014/main" xmlns="" id="{A5120BF9-A51F-3753-1BE7-74F5E46727C3}"/>
              </a:ext>
            </a:extLst>
          </p:cNvPr>
          <p:cNvSpPr/>
          <p:nvPr/>
        </p:nvSpPr>
        <p:spPr>
          <a:xfrm>
            <a:off x="2788899" y="2849952"/>
            <a:ext cx="508138" cy="419328"/>
          </a:xfrm>
          <a:custGeom>
            <a:avLst/>
            <a:gdLst>
              <a:gd name="connsiteX0" fmla="*/ 7728 w 2892595"/>
              <a:gd name="connsiteY0" fmla="*/ 855157 h 1602131"/>
              <a:gd name="connsiteX1" fmla="*/ 0 w 2892595"/>
              <a:gd name="connsiteY1" fmla="*/ 795914 h 1602131"/>
              <a:gd name="connsiteX2" fmla="*/ 932431 w 2892595"/>
              <a:gd name="connsiteY2" fmla="*/ 432730 h 1602131"/>
              <a:gd name="connsiteX3" fmla="*/ 935007 w 2892595"/>
              <a:gd name="connsiteY3" fmla="*/ 414699 h 1602131"/>
              <a:gd name="connsiteX4" fmla="*/ 1823649 w 2892595"/>
              <a:gd name="connsiteY4" fmla="*/ 51515 h 1602131"/>
              <a:gd name="connsiteX5" fmla="*/ 1978195 w 2892595"/>
              <a:gd name="connsiteY5" fmla="*/ 0 h 1602131"/>
              <a:gd name="connsiteX6" fmla="*/ 2027135 w 2892595"/>
              <a:gd name="connsiteY6" fmla="*/ 12878 h 1602131"/>
              <a:gd name="connsiteX7" fmla="*/ 2021984 w 2892595"/>
              <a:gd name="connsiteY7" fmla="*/ 61818 h 1602131"/>
              <a:gd name="connsiteX8" fmla="*/ 2011680 w 2892595"/>
              <a:gd name="connsiteY8" fmla="*/ 113334 h 1602131"/>
              <a:gd name="connsiteX9" fmla="*/ 1993650 w 2892595"/>
              <a:gd name="connsiteY9" fmla="*/ 206062 h 1602131"/>
              <a:gd name="connsiteX10" fmla="*/ 2027135 w 2892595"/>
              <a:gd name="connsiteY10" fmla="*/ 234395 h 1602131"/>
              <a:gd name="connsiteX11" fmla="*/ 2034862 w 2892595"/>
              <a:gd name="connsiteY11" fmla="*/ 236971 h 1602131"/>
              <a:gd name="connsiteX12" fmla="*/ 2047741 w 2892595"/>
              <a:gd name="connsiteY12" fmla="*/ 260153 h 1602131"/>
              <a:gd name="connsiteX13" fmla="*/ 2060620 w 2892595"/>
              <a:gd name="connsiteY13" fmla="*/ 275607 h 1602131"/>
              <a:gd name="connsiteX14" fmla="*/ 2068347 w 2892595"/>
              <a:gd name="connsiteY14" fmla="*/ 280759 h 1602131"/>
              <a:gd name="connsiteX15" fmla="*/ 2078651 w 2892595"/>
              <a:gd name="connsiteY15" fmla="*/ 288486 h 1602131"/>
              <a:gd name="connsiteX16" fmla="*/ 2088954 w 2892595"/>
              <a:gd name="connsiteY16" fmla="*/ 303941 h 1602131"/>
              <a:gd name="connsiteX17" fmla="*/ 2094105 w 2892595"/>
              <a:gd name="connsiteY17" fmla="*/ 319396 h 1602131"/>
              <a:gd name="connsiteX18" fmla="*/ 2104408 w 2892595"/>
              <a:gd name="connsiteY18" fmla="*/ 334850 h 1602131"/>
              <a:gd name="connsiteX19" fmla="*/ 2109560 w 2892595"/>
              <a:gd name="connsiteY19" fmla="*/ 342578 h 1602131"/>
              <a:gd name="connsiteX20" fmla="*/ 2112136 w 2892595"/>
              <a:gd name="connsiteY20" fmla="*/ 350305 h 1602131"/>
              <a:gd name="connsiteX21" fmla="*/ 2127590 w 2892595"/>
              <a:gd name="connsiteY21" fmla="*/ 358032 h 1602131"/>
              <a:gd name="connsiteX22" fmla="*/ 2143045 w 2892595"/>
              <a:gd name="connsiteY22" fmla="*/ 368335 h 1602131"/>
              <a:gd name="connsiteX23" fmla="*/ 2150772 w 2892595"/>
              <a:gd name="connsiteY23" fmla="*/ 373487 h 1602131"/>
              <a:gd name="connsiteX24" fmla="*/ 2158500 w 2892595"/>
              <a:gd name="connsiteY24" fmla="*/ 388942 h 1602131"/>
              <a:gd name="connsiteX25" fmla="*/ 2163651 w 2892595"/>
              <a:gd name="connsiteY25" fmla="*/ 404396 h 1602131"/>
              <a:gd name="connsiteX26" fmla="*/ 2166227 w 2892595"/>
              <a:gd name="connsiteY26" fmla="*/ 412124 h 1602131"/>
              <a:gd name="connsiteX27" fmla="*/ 2173954 w 2892595"/>
              <a:gd name="connsiteY27" fmla="*/ 437881 h 1602131"/>
              <a:gd name="connsiteX28" fmla="*/ 2179106 w 2892595"/>
              <a:gd name="connsiteY28" fmla="*/ 445609 h 1602131"/>
              <a:gd name="connsiteX29" fmla="*/ 2191985 w 2892595"/>
              <a:gd name="connsiteY29" fmla="*/ 463639 h 1602131"/>
              <a:gd name="connsiteX30" fmla="*/ 2191985 w 2892595"/>
              <a:gd name="connsiteY30" fmla="*/ 486821 h 1602131"/>
              <a:gd name="connsiteX31" fmla="*/ 2184257 w 2892595"/>
              <a:gd name="connsiteY31" fmla="*/ 489397 h 1602131"/>
              <a:gd name="connsiteX32" fmla="*/ 2176530 w 2892595"/>
              <a:gd name="connsiteY32" fmla="*/ 497124 h 1602131"/>
              <a:gd name="connsiteX33" fmla="*/ 2168803 w 2892595"/>
              <a:gd name="connsiteY33" fmla="*/ 502276 h 1602131"/>
              <a:gd name="connsiteX34" fmla="*/ 2163651 w 2892595"/>
              <a:gd name="connsiteY34" fmla="*/ 522882 h 1602131"/>
              <a:gd name="connsiteX35" fmla="*/ 2168803 w 2892595"/>
              <a:gd name="connsiteY35" fmla="*/ 548640 h 1602131"/>
              <a:gd name="connsiteX36" fmla="*/ 2171378 w 2892595"/>
              <a:gd name="connsiteY36" fmla="*/ 556367 h 1602131"/>
              <a:gd name="connsiteX37" fmla="*/ 2176530 w 2892595"/>
              <a:gd name="connsiteY37" fmla="*/ 564094 h 1602131"/>
              <a:gd name="connsiteX38" fmla="*/ 2181682 w 2892595"/>
              <a:gd name="connsiteY38" fmla="*/ 579549 h 1602131"/>
              <a:gd name="connsiteX39" fmla="*/ 2189409 w 2892595"/>
              <a:gd name="connsiteY39" fmla="*/ 595004 h 1602131"/>
              <a:gd name="connsiteX40" fmla="*/ 2194560 w 2892595"/>
              <a:gd name="connsiteY40" fmla="*/ 600155 h 1602131"/>
              <a:gd name="connsiteX41" fmla="*/ 2197136 w 2892595"/>
              <a:gd name="connsiteY41" fmla="*/ 643943 h 1602131"/>
              <a:gd name="connsiteX42" fmla="*/ 2191985 w 2892595"/>
              <a:gd name="connsiteY42" fmla="*/ 667125 h 1602131"/>
              <a:gd name="connsiteX43" fmla="*/ 2186833 w 2892595"/>
              <a:gd name="connsiteY43" fmla="*/ 682580 h 1602131"/>
              <a:gd name="connsiteX44" fmla="*/ 2189409 w 2892595"/>
              <a:gd name="connsiteY44" fmla="*/ 692883 h 1602131"/>
              <a:gd name="connsiteX45" fmla="*/ 2204864 w 2892595"/>
              <a:gd name="connsiteY45" fmla="*/ 698034 h 1602131"/>
              <a:gd name="connsiteX46" fmla="*/ 2256379 w 2892595"/>
              <a:gd name="connsiteY46" fmla="*/ 700610 h 1602131"/>
              <a:gd name="connsiteX47" fmla="*/ 2269258 w 2892595"/>
              <a:gd name="connsiteY47" fmla="*/ 713489 h 1602131"/>
              <a:gd name="connsiteX48" fmla="*/ 2282137 w 2892595"/>
              <a:gd name="connsiteY48" fmla="*/ 723792 h 1602131"/>
              <a:gd name="connsiteX49" fmla="*/ 2302743 w 2892595"/>
              <a:gd name="connsiteY49" fmla="*/ 741823 h 1602131"/>
              <a:gd name="connsiteX50" fmla="*/ 2310470 w 2892595"/>
              <a:gd name="connsiteY50" fmla="*/ 746974 h 1602131"/>
              <a:gd name="connsiteX51" fmla="*/ 2318198 w 2892595"/>
              <a:gd name="connsiteY51" fmla="*/ 752126 h 1602131"/>
              <a:gd name="connsiteX52" fmla="*/ 2341380 w 2892595"/>
              <a:gd name="connsiteY52" fmla="*/ 749550 h 1602131"/>
              <a:gd name="connsiteX53" fmla="*/ 2364562 w 2892595"/>
              <a:gd name="connsiteY53" fmla="*/ 739247 h 1602131"/>
              <a:gd name="connsiteX54" fmla="*/ 2372289 w 2892595"/>
              <a:gd name="connsiteY54" fmla="*/ 736671 h 1602131"/>
              <a:gd name="connsiteX55" fmla="*/ 2387744 w 2892595"/>
              <a:gd name="connsiteY55" fmla="*/ 739247 h 1602131"/>
              <a:gd name="connsiteX56" fmla="*/ 2405774 w 2892595"/>
              <a:gd name="connsiteY56" fmla="*/ 762429 h 1602131"/>
              <a:gd name="connsiteX57" fmla="*/ 2413501 w 2892595"/>
              <a:gd name="connsiteY57" fmla="*/ 785611 h 1602131"/>
              <a:gd name="connsiteX58" fmla="*/ 2416077 w 2892595"/>
              <a:gd name="connsiteY58" fmla="*/ 793338 h 1602131"/>
              <a:gd name="connsiteX59" fmla="*/ 2421229 w 2892595"/>
              <a:gd name="connsiteY59" fmla="*/ 831975 h 1602131"/>
              <a:gd name="connsiteX60" fmla="*/ 2426380 w 2892595"/>
              <a:gd name="connsiteY60" fmla="*/ 847429 h 1602131"/>
              <a:gd name="connsiteX61" fmla="*/ 2431532 w 2892595"/>
              <a:gd name="connsiteY61" fmla="*/ 855157 h 1602131"/>
              <a:gd name="connsiteX62" fmla="*/ 2439259 w 2892595"/>
              <a:gd name="connsiteY62" fmla="*/ 870611 h 1602131"/>
              <a:gd name="connsiteX63" fmla="*/ 2444411 w 2892595"/>
              <a:gd name="connsiteY63" fmla="*/ 880914 h 1602131"/>
              <a:gd name="connsiteX64" fmla="*/ 2452138 w 2892595"/>
              <a:gd name="connsiteY64" fmla="*/ 888642 h 1602131"/>
              <a:gd name="connsiteX65" fmla="*/ 2457289 w 2892595"/>
              <a:gd name="connsiteY65" fmla="*/ 904096 h 1602131"/>
              <a:gd name="connsiteX66" fmla="*/ 2459865 w 2892595"/>
              <a:gd name="connsiteY66" fmla="*/ 911824 h 1602131"/>
              <a:gd name="connsiteX67" fmla="*/ 2462441 w 2892595"/>
              <a:gd name="connsiteY67" fmla="*/ 940157 h 1602131"/>
              <a:gd name="connsiteX68" fmla="*/ 2475320 w 2892595"/>
              <a:gd name="connsiteY68" fmla="*/ 953036 h 1602131"/>
              <a:gd name="connsiteX69" fmla="*/ 2483047 w 2892595"/>
              <a:gd name="connsiteY69" fmla="*/ 955612 h 1602131"/>
              <a:gd name="connsiteX70" fmla="*/ 2490775 w 2892595"/>
              <a:gd name="connsiteY70" fmla="*/ 960764 h 1602131"/>
              <a:gd name="connsiteX71" fmla="*/ 2503653 w 2892595"/>
              <a:gd name="connsiteY71" fmla="*/ 963339 h 1602131"/>
              <a:gd name="connsiteX72" fmla="*/ 2521684 w 2892595"/>
              <a:gd name="connsiteY72" fmla="*/ 968491 h 1602131"/>
              <a:gd name="connsiteX73" fmla="*/ 2539714 w 2892595"/>
              <a:gd name="connsiteY73" fmla="*/ 981370 h 1602131"/>
              <a:gd name="connsiteX74" fmla="*/ 2568048 w 2892595"/>
              <a:gd name="connsiteY74" fmla="*/ 996824 h 1602131"/>
              <a:gd name="connsiteX75" fmla="*/ 2575775 w 2892595"/>
              <a:gd name="connsiteY75" fmla="*/ 1004552 h 1602131"/>
              <a:gd name="connsiteX76" fmla="*/ 2580927 w 2892595"/>
              <a:gd name="connsiteY76" fmla="*/ 1012279 h 1602131"/>
              <a:gd name="connsiteX77" fmla="*/ 2588654 w 2892595"/>
              <a:gd name="connsiteY77" fmla="*/ 1014855 h 1602131"/>
              <a:gd name="connsiteX78" fmla="*/ 2598957 w 2892595"/>
              <a:gd name="connsiteY78" fmla="*/ 1030309 h 1602131"/>
              <a:gd name="connsiteX79" fmla="*/ 2601533 w 2892595"/>
              <a:gd name="connsiteY79" fmla="*/ 1038037 h 1602131"/>
              <a:gd name="connsiteX80" fmla="*/ 2611836 w 2892595"/>
              <a:gd name="connsiteY80" fmla="*/ 1053491 h 1602131"/>
              <a:gd name="connsiteX81" fmla="*/ 2616987 w 2892595"/>
              <a:gd name="connsiteY81" fmla="*/ 1061219 h 1602131"/>
              <a:gd name="connsiteX82" fmla="*/ 2632442 w 2892595"/>
              <a:gd name="connsiteY82" fmla="*/ 1066370 h 1602131"/>
              <a:gd name="connsiteX83" fmla="*/ 2647897 w 2892595"/>
              <a:gd name="connsiteY83" fmla="*/ 1063794 h 1602131"/>
              <a:gd name="connsiteX84" fmla="*/ 2655624 w 2892595"/>
              <a:gd name="connsiteY84" fmla="*/ 1061219 h 1602131"/>
              <a:gd name="connsiteX85" fmla="*/ 2658200 w 2892595"/>
              <a:gd name="connsiteY85" fmla="*/ 1053491 h 1602131"/>
              <a:gd name="connsiteX86" fmla="*/ 2678806 w 2892595"/>
              <a:gd name="connsiteY86" fmla="*/ 1056067 h 1602131"/>
              <a:gd name="connsiteX87" fmla="*/ 2691685 w 2892595"/>
              <a:gd name="connsiteY87" fmla="*/ 1068946 h 1602131"/>
              <a:gd name="connsiteX88" fmla="*/ 2699412 w 2892595"/>
              <a:gd name="connsiteY88" fmla="*/ 1074098 h 1602131"/>
              <a:gd name="connsiteX89" fmla="*/ 2714867 w 2892595"/>
              <a:gd name="connsiteY89" fmla="*/ 1097280 h 1602131"/>
              <a:gd name="connsiteX90" fmla="*/ 2720018 w 2892595"/>
              <a:gd name="connsiteY90" fmla="*/ 1105007 h 1602131"/>
              <a:gd name="connsiteX91" fmla="*/ 2725170 w 2892595"/>
              <a:gd name="connsiteY91" fmla="*/ 1112734 h 1602131"/>
              <a:gd name="connsiteX92" fmla="*/ 2730322 w 2892595"/>
              <a:gd name="connsiteY92" fmla="*/ 1128189 h 1602131"/>
              <a:gd name="connsiteX93" fmla="*/ 2732897 w 2892595"/>
              <a:gd name="connsiteY93" fmla="*/ 1135916 h 1602131"/>
              <a:gd name="connsiteX94" fmla="*/ 2730322 w 2892595"/>
              <a:gd name="connsiteY94" fmla="*/ 1148795 h 1602131"/>
              <a:gd name="connsiteX95" fmla="*/ 2722594 w 2892595"/>
              <a:gd name="connsiteY95" fmla="*/ 1151371 h 1602131"/>
              <a:gd name="connsiteX96" fmla="*/ 2689109 w 2892595"/>
              <a:gd name="connsiteY96" fmla="*/ 1156522 h 1602131"/>
              <a:gd name="connsiteX97" fmla="*/ 2681382 w 2892595"/>
              <a:gd name="connsiteY97" fmla="*/ 1159098 h 1602131"/>
              <a:gd name="connsiteX98" fmla="*/ 2681382 w 2892595"/>
              <a:gd name="connsiteY98" fmla="*/ 1174553 h 1602131"/>
              <a:gd name="connsiteX99" fmla="*/ 2689109 w 2892595"/>
              <a:gd name="connsiteY99" fmla="*/ 1177129 h 1602131"/>
              <a:gd name="connsiteX100" fmla="*/ 2696836 w 2892595"/>
              <a:gd name="connsiteY100" fmla="*/ 1182280 h 1602131"/>
              <a:gd name="connsiteX101" fmla="*/ 2704564 w 2892595"/>
              <a:gd name="connsiteY101" fmla="*/ 1184856 h 1602131"/>
              <a:gd name="connsiteX102" fmla="*/ 2720018 w 2892595"/>
              <a:gd name="connsiteY102" fmla="*/ 1195159 h 1602131"/>
              <a:gd name="connsiteX103" fmla="*/ 2725170 w 2892595"/>
              <a:gd name="connsiteY103" fmla="*/ 1202886 h 1602131"/>
              <a:gd name="connsiteX104" fmla="*/ 2740625 w 2892595"/>
              <a:gd name="connsiteY104" fmla="*/ 1210614 h 1602131"/>
              <a:gd name="connsiteX105" fmla="*/ 2745776 w 2892595"/>
              <a:gd name="connsiteY105" fmla="*/ 1226068 h 1602131"/>
              <a:gd name="connsiteX106" fmla="*/ 2748352 w 2892595"/>
              <a:gd name="connsiteY106" fmla="*/ 1233796 h 1602131"/>
              <a:gd name="connsiteX107" fmla="*/ 2756079 w 2892595"/>
              <a:gd name="connsiteY107" fmla="*/ 1238947 h 1602131"/>
              <a:gd name="connsiteX108" fmla="*/ 2766382 w 2892595"/>
              <a:gd name="connsiteY108" fmla="*/ 1254402 h 1602131"/>
              <a:gd name="connsiteX109" fmla="*/ 2768958 w 2892595"/>
              <a:gd name="connsiteY109" fmla="*/ 1262129 h 1602131"/>
              <a:gd name="connsiteX110" fmla="*/ 2740625 w 2892595"/>
              <a:gd name="connsiteY110" fmla="*/ 1259553 h 1602131"/>
              <a:gd name="connsiteX111" fmla="*/ 2722594 w 2892595"/>
              <a:gd name="connsiteY111" fmla="*/ 1269856 h 1602131"/>
              <a:gd name="connsiteX112" fmla="*/ 2717443 w 2892595"/>
              <a:gd name="connsiteY112" fmla="*/ 1285311 h 1602131"/>
              <a:gd name="connsiteX113" fmla="*/ 2714867 w 2892595"/>
              <a:gd name="connsiteY113" fmla="*/ 1293038 h 1602131"/>
              <a:gd name="connsiteX114" fmla="*/ 2720018 w 2892595"/>
              <a:gd name="connsiteY114" fmla="*/ 1300766 h 1602131"/>
              <a:gd name="connsiteX115" fmla="*/ 2735473 w 2892595"/>
              <a:gd name="connsiteY115" fmla="*/ 1303342 h 1602131"/>
              <a:gd name="connsiteX116" fmla="*/ 2763807 w 2892595"/>
              <a:gd name="connsiteY116" fmla="*/ 1305917 h 1602131"/>
              <a:gd name="connsiteX117" fmla="*/ 2774110 w 2892595"/>
              <a:gd name="connsiteY117" fmla="*/ 1329099 h 1602131"/>
              <a:gd name="connsiteX118" fmla="*/ 2776686 w 2892595"/>
              <a:gd name="connsiteY118" fmla="*/ 1336827 h 1602131"/>
              <a:gd name="connsiteX119" fmla="*/ 2786989 w 2892595"/>
              <a:gd name="connsiteY119" fmla="*/ 1352281 h 1602131"/>
              <a:gd name="connsiteX120" fmla="*/ 2792140 w 2892595"/>
              <a:gd name="connsiteY120" fmla="*/ 1360009 h 1602131"/>
              <a:gd name="connsiteX121" fmla="*/ 2799867 w 2892595"/>
              <a:gd name="connsiteY121" fmla="*/ 1365160 h 1602131"/>
              <a:gd name="connsiteX122" fmla="*/ 2812746 w 2892595"/>
              <a:gd name="connsiteY122" fmla="*/ 1378039 h 1602131"/>
              <a:gd name="connsiteX123" fmla="*/ 2828201 w 2892595"/>
              <a:gd name="connsiteY123" fmla="*/ 1383191 h 1602131"/>
              <a:gd name="connsiteX124" fmla="*/ 2848807 w 2892595"/>
              <a:gd name="connsiteY124" fmla="*/ 1380615 h 1602131"/>
              <a:gd name="connsiteX125" fmla="*/ 2871989 w 2892595"/>
              <a:gd name="connsiteY125" fmla="*/ 1385766 h 1602131"/>
              <a:gd name="connsiteX126" fmla="*/ 2874565 w 2892595"/>
              <a:gd name="connsiteY126" fmla="*/ 1408948 h 1602131"/>
              <a:gd name="connsiteX127" fmla="*/ 2869413 w 2892595"/>
              <a:gd name="connsiteY127" fmla="*/ 1434706 h 1602131"/>
              <a:gd name="connsiteX128" fmla="*/ 2877141 w 2892595"/>
              <a:gd name="connsiteY128" fmla="*/ 1439858 h 1602131"/>
              <a:gd name="connsiteX129" fmla="*/ 2890020 w 2892595"/>
              <a:gd name="connsiteY129" fmla="*/ 1437282 h 1602131"/>
              <a:gd name="connsiteX130" fmla="*/ 2892595 w 2892595"/>
              <a:gd name="connsiteY130" fmla="*/ 1437282 h 1602131"/>
              <a:gd name="connsiteX131" fmla="*/ 2892595 w 2892595"/>
              <a:gd name="connsiteY131" fmla="*/ 1493949 h 1602131"/>
              <a:gd name="connsiteX132" fmla="*/ 2864262 w 2892595"/>
              <a:gd name="connsiteY132" fmla="*/ 1514555 h 1602131"/>
              <a:gd name="connsiteX133" fmla="*/ 2846231 w 2892595"/>
              <a:gd name="connsiteY133" fmla="*/ 1548040 h 1602131"/>
              <a:gd name="connsiteX134" fmla="*/ 2841080 w 2892595"/>
              <a:gd name="connsiteY134" fmla="*/ 1558343 h 1602131"/>
              <a:gd name="connsiteX135" fmla="*/ 2835928 w 2892595"/>
              <a:gd name="connsiteY135" fmla="*/ 1566071 h 1602131"/>
              <a:gd name="connsiteX136" fmla="*/ 2835928 w 2892595"/>
              <a:gd name="connsiteY136" fmla="*/ 1576374 h 1602131"/>
              <a:gd name="connsiteX137" fmla="*/ 2758655 w 2892595"/>
              <a:gd name="connsiteY137" fmla="*/ 1545464 h 1602131"/>
              <a:gd name="connsiteX138" fmla="*/ 2709715 w 2892595"/>
              <a:gd name="connsiteY138" fmla="*/ 1550616 h 1602131"/>
              <a:gd name="connsiteX139" fmla="*/ 2701988 w 2892595"/>
              <a:gd name="connsiteY139" fmla="*/ 1555767 h 1602131"/>
              <a:gd name="connsiteX140" fmla="*/ 2694261 w 2892595"/>
              <a:gd name="connsiteY140" fmla="*/ 1571222 h 1602131"/>
              <a:gd name="connsiteX141" fmla="*/ 2686533 w 2892595"/>
              <a:gd name="connsiteY141" fmla="*/ 1576374 h 1602131"/>
              <a:gd name="connsiteX142" fmla="*/ 2681382 w 2892595"/>
              <a:gd name="connsiteY142" fmla="*/ 1591828 h 1602131"/>
              <a:gd name="connsiteX143" fmla="*/ 2678806 w 2892595"/>
              <a:gd name="connsiteY143" fmla="*/ 1599556 h 1602131"/>
              <a:gd name="connsiteX144" fmla="*/ 2671079 w 2892595"/>
              <a:gd name="connsiteY144" fmla="*/ 1602131 h 1602131"/>
              <a:gd name="connsiteX145" fmla="*/ 2637594 w 2892595"/>
              <a:gd name="connsiteY145" fmla="*/ 1599556 h 1602131"/>
              <a:gd name="connsiteX146" fmla="*/ 2596381 w 2892595"/>
              <a:gd name="connsiteY146" fmla="*/ 1596980 h 1602131"/>
              <a:gd name="connsiteX147" fmla="*/ 2575775 w 2892595"/>
              <a:gd name="connsiteY147" fmla="*/ 1591828 h 1602131"/>
              <a:gd name="connsiteX148" fmla="*/ 2596381 w 2892595"/>
              <a:gd name="connsiteY148" fmla="*/ 1584101 h 1602131"/>
              <a:gd name="connsiteX149" fmla="*/ 2604109 w 2892595"/>
              <a:gd name="connsiteY149" fmla="*/ 1578949 h 1602131"/>
              <a:gd name="connsiteX150" fmla="*/ 2601533 w 2892595"/>
              <a:gd name="connsiteY150" fmla="*/ 1555767 h 1602131"/>
              <a:gd name="connsiteX151" fmla="*/ 2586078 w 2892595"/>
              <a:gd name="connsiteY151" fmla="*/ 1532585 h 1602131"/>
              <a:gd name="connsiteX152" fmla="*/ 2578351 w 2892595"/>
              <a:gd name="connsiteY152" fmla="*/ 1527434 h 1602131"/>
              <a:gd name="connsiteX153" fmla="*/ 2575775 w 2892595"/>
              <a:gd name="connsiteY153" fmla="*/ 1519707 h 1602131"/>
              <a:gd name="connsiteX154" fmla="*/ 2565472 w 2892595"/>
              <a:gd name="connsiteY154" fmla="*/ 1504252 h 1602131"/>
              <a:gd name="connsiteX155" fmla="*/ 2562896 w 2892595"/>
              <a:gd name="connsiteY155" fmla="*/ 1496525 h 1602131"/>
              <a:gd name="connsiteX156" fmla="*/ 2560320 w 2892595"/>
              <a:gd name="connsiteY156" fmla="*/ 1486222 h 1602131"/>
              <a:gd name="connsiteX157" fmla="*/ 2552593 w 2892595"/>
              <a:gd name="connsiteY157" fmla="*/ 1478494 h 1602131"/>
              <a:gd name="connsiteX158" fmla="*/ 2547442 w 2892595"/>
              <a:gd name="connsiteY158" fmla="*/ 1470767 h 1602131"/>
              <a:gd name="connsiteX159" fmla="*/ 2524260 w 2892595"/>
              <a:gd name="connsiteY159" fmla="*/ 1457888 h 1602131"/>
              <a:gd name="connsiteX160" fmla="*/ 2516532 w 2892595"/>
              <a:gd name="connsiteY160" fmla="*/ 1460464 h 1602131"/>
              <a:gd name="connsiteX161" fmla="*/ 2513956 w 2892595"/>
              <a:gd name="connsiteY161" fmla="*/ 1468191 h 1602131"/>
              <a:gd name="connsiteX162" fmla="*/ 2490775 w 2892595"/>
              <a:gd name="connsiteY162" fmla="*/ 1470767 h 1602131"/>
              <a:gd name="connsiteX163" fmla="*/ 2434107 w 2892595"/>
              <a:gd name="connsiteY163" fmla="*/ 1468191 h 1602131"/>
              <a:gd name="connsiteX164" fmla="*/ 2359410 w 2892595"/>
              <a:gd name="connsiteY164" fmla="*/ 1473343 h 1602131"/>
              <a:gd name="connsiteX165" fmla="*/ 2258955 w 2892595"/>
              <a:gd name="connsiteY165" fmla="*/ 1475918 h 1602131"/>
              <a:gd name="connsiteX166" fmla="*/ 2233197 w 2892595"/>
              <a:gd name="connsiteY166" fmla="*/ 1478494 h 1602131"/>
              <a:gd name="connsiteX167" fmla="*/ 2207439 w 2892595"/>
              <a:gd name="connsiteY167" fmla="*/ 1483646 h 1602131"/>
              <a:gd name="connsiteX168" fmla="*/ 2119863 w 2892595"/>
              <a:gd name="connsiteY168" fmla="*/ 1491373 h 1602131"/>
              <a:gd name="connsiteX169" fmla="*/ 2112136 w 2892595"/>
              <a:gd name="connsiteY169" fmla="*/ 1493949 h 1602131"/>
              <a:gd name="connsiteX170" fmla="*/ 2083802 w 2892595"/>
              <a:gd name="connsiteY170" fmla="*/ 1501676 h 1602131"/>
              <a:gd name="connsiteX171" fmla="*/ 2065772 w 2892595"/>
              <a:gd name="connsiteY171" fmla="*/ 1509404 h 1602131"/>
              <a:gd name="connsiteX172" fmla="*/ 2019408 w 2892595"/>
              <a:gd name="connsiteY172" fmla="*/ 1511979 h 1602131"/>
              <a:gd name="connsiteX173" fmla="*/ 2019408 w 2892595"/>
              <a:gd name="connsiteY173" fmla="*/ 1522282 h 1602131"/>
              <a:gd name="connsiteX174" fmla="*/ 2011680 w 2892595"/>
              <a:gd name="connsiteY174" fmla="*/ 1596980 h 1602131"/>
              <a:gd name="connsiteX175" fmla="*/ 1870013 w 2892595"/>
              <a:gd name="connsiteY175" fmla="*/ 1602131 h 1602131"/>
              <a:gd name="connsiteX176" fmla="*/ 1851982 w 2892595"/>
              <a:gd name="connsiteY176" fmla="*/ 1488797 h 1602131"/>
              <a:gd name="connsiteX177" fmla="*/ 1741224 w 2892595"/>
              <a:gd name="connsiteY177" fmla="*/ 1486222 h 1602131"/>
              <a:gd name="connsiteX178" fmla="*/ 1702587 w 2892595"/>
              <a:gd name="connsiteY178" fmla="*/ 1465615 h 1602131"/>
              <a:gd name="connsiteX179" fmla="*/ 1700012 w 2892595"/>
              <a:gd name="connsiteY179" fmla="*/ 1445009 h 1602131"/>
              <a:gd name="connsiteX180" fmla="*/ 1797891 w 2892595"/>
              <a:gd name="connsiteY180" fmla="*/ 1447585 h 1602131"/>
              <a:gd name="connsiteX181" fmla="*/ 1797891 w 2892595"/>
              <a:gd name="connsiteY181" fmla="*/ 1293038 h 1602131"/>
              <a:gd name="connsiteX182" fmla="*/ 1522283 w 2892595"/>
              <a:gd name="connsiteY182" fmla="*/ 1305917 h 1602131"/>
              <a:gd name="connsiteX183" fmla="*/ 1527435 w 2892595"/>
              <a:gd name="connsiteY183" fmla="*/ 1148795 h 1602131"/>
              <a:gd name="connsiteX184" fmla="*/ 1365161 w 2892595"/>
              <a:gd name="connsiteY184" fmla="*/ 1141068 h 1602131"/>
              <a:gd name="connsiteX185" fmla="*/ 1357434 w 2892595"/>
              <a:gd name="connsiteY185" fmla="*/ 1290463 h 1602131"/>
              <a:gd name="connsiteX186" fmla="*/ 1313646 w 2892595"/>
              <a:gd name="connsiteY186" fmla="*/ 1259553 h 1602131"/>
              <a:gd name="connsiteX187" fmla="*/ 1326524 w 2892595"/>
              <a:gd name="connsiteY187" fmla="*/ 1184856 h 1602131"/>
              <a:gd name="connsiteX188" fmla="*/ 986522 w 2892595"/>
              <a:gd name="connsiteY188" fmla="*/ 1110158 h 1602131"/>
              <a:gd name="connsiteX189" fmla="*/ 955613 w 2892595"/>
              <a:gd name="connsiteY189" fmla="*/ 1159098 h 1602131"/>
              <a:gd name="connsiteX190" fmla="*/ 831976 w 2892595"/>
              <a:gd name="connsiteY190" fmla="*/ 1153947 h 1602131"/>
              <a:gd name="connsiteX191" fmla="*/ 806218 w 2892595"/>
              <a:gd name="connsiteY191" fmla="*/ 1079249 h 1602131"/>
              <a:gd name="connsiteX192" fmla="*/ 746975 w 2892595"/>
              <a:gd name="connsiteY192" fmla="*/ 960764 h 1602131"/>
              <a:gd name="connsiteX193" fmla="*/ 607883 w 2892595"/>
              <a:gd name="connsiteY193" fmla="*/ 1009703 h 1602131"/>
              <a:gd name="connsiteX194" fmla="*/ 576974 w 2892595"/>
              <a:gd name="connsiteY194" fmla="*/ 989097 h 1602131"/>
              <a:gd name="connsiteX195" fmla="*/ 494549 w 2892595"/>
              <a:gd name="connsiteY195" fmla="*/ 1014855 h 1602131"/>
              <a:gd name="connsiteX196" fmla="*/ 419852 w 2892595"/>
              <a:gd name="connsiteY196" fmla="*/ 1097280 h 1602131"/>
              <a:gd name="connsiteX197" fmla="*/ 345154 w 2892595"/>
              <a:gd name="connsiteY197" fmla="*/ 1020006 h 1602131"/>
              <a:gd name="connsiteX198" fmla="*/ 479095 w 2892595"/>
              <a:gd name="connsiteY198" fmla="*/ 947885 h 1602131"/>
              <a:gd name="connsiteX199" fmla="*/ 489398 w 2892595"/>
              <a:gd name="connsiteY199" fmla="*/ 927278 h 1602131"/>
              <a:gd name="connsiteX200" fmla="*/ 494549 w 2892595"/>
              <a:gd name="connsiteY200" fmla="*/ 911824 h 1602131"/>
              <a:gd name="connsiteX201" fmla="*/ 486822 w 2892595"/>
              <a:gd name="connsiteY201" fmla="*/ 886066 h 1602131"/>
              <a:gd name="connsiteX202" fmla="*/ 479095 w 2892595"/>
              <a:gd name="connsiteY202" fmla="*/ 883490 h 1602131"/>
              <a:gd name="connsiteX203" fmla="*/ 471367 w 2892595"/>
              <a:gd name="connsiteY203" fmla="*/ 875763 h 1602131"/>
              <a:gd name="connsiteX204" fmla="*/ 463640 w 2892595"/>
              <a:gd name="connsiteY204" fmla="*/ 870611 h 1602131"/>
              <a:gd name="connsiteX205" fmla="*/ 458488 w 2892595"/>
              <a:gd name="connsiteY205" fmla="*/ 862884 h 1602131"/>
              <a:gd name="connsiteX206" fmla="*/ 443034 w 2892595"/>
              <a:gd name="connsiteY206" fmla="*/ 852581 h 1602131"/>
              <a:gd name="connsiteX207" fmla="*/ 427579 w 2892595"/>
              <a:gd name="connsiteY207" fmla="*/ 842278 h 1602131"/>
              <a:gd name="connsiteX208" fmla="*/ 404397 w 2892595"/>
              <a:gd name="connsiteY208" fmla="*/ 834551 h 1602131"/>
              <a:gd name="connsiteX209" fmla="*/ 388942 w 2892595"/>
              <a:gd name="connsiteY209" fmla="*/ 829399 h 1602131"/>
              <a:gd name="connsiteX210" fmla="*/ 358033 w 2892595"/>
              <a:gd name="connsiteY210" fmla="*/ 826823 h 1602131"/>
              <a:gd name="connsiteX211" fmla="*/ 314245 w 2892595"/>
              <a:gd name="connsiteY211" fmla="*/ 826823 h 1602131"/>
              <a:gd name="connsiteX212" fmla="*/ 296215 w 2892595"/>
              <a:gd name="connsiteY212" fmla="*/ 829399 h 1602131"/>
              <a:gd name="connsiteX213" fmla="*/ 275608 w 2892595"/>
              <a:gd name="connsiteY213" fmla="*/ 870611 h 1602131"/>
              <a:gd name="connsiteX214" fmla="*/ 172577 w 2892595"/>
              <a:gd name="connsiteY214" fmla="*/ 793338 h 1602131"/>
              <a:gd name="connsiteX215" fmla="*/ 90153 w 2892595"/>
              <a:gd name="connsiteY215" fmla="*/ 788187 h 1602131"/>
              <a:gd name="connsiteX216" fmla="*/ 136516 w 2892595"/>
              <a:gd name="connsiteY216" fmla="*/ 865460 h 1602131"/>
              <a:gd name="connsiteX217" fmla="*/ 7728 w 2892595"/>
              <a:gd name="connsiteY217" fmla="*/ 855157 h 1602131"/>
              <a:gd name="connsiteX0" fmla="*/ 7728 w 2892595"/>
              <a:gd name="connsiteY0" fmla="*/ 855157 h 1602131"/>
              <a:gd name="connsiteX1" fmla="*/ 0 w 2892595"/>
              <a:gd name="connsiteY1" fmla="*/ 795914 h 1602131"/>
              <a:gd name="connsiteX2" fmla="*/ 932431 w 2892595"/>
              <a:gd name="connsiteY2" fmla="*/ 432730 h 1602131"/>
              <a:gd name="connsiteX3" fmla="*/ 935007 w 2892595"/>
              <a:gd name="connsiteY3" fmla="*/ 414699 h 1602131"/>
              <a:gd name="connsiteX4" fmla="*/ 1823649 w 2892595"/>
              <a:gd name="connsiteY4" fmla="*/ 51515 h 1602131"/>
              <a:gd name="connsiteX5" fmla="*/ 1978195 w 2892595"/>
              <a:gd name="connsiteY5" fmla="*/ 0 h 1602131"/>
              <a:gd name="connsiteX6" fmla="*/ 2027135 w 2892595"/>
              <a:gd name="connsiteY6" fmla="*/ 12878 h 1602131"/>
              <a:gd name="connsiteX7" fmla="*/ 2021984 w 2892595"/>
              <a:gd name="connsiteY7" fmla="*/ 61818 h 1602131"/>
              <a:gd name="connsiteX8" fmla="*/ 2011680 w 2892595"/>
              <a:gd name="connsiteY8" fmla="*/ 113334 h 1602131"/>
              <a:gd name="connsiteX9" fmla="*/ 1993650 w 2892595"/>
              <a:gd name="connsiteY9" fmla="*/ 206062 h 1602131"/>
              <a:gd name="connsiteX10" fmla="*/ 2027135 w 2892595"/>
              <a:gd name="connsiteY10" fmla="*/ 234395 h 1602131"/>
              <a:gd name="connsiteX11" fmla="*/ 2034862 w 2892595"/>
              <a:gd name="connsiteY11" fmla="*/ 236971 h 1602131"/>
              <a:gd name="connsiteX12" fmla="*/ 2047741 w 2892595"/>
              <a:gd name="connsiteY12" fmla="*/ 260153 h 1602131"/>
              <a:gd name="connsiteX13" fmla="*/ 2060620 w 2892595"/>
              <a:gd name="connsiteY13" fmla="*/ 275607 h 1602131"/>
              <a:gd name="connsiteX14" fmla="*/ 2068347 w 2892595"/>
              <a:gd name="connsiteY14" fmla="*/ 280759 h 1602131"/>
              <a:gd name="connsiteX15" fmla="*/ 2078651 w 2892595"/>
              <a:gd name="connsiteY15" fmla="*/ 288486 h 1602131"/>
              <a:gd name="connsiteX16" fmla="*/ 2088954 w 2892595"/>
              <a:gd name="connsiteY16" fmla="*/ 303941 h 1602131"/>
              <a:gd name="connsiteX17" fmla="*/ 2094105 w 2892595"/>
              <a:gd name="connsiteY17" fmla="*/ 319396 h 1602131"/>
              <a:gd name="connsiteX18" fmla="*/ 2104408 w 2892595"/>
              <a:gd name="connsiteY18" fmla="*/ 334850 h 1602131"/>
              <a:gd name="connsiteX19" fmla="*/ 2109560 w 2892595"/>
              <a:gd name="connsiteY19" fmla="*/ 342578 h 1602131"/>
              <a:gd name="connsiteX20" fmla="*/ 2112136 w 2892595"/>
              <a:gd name="connsiteY20" fmla="*/ 350305 h 1602131"/>
              <a:gd name="connsiteX21" fmla="*/ 2127590 w 2892595"/>
              <a:gd name="connsiteY21" fmla="*/ 358032 h 1602131"/>
              <a:gd name="connsiteX22" fmla="*/ 2143045 w 2892595"/>
              <a:gd name="connsiteY22" fmla="*/ 368335 h 1602131"/>
              <a:gd name="connsiteX23" fmla="*/ 2150772 w 2892595"/>
              <a:gd name="connsiteY23" fmla="*/ 373487 h 1602131"/>
              <a:gd name="connsiteX24" fmla="*/ 2158500 w 2892595"/>
              <a:gd name="connsiteY24" fmla="*/ 388942 h 1602131"/>
              <a:gd name="connsiteX25" fmla="*/ 2163651 w 2892595"/>
              <a:gd name="connsiteY25" fmla="*/ 404396 h 1602131"/>
              <a:gd name="connsiteX26" fmla="*/ 2166227 w 2892595"/>
              <a:gd name="connsiteY26" fmla="*/ 412124 h 1602131"/>
              <a:gd name="connsiteX27" fmla="*/ 2173954 w 2892595"/>
              <a:gd name="connsiteY27" fmla="*/ 437881 h 1602131"/>
              <a:gd name="connsiteX28" fmla="*/ 2179106 w 2892595"/>
              <a:gd name="connsiteY28" fmla="*/ 445609 h 1602131"/>
              <a:gd name="connsiteX29" fmla="*/ 2191985 w 2892595"/>
              <a:gd name="connsiteY29" fmla="*/ 463639 h 1602131"/>
              <a:gd name="connsiteX30" fmla="*/ 2191985 w 2892595"/>
              <a:gd name="connsiteY30" fmla="*/ 486821 h 1602131"/>
              <a:gd name="connsiteX31" fmla="*/ 2184257 w 2892595"/>
              <a:gd name="connsiteY31" fmla="*/ 489397 h 1602131"/>
              <a:gd name="connsiteX32" fmla="*/ 2176530 w 2892595"/>
              <a:gd name="connsiteY32" fmla="*/ 497124 h 1602131"/>
              <a:gd name="connsiteX33" fmla="*/ 2168803 w 2892595"/>
              <a:gd name="connsiteY33" fmla="*/ 502276 h 1602131"/>
              <a:gd name="connsiteX34" fmla="*/ 2163651 w 2892595"/>
              <a:gd name="connsiteY34" fmla="*/ 522882 h 1602131"/>
              <a:gd name="connsiteX35" fmla="*/ 2168803 w 2892595"/>
              <a:gd name="connsiteY35" fmla="*/ 548640 h 1602131"/>
              <a:gd name="connsiteX36" fmla="*/ 2171378 w 2892595"/>
              <a:gd name="connsiteY36" fmla="*/ 556367 h 1602131"/>
              <a:gd name="connsiteX37" fmla="*/ 2176530 w 2892595"/>
              <a:gd name="connsiteY37" fmla="*/ 564094 h 1602131"/>
              <a:gd name="connsiteX38" fmla="*/ 2181682 w 2892595"/>
              <a:gd name="connsiteY38" fmla="*/ 579549 h 1602131"/>
              <a:gd name="connsiteX39" fmla="*/ 2189409 w 2892595"/>
              <a:gd name="connsiteY39" fmla="*/ 595004 h 1602131"/>
              <a:gd name="connsiteX40" fmla="*/ 2194560 w 2892595"/>
              <a:gd name="connsiteY40" fmla="*/ 600155 h 1602131"/>
              <a:gd name="connsiteX41" fmla="*/ 2197136 w 2892595"/>
              <a:gd name="connsiteY41" fmla="*/ 643943 h 1602131"/>
              <a:gd name="connsiteX42" fmla="*/ 2191985 w 2892595"/>
              <a:gd name="connsiteY42" fmla="*/ 667125 h 1602131"/>
              <a:gd name="connsiteX43" fmla="*/ 2186833 w 2892595"/>
              <a:gd name="connsiteY43" fmla="*/ 682580 h 1602131"/>
              <a:gd name="connsiteX44" fmla="*/ 2189409 w 2892595"/>
              <a:gd name="connsiteY44" fmla="*/ 692883 h 1602131"/>
              <a:gd name="connsiteX45" fmla="*/ 2204864 w 2892595"/>
              <a:gd name="connsiteY45" fmla="*/ 698034 h 1602131"/>
              <a:gd name="connsiteX46" fmla="*/ 2256379 w 2892595"/>
              <a:gd name="connsiteY46" fmla="*/ 700610 h 1602131"/>
              <a:gd name="connsiteX47" fmla="*/ 2269258 w 2892595"/>
              <a:gd name="connsiteY47" fmla="*/ 713489 h 1602131"/>
              <a:gd name="connsiteX48" fmla="*/ 2282137 w 2892595"/>
              <a:gd name="connsiteY48" fmla="*/ 723792 h 1602131"/>
              <a:gd name="connsiteX49" fmla="*/ 2302743 w 2892595"/>
              <a:gd name="connsiteY49" fmla="*/ 741823 h 1602131"/>
              <a:gd name="connsiteX50" fmla="*/ 2310470 w 2892595"/>
              <a:gd name="connsiteY50" fmla="*/ 746974 h 1602131"/>
              <a:gd name="connsiteX51" fmla="*/ 2318198 w 2892595"/>
              <a:gd name="connsiteY51" fmla="*/ 752126 h 1602131"/>
              <a:gd name="connsiteX52" fmla="*/ 2341380 w 2892595"/>
              <a:gd name="connsiteY52" fmla="*/ 749550 h 1602131"/>
              <a:gd name="connsiteX53" fmla="*/ 2364562 w 2892595"/>
              <a:gd name="connsiteY53" fmla="*/ 739247 h 1602131"/>
              <a:gd name="connsiteX54" fmla="*/ 2372289 w 2892595"/>
              <a:gd name="connsiteY54" fmla="*/ 736671 h 1602131"/>
              <a:gd name="connsiteX55" fmla="*/ 2387744 w 2892595"/>
              <a:gd name="connsiteY55" fmla="*/ 739247 h 1602131"/>
              <a:gd name="connsiteX56" fmla="*/ 2405774 w 2892595"/>
              <a:gd name="connsiteY56" fmla="*/ 762429 h 1602131"/>
              <a:gd name="connsiteX57" fmla="*/ 2413501 w 2892595"/>
              <a:gd name="connsiteY57" fmla="*/ 785611 h 1602131"/>
              <a:gd name="connsiteX58" fmla="*/ 2416077 w 2892595"/>
              <a:gd name="connsiteY58" fmla="*/ 793338 h 1602131"/>
              <a:gd name="connsiteX59" fmla="*/ 2421229 w 2892595"/>
              <a:gd name="connsiteY59" fmla="*/ 831975 h 1602131"/>
              <a:gd name="connsiteX60" fmla="*/ 2426380 w 2892595"/>
              <a:gd name="connsiteY60" fmla="*/ 847429 h 1602131"/>
              <a:gd name="connsiteX61" fmla="*/ 2431532 w 2892595"/>
              <a:gd name="connsiteY61" fmla="*/ 855157 h 1602131"/>
              <a:gd name="connsiteX62" fmla="*/ 2439259 w 2892595"/>
              <a:gd name="connsiteY62" fmla="*/ 870611 h 1602131"/>
              <a:gd name="connsiteX63" fmla="*/ 2444411 w 2892595"/>
              <a:gd name="connsiteY63" fmla="*/ 880914 h 1602131"/>
              <a:gd name="connsiteX64" fmla="*/ 2452138 w 2892595"/>
              <a:gd name="connsiteY64" fmla="*/ 888642 h 1602131"/>
              <a:gd name="connsiteX65" fmla="*/ 2457289 w 2892595"/>
              <a:gd name="connsiteY65" fmla="*/ 904096 h 1602131"/>
              <a:gd name="connsiteX66" fmla="*/ 2459865 w 2892595"/>
              <a:gd name="connsiteY66" fmla="*/ 911824 h 1602131"/>
              <a:gd name="connsiteX67" fmla="*/ 2462441 w 2892595"/>
              <a:gd name="connsiteY67" fmla="*/ 940157 h 1602131"/>
              <a:gd name="connsiteX68" fmla="*/ 2475320 w 2892595"/>
              <a:gd name="connsiteY68" fmla="*/ 953036 h 1602131"/>
              <a:gd name="connsiteX69" fmla="*/ 2483047 w 2892595"/>
              <a:gd name="connsiteY69" fmla="*/ 955612 h 1602131"/>
              <a:gd name="connsiteX70" fmla="*/ 2490775 w 2892595"/>
              <a:gd name="connsiteY70" fmla="*/ 960764 h 1602131"/>
              <a:gd name="connsiteX71" fmla="*/ 2503653 w 2892595"/>
              <a:gd name="connsiteY71" fmla="*/ 963339 h 1602131"/>
              <a:gd name="connsiteX72" fmla="*/ 2521684 w 2892595"/>
              <a:gd name="connsiteY72" fmla="*/ 968491 h 1602131"/>
              <a:gd name="connsiteX73" fmla="*/ 2539714 w 2892595"/>
              <a:gd name="connsiteY73" fmla="*/ 981370 h 1602131"/>
              <a:gd name="connsiteX74" fmla="*/ 2568048 w 2892595"/>
              <a:gd name="connsiteY74" fmla="*/ 996824 h 1602131"/>
              <a:gd name="connsiteX75" fmla="*/ 2575775 w 2892595"/>
              <a:gd name="connsiteY75" fmla="*/ 1004552 h 1602131"/>
              <a:gd name="connsiteX76" fmla="*/ 2580927 w 2892595"/>
              <a:gd name="connsiteY76" fmla="*/ 1012279 h 1602131"/>
              <a:gd name="connsiteX77" fmla="*/ 2588654 w 2892595"/>
              <a:gd name="connsiteY77" fmla="*/ 1014855 h 1602131"/>
              <a:gd name="connsiteX78" fmla="*/ 2598957 w 2892595"/>
              <a:gd name="connsiteY78" fmla="*/ 1030309 h 1602131"/>
              <a:gd name="connsiteX79" fmla="*/ 2601533 w 2892595"/>
              <a:gd name="connsiteY79" fmla="*/ 1038037 h 1602131"/>
              <a:gd name="connsiteX80" fmla="*/ 2611836 w 2892595"/>
              <a:gd name="connsiteY80" fmla="*/ 1053491 h 1602131"/>
              <a:gd name="connsiteX81" fmla="*/ 2616987 w 2892595"/>
              <a:gd name="connsiteY81" fmla="*/ 1061219 h 1602131"/>
              <a:gd name="connsiteX82" fmla="*/ 2632442 w 2892595"/>
              <a:gd name="connsiteY82" fmla="*/ 1066370 h 1602131"/>
              <a:gd name="connsiteX83" fmla="*/ 2647897 w 2892595"/>
              <a:gd name="connsiteY83" fmla="*/ 1063794 h 1602131"/>
              <a:gd name="connsiteX84" fmla="*/ 2655624 w 2892595"/>
              <a:gd name="connsiteY84" fmla="*/ 1061219 h 1602131"/>
              <a:gd name="connsiteX85" fmla="*/ 2658200 w 2892595"/>
              <a:gd name="connsiteY85" fmla="*/ 1053491 h 1602131"/>
              <a:gd name="connsiteX86" fmla="*/ 2678806 w 2892595"/>
              <a:gd name="connsiteY86" fmla="*/ 1056067 h 1602131"/>
              <a:gd name="connsiteX87" fmla="*/ 2691685 w 2892595"/>
              <a:gd name="connsiteY87" fmla="*/ 1068946 h 1602131"/>
              <a:gd name="connsiteX88" fmla="*/ 2699412 w 2892595"/>
              <a:gd name="connsiteY88" fmla="*/ 1074098 h 1602131"/>
              <a:gd name="connsiteX89" fmla="*/ 2714867 w 2892595"/>
              <a:gd name="connsiteY89" fmla="*/ 1097280 h 1602131"/>
              <a:gd name="connsiteX90" fmla="*/ 2720018 w 2892595"/>
              <a:gd name="connsiteY90" fmla="*/ 1105007 h 1602131"/>
              <a:gd name="connsiteX91" fmla="*/ 2725170 w 2892595"/>
              <a:gd name="connsiteY91" fmla="*/ 1112734 h 1602131"/>
              <a:gd name="connsiteX92" fmla="*/ 2730322 w 2892595"/>
              <a:gd name="connsiteY92" fmla="*/ 1128189 h 1602131"/>
              <a:gd name="connsiteX93" fmla="*/ 2732897 w 2892595"/>
              <a:gd name="connsiteY93" fmla="*/ 1135916 h 1602131"/>
              <a:gd name="connsiteX94" fmla="*/ 2730322 w 2892595"/>
              <a:gd name="connsiteY94" fmla="*/ 1148795 h 1602131"/>
              <a:gd name="connsiteX95" fmla="*/ 2722594 w 2892595"/>
              <a:gd name="connsiteY95" fmla="*/ 1151371 h 1602131"/>
              <a:gd name="connsiteX96" fmla="*/ 2689109 w 2892595"/>
              <a:gd name="connsiteY96" fmla="*/ 1156522 h 1602131"/>
              <a:gd name="connsiteX97" fmla="*/ 2681382 w 2892595"/>
              <a:gd name="connsiteY97" fmla="*/ 1159098 h 1602131"/>
              <a:gd name="connsiteX98" fmla="*/ 2681382 w 2892595"/>
              <a:gd name="connsiteY98" fmla="*/ 1174553 h 1602131"/>
              <a:gd name="connsiteX99" fmla="*/ 2689109 w 2892595"/>
              <a:gd name="connsiteY99" fmla="*/ 1177129 h 1602131"/>
              <a:gd name="connsiteX100" fmla="*/ 2696836 w 2892595"/>
              <a:gd name="connsiteY100" fmla="*/ 1182280 h 1602131"/>
              <a:gd name="connsiteX101" fmla="*/ 2704564 w 2892595"/>
              <a:gd name="connsiteY101" fmla="*/ 1184856 h 1602131"/>
              <a:gd name="connsiteX102" fmla="*/ 2720018 w 2892595"/>
              <a:gd name="connsiteY102" fmla="*/ 1195159 h 1602131"/>
              <a:gd name="connsiteX103" fmla="*/ 2725170 w 2892595"/>
              <a:gd name="connsiteY103" fmla="*/ 1202886 h 1602131"/>
              <a:gd name="connsiteX104" fmla="*/ 2740625 w 2892595"/>
              <a:gd name="connsiteY104" fmla="*/ 1210614 h 1602131"/>
              <a:gd name="connsiteX105" fmla="*/ 2745776 w 2892595"/>
              <a:gd name="connsiteY105" fmla="*/ 1226068 h 1602131"/>
              <a:gd name="connsiteX106" fmla="*/ 2748352 w 2892595"/>
              <a:gd name="connsiteY106" fmla="*/ 1233796 h 1602131"/>
              <a:gd name="connsiteX107" fmla="*/ 2756079 w 2892595"/>
              <a:gd name="connsiteY107" fmla="*/ 1238947 h 1602131"/>
              <a:gd name="connsiteX108" fmla="*/ 2766382 w 2892595"/>
              <a:gd name="connsiteY108" fmla="*/ 1254402 h 1602131"/>
              <a:gd name="connsiteX109" fmla="*/ 2768958 w 2892595"/>
              <a:gd name="connsiteY109" fmla="*/ 1262129 h 1602131"/>
              <a:gd name="connsiteX110" fmla="*/ 2740625 w 2892595"/>
              <a:gd name="connsiteY110" fmla="*/ 1259553 h 1602131"/>
              <a:gd name="connsiteX111" fmla="*/ 2722594 w 2892595"/>
              <a:gd name="connsiteY111" fmla="*/ 1269856 h 1602131"/>
              <a:gd name="connsiteX112" fmla="*/ 2717443 w 2892595"/>
              <a:gd name="connsiteY112" fmla="*/ 1285311 h 1602131"/>
              <a:gd name="connsiteX113" fmla="*/ 2714867 w 2892595"/>
              <a:gd name="connsiteY113" fmla="*/ 1293038 h 1602131"/>
              <a:gd name="connsiteX114" fmla="*/ 2720018 w 2892595"/>
              <a:gd name="connsiteY114" fmla="*/ 1300766 h 1602131"/>
              <a:gd name="connsiteX115" fmla="*/ 2735473 w 2892595"/>
              <a:gd name="connsiteY115" fmla="*/ 1303342 h 1602131"/>
              <a:gd name="connsiteX116" fmla="*/ 2763807 w 2892595"/>
              <a:gd name="connsiteY116" fmla="*/ 1305917 h 1602131"/>
              <a:gd name="connsiteX117" fmla="*/ 2774110 w 2892595"/>
              <a:gd name="connsiteY117" fmla="*/ 1329099 h 1602131"/>
              <a:gd name="connsiteX118" fmla="*/ 2776686 w 2892595"/>
              <a:gd name="connsiteY118" fmla="*/ 1336827 h 1602131"/>
              <a:gd name="connsiteX119" fmla="*/ 2786989 w 2892595"/>
              <a:gd name="connsiteY119" fmla="*/ 1352281 h 1602131"/>
              <a:gd name="connsiteX120" fmla="*/ 2792140 w 2892595"/>
              <a:gd name="connsiteY120" fmla="*/ 1360009 h 1602131"/>
              <a:gd name="connsiteX121" fmla="*/ 2799867 w 2892595"/>
              <a:gd name="connsiteY121" fmla="*/ 1365160 h 1602131"/>
              <a:gd name="connsiteX122" fmla="*/ 2812746 w 2892595"/>
              <a:gd name="connsiteY122" fmla="*/ 1378039 h 1602131"/>
              <a:gd name="connsiteX123" fmla="*/ 2828201 w 2892595"/>
              <a:gd name="connsiteY123" fmla="*/ 1383191 h 1602131"/>
              <a:gd name="connsiteX124" fmla="*/ 2848807 w 2892595"/>
              <a:gd name="connsiteY124" fmla="*/ 1380615 h 1602131"/>
              <a:gd name="connsiteX125" fmla="*/ 2871989 w 2892595"/>
              <a:gd name="connsiteY125" fmla="*/ 1385766 h 1602131"/>
              <a:gd name="connsiteX126" fmla="*/ 2874565 w 2892595"/>
              <a:gd name="connsiteY126" fmla="*/ 1408948 h 1602131"/>
              <a:gd name="connsiteX127" fmla="*/ 2869413 w 2892595"/>
              <a:gd name="connsiteY127" fmla="*/ 1434706 h 1602131"/>
              <a:gd name="connsiteX128" fmla="*/ 2877141 w 2892595"/>
              <a:gd name="connsiteY128" fmla="*/ 1439858 h 1602131"/>
              <a:gd name="connsiteX129" fmla="*/ 2890020 w 2892595"/>
              <a:gd name="connsiteY129" fmla="*/ 1437282 h 1602131"/>
              <a:gd name="connsiteX130" fmla="*/ 2892595 w 2892595"/>
              <a:gd name="connsiteY130" fmla="*/ 1437282 h 1602131"/>
              <a:gd name="connsiteX131" fmla="*/ 2892595 w 2892595"/>
              <a:gd name="connsiteY131" fmla="*/ 1493949 h 1602131"/>
              <a:gd name="connsiteX132" fmla="*/ 2864262 w 2892595"/>
              <a:gd name="connsiteY132" fmla="*/ 1514555 h 1602131"/>
              <a:gd name="connsiteX133" fmla="*/ 2846231 w 2892595"/>
              <a:gd name="connsiteY133" fmla="*/ 1548040 h 1602131"/>
              <a:gd name="connsiteX134" fmla="*/ 2841080 w 2892595"/>
              <a:gd name="connsiteY134" fmla="*/ 1558343 h 1602131"/>
              <a:gd name="connsiteX135" fmla="*/ 2835928 w 2892595"/>
              <a:gd name="connsiteY135" fmla="*/ 1566071 h 1602131"/>
              <a:gd name="connsiteX136" fmla="*/ 2835928 w 2892595"/>
              <a:gd name="connsiteY136" fmla="*/ 1576374 h 1602131"/>
              <a:gd name="connsiteX137" fmla="*/ 2758655 w 2892595"/>
              <a:gd name="connsiteY137" fmla="*/ 1545464 h 1602131"/>
              <a:gd name="connsiteX138" fmla="*/ 2709715 w 2892595"/>
              <a:gd name="connsiteY138" fmla="*/ 1550616 h 1602131"/>
              <a:gd name="connsiteX139" fmla="*/ 2701988 w 2892595"/>
              <a:gd name="connsiteY139" fmla="*/ 1555767 h 1602131"/>
              <a:gd name="connsiteX140" fmla="*/ 2694261 w 2892595"/>
              <a:gd name="connsiteY140" fmla="*/ 1571222 h 1602131"/>
              <a:gd name="connsiteX141" fmla="*/ 2686533 w 2892595"/>
              <a:gd name="connsiteY141" fmla="*/ 1576374 h 1602131"/>
              <a:gd name="connsiteX142" fmla="*/ 2681382 w 2892595"/>
              <a:gd name="connsiteY142" fmla="*/ 1591828 h 1602131"/>
              <a:gd name="connsiteX143" fmla="*/ 2678806 w 2892595"/>
              <a:gd name="connsiteY143" fmla="*/ 1599556 h 1602131"/>
              <a:gd name="connsiteX144" fmla="*/ 2671079 w 2892595"/>
              <a:gd name="connsiteY144" fmla="*/ 1602131 h 1602131"/>
              <a:gd name="connsiteX145" fmla="*/ 2637594 w 2892595"/>
              <a:gd name="connsiteY145" fmla="*/ 1599556 h 1602131"/>
              <a:gd name="connsiteX146" fmla="*/ 2596381 w 2892595"/>
              <a:gd name="connsiteY146" fmla="*/ 1596980 h 1602131"/>
              <a:gd name="connsiteX147" fmla="*/ 2575775 w 2892595"/>
              <a:gd name="connsiteY147" fmla="*/ 1591828 h 1602131"/>
              <a:gd name="connsiteX148" fmla="*/ 2596381 w 2892595"/>
              <a:gd name="connsiteY148" fmla="*/ 1584101 h 1602131"/>
              <a:gd name="connsiteX149" fmla="*/ 2604109 w 2892595"/>
              <a:gd name="connsiteY149" fmla="*/ 1578949 h 1602131"/>
              <a:gd name="connsiteX150" fmla="*/ 2601533 w 2892595"/>
              <a:gd name="connsiteY150" fmla="*/ 1555767 h 1602131"/>
              <a:gd name="connsiteX151" fmla="*/ 2586078 w 2892595"/>
              <a:gd name="connsiteY151" fmla="*/ 1532585 h 1602131"/>
              <a:gd name="connsiteX152" fmla="*/ 2578351 w 2892595"/>
              <a:gd name="connsiteY152" fmla="*/ 1527434 h 1602131"/>
              <a:gd name="connsiteX153" fmla="*/ 2575775 w 2892595"/>
              <a:gd name="connsiteY153" fmla="*/ 1519707 h 1602131"/>
              <a:gd name="connsiteX154" fmla="*/ 2565472 w 2892595"/>
              <a:gd name="connsiteY154" fmla="*/ 1504252 h 1602131"/>
              <a:gd name="connsiteX155" fmla="*/ 2562896 w 2892595"/>
              <a:gd name="connsiteY155" fmla="*/ 1496525 h 1602131"/>
              <a:gd name="connsiteX156" fmla="*/ 2560320 w 2892595"/>
              <a:gd name="connsiteY156" fmla="*/ 1486222 h 1602131"/>
              <a:gd name="connsiteX157" fmla="*/ 2552593 w 2892595"/>
              <a:gd name="connsiteY157" fmla="*/ 1478494 h 1602131"/>
              <a:gd name="connsiteX158" fmla="*/ 2547442 w 2892595"/>
              <a:gd name="connsiteY158" fmla="*/ 1470767 h 1602131"/>
              <a:gd name="connsiteX159" fmla="*/ 2524260 w 2892595"/>
              <a:gd name="connsiteY159" fmla="*/ 1457888 h 1602131"/>
              <a:gd name="connsiteX160" fmla="*/ 2516532 w 2892595"/>
              <a:gd name="connsiteY160" fmla="*/ 1460464 h 1602131"/>
              <a:gd name="connsiteX161" fmla="*/ 2513956 w 2892595"/>
              <a:gd name="connsiteY161" fmla="*/ 1468191 h 1602131"/>
              <a:gd name="connsiteX162" fmla="*/ 2490775 w 2892595"/>
              <a:gd name="connsiteY162" fmla="*/ 1470767 h 1602131"/>
              <a:gd name="connsiteX163" fmla="*/ 2434107 w 2892595"/>
              <a:gd name="connsiteY163" fmla="*/ 1468191 h 1602131"/>
              <a:gd name="connsiteX164" fmla="*/ 2359410 w 2892595"/>
              <a:gd name="connsiteY164" fmla="*/ 1473343 h 1602131"/>
              <a:gd name="connsiteX165" fmla="*/ 2258955 w 2892595"/>
              <a:gd name="connsiteY165" fmla="*/ 1475918 h 1602131"/>
              <a:gd name="connsiteX166" fmla="*/ 2233197 w 2892595"/>
              <a:gd name="connsiteY166" fmla="*/ 1478494 h 1602131"/>
              <a:gd name="connsiteX167" fmla="*/ 2207439 w 2892595"/>
              <a:gd name="connsiteY167" fmla="*/ 1483646 h 1602131"/>
              <a:gd name="connsiteX168" fmla="*/ 2119863 w 2892595"/>
              <a:gd name="connsiteY168" fmla="*/ 1491373 h 1602131"/>
              <a:gd name="connsiteX169" fmla="*/ 2112136 w 2892595"/>
              <a:gd name="connsiteY169" fmla="*/ 1493949 h 1602131"/>
              <a:gd name="connsiteX170" fmla="*/ 2083802 w 2892595"/>
              <a:gd name="connsiteY170" fmla="*/ 1501676 h 1602131"/>
              <a:gd name="connsiteX171" fmla="*/ 2065772 w 2892595"/>
              <a:gd name="connsiteY171" fmla="*/ 1509404 h 1602131"/>
              <a:gd name="connsiteX172" fmla="*/ 2019408 w 2892595"/>
              <a:gd name="connsiteY172" fmla="*/ 1511979 h 1602131"/>
              <a:gd name="connsiteX173" fmla="*/ 2019408 w 2892595"/>
              <a:gd name="connsiteY173" fmla="*/ 1522282 h 1602131"/>
              <a:gd name="connsiteX174" fmla="*/ 2011680 w 2892595"/>
              <a:gd name="connsiteY174" fmla="*/ 1596980 h 1602131"/>
              <a:gd name="connsiteX175" fmla="*/ 1870013 w 2892595"/>
              <a:gd name="connsiteY175" fmla="*/ 1602131 h 1602131"/>
              <a:gd name="connsiteX176" fmla="*/ 1851982 w 2892595"/>
              <a:gd name="connsiteY176" fmla="*/ 1488797 h 1602131"/>
              <a:gd name="connsiteX177" fmla="*/ 1741224 w 2892595"/>
              <a:gd name="connsiteY177" fmla="*/ 1486222 h 1602131"/>
              <a:gd name="connsiteX178" fmla="*/ 1702587 w 2892595"/>
              <a:gd name="connsiteY178" fmla="*/ 1465615 h 1602131"/>
              <a:gd name="connsiteX179" fmla="*/ 1700012 w 2892595"/>
              <a:gd name="connsiteY179" fmla="*/ 1445009 h 1602131"/>
              <a:gd name="connsiteX180" fmla="*/ 1797891 w 2892595"/>
              <a:gd name="connsiteY180" fmla="*/ 1447585 h 1602131"/>
              <a:gd name="connsiteX181" fmla="*/ 1797891 w 2892595"/>
              <a:gd name="connsiteY181" fmla="*/ 1293038 h 1602131"/>
              <a:gd name="connsiteX182" fmla="*/ 1522283 w 2892595"/>
              <a:gd name="connsiteY182" fmla="*/ 1305917 h 1602131"/>
              <a:gd name="connsiteX183" fmla="*/ 1527435 w 2892595"/>
              <a:gd name="connsiteY183" fmla="*/ 1148795 h 1602131"/>
              <a:gd name="connsiteX184" fmla="*/ 1365161 w 2892595"/>
              <a:gd name="connsiteY184" fmla="*/ 1141068 h 1602131"/>
              <a:gd name="connsiteX185" fmla="*/ 1370313 w 2892595"/>
              <a:gd name="connsiteY185" fmla="*/ 1285312 h 1602131"/>
              <a:gd name="connsiteX186" fmla="*/ 1313646 w 2892595"/>
              <a:gd name="connsiteY186" fmla="*/ 1259553 h 1602131"/>
              <a:gd name="connsiteX187" fmla="*/ 1326524 w 2892595"/>
              <a:gd name="connsiteY187" fmla="*/ 1184856 h 1602131"/>
              <a:gd name="connsiteX188" fmla="*/ 986522 w 2892595"/>
              <a:gd name="connsiteY188" fmla="*/ 1110158 h 1602131"/>
              <a:gd name="connsiteX189" fmla="*/ 955613 w 2892595"/>
              <a:gd name="connsiteY189" fmla="*/ 1159098 h 1602131"/>
              <a:gd name="connsiteX190" fmla="*/ 831976 w 2892595"/>
              <a:gd name="connsiteY190" fmla="*/ 1153947 h 1602131"/>
              <a:gd name="connsiteX191" fmla="*/ 806218 w 2892595"/>
              <a:gd name="connsiteY191" fmla="*/ 1079249 h 1602131"/>
              <a:gd name="connsiteX192" fmla="*/ 746975 w 2892595"/>
              <a:gd name="connsiteY192" fmla="*/ 960764 h 1602131"/>
              <a:gd name="connsiteX193" fmla="*/ 607883 w 2892595"/>
              <a:gd name="connsiteY193" fmla="*/ 1009703 h 1602131"/>
              <a:gd name="connsiteX194" fmla="*/ 576974 w 2892595"/>
              <a:gd name="connsiteY194" fmla="*/ 989097 h 1602131"/>
              <a:gd name="connsiteX195" fmla="*/ 494549 w 2892595"/>
              <a:gd name="connsiteY195" fmla="*/ 1014855 h 1602131"/>
              <a:gd name="connsiteX196" fmla="*/ 419852 w 2892595"/>
              <a:gd name="connsiteY196" fmla="*/ 1097280 h 1602131"/>
              <a:gd name="connsiteX197" fmla="*/ 345154 w 2892595"/>
              <a:gd name="connsiteY197" fmla="*/ 1020006 h 1602131"/>
              <a:gd name="connsiteX198" fmla="*/ 479095 w 2892595"/>
              <a:gd name="connsiteY198" fmla="*/ 947885 h 1602131"/>
              <a:gd name="connsiteX199" fmla="*/ 489398 w 2892595"/>
              <a:gd name="connsiteY199" fmla="*/ 927278 h 1602131"/>
              <a:gd name="connsiteX200" fmla="*/ 494549 w 2892595"/>
              <a:gd name="connsiteY200" fmla="*/ 911824 h 1602131"/>
              <a:gd name="connsiteX201" fmla="*/ 486822 w 2892595"/>
              <a:gd name="connsiteY201" fmla="*/ 886066 h 1602131"/>
              <a:gd name="connsiteX202" fmla="*/ 479095 w 2892595"/>
              <a:gd name="connsiteY202" fmla="*/ 883490 h 1602131"/>
              <a:gd name="connsiteX203" fmla="*/ 471367 w 2892595"/>
              <a:gd name="connsiteY203" fmla="*/ 875763 h 1602131"/>
              <a:gd name="connsiteX204" fmla="*/ 463640 w 2892595"/>
              <a:gd name="connsiteY204" fmla="*/ 870611 h 1602131"/>
              <a:gd name="connsiteX205" fmla="*/ 458488 w 2892595"/>
              <a:gd name="connsiteY205" fmla="*/ 862884 h 1602131"/>
              <a:gd name="connsiteX206" fmla="*/ 443034 w 2892595"/>
              <a:gd name="connsiteY206" fmla="*/ 852581 h 1602131"/>
              <a:gd name="connsiteX207" fmla="*/ 427579 w 2892595"/>
              <a:gd name="connsiteY207" fmla="*/ 842278 h 1602131"/>
              <a:gd name="connsiteX208" fmla="*/ 404397 w 2892595"/>
              <a:gd name="connsiteY208" fmla="*/ 834551 h 1602131"/>
              <a:gd name="connsiteX209" fmla="*/ 388942 w 2892595"/>
              <a:gd name="connsiteY209" fmla="*/ 829399 h 1602131"/>
              <a:gd name="connsiteX210" fmla="*/ 358033 w 2892595"/>
              <a:gd name="connsiteY210" fmla="*/ 826823 h 1602131"/>
              <a:gd name="connsiteX211" fmla="*/ 314245 w 2892595"/>
              <a:gd name="connsiteY211" fmla="*/ 826823 h 1602131"/>
              <a:gd name="connsiteX212" fmla="*/ 296215 w 2892595"/>
              <a:gd name="connsiteY212" fmla="*/ 829399 h 1602131"/>
              <a:gd name="connsiteX213" fmla="*/ 275608 w 2892595"/>
              <a:gd name="connsiteY213" fmla="*/ 870611 h 1602131"/>
              <a:gd name="connsiteX214" fmla="*/ 172577 w 2892595"/>
              <a:gd name="connsiteY214" fmla="*/ 793338 h 1602131"/>
              <a:gd name="connsiteX215" fmla="*/ 90153 w 2892595"/>
              <a:gd name="connsiteY215" fmla="*/ 788187 h 1602131"/>
              <a:gd name="connsiteX216" fmla="*/ 136516 w 2892595"/>
              <a:gd name="connsiteY216" fmla="*/ 865460 h 1602131"/>
              <a:gd name="connsiteX217" fmla="*/ 7728 w 2892595"/>
              <a:gd name="connsiteY217" fmla="*/ 855157 h 1602131"/>
              <a:gd name="connsiteX0" fmla="*/ 7728 w 2892595"/>
              <a:gd name="connsiteY0" fmla="*/ 855157 h 1602131"/>
              <a:gd name="connsiteX1" fmla="*/ 0 w 2892595"/>
              <a:gd name="connsiteY1" fmla="*/ 795914 h 1602131"/>
              <a:gd name="connsiteX2" fmla="*/ 932431 w 2892595"/>
              <a:gd name="connsiteY2" fmla="*/ 432730 h 1602131"/>
              <a:gd name="connsiteX3" fmla="*/ 935007 w 2892595"/>
              <a:gd name="connsiteY3" fmla="*/ 414699 h 1602131"/>
              <a:gd name="connsiteX4" fmla="*/ 1823649 w 2892595"/>
              <a:gd name="connsiteY4" fmla="*/ 51515 h 1602131"/>
              <a:gd name="connsiteX5" fmla="*/ 1978195 w 2892595"/>
              <a:gd name="connsiteY5" fmla="*/ 0 h 1602131"/>
              <a:gd name="connsiteX6" fmla="*/ 2027135 w 2892595"/>
              <a:gd name="connsiteY6" fmla="*/ 12878 h 1602131"/>
              <a:gd name="connsiteX7" fmla="*/ 2021984 w 2892595"/>
              <a:gd name="connsiteY7" fmla="*/ 61818 h 1602131"/>
              <a:gd name="connsiteX8" fmla="*/ 2011680 w 2892595"/>
              <a:gd name="connsiteY8" fmla="*/ 113334 h 1602131"/>
              <a:gd name="connsiteX9" fmla="*/ 1993650 w 2892595"/>
              <a:gd name="connsiteY9" fmla="*/ 206062 h 1602131"/>
              <a:gd name="connsiteX10" fmla="*/ 2027135 w 2892595"/>
              <a:gd name="connsiteY10" fmla="*/ 234395 h 1602131"/>
              <a:gd name="connsiteX11" fmla="*/ 2034862 w 2892595"/>
              <a:gd name="connsiteY11" fmla="*/ 236971 h 1602131"/>
              <a:gd name="connsiteX12" fmla="*/ 2047741 w 2892595"/>
              <a:gd name="connsiteY12" fmla="*/ 260153 h 1602131"/>
              <a:gd name="connsiteX13" fmla="*/ 2060620 w 2892595"/>
              <a:gd name="connsiteY13" fmla="*/ 275607 h 1602131"/>
              <a:gd name="connsiteX14" fmla="*/ 2068347 w 2892595"/>
              <a:gd name="connsiteY14" fmla="*/ 280759 h 1602131"/>
              <a:gd name="connsiteX15" fmla="*/ 2078651 w 2892595"/>
              <a:gd name="connsiteY15" fmla="*/ 288486 h 1602131"/>
              <a:gd name="connsiteX16" fmla="*/ 2088954 w 2892595"/>
              <a:gd name="connsiteY16" fmla="*/ 303941 h 1602131"/>
              <a:gd name="connsiteX17" fmla="*/ 2094105 w 2892595"/>
              <a:gd name="connsiteY17" fmla="*/ 319396 h 1602131"/>
              <a:gd name="connsiteX18" fmla="*/ 2104408 w 2892595"/>
              <a:gd name="connsiteY18" fmla="*/ 334850 h 1602131"/>
              <a:gd name="connsiteX19" fmla="*/ 2109560 w 2892595"/>
              <a:gd name="connsiteY19" fmla="*/ 342578 h 1602131"/>
              <a:gd name="connsiteX20" fmla="*/ 2112136 w 2892595"/>
              <a:gd name="connsiteY20" fmla="*/ 350305 h 1602131"/>
              <a:gd name="connsiteX21" fmla="*/ 2127590 w 2892595"/>
              <a:gd name="connsiteY21" fmla="*/ 358032 h 1602131"/>
              <a:gd name="connsiteX22" fmla="*/ 2143045 w 2892595"/>
              <a:gd name="connsiteY22" fmla="*/ 368335 h 1602131"/>
              <a:gd name="connsiteX23" fmla="*/ 2150772 w 2892595"/>
              <a:gd name="connsiteY23" fmla="*/ 373487 h 1602131"/>
              <a:gd name="connsiteX24" fmla="*/ 2158500 w 2892595"/>
              <a:gd name="connsiteY24" fmla="*/ 388942 h 1602131"/>
              <a:gd name="connsiteX25" fmla="*/ 2163651 w 2892595"/>
              <a:gd name="connsiteY25" fmla="*/ 404396 h 1602131"/>
              <a:gd name="connsiteX26" fmla="*/ 2166227 w 2892595"/>
              <a:gd name="connsiteY26" fmla="*/ 412124 h 1602131"/>
              <a:gd name="connsiteX27" fmla="*/ 2173954 w 2892595"/>
              <a:gd name="connsiteY27" fmla="*/ 437881 h 1602131"/>
              <a:gd name="connsiteX28" fmla="*/ 2179106 w 2892595"/>
              <a:gd name="connsiteY28" fmla="*/ 445609 h 1602131"/>
              <a:gd name="connsiteX29" fmla="*/ 2191985 w 2892595"/>
              <a:gd name="connsiteY29" fmla="*/ 463639 h 1602131"/>
              <a:gd name="connsiteX30" fmla="*/ 2191985 w 2892595"/>
              <a:gd name="connsiteY30" fmla="*/ 486821 h 1602131"/>
              <a:gd name="connsiteX31" fmla="*/ 2184257 w 2892595"/>
              <a:gd name="connsiteY31" fmla="*/ 489397 h 1602131"/>
              <a:gd name="connsiteX32" fmla="*/ 2176530 w 2892595"/>
              <a:gd name="connsiteY32" fmla="*/ 497124 h 1602131"/>
              <a:gd name="connsiteX33" fmla="*/ 2168803 w 2892595"/>
              <a:gd name="connsiteY33" fmla="*/ 502276 h 1602131"/>
              <a:gd name="connsiteX34" fmla="*/ 2163651 w 2892595"/>
              <a:gd name="connsiteY34" fmla="*/ 522882 h 1602131"/>
              <a:gd name="connsiteX35" fmla="*/ 2168803 w 2892595"/>
              <a:gd name="connsiteY35" fmla="*/ 548640 h 1602131"/>
              <a:gd name="connsiteX36" fmla="*/ 2171378 w 2892595"/>
              <a:gd name="connsiteY36" fmla="*/ 556367 h 1602131"/>
              <a:gd name="connsiteX37" fmla="*/ 2176530 w 2892595"/>
              <a:gd name="connsiteY37" fmla="*/ 564094 h 1602131"/>
              <a:gd name="connsiteX38" fmla="*/ 2181682 w 2892595"/>
              <a:gd name="connsiteY38" fmla="*/ 579549 h 1602131"/>
              <a:gd name="connsiteX39" fmla="*/ 2189409 w 2892595"/>
              <a:gd name="connsiteY39" fmla="*/ 595004 h 1602131"/>
              <a:gd name="connsiteX40" fmla="*/ 2194560 w 2892595"/>
              <a:gd name="connsiteY40" fmla="*/ 600155 h 1602131"/>
              <a:gd name="connsiteX41" fmla="*/ 2197136 w 2892595"/>
              <a:gd name="connsiteY41" fmla="*/ 643943 h 1602131"/>
              <a:gd name="connsiteX42" fmla="*/ 2191985 w 2892595"/>
              <a:gd name="connsiteY42" fmla="*/ 667125 h 1602131"/>
              <a:gd name="connsiteX43" fmla="*/ 2186833 w 2892595"/>
              <a:gd name="connsiteY43" fmla="*/ 682580 h 1602131"/>
              <a:gd name="connsiteX44" fmla="*/ 2189409 w 2892595"/>
              <a:gd name="connsiteY44" fmla="*/ 692883 h 1602131"/>
              <a:gd name="connsiteX45" fmla="*/ 2204864 w 2892595"/>
              <a:gd name="connsiteY45" fmla="*/ 698034 h 1602131"/>
              <a:gd name="connsiteX46" fmla="*/ 2256379 w 2892595"/>
              <a:gd name="connsiteY46" fmla="*/ 700610 h 1602131"/>
              <a:gd name="connsiteX47" fmla="*/ 2269258 w 2892595"/>
              <a:gd name="connsiteY47" fmla="*/ 713489 h 1602131"/>
              <a:gd name="connsiteX48" fmla="*/ 2282137 w 2892595"/>
              <a:gd name="connsiteY48" fmla="*/ 723792 h 1602131"/>
              <a:gd name="connsiteX49" fmla="*/ 2302743 w 2892595"/>
              <a:gd name="connsiteY49" fmla="*/ 741823 h 1602131"/>
              <a:gd name="connsiteX50" fmla="*/ 2310470 w 2892595"/>
              <a:gd name="connsiteY50" fmla="*/ 746974 h 1602131"/>
              <a:gd name="connsiteX51" fmla="*/ 2318198 w 2892595"/>
              <a:gd name="connsiteY51" fmla="*/ 752126 h 1602131"/>
              <a:gd name="connsiteX52" fmla="*/ 2341380 w 2892595"/>
              <a:gd name="connsiteY52" fmla="*/ 749550 h 1602131"/>
              <a:gd name="connsiteX53" fmla="*/ 2364562 w 2892595"/>
              <a:gd name="connsiteY53" fmla="*/ 739247 h 1602131"/>
              <a:gd name="connsiteX54" fmla="*/ 2372289 w 2892595"/>
              <a:gd name="connsiteY54" fmla="*/ 736671 h 1602131"/>
              <a:gd name="connsiteX55" fmla="*/ 2387744 w 2892595"/>
              <a:gd name="connsiteY55" fmla="*/ 739247 h 1602131"/>
              <a:gd name="connsiteX56" fmla="*/ 2405774 w 2892595"/>
              <a:gd name="connsiteY56" fmla="*/ 762429 h 1602131"/>
              <a:gd name="connsiteX57" fmla="*/ 2413501 w 2892595"/>
              <a:gd name="connsiteY57" fmla="*/ 785611 h 1602131"/>
              <a:gd name="connsiteX58" fmla="*/ 2416077 w 2892595"/>
              <a:gd name="connsiteY58" fmla="*/ 793338 h 1602131"/>
              <a:gd name="connsiteX59" fmla="*/ 2421229 w 2892595"/>
              <a:gd name="connsiteY59" fmla="*/ 831975 h 1602131"/>
              <a:gd name="connsiteX60" fmla="*/ 2426380 w 2892595"/>
              <a:gd name="connsiteY60" fmla="*/ 847429 h 1602131"/>
              <a:gd name="connsiteX61" fmla="*/ 2431532 w 2892595"/>
              <a:gd name="connsiteY61" fmla="*/ 855157 h 1602131"/>
              <a:gd name="connsiteX62" fmla="*/ 2439259 w 2892595"/>
              <a:gd name="connsiteY62" fmla="*/ 870611 h 1602131"/>
              <a:gd name="connsiteX63" fmla="*/ 2444411 w 2892595"/>
              <a:gd name="connsiteY63" fmla="*/ 880914 h 1602131"/>
              <a:gd name="connsiteX64" fmla="*/ 2452138 w 2892595"/>
              <a:gd name="connsiteY64" fmla="*/ 888642 h 1602131"/>
              <a:gd name="connsiteX65" fmla="*/ 2457289 w 2892595"/>
              <a:gd name="connsiteY65" fmla="*/ 904096 h 1602131"/>
              <a:gd name="connsiteX66" fmla="*/ 2459865 w 2892595"/>
              <a:gd name="connsiteY66" fmla="*/ 911824 h 1602131"/>
              <a:gd name="connsiteX67" fmla="*/ 2462441 w 2892595"/>
              <a:gd name="connsiteY67" fmla="*/ 940157 h 1602131"/>
              <a:gd name="connsiteX68" fmla="*/ 2475320 w 2892595"/>
              <a:gd name="connsiteY68" fmla="*/ 953036 h 1602131"/>
              <a:gd name="connsiteX69" fmla="*/ 2483047 w 2892595"/>
              <a:gd name="connsiteY69" fmla="*/ 955612 h 1602131"/>
              <a:gd name="connsiteX70" fmla="*/ 2490775 w 2892595"/>
              <a:gd name="connsiteY70" fmla="*/ 960764 h 1602131"/>
              <a:gd name="connsiteX71" fmla="*/ 2503653 w 2892595"/>
              <a:gd name="connsiteY71" fmla="*/ 963339 h 1602131"/>
              <a:gd name="connsiteX72" fmla="*/ 2521684 w 2892595"/>
              <a:gd name="connsiteY72" fmla="*/ 968491 h 1602131"/>
              <a:gd name="connsiteX73" fmla="*/ 2539714 w 2892595"/>
              <a:gd name="connsiteY73" fmla="*/ 981370 h 1602131"/>
              <a:gd name="connsiteX74" fmla="*/ 2568048 w 2892595"/>
              <a:gd name="connsiteY74" fmla="*/ 996824 h 1602131"/>
              <a:gd name="connsiteX75" fmla="*/ 2575775 w 2892595"/>
              <a:gd name="connsiteY75" fmla="*/ 1004552 h 1602131"/>
              <a:gd name="connsiteX76" fmla="*/ 2580927 w 2892595"/>
              <a:gd name="connsiteY76" fmla="*/ 1012279 h 1602131"/>
              <a:gd name="connsiteX77" fmla="*/ 2588654 w 2892595"/>
              <a:gd name="connsiteY77" fmla="*/ 1014855 h 1602131"/>
              <a:gd name="connsiteX78" fmla="*/ 2598957 w 2892595"/>
              <a:gd name="connsiteY78" fmla="*/ 1030309 h 1602131"/>
              <a:gd name="connsiteX79" fmla="*/ 2601533 w 2892595"/>
              <a:gd name="connsiteY79" fmla="*/ 1038037 h 1602131"/>
              <a:gd name="connsiteX80" fmla="*/ 2611836 w 2892595"/>
              <a:gd name="connsiteY80" fmla="*/ 1053491 h 1602131"/>
              <a:gd name="connsiteX81" fmla="*/ 2616987 w 2892595"/>
              <a:gd name="connsiteY81" fmla="*/ 1061219 h 1602131"/>
              <a:gd name="connsiteX82" fmla="*/ 2632442 w 2892595"/>
              <a:gd name="connsiteY82" fmla="*/ 1066370 h 1602131"/>
              <a:gd name="connsiteX83" fmla="*/ 2647897 w 2892595"/>
              <a:gd name="connsiteY83" fmla="*/ 1063794 h 1602131"/>
              <a:gd name="connsiteX84" fmla="*/ 2655624 w 2892595"/>
              <a:gd name="connsiteY84" fmla="*/ 1061219 h 1602131"/>
              <a:gd name="connsiteX85" fmla="*/ 2658200 w 2892595"/>
              <a:gd name="connsiteY85" fmla="*/ 1053491 h 1602131"/>
              <a:gd name="connsiteX86" fmla="*/ 2678806 w 2892595"/>
              <a:gd name="connsiteY86" fmla="*/ 1056067 h 1602131"/>
              <a:gd name="connsiteX87" fmla="*/ 2691685 w 2892595"/>
              <a:gd name="connsiteY87" fmla="*/ 1068946 h 1602131"/>
              <a:gd name="connsiteX88" fmla="*/ 2699412 w 2892595"/>
              <a:gd name="connsiteY88" fmla="*/ 1074098 h 1602131"/>
              <a:gd name="connsiteX89" fmla="*/ 2714867 w 2892595"/>
              <a:gd name="connsiteY89" fmla="*/ 1097280 h 1602131"/>
              <a:gd name="connsiteX90" fmla="*/ 2720018 w 2892595"/>
              <a:gd name="connsiteY90" fmla="*/ 1105007 h 1602131"/>
              <a:gd name="connsiteX91" fmla="*/ 2725170 w 2892595"/>
              <a:gd name="connsiteY91" fmla="*/ 1112734 h 1602131"/>
              <a:gd name="connsiteX92" fmla="*/ 2730322 w 2892595"/>
              <a:gd name="connsiteY92" fmla="*/ 1128189 h 1602131"/>
              <a:gd name="connsiteX93" fmla="*/ 2732897 w 2892595"/>
              <a:gd name="connsiteY93" fmla="*/ 1135916 h 1602131"/>
              <a:gd name="connsiteX94" fmla="*/ 2730322 w 2892595"/>
              <a:gd name="connsiteY94" fmla="*/ 1148795 h 1602131"/>
              <a:gd name="connsiteX95" fmla="*/ 2722594 w 2892595"/>
              <a:gd name="connsiteY95" fmla="*/ 1151371 h 1602131"/>
              <a:gd name="connsiteX96" fmla="*/ 2689109 w 2892595"/>
              <a:gd name="connsiteY96" fmla="*/ 1156522 h 1602131"/>
              <a:gd name="connsiteX97" fmla="*/ 2681382 w 2892595"/>
              <a:gd name="connsiteY97" fmla="*/ 1159098 h 1602131"/>
              <a:gd name="connsiteX98" fmla="*/ 2681382 w 2892595"/>
              <a:gd name="connsiteY98" fmla="*/ 1174553 h 1602131"/>
              <a:gd name="connsiteX99" fmla="*/ 2689109 w 2892595"/>
              <a:gd name="connsiteY99" fmla="*/ 1177129 h 1602131"/>
              <a:gd name="connsiteX100" fmla="*/ 2696836 w 2892595"/>
              <a:gd name="connsiteY100" fmla="*/ 1182280 h 1602131"/>
              <a:gd name="connsiteX101" fmla="*/ 2704564 w 2892595"/>
              <a:gd name="connsiteY101" fmla="*/ 1184856 h 1602131"/>
              <a:gd name="connsiteX102" fmla="*/ 2720018 w 2892595"/>
              <a:gd name="connsiteY102" fmla="*/ 1195159 h 1602131"/>
              <a:gd name="connsiteX103" fmla="*/ 2725170 w 2892595"/>
              <a:gd name="connsiteY103" fmla="*/ 1202886 h 1602131"/>
              <a:gd name="connsiteX104" fmla="*/ 2740625 w 2892595"/>
              <a:gd name="connsiteY104" fmla="*/ 1210614 h 1602131"/>
              <a:gd name="connsiteX105" fmla="*/ 2745776 w 2892595"/>
              <a:gd name="connsiteY105" fmla="*/ 1226068 h 1602131"/>
              <a:gd name="connsiteX106" fmla="*/ 2748352 w 2892595"/>
              <a:gd name="connsiteY106" fmla="*/ 1233796 h 1602131"/>
              <a:gd name="connsiteX107" fmla="*/ 2756079 w 2892595"/>
              <a:gd name="connsiteY107" fmla="*/ 1238947 h 1602131"/>
              <a:gd name="connsiteX108" fmla="*/ 2766382 w 2892595"/>
              <a:gd name="connsiteY108" fmla="*/ 1254402 h 1602131"/>
              <a:gd name="connsiteX109" fmla="*/ 2768958 w 2892595"/>
              <a:gd name="connsiteY109" fmla="*/ 1262129 h 1602131"/>
              <a:gd name="connsiteX110" fmla="*/ 2740625 w 2892595"/>
              <a:gd name="connsiteY110" fmla="*/ 1259553 h 1602131"/>
              <a:gd name="connsiteX111" fmla="*/ 2722594 w 2892595"/>
              <a:gd name="connsiteY111" fmla="*/ 1269856 h 1602131"/>
              <a:gd name="connsiteX112" fmla="*/ 2717443 w 2892595"/>
              <a:gd name="connsiteY112" fmla="*/ 1285311 h 1602131"/>
              <a:gd name="connsiteX113" fmla="*/ 2714867 w 2892595"/>
              <a:gd name="connsiteY113" fmla="*/ 1293038 h 1602131"/>
              <a:gd name="connsiteX114" fmla="*/ 2720018 w 2892595"/>
              <a:gd name="connsiteY114" fmla="*/ 1300766 h 1602131"/>
              <a:gd name="connsiteX115" fmla="*/ 2735473 w 2892595"/>
              <a:gd name="connsiteY115" fmla="*/ 1303342 h 1602131"/>
              <a:gd name="connsiteX116" fmla="*/ 2763807 w 2892595"/>
              <a:gd name="connsiteY116" fmla="*/ 1305917 h 1602131"/>
              <a:gd name="connsiteX117" fmla="*/ 2774110 w 2892595"/>
              <a:gd name="connsiteY117" fmla="*/ 1329099 h 1602131"/>
              <a:gd name="connsiteX118" fmla="*/ 2776686 w 2892595"/>
              <a:gd name="connsiteY118" fmla="*/ 1336827 h 1602131"/>
              <a:gd name="connsiteX119" fmla="*/ 2786989 w 2892595"/>
              <a:gd name="connsiteY119" fmla="*/ 1352281 h 1602131"/>
              <a:gd name="connsiteX120" fmla="*/ 2792140 w 2892595"/>
              <a:gd name="connsiteY120" fmla="*/ 1360009 h 1602131"/>
              <a:gd name="connsiteX121" fmla="*/ 2799867 w 2892595"/>
              <a:gd name="connsiteY121" fmla="*/ 1365160 h 1602131"/>
              <a:gd name="connsiteX122" fmla="*/ 2812746 w 2892595"/>
              <a:gd name="connsiteY122" fmla="*/ 1378039 h 1602131"/>
              <a:gd name="connsiteX123" fmla="*/ 2828201 w 2892595"/>
              <a:gd name="connsiteY123" fmla="*/ 1383191 h 1602131"/>
              <a:gd name="connsiteX124" fmla="*/ 2848807 w 2892595"/>
              <a:gd name="connsiteY124" fmla="*/ 1380615 h 1602131"/>
              <a:gd name="connsiteX125" fmla="*/ 2871989 w 2892595"/>
              <a:gd name="connsiteY125" fmla="*/ 1385766 h 1602131"/>
              <a:gd name="connsiteX126" fmla="*/ 2874565 w 2892595"/>
              <a:gd name="connsiteY126" fmla="*/ 1408948 h 1602131"/>
              <a:gd name="connsiteX127" fmla="*/ 2869413 w 2892595"/>
              <a:gd name="connsiteY127" fmla="*/ 1434706 h 1602131"/>
              <a:gd name="connsiteX128" fmla="*/ 2877141 w 2892595"/>
              <a:gd name="connsiteY128" fmla="*/ 1439858 h 1602131"/>
              <a:gd name="connsiteX129" fmla="*/ 2890020 w 2892595"/>
              <a:gd name="connsiteY129" fmla="*/ 1437282 h 1602131"/>
              <a:gd name="connsiteX130" fmla="*/ 2892595 w 2892595"/>
              <a:gd name="connsiteY130" fmla="*/ 1437282 h 1602131"/>
              <a:gd name="connsiteX131" fmla="*/ 2892595 w 2892595"/>
              <a:gd name="connsiteY131" fmla="*/ 1493949 h 1602131"/>
              <a:gd name="connsiteX132" fmla="*/ 2864262 w 2892595"/>
              <a:gd name="connsiteY132" fmla="*/ 1514555 h 1602131"/>
              <a:gd name="connsiteX133" fmla="*/ 2846231 w 2892595"/>
              <a:gd name="connsiteY133" fmla="*/ 1548040 h 1602131"/>
              <a:gd name="connsiteX134" fmla="*/ 2841080 w 2892595"/>
              <a:gd name="connsiteY134" fmla="*/ 1558343 h 1602131"/>
              <a:gd name="connsiteX135" fmla="*/ 2835928 w 2892595"/>
              <a:gd name="connsiteY135" fmla="*/ 1566071 h 1602131"/>
              <a:gd name="connsiteX136" fmla="*/ 2835928 w 2892595"/>
              <a:gd name="connsiteY136" fmla="*/ 1576374 h 1602131"/>
              <a:gd name="connsiteX137" fmla="*/ 2758655 w 2892595"/>
              <a:gd name="connsiteY137" fmla="*/ 1545464 h 1602131"/>
              <a:gd name="connsiteX138" fmla="*/ 2709715 w 2892595"/>
              <a:gd name="connsiteY138" fmla="*/ 1550616 h 1602131"/>
              <a:gd name="connsiteX139" fmla="*/ 2701988 w 2892595"/>
              <a:gd name="connsiteY139" fmla="*/ 1555767 h 1602131"/>
              <a:gd name="connsiteX140" fmla="*/ 2694261 w 2892595"/>
              <a:gd name="connsiteY140" fmla="*/ 1571222 h 1602131"/>
              <a:gd name="connsiteX141" fmla="*/ 2686533 w 2892595"/>
              <a:gd name="connsiteY141" fmla="*/ 1576374 h 1602131"/>
              <a:gd name="connsiteX142" fmla="*/ 2681382 w 2892595"/>
              <a:gd name="connsiteY142" fmla="*/ 1591828 h 1602131"/>
              <a:gd name="connsiteX143" fmla="*/ 2678806 w 2892595"/>
              <a:gd name="connsiteY143" fmla="*/ 1599556 h 1602131"/>
              <a:gd name="connsiteX144" fmla="*/ 2671079 w 2892595"/>
              <a:gd name="connsiteY144" fmla="*/ 1602131 h 1602131"/>
              <a:gd name="connsiteX145" fmla="*/ 2637594 w 2892595"/>
              <a:gd name="connsiteY145" fmla="*/ 1599556 h 1602131"/>
              <a:gd name="connsiteX146" fmla="*/ 2596381 w 2892595"/>
              <a:gd name="connsiteY146" fmla="*/ 1596980 h 1602131"/>
              <a:gd name="connsiteX147" fmla="*/ 2575775 w 2892595"/>
              <a:gd name="connsiteY147" fmla="*/ 1591828 h 1602131"/>
              <a:gd name="connsiteX148" fmla="*/ 2596381 w 2892595"/>
              <a:gd name="connsiteY148" fmla="*/ 1584101 h 1602131"/>
              <a:gd name="connsiteX149" fmla="*/ 2604109 w 2892595"/>
              <a:gd name="connsiteY149" fmla="*/ 1578949 h 1602131"/>
              <a:gd name="connsiteX150" fmla="*/ 2601533 w 2892595"/>
              <a:gd name="connsiteY150" fmla="*/ 1555767 h 1602131"/>
              <a:gd name="connsiteX151" fmla="*/ 2586078 w 2892595"/>
              <a:gd name="connsiteY151" fmla="*/ 1532585 h 1602131"/>
              <a:gd name="connsiteX152" fmla="*/ 2578351 w 2892595"/>
              <a:gd name="connsiteY152" fmla="*/ 1527434 h 1602131"/>
              <a:gd name="connsiteX153" fmla="*/ 2575775 w 2892595"/>
              <a:gd name="connsiteY153" fmla="*/ 1519707 h 1602131"/>
              <a:gd name="connsiteX154" fmla="*/ 2565472 w 2892595"/>
              <a:gd name="connsiteY154" fmla="*/ 1504252 h 1602131"/>
              <a:gd name="connsiteX155" fmla="*/ 2562896 w 2892595"/>
              <a:gd name="connsiteY155" fmla="*/ 1496525 h 1602131"/>
              <a:gd name="connsiteX156" fmla="*/ 2560320 w 2892595"/>
              <a:gd name="connsiteY156" fmla="*/ 1486222 h 1602131"/>
              <a:gd name="connsiteX157" fmla="*/ 2552593 w 2892595"/>
              <a:gd name="connsiteY157" fmla="*/ 1478494 h 1602131"/>
              <a:gd name="connsiteX158" fmla="*/ 2547442 w 2892595"/>
              <a:gd name="connsiteY158" fmla="*/ 1470767 h 1602131"/>
              <a:gd name="connsiteX159" fmla="*/ 2524260 w 2892595"/>
              <a:gd name="connsiteY159" fmla="*/ 1457888 h 1602131"/>
              <a:gd name="connsiteX160" fmla="*/ 2516532 w 2892595"/>
              <a:gd name="connsiteY160" fmla="*/ 1460464 h 1602131"/>
              <a:gd name="connsiteX161" fmla="*/ 2513956 w 2892595"/>
              <a:gd name="connsiteY161" fmla="*/ 1468191 h 1602131"/>
              <a:gd name="connsiteX162" fmla="*/ 2490775 w 2892595"/>
              <a:gd name="connsiteY162" fmla="*/ 1470767 h 1602131"/>
              <a:gd name="connsiteX163" fmla="*/ 2434107 w 2892595"/>
              <a:gd name="connsiteY163" fmla="*/ 1468191 h 1602131"/>
              <a:gd name="connsiteX164" fmla="*/ 2359410 w 2892595"/>
              <a:gd name="connsiteY164" fmla="*/ 1473343 h 1602131"/>
              <a:gd name="connsiteX165" fmla="*/ 2258955 w 2892595"/>
              <a:gd name="connsiteY165" fmla="*/ 1475918 h 1602131"/>
              <a:gd name="connsiteX166" fmla="*/ 2233197 w 2892595"/>
              <a:gd name="connsiteY166" fmla="*/ 1478494 h 1602131"/>
              <a:gd name="connsiteX167" fmla="*/ 2207439 w 2892595"/>
              <a:gd name="connsiteY167" fmla="*/ 1483646 h 1602131"/>
              <a:gd name="connsiteX168" fmla="*/ 2119863 w 2892595"/>
              <a:gd name="connsiteY168" fmla="*/ 1491373 h 1602131"/>
              <a:gd name="connsiteX169" fmla="*/ 2112136 w 2892595"/>
              <a:gd name="connsiteY169" fmla="*/ 1493949 h 1602131"/>
              <a:gd name="connsiteX170" fmla="*/ 2083802 w 2892595"/>
              <a:gd name="connsiteY170" fmla="*/ 1501676 h 1602131"/>
              <a:gd name="connsiteX171" fmla="*/ 2065772 w 2892595"/>
              <a:gd name="connsiteY171" fmla="*/ 1509404 h 1602131"/>
              <a:gd name="connsiteX172" fmla="*/ 2019408 w 2892595"/>
              <a:gd name="connsiteY172" fmla="*/ 1511979 h 1602131"/>
              <a:gd name="connsiteX173" fmla="*/ 2019408 w 2892595"/>
              <a:gd name="connsiteY173" fmla="*/ 1522282 h 1602131"/>
              <a:gd name="connsiteX174" fmla="*/ 2011680 w 2892595"/>
              <a:gd name="connsiteY174" fmla="*/ 1596980 h 1602131"/>
              <a:gd name="connsiteX175" fmla="*/ 1870013 w 2892595"/>
              <a:gd name="connsiteY175" fmla="*/ 1602131 h 1602131"/>
              <a:gd name="connsiteX176" fmla="*/ 1851982 w 2892595"/>
              <a:gd name="connsiteY176" fmla="*/ 1488797 h 1602131"/>
              <a:gd name="connsiteX177" fmla="*/ 1741224 w 2892595"/>
              <a:gd name="connsiteY177" fmla="*/ 1486222 h 1602131"/>
              <a:gd name="connsiteX178" fmla="*/ 1702587 w 2892595"/>
              <a:gd name="connsiteY178" fmla="*/ 1465615 h 1602131"/>
              <a:gd name="connsiteX179" fmla="*/ 1700012 w 2892595"/>
              <a:gd name="connsiteY179" fmla="*/ 1445009 h 1602131"/>
              <a:gd name="connsiteX180" fmla="*/ 1797891 w 2892595"/>
              <a:gd name="connsiteY180" fmla="*/ 1447585 h 1602131"/>
              <a:gd name="connsiteX181" fmla="*/ 1797891 w 2892595"/>
              <a:gd name="connsiteY181" fmla="*/ 1293038 h 1602131"/>
              <a:gd name="connsiteX182" fmla="*/ 1517132 w 2892595"/>
              <a:gd name="connsiteY182" fmla="*/ 1295614 h 1602131"/>
              <a:gd name="connsiteX183" fmla="*/ 1527435 w 2892595"/>
              <a:gd name="connsiteY183" fmla="*/ 1148795 h 1602131"/>
              <a:gd name="connsiteX184" fmla="*/ 1365161 w 2892595"/>
              <a:gd name="connsiteY184" fmla="*/ 1141068 h 1602131"/>
              <a:gd name="connsiteX185" fmla="*/ 1370313 w 2892595"/>
              <a:gd name="connsiteY185" fmla="*/ 1285312 h 1602131"/>
              <a:gd name="connsiteX186" fmla="*/ 1313646 w 2892595"/>
              <a:gd name="connsiteY186" fmla="*/ 1259553 h 1602131"/>
              <a:gd name="connsiteX187" fmla="*/ 1326524 w 2892595"/>
              <a:gd name="connsiteY187" fmla="*/ 1184856 h 1602131"/>
              <a:gd name="connsiteX188" fmla="*/ 986522 w 2892595"/>
              <a:gd name="connsiteY188" fmla="*/ 1110158 h 1602131"/>
              <a:gd name="connsiteX189" fmla="*/ 955613 w 2892595"/>
              <a:gd name="connsiteY189" fmla="*/ 1159098 h 1602131"/>
              <a:gd name="connsiteX190" fmla="*/ 831976 w 2892595"/>
              <a:gd name="connsiteY190" fmla="*/ 1153947 h 1602131"/>
              <a:gd name="connsiteX191" fmla="*/ 806218 w 2892595"/>
              <a:gd name="connsiteY191" fmla="*/ 1079249 h 1602131"/>
              <a:gd name="connsiteX192" fmla="*/ 746975 w 2892595"/>
              <a:gd name="connsiteY192" fmla="*/ 960764 h 1602131"/>
              <a:gd name="connsiteX193" fmla="*/ 607883 w 2892595"/>
              <a:gd name="connsiteY193" fmla="*/ 1009703 h 1602131"/>
              <a:gd name="connsiteX194" fmla="*/ 576974 w 2892595"/>
              <a:gd name="connsiteY194" fmla="*/ 989097 h 1602131"/>
              <a:gd name="connsiteX195" fmla="*/ 494549 w 2892595"/>
              <a:gd name="connsiteY195" fmla="*/ 1014855 h 1602131"/>
              <a:gd name="connsiteX196" fmla="*/ 419852 w 2892595"/>
              <a:gd name="connsiteY196" fmla="*/ 1097280 h 1602131"/>
              <a:gd name="connsiteX197" fmla="*/ 345154 w 2892595"/>
              <a:gd name="connsiteY197" fmla="*/ 1020006 h 1602131"/>
              <a:gd name="connsiteX198" fmla="*/ 479095 w 2892595"/>
              <a:gd name="connsiteY198" fmla="*/ 947885 h 1602131"/>
              <a:gd name="connsiteX199" fmla="*/ 489398 w 2892595"/>
              <a:gd name="connsiteY199" fmla="*/ 927278 h 1602131"/>
              <a:gd name="connsiteX200" fmla="*/ 494549 w 2892595"/>
              <a:gd name="connsiteY200" fmla="*/ 911824 h 1602131"/>
              <a:gd name="connsiteX201" fmla="*/ 486822 w 2892595"/>
              <a:gd name="connsiteY201" fmla="*/ 886066 h 1602131"/>
              <a:gd name="connsiteX202" fmla="*/ 479095 w 2892595"/>
              <a:gd name="connsiteY202" fmla="*/ 883490 h 1602131"/>
              <a:gd name="connsiteX203" fmla="*/ 471367 w 2892595"/>
              <a:gd name="connsiteY203" fmla="*/ 875763 h 1602131"/>
              <a:gd name="connsiteX204" fmla="*/ 463640 w 2892595"/>
              <a:gd name="connsiteY204" fmla="*/ 870611 h 1602131"/>
              <a:gd name="connsiteX205" fmla="*/ 458488 w 2892595"/>
              <a:gd name="connsiteY205" fmla="*/ 862884 h 1602131"/>
              <a:gd name="connsiteX206" fmla="*/ 443034 w 2892595"/>
              <a:gd name="connsiteY206" fmla="*/ 852581 h 1602131"/>
              <a:gd name="connsiteX207" fmla="*/ 427579 w 2892595"/>
              <a:gd name="connsiteY207" fmla="*/ 842278 h 1602131"/>
              <a:gd name="connsiteX208" fmla="*/ 404397 w 2892595"/>
              <a:gd name="connsiteY208" fmla="*/ 834551 h 1602131"/>
              <a:gd name="connsiteX209" fmla="*/ 388942 w 2892595"/>
              <a:gd name="connsiteY209" fmla="*/ 829399 h 1602131"/>
              <a:gd name="connsiteX210" fmla="*/ 358033 w 2892595"/>
              <a:gd name="connsiteY210" fmla="*/ 826823 h 1602131"/>
              <a:gd name="connsiteX211" fmla="*/ 314245 w 2892595"/>
              <a:gd name="connsiteY211" fmla="*/ 826823 h 1602131"/>
              <a:gd name="connsiteX212" fmla="*/ 296215 w 2892595"/>
              <a:gd name="connsiteY212" fmla="*/ 829399 h 1602131"/>
              <a:gd name="connsiteX213" fmla="*/ 275608 w 2892595"/>
              <a:gd name="connsiteY213" fmla="*/ 870611 h 1602131"/>
              <a:gd name="connsiteX214" fmla="*/ 172577 w 2892595"/>
              <a:gd name="connsiteY214" fmla="*/ 793338 h 1602131"/>
              <a:gd name="connsiteX215" fmla="*/ 90153 w 2892595"/>
              <a:gd name="connsiteY215" fmla="*/ 788187 h 1602131"/>
              <a:gd name="connsiteX216" fmla="*/ 136516 w 2892595"/>
              <a:gd name="connsiteY216" fmla="*/ 865460 h 1602131"/>
              <a:gd name="connsiteX217" fmla="*/ 7728 w 2892595"/>
              <a:gd name="connsiteY217" fmla="*/ 855157 h 1602131"/>
              <a:gd name="connsiteX0" fmla="*/ 7728 w 2892595"/>
              <a:gd name="connsiteY0" fmla="*/ 855157 h 1602131"/>
              <a:gd name="connsiteX1" fmla="*/ 0 w 2892595"/>
              <a:gd name="connsiteY1" fmla="*/ 795914 h 1602131"/>
              <a:gd name="connsiteX2" fmla="*/ 932431 w 2892595"/>
              <a:gd name="connsiteY2" fmla="*/ 432730 h 1602131"/>
              <a:gd name="connsiteX3" fmla="*/ 935007 w 2892595"/>
              <a:gd name="connsiteY3" fmla="*/ 414699 h 1602131"/>
              <a:gd name="connsiteX4" fmla="*/ 1823649 w 2892595"/>
              <a:gd name="connsiteY4" fmla="*/ 51515 h 1602131"/>
              <a:gd name="connsiteX5" fmla="*/ 1978195 w 2892595"/>
              <a:gd name="connsiteY5" fmla="*/ 0 h 1602131"/>
              <a:gd name="connsiteX6" fmla="*/ 2027135 w 2892595"/>
              <a:gd name="connsiteY6" fmla="*/ 12878 h 1602131"/>
              <a:gd name="connsiteX7" fmla="*/ 2021984 w 2892595"/>
              <a:gd name="connsiteY7" fmla="*/ 61818 h 1602131"/>
              <a:gd name="connsiteX8" fmla="*/ 2011680 w 2892595"/>
              <a:gd name="connsiteY8" fmla="*/ 113334 h 1602131"/>
              <a:gd name="connsiteX9" fmla="*/ 1993650 w 2892595"/>
              <a:gd name="connsiteY9" fmla="*/ 206062 h 1602131"/>
              <a:gd name="connsiteX10" fmla="*/ 2027135 w 2892595"/>
              <a:gd name="connsiteY10" fmla="*/ 234395 h 1602131"/>
              <a:gd name="connsiteX11" fmla="*/ 2034862 w 2892595"/>
              <a:gd name="connsiteY11" fmla="*/ 236971 h 1602131"/>
              <a:gd name="connsiteX12" fmla="*/ 2047741 w 2892595"/>
              <a:gd name="connsiteY12" fmla="*/ 260153 h 1602131"/>
              <a:gd name="connsiteX13" fmla="*/ 2060620 w 2892595"/>
              <a:gd name="connsiteY13" fmla="*/ 275607 h 1602131"/>
              <a:gd name="connsiteX14" fmla="*/ 2068347 w 2892595"/>
              <a:gd name="connsiteY14" fmla="*/ 280759 h 1602131"/>
              <a:gd name="connsiteX15" fmla="*/ 2078651 w 2892595"/>
              <a:gd name="connsiteY15" fmla="*/ 288486 h 1602131"/>
              <a:gd name="connsiteX16" fmla="*/ 2088954 w 2892595"/>
              <a:gd name="connsiteY16" fmla="*/ 303941 h 1602131"/>
              <a:gd name="connsiteX17" fmla="*/ 2094105 w 2892595"/>
              <a:gd name="connsiteY17" fmla="*/ 319396 h 1602131"/>
              <a:gd name="connsiteX18" fmla="*/ 2104408 w 2892595"/>
              <a:gd name="connsiteY18" fmla="*/ 334850 h 1602131"/>
              <a:gd name="connsiteX19" fmla="*/ 2109560 w 2892595"/>
              <a:gd name="connsiteY19" fmla="*/ 342578 h 1602131"/>
              <a:gd name="connsiteX20" fmla="*/ 2112136 w 2892595"/>
              <a:gd name="connsiteY20" fmla="*/ 350305 h 1602131"/>
              <a:gd name="connsiteX21" fmla="*/ 2127590 w 2892595"/>
              <a:gd name="connsiteY21" fmla="*/ 358032 h 1602131"/>
              <a:gd name="connsiteX22" fmla="*/ 2143045 w 2892595"/>
              <a:gd name="connsiteY22" fmla="*/ 368335 h 1602131"/>
              <a:gd name="connsiteX23" fmla="*/ 2150772 w 2892595"/>
              <a:gd name="connsiteY23" fmla="*/ 373487 h 1602131"/>
              <a:gd name="connsiteX24" fmla="*/ 2158500 w 2892595"/>
              <a:gd name="connsiteY24" fmla="*/ 388942 h 1602131"/>
              <a:gd name="connsiteX25" fmla="*/ 2163651 w 2892595"/>
              <a:gd name="connsiteY25" fmla="*/ 404396 h 1602131"/>
              <a:gd name="connsiteX26" fmla="*/ 2166227 w 2892595"/>
              <a:gd name="connsiteY26" fmla="*/ 412124 h 1602131"/>
              <a:gd name="connsiteX27" fmla="*/ 2173954 w 2892595"/>
              <a:gd name="connsiteY27" fmla="*/ 437881 h 1602131"/>
              <a:gd name="connsiteX28" fmla="*/ 2179106 w 2892595"/>
              <a:gd name="connsiteY28" fmla="*/ 445609 h 1602131"/>
              <a:gd name="connsiteX29" fmla="*/ 2191985 w 2892595"/>
              <a:gd name="connsiteY29" fmla="*/ 463639 h 1602131"/>
              <a:gd name="connsiteX30" fmla="*/ 2191985 w 2892595"/>
              <a:gd name="connsiteY30" fmla="*/ 486821 h 1602131"/>
              <a:gd name="connsiteX31" fmla="*/ 2184257 w 2892595"/>
              <a:gd name="connsiteY31" fmla="*/ 489397 h 1602131"/>
              <a:gd name="connsiteX32" fmla="*/ 2176530 w 2892595"/>
              <a:gd name="connsiteY32" fmla="*/ 497124 h 1602131"/>
              <a:gd name="connsiteX33" fmla="*/ 2168803 w 2892595"/>
              <a:gd name="connsiteY33" fmla="*/ 502276 h 1602131"/>
              <a:gd name="connsiteX34" fmla="*/ 2163651 w 2892595"/>
              <a:gd name="connsiteY34" fmla="*/ 522882 h 1602131"/>
              <a:gd name="connsiteX35" fmla="*/ 2168803 w 2892595"/>
              <a:gd name="connsiteY35" fmla="*/ 548640 h 1602131"/>
              <a:gd name="connsiteX36" fmla="*/ 2171378 w 2892595"/>
              <a:gd name="connsiteY36" fmla="*/ 556367 h 1602131"/>
              <a:gd name="connsiteX37" fmla="*/ 2176530 w 2892595"/>
              <a:gd name="connsiteY37" fmla="*/ 564094 h 1602131"/>
              <a:gd name="connsiteX38" fmla="*/ 2181682 w 2892595"/>
              <a:gd name="connsiteY38" fmla="*/ 579549 h 1602131"/>
              <a:gd name="connsiteX39" fmla="*/ 2189409 w 2892595"/>
              <a:gd name="connsiteY39" fmla="*/ 595004 h 1602131"/>
              <a:gd name="connsiteX40" fmla="*/ 2194560 w 2892595"/>
              <a:gd name="connsiteY40" fmla="*/ 600155 h 1602131"/>
              <a:gd name="connsiteX41" fmla="*/ 2197136 w 2892595"/>
              <a:gd name="connsiteY41" fmla="*/ 643943 h 1602131"/>
              <a:gd name="connsiteX42" fmla="*/ 2191985 w 2892595"/>
              <a:gd name="connsiteY42" fmla="*/ 667125 h 1602131"/>
              <a:gd name="connsiteX43" fmla="*/ 2186833 w 2892595"/>
              <a:gd name="connsiteY43" fmla="*/ 682580 h 1602131"/>
              <a:gd name="connsiteX44" fmla="*/ 2189409 w 2892595"/>
              <a:gd name="connsiteY44" fmla="*/ 692883 h 1602131"/>
              <a:gd name="connsiteX45" fmla="*/ 2204864 w 2892595"/>
              <a:gd name="connsiteY45" fmla="*/ 698034 h 1602131"/>
              <a:gd name="connsiteX46" fmla="*/ 2256379 w 2892595"/>
              <a:gd name="connsiteY46" fmla="*/ 700610 h 1602131"/>
              <a:gd name="connsiteX47" fmla="*/ 2269258 w 2892595"/>
              <a:gd name="connsiteY47" fmla="*/ 713489 h 1602131"/>
              <a:gd name="connsiteX48" fmla="*/ 2282137 w 2892595"/>
              <a:gd name="connsiteY48" fmla="*/ 723792 h 1602131"/>
              <a:gd name="connsiteX49" fmla="*/ 2302743 w 2892595"/>
              <a:gd name="connsiteY49" fmla="*/ 741823 h 1602131"/>
              <a:gd name="connsiteX50" fmla="*/ 2310470 w 2892595"/>
              <a:gd name="connsiteY50" fmla="*/ 746974 h 1602131"/>
              <a:gd name="connsiteX51" fmla="*/ 2318198 w 2892595"/>
              <a:gd name="connsiteY51" fmla="*/ 752126 h 1602131"/>
              <a:gd name="connsiteX52" fmla="*/ 2341380 w 2892595"/>
              <a:gd name="connsiteY52" fmla="*/ 749550 h 1602131"/>
              <a:gd name="connsiteX53" fmla="*/ 2364562 w 2892595"/>
              <a:gd name="connsiteY53" fmla="*/ 739247 h 1602131"/>
              <a:gd name="connsiteX54" fmla="*/ 2372289 w 2892595"/>
              <a:gd name="connsiteY54" fmla="*/ 736671 h 1602131"/>
              <a:gd name="connsiteX55" fmla="*/ 2387744 w 2892595"/>
              <a:gd name="connsiteY55" fmla="*/ 739247 h 1602131"/>
              <a:gd name="connsiteX56" fmla="*/ 2405774 w 2892595"/>
              <a:gd name="connsiteY56" fmla="*/ 762429 h 1602131"/>
              <a:gd name="connsiteX57" fmla="*/ 2413501 w 2892595"/>
              <a:gd name="connsiteY57" fmla="*/ 785611 h 1602131"/>
              <a:gd name="connsiteX58" fmla="*/ 2416077 w 2892595"/>
              <a:gd name="connsiteY58" fmla="*/ 793338 h 1602131"/>
              <a:gd name="connsiteX59" fmla="*/ 2421229 w 2892595"/>
              <a:gd name="connsiteY59" fmla="*/ 831975 h 1602131"/>
              <a:gd name="connsiteX60" fmla="*/ 2426380 w 2892595"/>
              <a:gd name="connsiteY60" fmla="*/ 847429 h 1602131"/>
              <a:gd name="connsiteX61" fmla="*/ 2431532 w 2892595"/>
              <a:gd name="connsiteY61" fmla="*/ 855157 h 1602131"/>
              <a:gd name="connsiteX62" fmla="*/ 2439259 w 2892595"/>
              <a:gd name="connsiteY62" fmla="*/ 870611 h 1602131"/>
              <a:gd name="connsiteX63" fmla="*/ 2444411 w 2892595"/>
              <a:gd name="connsiteY63" fmla="*/ 880914 h 1602131"/>
              <a:gd name="connsiteX64" fmla="*/ 2452138 w 2892595"/>
              <a:gd name="connsiteY64" fmla="*/ 888642 h 1602131"/>
              <a:gd name="connsiteX65" fmla="*/ 2457289 w 2892595"/>
              <a:gd name="connsiteY65" fmla="*/ 904096 h 1602131"/>
              <a:gd name="connsiteX66" fmla="*/ 2459865 w 2892595"/>
              <a:gd name="connsiteY66" fmla="*/ 911824 h 1602131"/>
              <a:gd name="connsiteX67" fmla="*/ 2462441 w 2892595"/>
              <a:gd name="connsiteY67" fmla="*/ 940157 h 1602131"/>
              <a:gd name="connsiteX68" fmla="*/ 2475320 w 2892595"/>
              <a:gd name="connsiteY68" fmla="*/ 953036 h 1602131"/>
              <a:gd name="connsiteX69" fmla="*/ 2483047 w 2892595"/>
              <a:gd name="connsiteY69" fmla="*/ 955612 h 1602131"/>
              <a:gd name="connsiteX70" fmla="*/ 2490775 w 2892595"/>
              <a:gd name="connsiteY70" fmla="*/ 960764 h 1602131"/>
              <a:gd name="connsiteX71" fmla="*/ 2503653 w 2892595"/>
              <a:gd name="connsiteY71" fmla="*/ 963339 h 1602131"/>
              <a:gd name="connsiteX72" fmla="*/ 2521684 w 2892595"/>
              <a:gd name="connsiteY72" fmla="*/ 968491 h 1602131"/>
              <a:gd name="connsiteX73" fmla="*/ 2539714 w 2892595"/>
              <a:gd name="connsiteY73" fmla="*/ 981370 h 1602131"/>
              <a:gd name="connsiteX74" fmla="*/ 2568048 w 2892595"/>
              <a:gd name="connsiteY74" fmla="*/ 996824 h 1602131"/>
              <a:gd name="connsiteX75" fmla="*/ 2575775 w 2892595"/>
              <a:gd name="connsiteY75" fmla="*/ 1004552 h 1602131"/>
              <a:gd name="connsiteX76" fmla="*/ 2580927 w 2892595"/>
              <a:gd name="connsiteY76" fmla="*/ 1012279 h 1602131"/>
              <a:gd name="connsiteX77" fmla="*/ 2588654 w 2892595"/>
              <a:gd name="connsiteY77" fmla="*/ 1014855 h 1602131"/>
              <a:gd name="connsiteX78" fmla="*/ 2598957 w 2892595"/>
              <a:gd name="connsiteY78" fmla="*/ 1030309 h 1602131"/>
              <a:gd name="connsiteX79" fmla="*/ 2601533 w 2892595"/>
              <a:gd name="connsiteY79" fmla="*/ 1038037 h 1602131"/>
              <a:gd name="connsiteX80" fmla="*/ 2611836 w 2892595"/>
              <a:gd name="connsiteY80" fmla="*/ 1053491 h 1602131"/>
              <a:gd name="connsiteX81" fmla="*/ 2616987 w 2892595"/>
              <a:gd name="connsiteY81" fmla="*/ 1061219 h 1602131"/>
              <a:gd name="connsiteX82" fmla="*/ 2632442 w 2892595"/>
              <a:gd name="connsiteY82" fmla="*/ 1066370 h 1602131"/>
              <a:gd name="connsiteX83" fmla="*/ 2647897 w 2892595"/>
              <a:gd name="connsiteY83" fmla="*/ 1063794 h 1602131"/>
              <a:gd name="connsiteX84" fmla="*/ 2655624 w 2892595"/>
              <a:gd name="connsiteY84" fmla="*/ 1061219 h 1602131"/>
              <a:gd name="connsiteX85" fmla="*/ 2658200 w 2892595"/>
              <a:gd name="connsiteY85" fmla="*/ 1053491 h 1602131"/>
              <a:gd name="connsiteX86" fmla="*/ 2678806 w 2892595"/>
              <a:gd name="connsiteY86" fmla="*/ 1056067 h 1602131"/>
              <a:gd name="connsiteX87" fmla="*/ 2691685 w 2892595"/>
              <a:gd name="connsiteY87" fmla="*/ 1068946 h 1602131"/>
              <a:gd name="connsiteX88" fmla="*/ 2699412 w 2892595"/>
              <a:gd name="connsiteY88" fmla="*/ 1074098 h 1602131"/>
              <a:gd name="connsiteX89" fmla="*/ 2714867 w 2892595"/>
              <a:gd name="connsiteY89" fmla="*/ 1097280 h 1602131"/>
              <a:gd name="connsiteX90" fmla="*/ 2720018 w 2892595"/>
              <a:gd name="connsiteY90" fmla="*/ 1105007 h 1602131"/>
              <a:gd name="connsiteX91" fmla="*/ 2725170 w 2892595"/>
              <a:gd name="connsiteY91" fmla="*/ 1112734 h 1602131"/>
              <a:gd name="connsiteX92" fmla="*/ 2730322 w 2892595"/>
              <a:gd name="connsiteY92" fmla="*/ 1128189 h 1602131"/>
              <a:gd name="connsiteX93" fmla="*/ 2732897 w 2892595"/>
              <a:gd name="connsiteY93" fmla="*/ 1135916 h 1602131"/>
              <a:gd name="connsiteX94" fmla="*/ 2730322 w 2892595"/>
              <a:gd name="connsiteY94" fmla="*/ 1148795 h 1602131"/>
              <a:gd name="connsiteX95" fmla="*/ 2722594 w 2892595"/>
              <a:gd name="connsiteY95" fmla="*/ 1151371 h 1602131"/>
              <a:gd name="connsiteX96" fmla="*/ 2689109 w 2892595"/>
              <a:gd name="connsiteY96" fmla="*/ 1156522 h 1602131"/>
              <a:gd name="connsiteX97" fmla="*/ 2681382 w 2892595"/>
              <a:gd name="connsiteY97" fmla="*/ 1159098 h 1602131"/>
              <a:gd name="connsiteX98" fmla="*/ 2681382 w 2892595"/>
              <a:gd name="connsiteY98" fmla="*/ 1174553 h 1602131"/>
              <a:gd name="connsiteX99" fmla="*/ 2689109 w 2892595"/>
              <a:gd name="connsiteY99" fmla="*/ 1177129 h 1602131"/>
              <a:gd name="connsiteX100" fmla="*/ 2696836 w 2892595"/>
              <a:gd name="connsiteY100" fmla="*/ 1182280 h 1602131"/>
              <a:gd name="connsiteX101" fmla="*/ 2704564 w 2892595"/>
              <a:gd name="connsiteY101" fmla="*/ 1184856 h 1602131"/>
              <a:gd name="connsiteX102" fmla="*/ 2720018 w 2892595"/>
              <a:gd name="connsiteY102" fmla="*/ 1195159 h 1602131"/>
              <a:gd name="connsiteX103" fmla="*/ 2725170 w 2892595"/>
              <a:gd name="connsiteY103" fmla="*/ 1202886 h 1602131"/>
              <a:gd name="connsiteX104" fmla="*/ 2740625 w 2892595"/>
              <a:gd name="connsiteY104" fmla="*/ 1210614 h 1602131"/>
              <a:gd name="connsiteX105" fmla="*/ 2745776 w 2892595"/>
              <a:gd name="connsiteY105" fmla="*/ 1226068 h 1602131"/>
              <a:gd name="connsiteX106" fmla="*/ 2748352 w 2892595"/>
              <a:gd name="connsiteY106" fmla="*/ 1233796 h 1602131"/>
              <a:gd name="connsiteX107" fmla="*/ 2756079 w 2892595"/>
              <a:gd name="connsiteY107" fmla="*/ 1238947 h 1602131"/>
              <a:gd name="connsiteX108" fmla="*/ 2766382 w 2892595"/>
              <a:gd name="connsiteY108" fmla="*/ 1254402 h 1602131"/>
              <a:gd name="connsiteX109" fmla="*/ 2768958 w 2892595"/>
              <a:gd name="connsiteY109" fmla="*/ 1262129 h 1602131"/>
              <a:gd name="connsiteX110" fmla="*/ 2740625 w 2892595"/>
              <a:gd name="connsiteY110" fmla="*/ 1259553 h 1602131"/>
              <a:gd name="connsiteX111" fmla="*/ 2722594 w 2892595"/>
              <a:gd name="connsiteY111" fmla="*/ 1269856 h 1602131"/>
              <a:gd name="connsiteX112" fmla="*/ 2717443 w 2892595"/>
              <a:gd name="connsiteY112" fmla="*/ 1285311 h 1602131"/>
              <a:gd name="connsiteX113" fmla="*/ 2714867 w 2892595"/>
              <a:gd name="connsiteY113" fmla="*/ 1293038 h 1602131"/>
              <a:gd name="connsiteX114" fmla="*/ 2720018 w 2892595"/>
              <a:gd name="connsiteY114" fmla="*/ 1300766 h 1602131"/>
              <a:gd name="connsiteX115" fmla="*/ 2735473 w 2892595"/>
              <a:gd name="connsiteY115" fmla="*/ 1303342 h 1602131"/>
              <a:gd name="connsiteX116" fmla="*/ 2763807 w 2892595"/>
              <a:gd name="connsiteY116" fmla="*/ 1305917 h 1602131"/>
              <a:gd name="connsiteX117" fmla="*/ 2774110 w 2892595"/>
              <a:gd name="connsiteY117" fmla="*/ 1329099 h 1602131"/>
              <a:gd name="connsiteX118" fmla="*/ 2776686 w 2892595"/>
              <a:gd name="connsiteY118" fmla="*/ 1336827 h 1602131"/>
              <a:gd name="connsiteX119" fmla="*/ 2786989 w 2892595"/>
              <a:gd name="connsiteY119" fmla="*/ 1352281 h 1602131"/>
              <a:gd name="connsiteX120" fmla="*/ 2792140 w 2892595"/>
              <a:gd name="connsiteY120" fmla="*/ 1360009 h 1602131"/>
              <a:gd name="connsiteX121" fmla="*/ 2799867 w 2892595"/>
              <a:gd name="connsiteY121" fmla="*/ 1365160 h 1602131"/>
              <a:gd name="connsiteX122" fmla="*/ 2812746 w 2892595"/>
              <a:gd name="connsiteY122" fmla="*/ 1378039 h 1602131"/>
              <a:gd name="connsiteX123" fmla="*/ 2828201 w 2892595"/>
              <a:gd name="connsiteY123" fmla="*/ 1383191 h 1602131"/>
              <a:gd name="connsiteX124" fmla="*/ 2848807 w 2892595"/>
              <a:gd name="connsiteY124" fmla="*/ 1380615 h 1602131"/>
              <a:gd name="connsiteX125" fmla="*/ 2871989 w 2892595"/>
              <a:gd name="connsiteY125" fmla="*/ 1385766 h 1602131"/>
              <a:gd name="connsiteX126" fmla="*/ 2874565 w 2892595"/>
              <a:gd name="connsiteY126" fmla="*/ 1408948 h 1602131"/>
              <a:gd name="connsiteX127" fmla="*/ 2869413 w 2892595"/>
              <a:gd name="connsiteY127" fmla="*/ 1434706 h 1602131"/>
              <a:gd name="connsiteX128" fmla="*/ 2877141 w 2892595"/>
              <a:gd name="connsiteY128" fmla="*/ 1439858 h 1602131"/>
              <a:gd name="connsiteX129" fmla="*/ 2890020 w 2892595"/>
              <a:gd name="connsiteY129" fmla="*/ 1437282 h 1602131"/>
              <a:gd name="connsiteX130" fmla="*/ 2892595 w 2892595"/>
              <a:gd name="connsiteY130" fmla="*/ 1437282 h 1602131"/>
              <a:gd name="connsiteX131" fmla="*/ 2892595 w 2892595"/>
              <a:gd name="connsiteY131" fmla="*/ 1493949 h 1602131"/>
              <a:gd name="connsiteX132" fmla="*/ 2864262 w 2892595"/>
              <a:gd name="connsiteY132" fmla="*/ 1514555 h 1602131"/>
              <a:gd name="connsiteX133" fmla="*/ 2846231 w 2892595"/>
              <a:gd name="connsiteY133" fmla="*/ 1548040 h 1602131"/>
              <a:gd name="connsiteX134" fmla="*/ 2841080 w 2892595"/>
              <a:gd name="connsiteY134" fmla="*/ 1558343 h 1602131"/>
              <a:gd name="connsiteX135" fmla="*/ 2835928 w 2892595"/>
              <a:gd name="connsiteY135" fmla="*/ 1566071 h 1602131"/>
              <a:gd name="connsiteX136" fmla="*/ 2835928 w 2892595"/>
              <a:gd name="connsiteY136" fmla="*/ 1576374 h 1602131"/>
              <a:gd name="connsiteX137" fmla="*/ 2758655 w 2892595"/>
              <a:gd name="connsiteY137" fmla="*/ 1545464 h 1602131"/>
              <a:gd name="connsiteX138" fmla="*/ 2709715 w 2892595"/>
              <a:gd name="connsiteY138" fmla="*/ 1550616 h 1602131"/>
              <a:gd name="connsiteX139" fmla="*/ 2701988 w 2892595"/>
              <a:gd name="connsiteY139" fmla="*/ 1555767 h 1602131"/>
              <a:gd name="connsiteX140" fmla="*/ 2694261 w 2892595"/>
              <a:gd name="connsiteY140" fmla="*/ 1571222 h 1602131"/>
              <a:gd name="connsiteX141" fmla="*/ 2686533 w 2892595"/>
              <a:gd name="connsiteY141" fmla="*/ 1576374 h 1602131"/>
              <a:gd name="connsiteX142" fmla="*/ 2681382 w 2892595"/>
              <a:gd name="connsiteY142" fmla="*/ 1591828 h 1602131"/>
              <a:gd name="connsiteX143" fmla="*/ 2678806 w 2892595"/>
              <a:gd name="connsiteY143" fmla="*/ 1599556 h 1602131"/>
              <a:gd name="connsiteX144" fmla="*/ 2671079 w 2892595"/>
              <a:gd name="connsiteY144" fmla="*/ 1602131 h 1602131"/>
              <a:gd name="connsiteX145" fmla="*/ 2637594 w 2892595"/>
              <a:gd name="connsiteY145" fmla="*/ 1599556 h 1602131"/>
              <a:gd name="connsiteX146" fmla="*/ 2596381 w 2892595"/>
              <a:gd name="connsiteY146" fmla="*/ 1596980 h 1602131"/>
              <a:gd name="connsiteX147" fmla="*/ 2575775 w 2892595"/>
              <a:gd name="connsiteY147" fmla="*/ 1591828 h 1602131"/>
              <a:gd name="connsiteX148" fmla="*/ 2596381 w 2892595"/>
              <a:gd name="connsiteY148" fmla="*/ 1584101 h 1602131"/>
              <a:gd name="connsiteX149" fmla="*/ 2604109 w 2892595"/>
              <a:gd name="connsiteY149" fmla="*/ 1578949 h 1602131"/>
              <a:gd name="connsiteX150" fmla="*/ 2601533 w 2892595"/>
              <a:gd name="connsiteY150" fmla="*/ 1555767 h 1602131"/>
              <a:gd name="connsiteX151" fmla="*/ 2586078 w 2892595"/>
              <a:gd name="connsiteY151" fmla="*/ 1532585 h 1602131"/>
              <a:gd name="connsiteX152" fmla="*/ 2578351 w 2892595"/>
              <a:gd name="connsiteY152" fmla="*/ 1527434 h 1602131"/>
              <a:gd name="connsiteX153" fmla="*/ 2575775 w 2892595"/>
              <a:gd name="connsiteY153" fmla="*/ 1519707 h 1602131"/>
              <a:gd name="connsiteX154" fmla="*/ 2565472 w 2892595"/>
              <a:gd name="connsiteY154" fmla="*/ 1504252 h 1602131"/>
              <a:gd name="connsiteX155" fmla="*/ 2562896 w 2892595"/>
              <a:gd name="connsiteY155" fmla="*/ 1496525 h 1602131"/>
              <a:gd name="connsiteX156" fmla="*/ 2560320 w 2892595"/>
              <a:gd name="connsiteY156" fmla="*/ 1486222 h 1602131"/>
              <a:gd name="connsiteX157" fmla="*/ 2552593 w 2892595"/>
              <a:gd name="connsiteY157" fmla="*/ 1478494 h 1602131"/>
              <a:gd name="connsiteX158" fmla="*/ 2547442 w 2892595"/>
              <a:gd name="connsiteY158" fmla="*/ 1470767 h 1602131"/>
              <a:gd name="connsiteX159" fmla="*/ 2524260 w 2892595"/>
              <a:gd name="connsiteY159" fmla="*/ 1457888 h 1602131"/>
              <a:gd name="connsiteX160" fmla="*/ 2516532 w 2892595"/>
              <a:gd name="connsiteY160" fmla="*/ 1460464 h 1602131"/>
              <a:gd name="connsiteX161" fmla="*/ 2513956 w 2892595"/>
              <a:gd name="connsiteY161" fmla="*/ 1468191 h 1602131"/>
              <a:gd name="connsiteX162" fmla="*/ 2490775 w 2892595"/>
              <a:gd name="connsiteY162" fmla="*/ 1470767 h 1602131"/>
              <a:gd name="connsiteX163" fmla="*/ 2434107 w 2892595"/>
              <a:gd name="connsiteY163" fmla="*/ 1468191 h 1602131"/>
              <a:gd name="connsiteX164" fmla="*/ 2359410 w 2892595"/>
              <a:gd name="connsiteY164" fmla="*/ 1473343 h 1602131"/>
              <a:gd name="connsiteX165" fmla="*/ 2258955 w 2892595"/>
              <a:gd name="connsiteY165" fmla="*/ 1475918 h 1602131"/>
              <a:gd name="connsiteX166" fmla="*/ 2233197 w 2892595"/>
              <a:gd name="connsiteY166" fmla="*/ 1478494 h 1602131"/>
              <a:gd name="connsiteX167" fmla="*/ 2207439 w 2892595"/>
              <a:gd name="connsiteY167" fmla="*/ 1483646 h 1602131"/>
              <a:gd name="connsiteX168" fmla="*/ 2119863 w 2892595"/>
              <a:gd name="connsiteY168" fmla="*/ 1491373 h 1602131"/>
              <a:gd name="connsiteX169" fmla="*/ 2112136 w 2892595"/>
              <a:gd name="connsiteY169" fmla="*/ 1493949 h 1602131"/>
              <a:gd name="connsiteX170" fmla="*/ 2083802 w 2892595"/>
              <a:gd name="connsiteY170" fmla="*/ 1501676 h 1602131"/>
              <a:gd name="connsiteX171" fmla="*/ 2065772 w 2892595"/>
              <a:gd name="connsiteY171" fmla="*/ 1509404 h 1602131"/>
              <a:gd name="connsiteX172" fmla="*/ 2019408 w 2892595"/>
              <a:gd name="connsiteY172" fmla="*/ 1511979 h 1602131"/>
              <a:gd name="connsiteX173" fmla="*/ 2019408 w 2892595"/>
              <a:gd name="connsiteY173" fmla="*/ 1522282 h 1602131"/>
              <a:gd name="connsiteX174" fmla="*/ 2011680 w 2892595"/>
              <a:gd name="connsiteY174" fmla="*/ 1596980 h 1602131"/>
              <a:gd name="connsiteX175" fmla="*/ 1870013 w 2892595"/>
              <a:gd name="connsiteY175" fmla="*/ 1602131 h 1602131"/>
              <a:gd name="connsiteX176" fmla="*/ 1851982 w 2892595"/>
              <a:gd name="connsiteY176" fmla="*/ 1488797 h 1602131"/>
              <a:gd name="connsiteX177" fmla="*/ 1741224 w 2892595"/>
              <a:gd name="connsiteY177" fmla="*/ 1486222 h 1602131"/>
              <a:gd name="connsiteX178" fmla="*/ 1702587 w 2892595"/>
              <a:gd name="connsiteY178" fmla="*/ 1465615 h 1602131"/>
              <a:gd name="connsiteX179" fmla="*/ 1700012 w 2892595"/>
              <a:gd name="connsiteY179" fmla="*/ 1445009 h 1602131"/>
              <a:gd name="connsiteX180" fmla="*/ 1797891 w 2892595"/>
              <a:gd name="connsiteY180" fmla="*/ 1447585 h 1602131"/>
              <a:gd name="connsiteX181" fmla="*/ 1797891 w 2892595"/>
              <a:gd name="connsiteY181" fmla="*/ 1293038 h 1602131"/>
              <a:gd name="connsiteX182" fmla="*/ 1517132 w 2892595"/>
              <a:gd name="connsiteY182" fmla="*/ 1295614 h 1602131"/>
              <a:gd name="connsiteX183" fmla="*/ 1527435 w 2892595"/>
              <a:gd name="connsiteY183" fmla="*/ 1148795 h 1602131"/>
              <a:gd name="connsiteX184" fmla="*/ 1365161 w 2892595"/>
              <a:gd name="connsiteY184" fmla="*/ 1141068 h 1602131"/>
              <a:gd name="connsiteX185" fmla="*/ 1370313 w 2892595"/>
              <a:gd name="connsiteY185" fmla="*/ 1285312 h 1602131"/>
              <a:gd name="connsiteX186" fmla="*/ 1313646 w 2892595"/>
              <a:gd name="connsiteY186" fmla="*/ 1259553 h 1602131"/>
              <a:gd name="connsiteX187" fmla="*/ 1326524 w 2892595"/>
              <a:gd name="connsiteY187" fmla="*/ 1184856 h 1602131"/>
              <a:gd name="connsiteX188" fmla="*/ 986522 w 2892595"/>
              <a:gd name="connsiteY188" fmla="*/ 1110158 h 1602131"/>
              <a:gd name="connsiteX189" fmla="*/ 955613 w 2892595"/>
              <a:gd name="connsiteY189" fmla="*/ 1159098 h 1602131"/>
              <a:gd name="connsiteX190" fmla="*/ 831976 w 2892595"/>
              <a:gd name="connsiteY190" fmla="*/ 1153947 h 1602131"/>
              <a:gd name="connsiteX191" fmla="*/ 806218 w 2892595"/>
              <a:gd name="connsiteY191" fmla="*/ 1079249 h 1602131"/>
              <a:gd name="connsiteX192" fmla="*/ 746975 w 2892595"/>
              <a:gd name="connsiteY192" fmla="*/ 960764 h 1602131"/>
              <a:gd name="connsiteX193" fmla="*/ 607883 w 2892595"/>
              <a:gd name="connsiteY193" fmla="*/ 1009703 h 1602131"/>
              <a:gd name="connsiteX194" fmla="*/ 576974 w 2892595"/>
              <a:gd name="connsiteY194" fmla="*/ 989097 h 1602131"/>
              <a:gd name="connsiteX195" fmla="*/ 494549 w 2892595"/>
              <a:gd name="connsiteY195" fmla="*/ 1014855 h 1602131"/>
              <a:gd name="connsiteX196" fmla="*/ 419852 w 2892595"/>
              <a:gd name="connsiteY196" fmla="*/ 1097280 h 1602131"/>
              <a:gd name="connsiteX197" fmla="*/ 345154 w 2892595"/>
              <a:gd name="connsiteY197" fmla="*/ 1020006 h 1602131"/>
              <a:gd name="connsiteX198" fmla="*/ 479095 w 2892595"/>
              <a:gd name="connsiteY198" fmla="*/ 947885 h 1602131"/>
              <a:gd name="connsiteX199" fmla="*/ 489398 w 2892595"/>
              <a:gd name="connsiteY199" fmla="*/ 927278 h 1602131"/>
              <a:gd name="connsiteX200" fmla="*/ 494549 w 2892595"/>
              <a:gd name="connsiteY200" fmla="*/ 911824 h 1602131"/>
              <a:gd name="connsiteX201" fmla="*/ 486822 w 2892595"/>
              <a:gd name="connsiteY201" fmla="*/ 886066 h 1602131"/>
              <a:gd name="connsiteX202" fmla="*/ 479095 w 2892595"/>
              <a:gd name="connsiteY202" fmla="*/ 883490 h 1602131"/>
              <a:gd name="connsiteX203" fmla="*/ 471367 w 2892595"/>
              <a:gd name="connsiteY203" fmla="*/ 875763 h 1602131"/>
              <a:gd name="connsiteX204" fmla="*/ 463640 w 2892595"/>
              <a:gd name="connsiteY204" fmla="*/ 870611 h 1602131"/>
              <a:gd name="connsiteX205" fmla="*/ 458488 w 2892595"/>
              <a:gd name="connsiteY205" fmla="*/ 862884 h 1602131"/>
              <a:gd name="connsiteX206" fmla="*/ 443034 w 2892595"/>
              <a:gd name="connsiteY206" fmla="*/ 852581 h 1602131"/>
              <a:gd name="connsiteX207" fmla="*/ 427579 w 2892595"/>
              <a:gd name="connsiteY207" fmla="*/ 842278 h 1602131"/>
              <a:gd name="connsiteX208" fmla="*/ 404397 w 2892595"/>
              <a:gd name="connsiteY208" fmla="*/ 834551 h 1602131"/>
              <a:gd name="connsiteX209" fmla="*/ 388942 w 2892595"/>
              <a:gd name="connsiteY209" fmla="*/ 829399 h 1602131"/>
              <a:gd name="connsiteX210" fmla="*/ 358033 w 2892595"/>
              <a:gd name="connsiteY210" fmla="*/ 826823 h 1602131"/>
              <a:gd name="connsiteX211" fmla="*/ 314245 w 2892595"/>
              <a:gd name="connsiteY211" fmla="*/ 826823 h 1602131"/>
              <a:gd name="connsiteX212" fmla="*/ 296215 w 2892595"/>
              <a:gd name="connsiteY212" fmla="*/ 829399 h 1602131"/>
              <a:gd name="connsiteX213" fmla="*/ 275608 w 2892595"/>
              <a:gd name="connsiteY213" fmla="*/ 870611 h 1602131"/>
              <a:gd name="connsiteX214" fmla="*/ 172577 w 2892595"/>
              <a:gd name="connsiteY214" fmla="*/ 793338 h 1602131"/>
              <a:gd name="connsiteX215" fmla="*/ 90153 w 2892595"/>
              <a:gd name="connsiteY215" fmla="*/ 788187 h 1602131"/>
              <a:gd name="connsiteX216" fmla="*/ 136516 w 2892595"/>
              <a:gd name="connsiteY216" fmla="*/ 865460 h 1602131"/>
              <a:gd name="connsiteX217" fmla="*/ 7728 w 2892595"/>
              <a:gd name="connsiteY217" fmla="*/ 855157 h 1602131"/>
              <a:gd name="connsiteX0" fmla="*/ 7728 w 2892595"/>
              <a:gd name="connsiteY0" fmla="*/ 855157 h 1602131"/>
              <a:gd name="connsiteX1" fmla="*/ 0 w 2892595"/>
              <a:gd name="connsiteY1" fmla="*/ 795914 h 1602131"/>
              <a:gd name="connsiteX2" fmla="*/ 932431 w 2892595"/>
              <a:gd name="connsiteY2" fmla="*/ 432730 h 1602131"/>
              <a:gd name="connsiteX3" fmla="*/ 935007 w 2892595"/>
              <a:gd name="connsiteY3" fmla="*/ 414699 h 1602131"/>
              <a:gd name="connsiteX4" fmla="*/ 1823649 w 2892595"/>
              <a:gd name="connsiteY4" fmla="*/ 51515 h 1602131"/>
              <a:gd name="connsiteX5" fmla="*/ 1978195 w 2892595"/>
              <a:gd name="connsiteY5" fmla="*/ 0 h 1602131"/>
              <a:gd name="connsiteX6" fmla="*/ 2027135 w 2892595"/>
              <a:gd name="connsiteY6" fmla="*/ 12878 h 1602131"/>
              <a:gd name="connsiteX7" fmla="*/ 2021984 w 2892595"/>
              <a:gd name="connsiteY7" fmla="*/ 61818 h 1602131"/>
              <a:gd name="connsiteX8" fmla="*/ 2011680 w 2892595"/>
              <a:gd name="connsiteY8" fmla="*/ 113334 h 1602131"/>
              <a:gd name="connsiteX9" fmla="*/ 1993650 w 2892595"/>
              <a:gd name="connsiteY9" fmla="*/ 206062 h 1602131"/>
              <a:gd name="connsiteX10" fmla="*/ 2027135 w 2892595"/>
              <a:gd name="connsiteY10" fmla="*/ 234395 h 1602131"/>
              <a:gd name="connsiteX11" fmla="*/ 2034862 w 2892595"/>
              <a:gd name="connsiteY11" fmla="*/ 236971 h 1602131"/>
              <a:gd name="connsiteX12" fmla="*/ 2047741 w 2892595"/>
              <a:gd name="connsiteY12" fmla="*/ 260153 h 1602131"/>
              <a:gd name="connsiteX13" fmla="*/ 2060620 w 2892595"/>
              <a:gd name="connsiteY13" fmla="*/ 275607 h 1602131"/>
              <a:gd name="connsiteX14" fmla="*/ 2068347 w 2892595"/>
              <a:gd name="connsiteY14" fmla="*/ 280759 h 1602131"/>
              <a:gd name="connsiteX15" fmla="*/ 2078651 w 2892595"/>
              <a:gd name="connsiteY15" fmla="*/ 288486 h 1602131"/>
              <a:gd name="connsiteX16" fmla="*/ 2088954 w 2892595"/>
              <a:gd name="connsiteY16" fmla="*/ 303941 h 1602131"/>
              <a:gd name="connsiteX17" fmla="*/ 2094105 w 2892595"/>
              <a:gd name="connsiteY17" fmla="*/ 319396 h 1602131"/>
              <a:gd name="connsiteX18" fmla="*/ 2104408 w 2892595"/>
              <a:gd name="connsiteY18" fmla="*/ 334850 h 1602131"/>
              <a:gd name="connsiteX19" fmla="*/ 2109560 w 2892595"/>
              <a:gd name="connsiteY19" fmla="*/ 342578 h 1602131"/>
              <a:gd name="connsiteX20" fmla="*/ 2112136 w 2892595"/>
              <a:gd name="connsiteY20" fmla="*/ 350305 h 1602131"/>
              <a:gd name="connsiteX21" fmla="*/ 2127590 w 2892595"/>
              <a:gd name="connsiteY21" fmla="*/ 358032 h 1602131"/>
              <a:gd name="connsiteX22" fmla="*/ 2143045 w 2892595"/>
              <a:gd name="connsiteY22" fmla="*/ 368335 h 1602131"/>
              <a:gd name="connsiteX23" fmla="*/ 2150772 w 2892595"/>
              <a:gd name="connsiteY23" fmla="*/ 373487 h 1602131"/>
              <a:gd name="connsiteX24" fmla="*/ 2158500 w 2892595"/>
              <a:gd name="connsiteY24" fmla="*/ 388942 h 1602131"/>
              <a:gd name="connsiteX25" fmla="*/ 2163651 w 2892595"/>
              <a:gd name="connsiteY25" fmla="*/ 404396 h 1602131"/>
              <a:gd name="connsiteX26" fmla="*/ 2166227 w 2892595"/>
              <a:gd name="connsiteY26" fmla="*/ 412124 h 1602131"/>
              <a:gd name="connsiteX27" fmla="*/ 2173954 w 2892595"/>
              <a:gd name="connsiteY27" fmla="*/ 437881 h 1602131"/>
              <a:gd name="connsiteX28" fmla="*/ 2179106 w 2892595"/>
              <a:gd name="connsiteY28" fmla="*/ 445609 h 1602131"/>
              <a:gd name="connsiteX29" fmla="*/ 2191985 w 2892595"/>
              <a:gd name="connsiteY29" fmla="*/ 463639 h 1602131"/>
              <a:gd name="connsiteX30" fmla="*/ 2191985 w 2892595"/>
              <a:gd name="connsiteY30" fmla="*/ 486821 h 1602131"/>
              <a:gd name="connsiteX31" fmla="*/ 2184257 w 2892595"/>
              <a:gd name="connsiteY31" fmla="*/ 489397 h 1602131"/>
              <a:gd name="connsiteX32" fmla="*/ 2176530 w 2892595"/>
              <a:gd name="connsiteY32" fmla="*/ 497124 h 1602131"/>
              <a:gd name="connsiteX33" fmla="*/ 2168803 w 2892595"/>
              <a:gd name="connsiteY33" fmla="*/ 502276 h 1602131"/>
              <a:gd name="connsiteX34" fmla="*/ 2163651 w 2892595"/>
              <a:gd name="connsiteY34" fmla="*/ 522882 h 1602131"/>
              <a:gd name="connsiteX35" fmla="*/ 2168803 w 2892595"/>
              <a:gd name="connsiteY35" fmla="*/ 548640 h 1602131"/>
              <a:gd name="connsiteX36" fmla="*/ 2171378 w 2892595"/>
              <a:gd name="connsiteY36" fmla="*/ 556367 h 1602131"/>
              <a:gd name="connsiteX37" fmla="*/ 2176530 w 2892595"/>
              <a:gd name="connsiteY37" fmla="*/ 564094 h 1602131"/>
              <a:gd name="connsiteX38" fmla="*/ 2181682 w 2892595"/>
              <a:gd name="connsiteY38" fmla="*/ 579549 h 1602131"/>
              <a:gd name="connsiteX39" fmla="*/ 2189409 w 2892595"/>
              <a:gd name="connsiteY39" fmla="*/ 595004 h 1602131"/>
              <a:gd name="connsiteX40" fmla="*/ 2194560 w 2892595"/>
              <a:gd name="connsiteY40" fmla="*/ 600155 h 1602131"/>
              <a:gd name="connsiteX41" fmla="*/ 2197136 w 2892595"/>
              <a:gd name="connsiteY41" fmla="*/ 643943 h 1602131"/>
              <a:gd name="connsiteX42" fmla="*/ 2191985 w 2892595"/>
              <a:gd name="connsiteY42" fmla="*/ 667125 h 1602131"/>
              <a:gd name="connsiteX43" fmla="*/ 2186833 w 2892595"/>
              <a:gd name="connsiteY43" fmla="*/ 682580 h 1602131"/>
              <a:gd name="connsiteX44" fmla="*/ 2189409 w 2892595"/>
              <a:gd name="connsiteY44" fmla="*/ 692883 h 1602131"/>
              <a:gd name="connsiteX45" fmla="*/ 2204864 w 2892595"/>
              <a:gd name="connsiteY45" fmla="*/ 698034 h 1602131"/>
              <a:gd name="connsiteX46" fmla="*/ 2256379 w 2892595"/>
              <a:gd name="connsiteY46" fmla="*/ 700610 h 1602131"/>
              <a:gd name="connsiteX47" fmla="*/ 2269258 w 2892595"/>
              <a:gd name="connsiteY47" fmla="*/ 713489 h 1602131"/>
              <a:gd name="connsiteX48" fmla="*/ 2282137 w 2892595"/>
              <a:gd name="connsiteY48" fmla="*/ 723792 h 1602131"/>
              <a:gd name="connsiteX49" fmla="*/ 2302743 w 2892595"/>
              <a:gd name="connsiteY49" fmla="*/ 741823 h 1602131"/>
              <a:gd name="connsiteX50" fmla="*/ 2310470 w 2892595"/>
              <a:gd name="connsiteY50" fmla="*/ 746974 h 1602131"/>
              <a:gd name="connsiteX51" fmla="*/ 2318198 w 2892595"/>
              <a:gd name="connsiteY51" fmla="*/ 752126 h 1602131"/>
              <a:gd name="connsiteX52" fmla="*/ 2341380 w 2892595"/>
              <a:gd name="connsiteY52" fmla="*/ 749550 h 1602131"/>
              <a:gd name="connsiteX53" fmla="*/ 2364562 w 2892595"/>
              <a:gd name="connsiteY53" fmla="*/ 739247 h 1602131"/>
              <a:gd name="connsiteX54" fmla="*/ 2372289 w 2892595"/>
              <a:gd name="connsiteY54" fmla="*/ 736671 h 1602131"/>
              <a:gd name="connsiteX55" fmla="*/ 2387744 w 2892595"/>
              <a:gd name="connsiteY55" fmla="*/ 739247 h 1602131"/>
              <a:gd name="connsiteX56" fmla="*/ 2405774 w 2892595"/>
              <a:gd name="connsiteY56" fmla="*/ 762429 h 1602131"/>
              <a:gd name="connsiteX57" fmla="*/ 2413501 w 2892595"/>
              <a:gd name="connsiteY57" fmla="*/ 785611 h 1602131"/>
              <a:gd name="connsiteX58" fmla="*/ 2416077 w 2892595"/>
              <a:gd name="connsiteY58" fmla="*/ 793338 h 1602131"/>
              <a:gd name="connsiteX59" fmla="*/ 2421229 w 2892595"/>
              <a:gd name="connsiteY59" fmla="*/ 831975 h 1602131"/>
              <a:gd name="connsiteX60" fmla="*/ 2426380 w 2892595"/>
              <a:gd name="connsiteY60" fmla="*/ 847429 h 1602131"/>
              <a:gd name="connsiteX61" fmla="*/ 2431532 w 2892595"/>
              <a:gd name="connsiteY61" fmla="*/ 855157 h 1602131"/>
              <a:gd name="connsiteX62" fmla="*/ 2439259 w 2892595"/>
              <a:gd name="connsiteY62" fmla="*/ 870611 h 1602131"/>
              <a:gd name="connsiteX63" fmla="*/ 2444411 w 2892595"/>
              <a:gd name="connsiteY63" fmla="*/ 880914 h 1602131"/>
              <a:gd name="connsiteX64" fmla="*/ 2452138 w 2892595"/>
              <a:gd name="connsiteY64" fmla="*/ 888642 h 1602131"/>
              <a:gd name="connsiteX65" fmla="*/ 2457289 w 2892595"/>
              <a:gd name="connsiteY65" fmla="*/ 904096 h 1602131"/>
              <a:gd name="connsiteX66" fmla="*/ 2459865 w 2892595"/>
              <a:gd name="connsiteY66" fmla="*/ 911824 h 1602131"/>
              <a:gd name="connsiteX67" fmla="*/ 2462441 w 2892595"/>
              <a:gd name="connsiteY67" fmla="*/ 940157 h 1602131"/>
              <a:gd name="connsiteX68" fmla="*/ 2475320 w 2892595"/>
              <a:gd name="connsiteY68" fmla="*/ 953036 h 1602131"/>
              <a:gd name="connsiteX69" fmla="*/ 2483047 w 2892595"/>
              <a:gd name="connsiteY69" fmla="*/ 955612 h 1602131"/>
              <a:gd name="connsiteX70" fmla="*/ 2490775 w 2892595"/>
              <a:gd name="connsiteY70" fmla="*/ 960764 h 1602131"/>
              <a:gd name="connsiteX71" fmla="*/ 2503653 w 2892595"/>
              <a:gd name="connsiteY71" fmla="*/ 963339 h 1602131"/>
              <a:gd name="connsiteX72" fmla="*/ 2521684 w 2892595"/>
              <a:gd name="connsiteY72" fmla="*/ 968491 h 1602131"/>
              <a:gd name="connsiteX73" fmla="*/ 2539714 w 2892595"/>
              <a:gd name="connsiteY73" fmla="*/ 981370 h 1602131"/>
              <a:gd name="connsiteX74" fmla="*/ 2568048 w 2892595"/>
              <a:gd name="connsiteY74" fmla="*/ 996824 h 1602131"/>
              <a:gd name="connsiteX75" fmla="*/ 2575775 w 2892595"/>
              <a:gd name="connsiteY75" fmla="*/ 1004552 h 1602131"/>
              <a:gd name="connsiteX76" fmla="*/ 2580927 w 2892595"/>
              <a:gd name="connsiteY76" fmla="*/ 1012279 h 1602131"/>
              <a:gd name="connsiteX77" fmla="*/ 2588654 w 2892595"/>
              <a:gd name="connsiteY77" fmla="*/ 1014855 h 1602131"/>
              <a:gd name="connsiteX78" fmla="*/ 2598957 w 2892595"/>
              <a:gd name="connsiteY78" fmla="*/ 1030309 h 1602131"/>
              <a:gd name="connsiteX79" fmla="*/ 2601533 w 2892595"/>
              <a:gd name="connsiteY79" fmla="*/ 1038037 h 1602131"/>
              <a:gd name="connsiteX80" fmla="*/ 2611836 w 2892595"/>
              <a:gd name="connsiteY80" fmla="*/ 1053491 h 1602131"/>
              <a:gd name="connsiteX81" fmla="*/ 2616987 w 2892595"/>
              <a:gd name="connsiteY81" fmla="*/ 1061219 h 1602131"/>
              <a:gd name="connsiteX82" fmla="*/ 2632442 w 2892595"/>
              <a:gd name="connsiteY82" fmla="*/ 1066370 h 1602131"/>
              <a:gd name="connsiteX83" fmla="*/ 2647897 w 2892595"/>
              <a:gd name="connsiteY83" fmla="*/ 1063794 h 1602131"/>
              <a:gd name="connsiteX84" fmla="*/ 2655624 w 2892595"/>
              <a:gd name="connsiteY84" fmla="*/ 1061219 h 1602131"/>
              <a:gd name="connsiteX85" fmla="*/ 2658200 w 2892595"/>
              <a:gd name="connsiteY85" fmla="*/ 1053491 h 1602131"/>
              <a:gd name="connsiteX86" fmla="*/ 2678806 w 2892595"/>
              <a:gd name="connsiteY86" fmla="*/ 1056067 h 1602131"/>
              <a:gd name="connsiteX87" fmla="*/ 2691685 w 2892595"/>
              <a:gd name="connsiteY87" fmla="*/ 1068946 h 1602131"/>
              <a:gd name="connsiteX88" fmla="*/ 2699412 w 2892595"/>
              <a:gd name="connsiteY88" fmla="*/ 1074098 h 1602131"/>
              <a:gd name="connsiteX89" fmla="*/ 2714867 w 2892595"/>
              <a:gd name="connsiteY89" fmla="*/ 1097280 h 1602131"/>
              <a:gd name="connsiteX90" fmla="*/ 2720018 w 2892595"/>
              <a:gd name="connsiteY90" fmla="*/ 1105007 h 1602131"/>
              <a:gd name="connsiteX91" fmla="*/ 2725170 w 2892595"/>
              <a:gd name="connsiteY91" fmla="*/ 1112734 h 1602131"/>
              <a:gd name="connsiteX92" fmla="*/ 2730322 w 2892595"/>
              <a:gd name="connsiteY92" fmla="*/ 1128189 h 1602131"/>
              <a:gd name="connsiteX93" fmla="*/ 2732897 w 2892595"/>
              <a:gd name="connsiteY93" fmla="*/ 1135916 h 1602131"/>
              <a:gd name="connsiteX94" fmla="*/ 2730322 w 2892595"/>
              <a:gd name="connsiteY94" fmla="*/ 1148795 h 1602131"/>
              <a:gd name="connsiteX95" fmla="*/ 2722594 w 2892595"/>
              <a:gd name="connsiteY95" fmla="*/ 1151371 h 1602131"/>
              <a:gd name="connsiteX96" fmla="*/ 2689109 w 2892595"/>
              <a:gd name="connsiteY96" fmla="*/ 1156522 h 1602131"/>
              <a:gd name="connsiteX97" fmla="*/ 2681382 w 2892595"/>
              <a:gd name="connsiteY97" fmla="*/ 1159098 h 1602131"/>
              <a:gd name="connsiteX98" fmla="*/ 2681382 w 2892595"/>
              <a:gd name="connsiteY98" fmla="*/ 1174553 h 1602131"/>
              <a:gd name="connsiteX99" fmla="*/ 2689109 w 2892595"/>
              <a:gd name="connsiteY99" fmla="*/ 1177129 h 1602131"/>
              <a:gd name="connsiteX100" fmla="*/ 2696836 w 2892595"/>
              <a:gd name="connsiteY100" fmla="*/ 1182280 h 1602131"/>
              <a:gd name="connsiteX101" fmla="*/ 2704564 w 2892595"/>
              <a:gd name="connsiteY101" fmla="*/ 1184856 h 1602131"/>
              <a:gd name="connsiteX102" fmla="*/ 2720018 w 2892595"/>
              <a:gd name="connsiteY102" fmla="*/ 1195159 h 1602131"/>
              <a:gd name="connsiteX103" fmla="*/ 2725170 w 2892595"/>
              <a:gd name="connsiteY103" fmla="*/ 1202886 h 1602131"/>
              <a:gd name="connsiteX104" fmla="*/ 2740625 w 2892595"/>
              <a:gd name="connsiteY104" fmla="*/ 1210614 h 1602131"/>
              <a:gd name="connsiteX105" fmla="*/ 2745776 w 2892595"/>
              <a:gd name="connsiteY105" fmla="*/ 1226068 h 1602131"/>
              <a:gd name="connsiteX106" fmla="*/ 2748352 w 2892595"/>
              <a:gd name="connsiteY106" fmla="*/ 1233796 h 1602131"/>
              <a:gd name="connsiteX107" fmla="*/ 2756079 w 2892595"/>
              <a:gd name="connsiteY107" fmla="*/ 1238947 h 1602131"/>
              <a:gd name="connsiteX108" fmla="*/ 2766382 w 2892595"/>
              <a:gd name="connsiteY108" fmla="*/ 1254402 h 1602131"/>
              <a:gd name="connsiteX109" fmla="*/ 2768958 w 2892595"/>
              <a:gd name="connsiteY109" fmla="*/ 1262129 h 1602131"/>
              <a:gd name="connsiteX110" fmla="*/ 2740625 w 2892595"/>
              <a:gd name="connsiteY110" fmla="*/ 1259553 h 1602131"/>
              <a:gd name="connsiteX111" fmla="*/ 2722594 w 2892595"/>
              <a:gd name="connsiteY111" fmla="*/ 1269856 h 1602131"/>
              <a:gd name="connsiteX112" fmla="*/ 2717443 w 2892595"/>
              <a:gd name="connsiteY112" fmla="*/ 1285311 h 1602131"/>
              <a:gd name="connsiteX113" fmla="*/ 2714867 w 2892595"/>
              <a:gd name="connsiteY113" fmla="*/ 1293038 h 1602131"/>
              <a:gd name="connsiteX114" fmla="*/ 2720018 w 2892595"/>
              <a:gd name="connsiteY114" fmla="*/ 1300766 h 1602131"/>
              <a:gd name="connsiteX115" fmla="*/ 2735473 w 2892595"/>
              <a:gd name="connsiteY115" fmla="*/ 1303342 h 1602131"/>
              <a:gd name="connsiteX116" fmla="*/ 2763807 w 2892595"/>
              <a:gd name="connsiteY116" fmla="*/ 1305917 h 1602131"/>
              <a:gd name="connsiteX117" fmla="*/ 2774110 w 2892595"/>
              <a:gd name="connsiteY117" fmla="*/ 1329099 h 1602131"/>
              <a:gd name="connsiteX118" fmla="*/ 2776686 w 2892595"/>
              <a:gd name="connsiteY118" fmla="*/ 1336827 h 1602131"/>
              <a:gd name="connsiteX119" fmla="*/ 2786989 w 2892595"/>
              <a:gd name="connsiteY119" fmla="*/ 1352281 h 1602131"/>
              <a:gd name="connsiteX120" fmla="*/ 2792140 w 2892595"/>
              <a:gd name="connsiteY120" fmla="*/ 1360009 h 1602131"/>
              <a:gd name="connsiteX121" fmla="*/ 2799867 w 2892595"/>
              <a:gd name="connsiteY121" fmla="*/ 1365160 h 1602131"/>
              <a:gd name="connsiteX122" fmla="*/ 2812746 w 2892595"/>
              <a:gd name="connsiteY122" fmla="*/ 1378039 h 1602131"/>
              <a:gd name="connsiteX123" fmla="*/ 2828201 w 2892595"/>
              <a:gd name="connsiteY123" fmla="*/ 1383191 h 1602131"/>
              <a:gd name="connsiteX124" fmla="*/ 2848807 w 2892595"/>
              <a:gd name="connsiteY124" fmla="*/ 1380615 h 1602131"/>
              <a:gd name="connsiteX125" fmla="*/ 2871989 w 2892595"/>
              <a:gd name="connsiteY125" fmla="*/ 1385766 h 1602131"/>
              <a:gd name="connsiteX126" fmla="*/ 2874565 w 2892595"/>
              <a:gd name="connsiteY126" fmla="*/ 1408948 h 1602131"/>
              <a:gd name="connsiteX127" fmla="*/ 2869413 w 2892595"/>
              <a:gd name="connsiteY127" fmla="*/ 1434706 h 1602131"/>
              <a:gd name="connsiteX128" fmla="*/ 2877141 w 2892595"/>
              <a:gd name="connsiteY128" fmla="*/ 1439858 h 1602131"/>
              <a:gd name="connsiteX129" fmla="*/ 2890020 w 2892595"/>
              <a:gd name="connsiteY129" fmla="*/ 1437282 h 1602131"/>
              <a:gd name="connsiteX130" fmla="*/ 2892595 w 2892595"/>
              <a:gd name="connsiteY130" fmla="*/ 1437282 h 1602131"/>
              <a:gd name="connsiteX131" fmla="*/ 2892595 w 2892595"/>
              <a:gd name="connsiteY131" fmla="*/ 1493949 h 1602131"/>
              <a:gd name="connsiteX132" fmla="*/ 2864262 w 2892595"/>
              <a:gd name="connsiteY132" fmla="*/ 1514555 h 1602131"/>
              <a:gd name="connsiteX133" fmla="*/ 2846231 w 2892595"/>
              <a:gd name="connsiteY133" fmla="*/ 1548040 h 1602131"/>
              <a:gd name="connsiteX134" fmla="*/ 2841080 w 2892595"/>
              <a:gd name="connsiteY134" fmla="*/ 1558343 h 1602131"/>
              <a:gd name="connsiteX135" fmla="*/ 2835928 w 2892595"/>
              <a:gd name="connsiteY135" fmla="*/ 1566071 h 1602131"/>
              <a:gd name="connsiteX136" fmla="*/ 2835928 w 2892595"/>
              <a:gd name="connsiteY136" fmla="*/ 1576374 h 1602131"/>
              <a:gd name="connsiteX137" fmla="*/ 2758655 w 2892595"/>
              <a:gd name="connsiteY137" fmla="*/ 1545464 h 1602131"/>
              <a:gd name="connsiteX138" fmla="*/ 2709715 w 2892595"/>
              <a:gd name="connsiteY138" fmla="*/ 1550616 h 1602131"/>
              <a:gd name="connsiteX139" fmla="*/ 2701988 w 2892595"/>
              <a:gd name="connsiteY139" fmla="*/ 1555767 h 1602131"/>
              <a:gd name="connsiteX140" fmla="*/ 2694261 w 2892595"/>
              <a:gd name="connsiteY140" fmla="*/ 1571222 h 1602131"/>
              <a:gd name="connsiteX141" fmla="*/ 2686533 w 2892595"/>
              <a:gd name="connsiteY141" fmla="*/ 1576374 h 1602131"/>
              <a:gd name="connsiteX142" fmla="*/ 2681382 w 2892595"/>
              <a:gd name="connsiteY142" fmla="*/ 1591828 h 1602131"/>
              <a:gd name="connsiteX143" fmla="*/ 2678806 w 2892595"/>
              <a:gd name="connsiteY143" fmla="*/ 1599556 h 1602131"/>
              <a:gd name="connsiteX144" fmla="*/ 2671079 w 2892595"/>
              <a:gd name="connsiteY144" fmla="*/ 1602131 h 1602131"/>
              <a:gd name="connsiteX145" fmla="*/ 2637594 w 2892595"/>
              <a:gd name="connsiteY145" fmla="*/ 1599556 h 1602131"/>
              <a:gd name="connsiteX146" fmla="*/ 2596381 w 2892595"/>
              <a:gd name="connsiteY146" fmla="*/ 1596980 h 1602131"/>
              <a:gd name="connsiteX147" fmla="*/ 2575775 w 2892595"/>
              <a:gd name="connsiteY147" fmla="*/ 1591828 h 1602131"/>
              <a:gd name="connsiteX148" fmla="*/ 2596381 w 2892595"/>
              <a:gd name="connsiteY148" fmla="*/ 1584101 h 1602131"/>
              <a:gd name="connsiteX149" fmla="*/ 2604109 w 2892595"/>
              <a:gd name="connsiteY149" fmla="*/ 1578949 h 1602131"/>
              <a:gd name="connsiteX150" fmla="*/ 2601533 w 2892595"/>
              <a:gd name="connsiteY150" fmla="*/ 1555767 h 1602131"/>
              <a:gd name="connsiteX151" fmla="*/ 2586078 w 2892595"/>
              <a:gd name="connsiteY151" fmla="*/ 1532585 h 1602131"/>
              <a:gd name="connsiteX152" fmla="*/ 2578351 w 2892595"/>
              <a:gd name="connsiteY152" fmla="*/ 1527434 h 1602131"/>
              <a:gd name="connsiteX153" fmla="*/ 2575775 w 2892595"/>
              <a:gd name="connsiteY153" fmla="*/ 1519707 h 1602131"/>
              <a:gd name="connsiteX154" fmla="*/ 2565472 w 2892595"/>
              <a:gd name="connsiteY154" fmla="*/ 1504252 h 1602131"/>
              <a:gd name="connsiteX155" fmla="*/ 2562896 w 2892595"/>
              <a:gd name="connsiteY155" fmla="*/ 1496525 h 1602131"/>
              <a:gd name="connsiteX156" fmla="*/ 2560320 w 2892595"/>
              <a:gd name="connsiteY156" fmla="*/ 1486222 h 1602131"/>
              <a:gd name="connsiteX157" fmla="*/ 2552593 w 2892595"/>
              <a:gd name="connsiteY157" fmla="*/ 1478494 h 1602131"/>
              <a:gd name="connsiteX158" fmla="*/ 2547442 w 2892595"/>
              <a:gd name="connsiteY158" fmla="*/ 1470767 h 1602131"/>
              <a:gd name="connsiteX159" fmla="*/ 2524260 w 2892595"/>
              <a:gd name="connsiteY159" fmla="*/ 1457888 h 1602131"/>
              <a:gd name="connsiteX160" fmla="*/ 2516532 w 2892595"/>
              <a:gd name="connsiteY160" fmla="*/ 1460464 h 1602131"/>
              <a:gd name="connsiteX161" fmla="*/ 2513956 w 2892595"/>
              <a:gd name="connsiteY161" fmla="*/ 1468191 h 1602131"/>
              <a:gd name="connsiteX162" fmla="*/ 2490775 w 2892595"/>
              <a:gd name="connsiteY162" fmla="*/ 1470767 h 1602131"/>
              <a:gd name="connsiteX163" fmla="*/ 2434107 w 2892595"/>
              <a:gd name="connsiteY163" fmla="*/ 1468191 h 1602131"/>
              <a:gd name="connsiteX164" fmla="*/ 2359410 w 2892595"/>
              <a:gd name="connsiteY164" fmla="*/ 1473343 h 1602131"/>
              <a:gd name="connsiteX165" fmla="*/ 2258955 w 2892595"/>
              <a:gd name="connsiteY165" fmla="*/ 1475918 h 1602131"/>
              <a:gd name="connsiteX166" fmla="*/ 2233197 w 2892595"/>
              <a:gd name="connsiteY166" fmla="*/ 1478494 h 1602131"/>
              <a:gd name="connsiteX167" fmla="*/ 2207439 w 2892595"/>
              <a:gd name="connsiteY167" fmla="*/ 1483646 h 1602131"/>
              <a:gd name="connsiteX168" fmla="*/ 2119863 w 2892595"/>
              <a:gd name="connsiteY168" fmla="*/ 1491373 h 1602131"/>
              <a:gd name="connsiteX169" fmla="*/ 2112136 w 2892595"/>
              <a:gd name="connsiteY169" fmla="*/ 1493949 h 1602131"/>
              <a:gd name="connsiteX170" fmla="*/ 2083802 w 2892595"/>
              <a:gd name="connsiteY170" fmla="*/ 1501676 h 1602131"/>
              <a:gd name="connsiteX171" fmla="*/ 2065772 w 2892595"/>
              <a:gd name="connsiteY171" fmla="*/ 1509404 h 1602131"/>
              <a:gd name="connsiteX172" fmla="*/ 2019408 w 2892595"/>
              <a:gd name="connsiteY172" fmla="*/ 1511979 h 1602131"/>
              <a:gd name="connsiteX173" fmla="*/ 2019408 w 2892595"/>
              <a:gd name="connsiteY173" fmla="*/ 1522282 h 1602131"/>
              <a:gd name="connsiteX174" fmla="*/ 2011680 w 2892595"/>
              <a:gd name="connsiteY174" fmla="*/ 1596980 h 1602131"/>
              <a:gd name="connsiteX175" fmla="*/ 1870013 w 2892595"/>
              <a:gd name="connsiteY175" fmla="*/ 1602131 h 1602131"/>
              <a:gd name="connsiteX176" fmla="*/ 1851982 w 2892595"/>
              <a:gd name="connsiteY176" fmla="*/ 1488797 h 1602131"/>
              <a:gd name="connsiteX177" fmla="*/ 1741224 w 2892595"/>
              <a:gd name="connsiteY177" fmla="*/ 1486222 h 1602131"/>
              <a:gd name="connsiteX178" fmla="*/ 1720617 w 2892595"/>
              <a:gd name="connsiteY178" fmla="*/ 1460464 h 1602131"/>
              <a:gd name="connsiteX179" fmla="*/ 1700012 w 2892595"/>
              <a:gd name="connsiteY179" fmla="*/ 1445009 h 1602131"/>
              <a:gd name="connsiteX180" fmla="*/ 1797891 w 2892595"/>
              <a:gd name="connsiteY180" fmla="*/ 1447585 h 1602131"/>
              <a:gd name="connsiteX181" fmla="*/ 1797891 w 2892595"/>
              <a:gd name="connsiteY181" fmla="*/ 1293038 h 1602131"/>
              <a:gd name="connsiteX182" fmla="*/ 1517132 w 2892595"/>
              <a:gd name="connsiteY182" fmla="*/ 1295614 h 1602131"/>
              <a:gd name="connsiteX183" fmla="*/ 1527435 w 2892595"/>
              <a:gd name="connsiteY183" fmla="*/ 1148795 h 1602131"/>
              <a:gd name="connsiteX184" fmla="*/ 1365161 w 2892595"/>
              <a:gd name="connsiteY184" fmla="*/ 1141068 h 1602131"/>
              <a:gd name="connsiteX185" fmla="*/ 1370313 w 2892595"/>
              <a:gd name="connsiteY185" fmla="*/ 1285312 h 1602131"/>
              <a:gd name="connsiteX186" fmla="*/ 1313646 w 2892595"/>
              <a:gd name="connsiteY186" fmla="*/ 1259553 h 1602131"/>
              <a:gd name="connsiteX187" fmla="*/ 1326524 w 2892595"/>
              <a:gd name="connsiteY187" fmla="*/ 1184856 h 1602131"/>
              <a:gd name="connsiteX188" fmla="*/ 986522 w 2892595"/>
              <a:gd name="connsiteY188" fmla="*/ 1110158 h 1602131"/>
              <a:gd name="connsiteX189" fmla="*/ 955613 w 2892595"/>
              <a:gd name="connsiteY189" fmla="*/ 1159098 h 1602131"/>
              <a:gd name="connsiteX190" fmla="*/ 831976 w 2892595"/>
              <a:gd name="connsiteY190" fmla="*/ 1153947 h 1602131"/>
              <a:gd name="connsiteX191" fmla="*/ 806218 w 2892595"/>
              <a:gd name="connsiteY191" fmla="*/ 1079249 h 1602131"/>
              <a:gd name="connsiteX192" fmla="*/ 746975 w 2892595"/>
              <a:gd name="connsiteY192" fmla="*/ 960764 h 1602131"/>
              <a:gd name="connsiteX193" fmla="*/ 607883 w 2892595"/>
              <a:gd name="connsiteY193" fmla="*/ 1009703 h 1602131"/>
              <a:gd name="connsiteX194" fmla="*/ 576974 w 2892595"/>
              <a:gd name="connsiteY194" fmla="*/ 989097 h 1602131"/>
              <a:gd name="connsiteX195" fmla="*/ 494549 w 2892595"/>
              <a:gd name="connsiteY195" fmla="*/ 1014855 h 1602131"/>
              <a:gd name="connsiteX196" fmla="*/ 419852 w 2892595"/>
              <a:gd name="connsiteY196" fmla="*/ 1097280 h 1602131"/>
              <a:gd name="connsiteX197" fmla="*/ 345154 w 2892595"/>
              <a:gd name="connsiteY197" fmla="*/ 1020006 h 1602131"/>
              <a:gd name="connsiteX198" fmla="*/ 479095 w 2892595"/>
              <a:gd name="connsiteY198" fmla="*/ 947885 h 1602131"/>
              <a:gd name="connsiteX199" fmla="*/ 489398 w 2892595"/>
              <a:gd name="connsiteY199" fmla="*/ 927278 h 1602131"/>
              <a:gd name="connsiteX200" fmla="*/ 494549 w 2892595"/>
              <a:gd name="connsiteY200" fmla="*/ 911824 h 1602131"/>
              <a:gd name="connsiteX201" fmla="*/ 486822 w 2892595"/>
              <a:gd name="connsiteY201" fmla="*/ 886066 h 1602131"/>
              <a:gd name="connsiteX202" fmla="*/ 479095 w 2892595"/>
              <a:gd name="connsiteY202" fmla="*/ 883490 h 1602131"/>
              <a:gd name="connsiteX203" fmla="*/ 471367 w 2892595"/>
              <a:gd name="connsiteY203" fmla="*/ 875763 h 1602131"/>
              <a:gd name="connsiteX204" fmla="*/ 463640 w 2892595"/>
              <a:gd name="connsiteY204" fmla="*/ 870611 h 1602131"/>
              <a:gd name="connsiteX205" fmla="*/ 458488 w 2892595"/>
              <a:gd name="connsiteY205" fmla="*/ 862884 h 1602131"/>
              <a:gd name="connsiteX206" fmla="*/ 443034 w 2892595"/>
              <a:gd name="connsiteY206" fmla="*/ 852581 h 1602131"/>
              <a:gd name="connsiteX207" fmla="*/ 427579 w 2892595"/>
              <a:gd name="connsiteY207" fmla="*/ 842278 h 1602131"/>
              <a:gd name="connsiteX208" fmla="*/ 404397 w 2892595"/>
              <a:gd name="connsiteY208" fmla="*/ 834551 h 1602131"/>
              <a:gd name="connsiteX209" fmla="*/ 388942 w 2892595"/>
              <a:gd name="connsiteY209" fmla="*/ 829399 h 1602131"/>
              <a:gd name="connsiteX210" fmla="*/ 358033 w 2892595"/>
              <a:gd name="connsiteY210" fmla="*/ 826823 h 1602131"/>
              <a:gd name="connsiteX211" fmla="*/ 314245 w 2892595"/>
              <a:gd name="connsiteY211" fmla="*/ 826823 h 1602131"/>
              <a:gd name="connsiteX212" fmla="*/ 296215 w 2892595"/>
              <a:gd name="connsiteY212" fmla="*/ 829399 h 1602131"/>
              <a:gd name="connsiteX213" fmla="*/ 275608 w 2892595"/>
              <a:gd name="connsiteY213" fmla="*/ 870611 h 1602131"/>
              <a:gd name="connsiteX214" fmla="*/ 172577 w 2892595"/>
              <a:gd name="connsiteY214" fmla="*/ 793338 h 1602131"/>
              <a:gd name="connsiteX215" fmla="*/ 90153 w 2892595"/>
              <a:gd name="connsiteY215" fmla="*/ 788187 h 1602131"/>
              <a:gd name="connsiteX216" fmla="*/ 136516 w 2892595"/>
              <a:gd name="connsiteY216" fmla="*/ 865460 h 1602131"/>
              <a:gd name="connsiteX217" fmla="*/ 7728 w 2892595"/>
              <a:gd name="connsiteY217" fmla="*/ 855157 h 1602131"/>
              <a:gd name="connsiteX0" fmla="*/ 7728 w 2892595"/>
              <a:gd name="connsiteY0" fmla="*/ 855157 h 1602131"/>
              <a:gd name="connsiteX1" fmla="*/ 0 w 2892595"/>
              <a:gd name="connsiteY1" fmla="*/ 795914 h 1602131"/>
              <a:gd name="connsiteX2" fmla="*/ 932431 w 2892595"/>
              <a:gd name="connsiteY2" fmla="*/ 432730 h 1602131"/>
              <a:gd name="connsiteX3" fmla="*/ 935007 w 2892595"/>
              <a:gd name="connsiteY3" fmla="*/ 414699 h 1602131"/>
              <a:gd name="connsiteX4" fmla="*/ 1823649 w 2892595"/>
              <a:gd name="connsiteY4" fmla="*/ 51515 h 1602131"/>
              <a:gd name="connsiteX5" fmla="*/ 1978195 w 2892595"/>
              <a:gd name="connsiteY5" fmla="*/ 0 h 1602131"/>
              <a:gd name="connsiteX6" fmla="*/ 2027135 w 2892595"/>
              <a:gd name="connsiteY6" fmla="*/ 12878 h 1602131"/>
              <a:gd name="connsiteX7" fmla="*/ 2021984 w 2892595"/>
              <a:gd name="connsiteY7" fmla="*/ 61818 h 1602131"/>
              <a:gd name="connsiteX8" fmla="*/ 2011680 w 2892595"/>
              <a:gd name="connsiteY8" fmla="*/ 113334 h 1602131"/>
              <a:gd name="connsiteX9" fmla="*/ 1993650 w 2892595"/>
              <a:gd name="connsiteY9" fmla="*/ 206062 h 1602131"/>
              <a:gd name="connsiteX10" fmla="*/ 2027135 w 2892595"/>
              <a:gd name="connsiteY10" fmla="*/ 234395 h 1602131"/>
              <a:gd name="connsiteX11" fmla="*/ 2034862 w 2892595"/>
              <a:gd name="connsiteY11" fmla="*/ 236971 h 1602131"/>
              <a:gd name="connsiteX12" fmla="*/ 2047741 w 2892595"/>
              <a:gd name="connsiteY12" fmla="*/ 260153 h 1602131"/>
              <a:gd name="connsiteX13" fmla="*/ 2060620 w 2892595"/>
              <a:gd name="connsiteY13" fmla="*/ 275607 h 1602131"/>
              <a:gd name="connsiteX14" fmla="*/ 2068347 w 2892595"/>
              <a:gd name="connsiteY14" fmla="*/ 280759 h 1602131"/>
              <a:gd name="connsiteX15" fmla="*/ 2078651 w 2892595"/>
              <a:gd name="connsiteY15" fmla="*/ 288486 h 1602131"/>
              <a:gd name="connsiteX16" fmla="*/ 2088954 w 2892595"/>
              <a:gd name="connsiteY16" fmla="*/ 303941 h 1602131"/>
              <a:gd name="connsiteX17" fmla="*/ 2094105 w 2892595"/>
              <a:gd name="connsiteY17" fmla="*/ 319396 h 1602131"/>
              <a:gd name="connsiteX18" fmla="*/ 2104408 w 2892595"/>
              <a:gd name="connsiteY18" fmla="*/ 334850 h 1602131"/>
              <a:gd name="connsiteX19" fmla="*/ 2109560 w 2892595"/>
              <a:gd name="connsiteY19" fmla="*/ 342578 h 1602131"/>
              <a:gd name="connsiteX20" fmla="*/ 2112136 w 2892595"/>
              <a:gd name="connsiteY20" fmla="*/ 350305 h 1602131"/>
              <a:gd name="connsiteX21" fmla="*/ 2127590 w 2892595"/>
              <a:gd name="connsiteY21" fmla="*/ 358032 h 1602131"/>
              <a:gd name="connsiteX22" fmla="*/ 2143045 w 2892595"/>
              <a:gd name="connsiteY22" fmla="*/ 368335 h 1602131"/>
              <a:gd name="connsiteX23" fmla="*/ 2150772 w 2892595"/>
              <a:gd name="connsiteY23" fmla="*/ 373487 h 1602131"/>
              <a:gd name="connsiteX24" fmla="*/ 2158500 w 2892595"/>
              <a:gd name="connsiteY24" fmla="*/ 388942 h 1602131"/>
              <a:gd name="connsiteX25" fmla="*/ 2163651 w 2892595"/>
              <a:gd name="connsiteY25" fmla="*/ 404396 h 1602131"/>
              <a:gd name="connsiteX26" fmla="*/ 2166227 w 2892595"/>
              <a:gd name="connsiteY26" fmla="*/ 412124 h 1602131"/>
              <a:gd name="connsiteX27" fmla="*/ 2173954 w 2892595"/>
              <a:gd name="connsiteY27" fmla="*/ 437881 h 1602131"/>
              <a:gd name="connsiteX28" fmla="*/ 2179106 w 2892595"/>
              <a:gd name="connsiteY28" fmla="*/ 445609 h 1602131"/>
              <a:gd name="connsiteX29" fmla="*/ 2191985 w 2892595"/>
              <a:gd name="connsiteY29" fmla="*/ 463639 h 1602131"/>
              <a:gd name="connsiteX30" fmla="*/ 2191985 w 2892595"/>
              <a:gd name="connsiteY30" fmla="*/ 486821 h 1602131"/>
              <a:gd name="connsiteX31" fmla="*/ 2184257 w 2892595"/>
              <a:gd name="connsiteY31" fmla="*/ 489397 h 1602131"/>
              <a:gd name="connsiteX32" fmla="*/ 2176530 w 2892595"/>
              <a:gd name="connsiteY32" fmla="*/ 497124 h 1602131"/>
              <a:gd name="connsiteX33" fmla="*/ 2168803 w 2892595"/>
              <a:gd name="connsiteY33" fmla="*/ 502276 h 1602131"/>
              <a:gd name="connsiteX34" fmla="*/ 2163651 w 2892595"/>
              <a:gd name="connsiteY34" fmla="*/ 522882 h 1602131"/>
              <a:gd name="connsiteX35" fmla="*/ 2168803 w 2892595"/>
              <a:gd name="connsiteY35" fmla="*/ 548640 h 1602131"/>
              <a:gd name="connsiteX36" fmla="*/ 2171378 w 2892595"/>
              <a:gd name="connsiteY36" fmla="*/ 556367 h 1602131"/>
              <a:gd name="connsiteX37" fmla="*/ 2176530 w 2892595"/>
              <a:gd name="connsiteY37" fmla="*/ 564094 h 1602131"/>
              <a:gd name="connsiteX38" fmla="*/ 2181682 w 2892595"/>
              <a:gd name="connsiteY38" fmla="*/ 579549 h 1602131"/>
              <a:gd name="connsiteX39" fmla="*/ 2189409 w 2892595"/>
              <a:gd name="connsiteY39" fmla="*/ 595004 h 1602131"/>
              <a:gd name="connsiteX40" fmla="*/ 2194560 w 2892595"/>
              <a:gd name="connsiteY40" fmla="*/ 600155 h 1602131"/>
              <a:gd name="connsiteX41" fmla="*/ 2197136 w 2892595"/>
              <a:gd name="connsiteY41" fmla="*/ 643943 h 1602131"/>
              <a:gd name="connsiteX42" fmla="*/ 2191985 w 2892595"/>
              <a:gd name="connsiteY42" fmla="*/ 667125 h 1602131"/>
              <a:gd name="connsiteX43" fmla="*/ 2186833 w 2892595"/>
              <a:gd name="connsiteY43" fmla="*/ 682580 h 1602131"/>
              <a:gd name="connsiteX44" fmla="*/ 2189409 w 2892595"/>
              <a:gd name="connsiteY44" fmla="*/ 692883 h 1602131"/>
              <a:gd name="connsiteX45" fmla="*/ 2204864 w 2892595"/>
              <a:gd name="connsiteY45" fmla="*/ 698034 h 1602131"/>
              <a:gd name="connsiteX46" fmla="*/ 2256379 w 2892595"/>
              <a:gd name="connsiteY46" fmla="*/ 700610 h 1602131"/>
              <a:gd name="connsiteX47" fmla="*/ 2269258 w 2892595"/>
              <a:gd name="connsiteY47" fmla="*/ 713489 h 1602131"/>
              <a:gd name="connsiteX48" fmla="*/ 2282137 w 2892595"/>
              <a:gd name="connsiteY48" fmla="*/ 723792 h 1602131"/>
              <a:gd name="connsiteX49" fmla="*/ 2302743 w 2892595"/>
              <a:gd name="connsiteY49" fmla="*/ 741823 h 1602131"/>
              <a:gd name="connsiteX50" fmla="*/ 2310470 w 2892595"/>
              <a:gd name="connsiteY50" fmla="*/ 746974 h 1602131"/>
              <a:gd name="connsiteX51" fmla="*/ 2318198 w 2892595"/>
              <a:gd name="connsiteY51" fmla="*/ 752126 h 1602131"/>
              <a:gd name="connsiteX52" fmla="*/ 2341380 w 2892595"/>
              <a:gd name="connsiteY52" fmla="*/ 749550 h 1602131"/>
              <a:gd name="connsiteX53" fmla="*/ 2364562 w 2892595"/>
              <a:gd name="connsiteY53" fmla="*/ 739247 h 1602131"/>
              <a:gd name="connsiteX54" fmla="*/ 2372289 w 2892595"/>
              <a:gd name="connsiteY54" fmla="*/ 736671 h 1602131"/>
              <a:gd name="connsiteX55" fmla="*/ 2387744 w 2892595"/>
              <a:gd name="connsiteY55" fmla="*/ 739247 h 1602131"/>
              <a:gd name="connsiteX56" fmla="*/ 2405774 w 2892595"/>
              <a:gd name="connsiteY56" fmla="*/ 762429 h 1602131"/>
              <a:gd name="connsiteX57" fmla="*/ 2413501 w 2892595"/>
              <a:gd name="connsiteY57" fmla="*/ 785611 h 1602131"/>
              <a:gd name="connsiteX58" fmla="*/ 2416077 w 2892595"/>
              <a:gd name="connsiteY58" fmla="*/ 793338 h 1602131"/>
              <a:gd name="connsiteX59" fmla="*/ 2421229 w 2892595"/>
              <a:gd name="connsiteY59" fmla="*/ 831975 h 1602131"/>
              <a:gd name="connsiteX60" fmla="*/ 2426380 w 2892595"/>
              <a:gd name="connsiteY60" fmla="*/ 847429 h 1602131"/>
              <a:gd name="connsiteX61" fmla="*/ 2431532 w 2892595"/>
              <a:gd name="connsiteY61" fmla="*/ 855157 h 1602131"/>
              <a:gd name="connsiteX62" fmla="*/ 2439259 w 2892595"/>
              <a:gd name="connsiteY62" fmla="*/ 870611 h 1602131"/>
              <a:gd name="connsiteX63" fmla="*/ 2444411 w 2892595"/>
              <a:gd name="connsiteY63" fmla="*/ 880914 h 1602131"/>
              <a:gd name="connsiteX64" fmla="*/ 2452138 w 2892595"/>
              <a:gd name="connsiteY64" fmla="*/ 888642 h 1602131"/>
              <a:gd name="connsiteX65" fmla="*/ 2457289 w 2892595"/>
              <a:gd name="connsiteY65" fmla="*/ 904096 h 1602131"/>
              <a:gd name="connsiteX66" fmla="*/ 2459865 w 2892595"/>
              <a:gd name="connsiteY66" fmla="*/ 911824 h 1602131"/>
              <a:gd name="connsiteX67" fmla="*/ 2462441 w 2892595"/>
              <a:gd name="connsiteY67" fmla="*/ 940157 h 1602131"/>
              <a:gd name="connsiteX68" fmla="*/ 2475320 w 2892595"/>
              <a:gd name="connsiteY68" fmla="*/ 953036 h 1602131"/>
              <a:gd name="connsiteX69" fmla="*/ 2483047 w 2892595"/>
              <a:gd name="connsiteY69" fmla="*/ 955612 h 1602131"/>
              <a:gd name="connsiteX70" fmla="*/ 2490775 w 2892595"/>
              <a:gd name="connsiteY70" fmla="*/ 960764 h 1602131"/>
              <a:gd name="connsiteX71" fmla="*/ 2503653 w 2892595"/>
              <a:gd name="connsiteY71" fmla="*/ 963339 h 1602131"/>
              <a:gd name="connsiteX72" fmla="*/ 2521684 w 2892595"/>
              <a:gd name="connsiteY72" fmla="*/ 968491 h 1602131"/>
              <a:gd name="connsiteX73" fmla="*/ 2539714 w 2892595"/>
              <a:gd name="connsiteY73" fmla="*/ 981370 h 1602131"/>
              <a:gd name="connsiteX74" fmla="*/ 2568048 w 2892595"/>
              <a:gd name="connsiteY74" fmla="*/ 996824 h 1602131"/>
              <a:gd name="connsiteX75" fmla="*/ 2575775 w 2892595"/>
              <a:gd name="connsiteY75" fmla="*/ 1004552 h 1602131"/>
              <a:gd name="connsiteX76" fmla="*/ 2580927 w 2892595"/>
              <a:gd name="connsiteY76" fmla="*/ 1012279 h 1602131"/>
              <a:gd name="connsiteX77" fmla="*/ 2588654 w 2892595"/>
              <a:gd name="connsiteY77" fmla="*/ 1014855 h 1602131"/>
              <a:gd name="connsiteX78" fmla="*/ 2598957 w 2892595"/>
              <a:gd name="connsiteY78" fmla="*/ 1030309 h 1602131"/>
              <a:gd name="connsiteX79" fmla="*/ 2601533 w 2892595"/>
              <a:gd name="connsiteY79" fmla="*/ 1038037 h 1602131"/>
              <a:gd name="connsiteX80" fmla="*/ 2611836 w 2892595"/>
              <a:gd name="connsiteY80" fmla="*/ 1053491 h 1602131"/>
              <a:gd name="connsiteX81" fmla="*/ 2616987 w 2892595"/>
              <a:gd name="connsiteY81" fmla="*/ 1061219 h 1602131"/>
              <a:gd name="connsiteX82" fmla="*/ 2632442 w 2892595"/>
              <a:gd name="connsiteY82" fmla="*/ 1066370 h 1602131"/>
              <a:gd name="connsiteX83" fmla="*/ 2647897 w 2892595"/>
              <a:gd name="connsiteY83" fmla="*/ 1063794 h 1602131"/>
              <a:gd name="connsiteX84" fmla="*/ 2655624 w 2892595"/>
              <a:gd name="connsiteY84" fmla="*/ 1061219 h 1602131"/>
              <a:gd name="connsiteX85" fmla="*/ 2658200 w 2892595"/>
              <a:gd name="connsiteY85" fmla="*/ 1053491 h 1602131"/>
              <a:gd name="connsiteX86" fmla="*/ 2678806 w 2892595"/>
              <a:gd name="connsiteY86" fmla="*/ 1056067 h 1602131"/>
              <a:gd name="connsiteX87" fmla="*/ 2691685 w 2892595"/>
              <a:gd name="connsiteY87" fmla="*/ 1068946 h 1602131"/>
              <a:gd name="connsiteX88" fmla="*/ 2699412 w 2892595"/>
              <a:gd name="connsiteY88" fmla="*/ 1074098 h 1602131"/>
              <a:gd name="connsiteX89" fmla="*/ 2714867 w 2892595"/>
              <a:gd name="connsiteY89" fmla="*/ 1097280 h 1602131"/>
              <a:gd name="connsiteX90" fmla="*/ 2720018 w 2892595"/>
              <a:gd name="connsiteY90" fmla="*/ 1105007 h 1602131"/>
              <a:gd name="connsiteX91" fmla="*/ 2725170 w 2892595"/>
              <a:gd name="connsiteY91" fmla="*/ 1112734 h 1602131"/>
              <a:gd name="connsiteX92" fmla="*/ 2730322 w 2892595"/>
              <a:gd name="connsiteY92" fmla="*/ 1128189 h 1602131"/>
              <a:gd name="connsiteX93" fmla="*/ 2732897 w 2892595"/>
              <a:gd name="connsiteY93" fmla="*/ 1135916 h 1602131"/>
              <a:gd name="connsiteX94" fmla="*/ 2730322 w 2892595"/>
              <a:gd name="connsiteY94" fmla="*/ 1148795 h 1602131"/>
              <a:gd name="connsiteX95" fmla="*/ 2722594 w 2892595"/>
              <a:gd name="connsiteY95" fmla="*/ 1151371 h 1602131"/>
              <a:gd name="connsiteX96" fmla="*/ 2689109 w 2892595"/>
              <a:gd name="connsiteY96" fmla="*/ 1156522 h 1602131"/>
              <a:gd name="connsiteX97" fmla="*/ 2681382 w 2892595"/>
              <a:gd name="connsiteY97" fmla="*/ 1159098 h 1602131"/>
              <a:gd name="connsiteX98" fmla="*/ 2681382 w 2892595"/>
              <a:gd name="connsiteY98" fmla="*/ 1174553 h 1602131"/>
              <a:gd name="connsiteX99" fmla="*/ 2689109 w 2892595"/>
              <a:gd name="connsiteY99" fmla="*/ 1177129 h 1602131"/>
              <a:gd name="connsiteX100" fmla="*/ 2696836 w 2892595"/>
              <a:gd name="connsiteY100" fmla="*/ 1182280 h 1602131"/>
              <a:gd name="connsiteX101" fmla="*/ 2704564 w 2892595"/>
              <a:gd name="connsiteY101" fmla="*/ 1184856 h 1602131"/>
              <a:gd name="connsiteX102" fmla="*/ 2720018 w 2892595"/>
              <a:gd name="connsiteY102" fmla="*/ 1195159 h 1602131"/>
              <a:gd name="connsiteX103" fmla="*/ 2725170 w 2892595"/>
              <a:gd name="connsiteY103" fmla="*/ 1202886 h 1602131"/>
              <a:gd name="connsiteX104" fmla="*/ 2740625 w 2892595"/>
              <a:gd name="connsiteY104" fmla="*/ 1210614 h 1602131"/>
              <a:gd name="connsiteX105" fmla="*/ 2745776 w 2892595"/>
              <a:gd name="connsiteY105" fmla="*/ 1226068 h 1602131"/>
              <a:gd name="connsiteX106" fmla="*/ 2748352 w 2892595"/>
              <a:gd name="connsiteY106" fmla="*/ 1233796 h 1602131"/>
              <a:gd name="connsiteX107" fmla="*/ 2756079 w 2892595"/>
              <a:gd name="connsiteY107" fmla="*/ 1238947 h 1602131"/>
              <a:gd name="connsiteX108" fmla="*/ 2766382 w 2892595"/>
              <a:gd name="connsiteY108" fmla="*/ 1254402 h 1602131"/>
              <a:gd name="connsiteX109" fmla="*/ 2768958 w 2892595"/>
              <a:gd name="connsiteY109" fmla="*/ 1262129 h 1602131"/>
              <a:gd name="connsiteX110" fmla="*/ 2740625 w 2892595"/>
              <a:gd name="connsiteY110" fmla="*/ 1259553 h 1602131"/>
              <a:gd name="connsiteX111" fmla="*/ 2722594 w 2892595"/>
              <a:gd name="connsiteY111" fmla="*/ 1269856 h 1602131"/>
              <a:gd name="connsiteX112" fmla="*/ 2717443 w 2892595"/>
              <a:gd name="connsiteY112" fmla="*/ 1285311 h 1602131"/>
              <a:gd name="connsiteX113" fmla="*/ 2714867 w 2892595"/>
              <a:gd name="connsiteY113" fmla="*/ 1293038 h 1602131"/>
              <a:gd name="connsiteX114" fmla="*/ 2720018 w 2892595"/>
              <a:gd name="connsiteY114" fmla="*/ 1300766 h 1602131"/>
              <a:gd name="connsiteX115" fmla="*/ 2735473 w 2892595"/>
              <a:gd name="connsiteY115" fmla="*/ 1303342 h 1602131"/>
              <a:gd name="connsiteX116" fmla="*/ 2763807 w 2892595"/>
              <a:gd name="connsiteY116" fmla="*/ 1305917 h 1602131"/>
              <a:gd name="connsiteX117" fmla="*/ 2774110 w 2892595"/>
              <a:gd name="connsiteY117" fmla="*/ 1329099 h 1602131"/>
              <a:gd name="connsiteX118" fmla="*/ 2776686 w 2892595"/>
              <a:gd name="connsiteY118" fmla="*/ 1336827 h 1602131"/>
              <a:gd name="connsiteX119" fmla="*/ 2786989 w 2892595"/>
              <a:gd name="connsiteY119" fmla="*/ 1352281 h 1602131"/>
              <a:gd name="connsiteX120" fmla="*/ 2792140 w 2892595"/>
              <a:gd name="connsiteY120" fmla="*/ 1360009 h 1602131"/>
              <a:gd name="connsiteX121" fmla="*/ 2799867 w 2892595"/>
              <a:gd name="connsiteY121" fmla="*/ 1365160 h 1602131"/>
              <a:gd name="connsiteX122" fmla="*/ 2812746 w 2892595"/>
              <a:gd name="connsiteY122" fmla="*/ 1378039 h 1602131"/>
              <a:gd name="connsiteX123" fmla="*/ 2828201 w 2892595"/>
              <a:gd name="connsiteY123" fmla="*/ 1383191 h 1602131"/>
              <a:gd name="connsiteX124" fmla="*/ 2848807 w 2892595"/>
              <a:gd name="connsiteY124" fmla="*/ 1380615 h 1602131"/>
              <a:gd name="connsiteX125" fmla="*/ 2871989 w 2892595"/>
              <a:gd name="connsiteY125" fmla="*/ 1385766 h 1602131"/>
              <a:gd name="connsiteX126" fmla="*/ 2874565 w 2892595"/>
              <a:gd name="connsiteY126" fmla="*/ 1408948 h 1602131"/>
              <a:gd name="connsiteX127" fmla="*/ 2869413 w 2892595"/>
              <a:gd name="connsiteY127" fmla="*/ 1434706 h 1602131"/>
              <a:gd name="connsiteX128" fmla="*/ 2877141 w 2892595"/>
              <a:gd name="connsiteY128" fmla="*/ 1439858 h 1602131"/>
              <a:gd name="connsiteX129" fmla="*/ 2890020 w 2892595"/>
              <a:gd name="connsiteY129" fmla="*/ 1437282 h 1602131"/>
              <a:gd name="connsiteX130" fmla="*/ 2892595 w 2892595"/>
              <a:gd name="connsiteY130" fmla="*/ 1437282 h 1602131"/>
              <a:gd name="connsiteX131" fmla="*/ 2892595 w 2892595"/>
              <a:gd name="connsiteY131" fmla="*/ 1493949 h 1602131"/>
              <a:gd name="connsiteX132" fmla="*/ 2864262 w 2892595"/>
              <a:gd name="connsiteY132" fmla="*/ 1514555 h 1602131"/>
              <a:gd name="connsiteX133" fmla="*/ 2846231 w 2892595"/>
              <a:gd name="connsiteY133" fmla="*/ 1548040 h 1602131"/>
              <a:gd name="connsiteX134" fmla="*/ 2841080 w 2892595"/>
              <a:gd name="connsiteY134" fmla="*/ 1558343 h 1602131"/>
              <a:gd name="connsiteX135" fmla="*/ 2835928 w 2892595"/>
              <a:gd name="connsiteY135" fmla="*/ 1566071 h 1602131"/>
              <a:gd name="connsiteX136" fmla="*/ 2835928 w 2892595"/>
              <a:gd name="connsiteY136" fmla="*/ 1576374 h 1602131"/>
              <a:gd name="connsiteX137" fmla="*/ 2758655 w 2892595"/>
              <a:gd name="connsiteY137" fmla="*/ 1545464 h 1602131"/>
              <a:gd name="connsiteX138" fmla="*/ 2709715 w 2892595"/>
              <a:gd name="connsiteY138" fmla="*/ 1550616 h 1602131"/>
              <a:gd name="connsiteX139" fmla="*/ 2701988 w 2892595"/>
              <a:gd name="connsiteY139" fmla="*/ 1555767 h 1602131"/>
              <a:gd name="connsiteX140" fmla="*/ 2694261 w 2892595"/>
              <a:gd name="connsiteY140" fmla="*/ 1571222 h 1602131"/>
              <a:gd name="connsiteX141" fmla="*/ 2686533 w 2892595"/>
              <a:gd name="connsiteY141" fmla="*/ 1576374 h 1602131"/>
              <a:gd name="connsiteX142" fmla="*/ 2681382 w 2892595"/>
              <a:gd name="connsiteY142" fmla="*/ 1591828 h 1602131"/>
              <a:gd name="connsiteX143" fmla="*/ 2678806 w 2892595"/>
              <a:gd name="connsiteY143" fmla="*/ 1599556 h 1602131"/>
              <a:gd name="connsiteX144" fmla="*/ 2671079 w 2892595"/>
              <a:gd name="connsiteY144" fmla="*/ 1602131 h 1602131"/>
              <a:gd name="connsiteX145" fmla="*/ 2637594 w 2892595"/>
              <a:gd name="connsiteY145" fmla="*/ 1599556 h 1602131"/>
              <a:gd name="connsiteX146" fmla="*/ 2596381 w 2892595"/>
              <a:gd name="connsiteY146" fmla="*/ 1596980 h 1602131"/>
              <a:gd name="connsiteX147" fmla="*/ 2575775 w 2892595"/>
              <a:gd name="connsiteY147" fmla="*/ 1591828 h 1602131"/>
              <a:gd name="connsiteX148" fmla="*/ 2596381 w 2892595"/>
              <a:gd name="connsiteY148" fmla="*/ 1584101 h 1602131"/>
              <a:gd name="connsiteX149" fmla="*/ 2604109 w 2892595"/>
              <a:gd name="connsiteY149" fmla="*/ 1578949 h 1602131"/>
              <a:gd name="connsiteX150" fmla="*/ 2601533 w 2892595"/>
              <a:gd name="connsiteY150" fmla="*/ 1555767 h 1602131"/>
              <a:gd name="connsiteX151" fmla="*/ 2586078 w 2892595"/>
              <a:gd name="connsiteY151" fmla="*/ 1532585 h 1602131"/>
              <a:gd name="connsiteX152" fmla="*/ 2578351 w 2892595"/>
              <a:gd name="connsiteY152" fmla="*/ 1527434 h 1602131"/>
              <a:gd name="connsiteX153" fmla="*/ 2575775 w 2892595"/>
              <a:gd name="connsiteY153" fmla="*/ 1519707 h 1602131"/>
              <a:gd name="connsiteX154" fmla="*/ 2565472 w 2892595"/>
              <a:gd name="connsiteY154" fmla="*/ 1504252 h 1602131"/>
              <a:gd name="connsiteX155" fmla="*/ 2562896 w 2892595"/>
              <a:gd name="connsiteY155" fmla="*/ 1496525 h 1602131"/>
              <a:gd name="connsiteX156" fmla="*/ 2560320 w 2892595"/>
              <a:gd name="connsiteY156" fmla="*/ 1486222 h 1602131"/>
              <a:gd name="connsiteX157" fmla="*/ 2552593 w 2892595"/>
              <a:gd name="connsiteY157" fmla="*/ 1478494 h 1602131"/>
              <a:gd name="connsiteX158" fmla="*/ 2547442 w 2892595"/>
              <a:gd name="connsiteY158" fmla="*/ 1470767 h 1602131"/>
              <a:gd name="connsiteX159" fmla="*/ 2524260 w 2892595"/>
              <a:gd name="connsiteY159" fmla="*/ 1457888 h 1602131"/>
              <a:gd name="connsiteX160" fmla="*/ 2516532 w 2892595"/>
              <a:gd name="connsiteY160" fmla="*/ 1460464 h 1602131"/>
              <a:gd name="connsiteX161" fmla="*/ 2513956 w 2892595"/>
              <a:gd name="connsiteY161" fmla="*/ 1468191 h 1602131"/>
              <a:gd name="connsiteX162" fmla="*/ 2490775 w 2892595"/>
              <a:gd name="connsiteY162" fmla="*/ 1470767 h 1602131"/>
              <a:gd name="connsiteX163" fmla="*/ 2434107 w 2892595"/>
              <a:gd name="connsiteY163" fmla="*/ 1468191 h 1602131"/>
              <a:gd name="connsiteX164" fmla="*/ 2359410 w 2892595"/>
              <a:gd name="connsiteY164" fmla="*/ 1473343 h 1602131"/>
              <a:gd name="connsiteX165" fmla="*/ 2258955 w 2892595"/>
              <a:gd name="connsiteY165" fmla="*/ 1475918 h 1602131"/>
              <a:gd name="connsiteX166" fmla="*/ 2233197 w 2892595"/>
              <a:gd name="connsiteY166" fmla="*/ 1478494 h 1602131"/>
              <a:gd name="connsiteX167" fmla="*/ 2207439 w 2892595"/>
              <a:gd name="connsiteY167" fmla="*/ 1483646 h 1602131"/>
              <a:gd name="connsiteX168" fmla="*/ 2119863 w 2892595"/>
              <a:gd name="connsiteY168" fmla="*/ 1491373 h 1602131"/>
              <a:gd name="connsiteX169" fmla="*/ 2112136 w 2892595"/>
              <a:gd name="connsiteY169" fmla="*/ 1493949 h 1602131"/>
              <a:gd name="connsiteX170" fmla="*/ 2083802 w 2892595"/>
              <a:gd name="connsiteY170" fmla="*/ 1501676 h 1602131"/>
              <a:gd name="connsiteX171" fmla="*/ 2065772 w 2892595"/>
              <a:gd name="connsiteY171" fmla="*/ 1509404 h 1602131"/>
              <a:gd name="connsiteX172" fmla="*/ 2019408 w 2892595"/>
              <a:gd name="connsiteY172" fmla="*/ 1511979 h 1602131"/>
              <a:gd name="connsiteX173" fmla="*/ 2019408 w 2892595"/>
              <a:gd name="connsiteY173" fmla="*/ 1522282 h 1602131"/>
              <a:gd name="connsiteX174" fmla="*/ 2011680 w 2892595"/>
              <a:gd name="connsiteY174" fmla="*/ 1596980 h 1602131"/>
              <a:gd name="connsiteX175" fmla="*/ 1870013 w 2892595"/>
              <a:gd name="connsiteY175" fmla="*/ 1602131 h 1602131"/>
              <a:gd name="connsiteX176" fmla="*/ 1851982 w 2892595"/>
              <a:gd name="connsiteY176" fmla="*/ 1488797 h 1602131"/>
              <a:gd name="connsiteX177" fmla="*/ 1741224 w 2892595"/>
              <a:gd name="connsiteY177" fmla="*/ 1486222 h 1602131"/>
              <a:gd name="connsiteX178" fmla="*/ 1700010 w 2892595"/>
              <a:gd name="connsiteY178" fmla="*/ 1460464 h 1602131"/>
              <a:gd name="connsiteX179" fmla="*/ 1700012 w 2892595"/>
              <a:gd name="connsiteY179" fmla="*/ 1445009 h 1602131"/>
              <a:gd name="connsiteX180" fmla="*/ 1797891 w 2892595"/>
              <a:gd name="connsiteY180" fmla="*/ 1447585 h 1602131"/>
              <a:gd name="connsiteX181" fmla="*/ 1797891 w 2892595"/>
              <a:gd name="connsiteY181" fmla="*/ 1293038 h 1602131"/>
              <a:gd name="connsiteX182" fmla="*/ 1517132 w 2892595"/>
              <a:gd name="connsiteY182" fmla="*/ 1295614 h 1602131"/>
              <a:gd name="connsiteX183" fmla="*/ 1527435 w 2892595"/>
              <a:gd name="connsiteY183" fmla="*/ 1148795 h 1602131"/>
              <a:gd name="connsiteX184" fmla="*/ 1365161 w 2892595"/>
              <a:gd name="connsiteY184" fmla="*/ 1141068 h 1602131"/>
              <a:gd name="connsiteX185" fmla="*/ 1370313 w 2892595"/>
              <a:gd name="connsiteY185" fmla="*/ 1285312 h 1602131"/>
              <a:gd name="connsiteX186" fmla="*/ 1313646 w 2892595"/>
              <a:gd name="connsiteY186" fmla="*/ 1259553 h 1602131"/>
              <a:gd name="connsiteX187" fmla="*/ 1326524 w 2892595"/>
              <a:gd name="connsiteY187" fmla="*/ 1184856 h 1602131"/>
              <a:gd name="connsiteX188" fmla="*/ 986522 w 2892595"/>
              <a:gd name="connsiteY188" fmla="*/ 1110158 h 1602131"/>
              <a:gd name="connsiteX189" fmla="*/ 955613 w 2892595"/>
              <a:gd name="connsiteY189" fmla="*/ 1159098 h 1602131"/>
              <a:gd name="connsiteX190" fmla="*/ 831976 w 2892595"/>
              <a:gd name="connsiteY190" fmla="*/ 1153947 h 1602131"/>
              <a:gd name="connsiteX191" fmla="*/ 806218 w 2892595"/>
              <a:gd name="connsiteY191" fmla="*/ 1079249 h 1602131"/>
              <a:gd name="connsiteX192" fmla="*/ 746975 w 2892595"/>
              <a:gd name="connsiteY192" fmla="*/ 960764 h 1602131"/>
              <a:gd name="connsiteX193" fmla="*/ 607883 w 2892595"/>
              <a:gd name="connsiteY193" fmla="*/ 1009703 h 1602131"/>
              <a:gd name="connsiteX194" fmla="*/ 576974 w 2892595"/>
              <a:gd name="connsiteY194" fmla="*/ 989097 h 1602131"/>
              <a:gd name="connsiteX195" fmla="*/ 494549 w 2892595"/>
              <a:gd name="connsiteY195" fmla="*/ 1014855 h 1602131"/>
              <a:gd name="connsiteX196" fmla="*/ 419852 w 2892595"/>
              <a:gd name="connsiteY196" fmla="*/ 1097280 h 1602131"/>
              <a:gd name="connsiteX197" fmla="*/ 345154 w 2892595"/>
              <a:gd name="connsiteY197" fmla="*/ 1020006 h 1602131"/>
              <a:gd name="connsiteX198" fmla="*/ 479095 w 2892595"/>
              <a:gd name="connsiteY198" fmla="*/ 947885 h 1602131"/>
              <a:gd name="connsiteX199" fmla="*/ 489398 w 2892595"/>
              <a:gd name="connsiteY199" fmla="*/ 927278 h 1602131"/>
              <a:gd name="connsiteX200" fmla="*/ 494549 w 2892595"/>
              <a:gd name="connsiteY200" fmla="*/ 911824 h 1602131"/>
              <a:gd name="connsiteX201" fmla="*/ 486822 w 2892595"/>
              <a:gd name="connsiteY201" fmla="*/ 886066 h 1602131"/>
              <a:gd name="connsiteX202" fmla="*/ 479095 w 2892595"/>
              <a:gd name="connsiteY202" fmla="*/ 883490 h 1602131"/>
              <a:gd name="connsiteX203" fmla="*/ 471367 w 2892595"/>
              <a:gd name="connsiteY203" fmla="*/ 875763 h 1602131"/>
              <a:gd name="connsiteX204" fmla="*/ 463640 w 2892595"/>
              <a:gd name="connsiteY204" fmla="*/ 870611 h 1602131"/>
              <a:gd name="connsiteX205" fmla="*/ 458488 w 2892595"/>
              <a:gd name="connsiteY205" fmla="*/ 862884 h 1602131"/>
              <a:gd name="connsiteX206" fmla="*/ 443034 w 2892595"/>
              <a:gd name="connsiteY206" fmla="*/ 852581 h 1602131"/>
              <a:gd name="connsiteX207" fmla="*/ 427579 w 2892595"/>
              <a:gd name="connsiteY207" fmla="*/ 842278 h 1602131"/>
              <a:gd name="connsiteX208" fmla="*/ 404397 w 2892595"/>
              <a:gd name="connsiteY208" fmla="*/ 834551 h 1602131"/>
              <a:gd name="connsiteX209" fmla="*/ 388942 w 2892595"/>
              <a:gd name="connsiteY209" fmla="*/ 829399 h 1602131"/>
              <a:gd name="connsiteX210" fmla="*/ 358033 w 2892595"/>
              <a:gd name="connsiteY210" fmla="*/ 826823 h 1602131"/>
              <a:gd name="connsiteX211" fmla="*/ 314245 w 2892595"/>
              <a:gd name="connsiteY211" fmla="*/ 826823 h 1602131"/>
              <a:gd name="connsiteX212" fmla="*/ 296215 w 2892595"/>
              <a:gd name="connsiteY212" fmla="*/ 829399 h 1602131"/>
              <a:gd name="connsiteX213" fmla="*/ 275608 w 2892595"/>
              <a:gd name="connsiteY213" fmla="*/ 870611 h 1602131"/>
              <a:gd name="connsiteX214" fmla="*/ 172577 w 2892595"/>
              <a:gd name="connsiteY214" fmla="*/ 793338 h 1602131"/>
              <a:gd name="connsiteX215" fmla="*/ 90153 w 2892595"/>
              <a:gd name="connsiteY215" fmla="*/ 788187 h 1602131"/>
              <a:gd name="connsiteX216" fmla="*/ 136516 w 2892595"/>
              <a:gd name="connsiteY216" fmla="*/ 865460 h 1602131"/>
              <a:gd name="connsiteX217" fmla="*/ 7728 w 2892595"/>
              <a:gd name="connsiteY217" fmla="*/ 855157 h 1602131"/>
              <a:gd name="connsiteX0" fmla="*/ 7728 w 2892595"/>
              <a:gd name="connsiteY0" fmla="*/ 855157 h 1602131"/>
              <a:gd name="connsiteX1" fmla="*/ 0 w 2892595"/>
              <a:gd name="connsiteY1" fmla="*/ 795914 h 1602131"/>
              <a:gd name="connsiteX2" fmla="*/ 932431 w 2892595"/>
              <a:gd name="connsiteY2" fmla="*/ 432730 h 1602131"/>
              <a:gd name="connsiteX3" fmla="*/ 935007 w 2892595"/>
              <a:gd name="connsiteY3" fmla="*/ 414699 h 1602131"/>
              <a:gd name="connsiteX4" fmla="*/ 1823649 w 2892595"/>
              <a:gd name="connsiteY4" fmla="*/ 51515 h 1602131"/>
              <a:gd name="connsiteX5" fmla="*/ 1978195 w 2892595"/>
              <a:gd name="connsiteY5" fmla="*/ 0 h 1602131"/>
              <a:gd name="connsiteX6" fmla="*/ 2027135 w 2892595"/>
              <a:gd name="connsiteY6" fmla="*/ 12878 h 1602131"/>
              <a:gd name="connsiteX7" fmla="*/ 2021984 w 2892595"/>
              <a:gd name="connsiteY7" fmla="*/ 61818 h 1602131"/>
              <a:gd name="connsiteX8" fmla="*/ 2011680 w 2892595"/>
              <a:gd name="connsiteY8" fmla="*/ 113334 h 1602131"/>
              <a:gd name="connsiteX9" fmla="*/ 1993650 w 2892595"/>
              <a:gd name="connsiteY9" fmla="*/ 206062 h 1602131"/>
              <a:gd name="connsiteX10" fmla="*/ 2027135 w 2892595"/>
              <a:gd name="connsiteY10" fmla="*/ 234395 h 1602131"/>
              <a:gd name="connsiteX11" fmla="*/ 2034862 w 2892595"/>
              <a:gd name="connsiteY11" fmla="*/ 236971 h 1602131"/>
              <a:gd name="connsiteX12" fmla="*/ 2047741 w 2892595"/>
              <a:gd name="connsiteY12" fmla="*/ 260153 h 1602131"/>
              <a:gd name="connsiteX13" fmla="*/ 2060620 w 2892595"/>
              <a:gd name="connsiteY13" fmla="*/ 275607 h 1602131"/>
              <a:gd name="connsiteX14" fmla="*/ 2068347 w 2892595"/>
              <a:gd name="connsiteY14" fmla="*/ 280759 h 1602131"/>
              <a:gd name="connsiteX15" fmla="*/ 2078651 w 2892595"/>
              <a:gd name="connsiteY15" fmla="*/ 288486 h 1602131"/>
              <a:gd name="connsiteX16" fmla="*/ 2088954 w 2892595"/>
              <a:gd name="connsiteY16" fmla="*/ 303941 h 1602131"/>
              <a:gd name="connsiteX17" fmla="*/ 2094105 w 2892595"/>
              <a:gd name="connsiteY17" fmla="*/ 319396 h 1602131"/>
              <a:gd name="connsiteX18" fmla="*/ 2104408 w 2892595"/>
              <a:gd name="connsiteY18" fmla="*/ 334850 h 1602131"/>
              <a:gd name="connsiteX19" fmla="*/ 2109560 w 2892595"/>
              <a:gd name="connsiteY19" fmla="*/ 342578 h 1602131"/>
              <a:gd name="connsiteX20" fmla="*/ 2112136 w 2892595"/>
              <a:gd name="connsiteY20" fmla="*/ 350305 h 1602131"/>
              <a:gd name="connsiteX21" fmla="*/ 2127590 w 2892595"/>
              <a:gd name="connsiteY21" fmla="*/ 358032 h 1602131"/>
              <a:gd name="connsiteX22" fmla="*/ 2143045 w 2892595"/>
              <a:gd name="connsiteY22" fmla="*/ 368335 h 1602131"/>
              <a:gd name="connsiteX23" fmla="*/ 2150772 w 2892595"/>
              <a:gd name="connsiteY23" fmla="*/ 373487 h 1602131"/>
              <a:gd name="connsiteX24" fmla="*/ 2158500 w 2892595"/>
              <a:gd name="connsiteY24" fmla="*/ 388942 h 1602131"/>
              <a:gd name="connsiteX25" fmla="*/ 2163651 w 2892595"/>
              <a:gd name="connsiteY25" fmla="*/ 404396 h 1602131"/>
              <a:gd name="connsiteX26" fmla="*/ 2166227 w 2892595"/>
              <a:gd name="connsiteY26" fmla="*/ 412124 h 1602131"/>
              <a:gd name="connsiteX27" fmla="*/ 2173954 w 2892595"/>
              <a:gd name="connsiteY27" fmla="*/ 437881 h 1602131"/>
              <a:gd name="connsiteX28" fmla="*/ 2179106 w 2892595"/>
              <a:gd name="connsiteY28" fmla="*/ 445609 h 1602131"/>
              <a:gd name="connsiteX29" fmla="*/ 2191985 w 2892595"/>
              <a:gd name="connsiteY29" fmla="*/ 463639 h 1602131"/>
              <a:gd name="connsiteX30" fmla="*/ 2191985 w 2892595"/>
              <a:gd name="connsiteY30" fmla="*/ 486821 h 1602131"/>
              <a:gd name="connsiteX31" fmla="*/ 2184257 w 2892595"/>
              <a:gd name="connsiteY31" fmla="*/ 489397 h 1602131"/>
              <a:gd name="connsiteX32" fmla="*/ 2176530 w 2892595"/>
              <a:gd name="connsiteY32" fmla="*/ 497124 h 1602131"/>
              <a:gd name="connsiteX33" fmla="*/ 2168803 w 2892595"/>
              <a:gd name="connsiteY33" fmla="*/ 502276 h 1602131"/>
              <a:gd name="connsiteX34" fmla="*/ 2163651 w 2892595"/>
              <a:gd name="connsiteY34" fmla="*/ 522882 h 1602131"/>
              <a:gd name="connsiteX35" fmla="*/ 2168803 w 2892595"/>
              <a:gd name="connsiteY35" fmla="*/ 548640 h 1602131"/>
              <a:gd name="connsiteX36" fmla="*/ 2171378 w 2892595"/>
              <a:gd name="connsiteY36" fmla="*/ 556367 h 1602131"/>
              <a:gd name="connsiteX37" fmla="*/ 2176530 w 2892595"/>
              <a:gd name="connsiteY37" fmla="*/ 564094 h 1602131"/>
              <a:gd name="connsiteX38" fmla="*/ 2181682 w 2892595"/>
              <a:gd name="connsiteY38" fmla="*/ 579549 h 1602131"/>
              <a:gd name="connsiteX39" fmla="*/ 2189409 w 2892595"/>
              <a:gd name="connsiteY39" fmla="*/ 595004 h 1602131"/>
              <a:gd name="connsiteX40" fmla="*/ 2194560 w 2892595"/>
              <a:gd name="connsiteY40" fmla="*/ 600155 h 1602131"/>
              <a:gd name="connsiteX41" fmla="*/ 2197136 w 2892595"/>
              <a:gd name="connsiteY41" fmla="*/ 643943 h 1602131"/>
              <a:gd name="connsiteX42" fmla="*/ 2191985 w 2892595"/>
              <a:gd name="connsiteY42" fmla="*/ 667125 h 1602131"/>
              <a:gd name="connsiteX43" fmla="*/ 2186833 w 2892595"/>
              <a:gd name="connsiteY43" fmla="*/ 682580 h 1602131"/>
              <a:gd name="connsiteX44" fmla="*/ 2189409 w 2892595"/>
              <a:gd name="connsiteY44" fmla="*/ 692883 h 1602131"/>
              <a:gd name="connsiteX45" fmla="*/ 2204864 w 2892595"/>
              <a:gd name="connsiteY45" fmla="*/ 698034 h 1602131"/>
              <a:gd name="connsiteX46" fmla="*/ 2256379 w 2892595"/>
              <a:gd name="connsiteY46" fmla="*/ 700610 h 1602131"/>
              <a:gd name="connsiteX47" fmla="*/ 2269258 w 2892595"/>
              <a:gd name="connsiteY47" fmla="*/ 713489 h 1602131"/>
              <a:gd name="connsiteX48" fmla="*/ 2282137 w 2892595"/>
              <a:gd name="connsiteY48" fmla="*/ 723792 h 1602131"/>
              <a:gd name="connsiteX49" fmla="*/ 2302743 w 2892595"/>
              <a:gd name="connsiteY49" fmla="*/ 741823 h 1602131"/>
              <a:gd name="connsiteX50" fmla="*/ 2310470 w 2892595"/>
              <a:gd name="connsiteY50" fmla="*/ 746974 h 1602131"/>
              <a:gd name="connsiteX51" fmla="*/ 2318198 w 2892595"/>
              <a:gd name="connsiteY51" fmla="*/ 752126 h 1602131"/>
              <a:gd name="connsiteX52" fmla="*/ 2341380 w 2892595"/>
              <a:gd name="connsiteY52" fmla="*/ 749550 h 1602131"/>
              <a:gd name="connsiteX53" fmla="*/ 2364562 w 2892595"/>
              <a:gd name="connsiteY53" fmla="*/ 739247 h 1602131"/>
              <a:gd name="connsiteX54" fmla="*/ 2372289 w 2892595"/>
              <a:gd name="connsiteY54" fmla="*/ 736671 h 1602131"/>
              <a:gd name="connsiteX55" fmla="*/ 2387744 w 2892595"/>
              <a:gd name="connsiteY55" fmla="*/ 739247 h 1602131"/>
              <a:gd name="connsiteX56" fmla="*/ 2405774 w 2892595"/>
              <a:gd name="connsiteY56" fmla="*/ 762429 h 1602131"/>
              <a:gd name="connsiteX57" fmla="*/ 2413501 w 2892595"/>
              <a:gd name="connsiteY57" fmla="*/ 785611 h 1602131"/>
              <a:gd name="connsiteX58" fmla="*/ 2416077 w 2892595"/>
              <a:gd name="connsiteY58" fmla="*/ 793338 h 1602131"/>
              <a:gd name="connsiteX59" fmla="*/ 2421229 w 2892595"/>
              <a:gd name="connsiteY59" fmla="*/ 831975 h 1602131"/>
              <a:gd name="connsiteX60" fmla="*/ 2426380 w 2892595"/>
              <a:gd name="connsiteY60" fmla="*/ 847429 h 1602131"/>
              <a:gd name="connsiteX61" fmla="*/ 2431532 w 2892595"/>
              <a:gd name="connsiteY61" fmla="*/ 855157 h 1602131"/>
              <a:gd name="connsiteX62" fmla="*/ 2439259 w 2892595"/>
              <a:gd name="connsiteY62" fmla="*/ 870611 h 1602131"/>
              <a:gd name="connsiteX63" fmla="*/ 2444411 w 2892595"/>
              <a:gd name="connsiteY63" fmla="*/ 880914 h 1602131"/>
              <a:gd name="connsiteX64" fmla="*/ 2452138 w 2892595"/>
              <a:gd name="connsiteY64" fmla="*/ 888642 h 1602131"/>
              <a:gd name="connsiteX65" fmla="*/ 2457289 w 2892595"/>
              <a:gd name="connsiteY65" fmla="*/ 904096 h 1602131"/>
              <a:gd name="connsiteX66" fmla="*/ 2459865 w 2892595"/>
              <a:gd name="connsiteY66" fmla="*/ 911824 h 1602131"/>
              <a:gd name="connsiteX67" fmla="*/ 2462441 w 2892595"/>
              <a:gd name="connsiteY67" fmla="*/ 940157 h 1602131"/>
              <a:gd name="connsiteX68" fmla="*/ 2475320 w 2892595"/>
              <a:gd name="connsiteY68" fmla="*/ 953036 h 1602131"/>
              <a:gd name="connsiteX69" fmla="*/ 2483047 w 2892595"/>
              <a:gd name="connsiteY69" fmla="*/ 955612 h 1602131"/>
              <a:gd name="connsiteX70" fmla="*/ 2490775 w 2892595"/>
              <a:gd name="connsiteY70" fmla="*/ 960764 h 1602131"/>
              <a:gd name="connsiteX71" fmla="*/ 2503653 w 2892595"/>
              <a:gd name="connsiteY71" fmla="*/ 963339 h 1602131"/>
              <a:gd name="connsiteX72" fmla="*/ 2521684 w 2892595"/>
              <a:gd name="connsiteY72" fmla="*/ 968491 h 1602131"/>
              <a:gd name="connsiteX73" fmla="*/ 2539714 w 2892595"/>
              <a:gd name="connsiteY73" fmla="*/ 981370 h 1602131"/>
              <a:gd name="connsiteX74" fmla="*/ 2568048 w 2892595"/>
              <a:gd name="connsiteY74" fmla="*/ 996824 h 1602131"/>
              <a:gd name="connsiteX75" fmla="*/ 2575775 w 2892595"/>
              <a:gd name="connsiteY75" fmla="*/ 1004552 h 1602131"/>
              <a:gd name="connsiteX76" fmla="*/ 2580927 w 2892595"/>
              <a:gd name="connsiteY76" fmla="*/ 1012279 h 1602131"/>
              <a:gd name="connsiteX77" fmla="*/ 2588654 w 2892595"/>
              <a:gd name="connsiteY77" fmla="*/ 1014855 h 1602131"/>
              <a:gd name="connsiteX78" fmla="*/ 2598957 w 2892595"/>
              <a:gd name="connsiteY78" fmla="*/ 1030309 h 1602131"/>
              <a:gd name="connsiteX79" fmla="*/ 2601533 w 2892595"/>
              <a:gd name="connsiteY79" fmla="*/ 1038037 h 1602131"/>
              <a:gd name="connsiteX80" fmla="*/ 2611836 w 2892595"/>
              <a:gd name="connsiteY80" fmla="*/ 1053491 h 1602131"/>
              <a:gd name="connsiteX81" fmla="*/ 2616987 w 2892595"/>
              <a:gd name="connsiteY81" fmla="*/ 1061219 h 1602131"/>
              <a:gd name="connsiteX82" fmla="*/ 2632442 w 2892595"/>
              <a:gd name="connsiteY82" fmla="*/ 1066370 h 1602131"/>
              <a:gd name="connsiteX83" fmla="*/ 2647897 w 2892595"/>
              <a:gd name="connsiteY83" fmla="*/ 1063794 h 1602131"/>
              <a:gd name="connsiteX84" fmla="*/ 2655624 w 2892595"/>
              <a:gd name="connsiteY84" fmla="*/ 1061219 h 1602131"/>
              <a:gd name="connsiteX85" fmla="*/ 2658200 w 2892595"/>
              <a:gd name="connsiteY85" fmla="*/ 1053491 h 1602131"/>
              <a:gd name="connsiteX86" fmla="*/ 2678806 w 2892595"/>
              <a:gd name="connsiteY86" fmla="*/ 1056067 h 1602131"/>
              <a:gd name="connsiteX87" fmla="*/ 2691685 w 2892595"/>
              <a:gd name="connsiteY87" fmla="*/ 1068946 h 1602131"/>
              <a:gd name="connsiteX88" fmla="*/ 2699412 w 2892595"/>
              <a:gd name="connsiteY88" fmla="*/ 1074098 h 1602131"/>
              <a:gd name="connsiteX89" fmla="*/ 2714867 w 2892595"/>
              <a:gd name="connsiteY89" fmla="*/ 1097280 h 1602131"/>
              <a:gd name="connsiteX90" fmla="*/ 2720018 w 2892595"/>
              <a:gd name="connsiteY90" fmla="*/ 1105007 h 1602131"/>
              <a:gd name="connsiteX91" fmla="*/ 2725170 w 2892595"/>
              <a:gd name="connsiteY91" fmla="*/ 1112734 h 1602131"/>
              <a:gd name="connsiteX92" fmla="*/ 2730322 w 2892595"/>
              <a:gd name="connsiteY92" fmla="*/ 1128189 h 1602131"/>
              <a:gd name="connsiteX93" fmla="*/ 2732897 w 2892595"/>
              <a:gd name="connsiteY93" fmla="*/ 1135916 h 1602131"/>
              <a:gd name="connsiteX94" fmla="*/ 2730322 w 2892595"/>
              <a:gd name="connsiteY94" fmla="*/ 1148795 h 1602131"/>
              <a:gd name="connsiteX95" fmla="*/ 2722594 w 2892595"/>
              <a:gd name="connsiteY95" fmla="*/ 1151371 h 1602131"/>
              <a:gd name="connsiteX96" fmla="*/ 2689109 w 2892595"/>
              <a:gd name="connsiteY96" fmla="*/ 1156522 h 1602131"/>
              <a:gd name="connsiteX97" fmla="*/ 2681382 w 2892595"/>
              <a:gd name="connsiteY97" fmla="*/ 1159098 h 1602131"/>
              <a:gd name="connsiteX98" fmla="*/ 2681382 w 2892595"/>
              <a:gd name="connsiteY98" fmla="*/ 1174553 h 1602131"/>
              <a:gd name="connsiteX99" fmla="*/ 2689109 w 2892595"/>
              <a:gd name="connsiteY99" fmla="*/ 1177129 h 1602131"/>
              <a:gd name="connsiteX100" fmla="*/ 2696836 w 2892595"/>
              <a:gd name="connsiteY100" fmla="*/ 1182280 h 1602131"/>
              <a:gd name="connsiteX101" fmla="*/ 2704564 w 2892595"/>
              <a:gd name="connsiteY101" fmla="*/ 1184856 h 1602131"/>
              <a:gd name="connsiteX102" fmla="*/ 2720018 w 2892595"/>
              <a:gd name="connsiteY102" fmla="*/ 1195159 h 1602131"/>
              <a:gd name="connsiteX103" fmla="*/ 2725170 w 2892595"/>
              <a:gd name="connsiteY103" fmla="*/ 1202886 h 1602131"/>
              <a:gd name="connsiteX104" fmla="*/ 2740625 w 2892595"/>
              <a:gd name="connsiteY104" fmla="*/ 1210614 h 1602131"/>
              <a:gd name="connsiteX105" fmla="*/ 2745776 w 2892595"/>
              <a:gd name="connsiteY105" fmla="*/ 1226068 h 1602131"/>
              <a:gd name="connsiteX106" fmla="*/ 2748352 w 2892595"/>
              <a:gd name="connsiteY106" fmla="*/ 1233796 h 1602131"/>
              <a:gd name="connsiteX107" fmla="*/ 2756079 w 2892595"/>
              <a:gd name="connsiteY107" fmla="*/ 1238947 h 1602131"/>
              <a:gd name="connsiteX108" fmla="*/ 2766382 w 2892595"/>
              <a:gd name="connsiteY108" fmla="*/ 1254402 h 1602131"/>
              <a:gd name="connsiteX109" fmla="*/ 2768958 w 2892595"/>
              <a:gd name="connsiteY109" fmla="*/ 1262129 h 1602131"/>
              <a:gd name="connsiteX110" fmla="*/ 2740625 w 2892595"/>
              <a:gd name="connsiteY110" fmla="*/ 1259553 h 1602131"/>
              <a:gd name="connsiteX111" fmla="*/ 2722594 w 2892595"/>
              <a:gd name="connsiteY111" fmla="*/ 1269856 h 1602131"/>
              <a:gd name="connsiteX112" fmla="*/ 2717443 w 2892595"/>
              <a:gd name="connsiteY112" fmla="*/ 1285311 h 1602131"/>
              <a:gd name="connsiteX113" fmla="*/ 2714867 w 2892595"/>
              <a:gd name="connsiteY113" fmla="*/ 1293038 h 1602131"/>
              <a:gd name="connsiteX114" fmla="*/ 2720018 w 2892595"/>
              <a:gd name="connsiteY114" fmla="*/ 1300766 h 1602131"/>
              <a:gd name="connsiteX115" fmla="*/ 2735473 w 2892595"/>
              <a:gd name="connsiteY115" fmla="*/ 1303342 h 1602131"/>
              <a:gd name="connsiteX116" fmla="*/ 2763807 w 2892595"/>
              <a:gd name="connsiteY116" fmla="*/ 1305917 h 1602131"/>
              <a:gd name="connsiteX117" fmla="*/ 2774110 w 2892595"/>
              <a:gd name="connsiteY117" fmla="*/ 1329099 h 1602131"/>
              <a:gd name="connsiteX118" fmla="*/ 2776686 w 2892595"/>
              <a:gd name="connsiteY118" fmla="*/ 1336827 h 1602131"/>
              <a:gd name="connsiteX119" fmla="*/ 2786989 w 2892595"/>
              <a:gd name="connsiteY119" fmla="*/ 1352281 h 1602131"/>
              <a:gd name="connsiteX120" fmla="*/ 2792140 w 2892595"/>
              <a:gd name="connsiteY120" fmla="*/ 1360009 h 1602131"/>
              <a:gd name="connsiteX121" fmla="*/ 2799867 w 2892595"/>
              <a:gd name="connsiteY121" fmla="*/ 1365160 h 1602131"/>
              <a:gd name="connsiteX122" fmla="*/ 2812746 w 2892595"/>
              <a:gd name="connsiteY122" fmla="*/ 1378039 h 1602131"/>
              <a:gd name="connsiteX123" fmla="*/ 2828201 w 2892595"/>
              <a:gd name="connsiteY123" fmla="*/ 1383191 h 1602131"/>
              <a:gd name="connsiteX124" fmla="*/ 2848807 w 2892595"/>
              <a:gd name="connsiteY124" fmla="*/ 1380615 h 1602131"/>
              <a:gd name="connsiteX125" fmla="*/ 2871989 w 2892595"/>
              <a:gd name="connsiteY125" fmla="*/ 1385766 h 1602131"/>
              <a:gd name="connsiteX126" fmla="*/ 2874565 w 2892595"/>
              <a:gd name="connsiteY126" fmla="*/ 1408948 h 1602131"/>
              <a:gd name="connsiteX127" fmla="*/ 2869413 w 2892595"/>
              <a:gd name="connsiteY127" fmla="*/ 1434706 h 1602131"/>
              <a:gd name="connsiteX128" fmla="*/ 2877141 w 2892595"/>
              <a:gd name="connsiteY128" fmla="*/ 1439858 h 1602131"/>
              <a:gd name="connsiteX129" fmla="*/ 2890020 w 2892595"/>
              <a:gd name="connsiteY129" fmla="*/ 1437282 h 1602131"/>
              <a:gd name="connsiteX130" fmla="*/ 2892595 w 2892595"/>
              <a:gd name="connsiteY130" fmla="*/ 1437282 h 1602131"/>
              <a:gd name="connsiteX131" fmla="*/ 2892595 w 2892595"/>
              <a:gd name="connsiteY131" fmla="*/ 1493949 h 1602131"/>
              <a:gd name="connsiteX132" fmla="*/ 2864262 w 2892595"/>
              <a:gd name="connsiteY132" fmla="*/ 1514555 h 1602131"/>
              <a:gd name="connsiteX133" fmla="*/ 2846231 w 2892595"/>
              <a:gd name="connsiteY133" fmla="*/ 1548040 h 1602131"/>
              <a:gd name="connsiteX134" fmla="*/ 2841080 w 2892595"/>
              <a:gd name="connsiteY134" fmla="*/ 1558343 h 1602131"/>
              <a:gd name="connsiteX135" fmla="*/ 2835928 w 2892595"/>
              <a:gd name="connsiteY135" fmla="*/ 1566071 h 1602131"/>
              <a:gd name="connsiteX136" fmla="*/ 2835928 w 2892595"/>
              <a:gd name="connsiteY136" fmla="*/ 1576374 h 1602131"/>
              <a:gd name="connsiteX137" fmla="*/ 2758655 w 2892595"/>
              <a:gd name="connsiteY137" fmla="*/ 1545464 h 1602131"/>
              <a:gd name="connsiteX138" fmla="*/ 2709715 w 2892595"/>
              <a:gd name="connsiteY138" fmla="*/ 1550616 h 1602131"/>
              <a:gd name="connsiteX139" fmla="*/ 2701988 w 2892595"/>
              <a:gd name="connsiteY139" fmla="*/ 1555767 h 1602131"/>
              <a:gd name="connsiteX140" fmla="*/ 2694261 w 2892595"/>
              <a:gd name="connsiteY140" fmla="*/ 1571222 h 1602131"/>
              <a:gd name="connsiteX141" fmla="*/ 2686533 w 2892595"/>
              <a:gd name="connsiteY141" fmla="*/ 1576374 h 1602131"/>
              <a:gd name="connsiteX142" fmla="*/ 2681382 w 2892595"/>
              <a:gd name="connsiteY142" fmla="*/ 1591828 h 1602131"/>
              <a:gd name="connsiteX143" fmla="*/ 2678806 w 2892595"/>
              <a:gd name="connsiteY143" fmla="*/ 1599556 h 1602131"/>
              <a:gd name="connsiteX144" fmla="*/ 2671079 w 2892595"/>
              <a:gd name="connsiteY144" fmla="*/ 1602131 h 1602131"/>
              <a:gd name="connsiteX145" fmla="*/ 2637594 w 2892595"/>
              <a:gd name="connsiteY145" fmla="*/ 1599556 h 1602131"/>
              <a:gd name="connsiteX146" fmla="*/ 2596381 w 2892595"/>
              <a:gd name="connsiteY146" fmla="*/ 1596980 h 1602131"/>
              <a:gd name="connsiteX147" fmla="*/ 2575775 w 2892595"/>
              <a:gd name="connsiteY147" fmla="*/ 1591828 h 1602131"/>
              <a:gd name="connsiteX148" fmla="*/ 2596381 w 2892595"/>
              <a:gd name="connsiteY148" fmla="*/ 1584101 h 1602131"/>
              <a:gd name="connsiteX149" fmla="*/ 2604109 w 2892595"/>
              <a:gd name="connsiteY149" fmla="*/ 1578949 h 1602131"/>
              <a:gd name="connsiteX150" fmla="*/ 2601533 w 2892595"/>
              <a:gd name="connsiteY150" fmla="*/ 1555767 h 1602131"/>
              <a:gd name="connsiteX151" fmla="*/ 2586078 w 2892595"/>
              <a:gd name="connsiteY151" fmla="*/ 1532585 h 1602131"/>
              <a:gd name="connsiteX152" fmla="*/ 2578351 w 2892595"/>
              <a:gd name="connsiteY152" fmla="*/ 1527434 h 1602131"/>
              <a:gd name="connsiteX153" fmla="*/ 2575775 w 2892595"/>
              <a:gd name="connsiteY153" fmla="*/ 1519707 h 1602131"/>
              <a:gd name="connsiteX154" fmla="*/ 2565472 w 2892595"/>
              <a:gd name="connsiteY154" fmla="*/ 1504252 h 1602131"/>
              <a:gd name="connsiteX155" fmla="*/ 2562896 w 2892595"/>
              <a:gd name="connsiteY155" fmla="*/ 1496525 h 1602131"/>
              <a:gd name="connsiteX156" fmla="*/ 2560320 w 2892595"/>
              <a:gd name="connsiteY156" fmla="*/ 1486222 h 1602131"/>
              <a:gd name="connsiteX157" fmla="*/ 2552593 w 2892595"/>
              <a:gd name="connsiteY157" fmla="*/ 1478494 h 1602131"/>
              <a:gd name="connsiteX158" fmla="*/ 2547442 w 2892595"/>
              <a:gd name="connsiteY158" fmla="*/ 1470767 h 1602131"/>
              <a:gd name="connsiteX159" fmla="*/ 2524260 w 2892595"/>
              <a:gd name="connsiteY159" fmla="*/ 1457888 h 1602131"/>
              <a:gd name="connsiteX160" fmla="*/ 2516532 w 2892595"/>
              <a:gd name="connsiteY160" fmla="*/ 1460464 h 1602131"/>
              <a:gd name="connsiteX161" fmla="*/ 2513956 w 2892595"/>
              <a:gd name="connsiteY161" fmla="*/ 1468191 h 1602131"/>
              <a:gd name="connsiteX162" fmla="*/ 2490775 w 2892595"/>
              <a:gd name="connsiteY162" fmla="*/ 1470767 h 1602131"/>
              <a:gd name="connsiteX163" fmla="*/ 2434107 w 2892595"/>
              <a:gd name="connsiteY163" fmla="*/ 1468191 h 1602131"/>
              <a:gd name="connsiteX164" fmla="*/ 2359410 w 2892595"/>
              <a:gd name="connsiteY164" fmla="*/ 1473343 h 1602131"/>
              <a:gd name="connsiteX165" fmla="*/ 2258955 w 2892595"/>
              <a:gd name="connsiteY165" fmla="*/ 1475918 h 1602131"/>
              <a:gd name="connsiteX166" fmla="*/ 2233197 w 2892595"/>
              <a:gd name="connsiteY166" fmla="*/ 1478494 h 1602131"/>
              <a:gd name="connsiteX167" fmla="*/ 2207439 w 2892595"/>
              <a:gd name="connsiteY167" fmla="*/ 1483646 h 1602131"/>
              <a:gd name="connsiteX168" fmla="*/ 2119863 w 2892595"/>
              <a:gd name="connsiteY168" fmla="*/ 1491373 h 1602131"/>
              <a:gd name="connsiteX169" fmla="*/ 2112136 w 2892595"/>
              <a:gd name="connsiteY169" fmla="*/ 1493949 h 1602131"/>
              <a:gd name="connsiteX170" fmla="*/ 2083802 w 2892595"/>
              <a:gd name="connsiteY170" fmla="*/ 1501676 h 1602131"/>
              <a:gd name="connsiteX171" fmla="*/ 2065772 w 2892595"/>
              <a:gd name="connsiteY171" fmla="*/ 1509404 h 1602131"/>
              <a:gd name="connsiteX172" fmla="*/ 2019408 w 2892595"/>
              <a:gd name="connsiteY172" fmla="*/ 1511979 h 1602131"/>
              <a:gd name="connsiteX173" fmla="*/ 2019408 w 2892595"/>
              <a:gd name="connsiteY173" fmla="*/ 1522282 h 1602131"/>
              <a:gd name="connsiteX174" fmla="*/ 2011680 w 2892595"/>
              <a:gd name="connsiteY174" fmla="*/ 1596980 h 1602131"/>
              <a:gd name="connsiteX175" fmla="*/ 1870013 w 2892595"/>
              <a:gd name="connsiteY175" fmla="*/ 1602131 h 1602131"/>
              <a:gd name="connsiteX176" fmla="*/ 1851982 w 2892595"/>
              <a:gd name="connsiteY176" fmla="*/ 1488797 h 1602131"/>
              <a:gd name="connsiteX177" fmla="*/ 1741224 w 2892595"/>
              <a:gd name="connsiteY177" fmla="*/ 1486222 h 1602131"/>
              <a:gd name="connsiteX178" fmla="*/ 1700010 w 2892595"/>
              <a:gd name="connsiteY178" fmla="*/ 1460464 h 1602131"/>
              <a:gd name="connsiteX179" fmla="*/ 1700012 w 2892595"/>
              <a:gd name="connsiteY179" fmla="*/ 1445009 h 1602131"/>
              <a:gd name="connsiteX180" fmla="*/ 1797891 w 2892595"/>
              <a:gd name="connsiteY180" fmla="*/ 1447585 h 1602131"/>
              <a:gd name="connsiteX181" fmla="*/ 1797891 w 2892595"/>
              <a:gd name="connsiteY181" fmla="*/ 1293038 h 1602131"/>
              <a:gd name="connsiteX182" fmla="*/ 1517132 w 2892595"/>
              <a:gd name="connsiteY182" fmla="*/ 1295614 h 1602131"/>
              <a:gd name="connsiteX183" fmla="*/ 1527435 w 2892595"/>
              <a:gd name="connsiteY183" fmla="*/ 1148795 h 1602131"/>
              <a:gd name="connsiteX184" fmla="*/ 1365161 w 2892595"/>
              <a:gd name="connsiteY184" fmla="*/ 1141068 h 1602131"/>
              <a:gd name="connsiteX185" fmla="*/ 1370313 w 2892595"/>
              <a:gd name="connsiteY185" fmla="*/ 1285312 h 1602131"/>
              <a:gd name="connsiteX186" fmla="*/ 1313646 w 2892595"/>
              <a:gd name="connsiteY186" fmla="*/ 1259553 h 1602131"/>
              <a:gd name="connsiteX187" fmla="*/ 1326524 w 2892595"/>
              <a:gd name="connsiteY187" fmla="*/ 1184856 h 1602131"/>
              <a:gd name="connsiteX188" fmla="*/ 986522 w 2892595"/>
              <a:gd name="connsiteY188" fmla="*/ 1110158 h 1602131"/>
              <a:gd name="connsiteX189" fmla="*/ 955613 w 2892595"/>
              <a:gd name="connsiteY189" fmla="*/ 1159098 h 1602131"/>
              <a:gd name="connsiteX190" fmla="*/ 831976 w 2892595"/>
              <a:gd name="connsiteY190" fmla="*/ 1153947 h 1602131"/>
              <a:gd name="connsiteX191" fmla="*/ 806218 w 2892595"/>
              <a:gd name="connsiteY191" fmla="*/ 1079249 h 1602131"/>
              <a:gd name="connsiteX192" fmla="*/ 746975 w 2892595"/>
              <a:gd name="connsiteY192" fmla="*/ 960764 h 1602131"/>
              <a:gd name="connsiteX193" fmla="*/ 607883 w 2892595"/>
              <a:gd name="connsiteY193" fmla="*/ 1009703 h 1602131"/>
              <a:gd name="connsiteX194" fmla="*/ 576974 w 2892595"/>
              <a:gd name="connsiteY194" fmla="*/ 989097 h 1602131"/>
              <a:gd name="connsiteX195" fmla="*/ 494549 w 2892595"/>
              <a:gd name="connsiteY195" fmla="*/ 1014855 h 1602131"/>
              <a:gd name="connsiteX196" fmla="*/ 419852 w 2892595"/>
              <a:gd name="connsiteY196" fmla="*/ 1097280 h 1602131"/>
              <a:gd name="connsiteX197" fmla="*/ 345154 w 2892595"/>
              <a:gd name="connsiteY197" fmla="*/ 1020006 h 1602131"/>
              <a:gd name="connsiteX198" fmla="*/ 479095 w 2892595"/>
              <a:gd name="connsiteY198" fmla="*/ 947885 h 1602131"/>
              <a:gd name="connsiteX199" fmla="*/ 489398 w 2892595"/>
              <a:gd name="connsiteY199" fmla="*/ 927278 h 1602131"/>
              <a:gd name="connsiteX200" fmla="*/ 494549 w 2892595"/>
              <a:gd name="connsiteY200" fmla="*/ 911824 h 1602131"/>
              <a:gd name="connsiteX201" fmla="*/ 486822 w 2892595"/>
              <a:gd name="connsiteY201" fmla="*/ 886066 h 1602131"/>
              <a:gd name="connsiteX202" fmla="*/ 479095 w 2892595"/>
              <a:gd name="connsiteY202" fmla="*/ 883490 h 1602131"/>
              <a:gd name="connsiteX203" fmla="*/ 471367 w 2892595"/>
              <a:gd name="connsiteY203" fmla="*/ 875763 h 1602131"/>
              <a:gd name="connsiteX204" fmla="*/ 463640 w 2892595"/>
              <a:gd name="connsiteY204" fmla="*/ 870611 h 1602131"/>
              <a:gd name="connsiteX205" fmla="*/ 458488 w 2892595"/>
              <a:gd name="connsiteY205" fmla="*/ 862884 h 1602131"/>
              <a:gd name="connsiteX206" fmla="*/ 443034 w 2892595"/>
              <a:gd name="connsiteY206" fmla="*/ 852581 h 1602131"/>
              <a:gd name="connsiteX207" fmla="*/ 427579 w 2892595"/>
              <a:gd name="connsiteY207" fmla="*/ 842278 h 1602131"/>
              <a:gd name="connsiteX208" fmla="*/ 404397 w 2892595"/>
              <a:gd name="connsiteY208" fmla="*/ 834551 h 1602131"/>
              <a:gd name="connsiteX209" fmla="*/ 388942 w 2892595"/>
              <a:gd name="connsiteY209" fmla="*/ 829399 h 1602131"/>
              <a:gd name="connsiteX210" fmla="*/ 358033 w 2892595"/>
              <a:gd name="connsiteY210" fmla="*/ 826823 h 1602131"/>
              <a:gd name="connsiteX211" fmla="*/ 314245 w 2892595"/>
              <a:gd name="connsiteY211" fmla="*/ 826823 h 1602131"/>
              <a:gd name="connsiteX212" fmla="*/ 296215 w 2892595"/>
              <a:gd name="connsiteY212" fmla="*/ 829399 h 1602131"/>
              <a:gd name="connsiteX213" fmla="*/ 275608 w 2892595"/>
              <a:gd name="connsiteY213" fmla="*/ 870611 h 1602131"/>
              <a:gd name="connsiteX214" fmla="*/ 172577 w 2892595"/>
              <a:gd name="connsiteY214" fmla="*/ 793338 h 1602131"/>
              <a:gd name="connsiteX215" fmla="*/ 90153 w 2892595"/>
              <a:gd name="connsiteY215" fmla="*/ 788187 h 1602131"/>
              <a:gd name="connsiteX216" fmla="*/ 136516 w 2892595"/>
              <a:gd name="connsiteY216" fmla="*/ 865460 h 1602131"/>
              <a:gd name="connsiteX217" fmla="*/ 7728 w 2892595"/>
              <a:gd name="connsiteY217" fmla="*/ 855157 h 1602131"/>
              <a:gd name="connsiteX0" fmla="*/ 7728 w 2892595"/>
              <a:gd name="connsiteY0" fmla="*/ 855157 h 1602131"/>
              <a:gd name="connsiteX1" fmla="*/ 0 w 2892595"/>
              <a:gd name="connsiteY1" fmla="*/ 795914 h 1602131"/>
              <a:gd name="connsiteX2" fmla="*/ 932431 w 2892595"/>
              <a:gd name="connsiteY2" fmla="*/ 432730 h 1602131"/>
              <a:gd name="connsiteX3" fmla="*/ 935007 w 2892595"/>
              <a:gd name="connsiteY3" fmla="*/ 414699 h 1602131"/>
              <a:gd name="connsiteX4" fmla="*/ 1823649 w 2892595"/>
              <a:gd name="connsiteY4" fmla="*/ 51515 h 1602131"/>
              <a:gd name="connsiteX5" fmla="*/ 1978195 w 2892595"/>
              <a:gd name="connsiteY5" fmla="*/ 0 h 1602131"/>
              <a:gd name="connsiteX6" fmla="*/ 2027135 w 2892595"/>
              <a:gd name="connsiteY6" fmla="*/ 12878 h 1602131"/>
              <a:gd name="connsiteX7" fmla="*/ 2021984 w 2892595"/>
              <a:gd name="connsiteY7" fmla="*/ 61818 h 1602131"/>
              <a:gd name="connsiteX8" fmla="*/ 2011680 w 2892595"/>
              <a:gd name="connsiteY8" fmla="*/ 113334 h 1602131"/>
              <a:gd name="connsiteX9" fmla="*/ 1993650 w 2892595"/>
              <a:gd name="connsiteY9" fmla="*/ 206062 h 1602131"/>
              <a:gd name="connsiteX10" fmla="*/ 2027135 w 2892595"/>
              <a:gd name="connsiteY10" fmla="*/ 234395 h 1602131"/>
              <a:gd name="connsiteX11" fmla="*/ 2034862 w 2892595"/>
              <a:gd name="connsiteY11" fmla="*/ 236971 h 1602131"/>
              <a:gd name="connsiteX12" fmla="*/ 2047741 w 2892595"/>
              <a:gd name="connsiteY12" fmla="*/ 260153 h 1602131"/>
              <a:gd name="connsiteX13" fmla="*/ 2060620 w 2892595"/>
              <a:gd name="connsiteY13" fmla="*/ 275607 h 1602131"/>
              <a:gd name="connsiteX14" fmla="*/ 2068347 w 2892595"/>
              <a:gd name="connsiteY14" fmla="*/ 280759 h 1602131"/>
              <a:gd name="connsiteX15" fmla="*/ 2078651 w 2892595"/>
              <a:gd name="connsiteY15" fmla="*/ 288486 h 1602131"/>
              <a:gd name="connsiteX16" fmla="*/ 2088954 w 2892595"/>
              <a:gd name="connsiteY16" fmla="*/ 303941 h 1602131"/>
              <a:gd name="connsiteX17" fmla="*/ 2094105 w 2892595"/>
              <a:gd name="connsiteY17" fmla="*/ 319396 h 1602131"/>
              <a:gd name="connsiteX18" fmla="*/ 2104408 w 2892595"/>
              <a:gd name="connsiteY18" fmla="*/ 334850 h 1602131"/>
              <a:gd name="connsiteX19" fmla="*/ 2109560 w 2892595"/>
              <a:gd name="connsiteY19" fmla="*/ 342578 h 1602131"/>
              <a:gd name="connsiteX20" fmla="*/ 2112136 w 2892595"/>
              <a:gd name="connsiteY20" fmla="*/ 350305 h 1602131"/>
              <a:gd name="connsiteX21" fmla="*/ 2127590 w 2892595"/>
              <a:gd name="connsiteY21" fmla="*/ 358032 h 1602131"/>
              <a:gd name="connsiteX22" fmla="*/ 2143045 w 2892595"/>
              <a:gd name="connsiteY22" fmla="*/ 368335 h 1602131"/>
              <a:gd name="connsiteX23" fmla="*/ 2150772 w 2892595"/>
              <a:gd name="connsiteY23" fmla="*/ 373487 h 1602131"/>
              <a:gd name="connsiteX24" fmla="*/ 2158500 w 2892595"/>
              <a:gd name="connsiteY24" fmla="*/ 388942 h 1602131"/>
              <a:gd name="connsiteX25" fmla="*/ 2163651 w 2892595"/>
              <a:gd name="connsiteY25" fmla="*/ 404396 h 1602131"/>
              <a:gd name="connsiteX26" fmla="*/ 2166227 w 2892595"/>
              <a:gd name="connsiteY26" fmla="*/ 412124 h 1602131"/>
              <a:gd name="connsiteX27" fmla="*/ 2173954 w 2892595"/>
              <a:gd name="connsiteY27" fmla="*/ 437881 h 1602131"/>
              <a:gd name="connsiteX28" fmla="*/ 2179106 w 2892595"/>
              <a:gd name="connsiteY28" fmla="*/ 445609 h 1602131"/>
              <a:gd name="connsiteX29" fmla="*/ 2191985 w 2892595"/>
              <a:gd name="connsiteY29" fmla="*/ 463639 h 1602131"/>
              <a:gd name="connsiteX30" fmla="*/ 2191985 w 2892595"/>
              <a:gd name="connsiteY30" fmla="*/ 486821 h 1602131"/>
              <a:gd name="connsiteX31" fmla="*/ 2184257 w 2892595"/>
              <a:gd name="connsiteY31" fmla="*/ 489397 h 1602131"/>
              <a:gd name="connsiteX32" fmla="*/ 2176530 w 2892595"/>
              <a:gd name="connsiteY32" fmla="*/ 497124 h 1602131"/>
              <a:gd name="connsiteX33" fmla="*/ 2168803 w 2892595"/>
              <a:gd name="connsiteY33" fmla="*/ 502276 h 1602131"/>
              <a:gd name="connsiteX34" fmla="*/ 2163651 w 2892595"/>
              <a:gd name="connsiteY34" fmla="*/ 522882 h 1602131"/>
              <a:gd name="connsiteX35" fmla="*/ 2168803 w 2892595"/>
              <a:gd name="connsiteY35" fmla="*/ 548640 h 1602131"/>
              <a:gd name="connsiteX36" fmla="*/ 2171378 w 2892595"/>
              <a:gd name="connsiteY36" fmla="*/ 556367 h 1602131"/>
              <a:gd name="connsiteX37" fmla="*/ 2176530 w 2892595"/>
              <a:gd name="connsiteY37" fmla="*/ 564094 h 1602131"/>
              <a:gd name="connsiteX38" fmla="*/ 2181682 w 2892595"/>
              <a:gd name="connsiteY38" fmla="*/ 579549 h 1602131"/>
              <a:gd name="connsiteX39" fmla="*/ 2189409 w 2892595"/>
              <a:gd name="connsiteY39" fmla="*/ 595004 h 1602131"/>
              <a:gd name="connsiteX40" fmla="*/ 2194560 w 2892595"/>
              <a:gd name="connsiteY40" fmla="*/ 600155 h 1602131"/>
              <a:gd name="connsiteX41" fmla="*/ 2197136 w 2892595"/>
              <a:gd name="connsiteY41" fmla="*/ 643943 h 1602131"/>
              <a:gd name="connsiteX42" fmla="*/ 2191985 w 2892595"/>
              <a:gd name="connsiteY42" fmla="*/ 667125 h 1602131"/>
              <a:gd name="connsiteX43" fmla="*/ 2186833 w 2892595"/>
              <a:gd name="connsiteY43" fmla="*/ 682580 h 1602131"/>
              <a:gd name="connsiteX44" fmla="*/ 2189409 w 2892595"/>
              <a:gd name="connsiteY44" fmla="*/ 692883 h 1602131"/>
              <a:gd name="connsiteX45" fmla="*/ 2204864 w 2892595"/>
              <a:gd name="connsiteY45" fmla="*/ 698034 h 1602131"/>
              <a:gd name="connsiteX46" fmla="*/ 2256379 w 2892595"/>
              <a:gd name="connsiteY46" fmla="*/ 700610 h 1602131"/>
              <a:gd name="connsiteX47" fmla="*/ 2269258 w 2892595"/>
              <a:gd name="connsiteY47" fmla="*/ 713489 h 1602131"/>
              <a:gd name="connsiteX48" fmla="*/ 2282137 w 2892595"/>
              <a:gd name="connsiteY48" fmla="*/ 723792 h 1602131"/>
              <a:gd name="connsiteX49" fmla="*/ 2302743 w 2892595"/>
              <a:gd name="connsiteY49" fmla="*/ 741823 h 1602131"/>
              <a:gd name="connsiteX50" fmla="*/ 2310470 w 2892595"/>
              <a:gd name="connsiteY50" fmla="*/ 746974 h 1602131"/>
              <a:gd name="connsiteX51" fmla="*/ 2318198 w 2892595"/>
              <a:gd name="connsiteY51" fmla="*/ 752126 h 1602131"/>
              <a:gd name="connsiteX52" fmla="*/ 2341380 w 2892595"/>
              <a:gd name="connsiteY52" fmla="*/ 749550 h 1602131"/>
              <a:gd name="connsiteX53" fmla="*/ 2364562 w 2892595"/>
              <a:gd name="connsiteY53" fmla="*/ 739247 h 1602131"/>
              <a:gd name="connsiteX54" fmla="*/ 2372289 w 2892595"/>
              <a:gd name="connsiteY54" fmla="*/ 736671 h 1602131"/>
              <a:gd name="connsiteX55" fmla="*/ 2387744 w 2892595"/>
              <a:gd name="connsiteY55" fmla="*/ 739247 h 1602131"/>
              <a:gd name="connsiteX56" fmla="*/ 2405774 w 2892595"/>
              <a:gd name="connsiteY56" fmla="*/ 762429 h 1602131"/>
              <a:gd name="connsiteX57" fmla="*/ 2413501 w 2892595"/>
              <a:gd name="connsiteY57" fmla="*/ 785611 h 1602131"/>
              <a:gd name="connsiteX58" fmla="*/ 2416077 w 2892595"/>
              <a:gd name="connsiteY58" fmla="*/ 793338 h 1602131"/>
              <a:gd name="connsiteX59" fmla="*/ 2421229 w 2892595"/>
              <a:gd name="connsiteY59" fmla="*/ 831975 h 1602131"/>
              <a:gd name="connsiteX60" fmla="*/ 2426380 w 2892595"/>
              <a:gd name="connsiteY60" fmla="*/ 847429 h 1602131"/>
              <a:gd name="connsiteX61" fmla="*/ 2431532 w 2892595"/>
              <a:gd name="connsiteY61" fmla="*/ 855157 h 1602131"/>
              <a:gd name="connsiteX62" fmla="*/ 2439259 w 2892595"/>
              <a:gd name="connsiteY62" fmla="*/ 870611 h 1602131"/>
              <a:gd name="connsiteX63" fmla="*/ 2444411 w 2892595"/>
              <a:gd name="connsiteY63" fmla="*/ 880914 h 1602131"/>
              <a:gd name="connsiteX64" fmla="*/ 2452138 w 2892595"/>
              <a:gd name="connsiteY64" fmla="*/ 888642 h 1602131"/>
              <a:gd name="connsiteX65" fmla="*/ 2457289 w 2892595"/>
              <a:gd name="connsiteY65" fmla="*/ 904096 h 1602131"/>
              <a:gd name="connsiteX66" fmla="*/ 2459865 w 2892595"/>
              <a:gd name="connsiteY66" fmla="*/ 911824 h 1602131"/>
              <a:gd name="connsiteX67" fmla="*/ 2462441 w 2892595"/>
              <a:gd name="connsiteY67" fmla="*/ 940157 h 1602131"/>
              <a:gd name="connsiteX68" fmla="*/ 2475320 w 2892595"/>
              <a:gd name="connsiteY68" fmla="*/ 953036 h 1602131"/>
              <a:gd name="connsiteX69" fmla="*/ 2483047 w 2892595"/>
              <a:gd name="connsiteY69" fmla="*/ 955612 h 1602131"/>
              <a:gd name="connsiteX70" fmla="*/ 2490775 w 2892595"/>
              <a:gd name="connsiteY70" fmla="*/ 960764 h 1602131"/>
              <a:gd name="connsiteX71" fmla="*/ 2503653 w 2892595"/>
              <a:gd name="connsiteY71" fmla="*/ 963339 h 1602131"/>
              <a:gd name="connsiteX72" fmla="*/ 2521684 w 2892595"/>
              <a:gd name="connsiteY72" fmla="*/ 968491 h 1602131"/>
              <a:gd name="connsiteX73" fmla="*/ 2539714 w 2892595"/>
              <a:gd name="connsiteY73" fmla="*/ 981370 h 1602131"/>
              <a:gd name="connsiteX74" fmla="*/ 2568048 w 2892595"/>
              <a:gd name="connsiteY74" fmla="*/ 996824 h 1602131"/>
              <a:gd name="connsiteX75" fmla="*/ 2575775 w 2892595"/>
              <a:gd name="connsiteY75" fmla="*/ 1004552 h 1602131"/>
              <a:gd name="connsiteX76" fmla="*/ 2580927 w 2892595"/>
              <a:gd name="connsiteY76" fmla="*/ 1012279 h 1602131"/>
              <a:gd name="connsiteX77" fmla="*/ 2588654 w 2892595"/>
              <a:gd name="connsiteY77" fmla="*/ 1014855 h 1602131"/>
              <a:gd name="connsiteX78" fmla="*/ 2598957 w 2892595"/>
              <a:gd name="connsiteY78" fmla="*/ 1030309 h 1602131"/>
              <a:gd name="connsiteX79" fmla="*/ 2601533 w 2892595"/>
              <a:gd name="connsiteY79" fmla="*/ 1038037 h 1602131"/>
              <a:gd name="connsiteX80" fmla="*/ 2611836 w 2892595"/>
              <a:gd name="connsiteY80" fmla="*/ 1053491 h 1602131"/>
              <a:gd name="connsiteX81" fmla="*/ 2616987 w 2892595"/>
              <a:gd name="connsiteY81" fmla="*/ 1061219 h 1602131"/>
              <a:gd name="connsiteX82" fmla="*/ 2632442 w 2892595"/>
              <a:gd name="connsiteY82" fmla="*/ 1066370 h 1602131"/>
              <a:gd name="connsiteX83" fmla="*/ 2647897 w 2892595"/>
              <a:gd name="connsiteY83" fmla="*/ 1063794 h 1602131"/>
              <a:gd name="connsiteX84" fmla="*/ 2655624 w 2892595"/>
              <a:gd name="connsiteY84" fmla="*/ 1061219 h 1602131"/>
              <a:gd name="connsiteX85" fmla="*/ 2658200 w 2892595"/>
              <a:gd name="connsiteY85" fmla="*/ 1053491 h 1602131"/>
              <a:gd name="connsiteX86" fmla="*/ 2678806 w 2892595"/>
              <a:gd name="connsiteY86" fmla="*/ 1056067 h 1602131"/>
              <a:gd name="connsiteX87" fmla="*/ 2691685 w 2892595"/>
              <a:gd name="connsiteY87" fmla="*/ 1068946 h 1602131"/>
              <a:gd name="connsiteX88" fmla="*/ 2699412 w 2892595"/>
              <a:gd name="connsiteY88" fmla="*/ 1074098 h 1602131"/>
              <a:gd name="connsiteX89" fmla="*/ 2714867 w 2892595"/>
              <a:gd name="connsiteY89" fmla="*/ 1097280 h 1602131"/>
              <a:gd name="connsiteX90" fmla="*/ 2720018 w 2892595"/>
              <a:gd name="connsiteY90" fmla="*/ 1105007 h 1602131"/>
              <a:gd name="connsiteX91" fmla="*/ 2725170 w 2892595"/>
              <a:gd name="connsiteY91" fmla="*/ 1112734 h 1602131"/>
              <a:gd name="connsiteX92" fmla="*/ 2730322 w 2892595"/>
              <a:gd name="connsiteY92" fmla="*/ 1128189 h 1602131"/>
              <a:gd name="connsiteX93" fmla="*/ 2732897 w 2892595"/>
              <a:gd name="connsiteY93" fmla="*/ 1135916 h 1602131"/>
              <a:gd name="connsiteX94" fmla="*/ 2730322 w 2892595"/>
              <a:gd name="connsiteY94" fmla="*/ 1148795 h 1602131"/>
              <a:gd name="connsiteX95" fmla="*/ 2722594 w 2892595"/>
              <a:gd name="connsiteY95" fmla="*/ 1151371 h 1602131"/>
              <a:gd name="connsiteX96" fmla="*/ 2689109 w 2892595"/>
              <a:gd name="connsiteY96" fmla="*/ 1156522 h 1602131"/>
              <a:gd name="connsiteX97" fmla="*/ 2681382 w 2892595"/>
              <a:gd name="connsiteY97" fmla="*/ 1159098 h 1602131"/>
              <a:gd name="connsiteX98" fmla="*/ 2681382 w 2892595"/>
              <a:gd name="connsiteY98" fmla="*/ 1174553 h 1602131"/>
              <a:gd name="connsiteX99" fmla="*/ 2689109 w 2892595"/>
              <a:gd name="connsiteY99" fmla="*/ 1177129 h 1602131"/>
              <a:gd name="connsiteX100" fmla="*/ 2696836 w 2892595"/>
              <a:gd name="connsiteY100" fmla="*/ 1182280 h 1602131"/>
              <a:gd name="connsiteX101" fmla="*/ 2704564 w 2892595"/>
              <a:gd name="connsiteY101" fmla="*/ 1184856 h 1602131"/>
              <a:gd name="connsiteX102" fmla="*/ 2720018 w 2892595"/>
              <a:gd name="connsiteY102" fmla="*/ 1195159 h 1602131"/>
              <a:gd name="connsiteX103" fmla="*/ 2725170 w 2892595"/>
              <a:gd name="connsiteY103" fmla="*/ 1202886 h 1602131"/>
              <a:gd name="connsiteX104" fmla="*/ 2740625 w 2892595"/>
              <a:gd name="connsiteY104" fmla="*/ 1210614 h 1602131"/>
              <a:gd name="connsiteX105" fmla="*/ 2745776 w 2892595"/>
              <a:gd name="connsiteY105" fmla="*/ 1226068 h 1602131"/>
              <a:gd name="connsiteX106" fmla="*/ 2748352 w 2892595"/>
              <a:gd name="connsiteY106" fmla="*/ 1233796 h 1602131"/>
              <a:gd name="connsiteX107" fmla="*/ 2756079 w 2892595"/>
              <a:gd name="connsiteY107" fmla="*/ 1238947 h 1602131"/>
              <a:gd name="connsiteX108" fmla="*/ 2766382 w 2892595"/>
              <a:gd name="connsiteY108" fmla="*/ 1254402 h 1602131"/>
              <a:gd name="connsiteX109" fmla="*/ 2768958 w 2892595"/>
              <a:gd name="connsiteY109" fmla="*/ 1262129 h 1602131"/>
              <a:gd name="connsiteX110" fmla="*/ 2740625 w 2892595"/>
              <a:gd name="connsiteY110" fmla="*/ 1259553 h 1602131"/>
              <a:gd name="connsiteX111" fmla="*/ 2722594 w 2892595"/>
              <a:gd name="connsiteY111" fmla="*/ 1269856 h 1602131"/>
              <a:gd name="connsiteX112" fmla="*/ 2717443 w 2892595"/>
              <a:gd name="connsiteY112" fmla="*/ 1285311 h 1602131"/>
              <a:gd name="connsiteX113" fmla="*/ 2714867 w 2892595"/>
              <a:gd name="connsiteY113" fmla="*/ 1293038 h 1602131"/>
              <a:gd name="connsiteX114" fmla="*/ 2720018 w 2892595"/>
              <a:gd name="connsiteY114" fmla="*/ 1300766 h 1602131"/>
              <a:gd name="connsiteX115" fmla="*/ 2735473 w 2892595"/>
              <a:gd name="connsiteY115" fmla="*/ 1303342 h 1602131"/>
              <a:gd name="connsiteX116" fmla="*/ 2763807 w 2892595"/>
              <a:gd name="connsiteY116" fmla="*/ 1305917 h 1602131"/>
              <a:gd name="connsiteX117" fmla="*/ 2774110 w 2892595"/>
              <a:gd name="connsiteY117" fmla="*/ 1329099 h 1602131"/>
              <a:gd name="connsiteX118" fmla="*/ 2776686 w 2892595"/>
              <a:gd name="connsiteY118" fmla="*/ 1336827 h 1602131"/>
              <a:gd name="connsiteX119" fmla="*/ 2786989 w 2892595"/>
              <a:gd name="connsiteY119" fmla="*/ 1352281 h 1602131"/>
              <a:gd name="connsiteX120" fmla="*/ 2792140 w 2892595"/>
              <a:gd name="connsiteY120" fmla="*/ 1360009 h 1602131"/>
              <a:gd name="connsiteX121" fmla="*/ 2799867 w 2892595"/>
              <a:gd name="connsiteY121" fmla="*/ 1365160 h 1602131"/>
              <a:gd name="connsiteX122" fmla="*/ 2812746 w 2892595"/>
              <a:gd name="connsiteY122" fmla="*/ 1378039 h 1602131"/>
              <a:gd name="connsiteX123" fmla="*/ 2828201 w 2892595"/>
              <a:gd name="connsiteY123" fmla="*/ 1383191 h 1602131"/>
              <a:gd name="connsiteX124" fmla="*/ 2848807 w 2892595"/>
              <a:gd name="connsiteY124" fmla="*/ 1380615 h 1602131"/>
              <a:gd name="connsiteX125" fmla="*/ 2871989 w 2892595"/>
              <a:gd name="connsiteY125" fmla="*/ 1385766 h 1602131"/>
              <a:gd name="connsiteX126" fmla="*/ 2874565 w 2892595"/>
              <a:gd name="connsiteY126" fmla="*/ 1408948 h 1602131"/>
              <a:gd name="connsiteX127" fmla="*/ 2869413 w 2892595"/>
              <a:gd name="connsiteY127" fmla="*/ 1434706 h 1602131"/>
              <a:gd name="connsiteX128" fmla="*/ 2877141 w 2892595"/>
              <a:gd name="connsiteY128" fmla="*/ 1439858 h 1602131"/>
              <a:gd name="connsiteX129" fmla="*/ 2890020 w 2892595"/>
              <a:gd name="connsiteY129" fmla="*/ 1437282 h 1602131"/>
              <a:gd name="connsiteX130" fmla="*/ 2892595 w 2892595"/>
              <a:gd name="connsiteY130" fmla="*/ 1437282 h 1602131"/>
              <a:gd name="connsiteX131" fmla="*/ 2892595 w 2892595"/>
              <a:gd name="connsiteY131" fmla="*/ 1493949 h 1602131"/>
              <a:gd name="connsiteX132" fmla="*/ 2864262 w 2892595"/>
              <a:gd name="connsiteY132" fmla="*/ 1514555 h 1602131"/>
              <a:gd name="connsiteX133" fmla="*/ 2846231 w 2892595"/>
              <a:gd name="connsiteY133" fmla="*/ 1548040 h 1602131"/>
              <a:gd name="connsiteX134" fmla="*/ 2841080 w 2892595"/>
              <a:gd name="connsiteY134" fmla="*/ 1558343 h 1602131"/>
              <a:gd name="connsiteX135" fmla="*/ 2835928 w 2892595"/>
              <a:gd name="connsiteY135" fmla="*/ 1566071 h 1602131"/>
              <a:gd name="connsiteX136" fmla="*/ 2835928 w 2892595"/>
              <a:gd name="connsiteY136" fmla="*/ 1576374 h 1602131"/>
              <a:gd name="connsiteX137" fmla="*/ 2758655 w 2892595"/>
              <a:gd name="connsiteY137" fmla="*/ 1545464 h 1602131"/>
              <a:gd name="connsiteX138" fmla="*/ 2709715 w 2892595"/>
              <a:gd name="connsiteY138" fmla="*/ 1550616 h 1602131"/>
              <a:gd name="connsiteX139" fmla="*/ 2701988 w 2892595"/>
              <a:gd name="connsiteY139" fmla="*/ 1555767 h 1602131"/>
              <a:gd name="connsiteX140" fmla="*/ 2694261 w 2892595"/>
              <a:gd name="connsiteY140" fmla="*/ 1571222 h 1602131"/>
              <a:gd name="connsiteX141" fmla="*/ 2686533 w 2892595"/>
              <a:gd name="connsiteY141" fmla="*/ 1576374 h 1602131"/>
              <a:gd name="connsiteX142" fmla="*/ 2681382 w 2892595"/>
              <a:gd name="connsiteY142" fmla="*/ 1591828 h 1602131"/>
              <a:gd name="connsiteX143" fmla="*/ 2678806 w 2892595"/>
              <a:gd name="connsiteY143" fmla="*/ 1599556 h 1602131"/>
              <a:gd name="connsiteX144" fmla="*/ 2671079 w 2892595"/>
              <a:gd name="connsiteY144" fmla="*/ 1602131 h 1602131"/>
              <a:gd name="connsiteX145" fmla="*/ 2637594 w 2892595"/>
              <a:gd name="connsiteY145" fmla="*/ 1599556 h 1602131"/>
              <a:gd name="connsiteX146" fmla="*/ 2596381 w 2892595"/>
              <a:gd name="connsiteY146" fmla="*/ 1596980 h 1602131"/>
              <a:gd name="connsiteX147" fmla="*/ 2575775 w 2892595"/>
              <a:gd name="connsiteY147" fmla="*/ 1591828 h 1602131"/>
              <a:gd name="connsiteX148" fmla="*/ 2596381 w 2892595"/>
              <a:gd name="connsiteY148" fmla="*/ 1584101 h 1602131"/>
              <a:gd name="connsiteX149" fmla="*/ 2604109 w 2892595"/>
              <a:gd name="connsiteY149" fmla="*/ 1578949 h 1602131"/>
              <a:gd name="connsiteX150" fmla="*/ 2601533 w 2892595"/>
              <a:gd name="connsiteY150" fmla="*/ 1555767 h 1602131"/>
              <a:gd name="connsiteX151" fmla="*/ 2586078 w 2892595"/>
              <a:gd name="connsiteY151" fmla="*/ 1532585 h 1602131"/>
              <a:gd name="connsiteX152" fmla="*/ 2578351 w 2892595"/>
              <a:gd name="connsiteY152" fmla="*/ 1527434 h 1602131"/>
              <a:gd name="connsiteX153" fmla="*/ 2575775 w 2892595"/>
              <a:gd name="connsiteY153" fmla="*/ 1519707 h 1602131"/>
              <a:gd name="connsiteX154" fmla="*/ 2565472 w 2892595"/>
              <a:gd name="connsiteY154" fmla="*/ 1504252 h 1602131"/>
              <a:gd name="connsiteX155" fmla="*/ 2562896 w 2892595"/>
              <a:gd name="connsiteY155" fmla="*/ 1496525 h 1602131"/>
              <a:gd name="connsiteX156" fmla="*/ 2560320 w 2892595"/>
              <a:gd name="connsiteY156" fmla="*/ 1486222 h 1602131"/>
              <a:gd name="connsiteX157" fmla="*/ 2552593 w 2892595"/>
              <a:gd name="connsiteY157" fmla="*/ 1478494 h 1602131"/>
              <a:gd name="connsiteX158" fmla="*/ 2547442 w 2892595"/>
              <a:gd name="connsiteY158" fmla="*/ 1470767 h 1602131"/>
              <a:gd name="connsiteX159" fmla="*/ 2524260 w 2892595"/>
              <a:gd name="connsiteY159" fmla="*/ 1457888 h 1602131"/>
              <a:gd name="connsiteX160" fmla="*/ 2516532 w 2892595"/>
              <a:gd name="connsiteY160" fmla="*/ 1460464 h 1602131"/>
              <a:gd name="connsiteX161" fmla="*/ 2513956 w 2892595"/>
              <a:gd name="connsiteY161" fmla="*/ 1468191 h 1602131"/>
              <a:gd name="connsiteX162" fmla="*/ 2490775 w 2892595"/>
              <a:gd name="connsiteY162" fmla="*/ 1470767 h 1602131"/>
              <a:gd name="connsiteX163" fmla="*/ 2434107 w 2892595"/>
              <a:gd name="connsiteY163" fmla="*/ 1468191 h 1602131"/>
              <a:gd name="connsiteX164" fmla="*/ 2359410 w 2892595"/>
              <a:gd name="connsiteY164" fmla="*/ 1473343 h 1602131"/>
              <a:gd name="connsiteX165" fmla="*/ 2258955 w 2892595"/>
              <a:gd name="connsiteY165" fmla="*/ 1475918 h 1602131"/>
              <a:gd name="connsiteX166" fmla="*/ 2233197 w 2892595"/>
              <a:gd name="connsiteY166" fmla="*/ 1478494 h 1602131"/>
              <a:gd name="connsiteX167" fmla="*/ 2207439 w 2892595"/>
              <a:gd name="connsiteY167" fmla="*/ 1483646 h 1602131"/>
              <a:gd name="connsiteX168" fmla="*/ 2119863 w 2892595"/>
              <a:gd name="connsiteY168" fmla="*/ 1491373 h 1602131"/>
              <a:gd name="connsiteX169" fmla="*/ 2112136 w 2892595"/>
              <a:gd name="connsiteY169" fmla="*/ 1493949 h 1602131"/>
              <a:gd name="connsiteX170" fmla="*/ 2083802 w 2892595"/>
              <a:gd name="connsiteY170" fmla="*/ 1501676 h 1602131"/>
              <a:gd name="connsiteX171" fmla="*/ 2065772 w 2892595"/>
              <a:gd name="connsiteY171" fmla="*/ 1509404 h 1602131"/>
              <a:gd name="connsiteX172" fmla="*/ 2019408 w 2892595"/>
              <a:gd name="connsiteY172" fmla="*/ 1511979 h 1602131"/>
              <a:gd name="connsiteX173" fmla="*/ 2019408 w 2892595"/>
              <a:gd name="connsiteY173" fmla="*/ 1522282 h 1602131"/>
              <a:gd name="connsiteX174" fmla="*/ 2011680 w 2892595"/>
              <a:gd name="connsiteY174" fmla="*/ 1596980 h 1602131"/>
              <a:gd name="connsiteX175" fmla="*/ 1857134 w 2892595"/>
              <a:gd name="connsiteY175" fmla="*/ 1594404 h 1602131"/>
              <a:gd name="connsiteX176" fmla="*/ 1851982 w 2892595"/>
              <a:gd name="connsiteY176" fmla="*/ 1488797 h 1602131"/>
              <a:gd name="connsiteX177" fmla="*/ 1741224 w 2892595"/>
              <a:gd name="connsiteY177" fmla="*/ 1486222 h 1602131"/>
              <a:gd name="connsiteX178" fmla="*/ 1700010 w 2892595"/>
              <a:gd name="connsiteY178" fmla="*/ 1460464 h 1602131"/>
              <a:gd name="connsiteX179" fmla="*/ 1700012 w 2892595"/>
              <a:gd name="connsiteY179" fmla="*/ 1445009 h 1602131"/>
              <a:gd name="connsiteX180" fmla="*/ 1797891 w 2892595"/>
              <a:gd name="connsiteY180" fmla="*/ 1447585 h 1602131"/>
              <a:gd name="connsiteX181" fmla="*/ 1797891 w 2892595"/>
              <a:gd name="connsiteY181" fmla="*/ 1293038 h 1602131"/>
              <a:gd name="connsiteX182" fmla="*/ 1517132 w 2892595"/>
              <a:gd name="connsiteY182" fmla="*/ 1295614 h 1602131"/>
              <a:gd name="connsiteX183" fmla="*/ 1527435 w 2892595"/>
              <a:gd name="connsiteY183" fmla="*/ 1148795 h 1602131"/>
              <a:gd name="connsiteX184" fmla="*/ 1365161 w 2892595"/>
              <a:gd name="connsiteY184" fmla="*/ 1141068 h 1602131"/>
              <a:gd name="connsiteX185" fmla="*/ 1370313 w 2892595"/>
              <a:gd name="connsiteY185" fmla="*/ 1285312 h 1602131"/>
              <a:gd name="connsiteX186" fmla="*/ 1313646 w 2892595"/>
              <a:gd name="connsiteY186" fmla="*/ 1259553 h 1602131"/>
              <a:gd name="connsiteX187" fmla="*/ 1326524 w 2892595"/>
              <a:gd name="connsiteY187" fmla="*/ 1184856 h 1602131"/>
              <a:gd name="connsiteX188" fmla="*/ 986522 w 2892595"/>
              <a:gd name="connsiteY188" fmla="*/ 1110158 h 1602131"/>
              <a:gd name="connsiteX189" fmla="*/ 955613 w 2892595"/>
              <a:gd name="connsiteY189" fmla="*/ 1159098 h 1602131"/>
              <a:gd name="connsiteX190" fmla="*/ 831976 w 2892595"/>
              <a:gd name="connsiteY190" fmla="*/ 1153947 h 1602131"/>
              <a:gd name="connsiteX191" fmla="*/ 806218 w 2892595"/>
              <a:gd name="connsiteY191" fmla="*/ 1079249 h 1602131"/>
              <a:gd name="connsiteX192" fmla="*/ 746975 w 2892595"/>
              <a:gd name="connsiteY192" fmla="*/ 960764 h 1602131"/>
              <a:gd name="connsiteX193" fmla="*/ 607883 w 2892595"/>
              <a:gd name="connsiteY193" fmla="*/ 1009703 h 1602131"/>
              <a:gd name="connsiteX194" fmla="*/ 576974 w 2892595"/>
              <a:gd name="connsiteY194" fmla="*/ 989097 h 1602131"/>
              <a:gd name="connsiteX195" fmla="*/ 494549 w 2892595"/>
              <a:gd name="connsiteY195" fmla="*/ 1014855 h 1602131"/>
              <a:gd name="connsiteX196" fmla="*/ 419852 w 2892595"/>
              <a:gd name="connsiteY196" fmla="*/ 1097280 h 1602131"/>
              <a:gd name="connsiteX197" fmla="*/ 345154 w 2892595"/>
              <a:gd name="connsiteY197" fmla="*/ 1020006 h 1602131"/>
              <a:gd name="connsiteX198" fmla="*/ 479095 w 2892595"/>
              <a:gd name="connsiteY198" fmla="*/ 947885 h 1602131"/>
              <a:gd name="connsiteX199" fmla="*/ 489398 w 2892595"/>
              <a:gd name="connsiteY199" fmla="*/ 927278 h 1602131"/>
              <a:gd name="connsiteX200" fmla="*/ 494549 w 2892595"/>
              <a:gd name="connsiteY200" fmla="*/ 911824 h 1602131"/>
              <a:gd name="connsiteX201" fmla="*/ 486822 w 2892595"/>
              <a:gd name="connsiteY201" fmla="*/ 886066 h 1602131"/>
              <a:gd name="connsiteX202" fmla="*/ 479095 w 2892595"/>
              <a:gd name="connsiteY202" fmla="*/ 883490 h 1602131"/>
              <a:gd name="connsiteX203" fmla="*/ 471367 w 2892595"/>
              <a:gd name="connsiteY203" fmla="*/ 875763 h 1602131"/>
              <a:gd name="connsiteX204" fmla="*/ 463640 w 2892595"/>
              <a:gd name="connsiteY204" fmla="*/ 870611 h 1602131"/>
              <a:gd name="connsiteX205" fmla="*/ 458488 w 2892595"/>
              <a:gd name="connsiteY205" fmla="*/ 862884 h 1602131"/>
              <a:gd name="connsiteX206" fmla="*/ 443034 w 2892595"/>
              <a:gd name="connsiteY206" fmla="*/ 852581 h 1602131"/>
              <a:gd name="connsiteX207" fmla="*/ 427579 w 2892595"/>
              <a:gd name="connsiteY207" fmla="*/ 842278 h 1602131"/>
              <a:gd name="connsiteX208" fmla="*/ 404397 w 2892595"/>
              <a:gd name="connsiteY208" fmla="*/ 834551 h 1602131"/>
              <a:gd name="connsiteX209" fmla="*/ 388942 w 2892595"/>
              <a:gd name="connsiteY209" fmla="*/ 829399 h 1602131"/>
              <a:gd name="connsiteX210" fmla="*/ 358033 w 2892595"/>
              <a:gd name="connsiteY210" fmla="*/ 826823 h 1602131"/>
              <a:gd name="connsiteX211" fmla="*/ 314245 w 2892595"/>
              <a:gd name="connsiteY211" fmla="*/ 826823 h 1602131"/>
              <a:gd name="connsiteX212" fmla="*/ 296215 w 2892595"/>
              <a:gd name="connsiteY212" fmla="*/ 829399 h 1602131"/>
              <a:gd name="connsiteX213" fmla="*/ 275608 w 2892595"/>
              <a:gd name="connsiteY213" fmla="*/ 870611 h 1602131"/>
              <a:gd name="connsiteX214" fmla="*/ 172577 w 2892595"/>
              <a:gd name="connsiteY214" fmla="*/ 793338 h 1602131"/>
              <a:gd name="connsiteX215" fmla="*/ 90153 w 2892595"/>
              <a:gd name="connsiteY215" fmla="*/ 788187 h 1602131"/>
              <a:gd name="connsiteX216" fmla="*/ 136516 w 2892595"/>
              <a:gd name="connsiteY216" fmla="*/ 865460 h 1602131"/>
              <a:gd name="connsiteX217" fmla="*/ 7728 w 2892595"/>
              <a:gd name="connsiteY217" fmla="*/ 855157 h 1602131"/>
              <a:gd name="connsiteX0" fmla="*/ 7728 w 2892595"/>
              <a:gd name="connsiteY0" fmla="*/ 855157 h 1604448"/>
              <a:gd name="connsiteX1" fmla="*/ 0 w 2892595"/>
              <a:gd name="connsiteY1" fmla="*/ 795914 h 1604448"/>
              <a:gd name="connsiteX2" fmla="*/ 932431 w 2892595"/>
              <a:gd name="connsiteY2" fmla="*/ 432730 h 1604448"/>
              <a:gd name="connsiteX3" fmla="*/ 935007 w 2892595"/>
              <a:gd name="connsiteY3" fmla="*/ 414699 h 1604448"/>
              <a:gd name="connsiteX4" fmla="*/ 1823649 w 2892595"/>
              <a:gd name="connsiteY4" fmla="*/ 51515 h 1604448"/>
              <a:gd name="connsiteX5" fmla="*/ 1978195 w 2892595"/>
              <a:gd name="connsiteY5" fmla="*/ 0 h 1604448"/>
              <a:gd name="connsiteX6" fmla="*/ 2027135 w 2892595"/>
              <a:gd name="connsiteY6" fmla="*/ 12878 h 1604448"/>
              <a:gd name="connsiteX7" fmla="*/ 2021984 w 2892595"/>
              <a:gd name="connsiteY7" fmla="*/ 61818 h 1604448"/>
              <a:gd name="connsiteX8" fmla="*/ 2011680 w 2892595"/>
              <a:gd name="connsiteY8" fmla="*/ 113334 h 1604448"/>
              <a:gd name="connsiteX9" fmla="*/ 1993650 w 2892595"/>
              <a:gd name="connsiteY9" fmla="*/ 206062 h 1604448"/>
              <a:gd name="connsiteX10" fmla="*/ 2027135 w 2892595"/>
              <a:gd name="connsiteY10" fmla="*/ 234395 h 1604448"/>
              <a:gd name="connsiteX11" fmla="*/ 2034862 w 2892595"/>
              <a:gd name="connsiteY11" fmla="*/ 236971 h 1604448"/>
              <a:gd name="connsiteX12" fmla="*/ 2047741 w 2892595"/>
              <a:gd name="connsiteY12" fmla="*/ 260153 h 1604448"/>
              <a:gd name="connsiteX13" fmla="*/ 2060620 w 2892595"/>
              <a:gd name="connsiteY13" fmla="*/ 275607 h 1604448"/>
              <a:gd name="connsiteX14" fmla="*/ 2068347 w 2892595"/>
              <a:gd name="connsiteY14" fmla="*/ 280759 h 1604448"/>
              <a:gd name="connsiteX15" fmla="*/ 2078651 w 2892595"/>
              <a:gd name="connsiteY15" fmla="*/ 288486 h 1604448"/>
              <a:gd name="connsiteX16" fmla="*/ 2088954 w 2892595"/>
              <a:gd name="connsiteY16" fmla="*/ 303941 h 1604448"/>
              <a:gd name="connsiteX17" fmla="*/ 2094105 w 2892595"/>
              <a:gd name="connsiteY17" fmla="*/ 319396 h 1604448"/>
              <a:gd name="connsiteX18" fmla="*/ 2104408 w 2892595"/>
              <a:gd name="connsiteY18" fmla="*/ 334850 h 1604448"/>
              <a:gd name="connsiteX19" fmla="*/ 2109560 w 2892595"/>
              <a:gd name="connsiteY19" fmla="*/ 342578 h 1604448"/>
              <a:gd name="connsiteX20" fmla="*/ 2112136 w 2892595"/>
              <a:gd name="connsiteY20" fmla="*/ 350305 h 1604448"/>
              <a:gd name="connsiteX21" fmla="*/ 2127590 w 2892595"/>
              <a:gd name="connsiteY21" fmla="*/ 358032 h 1604448"/>
              <a:gd name="connsiteX22" fmla="*/ 2143045 w 2892595"/>
              <a:gd name="connsiteY22" fmla="*/ 368335 h 1604448"/>
              <a:gd name="connsiteX23" fmla="*/ 2150772 w 2892595"/>
              <a:gd name="connsiteY23" fmla="*/ 373487 h 1604448"/>
              <a:gd name="connsiteX24" fmla="*/ 2158500 w 2892595"/>
              <a:gd name="connsiteY24" fmla="*/ 388942 h 1604448"/>
              <a:gd name="connsiteX25" fmla="*/ 2163651 w 2892595"/>
              <a:gd name="connsiteY25" fmla="*/ 404396 h 1604448"/>
              <a:gd name="connsiteX26" fmla="*/ 2166227 w 2892595"/>
              <a:gd name="connsiteY26" fmla="*/ 412124 h 1604448"/>
              <a:gd name="connsiteX27" fmla="*/ 2173954 w 2892595"/>
              <a:gd name="connsiteY27" fmla="*/ 437881 h 1604448"/>
              <a:gd name="connsiteX28" fmla="*/ 2179106 w 2892595"/>
              <a:gd name="connsiteY28" fmla="*/ 445609 h 1604448"/>
              <a:gd name="connsiteX29" fmla="*/ 2191985 w 2892595"/>
              <a:gd name="connsiteY29" fmla="*/ 463639 h 1604448"/>
              <a:gd name="connsiteX30" fmla="*/ 2191985 w 2892595"/>
              <a:gd name="connsiteY30" fmla="*/ 486821 h 1604448"/>
              <a:gd name="connsiteX31" fmla="*/ 2184257 w 2892595"/>
              <a:gd name="connsiteY31" fmla="*/ 489397 h 1604448"/>
              <a:gd name="connsiteX32" fmla="*/ 2176530 w 2892595"/>
              <a:gd name="connsiteY32" fmla="*/ 497124 h 1604448"/>
              <a:gd name="connsiteX33" fmla="*/ 2168803 w 2892595"/>
              <a:gd name="connsiteY33" fmla="*/ 502276 h 1604448"/>
              <a:gd name="connsiteX34" fmla="*/ 2163651 w 2892595"/>
              <a:gd name="connsiteY34" fmla="*/ 522882 h 1604448"/>
              <a:gd name="connsiteX35" fmla="*/ 2168803 w 2892595"/>
              <a:gd name="connsiteY35" fmla="*/ 548640 h 1604448"/>
              <a:gd name="connsiteX36" fmla="*/ 2171378 w 2892595"/>
              <a:gd name="connsiteY36" fmla="*/ 556367 h 1604448"/>
              <a:gd name="connsiteX37" fmla="*/ 2176530 w 2892595"/>
              <a:gd name="connsiteY37" fmla="*/ 564094 h 1604448"/>
              <a:gd name="connsiteX38" fmla="*/ 2181682 w 2892595"/>
              <a:gd name="connsiteY38" fmla="*/ 579549 h 1604448"/>
              <a:gd name="connsiteX39" fmla="*/ 2189409 w 2892595"/>
              <a:gd name="connsiteY39" fmla="*/ 595004 h 1604448"/>
              <a:gd name="connsiteX40" fmla="*/ 2194560 w 2892595"/>
              <a:gd name="connsiteY40" fmla="*/ 600155 h 1604448"/>
              <a:gd name="connsiteX41" fmla="*/ 2197136 w 2892595"/>
              <a:gd name="connsiteY41" fmla="*/ 643943 h 1604448"/>
              <a:gd name="connsiteX42" fmla="*/ 2191985 w 2892595"/>
              <a:gd name="connsiteY42" fmla="*/ 667125 h 1604448"/>
              <a:gd name="connsiteX43" fmla="*/ 2186833 w 2892595"/>
              <a:gd name="connsiteY43" fmla="*/ 682580 h 1604448"/>
              <a:gd name="connsiteX44" fmla="*/ 2189409 w 2892595"/>
              <a:gd name="connsiteY44" fmla="*/ 692883 h 1604448"/>
              <a:gd name="connsiteX45" fmla="*/ 2204864 w 2892595"/>
              <a:gd name="connsiteY45" fmla="*/ 698034 h 1604448"/>
              <a:gd name="connsiteX46" fmla="*/ 2256379 w 2892595"/>
              <a:gd name="connsiteY46" fmla="*/ 700610 h 1604448"/>
              <a:gd name="connsiteX47" fmla="*/ 2269258 w 2892595"/>
              <a:gd name="connsiteY47" fmla="*/ 713489 h 1604448"/>
              <a:gd name="connsiteX48" fmla="*/ 2282137 w 2892595"/>
              <a:gd name="connsiteY48" fmla="*/ 723792 h 1604448"/>
              <a:gd name="connsiteX49" fmla="*/ 2302743 w 2892595"/>
              <a:gd name="connsiteY49" fmla="*/ 741823 h 1604448"/>
              <a:gd name="connsiteX50" fmla="*/ 2310470 w 2892595"/>
              <a:gd name="connsiteY50" fmla="*/ 746974 h 1604448"/>
              <a:gd name="connsiteX51" fmla="*/ 2318198 w 2892595"/>
              <a:gd name="connsiteY51" fmla="*/ 752126 h 1604448"/>
              <a:gd name="connsiteX52" fmla="*/ 2341380 w 2892595"/>
              <a:gd name="connsiteY52" fmla="*/ 749550 h 1604448"/>
              <a:gd name="connsiteX53" fmla="*/ 2364562 w 2892595"/>
              <a:gd name="connsiteY53" fmla="*/ 739247 h 1604448"/>
              <a:gd name="connsiteX54" fmla="*/ 2372289 w 2892595"/>
              <a:gd name="connsiteY54" fmla="*/ 736671 h 1604448"/>
              <a:gd name="connsiteX55" fmla="*/ 2387744 w 2892595"/>
              <a:gd name="connsiteY55" fmla="*/ 739247 h 1604448"/>
              <a:gd name="connsiteX56" fmla="*/ 2405774 w 2892595"/>
              <a:gd name="connsiteY56" fmla="*/ 762429 h 1604448"/>
              <a:gd name="connsiteX57" fmla="*/ 2413501 w 2892595"/>
              <a:gd name="connsiteY57" fmla="*/ 785611 h 1604448"/>
              <a:gd name="connsiteX58" fmla="*/ 2416077 w 2892595"/>
              <a:gd name="connsiteY58" fmla="*/ 793338 h 1604448"/>
              <a:gd name="connsiteX59" fmla="*/ 2421229 w 2892595"/>
              <a:gd name="connsiteY59" fmla="*/ 831975 h 1604448"/>
              <a:gd name="connsiteX60" fmla="*/ 2426380 w 2892595"/>
              <a:gd name="connsiteY60" fmla="*/ 847429 h 1604448"/>
              <a:gd name="connsiteX61" fmla="*/ 2431532 w 2892595"/>
              <a:gd name="connsiteY61" fmla="*/ 855157 h 1604448"/>
              <a:gd name="connsiteX62" fmla="*/ 2439259 w 2892595"/>
              <a:gd name="connsiteY62" fmla="*/ 870611 h 1604448"/>
              <a:gd name="connsiteX63" fmla="*/ 2444411 w 2892595"/>
              <a:gd name="connsiteY63" fmla="*/ 880914 h 1604448"/>
              <a:gd name="connsiteX64" fmla="*/ 2452138 w 2892595"/>
              <a:gd name="connsiteY64" fmla="*/ 888642 h 1604448"/>
              <a:gd name="connsiteX65" fmla="*/ 2457289 w 2892595"/>
              <a:gd name="connsiteY65" fmla="*/ 904096 h 1604448"/>
              <a:gd name="connsiteX66" fmla="*/ 2459865 w 2892595"/>
              <a:gd name="connsiteY66" fmla="*/ 911824 h 1604448"/>
              <a:gd name="connsiteX67" fmla="*/ 2462441 w 2892595"/>
              <a:gd name="connsiteY67" fmla="*/ 940157 h 1604448"/>
              <a:gd name="connsiteX68" fmla="*/ 2475320 w 2892595"/>
              <a:gd name="connsiteY68" fmla="*/ 953036 h 1604448"/>
              <a:gd name="connsiteX69" fmla="*/ 2483047 w 2892595"/>
              <a:gd name="connsiteY69" fmla="*/ 955612 h 1604448"/>
              <a:gd name="connsiteX70" fmla="*/ 2490775 w 2892595"/>
              <a:gd name="connsiteY70" fmla="*/ 960764 h 1604448"/>
              <a:gd name="connsiteX71" fmla="*/ 2503653 w 2892595"/>
              <a:gd name="connsiteY71" fmla="*/ 963339 h 1604448"/>
              <a:gd name="connsiteX72" fmla="*/ 2521684 w 2892595"/>
              <a:gd name="connsiteY72" fmla="*/ 968491 h 1604448"/>
              <a:gd name="connsiteX73" fmla="*/ 2539714 w 2892595"/>
              <a:gd name="connsiteY73" fmla="*/ 981370 h 1604448"/>
              <a:gd name="connsiteX74" fmla="*/ 2568048 w 2892595"/>
              <a:gd name="connsiteY74" fmla="*/ 996824 h 1604448"/>
              <a:gd name="connsiteX75" fmla="*/ 2575775 w 2892595"/>
              <a:gd name="connsiteY75" fmla="*/ 1004552 h 1604448"/>
              <a:gd name="connsiteX76" fmla="*/ 2580927 w 2892595"/>
              <a:gd name="connsiteY76" fmla="*/ 1012279 h 1604448"/>
              <a:gd name="connsiteX77" fmla="*/ 2588654 w 2892595"/>
              <a:gd name="connsiteY77" fmla="*/ 1014855 h 1604448"/>
              <a:gd name="connsiteX78" fmla="*/ 2598957 w 2892595"/>
              <a:gd name="connsiteY78" fmla="*/ 1030309 h 1604448"/>
              <a:gd name="connsiteX79" fmla="*/ 2601533 w 2892595"/>
              <a:gd name="connsiteY79" fmla="*/ 1038037 h 1604448"/>
              <a:gd name="connsiteX80" fmla="*/ 2611836 w 2892595"/>
              <a:gd name="connsiteY80" fmla="*/ 1053491 h 1604448"/>
              <a:gd name="connsiteX81" fmla="*/ 2616987 w 2892595"/>
              <a:gd name="connsiteY81" fmla="*/ 1061219 h 1604448"/>
              <a:gd name="connsiteX82" fmla="*/ 2632442 w 2892595"/>
              <a:gd name="connsiteY82" fmla="*/ 1066370 h 1604448"/>
              <a:gd name="connsiteX83" fmla="*/ 2647897 w 2892595"/>
              <a:gd name="connsiteY83" fmla="*/ 1063794 h 1604448"/>
              <a:gd name="connsiteX84" fmla="*/ 2655624 w 2892595"/>
              <a:gd name="connsiteY84" fmla="*/ 1061219 h 1604448"/>
              <a:gd name="connsiteX85" fmla="*/ 2658200 w 2892595"/>
              <a:gd name="connsiteY85" fmla="*/ 1053491 h 1604448"/>
              <a:gd name="connsiteX86" fmla="*/ 2678806 w 2892595"/>
              <a:gd name="connsiteY86" fmla="*/ 1056067 h 1604448"/>
              <a:gd name="connsiteX87" fmla="*/ 2691685 w 2892595"/>
              <a:gd name="connsiteY87" fmla="*/ 1068946 h 1604448"/>
              <a:gd name="connsiteX88" fmla="*/ 2699412 w 2892595"/>
              <a:gd name="connsiteY88" fmla="*/ 1074098 h 1604448"/>
              <a:gd name="connsiteX89" fmla="*/ 2714867 w 2892595"/>
              <a:gd name="connsiteY89" fmla="*/ 1097280 h 1604448"/>
              <a:gd name="connsiteX90" fmla="*/ 2720018 w 2892595"/>
              <a:gd name="connsiteY90" fmla="*/ 1105007 h 1604448"/>
              <a:gd name="connsiteX91" fmla="*/ 2725170 w 2892595"/>
              <a:gd name="connsiteY91" fmla="*/ 1112734 h 1604448"/>
              <a:gd name="connsiteX92" fmla="*/ 2730322 w 2892595"/>
              <a:gd name="connsiteY92" fmla="*/ 1128189 h 1604448"/>
              <a:gd name="connsiteX93" fmla="*/ 2732897 w 2892595"/>
              <a:gd name="connsiteY93" fmla="*/ 1135916 h 1604448"/>
              <a:gd name="connsiteX94" fmla="*/ 2730322 w 2892595"/>
              <a:gd name="connsiteY94" fmla="*/ 1148795 h 1604448"/>
              <a:gd name="connsiteX95" fmla="*/ 2722594 w 2892595"/>
              <a:gd name="connsiteY95" fmla="*/ 1151371 h 1604448"/>
              <a:gd name="connsiteX96" fmla="*/ 2689109 w 2892595"/>
              <a:gd name="connsiteY96" fmla="*/ 1156522 h 1604448"/>
              <a:gd name="connsiteX97" fmla="*/ 2681382 w 2892595"/>
              <a:gd name="connsiteY97" fmla="*/ 1159098 h 1604448"/>
              <a:gd name="connsiteX98" fmla="*/ 2681382 w 2892595"/>
              <a:gd name="connsiteY98" fmla="*/ 1174553 h 1604448"/>
              <a:gd name="connsiteX99" fmla="*/ 2689109 w 2892595"/>
              <a:gd name="connsiteY99" fmla="*/ 1177129 h 1604448"/>
              <a:gd name="connsiteX100" fmla="*/ 2696836 w 2892595"/>
              <a:gd name="connsiteY100" fmla="*/ 1182280 h 1604448"/>
              <a:gd name="connsiteX101" fmla="*/ 2704564 w 2892595"/>
              <a:gd name="connsiteY101" fmla="*/ 1184856 h 1604448"/>
              <a:gd name="connsiteX102" fmla="*/ 2720018 w 2892595"/>
              <a:gd name="connsiteY102" fmla="*/ 1195159 h 1604448"/>
              <a:gd name="connsiteX103" fmla="*/ 2725170 w 2892595"/>
              <a:gd name="connsiteY103" fmla="*/ 1202886 h 1604448"/>
              <a:gd name="connsiteX104" fmla="*/ 2740625 w 2892595"/>
              <a:gd name="connsiteY104" fmla="*/ 1210614 h 1604448"/>
              <a:gd name="connsiteX105" fmla="*/ 2745776 w 2892595"/>
              <a:gd name="connsiteY105" fmla="*/ 1226068 h 1604448"/>
              <a:gd name="connsiteX106" fmla="*/ 2748352 w 2892595"/>
              <a:gd name="connsiteY106" fmla="*/ 1233796 h 1604448"/>
              <a:gd name="connsiteX107" fmla="*/ 2756079 w 2892595"/>
              <a:gd name="connsiteY107" fmla="*/ 1238947 h 1604448"/>
              <a:gd name="connsiteX108" fmla="*/ 2766382 w 2892595"/>
              <a:gd name="connsiteY108" fmla="*/ 1254402 h 1604448"/>
              <a:gd name="connsiteX109" fmla="*/ 2768958 w 2892595"/>
              <a:gd name="connsiteY109" fmla="*/ 1262129 h 1604448"/>
              <a:gd name="connsiteX110" fmla="*/ 2740625 w 2892595"/>
              <a:gd name="connsiteY110" fmla="*/ 1259553 h 1604448"/>
              <a:gd name="connsiteX111" fmla="*/ 2722594 w 2892595"/>
              <a:gd name="connsiteY111" fmla="*/ 1269856 h 1604448"/>
              <a:gd name="connsiteX112" fmla="*/ 2717443 w 2892595"/>
              <a:gd name="connsiteY112" fmla="*/ 1285311 h 1604448"/>
              <a:gd name="connsiteX113" fmla="*/ 2714867 w 2892595"/>
              <a:gd name="connsiteY113" fmla="*/ 1293038 h 1604448"/>
              <a:gd name="connsiteX114" fmla="*/ 2720018 w 2892595"/>
              <a:gd name="connsiteY114" fmla="*/ 1300766 h 1604448"/>
              <a:gd name="connsiteX115" fmla="*/ 2735473 w 2892595"/>
              <a:gd name="connsiteY115" fmla="*/ 1303342 h 1604448"/>
              <a:gd name="connsiteX116" fmla="*/ 2763807 w 2892595"/>
              <a:gd name="connsiteY116" fmla="*/ 1305917 h 1604448"/>
              <a:gd name="connsiteX117" fmla="*/ 2774110 w 2892595"/>
              <a:gd name="connsiteY117" fmla="*/ 1329099 h 1604448"/>
              <a:gd name="connsiteX118" fmla="*/ 2776686 w 2892595"/>
              <a:gd name="connsiteY118" fmla="*/ 1336827 h 1604448"/>
              <a:gd name="connsiteX119" fmla="*/ 2786989 w 2892595"/>
              <a:gd name="connsiteY119" fmla="*/ 1352281 h 1604448"/>
              <a:gd name="connsiteX120" fmla="*/ 2792140 w 2892595"/>
              <a:gd name="connsiteY120" fmla="*/ 1360009 h 1604448"/>
              <a:gd name="connsiteX121" fmla="*/ 2799867 w 2892595"/>
              <a:gd name="connsiteY121" fmla="*/ 1365160 h 1604448"/>
              <a:gd name="connsiteX122" fmla="*/ 2812746 w 2892595"/>
              <a:gd name="connsiteY122" fmla="*/ 1378039 h 1604448"/>
              <a:gd name="connsiteX123" fmla="*/ 2828201 w 2892595"/>
              <a:gd name="connsiteY123" fmla="*/ 1383191 h 1604448"/>
              <a:gd name="connsiteX124" fmla="*/ 2848807 w 2892595"/>
              <a:gd name="connsiteY124" fmla="*/ 1380615 h 1604448"/>
              <a:gd name="connsiteX125" fmla="*/ 2871989 w 2892595"/>
              <a:gd name="connsiteY125" fmla="*/ 1385766 h 1604448"/>
              <a:gd name="connsiteX126" fmla="*/ 2874565 w 2892595"/>
              <a:gd name="connsiteY126" fmla="*/ 1408948 h 1604448"/>
              <a:gd name="connsiteX127" fmla="*/ 2869413 w 2892595"/>
              <a:gd name="connsiteY127" fmla="*/ 1434706 h 1604448"/>
              <a:gd name="connsiteX128" fmla="*/ 2877141 w 2892595"/>
              <a:gd name="connsiteY128" fmla="*/ 1439858 h 1604448"/>
              <a:gd name="connsiteX129" fmla="*/ 2890020 w 2892595"/>
              <a:gd name="connsiteY129" fmla="*/ 1437282 h 1604448"/>
              <a:gd name="connsiteX130" fmla="*/ 2892595 w 2892595"/>
              <a:gd name="connsiteY130" fmla="*/ 1437282 h 1604448"/>
              <a:gd name="connsiteX131" fmla="*/ 2892595 w 2892595"/>
              <a:gd name="connsiteY131" fmla="*/ 1493949 h 1604448"/>
              <a:gd name="connsiteX132" fmla="*/ 2864262 w 2892595"/>
              <a:gd name="connsiteY132" fmla="*/ 1514555 h 1604448"/>
              <a:gd name="connsiteX133" fmla="*/ 2846231 w 2892595"/>
              <a:gd name="connsiteY133" fmla="*/ 1548040 h 1604448"/>
              <a:gd name="connsiteX134" fmla="*/ 2841080 w 2892595"/>
              <a:gd name="connsiteY134" fmla="*/ 1558343 h 1604448"/>
              <a:gd name="connsiteX135" fmla="*/ 2835928 w 2892595"/>
              <a:gd name="connsiteY135" fmla="*/ 1566071 h 1604448"/>
              <a:gd name="connsiteX136" fmla="*/ 2835928 w 2892595"/>
              <a:gd name="connsiteY136" fmla="*/ 1576374 h 1604448"/>
              <a:gd name="connsiteX137" fmla="*/ 2758655 w 2892595"/>
              <a:gd name="connsiteY137" fmla="*/ 1545464 h 1604448"/>
              <a:gd name="connsiteX138" fmla="*/ 2709715 w 2892595"/>
              <a:gd name="connsiteY138" fmla="*/ 1550616 h 1604448"/>
              <a:gd name="connsiteX139" fmla="*/ 2701988 w 2892595"/>
              <a:gd name="connsiteY139" fmla="*/ 1555767 h 1604448"/>
              <a:gd name="connsiteX140" fmla="*/ 2694261 w 2892595"/>
              <a:gd name="connsiteY140" fmla="*/ 1571222 h 1604448"/>
              <a:gd name="connsiteX141" fmla="*/ 2686533 w 2892595"/>
              <a:gd name="connsiteY141" fmla="*/ 1576374 h 1604448"/>
              <a:gd name="connsiteX142" fmla="*/ 2681382 w 2892595"/>
              <a:gd name="connsiteY142" fmla="*/ 1591828 h 1604448"/>
              <a:gd name="connsiteX143" fmla="*/ 2678806 w 2892595"/>
              <a:gd name="connsiteY143" fmla="*/ 1599556 h 1604448"/>
              <a:gd name="connsiteX144" fmla="*/ 2671079 w 2892595"/>
              <a:gd name="connsiteY144" fmla="*/ 1602131 h 1604448"/>
              <a:gd name="connsiteX145" fmla="*/ 2637594 w 2892595"/>
              <a:gd name="connsiteY145" fmla="*/ 1599556 h 1604448"/>
              <a:gd name="connsiteX146" fmla="*/ 2596381 w 2892595"/>
              <a:gd name="connsiteY146" fmla="*/ 1596980 h 1604448"/>
              <a:gd name="connsiteX147" fmla="*/ 2575775 w 2892595"/>
              <a:gd name="connsiteY147" fmla="*/ 1591828 h 1604448"/>
              <a:gd name="connsiteX148" fmla="*/ 2596381 w 2892595"/>
              <a:gd name="connsiteY148" fmla="*/ 1584101 h 1604448"/>
              <a:gd name="connsiteX149" fmla="*/ 2604109 w 2892595"/>
              <a:gd name="connsiteY149" fmla="*/ 1578949 h 1604448"/>
              <a:gd name="connsiteX150" fmla="*/ 2601533 w 2892595"/>
              <a:gd name="connsiteY150" fmla="*/ 1555767 h 1604448"/>
              <a:gd name="connsiteX151" fmla="*/ 2586078 w 2892595"/>
              <a:gd name="connsiteY151" fmla="*/ 1532585 h 1604448"/>
              <a:gd name="connsiteX152" fmla="*/ 2578351 w 2892595"/>
              <a:gd name="connsiteY152" fmla="*/ 1527434 h 1604448"/>
              <a:gd name="connsiteX153" fmla="*/ 2575775 w 2892595"/>
              <a:gd name="connsiteY153" fmla="*/ 1519707 h 1604448"/>
              <a:gd name="connsiteX154" fmla="*/ 2565472 w 2892595"/>
              <a:gd name="connsiteY154" fmla="*/ 1504252 h 1604448"/>
              <a:gd name="connsiteX155" fmla="*/ 2562896 w 2892595"/>
              <a:gd name="connsiteY155" fmla="*/ 1496525 h 1604448"/>
              <a:gd name="connsiteX156" fmla="*/ 2560320 w 2892595"/>
              <a:gd name="connsiteY156" fmla="*/ 1486222 h 1604448"/>
              <a:gd name="connsiteX157" fmla="*/ 2552593 w 2892595"/>
              <a:gd name="connsiteY157" fmla="*/ 1478494 h 1604448"/>
              <a:gd name="connsiteX158" fmla="*/ 2547442 w 2892595"/>
              <a:gd name="connsiteY158" fmla="*/ 1470767 h 1604448"/>
              <a:gd name="connsiteX159" fmla="*/ 2524260 w 2892595"/>
              <a:gd name="connsiteY159" fmla="*/ 1457888 h 1604448"/>
              <a:gd name="connsiteX160" fmla="*/ 2516532 w 2892595"/>
              <a:gd name="connsiteY160" fmla="*/ 1460464 h 1604448"/>
              <a:gd name="connsiteX161" fmla="*/ 2513956 w 2892595"/>
              <a:gd name="connsiteY161" fmla="*/ 1468191 h 1604448"/>
              <a:gd name="connsiteX162" fmla="*/ 2490775 w 2892595"/>
              <a:gd name="connsiteY162" fmla="*/ 1470767 h 1604448"/>
              <a:gd name="connsiteX163" fmla="*/ 2434107 w 2892595"/>
              <a:gd name="connsiteY163" fmla="*/ 1468191 h 1604448"/>
              <a:gd name="connsiteX164" fmla="*/ 2359410 w 2892595"/>
              <a:gd name="connsiteY164" fmla="*/ 1473343 h 1604448"/>
              <a:gd name="connsiteX165" fmla="*/ 2258955 w 2892595"/>
              <a:gd name="connsiteY165" fmla="*/ 1475918 h 1604448"/>
              <a:gd name="connsiteX166" fmla="*/ 2233197 w 2892595"/>
              <a:gd name="connsiteY166" fmla="*/ 1478494 h 1604448"/>
              <a:gd name="connsiteX167" fmla="*/ 2207439 w 2892595"/>
              <a:gd name="connsiteY167" fmla="*/ 1483646 h 1604448"/>
              <a:gd name="connsiteX168" fmla="*/ 2119863 w 2892595"/>
              <a:gd name="connsiteY168" fmla="*/ 1491373 h 1604448"/>
              <a:gd name="connsiteX169" fmla="*/ 2112136 w 2892595"/>
              <a:gd name="connsiteY169" fmla="*/ 1493949 h 1604448"/>
              <a:gd name="connsiteX170" fmla="*/ 2083802 w 2892595"/>
              <a:gd name="connsiteY170" fmla="*/ 1501676 h 1604448"/>
              <a:gd name="connsiteX171" fmla="*/ 2065772 w 2892595"/>
              <a:gd name="connsiteY171" fmla="*/ 1509404 h 1604448"/>
              <a:gd name="connsiteX172" fmla="*/ 2019408 w 2892595"/>
              <a:gd name="connsiteY172" fmla="*/ 1511979 h 1604448"/>
              <a:gd name="connsiteX173" fmla="*/ 2019408 w 2892595"/>
              <a:gd name="connsiteY173" fmla="*/ 1522282 h 1604448"/>
              <a:gd name="connsiteX174" fmla="*/ 2011680 w 2892595"/>
              <a:gd name="connsiteY174" fmla="*/ 1596980 h 1604448"/>
              <a:gd name="connsiteX175" fmla="*/ 1857134 w 2892595"/>
              <a:gd name="connsiteY175" fmla="*/ 1594404 h 1604448"/>
              <a:gd name="connsiteX176" fmla="*/ 1851982 w 2892595"/>
              <a:gd name="connsiteY176" fmla="*/ 1488797 h 1604448"/>
              <a:gd name="connsiteX177" fmla="*/ 1741224 w 2892595"/>
              <a:gd name="connsiteY177" fmla="*/ 1486222 h 1604448"/>
              <a:gd name="connsiteX178" fmla="*/ 1700010 w 2892595"/>
              <a:gd name="connsiteY178" fmla="*/ 1460464 h 1604448"/>
              <a:gd name="connsiteX179" fmla="*/ 1700012 w 2892595"/>
              <a:gd name="connsiteY179" fmla="*/ 1445009 h 1604448"/>
              <a:gd name="connsiteX180" fmla="*/ 1797891 w 2892595"/>
              <a:gd name="connsiteY180" fmla="*/ 1447585 h 1604448"/>
              <a:gd name="connsiteX181" fmla="*/ 1797891 w 2892595"/>
              <a:gd name="connsiteY181" fmla="*/ 1293038 h 1604448"/>
              <a:gd name="connsiteX182" fmla="*/ 1517132 w 2892595"/>
              <a:gd name="connsiteY182" fmla="*/ 1295614 h 1604448"/>
              <a:gd name="connsiteX183" fmla="*/ 1527435 w 2892595"/>
              <a:gd name="connsiteY183" fmla="*/ 1148795 h 1604448"/>
              <a:gd name="connsiteX184" fmla="*/ 1365161 w 2892595"/>
              <a:gd name="connsiteY184" fmla="*/ 1141068 h 1604448"/>
              <a:gd name="connsiteX185" fmla="*/ 1370313 w 2892595"/>
              <a:gd name="connsiteY185" fmla="*/ 1285312 h 1604448"/>
              <a:gd name="connsiteX186" fmla="*/ 1313646 w 2892595"/>
              <a:gd name="connsiteY186" fmla="*/ 1259553 h 1604448"/>
              <a:gd name="connsiteX187" fmla="*/ 1326524 w 2892595"/>
              <a:gd name="connsiteY187" fmla="*/ 1184856 h 1604448"/>
              <a:gd name="connsiteX188" fmla="*/ 986522 w 2892595"/>
              <a:gd name="connsiteY188" fmla="*/ 1110158 h 1604448"/>
              <a:gd name="connsiteX189" fmla="*/ 955613 w 2892595"/>
              <a:gd name="connsiteY189" fmla="*/ 1159098 h 1604448"/>
              <a:gd name="connsiteX190" fmla="*/ 831976 w 2892595"/>
              <a:gd name="connsiteY190" fmla="*/ 1153947 h 1604448"/>
              <a:gd name="connsiteX191" fmla="*/ 806218 w 2892595"/>
              <a:gd name="connsiteY191" fmla="*/ 1079249 h 1604448"/>
              <a:gd name="connsiteX192" fmla="*/ 746975 w 2892595"/>
              <a:gd name="connsiteY192" fmla="*/ 960764 h 1604448"/>
              <a:gd name="connsiteX193" fmla="*/ 607883 w 2892595"/>
              <a:gd name="connsiteY193" fmla="*/ 1009703 h 1604448"/>
              <a:gd name="connsiteX194" fmla="*/ 576974 w 2892595"/>
              <a:gd name="connsiteY194" fmla="*/ 989097 h 1604448"/>
              <a:gd name="connsiteX195" fmla="*/ 494549 w 2892595"/>
              <a:gd name="connsiteY195" fmla="*/ 1014855 h 1604448"/>
              <a:gd name="connsiteX196" fmla="*/ 419852 w 2892595"/>
              <a:gd name="connsiteY196" fmla="*/ 1097280 h 1604448"/>
              <a:gd name="connsiteX197" fmla="*/ 345154 w 2892595"/>
              <a:gd name="connsiteY197" fmla="*/ 1020006 h 1604448"/>
              <a:gd name="connsiteX198" fmla="*/ 479095 w 2892595"/>
              <a:gd name="connsiteY198" fmla="*/ 947885 h 1604448"/>
              <a:gd name="connsiteX199" fmla="*/ 489398 w 2892595"/>
              <a:gd name="connsiteY199" fmla="*/ 927278 h 1604448"/>
              <a:gd name="connsiteX200" fmla="*/ 494549 w 2892595"/>
              <a:gd name="connsiteY200" fmla="*/ 911824 h 1604448"/>
              <a:gd name="connsiteX201" fmla="*/ 486822 w 2892595"/>
              <a:gd name="connsiteY201" fmla="*/ 886066 h 1604448"/>
              <a:gd name="connsiteX202" fmla="*/ 479095 w 2892595"/>
              <a:gd name="connsiteY202" fmla="*/ 883490 h 1604448"/>
              <a:gd name="connsiteX203" fmla="*/ 471367 w 2892595"/>
              <a:gd name="connsiteY203" fmla="*/ 875763 h 1604448"/>
              <a:gd name="connsiteX204" fmla="*/ 463640 w 2892595"/>
              <a:gd name="connsiteY204" fmla="*/ 870611 h 1604448"/>
              <a:gd name="connsiteX205" fmla="*/ 458488 w 2892595"/>
              <a:gd name="connsiteY205" fmla="*/ 862884 h 1604448"/>
              <a:gd name="connsiteX206" fmla="*/ 443034 w 2892595"/>
              <a:gd name="connsiteY206" fmla="*/ 852581 h 1604448"/>
              <a:gd name="connsiteX207" fmla="*/ 427579 w 2892595"/>
              <a:gd name="connsiteY207" fmla="*/ 842278 h 1604448"/>
              <a:gd name="connsiteX208" fmla="*/ 404397 w 2892595"/>
              <a:gd name="connsiteY208" fmla="*/ 834551 h 1604448"/>
              <a:gd name="connsiteX209" fmla="*/ 388942 w 2892595"/>
              <a:gd name="connsiteY209" fmla="*/ 829399 h 1604448"/>
              <a:gd name="connsiteX210" fmla="*/ 358033 w 2892595"/>
              <a:gd name="connsiteY210" fmla="*/ 826823 h 1604448"/>
              <a:gd name="connsiteX211" fmla="*/ 314245 w 2892595"/>
              <a:gd name="connsiteY211" fmla="*/ 826823 h 1604448"/>
              <a:gd name="connsiteX212" fmla="*/ 296215 w 2892595"/>
              <a:gd name="connsiteY212" fmla="*/ 829399 h 1604448"/>
              <a:gd name="connsiteX213" fmla="*/ 275608 w 2892595"/>
              <a:gd name="connsiteY213" fmla="*/ 870611 h 1604448"/>
              <a:gd name="connsiteX214" fmla="*/ 172577 w 2892595"/>
              <a:gd name="connsiteY214" fmla="*/ 793338 h 1604448"/>
              <a:gd name="connsiteX215" fmla="*/ 90153 w 2892595"/>
              <a:gd name="connsiteY215" fmla="*/ 788187 h 1604448"/>
              <a:gd name="connsiteX216" fmla="*/ 136516 w 2892595"/>
              <a:gd name="connsiteY216" fmla="*/ 865460 h 1604448"/>
              <a:gd name="connsiteX217" fmla="*/ 7728 w 2892595"/>
              <a:gd name="connsiteY217" fmla="*/ 855157 h 1604448"/>
              <a:gd name="connsiteX0" fmla="*/ 7728 w 2892595"/>
              <a:gd name="connsiteY0" fmla="*/ 855157 h 1613226"/>
              <a:gd name="connsiteX1" fmla="*/ 0 w 2892595"/>
              <a:gd name="connsiteY1" fmla="*/ 795914 h 1613226"/>
              <a:gd name="connsiteX2" fmla="*/ 932431 w 2892595"/>
              <a:gd name="connsiteY2" fmla="*/ 432730 h 1613226"/>
              <a:gd name="connsiteX3" fmla="*/ 935007 w 2892595"/>
              <a:gd name="connsiteY3" fmla="*/ 414699 h 1613226"/>
              <a:gd name="connsiteX4" fmla="*/ 1823649 w 2892595"/>
              <a:gd name="connsiteY4" fmla="*/ 51515 h 1613226"/>
              <a:gd name="connsiteX5" fmla="*/ 1978195 w 2892595"/>
              <a:gd name="connsiteY5" fmla="*/ 0 h 1613226"/>
              <a:gd name="connsiteX6" fmla="*/ 2027135 w 2892595"/>
              <a:gd name="connsiteY6" fmla="*/ 12878 h 1613226"/>
              <a:gd name="connsiteX7" fmla="*/ 2021984 w 2892595"/>
              <a:gd name="connsiteY7" fmla="*/ 61818 h 1613226"/>
              <a:gd name="connsiteX8" fmla="*/ 2011680 w 2892595"/>
              <a:gd name="connsiteY8" fmla="*/ 113334 h 1613226"/>
              <a:gd name="connsiteX9" fmla="*/ 1993650 w 2892595"/>
              <a:gd name="connsiteY9" fmla="*/ 206062 h 1613226"/>
              <a:gd name="connsiteX10" fmla="*/ 2027135 w 2892595"/>
              <a:gd name="connsiteY10" fmla="*/ 234395 h 1613226"/>
              <a:gd name="connsiteX11" fmla="*/ 2034862 w 2892595"/>
              <a:gd name="connsiteY11" fmla="*/ 236971 h 1613226"/>
              <a:gd name="connsiteX12" fmla="*/ 2047741 w 2892595"/>
              <a:gd name="connsiteY12" fmla="*/ 260153 h 1613226"/>
              <a:gd name="connsiteX13" fmla="*/ 2060620 w 2892595"/>
              <a:gd name="connsiteY13" fmla="*/ 275607 h 1613226"/>
              <a:gd name="connsiteX14" fmla="*/ 2068347 w 2892595"/>
              <a:gd name="connsiteY14" fmla="*/ 280759 h 1613226"/>
              <a:gd name="connsiteX15" fmla="*/ 2078651 w 2892595"/>
              <a:gd name="connsiteY15" fmla="*/ 288486 h 1613226"/>
              <a:gd name="connsiteX16" fmla="*/ 2088954 w 2892595"/>
              <a:gd name="connsiteY16" fmla="*/ 303941 h 1613226"/>
              <a:gd name="connsiteX17" fmla="*/ 2094105 w 2892595"/>
              <a:gd name="connsiteY17" fmla="*/ 319396 h 1613226"/>
              <a:gd name="connsiteX18" fmla="*/ 2104408 w 2892595"/>
              <a:gd name="connsiteY18" fmla="*/ 334850 h 1613226"/>
              <a:gd name="connsiteX19" fmla="*/ 2109560 w 2892595"/>
              <a:gd name="connsiteY19" fmla="*/ 342578 h 1613226"/>
              <a:gd name="connsiteX20" fmla="*/ 2112136 w 2892595"/>
              <a:gd name="connsiteY20" fmla="*/ 350305 h 1613226"/>
              <a:gd name="connsiteX21" fmla="*/ 2127590 w 2892595"/>
              <a:gd name="connsiteY21" fmla="*/ 358032 h 1613226"/>
              <a:gd name="connsiteX22" fmla="*/ 2143045 w 2892595"/>
              <a:gd name="connsiteY22" fmla="*/ 368335 h 1613226"/>
              <a:gd name="connsiteX23" fmla="*/ 2150772 w 2892595"/>
              <a:gd name="connsiteY23" fmla="*/ 373487 h 1613226"/>
              <a:gd name="connsiteX24" fmla="*/ 2158500 w 2892595"/>
              <a:gd name="connsiteY24" fmla="*/ 388942 h 1613226"/>
              <a:gd name="connsiteX25" fmla="*/ 2163651 w 2892595"/>
              <a:gd name="connsiteY25" fmla="*/ 404396 h 1613226"/>
              <a:gd name="connsiteX26" fmla="*/ 2166227 w 2892595"/>
              <a:gd name="connsiteY26" fmla="*/ 412124 h 1613226"/>
              <a:gd name="connsiteX27" fmla="*/ 2173954 w 2892595"/>
              <a:gd name="connsiteY27" fmla="*/ 437881 h 1613226"/>
              <a:gd name="connsiteX28" fmla="*/ 2179106 w 2892595"/>
              <a:gd name="connsiteY28" fmla="*/ 445609 h 1613226"/>
              <a:gd name="connsiteX29" fmla="*/ 2191985 w 2892595"/>
              <a:gd name="connsiteY29" fmla="*/ 463639 h 1613226"/>
              <a:gd name="connsiteX30" fmla="*/ 2191985 w 2892595"/>
              <a:gd name="connsiteY30" fmla="*/ 486821 h 1613226"/>
              <a:gd name="connsiteX31" fmla="*/ 2184257 w 2892595"/>
              <a:gd name="connsiteY31" fmla="*/ 489397 h 1613226"/>
              <a:gd name="connsiteX32" fmla="*/ 2176530 w 2892595"/>
              <a:gd name="connsiteY32" fmla="*/ 497124 h 1613226"/>
              <a:gd name="connsiteX33" fmla="*/ 2168803 w 2892595"/>
              <a:gd name="connsiteY33" fmla="*/ 502276 h 1613226"/>
              <a:gd name="connsiteX34" fmla="*/ 2163651 w 2892595"/>
              <a:gd name="connsiteY34" fmla="*/ 522882 h 1613226"/>
              <a:gd name="connsiteX35" fmla="*/ 2168803 w 2892595"/>
              <a:gd name="connsiteY35" fmla="*/ 548640 h 1613226"/>
              <a:gd name="connsiteX36" fmla="*/ 2171378 w 2892595"/>
              <a:gd name="connsiteY36" fmla="*/ 556367 h 1613226"/>
              <a:gd name="connsiteX37" fmla="*/ 2176530 w 2892595"/>
              <a:gd name="connsiteY37" fmla="*/ 564094 h 1613226"/>
              <a:gd name="connsiteX38" fmla="*/ 2181682 w 2892595"/>
              <a:gd name="connsiteY38" fmla="*/ 579549 h 1613226"/>
              <a:gd name="connsiteX39" fmla="*/ 2189409 w 2892595"/>
              <a:gd name="connsiteY39" fmla="*/ 595004 h 1613226"/>
              <a:gd name="connsiteX40" fmla="*/ 2194560 w 2892595"/>
              <a:gd name="connsiteY40" fmla="*/ 600155 h 1613226"/>
              <a:gd name="connsiteX41" fmla="*/ 2197136 w 2892595"/>
              <a:gd name="connsiteY41" fmla="*/ 643943 h 1613226"/>
              <a:gd name="connsiteX42" fmla="*/ 2191985 w 2892595"/>
              <a:gd name="connsiteY42" fmla="*/ 667125 h 1613226"/>
              <a:gd name="connsiteX43" fmla="*/ 2186833 w 2892595"/>
              <a:gd name="connsiteY43" fmla="*/ 682580 h 1613226"/>
              <a:gd name="connsiteX44" fmla="*/ 2189409 w 2892595"/>
              <a:gd name="connsiteY44" fmla="*/ 692883 h 1613226"/>
              <a:gd name="connsiteX45" fmla="*/ 2204864 w 2892595"/>
              <a:gd name="connsiteY45" fmla="*/ 698034 h 1613226"/>
              <a:gd name="connsiteX46" fmla="*/ 2256379 w 2892595"/>
              <a:gd name="connsiteY46" fmla="*/ 700610 h 1613226"/>
              <a:gd name="connsiteX47" fmla="*/ 2269258 w 2892595"/>
              <a:gd name="connsiteY47" fmla="*/ 713489 h 1613226"/>
              <a:gd name="connsiteX48" fmla="*/ 2282137 w 2892595"/>
              <a:gd name="connsiteY48" fmla="*/ 723792 h 1613226"/>
              <a:gd name="connsiteX49" fmla="*/ 2302743 w 2892595"/>
              <a:gd name="connsiteY49" fmla="*/ 741823 h 1613226"/>
              <a:gd name="connsiteX50" fmla="*/ 2310470 w 2892595"/>
              <a:gd name="connsiteY50" fmla="*/ 746974 h 1613226"/>
              <a:gd name="connsiteX51" fmla="*/ 2318198 w 2892595"/>
              <a:gd name="connsiteY51" fmla="*/ 752126 h 1613226"/>
              <a:gd name="connsiteX52" fmla="*/ 2341380 w 2892595"/>
              <a:gd name="connsiteY52" fmla="*/ 749550 h 1613226"/>
              <a:gd name="connsiteX53" fmla="*/ 2364562 w 2892595"/>
              <a:gd name="connsiteY53" fmla="*/ 739247 h 1613226"/>
              <a:gd name="connsiteX54" fmla="*/ 2372289 w 2892595"/>
              <a:gd name="connsiteY54" fmla="*/ 736671 h 1613226"/>
              <a:gd name="connsiteX55" fmla="*/ 2387744 w 2892595"/>
              <a:gd name="connsiteY55" fmla="*/ 739247 h 1613226"/>
              <a:gd name="connsiteX56" fmla="*/ 2405774 w 2892595"/>
              <a:gd name="connsiteY56" fmla="*/ 762429 h 1613226"/>
              <a:gd name="connsiteX57" fmla="*/ 2413501 w 2892595"/>
              <a:gd name="connsiteY57" fmla="*/ 785611 h 1613226"/>
              <a:gd name="connsiteX58" fmla="*/ 2416077 w 2892595"/>
              <a:gd name="connsiteY58" fmla="*/ 793338 h 1613226"/>
              <a:gd name="connsiteX59" fmla="*/ 2421229 w 2892595"/>
              <a:gd name="connsiteY59" fmla="*/ 831975 h 1613226"/>
              <a:gd name="connsiteX60" fmla="*/ 2426380 w 2892595"/>
              <a:gd name="connsiteY60" fmla="*/ 847429 h 1613226"/>
              <a:gd name="connsiteX61" fmla="*/ 2431532 w 2892595"/>
              <a:gd name="connsiteY61" fmla="*/ 855157 h 1613226"/>
              <a:gd name="connsiteX62" fmla="*/ 2439259 w 2892595"/>
              <a:gd name="connsiteY62" fmla="*/ 870611 h 1613226"/>
              <a:gd name="connsiteX63" fmla="*/ 2444411 w 2892595"/>
              <a:gd name="connsiteY63" fmla="*/ 880914 h 1613226"/>
              <a:gd name="connsiteX64" fmla="*/ 2452138 w 2892595"/>
              <a:gd name="connsiteY64" fmla="*/ 888642 h 1613226"/>
              <a:gd name="connsiteX65" fmla="*/ 2457289 w 2892595"/>
              <a:gd name="connsiteY65" fmla="*/ 904096 h 1613226"/>
              <a:gd name="connsiteX66" fmla="*/ 2459865 w 2892595"/>
              <a:gd name="connsiteY66" fmla="*/ 911824 h 1613226"/>
              <a:gd name="connsiteX67" fmla="*/ 2462441 w 2892595"/>
              <a:gd name="connsiteY67" fmla="*/ 940157 h 1613226"/>
              <a:gd name="connsiteX68" fmla="*/ 2475320 w 2892595"/>
              <a:gd name="connsiteY68" fmla="*/ 953036 h 1613226"/>
              <a:gd name="connsiteX69" fmla="*/ 2483047 w 2892595"/>
              <a:gd name="connsiteY69" fmla="*/ 955612 h 1613226"/>
              <a:gd name="connsiteX70" fmla="*/ 2490775 w 2892595"/>
              <a:gd name="connsiteY70" fmla="*/ 960764 h 1613226"/>
              <a:gd name="connsiteX71" fmla="*/ 2503653 w 2892595"/>
              <a:gd name="connsiteY71" fmla="*/ 963339 h 1613226"/>
              <a:gd name="connsiteX72" fmla="*/ 2521684 w 2892595"/>
              <a:gd name="connsiteY72" fmla="*/ 968491 h 1613226"/>
              <a:gd name="connsiteX73" fmla="*/ 2539714 w 2892595"/>
              <a:gd name="connsiteY73" fmla="*/ 981370 h 1613226"/>
              <a:gd name="connsiteX74" fmla="*/ 2568048 w 2892595"/>
              <a:gd name="connsiteY74" fmla="*/ 996824 h 1613226"/>
              <a:gd name="connsiteX75" fmla="*/ 2575775 w 2892595"/>
              <a:gd name="connsiteY75" fmla="*/ 1004552 h 1613226"/>
              <a:gd name="connsiteX76" fmla="*/ 2580927 w 2892595"/>
              <a:gd name="connsiteY76" fmla="*/ 1012279 h 1613226"/>
              <a:gd name="connsiteX77" fmla="*/ 2588654 w 2892595"/>
              <a:gd name="connsiteY77" fmla="*/ 1014855 h 1613226"/>
              <a:gd name="connsiteX78" fmla="*/ 2598957 w 2892595"/>
              <a:gd name="connsiteY78" fmla="*/ 1030309 h 1613226"/>
              <a:gd name="connsiteX79" fmla="*/ 2601533 w 2892595"/>
              <a:gd name="connsiteY79" fmla="*/ 1038037 h 1613226"/>
              <a:gd name="connsiteX80" fmla="*/ 2611836 w 2892595"/>
              <a:gd name="connsiteY80" fmla="*/ 1053491 h 1613226"/>
              <a:gd name="connsiteX81" fmla="*/ 2616987 w 2892595"/>
              <a:gd name="connsiteY81" fmla="*/ 1061219 h 1613226"/>
              <a:gd name="connsiteX82" fmla="*/ 2632442 w 2892595"/>
              <a:gd name="connsiteY82" fmla="*/ 1066370 h 1613226"/>
              <a:gd name="connsiteX83" fmla="*/ 2647897 w 2892595"/>
              <a:gd name="connsiteY83" fmla="*/ 1063794 h 1613226"/>
              <a:gd name="connsiteX84" fmla="*/ 2655624 w 2892595"/>
              <a:gd name="connsiteY84" fmla="*/ 1061219 h 1613226"/>
              <a:gd name="connsiteX85" fmla="*/ 2658200 w 2892595"/>
              <a:gd name="connsiteY85" fmla="*/ 1053491 h 1613226"/>
              <a:gd name="connsiteX86" fmla="*/ 2678806 w 2892595"/>
              <a:gd name="connsiteY86" fmla="*/ 1056067 h 1613226"/>
              <a:gd name="connsiteX87" fmla="*/ 2691685 w 2892595"/>
              <a:gd name="connsiteY87" fmla="*/ 1068946 h 1613226"/>
              <a:gd name="connsiteX88" fmla="*/ 2699412 w 2892595"/>
              <a:gd name="connsiteY88" fmla="*/ 1074098 h 1613226"/>
              <a:gd name="connsiteX89" fmla="*/ 2714867 w 2892595"/>
              <a:gd name="connsiteY89" fmla="*/ 1097280 h 1613226"/>
              <a:gd name="connsiteX90" fmla="*/ 2720018 w 2892595"/>
              <a:gd name="connsiteY90" fmla="*/ 1105007 h 1613226"/>
              <a:gd name="connsiteX91" fmla="*/ 2725170 w 2892595"/>
              <a:gd name="connsiteY91" fmla="*/ 1112734 h 1613226"/>
              <a:gd name="connsiteX92" fmla="*/ 2730322 w 2892595"/>
              <a:gd name="connsiteY92" fmla="*/ 1128189 h 1613226"/>
              <a:gd name="connsiteX93" fmla="*/ 2732897 w 2892595"/>
              <a:gd name="connsiteY93" fmla="*/ 1135916 h 1613226"/>
              <a:gd name="connsiteX94" fmla="*/ 2730322 w 2892595"/>
              <a:gd name="connsiteY94" fmla="*/ 1148795 h 1613226"/>
              <a:gd name="connsiteX95" fmla="*/ 2722594 w 2892595"/>
              <a:gd name="connsiteY95" fmla="*/ 1151371 h 1613226"/>
              <a:gd name="connsiteX96" fmla="*/ 2689109 w 2892595"/>
              <a:gd name="connsiteY96" fmla="*/ 1156522 h 1613226"/>
              <a:gd name="connsiteX97" fmla="*/ 2681382 w 2892595"/>
              <a:gd name="connsiteY97" fmla="*/ 1159098 h 1613226"/>
              <a:gd name="connsiteX98" fmla="*/ 2681382 w 2892595"/>
              <a:gd name="connsiteY98" fmla="*/ 1174553 h 1613226"/>
              <a:gd name="connsiteX99" fmla="*/ 2689109 w 2892595"/>
              <a:gd name="connsiteY99" fmla="*/ 1177129 h 1613226"/>
              <a:gd name="connsiteX100" fmla="*/ 2696836 w 2892595"/>
              <a:gd name="connsiteY100" fmla="*/ 1182280 h 1613226"/>
              <a:gd name="connsiteX101" fmla="*/ 2704564 w 2892595"/>
              <a:gd name="connsiteY101" fmla="*/ 1184856 h 1613226"/>
              <a:gd name="connsiteX102" fmla="*/ 2720018 w 2892595"/>
              <a:gd name="connsiteY102" fmla="*/ 1195159 h 1613226"/>
              <a:gd name="connsiteX103" fmla="*/ 2725170 w 2892595"/>
              <a:gd name="connsiteY103" fmla="*/ 1202886 h 1613226"/>
              <a:gd name="connsiteX104" fmla="*/ 2740625 w 2892595"/>
              <a:gd name="connsiteY104" fmla="*/ 1210614 h 1613226"/>
              <a:gd name="connsiteX105" fmla="*/ 2745776 w 2892595"/>
              <a:gd name="connsiteY105" fmla="*/ 1226068 h 1613226"/>
              <a:gd name="connsiteX106" fmla="*/ 2748352 w 2892595"/>
              <a:gd name="connsiteY106" fmla="*/ 1233796 h 1613226"/>
              <a:gd name="connsiteX107" fmla="*/ 2756079 w 2892595"/>
              <a:gd name="connsiteY107" fmla="*/ 1238947 h 1613226"/>
              <a:gd name="connsiteX108" fmla="*/ 2766382 w 2892595"/>
              <a:gd name="connsiteY108" fmla="*/ 1254402 h 1613226"/>
              <a:gd name="connsiteX109" fmla="*/ 2768958 w 2892595"/>
              <a:gd name="connsiteY109" fmla="*/ 1262129 h 1613226"/>
              <a:gd name="connsiteX110" fmla="*/ 2740625 w 2892595"/>
              <a:gd name="connsiteY110" fmla="*/ 1259553 h 1613226"/>
              <a:gd name="connsiteX111" fmla="*/ 2722594 w 2892595"/>
              <a:gd name="connsiteY111" fmla="*/ 1269856 h 1613226"/>
              <a:gd name="connsiteX112" fmla="*/ 2717443 w 2892595"/>
              <a:gd name="connsiteY112" fmla="*/ 1285311 h 1613226"/>
              <a:gd name="connsiteX113" fmla="*/ 2714867 w 2892595"/>
              <a:gd name="connsiteY113" fmla="*/ 1293038 h 1613226"/>
              <a:gd name="connsiteX114" fmla="*/ 2720018 w 2892595"/>
              <a:gd name="connsiteY114" fmla="*/ 1300766 h 1613226"/>
              <a:gd name="connsiteX115" fmla="*/ 2735473 w 2892595"/>
              <a:gd name="connsiteY115" fmla="*/ 1303342 h 1613226"/>
              <a:gd name="connsiteX116" fmla="*/ 2763807 w 2892595"/>
              <a:gd name="connsiteY116" fmla="*/ 1305917 h 1613226"/>
              <a:gd name="connsiteX117" fmla="*/ 2774110 w 2892595"/>
              <a:gd name="connsiteY117" fmla="*/ 1329099 h 1613226"/>
              <a:gd name="connsiteX118" fmla="*/ 2776686 w 2892595"/>
              <a:gd name="connsiteY118" fmla="*/ 1336827 h 1613226"/>
              <a:gd name="connsiteX119" fmla="*/ 2786989 w 2892595"/>
              <a:gd name="connsiteY119" fmla="*/ 1352281 h 1613226"/>
              <a:gd name="connsiteX120" fmla="*/ 2792140 w 2892595"/>
              <a:gd name="connsiteY120" fmla="*/ 1360009 h 1613226"/>
              <a:gd name="connsiteX121" fmla="*/ 2799867 w 2892595"/>
              <a:gd name="connsiteY121" fmla="*/ 1365160 h 1613226"/>
              <a:gd name="connsiteX122" fmla="*/ 2812746 w 2892595"/>
              <a:gd name="connsiteY122" fmla="*/ 1378039 h 1613226"/>
              <a:gd name="connsiteX123" fmla="*/ 2828201 w 2892595"/>
              <a:gd name="connsiteY123" fmla="*/ 1383191 h 1613226"/>
              <a:gd name="connsiteX124" fmla="*/ 2848807 w 2892595"/>
              <a:gd name="connsiteY124" fmla="*/ 1380615 h 1613226"/>
              <a:gd name="connsiteX125" fmla="*/ 2871989 w 2892595"/>
              <a:gd name="connsiteY125" fmla="*/ 1385766 h 1613226"/>
              <a:gd name="connsiteX126" fmla="*/ 2874565 w 2892595"/>
              <a:gd name="connsiteY126" fmla="*/ 1408948 h 1613226"/>
              <a:gd name="connsiteX127" fmla="*/ 2869413 w 2892595"/>
              <a:gd name="connsiteY127" fmla="*/ 1434706 h 1613226"/>
              <a:gd name="connsiteX128" fmla="*/ 2877141 w 2892595"/>
              <a:gd name="connsiteY128" fmla="*/ 1439858 h 1613226"/>
              <a:gd name="connsiteX129" fmla="*/ 2890020 w 2892595"/>
              <a:gd name="connsiteY129" fmla="*/ 1437282 h 1613226"/>
              <a:gd name="connsiteX130" fmla="*/ 2892595 w 2892595"/>
              <a:gd name="connsiteY130" fmla="*/ 1437282 h 1613226"/>
              <a:gd name="connsiteX131" fmla="*/ 2892595 w 2892595"/>
              <a:gd name="connsiteY131" fmla="*/ 1493949 h 1613226"/>
              <a:gd name="connsiteX132" fmla="*/ 2864262 w 2892595"/>
              <a:gd name="connsiteY132" fmla="*/ 1514555 h 1613226"/>
              <a:gd name="connsiteX133" fmla="*/ 2846231 w 2892595"/>
              <a:gd name="connsiteY133" fmla="*/ 1548040 h 1613226"/>
              <a:gd name="connsiteX134" fmla="*/ 2841080 w 2892595"/>
              <a:gd name="connsiteY134" fmla="*/ 1558343 h 1613226"/>
              <a:gd name="connsiteX135" fmla="*/ 2835928 w 2892595"/>
              <a:gd name="connsiteY135" fmla="*/ 1566071 h 1613226"/>
              <a:gd name="connsiteX136" fmla="*/ 2835928 w 2892595"/>
              <a:gd name="connsiteY136" fmla="*/ 1576374 h 1613226"/>
              <a:gd name="connsiteX137" fmla="*/ 2758655 w 2892595"/>
              <a:gd name="connsiteY137" fmla="*/ 1545464 h 1613226"/>
              <a:gd name="connsiteX138" fmla="*/ 2709715 w 2892595"/>
              <a:gd name="connsiteY138" fmla="*/ 1550616 h 1613226"/>
              <a:gd name="connsiteX139" fmla="*/ 2701988 w 2892595"/>
              <a:gd name="connsiteY139" fmla="*/ 1555767 h 1613226"/>
              <a:gd name="connsiteX140" fmla="*/ 2694261 w 2892595"/>
              <a:gd name="connsiteY140" fmla="*/ 1571222 h 1613226"/>
              <a:gd name="connsiteX141" fmla="*/ 2686533 w 2892595"/>
              <a:gd name="connsiteY141" fmla="*/ 1576374 h 1613226"/>
              <a:gd name="connsiteX142" fmla="*/ 2681382 w 2892595"/>
              <a:gd name="connsiteY142" fmla="*/ 1591828 h 1613226"/>
              <a:gd name="connsiteX143" fmla="*/ 2678806 w 2892595"/>
              <a:gd name="connsiteY143" fmla="*/ 1599556 h 1613226"/>
              <a:gd name="connsiteX144" fmla="*/ 2671079 w 2892595"/>
              <a:gd name="connsiteY144" fmla="*/ 1602131 h 1613226"/>
              <a:gd name="connsiteX145" fmla="*/ 2637594 w 2892595"/>
              <a:gd name="connsiteY145" fmla="*/ 1599556 h 1613226"/>
              <a:gd name="connsiteX146" fmla="*/ 2596381 w 2892595"/>
              <a:gd name="connsiteY146" fmla="*/ 1596980 h 1613226"/>
              <a:gd name="connsiteX147" fmla="*/ 2575775 w 2892595"/>
              <a:gd name="connsiteY147" fmla="*/ 1591828 h 1613226"/>
              <a:gd name="connsiteX148" fmla="*/ 2596381 w 2892595"/>
              <a:gd name="connsiteY148" fmla="*/ 1584101 h 1613226"/>
              <a:gd name="connsiteX149" fmla="*/ 2604109 w 2892595"/>
              <a:gd name="connsiteY149" fmla="*/ 1578949 h 1613226"/>
              <a:gd name="connsiteX150" fmla="*/ 2601533 w 2892595"/>
              <a:gd name="connsiteY150" fmla="*/ 1555767 h 1613226"/>
              <a:gd name="connsiteX151" fmla="*/ 2586078 w 2892595"/>
              <a:gd name="connsiteY151" fmla="*/ 1532585 h 1613226"/>
              <a:gd name="connsiteX152" fmla="*/ 2578351 w 2892595"/>
              <a:gd name="connsiteY152" fmla="*/ 1527434 h 1613226"/>
              <a:gd name="connsiteX153" fmla="*/ 2575775 w 2892595"/>
              <a:gd name="connsiteY153" fmla="*/ 1519707 h 1613226"/>
              <a:gd name="connsiteX154" fmla="*/ 2565472 w 2892595"/>
              <a:gd name="connsiteY154" fmla="*/ 1504252 h 1613226"/>
              <a:gd name="connsiteX155" fmla="*/ 2562896 w 2892595"/>
              <a:gd name="connsiteY155" fmla="*/ 1496525 h 1613226"/>
              <a:gd name="connsiteX156" fmla="*/ 2560320 w 2892595"/>
              <a:gd name="connsiteY156" fmla="*/ 1486222 h 1613226"/>
              <a:gd name="connsiteX157" fmla="*/ 2552593 w 2892595"/>
              <a:gd name="connsiteY157" fmla="*/ 1478494 h 1613226"/>
              <a:gd name="connsiteX158" fmla="*/ 2547442 w 2892595"/>
              <a:gd name="connsiteY158" fmla="*/ 1470767 h 1613226"/>
              <a:gd name="connsiteX159" fmla="*/ 2524260 w 2892595"/>
              <a:gd name="connsiteY159" fmla="*/ 1457888 h 1613226"/>
              <a:gd name="connsiteX160" fmla="*/ 2516532 w 2892595"/>
              <a:gd name="connsiteY160" fmla="*/ 1460464 h 1613226"/>
              <a:gd name="connsiteX161" fmla="*/ 2513956 w 2892595"/>
              <a:gd name="connsiteY161" fmla="*/ 1468191 h 1613226"/>
              <a:gd name="connsiteX162" fmla="*/ 2490775 w 2892595"/>
              <a:gd name="connsiteY162" fmla="*/ 1470767 h 1613226"/>
              <a:gd name="connsiteX163" fmla="*/ 2434107 w 2892595"/>
              <a:gd name="connsiteY163" fmla="*/ 1468191 h 1613226"/>
              <a:gd name="connsiteX164" fmla="*/ 2359410 w 2892595"/>
              <a:gd name="connsiteY164" fmla="*/ 1473343 h 1613226"/>
              <a:gd name="connsiteX165" fmla="*/ 2258955 w 2892595"/>
              <a:gd name="connsiteY165" fmla="*/ 1475918 h 1613226"/>
              <a:gd name="connsiteX166" fmla="*/ 2233197 w 2892595"/>
              <a:gd name="connsiteY166" fmla="*/ 1478494 h 1613226"/>
              <a:gd name="connsiteX167" fmla="*/ 2207439 w 2892595"/>
              <a:gd name="connsiteY167" fmla="*/ 1483646 h 1613226"/>
              <a:gd name="connsiteX168" fmla="*/ 2119863 w 2892595"/>
              <a:gd name="connsiteY168" fmla="*/ 1491373 h 1613226"/>
              <a:gd name="connsiteX169" fmla="*/ 2112136 w 2892595"/>
              <a:gd name="connsiteY169" fmla="*/ 1493949 h 1613226"/>
              <a:gd name="connsiteX170" fmla="*/ 2083802 w 2892595"/>
              <a:gd name="connsiteY170" fmla="*/ 1501676 h 1613226"/>
              <a:gd name="connsiteX171" fmla="*/ 2065772 w 2892595"/>
              <a:gd name="connsiteY171" fmla="*/ 1509404 h 1613226"/>
              <a:gd name="connsiteX172" fmla="*/ 2019408 w 2892595"/>
              <a:gd name="connsiteY172" fmla="*/ 1511979 h 1613226"/>
              <a:gd name="connsiteX173" fmla="*/ 2019408 w 2892595"/>
              <a:gd name="connsiteY173" fmla="*/ 1522282 h 1613226"/>
              <a:gd name="connsiteX174" fmla="*/ 2011680 w 2892595"/>
              <a:gd name="connsiteY174" fmla="*/ 1596980 h 1613226"/>
              <a:gd name="connsiteX175" fmla="*/ 1857134 w 2892595"/>
              <a:gd name="connsiteY175" fmla="*/ 1594404 h 1613226"/>
              <a:gd name="connsiteX176" fmla="*/ 1851982 w 2892595"/>
              <a:gd name="connsiteY176" fmla="*/ 1488797 h 1613226"/>
              <a:gd name="connsiteX177" fmla="*/ 1741224 w 2892595"/>
              <a:gd name="connsiteY177" fmla="*/ 1486222 h 1613226"/>
              <a:gd name="connsiteX178" fmla="*/ 1700010 w 2892595"/>
              <a:gd name="connsiteY178" fmla="*/ 1460464 h 1613226"/>
              <a:gd name="connsiteX179" fmla="*/ 1700012 w 2892595"/>
              <a:gd name="connsiteY179" fmla="*/ 1445009 h 1613226"/>
              <a:gd name="connsiteX180" fmla="*/ 1797891 w 2892595"/>
              <a:gd name="connsiteY180" fmla="*/ 1447585 h 1613226"/>
              <a:gd name="connsiteX181" fmla="*/ 1797891 w 2892595"/>
              <a:gd name="connsiteY181" fmla="*/ 1293038 h 1613226"/>
              <a:gd name="connsiteX182" fmla="*/ 1517132 w 2892595"/>
              <a:gd name="connsiteY182" fmla="*/ 1295614 h 1613226"/>
              <a:gd name="connsiteX183" fmla="*/ 1527435 w 2892595"/>
              <a:gd name="connsiteY183" fmla="*/ 1148795 h 1613226"/>
              <a:gd name="connsiteX184" fmla="*/ 1365161 w 2892595"/>
              <a:gd name="connsiteY184" fmla="*/ 1141068 h 1613226"/>
              <a:gd name="connsiteX185" fmla="*/ 1370313 w 2892595"/>
              <a:gd name="connsiteY185" fmla="*/ 1285312 h 1613226"/>
              <a:gd name="connsiteX186" fmla="*/ 1313646 w 2892595"/>
              <a:gd name="connsiteY186" fmla="*/ 1259553 h 1613226"/>
              <a:gd name="connsiteX187" fmla="*/ 1326524 w 2892595"/>
              <a:gd name="connsiteY187" fmla="*/ 1184856 h 1613226"/>
              <a:gd name="connsiteX188" fmla="*/ 986522 w 2892595"/>
              <a:gd name="connsiteY188" fmla="*/ 1110158 h 1613226"/>
              <a:gd name="connsiteX189" fmla="*/ 955613 w 2892595"/>
              <a:gd name="connsiteY189" fmla="*/ 1159098 h 1613226"/>
              <a:gd name="connsiteX190" fmla="*/ 831976 w 2892595"/>
              <a:gd name="connsiteY190" fmla="*/ 1153947 h 1613226"/>
              <a:gd name="connsiteX191" fmla="*/ 806218 w 2892595"/>
              <a:gd name="connsiteY191" fmla="*/ 1079249 h 1613226"/>
              <a:gd name="connsiteX192" fmla="*/ 746975 w 2892595"/>
              <a:gd name="connsiteY192" fmla="*/ 960764 h 1613226"/>
              <a:gd name="connsiteX193" fmla="*/ 607883 w 2892595"/>
              <a:gd name="connsiteY193" fmla="*/ 1009703 h 1613226"/>
              <a:gd name="connsiteX194" fmla="*/ 576974 w 2892595"/>
              <a:gd name="connsiteY194" fmla="*/ 989097 h 1613226"/>
              <a:gd name="connsiteX195" fmla="*/ 494549 w 2892595"/>
              <a:gd name="connsiteY195" fmla="*/ 1014855 h 1613226"/>
              <a:gd name="connsiteX196" fmla="*/ 419852 w 2892595"/>
              <a:gd name="connsiteY196" fmla="*/ 1097280 h 1613226"/>
              <a:gd name="connsiteX197" fmla="*/ 345154 w 2892595"/>
              <a:gd name="connsiteY197" fmla="*/ 1020006 h 1613226"/>
              <a:gd name="connsiteX198" fmla="*/ 479095 w 2892595"/>
              <a:gd name="connsiteY198" fmla="*/ 947885 h 1613226"/>
              <a:gd name="connsiteX199" fmla="*/ 489398 w 2892595"/>
              <a:gd name="connsiteY199" fmla="*/ 927278 h 1613226"/>
              <a:gd name="connsiteX200" fmla="*/ 494549 w 2892595"/>
              <a:gd name="connsiteY200" fmla="*/ 911824 h 1613226"/>
              <a:gd name="connsiteX201" fmla="*/ 486822 w 2892595"/>
              <a:gd name="connsiteY201" fmla="*/ 886066 h 1613226"/>
              <a:gd name="connsiteX202" fmla="*/ 479095 w 2892595"/>
              <a:gd name="connsiteY202" fmla="*/ 883490 h 1613226"/>
              <a:gd name="connsiteX203" fmla="*/ 471367 w 2892595"/>
              <a:gd name="connsiteY203" fmla="*/ 875763 h 1613226"/>
              <a:gd name="connsiteX204" fmla="*/ 463640 w 2892595"/>
              <a:gd name="connsiteY204" fmla="*/ 870611 h 1613226"/>
              <a:gd name="connsiteX205" fmla="*/ 458488 w 2892595"/>
              <a:gd name="connsiteY205" fmla="*/ 862884 h 1613226"/>
              <a:gd name="connsiteX206" fmla="*/ 443034 w 2892595"/>
              <a:gd name="connsiteY206" fmla="*/ 852581 h 1613226"/>
              <a:gd name="connsiteX207" fmla="*/ 427579 w 2892595"/>
              <a:gd name="connsiteY207" fmla="*/ 842278 h 1613226"/>
              <a:gd name="connsiteX208" fmla="*/ 404397 w 2892595"/>
              <a:gd name="connsiteY208" fmla="*/ 834551 h 1613226"/>
              <a:gd name="connsiteX209" fmla="*/ 388942 w 2892595"/>
              <a:gd name="connsiteY209" fmla="*/ 829399 h 1613226"/>
              <a:gd name="connsiteX210" fmla="*/ 358033 w 2892595"/>
              <a:gd name="connsiteY210" fmla="*/ 826823 h 1613226"/>
              <a:gd name="connsiteX211" fmla="*/ 314245 w 2892595"/>
              <a:gd name="connsiteY211" fmla="*/ 826823 h 1613226"/>
              <a:gd name="connsiteX212" fmla="*/ 296215 w 2892595"/>
              <a:gd name="connsiteY212" fmla="*/ 829399 h 1613226"/>
              <a:gd name="connsiteX213" fmla="*/ 275608 w 2892595"/>
              <a:gd name="connsiteY213" fmla="*/ 870611 h 1613226"/>
              <a:gd name="connsiteX214" fmla="*/ 172577 w 2892595"/>
              <a:gd name="connsiteY214" fmla="*/ 793338 h 1613226"/>
              <a:gd name="connsiteX215" fmla="*/ 90153 w 2892595"/>
              <a:gd name="connsiteY215" fmla="*/ 788187 h 1613226"/>
              <a:gd name="connsiteX216" fmla="*/ 136516 w 2892595"/>
              <a:gd name="connsiteY216" fmla="*/ 865460 h 1613226"/>
              <a:gd name="connsiteX217" fmla="*/ 7728 w 2892595"/>
              <a:gd name="connsiteY217" fmla="*/ 855157 h 1613226"/>
              <a:gd name="connsiteX0" fmla="*/ 7728 w 2892595"/>
              <a:gd name="connsiteY0" fmla="*/ 855157 h 1619833"/>
              <a:gd name="connsiteX1" fmla="*/ 0 w 2892595"/>
              <a:gd name="connsiteY1" fmla="*/ 795914 h 1619833"/>
              <a:gd name="connsiteX2" fmla="*/ 932431 w 2892595"/>
              <a:gd name="connsiteY2" fmla="*/ 432730 h 1619833"/>
              <a:gd name="connsiteX3" fmla="*/ 935007 w 2892595"/>
              <a:gd name="connsiteY3" fmla="*/ 414699 h 1619833"/>
              <a:gd name="connsiteX4" fmla="*/ 1823649 w 2892595"/>
              <a:gd name="connsiteY4" fmla="*/ 51515 h 1619833"/>
              <a:gd name="connsiteX5" fmla="*/ 1978195 w 2892595"/>
              <a:gd name="connsiteY5" fmla="*/ 0 h 1619833"/>
              <a:gd name="connsiteX6" fmla="*/ 2027135 w 2892595"/>
              <a:gd name="connsiteY6" fmla="*/ 12878 h 1619833"/>
              <a:gd name="connsiteX7" fmla="*/ 2021984 w 2892595"/>
              <a:gd name="connsiteY7" fmla="*/ 61818 h 1619833"/>
              <a:gd name="connsiteX8" fmla="*/ 2011680 w 2892595"/>
              <a:gd name="connsiteY8" fmla="*/ 113334 h 1619833"/>
              <a:gd name="connsiteX9" fmla="*/ 1993650 w 2892595"/>
              <a:gd name="connsiteY9" fmla="*/ 206062 h 1619833"/>
              <a:gd name="connsiteX10" fmla="*/ 2027135 w 2892595"/>
              <a:gd name="connsiteY10" fmla="*/ 234395 h 1619833"/>
              <a:gd name="connsiteX11" fmla="*/ 2034862 w 2892595"/>
              <a:gd name="connsiteY11" fmla="*/ 236971 h 1619833"/>
              <a:gd name="connsiteX12" fmla="*/ 2047741 w 2892595"/>
              <a:gd name="connsiteY12" fmla="*/ 260153 h 1619833"/>
              <a:gd name="connsiteX13" fmla="*/ 2060620 w 2892595"/>
              <a:gd name="connsiteY13" fmla="*/ 275607 h 1619833"/>
              <a:gd name="connsiteX14" fmla="*/ 2068347 w 2892595"/>
              <a:gd name="connsiteY14" fmla="*/ 280759 h 1619833"/>
              <a:gd name="connsiteX15" fmla="*/ 2078651 w 2892595"/>
              <a:gd name="connsiteY15" fmla="*/ 288486 h 1619833"/>
              <a:gd name="connsiteX16" fmla="*/ 2088954 w 2892595"/>
              <a:gd name="connsiteY16" fmla="*/ 303941 h 1619833"/>
              <a:gd name="connsiteX17" fmla="*/ 2094105 w 2892595"/>
              <a:gd name="connsiteY17" fmla="*/ 319396 h 1619833"/>
              <a:gd name="connsiteX18" fmla="*/ 2104408 w 2892595"/>
              <a:gd name="connsiteY18" fmla="*/ 334850 h 1619833"/>
              <a:gd name="connsiteX19" fmla="*/ 2109560 w 2892595"/>
              <a:gd name="connsiteY19" fmla="*/ 342578 h 1619833"/>
              <a:gd name="connsiteX20" fmla="*/ 2112136 w 2892595"/>
              <a:gd name="connsiteY20" fmla="*/ 350305 h 1619833"/>
              <a:gd name="connsiteX21" fmla="*/ 2127590 w 2892595"/>
              <a:gd name="connsiteY21" fmla="*/ 358032 h 1619833"/>
              <a:gd name="connsiteX22" fmla="*/ 2143045 w 2892595"/>
              <a:gd name="connsiteY22" fmla="*/ 368335 h 1619833"/>
              <a:gd name="connsiteX23" fmla="*/ 2150772 w 2892595"/>
              <a:gd name="connsiteY23" fmla="*/ 373487 h 1619833"/>
              <a:gd name="connsiteX24" fmla="*/ 2158500 w 2892595"/>
              <a:gd name="connsiteY24" fmla="*/ 388942 h 1619833"/>
              <a:gd name="connsiteX25" fmla="*/ 2163651 w 2892595"/>
              <a:gd name="connsiteY25" fmla="*/ 404396 h 1619833"/>
              <a:gd name="connsiteX26" fmla="*/ 2166227 w 2892595"/>
              <a:gd name="connsiteY26" fmla="*/ 412124 h 1619833"/>
              <a:gd name="connsiteX27" fmla="*/ 2173954 w 2892595"/>
              <a:gd name="connsiteY27" fmla="*/ 437881 h 1619833"/>
              <a:gd name="connsiteX28" fmla="*/ 2179106 w 2892595"/>
              <a:gd name="connsiteY28" fmla="*/ 445609 h 1619833"/>
              <a:gd name="connsiteX29" fmla="*/ 2191985 w 2892595"/>
              <a:gd name="connsiteY29" fmla="*/ 463639 h 1619833"/>
              <a:gd name="connsiteX30" fmla="*/ 2191985 w 2892595"/>
              <a:gd name="connsiteY30" fmla="*/ 486821 h 1619833"/>
              <a:gd name="connsiteX31" fmla="*/ 2184257 w 2892595"/>
              <a:gd name="connsiteY31" fmla="*/ 489397 h 1619833"/>
              <a:gd name="connsiteX32" fmla="*/ 2176530 w 2892595"/>
              <a:gd name="connsiteY32" fmla="*/ 497124 h 1619833"/>
              <a:gd name="connsiteX33" fmla="*/ 2168803 w 2892595"/>
              <a:gd name="connsiteY33" fmla="*/ 502276 h 1619833"/>
              <a:gd name="connsiteX34" fmla="*/ 2163651 w 2892595"/>
              <a:gd name="connsiteY34" fmla="*/ 522882 h 1619833"/>
              <a:gd name="connsiteX35" fmla="*/ 2168803 w 2892595"/>
              <a:gd name="connsiteY35" fmla="*/ 548640 h 1619833"/>
              <a:gd name="connsiteX36" fmla="*/ 2171378 w 2892595"/>
              <a:gd name="connsiteY36" fmla="*/ 556367 h 1619833"/>
              <a:gd name="connsiteX37" fmla="*/ 2176530 w 2892595"/>
              <a:gd name="connsiteY37" fmla="*/ 564094 h 1619833"/>
              <a:gd name="connsiteX38" fmla="*/ 2181682 w 2892595"/>
              <a:gd name="connsiteY38" fmla="*/ 579549 h 1619833"/>
              <a:gd name="connsiteX39" fmla="*/ 2189409 w 2892595"/>
              <a:gd name="connsiteY39" fmla="*/ 595004 h 1619833"/>
              <a:gd name="connsiteX40" fmla="*/ 2194560 w 2892595"/>
              <a:gd name="connsiteY40" fmla="*/ 600155 h 1619833"/>
              <a:gd name="connsiteX41" fmla="*/ 2197136 w 2892595"/>
              <a:gd name="connsiteY41" fmla="*/ 643943 h 1619833"/>
              <a:gd name="connsiteX42" fmla="*/ 2191985 w 2892595"/>
              <a:gd name="connsiteY42" fmla="*/ 667125 h 1619833"/>
              <a:gd name="connsiteX43" fmla="*/ 2186833 w 2892595"/>
              <a:gd name="connsiteY43" fmla="*/ 682580 h 1619833"/>
              <a:gd name="connsiteX44" fmla="*/ 2189409 w 2892595"/>
              <a:gd name="connsiteY44" fmla="*/ 692883 h 1619833"/>
              <a:gd name="connsiteX45" fmla="*/ 2204864 w 2892595"/>
              <a:gd name="connsiteY45" fmla="*/ 698034 h 1619833"/>
              <a:gd name="connsiteX46" fmla="*/ 2256379 w 2892595"/>
              <a:gd name="connsiteY46" fmla="*/ 700610 h 1619833"/>
              <a:gd name="connsiteX47" fmla="*/ 2269258 w 2892595"/>
              <a:gd name="connsiteY47" fmla="*/ 713489 h 1619833"/>
              <a:gd name="connsiteX48" fmla="*/ 2282137 w 2892595"/>
              <a:gd name="connsiteY48" fmla="*/ 723792 h 1619833"/>
              <a:gd name="connsiteX49" fmla="*/ 2302743 w 2892595"/>
              <a:gd name="connsiteY49" fmla="*/ 741823 h 1619833"/>
              <a:gd name="connsiteX50" fmla="*/ 2310470 w 2892595"/>
              <a:gd name="connsiteY50" fmla="*/ 746974 h 1619833"/>
              <a:gd name="connsiteX51" fmla="*/ 2318198 w 2892595"/>
              <a:gd name="connsiteY51" fmla="*/ 752126 h 1619833"/>
              <a:gd name="connsiteX52" fmla="*/ 2341380 w 2892595"/>
              <a:gd name="connsiteY52" fmla="*/ 749550 h 1619833"/>
              <a:gd name="connsiteX53" fmla="*/ 2364562 w 2892595"/>
              <a:gd name="connsiteY53" fmla="*/ 739247 h 1619833"/>
              <a:gd name="connsiteX54" fmla="*/ 2372289 w 2892595"/>
              <a:gd name="connsiteY54" fmla="*/ 736671 h 1619833"/>
              <a:gd name="connsiteX55" fmla="*/ 2387744 w 2892595"/>
              <a:gd name="connsiteY55" fmla="*/ 739247 h 1619833"/>
              <a:gd name="connsiteX56" fmla="*/ 2405774 w 2892595"/>
              <a:gd name="connsiteY56" fmla="*/ 762429 h 1619833"/>
              <a:gd name="connsiteX57" fmla="*/ 2413501 w 2892595"/>
              <a:gd name="connsiteY57" fmla="*/ 785611 h 1619833"/>
              <a:gd name="connsiteX58" fmla="*/ 2416077 w 2892595"/>
              <a:gd name="connsiteY58" fmla="*/ 793338 h 1619833"/>
              <a:gd name="connsiteX59" fmla="*/ 2421229 w 2892595"/>
              <a:gd name="connsiteY59" fmla="*/ 831975 h 1619833"/>
              <a:gd name="connsiteX60" fmla="*/ 2426380 w 2892595"/>
              <a:gd name="connsiteY60" fmla="*/ 847429 h 1619833"/>
              <a:gd name="connsiteX61" fmla="*/ 2431532 w 2892595"/>
              <a:gd name="connsiteY61" fmla="*/ 855157 h 1619833"/>
              <a:gd name="connsiteX62" fmla="*/ 2439259 w 2892595"/>
              <a:gd name="connsiteY62" fmla="*/ 870611 h 1619833"/>
              <a:gd name="connsiteX63" fmla="*/ 2444411 w 2892595"/>
              <a:gd name="connsiteY63" fmla="*/ 880914 h 1619833"/>
              <a:gd name="connsiteX64" fmla="*/ 2452138 w 2892595"/>
              <a:gd name="connsiteY64" fmla="*/ 888642 h 1619833"/>
              <a:gd name="connsiteX65" fmla="*/ 2457289 w 2892595"/>
              <a:gd name="connsiteY65" fmla="*/ 904096 h 1619833"/>
              <a:gd name="connsiteX66" fmla="*/ 2459865 w 2892595"/>
              <a:gd name="connsiteY66" fmla="*/ 911824 h 1619833"/>
              <a:gd name="connsiteX67" fmla="*/ 2462441 w 2892595"/>
              <a:gd name="connsiteY67" fmla="*/ 940157 h 1619833"/>
              <a:gd name="connsiteX68" fmla="*/ 2475320 w 2892595"/>
              <a:gd name="connsiteY68" fmla="*/ 953036 h 1619833"/>
              <a:gd name="connsiteX69" fmla="*/ 2483047 w 2892595"/>
              <a:gd name="connsiteY69" fmla="*/ 955612 h 1619833"/>
              <a:gd name="connsiteX70" fmla="*/ 2490775 w 2892595"/>
              <a:gd name="connsiteY70" fmla="*/ 960764 h 1619833"/>
              <a:gd name="connsiteX71" fmla="*/ 2503653 w 2892595"/>
              <a:gd name="connsiteY71" fmla="*/ 963339 h 1619833"/>
              <a:gd name="connsiteX72" fmla="*/ 2521684 w 2892595"/>
              <a:gd name="connsiteY72" fmla="*/ 968491 h 1619833"/>
              <a:gd name="connsiteX73" fmla="*/ 2539714 w 2892595"/>
              <a:gd name="connsiteY73" fmla="*/ 981370 h 1619833"/>
              <a:gd name="connsiteX74" fmla="*/ 2568048 w 2892595"/>
              <a:gd name="connsiteY74" fmla="*/ 996824 h 1619833"/>
              <a:gd name="connsiteX75" fmla="*/ 2575775 w 2892595"/>
              <a:gd name="connsiteY75" fmla="*/ 1004552 h 1619833"/>
              <a:gd name="connsiteX76" fmla="*/ 2580927 w 2892595"/>
              <a:gd name="connsiteY76" fmla="*/ 1012279 h 1619833"/>
              <a:gd name="connsiteX77" fmla="*/ 2588654 w 2892595"/>
              <a:gd name="connsiteY77" fmla="*/ 1014855 h 1619833"/>
              <a:gd name="connsiteX78" fmla="*/ 2598957 w 2892595"/>
              <a:gd name="connsiteY78" fmla="*/ 1030309 h 1619833"/>
              <a:gd name="connsiteX79" fmla="*/ 2601533 w 2892595"/>
              <a:gd name="connsiteY79" fmla="*/ 1038037 h 1619833"/>
              <a:gd name="connsiteX80" fmla="*/ 2611836 w 2892595"/>
              <a:gd name="connsiteY80" fmla="*/ 1053491 h 1619833"/>
              <a:gd name="connsiteX81" fmla="*/ 2616987 w 2892595"/>
              <a:gd name="connsiteY81" fmla="*/ 1061219 h 1619833"/>
              <a:gd name="connsiteX82" fmla="*/ 2632442 w 2892595"/>
              <a:gd name="connsiteY82" fmla="*/ 1066370 h 1619833"/>
              <a:gd name="connsiteX83" fmla="*/ 2647897 w 2892595"/>
              <a:gd name="connsiteY83" fmla="*/ 1063794 h 1619833"/>
              <a:gd name="connsiteX84" fmla="*/ 2655624 w 2892595"/>
              <a:gd name="connsiteY84" fmla="*/ 1061219 h 1619833"/>
              <a:gd name="connsiteX85" fmla="*/ 2658200 w 2892595"/>
              <a:gd name="connsiteY85" fmla="*/ 1053491 h 1619833"/>
              <a:gd name="connsiteX86" fmla="*/ 2678806 w 2892595"/>
              <a:gd name="connsiteY86" fmla="*/ 1056067 h 1619833"/>
              <a:gd name="connsiteX87" fmla="*/ 2691685 w 2892595"/>
              <a:gd name="connsiteY87" fmla="*/ 1068946 h 1619833"/>
              <a:gd name="connsiteX88" fmla="*/ 2699412 w 2892595"/>
              <a:gd name="connsiteY88" fmla="*/ 1074098 h 1619833"/>
              <a:gd name="connsiteX89" fmla="*/ 2714867 w 2892595"/>
              <a:gd name="connsiteY89" fmla="*/ 1097280 h 1619833"/>
              <a:gd name="connsiteX90" fmla="*/ 2720018 w 2892595"/>
              <a:gd name="connsiteY90" fmla="*/ 1105007 h 1619833"/>
              <a:gd name="connsiteX91" fmla="*/ 2725170 w 2892595"/>
              <a:gd name="connsiteY91" fmla="*/ 1112734 h 1619833"/>
              <a:gd name="connsiteX92" fmla="*/ 2730322 w 2892595"/>
              <a:gd name="connsiteY92" fmla="*/ 1128189 h 1619833"/>
              <a:gd name="connsiteX93" fmla="*/ 2732897 w 2892595"/>
              <a:gd name="connsiteY93" fmla="*/ 1135916 h 1619833"/>
              <a:gd name="connsiteX94" fmla="*/ 2730322 w 2892595"/>
              <a:gd name="connsiteY94" fmla="*/ 1148795 h 1619833"/>
              <a:gd name="connsiteX95" fmla="*/ 2722594 w 2892595"/>
              <a:gd name="connsiteY95" fmla="*/ 1151371 h 1619833"/>
              <a:gd name="connsiteX96" fmla="*/ 2689109 w 2892595"/>
              <a:gd name="connsiteY96" fmla="*/ 1156522 h 1619833"/>
              <a:gd name="connsiteX97" fmla="*/ 2681382 w 2892595"/>
              <a:gd name="connsiteY97" fmla="*/ 1159098 h 1619833"/>
              <a:gd name="connsiteX98" fmla="*/ 2681382 w 2892595"/>
              <a:gd name="connsiteY98" fmla="*/ 1174553 h 1619833"/>
              <a:gd name="connsiteX99" fmla="*/ 2689109 w 2892595"/>
              <a:gd name="connsiteY99" fmla="*/ 1177129 h 1619833"/>
              <a:gd name="connsiteX100" fmla="*/ 2696836 w 2892595"/>
              <a:gd name="connsiteY100" fmla="*/ 1182280 h 1619833"/>
              <a:gd name="connsiteX101" fmla="*/ 2704564 w 2892595"/>
              <a:gd name="connsiteY101" fmla="*/ 1184856 h 1619833"/>
              <a:gd name="connsiteX102" fmla="*/ 2720018 w 2892595"/>
              <a:gd name="connsiteY102" fmla="*/ 1195159 h 1619833"/>
              <a:gd name="connsiteX103" fmla="*/ 2725170 w 2892595"/>
              <a:gd name="connsiteY103" fmla="*/ 1202886 h 1619833"/>
              <a:gd name="connsiteX104" fmla="*/ 2740625 w 2892595"/>
              <a:gd name="connsiteY104" fmla="*/ 1210614 h 1619833"/>
              <a:gd name="connsiteX105" fmla="*/ 2745776 w 2892595"/>
              <a:gd name="connsiteY105" fmla="*/ 1226068 h 1619833"/>
              <a:gd name="connsiteX106" fmla="*/ 2748352 w 2892595"/>
              <a:gd name="connsiteY106" fmla="*/ 1233796 h 1619833"/>
              <a:gd name="connsiteX107" fmla="*/ 2756079 w 2892595"/>
              <a:gd name="connsiteY107" fmla="*/ 1238947 h 1619833"/>
              <a:gd name="connsiteX108" fmla="*/ 2766382 w 2892595"/>
              <a:gd name="connsiteY108" fmla="*/ 1254402 h 1619833"/>
              <a:gd name="connsiteX109" fmla="*/ 2768958 w 2892595"/>
              <a:gd name="connsiteY109" fmla="*/ 1262129 h 1619833"/>
              <a:gd name="connsiteX110" fmla="*/ 2740625 w 2892595"/>
              <a:gd name="connsiteY110" fmla="*/ 1259553 h 1619833"/>
              <a:gd name="connsiteX111" fmla="*/ 2722594 w 2892595"/>
              <a:gd name="connsiteY111" fmla="*/ 1269856 h 1619833"/>
              <a:gd name="connsiteX112" fmla="*/ 2717443 w 2892595"/>
              <a:gd name="connsiteY112" fmla="*/ 1285311 h 1619833"/>
              <a:gd name="connsiteX113" fmla="*/ 2714867 w 2892595"/>
              <a:gd name="connsiteY113" fmla="*/ 1293038 h 1619833"/>
              <a:gd name="connsiteX114" fmla="*/ 2720018 w 2892595"/>
              <a:gd name="connsiteY114" fmla="*/ 1300766 h 1619833"/>
              <a:gd name="connsiteX115" fmla="*/ 2735473 w 2892595"/>
              <a:gd name="connsiteY115" fmla="*/ 1303342 h 1619833"/>
              <a:gd name="connsiteX116" fmla="*/ 2763807 w 2892595"/>
              <a:gd name="connsiteY116" fmla="*/ 1305917 h 1619833"/>
              <a:gd name="connsiteX117" fmla="*/ 2774110 w 2892595"/>
              <a:gd name="connsiteY117" fmla="*/ 1329099 h 1619833"/>
              <a:gd name="connsiteX118" fmla="*/ 2776686 w 2892595"/>
              <a:gd name="connsiteY118" fmla="*/ 1336827 h 1619833"/>
              <a:gd name="connsiteX119" fmla="*/ 2786989 w 2892595"/>
              <a:gd name="connsiteY119" fmla="*/ 1352281 h 1619833"/>
              <a:gd name="connsiteX120" fmla="*/ 2792140 w 2892595"/>
              <a:gd name="connsiteY120" fmla="*/ 1360009 h 1619833"/>
              <a:gd name="connsiteX121" fmla="*/ 2799867 w 2892595"/>
              <a:gd name="connsiteY121" fmla="*/ 1365160 h 1619833"/>
              <a:gd name="connsiteX122" fmla="*/ 2812746 w 2892595"/>
              <a:gd name="connsiteY122" fmla="*/ 1378039 h 1619833"/>
              <a:gd name="connsiteX123" fmla="*/ 2828201 w 2892595"/>
              <a:gd name="connsiteY123" fmla="*/ 1383191 h 1619833"/>
              <a:gd name="connsiteX124" fmla="*/ 2848807 w 2892595"/>
              <a:gd name="connsiteY124" fmla="*/ 1380615 h 1619833"/>
              <a:gd name="connsiteX125" fmla="*/ 2871989 w 2892595"/>
              <a:gd name="connsiteY125" fmla="*/ 1385766 h 1619833"/>
              <a:gd name="connsiteX126" fmla="*/ 2874565 w 2892595"/>
              <a:gd name="connsiteY126" fmla="*/ 1408948 h 1619833"/>
              <a:gd name="connsiteX127" fmla="*/ 2869413 w 2892595"/>
              <a:gd name="connsiteY127" fmla="*/ 1434706 h 1619833"/>
              <a:gd name="connsiteX128" fmla="*/ 2877141 w 2892595"/>
              <a:gd name="connsiteY128" fmla="*/ 1439858 h 1619833"/>
              <a:gd name="connsiteX129" fmla="*/ 2890020 w 2892595"/>
              <a:gd name="connsiteY129" fmla="*/ 1437282 h 1619833"/>
              <a:gd name="connsiteX130" fmla="*/ 2892595 w 2892595"/>
              <a:gd name="connsiteY130" fmla="*/ 1437282 h 1619833"/>
              <a:gd name="connsiteX131" fmla="*/ 2892595 w 2892595"/>
              <a:gd name="connsiteY131" fmla="*/ 1493949 h 1619833"/>
              <a:gd name="connsiteX132" fmla="*/ 2864262 w 2892595"/>
              <a:gd name="connsiteY132" fmla="*/ 1514555 h 1619833"/>
              <a:gd name="connsiteX133" fmla="*/ 2846231 w 2892595"/>
              <a:gd name="connsiteY133" fmla="*/ 1548040 h 1619833"/>
              <a:gd name="connsiteX134" fmla="*/ 2841080 w 2892595"/>
              <a:gd name="connsiteY134" fmla="*/ 1558343 h 1619833"/>
              <a:gd name="connsiteX135" fmla="*/ 2835928 w 2892595"/>
              <a:gd name="connsiteY135" fmla="*/ 1566071 h 1619833"/>
              <a:gd name="connsiteX136" fmla="*/ 2835928 w 2892595"/>
              <a:gd name="connsiteY136" fmla="*/ 1576374 h 1619833"/>
              <a:gd name="connsiteX137" fmla="*/ 2758655 w 2892595"/>
              <a:gd name="connsiteY137" fmla="*/ 1545464 h 1619833"/>
              <a:gd name="connsiteX138" fmla="*/ 2709715 w 2892595"/>
              <a:gd name="connsiteY138" fmla="*/ 1550616 h 1619833"/>
              <a:gd name="connsiteX139" fmla="*/ 2701988 w 2892595"/>
              <a:gd name="connsiteY139" fmla="*/ 1555767 h 1619833"/>
              <a:gd name="connsiteX140" fmla="*/ 2694261 w 2892595"/>
              <a:gd name="connsiteY140" fmla="*/ 1571222 h 1619833"/>
              <a:gd name="connsiteX141" fmla="*/ 2686533 w 2892595"/>
              <a:gd name="connsiteY141" fmla="*/ 1576374 h 1619833"/>
              <a:gd name="connsiteX142" fmla="*/ 2681382 w 2892595"/>
              <a:gd name="connsiteY142" fmla="*/ 1591828 h 1619833"/>
              <a:gd name="connsiteX143" fmla="*/ 2678806 w 2892595"/>
              <a:gd name="connsiteY143" fmla="*/ 1599556 h 1619833"/>
              <a:gd name="connsiteX144" fmla="*/ 2671079 w 2892595"/>
              <a:gd name="connsiteY144" fmla="*/ 1602131 h 1619833"/>
              <a:gd name="connsiteX145" fmla="*/ 2637594 w 2892595"/>
              <a:gd name="connsiteY145" fmla="*/ 1599556 h 1619833"/>
              <a:gd name="connsiteX146" fmla="*/ 2596381 w 2892595"/>
              <a:gd name="connsiteY146" fmla="*/ 1596980 h 1619833"/>
              <a:gd name="connsiteX147" fmla="*/ 2575775 w 2892595"/>
              <a:gd name="connsiteY147" fmla="*/ 1591828 h 1619833"/>
              <a:gd name="connsiteX148" fmla="*/ 2596381 w 2892595"/>
              <a:gd name="connsiteY148" fmla="*/ 1584101 h 1619833"/>
              <a:gd name="connsiteX149" fmla="*/ 2604109 w 2892595"/>
              <a:gd name="connsiteY149" fmla="*/ 1578949 h 1619833"/>
              <a:gd name="connsiteX150" fmla="*/ 2601533 w 2892595"/>
              <a:gd name="connsiteY150" fmla="*/ 1555767 h 1619833"/>
              <a:gd name="connsiteX151" fmla="*/ 2586078 w 2892595"/>
              <a:gd name="connsiteY151" fmla="*/ 1532585 h 1619833"/>
              <a:gd name="connsiteX152" fmla="*/ 2578351 w 2892595"/>
              <a:gd name="connsiteY152" fmla="*/ 1527434 h 1619833"/>
              <a:gd name="connsiteX153" fmla="*/ 2575775 w 2892595"/>
              <a:gd name="connsiteY153" fmla="*/ 1519707 h 1619833"/>
              <a:gd name="connsiteX154" fmla="*/ 2565472 w 2892595"/>
              <a:gd name="connsiteY154" fmla="*/ 1504252 h 1619833"/>
              <a:gd name="connsiteX155" fmla="*/ 2562896 w 2892595"/>
              <a:gd name="connsiteY155" fmla="*/ 1496525 h 1619833"/>
              <a:gd name="connsiteX156" fmla="*/ 2560320 w 2892595"/>
              <a:gd name="connsiteY156" fmla="*/ 1486222 h 1619833"/>
              <a:gd name="connsiteX157" fmla="*/ 2552593 w 2892595"/>
              <a:gd name="connsiteY157" fmla="*/ 1478494 h 1619833"/>
              <a:gd name="connsiteX158" fmla="*/ 2547442 w 2892595"/>
              <a:gd name="connsiteY158" fmla="*/ 1470767 h 1619833"/>
              <a:gd name="connsiteX159" fmla="*/ 2524260 w 2892595"/>
              <a:gd name="connsiteY159" fmla="*/ 1457888 h 1619833"/>
              <a:gd name="connsiteX160" fmla="*/ 2516532 w 2892595"/>
              <a:gd name="connsiteY160" fmla="*/ 1460464 h 1619833"/>
              <a:gd name="connsiteX161" fmla="*/ 2513956 w 2892595"/>
              <a:gd name="connsiteY161" fmla="*/ 1468191 h 1619833"/>
              <a:gd name="connsiteX162" fmla="*/ 2490775 w 2892595"/>
              <a:gd name="connsiteY162" fmla="*/ 1470767 h 1619833"/>
              <a:gd name="connsiteX163" fmla="*/ 2434107 w 2892595"/>
              <a:gd name="connsiteY163" fmla="*/ 1468191 h 1619833"/>
              <a:gd name="connsiteX164" fmla="*/ 2359410 w 2892595"/>
              <a:gd name="connsiteY164" fmla="*/ 1473343 h 1619833"/>
              <a:gd name="connsiteX165" fmla="*/ 2258955 w 2892595"/>
              <a:gd name="connsiteY165" fmla="*/ 1475918 h 1619833"/>
              <a:gd name="connsiteX166" fmla="*/ 2233197 w 2892595"/>
              <a:gd name="connsiteY166" fmla="*/ 1478494 h 1619833"/>
              <a:gd name="connsiteX167" fmla="*/ 2207439 w 2892595"/>
              <a:gd name="connsiteY167" fmla="*/ 1483646 h 1619833"/>
              <a:gd name="connsiteX168" fmla="*/ 2119863 w 2892595"/>
              <a:gd name="connsiteY168" fmla="*/ 1491373 h 1619833"/>
              <a:gd name="connsiteX169" fmla="*/ 2112136 w 2892595"/>
              <a:gd name="connsiteY169" fmla="*/ 1493949 h 1619833"/>
              <a:gd name="connsiteX170" fmla="*/ 2083802 w 2892595"/>
              <a:gd name="connsiteY170" fmla="*/ 1501676 h 1619833"/>
              <a:gd name="connsiteX171" fmla="*/ 2065772 w 2892595"/>
              <a:gd name="connsiteY171" fmla="*/ 1509404 h 1619833"/>
              <a:gd name="connsiteX172" fmla="*/ 2019408 w 2892595"/>
              <a:gd name="connsiteY172" fmla="*/ 1511979 h 1619833"/>
              <a:gd name="connsiteX173" fmla="*/ 2019408 w 2892595"/>
              <a:gd name="connsiteY173" fmla="*/ 1522282 h 1619833"/>
              <a:gd name="connsiteX174" fmla="*/ 2009104 w 2892595"/>
              <a:gd name="connsiteY174" fmla="*/ 1607283 h 1619833"/>
              <a:gd name="connsiteX175" fmla="*/ 1857134 w 2892595"/>
              <a:gd name="connsiteY175" fmla="*/ 1594404 h 1619833"/>
              <a:gd name="connsiteX176" fmla="*/ 1851982 w 2892595"/>
              <a:gd name="connsiteY176" fmla="*/ 1488797 h 1619833"/>
              <a:gd name="connsiteX177" fmla="*/ 1741224 w 2892595"/>
              <a:gd name="connsiteY177" fmla="*/ 1486222 h 1619833"/>
              <a:gd name="connsiteX178" fmla="*/ 1700010 w 2892595"/>
              <a:gd name="connsiteY178" fmla="*/ 1460464 h 1619833"/>
              <a:gd name="connsiteX179" fmla="*/ 1700012 w 2892595"/>
              <a:gd name="connsiteY179" fmla="*/ 1445009 h 1619833"/>
              <a:gd name="connsiteX180" fmla="*/ 1797891 w 2892595"/>
              <a:gd name="connsiteY180" fmla="*/ 1447585 h 1619833"/>
              <a:gd name="connsiteX181" fmla="*/ 1797891 w 2892595"/>
              <a:gd name="connsiteY181" fmla="*/ 1293038 h 1619833"/>
              <a:gd name="connsiteX182" fmla="*/ 1517132 w 2892595"/>
              <a:gd name="connsiteY182" fmla="*/ 1295614 h 1619833"/>
              <a:gd name="connsiteX183" fmla="*/ 1527435 w 2892595"/>
              <a:gd name="connsiteY183" fmla="*/ 1148795 h 1619833"/>
              <a:gd name="connsiteX184" fmla="*/ 1365161 w 2892595"/>
              <a:gd name="connsiteY184" fmla="*/ 1141068 h 1619833"/>
              <a:gd name="connsiteX185" fmla="*/ 1370313 w 2892595"/>
              <a:gd name="connsiteY185" fmla="*/ 1285312 h 1619833"/>
              <a:gd name="connsiteX186" fmla="*/ 1313646 w 2892595"/>
              <a:gd name="connsiteY186" fmla="*/ 1259553 h 1619833"/>
              <a:gd name="connsiteX187" fmla="*/ 1326524 w 2892595"/>
              <a:gd name="connsiteY187" fmla="*/ 1184856 h 1619833"/>
              <a:gd name="connsiteX188" fmla="*/ 986522 w 2892595"/>
              <a:gd name="connsiteY188" fmla="*/ 1110158 h 1619833"/>
              <a:gd name="connsiteX189" fmla="*/ 955613 w 2892595"/>
              <a:gd name="connsiteY189" fmla="*/ 1159098 h 1619833"/>
              <a:gd name="connsiteX190" fmla="*/ 831976 w 2892595"/>
              <a:gd name="connsiteY190" fmla="*/ 1153947 h 1619833"/>
              <a:gd name="connsiteX191" fmla="*/ 806218 w 2892595"/>
              <a:gd name="connsiteY191" fmla="*/ 1079249 h 1619833"/>
              <a:gd name="connsiteX192" fmla="*/ 746975 w 2892595"/>
              <a:gd name="connsiteY192" fmla="*/ 960764 h 1619833"/>
              <a:gd name="connsiteX193" fmla="*/ 607883 w 2892595"/>
              <a:gd name="connsiteY193" fmla="*/ 1009703 h 1619833"/>
              <a:gd name="connsiteX194" fmla="*/ 576974 w 2892595"/>
              <a:gd name="connsiteY194" fmla="*/ 989097 h 1619833"/>
              <a:gd name="connsiteX195" fmla="*/ 494549 w 2892595"/>
              <a:gd name="connsiteY195" fmla="*/ 1014855 h 1619833"/>
              <a:gd name="connsiteX196" fmla="*/ 419852 w 2892595"/>
              <a:gd name="connsiteY196" fmla="*/ 1097280 h 1619833"/>
              <a:gd name="connsiteX197" fmla="*/ 345154 w 2892595"/>
              <a:gd name="connsiteY197" fmla="*/ 1020006 h 1619833"/>
              <a:gd name="connsiteX198" fmla="*/ 479095 w 2892595"/>
              <a:gd name="connsiteY198" fmla="*/ 947885 h 1619833"/>
              <a:gd name="connsiteX199" fmla="*/ 489398 w 2892595"/>
              <a:gd name="connsiteY199" fmla="*/ 927278 h 1619833"/>
              <a:gd name="connsiteX200" fmla="*/ 494549 w 2892595"/>
              <a:gd name="connsiteY200" fmla="*/ 911824 h 1619833"/>
              <a:gd name="connsiteX201" fmla="*/ 486822 w 2892595"/>
              <a:gd name="connsiteY201" fmla="*/ 886066 h 1619833"/>
              <a:gd name="connsiteX202" fmla="*/ 479095 w 2892595"/>
              <a:gd name="connsiteY202" fmla="*/ 883490 h 1619833"/>
              <a:gd name="connsiteX203" fmla="*/ 471367 w 2892595"/>
              <a:gd name="connsiteY203" fmla="*/ 875763 h 1619833"/>
              <a:gd name="connsiteX204" fmla="*/ 463640 w 2892595"/>
              <a:gd name="connsiteY204" fmla="*/ 870611 h 1619833"/>
              <a:gd name="connsiteX205" fmla="*/ 458488 w 2892595"/>
              <a:gd name="connsiteY205" fmla="*/ 862884 h 1619833"/>
              <a:gd name="connsiteX206" fmla="*/ 443034 w 2892595"/>
              <a:gd name="connsiteY206" fmla="*/ 852581 h 1619833"/>
              <a:gd name="connsiteX207" fmla="*/ 427579 w 2892595"/>
              <a:gd name="connsiteY207" fmla="*/ 842278 h 1619833"/>
              <a:gd name="connsiteX208" fmla="*/ 404397 w 2892595"/>
              <a:gd name="connsiteY208" fmla="*/ 834551 h 1619833"/>
              <a:gd name="connsiteX209" fmla="*/ 388942 w 2892595"/>
              <a:gd name="connsiteY209" fmla="*/ 829399 h 1619833"/>
              <a:gd name="connsiteX210" fmla="*/ 358033 w 2892595"/>
              <a:gd name="connsiteY210" fmla="*/ 826823 h 1619833"/>
              <a:gd name="connsiteX211" fmla="*/ 314245 w 2892595"/>
              <a:gd name="connsiteY211" fmla="*/ 826823 h 1619833"/>
              <a:gd name="connsiteX212" fmla="*/ 296215 w 2892595"/>
              <a:gd name="connsiteY212" fmla="*/ 829399 h 1619833"/>
              <a:gd name="connsiteX213" fmla="*/ 275608 w 2892595"/>
              <a:gd name="connsiteY213" fmla="*/ 870611 h 1619833"/>
              <a:gd name="connsiteX214" fmla="*/ 172577 w 2892595"/>
              <a:gd name="connsiteY214" fmla="*/ 793338 h 1619833"/>
              <a:gd name="connsiteX215" fmla="*/ 90153 w 2892595"/>
              <a:gd name="connsiteY215" fmla="*/ 788187 h 1619833"/>
              <a:gd name="connsiteX216" fmla="*/ 136516 w 2892595"/>
              <a:gd name="connsiteY216" fmla="*/ 865460 h 1619833"/>
              <a:gd name="connsiteX217" fmla="*/ 7728 w 2892595"/>
              <a:gd name="connsiteY217" fmla="*/ 855157 h 1619833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4107 w 2892595"/>
              <a:gd name="connsiteY163" fmla="*/ 1468191 h 1610788"/>
              <a:gd name="connsiteX164" fmla="*/ 2359410 w 2892595"/>
              <a:gd name="connsiteY164" fmla="*/ 1473343 h 1610788"/>
              <a:gd name="connsiteX165" fmla="*/ 2258955 w 2892595"/>
              <a:gd name="connsiteY165" fmla="*/ 1475918 h 1610788"/>
              <a:gd name="connsiteX166" fmla="*/ 2233197 w 2892595"/>
              <a:gd name="connsiteY166" fmla="*/ 1478494 h 1610788"/>
              <a:gd name="connsiteX167" fmla="*/ 2207439 w 2892595"/>
              <a:gd name="connsiteY167" fmla="*/ 1483646 h 1610788"/>
              <a:gd name="connsiteX168" fmla="*/ 2119863 w 2892595"/>
              <a:gd name="connsiteY168" fmla="*/ 1491373 h 1610788"/>
              <a:gd name="connsiteX169" fmla="*/ 2112136 w 2892595"/>
              <a:gd name="connsiteY169" fmla="*/ 1493949 h 1610788"/>
              <a:gd name="connsiteX170" fmla="*/ 2083802 w 2892595"/>
              <a:gd name="connsiteY170" fmla="*/ 1501676 h 1610788"/>
              <a:gd name="connsiteX171" fmla="*/ 2065772 w 2892595"/>
              <a:gd name="connsiteY171" fmla="*/ 1509404 h 1610788"/>
              <a:gd name="connsiteX172" fmla="*/ 2019408 w 2892595"/>
              <a:gd name="connsiteY172" fmla="*/ 1511979 h 1610788"/>
              <a:gd name="connsiteX173" fmla="*/ 2019408 w 2892595"/>
              <a:gd name="connsiteY173" fmla="*/ 1522282 h 1610788"/>
              <a:gd name="connsiteX174" fmla="*/ 2009104 w 2892595"/>
              <a:gd name="connsiteY174" fmla="*/ 1607283 h 1610788"/>
              <a:gd name="connsiteX175" fmla="*/ 1857134 w 2892595"/>
              <a:gd name="connsiteY175" fmla="*/ 1594404 h 1610788"/>
              <a:gd name="connsiteX176" fmla="*/ 1851982 w 2892595"/>
              <a:gd name="connsiteY176" fmla="*/ 1488797 h 1610788"/>
              <a:gd name="connsiteX177" fmla="*/ 1741224 w 2892595"/>
              <a:gd name="connsiteY177" fmla="*/ 1486222 h 1610788"/>
              <a:gd name="connsiteX178" fmla="*/ 1700010 w 2892595"/>
              <a:gd name="connsiteY178" fmla="*/ 1460464 h 1610788"/>
              <a:gd name="connsiteX179" fmla="*/ 1700012 w 2892595"/>
              <a:gd name="connsiteY179" fmla="*/ 1445009 h 1610788"/>
              <a:gd name="connsiteX180" fmla="*/ 1797891 w 2892595"/>
              <a:gd name="connsiteY180" fmla="*/ 1447585 h 1610788"/>
              <a:gd name="connsiteX181" fmla="*/ 1797891 w 2892595"/>
              <a:gd name="connsiteY181" fmla="*/ 1293038 h 1610788"/>
              <a:gd name="connsiteX182" fmla="*/ 1517132 w 2892595"/>
              <a:gd name="connsiteY182" fmla="*/ 1295614 h 1610788"/>
              <a:gd name="connsiteX183" fmla="*/ 1527435 w 2892595"/>
              <a:gd name="connsiteY183" fmla="*/ 1148795 h 1610788"/>
              <a:gd name="connsiteX184" fmla="*/ 1365161 w 2892595"/>
              <a:gd name="connsiteY184" fmla="*/ 1141068 h 1610788"/>
              <a:gd name="connsiteX185" fmla="*/ 1370313 w 2892595"/>
              <a:gd name="connsiteY185" fmla="*/ 1285312 h 1610788"/>
              <a:gd name="connsiteX186" fmla="*/ 1313646 w 2892595"/>
              <a:gd name="connsiteY186" fmla="*/ 1259553 h 1610788"/>
              <a:gd name="connsiteX187" fmla="*/ 1326524 w 2892595"/>
              <a:gd name="connsiteY187" fmla="*/ 1184856 h 1610788"/>
              <a:gd name="connsiteX188" fmla="*/ 986522 w 2892595"/>
              <a:gd name="connsiteY188" fmla="*/ 1110158 h 1610788"/>
              <a:gd name="connsiteX189" fmla="*/ 955613 w 2892595"/>
              <a:gd name="connsiteY189" fmla="*/ 1159098 h 1610788"/>
              <a:gd name="connsiteX190" fmla="*/ 831976 w 2892595"/>
              <a:gd name="connsiteY190" fmla="*/ 1153947 h 1610788"/>
              <a:gd name="connsiteX191" fmla="*/ 806218 w 2892595"/>
              <a:gd name="connsiteY191" fmla="*/ 1079249 h 1610788"/>
              <a:gd name="connsiteX192" fmla="*/ 746975 w 2892595"/>
              <a:gd name="connsiteY192" fmla="*/ 960764 h 1610788"/>
              <a:gd name="connsiteX193" fmla="*/ 607883 w 2892595"/>
              <a:gd name="connsiteY193" fmla="*/ 1009703 h 1610788"/>
              <a:gd name="connsiteX194" fmla="*/ 576974 w 2892595"/>
              <a:gd name="connsiteY194" fmla="*/ 989097 h 1610788"/>
              <a:gd name="connsiteX195" fmla="*/ 494549 w 2892595"/>
              <a:gd name="connsiteY195" fmla="*/ 1014855 h 1610788"/>
              <a:gd name="connsiteX196" fmla="*/ 419852 w 2892595"/>
              <a:gd name="connsiteY196" fmla="*/ 1097280 h 1610788"/>
              <a:gd name="connsiteX197" fmla="*/ 345154 w 2892595"/>
              <a:gd name="connsiteY197" fmla="*/ 1020006 h 1610788"/>
              <a:gd name="connsiteX198" fmla="*/ 479095 w 2892595"/>
              <a:gd name="connsiteY198" fmla="*/ 947885 h 1610788"/>
              <a:gd name="connsiteX199" fmla="*/ 489398 w 2892595"/>
              <a:gd name="connsiteY199" fmla="*/ 927278 h 1610788"/>
              <a:gd name="connsiteX200" fmla="*/ 494549 w 2892595"/>
              <a:gd name="connsiteY200" fmla="*/ 911824 h 1610788"/>
              <a:gd name="connsiteX201" fmla="*/ 486822 w 2892595"/>
              <a:gd name="connsiteY201" fmla="*/ 886066 h 1610788"/>
              <a:gd name="connsiteX202" fmla="*/ 479095 w 2892595"/>
              <a:gd name="connsiteY202" fmla="*/ 883490 h 1610788"/>
              <a:gd name="connsiteX203" fmla="*/ 471367 w 2892595"/>
              <a:gd name="connsiteY203" fmla="*/ 875763 h 1610788"/>
              <a:gd name="connsiteX204" fmla="*/ 463640 w 2892595"/>
              <a:gd name="connsiteY204" fmla="*/ 870611 h 1610788"/>
              <a:gd name="connsiteX205" fmla="*/ 458488 w 2892595"/>
              <a:gd name="connsiteY205" fmla="*/ 862884 h 1610788"/>
              <a:gd name="connsiteX206" fmla="*/ 443034 w 2892595"/>
              <a:gd name="connsiteY206" fmla="*/ 852581 h 1610788"/>
              <a:gd name="connsiteX207" fmla="*/ 427579 w 2892595"/>
              <a:gd name="connsiteY207" fmla="*/ 842278 h 1610788"/>
              <a:gd name="connsiteX208" fmla="*/ 404397 w 2892595"/>
              <a:gd name="connsiteY208" fmla="*/ 834551 h 1610788"/>
              <a:gd name="connsiteX209" fmla="*/ 388942 w 2892595"/>
              <a:gd name="connsiteY209" fmla="*/ 829399 h 1610788"/>
              <a:gd name="connsiteX210" fmla="*/ 358033 w 2892595"/>
              <a:gd name="connsiteY210" fmla="*/ 826823 h 1610788"/>
              <a:gd name="connsiteX211" fmla="*/ 314245 w 2892595"/>
              <a:gd name="connsiteY211" fmla="*/ 826823 h 1610788"/>
              <a:gd name="connsiteX212" fmla="*/ 296215 w 2892595"/>
              <a:gd name="connsiteY212" fmla="*/ 829399 h 1610788"/>
              <a:gd name="connsiteX213" fmla="*/ 275608 w 2892595"/>
              <a:gd name="connsiteY213" fmla="*/ 870611 h 1610788"/>
              <a:gd name="connsiteX214" fmla="*/ 172577 w 2892595"/>
              <a:gd name="connsiteY214" fmla="*/ 793338 h 1610788"/>
              <a:gd name="connsiteX215" fmla="*/ 90153 w 2892595"/>
              <a:gd name="connsiteY215" fmla="*/ 788187 h 1610788"/>
              <a:gd name="connsiteX216" fmla="*/ 136516 w 2892595"/>
              <a:gd name="connsiteY216" fmla="*/ 865460 h 1610788"/>
              <a:gd name="connsiteX217" fmla="*/ 7728 w 2892595"/>
              <a:gd name="connsiteY217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4107 w 2892595"/>
              <a:gd name="connsiteY163" fmla="*/ 1468191 h 1610788"/>
              <a:gd name="connsiteX164" fmla="*/ 2359410 w 2892595"/>
              <a:gd name="connsiteY164" fmla="*/ 1473343 h 1610788"/>
              <a:gd name="connsiteX165" fmla="*/ 2258955 w 2892595"/>
              <a:gd name="connsiteY165" fmla="*/ 1475918 h 1610788"/>
              <a:gd name="connsiteX166" fmla="*/ 2233197 w 2892595"/>
              <a:gd name="connsiteY166" fmla="*/ 1478494 h 1610788"/>
              <a:gd name="connsiteX167" fmla="*/ 2207439 w 2892595"/>
              <a:gd name="connsiteY167" fmla="*/ 1483646 h 1610788"/>
              <a:gd name="connsiteX168" fmla="*/ 2119863 w 2892595"/>
              <a:gd name="connsiteY168" fmla="*/ 1491373 h 1610788"/>
              <a:gd name="connsiteX169" fmla="*/ 2112136 w 2892595"/>
              <a:gd name="connsiteY169" fmla="*/ 1493949 h 1610788"/>
              <a:gd name="connsiteX170" fmla="*/ 2083802 w 2892595"/>
              <a:gd name="connsiteY170" fmla="*/ 1501676 h 1610788"/>
              <a:gd name="connsiteX171" fmla="*/ 2065772 w 2892595"/>
              <a:gd name="connsiteY171" fmla="*/ 1509404 h 1610788"/>
              <a:gd name="connsiteX172" fmla="*/ 2019408 w 2892595"/>
              <a:gd name="connsiteY172" fmla="*/ 1511979 h 1610788"/>
              <a:gd name="connsiteX173" fmla="*/ 2011680 w 2892595"/>
              <a:gd name="connsiteY173" fmla="*/ 1540312 h 1610788"/>
              <a:gd name="connsiteX174" fmla="*/ 2009104 w 2892595"/>
              <a:gd name="connsiteY174" fmla="*/ 1607283 h 1610788"/>
              <a:gd name="connsiteX175" fmla="*/ 1857134 w 2892595"/>
              <a:gd name="connsiteY175" fmla="*/ 1594404 h 1610788"/>
              <a:gd name="connsiteX176" fmla="*/ 1851982 w 2892595"/>
              <a:gd name="connsiteY176" fmla="*/ 1488797 h 1610788"/>
              <a:gd name="connsiteX177" fmla="*/ 1741224 w 2892595"/>
              <a:gd name="connsiteY177" fmla="*/ 1486222 h 1610788"/>
              <a:gd name="connsiteX178" fmla="*/ 1700010 w 2892595"/>
              <a:gd name="connsiteY178" fmla="*/ 1460464 h 1610788"/>
              <a:gd name="connsiteX179" fmla="*/ 1700012 w 2892595"/>
              <a:gd name="connsiteY179" fmla="*/ 1445009 h 1610788"/>
              <a:gd name="connsiteX180" fmla="*/ 1797891 w 2892595"/>
              <a:gd name="connsiteY180" fmla="*/ 1447585 h 1610788"/>
              <a:gd name="connsiteX181" fmla="*/ 1797891 w 2892595"/>
              <a:gd name="connsiteY181" fmla="*/ 1293038 h 1610788"/>
              <a:gd name="connsiteX182" fmla="*/ 1517132 w 2892595"/>
              <a:gd name="connsiteY182" fmla="*/ 1295614 h 1610788"/>
              <a:gd name="connsiteX183" fmla="*/ 1527435 w 2892595"/>
              <a:gd name="connsiteY183" fmla="*/ 1148795 h 1610788"/>
              <a:gd name="connsiteX184" fmla="*/ 1365161 w 2892595"/>
              <a:gd name="connsiteY184" fmla="*/ 1141068 h 1610788"/>
              <a:gd name="connsiteX185" fmla="*/ 1370313 w 2892595"/>
              <a:gd name="connsiteY185" fmla="*/ 1285312 h 1610788"/>
              <a:gd name="connsiteX186" fmla="*/ 1313646 w 2892595"/>
              <a:gd name="connsiteY186" fmla="*/ 1259553 h 1610788"/>
              <a:gd name="connsiteX187" fmla="*/ 1326524 w 2892595"/>
              <a:gd name="connsiteY187" fmla="*/ 1184856 h 1610788"/>
              <a:gd name="connsiteX188" fmla="*/ 986522 w 2892595"/>
              <a:gd name="connsiteY188" fmla="*/ 1110158 h 1610788"/>
              <a:gd name="connsiteX189" fmla="*/ 955613 w 2892595"/>
              <a:gd name="connsiteY189" fmla="*/ 1159098 h 1610788"/>
              <a:gd name="connsiteX190" fmla="*/ 831976 w 2892595"/>
              <a:gd name="connsiteY190" fmla="*/ 1153947 h 1610788"/>
              <a:gd name="connsiteX191" fmla="*/ 806218 w 2892595"/>
              <a:gd name="connsiteY191" fmla="*/ 1079249 h 1610788"/>
              <a:gd name="connsiteX192" fmla="*/ 746975 w 2892595"/>
              <a:gd name="connsiteY192" fmla="*/ 960764 h 1610788"/>
              <a:gd name="connsiteX193" fmla="*/ 607883 w 2892595"/>
              <a:gd name="connsiteY193" fmla="*/ 1009703 h 1610788"/>
              <a:gd name="connsiteX194" fmla="*/ 576974 w 2892595"/>
              <a:gd name="connsiteY194" fmla="*/ 989097 h 1610788"/>
              <a:gd name="connsiteX195" fmla="*/ 494549 w 2892595"/>
              <a:gd name="connsiteY195" fmla="*/ 1014855 h 1610788"/>
              <a:gd name="connsiteX196" fmla="*/ 419852 w 2892595"/>
              <a:gd name="connsiteY196" fmla="*/ 1097280 h 1610788"/>
              <a:gd name="connsiteX197" fmla="*/ 345154 w 2892595"/>
              <a:gd name="connsiteY197" fmla="*/ 1020006 h 1610788"/>
              <a:gd name="connsiteX198" fmla="*/ 479095 w 2892595"/>
              <a:gd name="connsiteY198" fmla="*/ 947885 h 1610788"/>
              <a:gd name="connsiteX199" fmla="*/ 489398 w 2892595"/>
              <a:gd name="connsiteY199" fmla="*/ 927278 h 1610788"/>
              <a:gd name="connsiteX200" fmla="*/ 494549 w 2892595"/>
              <a:gd name="connsiteY200" fmla="*/ 911824 h 1610788"/>
              <a:gd name="connsiteX201" fmla="*/ 486822 w 2892595"/>
              <a:gd name="connsiteY201" fmla="*/ 886066 h 1610788"/>
              <a:gd name="connsiteX202" fmla="*/ 479095 w 2892595"/>
              <a:gd name="connsiteY202" fmla="*/ 883490 h 1610788"/>
              <a:gd name="connsiteX203" fmla="*/ 471367 w 2892595"/>
              <a:gd name="connsiteY203" fmla="*/ 875763 h 1610788"/>
              <a:gd name="connsiteX204" fmla="*/ 463640 w 2892595"/>
              <a:gd name="connsiteY204" fmla="*/ 870611 h 1610788"/>
              <a:gd name="connsiteX205" fmla="*/ 458488 w 2892595"/>
              <a:gd name="connsiteY205" fmla="*/ 862884 h 1610788"/>
              <a:gd name="connsiteX206" fmla="*/ 443034 w 2892595"/>
              <a:gd name="connsiteY206" fmla="*/ 852581 h 1610788"/>
              <a:gd name="connsiteX207" fmla="*/ 427579 w 2892595"/>
              <a:gd name="connsiteY207" fmla="*/ 842278 h 1610788"/>
              <a:gd name="connsiteX208" fmla="*/ 404397 w 2892595"/>
              <a:gd name="connsiteY208" fmla="*/ 834551 h 1610788"/>
              <a:gd name="connsiteX209" fmla="*/ 388942 w 2892595"/>
              <a:gd name="connsiteY209" fmla="*/ 829399 h 1610788"/>
              <a:gd name="connsiteX210" fmla="*/ 358033 w 2892595"/>
              <a:gd name="connsiteY210" fmla="*/ 826823 h 1610788"/>
              <a:gd name="connsiteX211" fmla="*/ 314245 w 2892595"/>
              <a:gd name="connsiteY211" fmla="*/ 826823 h 1610788"/>
              <a:gd name="connsiteX212" fmla="*/ 296215 w 2892595"/>
              <a:gd name="connsiteY212" fmla="*/ 829399 h 1610788"/>
              <a:gd name="connsiteX213" fmla="*/ 275608 w 2892595"/>
              <a:gd name="connsiteY213" fmla="*/ 870611 h 1610788"/>
              <a:gd name="connsiteX214" fmla="*/ 172577 w 2892595"/>
              <a:gd name="connsiteY214" fmla="*/ 793338 h 1610788"/>
              <a:gd name="connsiteX215" fmla="*/ 90153 w 2892595"/>
              <a:gd name="connsiteY215" fmla="*/ 788187 h 1610788"/>
              <a:gd name="connsiteX216" fmla="*/ 136516 w 2892595"/>
              <a:gd name="connsiteY216" fmla="*/ 865460 h 1610788"/>
              <a:gd name="connsiteX217" fmla="*/ 7728 w 2892595"/>
              <a:gd name="connsiteY217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4107 w 2892595"/>
              <a:gd name="connsiteY163" fmla="*/ 1468191 h 1610788"/>
              <a:gd name="connsiteX164" fmla="*/ 2359410 w 2892595"/>
              <a:gd name="connsiteY164" fmla="*/ 1473343 h 1610788"/>
              <a:gd name="connsiteX165" fmla="*/ 2258955 w 2892595"/>
              <a:gd name="connsiteY165" fmla="*/ 1475918 h 1610788"/>
              <a:gd name="connsiteX166" fmla="*/ 2233197 w 2892595"/>
              <a:gd name="connsiteY166" fmla="*/ 1478494 h 1610788"/>
              <a:gd name="connsiteX167" fmla="*/ 2207439 w 2892595"/>
              <a:gd name="connsiteY167" fmla="*/ 1483646 h 1610788"/>
              <a:gd name="connsiteX168" fmla="*/ 2119863 w 2892595"/>
              <a:gd name="connsiteY168" fmla="*/ 1491373 h 1610788"/>
              <a:gd name="connsiteX169" fmla="*/ 2112136 w 2892595"/>
              <a:gd name="connsiteY169" fmla="*/ 1493949 h 1610788"/>
              <a:gd name="connsiteX170" fmla="*/ 2083802 w 2892595"/>
              <a:gd name="connsiteY170" fmla="*/ 1501676 h 1610788"/>
              <a:gd name="connsiteX171" fmla="*/ 2065772 w 2892595"/>
              <a:gd name="connsiteY171" fmla="*/ 1509404 h 1610788"/>
              <a:gd name="connsiteX172" fmla="*/ 2027135 w 2892595"/>
              <a:gd name="connsiteY172" fmla="*/ 1517130 h 1610788"/>
              <a:gd name="connsiteX173" fmla="*/ 2011680 w 2892595"/>
              <a:gd name="connsiteY173" fmla="*/ 1540312 h 1610788"/>
              <a:gd name="connsiteX174" fmla="*/ 2009104 w 2892595"/>
              <a:gd name="connsiteY174" fmla="*/ 1607283 h 1610788"/>
              <a:gd name="connsiteX175" fmla="*/ 1857134 w 2892595"/>
              <a:gd name="connsiteY175" fmla="*/ 1594404 h 1610788"/>
              <a:gd name="connsiteX176" fmla="*/ 1851982 w 2892595"/>
              <a:gd name="connsiteY176" fmla="*/ 1488797 h 1610788"/>
              <a:gd name="connsiteX177" fmla="*/ 1741224 w 2892595"/>
              <a:gd name="connsiteY177" fmla="*/ 1486222 h 1610788"/>
              <a:gd name="connsiteX178" fmla="*/ 1700010 w 2892595"/>
              <a:gd name="connsiteY178" fmla="*/ 1460464 h 1610788"/>
              <a:gd name="connsiteX179" fmla="*/ 1700012 w 2892595"/>
              <a:gd name="connsiteY179" fmla="*/ 1445009 h 1610788"/>
              <a:gd name="connsiteX180" fmla="*/ 1797891 w 2892595"/>
              <a:gd name="connsiteY180" fmla="*/ 1447585 h 1610788"/>
              <a:gd name="connsiteX181" fmla="*/ 1797891 w 2892595"/>
              <a:gd name="connsiteY181" fmla="*/ 1293038 h 1610788"/>
              <a:gd name="connsiteX182" fmla="*/ 1517132 w 2892595"/>
              <a:gd name="connsiteY182" fmla="*/ 1295614 h 1610788"/>
              <a:gd name="connsiteX183" fmla="*/ 1527435 w 2892595"/>
              <a:gd name="connsiteY183" fmla="*/ 1148795 h 1610788"/>
              <a:gd name="connsiteX184" fmla="*/ 1365161 w 2892595"/>
              <a:gd name="connsiteY184" fmla="*/ 1141068 h 1610788"/>
              <a:gd name="connsiteX185" fmla="*/ 1370313 w 2892595"/>
              <a:gd name="connsiteY185" fmla="*/ 1285312 h 1610788"/>
              <a:gd name="connsiteX186" fmla="*/ 1313646 w 2892595"/>
              <a:gd name="connsiteY186" fmla="*/ 1259553 h 1610788"/>
              <a:gd name="connsiteX187" fmla="*/ 1326524 w 2892595"/>
              <a:gd name="connsiteY187" fmla="*/ 1184856 h 1610788"/>
              <a:gd name="connsiteX188" fmla="*/ 986522 w 2892595"/>
              <a:gd name="connsiteY188" fmla="*/ 1110158 h 1610788"/>
              <a:gd name="connsiteX189" fmla="*/ 955613 w 2892595"/>
              <a:gd name="connsiteY189" fmla="*/ 1159098 h 1610788"/>
              <a:gd name="connsiteX190" fmla="*/ 831976 w 2892595"/>
              <a:gd name="connsiteY190" fmla="*/ 1153947 h 1610788"/>
              <a:gd name="connsiteX191" fmla="*/ 806218 w 2892595"/>
              <a:gd name="connsiteY191" fmla="*/ 1079249 h 1610788"/>
              <a:gd name="connsiteX192" fmla="*/ 746975 w 2892595"/>
              <a:gd name="connsiteY192" fmla="*/ 960764 h 1610788"/>
              <a:gd name="connsiteX193" fmla="*/ 607883 w 2892595"/>
              <a:gd name="connsiteY193" fmla="*/ 1009703 h 1610788"/>
              <a:gd name="connsiteX194" fmla="*/ 576974 w 2892595"/>
              <a:gd name="connsiteY194" fmla="*/ 989097 h 1610788"/>
              <a:gd name="connsiteX195" fmla="*/ 494549 w 2892595"/>
              <a:gd name="connsiteY195" fmla="*/ 1014855 h 1610788"/>
              <a:gd name="connsiteX196" fmla="*/ 419852 w 2892595"/>
              <a:gd name="connsiteY196" fmla="*/ 1097280 h 1610788"/>
              <a:gd name="connsiteX197" fmla="*/ 345154 w 2892595"/>
              <a:gd name="connsiteY197" fmla="*/ 1020006 h 1610788"/>
              <a:gd name="connsiteX198" fmla="*/ 479095 w 2892595"/>
              <a:gd name="connsiteY198" fmla="*/ 947885 h 1610788"/>
              <a:gd name="connsiteX199" fmla="*/ 489398 w 2892595"/>
              <a:gd name="connsiteY199" fmla="*/ 927278 h 1610788"/>
              <a:gd name="connsiteX200" fmla="*/ 494549 w 2892595"/>
              <a:gd name="connsiteY200" fmla="*/ 911824 h 1610788"/>
              <a:gd name="connsiteX201" fmla="*/ 486822 w 2892595"/>
              <a:gd name="connsiteY201" fmla="*/ 886066 h 1610788"/>
              <a:gd name="connsiteX202" fmla="*/ 479095 w 2892595"/>
              <a:gd name="connsiteY202" fmla="*/ 883490 h 1610788"/>
              <a:gd name="connsiteX203" fmla="*/ 471367 w 2892595"/>
              <a:gd name="connsiteY203" fmla="*/ 875763 h 1610788"/>
              <a:gd name="connsiteX204" fmla="*/ 463640 w 2892595"/>
              <a:gd name="connsiteY204" fmla="*/ 870611 h 1610788"/>
              <a:gd name="connsiteX205" fmla="*/ 458488 w 2892595"/>
              <a:gd name="connsiteY205" fmla="*/ 862884 h 1610788"/>
              <a:gd name="connsiteX206" fmla="*/ 443034 w 2892595"/>
              <a:gd name="connsiteY206" fmla="*/ 852581 h 1610788"/>
              <a:gd name="connsiteX207" fmla="*/ 427579 w 2892595"/>
              <a:gd name="connsiteY207" fmla="*/ 842278 h 1610788"/>
              <a:gd name="connsiteX208" fmla="*/ 404397 w 2892595"/>
              <a:gd name="connsiteY208" fmla="*/ 834551 h 1610788"/>
              <a:gd name="connsiteX209" fmla="*/ 388942 w 2892595"/>
              <a:gd name="connsiteY209" fmla="*/ 829399 h 1610788"/>
              <a:gd name="connsiteX210" fmla="*/ 358033 w 2892595"/>
              <a:gd name="connsiteY210" fmla="*/ 826823 h 1610788"/>
              <a:gd name="connsiteX211" fmla="*/ 314245 w 2892595"/>
              <a:gd name="connsiteY211" fmla="*/ 826823 h 1610788"/>
              <a:gd name="connsiteX212" fmla="*/ 296215 w 2892595"/>
              <a:gd name="connsiteY212" fmla="*/ 829399 h 1610788"/>
              <a:gd name="connsiteX213" fmla="*/ 275608 w 2892595"/>
              <a:gd name="connsiteY213" fmla="*/ 870611 h 1610788"/>
              <a:gd name="connsiteX214" fmla="*/ 172577 w 2892595"/>
              <a:gd name="connsiteY214" fmla="*/ 793338 h 1610788"/>
              <a:gd name="connsiteX215" fmla="*/ 90153 w 2892595"/>
              <a:gd name="connsiteY215" fmla="*/ 788187 h 1610788"/>
              <a:gd name="connsiteX216" fmla="*/ 136516 w 2892595"/>
              <a:gd name="connsiteY216" fmla="*/ 865460 h 1610788"/>
              <a:gd name="connsiteX217" fmla="*/ 7728 w 2892595"/>
              <a:gd name="connsiteY217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4107 w 2892595"/>
              <a:gd name="connsiteY163" fmla="*/ 1468191 h 1610788"/>
              <a:gd name="connsiteX164" fmla="*/ 2359410 w 2892595"/>
              <a:gd name="connsiteY164" fmla="*/ 1473343 h 1610788"/>
              <a:gd name="connsiteX165" fmla="*/ 2258955 w 2892595"/>
              <a:gd name="connsiteY165" fmla="*/ 1475918 h 1610788"/>
              <a:gd name="connsiteX166" fmla="*/ 2233197 w 2892595"/>
              <a:gd name="connsiteY166" fmla="*/ 1478494 h 1610788"/>
              <a:gd name="connsiteX167" fmla="*/ 2207439 w 2892595"/>
              <a:gd name="connsiteY167" fmla="*/ 1483646 h 1610788"/>
              <a:gd name="connsiteX168" fmla="*/ 2119863 w 2892595"/>
              <a:gd name="connsiteY168" fmla="*/ 1491373 h 1610788"/>
              <a:gd name="connsiteX169" fmla="*/ 2109561 w 2892595"/>
              <a:gd name="connsiteY169" fmla="*/ 1511979 h 1610788"/>
              <a:gd name="connsiteX170" fmla="*/ 2083802 w 2892595"/>
              <a:gd name="connsiteY170" fmla="*/ 1501676 h 1610788"/>
              <a:gd name="connsiteX171" fmla="*/ 2065772 w 2892595"/>
              <a:gd name="connsiteY171" fmla="*/ 1509404 h 1610788"/>
              <a:gd name="connsiteX172" fmla="*/ 2027135 w 2892595"/>
              <a:gd name="connsiteY172" fmla="*/ 1517130 h 1610788"/>
              <a:gd name="connsiteX173" fmla="*/ 2011680 w 2892595"/>
              <a:gd name="connsiteY173" fmla="*/ 1540312 h 1610788"/>
              <a:gd name="connsiteX174" fmla="*/ 2009104 w 2892595"/>
              <a:gd name="connsiteY174" fmla="*/ 1607283 h 1610788"/>
              <a:gd name="connsiteX175" fmla="*/ 1857134 w 2892595"/>
              <a:gd name="connsiteY175" fmla="*/ 1594404 h 1610788"/>
              <a:gd name="connsiteX176" fmla="*/ 1851982 w 2892595"/>
              <a:gd name="connsiteY176" fmla="*/ 1488797 h 1610788"/>
              <a:gd name="connsiteX177" fmla="*/ 1741224 w 2892595"/>
              <a:gd name="connsiteY177" fmla="*/ 1486222 h 1610788"/>
              <a:gd name="connsiteX178" fmla="*/ 1700010 w 2892595"/>
              <a:gd name="connsiteY178" fmla="*/ 1460464 h 1610788"/>
              <a:gd name="connsiteX179" fmla="*/ 1700012 w 2892595"/>
              <a:gd name="connsiteY179" fmla="*/ 1445009 h 1610788"/>
              <a:gd name="connsiteX180" fmla="*/ 1797891 w 2892595"/>
              <a:gd name="connsiteY180" fmla="*/ 1447585 h 1610788"/>
              <a:gd name="connsiteX181" fmla="*/ 1797891 w 2892595"/>
              <a:gd name="connsiteY181" fmla="*/ 1293038 h 1610788"/>
              <a:gd name="connsiteX182" fmla="*/ 1517132 w 2892595"/>
              <a:gd name="connsiteY182" fmla="*/ 1295614 h 1610788"/>
              <a:gd name="connsiteX183" fmla="*/ 1527435 w 2892595"/>
              <a:gd name="connsiteY183" fmla="*/ 1148795 h 1610788"/>
              <a:gd name="connsiteX184" fmla="*/ 1365161 w 2892595"/>
              <a:gd name="connsiteY184" fmla="*/ 1141068 h 1610788"/>
              <a:gd name="connsiteX185" fmla="*/ 1370313 w 2892595"/>
              <a:gd name="connsiteY185" fmla="*/ 1285312 h 1610788"/>
              <a:gd name="connsiteX186" fmla="*/ 1313646 w 2892595"/>
              <a:gd name="connsiteY186" fmla="*/ 1259553 h 1610788"/>
              <a:gd name="connsiteX187" fmla="*/ 1326524 w 2892595"/>
              <a:gd name="connsiteY187" fmla="*/ 1184856 h 1610788"/>
              <a:gd name="connsiteX188" fmla="*/ 986522 w 2892595"/>
              <a:gd name="connsiteY188" fmla="*/ 1110158 h 1610788"/>
              <a:gd name="connsiteX189" fmla="*/ 955613 w 2892595"/>
              <a:gd name="connsiteY189" fmla="*/ 1159098 h 1610788"/>
              <a:gd name="connsiteX190" fmla="*/ 831976 w 2892595"/>
              <a:gd name="connsiteY190" fmla="*/ 1153947 h 1610788"/>
              <a:gd name="connsiteX191" fmla="*/ 806218 w 2892595"/>
              <a:gd name="connsiteY191" fmla="*/ 1079249 h 1610788"/>
              <a:gd name="connsiteX192" fmla="*/ 746975 w 2892595"/>
              <a:gd name="connsiteY192" fmla="*/ 960764 h 1610788"/>
              <a:gd name="connsiteX193" fmla="*/ 607883 w 2892595"/>
              <a:gd name="connsiteY193" fmla="*/ 1009703 h 1610788"/>
              <a:gd name="connsiteX194" fmla="*/ 576974 w 2892595"/>
              <a:gd name="connsiteY194" fmla="*/ 989097 h 1610788"/>
              <a:gd name="connsiteX195" fmla="*/ 494549 w 2892595"/>
              <a:gd name="connsiteY195" fmla="*/ 1014855 h 1610788"/>
              <a:gd name="connsiteX196" fmla="*/ 419852 w 2892595"/>
              <a:gd name="connsiteY196" fmla="*/ 1097280 h 1610788"/>
              <a:gd name="connsiteX197" fmla="*/ 345154 w 2892595"/>
              <a:gd name="connsiteY197" fmla="*/ 1020006 h 1610788"/>
              <a:gd name="connsiteX198" fmla="*/ 479095 w 2892595"/>
              <a:gd name="connsiteY198" fmla="*/ 947885 h 1610788"/>
              <a:gd name="connsiteX199" fmla="*/ 489398 w 2892595"/>
              <a:gd name="connsiteY199" fmla="*/ 927278 h 1610788"/>
              <a:gd name="connsiteX200" fmla="*/ 494549 w 2892595"/>
              <a:gd name="connsiteY200" fmla="*/ 911824 h 1610788"/>
              <a:gd name="connsiteX201" fmla="*/ 486822 w 2892595"/>
              <a:gd name="connsiteY201" fmla="*/ 886066 h 1610788"/>
              <a:gd name="connsiteX202" fmla="*/ 479095 w 2892595"/>
              <a:gd name="connsiteY202" fmla="*/ 883490 h 1610788"/>
              <a:gd name="connsiteX203" fmla="*/ 471367 w 2892595"/>
              <a:gd name="connsiteY203" fmla="*/ 875763 h 1610788"/>
              <a:gd name="connsiteX204" fmla="*/ 463640 w 2892595"/>
              <a:gd name="connsiteY204" fmla="*/ 870611 h 1610788"/>
              <a:gd name="connsiteX205" fmla="*/ 458488 w 2892595"/>
              <a:gd name="connsiteY205" fmla="*/ 862884 h 1610788"/>
              <a:gd name="connsiteX206" fmla="*/ 443034 w 2892595"/>
              <a:gd name="connsiteY206" fmla="*/ 852581 h 1610788"/>
              <a:gd name="connsiteX207" fmla="*/ 427579 w 2892595"/>
              <a:gd name="connsiteY207" fmla="*/ 842278 h 1610788"/>
              <a:gd name="connsiteX208" fmla="*/ 404397 w 2892595"/>
              <a:gd name="connsiteY208" fmla="*/ 834551 h 1610788"/>
              <a:gd name="connsiteX209" fmla="*/ 388942 w 2892595"/>
              <a:gd name="connsiteY209" fmla="*/ 829399 h 1610788"/>
              <a:gd name="connsiteX210" fmla="*/ 358033 w 2892595"/>
              <a:gd name="connsiteY210" fmla="*/ 826823 h 1610788"/>
              <a:gd name="connsiteX211" fmla="*/ 314245 w 2892595"/>
              <a:gd name="connsiteY211" fmla="*/ 826823 h 1610788"/>
              <a:gd name="connsiteX212" fmla="*/ 296215 w 2892595"/>
              <a:gd name="connsiteY212" fmla="*/ 829399 h 1610788"/>
              <a:gd name="connsiteX213" fmla="*/ 275608 w 2892595"/>
              <a:gd name="connsiteY213" fmla="*/ 870611 h 1610788"/>
              <a:gd name="connsiteX214" fmla="*/ 172577 w 2892595"/>
              <a:gd name="connsiteY214" fmla="*/ 793338 h 1610788"/>
              <a:gd name="connsiteX215" fmla="*/ 90153 w 2892595"/>
              <a:gd name="connsiteY215" fmla="*/ 788187 h 1610788"/>
              <a:gd name="connsiteX216" fmla="*/ 136516 w 2892595"/>
              <a:gd name="connsiteY216" fmla="*/ 865460 h 1610788"/>
              <a:gd name="connsiteX217" fmla="*/ 7728 w 2892595"/>
              <a:gd name="connsiteY217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4107 w 2892595"/>
              <a:gd name="connsiteY163" fmla="*/ 1468191 h 1610788"/>
              <a:gd name="connsiteX164" fmla="*/ 2359410 w 2892595"/>
              <a:gd name="connsiteY164" fmla="*/ 1473343 h 1610788"/>
              <a:gd name="connsiteX165" fmla="*/ 2258955 w 2892595"/>
              <a:gd name="connsiteY165" fmla="*/ 1475918 h 1610788"/>
              <a:gd name="connsiteX166" fmla="*/ 2233197 w 2892595"/>
              <a:gd name="connsiteY166" fmla="*/ 1478494 h 1610788"/>
              <a:gd name="connsiteX167" fmla="*/ 2207439 w 2892595"/>
              <a:gd name="connsiteY167" fmla="*/ 1483646 h 1610788"/>
              <a:gd name="connsiteX168" fmla="*/ 2119863 w 2892595"/>
              <a:gd name="connsiteY168" fmla="*/ 1491373 h 1610788"/>
              <a:gd name="connsiteX169" fmla="*/ 2109561 w 2892595"/>
              <a:gd name="connsiteY169" fmla="*/ 1511979 h 1610788"/>
              <a:gd name="connsiteX170" fmla="*/ 2078650 w 2892595"/>
              <a:gd name="connsiteY170" fmla="*/ 1511980 h 1610788"/>
              <a:gd name="connsiteX171" fmla="*/ 2065772 w 2892595"/>
              <a:gd name="connsiteY171" fmla="*/ 1509404 h 1610788"/>
              <a:gd name="connsiteX172" fmla="*/ 2027135 w 2892595"/>
              <a:gd name="connsiteY172" fmla="*/ 1517130 h 1610788"/>
              <a:gd name="connsiteX173" fmla="*/ 2011680 w 2892595"/>
              <a:gd name="connsiteY173" fmla="*/ 1540312 h 1610788"/>
              <a:gd name="connsiteX174" fmla="*/ 2009104 w 2892595"/>
              <a:gd name="connsiteY174" fmla="*/ 1607283 h 1610788"/>
              <a:gd name="connsiteX175" fmla="*/ 1857134 w 2892595"/>
              <a:gd name="connsiteY175" fmla="*/ 1594404 h 1610788"/>
              <a:gd name="connsiteX176" fmla="*/ 1851982 w 2892595"/>
              <a:gd name="connsiteY176" fmla="*/ 1488797 h 1610788"/>
              <a:gd name="connsiteX177" fmla="*/ 1741224 w 2892595"/>
              <a:gd name="connsiteY177" fmla="*/ 1486222 h 1610788"/>
              <a:gd name="connsiteX178" fmla="*/ 1700010 w 2892595"/>
              <a:gd name="connsiteY178" fmla="*/ 1460464 h 1610788"/>
              <a:gd name="connsiteX179" fmla="*/ 1700012 w 2892595"/>
              <a:gd name="connsiteY179" fmla="*/ 1445009 h 1610788"/>
              <a:gd name="connsiteX180" fmla="*/ 1797891 w 2892595"/>
              <a:gd name="connsiteY180" fmla="*/ 1447585 h 1610788"/>
              <a:gd name="connsiteX181" fmla="*/ 1797891 w 2892595"/>
              <a:gd name="connsiteY181" fmla="*/ 1293038 h 1610788"/>
              <a:gd name="connsiteX182" fmla="*/ 1517132 w 2892595"/>
              <a:gd name="connsiteY182" fmla="*/ 1295614 h 1610788"/>
              <a:gd name="connsiteX183" fmla="*/ 1527435 w 2892595"/>
              <a:gd name="connsiteY183" fmla="*/ 1148795 h 1610788"/>
              <a:gd name="connsiteX184" fmla="*/ 1365161 w 2892595"/>
              <a:gd name="connsiteY184" fmla="*/ 1141068 h 1610788"/>
              <a:gd name="connsiteX185" fmla="*/ 1370313 w 2892595"/>
              <a:gd name="connsiteY185" fmla="*/ 1285312 h 1610788"/>
              <a:gd name="connsiteX186" fmla="*/ 1313646 w 2892595"/>
              <a:gd name="connsiteY186" fmla="*/ 1259553 h 1610788"/>
              <a:gd name="connsiteX187" fmla="*/ 1326524 w 2892595"/>
              <a:gd name="connsiteY187" fmla="*/ 1184856 h 1610788"/>
              <a:gd name="connsiteX188" fmla="*/ 986522 w 2892595"/>
              <a:gd name="connsiteY188" fmla="*/ 1110158 h 1610788"/>
              <a:gd name="connsiteX189" fmla="*/ 955613 w 2892595"/>
              <a:gd name="connsiteY189" fmla="*/ 1159098 h 1610788"/>
              <a:gd name="connsiteX190" fmla="*/ 831976 w 2892595"/>
              <a:gd name="connsiteY190" fmla="*/ 1153947 h 1610788"/>
              <a:gd name="connsiteX191" fmla="*/ 806218 w 2892595"/>
              <a:gd name="connsiteY191" fmla="*/ 1079249 h 1610788"/>
              <a:gd name="connsiteX192" fmla="*/ 746975 w 2892595"/>
              <a:gd name="connsiteY192" fmla="*/ 960764 h 1610788"/>
              <a:gd name="connsiteX193" fmla="*/ 607883 w 2892595"/>
              <a:gd name="connsiteY193" fmla="*/ 1009703 h 1610788"/>
              <a:gd name="connsiteX194" fmla="*/ 576974 w 2892595"/>
              <a:gd name="connsiteY194" fmla="*/ 989097 h 1610788"/>
              <a:gd name="connsiteX195" fmla="*/ 494549 w 2892595"/>
              <a:gd name="connsiteY195" fmla="*/ 1014855 h 1610788"/>
              <a:gd name="connsiteX196" fmla="*/ 419852 w 2892595"/>
              <a:gd name="connsiteY196" fmla="*/ 1097280 h 1610788"/>
              <a:gd name="connsiteX197" fmla="*/ 345154 w 2892595"/>
              <a:gd name="connsiteY197" fmla="*/ 1020006 h 1610788"/>
              <a:gd name="connsiteX198" fmla="*/ 479095 w 2892595"/>
              <a:gd name="connsiteY198" fmla="*/ 947885 h 1610788"/>
              <a:gd name="connsiteX199" fmla="*/ 489398 w 2892595"/>
              <a:gd name="connsiteY199" fmla="*/ 927278 h 1610788"/>
              <a:gd name="connsiteX200" fmla="*/ 494549 w 2892595"/>
              <a:gd name="connsiteY200" fmla="*/ 911824 h 1610788"/>
              <a:gd name="connsiteX201" fmla="*/ 486822 w 2892595"/>
              <a:gd name="connsiteY201" fmla="*/ 886066 h 1610788"/>
              <a:gd name="connsiteX202" fmla="*/ 479095 w 2892595"/>
              <a:gd name="connsiteY202" fmla="*/ 883490 h 1610788"/>
              <a:gd name="connsiteX203" fmla="*/ 471367 w 2892595"/>
              <a:gd name="connsiteY203" fmla="*/ 875763 h 1610788"/>
              <a:gd name="connsiteX204" fmla="*/ 463640 w 2892595"/>
              <a:gd name="connsiteY204" fmla="*/ 870611 h 1610788"/>
              <a:gd name="connsiteX205" fmla="*/ 458488 w 2892595"/>
              <a:gd name="connsiteY205" fmla="*/ 862884 h 1610788"/>
              <a:gd name="connsiteX206" fmla="*/ 443034 w 2892595"/>
              <a:gd name="connsiteY206" fmla="*/ 852581 h 1610788"/>
              <a:gd name="connsiteX207" fmla="*/ 427579 w 2892595"/>
              <a:gd name="connsiteY207" fmla="*/ 842278 h 1610788"/>
              <a:gd name="connsiteX208" fmla="*/ 404397 w 2892595"/>
              <a:gd name="connsiteY208" fmla="*/ 834551 h 1610788"/>
              <a:gd name="connsiteX209" fmla="*/ 388942 w 2892595"/>
              <a:gd name="connsiteY209" fmla="*/ 829399 h 1610788"/>
              <a:gd name="connsiteX210" fmla="*/ 358033 w 2892595"/>
              <a:gd name="connsiteY210" fmla="*/ 826823 h 1610788"/>
              <a:gd name="connsiteX211" fmla="*/ 314245 w 2892595"/>
              <a:gd name="connsiteY211" fmla="*/ 826823 h 1610788"/>
              <a:gd name="connsiteX212" fmla="*/ 296215 w 2892595"/>
              <a:gd name="connsiteY212" fmla="*/ 829399 h 1610788"/>
              <a:gd name="connsiteX213" fmla="*/ 275608 w 2892595"/>
              <a:gd name="connsiteY213" fmla="*/ 870611 h 1610788"/>
              <a:gd name="connsiteX214" fmla="*/ 172577 w 2892595"/>
              <a:gd name="connsiteY214" fmla="*/ 793338 h 1610788"/>
              <a:gd name="connsiteX215" fmla="*/ 90153 w 2892595"/>
              <a:gd name="connsiteY215" fmla="*/ 788187 h 1610788"/>
              <a:gd name="connsiteX216" fmla="*/ 136516 w 2892595"/>
              <a:gd name="connsiteY216" fmla="*/ 865460 h 1610788"/>
              <a:gd name="connsiteX217" fmla="*/ 7728 w 2892595"/>
              <a:gd name="connsiteY217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4107 w 2892595"/>
              <a:gd name="connsiteY163" fmla="*/ 1468191 h 1610788"/>
              <a:gd name="connsiteX164" fmla="*/ 2359410 w 2892595"/>
              <a:gd name="connsiteY164" fmla="*/ 1473343 h 1610788"/>
              <a:gd name="connsiteX165" fmla="*/ 2258955 w 2892595"/>
              <a:gd name="connsiteY165" fmla="*/ 1475918 h 1610788"/>
              <a:gd name="connsiteX166" fmla="*/ 2233197 w 2892595"/>
              <a:gd name="connsiteY166" fmla="*/ 1478494 h 1610788"/>
              <a:gd name="connsiteX167" fmla="*/ 2207439 w 2892595"/>
              <a:gd name="connsiteY167" fmla="*/ 1483646 h 1610788"/>
              <a:gd name="connsiteX168" fmla="*/ 2109561 w 2892595"/>
              <a:gd name="connsiteY168" fmla="*/ 1511979 h 1610788"/>
              <a:gd name="connsiteX169" fmla="*/ 2078650 w 2892595"/>
              <a:gd name="connsiteY169" fmla="*/ 1511980 h 1610788"/>
              <a:gd name="connsiteX170" fmla="*/ 2065772 w 2892595"/>
              <a:gd name="connsiteY170" fmla="*/ 1509404 h 1610788"/>
              <a:gd name="connsiteX171" fmla="*/ 2027135 w 2892595"/>
              <a:gd name="connsiteY171" fmla="*/ 1517130 h 1610788"/>
              <a:gd name="connsiteX172" fmla="*/ 2011680 w 2892595"/>
              <a:gd name="connsiteY172" fmla="*/ 1540312 h 1610788"/>
              <a:gd name="connsiteX173" fmla="*/ 2009104 w 2892595"/>
              <a:gd name="connsiteY173" fmla="*/ 1607283 h 1610788"/>
              <a:gd name="connsiteX174" fmla="*/ 1857134 w 2892595"/>
              <a:gd name="connsiteY174" fmla="*/ 1594404 h 1610788"/>
              <a:gd name="connsiteX175" fmla="*/ 1851982 w 2892595"/>
              <a:gd name="connsiteY175" fmla="*/ 1488797 h 1610788"/>
              <a:gd name="connsiteX176" fmla="*/ 1741224 w 2892595"/>
              <a:gd name="connsiteY176" fmla="*/ 1486222 h 1610788"/>
              <a:gd name="connsiteX177" fmla="*/ 1700010 w 2892595"/>
              <a:gd name="connsiteY177" fmla="*/ 1460464 h 1610788"/>
              <a:gd name="connsiteX178" fmla="*/ 1700012 w 2892595"/>
              <a:gd name="connsiteY178" fmla="*/ 1445009 h 1610788"/>
              <a:gd name="connsiteX179" fmla="*/ 1797891 w 2892595"/>
              <a:gd name="connsiteY179" fmla="*/ 1447585 h 1610788"/>
              <a:gd name="connsiteX180" fmla="*/ 1797891 w 2892595"/>
              <a:gd name="connsiteY180" fmla="*/ 1293038 h 1610788"/>
              <a:gd name="connsiteX181" fmla="*/ 1517132 w 2892595"/>
              <a:gd name="connsiteY181" fmla="*/ 1295614 h 1610788"/>
              <a:gd name="connsiteX182" fmla="*/ 1527435 w 2892595"/>
              <a:gd name="connsiteY182" fmla="*/ 1148795 h 1610788"/>
              <a:gd name="connsiteX183" fmla="*/ 1365161 w 2892595"/>
              <a:gd name="connsiteY183" fmla="*/ 1141068 h 1610788"/>
              <a:gd name="connsiteX184" fmla="*/ 1370313 w 2892595"/>
              <a:gd name="connsiteY184" fmla="*/ 1285312 h 1610788"/>
              <a:gd name="connsiteX185" fmla="*/ 1313646 w 2892595"/>
              <a:gd name="connsiteY185" fmla="*/ 1259553 h 1610788"/>
              <a:gd name="connsiteX186" fmla="*/ 1326524 w 2892595"/>
              <a:gd name="connsiteY186" fmla="*/ 1184856 h 1610788"/>
              <a:gd name="connsiteX187" fmla="*/ 986522 w 2892595"/>
              <a:gd name="connsiteY187" fmla="*/ 1110158 h 1610788"/>
              <a:gd name="connsiteX188" fmla="*/ 955613 w 2892595"/>
              <a:gd name="connsiteY188" fmla="*/ 1159098 h 1610788"/>
              <a:gd name="connsiteX189" fmla="*/ 831976 w 2892595"/>
              <a:gd name="connsiteY189" fmla="*/ 1153947 h 1610788"/>
              <a:gd name="connsiteX190" fmla="*/ 806218 w 2892595"/>
              <a:gd name="connsiteY190" fmla="*/ 1079249 h 1610788"/>
              <a:gd name="connsiteX191" fmla="*/ 746975 w 2892595"/>
              <a:gd name="connsiteY191" fmla="*/ 960764 h 1610788"/>
              <a:gd name="connsiteX192" fmla="*/ 607883 w 2892595"/>
              <a:gd name="connsiteY192" fmla="*/ 1009703 h 1610788"/>
              <a:gd name="connsiteX193" fmla="*/ 576974 w 2892595"/>
              <a:gd name="connsiteY193" fmla="*/ 989097 h 1610788"/>
              <a:gd name="connsiteX194" fmla="*/ 494549 w 2892595"/>
              <a:gd name="connsiteY194" fmla="*/ 1014855 h 1610788"/>
              <a:gd name="connsiteX195" fmla="*/ 419852 w 2892595"/>
              <a:gd name="connsiteY195" fmla="*/ 1097280 h 1610788"/>
              <a:gd name="connsiteX196" fmla="*/ 345154 w 2892595"/>
              <a:gd name="connsiteY196" fmla="*/ 1020006 h 1610788"/>
              <a:gd name="connsiteX197" fmla="*/ 479095 w 2892595"/>
              <a:gd name="connsiteY197" fmla="*/ 947885 h 1610788"/>
              <a:gd name="connsiteX198" fmla="*/ 489398 w 2892595"/>
              <a:gd name="connsiteY198" fmla="*/ 927278 h 1610788"/>
              <a:gd name="connsiteX199" fmla="*/ 494549 w 2892595"/>
              <a:gd name="connsiteY199" fmla="*/ 911824 h 1610788"/>
              <a:gd name="connsiteX200" fmla="*/ 486822 w 2892595"/>
              <a:gd name="connsiteY200" fmla="*/ 886066 h 1610788"/>
              <a:gd name="connsiteX201" fmla="*/ 479095 w 2892595"/>
              <a:gd name="connsiteY201" fmla="*/ 883490 h 1610788"/>
              <a:gd name="connsiteX202" fmla="*/ 471367 w 2892595"/>
              <a:gd name="connsiteY202" fmla="*/ 875763 h 1610788"/>
              <a:gd name="connsiteX203" fmla="*/ 463640 w 2892595"/>
              <a:gd name="connsiteY203" fmla="*/ 870611 h 1610788"/>
              <a:gd name="connsiteX204" fmla="*/ 458488 w 2892595"/>
              <a:gd name="connsiteY204" fmla="*/ 862884 h 1610788"/>
              <a:gd name="connsiteX205" fmla="*/ 443034 w 2892595"/>
              <a:gd name="connsiteY205" fmla="*/ 852581 h 1610788"/>
              <a:gd name="connsiteX206" fmla="*/ 427579 w 2892595"/>
              <a:gd name="connsiteY206" fmla="*/ 842278 h 1610788"/>
              <a:gd name="connsiteX207" fmla="*/ 404397 w 2892595"/>
              <a:gd name="connsiteY207" fmla="*/ 834551 h 1610788"/>
              <a:gd name="connsiteX208" fmla="*/ 388942 w 2892595"/>
              <a:gd name="connsiteY208" fmla="*/ 829399 h 1610788"/>
              <a:gd name="connsiteX209" fmla="*/ 358033 w 2892595"/>
              <a:gd name="connsiteY209" fmla="*/ 826823 h 1610788"/>
              <a:gd name="connsiteX210" fmla="*/ 314245 w 2892595"/>
              <a:gd name="connsiteY210" fmla="*/ 826823 h 1610788"/>
              <a:gd name="connsiteX211" fmla="*/ 296215 w 2892595"/>
              <a:gd name="connsiteY211" fmla="*/ 829399 h 1610788"/>
              <a:gd name="connsiteX212" fmla="*/ 275608 w 2892595"/>
              <a:gd name="connsiteY212" fmla="*/ 870611 h 1610788"/>
              <a:gd name="connsiteX213" fmla="*/ 172577 w 2892595"/>
              <a:gd name="connsiteY213" fmla="*/ 793338 h 1610788"/>
              <a:gd name="connsiteX214" fmla="*/ 90153 w 2892595"/>
              <a:gd name="connsiteY214" fmla="*/ 788187 h 1610788"/>
              <a:gd name="connsiteX215" fmla="*/ 136516 w 2892595"/>
              <a:gd name="connsiteY215" fmla="*/ 865460 h 1610788"/>
              <a:gd name="connsiteX216" fmla="*/ 7728 w 2892595"/>
              <a:gd name="connsiteY216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4107 w 2892595"/>
              <a:gd name="connsiteY163" fmla="*/ 1468191 h 1610788"/>
              <a:gd name="connsiteX164" fmla="*/ 2359410 w 2892595"/>
              <a:gd name="connsiteY164" fmla="*/ 1473343 h 1610788"/>
              <a:gd name="connsiteX165" fmla="*/ 2258955 w 2892595"/>
              <a:gd name="connsiteY165" fmla="*/ 1475918 h 1610788"/>
              <a:gd name="connsiteX166" fmla="*/ 2233197 w 2892595"/>
              <a:gd name="connsiteY166" fmla="*/ 1478494 h 1610788"/>
              <a:gd name="connsiteX167" fmla="*/ 2204863 w 2892595"/>
              <a:gd name="connsiteY167" fmla="*/ 1493949 h 1610788"/>
              <a:gd name="connsiteX168" fmla="*/ 2109561 w 2892595"/>
              <a:gd name="connsiteY168" fmla="*/ 1511979 h 1610788"/>
              <a:gd name="connsiteX169" fmla="*/ 2078650 w 2892595"/>
              <a:gd name="connsiteY169" fmla="*/ 1511980 h 1610788"/>
              <a:gd name="connsiteX170" fmla="*/ 2065772 w 2892595"/>
              <a:gd name="connsiteY170" fmla="*/ 1509404 h 1610788"/>
              <a:gd name="connsiteX171" fmla="*/ 2027135 w 2892595"/>
              <a:gd name="connsiteY171" fmla="*/ 1517130 h 1610788"/>
              <a:gd name="connsiteX172" fmla="*/ 2011680 w 2892595"/>
              <a:gd name="connsiteY172" fmla="*/ 1540312 h 1610788"/>
              <a:gd name="connsiteX173" fmla="*/ 2009104 w 2892595"/>
              <a:gd name="connsiteY173" fmla="*/ 1607283 h 1610788"/>
              <a:gd name="connsiteX174" fmla="*/ 1857134 w 2892595"/>
              <a:gd name="connsiteY174" fmla="*/ 1594404 h 1610788"/>
              <a:gd name="connsiteX175" fmla="*/ 1851982 w 2892595"/>
              <a:gd name="connsiteY175" fmla="*/ 1488797 h 1610788"/>
              <a:gd name="connsiteX176" fmla="*/ 1741224 w 2892595"/>
              <a:gd name="connsiteY176" fmla="*/ 1486222 h 1610788"/>
              <a:gd name="connsiteX177" fmla="*/ 1700010 w 2892595"/>
              <a:gd name="connsiteY177" fmla="*/ 1460464 h 1610788"/>
              <a:gd name="connsiteX178" fmla="*/ 1700012 w 2892595"/>
              <a:gd name="connsiteY178" fmla="*/ 1445009 h 1610788"/>
              <a:gd name="connsiteX179" fmla="*/ 1797891 w 2892595"/>
              <a:gd name="connsiteY179" fmla="*/ 1447585 h 1610788"/>
              <a:gd name="connsiteX180" fmla="*/ 1797891 w 2892595"/>
              <a:gd name="connsiteY180" fmla="*/ 1293038 h 1610788"/>
              <a:gd name="connsiteX181" fmla="*/ 1517132 w 2892595"/>
              <a:gd name="connsiteY181" fmla="*/ 1295614 h 1610788"/>
              <a:gd name="connsiteX182" fmla="*/ 1527435 w 2892595"/>
              <a:gd name="connsiteY182" fmla="*/ 1148795 h 1610788"/>
              <a:gd name="connsiteX183" fmla="*/ 1365161 w 2892595"/>
              <a:gd name="connsiteY183" fmla="*/ 1141068 h 1610788"/>
              <a:gd name="connsiteX184" fmla="*/ 1370313 w 2892595"/>
              <a:gd name="connsiteY184" fmla="*/ 1285312 h 1610788"/>
              <a:gd name="connsiteX185" fmla="*/ 1313646 w 2892595"/>
              <a:gd name="connsiteY185" fmla="*/ 1259553 h 1610788"/>
              <a:gd name="connsiteX186" fmla="*/ 1326524 w 2892595"/>
              <a:gd name="connsiteY186" fmla="*/ 1184856 h 1610788"/>
              <a:gd name="connsiteX187" fmla="*/ 986522 w 2892595"/>
              <a:gd name="connsiteY187" fmla="*/ 1110158 h 1610788"/>
              <a:gd name="connsiteX188" fmla="*/ 955613 w 2892595"/>
              <a:gd name="connsiteY188" fmla="*/ 1159098 h 1610788"/>
              <a:gd name="connsiteX189" fmla="*/ 831976 w 2892595"/>
              <a:gd name="connsiteY189" fmla="*/ 1153947 h 1610788"/>
              <a:gd name="connsiteX190" fmla="*/ 806218 w 2892595"/>
              <a:gd name="connsiteY190" fmla="*/ 1079249 h 1610788"/>
              <a:gd name="connsiteX191" fmla="*/ 746975 w 2892595"/>
              <a:gd name="connsiteY191" fmla="*/ 960764 h 1610788"/>
              <a:gd name="connsiteX192" fmla="*/ 607883 w 2892595"/>
              <a:gd name="connsiteY192" fmla="*/ 1009703 h 1610788"/>
              <a:gd name="connsiteX193" fmla="*/ 576974 w 2892595"/>
              <a:gd name="connsiteY193" fmla="*/ 989097 h 1610788"/>
              <a:gd name="connsiteX194" fmla="*/ 494549 w 2892595"/>
              <a:gd name="connsiteY194" fmla="*/ 1014855 h 1610788"/>
              <a:gd name="connsiteX195" fmla="*/ 419852 w 2892595"/>
              <a:gd name="connsiteY195" fmla="*/ 1097280 h 1610788"/>
              <a:gd name="connsiteX196" fmla="*/ 345154 w 2892595"/>
              <a:gd name="connsiteY196" fmla="*/ 1020006 h 1610788"/>
              <a:gd name="connsiteX197" fmla="*/ 479095 w 2892595"/>
              <a:gd name="connsiteY197" fmla="*/ 947885 h 1610788"/>
              <a:gd name="connsiteX198" fmla="*/ 489398 w 2892595"/>
              <a:gd name="connsiteY198" fmla="*/ 927278 h 1610788"/>
              <a:gd name="connsiteX199" fmla="*/ 494549 w 2892595"/>
              <a:gd name="connsiteY199" fmla="*/ 911824 h 1610788"/>
              <a:gd name="connsiteX200" fmla="*/ 486822 w 2892595"/>
              <a:gd name="connsiteY200" fmla="*/ 886066 h 1610788"/>
              <a:gd name="connsiteX201" fmla="*/ 479095 w 2892595"/>
              <a:gd name="connsiteY201" fmla="*/ 883490 h 1610788"/>
              <a:gd name="connsiteX202" fmla="*/ 471367 w 2892595"/>
              <a:gd name="connsiteY202" fmla="*/ 875763 h 1610788"/>
              <a:gd name="connsiteX203" fmla="*/ 463640 w 2892595"/>
              <a:gd name="connsiteY203" fmla="*/ 870611 h 1610788"/>
              <a:gd name="connsiteX204" fmla="*/ 458488 w 2892595"/>
              <a:gd name="connsiteY204" fmla="*/ 862884 h 1610788"/>
              <a:gd name="connsiteX205" fmla="*/ 443034 w 2892595"/>
              <a:gd name="connsiteY205" fmla="*/ 852581 h 1610788"/>
              <a:gd name="connsiteX206" fmla="*/ 427579 w 2892595"/>
              <a:gd name="connsiteY206" fmla="*/ 842278 h 1610788"/>
              <a:gd name="connsiteX207" fmla="*/ 404397 w 2892595"/>
              <a:gd name="connsiteY207" fmla="*/ 834551 h 1610788"/>
              <a:gd name="connsiteX208" fmla="*/ 388942 w 2892595"/>
              <a:gd name="connsiteY208" fmla="*/ 829399 h 1610788"/>
              <a:gd name="connsiteX209" fmla="*/ 358033 w 2892595"/>
              <a:gd name="connsiteY209" fmla="*/ 826823 h 1610788"/>
              <a:gd name="connsiteX210" fmla="*/ 314245 w 2892595"/>
              <a:gd name="connsiteY210" fmla="*/ 826823 h 1610788"/>
              <a:gd name="connsiteX211" fmla="*/ 296215 w 2892595"/>
              <a:gd name="connsiteY211" fmla="*/ 829399 h 1610788"/>
              <a:gd name="connsiteX212" fmla="*/ 275608 w 2892595"/>
              <a:gd name="connsiteY212" fmla="*/ 870611 h 1610788"/>
              <a:gd name="connsiteX213" fmla="*/ 172577 w 2892595"/>
              <a:gd name="connsiteY213" fmla="*/ 793338 h 1610788"/>
              <a:gd name="connsiteX214" fmla="*/ 90153 w 2892595"/>
              <a:gd name="connsiteY214" fmla="*/ 788187 h 1610788"/>
              <a:gd name="connsiteX215" fmla="*/ 136516 w 2892595"/>
              <a:gd name="connsiteY215" fmla="*/ 865460 h 1610788"/>
              <a:gd name="connsiteX216" fmla="*/ 7728 w 2892595"/>
              <a:gd name="connsiteY216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4107 w 2892595"/>
              <a:gd name="connsiteY163" fmla="*/ 1468191 h 1610788"/>
              <a:gd name="connsiteX164" fmla="*/ 2359410 w 2892595"/>
              <a:gd name="connsiteY164" fmla="*/ 1473343 h 1610788"/>
              <a:gd name="connsiteX165" fmla="*/ 2233197 w 2892595"/>
              <a:gd name="connsiteY165" fmla="*/ 1478494 h 1610788"/>
              <a:gd name="connsiteX166" fmla="*/ 2204863 w 2892595"/>
              <a:gd name="connsiteY166" fmla="*/ 1493949 h 1610788"/>
              <a:gd name="connsiteX167" fmla="*/ 2109561 w 2892595"/>
              <a:gd name="connsiteY167" fmla="*/ 1511979 h 1610788"/>
              <a:gd name="connsiteX168" fmla="*/ 2078650 w 2892595"/>
              <a:gd name="connsiteY168" fmla="*/ 1511980 h 1610788"/>
              <a:gd name="connsiteX169" fmla="*/ 2065772 w 2892595"/>
              <a:gd name="connsiteY169" fmla="*/ 1509404 h 1610788"/>
              <a:gd name="connsiteX170" fmla="*/ 2027135 w 2892595"/>
              <a:gd name="connsiteY170" fmla="*/ 1517130 h 1610788"/>
              <a:gd name="connsiteX171" fmla="*/ 2011680 w 2892595"/>
              <a:gd name="connsiteY171" fmla="*/ 1540312 h 1610788"/>
              <a:gd name="connsiteX172" fmla="*/ 2009104 w 2892595"/>
              <a:gd name="connsiteY172" fmla="*/ 1607283 h 1610788"/>
              <a:gd name="connsiteX173" fmla="*/ 1857134 w 2892595"/>
              <a:gd name="connsiteY173" fmla="*/ 1594404 h 1610788"/>
              <a:gd name="connsiteX174" fmla="*/ 1851982 w 2892595"/>
              <a:gd name="connsiteY174" fmla="*/ 1488797 h 1610788"/>
              <a:gd name="connsiteX175" fmla="*/ 1741224 w 2892595"/>
              <a:gd name="connsiteY175" fmla="*/ 1486222 h 1610788"/>
              <a:gd name="connsiteX176" fmla="*/ 1700010 w 2892595"/>
              <a:gd name="connsiteY176" fmla="*/ 1460464 h 1610788"/>
              <a:gd name="connsiteX177" fmla="*/ 1700012 w 2892595"/>
              <a:gd name="connsiteY177" fmla="*/ 1445009 h 1610788"/>
              <a:gd name="connsiteX178" fmla="*/ 1797891 w 2892595"/>
              <a:gd name="connsiteY178" fmla="*/ 1447585 h 1610788"/>
              <a:gd name="connsiteX179" fmla="*/ 1797891 w 2892595"/>
              <a:gd name="connsiteY179" fmla="*/ 1293038 h 1610788"/>
              <a:gd name="connsiteX180" fmla="*/ 1517132 w 2892595"/>
              <a:gd name="connsiteY180" fmla="*/ 1295614 h 1610788"/>
              <a:gd name="connsiteX181" fmla="*/ 1527435 w 2892595"/>
              <a:gd name="connsiteY181" fmla="*/ 1148795 h 1610788"/>
              <a:gd name="connsiteX182" fmla="*/ 1365161 w 2892595"/>
              <a:gd name="connsiteY182" fmla="*/ 1141068 h 1610788"/>
              <a:gd name="connsiteX183" fmla="*/ 1370313 w 2892595"/>
              <a:gd name="connsiteY183" fmla="*/ 1285312 h 1610788"/>
              <a:gd name="connsiteX184" fmla="*/ 1313646 w 2892595"/>
              <a:gd name="connsiteY184" fmla="*/ 1259553 h 1610788"/>
              <a:gd name="connsiteX185" fmla="*/ 1326524 w 2892595"/>
              <a:gd name="connsiteY185" fmla="*/ 1184856 h 1610788"/>
              <a:gd name="connsiteX186" fmla="*/ 986522 w 2892595"/>
              <a:gd name="connsiteY186" fmla="*/ 1110158 h 1610788"/>
              <a:gd name="connsiteX187" fmla="*/ 955613 w 2892595"/>
              <a:gd name="connsiteY187" fmla="*/ 1159098 h 1610788"/>
              <a:gd name="connsiteX188" fmla="*/ 831976 w 2892595"/>
              <a:gd name="connsiteY188" fmla="*/ 1153947 h 1610788"/>
              <a:gd name="connsiteX189" fmla="*/ 806218 w 2892595"/>
              <a:gd name="connsiteY189" fmla="*/ 1079249 h 1610788"/>
              <a:gd name="connsiteX190" fmla="*/ 746975 w 2892595"/>
              <a:gd name="connsiteY190" fmla="*/ 960764 h 1610788"/>
              <a:gd name="connsiteX191" fmla="*/ 607883 w 2892595"/>
              <a:gd name="connsiteY191" fmla="*/ 1009703 h 1610788"/>
              <a:gd name="connsiteX192" fmla="*/ 576974 w 2892595"/>
              <a:gd name="connsiteY192" fmla="*/ 989097 h 1610788"/>
              <a:gd name="connsiteX193" fmla="*/ 494549 w 2892595"/>
              <a:gd name="connsiteY193" fmla="*/ 1014855 h 1610788"/>
              <a:gd name="connsiteX194" fmla="*/ 419852 w 2892595"/>
              <a:gd name="connsiteY194" fmla="*/ 1097280 h 1610788"/>
              <a:gd name="connsiteX195" fmla="*/ 345154 w 2892595"/>
              <a:gd name="connsiteY195" fmla="*/ 1020006 h 1610788"/>
              <a:gd name="connsiteX196" fmla="*/ 479095 w 2892595"/>
              <a:gd name="connsiteY196" fmla="*/ 947885 h 1610788"/>
              <a:gd name="connsiteX197" fmla="*/ 489398 w 2892595"/>
              <a:gd name="connsiteY197" fmla="*/ 927278 h 1610788"/>
              <a:gd name="connsiteX198" fmla="*/ 494549 w 2892595"/>
              <a:gd name="connsiteY198" fmla="*/ 911824 h 1610788"/>
              <a:gd name="connsiteX199" fmla="*/ 486822 w 2892595"/>
              <a:gd name="connsiteY199" fmla="*/ 886066 h 1610788"/>
              <a:gd name="connsiteX200" fmla="*/ 479095 w 2892595"/>
              <a:gd name="connsiteY200" fmla="*/ 883490 h 1610788"/>
              <a:gd name="connsiteX201" fmla="*/ 471367 w 2892595"/>
              <a:gd name="connsiteY201" fmla="*/ 875763 h 1610788"/>
              <a:gd name="connsiteX202" fmla="*/ 463640 w 2892595"/>
              <a:gd name="connsiteY202" fmla="*/ 870611 h 1610788"/>
              <a:gd name="connsiteX203" fmla="*/ 458488 w 2892595"/>
              <a:gd name="connsiteY203" fmla="*/ 862884 h 1610788"/>
              <a:gd name="connsiteX204" fmla="*/ 443034 w 2892595"/>
              <a:gd name="connsiteY204" fmla="*/ 852581 h 1610788"/>
              <a:gd name="connsiteX205" fmla="*/ 427579 w 2892595"/>
              <a:gd name="connsiteY205" fmla="*/ 842278 h 1610788"/>
              <a:gd name="connsiteX206" fmla="*/ 404397 w 2892595"/>
              <a:gd name="connsiteY206" fmla="*/ 834551 h 1610788"/>
              <a:gd name="connsiteX207" fmla="*/ 388942 w 2892595"/>
              <a:gd name="connsiteY207" fmla="*/ 829399 h 1610788"/>
              <a:gd name="connsiteX208" fmla="*/ 358033 w 2892595"/>
              <a:gd name="connsiteY208" fmla="*/ 826823 h 1610788"/>
              <a:gd name="connsiteX209" fmla="*/ 314245 w 2892595"/>
              <a:gd name="connsiteY209" fmla="*/ 826823 h 1610788"/>
              <a:gd name="connsiteX210" fmla="*/ 296215 w 2892595"/>
              <a:gd name="connsiteY210" fmla="*/ 829399 h 1610788"/>
              <a:gd name="connsiteX211" fmla="*/ 275608 w 2892595"/>
              <a:gd name="connsiteY211" fmla="*/ 870611 h 1610788"/>
              <a:gd name="connsiteX212" fmla="*/ 172577 w 2892595"/>
              <a:gd name="connsiteY212" fmla="*/ 793338 h 1610788"/>
              <a:gd name="connsiteX213" fmla="*/ 90153 w 2892595"/>
              <a:gd name="connsiteY213" fmla="*/ 788187 h 1610788"/>
              <a:gd name="connsiteX214" fmla="*/ 136516 w 2892595"/>
              <a:gd name="connsiteY214" fmla="*/ 865460 h 1610788"/>
              <a:gd name="connsiteX215" fmla="*/ 7728 w 2892595"/>
              <a:gd name="connsiteY215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4107 w 2892595"/>
              <a:gd name="connsiteY163" fmla="*/ 1468191 h 1610788"/>
              <a:gd name="connsiteX164" fmla="*/ 2359410 w 2892595"/>
              <a:gd name="connsiteY164" fmla="*/ 1473343 h 1610788"/>
              <a:gd name="connsiteX165" fmla="*/ 2256379 w 2892595"/>
              <a:gd name="connsiteY165" fmla="*/ 1488797 h 1610788"/>
              <a:gd name="connsiteX166" fmla="*/ 2204863 w 2892595"/>
              <a:gd name="connsiteY166" fmla="*/ 1493949 h 1610788"/>
              <a:gd name="connsiteX167" fmla="*/ 2109561 w 2892595"/>
              <a:gd name="connsiteY167" fmla="*/ 1511979 h 1610788"/>
              <a:gd name="connsiteX168" fmla="*/ 2078650 w 2892595"/>
              <a:gd name="connsiteY168" fmla="*/ 1511980 h 1610788"/>
              <a:gd name="connsiteX169" fmla="*/ 2065772 w 2892595"/>
              <a:gd name="connsiteY169" fmla="*/ 1509404 h 1610788"/>
              <a:gd name="connsiteX170" fmla="*/ 2027135 w 2892595"/>
              <a:gd name="connsiteY170" fmla="*/ 1517130 h 1610788"/>
              <a:gd name="connsiteX171" fmla="*/ 2011680 w 2892595"/>
              <a:gd name="connsiteY171" fmla="*/ 1540312 h 1610788"/>
              <a:gd name="connsiteX172" fmla="*/ 2009104 w 2892595"/>
              <a:gd name="connsiteY172" fmla="*/ 1607283 h 1610788"/>
              <a:gd name="connsiteX173" fmla="*/ 1857134 w 2892595"/>
              <a:gd name="connsiteY173" fmla="*/ 1594404 h 1610788"/>
              <a:gd name="connsiteX174" fmla="*/ 1851982 w 2892595"/>
              <a:gd name="connsiteY174" fmla="*/ 1488797 h 1610788"/>
              <a:gd name="connsiteX175" fmla="*/ 1741224 w 2892595"/>
              <a:gd name="connsiteY175" fmla="*/ 1486222 h 1610788"/>
              <a:gd name="connsiteX176" fmla="*/ 1700010 w 2892595"/>
              <a:gd name="connsiteY176" fmla="*/ 1460464 h 1610788"/>
              <a:gd name="connsiteX177" fmla="*/ 1700012 w 2892595"/>
              <a:gd name="connsiteY177" fmla="*/ 1445009 h 1610788"/>
              <a:gd name="connsiteX178" fmla="*/ 1797891 w 2892595"/>
              <a:gd name="connsiteY178" fmla="*/ 1447585 h 1610788"/>
              <a:gd name="connsiteX179" fmla="*/ 1797891 w 2892595"/>
              <a:gd name="connsiteY179" fmla="*/ 1293038 h 1610788"/>
              <a:gd name="connsiteX180" fmla="*/ 1517132 w 2892595"/>
              <a:gd name="connsiteY180" fmla="*/ 1295614 h 1610788"/>
              <a:gd name="connsiteX181" fmla="*/ 1527435 w 2892595"/>
              <a:gd name="connsiteY181" fmla="*/ 1148795 h 1610788"/>
              <a:gd name="connsiteX182" fmla="*/ 1365161 w 2892595"/>
              <a:gd name="connsiteY182" fmla="*/ 1141068 h 1610788"/>
              <a:gd name="connsiteX183" fmla="*/ 1370313 w 2892595"/>
              <a:gd name="connsiteY183" fmla="*/ 1285312 h 1610788"/>
              <a:gd name="connsiteX184" fmla="*/ 1313646 w 2892595"/>
              <a:gd name="connsiteY184" fmla="*/ 1259553 h 1610788"/>
              <a:gd name="connsiteX185" fmla="*/ 1326524 w 2892595"/>
              <a:gd name="connsiteY185" fmla="*/ 1184856 h 1610788"/>
              <a:gd name="connsiteX186" fmla="*/ 986522 w 2892595"/>
              <a:gd name="connsiteY186" fmla="*/ 1110158 h 1610788"/>
              <a:gd name="connsiteX187" fmla="*/ 955613 w 2892595"/>
              <a:gd name="connsiteY187" fmla="*/ 1159098 h 1610788"/>
              <a:gd name="connsiteX188" fmla="*/ 831976 w 2892595"/>
              <a:gd name="connsiteY188" fmla="*/ 1153947 h 1610788"/>
              <a:gd name="connsiteX189" fmla="*/ 806218 w 2892595"/>
              <a:gd name="connsiteY189" fmla="*/ 1079249 h 1610788"/>
              <a:gd name="connsiteX190" fmla="*/ 746975 w 2892595"/>
              <a:gd name="connsiteY190" fmla="*/ 960764 h 1610788"/>
              <a:gd name="connsiteX191" fmla="*/ 607883 w 2892595"/>
              <a:gd name="connsiteY191" fmla="*/ 1009703 h 1610788"/>
              <a:gd name="connsiteX192" fmla="*/ 576974 w 2892595"/>
              <a:gd name="connsiteY192" fmla="*/ 989097 h 1610788"/>
              <a:gd name="connsiteX193" fmla="*/ 494549 w 2892595"/>
              <a:gd name="connsiteY193" fmla="*/ 1014855 h 1610788"/>
              <a:gd name="connsiteX194" fmla="*/ 419852 w 2892595"/>
              <a:gd name="connsiteY194" fmla="*/ 1097280 h 1610788"/>
              <a:gd name="connsiteX195" fmla="*/ 345154 w 2892595"/>
              <a:gd name="connsiteY195" fmla="*/ 1020006 h 1610788"/>
              <a:gd name="connsiteX196" fmla="*/ 479095 w 2892595"/>
              <a:gd name="connsiteY196" fmla="*/ 947885 h 1610788"/>
              <a:gd name="connsiteX197" fmla="*/ 489398 w 2892595"/>
              <a:gd name="connsiteY197" fmla="*/ 927278 h 1610788"/>
              <a:gd name="connsiteX198" fmla="*/ 494549 w 2892595"/>
              <a:gd name="connsiteY198" fmla="*/ 911824 h 1610788"/>
              <a:gd name="connsiteX199" fmla="*/ 486822 w 2892595"/>
              <a:gd name="connsiteY199" fmla="*/ 886066 h 1610788"/>
              <a:gd name="connsiteX200" fmla="*/ 479095 w 2892595"/>
              <a:gd name="connsiteY200" fmla="*/ 883490 h 1610788"/>
              <a:gd name="connsiteX201" fmla="*/ 471367 w 2892595"/>
              <a:gd name="connsiteY201" fmla="*/ 875763 h 1610788"/>
              <a:gd name="connsiteX202" fmla="*/ 463640 w 2892595"/>
              <a:gd name="connsiteY202" fmla="*/ 870611 h 1610788"/>
              <a:gd name="connsiteX203" fmla="*/ 458488 w 2892595"/>
              <a:gd name="connsiteY203" fmla="*/ 862884 h 1610788"/>
              <a:gd name="connsiteX204" fmla="*/ 443034 w 2892595"/>
              <a:gd name="connsiteY204" fmla="*/ 852581 h 1610788"/>
              <a:gd name="connsiteX205" fmla="*/ 427579 w 2892595"/>
              <a:gd name="connsiteY205" fmla="*/ 842278 h 1610788"/>
              <a:gd name="connsiteX206" fmla="*/ 404397 w 2892595"/>
              <a:gd name="connsiteY206" fmla="*/ 834551 h 1610788"/>
              <a:gd name="connsiteX207" fmla="*/ 388942 w 2892595"/>
              <a:gd name="connsiteY207" fmla="*/ 829399 h 1610788"/>
              <a:gd name="connsiteX208" fmla="*/ 358033 w 2892595"/>
              <a:gd name="connsiteY208" fmla="*/ 826823 h 1610788"/>
              <a:gd name="connsiteX209" fmla="*/ 314245 w 2892595"/>
              <a:gd name="connsiteY209" fmla="*/ 826823 h 1610788"/>
              <a:gd name="connsiteX210" fmla="*/ 296215 w 2892595"/>
              <a:gd name="connsiteY210" fmla="*/ 829399 h 1610788"/>
              <a:gd name="connsiteX211" fmla="*/ 275608 w 2892595"/>
              <a:gd name="connsiteY211" fmla="*/ 870611 h 1610788"/>
              <a:gd name="connsiteX212" fmla="*/ 172577 w 2892595"/>
              <a:gd name="connsiteY212" fmla="*/ 793338 h 1610788"/>
              <a:gd name="connsiteX213" fmla="*/ 90153 w 2892595"/>
              <a:gd name="connsiteY213" fmla="*/ 788187 h 1610788"/>
              <a:gd name="connsiteX214" fmla="*/ 136516 w 2892595"/>
              <a:gd name="connsiteY214" fmla="*/ 865460 h 1610788"/>
              <a:gd name="connsiteX215" fmla="*/ 7728 w 2892595"/>
              <a:gd name="connsiteY215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4107 w 2892595"/>
              <a:gd name="connsiteY163" fmla="*/ 1468191 h 1610788"/>
              <a:gd name="connsiteX164" fmla="*/ 2359410 w 2892595"/>
              <a:gd name="connsiteY164" fmla="*/ 1481070 h 1610788"/>
              <a:gd name="connsiteX165" fmla="*/ 2256379 w 2892595"/>
              <a:gd name="connsiteY165" fmla="*/ 1488797 h 1610788"/>
              <a:gd name="connsiteX166" fmla="*/ 2204863 w 2892595"/>
              <a:gd name="connsiteY166" fmla="*/ 1493949 h 1610788"/>
              <a:gd name="connsiteX167" fmla="*/ 2109561 w 2892595"/>
              <a:gd name="connsiteY167" fmla="*/ 1511979 h 1610788"/>
              <a:gd name="connsiteX168" fmla="*/ 2078650 w 2892595"/>
              <a:gd name="connsiteY168" fmla="*/ 1511980 h 1610788"/>
              <a:gd name="connsiteX169" fmla="*/ 2065772 w 2892595"/>
              <a:gd name="connsiteY169" fmla="*/ 1509404 h 1610788"/>
              <a:gd name="connsiteX170" fmla="*/ 2027135 w 2892595"/>
              <a:gd name="connsiteY170" fmla="*/ 1517130 h 1610788"/>
              <a:gd name="connsiteX171" fmla="*/ 2011680 w 2892595"/>
              <a:gd name="connsiteY171" fmla="*/ 1540312 h 1610788"/>
              <a:gd name="connsiteX172" fmla="*/ 2009104 w 2892595"/>
              <a:gd name="connsiteY172" fmla="*/ 1607283 h 1610788"/>
              <a:gd name="connsiteX173" fmla="*/ 1857134 w 2892595"/>
              <a:gd name="connsiteY173" fmla="*/ 1594404 h 1610788"/>
              <a:gd name="connsiteX174" fmla="*/ 1851982 w 2892595"/>
              <a:gd name="connsiteY174" fmla="*/ 1488797 h 1610788"/>
              <a:gd name="connsiteX175" fmla="*/ 1741224 w 2892595"/>
              <a:gd name="connsiteY175" fmla="*/ 1486222 h 1610788"/>
              <a:gd name="connsiteX176" fmla="*/ 1700010 w 2892595"/>
              <a:gd name="connsiteY176" fmla="*/ 1460464 h 1610788"/>
              <a:gd name="connsiteX177" fmla="*/ 1700012 w 2892595"/>
              <a:gd name="connsiteY177" fmla="*/ 1445009 h 1610788"/>
              <a:gd name="connsiteX178" fmla="*/ 1797891 w 2892595"/>
              <a:gd name="connsiteY178" fmla="*/ 1447585 h 1610788"/>
              <a:gd name="connsiteX179" fmla="*/ 1797891 w 2892595"/>
              <a:gd name="connsiteY179" fmla="*/ 1293038 h 1610788"/>
              <a:gd name="connsiteX180" fmla="*/ 1517132 w 2892595"/>
              <a:gd name="connsiteY180" fmla="*/ 1295614 h 1610788"/>
              <a:gd name="connsiteX181" fmla="*/ 1527435 w 2892595"/>
              <a:gd name="connsiteY181" fmla="*/ 1148795 h 1610788"/>
              <a:gd name="connsiteX182" fmla="*/ 1365161 w 2892595"/>
              <a:gd name="connsiteY182" fmla="*/ 1141068 h 1610788"/>
              <a:gd name="connsiteX183" fmla="*/ 1370313 w 2892595"/>
              <a:gd name="connsiteY183" fmla="*/ 1285312 h 1610788"/>
              <a:gd name="connsiteX184" fmla="*/ 1313646 w 2892595"/>
              <a:gd name="connsiteY184" fmla="*/ 1259553 h 1610788"/>
              <a:gd name="connsiteX185" fmla="*/ 1326524 w 2892595"/>
              <a:gd name="connsiteY185" fmla="*/ 1184856 h 1610788"/>
              <a:gd name="connsiteX186" fmla="*/ 986522 w 2892595"/>
              <a:gd name="connsiteY186" fmla="*/ 1110158 h 1610788"/>
              <a:gd name="connsiteX187" fmla="*/ 955613 w 2892595"/>
              <a:gd name="connsiteY187" fmla="*/ 1159098 h 1610788"/>
              <a:gd name="connsiteX188" fmla="*/ 831976 w 2892595"/>
              <a:gd name="connsiteY188" fmla="*/ 1153947 h 1610788"/>
              <a:gd name="connsiteX189" fmla="*/ 806218 w 2892595"/>
              <a:gd name="connsiteY189" fmla="*/ 1079249 h 1610788"/>
              <a:gd name="connsiteX190" fmla="*/ 746975 w 2892595"/>
              <a:gd name="connsiteY190" fmla="*/ 960764 h 1610788"/>
              <a:gd name="connsiteX191" fmla="*/ 607883 w 2892595"/>
              <a:gd name="connsiteY191" fmla="*/ 1009703 h 1610788"/>
              <a:gd name="connsiteX192" fmla="*/ 576974 w 2892595"/>
              <a:gd name="connsiteY192" fmla="*/ 989097 h 1610788"/>
              <a:gd name="connsiteX193" fmla="*/ 494549 w 2892595"/>
              <a:gd name="connsiteY193" fmla="*/ 1014855 h 1610788"/>
              <a:gd name="connsiteX194" fmla="*/ 419852 w 2892595"/>
              <a:gd name="connsiteY194" fmla="*/ 1097280 h 1610788"/>
              <a:gd name="connsiteX195" fmla="*/ 345154 w 2892595"/>
              <a:gd name="connsiteY195" fmla="*/ 1020006 h 1610788"/>
              <a:gd name="connsiteX196" fmla="*/ 479095 w 2892595"/>
              <a:gd name="connsiteY196" fmla="*/ 947885 h 1610788"/>
              <a:gd name="connsiteX197" fmla="*/ 489398 w 2892595"/>
              <a:gd name="connsiteY197" fmla="*/ 927278 h 1610788"/>
              <a:gd name="connsiteX198" fmla="*/ 494549 w 2892595"/>
              <a:gd name="connsiteY198" fmla="*/ 911824 h 1610788"/>
              <a:gd name="connsiteX199" fmla="*/ 486822 w 2892595"/>
              <a:gd name="connsiteY199" fmla="*/ 886066 h 1610788"/>
              <a:gd name="connsiteX200" fmla="*/ 479095 w 2892595"/>
              <a:gd name="connsiteY200" fmla="*/ 883490 h 1610788"/>
              <a:gd name="connsiteX201" fmla="*/ 471367 w 2892595"/>
              <a:gd name="connsiteY201" fmla="*/ 875763 h 1610788"/>
              <a:gd name="connsiteX202" fmla="*/ 463640 w 2892595"/>
              <a:gd name="connsiteY202" fmla="*/ 870611 h 1610788"/>
              <a:gd name="connsiteX203" fmla="*/ 458488 w 2892595"/>
              <a:gd name="connsiteY203" fmla="*/ 862884 h 1610788"/>
              <a:gd name="connsiteX204" fmla="*/ 443034 w 2892595"/>
              <a:gd name="connsiteY204" fmla="*/ 852581 h 1610788"/>
              <a:gd name="connsiteX205" fmla="*/ 427579 w 2892595"/>
              <a:gd name="connsiteY205" fmla="*/ 842278 h 1610788"/>
              <a:gd name="connsiteX206" fmla="*/ 404397 w 2892595"/>
              <a:gd name="connsiteY206" fmla="*/ 834551 h 1610788"/>
              <a:gd name="connsiteX207" fmla="*/ 388942 w 2892595"/>
              <a:gd name="connsiteY207" fmla="*/ 829399 h 1610788"/>
              <a:gd name="connsiteX208" fmla="*/ 358033 w 2892595"/>
              <a:gd name="connsiteY208" fmla="*/ 826823 h 1610788"/>
              <a:gd name="connsiteX209" fmla="*/ 314245 w 2892595"/>
              <a:gd name="connsiteY209" fmla="*/ 826823 h 1610788"/>
              <a:gd name="connsiteX210" fmla="*/ 296215 w 2892595"/>
              <a:gd name="connsiteY210" fmla="*/ 829399 h 1610788"/>
              <a:gd name="connsiteX211" fmla="*/ 275608 w 2892595"/>
              <a:gd name="connsiteY211" fmla="*/ 870611 h 1610788"/>
              <a:gd name="connsiteX212" fmla="*/ 172577 w 2892595"/>
              <a:gd name="connsiteY212" fmla="*/ 793338 h 1610788"/>
              <a:gd name="connsiteX213" fmla="*/ 90153 w 2892595"/>
              <a:gd name="connsiteY213" fmla="*/ 788187 h 1610788"/>
              <a:gd name="connsiteX214" fmla="*/ 136516 w 2892595"/>
              <a:gd name="connsiteY214" fmla="*/ 865460 h 1610788"/>
              <a:gd name="connsiteX215" fmla="*/ 7728 w 2892595"/>
              <a:gd name="connsiteY215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6683 w 2892595"/>
              <a:gd name="connsiteY163" fmla="*/ 1475918 h 1610788"/>
              <a:gd name="connsiteX164" fmla="*/ 2359410 w 2892595"/>
              <a:gd name="connsiteY164" fmla="*/ 1481070 h 1610788"/>
              <a:gd name="connsiteX165" fmla="*/ 2256379 w 2892595"/>
              <a:gd name="connsiteY165" fmla="*/ 1488797 h 1610788"/>
              <a:gd name="connsiteX166" fmla="*/ 2204863 w 2892595"/>
              <a:gd name="connsiteY166" fmla="*/ 1493949 h 1610788"/>
              <a:gd name="connsiteX167" fmla="*/ 2109561 w 2892595"/>
              <a:gd name="connsiteY167" fmla="*/ 1511979 h 1610788"/>
              <a:gd name="connsiteX168" fmla="*/ 2078650 w 2892595"/>
              <a:gd name="connsiteY168" fmla="*/ 1511980 h 1610788"/>
              <a:gd name="connsiteX169" fmla="*/ 2065772 w 2892595"/>
              <a:gd name="connsiteY169" fmla="*/ 1509404 h 1610788"/>
              <a:gd name="connsiteX170" fmla="*/ 2027135 w 2892595"/>
              <a:gd name="connsiteY170" fmla="*/ 1517130 h 1610788"/>
              <a:gd name="connsiteX171" fmla="*/ 2011680 w 2892595"/>
              <a:gd name="connsiteY171" fmla="*/ 1540312 h 1610788"/>
              <a:gd name="connsiteX172" fmla="*/ 2009104 w 2892595"/>
              <a:gd name="connsiteY172" fmla="*/ 1607283 h 1610788"/>
              <a:gd name="connsiteX173" fmla="*/ 1857134 w 2892595"/>
              <a:gd name="connsiteY173" fmla="*/ 1594404 h 1610788"/>
              <a:gd name="connsiteX174" fmla="*/ 1851982 w 2892595"/>
              <a:gd name="connsiteY174" fmla="*/ 1488797 h 1610788"/>
              <a:gd name="connsiteX175" fmla="*/ 1741224 w 2892595"/>
              <a:gd name="connsiteY175" fmla="*/ 1486222 h 1610788"/>
              <a:gd name="connsiteX176" fmla="*/ 1700010 w 2892595"/>
              <a:gd name="connsiteY176" fmla="*/ 1460464 h 1610788"/>
              <a:gd name="connsiteX177" fmla="*/ 1700012 w 2892595"/>
              <a:gd name="connsiteY177" fmla="*/ 1445009 h 1610788"/>
              <a:gd name="connsiteX178" fmla="*/ 1797891 w 2892595"/>
              <a:gd name="connsiteY178" fmla="*/ 1447585 h 1610788"/>
              <a:gd name="connsiteX179" fmla="*/ 1797891 w 2892595"/>
              <a:gd name="connsiteY179" fmla="*/ 1293038 h 1610788"/>
              <a:gd name="connsiteX180" fmla="*/ 1517132 w 2892595"/>
              <a:gd name="connsiteY180" fmla="*/ 1295614 h 1610788"/>
              <a:gd name="connsiteX181" fmla="*/ 1527435 w 2892595"/>
              <a:gd name="connsiteY181" fmla="*/ 1148795 h 1610788"/>
              <a:gd name="connsiteX182" fmla="*/ 1365161 w 2892595"/>
              <a:gd name="connsiteY182" fmla="*/ 1141068 h 1610788"/>
              <a:gd name="connsiteX183" fmla="*/ 1370313 w 2892595"/>
              <a:gd name="connsiteY183" fmla="*/ 1285312 h 1610788"/>
              <a:gd name="connsiteX184" fmla="*/ 1313646 w 2892595"/>
              <a:gd name="connsiteY184" fmla="*/ 1259553 h 1610788"/>
              <a:gd name="connsiteX185" fmla="*/ 1326524 w 2892595"/>
              <a:gd name="connsiteY185" fmla="*/ 1184856 h 1610788"/>
              <a:gd name="connsiteX186" fmla="*/ 986522 w 2892595"/>
              <a:gd name="connsiteY186" fmla="*/ 1110158 h 1610788"/>
              <a:gd name="connsiteX187" fmla="*/ 955613 w 2892595"/>
              <a:gd name="connsiteY187" fmla="*/ 1159098 h 1610788"/>
              <a:gd name="connsiteX188" fmla="*/ 831976 w 2892595"/>
              <a:gd name="connsiteY188" fmla="*/ 1153947 h 1610788"/>
              <a:gd name="connsiteX189" fmla="*/ 806218 w 2892595"/>
              <a:gd name="connsiteY189" fmla="*/ 1079249 h 1610788"/>
              <a:gd name="connsiteX190" fmla="*/ 746975 w 2892595"/>
              <a:gd name="connsiteY190" fmla="*/ 960764 h 1610788"/>
              <a:gd name="connsiteX191" fmla="*/ 607883 w 2892595"/>
              <a:gd name="connsiteY191" fmla="*/ 1009703 h 1610788"/>
              <a:gd name="connsiteX192" fmla="*/ 576974 w 2892595"/>
              <a:gd name="connsiteY192" fmla="*/ 989097 h 1610788"/>
              <a:gd name="connsiteX193" fmla="*/ 494549 w 2892595"/>
              <a:gd name="connsiteY193" fmla="*/ 1014855 h 1610788"/>
              <a:gd name="connsiteX194" fmla="*/ 419852 w 2892595"/>
              <a:gd name="connsiteY194" fmla="*/ 1097280 h 1610788"/>
              <a:gd name="connsiteX195" fmla="*/ 345154 w 2892595"/>
              <a:gd name="connsiteY195" fmla="*/ 1020006 h 1610788"/>
              <a:gd name="connsiteX196" fmla="*/ 479095 w 2892595"/>
              <a:gd name="connsiteY196" fmla="*/ 947885 h 1610788"/>
              <a:gd name="connsiteX197" fmla="*/ 489398 w 2892595"/>
              <a:gd name="connsiteY197" fmla="*/ 927278 h 1610788"/>
              <a:gd name="connsiteX198" fmla="*/ 494549 w 2892595"/>
              <a:gd name="connsiteY198" fmla="*/ 911824 h 1610788"/>
              <a:gd name="connsiteX199" fmla="*/ 486822 w 2892595"/>
              <a:gd name="connsiteY199" fmla="*/ 886066 h 1610788"/>
              <a:gd name="connsiteX200" fmla="*/ 479095 w 2892595"/>
              <a:gd name="connsiteY200" fmla="*/ 883490 h 1610788"/>
              <a:gd name="connsiteX201" fmla="*/ 471367 w 2892595"/>
              <a:gd name="connsiteY201" fmla="*/ 875763 h 1610788"/>
              <a:gd name="connsiteX202" fmla="*/ 463640 w 2892595"/>
              <a:gd name="connsiteY202" fmla="*/ 870611 h 1610788"/>
              <a:gd name="connsiteX203" fmla="*/ 458488 w 2892595"/>
              <a:gd name="connsiteY203" fmla="*/ 862884 h 1610788"/>
              <a:gd name="connsiteX204" fmla="*/ 443034 w 2892595"/>
              <a:gd name="connsiteY204" fmla="*/ 852581 h 1610788"/>
              <a:gd name="connsiteX205" fmla="*/ 427579 w 2892595"/>
              <a:gd name="connsiteY205" fmla="*/ 842278 h 1610788"/>
              <a:gd name="connsiteX206" fmla="*/ 404397 w 2892595"/>
              <a:gd name="connsiteY206" fmla="*/ 834551 h 1610788"/>
              <a:gd name="connsiteX207" fmla="*/ 388942 w 2892595"/>
              <a:gd name="connsiteY207" fmla="*/ 829399 h 1610788"/>
              <a:gd name="connsiteX208" fmla="*/ 358033 w 2892595"/>
              <a:gd name="connsiteY208" fmla="*/ 826823 h 1610788"/>
              <a:gd name="connsiteX209" fmla="*/ 314245 w 2892595"/>
              <a:gd name="connsiteY209" fmla="*/ 826823 h 1610788"/>
              <a:gd name="connsiteX210" fmla="*/ 296215 w 2892595"/>
              <a:gd name="connsiteY210" fmla="*/ 829399 h 1610788"/>
              <a:gd name="connsiteX211" fmla="*/ 275608 w 2892595"/>
              <a:gd name="connsiteY211" fmla="*/ 870611 h 1610788"/>
              <a:gd name="connsiteX212" fmla="*/ 172577 w 2892595"/>
              <a:gd name="connsiteY212" fmla="*/ 793338 h 1610788"/>
              <a:gd name="connsiteX213" fmla="*/ 90153 w 2892595"/>
              <a:gd name="connsiteY213" fmla="*/ 788187 h 1610788"/>
              <a:gd name="connsiteX214" fmla="*/ 136516 w 2892595"/>
              <a:gd name="connsiteY214" fmla="*/ 865460 h 1610788"/>
              <a:gd name="connsiteX215" fmla="*/ 7728 w 2892595"/>
              <a:gd name="connsiteY215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6683 w 2892595"/>
              <a:gd name="connsiteY163" fmla="*/ 1475918 h 1610788"/>
              <a:gd name="connsiteX164" fmla="*/ 2359410 w 2892595"/>
              <a:gd name="connsiteY164" fmla="*/ 1481070 h 1610788"/>
              <a:gd name="connsiteX165" fmla="*/ 2256379 w 2892595"/>
              <a:gd name="connsiteY165" fmla="*/ 1488797 h 1610788"/>
              <a:gd name="connsiteX166" fmla="*/ 2204863 w 2892595"/>
              <a:gd name="connsiteY166" fmla="*/ 1493949 h 1610788"/>
              <a:gd name="connsiteX167" fmla="*/ 2109561 w 2892595"/>
              <a:gd name="connsiteY167" fmla="*/ 1511979 h 1610788"/>
              <a:gd name="connsiteX168" fmla="*/ 2078650 w 2892595"/>
              <a:gd name="connsiteY168" fmla="*/ 1511980 h 1610788"/>
              <a:gd name="connsiteX169" fmla="*/ 2065772 w 2892595"/>
              <a:gd name="connsiteY169" fmla="*/ 1509404 h 1610788"/>
              <a:gd name="connsiteX170" fmla="*/ 2027135 w 2892595"/>
              <a:gd name="connsiteY170" fmla="*/ 1517130 h 1610788"/>
              <a:gd name="connsiteX171" fmla="*/ 2011680 w 2892595"/>
              <a:gd name="connsiteY171" fmla="*/ 1540312 h 1610788"/>
              <a:gd name="connsiteX172" fmla="*/ 2009104 w 2892595"/>
              <a:gd name="connsiteY172" fmla="*/ 1607283 h 1610788"/>
              <a:gd name="connsiteX173" fmla="*/ 1857134 w 2892595"/>
              <a:gd name="connsiteY173" fmla="*/ 1594404 h 1610788"/>
              <a:gd name="connsiteX174" fmla="*/ 1851982 w 2892595"/>
              <a:gd name="connsiteY174" fmla="*/ 1488797 h 1610788"/>
              <a:gd name="connsiteX175" fmla="*/ 1741224 w 2892595"/>
              <a:gd name="connsiteY175" fmla="*/ 1486222 h 1610788"/>
              <a:gd name="connsiteX176" fmla="*/ 1700010 w 2892595"/>
              <a:gd name="connsiteY176" fmla="*/ 1460464 h 1610788"/>
              <a:gd name="connsiteX177" fmla="*/ 1700012 w 2892595"/>
              <a:gd name="connsiteY177" fmla="*/ 1445009 h 1610788"/>
              <a:gd name="connsiteX178" fmla="*/ 1797891 w 2892595"/>
              <a:gd name="connsiteY178" fmla="*/ 1447585 h 1610788"/>
              <a:gd name="connsiteX179" fmla="*/ 1797891 w 2892595"/>
              <a:gd name="connsiteY179" fmla="*/ 1293038 h 1610788"/>
              <a:gd name="connsiteX180" fmla="*/ 1517132 w 2892595"/>
              <a:gd name="connsiteY180" fmla="*/ 1295614 h 1610788"/>
              <a:gd name="connsiteX181" fmla="*/ 1527435 w 2892595"/>
              <a:gd name="connsiteY181" fmla="*/ 1148795 h 1610788"/>
              <a:gd name="connsiteX182" fmla="*/ 1365161 w 2892595"/>
              <a:gd name="connsiteY182" fmla="*/ 1141068 h 1610788"/>
              <a:gd name="connsiteX183" fmla="*/ 1370313 w 2892595"/>
              <a:gd name="connsiteY183" fmla="*/ 1285312 h 1610788"/>
              <a:gd name="connsiteX184" fmla="*/ 1313646 w 2892595"/>
              <a:gd name="connsiteY184" fmla="*/ 1259553 h 1610788"/>
              <a:gd name="connsiteX185" fmla="*/ 1326524 w 2892595"/>
              <a:gd name="connsiteY185" fmla="*/ 1184856 h 1610788"/>
              <a:gd name="connsiteX186" fmla="*/ 986522 w 2892595"/>
              <a:gd name="connsiteY186" fmla="*/ 1110158 h 1610788"/>
              <a:gd name="connsiteX187" fmla="*/ 955613 w 2892595"/>
              <a:gd name="connsiteY187" fmla="*/ 1159098 h 1610788"/>
              <a:gd name="connsiteX188" fmla="*/ 831976 w 2892595"/>
              <a:gd name="connsiteY188" fmla="*/ 1153947 h 1610788"/>
              <a:gd name="connsiteX189" fmla="*/ 806218 w 2892595"/>
              <a:gd name="connsiteY189" fmla="*/ 1079249 h 1610788"/>
              <a:gd name="connsiteX190" fmla="*/ 746975 w 2892595"/>
              <a:gd name="connsiteY190" fmla="*/ 960764 h 1610788"/>
              <a:gd name="connsiteX191" fmla="*/ 607883 w 2892595"/>
              <a:gd name="connsiteY191" fmla="*/ 1009703 h 1610788"/>
              <a:gd name="connsiteX192" fmla="*/ 576974 w 2892595"/>
              <a:gd name="connsiteY192" fmla="*/ 989097 h 1610788"/>
              <a:gd name="connsiteX193" fmla="*/ 494549 w 2892595"/>
              <a:gd name="connsiteY193" fmla="*/ 1014855 h 1610788"/>
              <a:gd name="connsiteX194" fmla="*/ 419852 w 2892595"/>
              <a:gd name="connsiteY194" fmla="*/ 1097280 h 1610788"/>
              <a:gd name="connsiteX195" fmla="*/ 345154 w 2892595"/>
              <a:gd name="connsiteY195" fmla="*/ 1020006 h 1610788"/>
              <a:gd name="connsiteX196" fmla="*/ 479095 w 2892595"/>
              <a:gd name="connsiteY196" fmla="*/ 947885 h 1610788"/>
              <a:gd name="connsiteX197" fmla="*/ 489398 w 2892595"/>
              <a:gd name="connsiteY197" fmla="*/ 927278 h 1610788"/>
              <a:gd name="connsiteX198" fmla="*/ 494549 w 2892595"/>
              <a:gd name="connsiteY198" fmla="*/ 911824 h 1610788"/>
              <a:gd name="connsiteX199" fmla="*/ 486822 w 2892595"/>
              <a:gd name="connsiteY199" fmla="*/ 886066 h 1610788"/>
              <a:gd name="connsiteX200" fmla="*/ 479095 w 2892595"/>
              <a:gd name="connsiteY200" fmla="*/ 883490 h 1610788"/>
              <a:gd name="connsiteX201" fmla="*/ 471367 w 2892595"/>
              <a:gd name="connsiteY201" fmla="*/ 875763 h 1610788"/>
              <a:gd name="connsiteX202" fmla="*/ 463640 w 2892595"/>
              <a:gd name="connsiteY202" fmla="*/ 870611 h 1610788"/>
              <a:gd name="connsiteX203" fmla="*/ 458488 w 2892595"/>
              <a:gd name="connsiteY203" fmla="*/ 862884 h 1610788"/>
              <a:gd name="connsiteX204" fmla="*/ 443034 w 2892595"/>
              <a:gd name="connsiteY204" fmla="*/ 852581 h 1610788"/>
              <a:gd name="connsiteX205" fmla="*/ 427579 w 2892595"/>
              <a:gd name="connsiteY205" fmla="*/ 842278 h 1610788"/>
              <a:gd name="connsiteX206" fmla="*/ 404397 w 2892595"/>
              <a:gd name="connsiteY206" fmla="*/ 834551 h 1610788"/>
              <a:gd name="connsiteX207" fmla="*/ 388942 w 2892595"/>
              <a:gd name="connsiteY207" fmla="*/ 829399 h 1610788"/>
              <a:gd name="connsiteX208" fmla="*/ 358033 w 2892595"/>
              <a:gd name="connsiteY208" fmla="*/ 826823 h 1610788"/>
              <a:gd name="connsiteX209" fmla="*/ 314245 w 2892595"/>
              <a:gd name="connsiteY209" fmla="*/ 826823 h 1610788"/>
              <a:gd name="connsiteX210" fmla="*/ 296215 w 2892595"/>
              <a:gd name="connsiteY210" fmla="*/ 829399 h 1610788"/>
              <a:gd name="connsiteX211" fmla="*/ 275608 w 2892595"/>
              <a:gd name="connsiteY211" fmla="*/ 870611 h 1610788"/>
              <a:gd name="connsiteX212" fmla="*/ 172577 w 2892595"/>
              <a:gd name="connsiteY212" fmla="*/ 793338 h 1610788"/>
              <a:gd name="connsiteX213" fmla="*/ 90153 w 2892595"/>
              <a:gd name="connsiteY213" fmla="*/ 788187 h 1610788"/>
              <a:gd name="connsiteX214" fmla="*/ 136516 w 2892595"/>
              <a:gd name="connsiteY214" fmla="*/ 865460 h 1610788"/>
              <a:gd name="connsiteX215" fmla="*/ 7728 w 2892595"/>
              <a:gd name="connsiteY215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6683 w 2892595"/>
              <a:gd name="connsiteY163" fmla="*/ 1475918 h 1610788"/>
              <a:gd name="connsiteX164" fmla="*/ 2359410 w 2892595"/>
              <a:gd name="connsiteY164" fmla="*/ 1481070 h 1610788"/>
              <a:gd name="connsiteX165" fmla="*/ 2256379 w 2892595"/>
              <a:gd name="connsiteY165" fmla="*/ 1488797 h 1610788"/>
              <a:gd name="connsiteX166" fmla="*/ 2204863 w 2892595"/>
              <a:gd name="connsiteY166" fmla="*/ 1493949 h 1610788"/>
              <a:gd name="connsiteX167" fmla="*/ 2109561 w 2892595"/>
              <a:gd name="connsiteY167" fmla="*/ 1511979 h 1610788"/>
              <a:gd name="connsiteX168" fmla="*/ 2078650 w 2892595"/>
              <a:gd name="connsiteY168" fmla="*/ 1511980 h 1610788"/>
              <a:gd name="connsiteX169" fmla="*/ 2065772 w 2892595"/>
              <a:gd name="connsiteY169" fmla="*/ 1509404 h 1610788"/>
              <a:gd name="connsiteX170" fmla="*/ 2027135 w 2892595"/>
              <a:gd name="connsiteY170" fmla="*/ 1517130 h 1610788"/>
              <a:gd name="connsiteX171" fmla="*/ 2011680 w 2892595"/>
              <a:gd name="connsiteY171" fmla="*/ 1540312 h 1610788"/>
              <a:gd name="connsiteX172" fmla="*/ 2009104 w 2892595"/>
              <a:gd name="connsiteY172" fmla="*/ 1607283 h 1610788"/>
              <a:gd name="connsiteX173" fmla="*/ 1857134 w 2892595"/>
              <a:gd name="connsiteY173" fmla="*/ 1594404 h 1610788"/>
              <a:gd name="connsiteX174" fmla="*/ 1851982 w 2892595"/>
              <a:gd name="connsiteY174" fmla="*/ 1488797 h 1610788"/>
              <a:gd name="connsiteX175" fmla="*/ 1741224 w 2892595"/>
              <a:gd name="connsiteY175" fmla="*/ 1486222 h 1610788"/>
              <a:gd name="connsiteX176" fmla="*/ 1700010 w 2892595"/>
              <a:gd name="connsiteY176" fmla="*/ 1460464 h 1610788"/>
              <a:gd name="connsiteX177" fmla="*/ 1700012 w 2892595"/>
              <a:gd name="connsiteY177" fmla="*/ 1445009 h 1610788"/>
              <a:gd name="connsiteX178" fmla="*/ 1797891 w 2892595"/>
              <a:gd name="connsiteY178" fmla="*/ 1447585 h 1610788"/>
              <a:gd name="connsiteX179" fmla="*/ 1797891 w 2892595"/>
              <a:gd name="connsiteY179" fmla="*/ 1293038 h 1610788"/>
              <a:gd name="connsiteX180" fmla="*/ 1517132 w 2892595"/>
              <a:gd name="connsiteY180" fmla="*/ 1295614 h 1610788"/>
              <a:gd name="connsiteX181" fmla="*/ 1527435 w 2892595"/>
              <a:gd name="connsiteY181" fmla="*/ 1148795 h 1610788"/>
              <a:gd name="connsiteX182" fmla="*/ 1365161 w 2892595"/>
              <a:gd name="connsiteY182" fmla="*/ 1141068 h 1610788"/>
              <a:gd name="connsiteX183" fmla="*/ 1370313 w 2892595"/>
              <a:gd name="connsiteY183" fmla="*/ 1285312 h 1610788"/>
              <a:gd name="connsiteX184" fmla="*/ 1313646 w 2892595"/>
              <a:gd name="connsiteY184" fmla="*/ 1259553 h 1610788"/>
              <a:gd name="connsiteX185" fmla="*/ 1326524 w 2892595"/>
              <a:gd name="connsiteY185" fmla="*/ 1184856 h 1610788"/>
              <a:gd name="connsiteX186" fmla="*/ 986522 w 2892595"/>
              <a:gd name="connsiteY186" fmla="*/ 1110158 h 1610788"/>
              <a:gd name="connsiteX187" fmla="*/ 955613 w 2892595"/>
              <a:gd name="connsiteY187" fmla="*/ 1159098 h 1610788"/>
              <a:gd name="connsiteX188" fmla="*/ 831976 w 2892595"/>
              <a:gd name="connsiteY188" fmla="*/ 1153947 h 1610788"/>
              <a:gd name="connsiteX189" fmla="*/ 806218 w 2892595"/>
              <a:gd name="connsiteY189" fmla="*/ 1079249 h 1610788"/>
              <a:gd name="connsiteX190" fmla="*/ 746975 w 2892595"/>
              <a:gd name="connsiteY190" fmla="*/ 960764 h 1610788"/>
              <a:gd name="connsiteX191" fmla="*/ 607883 w 2892595"/>
              <a:gd name="connsiteY191" fmla="*/ 1009703 h 1610788"/>
              <a:gd name="connsiteX192" fmla="*/ 576974 w 2892595"/>
              <a:gd name="connsiteY192" fmla="*/ 989097 h 1610788"/>
              <a:gd name="connsiteX193" fmla="*/ 494549 w 2892595"/>
              <a:gd name="connsiteY193" fmla="*/ 1014855 h 1610788"/>
              <a:gd name="connsiteX194" fmla="*/ 419852 w 2892595"/>
              <a:gd name="connsiteY194" fmla="*/ 1097280 h 1610788"/>
              <a:gd name="connsiteX195" fmla="*/ 345154 w 2892595"/>
              <a:gd name="connsiteY195" fmla="*/ 1020006 h 1610788"/>
              <a:gd name="connsiteX196" fmla="*/ 479095 w 2892595"/>
              <a:gd name="connsiteY196" fmla="*/ 947885 h 1610788"/>
              <a:gd name="connsiteX197" fmla="*/ 489398 w 2892595"/>
              <a:gd name="connsiteY197" fmla="*/ 927278 h 1610788"/>
              <a:gd name="connsiteX198" fmla="*/ 494549 w 2892595"/>
              <a:gd name="connsiteY198" fmla="*/ 911824 h 1610788"/>
              <a:gd name="connsiteX199" fmla="*/ 486822 w 2892595"/>
              <a:gd name="connsiteY199" fmla="*/ 886066 h 1610788"/>
              <a:gd name="connsiteX200" fmla="*/ 479095 w 2892595"/>
              <a:gd name="connsiteY200" fmla="*/ 883490 h 1610788"/>
              <a:gd name="connsiteX201" fmla="*/ 471367 w 2892595"/>
              <a:gd name="connsiteY201" fmla="*/ 875763 h 1610788"/>
              <a:gd name="connsiteX202" fmla="*/ 463640 w 2892595"/>
              <a:gd name="connsiteY202" fmla="*/ 870611 h 1610788"/>
              <a:gd name="connsiteX203" fmla="*/ 458488 w 2892595"/>
              <a:gd name="connsiteY203" fmla="*/ 862884 h 1610788"/>
              <a:gd name="connsiteX204" fmla="*/ 443034 w 2892595"/>
              <a:gd name="connsiteY204" fmla="*/ 852581 h 1610788"/>
              <a:gd name="connsiteX205" fmla="*/ 427579 w 2892595"/>
              <a:gd name="connsiteY205" fmla="*/ 842278 h 1610788"/>
              <a:gd name="connsiteX206" fmla="*/ 404397 w 2892595"/>
              <a:gd name="connsiteY206" fmla="*/ 834551 h 1610788"/>
              <a:gd name="connsiteX207" fmla="*/ 388942 w 2892595"/>
              <a:gd name="connsiteY207" fmla="*/ 829399 h 1610788"/>
              <a:gd name="connsiteX208" fmla="*/ 358033 w 2892595"/>
              <a:gd name="connsiteY208" fmla="*/ 826823 h 1610788"/>
              <a:gd name="connsiteX209" fmla="*/ 314245 w 2892595"/>
              <a:gd name="connsiteY209" fmla="*/ 826823 h 1610788"/>
              <a:gd name="connsiteX210" fmla="*/ 296215 w 2892595"/>
              <a:gd name="connsiteY210" fmla="*/ 829399 h 1610788"/>
              <a:gd name="connsiteX211" fmla="*/ 275608 w 2892595"/>
              <a:gd name="connsiteY211" fmla="*/ 870611 h 1610788"/>
              <a:gd name="connsiteX212" fmla="*/ 172577 w 2892595"/>
              <a:gd name="connsiteY212" fmla="*/ 793338 h 1610788"/>
              <a:gd name="connsiteX213" fmla="*/ 90153 w 2892595"/>
              <a:gd name="connsiteY213" fmla="*/ 788187 h 1610788"/>
              <a:gd name="connsiteX214" fmla="*/ 136516 w 2892595"/>
              <a:gd name="connsiteY214" fmla="*/ 865460 h 1610788"/>
              <a:gd name="connsiteX215" fmla="*/ 7728 w 2892595"/>
              <a:gd name="connsiteY215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6683 w 2892595"/>
              <a:gd name="connsiteY163" fmla="*/ 1475918 h 1610788"/>
              <a:gd name="connsiteX164" fmla="*/ 2359410 w 2892595"/>
              <a:gd name="connsiteY164" fmla="*/ 1481070 h 1610788"/>
              <a:gd name="connsiteX165" fmla="*/ 2256379 w 2892595"/>
              <a:gd name="connsiteY165" fmla="*/ 1488797 h 1610788"/>
              <a:gd name="connsiteX166" fmla="*/ 2204863 w 2892595"/>
              <a:gd name="connsiteY166" fmla="*/ 1493949 h 1610788"/>
              <a:gd name="connsiteX167" fmla="*/ 2109561 w 2892595"/>
              <a:gd name="connsiteY167" fmla="*/ 1511979 h 1610788"/>
              <a:gd name="connsiteX168" fmla="*/ 2078650 w 2892595"/>
              <a:gd name="connsiteY168" fmla="*/ 1511980 h 1610788"/>
              <a:gd name="connsiteX169" fmla="*/ 2065772 w 2892595"/>
              <a:gd name="connsiteY169" fmla="*/ 1509404 h 1610788"/>
              <a:gd name="connsiteX170" fmla="*/ 2027135 w 2892595"/>
              <a:gd name="connsiteY170" fmla="*/ 1517130 h 1610788"/>
              <a:gd name="connsiteX171" fmla="*/ 2011680 w 2892595"/>
              <a:gd name="connsiteY171" fmla="*/ 1540312 h 1610788"/>
              <a:gd name="connsiteX172" fmla="*/ 2009104 w 2892595"/>
              <a:gd name="connsiteY172" fmla="*/ 1607283 h 1610788"/>
              <a:gd name="connsiteX173" fmla="*/ 1857134 w 2892595"/>
              <a:gd name="connsiteY173" fmla="*/ 1594404 h 1610788"/>
              <a:gd name="connsiteX174" fmla="*/ 1851982 w 2892595"/>
              <a:gd name="connsiteY174" fmla="*/ 1488797 h 1610788"/>
              <a:gd name="connsiteX175" fmla="*/ 1741224 w 2892595"/>
              <a:gd name="connsiteY175" fmla="*/ 1486222 h 1610788"/>
              <a:gd name="connsiteX176" fmla="*/ 1700010 w 2892595"/>
              <a:gd name="connsiteY176" fmla="*/ 1460464 h 1610788"/>
              <a:gd name="connsiteX177" fmla="*/ 1700012 w 2892595"/>
              <a:gd name="connsiteY177" fmla="*/ 1445009 h 1610788"/>
              <a:gd name="connsiteX178" fmla="*/ 1797891 w 2892595"/>
              <a:gd name="connsiteY178" fmla="*/ 1447585 h 1610788"/>
              <a:gd name="connsiteX179" fmla="*/ 1797891 w 2892595"/>
              <a:gd name="connsiteY179" fmla="*/ 1293038 h 1610788"/>
              <a:gd name="connsiteX180" fmla="*/ 1517132 w 2892595"/>
              <a:gd name="connsiteY180" fmla="*/ 1295614 h 1610788"/>
              <a:gd name="connsiteX181" fmla="*/ 1527435 w 2892595"/>
              <a:gd name="connsiteY181" fmla="*/ 1148795 h 1610788"/>
              <a:gd name="connsiteX182" fmla="*/ 1365161 w 2892595"/>
              <a:gd name="connsiteY182" fmla="*/ 1141068 h 1610788"/>
              <a:gd name="connsiteX183" fmla="*/ 1370313 w 2892595"/>
              <a:gd name="connsiteY183" fmla="*/ 1285312 h 1610788"/>
              <a:gd name="connsiteX184" fmla="*/ 1313646 w 2892595"/>
              <a:gd name="connsiteY184" fmla="*/ 1259553 h 1610788"/>
              <a:gd name="connsiteX185" fmla="*/ 1326524 w 2892595"/>
              <a:gd name="connsiteY185" fmla="*/ 1184856 h 1610788"/>
              <a:gd name="connsiteX186" fmla="*/ 986522 w 2892595"/>
              <a:gd name="connsiteY186" fmla="*/ 1110158 h 1610788"/>
              <a:gd name="connsiteX187" fmla="*/ 955613 w 2892595"/>
              <a:gd name="connsiteY187" fmla="*/ 1159098 h 1610788"/>
              <a:gd name="connsiteX188" fmla="*/ 831976 w 2892595"/>
              <a:gd name="connsiteY188" fmla="*/ 1153947 h 1610788"/>
              <a:gd name="connsiteX189" fmla="*/ 806218 w 2892595"/>
              <a:gd name="connsiteY189" fmla="*/ 1079249 h 1610788"/>
              <a:gd name="connsiteX190" fmla="*/ 746975 w 2892595"/>
              <a:gd name="connsiteY190" fmla="*/ 960764 h 1610788"/>
              <a:gd name="connsiteX191" fmla="*/ 607883 w 2892595"/>
              <a:gd name="connsiteY191" fmla="*/ 1009703 h 1610788"/>
              <a:gd name="connsiteX192" fmla="*/ 576974 w 2892595"/>
              <a:gd name="connsiteY192" fmla="*/ 989097 h 1610788"/>
              <a:gd name="connsiteX193" fmla="*/ 494549 w 2892595"/>
              <a:gd name="connsiteY193" fmla="*/ 1014855 h 1610788"/>
              <a:gd name="connsiteX194" fmla="*/ 419852 w 2892595"/>
              <a:gd name="connsiteY194" fmla="*/ 1097280 h 1610788"/>
              <a:gd name="connsiteX195" fmla="*/ 345154 w 2892595"/>
              <a:gd name="connsiteY195" fmla="*/ 1020006 h 1610788"/>
              <a:gd name="connsiteX196" fmla="*/ 479095 w 2892595"/>
              <a:gd name="connsiteY196" fmla="*/ 947885 h 1610788"/>
              <a:gd name="connsiteX197" fmla="*/ 489398 w 2892595"/>
              <a:gd name="connsiteY197" fmla="*/ 927278 h 1610788"/>
              <a:gd name="connsiteX198" fmla="*/ 494549 w 2892595"/>
              <a:gd name="connsiteY198" fmla="*/ 911824 h 1610788"/>
              <a:gd name="connsiteX199" fmla="*/ 486822 w 2892595"/>
              <a:gd name="connsiteY199" fmla="*/ 886066 h 1610788"/>
              <a:gd name="connsiteX200" fmla="*/ 479095 w 2892595"/>
              <a:gd name="connsiteY200" fmla="*/ 883490 h 1610788"/>
              <a:gd name="connsiteX201" fmla="*/ 471367 w 2892595"/>
              <a:gd name="connsiteY201" fmla="*/ 875763 h 1610788"/>
              <a:gd name="connsiteX202" fmla="*/ 463640 w 2892595"/>
              <a:gd name="connsiteY202" fmla="*/ 870611 h 1610788"/>
              <a:gd name="connsiteX203" fmla="*/ 458488 w 2892595"/>
              <a:gd name="connsiteY203" fmla="*/ 862884 h 1610788"/>
              <a:gd name="connsiteX204" fmla="*/ 443034 w 2892595"/>
              <a:gd name="connsiteY204" fmla="*/ 852581 h 1610788"/>
              <a:gd name="connsiteX205" fmla="*/ 427579 w 2892595"/>
              <a:gd name="connsiteY205" fmla="*/ 842278 h 1610788"/>
              <a:gd name="connsiteX206" fmla="*/ 404397 w 2892595"/>
              <a:gd name="connsiteY206" fmla="*/ 834551 h 1610788"/>
              <a:gd name="connsiteX207" fmla="*/ 388942 w 2892595"/>
              <a:gd name="connsiteY207" fmla="*/ 829399 h 1610788"/>
              <a:gd name="connsiteX208" fmla="*/ 358033 w 2892595"/>
              <a:gd name="connsiteY208" fmla="*/ 826823 h 1610788"/>
              <a:gd name="connsiteX209" fmla="*/ 314245 w 2892595"/>
              <a:gd name="connsiteY209" fmla="*/ 826823 h 1610788"/>
              <a:gd name="connsiteX210" fmla="*/ 296215 w 2892595"/>
              <a:gd name="connsiteY210" fmla="*/ 829399 h 1610788"/>
              <a:gd name="connsiteX211" fmla="*/ 275608 w 2892595"/>
              <a:gd name="connsiteY211" fmla="*/ 870611 h 1610788"/>
              <a:gd name="connsiteX212" fmla="*/ 172577 w 2892595"/>
              <a:gd name="connsiteY212" fmla="*/ 793338 h 1610788"/>
              <a:gd name="connsiteX213" fmla="*/ 90153 w 2892595"/>
              <a:gd name="connsiteY213" fmla="*/ 788187 h 1610788"/>
              <a:gd name="connsiteX214" fmla="*/ 136516 w 2892595"/>
              <a:gd name="connsiteY214" fmla="*/ 865460 h 1610788"/>
              <a:gd name="connsiteX215" fmla="*/ 7728 w 2892595"/>
              <a:gd name="connsiteY215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6683 w 2892595"/>
              <a:gd name="connsiteY163" fmla="*/ 1475918 h 1610788"/>
              <a:gd name="connsiteX164" fmla="*/ 2359410 w 2892595"/>
              <a:gd name="connsiteY164" fmla="*/ 1481070 h 1610788"/>
              <a:gd name="connsiteX165" fmla="*/ 2256379 w 2892595"/>
              <a:gd name="connsiteY165" fmla="*/ 1488797 h 1610788"/>
              <a:gd name="connsiteX166" fmla="*/ 2204863 w 2892595"/>
              <a:gd name="connsiteY166" fmla="*/ 1493949 h 1610788"/>
              <a:gd name="connsiteX167" fmla="*/ 2109561 w 2892595"/>
              <a:gd name="connsiteY167" fmla="*/ 1511979 h 1610788"/>
              <a:gd name="connsiteX168" fmla="*/ 2078650 w 2892595"/>
              <a:gd name="connsiteY168" fmla="*/ 1511980 h 1610788"/>
              <a:gd name="connsiteX169" fmla="*/ 2065772 w 2892595"/>
              <a:gd name="connsiteY169" fmla="*/ 1509404 h 1610788"/>
              <a:gd name="connsiteX170" fmla="*/ 2027135 w 2892595"/>
              <a:gd name="connsiteY170" fmla="*/ 1517130 h 1610788"/>
              <a:gd name="connsiteX171" fmla="*/ 2011680 w 2892595"/>
              <a:gd name="connsiteY171" fmla="*/ 1540312 h 1610788"/>
              <a:gd name="connsiteX172" fmla="*/ 2009104 w 2892595"/>
              <a:gd name="connsiteY172" fmla="*/ 1607283 h 1610788"/>
              <a:gd name="connsiteX173" fmla="*/ 1857134 w 2892595"/>
              <a:gd name="connsiteY173" fmla="*/ 1594404 h 1610788"/>
              <a:gd name="connsiteX174" fmla="*/ 1851982 w 2892595"/>
              <a:gd name="connsiteY174" fmla="*/ 1488797 h 1610788"/>
              <a:gd name="connsiteX175" fmla="*/ 1741224 w 2892595"/>
              <a:gd name="connsiteY175" fmla="*/ 1486222 h 1610788"/>
              <a:gd name="connsiteX176" fmla="*/ 1700010 w 2892595"/>
              <a:gd name="connsiteY176" fmla="*/ 1460464 h 1610788"/>
              <a:gd name="connsiteX177" fmla="*/ 1700012 w 2892595"/>
              <a:gd name="connsiteY177" fmla="*/ 1445009 h 1610788"/>
              <a:gd name="connsiteX178" fmla="*/ 1797891 w 2892595"/>
              <a:gd name="connsiteY178" fmla="*/ 1447585 h 1610788"/>
              <a:gd name="connsiteX179" fmla="*/ 1797891 w 2892595"/>
              <a:gd name="connsiteY179" fmla="*/ 1293038 h 1610788"/>
              <a:gd name="connsiteX180" fmla="*/ 1517132 w 2892595"/>
              <a:gd name="connsiteY180" fmla="*/ 1295614 h 1610788"/>
              <a:gd name="connsiteX181" fmla="*/ 1527435 w 2892595"/>
              <a:gd name="connsiteY181" fmla="*/ 1148795 h 1610788"/>
              <a:gd name="connsiteX182" fmla="*/ 1365161 w 2892595"/>
              <a:gd name="connsiteY182" fmla="*/ 1141068 h 1610788"/>
              <a:gd name="connsiteX183" fmla="*/ 1370313 w 2892595"/>
              <a:gd name="connsiteY183" fmla="*/ 1285312 h 1610788"/>
              <a:gd name="connsiteX184" fmla="*/ 1313646 w 2892595"/>
              <a:gd name="connsiteY184" fmla="*/ 1259553 h 1610788"/>
              <a:gd name="connsiteX185" fmla="*/ 1326524 w 2892595"/>
              <a:gd name="connsiteY185" fmla="*/ 1184856 h 1610788"/>
              <a:gd name="connsiteX186" fmla="*/ 986522 w 2892595"/>
              <a:gd name="connsiteY186" fmla="*/ 1110158 h 1610788"/>
              <a:gd name="connsiteX187" fmla="*/ 955613 w 2892595"/>
              <a:gd name="connsiteY187" fmla="*/ 1159098 h 1610788"/>
              <a:gd name="connsiteX188" fmla="*/ 831976 w 2892595"/>
              <a:gd name="connsiteY188" fmla="*/ 1153947 h 1610788"/>
              <a:gd name="connsiteX189" fmla="*/ 806218 w 2892595"/>
              <a:gd name="connsiteY189" fmla="*/ 1079249 h 1610788"/>
              <a:gd name="connsiteX190" fmla="*/ 746975 w 2892595"/>
              <a:gd name="connsiteY190" fmla="*/ 960764 h 1610788"/>
              <a:gd name="connsiteX191" fmla="*/ 607883 w 2892595"/>
              <a:gd name="connsiteY191" fmla="*/ 1009703 h 1610788"/>
              <a:gd name="connsiteX192" fmla="*/ 569247 w 2892595"/>
              <a:gd name="connsiteY192" fmla="*/ 978794 h 1610788"/>
              <a:gd name="connsiteX193" fmla="*/ 494549 w 2892595"/>
              <a:gd name="connsiteY193" fmla="*/ 1014855 h 1610788"/>
              <a:gd name="connsiteX194" fmla="*/ 419852 w 2892595"/>
              <a:gd name="connsiteY194" fmla="*/ 1097280 h 1610788"/>
              <a:gd name="connsiteX195" fmla="*/ 345154 w 2892595"/>
              <a:gd name="connsiteY195" fmla="*/ 1020006 h 1610788"/>
              <a:gd name="connsiteX196" fmla="*/ 479095 w 2892595"/>
              <a:gd name="connsiteY196" fmla="*/ 947885 h 1610788"/>
              <a:gd name="connsiteX197" fmla="*/ 489398 w 2892595"/>
              <a:gd name="connsiteY197" fmla="*/ 927278 h 1610788"/>
              <a:gd name="connsiteX198" fmla="*/ 494549 w 2892595"/>
              <a:gd name="connsiteY198" fmla="*/ 911824 h 1610788"/>
              <a:gd name="connsiteX199" fmla="*/ 486822 w 2892595"/>
              <a:gd name="connsiteY199" fmla="*/ 886066 h 1610788"/>
              <a:gd name="connsiteX200" fmla="*/ 479095 w 2892595"/>
              <a:gd name="connsiteY200" fmla="*/ 883490 h 1610788"/>
              <a:gd name="connsiteX201" fmla="*/ 471367 w 2892595"/>
              <a:gd name="connsiteY201" fmla="*/ 875763 h 1610788"/>
              <a:gd name="connsiteX202" fmla="*/ 463640 w 2892595"/>
              <a:gd name="connsiteY202" fmla="*/ 870611 h 1610788"/>
              <a:gd name="connsiteX203" fmla="*/ 458488 w 2892595"/>
              <a:gd name="connsiteY203" fmla="*/ 862884 h 1610788"/>
              <a:gd name="connsiteX204" fmla="*/ 443034 w 2892595"/>
              <a:gd name="connsiteY204" fmla="*/ 852581 h 1610788"/>
              <a:gd name="connsiteX205" fmla="*/ 427579 w 2892595"/>
              <a:gd name="connsiteY205" fmla="*/ 842278 h 1610788"/>
              <a:gd name="connsiteX206" fmla="*/ 404397 w 2892595"/>
              <a:gd name="connsiteY206" fmla="*/ 834551 h 1610788"/>
              <a:gd name="connsiteX207" fmla="*/ 388942 w 2892595"/>
              <a:gd name="connsiteY207" fmla="*/ 829399 h 1610788"/>
              <a:gd name="connsiteX208" fmla="*/ 358033 w 2892595"/>
              <a:gd name="connsiteY208" fmla="*/ 826823 h 1610788"/>
              <a:gd name="connsiteX209" fmla="*/ 314245 w 2892595"/>
              <a:gd name="connsiteY209" fmla="*/ 826823 h 1610788"/>
              <a:gd name="connsiteX210" fmla="*/ 296215 w 2892595"/>
              <a:gd name="connsiteY210" fmla="*/ 829399 h 1610788"/>
              <a:gd name="connsiteX211" fmla="*/ 275608 w 2892595"/>
              <a:gd name="connsiteY211" fmla="*/ 870611 h 1610788"/>
              <a:gd name="connsiteX212" fmla="*/ 172577 w 2892595"/>
              <a:gd name="connsiteY212" fmla="*/ 793338 h 1610788"/>
              <a:gd name="connsiteX213" fmla="*/ 90153 w 2892595"/>
              <a:gd name="connsiteY213" fmla="*/ 788187 h 1610788"/>
              <a:gd name="connsiteX214" fmla="*/ 136516 w 2892595"/>
              <a:gd name="connsiteY214" fmla="*/ 865460 h 1610788"/>
              <a:gd name="connsiteX215" fmla="*/ 7728 w 2892595"/>
              <a:gd name="connsiteY215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6683 w 2892595"/>
              <a:gd name="connsiteY163" fmla="*/ 1475918 h 1610788"/>
              <a:gd name="connsiteX164" fmla="*/ 2359410 w 2892595"/>
              <a:gd name="connsiteY164" fmla="*/ 1481070 h 1610788"/>
              <a:gd name="connsiteX165" fmla="*/ 2256379 w 2892595"/>
              <a:gd name="connsiteY165" fmla="*/ 1488797 h 1610788"/>
              <a:gd name="connsiteX166" fmla="*/ 2204863 w 2892595"/>
              <a:gd name="connsiteY166" fmla="*/ 1493949 h 1610788"/>
              <a:gd name="connsiteX167" fmla="*/ 2109561 w 2892595"/>
              <a:gd name="connsiteY167" fmla="*/ 1511979 h 1610788"/>
              <a:gd name="connsiteX168" fmla="*/ 2078650 w 2892595"/>
              <a:gd name="connsiteY168" fmla="*/ 1511980 h 1610788"/>
              <a:gd name="connsiteX169" fmla="*/ 2065772 w 2892595"/>
              <a:gd name="connsiteY169" fmla="*/ 1509404 h 1610788"/>
              <a:gd name="connsiteX170" fmla="*/ 2027135 w 2892595"/>
              <a:gd name="connsiteY170" fmla="*/ 1517130 h 1610788"/>
              <a:gd name="connsiteX171" fmla="*/ 2011680 w 2892595"/>
              <a:gd name="connsiteY171" fmla="*/ 1540312 h 1610788"/>
              <a:gd name="connsiteX172" fmla="*/ 2009104 w 2892595"/>
              <a:gd name="connsiteY172" fmla="*/ 1607283 h 1610788"/>
              <a:gd name="connsiteX173" fmla="*/ 1857134 w 2892595"/>
              <a:gd name="connsiteY173" fmla="*/ 1594404 h 1610788"/>
              <a:gd name="connsiteX174" fmla="*/ 1851982 w 2892595"/>
              <a:gd name="connsiteY174" fmla="*/ 1488797 h 1610788"/>
              <a:gd name="connsiteX175" fmla="*/ 1741224 w 2892595"/>
              <a:gd name="connsiteY175" fmla="*/ 1486222 h 1610788"/>
              <a:gd name="connsiteX176" fmla="*/ 1700010 w 2892595"/>
              <a:gd name="connsiteY176" fmla="*/ 1460464 h 1610788"/>
              <a:gd name="connsiteX177" fmla="*/ 1700012 w 2892595"/>
              <a:gd name="connsiteY177" fmla="*/ 1445009 h 1610788"/>
              <a:gd name="connsiteX178" fmla="*/ 1797891 w 2892595"/>
              <a:gd name="connsiteY178" fmla="*/ 1447585 h 1610788"/>
              <a:gd name="connsiteX179" fmla="*/ 1797891 w 2892595"/>
              <a:gd name="connsiteY179" fmla="*/ 1293038 h 1610788"/>
              <a:gd name="connsiteX180" fmla="*/ 1517132 w 2892595"/>
              <a:gd name="connsiteY180" fmla="*/ 1295614 h 1610788"/>
              <a:gd name="connsiteX181" fmla="*/ 1527435 w 2892595"/>
              <a:gd name="connsiteY181" fmla="*/ 1148795 h 1610788"/>
              <a:gd name="connsiteX182" fmla="*/ 1365161 w 2892595"/>
              <a:gd name="connsiteY182" fmla="*/ 1141068 h 1610788"/>
              <a:gd name="connsiteX183" fmla="*/ 1370313 w 2892595"/>
              <a:gd name="connsiteY183" fmla="*/ 1285312 h 1610788"/>
              <a:gd name="connsiteX184" fmla="*/ 1313646 w 2892595"/>
              <a:gd name="connsiteY184" fmla="*/ 1259553 h 1610788"/>
              <a:gd name="connsiteX185" fmla="*/ 1326524 w 2892595"/>
              <a:gd name="connsiteY185" fmla="*/ 1184856 h 1610788"/>
              <a:gd name="connsiteX186" fmla="*/ 986522 w 2892595"/>
              <a:gd name="connsiteY186" fmla="*/ 1110158 h 1610788"/>
              <a:gd name="connsiteX187" fmla="*/ 955613 w 2892595"/>
              <a:gd name="connsiteY187" fmla="*/ 1159098 h 1610788"/>
              <a:gd name="connsiteX188" fmla="*/ 831976 w 2892595"/>
              <a:gd name="connsiteY188" fmla="*/ 1153947 h 1610788"/>
              <a:gd name="connsiteX189" fmla="*/ 806218 w 2892595"/>
              <a:gd name="connsiteY189" fmla="*/ 1079249 h 1610788"/>
              <a:gd name="connsiteX190" fmla="*/ 746975 w 2892595"/>
              <a:gd name="connsiteY190" fmla="*/ 960764 h 1610788"/>
              <a:gd name="connsiteX191" fmla="*/ 607883 w 2892595"/>
              <a:gd name="connsiteY191" fmla="*/ 1009703 h 1610788"/>
              <a:gd name="connsiteX192" fmla="*/ 569247 w 2892595"/>
              <a:gd name="connsiteY192" fmla="*/ 978794 h 1610788"/>
              <a:gd name="connsiteX193" fmla="*/ 494549 w 2892595"/>
              <a:gd name="connsiteY193" fmla="*/ 1014855 h 1610788"/>
              <a:gd name="connsiteX194" fmla="*/ 419852 w 2892595"/>
              <a:gd name="connsiteY194" fmla="*/ 1097280 h 1610788"/>
              <a:gd name="connsiteX195" fmla="*/ 345154 w 2892595"/>
              <a:gd name="connsiteY195" fmla="*/ 1020006 h 1610788"/>
              <a:gd name="connsiteX196" fmla="*/ 479095 w 2892595"/>
              <a:gd name="connsiteY196" fmla="*/ 947885 h 1610788"/>
              <a:gd name="connsiteX197" fmla="*/ 489398 w 2892595"/>
              <a:gd name="connsiteY197" fmla="*/ 927278 h 1610788"/>
              <a:gd name="connsiteX198" fmla="*/ 486822 w 2892595"/>
              <a:gd name="connsiteY198" fmla="*/ 886066 h 1610788"/>
              <a:gd name="connsiteX199" fmla="*/ 479095 w 2892595"/>
              <a:gd name="connsiteY199" fmla="*/ 883490 h 1610788"/>
              <a:gd name="connsiteX200" fmla="*/ 471367 w 2892595"/>
              <a:gd name="connsiteY200" fmla="*/ 875763 h 1610788"/>
              <a:gd name="connsiteX201" fmla="*/ 463640 w 2892595"/>
              <a:gd name="connsiteY201" fmla="*/ 870611 h 1610788"/>
              <a:gd name="connsiteX202" fmla="*/ 458488 w 2892595"/>
              <a:gd name="connsiteY202" fmla="*/ 862884 h 1610788"/>
              <a:gd name="connsiteX203" fmla="*/ 443034 w 2892595"/>
              <a:gd name="connsiteY203" fmla="*/ 852581 h 1610788"/>
              <a:gd name="connsiteX204" fmla="*/ 427579 w 2892595"/>
              <a:gd name="connsiteY204" fmla="*/ 842278 h 1610788"/>
              <a:gd name="connsiteX205" fmla="*/ 404397 w 2892595"/>
              <a:gd name="connsiteY205" fmla="*/ 834551 h 1610788"/>
              <a:gd name="connsiteX206" fmla="*/ 388942 w 2892595"/>
              <a:gd name="connsiteY206" fmla="*/ 829399 h 1610788"/>
              <a:gd name="connsiteX207" fmla="*/ 358033 w 2892595"/>
              <a:gd name="connsiteY207" fmla="*/ 826823 h 1610788"/>
              <a:gd name="connsiteX208" fmla="*/ 314245 w 2892595"/>
              <a:gd name="connsiteY208" fmla="*/ 826823 h 1610788"/>
              <a:gd name="connsiteX209" fmla="*/ 296215 w 2892595"/>
              <a:gd name="connsiteY209" fmla="*/ 829399 h 1610788"/>
              <a:gd name="connsiteX210" fmla="*/ 275608 w 2892595"/>
              <a:gd name="connsiteY210" fmla="*/ 870611 h 1610788"/>
              <a:gd name="connsiteX211" fmla="*/ 172577 w 2892595"/>
              <a:gd name="connsiteY211" fmla="*/ 793338 h 1610788"/>
              <a:gd name="connsiteX212" fmla="*/ 90153 w 2892595"/>
              <a:gd name="connsiteY212" fmla="*/ 788187 h 1610788"/>
              <a:gd name="connsiteX213" fmla="*/ 136516 w 2892595"/>
              <a:gd name="connsiteY213" fmla="*/ 865460 h 1610788"/>
              <a:gd name="connsiteX214" fmla="*/ 7728 w 2892595"/>
              <a:gd name="connsiteY214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6683 w 2892595"/>
              <a:gd name="connsiteY163" fmla="*/ 1475918 h 1610788"/>
              <a:gd name="connsiteX164" fmla="*/ 2359410 w 2892595"/>
              <a:gd name="connsiteY164" fmla="*/ 1481070 h 1610788"/>
              <a:gd name="connsiteX165" fmla="*/ 2256379 w 2892595"/>
              <a:gd name="connsiteY165" fmla="*/ 1488797 h 1610788"/>
              <a:gd name="connsiteX166" fmla="*/ 2204863 w 2892595"/>
              <a:gd name="connsiteY166" fmla="*/ 1493949 h 1610788"/>
              <a:gd name="connsiteX167" fmla="*/ 2109561 w 2892595"/>
              <a:gd name="connsiteY167" fmla="*/ 1511979 h 1610788"/>
              <a:gd name="connsiteX168" fmla="*/ 2078650 w 2892595"/>
              <a:gd name="connsiteY168" fmla="*/ 1511980 h 1610788"/>
              <a:gd name="connsiteX169" fmla="*/ 2065772 w 2892595"/>
              <a:gd name="connsiteY169" fmla="*/ 1509404 h 1610788"/>
              <a:gd name="connsiteX170" fmla="*/ 2027135 w 2892595"/>
              <a:gd name="connsiteY170" fmla="*/ 1517130 h 1610788"/>
              <a:gd name="connsiteX171" fmla="*/ 2011680 w 2892595"/>
              <a:gd name="connsiteY171" fmla="*/ 1540312 h 1610788"/>
              <a:gd name="connsiteX172" fmla="*/ 2009104 w 2892595"/>
              <a:gd name="connsiteY172" fmla="*/ 1607283 h 1610788"/>
              <a:gd name="connsiteX173" fmla="*/ 1857134 w 2892595"/>
              <a:gd name="connsiteY173" fmla="*/ 1594404 h 1610788"/>
              <a:gd name="connsiteX174" fmla="*/ 1851982 w 2892595"/>
              <a:gd name="connsiteY174" fmla="*/ 1488797 h 1610788"/>
              <a:gd name="connsiteX175" fmla="*/ 1741224 w 2892595"/>
              <a:gd name="connsiteY175" fmla="*/ 1486222 h 1610788"/>
              <a:gd name="connsiteX176" fmla="*/ 1700010 w 2892595"/>
              <a:gd name="connsiteY176" fmla="*/ 1460464 h 1610788"/>
              <a:gd name="connsiteX177" fmla="*/ 1700012 w 2892595"/>
              <a:gd name="connsiteY177" fmla="*/ 1445009 h 1610788"/>
              <a:gd name="connsiteX178" fmla="*/ 1797891 w 2892595"/>
              <a:gd name="connsiteY178" fmla="*/ 1447585 h 1610788"/>
              <a:gd name="connsiteX179" fmla="*/ 1797891 w 2892595"/>
              <a:gd name="connsiteY179" fmla="*/ 1293038 h 1610788"/>
              <a:gd name="connsiteX180" fmla="*/ 1517132 w 2892595"/>
              <a:gd name="connsiteY180" fmla="*/ 1295614 h 1610788"/>
              <a:gd name="connsiteX181" fmla="*/ 1527435 w 2892595"/>
              <a:gd name="connsiteY181" fmla="*/ 1148795 h 1610788"/>
              <a:gd name="connsiteX182" fmla="*/ 1365161 w 2892595"/>
              <a:gd name="connsiteY182" fmla="*/ 1141068 h 1610788"/>
              <a:gd name="connsiteX183" fmla="*/ 1370313 w 2892595"/>
              <a:gd name="connsiteY183" fmla="*/ 1285312 h 1610788"/>
              <a:gd name="connsiteX184" fmla="*/ 1313646 w 2892595"/>
              <a:gd name="connsiteY184" fmla="*/ 1259553 h 1610788"/>
              <a:gd name="connsiteX185" fmla="*/ 1326524 w 2892595"/>
              <a:gd name="connsiteY185" fmla="*/ 1184856 h 1610788"/>
              <a:gd name="connsiteX186" fmla="*/ 986522 w 2892595"/>
              <a:gd name="connsiteY186" fmla="*/ 1110158 h 1610788"/>
              <a:gd name="connsiteX187" fmla="*/ 955613 w 2892595"/>
              <a:gd name="connsiteY187" fmla="*/ 1159098 h 1610788"/>
              <a:gd name="connsiteX188" fmla="*/ 831976 w 2892595"/>
              <a:gd name="connsiteY188" fmla="*/ 1153947 h 1610788"/>
              <a:gd name="connsiteX189" fmla="*/ 806218 w 2892595"/>
              <a:gd name="connsiteY189" fmla="*/ 1079249 h 1610788"/>
              <a:gd name="connsiteX190" fmla="*/ 746975 w 2892595"/>
              <a:gd name="connsiteY190" fmla="*/ 960764 h 1610788"/>
              <a:gd name="connsiteX191" fmla="*/ 607883 w 2892595"/>
              <a:gd name="connsiteY191" fmla="*/ 1009703 h 1610788"/>
              <a:gd name="connsiteX192" fmla="*/ 569247 w 2892595"/>
              <a:gd name="connsiteY192" fmla="*/ 978794 h 1610788"/>
              <a:gd name="connsiteX193" fmla="*/ 494549 w 2892595"/>
              <a:gd name="connsiteY193" fmla="*/ 1014855 h 1610788"/>
              <a:gd name="connsiteX194" fmla="*/ 419852 w 2892595"/>
              <a:gd name="connsiteY194" fmla="*/ 1097280 h 1610788"/>
              <a:gd name="connsiteX195" fmla="*/ 345154 w 2892595"/>
              <a:gd name="connsiteY195" fmla="*/ 1020006 h 1610788"/>
              <a:gd name="connsiteX196" fmla="*/ 479095 w 2892595"/>
              <a:gd name="connsiteY196" fmla="*/ 947885 h 1610788"/>
              <a:gd name="connsiteX197" fmla="*/ 489398 w 2892595"/>
              <a:gd name="connsiteY197" fmla="*/ 927278 h 1610788"/>
              <a:gd name="connsiteX198" fmla="*/ 486822 w 2892595"/>
              <a:gd name="connsiteY198" fmla="*/ 886066 h 1610788"/>
              <a:gd name="connsiteX199" fmla="*/ 479095 w 2892595"/>
              <a:gd name="connsiteY199" fmla="*/ 883490 h 1610788"/>
              <a:gd name="connsiteX200" fmla="*/ 463640 w 2892595"/>
              <a:gd name="connsiteY200" fmla="*/ 870611 h 1610788"/>
              <a:gd name="connsiteX201" fmla="*/ 458488 w 2892595"/>
              <a:gd name="connsiteY201" fmla="*/ 862884 h 1610788"/>
              <a:gd name="connsiteX202" fmla="*/ 443034 w 2892595"/>
              <a:gd name="connsiteY202" fmla="*/ 852581 h 1610788"/>
              <a:gd name="connsiteX203" fmla="*/ 427579 w 2892595"/>
              <a:gd name="connsiteY203" fmla="*/ 842278 h 1610788"/>
              <a:gd name="connsiteX204" fmla="*/ 404397 w 2892595"/>
              <a:gd name="connsiteY204" fmla="*/ 834551 h 1610788"/>
              <a:gd name="connsiteX205" fmla="*/ 388942 w 2892595"/>
              <a:gd name="connsiteY205" fmla="*/ 829399 h 1610788"/>
              <a:gd name="connsiteX206" fmla="*/ 358033 w 2892595"/>
              <a:gd name="connsiteY206" fmla="*/ 826823 h 1610788"/>
              <a:gd name="connsiteX207" fmla="*/ 314245 w 2892595"/>
              <a:gd name="connsiteY207" fmla="*/ 826823 h 1610788"/>
              <a:gd name="connsiteX208" fmla="*/ 296215 w 2892595"/>
              <a:gd name="connsiteY208" fmla="*/ 829399 h 1610788"/>
              <a:gd name="connsiteX209" fmla="*/ 275608 w 2892595"/>
              <a:gd name="connsiteY209" fmla="*/ 870611 h 1610788"/>
              <a:gd name="connsiteX210" fmla="*/ 172577 w 2892595"/>
              <a:gd name="connsiteY210" fmla="*/ 793338 h 1610788"/>
              <a:gd name="connsiteX211" fmla="*/ 90153 w 2892595"/>
              <a:gd name="connsiteY211" fmla="*/ 788187 h 1610788"/>
              <a:gd name="connsiteX212" fmla="*/ 136516 w 2892595"/>
              <a:gd name="connsiteY212" fmla="*/ 865460 h 1610788"/>
              <a:gd name="connsiteX213" fmla="*/ 7728 w 2892595"/>
              <a:gd name="connsiteY213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6683 w 2892595"/>
              <a:gd name="connsiteY163" fmla="*/ 1475918 h 1610788"/>
              <a:gd name="connsiteX164" fmla="*/ 2359410 w 2892595"/>
              <a:gd name="connsiteY164" fmla="*/ 1481070 h 1610788"/>
              <a:gd name="connsiteX165" fmla="*/ 2256379 w 2892595"/>
              <a:gd name="connsiteY165" fmla="*/ 1488797 h 1610788"/>
              <a:gd name="connsiteX166" fmla="*/ 2204863 w 2892595"/>
              <a:gd name="connsiteY166" fmla="*/ 1493949 h 1610788"/>
              <a:gd name="connsiteX167" fmla="*/ 2109561 w 2892595"/>
              <a:gd name="connsiteY167" fmla="*/ 1511979 h 1610788"/>
              <a:gd name="connsiteX168" fmla="*/ 2078650 w 2892595"/>
              <a:gd name="connsiteY168" fmla="*/ 1511980 h 1610788"/>
              <a:gd name="connsiteX169" fmla="*/ 2065772 w 2892595"/>
              <a:gd name="connsiteY169" fmla="*/ 1509404 h 1610788"/>
              <a:gd name="connsiteX170" fmla="*/ 2027135 w 2892595"/>
              <a:gd name="connsiteY170" fmla="*/ 1517130 h 1610788"/>
              <a:gd name="connsiteX171" fmla="*/ 2011680 w 2892595"/>
              <a:gd name="connsiteY171" fmla="*/ 1540312 h 1610788"/>
              <a:gd name="connsiteX172" fmla="*/ 2009104 w 2892595"/>
              <a:gd name="connsiteY172" fmla="*/ 1607283 h 1610788"/>
              <a:gd name="connsiteX173" fmla="*/ 1857134 w 2892595"/>
              <a:gd name="connsiteY173" fmla="*/ 1594404 h 1610788"/>
              <a:gd name="connsiteX174" fmla="*/ 1851982 w 2892595"/>
              <a:gd name="connsiteY174" fmla="*/ 1488797 h 1610788"/>
              <a:gd name="connsiteX175" fmla="*/ 1741224 w 2892595"/>
              <a:gd name="connsiteY175" fmla="*/ 1486222 h 1610788"/>
              <a:gd name="connsiteX176" fmla="*/ 1700010 w 2892595"/>
              <a:gd name="connsiteY176" fmla="*/ 1460464 h 1610788"/>
              <a:gd name="connsiteX177" fmla="*/ 1700012 w 2892595"/>
              <a:gd name="connsiteY177" fmla="*/ 1445009 h 1610788"/>
              <a:gd name="connsiteX178" fmla="*/ 1797891 w 2892595"/>
              <a:gd name="connsiteY178" fmla="*/ 1447585 h 1610788"/>
              <a:gd name="connsiteX179" fmla="*/ 1797891 w 2892595"/>
              <a:gd name="connsiteY179" fmla="*/ 1293038 h 1610788"/>
              <a:gd name="connsiteX180" fmla="*/ 1517132 w 2892595"/>
              <a:gd name="connsiteY180" fmla="*/ 1295614 h 1610788"/>
              <a:gd name="connsiteX181" fmla="*/ 1527435 w 2892595"/>
              <a:gd name="connsiteY181" fmla="*/ 1148795 h 1610788"/>
              <a:gd name="connsiteX182" fmla="*/ 1365161 w 2892595"/>
              <a:gd name="connsiteY182" fmla="*/ 1141068 h 1610788"/>
              <a:gd name="connsiteX183" fmla="*/ 1370313 w 2892595"/>
              <a:gd name="connsiteY183" fmla="*/ 1285312 h 1610788"/>
              <a:gd name="connsiteX184" fmla="*/ 1313646 w 2892595"/>
              <a:gd name="connsiteY184" fmla="*/ 1259553 h 1610788"/>
              <a:gd name="connsiteX185" fmla="*/ 1326524 w 2892595"/>
              <a:gd name="connsiteY185" fmla="*/ 1184856 h 1610788"/>
              <a:gd name="connsiteX186" fmla="*/ 986522 w 2892595"/>
              <a:gd name="connsiteY186" fmla="*/ 1110158 h 1610788"/>
              <a:gd name="connsiteX187" fmla="*/ 955613 w 2892595"/>
              <a:gd name="connsiteY187" fmla="*/ 1159098 h 1610788"/>
              <a:gd name="connsiteX188" fmla="*/ 831976 w 2892595"/>
              <a:gd name="connsiteY188" fmla="*/ 1153947 h 1610788"/>
              <a:gd name="connsiteX189" fmla="*/ 806218 w 2892595"/>
              <a:gd name="connsiteY189" fmla="*/ 1079249 h 1610788"/>
              <a:gd name="connsiteX190" fmla="*/ 746975 w 2892595"/>
              <a:gd name="connsiteY190" fmla="*/ 960764 h 1610788"/>
              <a:gd name="connsiteX191" fmla="*/ 607883 w 2892595"/>
              <a:gd name="connsiteY191" fmla="*/ 1009703 h 1610788"/>
              <a:gd name="connsiteX192" fmla="*/ 569247 w 2892595"/>
              <a:gd name="connsiteY192" fmla="*/ 978794 h 1610788"/>
              <a:gd name="connsiteX193" fmla="*/ 494549 w 2892595"/>
              <a:gd name="connsiteY193" fmla="*/ 1014855 h 1610788"/>
              <a:gd name="connsiteX194" fmla="*/ 419852 w 2892595"/>
              <a:gd name="connsiteY194" fmla="*/ 1097280 h 1610788"/>
              <a:gd name="connsiteX195" fmla="*/ 345154 w 2892595"/>
              <a:gd name="connsiteY195" fmla="*/ 1020006 h 1610788"/>
              <a:gd name="connsiteX196" fmla="*/ 479095 w 2892595"/>
              <a:gd name="connsiteY196" fmla="*/ 947885 h 1610788"/>
              <a:gd name="connsiteX197" fmla="*/ 489398 w 2892595"/>
              <a:gd name="connsiteY197" fmla="*/ 927278 h 1610788"/>
              <a:gd name="connsiteX198" fmla="*/ 486822 w 2892595"/>
              <a:gd name="connsiteY198" fmla="*/ 886066 h 1610788"/>
              <a:gd name="connsiteX199" fmla="*/ 476519 w 2892595"/>
              <a:gd name="connsiteY199" fmla="*/ 888642 h 1610788"/>
              <a:gd name="connsiteX200" fmla="*/ 463640 w 2892595"/>
              <a:gd name="connsiteY200" fmla="*/ 870611 h 1610788"/>
              <a:gd name="connsiteX201" fmla="*/ 458488 w 2892595"/>
              <a:gd name="connsiteY201" fmla="*/ 862884 h 1610788"/>
              <a:gd name="connsiteX202" fmla="*/ 443034 w 2892595"/>
              <a:gd name="connsiteY202" fmla="*/ 852581 h 1610788"/>
              <a:gd name="connsiteX203" fmla="*/ 427579 w 2892595"/>
              <a:gd name="connsiteY203" fmla="*/ 842278 h 1610788"/>
              <a:gd name="connsiteX204" fmla="*/ 404397 w 2892595"/>
              <a:gd name="connsiteY204" fmla="*/ 834551 h 1610788"/>
              <a:gd name="connsiteX205" fmla="*/ 388942 w 2892595"/>
              <a:gd name="connsiteY205" fmla="*/ 829399 h 1610788"/>
              <a:gd name="connsiteX206" fmla="*/ 358033 w 2892595"/>
              <a:gd name="connsiteY206" fmla="*/ 826823 h 1610788"/>
              <a:gd name="connsiteX207" fmla="*/ 314245 w 2892595"/>
              <a:gd name="connsiteY207" fmla="*/ 826823 h 1610788"/>
              <a:gd name="connsiteX208" fmla="*/ 296215 w 2892595"/>
              <a:gd name="connsiteY208" fmla="*/ 829399 h 1610788"/>
              <a:gd name="connsiteX209" fmla="*/ 275608 w 2892595"/>
              <a:gd name="connsiteY209" fmla="*/ 870611 h 1610788"/>
              <a:gd name="connsiteX210" fmla="*/ 172577 w 2892595"/>
              <a:gd name="connsiteY210" fmla="*/ 793338 h 1610788"/>
              <a:gd name="connsiteX211" fmla="*/ 90153 w 2892595"/>
              <a:gd name="connsiteY211" fmla="*/ 788187 h 1610788"/>
              <a:gd name="connsiteX212" fmla="*/ 136516 w 2892595"/>
              <a:gd name="connsiteY212" fmla="*/ 865460 h 1610788"/>
              <a:gd name="connsiteX213" fmla="*/ 7728 w 2892595"/>
              <a:gd name="connsiteY213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6683 w 2892595"/>
              <a:gd name="connsiteY163" fmla="*/ 1475918 h 1610788"/>
              <a:gd name="connsiteX164" fmla="*/ 2359410 w 2892595"/>
              <a:gd name="connsiteY164" fmla="*/ 1481070 h 1610788"/>
              <a:gd name="connsiteX165" fmla="*/ 2256379 w 2892595"/>
              <a:gd name="connsiteY165" fmla="*/ 1488797 h 1610788"/>
              <a:gd name="connsiteX166" fmla="*/ 2204863 w 2892595"/>
              <a:gd name="connsiteY166" fmla="*/ 1493949 h 1610788"/>
              <a:gd name="connsiteX167" fmla="*/ 2109561 w 2892595"/>
              <a:gd name="connsiteY167" fmla="*/ 1511979 h 1610788"/>
              <a:gd name="connsiteX168" fmla="*/ 2078650 w 2892595"/>
              <a:gd name="connsiteY168" fmla="*/ 1511980 h 1610788"/>
              <a:gd name="connsiteX169" fmla="*/ 2065772 w 2892595"/>
              <a:gd name="connsiteY169" fmla="*/ 1509404 h 1610788"/>
              <a:gd name="connsiteX170" fmla="*/ 2027135 w 2892595"/>
              <a:gd name="connsiteY170" fmla="*/ 1517130 h 1610788"/>
              <a:gd name="connsiteX171" fmla="*/ 2011680 w 2892595"/>
              <a:gd name="connsiteY171" fmla="*/ 1540312 h 1610788"/>
              <a:gd name="connsiteX172" fmla="*/ 2009104 w 2892595"/>
              <a:gd name="connsiteY172" fmla="*/ 1607283 h 1610788"/>
              <a:gd name="connsiteX173" fmla="*/ 1857134 w 2892595"/>
              <a:gd name="connsiteY173" fmla="*/ 1594404 h 1610788"/>
              <a:gd name="connsiteX174" fmla="*/ 1851982 w 2892595"/>
              <a:gd name="connsiteY174" fmla="*/ 1488797 h 1610788"/>
              <a:gd name="connsiteX175" fmla="*/ 1741224 w 2892595"/>
              <a:gd name="connsiteY175" fmla="*/ 1486222 h 1610788"/>
              <a:gd name="connsiteX176" fmla="*/ 1700010 w 2892595"/>
              <a:gd name="connsiteY176" fmla="*/ 1460464 h 1610788"/>
              <a:gd name="connsiteX177" fmla="*/ 1700012 w 2892595"/>
              <a:gd name="connsiteY177" fmla="*/ 1445009 h 1610788"/>
              <a:gd name="connsiteX178" fmla="*/ 1797891 w 2892595"/>
              <a:gd name="connsiteY178" fmla="*/ 1447585 h 1610788"/>
              <a:gd name="connsiteX179" fmla="*/ 1797891 w 2892595"/>
              <a:gd name="connsiteY179" fmla="*/ 1293038 h 1610788"/>
              <a:gd name="connsiteX180" fmla="*/ 1517132 w 2892595"/>
              <a:gd name="connsiteY180" fmla="*/ 1295614 h 1610788"/>
              <a:gd name="connsiteX181" fmla="*/ 1527435 w 2892595"/>
              <a:gd name="connsiteY181" fmla="*/ 1148795 h 1610788"/>
              <a:gd name="connsiteX182" fmla="*/ 1365161 w 2892595"/>
              <a:gd name="connsiteY182" fmla="*/ 1141068 h 1610788"/>
              <a:gd name="connsiteX183" fmla="*/ 1370313 w 2892595"/>
              <a:gd name="connsiteY183" fmla="*/ 1285312 h 1610788"/>
              <a:gd name="connsiteX184" fmla="*/ 1313646 w 2892595"/>
              <a:gd name="connsiteY184" fmla="*/ 1259553 h 1610788"/>
              <a:gd name="connsiteX185" fmla="*/ 1326524 w 2892595"/>
              <a:gd name="connsiteY185" fmla="*/ 1184856 h 1610788"/>
              <a:gd name="connsiteX186" fmla="*/ 986522 w 2892595"/>
              <a:gd name="connsiteY186" fmla="*/ 1110158 h 1610788"/>
              <a:gd name="connsiteX187" fmla="*/ 955613 w 2892595"/>
              <a:gd name="connsiteY187" fmla="*/ 1159098 h 1610788"/>
              <a:gd name="connsiteX188" fmla="*/ 831976 w 2892595"/>
              <a:gd name="connsiteY188" fmla="*/ 1153947 h 1610788"/>
              <a:gd name="connsiteX189" fmla="*/ 806218 w 2892595"/>
              <a:gd name="connsiteY189" fmla="*/ 1079249 h 1610788"/>
              <a:gd name="connsiteX190" fmla="*/ 746975 w 2892595"/>
              <a:gd name="connsiteY190" fmla="*/ 960764 h 1610788"/>
              <a:gd name="connsiteX191" fmla="*/ 607883 w 2892595"/>
              <a:gd name="connsiteY191" fmla="*/ 1009703 h 1610788"/>
              <a:gd name="connsiteX192" fmla="*/ 569247 w 2892595"/>
              <a:gd name="connsiteY192" fmla="*/ 978794 h 1610788"/>
              <a:gd name="connsiteX193" fmla="*/ 494549 w 2892595"/>
              <a:gd name="connsiteY193" fmla="*/ 1014855 h 1610788"/>
              <a:gd name="connsiteX194" fmla="*/ 419852 w 2892595"/>
              <a:gd name="connsiteY194" fmla="*/ 1097280 h 1610788"/>
              <a:gd name="connsiteX195" fmla="*/ 345154 w 2892595"/>
              <a:gd name="connsiteY195" fmla="*/ 1020006 h 1610788"/>
              <a:gd name="connsiteX196" fmla="*/ 479095 w 2892595"/>
              <a:gd name="connsiteY196" fmla="*/ 947885 h 1610788"/>
              <a:gd name="connsiteX197" fmla="*/ 489398 w 2892595"/>
              <a:gd name="connsiteY197" fmla="*/ 927278 h 1610788"/>
              <a:gd name="connsiteX198" fmla="*/ 486822 w 2892595"/>
              <a:gd name="connsiteY198" fmla="*/ 886066 h 1610788"/>
              <a:gd name="connsiteX199" fmla="*/ 463640 w 2892595"/>
              <a:gd name="connsiteY199" fmla="*/ 870611 h 1610788"/>
              <a:gd name="connsiteX200" fmla="*/ 458488 w 2892595"/>
              <a:gd name="connsiteY200" fmla="*/ 862884 h 1610788"/>
              <a:gd name="connsiteX201" fmla="*/ 443034 w 2892595"/>
              <a:gd name="connsiteY201" fmla="*/ 852581 h 1610788"/>
              <a:gd name="connsiteX202" fmla="*/ 427579 w 2892595"/>
              <a:gd name="connsiteY202" fmla="*/ 842278 h 1610788"/>
              <a:gd name="connsiteX203" fmla="*/ 404397 w 2892595"/>
              <a:gd name="connsiteY203" fmla="*/ 834551 h 1610788"/>
              <a:gd name="connsiteX204" fmla="*/ 388942 w 2892595"/>
              <a:gd name="connsiteY204" fmla="*/ 829399 h 1610788"/>
              <a:gd name="connsiteX205" fmla="*/ 358033 w 2892595"/>
              <a:gd name="connsiteY205" fmla="*/ 826823 h 1610788"/>
              <a:gd name="connsiteX206" fmla="*/ 314245 w 2892595"/>
              <a:gd name="connsiteY206" fmla="*/ 826823 h 1610788"/>
              <a:gd name="connsiteX207" fmla="*/ 296215 w 2892595"/>
              <a:gd name="connsiteY207" fmla="*/ 829399 h 1610788"/>
              <a:gd name="connsiteX208" fmla="*/ 275608 w 2892595"/>
              <a:gd name="connsiteY208" fmla="*/ 870611 h 1610788"/>
              <a:gd name="connsiteX209" fmla="*/ 172577 w 2892595"/>
              <a:gd name="connsiteY209" fmla="*/ 793338 h 1610788"/>
              <a:gd name="connsiteX210" fmla="*/ 90153 w 2892595"/>
              <a:gd name="connsiteY210" fmla="*/ 788187 h 1610788"/>
              <a:gd name="connsiteX211" fmla="*/ 136516 w 2892595"/>
              <a:gd name="connsiteY211" fmla="*/ 865460 h 1610788"/>
              <a:gd name="connsiteX212" fmla="*/ 7728 w 2892595"/>
              <a:gd name="connsiteY212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6683 w 2892595"/>
              <a:gd name="connsiteY163" fmla="*/ 1475918 h 1610788"/>
              <a:gd name="connsiteX164" fmla="*/ 2359410 w 2892595"/>
              <a:gd name="connsiteY164" fmla="*/ 1481070 h 1610788"/>
              <a:gd name="connsiteX165" fmla="*/ 2256379 w 2892595"/>
              <a:gd name="connsiteY165" fmla="*/ 1488797 h 1610788"/>
              <a:gd name="connsiteX166" fmla="*/ 2204863 w 2892595"/>
              <a:gd name="connsiteY166" fmla="*/ 1493949 h 1610788"/>
              <a:gd name="connsiteX167" fmla="*/ 2109561 w 2892595"/>
              <a:gd name="connsiteY167" fmla="*/ 1511979 h 1610788"/>
              <a:gd name="connsiteX168" fmla="*/ 2078650 w 2892595"/>
              <a:gd name="connsiteY168" fmla="*/ 1511980 h 1610788"/>
              <a:gd name="connsiteX169" fmla="*/ 2065772 w 2892595"/>
              <a:gd name="connsiteY169" fmla="*/ 1509404 h 1610788"/>
              <a:gd name="connsiteX170" fmla="*/ 2027135 w 2892595"/>
              <a:gd name="connsiteY170" fmla="*/ 1517130 h 1610788"/>
              <a:gd name="connsiteX171" fmla="*/ 2011680 w 2892595"/>
              <a:gd name="connsiteY171" fmla="*/ 1540312 h 1610788"/>
              <a:gd name="connsiteX172" fmla="*/ 2009104 w 2892595"/>
              <a:gd name="connsiteY172" fmla="*/ 1607283 h 1610788"/>
              <a:gd name="connsiteX173" fmla="*/ 1857134 w 2892595"/>
              <a:gd name="connsiteY173" fmla="*/ 1594404 h 1610788"/>
              <a:gd name="connsiteX174" fmla="*/ 1851982 w 2892595"/>
              <a:gd name="connsiteY174" fmla="*/ 1488797 h 1610788"/>
              <a:gd name="connsiteX175" fmla="*/ 1741224 w 2892595"/>
              <a:gd name="connsiteY175" fmla="*/ 1486222 h 1610788"/>
              <a:gd name="connsiteX176" fmla="*/ 1700010 w 2892595"/>
              <a:gd name="connsiteY176" fmla="*/ 1460464 h 1610788"/>
              <a:gd name="connsiteX177" fmla="*/ 1700012 w 2892595"/>
              <a:gd name="connsiteY177" fmla="*/ 1445009 h 1610788"/>
              <a:gd name="connsiteX178" fmla="*/ 1797891 w 2892595"/>
              <a:gd name="connsiteY178" fmla="*/ 1447585 h 1610788"/>
              <a:gd name="connsiteX179" fmla="*/ 1797891 w 2892595"/>
              <a:gd name="connsiteY179" fmla="*/ 1293038 h 1610788"/>
              <a:gd name="connsiteX180" fmla="*/ 1517132 w 2892595"/>
              <a:gd name="connsiteY180" fmla="*/ 1295614 h 1610788"/>
              <a:gd name="connsiteX181" fmla="*/ 1527435 w 2892595"/>
              <a:gd name="connsiteY181" fmla="*/ 1148795 h 1610788"/>
              <a:gd name="connsiteX182" fmla="*/ 1365161 w 2892595"/>
              <a:gd name="connsiteY182" fmla="*/ 1141068 h 1610788"/>
              <a:gd name="connsiteX183" fmla="*/ 1370313 w 2892595"/>
              <a:gd name="connsiteY183" fmla="*/ 1285312 h 1610788"/>
              <a:gd name="connsiteX184" fmla="*/ 1313646 w 2892595"/>
              <a:gd name="connsiteY184" fmla="*/ 1259553 h 1610788"/>
              <a:gd name="connsiteX185" fmla="*/ 1326524 w 2892595"/>
              <a:gd name="connsiteY185" fmla="*/ 1184856 h 1610788"/>
              <a:gd name="connsiteX186" fmla="*/ 986522 w 2892595"/>
              <a:gd name="connsiteY186" fmla="*/ 1110158 h 1610788"/>
              <a:gd name="connsiteX187" fmla="*/ 955613 w 2892595"/>
              <a:gd name="connsiteY187" fmla="*/ 1159098 h 1610788"/>
              <a:gd name="connsiteX188" fmla="*/ 831976 w 2892595"/>
              <a:gd name="connsiteY188" fmla="*/ 1153947 h 1610788"/>
              <a:gd name="connsiteX189" fmla="*/ 806218 w 2892595"/>
              <a:gd name="connsiteY189" fmla="*/ 1079249 h 1610788"/>
              <a:gd name="connsiteX190" fmla="*/ 746975 w 2892595"/>
              <a:gd name="connsiteY190" fmla="*/ 960764 h 1610788"/>
              <a:gd name="connsiteX191" fmla="*/ 607883 w 2892595"/>
              <a:gd name="connsiteY191" fmla="*/ 1009703 h 1610788"/>
              <a:gd name="connsiteX192" fmla="*/ 569247 w 2892595"/>
              <a:gd name="connsiteY192" fmla="*/ 978794 h 1610788"/>
              <a:gd name="connsiteX193" fmla="*/ 494549 w 2892595"/>
              <a:gd name="connsiteY193" fmla="*/ 1014855 h 1610788"/>
              <a:gd name="connsiteX194" fmla="*/ 419852 w 2892595"/>
              <a:gd name="connsiteY194" fmla="*/ 1097280 h 1610788"/>
              <a:gd name="connsiteX195" fmla="*/ 345154 w 2892595"/>
              <a:gd name="connsiteY195" fmla="*/ 1020006 h 1610788"/>
              <a:gd name="connsiteX196" fmla="*/ 479095 w 2892595"/>
              <a:gd name="connsiteY196" fmla="*/ 947885 h 1610788"/>
              <a:gd name="connsiteX197" fmla="*/ 489398 w 2892595"/>
              <a:gd name="connsiteY197" fmla="*/ 927278 h 1610788"/>
              <a:gd name="connsiteX198" fmla="*/ 486822 w 2892595"/>
              <a:gd name="connsiteY198" fmla="*/ 886066 h 1610788"/>
              <a:gd name="connsiteX199" fmla="*/ 463640 w 2892595"/>
              <a:gd name="connsiteY199" fmla="*/ 870611 h 1610788"/>
              <a:gd name="connsiteX200" fmla="*/ 458488 w 2892595"/>
              <a:gd name="connsiteY200" fmla="*/ 862884 h 1610788"/>
              <a:gd name="connsiteX201" fmla="*/ 427579 w 2892595"/>
              <a:gd name="connsiteY201" fmla="*/ 842278 h 1610788"/>
              <a:gd name="connsiteX202" fmla="*/ 404397 w 2892595"/>
              <a:gd name="connsiteY202" fmla="*/ 834551 h 1610788"/>
              <a:gd name="connsiteX203" fmla="*/ 388942 w 2892595"/>
              <a:gd name="connsiteY203" fmla="*/ 829399 h 1610788"/>
              <a:gd name="connsiteX204" fmla="*/ 358033 w 2892595"/>
              <a:gd name="connsiteY204" fmla="*/ 826823 h 1610788"/>
              <a:gd name="connsiteX205" fmla="*/ 314245 w 2892595"/>
              <a:gd name="connsiteY205" fmla="*/ 826823 h 1610788"/>
              <a:gd name="connsiteX206" fmla="*/ 296215 w 2892595"/>
              <a:gd name="connsiteY206" fmla="*/ 829399 h 1610788"/>
              <a:gd name="connsiteX207" fmla="*/ 275608 w 2892595"/>
              <a:gd name="connsiteY207" fmla="*/ 870611 h 1610788"/>
              <a:gd name="connsiteX208" fmla="*/ 172577 w 2892595"/>
              <a:gd name="connsiteY208" fmla="*/ 793338 h 1610788"/>
              <a:gd name="connsiteX209" fmla="*/ 90153 w 2892595"/>
              <a:gd name="connsiteY209" fmla="*/ 788187 h 1610788"/>
              <a:gd name="connsiteX210" fmla="*/ 136516 w 2892595"/>
              <a:gd name="connsiteY210" fmla="*/ 865460 h 1610788"/>
              <a:gd name="connsiteX211" fmla="*/ 7728 w 2892595"/>
              <a:gd name="connsiteY211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6683 w 2892595"/>
              <a:gd name="connsiteY163" fmla="*/ 1475918 h 1610788"/>
              <a:gd name="connsiteX164" fmla="*/ 2359410 w 2892595"/>
              <a:gd name="connsiteY164" fmla="*/ 1481070 h 1610788"/>
              <a:gd name="connsiteX165" fmla="*/ 2256379 w 2892595"/>
              <a:gd name="connsiteY165" fmla="*/ 1488797 h 1610788"/>
              <a:gd name="connsiteX166" fmla="*/ 2204863 w 2892595"/>
              <a:gd name="connsiteY166" fmla="*/ 1493949 h 1610788"/>
              <a:gd name="connsiteX167" fmla="*/ 2109561 w 2892595"/>
              <a:gd name="connsiteY167" fmla="*/ 1511979 h 1610788"/>
              <a:gd name="connsiteX168" fmla="*/ 2078650 w 2892595"/>
              <a:gd name="connsiteY168" fmla="*/ 1511980 h 1610788"/>
              <a:gd name="connsiteX169" fmla="*/ 2065772 w 2892595"/>
              <a:gd name="connsiteY169" fmla="*/ 1509404 h 1610788"/>
              <a:gd name="connsiteX170" fmla="*/ 2027135 w 2892595"/>
              <a:gd name="connsiteY170" fmla="*/ 1517130 h 1610788"/>
              <a:gd name="connsiteX171" fmla="*/ 2011680 w 2892595"/>
              <a:gd name="connsiteY171" fmla="*/ 1540312 h 1610788"/>
              <a:gd name="connsiteX172" fmla="*/ 2009104 w 2892595"/>
              <a:gd name="connsiteY172" fmla="*/ 1607283 h 1610788"/>
              <a:gd name="connsiteX173" fmla="*/ 1857134 w 2892595"/>
              <a:gd name="connsiteY173" fmla="*/ 1594404 h 1610788"/>
              <a:gd name="connsiteX174" fmla="*/ 1851982 w 2892595"/>
              <a:gd name="connsiteY174" fmla="*/ 1488797 h 1610788"/>
              <a:gd name="connsiteX175" fmla="*/ 1741224 w 2892595"/>
              <a:gd name="connsiteY175" fmla="*/ 1486222 h 1610788"/>
              <a:gd name="connsiteX176" fmla="*/ 1700010 w 2892595"/>
              <a:gd name="connsiteY176" fmla="*/ 1460464 h 1610788"/>
              <a:gd name="connsiteX177" fmla="*/ 1700012 w 2892595"/>
              <a:gd name="connsiteY177" fmla="*/ 1445009 h 1610788"/>
              <a:gd name="connsiteX178" fmla="*/ 1797891 w 2892595"/>
              <a:gd name="connsiteY178" fmla="*/ 1447585 h 1610788"/>
              <a:gd name="connsiteX179" fmla="*/ 1797891 w 2892595"/>
              <a:gd name="connsiteY179" fmla="*/ 1293038 h 1610788"/>
              <a:gd name="connsiteX180" fmla="*/ 1517132 w 2892595"/>
              <a:gd name="connsiteY180" fmla="*/ 1295614 h 1610788"/>
              <a:gd name="connsiteX181" fmla="*/ 1527435 w 2892595"/>
              <a:gd name="connsiteY181" fmla="*/ 1148795 h 1610788"/>
              <a:gd name="connsiteX182" fmla="*/ 1365161 w 2892595"/>
              <a:gd name="connsiteY182" fmla="*/ 1141068 h 1610788"/>
              <a:gd name="connsiteX183" fmla="*/ 1370313 w 2892595"/>
              <a:gd name="connsiteY183" fmla="*/ 1285312 h 1610788"/>
              <a:gd name="connsiteX184" fmla="*/ 1313646 w 2892595"/>
              <a:gd name="connsiteY184" fmla="*/ 1259553 h 1610788"/>
              <a:gd name="connsiteX185" fmla="*/ 1326524 w 2892595"/>
              <a:gd name="connsiteY185" fmla="*/ 1184856 h 1610788"/>
              <a:gd name="connsiteX186" fmla="*/ 986522 w 2892595"/>
              <a:gd name="connsiteY186" fmla="*/ 1110158 h 1610788"/>
              <a:gd name="connsiteX187" fmla="*/ 955613 w 2892595"/>
              <a:gd name="connsiteY187" fmla="*/ 1159098 h 1610788"/>
              <a:gd name="connsiteX188" fmla="*/ 831976 w 2892595"/>
              <a:gd name="connsiteY188" fmla="*/ 1153947 h 1610788"/>
              <a:gd name="connsiteX189" fmla="*/ 806218 w 2892595"/>
              <a:gd name="connsiteY189" fmla="*/ 1079249 h 1610788"/>
              <a:gd name="connsiteX190" fmla="*/ 746975 w 2892595"/>
              <a:gd name="connsiteY190" fmla="*/ 960764 h 1610788"/>
              <a:gd name="connsiteX191" fmla="*/ 607883 w 2892595"/>
              <a:gd name="connsiteY191" fmla="*/ 1009703 h 1610788"/>
              <a:gd name="connsiteX192" fmla="*/ 569247 w 2892595"/>
              <a:gd name="connsiteY192" fmla="*/ 978794 h 1610788"/>
              <a:gd name="connsiteX193" fmla="*/ 494549 w 2892595"/>
              <a:gd name="connsiteY193" fmla="*/ 1014855 h 1610788"/>
              <a:gd name="connsiteX194" fmla="*/ 419852 w 2892595"/>
              <a:gd name="connsiteY194" fmla="*/ 1097280 h 1610788"/>
              <a:gd name="connsiteX195" fmla="*/ 345154 w 2892595"/>
              <a:gd name="connsiteY195" fmla="*/ 1020006 h 1610788"/>
              <a:gd name="connsiteX196" fmla="*/ 479095 w 2892595"/>
              <a:gd name="connsiteY196" fmla="*/ 947885 h 1610788"/>
              <a:gd name="connsiteX197" fmla="*/ 489398 w 2892595"/>
              <a:gd name="connsiteY197" fmla="*/ 927278 h 1610788"/>
              <a:gd name="connsiteX198" fmla="*/ 486822 w 2892595"/>
              <a:gd name="connsiteY198" fmla="*/ 886066 h 1610788"/>
              <a:gd name="connsiteX199" fmla="*/ 463640 w 2892595"/>
              <a:gd name="connsiteY199" fmla="*/ 870611 h 1610788"/>
              <a:gd name="connsiteX200" fmla="*/ 458488 w 2892595"/>
              <a:gd name="connsiteY200" fmla="*/ 862884 h 1610788"/>
              <a:gd name="connsiteX201" fmla="*/ 427579 w 2892595"/>
              <a:gd name="connsiteY201" fmla="*/ 842278 h 1610788"/>
              <a:gd name="connsiteX202" fmla="*/ 388942 w 2892595"/>
              <a:gd name="connsiteY202" fmla="*/ 829399 h 1610788"/>
              <a:gd name="connsiteX203" fmla="*/ 358033 w 2892595"/>
              <a:gd name="connsiteY203" fmla="*/ 826823 h 1610788"/>
              <a:gd name="connsiteX204" fmla="*/ 314245 w 2892595"/>
              <a:gd name="connsiteY204" fmla="*/ 826823 h 1610788"/>
              <a:gd name="connsiteX205" fmla="*/ 296215 w 2892595"/>
              <a:gd name="connsiteY205" fmla="*/ 829399 h 1610788"/>
              <a:gd name="connsiteX206" fmla="*/ 275608 w 2892595"/>
              <a:gd name="connsiteY206" fmla="*/ 870611 h 1610788"/>
              <a:gd name="connsiteX207" fmla="*/ 172577 w 2892595"/>
              <a:gd name="connsiteY207" fmla="*/ 793338 h 1610788"/>
              <a:gd name="connsiteX208" fmla="*/ 90153 w 2892595"/>
              <a:gd name="connsiteY208" fmla="*/ 788187 h 1610788"/>
              <a:gd name="connsiteX209" fmla="*/ 136516 w 2892595"/>
              <a:gd name="connsiteY209" fmla="*/ 865460 h 1610788"/>
              <a:gd name="connsiteX210" fmla="*/ 7728 w 2892595"/>
              <a:gd name="connsiteY210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6683 w 2892595"/>
              <a:gd name="connsiteY163" fmla="*/ 1475918 h 1610788"/>
              <a:gd name="connsiteX164" fmla="*/ 2359410 w 2892595"/>
              <a:gd name="connsiteY164" fmla="*/ 1481070 h 1610788"/>
              <a:gd name="connsiteX165" fmla="*/ 2256379 w 2892595"/>
              <a:gd name="connsiteY165" fmla="*/ 1488797 h 1610788"/>
              <a:gd name="connsiteX166" fmla="*/ 2204863 w 2892595"/>
              <a:gd name="connsiteY166" fmla="*/ 1493949 h 1610788"/>
              <a:gd name="connsiteX167" fmla="*/ 2109561 w 2892595"/>
              <a:gd name="connsiteY167" fmla="*/ 1511979 h 1610788"/>
              <a:gd name="connsiteX168" fmla="*/ 2078650 w 2892595"/>
              <a:gd name="connsiteY168" fmla="*/ 1511980 h 1610788"/>
              <a:gd name="connsiteX169" fmla="*/ 2065772 w 2892595"/>
              <a:gd name="connsiteY169" fmla="*/ 1509404 h 1610788"/>
              <a:gd name="connsiteX170" fmla="*/ 2027135 w 2892595"/>
              <a:gd name="connsiteY170" fmla="*/ 1517130 h 1610788"/>
              <a:gd name="connsiteX171" fmla="*/ 2011680 w 2892595"/>
              <a:gd name="connsiteY171" fmla="*/ 1540312 h 1610788"/>
              <a:gd name="connsiteX172" fmla="*/ 2009104 w 2892595"/>
              <a:gd name="connsiteY172" fmla="*/ 1607283 h 1610788"/>
              <a:gd name="connsiteX173" fmla="*/ 1857134 w 2892595"/>
              <a:gd name="connsiteY173" fmla="*/ 1594404 h 1610788"/>
              <a:gd name="connsiteX174" fmla="*/ 1851982 w 2892595"/>
              <a:gd name="connsiteY174" fmla="*/ 1488797 h 1610788"/>
              <a:gd name="connsiteX175" fmla="*/ 1741224 w 2892595"/>
              <a:gd name="connsiteY175" fmla="*/ 1486222 h 1610788"/>
              <a:gd name="connsiteX176" fmla="*/ 1700010 w 2892595"/>
              <a:gd name="connsiteY176" fmla="*/ 1460464 h 1610788"/>
              <a:gd name="connsiteX177" fmla="*/ 1700012 w 2892595"/>
              <a:gd name="connsiteY177" fmla="*/ 1445009 h 1610788"/>
              <a:gd name="connsiteX178" fmla="*/ 1797891 w 2892595"/>
              <a:gd name="connsiteY178" fmla="*/ 1447585 h 1610788"/>
              <a:gd name="connsiteX179" fmla="*/ 1797891 w 2892595"/>
              <a:gd name="connsiteY179" fmla="*/ 1293038 h 1610788"/>
              <a:gd name="connsiteX180" fmla="*/ 1517132 w 2892595"/>
              <a:gd name="connsiteY180" fmla="*/ 1295614 h 1610788"/>
              <a:gd name="connsiteX181" fmla="*/ 1527435 w 2892595"/>
              <a:gd name="connsiteY181" fmla="*/ 1148795 h 1610788"/>
              <a:gd name="connsiteX182" fmla="*/ 1365161 w 2892595"/>
              <a:gd name="connsiteY182" fmla="*/ 1141068 h 1610788"/>
              <a:gd name="connsiteX183" fmla="*/ 1370313 w 2892595"/>
              <a:gd name="connsiteY183" fmla="*/ 1285312 h 1610788"/>
              <a:gd name="connsiteX184" fmla="*/ 1313646 w 2892595"/>
              <a:gd name="connsiteY184" fmla="*/ 1259553 h 1610788"/>
              <a:gd name="connsiteX185" fmla="*/ 1326524 w 2892595"/>
              <a:gd name="connsiteY185" fmla="*/ 1184856 h 1610788"/>
              <a:gd name="connsiteX186" fmla="*/ 986522 w 2892595"/>
              <a:gd name="connsiteY186" fmla="*/ 1110158 h 1610788"/>
              <a:gd name="connsiteX187" fmla="*/ 955613 w 2892595"/>
              <a:gd name="connsiteY187" fmla="*/ 1159098 h 1610788"/>
              <a:gd name="connsiteX188" fmla="*/ 831976 w 2892595"/>
              <a:gd name="connsiteY188" fmla="*/ 1153947 h 1610788"/>
              <a:gd name="connsiteX189" fmla="*/ 806218 w 2892595"/>
              <a:gd name="connsiteY189" fmla="*/ 1079249 h 1610788"/>
              <a:gd name="connsiteX190" fmla="*/ 746975 w 2892595"/>
              <a:gd name="connsiteY190" fmla="*/ 960764 h 1610788"/>
              <a:gd name="connsiteX191" fmla="*/ 607883 w 2892595"/>
              <a:gd name="connsiteY191" fmla="*/ 1009703 h 1610788"/>
              <a:gd name="connsiteX192" fmla="*/ 569247 w 2892595"/>
              <a:gd name="connsiteY192" fmla="*/ 978794 h 1610788"/>
              <a:gd name="connsiteX193" fmla="*/ 494549 w 2892595"/>
              <a:gd name="connsiteY193" fmla="*/ 1014855 h 1610788"/>
              <a:gd name="connsiteX194" fmla="*/ 419852 w 2892595"/>
              <a:gd name="connsiteY194" fmla="*/ 1097280 h 1610788"/>
              <a:gd name="connsiteX195" fmla="*/ 345154 w 2892595"/>
              <a:gd name="connsiteY195" fmla="*/ 1020006 h 1610788"/>
              <a:gd name="connsiteX196" fmla="*/ 479095 w 2892595"/>
              <a:gd name="connsiteY196" fmla="*/ 947885 h 1610788"/>
              <a:gd name="connsiteX197" fmla="*/ 489398 w 2892595"/>
              <a:gd name="connsiteY197" fmla="*/ 927278 h 1610788"/>
              <a:gd name="connsiteX198" fmla="*/ 486822 w 2892595"/>
              <a:gd name="connsiteY198" fmla="*/ 886066 h 1610788"/>
              <a:gd name="connsiteX199" fmla="*/ 463640 w 2892595"/>
              <a:gd name="connsiteY199" fmla="*/ 870611 h 1610788"/>
              <a:gd name="connsiteX200" fmla="*/ 458488 w 2892595"/>
              <a:gd name="connsiteY200" fmla="*/ 862884 h 1610788"/>
              <a:gd name="connsiteX201" fmla="*/ 427579 w 2892595"/>
              <a:gd name="connsiteY201" fmla="*/ 842278 h 1610788"/>
              <a:gd name="connsiteX202" fmla="*/ 358033 w 2892595"/>
              <a:gd name="connsiteY202" fmla="*/ 826823 h 1610788"/>
              <a:gd name="connsiteX203" fmla="*/ 314245 w 2892595"/>
              <a:gd name="connsiteY203" fmla="*/ 826823 h 1610788"/>
              <a:gd name="connsiteX204" fmla="*/ 296215 w 2892595"/>
              <a:gd name="connsiteY204" fmla="*/ 829399 h 1610788"/>
              <a:gd name="connsiteX205" fmla="*/ 275608 w 2892595"/>
              <a:gd name="connsiteY205" fmla="*/ 870611 h 1610788"/>
              <a:gd name="connsiteX206" fmla="*/ 172577 w 2892595"/>
              <a:gd name="connsiteY206" fmla="*/ 793338 h 1610788"/>
              <a:gd name="connsiteX207" fmla="*/ 90153 w 2892595"/>
              <a:gd name="connsiteY207" fmla="*/ 788187 h 1610788"/>
              <a:gd name="connsiteX208" fmla="*/ 136516 w 2892595"/>
              <a:gd name="connsiteY208" fmla="*/ 865460 h 1610788"/>
              <a:gd name="connsiteX209" fmla="*/ 7728 w 2892595"/>
              <a:gd name="connsiteY209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6683 w 2892595"/>
              <a:gd name="connsiteY163" fmla="*/ 1475918 h 1610788"/>
              <a:gd name="connsiteX164" fmla="*/ 2359410 w 2892595"/>
              <a:gd name="connsiteY164" fmla="*/ 1481070 h 1610788"/>
              <a:gd name="connsiteX165" fmla="*/ 2256379 w 2892595"/>
              <a:gd name="connsiteY165" fmla="*/ 1488797 h 1610788"/>
              <a:gd name="connsiteX166" fmla="*/ 2204863 w 2892595"/>
              <a:gd name="connsiteY166" fmla="*/ 1493949 h 1610788"/>
              <a:gd name="connsiteX167" fmla="*/ 2109561 w 2892595"/>
              <a:gd name="connsiteY167" fmla="*/ 1511979 h 1610788"/>
              <a:gd name="connsiteX168" fmla="*/ 2078650 w 2892595"/>
              <a:gd name="connsiteY168" fmla="*/ 1511980 h 1610788"/>
              <a:gd name="connsiteX169" fmla="*/ 2065772 w 2892595"/>
              <a:gd name="connsiteY169" fmla="*/ 1509404 h 1610788"/>
              <a:gd name="connsiteX170" fmla="*/ 2027135 w 2892595"/>
              <a:gd name="connsiteY170" fmla="*/ 1517130 h 1610788"/>
              <a:gd name="connsiteX171" fmla="*/ 2011680 w 2892595"/>
              <a:gd name="connsiteY171" fmla="*/ 1540312 h 1610788"/>
              <a:gd name="connsiteX172" fmla="*/ 2009104 w 2892595"/>
              <a:gd name="connsiteY172" fmla="*/ 1607283 h 1610788"/>
              <a:gd name="connsiteX173" fmla="*/ 1857134 w 2892595"/>
              <a:gd name="connsiteY173" fmla="*/ 1594404 h 1610788"/>
              <a:gd name="connsiteX174" fmla="*/ 1851982 w 2892595"/>
              <a:gd name="connsiteY174" fmla="*/ 1488797 h 1610788"/>
              <a:gd name="connsiteX175" fmla="*/ 1741224 w 2892595"/>
              <a:gd name="connsiteY175" fmla="*/ 1486222 h 1610788"/>
              <a:gd name="connsiteX176" fmla="*/ 1700010 w 2892595"/>
              <a:gd name="connsiteY176" fmla="*/ 1460464 h 1610788"/>
              <a:gd name="connsiteX177" fmla="*/ 1700012 w 2892595"/>
              <a:gd name="connsiteY177" fmla="*/ 1445009 h 1610788"/>
              <a:gd name="connsiteX178" fmla="*/ 1797891 w 2892595"/>
              <a:gd name="connsiteY178" fmla="*/ 1447585 h 1610788"/>
              <a:gd name="connsiteX179" fmla="*/ 1797891 w 2892595"/>
              <a:gd name="connsiteY179" fmla="*/ 1293038 h 1610788"/>
              <a:gd name="connsiteX180" fmla="*/ 1517132 w 2892595"/>
              <a:gd name="connsiteY180" fmla="*/ 1295614 h 1610788"/>
              <a:gd name="connsiteX181" fmla="*/ 1527435 w 2892595"/>
              <a:gd name="connsiteY181" fmla="*/ 1148795 h 1610788"/>
              <a:gd name="connsiteX182" fmla="*/ 1365161 w 2892595"/>
              <a:gd name="connsiteY182" fmla="*/ 1141068 h 1610788"/>
              <a:gd name="connsiteX183" fmla="*/ 1370313 w 2892595"/>
              <a:gd name="connsiteY183" fmla="*/ 1285312 h 1610788"/>
              <a:gd name="connsiteX184" fmla="*/ 1313646 w 2892595"/>
              <a:gd name="connsiteY184" fmla="*/ 1259553 h 1610788"/>
              <a:gd name="connsiteX185" fmla="*/ 1326524 w 2892595"/>
              <a:gd name="connsiteY185" fmla="*/ 1184856 h 1610788"/>
              <a:gd name="connsiteX186" fmla="*/ 986522 w 2892595"/>
              <a:gd name="connsiteY186" fmla="*/ 1110158 h 1610788"/>
              <a:gd name="connsiteX187" fmla="*/ 955613 w 2892595"/>
              <a:gd name="connsiteY187" fmla="*/ 1159098 h 1610788"/>
              <a:gd name="connsiteX188" fmla="*/ 831976 w 2892595"/>
              <a:gd name="connsiteY188" fmla="*/ 1153947 h 1610788"/>
              <a:gd name="connsiteX189" fmla="*/ 806218 w 2892595"/>
              <a:gd name="connsiteY189" fmla="*/ 1079249 h 1610788"/>
              <a:gd name="connsiteX190" fmla="*/ 746975 w 2892595"/>
              <a:gd name="connsiteY190" fmla="*/ 960764 h 1610788"/>
              <a:gd name="connsiteX191" fmla="*/ 607883 w 2892595"/>
              <a:gd name="connsiteY191" fmla="*/ 1009703 h 1610788"/>
              <a:gd name="connsiteX192" fmla="*/ 569247 w 2892595"/>
              <a:gd name="connsiteY192" fmla="*/ 978794 h 1610788"/>
              <a:gd name="connsiteX193" fmla="*/ 494549 w 2892595"/>
              <a:gd name="connsiteY193" fmla="*/ 1014855 h 1610788"/>
              <a:gd name="connsiteX194" fmla="*/ 419852 w 2892595"/>
              <a:gd name="connsiteY194" fmla="*/ 1097280 h 1610788"/>
              <a:gd name="connsiteX195" fmla="*/ 345154 w 2892595"/>
              <a:gd name="connsiteY195" fmla="*/ 1020006 h 1610788"/>
              <a:gd name="connsiteX196" fmla="*/ 479095 w 2892595"/>
              <a:gd name="connsiteY196" fmla="*/ 947885 h 1610788"/>
              <a:gd name="connsiteX197" fmla="*/ 489398 w 2892595"/>
              <a:gd name="connsiteY197" fmla="*/ 927278 h 1610788"/>
              <a:gd name="connsiteX198" fmla="*/ 463640 w 2892595"/>
              <a:gd name="connsiteY198" fmla="*/ 870611 h 1610788"/>
              <a:gd name="connsiteX199" fmla="*/ 458488 w 2892595"/>
              <a:gd name="connsiteY199" fmla="*/ 862884 h 1610788"/>
              <a:gd name="connsiteX200" fmla="*/ 427579 w 2892595"/>
              <a:gd name="connsiteY200" fmla="*/ 842278 h 1610788"/>
              <a:gd name="connsiteX201" fmla="*/ 358033 w 2892595"/>
              <a:gd name="connsiteY201" fmla="*/ 826823 h 1610788"/>
              <a:gd name="connsiteX202" fmla="*/ 314245 w 2892595"/>
              <a:gd name="connsiteY202" fmla="*/ 826823 h 1610788"/>
              <a:gd name="connsiteX203" fmla="*/ 296215 w 2892595"/>
              <a:gd name="connsiteY203" fmla="*/ 829399 h 1610788"/>
              <a:gd name="connsiteX204" fmla="*/ 275608 w 2892595"/>
              <a:gd name="connsiteY204" fmla="*/ 870611 h 1610788"/>
              <a:gd name="connsiteX205" fmla="*/ 172577 w 2892595"/>
              <a:gd name="connsiteY205" fmla="*/ 793338 h 1610788"/>
              <a:gd name="connsiteX206" fmla="*/ 90153 w 2892595"/>
              <a:gd name="connsiteY206" fmla="*/ 788187 h 1610788"/>
              <a:gd name="connsiteX207" fmla="*/ 136516 w 2892595"/>
              <a:gd name="connsiteY207" fmla="*/ 865460 h 1610788"/>
              <a:gd name="connsiteX208" fmla="*/ 7728 w 2892595"/>
              <a:gd name="connsiteY208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6683 w 2892595"/>
              <a:gd name="connsiteY163" fmla="*/ 1475918 h 1610788"/>
              <a:gd name="connsiteX164" fmla="*/ 2359410 w 2892595"/>
              <a:gd name="connsiteY164" fmla="*/ 1481070 h 1610788"/>
              <a:gd name="connsiteX165" fmla="*/ 2256379 w 2892595"/>
              <a:gd name="connsiteY165" fmla="*/ 1488797 h 1610788"/>
              <a:gd name="connsiteX166" fmla="*/ 2204863 w 2892595"/>
              <a:gd name="connsiteY166" fmla="*/ 1493949 h 1610788"/>
              <a:gd name="connsiteX167" fmla="*/ 2109561 w 2892595"/>
              <a:gd name="connsiteY167" fmla="*/ 1511979 h 1610788"/>
              <a:gd name="connsiteX168" fmla="*/ 2078650 w 2892595"/>
              <a:gd name="connsiteY168" fmla="*/ 1511980 h 1610788"/>
              <a:gd name="connsiteX169" fmla="*/ 2065772 w 2892595"/>
              <a:gd name="connsiteY169" fmla="*/ 1509404 h 1610788"/>
              <a:gd name="connsiteX170" fmla="*/ 2027135 w 2892595"/>
              <a:gd name="connsiteY170" fmla="*/ 1517130 h 1610788"/>
              <a:gd name="connsiteX171" fmla="*/ 2011680 w 2892595"/>
              <a:gd name="connsiteY171" fmla="*/ 1540312 h 1610788"/>
              <a:gd name="connsiteX172" fmla="*/ 2009104 w 2892595"/>
              <a:gd name="connsiteY172" fmla="*/ 1607283 h 1610788"/>
              <a:gd name="connsiteX173" fmla="*/ 1857134 w 2892595"/>
              <a:gd name="connsiteY173" fmla="*/ 1594404 h 1610788"/>
              <a:gd name="connsiteX174" fmla="*/ 1851982 w 2892595"/>
              <a:gd name="connsiteY174" fmla="*/ 1488797 h 1610788"/>
              <a:gd name="connsiteX175" fmla="*/ 1741224 w 2892595"/>
              <a:gd name="connsiteY175" fmla="*/ 1486222 h 1610788"/>
              <a:gd name="connsiteX176" fmla="*/ 1700010 w 2892595"/>
              <a:gd name="connsiteY176" fmla="*/ 1460464 h 1610788"/>
              <a:gd name="connsiteX177" fmla="*/ 1700012 w 2892595"/>
              <a:gd name="connsiteY177" fmla="*/ 1445009 h 1610788"/>
              <a:gd name="connsiteX178" fmla="*/ 1797891 w 2892595"/>
              <a:gd name="connsiteY178" fmla="*/ 1447585 h 1610788"/>
              <a:gd name="connsiteX179" fmla="*/ 1797891 w 2892595"/>
              <a:gd name="connsiteY179" fmla="*/ 1293038 h 1610788"/>
              <a:gd name="connsiteX180" fmla="*/ 1517132 w 2892595"/>
              <a:gd name="connsiteY180" fmla="*/ 1295614 h 1610788"/>
              <a:gd name="connsiteX181" fmla="*/ 1527435 w 2892595"/>
              <a:gd name="connsiteY181" fmla="*/ 1148795 h 1610788"/>
              <a:gd name="connsiteX182" fmla="*/ 1365161 w 2892595"/>
              <a:gd name="connsiteY182" fmla="*/ 1141068 h 1610788"/>
              <a:gd name="connsiteX183" fmla="*/ 1370313 w 2892595"/>
              <a:gd name="connsiteY183" fmla="*/ 1285312 h 1610788"/>
              <a:gd name="connsiteX184" fmla="*/ 1313646 w 2892595"/>
              <a:gd name="connsiteY184" fmla="*/ 1259553 h 1610788"/>
              <a:gd name="connsiteX185" fmla="*/ 1326524 w 2892595"/>
              <a:gd name="connsiteY185" fmla="*/ 1184856 h 1610788"/>
              <a:gd name="connsiteX186" fmla="*/ 986522 w 2892595"/>
              <a:gd name="connsiteY186" fmla="*/ 1110158 h 1610788"/>
              <a:gd name="connsiteX187" fmla="*/ 955613 w 2892595"/>
              <a:gd name="connsiteY187" fmla="*/ 1159098 h 1610788"/>
              <a:gd name="connsiteX188" fmla="*/ 831976 w 2892595"/>
              <a:gd name="connsiteY188" fmla="*/ 1153947 h 1610788"/>
              <a:gd name="connsiteX189" fmla="*/ 806218 w 2892595"/>
              <a:gd name="connsiteY189" fmla="*/ 1079249 h 1610788"/>
              <a:gd name="connsiteX190" fmla="*/ 746975 w 2892595"/>
              <a:gd name="connsiteY190" fmla="*/ 960764 h 1610788"/>
              <a:gd name="connsiteX191" fmla="*/ 607883 w 2892595"/>
              <a:gd name="connsiteY191" fmla="*/ 1009703 h 1610788"/>
              <a:gd name="connsiteX192" fmla="*/ 569247 w 2892595"/>
              <a:gd name="connsiteY192" fmla="*/ 978794 h 1610788"/>
              <a:gd name="connsiteX193" fmla="*/ 494549 w 2892595"/>
              <a:gd name="connsiteY193" fmla="*/ 1014855 h 1610788"/>
              <a:gd name="connsiteX194" fmla="*/ 419852 w 2892595"/>
              <a:gd name="connsiteY194" fmla="*/ 1097280 h 1610788"/>
              <a:gd name="connsiteX195" fmla="*/ 345154 w 2892595"/>
              <a:gd name="connsiteY195" fmla="*/ 1020006 h 1610788"/>
              <a:gd name="connsiteX196" fmla="*/ 479095 w 2892595"/>
              <a:gd name="connsiteY196" fmla="*/ 947885 h 1610788"/>
              <a:gd name="connsiteX197" fmla="*/ 489398 w 2892595"/>
              <a:gd name="connsiteY197" fmla="*/ 927278 h 1610788"/>
              <a:gd name="connsiteX198" fmla="*/ 463640 w 2892595"/>
              <a:gd name="connsiteY198" fmla="*/ 870611 h 1610788"/>
              <a:gd name="connsiteX199" fmla="*/ 427579 w 2892595"/>
              <a:gd name="connsiteY199" fmla="*/ 842278 h 1610788"/>
              <a:gd name="connsiteX200" fmla="*/ 358033 w 2892595"/>
              <a:gd name="connsiteY200" fmla="*/ 826823 h 1610788"/>
              <a:gd name="connsiteX201" fmla="*/ 314245 w 2892595"/>
              <a:gd name="connsiteY201" fmla="*/ 826823 h 1610788"/>
              <a:gd name="connsiteX202" fmla="*/ 296215 w 2892595"/>
              <a:gd name="connsiteY202" fmla="*/ 829399 h 1610788"/>
              <a:gd name="connsiteX203" fmla="*/ 275608 w 2892595"/>
              <a:gd name="connsiteY203" fmla="*/ 870611 h 1610788"/>
              <a:gd name="connsiteX204" fmla="*/ 172577 w 2892595"/>
              <a:gd name="connsiteY204" fmla="*/ 793338 h 1610788"/>
              <a:gd name="connsiteX205" fmla="*/ 90153 w 2892595"/>
              <a:gd name="connsiteY205" fmla="*/ 788187 h 1610788"/>
              <a:gd name="connsiteX206" fmla="*/ 136516 w 2892595"/>
              <a:gd name="connsiteY206" fmla="*/ 865460 h 1610788"/>
              <a:gd name="connsiteX207" fmla="*/ 7728 w 2892595"/>
              <a:gd name="connsiteY207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6683 w 2892595"/>
              <a:gd name="connsiteY163" fmla="*/ 1475918 h 1610788"/>
              <a:gd name="connsiteX164" fmla="*/ 2359410 w 2892595"/>
              <a:gd name="connsiteY164" fmla="*/ 1481070 h 1610788"/>
              <a:gd name="connsiteX165" fmla="*/ 2256379 w 2892595"/>
              <a:gd name="connsiteY165" fmla="*/ 1488797 h 1610788"/>
              <a:gd name="connsiteX166" fmla="*/ 2204863 w 2892595"/>
              <a:gd name="connsiteY166" fmla="*/ 1493949 h 1610788"/>
              <a:gd name="connsiteX167" fmla="*/ 2109561 w 2892595"/>
              <a:gd name="connsiteY167" fmla="*/ 1511979 h 1610788"/>
              <a:gd name="connsiteX168" fmla="*/ 2078650 w 2892595"/>
              <a:gd name="connsiteY168" fmla="*/ 1511980 h 1610788"/>
              <a:gd name="connsiteX169" fmla="*/ 2065772 w 2892595"/>
              <a:gd name="connsiteY169" fmla="*/ 1509404 h 1610788"/>
              <a:gd name="connsiteX170" fmla="*/ 2027135 w 2892595"/>
              <a:gd name="connsiteY170" fmla="*/ 1517130 h 1610788"/>
              <a:gd name="connsiteX171" fmla="*/ 2011680 w 2892595"/>
              <a:gd name="connsiteY171" fmla="*/ 1540312 h 1610788"/>
              <a:gd name="connsiteX172" fmla="*/ 2009104 w 2892595"/>
              <a:gd name="connsiteY172" fmla="*/ 1607283 h 1610788"/>
              <a:gd name="connsiteX173" fmla="*/ 1857134 w 2892595"/>
              <a:gd name="connsiteY173" fmla="*/ 1594404 h 1610788"/>
              <a:gd name="connsiteX174" fmla="*/ 1851982 w 2892595"/>
              <a:gd name="connsiteY174" fmla="*/ 1488797 h 1610788"/>
              <a:gd name="connsiteX175" fmla="*/ 1741224 w 2892595"/>
              <a:gd name="connsiteY175" fmla="*/ 1486222 h 1610788"/>
              <a:gd name="connsiteX176" fmla="*/ 1700010 w 2892595"/>
              <a:gd name="connsiteY176" fmla="*/ 1460464 h 1610788"/>
              <a:gd name="connsiteX177" fmla="*/ 1700012 w 2892595"/>
              <a:gd name="connsiteY177" fmla="*/ 1445009 h 1610788"/>
              <a:gd name="connsiteX178" fmla="*/ 1797891 w 2892595"/>
              <a:gd name="connsiteY178" fmla="*/ 1447585 h 1610788"/>
              <a:gd name="connsiteX179" fmla="*/ 1797891 w 2892595"/>
              <a:gd name="connsiteY179" fmla="*/ 1293038 h 1610788"/>
              <a:gd name="connsiteX180" fmla="*/ 1517132 w 2892595"/>
              <a:gd name="connsiteY180" fmla="*/ 1295614 h 1610788"/>
              <a:gd name="connsiteX181" fmla="*/ 1527435 w 2892595"/>
              <a:gd name="connsiteY181" fmla="*/ 1148795 h 1610788"/>
              <a:gd name="connsiteX182" fmla="*/ 1365161 w 2892595"/>
              <a:gd name="connsiteY182" fmla="*/ 1141068 h 1610788"/>
              <a:gd name="connsiteX183" fmla="*/ 1370313 w 2892595"/>
              <a:gd name="connsiteY183" fmla="*/ 1285312 h 1610788"/>
              <a:gd name="connsiteX184" fmla="*/ 1313646 w 2892595"/>
              <a:gd name="connsiteY184" fmla="*/ 1259553 h 1610788"/>
              <a:gd name="connsiteX185" fmla="*/ 1326524 w 2892595"/>
              <a:gd name="connsiteY185" fmla="*/ 1184856 h 1610788"/>
              <a:gd name="connsiteX186" fmla="*/ 986522 w 2892595"/>
              <a:gd name="connsiteY186" fmla="*/ 1110158 h 1610788"/>
              <a:gd name="connsiteX187" fmla="*/ 955613 w 2892595"/>
              <a:gd name="connsiteY187" fmla="*/ 1159098 h 1610788"/>
              <a:gd name="connsiteX188" fmla="*/ 831976 w 2892595"/>
              <a:gd name="connsiteY188" fmla="*/ 1153947 h 1610788"/>
              <a:gd name="connsiteX189" fmla="*/ 806218 w 2892595"/>
              <a:gd name="connsiteY189" fmla="*/ 1079249 h 1610788"/>
              <a:gd name="connsiteX190" fmla="*/ 746975 w 2892595"/>
              <a:gd name="connsiteY190" fmla="*/ 960764 h 1610788"/>
              <a:gd name="connsiteX191" fmla="*/ 607883 w 2892595"/>
              <a:gd name="connsiteY191" fmla="*/ 1009703 h 1610788"/>
              <a:gd name="connsiteX192" fmla="*/ 569247 w 2892595"/>
              <a:gd name="connsiteY192" fmla="*/ 978794 h 1610788"/>
              <a:gd name="connsiteX193" fmla="*/ 494549 w 2892595"/>
              <a:gd name="connsiteY193" fmla="*/ 1014855 h 1610788"/>
              <a:gd name="connsiteX194" fmla="*/ 419852 w 2892595"/>
              <a:gd name="connsiteY194" fmla="*/ 1097280 h 1610788"/>
              <a:gd name="connsiteX195" fmla="*/ 345154 w 2892595"/>
              <a:gd name="connsiteY195" fmla="*/ 1020006 h 1610788"/>
              <a:gd name="connsiteX196" fmla="*/ 479095 w 2892595"/>
              <a:gd name="connsiteY196" fmla="*/ 947885 h 1610788"/>
              <a:gd name="connsiteX197" fmla="*/ 489398 w 2892595"/>
              <a:gd name="connsiteY197" fmla="*/ 927278 h 1610788"/>
              <a:gd name="connsiteX198" fmla="*/ 468791 w 2892595"/>
              <a:gd name="connsiteY198" fmla="*/ 862883 h 1610788"/>
              <a:gd name="connsiteX199" fmla="*/ 427579 w 2892595"/>
              <a:gd name="connsiteY199" fmla="*/ 842278 h 1610788"/>
              <a:gd name="connsiteX200" fmla="*/ 358033 w 2892595"/>
              <a:gd name="connsiteY200" fmla="*/ 826823 h 1610788"/>
              <a:gd name="connsiteX201" fmla="*/ 314245 w 2892595"/>
              <a:gd name="connsiteY201" fmla="*/ 826823 h 1610788"/>
              <a:gd name="connsiteX202" fmla="*/ 296215 w 2892595"/>
              <a:gd name="connsiteY202" fmla="*/ 829399 h 1610788"/>
              <a:gd name="connsiteX203" fmla="*/ 275608 w 2892595"/>
              <a:gd name="connsiteY203" fmla="*/ 870611 h 1610788"/>
              <a:gd name="connsiteX204" fmla="*/ 172577 w 2892595"/>
              <a:gd name="connsiteY204" fmla="*/ 793338 h 1610788"/>
              <a:gd name="connsiteX205" fmla="*/ 90153 w 2892595"/>
              <a:gd name="connsiteY205" fmla="*/ 788187 h 1610788"/>
              <a:gd name="connsiteX206" fmla="*/ 136516 w 2892595"/>
              <a:gd name="connsiteY206" fmla="*/ 865460 h 1610788"/>
              <a:gd name="connsiteX207" fmla="*/ 7728 w 2892595"/>
              <a:gd name="connsiteY207" fmla="*/ 855157 h 1610788"/>
              <a:gd name="connsiteX0" fmla="*/ 7728 w 2892595"/>
              <a:gd name="connsiteY0" fmla="*/ 855157 h 1610788"/>
              <a:gd name="connsiteX1" fmla="*/ 0 w 2892595"/>
              <a:gd name="connsiteY1" fmla="*/ 795914 h 1610788"/>
              <a:gd name="connsiteX2" fmla="*/ 932431 w 2892595"/>
              <a:gd name="connsiteY2" fmla="*/ 432730 h 1610788"/>
              <a:gd name="connsiteX3" fmla="*/ 935007 w 2892595"/>
              <a:gd name="connsiteY3" fmla="*/ 414699 h 1610788"/>
              <a:gd name="connsiteX4" fmla="*/ 1823649 w 2892595"/>
              <a:gd name="connsiteY4" fmla="*/ 51515 h 1610788"/>
              <a:gd name="connsiteX5" fmla="*/ 1978195 w 2892595"/>
              <a:gd name="connsiteY5" fmla="*/ 0 h 1610788"/>
              <a:gd name="connsiteX6" fmla="*/ 2027135 w 2892595"/>
              <a:gd name="connsiteY6" fmla="*/ 12878 h 1610788"/>
              <a:gd name="connsiteX7" fmla="*/ 2021984 w 2892595"/>
              <a:gd name="connsiteY7" fmla="*/ 61818 h 1610788"/>
              <a:gd name="connsiteX8" fmla="*/ 2011680 w 2892595"/>
              <a:gd name="connsiteY8" fmla="*/ 113334 h 1610788"/>
              <a:gd name="connsiteX9" fmla="*/ 1993650 w 2892595"/>
              <a:gd name="connsiteY9" fmla="*/ 206062 h 1610788"/>
              <a:gd name="connsiteX10" fmla="*/ 2027135 w 2892595"/>
              <a:gd name="connsiteY10" fmla="*/ 234395 h 1610788"/>
              <a:gd name="connsiteX11" fmla="*/ 2034862 w 2892595"/>
              <a:gd name="connsiteY11" fmla="*/ 236971 h 1610788"/>
              <a:gd name="connsiteX12" fmla="*/ 2047741 w 2892595"/>
              <a:gd name="connsiteY12" fmla="*/ 260153 h 1610788"/>
              <a:gd name="connsiteX13" fmla="*/ 2060620 w 2892595"/>
              <a:gd name="connsiteY13" fmla="*/ 275607 h 1610788"/>
              <a:gd name="connsiteX14" fmla="*/ 2068347 w 2892595"/>
              <a:gd name="connsiteY14" fmla="*/ 280759 h 1610788"/>
              <a:gd name="connsiteX15" fmla="*/ 2078651 w 2892595"/>
              <a:gd name="connsiteY15" fmla="*/ 288486 h 1610788"/>
              <a:gd name="connsiteX16" fmla="*/ 2088954 w 2892595"/>
              <a:gd name="connsiteY16" fmla="*/ 303941 h 1610788"/>
              <a:gd name="connsiteX17" fmla="*/ 2094105 w 2892595"/>
              <a:gd name="connsiteY17" fmla="*/ 319396 h 1610788"/>
              <a:gd name="connsiteX18" fmla="*/ 2104408 w 2892595"/>
              <a:gd name="connsiteY18" fmla="*/ 334850 h 1610788"/>
              <a:gd name="connsiteX19" fmla="*/ 2109560 w 2892595"/>
              <a:gd name="connsiteY19" fmla="*/ 342578 h 1610788"/>
              <a:gd name="connsiteX20" fmla="*/ 2112136 w 2892595"/>
              <a:gd name="connsiteY20" fmla="*/ 350305 h 1610788"/>
              <a:gd name="connsiteX21" fmla="*/ 2127590 w 2892595"/>
              <a:gd name="connsiteY21" fmla="*/ 358032 h 1610788"/>
              <a:gd name="connsiteX22" fmla="*/ 2143045 w 2892595"/>
              <a:gd name="connsiteY22" fmla="*/ 368335 h 1610788"/>
              <a:gd name="connsiteX23" fmla="*/ 2150772 w 2892595"/>
              <a:gd name="connsiteY23" fmla="*/ 373487 h 1610788"/>
              <a:gd name="connsiteX24" fmla="*/ 2158500 w 2892595"/>
              <a:gd name="connsiteY24" fmla="*/ 388942 h 1610788"/>
              <a:gd name="connsiteX25" fmla="*/ 2163651 w 2892595"/>
              <a:gd name="connsiteY25" fmla="*/ 404396 h 1610788"/>
              <a:gd name="connsiteX26" fmla="*/ 2166227 w 2892595"/>
              <a:gd name="connsiteY26" fmla="*/ 412124 h 1610788"/>
              <a:gd name="connsiteX27" fmla="*/ 2173954 w 2892595"/>
              <a:gd name="connsiteY27" fmla="*/ 437881 h 1610788"/>
              <a:gd name="connsiteX28" fmla="*/ 2179106 w 2892595"/>
              <a:gd name="connsiteY28" fmla="*/ 445609 h 1610788"/>
              <a:gd name="connsiteX29" fmla="*/ 2191985 w 2892595"/>
              <a:gd name="connsiteY29" fmla="*/ 463639 h 1610788"/>
              <a:gd name="connsiteX30" fmla="*/ 2191985 w 2892595"/>
              <a:gd name="connsiteY30" fmla="*/ 486821 h 1610788"/>
              <a:gd name="connsiteX31" fmla="*/ 2184257 w 2892595"/>
              <a:gd name="connsiteY31" fmla="*/ 489397 h 1610788"/>
              <a:gd name="connsiteX32" fmla="*/ 2176530 w 2892595"/>
              <a:gd name="connsiteY32" fmla="*/ 497124 h 1610788"/>
              <a:gd name="connsiteX33" fmla="*/ 2168803 w 2892595"/>
              <a:gd name="connsiteY33" fmla="*/ 502276 h 1610788"/>
              <a:gd name="connsiteX34" fmla="*/ 2163651 w 2892595"/>
              <a:gd name="connsiteY34" fmla="*/ 522882 h 1610788"/>
              <a:gd name="connsiteX35" fmla="*/ 2168803 w 2892595"/>
              <a:gd name="connsiteY35" fmla="*/ 548640 h 1610788"/>
              <a:gd name="connsiteX36" fmla="*/ 2171378 w 2892595"/>
              <a:gd name="connsiteY36" fmla="*/ 556367 h 1610788"/>
              <a:gd name="connsiteX37" fmla="*/ 2176530 w 2892595"/>
              <a:gd name="connsiteY37" fmla="*/ 564094 h 1610788"/>
              <a:gd name="connsiteX38" fmla="*/ 2181682 w 2892595"/>
              <a:gd name="connsiteY38" fmla="*/ 579549 h 1610788"/>
              <a:gd name="connsiteX39" fmla="*/ 2189409 w 2892595"/>
              <a:gd name="connsiteY39" fmla="*/ 595004 h 1610788"/>
              <a:gd name="connsiteX40" fmla="*/ 2194560 w 2892595"/>
              <a:gd name="connsiteY40" fmla="*/ 600155 h 1610788"/>
              <a:gd name="connsiteX41" fmla="*/ 2197136 w 2892595"/>
              <a:gd name="connsiteY41" fmla="*/ 643943 h 1610788"/>
              <a:gd name="connsiteX42" fmla="*/ 2191985 w 2892595"/>
              <a:gd name="connsiteY42" fmla="*/ 667125 h 1610788"/>
              <a:gd name="connsiteX43" fmla="*/ 2186833 w 2892595"/>
              <a:gd name="connsiteY43" fmla="*/ 682580 h 1610788"/>
              <a:gd name="connsiteX44" fmla="*/ 2189409 w 2892595"/>
              <a:gd name="connsiteY44" fmla="*/ 692883 h 1610788"/>
              <a:gd name="connsiteX45" fmla="*/ 2204864 w 2892595"/>
              <a:gd name="connsiteY45" fmla="*/ 698034 h 1610788"/>
              <a:gd name="connsiteX46" fmla="*/ 2256379 w 2892595"/>
              <a:gd name="connsiteY46" fmla="*/ 700610 h 1610788"/>
              <a:gd name="connsiteX47" fmla="*/ 2269258 w 2892595"/>
              <a:gd name="connsiteY47" fmla="*/ 713489 h 1610788"/>
              <a:gd name="connsiteX48" fmla="*/ 2282137 w 2892595"/>
              <a:gd name="connsiteY48" fmla="*/ 723792 h 1610788"/>
              <a:gd name="connsiteX49" fmla="*/ 2302743 w 2892595"/>
              <a:gd name="connsiteY49" fmla="*/ 741823 h 1610788"/>
              <a:gd name="connsiteX50" fmla="*/ 2310470 w 2892595"/>
              <a:gd name="connsiteY50" fmla="*/ 746974 h 1610788"/>
              <a:gd name="connsiteX51" fmla="*/ 2318198 w 2892595"/>
              <a:gd name="connsiteY51" fmla="*/ 752126 h 1610788"/>
              <a:gd name="connsiteX52" fmla="*/ 2341380 w 2892595"/>
              <a:gd name="connsiteY52" fmla="*/ 749550 h 1610788"/>
              <a:gd name="connsiteX53" fmla="*/ 2364562 w 2892595"/>
              <a:gd name="connsiteY53" fmla="*/ 739247 h 1610788"/>
              <a:gd name="connsiteX54" fmla="*/ 2372289 w 2892595"/>
              <a:gd name="connsiteY54" fmla="*/ 736671 h 1610788"/>
              <a:gd name="connsiteX55" fmla="*/ 2387744 w 2892595"/>
              <a:gd name="connsiteY55" fmla="*/ 739247 h 1610788"/>
              <a:gd name="connsiteX56" fmla="*/ 2405774 w 2892595"/>
              <a:gd name="connsiteY56" fmla="*/ 762429 h 1610788"/>
              <a:gd name="connsiteX57" fmla="*/ 2413501 w 2892595"/>
              <a:gd name="connsiteY57" fmla="*/ 785611 h 1610788"/>
              <a:gd name="connsiteX58" fmla="*/ 2416077 w 2892595"/>
              <a:gd name="connsiteY58" fmla="*/ 793338 h 1610788"/>
              <a:gd name="connsiteX59" fmla="*/ 2421229 w 2892595"/>
              <a:gd name="connsiteY59" fmla="*/ 831975 h 1610788"/>
              <a:gd name="connsiteX60" fmla="*/ 2426380 w 2892595"/>
              <a:gd name="connsiteY60" fmla="*/ 847429 h 1610788"/>
              <a:gd name="connsiteX61" fmla="*/ 2431532 w 2892595"/>
              <a:gd name="connsiteY61" fmla="*/ 855157 h 1610788"/>
              <a:gd name="connsiteX62" fmla="*/ 2439259 w 2892595"/>
              <a:gd name="connsiteY62" fmla="*/ 870611 h 1610788"/>
              <a:gd name="connsiteX63" fmla="*/ 2444411 w 2892595"/>
              <a:gd name="connsiteY63" fmla="*/ 880914 h 1610788"/>
              <a:gd name="connsiteX64" fmla="*/ 2452138 w 2892595"/>
              <a:gd name="connsiteY64" fmla="*/ 888642 h 1610788"/>
              <a:gd name="connsiteX65" fmla="*/ 2457289 w 2892595"/>
              <a:gd name="connsiteY65" fmla="*/ 904096 h 1610788"/>
              <a:gd name="connsiteX66" fmla="*/ 2459865 w 2892595"/>
              <a:gd name="connsiteY66" fmla="*/ 911824 h 1610788"/>
              <a:gd name="connsiteX67" fmla="*/ 2462441 w 2892595"/>
              <a:gd name="connsiteY67" fmla="*/ 940157 h 1610788"/>
              <a:gd name="connsiteX68" fmla="*/ 2475320 w 2892595"/>
              <a:gd name="connsiteY68" fmla="*/ 953036 h 1610788"/>
              <a:gd name="connsiteX69" fmla="*/ 2483047 w 2892595"/>
              <a:gd name="connsiteY69" fmla="*/ 955612 h 1610788"/>
              <a:gd name="connsiteX70" fmla="*/ 2490775 w 2892595"/>
              <a:gd name="connsiteY70" fmla="*/ 960764 h 1610788"/>
              <a:gd name="connsiteX71" fmla="*/ 2503653 w 2892595"/>
              <a:gd name="connsiteY71" fmla="*/ 963339 h 1610788"/>
              <a:gd name="connsiteX72" fmla="*/ 2521684 w 2892595"/>
              <a:gd name="connsiteY72" fmla="*/ 968491 h 1610788"/>
              <a:gd name="connsiteX73" fmla="*/ 2539714 w 2892595"/>
              <a:gd name="connsiteY73" fmla="*/ 981370 h 1610788"/>
              <a:gd name="connsiteX74" fmla="*/ 2568048 w 2892595"/>
              <a:gd name="connsiteY74" fmla="*/ 996824 h 1610788"/>
              <a:gd name="connsiteX75" fmla="*/ 2575775 w 2892595"/>
              <a:gd name="connsiteY75" fmla="*/ 1004552 h 1610788"/>
              <a:gd name="connsiteX76" fmla="*/ 2580927 w 2892595"/>
              <a:gd name="connsiteY76" fmla="*/ 1012279 h 1610788"/>
              <a:gd name="connsiteX77" fmla="*/ 2588654 w 2892595"/>
              <a:gd name="connsiteY77" fmla="*/ 1014855 h 1610788"/>
              <a:gd name="connsiteX78" fmla="*/ 2598957 w 2892595"/>
              <a:gd name="connsiteY78" fmla="*/ 1030309 h 1610788"/>
              <a:gd name="connsiteX79" fmla="*/ 2601533 w 2892595"/>
              <a:gd name="connsiteY79" fmla="*/ 1038037 h 1610788"/>
              <a:gd name="connsiteX80" fmla="*/ 2611836 w 2892595"/>
              <a:gd name="connsiteY80" fmla="*/ 1053491 h 1610788"/>
              <a:gd name="connsiteX81" fmla="*/ 2616987 w 2892595"/>
              <a:gd name="connsiteY81" fmla="*/ 1061219 h 1610788"/>
              <a:gd name="connsiteX82" fmla="*/ 2632442 w 2892595"/>
              <a:gd name="connsiteY82" fmla="*/ 1066370 h 1610788"/>
              <a:gd name="connsiteX83" fmla="*/ 2647897 w 2892595"/>
              <a:gd name="connsiteY83" fmla="*/ 1063794 h 1610788"/>
              <a:gd name="connsiteX84" fmla="*/ 2655624 w 2892595"/>
              <a:gd name="connsiteY84" fmla="*/ 1061219 h 1610788"/>
              <a:gd name="connsiteX85" fmla="*/ 2658200 w 2892595"/>
              <a:gd name="connsiteY85" fmla="*/ 1053491 h 1610788"/>
              <a:gd name="connsiteX86" fmla="*/ 2678806 w 2892595"/>
              <a:gd name="connsiteY86" fmla="*/ 1056067 h 1610788"/>
              <a:gd name="connsiteX87" fmla="*/ 2691685 w 2892595"/>
              <a:gd name="connsiteY87" fmla="*/ 1068946 h 1610788"/>
              <a:gd name="connsiteX88" fmla="*/ 2699412 w 2892595"/>
              <a:gd name="connsiteY88" fmla="*/ 1074098 h 1610788"/>
              <a:gd name="connsiteX89" fmla="*/ 2714867 w 2892595"/>
              <a:gd name="connsiteY89" fmla="*/ 1097280 h 1610788"/>
              <a:gd name="connsiteX90" fmla="*/ 2720018 w 2892595"/>
              <a:gd name="connsiteY90" fmla="*/ 1105007 h 1610788"/>
              <a:gd name="connsiteX91" fmla="*/ 2725170 w 2892595"/>
              <a:gd name="connsiteY91" fmla="*/ 1112734 h 1610788"/>
              <a:gd name="connsiteX92" fmla="*/ 2730322 w 2892595"/>
              <a:gd name="connsiteY92" fmla="*/ 1128189 h 1610788"/>
              <a:gd name="connsiteX93" fmla="*/ 2732897 w 2892595"/>
              <a:gd name="connsiteY93" fmla="*/ 1135916 h 1610788"/>
              <a:gd name="connsiteX94" fmla="*/ 2730322 w 2892595"/>
              <a:gd name="connsiteY94" fmla="*/ 1148795 h 1610788"/>
              <a:gd name="connsiteX95" fmla="*/ 2722594 w 2892595"/>
              <a:gd name="connsiteY95" fmla="*/ 1151371 h 1610788"/>
              <a:gd name="connsiteX96" fmla="*/ 2689109 w 2892595"/>
              <a:gd name="connsiteY96" fmla="*/ 1156522 h 1610788"/>
              <a:gd name="connsiteX97" fmla="*/ 2681382 w 2892595"/>
              <a:gd name="connsiteY97" fmla="*/ 1159098 h 1610788"/>
              <a:gd name="connsiteX98" fmla="*/ 2681382 w 2892595"/>
              <a:gd name="connsiteY98" fmla="*/ 1174553 h 1610788"/>
              <a:gd name="connsiteX99" fmla="*/ 2689109 w 2892595"/>
              <a:gd name="connsiteY99" fmla="*/ 1177129 h 1610788"/>
              <a:gd name="connsiteX100" fmla="*/ 2696836 w 2892595"/>
              <a:gd name="connsiteY100" fmla="*/ 1182280 h 1610788"/>
              <a:gd name="connsiteX101" fmla="*/ 2704564 w 2892595"/>
              <a:gd name="connsiteY101" fmla="*/ 1184856 h 1610788"/>
              <a:gd name="connsiteX102" fmla="*/ 2720018 w 2892595"/>
              <a:gd name="connsiteY102" fmla="*/ 1195159 h 1610788"/>
              <a:gd name="connsiteX103" fmla="*/ 2725170 w 2892595"/>
              <a:gd name="connsiteY103" fmla="*/ 1202886 h 1610788"/>
              <a:gd name="connsiteX104" fmla="*/ 2740625 w 2892595"/>
              <a:gd name="connsiteY104" fmla="*/ 1210614 h 1610788"/>
              <a:gd name="connsiteX105" fmla="*/ 2745776 w 2892595"/>
              <a:gd name="connsiteY105" fmla="*/ 1226068 h 1610788"/>
              <a:gd name="connsiteX106" fmla="*/ 2748352 w 2892595"/>
              <a:gd name="connsiteY106" fmla="*/ 1233796 h 1610788"/>
              <a:gd name="connsiteX107" fmla="*/ 2756079 w 2892595"/>
              <a:gd name="connsiteY107" fmla="*/ 1238947 h 1610788"/>
              <a:gd name="connsiteX108" fmla="*/ 2766382 w 2892595"/>
              <a:gd name="connsiteY108" fmla="*/ 1254402 h 1610788"/>
              <a:gd name="connsiteX109" fmla="*/ 2768958 w 2892595"/>
              <a:gd name="connsiteY109" fmla="*/ 1262129 h 1610788"/>
              <a:gd name="connsiteX110" fmla="*/ 2740625 w 2892595"/>
              <a:gd name="connsiteY110" fmla="*/ 1259553 h 1610788"/>
              <a:gd name="connsiteX111" fmla="*/ 2722594 w 2892595"/>
              <a:gd name="connsiteY111" fmla="*/ 1269856 h 1610788"/>
              <a:gd name="connsiteX112" fmla="*/ 2717443 w 2892595"/>
              <a:gd name="connsiteY112" fmla="*/ 1285311 h 1610788"/>
              <a:gd name="connsiteX113" fmla="*/ 2714867 w 2892595"/>
              <a:gd name="connsiteY113" fmla="*/ 1293038 h 1610788"/>
              <a:gd name="connsiteX114" fmla="*/ 2720018 w 2892595"/>
              <a:gd name="connsiteY114" fmla="*/ 1300766 h 1610788"/>
              <a:gd name="connsiteX115" fmla="*/ 2735473 w 2892595"/>
              <a:gd name="connsiteY115" fmla="*/ 1303342 h 1610788"/>
              <a:gd name="connsiteX116" fmla="*/ 2763807 w 2892595"/>
              <a:gd name="connsiteY116" fmla="*/ 1305917 h 1610788"/>
              <a:gd name="connsiteX117" fmla="*/ 2774110 w 2892595"/>
              <a:gd name="connsiteY117" fmla="*/ 1329099 h 1610788"/>
              <a:gd name="connsiteX118" fmla="*/ 2776686 w 2892595"/>
              <a:gd name="connsiteY118" fmla="*/ 1336827 h 1610788"/>
              <a:gd name="connsiteX119" fmla="*/ 2786989 w 2892595"/>
              <a:gd name="connsiteY119" fmla="*/ 1352281 h 1610788"/>
              <a:gd name="connsiteX120" fmla="*/ 2792140 w 2892595"/>
              <a:gd name="connsiteY120" fmla="*/ 1360009 h 1610788"/>
              <a:gd name="connsiteX121" fmla="*/ 2799867 w 2892595"/>
              <a:gd name="connsiteY121" fmla="*/ 1365160 h 1610788"/>
              <a:gd name="connsiteX122" fmla="*/ 2812746 w 2892595"/>
              <a:gd name="connsiteY122" fmla="*/ 1378039 h 1610788"/>
              <a:gd name="connsiteX123" fmla="*/ 2828201 w 2892595"/>
              <a:gd name="connsiteY123" fmla="*/ 1383191 h 1610788"/>
              <a:gd name="connsiteX124" fmla="*/ 2848807 w 2892595"/>
              <a:gd name="connsiteY124" fmla="*/ 1380615 h 1610788"/>
              <a:gd name="connsiteX125" fmla="*/ 2871989 w 2892595"/>
              <a:gd name="connsiteY125" fmla="*/ 1385766 h 1610788"/>
              <a:gd name="connsiteX126" fmla="*/ 2874565 w 2892595"/>
              <a:gd name="connsiteY126" fmla="*/ 1408948 h 1610788"/>
              <a:gd name="connsiteX127" fmla="*/ 2869413 w 2892595"/>
              <a:gd name="connsiteY127" fmla="*/ 1434706 h 1610788"/>
              <a:gd name="connsiteX128" fmla="*/ 2877141 w 2892595"/>
              <a:gd name="connsiteY128" fmla="*/ 1439858 h 1610788"/>
              <a:gd name="connsiteX129" fmla="*/ 2890020 w 2892595"/>
              <a:gd name="connsiteY129" fmla="*/ 1437282 h 1610788"/>
              <a:gd name="connsiteX130" fmla="*/ 2892595 w 2892595"/>
              <a:gd name="connsiteY130" fmla="*/ 1437282 h 1610788"/>
              <a:gd name="connsiteX131" fmla="*/ 2892595 w 2892595"/>
              <a:gd name="connsiteY131" fmla="*/ 1493949 h 1610788"/>
              <a:gd name="connsiteX132" fmla="*/ 2864262 w 2892595"/>
              <a:gd name="connsiteY132" fmla="*/ 1514555 h 1610788"/>
              <a:gd name="connsiteX133" fmla="*/ 2846231 w 2892595"/>
              <a:gd name="connsiteY133" fmla="*/ 1548040 h 1610788"/>
              <a:gd name="connsiteX134" fmla="*/ 2841080 w 2892595"/>
              <a:gd name="connsiteY134" fmla="*/ 1558343 h 1610788"/>
              <a:gd name="connsiteX135" fmla="*/ 2835928 w 2892595"/>
              <a:gd name="connsiteY135" fmla="*/ 1566071 h 1610788"/>
              <a:gd name="connsiteX136" fmla="*/ 2835928 w 2892595"/>
              <a:gd name="connsiteY136" fmla="*/ 1576374 h 1610788"/>
              <a:gd name="connsiteX137" fmla="*/ 2758655 w 2892595"/>
              <a:gd name="connsiteY137" fmla="*/ 1545464 h 1610788"/>
              <a:gd name="connsiteX138" fmla="*/ 2709715 w 2892595"/>
              <a:gd name="connsiteY138" fmla="*/ 1550616 h 1610788"/>
              <a:gd name="connsiteX139" fmla="*/ 2701988 w 2892595"/>
              <a:gd name="connsiteY139" fmla="*/ 1555767 h 1610788"/>
              <a:gd name="connsiteX140" fmla="*/ 2694261 w 2892595"/>
              <a:gd name="connsiteY140" fmla="*/ 1571222 h 1610788"/>
              <a:gd name="connsiteX141" fmla="*/ 2686533 w 2892595"/>
              <a:gd name="connsiteY141" fmla="*/ 1576374 h 1610788"/>
              <a:gd name="connsiteX142" fmla="*/ 2681382 w 2892595"/>
              <a:gd name="connsiteY142" fmla="*/ 1591828 h 1610788"/>
              <a:gd name="connsiteX143" fmla="*/ 2678806 w 2892595"/>
              <a:gd name="connsiteY143" fmla="*/ 1599556 h 1610788"/>
              <a:gd name="connsiteX144" fmla="*/ 2671079 w 2892595"/>
              <a:gd name="connsiteY144" fmla="*/ 1602131 h 1610788"/>
              <a:gd name="connsiteX145" fmla="*/ 2637594 w 2892595"/>
              <a:gd name="connsiteY145" fmla="*/ 1599556 h 1610788"/>
              <a:gd name="connsiteX146" fmla="*/ 2596381 w 2892595"/>
              <a:gd name="connsiteY146" fmla="*/ 1596980 h 1610788"/>
              <a:gd name="connsiteX147" fmla="*/ 2575775 w 2892595"/>
              <a:gd name="connsiteY147" fmla="*/ 1591828 h 1610788"/>
              <a:gd name="connsiteX148" fmla="*/ 2596381 w 2892595"/>
              <a:gd name="connsiteY148" fmla="*/ 1584101 h 1610788"/>
              <a:gd name="connsiteX149" fmla="*/ 2604109 w 2892595"/>
              <a:gd name="connsiteY149" fmla="*/ 1578949 h 1610788"/>
              <a:gd name="connsiteX150" fmla="*/ 2601533 w 2892595"/>
              <a:gd name="connsiteY150" fmla="*/ 1555767 h 1610788"/>
              <a:gd name="connsiteX151" fmla="*/ 2586078 w 2892595"/>
              <a:gd name="connsiteY151" fmla="*/ 1532585 h 1610788"/>
              <a:gd name="connsiteX152" fmla="*/ 2578351 w 2892595"/>
              <a:gd name="connsiteY152" fmla="*/ 1527434 h 1610788"/>
              <a:gd name="connsiteX153" fmla="*/ 2575775 w 2892595"/>
              <a:gd name="connsiteY153" fmla="*/ 1519707 h 1610788"/>
              <a:gd name="connsiteX154" fmla="*/ 2565472 w 2892595"/>
              <a:gd name="connsiteY154" fmla="*/ 1504252 h 1610788"/>
              <a:gd name="connsiteX155" fmla="*/ 2562896 w 2892595"/>
              <a:gd name="connsiteY155" fmla="*/ 1496525 h 1610788"/>
              <a:gd name="connsiteX156" fmla="*/ 2560320 w 2892595"/>
              <a:gd name="connsiteY156" fmla="*/ 1486222 h 1610788"/>
              <a:gd name="connsiteX157" fmla="*/ 2552593 w 2892595"/>
              <a:gd name="connsiteY157" fmla="*/ 1478494 h 1610788"/>
              <a:gd name="connsiteX158" fmla="*/ 2547442 w 2892595"/>
              <a:gd name="connsiteY158" fmla="*/ 1470767 h 1610788"/>
              <a:gd name="connsiteX159" fmla="*/ 2524260 w 2892595"/>
              <a:gd name="connsiteY159" fmla="*/ 1457888 h 1610788"/>
              <a:gd name="connsiteX160" fmla="*/ 2516532 w 2892595"/>
              <a:gd name="connsiteY160" fmla="*/ 1460464 h 1610788"/>
              <a:gd name="connsiteX161" fmla="*/ 2513956 w 2892595"/>
              <a:gd name="connsiteY161" fmla="*/ 1468191 h 1610788"/>
              <a:gd name="connsiteX162" fmla="*/ 2490775 w 2892595"/>
              <a:gd name="connsiteY162" fmla="*/ 1470767 h 1610788"/>
              <a:gd name="connsiteX163" fmla="*/ 2436683 w 2892595"/>
              <a:gd name="connsiteY163" fmla="*/ 1475918 h 1610788"/>
              <a:gd name="connsiteX164" fmla="*/ 2359410 w 2892595"/>
              <a:gd name="connsiteY164" fmla="*/ 1481070 h 1610788"/>
              <a:gd name="connsiteX165" fmla="*/ 2256379 w 2892595"/>
              <a:gd name="connsiteY165" fmla="*/ 1488797 h 1610788"/>
              <a:gd name="connsiteX166" fmla="*/ 2204863 w 2892595"/>
              <a:gd name="connsiteY166" fmla="*/ 1493949 h 1610788"/>
              <a:gd name="connsiteX167" fmla="*/ 2109561 w 2892595"/>
              <a:gd name="connsiteY167" fmla="*/ 1511979 h 1610788"/>
              <a:gd name="connsiteX168" fmla="*/ 2078650 w 2892595"/>
              <a:gd name="connsiteY168" fmla="*/ 1511980 h 1610788"/>
              <a:gd name="connsiteX169" fmla="*/ 2065772 w 2892595"/>
              <a:gd name="connsiteY169" fmla="*/ 1509404 h 1610788"/>
              <a:gd name="connsiteX170" fmla="*/ 2027135 w 2892595"/>
              <a:gd name="connsiteY170" fmla="*/ 1517130 h 1610788"/>
              <a:gd name="connsiteX171" fmla="*/ 2011680 w 2892595"/>
              <a:gd name="connsiteY171" fmla="*/ 1540312 h 1610788"/>
              <a:gd name="connsiteX172" fmla="*/ 2009104 w 2892595"/>
              <a:gd name="connsiteY172" fmla="*/ 1607283 h 1610788"/>
              <a:gd name="connsiteX173" fmla="*/ 1857134 w 2892595"/>
              <a:gd name="connsiteY173" fmla="*/ 1594404 h 1610788"/>
              <a:gd name="connsiteX174" fmla="*/ 1851982 w 2892595"/>
              <a:gd name="connsiteY174" fmla="*/ 1488797 h 1610788"/>
              <a:gd name="connsiteX175" fmla="*/ 1741224 w 2892595"/>
              <a:gd name="connsiteY175" fmla="*/ 1486222 h 1610788"/>
              <a:gd name="connsiteX176" fmla="*/ 1700010 w 2892595"/>
              <a:gd name="connsiteY176" fmla="*/ 1460464 h 1610788"/>
              <a:gd name="connsiteX177" fmla="*/ 1700012 w 2892595"/>
              <a:gd name="connsiteY177" fmla="*/ 1445009 h 1610788"/>
              <a:gd name="connsiteX178" fmla="*/ 1797891 w 2892595"/>
              <a:gd name="connsiteY178" fmla="*/ 1447585 h 1610788"/>
              <a:gd name="connsiteX179" fmla="*/ 1797891 w 2892595"/>
              <a:gd name="connsiteY179" fmla="*/ 1293038 h 1610788"/>
              <a:gd name="connsiteX180" fmla="*/ 1517132 w 2892595"/>
              <a:gd name="connsiteY180" fmla="*/ 1295614 h 1610788"/>
              <a:gd name="connsiteX181" fmla="*/ 1527435 w 2892595"/>
              <a:gd name="connsiteY181" fmla="*/ 1148795 h 1610788"/>
              <a:gd name="connsiteX182" fmla="*/ 1365161 w 2892595"/>
              <a:gd name="connsiteY182" fmla="*/ 1141068 h 1610788"/>
              <a:gd name="connsiteX183" fmla="*/ 1370313 w 2892595"/>
              <a:gd name="connsiteY183" fmla="*/ 1285312 h 1610788"/>
              <a:gd name="connsiteX184" fmla="*/ 1313646 w 2892595"/>
              <a:gd name="connsiteY184" fmla="*/ 1259553 h 1610788"/>
              <a:gd name="connsiteX185" fmla="*/ 1326524 w 2892595"/>
              <a:gd name="connsiteY185" fmla="*/ 1184856 h 1610788"/>
              <a:gd name="connsiteX186" fmla="*/ 986522 w 2892595"/>
              <a:gd name="connsiteY186" fmla="*/ 1110158 h 1610788"/>
              <a:gd name="connsiteX187" fmla="*/ 955613 w 2892595"/>
              <a:gd name="connsiteY187" fmla="*/ 1159098 h 1610788"/>
              <a:gd name="connsiteX188" fmla="*/ 831976 w 2892595"/>
              <a:gd name="connsiteY188" fmla="*/ 1153947 h 1610788"/>
              <a:gd name="connsiteX189" fmla="*/ 806218 w 2892595"/>
              <a:gd name="connsiteY189" fmla="*/ 1079249 h 1610788"/>
              <a:gd name="connsiteX190" fmla="*/ 746975 w 2892595"/>
              <a:gd name="connsiteY190" fmla="*/ 960764 h 1610788"/>
              <a:gd name="connsiteX191" fmla="*/ 607883 w 2892595"/>
              <a:gd name="connsiteY191" fmla="*/ 1009703 h 1610788"/>
              <a:gd name="connsiteX192" fmla="*/ 569247 w 2892595"/>
              <a:gd name="connsiteY192" fmla="*/ 978794 h 1610788"/>
              <a:gd name="connsiteX193" fmla="*/ 494549 w 2892595"/>
              <a:gd name="connsiteY193" fmla="*/ 1014855 h 1610788"/>
              <a:gd name="connsiteX194" fmla="*/ 419852 w 2892595"/>
              <a:gd name="connsiteY194" fmla="*/ 1097280 h 1610788"/>
              <a:gd name="connsiteX195" fmla="*/ 345154 w 2892595"/>
              <a:gd name="connsiteY195" fmla="*/ 1020006 h 1610788"/>
              <a:gd name="connsiteX196" fmla="*/ 479095 w 2892595"/>
              <a:gd name="connsiteY196" fmla="*/ 947885 h 1610788"/>
              <a:gd name="connsiteX197" fmla="*/ 489398 w 2892595"/>
              <a:gd name="connsiteY197" fmla="*/ 927278 h 1610788"/>
              <a:gd name="connsiteX198" fmla="*/ 468791 w 2892595"/>
              <a:gd name="connsiteY198" fmla="*/ 862883 h 1610788"/>
              <a:gd name="connsiteX199" fmla="*/ 409549 w 2892595"/>
              <a:gd name="connsiteY199" fmla="*/ 834551 h 1610788"/>
              <a:gd name="connsiteX200" fmla="*/ 358033 w 2892595"/>
              <a:gd name="connsiteY200" fmla="*/ 826823 h 1610788"/>
              <a:gd name="connsiteX201" fmla="*/ 314245 w 2892595"/>
              <a:gd name="connsiteY201" fmla="*/ 826823 h 1610788"/>
              <a:gd name="connsiteX202" fmla="*/ 296215 w 2892595"/>
              <a:gd name="connsiteY202" fmla="*/ 829399 h 1610788"/>
              <a:gd name="connsiteX203" fmla="*/ 275608 w 2892595"/>
              <a:gd name="connsiteY203" fmla="*/ 870611 h 1610788"/>
              <a:gd name="connsiteX204" fmla="*/ 172577 w 2892595"/>
              <a:gd name="connsiteY204" fmla="*/ 793338 h 1610788"/>
              <a:gd name="connsiteX205" fmla="*/ 90153 w 2892595"/>
              <a:gd name="connsiteY205" fmla="*/ 788187 h 1610788"/>
              <a:gd name="connsiteX206" fmla="*/ 136516 w 2892595"/>
              <a:gd name="connsiteY206" fmla="*/ 865460 h 1610788"/>
              <a:gd name="connsiteX207" fmla="*/ 7728 w 2892595"/>
              <a:gd name="connsiteY207" fmla="*/ 855157 h 1610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2892595" h="1610788">
                <a:moveTo>
                  <a:pt x="7728" y="855157"/>
                </a:moveTo>
                <a:lnTo>
                  <a:pt x="0" y="795914"/>
                </a:lnTo>
                <a:lnTo>
                  <a:pt x="932431" y="432730"/>
                </a:lnTo>
                <a:lnTo>
                  <a:pt x="935007" y="414699"/>
                </a:lnTo>
                <a:lnTo>
                  <a:pt x="1823649" y="51515"/>
                </a:lnTo>
                <a:lnTo>
                  <a:pt x="1978195" y="0"/>
                </a:lnTo>
                <a:lnTo>
                  <a:pt x="2027135" y="12878"/>
                </a:lnTo>
                <a:lnTo>
                  <a:pt x="2021984" y="61818"/>
                </a:lnTo>
                <a:lnTo>
                  <a:pt x="2011680" y="113334"/>
                </a:lnTo>
                <a:lnTo>
                  <a:pt x="1993650" y="206062"/>
                </a:lnTo>
                <a:cubicBezTo>
                  <a:pt x="2000598" y="213010"/>
                  <a:pt x="2015870" y="230640"/>
                  <a:pt x="2027135" y="234395"/>
                </a:cubicBezTo>
                <a:lnTo>
                  <a:pt x="2034862" y="236971"/>
                </a:lnTo>
                <a:cubicBezTo>
                  <a:pt x="2039396" y="250571"/>
                  <a:pt x="2035933" y="242441"/>
                  <a:pt x="2047741" y="260153"/>
                </a:cubicBezTo>
                <a:cubicBezTo>
                  <a:pt x="2052805" y="267749"/>
                  <a:pt x="2053185" y="269411"/>
                  <a:pt x="2060620" y="275607"/>
                </a:cubicBezTo>
                <a:cubicBezTo>
                  <a:pt x="2062998" y="277589"/>
                  <a:pt x="2065828" y="278960"/>
                  <a:pt x="2068347" y="280759"/>
                </a:cubicBezTo>
                <a:cubicBezTo>
                  <a:pt x="2071840" y="283254"/>
                  <a:pt x="2075216" y="285910"/>
                  <a:pt x="2078651" y="288486"/>
                </a:cubicBezTo>
                <a:cubicBezTo>
                  <a:pt x="2082085" y="293638"/>
                  <a:pt x="2086996" y="298067"/>
                  <a:pt x="2088954" y="303941"/>
                </a:cubicBezTo>
                <a:cubicBezTo>
                  <a:pt x="2090671" y="309093"/>
                  <a:pt x="2091093" y="314878"/>
                  <a:pt x="2094105" y="319396"/>
                </a:cubicBezTo>
                <a:lnTo>
                  <a:pt x="2104408" y="334850"/>
                </a:lnTo>
                <a:cubicBezTo>
                  <a:pt x="2106125" y="337426"/>
                  <a:pt x="2108581" y="339641"/>
                  <a:pt x="2109560" y="342578"/>
                </a:cubicBezTo>
                <a:cubicBezTo>
                  <a:pt x="2110419" y="345154"/>
                  <a:pt x="2110440" y="348185"/>
                  <a:pt x="2112136" y="350305"/>
                </a:cubicBezTo>
                <a:cubicBezTo>
                  <a:pt x="2117624" y="357164"/>
                  <a:pt x="2120872" y="354300"/>
                  <a:pt x="2127590" y="358032"/>
                </a:cubicBezTo>
                <a:cubicBezTo>
                  <a:pt x="2133002" y="361039"/>
                  <a:pt x="2137893" y="364901"/>
                  <a:pt x="2143045" y="368335"/>
                </a:cubicBezTo>
                <a:lnTo>
                  <a:pt x="2150772" y="373487"/>
                </a:lnTo>
                <a:cubicBezTo>
                  <a:pt x="2160169" y="401675"/>
                  <a:pt x="2145180" y="358972"/>
                  <a:pt x="2158500" y="388942"/>
                </a:cubicBezTo>
                <a:cubicBezTo>
                  <a:pt x="2160705" y="393904"/>
                  <a:pt x="2161934" y="399245"/>
                  <a:pt x="2163651" y="404396"/>
                </a:cubicBezTo>
                <a:cubicBezTo>
                  <a:pt x="2164510" y="406972"/>
                  <a:pt x="2165568" y="409490"/>
                  <a:pt x="2166227" y="412124"/>
                </a:cubicBezTo>
                <a:cubicBezTo>
                  <a:pt x="2167667" y="417882"/>
                  <a:pt x="2171447" y="434120"/>
                  <a:pt x="2173954" y="437881"/>
                </a:cubicBezTo>
                <a:cubicBezTo>
                  <a:pt x="2175671" y="440457"/>
                  <a:pt x="2177307" y="443090"/>
                  <a:pt x="2179106" y="445609"/>
                </a:cubicBezTo>
                <a:cubicBezTo>
                  <a:pt x="2195093" y="467992"/>
                  <a:pt x="2179834" y="445415"/>
                  <a:pt x="2191985" y="463639"/>
                </a:cubicBezTo>
                <a:cubicBezTo>
                  <a:pt x="2195477" y="474116"/>
                  <a:pt x="2201652" y="479088"/>
                  <a:pt x="2191985" y="486821"/>
                </a:cubicBezTo>
                <a:cubicBezTo>
                  <a:pt x="2189865" y="488517"/>
                  <a:pt x="2186833" y="488538"/>
                  <a:pt x="2184257" y="489397"/>
                </a:cubicBezTo>
                <a:cubicBezTo>
                  <a:pt x="2181681" y="491973"/>
                  <a:pt x="2179328" y="494792"/>
                  <a:pt x="2176530" y="497124"/>
                </a:cubicBezTo>
                <a:cubicBezTo>
                  <a:pt x="2174152" y="499106"/>
                  <a:pt x="2170737" y="499859"/>
                  <a:pt x="2168803" y="502276"/>
                </a:cubicBezTo>
                <a:cubicBezTo>
                  <a:pt x="2166690" y="504917"/>
                  <a:pt x="2163779" y="522240"/>
                  <a:pt x="2163651" y="522882"/>
                </a:cubicBezTo>
                <a:cubicBezTo>
                  <a:pt x="2165676" y="535030"/>
                  <a:pt x="2165729" y="537878"/>
                  <a:pt x="2168803" y="548640"/>
                </a:cubicBezTo>
                <a:cubicBezTo>
                  <a:pt x="2169549" y="551250"/>
                  <a:pt x="2170164" y="553939"/>
                  <a:pt x="2171378" y="556367"/>
                </a:cubicBezTo>
                <a:cubicBezTo>
                  <a:pt x="2172762" y="559136"/>
                  <a:pt x="2174813" y="561518"/>
                  <a:pt x="2176530" y="564094"/>
                </a:cubicBezTo>
                <a:lnTo>
                  <a:pt x="2181682" y="579549"/>
                </a:lnTo>
                <a:cubicBezTo>
                  <a:pt x="2184403" y="587713"/>
                  <a:pt x="2183701" y="587868"/>
                  <a:pt x="2189409" y="595004"/>
                </a:cubicBezTo>
                <a:cubicBezTo>
                  <a:pt x="2190926" y="596900"/>
                  <a:pt x="2192843" y="598438"/>
                  <a:pt x="2194560" y="600155"/>
                </a:cubicBezTo>
                <a:lnTo>
                  <a:pt x="2197136" y="643943"/>
                </a:lnTo>
                <a:cubicBezTo>
                  <a:pt x="2195419" y="651670"/>
                  <a:pt x="2194025" y="659476"/>
                  <a:pt x="2191985" y="667125"/>
                </a:cubicBezTo>
                <a:cubicBezTo>
                  <a:pt x="2190586" y="672372"/>
                  <a:pt x="2186833" y="682580"/>
                  <a:pt x="2186833" y="682580"/>
                </a:cubicBezTo>
                <a:cubicBezTo>
                  <a:pt x="2187692" y="686014"/>
                  <a:pt x="2186721" y="690579"/>
                  <a:pt x="2189409" y="692883"/>
                </a:cubicBezTo>
                <a:cubicBezTo>
                  <a:pt x="2193532" y="696417"/>
                  <a:pt x="2199441" y="697763"/>
                  <a:pt x="2204864" y="698034"/>
                </a:cubicBezTo>
                <a:lnTo>
                  <a:pt x="2256379" y="700610"/>
                </a:lnTo>
                <a:cubicBezTo>
                  <a:pt x="2270119" y="721220"/>
                  <a:pt x="2252085" y="696316"/>
                  <a:pt x="2269258" y="713489"/>
                </a:cubicBezTo>
                <a:cubicBezTo>
                  <a:pt x="2280909" y="725140"/>
                  <a:pt x="2267092" y="718777"/>
                  <a:pt x="2282137" y="723792"/>
                </a:cubicBezTo>
                <a:cubicBezTo>
                  <a:pt x="2290722" y="736672"/>
                  <a:pt x="2284712" y="729803"/>
                  <a:pt x="2302743" y="741823"/>
                </a:cubicBezTo>
                <a:lnTo>
                  <a:pt x="2310470" y="746974"/>
                </a:lnTo>
                <a:lnTo>
                  <a:pt x="2318198" y="752126"/>
                </a:lnTo>
                <a:cubicBezTo>
                  <a:pt x="2325925" y="751267"/>
                  <a:pt x="2333756" y="751075"/>
                  <a:pt x="2341380" y="749550"/>
                </a:cubicBezTo>
                <a:cubicBezTo>
                  <a:pt x="2363523" y="745121"/>
                  <a:pt x="2350176" y="746439"/>
                  <a:pt x="2364562" y="739247"/>
                </a:cubicBezTo>
                <a:cubicBezTo>
                  <a:pt x="2366990" y="738033"/>
                  <a:pt x="2369713" y="737530"/>
                  <a:pt x="2372289" y="736671"/>
                </a:cubicBezTo>
                <a:cubicBezTo>
                  <a:pt x="2377441" y="737530"/>
                  <a:pt x="2382971" y="737126"/>
                  <a:pt x="2387744" y="739247"/>
                </a:cubicBezTo>
                <a:cubicBezTo>
                  <a:pt x="2392962" y="741566"/>
                  <a:pt x="2405157" y="760577"/>
                  <a:pt x="2405774" y="762429"/>
                </a:cubicBezTo>
                <a:lnTo>
                  <a:pt x="2413501" y="785611"/>
                </a:lnTo>
                <a:lnTo>
                  <a:pt x="2416077" y="793338"/>
                </a:lnTo>
                <a:cubicBezTo>
                  <a:pt x="2417318" y="805747"/>
                  <a:pt x="2417859" y="819618"/>
                  <a:pt x="2421229" y="831975"/>
                </a:cubicBezTo>
                <a:cubicBezTo>
                  <a:pt x="2422658" y="837214"/>
                  <a:pt x="2423368" y="842911"/>
                  <a:pt x="2426380" y="847429"/>
                </a:cubicBezTo>
                <a:lnTo>
                  <a:pt x="2431532" y="855157"/>
                </a:lnTo>
                <a:cubicBezTo>
                  <a:pt x="2436253" y="869323"/>
                  <a:pt x="2431270" y="856632"/>
                  <a:pt x="2439259" y="870611"/>
                </a:cubicBezTo>
                <a:cubicBezTo>
                  <a:pt x="2441164" y="873945"/>
                  <a:pt x="2442179" y="877789"/>
                  <a:pt x="2444411" y="880914"/>
                </a:cubicBezTo>
                <a:cubicBezTo>
                  <a:pt x="2446528" y="883878"/>
                  <a:pt x="2449562" y="886066"/>
                  <a:pt x="2452138" y="888642"/>
                </a:cubicBezTo>
                <a:lnTo>
                  <a:pt x="2457289" y="904096"/>
                </a:lnTo>
                <a:lnTo>
                  <a:pt x="2459865" y="911824"/>
                </a:lnTo>
                <a:cubicBezTo>
                  <a:pt x="2460724" y="921268"/>
                  <a:pt x="2460454" y="930884"/>
                  <a:pt x="2462441" y="940157"/>
                </a:cubicBezTo>
                <a:cubicBezTo>
                  <a:pt x="2463678" y="945927"/>
                  <a:pt x="2470649" y="950700"/>
                  <a:pt x="2475320" y="953036"/>
                </a:cubicBezTo>
                <a:cubicBezTo>
                  <a:pt x="2477748" y="954250"/>
                  <a:pt x="2480619" y="954398"/>
                  <a:pt x="2483047" y="955612"/>
                </a:cubicBezTo>
                <a:cubicBezTo>
                  <a:pt x="2485816" y="956997"/>
                  <a:pt x="2487876" y="959677"/>
                  <a:pt x="2490775" y="960764"/>
                </a:cubicBezTo>
                <a:cubicBezTo>
                  <a:pt x="2494874" y="962301"/>
                  <a:pt x="2499380" y="962389"/>
                  <a:pt x="2503653" y="963339"/>
                </a:cubicBezTo>
                <a:cubicBezTo>
                  <a:pt x="2506624" y="963999"/>
                  <a:pt x="2518242" y="966770"/>
                  <a:pt x="2521684" y="968491"/>
                </a:cubicBezTo>
                <a:cubicBezTo>
                  <a:pt x="2526297" y="970797"/>
                  <a:pt x="2536208" y="979032"/>
                  <a:pt x="2539714" y="981370"/>
                </a:cubicBezTo>
                <a:cubicBezTo>
                  <a:pt x="2559759" y="994734"/>
                  <a:pt x="2553595" y="992008"/>
                  <a:pt x="2568048" y="996824"/>
                </a:cubicBezTo>
                <a:cubicBezTo>
                  <a:pt x="2570624" y="999400"/>
                  <a:pt x="2573443" y="1001754"/>
                  <a:pt x="2575775" y="1004552"/>
                </a:cubicBezTo>
                <a:cubicBezTo>
                  <a:pt x="2577757" y="1006930"/>
                  <a:pt x="2578510" y="1010345"/>
                  <a:pt x="2580927" y="1012279"/>
                </a:cubicBezTo>
                <a:cubicBezTo>
                  <a:pt x="2583047" y="1013975"/>
                  <a:pt x="2586078" y="1013996"/>
                  <a:pt x="2588654" y="1014855"/>
                </a:cubicBezTo>
                <a:cubicBezTo>
                  <a:pt x="2592088" y="1020006"/>
                  <a:pt x="2596999" y="1024436"/>
                  <a:pt x="2598957" y="1030309"/>
                </a:cubicBezTo>
                <a:cubicBezTo>
                  <a:pt x="2599816" y="1032885"/>
                  <a:pt x="2600214" y="1035663"/>
                  <a:pt x="2601533" y="1038037"/>
                </a:cubicBezTo>
                <a:cubicBezTo>
                  <a:pt x="2604540" y="1043449"/>
                  <a:pt x="2608402" y="1048340"/>
                  <a:pt x="2611836" y="1053491"/>
                </a:cubicBezTo>
                <a:cubicBezTo>
                  <a:pt x="2613553" y="1056067"/>
                  <a:pt x="2614050" y="1060240"/>
                  <a:pt x="2616987" y="1061219"/>
                </a:cubicBezTo>
                <a:lnTo>
                  <a:pt x="2632442" y="1066370"/>
                </a:lnTo>
                <a:cubicBezTo>
                  <a:pt x="2637594" y="1065511"/>
                  <a:pt x="2642799" y="1064927"/>
                  <a:pt x="2647897" y="1063794"/>
                </a:cubicBezTo>
                <a:cubicBezTo>
                  <a:pt x="2650547" y="1063205"/>
                  <a:pt x="2653704" y="1063139"/>
                  <a:pt x="2655624" y="1061219"/>
                </a:cubicBezTo>
                <a:cubicBezTo>
                  <a:pt x="2657544" y="1059299"/>
                  <a:pt x="2657341" y="1056067"/>
                  <a:pt x="2658200" y="1053491"/>
                </a:cubicBezTo>
                <a:cubicBezTo>
                  <a:pt x="2665069" y="1054350"/>
                  <a:pt x="2672128" y="1054245"/>
                  <a:pt x="2678806" y="1056067"/>
                </a:cubicBezTo>
                <a:cubicBezTo>
                  <a:pt x="2688248" y="1058642"/>
                  <a:pt x="2685676" y="1062937"/>
                  <a:pt x="2691685" y="1068946"/>
                </a:cubicBezTo>
                <a:cubicBezTo>
                  <a:pt x="2693874" y="1071135"/>
                  <a:pt x="2696836" y="1072381"/>
                  <a:pt x="2699412" y="1074098"/>
                </a:cubicBezTo>
                <a:lnTo>
                  <a:pt x="2714867" y="1097280"/>
                </a:lnTo>
                <a:lnTo>
                  <a:pt x="2720018" y="1105007"/>
                </a:lnTo>
                <a:lnTo>
                  <a:pt x="2725170" y="1112734"/>
                </a:lnTo>
                <a:lnTo>
                  <a:pt x="2730322" y="1128189"/>
                </a:lnTo>
                <a:lnTo>
                  <a:pt x="2732897" y="1135916"/>
                </a:lnTo>
                <a:cubicBezTo>
                  <a:pt x="2732039" y="1140209"/>
                  <a:pt x="2732750" y="1145152"/>
                  <a:pt x="2730322" y="1148795"/>
                </a:cubicBezTo>
                <a:cubicBezTo>
                  <a:pt x="2728816" y="1151054"/>
                  <a:pt x="2725245" y="1150782"/>
                  <a:pt x="2722594" y="1151371"/>
                </a:cubicBezTo>
                <a:cubicBezTo>
                  <a:pt x="2716148" y="1152804"/>
                  <a:pt x="2694876" y="1155698"/>
                  <a:pt x="2689109" y="1156522"/>
                </a:cubicBezTo>
                <a:cubicBezTo>
                  <a:pt x="2686533" y="1157381"/>
                  <a:pt x="2683302" y="1157178"/>
                  <a:pt x="2681382" y="1159098"/>
                </a:cubicBezTo>
                <a:cubicBezTo>
                  <a:pt x="2677947" y="1162533"/>
                  <a:pt x="2677948" y="1171118"/>
                  <a:pt x="2681382" y="1174553"/>
                </a:cubicBezTo>
                <a:cubicBezTo>
                  <a:pt x="2683302" y="1176473"/>
                  <a:pt x="2686681" y="1175915"/>
                  <a:pt x="2689109" y="1177129"/>
                </a:cubicBezTo>
                <a:cubicBezTo>
                  <a:pt x="2691878" y="1178513"/>
                  <a:pt x="2694067" y="1180896"/>
                  <a:pt x="2696836" y="1182280"/>
                </a:cubicBezTo>
                <a:cubicBezTo>
                  <a:pt x="2699265" y="1183494"/>
                  <a:pt x="2702190" y="1183537"/>
                  <a:pt x="2704564" y="1184856"/>
                </a:cubicBezTo>
                <a:cubicBezTo>
                  <a:pt x="2709976" y="1187863"/>
                  <a:pt x="2720018" y="1195159"/>
                  <a:pt x="2720018" y="1195159"/>
                </a:cubicBezTo>
                <a:cubicBezTo>
                  <a:pt x="2721735" y="1197735"/>
                  <a:pt x="2722981" y="1200697"/>
                  <a:pt x="2725170" y="1202886"/>
                </a:cubicBezTo>
                <a:cubicBezTo>
                  <a:pt x="2730164" y="1207880"/>
                  <a:pt x="2734339" y="1208519"/>
                  <a:pt x="2740625" y="1210614"/>
                </a:cubicBezTo>
                <a:lnTo>
                  <a:pt x="2745776" y="1226068"/>
                </a:lnTo>
                <a:cubicBezTo>
                  <a:pt x="2746635" y="1228644"/>
                  <a:pt x="2746093" y="1232290"/>
                  <a:pt x="2748352" y="1233796"/>
                </a:cubicBezTo>
                <a:lnTo>
                  <a:pt x="2756079" y="1238947"/>
                </a:lnTo>
                <a:cubicBezTo>
                  <a:pt x="2759513" y="1244099"/>
                  <a:pt x="2764424" y="1248528"/>
                  <a:pt x="2766382" y="1254402"/>
                </a:cubicBezTo>
                <a:cubicBezTo>
                  <a:pt x="2767241" y="1256978"/>
                  <a:pt x="2771620" y="1261597"/>
                  <a:pt x="2768958" y="1262129"/>
                </a:cubicBezTo>
                <a:cubicBezTo>
                  <a:pt x="2759659" y="1263989"/>
                  <a:pt x="2750069" y="1260412"/>
                  <a:pt x="2740625" y="1259553"/>
                </a:cubicBezTo>
                <a:cubicBezTo>
                  <a:pt x="2728634" y="1261951"/>
                  <a:pt x="2727400" y="1259041"/>
                  <a:pt x="2722594" y="1269856"/>
                </a:cubicBezTo>
                <a:cubicBezTo>
                  <a:pt x="2720389" y="1274818"/>
                  <a:pt x="2719160" y="1280159"/>
                  <a:pt x="2717443" y="1285311"/>
                </a:cubicBezTo>
                <a:lnTo>
                  <a:pt x="2714867" y="1293038"/>
                </a:lnTo>
                <a:cubicBezTo>
                  <a:pt x="2716584" y="1295614"/>
                  <a:pt x="2717249" y="1299381"/>
                  <a:pt x="2720018" y="1300766"/>
                </a:cubicBezTo>
                <a:cubicBezTo>
                  <a:pt x="2724689" y="1303102"/>
                  <a:pt x="2730286" y="1302732"/>
                  <a:pt x="2735473" y="1303342"/>
                </a:cubicBezTo>
                <a:cubicBezTo>
                  <a:pt x="2744892" y="1304450"/>
                  <a:pt x="2754362" y="1305059"/>
                  <a:pt x="2763807" y="1305917"/>
                </a:cubicBezTo>
                <a:cubicBezTo>
                  <a:pt x="2771969" y="1318163"/>
                  <a:pt x="2767979" y="1310709"/>
                  <a:pt x="2774110" y="1329099"/>
                </a:cubicBezTo>
                <a:cubicBezTo>
                  <a:pt x="2774969" y="1331675"/>
                  <a:pt x="2775180" y="1334568"/>
                  <a:pt x="2776686" y="1336827"/>
                </a:cubicBezTo>
                <a:lnTo>
                  <a:pt x="2786989" y="1352281"/>
                </a:lnTo>
                <a:cubicBezTo>
                  <a:pt x="2788706" y="1354857"/>
                  <a:pt x="2789564" y="1358292"/>
                  <a:pt x="2792140" y="1360009"/>
                </a:cubicBezTo>
                <a:lnTo>
                  <a:pt x="2799867" y="1365160"/>
                </a:lnTo>
                <a:cubicBezTo>
                  <a:pt x="2804566" y="1372208"/>
                  <a:pt x="2804613" y="1374424"/>
                  <a:pt x="2812746" y="1378039"/>
                </a:cubicBezTo>
                <a:cubicBezTo>
                  <a:pt x="2817708" y="1380245"/>
                  <a:pt x="2828201" y="1383191"/>
                  <a:pt x="2828201" y="1383191"/>
                </a:cubicBezTo>
                <a:cubicBezTo>
                  <a:pt x="2835070" y="1382332"/>
                  <a:pt x="2841885" y="1380615"/>
                  <a:pt x="2848807" y="1380615"/>
                </a:cubicBezTo>
                <a:cubicBezTo>
                  <a:pt x="2857871" y="1380615"/>
                  <a:pt x="2864022" y="1383111"/>
                  <a:pt x="2871989" y="1385766"/>
                </a:cubicBezTo>
                <a:cubicBezTo>
                  <a:pt x="2872848" y="1393493"/>
                  <a:pt x="2874565" y="1401173"/>
                  <a:pt x="2874565" y="1408948"/>
                </a:cubicBezTo>
                <a:cubicBezTo>
                  <a:pt x="2874565" y="1420788"/>
                  <a:pt x="2872585" y="1425190"/>
                  <a:pt x="2869413" y="1434706"/>
                </a:cubicBezTo>
                <a:cubicBezTo>
                  <a:pt x="2871989" y="1436423"/>
                  <a:pt x="2874069" y="1439474"/>
                  <a:pt x="2877141" y="1439858"/>
                </a:cubicBezTo>
                <a:cubicBezTo>
                  <a:pt x="2881485" y="1440401"/>
                  <a:pt x="2885702" y="1438002"/>
                  <a:pt x="2890020" y="1437282"/>
                </a:cubicBezTo>
                <a:cubicBezTo>
                  <a:pt x="2890867" y="1437141"/>
                  <a:pt x="2891737" y="1437282"/>
                  <a:pt x="2892595" y="1437282"/>
                </a:cubicBezTo>
                <a:lnTo>
                  <a:pt x="2892595" y="1493949"/>
                </a:lnTo>
                <a:lnTo>
                  <a:pt x="2864262" y="1514555"/>
                </a:lnTo>
                <a:cubicBezTo>
                  <a:pt x="2831267" y="1560747"/>
                  <a:pt x="2866188" y="1508121"/>
                  <a:pt x="2846231" y="1548040"/>
                </a:cubicBezTo>
                <a:cubicBezTo>
                  <a:pt x="2844514" y="1551474"/>
                  <a:pt x="2842985" y="1555009"/>
                  <a:pt x="2841080" y="1558343"/>
                </a:cubicBezTo>
                <a:cubicBezTo>
                  <a:pt x="2839544" y="1561031"/>
                  <a:pt x="2836779" y="1563094"/>
                  <a:pt x="2835928" y="1566071"/>
                </a:cubicBezTo>
                <a:cubicBezTo>
                  <a:pt x="2834984" y="1569373"/>
                  <a:pt x="2835928" y="1572940"/>
                  <a:pt x="2835928" y="1576374"/>
                </a:cubicBezTo>
                <a:cubicBezTo>
                  <a:pt x="2817897" y="1545465"/>
                  <a:pt x="2784413" y="1555767"/>
                  <a:pt x="2758655" y="1545464"/>
                </a:cubicBezTo>
                <a:cubicBezTo>
                  <a:pt x="2754867" y="1545701"/>
                  <a:pt x="2719159" y="1548899"/>
                  <a:pt x="2709715" y="1550616"/>
                </a:cubicBezTo>
                <a:cubicBezTo>
                  <a:pt x="2700271" y="1552333"/>
                  <a:pt x="2704564" y="1554050"/>
                  <a:pt x="2701988" y="1555767"/>
                </a:cubicBezTo>
                <a:cubicBezTo>
                  <a:pt x="2699893" y="1562051"/>
                  <a:pt x="2696837" y="1567788"/>
                  <a:pt x="2694261" y="1571222"/>
                </a:cubicBezTo>
                <a:cubicBezTo>
                  <a:pt x="2691685" y="1574656"/>
                  <a:pt x="2689109" y="1574657"/>
                  <a:pt x="2686533" y="1576374"/>
                </a:cubicBezTo>
                <a:lnTo>
                  <a:pt x="2681382" y="1591828"/>
                </a:lnTo>
                <a:cubicBezTo>
                  <a:pt x="2680523" y="1594404"/>
                  <a:pt x="2681382" y="1598698"/>
                  <a:pt x="2678806" y="1599556"/>
                </a:cubicBezTo>
                <a:lnTo>
                  <a:pt x="2671079" y="1602131"/>
                </a:lnTo>
                <a:lnTo>
                  <a:pt x="2637594" y="1599556"/>
                </a:lnTo>
                <a:cubicBezTo>
                  <a:pt x="2623862" y="1598609"/>
                  <a:pt x="2610039" y="1598687"/>
                  <a:pt x="2596381" y="1596980"/>
                </a:cubicBezTo>
                <a:cubicBezTo>
                  <a:pt x="2589356" y="1596102"/>
                  <a:pt x="2575775" y="1591828"/>
                  <a:pt x="2575775" y="1591828"/>
                </a:cubicBezTo>
                <a:cubicBezTo>
                  <a:pt x="2593898" y="1579747"/>
                  <a:pt x="2570916" y="1593651"/>
                  <a:pt x="2596381" y="1584101"/>
                </a:cubicBezTo>
                <a:cubicBezTo>
                  <a:pt x="2599280" y="1583014"/>
                  <a:pt x="2601533" y="1580666"/>
                  <a:pt x="2604109" y="1578949"/>
                </a:cubicBezTo>
                <a:cubicBezTo>
                  <a:pt x="2603250" y="1571222"/>
                  <a:pt x="2602811" y="1563436"/>
                  <a:pt x="2601533" y="1555767"/>
                </a:cubicBezTo>
                <a:cubicBezTo>
                  <a:pt x="2599975" y="1546421"/>
                  <a:pt x="2593091" y="1538429"/>
                  <a:pt x="2586078" y="1532585"/>
                </a:cubicBezTo>
                <a:cubicBezTo>
                  <a:pt x="2583700" y="1530603"/>
                  <a:pt x="2580927" y="1529151"/>
                  <a:pt x="2578351" y="1527434"/>
                </a:cubicBezTo>
                <a:cubicBezTo>
                  <a:pt x="2577492" y="1524858"/>
                  <a:pt x="2577094" y="1522080"/>
                  <a:pt x="2575775" y="1519707"/>
                </a:cubicBezTo>
                <a:cubicBezTo>
                  <a:pt x="2572768" y="1514295"/>
                  <a:pt x="2567430" y="1510126"/>
                  <a:pt x="2565472" y="1504252"/>
                </a:cubicBezTo>
                <a:cubicBezTo>
                  <a:pt x="2564613" y="1501676"/>
                  <a:pt x="2563642" y="1499136"/>
                  <a:pt x="2562896" y="1496525"/>
                </a:cubicBezTo>
                <a:cubicBezTo>
                  <a:pt x="2561923" y="1493121"/>
                  <a:pt x="2562076" y="1489296"/>
                  <a:pt x="2560320" y="1486222"/>
                </a:cubicBezTo>
                <a:cubicBezTo>
                  <a:pt x="2558513" y="1483059"/>
                  <a:pt x="2554925" y="1481293"/>
                  <a:pt x="2552593" y="1478494"/>
                </a:cubicBezTo>
                <a:cubicBezTo>
                  <a:pt x="2550611" y="1476116"/>
                  <a:pt x="2549772" y="1472805"/>
                  <a:pt x="2547442" y="1470767"/>
                </a:cubicBezTo>
                <a:cubicBezTo>
                  <a:pt x="2536542" y="1461230"/>
                  <a:pt x="2534873" y="1461426"/>
                  <a:pt x="2524260" y="1457888"/>
                </a:cubicBezTo>
                <a:cubicBezTo>
                  <a:pt x="2521684" y="1458747"/>
                  <a:pt x="2518452" y="1458544"/>
                  <a:pt x="2516532" y="1460464"/>
                </a:cubicBezTo>
                <a:cubicBezTo>
                  <a:pt x="2514612" y="1462384"/>
                  <a:pt x="2516477" y="1467183"/>
                  <a:pt x="2513956" y="1468191"/>
                </a:cubicBezTo>
                <a:cubicBezTo>
                  <a:pt x="2506738" y="1471078"/>
                  <a:pt x="2498502" y="1469908"/>
                  <a:pt x="2490775" y="1470767"/>
                </a:cubicBezTo>
                <a:cubicBezTo>
                  <a:pt x="2471886" y="1469908"/>
                  <a:pt x="2458577" y="1474201"/>
                  <a:pt x="2436683" y="1475918"/>
                </a:cubicBezTo>
                <a:cubicBezTo>
                  <a:pt x="2414789" y="1477635"/>
                  <a:pt x="2389461" y="1478924"/>
                  <a:pt x="2359410" y="1481070"/>
                </a:cubicBezTo>
                <a:lnTo>
                  <a:pt x="2256379" y="1488797"/>
                </a:lnTo>
                <a:cubicBezTo>
                  <a:pt x="2230621" y="1490944"/>
                  <a:pt x="2229333" y="1490085"/>
                  <a:pt x="2204863" y="1493949"/>
                </a:cubicBezTo>
                <a:cubicBezTo>
                  <a:pt x="2180393" y="1497813"/>
                  <a:pt x="2130596" y="1508974"/>
                  <a:pt x="2109561" y="1511979"/>
                </a:cubicBezTo>
                <a:cubicBezTo>
                  <a:pt x="2088526" y="1514984"/>
                  <a:pt x="2085948" y="1512409"/>
                  <a:pt x="2078650" y="1511980"/>
                </a:cubicBezTo>
                <a:cubicBezTo>
                  <a:pt x="2071352" y="1511551"/>
                  <a:pt x="2074358" y="1508546"/>
                  <a:pt x="2065772" y="1509404"/>
                </a:cubicBezTo>
                <a:cubicBezTo>
                  <a:pt x="2057186" y="1510262"/>
                  <a:pt x="2036150" y="1511979"/>
                  <a:pt x="2027135" y="1517130"/>
                </a:cubicBezTo>
                <a:cubicBezTo>
                  <a:pt x="2018120" y="1522281"/>
                  <a:pt x="2011680" y="1536878"/>
                  <a:pt x="2011680" y="1540312"/>
                </a:cubicBezTo>
                <a:lnTo>
                  <a:pt x="2009104" y="1607283"/>
                </a:lnTo>
                <a:cubicBezTo>
                  <a:pt x="1949861" y="1611576"/>
                  <a:pt x="1906073" y="1615869"/>
                  <a:pt x="1857134" y="1594404"/>
                </a:cubicBezTo>
                <a:cubicBezTo>
                  <a:pt x="1851124" y="1556626"/>
                  <a:pt x="1888901" y="1511120"/>
                  <a:pt x="1851982" y="1488797"/>
                </a:cubicBezTo>
                <a:lnTo>
                  <a:pt x="1741224" y="1486222"/>
                </a:lnTo>
                <a:lnTo>
                  <a:pt x="1700010" y="1460464"/>
                </a:lnTo>
                <a:cubicBezTo>
                  <a:pt x="1700011" y="1455312"/>
                  <a:pt x="1700011" y="1450161"/>
                  <a:pt x="1700012" y="1445009"/>
                </a:cubicBezTo>
                <a:lnTo>
                  <a:pt x="1797891" y="1447585"/>
                </a:lnTo>
                <a:lnTo>
                  <a:pt x="1797891" y="1293038"/>
                </a:lnTo>
                <a:lnTo>
                  <a:pt x="1517132" y="1295614"/>
                </a:lnTo>
                <a:lnTo>
                  <a:pt x="1527435" y="1148795"/>
                </a:lnTo>
                <a:lnTo>
                  <a:pt x="1365161" y="1141068"/>
                </a:lnTo>
                <a:lnTo>
                  <a:pt x="1370313" y="1285312"/>
                </a:lnTo>
                <a:lnTo>
                  <a:pt x="1313646" y="1259553"/>
                </a:lnTo>
                <a:lnTo>
                  <a:pt x="1326524" y="1184856"/>
                </a:lnTo>
                <a:lnTo>
                  <a:pt x="986522" y="1110158"/>
                </a:lnTo>
                <a:lnTo>
                  <a:pt x="955613" y="1159098"/>
                </a:lnTo>
                <a:lnTo>
                  <a:pt x="831976" y="1153947"/>
                </a:lnTo>
                <a:lnTo>
                  <a:pt x="806218" y="1079249"/>
                </a:lnTo>
                <a:lnTo>
                  <a:pt x="746975" y="960764"/>
                </a:lnTo>
                <a:lnTo>
                  <a:pt x="607883" y="1009703"/>
                </a:lnTo>
                <a:lnTo>
                  <a:pt x="569247" y="978794"/>
                </a:lnTo>
                <a:lnTo>
                  <a:pt x="494549" y="1014855"/>
                </a:lnTo>
                <a:lnTo>
                  <a:pt x="419852" y="1097280"/>
                </a:lnTo>
                <a:lnTo>
                  <a:pt x="345154" y="1020006"/>
                </a:lnTo>
                <a:lnTo>
                  <a:pt x="479095" y="947885"/>
                </a:lnTo>
                <a:cubicBezTo>
                  <a:pt x="482529" y="941016"/>
                  <a:pt x="491115" y="941445"/>
                  <a:pt x="489398" y="927278"/>
                </a:cubicBezTo>
                <a:cubicBezTo>
                  <a:pt x="487681" y="913111"/>
                  <a:pt x="482099" y="878338"/>
                  <a:pt x="468791" y="862883"/>
                </a:cubicBezTo>
                <a:cubicBezTo>
                  <a:pt x="455483" y="847428"/>
                  <a:pt x="428009" y="840561"/>
                  <a:pt x="409549" y="834551"/>
                </a:cubicBezTo>
                <a:cubicBezTo>
                  <a:pt x="391089" y="828541"/>
                  <a:pt x="376922" y="829399"/>
                  <a:pt x="358033" y="826823"/>
                </a:cubicBezTo>
                <a:cubicBezTo>
                  <a:pt x="337641" y="821725"/>
                  <a:pt x="348819" y="823365"/>
                  <a:pt x="314245" y="826823"/>
                </a:cubicBezTo>
                <a:cubicBezTo>
                  <a:pt x="308204" y="827427"/>
                  <a:pt x="296215" y="829399"/>
                  <a:pt x="296215" y="829399"/>
                </a:cubicBezTo>
                <a:lnTo>
                  <a:pt x="275608" y="870611"/>
                </a:lnTo>
                <a:lnTo>
                  <a:pt x="172577" y="793338"/>
                </a:lnTo>
                <a:lnTo>
                  <a:pt x="90153" y="788187"/>
                </a:lnTo>
                <a:lnTo>
                  <a:pt x="136516" y="865460"/>
                </a:lnTo>
                <a:lnTo>
                  <a:pt x="7728" y="855157"/>
                </a:lnTo>
                <a:close/>
              </a:path>
            </a:pathLst>
          </a:custGeom>
          <a:solidFill>
            <a:srgbClr val="A43258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/>
          <a:lstStyle/>
          <a:p>
            <a:pPr algn="ctr"/>
            <a:endParaRPr lang="es-MX" sz="500" b="1" dirty="0">
              <a:solidFill>
                <a:schemeClr val="bg1"/>
              </a:solidFill>
              <a:latin typeface="Montserrat" panose="00000500000000000000" pitchFamily="2" charset="0"/>
            </a:endParaRPr>
          </a:p>
        </p:txBody>
      </p:sp>
      <p:sp>
        <p:nvSpPr>
          <p:cNvPr id="36" name="CuadroTexto 35">
            <a:extLst>
              <a:ext uri="{FF2B5EF4-FFF2-40B4-BE49-F238E27FC236}">
                <a16:creationId xmlns:a16="http://schemas.microsoft.com/office/drawing/2014/main" xmlns="" id="{FCE988A8-4FF8-9D8F-2844-0562827685E2}"/>
              </a:ext>
            </a:extLst>
          </p:cNvPr>
          <p:cNvSpPr txBox="1"/>
          <p:nvPr/>
        </p:nvSpPr>
        <p:spPr>
          <a:xfrm>
            <a:off x="3225402" y="4446108"/>
            <a:ext cx="135646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100" b="1" dirty="0">
                <a:solidFill>
                  <a:srgbClr val="9C2248"/>
                </a:solidFill>
                <a:latin typeface="Montserrat" panose="00000500000000000000" pitchFamily="2" charset="0"/>
              </a:rPr>
              <a:t>HUIMANGUILLO</a:t>
            </a:r>
          </a:p>
        </p:txBody>
      </p:sp>
      <p:sp>
        <p:nvSpPr>
          <p:cNvPr id="34" name="CuadroTexto 33">
            <a:extLst>
              <a:ext uri="{FF2B5EF4-FFF2-40B4-BE49-F238E27FC236}">
                <a16:creationId xmlns:a16="http://schemas.microsoft.com/office/drawing/2014/main" xmlns="" id="{E63E73E2-F3E6-6B78-331C-DD1DEA3CDF93}"/>
              </a:ext>
            </a:extLst>
          </p:cNvPr>
          <p:cNvSpPr txBox="1"/>
          <p:nvPr/>
        </p:nvSpPr>
        <p:spPr>
          <a:xfrm>
            <a:off x="3371350" y="4715878"/>
            <a:ext cx="11304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100" b="1" dirty="0" smtClean="0">
                <a:solidFill>
                  <a:srgbClr val="A43258"/>
                </a:solidFill>
                <a:latin typeface="Montserrat" panose="00000500000000000000" pitchFamily="2" charset="0"/>
              </a:rPr>
              <a:t>$957,737,367</a:t>
            </a:r>
            <a:endParaRPr lang="es-MX" sz="1100" b="1" dirty="0">
              <a:solidFill>
                <a:srgbClr val="A43258"/>
              </a:solidFill>
              <a:latin typeface="Montserrat" panose="00000500000000000000" pitchFamily="2" charset="0"/>
            </a:endParaRPr>
          </a:p>
        </p:txBody>
      </p:sp>
      <p:sp>
        <p:nvSpPr>
          <p:cNvPr id="32" name="Forma libre 46">
            <a:extLst>
              <a:ext uri="{FF2B5EF4-FFF2-40B4-BE49-F238E27FC236}">
                <a16:creationId xmlns:a16="http://schemas.microsoft.com/office/drawing/2014/main" xmlns="" id="{5A85549F-631B-FBBF-FBA1-3EDDCD02ED91}"/>
              </a:ext>
            </a:extLst>
          </p:cNvPr>
          <p:cNvSpPr/>
          <p:nvPr/>
        </p:nvSpPr>
        <p:spPr>
          <a:xfrm>
            <a:off x="2803002" y="4463512"/>
            <a:ext cx="444845" cy="477998"/>
          </a:xfrm>
          <a:custGeom>
            <a:avLst/>
            <a:gdLst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48897 w 2843684"/>
              <a:gd name="connsiteY63" fmla="*/ 302455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60879 w 2843684"/>
              <a:gd name="connsiteY77" fmla="*/ 2371411 h 3044651"/>
              <a:gd name="connsiteX78" fmla="*/ 2291024 w 2843684"/>
              <a:gd name="connsiteY78" fmla="*/ 2311121 h 3044651"/>
              <a:gd name="connsiteX79" fmla="*/ 2301073 w 2843684"/>
              <a:gd name="connsiteY79" fmla="*/ 2280976 h 3044651"/>
              <a:gd name="connsiteX80" fmla="*/ 2321169 w 2843684"/>
              <a:gd name="connsiteY80" fmla="*/ 2250831 h 3044651"/>
              <a:gd name="connsiteX81" fmla="*/ 2351314 w 2843684"/>
              <a:gd name="connsiteY81" fmla="*/ 2190541 h 3044651"/>
              <a:gd name="connsiteX82" fmla="*/ 2421653 w 2843684"/>
              <a:gd name="connsiteY82" fmla="*/ 2170444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582427 w 2843684"/>
              <a:gd name="connsiteY87" fmla="*/ 1889090 h 3044651"/>
              <a:gd name="connsiteX88" fmla="*/ 2632668 w 2843684"/>
              <a:gd name="connsiteY88" fmla="*/ 1818752 h 3044651"/>
              <a:gd name="connsiteX89" fmla="*/ 2713055 w 2843684"/>
              <a:gd name="connsiteY89" fmla="*/ 1808704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02523 w 2843684"/>
              <a:gd name="connsiteY93" fmla="*/ 1487156 h 3044651"/>
              <a:gd name="connsiteX94" fmla="*/ 2572378 w 2843684"/>
              <a:gd name="connsiteY94" fmla="*/ 1467060 h 3044651"/>
              <a:gd name="connsiteX95" fmla="*/ 2562330 w 2843684"/>
              <a:gd name="connsiteY95" fmla="*/ 1376624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13055 w 2843684"/>
              <a:gd name="connsiteY98" fmla="*/ 1356528 h 3044651"/>
              <a:gd name="connsiteX99" fmla="*/ 2682910 w 2843684"/>
              <a:gd name="connsiteY99" fmla="*/ 1346479 h 3044651"/>
              <a:gd name="connsiteX100" fmla="*/ 2612572 w 2843684"/>
              <a:gd name="connsiteY100" fmla="*/ 1336431 h 3044651"/>
              <a:gd name="connsiteX101" fmla="*/ 2612572 w 2843684"/>
              <a:gd name="connsiteY101" fmla="*/ 1276141 h 3044651"/>
              <a:gd name="connsiteX102" fmla="*/ 2672862 w 2843684"/>
              <a:gd name="connsiteY102" fmla="*/ 1296238 h 3044651"/>
              <a:gd name="connsiteX103" fmla="*/ 2703007 w 2843684"/>
              <a:gd name="connsiteY103" fmla="*/ 1306286 h 3044651"/>
              <a:gd name="connsiteX104" fmla="*/ 2733152 w 2843684"/>
              <a:gd name="connsiteY104" fmla="*/ 1316334 h 3044651"/>
              <a:gd name="connsiteX105" fmla="*/ 2723103 w 2843684"/>
              <a:gd name="connsiteY105" fmla="*/ 1276141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48897 w 2843684"/>
              <a:gd name="connsiteY63" fmla="*/ 302455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60879 w 2843684"/>
              <a:gd name="connsiteY77" fmla="*/ 2371411 h 3044651"/>
              <a:gd name="connsiteX78" fmla="*/ 2291024 w 2843684"/>
              <a:gd name="connsiteY78" fmla="*/ 2311121 h 3044651"/>
              <a:gd name="connsiteX79" fmla="*/ 2301073 w 2843684"/>
              <a:gd name="connsiteY79" fmla="*/ 2280976 h 3044651"/>
              <a:gd name="connsiteX80" fmla="*/ 2321169 w 2843684"/>
              <a:gd name="connsiteY80" fmla="*/ 2250831 h 3044651"/>
              <a:gd name="connsiteX81" fmla="*/ 2351314 w 2843684"/>
              <a:gd name="connsiteY81" fmla="*/ 2190541 h 3044651"/>
              <a:gd name="connsiteX82" fmla="*/ 2421653 w 2843684"/>
              <a:gd name="connsiteY82" fmla="*/ 2170444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582427 w 2843684"/>
              <a:gd name="connsiteY87" fmla="*/ 1889090 h 3044651"/>
              <a:gd name="connsiteX88" fmla="*/ 2632668 w 2843684"/>
              <a:gd name="connsiteY88" fmla="*/ 1818752 h 3044651"/>
              <a:gd name="connsiteX89" fmla="*/ 2713055 w 2843684"/>
              <a:gd name="connsiteY89" fmla="*/ 1808704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02523 w 2843684"/>
              <a:gd name="connsiteY93" fmla="*/ 1487156 h 3044651"/>
              <a:gd name="connsiteX94" fmla="*/ 2572378 w 2843684"/>
              <a:gd name="connsiteY94" fmla="*/ 1467060 h 3044651"/>
              <a:gd name="connsiteX95" fmla="*/ 2562330 w 2843684"/>
              <a:gd name="connsiteY95" fmla="*/ 1376624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46479 h 3044651"/>
              <a:gd name="connsiteX100" fmla="*/ 2612572 w 2843684"/>
              <a:gd name="connsiteY100" fmla="*/ 1336431 h 3044651"/>
              <a:gd name="connsiteX101" fmla="*/ 2612572 w 2843684"/>
              <a:gd name="connsiteY101" fmla="*/ 1276141 h 3044651"/>
              <a:gd name="connsiteX102" fmla="*/ 2672862 w 2843684"/>
              <a:gd name="connsiteY102" fmla="*/ 1296238 h 3044651"/>
              <a:gd name="connsiteX103" fmla="*/ 2703007 w 2843684"/>
              <a:gd name="connsiteY103" fmla="*/ 1306286 h 3044651"/>
              <a:gd name="connsiteX104" fmla="*/ 2733152 w 2843684"/>
              <a:gd name="connsiteY104" fmla="*/ 1316334 h 3044651"/>
              <a:gd name="connsiteX105" fmla="*/ 2723103 w 2843684"/>
              <a:gd name="connsiteY105" fmla="*/ 1276141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48897 w 2843684"/>
              <a:gd name="connsiteY63" fmla="*/ 302455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60879 w 2843684"/>
              <a:gd name="connsiteY77" fmla="*/ 2371411 h 3044651"/>
              <a:gd name="connsiteX78" fmla="*/ 2291024 w 2843684"/>
              <a:gd name="connsiteY78" fmla="*/ 2311121 h 3044651"/>
              <a:gd name="connsiteX79" fmla="*/ 2301073 w 2843684"/>
              <a:gd name="connsiteY79" fmla="*/ 2280976 h 3044651"/>
              <a:gd name="connsiteX80" fmla="*/ 2321169 w 2843684"/>
              <a:gd name="connsiteY80" fmla="*/ 2250831 h 3044651"/>
              <a:gd name="connsiteX81" fmla="*/ 2351314 w 2843684"/>
              <a:gd name="connsiteY81" fmla="*/ 2190541 h 3044651"/>
              <a:gd name="connsiteX82" fmla="*/ 2421653 w 2843684"/>
              <a:gd name="connsiteY82" fmla="*/ 2170444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582427 w 2843684"/>
              <a:gd name="connsiteY87" fmla="*/ 1889090 h 3044651"/>
              <a:gd name="connsiteX88" fmla="*/ 2632668 w 2843684"/>
              <a:gd name="connsiteY88" fmla="*/ 1818752 h 3044651"/>
              <a:gd name="connsiteX89" fmla="*/ 2713055 w 2843684"/>
              <a:gd name="connsiteY89" fmla="*/ 1808704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02523 w 2843684"/>
              <a:gd name="connsiteY93" fmla="*/ 1487156 h 3044651"/>
              <a:gd name="connsiteX94" fmla="*/ 2572378 w 2843684"/>
              <a:gd name="connsiteY94" fmla="*/ 1467060 h 3044651"/>
              <a:gd name="connsiteX95" fmla="*/ 2562330 w 2843684"/>
              <a:gd name="connsiteY95" fmla="*/ 1376624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36176 h 3044651"/>
              <a:gd name="connsiteX100" fmla="*/ 2612572 w 2843684"/>
              <a:gd name="connsiteY100" fmla="*/ 1336431 h 3044651"/>
              <a:gd name="connsiteX101" fmla="*/ 2612572 w 2843684"/>
              <a:gd name="connsiteY101" fmla="*/ 1276141 h 3044651"/>
              <a:gd name="connsiteX102" fmla="*/ 2672862 w 2843684"/>
              <a:gd name="connsiteY102" fmla="*/ 1296238 h 3044651"/>
              <a:gd name="connsiteX103" fmla="*/ 2703007 w 2843684"/>
              <a:gd name="connsiteY103" fmla="*/ 1306286 h 3044651"/>
              <a:gd name="connsiteX104" fmla="*/ 2733152 w 2843684"/>
              <a:gd name="connsiteY104" fmla="*/ 1316334 h 3044651"/>
              <a:gd name="connsiteX105" fmla="*/ 2723103 w 2843684"/>
              <a:gd name="connsiteY105" fmla="*/ 1276141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48897 w 2843684"/>
              <a:gd name="connsiteY63" fmla="*/ 302455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60879 w 2843684"/>
              <a:gd name="connsiteY77" fmla="*/ 2371411 h 3044651"/>
              <a:gd name="connsiteX78" fmla="*/ 2291024 w 2843684"/>
              <a:gd name="connsiteY78" fmla="*/ 2311121 h 3044651"/>
              <a:gd name="connsiteX79" fmla="*/ 2301073 w 2843684"/>
              <a:gd name="connsiteY79" fmla="*/ 2280976 h 3044651"/>
              <a:gd name="connsiteX80" fmla="*/ 2321169 w 2843684"/>
              <a:gd name="connsiteY80" fmla="*/ 2250831 h 3044651"/>
              <a:gd name="connsiteX81" fmla="*/ 2351314 w 2843684"/>
              <a:gd name="connsiteY81" fmla="*/ 2190541 h 3044651"/>
              <a:gd name="connsiteX82" fmla="*/ 2421653 w 2843684"/>
              <a:gd name="connsiteY82" fmla="*/ 2170444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582427 w 2843684"/>
              <a:gd name="connsiteY87" fmla="*/ 1889090 h 3044651"/>
              <a:gd name="connsiteX88" fmla="*/ 2632668 w 2843684"/>
              <a:gd name="connsiteY88" fmla="*/ 1818752 h 3044651"/>
              <a:gd name="connsiteX89" fmla="*/ 2713055 w 2843684"/>
              <a:gd name="connsiteY89" fmla="*/ 1808704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02523 w 2843684"/>
              <a:gd name="connsiteY93" fmla="*/ 1487156 h 3044651"/>
              <a:gd name="connsiteX94" fmla="*/ 2572378 w 2843684"/>
              <a:gd name="connsiteY94" fmla="*/ 1467060 h 3044651"/>
              <a:gd name="connsiteX95" fmla="*/ 2562330 w 2843684"/>
              <a:gd name="connsiteY95" fmla="*/ 1376624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36176 h 3044651"/>
              <a:gd name="connsiteX100" fmla="*/ 2615148 w 2843684"/>
              <a:gd name="connsiteY100" fmla="*/ 1349310 h 3044651"/>
              <a:gd name="connsiteX101" fmla="*/ 2612572 w 2843684"/>
              <a:gd name="connsiteY101" fmla="*/ 1276141 h 3044651"/>
              <a:gd name="connsiteX102" fmla="*/ 2672862 w 2843684"/>
              <a:gd name="connsiteY102" fmla="*/ 1296238 h 3044651"/>
              <a:gd name="connsiteX103" fmla="*/ 2703007 w 2843684"/>
              <a:gd name="connsiteY103" fmla="*/ 1306286 h 3044651"/>
              <a:gd name="connsiteX104" fmla="*/ 2733152 w 2843684"/>
              <a:gd name="connsiteY104" fmla="*/ 1316334 h 3044651"/>
              <a:gd name="connsiteX105" fmla="*/ 2723103 w 2843684"/>
              <a:gd name="connsiteY105" fmla="*/ 1276141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48897 w 2843684"/>
              <a:gd name="connsiteY63" fmla="*/ 302455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60879 w 2843684"/>
              <a:gd name="connsiteY77" fmla="*/ 2371411 h 3044651"/>
              <a:gd name="connsiteX78" fmla="*/ 2291024 w 2843684"/>
              <a:gd name="connsiteY78" fmla="*/ 2311121 h 3044651"/>
              <a:gd name="connsiteX79" fmla="*/ 2301073 w 2843684"/>
              <a:gd name="connsiteY79" fmla="*/ 2280976 h 3044651"/>
              <a:gd name="connsiteX80" fmla="*/ 2321169 w 2843684"/>
              <a:gd name="connsiteY80" fmla="*/ 2250831 h 3044651"/>
              <a:gd name="connsiteX81" fmla="*/ 2351314 w 2843684"/>
              <a:gd name="connsiteY81" fmla="*/ 2190541 h 3044651"/>
              <a:gd name="connsiteX82" fmla="*/ 2421653 w 2843684"/>
              <a:gd name="connsiteY82" fmla="*/ 2170444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582427 w 2843684"/>
              <a:gd name="connsiteY87" fmla="*/ 1889090 h 3044651"/>
              <a:gd name="connsiteX88" fmla="*/ 2632668 w 2843684"/>
              <a:gd name="connsiteY88" fmla="*/ 1818752 h 3044651"/>
              <a:gd name="connsiteX89" fmla="*/ 2713055 w 2843684"/>
              <a:gd name="connsiteY89" fmla="*/ 1808704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02523 w 2843684"/>
              <a:gd name="connsiteY93" fmla="*/ 1487156 h 3044651"/>
              <a:gd name="connsiteX94" fmla="*/ 2572378 w 2843684"/>
              <a:gd name="connsiteY94" fmla="*/ 1467060 h 3044651"/>
              <a:gd name="connsiteX95" fmla="*/ 2562330 w 2843684"/>
              <a:gd name="connsiteY95" fmla="*/ 1376624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36176 h 3044651"/>
              <a:gd name="connsiteX100" fmla="*/ 2615148 w 2843684"/>
              <a:gd name="connsiteY100" fmla="*/ 1349310 h 3044651"/>
              <a:gd name="connsiteX101" fmla="*/ 2646057 w 2843684"/>
              <a:gd name="connsiteY101" fmla="*/ 1276141 h 3044651"/>
              <a:gd name="connsiteX102" fmla="*/ 2672862 w 2843684"/>
              <a:gd name="connsiteY102" fmla="*/ 1296238 h 3044651"/>
              <a:gd name="connsiteX103" fmla="*/ 2703007 w 2843684"/>
              <a:gd name="connsiteY103" fmla="*/ 1306286 h 3044651"/>
              <a:gd name="connsiteX104" fmla="*/ 2733152 w 2843684"/>
              <a:gd name="connsiteY104" fmla="*/ 1316334 h 3044651"/>
              <a:gd name="connsiteX105" fmla="*/ 2723103 w 2843684"/>
              <a:gd name="connsiteY105" fmla="*/ 1276141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48897 w 2843684"/>
              <a:gd name="connsiteY63" fmla="*/ 302455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60879 w 2843684"/>
              <a:gd name="connsiteY77" fmla="*/ 2371411 h 3044651"/>
              <a:gd name="connsiteX78" fmla="*/ 2291024 w 2843684"/>
              <a:gd name="connsiteY78" fmla="*/ 2311121 h 3044651"/>
              <a:gd name="connsiteX79" fmla="*/ 2301073 w 2843684"/>
              <a:gd name="connsiteY79" fmla="*/ 2280976 h 3044651"/>
              <a:gd name="connsiteX80" fmla="*/ 2321169 w 2843684"/>
              <a:gd name="connsiteY80" fmla="*/ 2250831 h 3044651"/>
              <a:gd name="connsiteX81" fmla="*/ 2351314 w 2843684"/>
              <a:gd name="connsiteY81" fmla="*/ 2190541 h 3044651"/>
              <a:gd name="connsiteX82" fmla="*/ 2421653 w 2843684"/>
              <a:gd name="connsiteY82" fmla="*/ 2170444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582427 w 2843684"/>
              <a:gd name="connsiteY87" fmla="*/ 1889090 h 3044651"/>
              <a:gd name="connsiteX88" fmla="*/ 2632668 w 2843684"/>
              <a:gd name="connsiteY88" fmla="*/ 1818752 h 3044651"/>
              <a:gd name="connsiteX89" fmla="*/ 2713055 w 2843684"/>
              <a:gd name="connsiteY89" fmla="*/ 1808704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02523 w 2843684"/>
              <a:gd name="connsiteY93" fmla="*/ 1487156 h 3044651"/>
              <a:gd name="connsiteX94" fmla="*/ 2572378 w 2843684"/>
              <a:gd name="connsiteY94" fmla="*/ 1467060 h 3044651"/>
              <a:gd name="connsiteX95" fmla="*/ 2562330 w 2843684"/>
              <a:gd name="connsiteY95" fmla="*/ 1376624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36176 h 3044651"/>
              <a:gd name="connsiteX100" fmla="*/ 2615148 w 2843684"/>
              <a:gd name="connsiteY100" fmla="*/ 1349310 h 3044651"/>
              <a:gd name="connsiteX101" fmla="*/ 2646057 w 2843684"/>
              <a:gd name="connsiteY101" fmla="*/ 1276141 h 3044651"/>
              <a:gd name="connsiteX102" fmla="*/ 2672862 w 2843684"/>
              <a:gd name="connsiteY102" fmla="*/ 1296238 h 3044651"/>
              <a:gd name="connsiteX103" fmla="*/ 2703007 w 2843684"/>
              <a:gd name="connsiteY103" fmla="*/ 1306286 h 3044651"/>
              <a:gd name="connsiteX104" fmla="*/ 2733152 w 2843684"/>
              <a:gd name="connsiteY104" fmla="*/ 1316334 h 3044651"/>
              <a:gd name="connsiteX105" fmla="*/ 2728254 w 2843684"/>
              <a:gd name="connsiteY105" fmla="*/ 1268414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48897 w 2843684"/>
              <a:gd name="connsiteY63" fmla="*/ 302455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60879 w 2843684"/>
              <a:gd name="connsiteY77" fmla="*/ 2371411 h 3044651"/>
              <a:gd name="connsiteX78" fmla="*/ 2291024 w 2843684"/>
              <a:gd name="connsiteY78" fmla="*/ 2311121 h 3044651"/>
              <a:gd name="connsiteX79" fmla="*/ 2301073 w 2843684"/>
              <a:gd name="connsiteY79" fmla="*/ 2280976 h 3044651"/>
              <a:gd name="connsiteX80" fmla="*/ 2321169 w 2843684"/>
              <a:gd name="connsiteY80" fmla="*/ 2250831 h 3044651"/>
              <a:gd name="connsiteX81" fmla="*/ 2351314 w 2843684"/>
              <a:gd name="connsiteY81" fmla="*/ 2190541 h 3044651"/>
              <a:gd name="connsiteX82" fmla="*/ 2421653 w 2843684"/>
              <a:gd name="connsiteY82" fmla="*/ 2170444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582427 w 2843684"/>
              <a:gd name="connsiteY87" fmla="*/ 1889090 h 3044651"/>
              <a:gd name="connsiteX88" fmla="*/ 2632668 w 2843684"/>
              <a:gd name="connsiteY88" fmla="*/ 1818752 h 3044651"/>
              <a:gd name="connsiteX89" fmla="*/ 2713055 w 2843684"/>
              <a:gd name="connsiteY89" fmla="*/ 1808704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02523 w 2843684"/>
              <a:gd name="connsiteY93" fmla="*/ 1487156 h 3044651"/>
              <a:gd name="connsiteX94" fmla="*/ 2572378 w 2843684"/>
              <a:gd name="connsiteY94" fmla="*/ 1467060 h 3044651"/>
              <a:gd name="connsiteX95" fmla="*/ 2562330 w 2843684"/>
              <a:gd name="connsiteY95" fmla="*/ 1376624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36176 h 3044651"/>
              <a:gd name="connsiteX100" fmla="*/ 2615148 w 2843684"/>
              <a:gd name="connsiteY100" fmla="*/ 1349310 h 3044651"/>
              <a:gd name="connsiteX101" fmla="*/ 2646057 w 2843684"/>
              <a:gd name="connsiteY101" fmla="*/ 1276141 h 3044651"/>
              <a:gd name="connsiteX102" fmla="*/ 2672862 w 2843684"/>
              <a:gd name="connsiteY102" fmla="*/ 1296238 h 3044651"/>
              <a:gd name="connsiteX103" fmla="*/ 2705582 w 2843684"/>
              <a:gd name="connsiteY103" fmla="*/ 1298559 h 3044651"/>
              <a:gd name="connsiteX104" fmla="*/ 2733152 w 2843684"/>
              <a:gd name="connsiteY104" fmla="*/ 1316334 h 3044651"/>
              <a:gd name="connsiteX105" fmla="*/ 2728254 w 2843684"/>
              <a:gd name="connsiteY105" fmla="*/ 1268414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48897 w 2843684"/>
              <a:gd name="connsiteY63" fmla="*/ 302455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60879 w 2843684"/>
              <a:gd name="connsiteY77" fmla="*/ 2371411 h 3044651"/>
              <a:gd name="connsiteX78" fmla="*/ 2291024 w 2843684"/>
              <a:gd name="connsiteY78" fmla="*/ 2311121 h 3044651"/>
              <a:gd name="connsiteX79" fmla="*/ 2301073 w 2843684"/>
              <a:gd name="connsiteY79" fmla="*/ 2280976 h 3044651"/>
              <a:gd name="connsiteX80" fmla="*/ 2321169 w 2843684"/>
              <a:gd name="connsiteY80" fmla="*/ 2250831 h 3044651"/>
              <a:gd name="connsiteX81" fmla="*/ 2351314 w 2843684"/>
              <a:gd name="connsiteY81" fmla="*/ 2190541 h 3044651"/>
              <a:gd name="connsiteX82" fmla="*/ 2421653 w 2843684"/>
              <a:gd name="connsiteY82" fmla="*/ 2170444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582427 w 2843684"/>
              <a:gd name="connsiteY87" fmla="*/ 1889090 h 3044651"/>
              <a:gd name="connsiteX88" fmla="*/ 2632668 w 2843684"/>
              <a:gd name="connsiteY88" fmla="*/ 1818752 h 3044651"/>
              <a:gd name="connsiteX89" fmla="*/ 2713055 w 2843684"/>
              <a:gd name="connsiteY89" fmla="*/ 1808704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02523 w 2843684"/>
              <a:gd name="connsiteY93" fmla="*/ 1487156 h 3044651"/>
              <a:gd name="connsiteX94" fmla="*/ 2572378 w 2843684"/>
              <a:gd name="connsiteY94" fmla="*/ 1467060 h 3044651"/>
              <a:gd name="connsiteX95" fmla="*/ 2562330 w 2843684"/>
              <a:gd name="connsiteY95" fmla="*/ 1376624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36176 h 3044651"/>
              <a:gd name="connsiteX100" fmla="*/ 2615148 w 2843684"/>
              <a:gd name="connsiteY100" fmla="*/ 1349310 h 3044651"/>
              <a:gd name="connsiteX101" fmla="*/ 2646057 w 2843684"/>
              <a:gd name="connsiteY101" fmla="*/ 1276141 h 3044651"/>
              <a:gd name="connsiteX102" fmla="*/ 2672862 w 2843684"/>
              <a:gd name="connsiteY102" fmla="*/ 1296238 h 3044651"/>
              <a:gd name="connsiteX103" fmla="*/ 2705582 w 2843684"/>
              <a:gd name="connsiteY103" fmla="*/ 1298559 h 3044651"/>
              <a:gd name="connsiteX104" fmla="*/ 2733152 w 2843684"/>
              <a:gd name="connsiteY104" fmla="*/ 1300879 h 3044651"/>
              <a:gd name="connsiteX105" fmla="*/ 2728254 w 2843684"/>
              <a:gd name="connsiteY105" fmla="*/ 1268414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48897 w 2843684"/>
              <a:gd name="connsiteY63" fmla="*/ 302455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60879 w 2843684"/>
              <a:gd name="connsiteY77" fmla="*/ 2371411 h 3044651"/>
              <a:gd name="connsiteX78" fmla="*/ 2291024 w 2843684"/>
              <a:gd name="connsiteY78" fmla="*/ 2311121 h 3044651"/>
              <a:gd name="connsiteX79" fmla="*/ 2301073 w 2843684"/>
              <a:gd name="connsiteY79" fmla="*/ 2280976 h 3044651"/>
              <a:gd name="connsiteX80" fmla="*/ 2321169 w 2843684"/>
              <a:gd name="connsiteY80" fmla="*/ 2250831 h 3044651"/>
              <a:gd name="connsiteX81" fmla="*/ 2351314 w 2843684"/>
              <a:gd name="connsiteY81" fmla="*/ 2190541 h 3044651"/>
              <a:gd name="connsiteX82" fmla="*/ 2421653 w 2843684"/>
              <a:gd name="connsiteY82" fmla="*/ 2170444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582427 w 2843684"/>
              <a:gd name="connsiteY87" fmla="*/ 1889090 h 3044651"/>
              <a:gd name="connsiteX88" fmla="*/ 2632668 w 2843684"/>
              <a:gd name="connsiteY88" fmla="*/ 1818752 h 3044651"/>
              <a:gd name="connsiteX89" fmla="*/ 2713055 w 2843684"/>
              <a:gd name="connsiteY89" fmla="*/ 1808704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02523 w 2843684"/>
              <a:gd name="connsiteY93" fmla="*/ 1487156 h 3044651"/>
              <a:gd name="connsiteX94" fmla="*/ 2603288 w 2843684"/>
              <a:gd name="connsiteY94" fmla="*/ 1456757 h 3044651"/>
              <a:gd name="connsiteX95" fmla="*/ 2562330 w 2843684"/>
              <a:gd name="connsiteY95" fmla="*/ 1376624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36176 h 3044651"/>
              <a:gd name="connsiteX100" fmla="*/ 2615148 w 2843684"/>
              <a:gd name="connsiteY100" fmla="*/ 1349310 h 3044651"/>
              <a:gd name="connsiteX101" fmla="*/ 2646057 w 2843684"/>
              <a:gd name="connsiteY101" fmla="*/ 1276141 h 3044651"/>
              <a:gd name="connsiteX102" fmla="*/ 2672862 w 2843684"/>
              <a:gd name="connsiteY102" fmla="*/ 1296238 h 3044651"/>
              <a:gd name="connsiteX103" fmla="*/ 2705582 w 2843684"/>
              <a:gd name="connsiteY103" fmla="*/ 1298559 h 3044651"/>
              <a:gd name="connsiteX104" fmla="*/ 2733152 w 2843684"/>
              <a:gd name="connsiteY104" fmla="*/ 1300879 h 3044651"/>
              <a:gd name="connsiteX105" fmla="*/ 2728254 w 2843684"/>
              <a:gd name="connsiteY105" fmla="*/ 1268414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48897 w 2843684"/>
              <a:gd name="connsiteY63" fmla="*/ 302455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60879 w 2843684"/>
              <a:gd name="connsiteY77" fmla="*/ 2371411 h 3044651"/>
              <a:gd name="connsiteX78" fmla="*/ 2291024 w 2843684"/>
              <a:gd name="connsiteY78" fmla="*/ 2311121 h 3044651"/>
              <a:gd name="connsiteX79" fmla="*/ 2301073 w 2843684"/>
              <a:gd name="connsiteY79" fmla="*/ 2280976 h 3044651"/>
              <a:gd name="connsiteX80" fmla="*/ 2321169 w 2843684"/>
              <a:gd name="connsiteY80" fmla="*/ 2250831 h 3044651"/>
              <a:gd name="connsiteX81" fmla="*/ 2351314 w 2843684"/>
              <a:gd name="connsiteY81" fmla="*/ 2190541 h 3044651"/>
              <a:gd name="connsiteX82" fmla="*/ 2421653 w 2843684"/>
              <a:gd name="connsiteY82" fmla="*/ 2170444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582427 w 2843684"/>
              <a:gd name="connsiteY87" fmla="*/ 1889090 h 3044651"/>
              <a:gd name="connsiteX88" fmla="*/ 2632668 w 2843684"/>
              <a:gd name="connsiteY88" fmla="*/ 1818752 h 3044651"/>
              <a:gd name="connsiteX89" fmla="*/ 2713055 w 2843684"/>
              <a:gd name="connsiteY89" fmla="*/ 1808704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20553 w 2843684"/>
              <a:gd name="connsiteY93" fmla="*/ 1482005 h 3044651"/>
              <a:gd name="connsiteX94" fmla="*/ 2603288 w 2843684"/>
              <a:gd name="connsiteY94" fmla="*/ 1456757 h 3044651"/>
              <a:gd name="connsiteX95" fmla="*/ 2562330 w 2843684"/>
              <a:gd name="connsiteY95" fmla="*/ 1376624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36176 h 3044651"/>
              <a:gd name="connsiteX100" fmla="*/ 2615148 w 2843684"/>
              <a:gd name="connsiteY100" fmla="*/ 1349310 h 3044651"/>
              <a:gd name="connsiteX101" fmla="*/ 2646057 w 2843684"/>
              <a:gd name="connsiteY101" fmla="*/ 1276141 h 3044651"/>
              <a:gd name="connsiteX102" fmla="*/ 2672862 w 2843684"/>
              <a:gd name="connsiteY102" fmla="*/ 1296238 h 3044651"/>
              <a:gd name="connsiteX103" fmla="*/ 2705582 w 2843684"/>
              <a:gd name="connsiteY103" fmla="*/ 1298559 h 3044651"/>
              <a:gd name="connsiteX104" fmla="*/ 2733152 w 2843684"/>
              <a:gd name="connsiteY104" fmla="*/ 1300879 h 3044651"/>
              <a:gd name="connsiteX105" fmla="*/ 2728254 w 2843684"/>
              <a:gd name="connsiteY105" fmla="*/ 1268414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48897 w 2843684"/>
              <a:gd name="connsiteY63" fmla="*/ 302455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60879 w 2843684"/>
              <a:gd name="connsiteY77" fmla="*/ 2371411 h 3044651"/>
              <a:gd name="connsiteX78" fmla="*/ 2291024 w 2843684"/>
              <a:gd name="connsiteY78" fmla="*/ 2311121 h 3044651"/>
              <a:gd name="connsiteX79" fmla="*/ 2301073 w 2843684"/>
              <a:gd name="connsiteY79" fmla="*/ 2280976 h 3044651"/>
              <a:gd name="connsiteX80" fmla="*/ 2321169 w 2843684"/>
              <a:gd name="connsiteY80" fmla="*/ 2250831 h 3044651"/>
              <a:gd name="connsiteX81" fmla="*/ 2351314 w 2843684"/>
              <a:gd name="connsiteY81" fmla="*/ 2190541 h 3044651"/>
              <a:gd name="connsiteX82" fmla="*/ 2421653 w 2843684"/>
              <a:gd name="connsiteY82" fmla="*/ 2170444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582427 w 2843684"/>
              <a:gd name="connsiteY87" fmla="*/ 1889090 h 3044651"/>
              <a:gd name="connsiteX88" fmla="*/ 2632668 w 2843684"/>
              <a:gd name="connsiteY88" fmla="*/ 1818752 h 3044651"/>
              <a:gd name="connsiteX89" fmla="*/ 2713055 w 2843684"/>
              <a:gd name="connsiteY89" fmla="*/ 1808704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20553 w 2843684"/>
              <a:gd name="connsiteY93" fmla="*/ 1482005 h 3044651"/>
              <a:gd name="connsiteX94" fmla="*/ 2603288 w 2843684"/>
              <a:gd name="connsiteY94" fmla="*/ 1456757 h 3044651"/>
              <a:gd name="connsiteX95" fmla="*/ 2577784 w 2843684"/>
              <a:gd name="connsiteY95" fmla="*/ 1374048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36176 h 3044651"/>
              <a:gd name="connsiteX100" fmla="*/ 2615148 w 2843684"/>
              <a:gd name="connsiteY100" fmla="*/ 1349310 h 3044651"/>
              <a:gd name="connsiteX101" fmla="*/ 2646057 w 2843684"/>
              <a:gd name="connsiteY101" fmla="*/ 1276141 h 3044651"/>
              <a:gd name="connsiteX102" fmla="*/ 2672862 w 2843684"/>
              <a:gd name="connsiteY102" fmla="*/ 1296238 h 3044651"/>
              <a:gd name="connsiteX103" fmla="*/ 2705582 w 2843684"/>
              <a:gd name="connsiteY103" fmla="*/ 1298559 h 3044651"/>
              <a:gd name="connsiteX104" fmla="*/ 2733152 w 2843684"/>
              <a:gd name="connsiteY104" fmla="*/ 1300879 h 3044651"/>
              <a:gd name="connsiteX105" fmla="*/ 2728254 w 2843684"/>
              <a:gd name="connsiteY105" fmla="*/ 1268414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48897 w 2843684"/>
              <a:gd name="connsiteY63" fmla="*/ 302455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60879 w 2843684"/>
              <a:gd name="connsiteY77" fmla="*/ 2371411 h 3044651"/>
              <a:gd name="connsiteX78" fmla="*/ 2291024 w 2843684"/>
              <a:gd name="connsiteY78" fmla="*/ 2311121 h 3044651"/>
              <a:gd name="connsiteX79" fmla="*/ 2301073 w 2843684"/>
              <a:gd name="connsiteY79" fmla="*/ 2280976 h 3044651"/>
              <a:gd name="connsiteX80" fmla="*/ 2321169 w 2843684"/>
              <a:gd name="connsiteY80" fmla="*/ 2250831 h 3044651"/>
              <a:gd name="connsiteX81" fmla="*/ 2351314 w 2843684"/>
              <a:gd name="connsiteY81" fmla="*/ 2190541 h 3044651"/>
              <a:gd name="connsiteX82" fmla="*/ 2421653 w 2843684"/>
              <a:gd name="connsiteY82" fmla="*/ 2170444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582427 w 2843684"/>
              <a:gd name="connsiteY87" fmla="*/ 1889090 h 3044651"/>
              <a:gd name="connsiteX88" fmla="*/ 2632668 w 2843684"/>
              <a:gd name="connsiteY88" fmla="*/ 1818752 h 3044651"/>
              <a:gd name="connsiteX89" fmla="*/ 2713055 w 2843684"/>
              <a:gd name="connsiteY89" fmla="*/ 1808704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20553 w 2843684"/>
              <a:gd name="connsiteY93" fmla="*/ 1482005 h 3044651"/>
              <a:gd name="connsiteX94" fmla="*/ 2603288 w 2843684"/>
              <a:gd name="connsiteY94" fmla="*/ 1456757 h 3044651"/>
              <a:gd name="connsiteX95" fmla="*/ 2577784 w 2843684"/>
              <a:gd name="connsiteY95" fmla="*/ 1374048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36176 h 3044651"/>
              <a:gd name="connsiteX100" fmla="*/ 2615148 w 2843684"/>
              <a:gd name="connsiteY100" fmla="*/ 1349310 h 3044651"/>
              <a:gd name="connsiteX101" fmla="*/ 2646057 w 2843684"/>
              <a:gd name="connsiteY101" fmla="*/ 1276141 h 3044651"/>
              <a:gd name="connsiteX102" fmla="*/ 2672862 w 2843684"/>
              <a:gd name="connsiteY102" fmla="*/ 1296238 h 3044651"/>
              <a:gd name="connsiteX103" fmla="*/ 2705582 w 2843684"/>
              <a:gd name="connsiteY103" fmla="*/ 1298559 h 3044651"/>
              <a:gd name="connsiteX104" fmla="*/ 2733152 w 2843684"/>
              <a:gd name="connsiteY104" fmla="*/ 1300879 h 3044651"/>
              <a:gd name="connsiteX105" fmla="*/ 2728254 w 2843684"/>
              <a:gd name="connsiteY105" fmla="*/ 1268414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48897 w 2843684"/>
              <a:gd name="connsiteY63" fmla="*/ 302455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60879 w 2843684"/>
              <a:gd name="connsiteY77" fmla="*/ 2371411 h 3044651"/>
              <a:gd name="connsiteX78" fmla="*/ 2291024 w 2843684"/>
              <a:gd name="connsiteY78" fmla="*/ 2311121 h 3044651"/>
              <a:gd name="connsiteX79" fmla="*/ 2301073 w 2843684"/>
              <a:gd name="connsiteY79" fmla="*/ 2280976 h 3044651"/>
              <a:gd name="connsiteX80" fmla="*/ 2321169 w 2843684"/>
              <a:gd name="connsiteY80" fmla="*/ 2250831 h 3044651"/>
              <a:gd name="connsiteX81" fmla="*/ 2351314 w 2843684"/>
              <a:gd name="connsiteY81" fmla="*/ 2190541 h 3044651"/>
              <a:gd name="connsiteX82" fmla="*/ 2421653 w 2843684"/>
              <a:gd name="connsiteY82" fmla="*/ 2170444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582427 w 2843684"/>
              <a:gd name="connsiteY87" fmla="*/ 1889090 h 3044651"/>
              <a:gd name="connsiteX88" fmla="*/ 2632668 w 2843684"/>
              <a:gd name="connsiteY88" fmla="*/ 1818752 h 3044651"/>
              <a:gd name="connsiteX89" fmla="*/ 2713055 w 2843684"/>
              <a:gd name="connsiteY89" fmla="*/ 1808704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20553 w 2843684"/>
              <a:gd name="connsiteY93" fmla="*/ 1482005 h 3044651"/>
              <a:gd name="connsiteX94" fmla="*/ 2603288 w 2843684"/>
              <a:gd name="connsiteY94" fmla="*/ 1456757 h 3044651"/>
              <a:gd name="connsiteX95" fmla="*/ 2577784 w 2843684"/>
              <a:gd name="connsiteY95" fmla="*/ 1374048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36176 h 3044651"/>
              <a:gd name="connsiteX100" fmla="*/ 2615148 w 2843684"/>
              <a:gd name="connsiteY100" fmla="*/ 1349310 h 3044651"/>
              <a:gd name="connsiteX101" fmla="*/ 2646057 w 2843684"/>
              <a:gd name="connsiteY101" fmla="*/ 1276141 h 3044651"/>
              <a:gd name="connsiteX102" fmla="*/ 2672862 w 2843684"/>
              <a:gd name="connsiteY102" fmla="*/ 1296238 h 3044651"/>
              <a:gd name="connsiteX103" fmla="*/ 2705582 w 2843684"/>
              <a:gd name="connsiteY103" fmla="*/ 1298559 h 3044651"/>
              <a:gd name="connsiteX104" fmla="*/ 2733152 w 2843684"/>
              <a:gd name="connsiteY104" fmla="*/ 1300879 h 3044651"/>
              <a:gd name="connsiteX105" fmla="*/ 2728254 w 2843684"/>
              <a:gd name="connsiteY105" fmla="*/ 1268414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48897 w 2843684"/>
              <a:gd name="connsiteY63" fmla="*/ 302455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60879 w 2843684"/>
              <a:gd name="connsiteY77" fmla="*/ 2371411 h 3044651"/>
              <a:gd name="connsiteX78" fmla="*/ 2291024 w 2843684"/>
              <a:gd name="connsiteY78" fmla="*/ 2311121 h 3044651"/>
              <a:gd name="connsiteX79" fmla="*/ 2301073 w 2843684"/>
              <a:gd name="connsiteY79" fmla="*/ 2280976 h 3044651"/>
              <a:gd name="connsiteX80" fmla="*/ 2321169 w 2843684"/>
              <a:gd name="connsiteY80" fmla="*/ 2250831 h 3044651"/>
              <a:gd name="connsiteX81" fmla="*/ 2351314 w 2843684"/>
              <a:gd name="connsiteY81" fmla="*/ 2190541 h 3044651"/>
              <a:gd name="connsiteX82" fmla="*/ 2421653 w 2843684"/>
              <a:gd name="connsiteY82" fmla="*/ 2170444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582427 w 2843684"/>
              <a:gd name="connsiteY87" fmla="*/ 1889090 h 3044651"/>
              <a:gd name="connsiteX88" fmla="*/ 2642972 w 2843684"/>
              <a:gd name="connsiteY88" fmla="*/ 1831631 h 3044651"/>
              <a:gd name="connsiteX89" fmla="*/ 2713055 w 2843684"/>
              <a:gd name="connsiteY89" fmla="*/ 1808704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20553 w 2843684"/>
              <a:gd name="connsiteY93" fmla="*/ 1482005 h 3044651"/>
              <a:gd name="connsiteX94" fmla="*/ 2603288 w 2843684"/>
              <a:gd name="connsiteY94" fmla="*/ 1456757 h 3044651"/>
              <a:gd name="connsiteX95" fmla="*/ 2577784 w 2843684"/>
              <a:gd name="connsiteY95" fmla="*/ 1374048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36176 h 3044651"/>
              <a:gd name="connsiteX100" fmla="*/ 2615148 w 2843684"/>
              <a:gd name="connsiteY100" fmla="*/ 1349310 h 3044651"/>
              <a:gd name="connsiteX101" fmla="*/ 2646057 w 2843684"/>
              <a:gd name="connsiteY101" fmla="*/ 1276141 h 3044651"/>
              <a:gd name="connsiteX102" fmla="*/ 2672862 w 2843684"/>
              <a:gd name="connsiteY102" fmla="*/ 1296238 h 3044651"/>
              <a:gd name="connsiteX103" fmla="*/ 2705582 w 2843684"/>
              <a:gd name="connsiteY103" fmla="*/ 1298559 h 3044651"/>
              <a:gd name="connsiteX104" fmla="*/ 2733152 w 2843684"/>
              <a:gd name="connsiteY104" fmla="*/ 1300879 h 3044651"/>
              <a:gd name="connsiteX105" fmla="*/ 2728254 w 2843684"/>
              <a:gd name="connsiteY105" fmla="*/ 1268414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48897 w 2843684"/>
              <a:gd name="connsiteY63" fmla="*/ 302455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60879 w 2843684"/>
              <a:gd name="connsiteY77" fmla="*/ 2371411 h 3044651"/>
              <a:gd name="connsiteX78" fmla="*/ 2291024 w 2843684"/>
              <a:gd name="connsiteY78" fmla="*/ 2311121 h 3044651"/>
              <a:gd name="connsiteX79" fmla="*/ 2301073 w 2843684"/>
              <a:gd name="connsiteY79" fmla="*/ 2280976 h 3044651"/>
              <a:gd name="connsiteX80" fmla="*/ 2321169 w 2843684"/>
              <a:gd name="connsiteY80" fmla="*/ 2250831 h 3044651"/>
              <a:gd name="connsiteX81" fmla="*/ 2351314 w 2843684"/>
              <a:gd name="connsiteY81" fmla="*/ 2190541 h 3044651"/>
              <a:gd name="connsiteX82" fmla="*/ 2421653 w 2843684"/>
              <a:gd name="connsiteY82" fmla="*/ 2170444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582427 w 2843684"/>
              <a:gd name="connsiteY87" fmla="*/ 1889090 h 3044651"/>
              <a:gd name="connsiteX88" fmla="*/ 2642972 w 2843684"/>
              <a:gd name="connsiteY88" fmla="*/ 1831631 h 3044651"/>
              <a:gd name="connsiteX89" fmla="*/ 2715631 w 2843684"/>
              <a:gd name="connsiteY89" fmla="*/ 1811280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20553 w 2843684"/>
              <a:gd name="connsiteY93" fmla="*/ 1482005 h 3044651"/>
              <a:gd name="connsiteX94" fmla="*/ 2603288 w 2843684"/>
              <a:gd name="connsiteY94" fmla="*/ 1456757 h 3044651"/>
              <a:gd name="connsiteX95" fmla="*/ 2577784 w 2843684"/>
              <a:gd name="connsiteY95" fmla="*/ 1374048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36176 h 3044651"/>
              <a:gd name="connsiteX100" fmla="*/ 2615148 w 2843684"/>
              <a:gd name="connsiteY100" fmla="*/ 1349310 h 3044651"/>
              <a:gd name="connsiteX101" fmla="*/ 2646057 w 2843684"/>
              <a:gd name="connsiteY101" fmla="*/ 1276141 h 3044651"/>
              <a:gd name="connsiteX102" fmla="*/ 2672862 w 2843684"/>
              <a:gd name="connsiteY102" fmla="*/ 1296238 h 3044651"/>
              <a:gd name="connsiteX103" fmla="*/ 2705582 w 2843684"/>
              <a:gd name="connsiteY103" fmla="*/ 1298559 h 3044651"/>
              <a:gd name="connsiteX104" fmla="*/ 2733152 w 2843684"/>
              <a:gd name="connsiteY104" fmla="*/ 1300879 h 3044651"/>
              <a:gd name="connsiteX105" fmla="*/ 2728254 w 2843684"/>
              <a:gd name="connsiteY105" fmla="*/ 1268414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48897 w 2843684"/>
              <a:gd name="connsiteY63" fmla="*/ 302455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60879 w 2843684"/>
              <a:gd name="connsiteY77" fmla="*/ 2371411 h 3044651"/>
              <a:gd name="connsiteX78" fmla="*/ 2291024 w 2843684"/>
              <a:gd name="connsiteY78" fmla="*/ 2311121 h 3044651"/>
              <a:gd name="connsiteX79" fmla="*/ 2301073 w 2843684"/>
              <a:gd name="connsiteY79" fmla="*/ 2280976 h 3044651"/>
              <a:gd name="connsiteX80" fmla="*/ 2321169 w 2843684"/>
              <a:gd name="connsiteY80" fmla="*/ 2250831 h 3044651"/>
              <a:gd name="connsiteX81" fmla="*/ 2351314 w 2843684"/>
              <a:gd name="connsiteY81" fmla="*/ 2190541 h 3044651"/>
              <a:gd name="connsiteX82" fmla="*/ 2421653 w 2843684"/>
              <a:gd name="connsiteY82" fmla="*/ 2170444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615912 w 2843684"/>
              <a:gd name="connsiteY87" fmla="*/ 1891666 h 3044651"/>
              <a:gd name="connsiteX88" fmla="*/ 2642972 w 2843684"/>
              <a:gd name="connsiteY88" fmla="*/ 1831631 h 3044651"/>
              <a:gd name="connsiteX89" fmla="*/ 2715631 w 2843684"/>
              <a:gd name="connsiteY89" fmla="*/ 1811280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20553 w 2843684"/>
              <a:gd name="connsiteY93" fmla="*/ 1482005 h 3044651"/>
              <a:gd name="connsiteX94" fmla="*/ 2603288 w 2843684"/>
              <a:gd name="connsiteY94" fmla="*/ 1456757 h 3044651"/>
              <a:gd name="connsiteX95" fmla="*/ 2577784 w 2843684"/>
              <a:gd name="connsiteY95" fmla="*/ 1374048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36176 h 3044651"/>
              <a:gd name="connsiteX100" fmla="*/ 2615148 w 2843684"/>
              <a:gd name="connsiteY100" fmla="*/ 1349310 h 3044651"/>
              <a:gd name="connsiteX101" fmla="*/ 2646057 w 2843684"/>
              <a:gd name="connsiteY101" fmla="*/ 1276141 h 3044651"/>
              <a:gd name="connsiteX102" fmla="*/ 2672862 w 2843684"/>
              <a:gd name="connsiteY102" fmla="*/ 1296238 h 3044651"/>
              <a:gd name="connsiteX103" fmla="*/ 2705582 w 2843684"/>
              <a:gd name="connsiteY103" fmla="*/ 1298559 h 3044651"/>
              <a:gd name="connsiteX104" fmla="*/ 2733152 w 2843684"/>
              <a:gd name="connsiteY104" fmla="*/ 1300879 h 3044651"/>
              <a:gd name="connsiteX105" fmla="*/ 2728254 w 2843684"/>
              <a:gd name="connsiteY105" fmla="*/ 1268414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48897 w 2843684"/>
              <a:gd name="connsiteY63" fmla="*/ 302455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60879 w 2843684"/>
              <a:gd name="connsiteY77" fmla="*/ 2371411 h 3044651"/>
              <a:gd name="connsiteX78" fmla="*/ 2291024 w 2843684"/>
              <a:gd name="connsiteY78" fmla="*/ 2311121 h 3044651"/>
              <a:gd name="connsiteX79" fmla="*/ 2301073 w 2843684"/>
              <a:gd name="connsiteY79" fmla="*/ 2280976 h 3044651"/>
              <a:gd name="connsiteX80" fmla="*/ 2321169 w 2843684"/>
              <a:gd name="connsiteY80" fmla="*/ 2250831 h 3044651"/>
              <a:gd name="connsiteX81" fmla="*/ 2351314 w 2843684"/>
              <a:gd name="connsiteY81" fmla="*/ 2190541 h 3044651"/>
              <a:gd name="connsiteX82" fmla="*/ 2426805 w 2843684"/>
              <a:gd name="connsiteY82" fmla="*/ 2196202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615912 w 2843684"/>
              <a:gd name="connsiteY87" fmla="*/ 1891666 h 3044651"/>
              <a:gd name="connsiteX88" fmla="*/ 2642972 w 2843684"/>
              <a:gd name="connsiteY88" fmla="*/ 1831631 h 3044651"/>
              <a:gd name="connsiteX89" fmla="*/ 2715631 w 2843684"/>
              <a:gd name="connsiteY89" fmla="*/ 1811280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20553 w 2843684"/>
              <a:gd name="connsiteY93" fmla="*/ 1482005 h 3044651"/>
              <a:gd name="connsiteX94" fmla="*/ 2603288 w 2843684"/>
              <a:gd name="connsiteY94" fmla="*/ 1456757 h 3044651"/>
              <a:gd name="connsiteX95" fmla="*/ 2577784 w 2843684"/>
              <a:gd name="connsiteY95" fmla="*/ 1374048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36176 h 3044651"/>
              <a:gd name="connsiteX100" fmla="*/ 2615148 w 2843684"/>
              <a:gd name="connsiteY100" fmla="*/ 1349310 h 3044651"/>
              <a:gd name="connsiteX101" fmla="*/ 2646057 w 2843684"/>
              <a:gd name="connsiteY101" fmla="*/ 1276141 h 3044651"/>
              <a:gd name="connsiteX102" fmla="*/ 2672862 w 2843684"/>
              <a:gd name="connsiteY102" fmla="*/ 1296238 h 3044651"/>
              <a:gd name="connsiteX103" fmla="*/ 2705582 w 2843684"/>
              <a:gd name="connsiteY103" fmla="*/ 1298559 h 3044651"/>
              <a:gd name="connsiteX104" fmla="*/ 2733152 w 2843684"/>
              <a:gd name="connsiteY104" fmla="*/ 1300879 h 3044651"/>
              <a:gd name="connsiteX105" fmla="*/ 2728254 w 2843684"/>
              <a:gd name="connsiteY105" fmla="*/ 1268414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48897 w 2843684"/>
              <a:gd name="connsiteY63" fmla="*/ 302455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60879 w 2843684"/>
              <a:gd name="connsiteY77" fmla="*/ 2371411 h 3044651"/>
              <a:gd name="connsiteX78" fmla="*/ 2291024 w 2843684"/>
              <a:gd name="connsiteY78" fmla="*/ 2311121 h 3044651"/>
              <a:gd name="connsiteX79" fmla="*/ 2301073 w 2843684"/>
              <a:gd name="connsiteY79" fmla="*/ 2280976 h 3044651"/>
              <a:gd name="connsiteX80" fmla="*/ 2321169 w 2843684"/>
              <a:gd name="connsiteY80" fmla="*/ 2250831 h 3044651"/>
              <a:gd name="connsiteX81" fmla="*/ 2315253 w 2843684"/>
              <a:gd name="connsiteY81" fmla="*/ 2180238 h 3044651"/>
              <a:gd name="connsiteX82" fmla="*/ 2426805 w 2843684"/>
              <a:gd name="connsiteY82" fmla="*/ 2196202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615912 w 2843684"/>
              <a:gd name="connsiteY87" fmla="*/ 1891666 h 3044651"/>
              <a:gd name="connsiteX88" fmla="*/ 2642972 w 2843684"/>
              <a:gd name="connsiteY88" fmla="*/ 1831631 h 3044651"/>
              <a:gd name="connsiteX89" fmla="*/ 2715631 w 2843684"/>
              <a:gd name="connsiteY89" fmla="*/ 1811280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20553 w 2843684"/>
              <a:gd name="connsiteY93" fmla="*/ 1482005 h 3044651"/>
              <a:gd name="connsiteX94" fmla="*/ 2603288 w 2843684"/>
              <a:gd name="connsiteY94" fmla="*/ 1456757 h 3044651"/>
              <a:gd name="connsiteX95" fmla="*/ 2577784 w 2843684"/>
              <a:gd name="connsiteY95" fmla="*/ 1374048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36176 h 3044651"/>
              <a:gd name="connsiteX100" fmla="*/ 2615148 w 2843684"/>
              <a:gd name="connsiteY100" fmla="*/ 1349310 h 3044651"/>
              <a:gd name="connsiteX101" fmla="*/ 2646057 w 2843684"/>
              <a:gd name="connsiteY101" fmla="*/ 1276141 h 3044651"/>
              <a:gd name="connsiteX102" fmla="*/ 2672862 w 2843684"/>
              <a:gd name="connsiteY102" fmla="*/ 1296238 h 3044651"/>
              <a:gd name="connsiteX103" fmla="*/ 2705582 w 2843684"/>
              <a:gd name="connsiteY103" fmla="*/ 1298559 h 3044651"/>
              <a:gd name="connsiteX104" fmla="*/ 2733152 w 2843684"/>
              <a:gd name="connsiteY104" fmla="*/ 1300879 h 3044651"/>
              <a:gd name="connsiteX105" fmla="*/ 2728254 w 2843684"/>
              <a:gd name="connsiteY105" fmla="*/ 1268414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48897 w 2843684"/>
              <a:gd name="connsiteY63" fmla="*/ 302455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60879 w 2843684"/>
              <a:gd name="connsiteY77" fmla="*/ 2371411 h 3044651"/>
              <a:gd name="connsiteX78" fmla="*/ 2291024 w 2843684"/>
              <a:gd name="connsiteY78" fmla="*/ 2311121 h 3044651"/>
              <a:gd name="connsiteX79" fmla="*/ 2301073 w 2843684"/>
              <a:gd name="connsiteY79" fmla="*/ 2280976 h 3044651"/>
              <a:gd name="connsiteX80" fmla="*/ 2277381 w 2843684"/>
              <a:gd name="connsiteY80" fmla="*/ 2250831 h 3044651"/>
              <a:gd name="connsiteX81" fmla="*/ 2315253 w 2843684"/>
              <a:gd name="connsiteY81" fmla="*/ 2180238 h 3044651"/>
              <a:gd name="connsiteX82" fmla="*/ 2426805 w 2843684"/>
              <a:gd name="connsiteY82" fmla="*/ 2196202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615912 w 2843684"/>
              <a:gd name="connsiteY87" fmla="*/ 1891666 h 3044651"/>
              <a:gd name="connsiteX88" fmla="*/ 2642972 w 2843684"/>
              <a:gd name="connsiteY88" fmla="*/ 1831631 h 3044651"/>
              <a:gd name="connsiteX89" fmla="*/ 2715631 w 2843684"/>
              <a:gd name="connsiteY89" fmla="*/ 1811280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20553 w 2843684"/>
              <a:gd name="connsiteY93" fmla="*/ 1482005 h 3044651"/>
              <a:gd name="connsiteX94" fmla="*/ 2603288 w 2843684"/>
              <a:gd name="connsiteY94" fmla="*/ 1456757 h 3044651"/>
              <a:gd name="connsiteX95" fmla="*/ 2577784 w 2843684"/>
              <a:gd name="connsiteY95" fmla="*/ 1374048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36176 h 3044651"/>
              <a:gd name="connsiteX100" fmla="*/ 2615148 w 2843684"/>
              <a:gd name="connsiteY100" fmla="*/ 1349310 h 3044651"/>
              <a:gd name="connsiteX101" fmla="*/ 2646057 w 2843684"/>
              <a:gd name="connsiteY101" fmla="*/ 1276141 h 3044651"/>
              <a:gd name="connsiteX102" fmla="*/ 2672862 w 2843684"/>
              <a:gd name="connsiteY102" fmla="*/ 1296238 h 3044651"/>
              <a:gd name="connsiteX103" fmla="*/ 2705582 w 2843684"/>
              <a:gd name="connsiteY103" fmla="*/ 1298559 h 3044651"/>
              <a:gd name="connsiteX104" fmla="*/ 2733152 w 2843684"/>
              <a:gd name="connsiteY104" fmla="*/ 1300879 h 3044651"/>
              <a:gd name="connsiteX105" fmla="*/ 2728254 w 2843684"/>
              <a:gd name="connsiteY105" fmla="*/ 1268414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48897 w 2843684"/>
              <a:gd name="connsiteY63" fmla="*/ 302455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60879 w 2843684"/>
              <a:gd name="connsiteY77" fmla="*/ 2371411 h 3044651"/>
              <a:gd name="connsiteX78" fmla="*/ 2291024 w 2843684"/>
              <a:gd name="connsiteY78" fmla="*/ 2311121 h 3044651"/>
              <a:gd name="connsiteX79" fmla="*/ 2277891 w 2843684"/>
              <a:gd name="connsiteY79" fmla="*/ 2293855 h 3044651"/>
              <a:gd name="connsiteX80" fmla="*/ 2277381 w 2843684"/>
              <a:gd name="connsiteY80" fmla="*/ 2250831 h 3044651"/>
              <a:gd name="connsiteX81" fmla="*/ 2315253 w 2843684"/>
              <a:gd name="connsiteY81" fmla="*/ 2180238 h 3044651"/>
              <a:gd name="connsiteX82" fmla="*/ 2426805 w 2843684"/>
              <a:gd name="connsiteY82" fmla="*/ 2196202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615912 w 2843684"/>
              <a:gd name="connsiteY87" fmla="*/ 1891666 h 3044651"/>
              <a:gd name="connsiteX88" fmla="*/ 2642972 w 2843684"/>
              <a:gd name="connsiteY88" fmla="*/ 1831631 h 3044651"/>
              <a:gd name="connsiteX89" fmla="*/ 2715631 w 2843684"/>
              <a:gd name="connsiteY89" fmla="*/ 1811280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20553 w 2843684"/>
              <a:gd name="connsiteY93" fmla="*/ 1482005 h 3044651"/>
              <a:gd name="connsiteX94" fmla="*/ 2603288 w 2843684"/>
              <a:gd name="connsiteY94" fmla="*/ 1456757 h 3044651"/>
              <a:gd name="connsiteX95" fmla="*/ 2577784 w 2843684"/>
              <a:gd name="connsiteY95" fmla="*/ 1374048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36176 h 3044651"/>
              <a:gd name="connsiteX100" fmla="*/ 2615148 w 2843684"/>
              <a:gd name="connsiteY100" fmla="*/ 1349310 h 3044651"/>
              <a:gd name="connsiteX101" fmla="*/ 2646057 w 2843684"/>
              <a:gd name="connsiteY101" fmla="*/ 1276141 h 3044651"/>
              <a:gd name="connsiteX102" fmla="*/ 2672862 w 2843684"/>
              <a:gd name="connsiteY102" fmla="*/ 1296238 h 3044651"/>
              <a:gd name="connsiteX103" fmla="*/ 2705582 w 2843684"/>
              <a:gd name="connsiteY103" fmla="*/ 1298559 h 3044651"/>
              <a:gd name="connsiteX104" fmla="*/ 2733152 w 2843684"/>
              <a:gd name="connsiteY104" fmla="*/ 1300879 h 3044651"/>
              <a:gd name="connsiteX105" fmla="*/ 2728254 w 2843684"/>
              <a:gd name="connsiteY105" fmla="*/ 1268414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48897 w 2843684"/>
              <a:gd name="connsiteY63" fmla="*/ 302455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60879 w 2843684"/>
              <a:gd name="connsiteY77" fmla="*/ 2371411 h 3044651"/>
              <a:gd name="connsiteX78" fmla="*/ 2262690 w 2843684"/>
              <a:gd name="connsiteY78" fmla="*/ 2326575 h 3044651"/>
              <a:gd name="connsiteX79" fmla="*/ 2277891 w 2843684"/>
              <a:gd name="connsiteY79" fmla="*/ 2293855 h 3044651"/>
              <a:gd name="connsiteX80" fmla="*/ 2277381 w 2843684"/>
              <a:gd name="connsiteY80" fmla="*/ 2250831 h 3044651"/>
              <a:gd name="connsiteX81" fmla="*/ 2315253 w 2843684"/>
              <a:gd name="connsiteY81" fmla="*/ 2180238 h 3044651"/>
              <a:gd name="connsiteX82" fmla="*/ 2426805 w 2843684"/>
              <a:gd name="connsiteY82" fmla="*/ 2196202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615912 w 2843684"/>
              <a:gd name="connsiteY87" fmla="*/ 1891666 h 3044651"/>
              <a:gd name="connsiteX88" fmla="*/ 2642972 w 2843684"/>
              <a:gd name="connsiteY88" fmla="*/ 1831631 h 3044651"/>
              <a:gd name="connsiteX89" fmla="*/ 2715631 w 2843684"/>
              <a:gd name="connsiteY89" fmla="*/ 1811280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20553 w 2843684"/>
              <a:gd name="connsiteY93" fmla="*/ 1482005 h 3044651"/>
              <a:gd name="connsiteX94" fmla="*/ 2603288 w 2843684"/>
              <a:gd name="connsiteY94" fmla="*/ 1456757 h 3044651"/>
              <a:gd name="connsiteX95" fmla="*/ 2577784 w 2843684"/>
              <a:gd name="connsiteY95" fmla="*/ 1374048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36176 h 3044651"/>
              <a:gd name="connsiteX100" fmla="*/ 2615148 w 2843684"/>
              <a:gd name="connsiteY100" fmla="*/ 1349310 h 3044651"/>
              <a:gd name="connsiteX101" fmla="*/ 2646057 w 2843684"/>
              <a:gd name="connsiteY101" fmla="*/ 1276141 h 3044651"/>
              <a:gd name="connsiteX102" fmla="*/ 2672862 w 2843684"/>
              <a:gd name="connsiteY102" fmla="*/ 1296238 h 3044651"/>
              <a:gd name="connsiteX103" fmla="*/ 2705582 w 2843684"/>
              <a:gd name="connsiteY103" fmla="*/ 1298559 h 3044651"/>
              <a:gd name="connsiteX104" fmla="*/ 2733152 w 2843684"/>
              <a:gd name="connsiteY104" fmla="*/ 1300879 h 3044651"/>
              <a:gd name="connsiteX105" fmla="*/ 2728254 w 2843684"/>
              <a:gd name="connsiteY105" fmla="*/ 1268414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48897 w 2843684"/>
              <a:gd name="connsiteY63" fmla="*/ 302455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32546 w 2843684"/>
              <a:gd name="connsiteY77" fmla="*/ 2407472 h 3044651"/>
              <a:gd name="connsiteX78" fmla="*/ 2262690 w 2843684"/>
              <a:gd name="connsiteY78" fmla="*/ 2326575 h 3044651"/>
              <a:gd name="connsiteX79" fmla="*/ 2277891 w 2843684"/>
              <a:gd name="connsiteY79" fmla="*/ 2293855 h 3044651"/>
              <a:gd name="connsiteX80" fmla="*/ 2277381 w 2843684"/>
              <a:gd name="connsiteY80" fmla="*/ 2250831 h 3044651"/>
              <a:gd name="connsiteX81" fmla="*/ 2315253 w 2843684"/>
              <a:gd name="connsiteY81" fmla="*/ 2180238 h 3044651"/>
              <a:gd name="connsiteX82" fmla="*/ 2426805 w 2843684"/>
              <a:gd name="connsiteY82" fmla="*/ 2196202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615912 w 2843684"/>
              <a:gd name="connsiteY87" fmla="*/ 1891666 h 3044651"/>
              <a:gd name="connsiteX88" fmla="*/ 2642972 w 2843684"/>
              <a:gd name="connsiteY88" fmla="*/ 1831631 h 3044651"/>
              <a:gd name="connsiteX89" fmla="*/ 2715631 w 2843684"/>
              <a:gd name="connsiteY89" fmla="*/ 1811280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20553 w 2843684"/>
              <a:gd name="connsiteY93" fmla="*/ 1482005 h 3044651"/>
              <a:gd name="connsiteX94" fmla="*/ 2603288 w 2843684"/>
              <a:gd name="connsiteY94" fmla="*/ 1456757 h 3044651"/>
              <a:gd name="connsiteX95" fmla="*/ 2577784 w 2843684"/>
              <a:gd name="connsiteY95" fmla="*/ 1374048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36176 h 3044651"/>
              <a:gd name="connsiteX100" fmla="*/ 2615148 w 2843684"/>
              <a:gd name="connsiteY100" fmla="*/ 1349310 h 3044651"/>
              <a:gd name="connsiteX101" fmla="*/ 2646057 w 2843684"/>
              <a:gd name="connsiteY101" fmla="*/ 1276141 h 3044651"/>
              <a:gd name="connsiteX102" fmla="*/ 2672862 w 2843684"/>
              <a:gd name="connsiteY102" fmla="*/ 1296238 h 3044651"/>
              <a:gd name="connsiteX103" fmla="*/ 2705582 w 2843684"/>
              <a:gd name="connsiteY103" fmla="*/ 1298559 h 3044651"/>
              <a:gd name="connsiteX104" fmla="*/ 2733152 w 2843684"/>
              <a:gd name="connsiteY104" fmla="*/ 1300879 h 3044651"/>
              <a:gd name="connsiteX105" fmla="*/ 2728254 w 2843684"/>
              <a:gd name="connsiteY105" fmla="*/ 1268414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8849 w 2843684"/>
              <a:gd name="connsiteY62" fmla="*/ 2994409 h 3044651"/>
              <a:gd name="connsiteX63" fmla="*/ 1828291 w 2843684"/>
              <a:gd name="connsiteY63" fmla="*/ 3037433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32546 w 2843684"/>
              <a:gd name="connsiteY77" fmla="*/ 2407472 h 3044651"/>
              <a:gd name="connsiteX78" fmla="*/ 2262690 w 2843684"/>
              <a:gd name="connsiteY78" fmla="*/ 2326575 h 3044651"/>
              <a:gd name="connsiteX79" fmla="*/ 2277891 w 2843684"/>
              <a:gd name="connsiteY79" fmla="*/ 2293855 h 3044651"/>
              <a:gd name="connsiteX80" fmla="*/ 2277381 w 2843684"/>
              <a:gd name="connsiteY80" fmla="*/ 2250831 h 3044651"/>
              <a:gd name="connsiteX81" fmla="*/ 2315253 w 2843684"/>
              <a:gd name="connsiteY81" fmla="*/ 2180238 h 3044651"/>
              <a:gd name="connsiteX82" fmla="*/ 2426805 w 2843684"/>
              <a:gd name="connsiteY82" fmla="*/ 2196202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615912 w 2843684"/>
              <a:gd name="connsiteY87" fmla="*/ 1891666 h 3044651"/>
              <a:gd name="connsiteX88" fmla="*/ 2642972 w 2843684"/>
              <a:gd name="connsiteY88" fmla="*/ 1831631 h 3044651"/>
              <a:gd name="connsiteX89" fmla="*/ 2715631 w 2843684"/>
              <a:gd name="connsiteY89" fmla="*/ 1811280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20553 w 2843684"/>
              <a:gd name="connsiteY93" fmla="*/ 1482005 h 3044651"/>
              <a:gd name="connsiteX94" fmla="*/ 2603288 w 2843684"/>
              <a:gd name="connsiteY94" fmla="*/ 1456757 h 3044651"/>
              <a:gd name="connsiteX95" fmla="*/ 2577784 w 2843684"/>
              <a:gd name="connsiteY95" fmla="*/ 1374048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36176 h 3044651"/>
              <a:gd name="connsiteX100" fmla="*/ 2615148 w 2843684"/>
              <a:gd name="connsiteY100" fmla="*/ 1349310 h 3044651"/>
              <a:gd name="connsiteX101" fmla="*/ 2646057 w 2843684"/>
              <a:gd name="connsiteY101" fmla="*/ 1276141 h 3044651"/>
              <a:gd name="connsiteX102" fmla="*/ 2672862 w 2843684"/>
              <a:gd name="connsiteY102" fmla="*/ 1296238 h 3044651"/>
              <a:gd name="connsiteX103" fmla="*/ 2705582 w 2843684"/>
              <a:gd name="connsiteY103" fmla="*/ 1298559 h 3044651"/>
              <a:gd name="connsiteX104" fmla="*/ 2733152 w 2843684"/>
              <a:gd name="connsiteY104" fmla="*/ 1300879 h 3044651"/>
              <a:gd name="connsiteX105" fmla="*/ 2728254 w 2843684"/>
              <a:gd name="connsiteY105" fmla="*/ 1268414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4893"/>
              <a:gd name="connsiteX1" fmla="*/ 0 w 2843684"/>
              <a:gd name="connsiteY1" fmla="*/ 60290 h 3044893"/>
              <a:gd name="connsiteX2" fmla="*/ 20097 w 2843684"/>
              <a:gd name="connsiteY2" fmla="*/ 150726 h 3044893"/>
              <a:gd name="connsiteX3" fmla="*/ 50242 w 2843684"/>
              <a:gd name="connsiteY3" fmla="*/ 160774 h 3044893"/>
              <a:gd name="connsiteX4" fmla="*/ 110532 w 2843684"/>
              <a:gd name="connsiteY4" fmla="*/ 140677 h 3044893"/>
              <a:gd name="connsiteX5" fmla="*/ 130629 w 2843684"/>
              <a:gd name="connsiteY5" fmla="*/ 291402 h 3044893"/>
              <a:gd name="connsiteX6" fmla="*/ 160774 w 2843684"/>
              <a:gd name="connsiteY6" fmla="*/ 351693 h 3044893"/>
              <a:gd name="connsiteX7" fmla="*/ 180870 w 2843684"/>
              <a:gd name="connsiteY7" fmla="*/ 411983 h 3044893"/>
              <a:gd name="connsiteX8" fmla="*/ 190919 w 2843684"/>
              <a:gd name="connsiteY8" fmla="*/ 552660 h 3044893"/>
              <a:gd name="connsiteX9" fmla="*/ 200967 w 2843684"/>
              <a:gd name="connsiteY9" fmla="*/ 582805 h 3044893"/>
              <a:gd name="connsiteX10" fmla="*/ 221064 w 2843684"/>
              <a:gd name="connsiteY10" fmla="*/ 663191 h 3044893"/>
              <a:gd name="connsiteX11" fmla="*/ 241161 w 2843684"/>
              <a:gd name="connsiteY11" fmla="*/ 693337 h 3044893"/>
              <a:gd name="connsiteX12" fmla="*/ 241161 w 2843684"/>
              <a:gd name="connsiteY12" fmla="*/ 803868 h 3044893"/>
              <a:gd name="connsiteX13" fmla="*/ 231112 w 2843684"/>
              <a:gd name="connsiteY13" fmla="*/ 834013 h 3044893"/>
              <a:gd name="connsiteX14" fmla="*/ 200967 w 2843684"/>
              <a:gd name="connsiteY14" fmla="*/ 854110 h 3044893"/>
              <a:gd name="connsiteX15" fmla="*/ 180870 w 2843684"/>
              <a:gd name="connsiteY15" fmla="*/ 914400 h 3044893"/>
              <a:gd name="connsiteX16" fmla="*/ 200967 w 2843684"/>
              <a:gd name="connsiteY16" fmla="*/ 1075174 h 3044893"/>
              <a:gd name="connsiteX17" fmla="*/ 221064 w 2843684"/>
              <a:gd name="connsiteY17" fmla="*/ 1135464 h 3044893"/>
              <a:gd name="connsiteX18" fmla="*/ 251209 w 2843684"/>
              <a:gd name="connsiteY18" fmla="*/ 1165609 h 3044893"/>
              <a:gd name="connsiteX19" fmla="*/ 271306 w 2843684"/>
              <a:gd name="connsiteY19" fmla="*/ 1195754 h 3044893"/>
              <a:gd name="connsiteX20" fmla="*/ 381838 w 2843684"/>
              <a:gd name="connsiteY20" fmla="*/ 1205802 h 3044893"/>
              <a:gd name="connsiteX21" fmla="*/ 452176 w 2843684"/>
              <a:gd name="connsiteY21" fmla="*/ 1276141 h 3044893"/>
              <a:gd name="connsiteX22" fmla="*/ 522514 w 2843684"/>
              <a:gd name="connsiteY22" fmla="*/ 1266093 h 3044893"/>
              <a:gd name="connsiteX23" fmla="*/ 552660 w 2843684"/>
              <a:gd name="connsiteY23" fmla="*/ 1256044 h 3044893"/>
              <a:gd name="connsiteX24" fmla="*/ 602901 w 2843684"/>
              <a:gd name="connsiteY24" fmla="*/ 1266093 h 3044893"/>
              <a:gd name="connsiteX25" fmla="*/ 653143 w 2843684"/>
              <a:gd name="connsiteY25" fmla="*/ 1316334 h 3044893"/>
              <a:gd name="connsiteX26" fmla="*/ 673240 w 2843684"/>
              <a:gd name="connsiteY26" fmla="*/ 1376624 h 3044893"/>
              <a:gd name="connsiteX27" fmla="*/ 693336 w 2843684"/>
              <a:gd name="connsiteY27" fmla="*/ 1406770 h 3044893"/>
              <a:gd name="connsiteX28" fmla="*/ 713433 w 2843684"/>
              <a:gd name="connsiteY28" fmla="*/ 1467060 h 3044893"/>
              <a:gd name="connsiteX29" fmla="*/ 743578 w 2843684"/>
              <a:gd name="connsiteY29" fmla="*/ 1527350 h 3044893"/>
              <a:gd name="connsiteX30" fmla="*/ 834013 w 2843684"/>
              <a:gd name="connsiteY30" fmla="*/ 1567543 h 3044893"/>
              <a:gd name="connsiteX31" fmla="*/ 964642 w 2843684"/>
              <a:gd name="connsiteY31" fmla="*/ 1587640 h 3044893"/>
              <a:gd name="connsiteX32" fmla="*/ 974690 w 2843684"/>
              <a:gd name="connsiteY32" fmla="*/ 1688123 h 3044893"/>
              <a:gd name="connsiteX33" fmla="*/ 1085222 w 2843684"/>
              <a:gd name="connsiteY33" fmla="*/ 1698172 h 3044893"/>
              <a:gd name="connsiteX34" fmla="*/ 1095270 w 2843684"/>
              <a:gd name="connsiteY34" fmla="*/ 1728317 h 3044893"/>
              <a:gd name="connsiteX35" fmla="*/ 1125416 w 2843684"/>
              <a:gd name="connsiteY35" fmla="*/ 1748413 h 3044893"/>
              <a:gd name="connsiteX36" fmla="*/ 1235947 w 2843684"/>
              <a:gd name="connsiteY36" fmla="*/ 1768510 h 3044893"/>
              <a:gd name="connsiteX37" fmla="*/ 1266092 w 2843684"/>
              <a:gd name="connsiteY37" fmla="*/ 1778559 h 3044893"/>
              <a:gd name="connsiteX38" fmla="*/ 1356528 w 2843684"/>
              <a:gd name="connsiteY38" fmla="*/ 1798655 h 3044893"/>
              <a:gd name="connsiteX39" fmla="*/ 1386673 w 2843684"/>
              <a:gd name="connsiteY39" fmla="*/ 1818752 h 3044893"/>
              <a:gd name="connsiteX40" fmla="*/ 1426866 w 2843684"/>
              <a:gd name="connsiteY40" fmla="*/ 1879042 h 3044893"/>
              <a:gd name="connsiteX41" fmla="*/ 1457011 w 2843684"/>
              <a:gd name="connsiteY41" fmla="*/ 1939332 h 3044893"/>
              <a:gd name="connsiteX42" fmla="*/ 1467060 w 2843684"/>
              <a:gd name="connsiteY42" fmla="*/ 1969477 h 3044893"/>
              <a:gd name="connsiteX43" fmla="*/ 1527350 w 2843684"/>
              <a:gd name="connsiteY43" fmla="*/ 2059912 h 3044893"/>
              <a:gd name="connsiteX44" fmla="*/ 1567543 w 2843684"/>
              <a:gd name="connsiteY44" fmla="*/ 2120202 h 3044893"/>
              <a:gd name="connsiteX45" fmla="*/ 1627833 w 2843684"/>
              <a:gd name="connsiteY45" fmla="*/ 2160396 h 3044893"/>
              <a:gd name="connsiteX46" fmla="*/ 1657978 w 2843684"/>
              <a:gd name="connsiteY46" fmla="*/ 2180493 h 3044893"/>
              <a:gd name="connsiteX47" fmla="*/ 1748413 w 2843684"/>
              <a:gd name="connsiteY47" fmla="*/ 2210638 h 3044893"/>
              <a:gd name="connsiteX48" fmla="*/ 1778558 w 2843684"/>
              <a:gd name="connsiteY48" fmla="*/ 2220686 h 3044893"/>
              <a:gd name="connsiteX49" fmla="*/ 1868994 w 2843684"/>
              <a:gd name="connsiteY49" fmla="*/ 2230734 h 3044893"/>
              <a:gd name="connsiteX50" fmla="*/ 1848897 w 2843684"/>
              <a:gd name="connsiteY50" fmla="*/ 2321170 h 3044893"/>
              <a:gd name="connsiteX51" fmla="*/ 1828800 w 2843684"/>
              <a:gd name="connsiteY51" fmla="*/ 2351315 h 3044893"/>
              <a:gd name="connsiteX52" fmla="*/ 1798655 w 2843684"/>
              <a:gd name="connsiteY52" fmla="*/ 2592475 h 3044893"/>
              <a:gd name="connsiteX53" fmla="*/ 1778558 w 2843684"/>
              <a:gd name="connsiteY53" fmla="*/ 2622620 h 3044893"/>
              <a:gd name="connsiteX54" fmla="*/ 1748413 w 2843684"/>
              <a:gd name="connsiteY54" fmla="*/ 2682910 h 3044893"/>
              <a:gd name="connsiteX55" fmla="*/ 1718268 w 2843684"/>
              <a:gd name="connsiteY55" fmla="*/ 2703007 h 3044893"/>
              <a:gd name="connsiteX56" fmla="*/ 1698172 w 2843684"/>
              <a:gd name="connsiteY56" fmla="*/ 2733152 h 3044893"/>
              <a:gd name="connsiteX57" fmla="*/ 1647930 w 2843684"/>
              <a:gd name="connsiteY57" fmla="*/ 2773345 h 3044893"/>
              <a:gd name="connsiteX58" fmla="*/ 1678075 w 2843684"/>
              <a:gd name="connsiteY58" fmla="*/ 2843684 h 3044893"/>
              <a:gd name="connsiteX59" fmla="*/ 1708220 w 2843684"/>
              <a:gd name="connsiteY59" fmla="*/ 2853732 h 3044893"/>
              <a:gd name="connsiteX60" fmla="*/ 1768510 w 2843684"/>
              <a:gd name="connsiteY60" fmla="*/ 2883877 h 3044893"/>
              <a:gd name="connsiteX61" fmla="*/ 1798655 w 2843684"/>
              <a:gd name="connsiteY61" fmla="*/ 2903974 h 3044893"/>
              <a:gd name="connsiteX62" fmla="*/ 1833697 w 2843684"/>
              <a:gd name="connsiteY62" fmla="*/ 2968651 h 3044893"/>
              <a:gd name="connsiteX63" fmla="*/ 1828291 w 2843684"/>
              <a:gd name="connsiteY63" fmla="*/ 3037433 h 3044893"/>
              <a:gd name="connsiteX64" fmla="*/ 1879042 w 2843684"/>
              <a:gd name="connsiteY64" fmla="*/ 3044651 h 3044893"/>
              <a:gd name="connsiteX65" fmla="*/ 1949380 w 2843684"/>
              <a:gd name="connsiteY65" fmla="*/ 3034602 h 3044893"/>
              <a:gd name="connsiteX66" fmla="*/ 1979525 w 2843684"/>
              <a:gd name="connsiteY66" fmla="*/ 2974312 h 3044893"/>
              <a:gd name="connsiteX67" fmla="*/ 1999622 w 2843684"/>
              <a:gd name="connsiteY67" fmla="*/ 2944167 h 3044893"/>
              <a:gd name="connsiteX68" fmla="*/ 2039816 w 2843684"/>
              <a:gd name="connsiteY68" fmla="*/ 2883877 h 3044893"/>
              <a:gd name="connsiteX69" fmla="*/ 2080009 w 2843684"/>
              <a:gd name="connsiteY69" fmla="*/ 2823587 h 3044893"/>
              <a:gd name="connsiteX70" fmla="*/ 2100106 w 2843684"/>
              <a:gd name="connsiteY70" fmla="*/ 2793442 h 3044893"/>
              <a:gd name="connsiteX71" fmla="*/ 2140299 w 2843684"/>
              <a:gd name="connsiteY71" fmla="*/ 2733152 h 3044893"/>
              <a:gd name="connsiteX72" fmla="*/ 2160396 w 2843684"/>
              <a:gd name="connsiteY72" fmla="*/ 2703007 h 3044893"/>
              <a:gd name="connsiteX73" fmla="*/ 2190541 w 2843684"/>
              <a:gd name="connsiteY73" fmla="*/ 2642717 h 3044893"/>
              <a:gd name="connsiteX74" fmla="*/ 2220686 w 2843684"/>
              <a:gd name="connsiteY74" fmla="*/ 2582427 h 3044893"/>
              <a:gd name="connsiteX75" fmla="*/ 2240783 w 2843684"/>
              <a:gd name="connsiteY75" fmla="*/ 2522137 h 3044893"/>
              <a:gd name="connsiteX76" fmla="*/ 2250831 w 2843684"/>
              <a:gd name="connsiteY76" fmla="*/ 2491991 h 3044893"/>
              <a:gd name="connsiteX77" fmla="*/ 2232546 w 2843684"/>
              <a:gd name="connsiteY77" fmla="*/ 2407472 h 3044893"/>
              <a:gd name="connsiteX78" fmla="*/ 2262690 w 2843684"/>
              <a:gd name="connsiteY78" fmla="*/ 2326575 h 3044893"/>
              <a:gd name="connsiteX79" fmla="*/ 2277891 w 2843684"/>
              <a:gd name="connsiteY79" fmla="*/ 2293855 h 3044893"/>
              <a:gd name="connsiteX80" fmla="*/ 2277381 w 2843684"/>
              <a:gd name="connsiteY80" fmla="*/ 2250831 h 3044893"/>
              <a:gd name="connsiteX81" fmla="*/ 2315253 w 2843684"/>
              <a:gd name="connsiteY81" fmla="*/ 2180238 h 3044893"/>
              <a:gd name="connsiteX82" fmla="*/ 2426805 w 2843684"/>
              <a:gd name="connsiteY82" fmla="*/ 2196202 h 3044893"/>
              <a:gd name="connsiteX83" fmla="*/ 2461846 w 2843684"/>
              <a:gd name="connsiteY83" fmla="*/ 2029767 h 3044893"/>
              <a:gd name="connsiteX84" fmla="*/ 2502040 w 2843684"/>
              <a:gd name="connsiteY84" fmla="*/ 2039816 h 3044893"/>
              <a:gd name="connsiteX85" fmla="*/ 2542233 w 2843684"/>
              <a:gd name="connsiteY85" fmla="*/ 1949381 h 3044893"/>
              <a:gd name="connsiteX86" fmla="*/ 2552281 w 2843684"/>
              <a:gd name="connsiteY86" fmla="*/ 1909187 h 3044893"/>
              <a:gd name="connsiteX87" fmla="*/ 2615912 w 2843684"/>
              <a:gd name="connsiteY87" fmla="*/ 1891666 h 3044893"/>
              <a:gd name="connsiteX88" fmla="*/ 2642972 w 2843684"/>
              <a:gd name="connsiteY88" fmla="*/ 1831631 h 3044893"/>
              <a:gd name="connsiteX89" fmla="*/ 2715631 w 2843684"/>
              <a:gd name="connsiteY89" fmla="*/ 1811280 h 3044893"/>
              <a:gd name="connsiteX90" fmla="*/ 2703007 w 2843684"/>
              <a:gd name="connsiteY90" fmla="*/ 1758462 h 3044893"/>
              <a:gd name="connsiteX91" fmla="*/ 2692958 w 2843684"/>
              <a:gd name="connsiteY91" fmla="*/ 1547446 h 3044893"/>
              <a:gd name="connsiteX92" fmla="*/ 2632668 w 2843684"/>
              <a:gd name="connsiteY92" fmla="*/ 1507253 h 3044893"/>
              <a:gd name="connsiteX93" fmla="*/ 2620553 w 2843684"/>
              <a:gd name="connsiteY93" fmla="*/ 1482005 h 3044893"/>
              <a:gd name="connsiteX94" fmla="*/ 2603288 w 2843684"/>
              <a:gd name="connsiteY94" fmla="*/ 1456757 h 3044893"/>
              <a:gd name="connsiteX95" fmla="*/ 2577784 w 2843684"/>
              <a:gd name="connsiteY95" fmla="*/ 1374048 h 3044893"/>
              <a:gd name="connsiteX96" fmla="*/ 2622620 w 2843684"/>
              <a:gd name="connsiteY96" fmla="*/ 1396721 h 3044893"/>
              <a:gd name="connsiteX97" fmla="*/ 2682910 w 2843684"/>
              <a:gd name="connsiteY97" fmla="*/ 1426866 h 3044893"/>
              <a:gd name="connsiteX98" fmla="*/ 2736237 w 2843684"/>
              <a:gd name="connsiteY98" fmla="*/ 1330771 h 3044893"/>
              <a:gd name="connsiteX99" fmla="*/ 2682910 w 2843684"/>
              <a:gd name="connsiteY99" fmla="*/ 1336176 h 3044893"/>
              <a:gd name="connsiteX100" fmla="*/ 2615148 w 2843684"/>
              <a:gd name="connsiteY100" fmla="*/ 1349310 h 3044893"/>
              <a:gd name="connsiteX101" fmla="*/ 2646057 w 2843684"/>
              <a:gd name="connsiteY101" fmla="*/ 1276141 h 3044893"/>
              <a:gd name="connsiteX102" fmla="*/ 2672862 w 2843684"/>
              <a:gd name="connsiteY102" fmla="*/ 1296238 h 3044893"/>
              <a:gd name="connsiteX103" fmla="*/ 2705582 w 2843684"/>
              <a:gd name="connsiteY103" fmla="*/ 1298559 h 3044893"/>
              <a:gd name="connsiteX104" fmla="*/ 2733152 w 2843684"/>
              <a:gd name="connsiteY104" fmla="*/ 1300879 h 3044893"/>
              <a:gd name="connsiteX105" fmla="*/ 2728254 w 2843684"/>
              <a:gd name="connsiteY105" fmla="*/ 1268414 h 3044893"/>
              <a:gd name="connsiteX106" fmla="*/ 2703007 w 2843684"/>
              <a:gd name="connsiteY106" fmla="*/ 1245996 h 3044893"/>
              <a:gd name="connsiteX107" fmla="*/ 2692958 w 2843684"/>
              <a:gd name="connsiteY107" fmla="*/ 1215851 h 3044893"/>
              <a:gd name="connsiteX108" fmla="*/ 2713055 w 2843684"/>
              <a:gd name="connsiteY108" fmla="*/ 1185706 h 3044893"/>
              <a:gd name="connsiteX109" fmla="*/ 2733152 w 2843684"/>
              <a:gd name="connsiteY109" fmla="*/ 1125416 h 3044893"/>
              <a:gd name="connsiteX110" fmla="*/ 2723103 w 2843684"/>
              <a:gd name="connsiteY110" fmla="*/ 1004835 h 3044893"/>
              <a:gd name="connsiteX111" fmla="*/ 2703007 w 2843684"/>
              <a:gd name="connsiteY111" fmla="*/ 944545 h 3044893"/>
              <a:gd name="connsiteX112" fmla="*/ 2713055 w 2843684"/>
              <a:gd name="connsiteY112" fmla="*/ 914400 h 3044893"/>
              <a:gd name="connsiteX113" fmla="*/ 2733152 w 2843684"/>
              <a:gd name="connsiteY113" fmla="*/ 884255 h 3044893"/>
              <a:gd name="connsiteX114" fmla="*/ 2773345 w 2843684"/>
              <a:gd name="connsiteY114" fmla="*/ 823965 h 3044893"/>
              <a:gd name="connsiteX115" fmla="*/ 2833635 w 2843684"/>
              <a:gd name="connsiteY115" fmla="*/ 823965 h 3044893"/>
              <a:gd name="connsiteX116" fmla="*/ 2843684 w 2843684"/>
              <a:gd name="connsiteY116" fmla="*/ 793820 h 3044893"/>
              <a:gd name="connsiteX117" fmla="*/ 2833635 w 2843684"/>
              <a:gd name="connsiteY117" fmla="*/ 763675 h 3044893"/>
              <a:gd name="connsiteX118" fmla="*/ 2773345 w 2843684"/>
              <a:gd name="connsiteY118" fmla="*/ 743578 h 3044893"/>
              <a:gd name="connsiteX119" fmla="*/ 2662813 w 2843684"/>
              <a:gd name="connsiteY119" fmla="*/ 753627 h 3044893"/>
              <a:gd name="connsiteX120" fmla="*/ 2642717 w 2843684"/>
              <a:gd name="connsiteY120" fmla="*/ 783772 h 3044893"/>
              <a:gd name="connsiteX121" fmla="*/ 2612572 w 2843684"/>
              <a:gd name="connsiteY121" fmla="*/ 803868 h 3044893"/>
              <a:gd name="connsiteX122" fmla="*/ 2592475 w 2843684"/>
              <a:gd name="connsiteY122" fmla="*/ 773723 h 3044893"/>
              <a:gd name="connsiteX123" fmla="*/ 2562330 w 2843684"/>
              <a:gd name="connsiteY123" fmla="*/ 713433 h 3044893"/>
              <a:gd name="connsiteX124" fmla="*/ 2502040 w 2843684"/>
              <a:gd name="connsiteY124" fmla="*/ 693337 h 3044893"/>
              <a:gd name="connsiteX125" fmla="*/ 2471895 w 2843684"/>
              <a:gd name="connsiteY125" fmla="*/ 683288 h 3044893"/>
              <a:gd name="connsiteX126" fmla="*/ 2200589 w 2843684"/>
              <a:gd name="connsiteY126" fmla="*/ 703385 h 3044893"/>
              <a:gd name="connsiteX127" fmla="*/ 2160396 w 2843684"/>
              <a:gd name="connsiteY127" fmla="*/ 713433 h 3044893"/>
              <a:gd name="connsiteX128" fmla="*/ 2059912 w 2843684"/>
              <a:gd name="connsiteY128" fmla="*/ 723482 h 3044893"/>
              <a:gd name="connsiteX129" fmla="*/ 2029767 w 2843684"/>
              <a:gd name="connsiteY129" fmla="*/ 743578 h 3044893"/>
              <a:gd name="connsiteX130" fmla="*/ 1979525 w 2843684"/>
              <a:gd name="connsiteY130" fmla="*/ 813917 h 3044893"/>
              <a:gd name="connsiteX131" fmla="*/ 1879042 w 2843684"/>
              <a:gd name="connsiteY131" fmla="*/ 803868 h 3044893"/>
              <a:gd name="connsiteX132" fmla="*/ 1848897 w 2843684"/>
              <a:gd name="connsiteY132" fmla="*/ 743578 h 3044893"/>
              <a:gd name="connsiteX133" fmla="*/ 1838849 w 2843684"/>
              <a:gd name="connsiteY133" fmla="*/ 693337 h 3044893"/>
              <a:gd name="connsiteX134" fmla="*/ 1748413 w 2843684"/>
              <a:gd name="connsiteY134" fmla="*/ 683288 h 3044893"/>
              <a:gd name="connsiteX135" fmla="*/ 1718268 w 2843684"/>
              <a:gd name="connsiteY135" fmla="*/ 653143 h 3044893"/>
              <a:gd name="connsiteX136" fmla="*/ 1828800 w 2843684"/>
              <a:gd name="connsiteY136" fmla="*/ 643095 h 3044893"/>
              <a:gd name="connsiteX137" fmla="*/ 1778558 w 2843684"/>
              <a:gd name="connsiteY137" fmla="*/ 462224 h 3044893"/>
              <a:gd name="connsiteX138" fmla="*/ 1567543 w 2843684"/>
              <a:gd name="connsiteY138" fmla="*/ 502418 h 3044893"/>
              <a:gd name="connsiteX139" fmla="*/ 1517301 w 2843684"/>
              <a:gd name="connsiteY139" fmla="*/ 311499 h 3044893"/>
              <a:gd name="connsiteX140" fmla="*/ 1406769 w 2843684"/>
              <a:gd name="connsiteY140" fmla="*/ 341644 h 3044893"/>
              <a:gd name="connsiteX141" fmla="*/ 1406769 w 2843684"/>
              <a:gd name="connsiteY141" fmla="*/ 452176 h 3044893"/>
              <a:gd name="connsiteX142" fmla="*/ 1316334 w 2843684"/>
              <a:gd name="connsiteY142" fmla="*/ 452176 h 3044893"/>
              <a:gd name="connsiteX143" fmla="*/ 1346479 w 2843684"/>
              <a:gd name="connsiteY143" fmla="*/ 391886 h 3044893"/>
              <a:gd name="connsiteX144" fmla="*/ 1004835 w 2843684"/>
              <a:gd name="connsiteY144" fmla="*/ 321548 h 3044893"/>
              <a:gd name="connsiteX145" fmla="*/ 974690 w 2843684"/>
              <a:gd name="connsiteY145" fmla="*/ 371789 h 3044893"/>
              <a:gd name="connsiteX146" fmla="*/ 884255 w 2843684"/>
              <a:gd name="connsiteY146" fmla="*/ 371789 h 3044893"/>
              <a:gd name="connsiteX147" fmla="*/ 733530 w 2843684"/>
              <a:gd name="connsiteY147" fmla="*/ 150726 h 3044893"/>
              <a:gd name="connsiteX148" fmla="*/ 633046 w 2843684"/>
              <a:gd name="connsiteY148" fmla="*/ 221064 h 3044893"/>
              <a:gd name="connsiteX149" fmla="*/ 592853 w 2843684"/>
              <a:gd name="connsiteY149" fmla="*/ 190919 h 3044893"/>
              <a:gd name="connsiteX150" fmla="*/ 502418 w 2843684"/>
              <a:gd name="connsiteY150" fmla="*/ 221064 h 3044893"/>
              <a:gd name="connsiteX151" fmla="*/ 422031 w 2843684"/>
              <a:gd name="connsiteY151" fmla="*/ 301451 h 3044893"/>
              <a:gd name="connsiteX152" fmla="*/ 371789 w 2843684"/>
              <a:gd name="connsiteY152" fmla="*/ 231112 h 3044893"/>
              <a:gd name="connsiteX153" fmla="*/ 522514 w 2843684"/>
              <a:gd name="connsiteY153" fmla="*/ 130629 h 3044893"/>
              <a:gd name="connsiteX154" fmla="*/ 432079 w 2843684"/>
              <a:gd name="connsiteY154" fmla="*/ 20097 h 3044893"/>
              <a:gd name="connsiteX155" fmla="*/ 311499 w 2843684"/>
              <a:gd name="connsiteY155" fmla="*/ 40194 h 3044893"/>
              <a:gd name="connsiteX156" fmla="*/ 281354 w 2843684"/>
              <a:gd name="connsiteY156" fmla="*/ 70339 h 3044893"/>
              <a:gd name="connsiteX157" fmla="*/ 190919 w 2843684"/>
              <a:gd name="connsiteY157" fmla="*/ 0 h 3044893"/>
              <a:gd name="connsiteX158" fmla="*/ 110532 w 2843684"/>
              <a:gd name="connsiteY158" fmla="*/ 0 h 3044893"/>
              <a:gd name="connsiteX159" fmla="*/ 160774 w 2843684"/>
              <a:gd name="connsiteY159" fmla="*/ 70339 h 3044893"/>
              <a:gd name="connsiteX160" fmla="*/ 0 w 2843684"/>
              <a:gd name="connsiteY160" fmla="*/ 60290 h 3044893"/>
              <a:gd name="connsiteX0" fmla="*/ 0 w 2843684"/>
              <a:gd name="connsiteY0" fmla="*/ 60290 h 3044651"/>
              <a:gd name="connsiteX1" fmla="*/ 0 w 2843684"/>
              <a:gd name="connsiteY1" fmla="*/ 60290 h 3044651"/>
              <a:gd name="connsiteX2" fmla="*/ 20097 w 2843684"/>
              <a:gd name="connsiteY2" fmla="*/ 150726 h 3044651"/>
              <a:gd name="connsiteX3" fmla="*/ 50242 w 2843684"/>
              <a:gd name="connsiteY3" fmla="*/ 160774 h 3044651"/>
              <a:gd name="connsiteX4" fmla="*/ 110532 w 2843684"/>
              <a:gd name="connsiteY4" fmla="*/ 140677 h 3044651"/>
              <a:gd name="connsiteX5" fmla="*/ 130629 w 2843684"/>
              <a:gd name="connsiteY5" fmla="*/ 291402 h 3044651"/>
              <a:gd name="connsiteX6" fmla="*/ 160774 w 2843684"/>
              <a:gd name="connsiteY6" fmla="*/ 351693 h 3044651"/>
              <a:gd name="connsiteX7" fmla="*/ 180870 w 2843684"/>
              <a:gd name="connsiteY7" fmla="*/ 411983 h 3044651"/>
              <a:gd name="connsiteX8" fmla="*/ 190919 w 2843684"/>
              <a:gd name="connsiteY8" fmla="*/ 552660 h 3044651"/>
              <a:gd name="connsiteX9" fmla="*/ 200967 w 2843684"/>
              <a:gd name="connsiteY9" fmla="*/ 582805 h 3044651"/>
              <a:gd name="connsiteX10" fmla="*/ 221064 w 2843684"/>
              <a:gd name="connsiteY10" fmla="*/ 663191 h 3044651"/>
              <a:gd name="connsiteX11" fmla="*/ 241161 w 2843684"/>
              <a:gd name="connsiteY11" fmla="*/ 693337 h 3044651"/>
              <a:gd name="connsiteX12" fmla="*/ 241161 w 2843684"/>
              <a:gd name="connsiteY12" fmla="*/ 803868 h 3044651"/>
              <a:gd name="connsiteX13" fmla="*/ 231112 w 2843684"/>
              <a:gd name="connsiteY13" fmla="*/ 834013 h 3044651"/>
              <a:gd name="connsiteX14" fmla="*/ 200967 w 2843684"/>
              <a:gd name="connsiteY14" fmla="*/ 854110 h 3044651"/>
              <a:gd name="connsiteX15" fmla="*/ 180870 w 2843684"/>
              <a:gd name="connsiteY15" fmla="*/ 914400 h 3044651"/>
              <a:gd name="connsiteX16" fmla="*/ 200967 w 2843684"/>
              <a:gd name="connsiteY16" fmla="*/ 1075174 h 3044651"/>
              <a:gd name="connsiteX17" fmla="*/ 221064 w 2843684"/>
              <a:gd name="connsiteY17" fmla="*/ 1135464 h 3044651"/>
              <a:gd name="connsiteX18" fmla="*/ 251209 w 2843684"/>
              <a:gd name="connsiteY18" fmla="*/ 1165609 h 3044651"/>
              <a:gd name="connsiteX19" fmla="*/ 271306 w 2843684"/>
              <a:gd name="connsiteY19" fmla="*/ 1195754 h 3044651"/>
              <a:gd name="connsiteX20" fmla="*/ 381838 w 2843684"/>
              <a:gd name="connsiteY20" fmla="*/ 1205802 h 3044651"/>
              <a:gd name="connsiteX21" fmla="*/ 452176 w 2843684"/>
              <a:gd name="connsiteY21" fmla="*/ 1276141 h 3044651"/>
              <a:gd name="connsiteX22" fmla="*/ 522514 w 2843684"/>
              <a:gd name="connsiteY22" fmla="*/ 1266093 h 3044651"/>
              <a:gd name="connsiteX23" fmla="*/ 552660 w 2843684"/>
              <a:gd name="connsiteY23" fmla="*/ 1256044 h 3044651"/>
              <a:gd name="connsiteX24" fmla="*/ 602901 w 2843684"/>
              <a:gd name="connsiteY24" fmla="*/ 1266093 h 3044651"/>
              <a:gd name="connsiteX25" fmla="*/ 653143 w 2843684"/>
              <a:gd name="connsiteY25" fmla="*/ 1316334 h 3044651"/>
              <a:gd name="connsiteX26" fmla="*/ 673240 w 2843684"/>
              <a:gd name="connsiteY26" fmla="*/ 1376624 h 3044651"/>
              <a:gd name="connsiteX27" fmla="*/ 693336 w 2843684"/>
              <a:gd name="connsiteY27" fmla="*/ 1406770 h 3044651"/>
              <a:gd name="connsiteX28" fmla="*/ 713433 w 2843684"/>
              <a:gd name="connsiteY28" fmla="*/ 1467060 h 3044651"/>
              <a:gd name="connsiteX29" fmla="*/ 743578 w 2843684"/>
              <a:gd name="connsiteY29" fmla="*/ 1527350 h 3044651"/>
              <a:gd name="connsiteX30" fmla="*/ 834013 w 2843684"/>
              <a:gd name="connsiteY30" fmla="*/ 1567543 h 3044651"/>
              <a:gd name="connsiteX31" fmla="*/ 964642 w 2843684"/>
              <a:gd name="connsiteY31" fmla="*/ 1587640 h 3044651"/>
              <a:gd name="connsiteX32" fmla="*/ 974690 w 2843684"/>
              <a:gd name="connsiteY32" fmla="*/ 1688123 h 3044651"/>
              <a:gd name="connsiteX33" fmla="*/ 1085222 w 2843684"/>
              <a:gd name="connsiteY33" fmla="*/ 1698172 h 3044651"/>
              <a:gd name="connsiteX34" fmla="*/ 1095270 w 2843684"/>
              <a:gd name="connsiteY34" fmla="*/ 1728317 h 3044651"/>
              <a:gd name="connsiteX35" fmla="*/ 1125416 w 2843684"/>
              <a:gd name="connsiteY35" fmla="*/ 1748413 h 3044651"/>
              <a:gd name="connsiteX36" fmla="*/ 1235947 w 2843684"/>
              <a:gd name="connsiteY36" fmla="*/ 1768510 h 3044651"/>
              <a:gd name="connsiteX37" fmla="*/ 1266092 w 2843684"/>
              <a:gd name="connsiteY37" fmla="*/ 1778559 h 3044651"/>
              <a:gd name="connsiteX38" fmla="*/ 1356528 w 2843684"/>
              <a:gd name="connsiteY38" fmla="*/ 1798655 h 3044651"/>
              <a:gd name="connsiteX39" fmla="*/ 1386673 w 2843684"/>
              <a:gd name="connsiteY39" fmla="*/ 1818752 h 3044651"/>
              <a:gd name="connsiteX40" fmla="*/ 1426866 w 2843684"/>
              <a:gd name="connsiteY40" fmla="*/ 1879042 h 3044651"/>
              <a:gd name="connsiteX41" fmla="*/ 1457011 w 2843684"/>
              <a:gd name="connsiteY41" fmla="*/ 1939332 h 3044651"/>
              <a:gd name="connsiteX42" fmla="*/ 1467060 w 2843684"/>
              <a:gd name="connsiteY42" fmla="*/ 1969477 h 3044651"/>
              <a:gd name="connsiteX43" fmla="*/ 1527350 w 2843684"/>
              <a:gd name="connsiteY43" fmla="*/ 2059912 h 3044651"/>
              <a:gd name="connsiteX44" fmla="*/ 1567543 w 2843684"/>
              <a:gd name="connsiteY44" fmla="*/ 2120202 h 3044651"/>
              <a:gd name="connsiteX45" fmla="*/ 1627833 w 2843684"/>
              <a:gd name="connsiteY45" fmla="*/ 2160396 h 3044651"/>
              <a:gd name="connsiteX46" fmla="*/ 1657978 w 2843684"/>
              <a:gd name="connsiteY46" fmla="*/ 2180493 h 3044651"/>
              <a:gd name="connsiteX47" fmla="*/ 1748413 w 2843684"/>
              <a:gd name="connsiteY47" fmla="*/ 2210638 h 3044651"/>
              <a:gd name="connsiteX48" fmla="*/ 1778558 w 2843684"/>
              <a:gd name="connsiteY48" fmla="*/ 2220686 h 3044651"/>
              <a:gd name="connsiteX49" fmla="*/ 1868994 w 2843684"/>
              <a:gd name="connsiteY49" fmla="*/ 2230734 h 3044651"/>
              <a:gd name="connsiteX50" fmla="*/ 1848897 w 2843684"/>
              <a:gd name="connsiteY50" fmla="*/ 2321170 h 3044651"/>
              <a:gd name="connsiteX51" fmla="*/ 1828800 w 2843684"/>
              <a:gd name="connsiteY51" fmla="*/ 2351315 h 3044651"/>
              <a:gd name="connsiteX52" fmla="*/ 1798655 w 2843684"/>
              <a:gd name="connsiteY52" fmla="*/ 2592475 h 3044651"/>
              <a:gd name="connsiteX53" fmla="*/ 1778558 w 2843684"/>
              <a:gd name="connsiteY53" fmla="*/ 2622620 h 3044651"/>
              <a:gd name="connsiteX54" fmla="*/ 1748413 w 2843684"/>
              <a:gd name="connsiteY54" fmla="*/ 2682910 h 3044651"/>
              <a:gd name="connsiteX55" fmla="*/ 1718268 w 2843684"/>
              <a:gd name="connsiteY55" fmla="*/ 2703007 h 3044651"/>
              <a:gd name="connsiteX56" fmla="*/ 1698172 w 2843684"/>
              <a:gd name="connsiteY56" fmla="*/ 2733152 h 3044651"/>
              <a:gd name="connsiteX57" fmla="*/ 1647930 w 2843684"/>
              <a:gd name="connsiteY57" fmla="*/ 2773345 h 3044651"/>
              <a:gd name="connsiteX58" fmla="*/ 1678075 w 2843684"/>
              <a:gd name="connsiteY58" fmla="*/ 2843684 h 3044651"/>
              <a:gd name="connsiteX59" fmla="*/ 1708220 w 2843684"/>
              <a:gd name="connsiteY59" fmla="*/ 2853732 h 3044651"/>
              <a:gd name="connsiteX60" fmla="*/ 1768510 w 2843684"/>
              <a:gd name="connsiteY60" fmla="*/ 2883877 h 3044651"/>
              <a:gd name="connsiteX61" fmla="*/ 1798655 w 2843684"/>
              <a:gd name="connsiteY61" fmla="*/ 2903974 h 3044651"/>
              <a:gd name="connsiteX62" fmla="*/ 1833697 w 2843684"/>
              <a:gd name="connsiteY62" fmla="*/ 2968651 h 3044651"/>
              <a:gd name="connsiteX63" fmla="*/ 1812837 w 2843684"/>
              <a:gd name="connsiteY63" fmla="*/ 3006524 h 3044651"/>
              <a:gd name="connsiteX64" fmla="*/ 1879042 w 2843684"/>
              <a:gd name="connsiteY64" fmla="*/ 3044651 h 3044651"/>
              <a:gd name="connsiteX65" fmla="*/ 1949380 w 2843684"/>
              <a:gd name="connsiteY65" fmla="*/ 3034602 h 3044651"/>
              <a:gd name="connsiteX66" fmla="*/ 1979525 w 2843684"/>
              <a:gd name="connsiteY66" fmla="*/ 2974312 h 3044651"/>
              <a:gd name="connsiteX67" fmla="*/ 1999622 w 2843684"/>
              <a:gd name="connsiteY67" fmla="*/ 2944167 h 3044651"/>
              <a:gd name="connsiteX68" fmla="*/ 2039816 w 2843684"/>
              <a:gd name="connsiteY68" fmla="*/ 2883877 h 3044651"/>
              <a:gd name="connsiteX69" fmla="*/ 2080009 w 2843684"/>
              <a:gd name="connsiteY69" fmla="*/ 2823587 h 3044651"/>
              <a:gd name="connsiteX70" fmla="*/ 2100106 w 2843684"/>
              <a:gd name="connsiteY70" fmla="*/ 2793442 h 3044651"/>
              <a:gd name="connsiteX71" fmla="*/ 2140299 w 2843684"/>
              <a:gd name="connsiteY71" fmla="*/ 2733152 h 3044651"/>
              <a:gd name="connsiteX72" fmla="*/ 2160396 w 2843684"/>
              <a:gd name="connsiteY72" fmla="*/ 2703007 h 3044651"/>
              <a:gd name="connsiteX73" fmla="*/ 2190541 w 2843684"/>
              <a:gd name="connsiteY73" fmla="*/ 2642717 h 3044651"/>
              <a:gd name="connsiteX74" fmla="*/ 2220686 w 2843684"/>
              <a:gd name="connsiteY74" fmla="*/ 2582427 h 3044651"/>
              <a:gd name="connsiteX75" fmla="*/ 2240783 w 2843684"/>
              <a:gd name="connsiteY75" fmla="*/ 2522137 h 3044651"/>
              <a:gd name="connsiteX76" fmla="*/ 2250831 w 2843684"/>
              <a:gd name="connsiteY76" fmla="*/ 2491991 h 3044651"/>
              <a:gd name="connsiteX77" fmla="*/ 2232546 w 2843684"/>
              <a:gd name="connsiteY77" fmla="*/ 2407472 h 3044651"/>
              <a:gd name="connsiteX78" fmla="*/ 2262690 w 2843684"/>
              <a:gd name="connsiteY78" fmla="*/ 2326575 h 3044651"/>
              <a:gd name="connsiteX79" fmla="*/ 2277891 w 2843684"/>
              <a:gd name="connsiteY79" fmla="*/ 2293855 h 3044651"/>
              <a:gd name="connsiteX80" fmla="*/ 2277381 w 2843684"/>
              <a:gd name="connsiteY80" fmla="*/ 2250831 h 3044651"/>
              <a:gd name="connsiteX81" fmla="*/ 2315253 w 2843684"/>
              <a:gd name="connsiteY81" fmla="*/ 2180238 h 3044651"/>
              <a:gd name="connsiteX82" fmla="*/ 2426805 w 2843684"/>
              <a:gd name="connsiteY82" fmla="*/ 2196202 h 3044651"/>
              <a:gd name="connsiteX83" fmla="*/ 2461846 w 2843684"/>
              <a:gd name="connsiteY83" fmla="*/ 2029767 h 3044651"/>
              <a:gd name="connsiteX84" fmla="*/ 2502040 w 2843684"/>
              <a:gd name="connsiteY84" fmla="*/ 2039816 h 3044651"/>
              <a:gd name="connsiteX85" fmla="*/ 2542233 w 2843684"/>
              <a:gd name="connsiteY85" fmla="*/ 1949381 h 3044651"/>
              <a:gd name="connsiteX86" fmla="*/ 2552281 w 2843684"/>
              <a:gd name="connsiteY86" fmla="*/ 1909187 h 3044651"/>
              <a:gd name="connsiteX87" fmla="*/ 2615912 w 2843684"/>
              <a:gd name="connsiteY87" fmla="*/ 1891666 h 3044651"/>
              <a:gd name="connsiteX88" fmla="*/ 2642972 w 2843684"/>
              <a:gd name="connsiteY88" fmla="*/ 1831631 h 3044651"/>
              <a:gd name="connsiteX89" fmla="*/ 2715631 w 2843684"/>
              <a:gd name="connsiteY89" fmla="*/ 1811280 h 3044651"/>
              <a:gd name="connsiteX90" fmla="*/ 2703007 w 2843684"/>
              <a:gd name="connsiteY90" fmla="*/ 1758462 h 3044651"/>
              <a:gd name="connsiteX91" fmla="*/ 2692958 w 2843684"/>
              <a:gd name="connsiteY91" fmla="*/ 1547446 h 3044651"/>
              <a:gd name="connsiteX92" fmla="*/ 2632668 w 2843684"/>
              <a:gd name="connsiteY92" fmla="*/ 1507253 h 3044651"/>
              <a:gd name="connsiteX93" fmla="*/ 2620553 w 2843684"/>
              <a:gd name="connsiteY93" fmla="*/ 1482005 h 3044651"/>
              <a:gd name="connsiteX94" fmla="*/ 2603288 w 2843684"/>
              <a:gd name="connsiteY94" fmla="*/ 1456757 h 3044651"/>
              <a:gd name="connsiteX95" fmla="*/ 2577784 w 2843684"/>
              <a:gd name="connsiteY95" fmla="*/ 1374048 h 3044651"/>
              <a:gd name="connsiteX96" fmla="*/ 2622620 w 2843684"/>
              <a:gd name="connsiteY96" fmla="*/ 1396721 h 3044651"/>
              <a:gd name="connsiteX97" fmla="*/ 2682910 w 2843684"/>
              <a:gd name="connsiteY97" fmla="*/ 1426866 h 3044651"/>
              <a:gd name="connsiteX98" fmla="*/ 2736237 w 2843684"/>
              <a:gd name="connsiteY98" fmla="*/ 1330771 h 3044651"/>
              <a:gd name="connsiteX99" fmla="*/ 2682910 w 2843684"/>
              <a:gd name="connsiteY99" fmla="*/ 1336176 h 3044651"/>
              <a:gd name="connsiteX100" fmla="*/ 2615148 w 2843684"/>
              <a:gd name="connsiteY100" fmla="*/ 1349310 h 3044651"/>
              <a:gd name="connsiteX101" fmla="*/ 2646057 w 2843684"/>
              <a:gd name="connsiteY101" fmla="*/ 1276141 h 3044651"/>
              <a:gd name="connsiteX102" fmla="*/ 2672862 w 2843684"/>
              <a:gd name="connsiteY102" fmla="*/ 1296238 h 3044651"/>
              <a:gd name="connsiteX103" fmla="*/ 2705582 w 2843684"/>
              <a:gd name="connsiteY103" fmla="*/ 1298559 h 3044651"/>
              <a:gd name="connsiteX104" fmla="*/ 2733152 w 2843684"/>
              <a:gd name="connsiteY104" fmla="*/ 1300879 h 3044651"/>
              <a:gd name="connsiteX105" fmla="*/ 2728254 w 2843684"/>
              <a:gd name="connsiteY105" fmla="*/ 1268414 h 3044651"/>
              <a:gd name="connsiteX106" fmla="*/ 2703007 w 2843684"/>
              <a:gd name="connsiteY106" fmla="*/ 1245996 h 3044651"/>
              <a:gd name="connsiteX107" fmla="*/ 2692958 w 2843684"/>
              <a:gd name="connsiteY107" fmla="*/ 1215851 h 3044651"/>
              <a:gd name="connsiteX108" fmla="*/ 2713055 w 2843684"/>
              <a:gd name="connsiteY108" fmla="*/ 1185706 h 3044651"/>
              <a:gd name="connsiteX109" fmla="*/ 2733152 w 2843684"/>
              <a:gd name="connsiteY109" fmla="*/ 1125416 h 3044651"/>
              <a:gd name="connsiteX110" fmla="*/ 2723103 w 2843684"/>
              <a:gd name="connsiteY110" fmla="*/ 1004835 h 3044651"/>
              <a:gd name="connsiteX111" fmla="*/ 2703007 w 2843684"/>
              <a:gd name="connsiteY111" fmla="*/ 944545 h 3044651"/>
              <a:gd name="connsiteX112" fmla="*/ 2713055 w 2843684"/>
              <a:gd name="connsiteY112" fmla="*/ 914400 h 3044651"/>
              <a:gd name="connsiteX113" fmla="*/ 2733152 w 2843684"/>
              <a:gd name="connsiteY113" fmla="*/ 884255 h 3044651"/>
              <a:gd name="connsiteX114" fmla="*/ 2773345 w 2843684"/>
              <a:gd name="connsiteY114" fmla="*/ 823965 h 3044651"/>
              <a:gd name="connsiteX115" fmla="*/ 2833635 w 2843684"/>
              <a:gd name="connsiteY115" fmla="*/ 823965 h 3044651"/>
              <a:gd name="connsiteX116" fmla="*/ 2843684 w 2843684"/>
              <a:gd name="connsiteY116" fmla="*/ 793820 h 3044651"/>
              <a:gd name="connsiteX117" fmla="*/ 2833635 w 2843684"/>
              <a:gd name="connsiteY117" fmla="*/ 763675 h 3044651"/>
              <a:gd name="connsiteX118" fmla="*/ 2773345 w 2843684"/>
              <a:gd name="connsiteY118" fmla="*/ 743578 h 3044651"/>
              <a:gd name="connsiteX119" fmla="*/ 2662813 w 2843684"/>
              <a:gd name="connsiteY119" fmla="*/ 753627 h 3044651"/>
              <a:gd name="connsiteX120" fmla="*/ 2642717 w 2843684"/>
              <a:gd name="connsiteY120" fmla="*/ 783772 h 3044651"/>
              <a:gd name="connsiteX121" fmla="*/ 2612572 w 2843684"/>
              <a:gd name="connsiteY121" fmla="*/ 803868 h 3044651"/>
              <a:gd name="connsiteX122" fmla="*/ 2592475 w 2843684"/>
              <a:gd name="connsiteY122" fmla="*/ 773723 h 3044651"/>
              <a:gd name="connsiteX123" fmla="*/ 2562330 w 2843684"/>
              <a:gd name="connsiteY123" fmla="*/ 713433 h 3044651"/>
              <a:gd name="connsiteX124" fmla="*/ 2502040 w 2843684"/>
              <a:gd name="connsiteY124" fmla="*/ 693337 h 3044651"/>
              <a:gd name="connsiteX125" fmla="*/ 2471895 w 2843684"/>
              <a:gd name="connsiteY125" fmla="*/ 683288 h 3044651"/>
              <a:gd name="connsiteX126" fmla="*/ 2200589 w 2843684"/>
              <a:gd name="connsiteY126" fmla="*/ 703385 h 3044651"/>
              <a:gd name="connsiteX127" fmla="*/ 2160396 w 2843684"/>
              <a:gd name="connsiteY127" fmla="*/ 713433 h 3044651"/>
              <a:gd name="connsiteX128" fmla="*/ 2059912 w 2843684"/>
              <a:gd name="connsiteY128" fmla="*/ 723482 h 3044651"/>
              <a:gd name="connsiteX129" fmla="*/ 2029767 w 2843684"/>
              <a:gd name="connsiteY129" fmla="*/ 743578 h 3044651"/>
              <a:gd name="connsiteX130" fmla="*/ 1979525 w 2843684"/>
              <a:gd name="connsiteY130" fmla="*/ 813917 h 3044651"/>
              <a:gd name="connsiteX131" fmla="*/ 1879042 w 2843684"/>
              <a:gd name="connsiteY131" fmla="*/ 803868 h 3044651"/>
              <a:gd name="connsiteX132" fmla="*/ 1848897 w 2843684"/>
              <a:gd name="connsiteY132" fmla="*/ 743578 h 3044651"/>
              <a:gd name="connsiteX133" fmla="*/ 1838849 w 2843684"/>
              <a:gd name="connsiteY133" fmla="*/ 693337 h 3044651"/>
              <a:gd name="connsiteX134" fmla="*/ 1748413 w 2843684"/>
              <a:gd name="connsiteY134" fmla="*/ 683288 h 3044651"/>
              <a:gd name="connsiteX135" fmla="*/ 1718268 w 2843684"/>
              <a:gd name="connsiteY135" fmla="*/ 653143 h 3044651"/>
              <a:gd name="connsiteX136" fmla="*/ 1828800 w 2843684"/>
              <a:gd name="connsiteY136" fmla="*/ 643095 h 3044651"/>
              <a:gd name="connsiteX137" fmla="*/ 1778558 w 2843684"/>
              <a:gd name="connsiteY137" fmla="*/ 462224 h 3044651"/>
              <a:gd name="connsiteX138" fmla="*/ 1567543 w 2843684"/>
              <a:gd name="connsiteY138" fmla="*/ 502418 h 3044651"/>
              <a:gd name="connsiteX139" fmla="*/ 1517301 w 2843684"/>
              <a:gd name="connsiteY139" fmla="*/ 311499 h 3044651"/>
              <a:gd name="connsiteX140" fmla="*/ 1406769 w 2843684"/>
              <a:gd name="connsiteY140" fmla="*/ 341644 h 3044651"/>
              <a:gd name="connsiteX141" fmla="*/ 1406769 w 2843684"/>
              <a:gd name="connsiteY141" fmla="*/ 452176 h 3044651"/>
              <a:gd name="connsiteX142" fmla="*/ 1316334 w 2843684"/>
              <a:gd name="connsiteY142" fmla="*/ 452176 h 3044651"/>
              <a:gd name="connsiteX143" fmla="*/ 1346479 w 2843684"/>
              <a:gd name="connsiteY143" fmla="*/ 391886 h 3044651"/>
              <a:gd name="connsiteX144" fmla="*/ 1004835 w 2843684"/>
              <a:gd name="connsiteY144" fmla="*/ 321548 h 3044651"/>
              <a:gd name="connsiteX145" fmla="*/ 974690 w 2843684"/>
              <a:gd name="connsiteY145" fmla="*/ 371789 h 3044651"/>
              <a:gd name="connsiteX146" fmla="*/ 884255 w 2843684"/>
              <a:gd name="connsiteY146" fmla="*/ 371789 h 3044651"/>
              <a:gd name="connsiteX147" fmla="*/ 733530 w 2843684"/>
              <a:gd name="connsiteY147" fmla="*/ 150726 h 3044651"/>
              <a:gd name="connsiteX148" fmla="*/ 633046 w 2843684"/>
              <a:gd name="connsiteY148" fmla="*/ 221064 h 3044651"/>
              <a:gd name="connsiteX149" fmla="*/ 592853 w 2843684"/>
              <a:gd name="connsiteY149" fmla="*/ 190919 h 3044651"/>
              <a:gd name="connsiteX150" fmla="*/ 502418 w 2843684"/>
              <a:gd name="connsiteY150" fmla="*/ 221064 h 3044651"/>
              <a:gd name="connsiteX151" fmla="*/ 422031 w 2843684"/>
              <a:gd name="connsiteY151" fmla="*/ 301451 h 3044651"/>
              <a:gd name="connsiteX152" fmla="*/ 371789 w 2843684"/>
              <a:gd name="connsiteY152" fmla="*/ 231112 h 3044651"/>
              <a:gd name="connsiteX153" fmla="*/ 522514 w 2843684"/>
              <a:gd name="connsiteY153" fmla="*/ 130629 h 3044651"/>
              <a:gd name="connsiteX154" fmla="*/ 432079 w 2843684"/>
              <a:gd name="connsiteY154" fmla="*/ 20097 h 3044651"/>
              <a:gd name="connsiteX155" fmla="*/ 311499 w 2843684"/>
              <a:gd name="connsiteY155" fmla="*/ 40194 h 3044651"/>
              <a:gd name="connsiteX156" fmla="*/ 281354 w 2843684"/>
              <a:gd name="connsiteY156" fmla="*/ 70339 h 3044651"/>
              <a:gd name="connsiteX157" fmla="*/ 190919 w 2843684"/>
              <a:gd name="connsiteY157" fmla="*/ 0 h 3044651"/>
              <a:gd name="connsiteX158" fmla="*/ 110532 w 2843684"/>
              <a:gd name="connsiteY158" fmla="*/ 0 h 3044651"/>
              <a:gd name="connsiteX159" fmla="*/ 160774 w 2843684"/>
              <a:gd name="connsiteY159" fmla="*/ 70339 h 3044651"/>
              <a:gd name="connsiteX160" fmla="*/ 0 w 2843684"/>
              <a:gd name="connsiteY160" fmla="*/ 60290 h 3044651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74690 w 2843684"/>
              <a:gd name="connsiteY32" fmla="*/ 1688123 h 3049803"/>
              <a:gd name="connsiteX33" fmla="*/ 1085222 w 2843684"/>
              <a:gd name="connsiteY33" fmla="*/ 1698172 h 3049803"/>
              <a:gd name="connsiteX34" fmla="*/ 1095270 w 2843684"/>
              <a:gd name="connsiteY34" fmla="*/ 1728317 h 3049803"/>
              <a:gd name="connsiteX35" fmla="*/ 1125416 w 2843684"/>
              <a:gd name="connsiteY35" fmla="*/ 1748413 h 3049803"/>
              <a:gd name="connsiteX36" fmla="*/ 1235947 w 2843684"/>
              <a:gd name="connsiteY36" fmla="*/ 1768510 h 3049803"/>
              <a:gd name="connsiteX37" fmla="*/ 1266092 w 2843684"/>
              <a:gd name="connsiteY37" fmla="*/ 1778559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26866 w 2843684"/>
              <a:gd name="connsiteY40" fmla="*/ 1879042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27350 w 2843684"/>
              <a:gd name="connsiteY43" fmla="*/ 2059912 h 3049803"/>
              <a:gd name="connsiteX44" fmla="*/ 1567543 w 2843684"/>
              <a:gd name="connsiteY44" fmla="*/ 2120202 h 3049803"/>
              <a:gd name="connsiteX45" fmla="*/ 1627833 w 2843684"/>
              <a:gd name="connsiteY45" fmla="*/ 2160396 h 3049803"/>
              <a:gd name="connsiteX46" fmla="*/ 1657978 w 2843684"/>
              <a:gd name="connsiteY46" fmla="*/ 2180493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18268 w 2843684"/>
              <a:gd name="connsiteY55" fmla="*/ 2703007 h 3049803"/>
              <a:gd name="connsiteX56" fmla="*/ 1698172 w 2843684"/>
              <a:gd name="connsiteY56" fmla="*/ 2733152 h 3049803"/>
              <a:gd name="connsiteX57" fmla="*/ 1647930 w 2843684"/>
              <a:gd name="connsiteY57" fmla="*/ 2773345 h 3049803"/>
              <a:gd name="connsiteX58" fmla="*/ 1678075 w 2843684"/>
              <a:gd name="connsiteY58" fmla="*/ 2843684 h 3049803"/>
              <a:gd name="connsiteX59" fmla="*/ 1708220 w 2843684"/>
              <a:gd name="connsiteY59" fmla="*/ 2853732 h 3049803"/>
              <a:gd name="connsiteX60" fmla="*/ 1768510 w 2843684"/>
              <a:gd name="connsiteY60" fmla="*/ 2883877 h 3049803"/>
              <a:gd name="connsiteX61" fmla="*/ 1798655 w 2843684"/>
              <a:gd name="connsiteY61" fmla="*/ 2903974 h 3049803"/>
              <a:gd name="connsiteX62" fmla="*/ 1833697 w 2843684"/>
              <a:gd name="connsiteY62" fmla="*/ 2968651 h 3049803"/>
              <a:gd name="connsiteX63" fmla="*/ 1812837 w 2843684"/>
              <a:gd name="connsiteY63" fmla="*/ 3006524 h 3049803"/>
              <a:gd name="connsiteX64" fmla="*/ 1855860 w 2843684"/>
              <a:gd name="connsiteY64" fmla="*/ 3049803 h 3049803"/>
              <a:gd name="connsiteX65" fmla="*/ 1949380 w 2843684"/>
              <a:gd name="connsiteY65" fmla="*/ 3034602 h 3049803"/>
              <a:gd name="connsiteX66" fmla="*/ 1979525 w 2843684"/>
              <a:gd name="connsiteY66" fmla="*/ 2974312 h 3049803"/>
              <a:gd name="connsiteX67" fmla="*/ 1999622 w 2843684"/>
              <a:gd name="connsiteY67" fmla="*/ 2944167 h 3049803"/>
              <a:gd name="connsiteX68" fmla="*/ 2039816 w 2843684"/>
              <a:gd name="connsiteY68" fmla="*/ 2883877 h 3049803"/>
              <a:gd name="connsiteX69" fmla="*/ 2080009 w 2843684"/>
              <a:gd name="connsiteY69" fmla="*/ 2823587 h 3049803"/>
              <a:gd name="connsiteX70" fmla="*/ 2100106 w 2843684"/>
              <a:gd name="connsiteY70" fmla="*/ 2793442 h 3049803"/>
              <a:gd name="connsiteX71" fmla="*/ 2140299 w 2843684"/>
              <a:gd name="connsiteY71" fmla="*/ 2733152 h 3049803"/>
              <a:gd name="connsiteX72" fmla="*/ 2160396 w 2843684"/>
              <a:gd name="connsiteY72" fmla="*/ 2703007 h 3049803"/>
              <a:gd name="connsiteX73" fmla="*/ 2190541 w 2843684"/>
              <a:gd name="connsiteY73" fmla="*/ 2642717 h 3049803"/>
              <a:gd name="connsiteX74" fmla="*/ 2220686 w 2843684"/>
              <a:gd name="connsiteY74" fmla="*/ 2582427 h 3049803"/>
              <a:gd name="connsiteX75" fmla="*/ 2240783 w 2843684"/>
              <a:gd name="connsiteY75" fmla="*/ 2522137 h 3049803"/>
              <a:gd name="connsiteX76" fmla="*/ 2250831 w 2843684"/>
              <a:gd name="connsiteY76" fmla="*/ 2491991 h 3049803"/>
              <a:gd name="connsiteX77" fmla="*/ 2232546 w 2843684"/>
              <a:gd name="connsiteY77" fmla="*/ 2407472 h 3049803"/>
              <a:gd name="connsiteX78" fmla="*/ 2262690 w 2843684"/>
              <a:gd name="connsiteY78" fmla="*/ 2326575 h 3049803"/>
              <a:gd name="connsiteX79" fmla="*/ 2277891 w 2843684"/>
              <a:gd name="connsiteY79" fmla="*/ 2293855 h 3049803"/>
              <a:gd name="connsiteX80" fmla="*/ 2277381 w 2843684"/>
              <a:gd name="connsiteY80" fmla="*/ 2250831 h 3049803"/>
              <a:gd name="connsiteX81" fmla="*/ 2315253 w 2843684"/>
              <a:gd name="connsiteY81" fmla="*/ 2180238 h 3049803"/>
              <a:gd name="connsiteX82" fmla="*/ 2426805 w 2843684"/>
              <a:gd name="connsiteY82" fmla="*/ 2196202 h 3049803"/>
              <a:gd name="connsiteX83" fmla="*/ 2461846 w 2843684"/>
              <a:gd name="connsiteY83" fmla="*/ 2029767 h 3049803"/>
              <a:gd name="connsiteX84" fmla="*/ 2502040 w 2843684"/>
              <a:gd name="connsiteY84" fmla="*/ 2039816 h 3049803"/>
              <a:gd name="connsiteX85" fmla="*/ 2542233 w 2843684"/>
              <a:gd name="connsiteY85" fmla="*/ 1949381 h 3049803"/>
              <a:gd name="connsiteX86" fmla="*/ 2552281 w 2843684"/>
              <a:gd name="connsiteY86" fmla="*/ 1909187 h 3049803"/>
              <a:gd name="connsiteX87" fmla="*/ 2615912 w 2843684"/>
              <a:gd name="connsiteY87" fmla="*/ 1891666 h 3049803"/>
              <a:gd name="connsiteX88" fmla="*/ 2642972 w 2843684"/>
              <a:gd name="connsiteY88" fmla="*/ 1831631 h 3049803"/>
              <a:gd name="connsiteX89" fmla="*/ 2715631 w 2843684"/>
              <a:gd name="connsiteY89" fmla="*/ 1811280 h 3049803"/>
              <a:gd name="connsiteX90" fmla="*/ 2703007 w 2843684"/>
              <a:gd name="connsiteY90" fmla="*/ 1758462 h 3049803"/>
              <a:gd name="connsiteX91" fmla="*/ 2692958 w 2843684"/>
              <a:gd name="connsiteY91" fmla="*/ 1547446 h 3049803"/>
              <a:gd name="connsiteX92" fmla="*/ 2632668 w 2843684"/>
              <a:gd name="connsiteY92" fmla="*/ 1507253 h 3049803"/>
              <a:gd name="connsiteX93" fmla="*/ 2620553 w 2843684"/>
              <a:gd name="connsiteY93" fmla="*/ 1482005 h 3049803"/>
              <a:gd name="connsiteX94" fmla="*/ 2603288 w 2843684"/>
              <a:gd name="connsiteY94" fmla="*/ 1456757 h 3049803"/>
              <a:gd name="connsiteX95" fmla="*/ 2577784 w 2843684"/>
              <a:gd name="connsiteY95" fmla="*/ 1374048 h 3049803"/>
              <a:gd name="connsiteX96" fmla="*/ 2622620 w 2843684"/>
              <a:gd name="connsiteY96" fmla="*/ 1396721 h 3049803"/>
              <a:gd name="connsiteX97" fmla="*/ 2682910 w 2843684"/>
              <a:gd name="connsiteY97" fmla="*/ 1426866 h 3049803"/>
              <a:gd name="connsiteX98" fmla="*/ 2736237 w 2843684"/>
              <a:gd name="connsiteY98" fmla="*/ 1330771 h 3049803"/>
              <a:gd name="connsiteX99" fmla="*/ 2682910 w 2843684"/>
              <a:gd name="connsiteY99" fmla="*/ 1336176 h 3049803"/>
              <a:gd name="connsiteX100" fmla="*/ 2615148 w 2843684"/>
              <a:gd name="connsiteY100" fmla="*/ 1349310 h 3049803"/>
              <a:gd name="connsiteX101" fmla="*/ 2646057 w 2843684"/>
              <a:gd name="connsiteY101" fmla="*/ 1276141 h 3049803"/>
              <a:gd name="connsiteX102" fmla="*/ 2672862 w 2843684"/>
              <a:gd name="connsiteY102" fmla="*/ 1296238 h 3049803"/>
              <a:gd name="connsiteX103" fmla="*/ 2705582 w 2843684"/>
              <a:gd name="connsiteY103" fmla="*/ 1298559 h 3049803"/>
              <a:gd name="connsiteX104" fmla="*/ 2733152 w 2843684"/>
              <a:gd name="connsiteY104" fmla="*/ 1300879 h 3049803"/>
              <a:gd name="connsiteX105" fmla="*/ 2728254 w 2843684"/>
              <a:gd name="connsiteY105" fmla="*/ 1268414 h 3049803"/>
              <a:gd name="connsiteX106" fmla="*/ 2703007 w 2843684"/>
              <a:gd name="connsiteY106" fmla="*/ 1245996 h 3049803"/>
              <a:gd name="connsiteX107" fmla="*/ 2692958 w 2843684"/>
              <a:gd name="connsiteY107" fmla="*/ 1215851 h 3049803"/>
              <a:gd name="connsiteX108" fmla="*/ 2713055 w 2843684"/>
              <a:gd name="connsiteY108" fmla="*/ 1185706 h 3049803"/>
              <a:gd name="connsiteX109" fmla="*/ 2733152 w 2843684"/>
              <a:gd name="connsiteY109" fmla="*/ 1125416 h 3049803"/>
              <a:gd name="connsiteX110" fmla="*/ 2723103 w 2843684"/>
              <a:gd name="connsiteY110" fmla="*/ 1004835 h 3049803"/>
              <a:gd name="connsiteX111" fmla="*/ 2703007 w 2843684"/>
              <a:gd name="connsiteY111" fmla="*/ 944545 h 3049803"/>
              <a:gd name="connsiteX112" fmla="*/ 2713055 w 2843684"/>
              <a:gd name="connsiteY112" fmla="*/ 914400 h 3049803"/>
              <a:gd name="connsiteX113" fmla="*/ 2733152 w 2843684"/>
              <a:gd name="connsiteY113" fmla="*/ 884255 h 3049803"/>
              <a:gd name="connsiteX114" fmla="*/ 2773345 w 2843684"/>
              <a:gd name="connsiteY114" fmla="*/ 823965 h 3049803"/>
              <a:gd name="connsiteX115" fmla="*/ 2833635 w 2843684"/>
              <a:gd name="connsiteY115" fmla="*/ 823965 h 3049803"/>
              <a:gd name="connsiteX116" fmla="*/ 2843684 w 2843684"/>
              <a:gd name="connsiteY116" fmla="*/ 793820 h 3049803"/>
              <a:gd name="connsiteX117" fmla="*/ 2833635 w 2843684"/>
              <a:gd name="connsiteY117" fmla="*/ 763675 h 3049803"/>
              <a:gd name="connsiteX118" fmla="*/ 2773345 w 2843684"/>
              <a:gd name="connsiteY118" fmla="*/ 743578 h 3049803"/>
              <a:gd name="connsiteX119" fmla="*/ 2662813 w 2843684"/>
              <a:gd name="connsiteY119" fmla="*/ 753627 h 3049803"/>
              <a:gd name="connsiteX120" fmla="*/ 2642717 w 2843684"/>
              <a:gd name="connsiteY120" fmla="*/ 783772 h 3049803"/>
              <a:gd name="connsiteX121" fmla="*/ 2612572 w 2843684"/>
              <a:gd name="connsiteY121" fmla="*/ 803868 h 3049803"/>
              <a:gd name="connsiteX122" fmla="*/ 2592475 w 2843684"/>
              <a:gd name="connsiteY122" fmla="*/ 773723 h 3049803"/>
              <a:gd name="connsiteX123" fmla="*/ 2562330 w 2843684"/>
              <a:gd name="connsiteY123" fmla="*/ 713433 h 3049803"/>
              <a:gd name="connsiteX124" fmla="*/ 2502040 w 2843684"/>
              <a:gd name="connsiteY124" fmla="*/ 693337 h 3049803"/>
              <a:gd name="connsiteX125" fmla="*/ 2471895 w 2843684"/>
              <a:gd name="connsiteY125" fmla="*/ 683288 h 3049803"/>
              <a:gd name="connsiteX126" fmla="*/ 2200589 w 2843684"/>
              <a:gd name="connsiteY126" fmla="*/ 703385 h 3049803"/>
              <a:gd name="connsiteX127" fmla="*/ 2160396 w 2843684"/>
              <a:gd name="connsiteY127" fmla="*/ 713433 h 3049803"/>
              <a:gd name="connsiteX128" fmla="*/ 2059912 w 2843684"/>
              <a:gd name="connsiteY128" fmla="*/ 723482 h 3049803"/>
              <a:gd name="connsiteX129" fmla="*/ 2029767 w 2843684"/>
              <a:gd name="connsiteY129" fmla="*/ 743578 h 3049803"/>
              <a:gd name="connsiteX130" fmla="*/ 1979525 w 2843684"/>
              <a:gd name="connsiteY130" fmla="*/ 813917 h 3049803"/>
              <a:gd name="connsiteX131" fmla="*/ 1879042 w 2843684"/>
              <a:gd name="connsiteY131" fmla="*/ 803868 h 3049803"/>
              <a:gd name="connsiteX132" fmla="*/ 1848897 w 2843684"/>
              <a:gd name="connsiteY132" fmla="*/ 743578 h 3049803"/>
              <a:gd name="connsiteX133" fmla="*/ 1838849 w 2843684"/>
              <a:gd name="connsiteY133" fmla="*/ 693337 h 3049803"/>
              <a:gd name="connsiteX134" fmla="*/ 1748413 w 2843684"/>
              <a:gd name="connsiteY134" fmla="*/ 683288 h 3049803"/>
              <a:gd name="connsiteX135" fmla="*/ 1718268 w 2843684"/>
              <a:gd name="connsiteY135" fmla="*/ 653143 h 3049803"/>
              <a:gd name="connsiteX136" fmla="*/ 1828800 w 2843684"/>
              <a:gd name="connsiteY136" fmla="*/ 643095 h 3049803"/>
              <a:gd name="connsiteX137" fmla="*/ 1778558 w 2843684"/>
              <a:gd name="connsiteY137" fmla="*/ 462224 h 3049803"/>
              <a:gd name="connsiteX138" fmla="*/ 1567543 w 2843684"/>
              <a:gd name="connsiteY138" fmla="*/ 502418 h 3049803"/>
              <a:gd name="connsiteX139" fmla="*/ 1517301 w 2843684"/>
              <a:gd name="connsiteY139" fmla="*/ 311499 h 3049803"/>
              <a:gd name="connsiteX140" fmla="*/ 1406769 w 2843684"/>
              <a:gd name="connsiteY140" fmla="*/ 341644 h 3049803"/>
              <a:gd name="connsiteX141" fmla="*/ 1406769 w 2843684"/>
              <a:gd name="connsiteY141" fmla="*/ 452176 h 3049803"/>
              <a:gd name="connsiteX142" fmla="*/ 1316334 w 2843684"/>
              <a:gd name="connsiteY142" fmla="*/ 452176 h 3049803"/>
              <a:gd name="connsiteX143" fmla="*/ 1346479 w 2843684"/>
              <a:gd name="connsiteY143" fmla="*/ 391886 h 3049803"/>
              <a:gd name="connsiteX144" fmla="*/ 1004835 w 2843684"/>
              <a:gd name="connsiteY144" fmla="*/ 321548 h 3049803"/>
              <a:gd name="connsiteX145" fmla="*/ 974690 w 2843684"/>
              <a:gd name="connsiteY145" fmla="*/ 371789 h 3049803"/>
              <a:gd name="connsiteX146" fmla="*/ 884255 w 2843684"/>
              <a:gd name="connsiteY146" fmla="*/ 371789 h 3049803"/>
              <a:gd name="connsiteX147" fmla="*/ 733530 w 2843684"/>
              <a:gd name="connsiteY147" fmla="*/ 150726 h 3049803"/>
              <a:gd name="connsiteX148" fmla="*/ 633046 w 2843684"/>
              <a:gd name="connsiteY148" fmla="*/ 221064 h 3049803"/>
              <a:gd name="connsiteX149" fmla="*/ 592853 w 2843684"/>
              <a:gd name="connsiteY149" fmla="*/ 190919 h 3049803"/>
              <a:gd name="connsiteX150" fmla="*/ 502418 w 2843684"/>
              <a:gd name="connsiteY150" fmla="*/ 221064 h 3049803"/>
              <a:gd name="connsiteX151" fmla="*/ 422031 w 2843684"/>
              <a:gd name="connsiteY151" fmla="*/ 301451 h 3049803"/>
              <a:gd name="connsiteX152" fmla="*/ 371789 w 2843684"/>
              <a:gd name="connsiteY152" fmla="*/ 231112 h 3049803"/>
              <a:gd name="connsiteX153" fmla="*/ 522514 w 2843684"/>
              <a:gd name="connsiteY153" fmla="*/ 130629 h 3049803"/>
              <a:gd name="connsiteX154" fmla="*/ 432079 w 2843684"/>
              <a:gd name="connsiteY154" fmla="*/ 20097 h 3049803"/>
              <a:gd name="connsiteX155" fmla="*/ 311499 w 2843684"/>
              <a:gd name="connsiteY155" fmla="*/ 40194 h 3049803"/>
              <a:gd name="connsiteX156" fmla="*/ 281354 w 2843684"/>
              <a:gd name="connsiteY156" fmla="*/ 70339 h 3049803"/>
              <a:gd name="connsiteX157" fmla="*/ 190919 w 2843684"/>
              <a:gd name="connsiteY157" fmla="*/ 0 h 3049803"/>
              <a:gd name="connsiteX158" fmla="*/ 110532 w 2843684"/>
              <a:gd name="connsiteY158" fmla="*/ 0 h 3049803"/>
              <a:gd name="connsiteX159" fmla="*/ 160774 w 2843684"/>
              <a:gd name="connsiteY159" fmla="*/ 70339 h 3049803"/>
              <a:gd name="connsiteX160" fmla="*/ 0 w 2843684"/>
              <a:gd name="connsiteY160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74690 w 2843684"/>
              <a:gd name="connsiteY32" fmla="*/ 1688123 h 3049803"/>
              <a:gd name="connsiteX33" fmla="*/ 1085222 w 2843684"/>
              <a:gd name="connsiteY33" fmla="*/ 1698172 h 3049803"/>
              <a:gd name="connsiteX34" fmla="*/ 1095270 w 2843684"/>
              <a:gd name="connsiteY34" fmla="*/ 1728317 h 3049803"/>
              <a:gd name="connsiteX35" fmla="*/ 1125416 w 2843684"/>
              <a:gd name="connsiteY35" fmla="*/ 1748413 h 3049803"/>
              <a:gd name="connsiteX36" fmla="*/ 1235947 w 2843684"/>
              <a:gd name="connsiteY36" fmla="*/ 1768510 h 3049803"/>
              <a:gd name="connsiteX37" fmla="*/ 1266092 w 2843684"/>
              <a:gd name="connsiteY37" fmla="*/ 1778559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26866 w 2843684"/>
              <a:gd name="connsiteY40" fmla="*/ 1879042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27350 w 2843684"/>
              <a:gd name="connsiteY43" fmla="*/ 2059912 h 3049803"/>
              <a:gd name="connsiteX44" fmla="*/ 1567543 w 2843684"/>
              <a:gd name="connsiteY44" fmla="*/ 2120202 h 3049803"/>
              <a:gd name="connsiteX45" fmla="*/ 1627833 w 2843684"/>
              <a:gd name="connsiteY45" fmla="*/ 2160396 h 3049803"/>
              <a:gd name="connsiteX46" fmla="*/ 1657978 w 2843684"/>
              <a:gd name="connsiteY46" fmla="*/ 2180493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18268 w 2843684"/>
              <a:gd name="connsiteY55" fmla="*/ 2703007 h 3049803"/>
              <a:gd name="connsiteX56" fmla="*/ 1698172 w 2843684"/>
              <a:gd name="connsiteY56" fmla="*/ 2733152 h 3049803"/>
              <a:gd name="connsiteX57" fmla="*/ 1647930 w 2843684"/>
              <a:gd name="connsiteY57" fmla="*/ 2773345 h 3049803"/>
              <a:gd name="connsiteX58" fmla="*/ 1678075 w 2843684"/>
              <a:gd name="connsiteY58" fmla="*/ 2843684 h 3049803"/>
              <a:gd name="connsiteX59" fmla="*/ 1708220 w 2843684"/>
              <a:gd name="connsiteY59" fmla="*/ 2853732 h 3049803"/>
              <a:gd name="connsiteX60" fmla="*/ 1768510 w 2843684"/>
              <a:gd name="connsiteY60" fmla="*/ 2883877 h 3049803"/>
              <a:gd name="connsiteX61" fmla="*/ 1788352 w 2843684"/>
              <a:gd name="connsiteY61" fmla="*/ 2916853 h 3049803"/>
              <a:gd name="connsiteX62" fmla="*/ 1833697 w 2843684"/>
              <a:gd name="connsiteY62" fmla="*/ 2968651 h 3049803"/>
              <a:gd name="connsiteX63" fmla="*/ 1812837 w 2843684"/>
              <a:gd name="connsiteY63" fmla="*/ 3006524 h 3049803"/>
              <a:gd name="connsiteX64" fmla="*/ 1855860 w 2843684"/>
              <a:gd name="connsiteY64" fmla="*/ 3049803 h 3049803"/>
              <a:gd name="connsiteX65" fmla="*/ 1949380 w 2843684"/>
              <a:gd name="connsiteY65" fmla="*/ 3034602 h 3049803"/>
              <a:gd name="connsiteX66" fmla="*/ 1979525 w 2843684"/>
              <a:gd name="connsiteY66" fmla="*/ 2974312 h 3049803"/>
              <a:gd name="connsiteX67" fmla="*/ 1999622 w 2843684"/>
              <a:gd name="connsiteY67" fmla="*/ 2944167 h 3049803"/>
              <a:gd name="connsiteX68" fmla="*/ 2039816 w 2843684"/>
              <a:gd name="connsiteY68" fmla="*/ 2883877 h 3049803"/>
              <a:gd name="connsiteX69" fmla="*/ 2080009 w 2843684"/>
              <a:gd name="connsiteY69" fmla="*/ 2823587 h 3049803"/>
              <a:gd name="connsiteX70" fmla="*/ 2100106 w 2843684"/>
              <a:gd name="connsiteY70" fmla="*/ 2793442 h 3049803"/>
              <a:gd name="connsiteX71" fmla="*/ 2140299 w 2843684"/>
              <a:gd name="connsiteY71" fmla="*/ 2733152 h 3049803"/>
              <a:gd name="connsiteX72" fmla="*/ 2160396 w 2843684"/>
              <a:gd name="connsiteY72" fmla="*/ 2703007 h 3049803"/>
              <a:gd name="connsiteX73" fmla="*/ 2190541 w 2843684"/>
              <a:gd name="connsiteY73" fmla="*/ 2642717 h 3049803"/>
              <a:gd name="connsiteX74" fmla="*/ 2220686 w 2843684"/>
              <a:gd name="connsiteY74" fmla="*/ 2582427 h 3049803"/>
              <a:gd name="connsiteX75" fmla="*/ 2240783 w 2843684"/>
              <a:gd name="connsiteY75" fmla="*/ 2522137 h 3049803"/>
              <a:gd name="connsiteX76" fmla="*/ 2250831 w 2843684"/>
              <a:gd name="connsiteY76" fmla="*/ 2491991 h 3049803"/>
              <a:gd name="connsiteX77" fmla="*/ 2232546 w 2843684"/>
              <a:gd name="connsiteY77" fmla="*/ 2407472 h 3049803"/>
              <a:gd name="connsiteX78" fmla="*/ 2262690 w 2843684"/>
              <a:gd name="connsiteY78" fmla="*/ 2326575 h 3049803"/>
              <a:gd name="connsiteX79" fmla="*/ 2277891 w 2843684"/>
              <a:gd name="connsiteY79" fmla="*/ 2293855 h 3049803"/>
              <a:gd name="connsiteX80" fmla="*/ 2277381 w 2843684"/>
              <a:gd name="connsiteY80" fmla="*/ 2250831 h 3049803"/>
              <a:gd name="connsiteX81" fmla="*/ 2315253 w 2843684"/>
              <a:gd name="connsiteY81" fmla="*/ 2180238 h 3049803"/>
              <a:gd name="connsiteX82" fmla="*/ 2426805 w 2843684"/>
              <a:gd name="connsiteY82" fmla="*/ 2196202 h 3049803"/>
              <a:gd name="connsiteX83" fmla="*/ 2461846 w 2843684"/>
              <a:gd name="connsiteY83" fmla="*/ 2029767 h 3049803"/>
              <a:gd name="connsiteX84" fmla="*/ 2502040 w 2843684"/>
              <a:gd name="connsiteY84" fmla="*/ 2039816 h 3049803"/>
              <a:gd name="connsiteX85" fmla="*/ 2542233 w 2843684"/>
              <a:gd name="connsiteY85" fmla="*/ 1949381 h 3049803"/>
              <a:gd name="connsiteX86" fmla="*/ 2552281 w 2843684"/>
              <a:gd name="connsiteY86" fmla="*/ 1909187 h 3049803"/>
              <a:gd name="connsiteX87" fmla="*/ 2615912 w 2843684"/>
              <a:gd name="connsiteY87" fmla="*/ 1891666 h 3049803"/>
              <a:gd name="connsiteX88" fmla="*/ 2642972 w 2843684"/>
              <a:gd name="connsiteY88" fmla="*/ 1831631 h 3049803"/>
              <a:gd name="connsiteX89" fmla="*/ 2715631 w 2843684"/>
              <a:gd name="connsiteY89" fmla="*/ 1811280 h 3049803"/>
              <a:gd name="connsiteX90" fmla="*/ 2703007 w 2843684"/>
              <a:gd name="connsiteY90" fmla="*/ 1758462 h 3049803"/>
              <a:gd name="connsiteX91" fmla="*/ 2692958 w 2843684"/>
              <a:gd name="connsiteY91" fmla="*/ 1547446 h 3049803"/>
              <a:gd name="connsiteX92" fmla="*/ 2632668 w 2843684"/>
              <a:gd name="connsiteY92" fmla="*/ 1507253 h 3049803"/>
              <a:gd name="connsiteX93" fmla="*/ 2620553 w 2843684"/>
              <a:gd name="connsiteY93" fmla="*/ 1482005 h 3049803"/>
              <a:gd name="connsiteX94" fmla="*/ 2603288 w 2843684"/>
              <a:gd name="connsiteY94" fmla="*/ 1456757 h 3049803"/>
              <a:gd name="connsiteX95" fmla="*/ 2577784 w 2843684"/>
              <a:gd name="connsiteY95" fmla="*/ 1374048 h 3049803"/>
              <a:gd name="connsiteX96" fmla="*/ 2622620 w 2843684"/>
              <a:gd name="connsiteY96" fmla="*/ 1396721 h 3049803"/>
              <a:gd name="connsiteX97" fmla="*/ 2682910 w 2843684"/>
              <a:gd name="connsiteY97" fmla="*/ 1426866 h 3049803"/>
              <a:gd name="connsiteX98" fmla="*/ 2736237 w 2843684"/>
              <a:gd name="connsiteY98" fmla="*/ 1330771 h 3049803"/>
              <a:gd name="connsiteX99" fmla="*/ 2682910 w 2843684"/>
              <a:gd name="connsiteY99" fmla="*/ 1336176 h 3049803"/>
              <a:gd name="connsiteX100" fmla="*/ 2615148 w 2843684"/>
              <a:gd name="connsiteY100" fmla="*/ 1349310 h 3049803"/>
              <a:gd name="connsiteX101" fmla="*/ 2646057 w 2843684"/>
              <a:gd name="connsiteY101" fmla="*/ 1276141 h 3049803"/>
              <a:gd name="connsiteX102" fmla="*/ 2672862 w 2843684"/>
              <a:gd name="connsiteY102" fmla="*/ 1296238 h 3049803"/>
              <a:gd name="connsiteX103" fmla="*/ 2705582 w 2843684"/>
              <a:gd name="connsiteY103" fmla="*/ 1298559 h 3049803"/>
              <a:gd name="connsiteX104" fmla="*/ 2733152 w 2843684"/>
              <a:gd name="connsiteY104" fmla="*/ 1300879 h 3049803"/>
              <a:gd name="connsiteX105" fmla="*/ 2728254 w 2843684"/>
              <a:gd name="connsiteY105" fmla="*/ 1268414 h 3049803"/>
              <a:gd name="connsiteX106" fmla="*/ 2703007 w 2843684"/>
              <a:gd name="connsiteY106" fmla="*/ 1245996 h 3049803"/>
              <a:gd name="connsiteX107" fmla="*/ 2692958 w 2843684"/>
              <a:gd name="connsiteY107" fmla="*/ 1215851 h 3049803"/>
              <a:gd name="connsiteX108" fmla="*/ 2713055 w 2843684"/>
              <a:gd name="connsiteY108" fmla="*/ 1185706 h 3049803"/>
              <a:gd name="connsiteX109" fmla="*/ 2733152 w 2843684"/>
              <a:gd name="connsiteY109" fmla="*/ 1125416 h 3049803"/>
              <a:gd name="connsiteX110" fmla="*/ 2723103 w 2843684"/>
              <a:gd name="connsiteY110" fmla="*/ 1004835 h 3049803"/>
              <a:gd name="connsiteX111" fmla="*/ 2703007 w 2843684"/>
              <a:gd name="connsiteY111" fmla="*/ 944545 h 3049803"/>
              <a:gd name="connsiteX112" fmla="*/ 2713055 w 2843684"/>
              <a:gd name="connsiteY112" fmla="*/ 914400 h 3049803"/>
              <a:gd name="connsiteX113" fmla="*/ 2733152 w 2843684"/>
              <a:gd name="connsiteY113" fmla="*/ 884255 h 3049803"/>
              <a:gd name="connsiteX114" fmla="*/ 2773345 w 2843684"/>
              <a:gd name="connsiteY114" fmla="*/ 823965 h 3049803"/>
              <a:gd name="connsiteX115" fmla="*/ 2833635 w 2843684"/>
              <a:gd name="connsiteY115" fmla="*/ 823965 h 3049803"/>
              <a:gd name="connsiteX116" fmla="*/ 2843684 w 2843684"/>
              <a:gd name="connsiteY116" fmla="*/ 793820 h 3049803"/>
              <a:gd name="connsiteX117" fmla="*/ 2833635 w 2843684"/>
              <a:gd name="connsiteY117" fmla="*/ 763675 h 3049803"/>
              <a:gd name="connsiteX118" fmla="*/ 2773345 w 2843684"/>
              <a:gd name="connsiteY118" fmla="*/ 743578 h 3049803"/>
              <a:gd name="connsiteX119" fmla="*/ 2662813 w 2843684"/>
              <a:gd name="connsiteY119" fmla="*/ 753627 h 3049803"/>
              <a:gd name="connsiteX120" fmla="*/ 2642717 w 2843684"/>
              <a:gd name="connsiteY120" fmla="*/ 783772 h 3049803"/>
              <a:gd name="connsiteX121" fmla="*/ 2612572 w 2843684"/>
              <a:gd name="connsiteY121" fmla="*/ 803868 h 3049803"/>
              <a:gd name="connsiteX122" fmla="*/ 2592475 w 2843684"/>
              <a:gd name="connsiteY122" fmla="*/ 773723 h 3049803"/>
              <a:gd name="connsiteX123" fmla="*/ 2562330 w 2843684"/>
              <a:gd name="connsiteY123" fmla="*/ 713433 h 3049803"/>
              <a:gd name="connsiteX124" fmla="*/ 2502040 w 2843684"/>
              <a:gd name="connsiteY124" fmla="*/ 693337 h 3049803"/>
              <a:gd name="connsiteX125" fmla="*/ 2471895 w 2843684"/>
              <a:gd name="connsiteY125" fmla="*/ 683288 h 3049803"/>
              <a:gd name="connsiteX126" fmla="*/ 2200589 w 2843684"/>
              <a:gd name="connsiteY126" fmla="*/ 703385 h 3049803"/>
              <a:gd name="connsiteX127" fmla="*/ 2160396 w 2843684"/>
              <a:gd name="connsiteY127" fmla="*/ 713433 h 3049803"/>
              <a:gd name="connsiteX128" fmla="*/ 2059912 w 2843684"/>
              <a:gd name="connsiteY128" fmla="*/ 723482 h 3049803"/>
              <a:gd name="connsiteX129" fmla="*/ 2029767 w 2843684"/>
              <a:gd name="connsiteY129" fmla="*/ 743578 h 3049803"/>
              <a:gd name="connsiteX130" fmla="*/ 1979525 w 2843684"/>
              <a:gd name="connsiteY130" fmla="*/ 813917 h 3049803"/>
              <a:gd name="connsiteX131" fmla="*/ 1879042 w 2843684"/>
              <a:gd name="connsiteY131" fmla="*/ 803868 h 3049803"/>
              <a:gd name="connsiteX132" fmla="*/ 1848897 w 2843684"/>
              <a:gd name="connsiteY132" fmla="*/ 743578 h 3049803"/>
              <a:gd name="connsiteX133" fmla="*/ 1838849 w 2843684"/>
              <a:gd name="connsiteY133" fmla="*/ 693337 h 3049803"/>
              <a:gd name="connsiteX134" fmla="*/ 1748413 w 2843684"/>
              <a:gd name="connsiteY134" fmla="*/ 683288 h 3049803"/>
              <a:gd name="connsiteX135" fmla="*/ 1718268 w 2843684"/>
              <a:gd name="connsiteY135" fmla="*/ 653143 h 3049803"/>
              <a:gd name="connsiteX136" fmla="*/ 1828800 w 2843684"/>
              <a:gd name="connsiteY136" fmla="*/ 643095 h 3049803"/>
              <a:gd name="connsiteX137" fmla="*/ 1778558 w 2843684"/>
              <a:gd name="connsiteY137" fmla="*/ 462224 h 3049803"/>
              <a:gd name="connsiteX138" fmla="*/ 1567543 w 2843684"/>
              <a:gd name="connsiteY138" fmla="*/ 502418 h 3049803"/>
              <a:gd name="connsiteX139" fmla="*/ 1517301 w 2843684"/>
              <a:gd name="connsiteY139" fmla="*/ 311499 h 3049803"/>
              <a:gd name="connsiteX140" fmla="*/ 1406769 w 2843684"/>
              <a:gd name="connsiteY140" fmla="*/ 341644 h 3049803"/>
              <a:gd name="connsiteX141" fmla="*/ 1406769 w 2843684"/>
              <a:gd name="connsiteY141" fmla="*/ 452176 h 3049803"/>
              <a:gd name="connsiteX142" fmla="*/ 1316334 w 2843684"/>
              <a:gd name="connsiteY142" fmla="*/ 452176 h 3049803"/>
              <a:gd name="connsiteX143" fmla="*/ 1346479 w 2843684"/>
              <a:gd name="connsiteY143" fmla="*/ 391886 h 3049803"/>
              <a:gd name="connsiteX144" fmla="*/ 1004835 w 2843684"/>
              <a:gd name="connsiteY144" fmla="*/ 321548 h 3049803"/>
              <a:gd name="connsiteX145" fmla="*/ 974690 w 2843684"/>
              <a:gd name="connsiteY145" fmla="*/ 371789 h 3049803"/>
              <a:gd name="connsiteX146" fmla="*/ 884255 w 2843684"/>
              <a:gd name="connsiteY146" fmla="*/ 371789 h 3049803"/>
              <a:gd name="connsiteX147" fmla="*/ 733530 w 2843684"/>
              <a:gd name="connsiteY147" fmla="*/ 150726 h 3049803"/>
              <a:gd name="connsiteX148" fmla="*/ 633046 w 2843684"/>
              <a:gd name="connsiteY148" fmla="*/ 221064 h 3049803"/>
              <a:gd name="connsiteX149" fmla="*/ 592853 w 2843684"/>
              <a:gd name="connsiteY149" fmla="*/ 190919 h 3049803"/>
              <a:gd name="connsiteX150" fmla="*/ 502418 w 2843684"/>
              <a:gd name="connsiteY150" fmla="*/ 221064 h 3049803"/>
              <a:gd name="connsiteX151" fmla="*/ 422031 w 2843684"/>
              <a:gd name="connsiteY151" fmla="*/ 301451 h 3049803"/>
              <a:gd name="connsiteX152" fmla="*/ 371789 w 2843684"/>
              <a:gd name="connsiteY152" fmla="*/ 231112 h 3049803"/>
              <a:gd name="connsiteX153" fmla="*/ 522514 w 2843684"/>
              <a:gd name="connsiteY153" fmla="*/ 130629 h 3049803"/>
              <a:gd name="connsiteX154" fmla="*/ 432079 w 2843684"/>
              <a:gd name="connsiteY154" fmla="*/ 20097 h 3049803"/>
              <a:gd name="connsiteX155" fmla="*/ 311499 w 2843684"/>
              <a:gd name="connsiteY155" fmla="*/ 40194 h 3049803"/>
              <a:gd name="connsiteX156" fmla="*/ 281354 w 2843684"/>
              <a:gd name="connsiteY156" fmla="*/ 70339 h 3049803"/>
              <a:gd name="connsiteX157" fmla="*/ 190919 w 2843684"/>
              <a:gd name="connsiteY157" fmla="*/ 0 h 3049803"/>
              <a:gd name="connsiteX158" fmla="*/ 110532 w 2843684"/>
              <a:gd name="connsiteY158" fmla="*/ 0 h 3049803"/>
              <a:gd name="connsiteX159" fmla="*/ 160774 w 2843684"/>
              <a:gd name="connsiteY159" fmla="*/ 70339 h 3049803"/>
              <a:gd name="connsiteX160" fmla="*/ 0 w 2843684"/>
              <a:gd name="connsiteY160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74690 w 2843684"/>
              <a:gd name="connsiteY32" fmla="*/ 1688123 h 3049803"/>
              <a:gd name="connsiteX33" fmla="*/ 1085222 w 2843684"/>
              <a:gd name="connsiteY33" fmla="*/ 1698172 h 3049803"/>
              <a:gd name="connsiteX34" fmla="*/ 1095270 w 2843684"/>
              <a:gd name="connsiteY34" fmla="*/ 1728317 h 3049803"/>
              <a:gd name="connsiteX35" fmla="*/ 1125416 w 2843684"/>
              <a:gd name="connsiteY35" fmla="*/ 1748413 h 3049803"/>
              <a:gd name="connsiteX36" fmla="*/ 1235947 w 2843684"/>
              <a:gd name="connsiteY36" fmla="*/ 1768510 h 3049803"/>
              <a:gd name="connsiteX37" fmla="*/ 1266092 w 2843684"/>
              <a:gd name="connsiteY37" fmla="*/ 1778559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26866 w 2843684"/>
              <a:gd name="connsiteY40" fmla="*/ 1879042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27350 w 2843684"/>
              <a:gd name="connsiteY43" fmla="*/ 2059912 h 3049803"/>
              <a:gd name="connsiteX44" fmla="*/ 1567543 w 2843684"/>
              <a:gd name="connsiteY44" fmla="*/ 2120202 h 3049803"/>
              <a:gd name="connsiteX45" fmla="*/ 1627833 w 2843684"/>
              <a:gd name="connsiteY45" fmla="*/ 2160396 h 3049803"/>
              <a:gd name="connsiteX46" fmla="*/ 1657978 w 2843684"/>
              <a:gd name="connsiteY46" fmla="*/ 2180493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18268 w 2843684"/>
              <a:gd name="connsiteY55" fmla="*/ 2703007 h 3049803"/>
              <a:gd name="connsiteX56" fmla="*/ 1698172 w 2843684"/>
              <a:gd name="connsiteY56" fmla="*/ 2733152 h 3049803"/>
              <a:gd name="connsiteX57" fmla="*/ 1647930 w 2843684"/>
              <a:gd name="connsiteY57" fmla="*/ 2773345 h 3049803"/>
              <a:gd name="connsiteX58" fmla="*/ 1678075 w 2843684"/>
              <a:gd name="connsiteY58" fmla="*/ 2843684 h 3049803"/>
              <a:gd name="connsiteX59" fmla="*/ 1708220 w 2843684"/>
              <a:gd name="connsiteY59" fmla="*/ 2853732 h 3049803"/>
              <a:gd name="connsiteX60" fmla="*/ 1729873 w 2843684"/>
              <a:gd name="connsiteY60" fmla="*/ 2899332 h 3049803"/>
              <a:gd name="connsiteX61" fmla="*/ 1788352 w 2843684"/>
              <a:gd name="connsiteY61" fmla="*/ 2916853 h 3049803"/>
              <a:gd name="connsiteX62" fmla="*/ 1833697 w 2843684"/>
              <a:gd name="connsiteY62" fmla="*/ 2968651 h 3049803"/>
              <a:gd name="connsiteX63" fmla="*/ 1812837 w 2843684"/>
              <a:gd name="connsiteY63" fmla="*/ 3006524 h 3049803"/>
              <a:gd name="connsiteX64" fmla="*/ 1855860 w 2843684"/>
              <a:gd name="connsiteY64" fmla="*/ 3049803 h 3049803"/>
              <a:gd name="connsiteX65" fmla="*/ 1949380 w 2843684"/>
              <a:gd name="connsiteY65" fmla="*/ 3034602 h 3049803"/>
              <a:gd name="connsiteX66" fmla="*/ 1979525 w 2843684"/>
              <a:gd name="connsiteY66" fmla="*/ 2974312 h 3049803"/>
              <a:gd name="connsiteX67" fmla="*/ 1999622 w 2843684"/>
              <a:gd name="connsiteY67" fmla="*/ 2944167 h 3049803"/>
              <a:gd name="connsiteX68" fmla="*/ 2039816 w 2843684"/>
              <a:gd name="connsiteY68" fmla="*/ 2883877 h 3049803"/>
              <a:gd name="connsiteX69" fmla="*/ 2080009 w 2843684"/>
              <a:gd name="connsiteY69" fmla="*/ 2823587 h 3049803"/>
              <a:gd name="connsiteX70" fmla="*/ 2100106 w 2843684"/>
              <a:gd name="connsiteY70" fmla="*/ 2793442 h 3049803"/>
              <a:gd name="connsiteX71" fmla="*/ 2140299 w 2843684"/>
              <a:gd name="connsiteY71" fmla="*/ 2733152 h 3049803"/>
              <a:gd name="connsiteX72" fmla="*/ 2160396 w 2843684"/>
              <a:gd name="connsiteY72" fmla="*/ 2703007 h 3049803"/>
              <a:gd name="connsiteX73" fmla="*/ 2190541 w 2843684"/>
              <a:gd name="connsiteY73" fmla="*/ 2642717 h 3049803"/>
              <a:gd name="connsiteX74" fmla="*/ 2220686 w 2843684"/>
              <a:gd name="connsiteY74" fmla="*/ 2582427 h 3049803"/>
              <a:gd name="connsiteX75" fmla="*/ 2240783 w 2843684"/>
              <a:gd name="connsiteY75" fmla="*/ 2522137 h 3049803"/>
              <a:gd name="connsiteX76" fmla="*/ 2250831 w 2843684"/>
              <a:gd name="connsiteY76" fmla="*/ 2491991 h 3049803"/>
              <a:gd name="connsiteX77" fmla="*/ 2232546 w 2843684"/>
              <a:gd name="connsiteY77" fmla="*/ 2407472 h 3049803"/>
              <a:gd name="connsiteX78" fmla="*/ 2262690 w 2843684"/>
              <a:gd name="connsiteY78" fmla="*/ 2326575 h 3049803"/>
              <a:gd name="connsiteX79" fmla="*/ 2277891 w 2843684"/>
              <a:gd name="connsiteY79" fmla="*/ 2293855 h 3049803"/>
              <a:gd name="connsiteX80" fmla="*/ 2277381 w 2843684"/>
              <a:gd name="connsiteY80" fmla="*/ 2250831 h 3049803"/>
              <a:gd name="connsiteX81" fmla="*/ 2315253 w 2843684"/>
              <a:gd name="connsiteY81" fmla="*/ 2180238 h 3049803"/>
              <a:gd name="connsiteX82" fmla="*/ 2426805 w 2843684"/>
              <a:gd name="connsiteY82" fmla="*/ 2196202 h 3049803"/>
              <a:gd name="connsiteX83" fmla="*/ 2461846 w 2843684"/>
              <a:gd name="connsiteY83" fmla="*/ 2029767 h 3049803"/>
              <a:gd name="connsiteX84" fmla="*/ 2502040 w 2843684"/>
              <a:gd name="connsiteY84" fmla="*/ 2039816 h 3049803"/>
              <a:gd name="connsiteX85" fmla="*/ 2542233 w 2843684"/>
              <a:gd name="connsiteY85" fmla="*/ 1949381 h 3049803"/>
              <a:gd name="connsiteX86" fmla="*/ 2552281 w 2843684"/>
              <a:gd name="connsiteY86" fmla="*/ 1909187 h 3049803"/>
              <a:gd name="connsiteX87" fmla="*/ 2615912 w 2843684"/>
              <a:gd name="connsiteY87" fmla="*/ 1891666 h 3049803"/>
              <a:gd name="connsiteX88" fmla="*/ 2642972 w 2843684"/>
              <a:gd name="connsiteY88" fmla="*/ 1831631 h 3049803"/>
              <a:gd name="connsiteX89" fmla="*/ 2715631 w 2843684"/>
              <a:gd name="connsiteY89" fmla="*/ 1811280 h 3049803"/>
              <a:gd name="connsiteX90" fmla="*/ 2703007 w 2843684"/>
              <a:gd name="connsiteY90" fmla="*/ 1758462 h 3049803"/>
              <a:gd name="connsiteX91" fmla="*/ 2692958 w 2843684"/>
              <a:gd name="connsiteY91" fmla="*/ 1547446 h 3049803"/>
              <a:gd name="connsiteX92" fmla="*/ 2632668 w 2843684"/>
              <a:gd name="connsiteY92" fmla="*/ 1507253 h 3049803"/>
              <a:gd name="connsiteX93" fmla="*/ 2620553 w 2843684"/>
              <a:gd name="connsiteY93" fmla="*/ 1482005 h 3049803"/>
              <a:gd name="connsiteX94" fmla="*/ 2603288 w 2843684"/>
              <a:gd name="connsiteY94" fmla="*/ 1456757 h 3049803"/>
              <a:gd name="connsiteX95" fmla="*/ 2577784 w 2843684"/>
              <a:gd name="connsiteY95" fmla="*/ 1374048 h 3049803"/>
              <a:gd name="connsiteX96" fmla="*/ 2622620 w 2843684"/>
              <a:gd name="connsiteY96" fmla="*/ 1396721 h 3049803"/>
              <a:gd name="connsiteX97" fmla="*/ 2682910 w 2843684"/>
              <a:gd name="connsiteY97" fmla="*/ 1426866 h 3049803"/>
              <a:gd name="connsiteX98" fmla="*/ 2736237 w 2843684"/>
              <a:gd name="connsiteY98" fmla="*/ 1330771 h 3049803"/>
              <a:gd name="connsiteX99" fmla="*/ 2682910 w 2843684"/>
              <a:gd name="connsiteY99" fmla="*/ 1336176 h 3049803"/>
              <a:gd name="connsiteX100" fmla="*/ 2615148 w 2843684"/>
              <a:gd name="connsiteY100" fmla="*/ 1349310 h 3049803"/>
              <a:gd name="connsiteX101" fmla="*/ 2646057 w 2843684"/>
              <a:gd name="connsiteY101" fmla="*/ 1276141 h 3049803"/>
              <a:gd name="connsiteX102" fmla="*/ 2672862 w 2843684"/>
              <a:gd name="connsiteY102" fmla="*/ 1296238 h 3049803"/>
              <a:gd name="connsiteX103" fmla="*/ 2705582 w 2843684"/>
              <a:gd name="connsiteY103" fmla="*/ 1298559 h 3049803"/>
              <a:gd name="connsiteX104" fmla="*/ 2733152 w 2843684"/>
              <a:gd name="connsiteY104" fmla="*/ 1300879 h 3049803"/>
              <a:gd name="connsiteX105" fmla="*/ 2728254 w 2843684"/>
              <a:gd name="connsiteY105" fmla="*/ 1268414 h 3049803"/>
              <a:gd name="connsiteX106" fmla="*/ 2703007 w 2843684"/>
              <a:gd name="connsiteY106" fmla="*/ 1245996 h 3049803"/>
              <a:gd name="connsiteX107" fmla="*/ 2692958 w 2843684"/>
              <a:gd name="connsiteY107" fmla="*/ 1215851 h 3049803"/>
              <a:gd name="connsiteX108" fmla="*/ 2713055 w 2843684"/>
              <a:gd name="connsiteY108" fmla="*/ 1185706 h 3049803"/>
              <a:gd name="connsiteX109" fmla="*/ 2733152 w 2843684"/>
              <a:gd name="connsiteY109" fmla="*/ 1125416 h 3049803"/>
              <a:gd name="connsiteX110" fmla="*/ 2723103 w 2843684"/>
              <a:gd name="connsiteY110" fmla="*/ 1004835 h 3049803"/>
              <a:gd name="connsiteX111" fmla="*/ 2703007 w 2843684"/>
              <a:gd name="connsiteY111" fmla="*/ 944545 h 3049803"/>
              <a:gd name="connsiteX112" fmla="*/ 2713055 w 2843684"/>
              <a:gd name="connsiteY112" fmla="*/ 914400 h 3049803"/>
              <a:gd name="connsiteX113" fmla="*/ 2733152 w 2843684"/>
              <a:gd name="connsiteY113" fmla="*/ 884255 h 3049803"/>
              <a:gd name="connsiteX114" fmla="*/ 2773345 w 2843684"/>
              <a:gd name="connsiteY114" fmla="*/ 823965 h 3049803"/>
              <a:gd name="connsiteX115" fmla="*/ 2833635 w 2843684"/>
              <a:gd name="connsiteY115" fmla="*/ 823965 h 3049803"/>
              <a:gd name="connsiteX116" fmla="*/ 2843684 w 2843684"/>
              <a:gd name="connsiteY116" fmla="*/ 793820 h 3049803"/>
              <a:gd name="connsiteX117" fmla="*/ 2833635 w 2843684"/>
              <a:gd name="connsiteY117" fmla="*/ 763675 h 3049803"/>
              <a:gd name="connsiteX118" fmla="*/ 2773345 w 2843684"/>
              <a:gd name="connsiteY118" fmla="*/ 743578 h 3049803"/>
              <a:gd name="connsiteX119" fmla="*/ 2662813 w 2843684"/>
              <a:gd name="connsiteY119" fmla="*/ 753627 h 3049803"/>
              <a:gd name="connsiteX120" fmla="*/ 2642717 w 2843684"/>
              <a:gd name="connsiteY120" fmla="*/ 783772 h 3049803"/>
              <a:gd name="connsiteX121" fmla="*/ 2612572 w 2843684"/>
              <a:gd name="connsiteY121" fmla="*/ 803868 h 3049803"/>
              <a:gd name="connsiteX122" fmla="*/ 2592475 w 2843684"/>
              <a:gd name="connsiteY122" fmla="*/ 773723 h 3049803"/>
              <a:gd name="connsiteX123" fmla="*/ 2562330 w 2843684"/>
              <a:gd name="connsiteY123" fmla="*/ 713433 h 3049803"/>
              <a:gd name="connsiteX124" fmla="*/ 2502040 w 2843684"/>
              <a:gd name="connsiteY124" fmla="*/ 693337 h 3049803"/>
              <a:gd name="connsiteX125" fmla="*/ 2471895 w 2843684"/>
              <a:gd name="connsiteY125" fmla="*/ 683288 h 3049803"/>
              <a:gd name="connsiteX126" fmla="*/ 2200589 w 2843684"/>
              <a:gd name="connsiteY126" fmla="*/ 703385 h 3049803"/>
              <a:gd name="connsiteX127" fmla="*/ 2160396 w 2843684"/>
              <a:gd name="connsiteY127" fmla="*/ 713433 h 3049803"/>
              <a:gd name="connsiteX128" fmla="*/ 2059912 w 2843684"/>
              <a:gd name="connsiteY128" fmla="*/ 723482 h 3049803"/>
              <a:gd name="connsiteX129" fmla="*/ 2029767 w 2843684"/>
              <a:gd name="connsiteY129" fmla="*/ 743578 h 3049803"/>
              <a:gd name="connsiteX130" fmla="*/ 1979525 w 2843684"/>
              <a:gd name="connsiteY130" fmla="*/ 813917 h 3049803"/>
              <a:gd name="connsiteX131" fmla="*/ 1879042 w 2843684"/>
              <a:gd name="connsiteY131" fmla="*/ 803868 h 3049803"/>
              <a:gd name="connsiteX132" fmla="*/ 1848897 w 2843684"/>
              <a:gd name="connsiteY132" fmla="*/ 743578 h 3049803"/>
              <a:gd name="connsiteX133" fmla="*/ 1838849 w 2843684"/>
              <a:gd name="connsiteY133" fmla="*/ 693337 h 3049803"/>
              <a:gd name="connsiteX134" fmla="*/ 1748413 w 2843684"/>
              <a:gd name="connsiteY134" fmla="*/ 683288 h 3049803"/>
              <a:gd name="connsiteX135" fmla="*/ 1718268 w 2843684"/>
              <a:gd name="connsiteY135" fmla="*/ 653143 h 3049803"/>
              <a:gd name="connsiteX136" fmla="*/ 1828800 w 2843684"/>
              <a:gd name="connsiteY136" fmla="*/ 643095 h 3049803"/>
              <a:gd name="connsiteX137" fmla="*/ 1778558 w 2843684"/>
              <a:gd name="connsiteY137" fmla="*/ 462224 h 3049803"/>
              <a:gd name="connsiteX138" fmla="*/ 1567543 w 2843684"/>
              <a:gd name="connsiteY138" fmla="*/ 502418 h 3049803"/>
              <a:gd name="connsiteX139" fmla="*/ 1517301 w 2843684"/>
              <a:gd name="connsiteY139" fmla="*/ 311499 h 3049803"/>
              <a:gd name="connsiteX140" fmla="*/ 1406769 w 2843684"/>
              <a:gd name="connsiteY140" fmla="*/ 341644 h 3049803"/>
              <a:gd name="connsiteX141" fmla="*/ 1406769 w 2843684"/>
              <a:gd name="connsiteY141" fmla="*/ 452176 h 3049803"/>
              <a:gd name="connsiteX142" fmla="*/ 1316334 w 2843684"/>
              <a:gd name="connsiteY142" fmla="*/ 452176 h 3049803"/>
              <a:gd name="connsiteX143" fmla="*/ 1346479 w 2843684"/>
              <a:gd name="connsiteY143" fmla="*/ 391886 h 3049803"/>
              <a:gd name="connsiteX144" fmla="*/ 1004835 w 2843684"/>
              <a:gd name="connsiteY144" fmla="*/ 321548 h 3049803"/>
              <a:gd name="connsiteX145" fmla="*/ 974690 w 2843684"/>
              <a:gd name="connsiteY145" fmla="*/ 371789 h 3049803"/>
              <a:gd name="connsiteX146" fmla="*/ 884255 w 2843684"/>
              <a:gd name="connsiteY146" fmla="*/ 371789 h 3049803"/>
              <a:gd name="connsiteX147" fmla="*/ 733530 w 2843684"/>
              <a:gd name="connsiteY147" fmla="*/ 150726 h 3049803"/>
              <a:gd name="connsiteX148" fmla="*/ 633046 w 2843684"/>
              <a:gd name="connsiteY148" fmla="*/ 221064 h 3049803"/>
              <a:gd name="connsiteX149" fmla="*/ 592853 w 2843684"/>
              <a:gd name="connsiteY149" fmla="*/ 190919 h 3049803"/>
              <a:gd name="connsiteX150" fmla="*/ 502418 w 2843684"/>
              <a:gd name="connsiteY150" fmla="*/ 221064 h 3049803"/>
              <a:gd name="connsiteX151" fmla="*/ 422031 w 2843684"/>
              <a:gd name="connsiteY151" fmla="*/ 301451 h 3049803"/>
              <a:gd name="connsiteX152" fmla="*/ 371789 w 2843684"/>
              <a:gd name="connsiteY152" fmla="*/ 231112 h 3049803"/>
              <a:gd name="connsiteX153" fmla="*/ 522514 w 2843684"/>
              <a:gd name="connsiteY153" fmla="*/ 130629 h 3049803"/>
              <a:gd name="connsiteX154" fmla="*/ 432079 w 2843684"/>
              <a:gd name="connsiteY154" fmla="*/ 20097 h 3049803"/>
              <a:gd name="connsiteX155" fmla="*/ 311499 w 2843684"/>
              <a:gd name="connsiteY155" fmla="*/ 40194 h 3049803"/>
              <a:gd name="connsiteX156" fmla="*/ 281354 w 2843684"/>
              <a:gd name="connsiteY156" fmla="*/ 70339 h 3049803"/>
              <a:gd name="connsiteX157" fmla="*/ 190919 w 2843684"/>
              <a:gd name="connsiteY157" fmla="*/ 0 h 3049803"/>
              <a:gd name="connsiteX158" fmla="*/ 110532 w 2843684"/>
              <a:gd name="connsiteY158" fmla="*/ 0 h 3049803"/>
              <a:gd name="connsiteX159" fmla="*/ 160774 w 2843684"/>
              <a:gd name="connsiteY159" fmla="*/ 70339 h 3049803"/>
              <a:gd name="connsiteX160" fmla="*/ 0 w 2843684"/>
              <a:gd name="connsiteY160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74690 w 2843684"/>
              <a:gd name="connsiteY32" fmla="*/ 1688123 h 3049803"/>
              <a:gd name="connsiteX33" fmla="*/ 1085222 w 2843684"/>
              <a:gd name="connsiteY33" fmla="*/ 1698172 h 3049803"/>
              <a:gd name="connsiteX34" fmla="*/ 1095270 w 2843684"/>
              <a:gd name="connsiteY34" fmla="*/ 1728317 h 3049803"/>
              <a:gd name="connsiteX35" fmla="*/ 1125416 w 2843684"/>
              <a:gd name="connsiteY35" fmla="*/ 1748413 h 3049803"/>
              <a:gd name="connsiteX36" fmla="*/ 1235947 w 2843684"/>
              <a:gd name="connsiteY36" fmla="*/ 1768510 h 3049803"/>
              <a:gd name="connsiteX37" fmla="*/ 1266092 w 2843684"/>
              <a:gd name="connsiteY37" fmla="*/ 1778559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26866 w 2843684"/>
              <a:gd name="connsiteY40" fmla="*/ 1879042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27350 w 2843684"/>
              <a:gd name="connsiteY43" fmla="*/ 2059912 h 3049803"/>
              <a:gd name="connsiteX44" fmla="*/ 1567543 w 2843684"/>
              <a:gd name="connsiteY44" fmla="*/ 2120202 h 3049803"/>
              <a:gd name="connsiteX45" fmla="*/ 1627833 w 2843684"/>
              <a:gd name="connsiteY45" fmla="*/ 2160396 h 3049803"/>
              <a:gd name="connsiteX46" fmla="*/ 1657978 w 2843684"/>
              <a:gd name="connsiteY46" fmla="*/ 2180493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18268 w 2843684"/>
              <a:gd name="connsiteY55" fmla="*/ 2703007 h 3049803"/>
              <a:gd name="connsiteX56" fmla="*/ 1698172 w 2843684"/>
              <a:gd name="connsiteY56" fmla="*/ 2733152 h 3049803"/>
              <a:gd name="connsiteX57" fmla="*/ 1647930 w 2843684"/>
              <a:gd name="connsiteY57" fmla="*/ 2773345 h 3049803"/>
              <a:gd name="connsiteX58" fmla="*/ 1678075 w 2843684"/>
              <a:gd name="connsiteY58" fmla="*/ 2843684 h 3049803"/>
              <a:gd name="connsiteX59" fmla="*/ 1687614 w 2843684"/>
              <a:gd name="connsiteY59" fmla="*/ 2861459 h 3049803"/>
              <a:gd name="connsiteX60" fmla="*/ 1729873 w 2843684"/>
              <a:gd name="connsiteY60" fmla="*/ 2899332 h 3049803"/>
              <a:gd name="connsiteX61" fmla="*/ 1788352 w 2843684"/>
              <a:gd name="connsiteY61" fmla="*/ 2916853 h 3049803"/>
              <a:gd name="connsiteX62" fmla="*/ 1833697 w 2843684"/>
              <a:gd name="connsiteY62" fmla="*/ 2968651 h 3049803"/>
              <a:gd name="connsiteX63" fmla="*/ 1812837 w 2843684"/>
              <a:gd name="connsiteY63" fmla="*/ 3006524 h 3049803"/>
              <a:gd name="connsiteX64" fmla="*/ 1855860 w 2843684"/>
              <a:gd name="connsiteY64" fmla="*/ 3049803 h 3049803"/>
              <a:gd name="connsiteX65" fmla="*/ 1949380 w 2843684"/>
              <a:gd name="connsiteY65" fmla="*/ 3034602 h 3049803"/>
              <a:gd name="connsiteX66" fmla="*/ 1979525 w 2843684"/>
              <a:gd name="connsiteY66" fmla="*/ 2974312 h 3049803"/>
              <a:gd name="connsiteX67" fmla="*/ 1999622 w 2843684"/>
              <a:gd name="connsiteY67" fmla="*/ 2944167 h 3049803"/>
              <a:gd name="connsiteX68" fmla="*/ 2039816 w 2843684"/>
              <a:gd name="connsiteY68" fmla="*/ 2883877 h 3049803"/>
              <a:gd name="connsiteX69" fmla="*/ 2080009 w 2843684"/>
              <a:gd name="connsiteY69" fmla="*/ 2823587 h 3049803"/>
              <a:gd name="connsiteX70" fmla="*/ 2100106 w 2843684"/>
              <a:gd name="connsiteY70" fmla="*/ 2793442 h 3049803"/>
              <a:gd name="connsiteX71" fmla="*/ 2140299 w 2843684"/>
              <a:gd name="connsiteY71" fmla="*/ 2733152 h 3049803"/>
              <a:gd name="connsiteX72" fmla="*/ 2160396 w 2843684"/>
              <a:gd name="connsiteY72" fmla="*/ 2703007 h 3049803"/>
              <a:gd name="connsiteX73" fmla="*/ 2190541 w 2843684"/>
              <a:gd name="connsiteY73" fmla="*/ 2642717 h 3049803"/>
              <a:gd name="connsiteX74" fmla="*/ 2220686 w 2843684"/>
              <a:gd name="connsiteY74" fmla="*/ 2582427 h 3049803"/>
              <a:gd name="connsiteX75" fmla="*/ 2240783 w 2843684"/>
              <a:gd name="connsiteY75" fmla="*/ 2522137 h 3049803"/>
              <a:gd name="connsiteX76" fmla="*/ 2250831 w 2843684"/>
              <a:gd name="connsiteY76" fmla="*/ 2491991 h 3049803"/>
              <a:gd name="connsiteX77" fmla="*/ 2232546 w 2843684"/>
              <a:gd name="connsiteY77" fmla="*/ 2407472 h 3049803"/>
              <a:gd name="connsiteX78" fmla="*/ 2262690 w 2843684"/>
              <a:gd name="connsiteY78" fmla="*/ 2326575 h 3049803"/>
              <a:gd name="connsiteX79" fmla="*/ 2277891 w 2843684"/>
              <a:gd name="connsiteY79" fmla="*/ 2293855 h 3049803"/>
              <a:gd name="connsiteX80" fmla="*/ 2277381 w 2843684"/>
              <a:gd name="connsiteY80" fmla="*/ 2250831 h 3049803"/>
              <a:gd name="connsiteX81" fmla="*/ 2315253 w 2843684"/>
              <a:gd name="connsiteY81" fmla="*/ 2180238 h 3049803"/>
              <a:gd name="connsiteX82" fmla="*/ 2426805 w 2843684"/>
              <a:gd name="connsiteY82" fmla="*/ 2196202 h 3049803"/>
              <a:gd name="connsiteX83" fmla="*/ 2461846 w 2843684"/>
              <a:gd name="connsiteY83" fmla="*/ 2029767 h 3049803"/>
              <a:gd name="connsiteX84" fmla="*/ 2502040 w 2843684"/>
              <a:gd name="connsiteY84" fmla="*/ 2039816 h 3049803"/>
              <a:gd name="connsiteX85" fmla="*/ 2542233 w 2843684"/>
              <a:gd name="connsiteY85" fmla="*/ 1949381 h 3049803"/>
              <a:gd name="connsiteX86" fmla="*/ 2552281 w 2843684"/>
              <a:gd name="connsiteY86" fmla="*/ 1909187 h 3049803"/>
              <a:gd name="connsiteX87" fmla="*/ 2615912 w 2843684"/>
              <a:gd name="connsiteY87" fmla="*/ 1891666 h 3049803"/>
              <a:gd name="connsiteX88" fmla="*/ 2642972 w 2843684"/>
              <a:gd name="connsiteY88" fmla="*/ 1831631 h 3049803"/>
              <a:gd name="connsiteX89" fmla="*/ 2715631 w 2843684"/>
              <a:gd name="connsiteY89" fmla="*/ 1811280 h 3049803"/>
              <a:gd name="connsiteX90" fmla="*/ 2703007 w 2843684"/>
              <a:gd name="connsiteY90" fmla="*/ 1758462 h 3049803"/>
              <a:gd name="connsiteX91" fmla="*/ 2692958 w 2843684"/>
              <a:gd name="connsiteY91" fmla="*/ 1547446 h 3049803"/>
              <a:gd name="connsiteX92" fmla="*/ 2632668 w 2843684"/>
              <a:gd name="connsiteY92" fmla="*/ 1507253 h 3049803"/>
              <a:gd name="connsiteX93" fmla="*/ 2620553 w 2843684"/>
              <a:gd name="connsiteY93" fmla="*/ 1482005 h 3049803"/>
              <a:gd name="connsiteX94" fmla="*/ 2603288 w 2843684"/>
              <a:gd name="connsiteY94" fmla="*/ 1456757 h 3049803"/>
              <a:gd name="connsiteX95" fmla="*/ 2577784 w 2843684"/>
              <a:gd name="connsiteY95" fmla="*/ 1374048 h 3049803"/>
              <a:gd name="connsiteX96" fmla="*/ 2622620 w 2843684"/>
              <a:gd name="connsiteY96" fmla="*/ 1396721 h 3049803"/>
              <a:gd name="connsiteX97" fmla="*/ 2682910 w 2843684"/>
              <a:gd name="connsiteY97" fmla="*/ 1426866 h 3049803"/>
              <a:gd name="connsiteX98" fmla="*/ 2736237 w 2843684"/>
              <a:gd name="connsiteY98" fmla="*/ 1330771 h 3049803"/>
              <a:gd name="connsiteX99" fmla="*/ 2682910 w 2843684"/>
              <a:gd name="connsiteY99" fmla="*/ 1336176 h 3049803"/>
              <a:gd name="connsiteX100" fmla="*/ 2615148 w 2843684"/>
              <a:gd name="connsiteY100" fmla="*/ 1349310 h 3049803"/>
              <a:gd name="connsiteX101" fmla="*/ 2646057 w 2843684"/>
              <a:gd name="connsiteY101" fmla="*/ 1276141 h 3049803"/>
              <a:gd name="connsiteX102" fmla="*/ 2672862 w 2843684"/>
              <a:gd name="connsiteY102" fmla="*/ 1296238 h 3049803"/>
              <a:gd name="connsiteX103" fmla="*/ 2705582 w 2843684"/>
              <a:gd name="connsiteY103" fmla="*/ 1298559 h 3049803"/>
              <a:gd name="connsiteX104" fmla="*/ 2733152 w 2843684"/>
              <a:gd name="connsiteY104" fmla="*/ 1300879 h 3049803"/>
              <a:gd name="connsiteX105" fmla="*/ 2728254 w 2843684"/>
              <a:gd name="connsiteY105" fmla="*/ 1268414 h 3049803"/>
              <a:gd name="connsiteX106" fmla="*/ 2703007 w 2843684"/>
              <a:gd name="connsiteY106" fmla="*/ 1245996 h 3049803"/>
              <a:gd name="connsiteX107" fmla="*/ 2692958 w 2843684"/>
              <a:gd name="connsiteY107" fmla="*/ 1215851 h 3049803"/>
              <a:gd name="connsiteX108" fmla="*/ 2713055 w 2843684"/>
              <a:gd name="connsiteY108" fmla="*/ 1185706 h 3049803"/>
              <a:gd name="connsiteX109" fmla="*/ 2733152 w 2843684"/>
              <a:gd name="connsiteY109" fmla="*/ 1125416 h 3049803"/>
              <a:gd name="connsiteX110" fmla="*/ 2723103 w 2843684"/>
              <a:gd name="connsiteY110" fmla="*/ 1004835 h 3049803"/>
              <a:gd name="connsiteX111" fmla="*/ 2703007 w 2843684"/>
              <a:gd name="connsiteY111" fmla="*/ 944545 h 3049803"/>
              <a:gd name="connsiteX112" fmla="*/ 2713055 w 2843684"/>
              <a:gd name="connsiteY112" fmla="*/ 914400 h 3049803"/>
              <a:gd name="connsiteX113" fmla="*/ 2733152 w 2843684"/>
              <a:gd name="connsiteY113" fmla="*/ 884255 h 3049803"/>
              <a:gd name="connsiteX114" fmla="*/ 2773345 w 2843684"/>
              <a:gd name="connsiteY114" fmla="*/ 823965 h 3049803"/>
              <a:gd name="connsiteX115" fmla="*/ 2833635 w 2843684"/>
              <a:gd name="connsiteY115" fmla="*/ 823965 h 3049803"/>
              <a:gd name="connsiteX116" fmla="*/ 2843684 w 2843684"/>
              <a:gd name="connsiteY116" fmla="*/ 793820 h 3049803"/>
              <a:gd name="connsiteX117" fmla="*/ 2833635 w 2843684"/>
              <a:gd name="connsiteY117" fmla="*/ 763675 h 3049803"/>
              <a:gd name="connsiteX118" fmla="*/ 2773345 w 2843684"/>
              <a:gd name="connsiteY118" fmla="*/ 743578 h 3049803"/>
              <a:gd name="connsiteX119" fmla="*/ 2662813 w 2843684"/>
              <a:gd name="connsiteY119" fmla="*/ 753627 h 3049803"/>
              <a:gd name="connsiteX120" fmla="*/ 2642717 w 2843684"/>
              <a:gd name="connsiteY120" fmla="*/ 783772 h 3049803"/>
              <a:gd name="connsiteX121" fmla="*/ 2612572 w 2843684"/>
              <a:gd name="connsiteY121" fmla="*/ 803868 h 3049803"/>
              <a:gd name="connsiteX122" fmla="*/ 2592475 w 2843684"/>
              <a:gd name="connsiteY122" fmla="*/ 773723 h 3049803"/>
              <a:gd name="connsiteX123" fmla="*/ 2562330 w 2843684"/>
              <a:gd name="connsiteY123" fmla="*/ 713433 h 3049803"/>
              <a:gd name="connsiteX124" fmla="*/ 2502040 w 2843684"/>
              <a:gd name="connsiteY124" fmla="*/ 693337 h 3049803"/>
              <a:gd name="connsiteX125" fmla="*/ 2471895 w 2843684"/>
              <a:gd name="connsiteY125" fmla="*/ 683288 h 3049803"/>
              <a:gd name="connsiteX126" fmla="*/ 2200589 w 2843684"/>
              <a:gd name="connsiteY126" fmla="*/ 703385 h 3049803"/>
              <a:gd name="connsiteX127" fmla="*/ 2160396 w 2843684"/>
              <a:gd name="connsiteY127" fmla="*/ 713433 h 3049803"/>
              <a:gd name="connsiteX128" fmla="*/ 2059912 w 2843684"/>
              <a:gd name="connsiteY128" fmla="*/ 723482 h 3049803"/>
              <a:gd name="connsiteX129" fmla="*/ 2029767 w 2843684"/>
              <a:gd name="connsiteY129" fmla="*/ 743578 h 3049803"/>
              <a:gd name="connsiteX130" fmla="*/ 1979525 w 2843684"/>
              <a:gd name="connsiteY130" fmla="*/ 813917 h 3049803"/>
              <a:gd name="connsiteX131" fmla="*/ 1879042 w 2843684"/>
              <a:gd name="connsiteY131" fmla="*/ 803868 h 3049803"/>
              <a:gd name="connsiteX132" fmla="*/ 1848897 w 2843684"/>
              <a:gd name="connsiteY132" fmla="*/ 743578 h 3049803"/>
              <a:gd name="connsiteX133" fmla="*/ 1838849 w 2843684"/>
              <a:gd name="connsiteY133" fmla="*/ 693337 h 3049803"/>
              <a:gd name="connsiteX134" fmla="*/ 1748413 w 2843684"/>
              <a:gd name="connsiteY134" fmla="*/ 683288 h 3049803"/>
              <a:gd name="connsiteX135" fmla="*/ 1718268 w 2843684"/>
              <a:gd name="connsiteY135" fmla="*/ 653143 h 3049803"/>
              <a:gd name="connsiteX136" fmla="*/ 1828800 w 2843684"/>
              <a:gd name="connsiteY136" fmla="*/ 643095 h 3049803"/>
              <a:gd name="connsiteX137" fmla="*/ 1778558 w 2843684"/>
              <a:gd name="connsiteY137" fmla="*/ 462224 h 3049803"/>
              <a:gd name="connsiteX138" fmla="*/ 1567543 w 2843684"/>
              <a:gd name="connsiteY138" fmla="*/ 502418 h 3049803"/>
              <a:gd name="connsiteX139" fmla="*/ 1517301 w 2843684"/>
              <a:gd name="connsiteY139" fmla="*/ 311499 h 3049803"/>
              <a:gd name="connsiteX140" fmla="*/ 1406769 w 2843684"/>
              <a:gd name="connsiteY140" fmla="*/ 341644 h 3049803"/>
              <a:gd name="connsiteX141" fmla="*/ 1406769 w 2843684"/>
              <a:gd name="connsiteY141" fmla="*/ 452176 h 3049803"/>
              <a:gd name="connsiteX142" fmla="*/ 1316334 w 2843684"/>
              <a:gd name="connsiteY142" fmla="*/ 452176 h 3049803"/>
              <a:gd name="connsiteX143" fmla="*/ 1346479 w 2843684"/>
              <a:gd name="connsiteY143" fmla="*/ 391886 h 3049803"/>
              <a:gd name="connsiteX144" fmla="*/ 1004835 w 2843684"/>
              <a:gd name="connsiteY144" fmla="*/ 321548 h 3049803"/>
              <a:gd name="connsiteX145" fmla="*/ 974690 w 2843684"/>
              <a:gd name="connsiteY145" fmla="*/ 371789 h 3049803"/>
              <a:gd name="connsiteX146" fmla="*/ 884255 w 2843684"/>
              <a:gd name="connsiteY146" fmla="*/ 371789 h 3049803"/>
              <a:gd name="connsiteX147" fmla="*/ 733530 w 2843684"/>
              <a:gd name="connsiteY147" fmla="*/ 150726 h 3049803"/>
              <a:gd name="connsiteX148" fmla="*/ 633046 w 2843684"/>
              <a:gd name="connsiteY148" fmla="*/ 221064 h 3049803"/>
              <a:gd name="connsiteX149" fmla="*/ 592853 w 2843684"/>
              <a:gd name="connsiteY149" fmla="*/ 190919 h 3049803"/>
              <a:gd name="connsiteX150" fmla="*/ 502418 w 2843684"/>
              <a:gd name="connsiteY150" fmla="*/ 221064 h 3049803"/>
              <a:gd name="connsiteX151" fmla="*/ 422031 w 2843684"/>
              <a:gd name="connsiteY151" fmla="*/ 301451 h 3049803"/>
              <a:gd name="connsiteX152" fmla="*/ 371789 w 2843684"/>
              <a:gd name="connsiteY152" fmla="*/ 231112 h 3049803"/>
              <a:gd name="connsiteX153" fmla="*/ 522514 w 2843684"/>
              <a:gd name="connsiteY153" fmla="*/ 130629 h 3049803"/>
              <a:gd name="connsiteX154" fmla="*/ 432079 w 2843684"/>
              <a:gd name="connsiteY154" fmla="*/ 20097 h 3049803"/>
              <a:gd name="connsiteX155" fmla="*/ 311499 w 2843684"/>
              <a:gd name="connsiteY155" fmla="*/ 40194 h 3049803"/>
              <a:gd name="connsiteX156" fmla="*/ 281354 w 2843684"/>
              <a:gd name="connsiteY156" fmla="*/ 70339 h 3049803"/>
              <a:gd name="connsiteX157" fmla="*/ 190919 w 2843684"/>
              <a:gd name="connsiteY157" fmla="*/ 0 h 3049803"/>
              <a:gd name="connsiteX158" fmla="*/ 110532 w 2843684"/>
              <a:gd name="connsiteY158" fmla="*/ 0 h 3049803"/>
              <a:gd name="connsiteX159" fmla="*/ 160774 w 2843684"/>
              <a:gd name="connsiteY159" fmla="*/ 70339 h 3049803"/>
              <a:gd name="connsiteX160" fmla="*/ 0 w 2843684"/>
              <a:gd name="connsiteY160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74690 w 2843684"/>
              <a:gd name="connsiteY32" fmla="*/ 1688123 h 3049803"/>
              <a:gd name="connsiteX33" fmla="*/ 1085222 w 2843684"/>
              <a:gd name="connsiteY33" fmla="*/ 1698172 h 3049803"/>
              <a:gd name="connsiteX34" fmla="*/ 1095270 w 2843684"/>
              <a:gd name="connsiteY34" fmla="*/ 1728317 h 3049803"/>
              <a:gd name="connsiteX35" fmla="*/ 1125416 w 2843684"/>
              <a:gd name="connsiteY35" fmla="*/ 1748413 h 3049803"/>
              <a:gd name="connsiteX36" fmla="*/ 1235947 w 2843684"/>
              <a:gd name="connsiteY36" fmla="*/ 1768510 h 3049803"/>
              <a:gd name="connsiteX37" fmla="*/ 1266092 w 2843684"/>
              <a:gd name="connsiteY37" fmla="*/ 1778559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26866 w 2843684"/>
              <a:gd name="connsiteY40" fmla="*/ 1879042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27350 w 2843684"/>
              <a:gd name="connsiteY43" fmla="*/ 2059912 h 3049803"/>
              <a:gd name="connsiteX44" fmla="*/ 1567543 w 2843684"/>
              <a:gd name="connsiteY44" fmla="*/ 2120202 h 3049803"/>
              <a:gd name="connsiteX45" fmla="*/ 1627833 w 2843684"/>
              <a:gd name="connsiteY45" fmla="*/ 2160396 h 3049803"/>
              <a:gd name="connsiteX46" fmla="*/ 1657978 w 2843684"/>
              <a:gd name="connsiteY46" fmla="*/ 2180493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18268 w 2843684"/>
              <a:gd name="connsiteY55" fmla="*/ 2703007 h 3049803"/>
              <a:gd name="connsiteX56" fmla="*/ 1698172 w 2843684"/>
              <a:gd name="connsiteY56" fmla="*/ 2733152 h 3049803"/>
              <a:gd name="connsiteX57" fmla="*/ 1647930 w 2843684"/>
              <a:gd name="connsiteY57" fmla="*/ 2773345 h 3049803"/>
              <a:gd name="connsiteX58" fmla="*/ 1662620 w 2843684"/>
              <a:gd name="connsiteY58" fmla="*/ 2841109 h 3049803"/>
              <a:gd name="connsiteX59" fmla="*/ 1687614 w 2843684"/>
              <a:gd name="connsiteY59" fmla="*/ 2861459 h 3049803"/>
              <a:gd name="connsiteX60" fmla="*/ 1729873 w 2843684"/>
              <a:gd name="connsiteY60" fmla="*/ 2899332 h 3049803"/>
              <a:gd name="connsiteX61" fmla="*/ 1788352 w 2843684"/>
              <a:gd name="connsiteY61" fmla="*/ 2916853 h 3049803"/>
              <a:gd name="connsiteX62" fmla="*/ 1833697 w 2843684"/>
              <a:gd name="connsiteY62" fmla="*/ 2968651 h 3049803"/>
              <a:gd name="connsiteX63" fmla="*/ 1812837 w 2843684"/>
              <a:gd name="connsiteY63" fmla="*/ 3006524 h 3049803"/>
              <a:gd name="connsiteX64" fmla="*/ 1855860 w 2843684"/>
              <a:gd name="connsiteY64" fmla="*/ 3049803 h 3049803"/>
              <a:gd name="connsiteX65" fmla="*/ 1949380 w 2843684"/>
              <a:gd name="connsiteY65" fmla="*/ 3034602 h 3049803"/>
              <a:gd name="connsiteX66" fmla="*/ 1979525 w 2843684"/>
              <a:gd name="connsiteY66" fmla="*/ 2974312 h 3049803"/>
              <a:gd name="connsiteX67" fmla="*/ 1999622 w 2843684"/>
              <a:gd name="connsiteY67" fmla="*/ 2944167 h 3049803"/>
              <a:gd name="connsiteX68" fmla="*/ 2039816 w 2843684"/>
              <a:gd name="connsiteY68" fmla="*/ 2883877 h 3049803"/>
              <a:gd name="connsiteX69" fmla="*/ 2080009 w 2843684"/>
              <a:gd name="connsiteY69" fmla="*/ 2823587 h 3049803"/>
              <a:gd name="connsiteX70" fmla="*/ 2100106 w 2843684"/>
              <a:gd name="connsiteY70" fmla="*/ 2793442 h 3049803"/>
              <a:gd name="connsiteX71" fmla="*/ 2140299 w 2843684"/>
              <a:gd name="connsiteY71" fmla="*/ 2733152 h 3049803"/>
              <a:gd name="connsiteX72" fmla="*/ 2160396 w 2843684"/>
              <a:gd name="connsiteY72" fmla="*/ 2703007 h 3049803"/>
              <a:gd name="connsiteX73" fmla="*/ 2190541 w 2843684"/>
              <a:gd name="connsiteY73" fmla="*/ 2642717 h 3049803"/>
              <a:gd name="connsiteX74" fmla="*/ 2220686 w 2843684"/>
              <a:gd name="connsiteY74" fmla="*/ 2582427 h 3049803"/>
              <a:gd name="connsiteX75" fmla="*/ 2240783 w 2843684"/>
              <a:gd name="connsiteY75" fmla="*/ 2522137 h 3049803"/>
              <a:gd name="connsiteX76" fmla="*/ 2250831 w 2843684"/>
              <a:gd name="connsiteY76" fmla="*/ 2491991 h 3049803"/>
              <a:gd name="connsiteX77" fmla="*/ 2232546 w 2843684"/>
              <a:gd name="connsiteY77" fmla="*/ 2407472 h 3049803"/>
              <a:gd name="connsiteX78" fmla="*/ 2262690 w 2843684"/>
              <a:gd name="connsiteY78" fmla="*/ 2326575 h 3049803"/>
              <a:gd name="connsiteX79" fmla="*/ 2277891 w 2843684"/>
              <a:gd name="connsiteY79" fmla="*/ 2293855 h 3049803"/>
              <a:gd name="connsiteX80" fmla="*/ 2277381 w 2843684"/>
              <a:gd name="connsiteY80" fmla="*/ 2250831 h 3049803"/>
              <a:gd name="connsiteX81" fmla="*/ 2315253 w 2843684"/>
              <a:gd name="connsiteY81" fmla="*/ 2180238 h 3049803"/>
              <a:gd name="connsiteX82" fmla="*/ 2426805 w 2843684"/>
              <a:gd name="connsiteY82" fmla="*/ 2196202 h 3049803"/>
              <a:gd name="connsiteX83" fmla="*/ 2461846 w 2843684"/>
              <a:gd name="connsiteY83" fmla="*/ 2029767 h 3049803"/>
              <a:gd name="connsiteX84" fmla="*/ 2502040 w 2843684"/>
              <a:gd name="connsiteY84" fmla="*/ 2039816 h 3049803"/>
              <a:gd name="connsiteX85" fmla="*/ 2542233 w 2843684"/>
              <a:gd name="connsiteY85" fmla="*/ 1949381 h 3049803"/>
              <a:gd name="connsiteX86" fmla="*/ 2552281 w 2843684"/>
              <a:gd name="connsiteY86" fmla="*/ 1909187 h 3049803"/>
              <a:gd name="connsiteX87" fmla="*/ 2615912 w 2843684"/>
              <a:gd name="connsiteY87" fmla="*/ 1891666 h 3049803"/>
              <a:gd name="connsiteX88" fmla="*/ 2642972 w 2843684"/>
              <a:gd name="connsiteY88" fmla="*/ 1831631 h 3049803"/>
              <a:gd name="connsiteX89" fmla="*/ 2715631 w 2843684"/>
              <a:gd name="connsiteY89" fmla="*/ 1811280 h 3049803"/>
              <a:gd name="connsiteX90" fmla="*/ 2703007 w 2843684"/>
              <a:gd name="connsiteY90" fmla="*/ 1758462 h 3049803"/>
              <a:gd name="connsiteX91" fmla="*/ 2692958 w 2843684"/>
              <a:gd name="connsiteY91" fmla="*/ 1547446 h 3049803"/>
              <a:gd name="connsiteX92" fmla="*/ 2632668 w 2843684"/>
              <a:gd name="connsiteY92" fmla="*/ 1507253 h 3049803"/>
              <a:gd name="connsiteX93" fmla="*/ 2620553 w 2843684"/>
              <a:gd name="connsiteY93" fmla="*/ 1482005 h 3049803"/>
              <a:gd name="connsiteX94" fmla="*/ 2603288 w 2843684"/>
              <a:gd name="connsiteY94" fmla="*/ 1456757 h 3049803"/>
              <a:gd name="connsiteX95" fmla="*/ 2577784 w 2843684"/>
              <a:gd name="connsiteY95" fmla="*/ 1374048 h 3049803"/>
              <a:gd name="connsiteX96" fmla="*/ 2622620 w 2843684"/>
              <a:gd name="connsiteY96" fmla="*/ 1396721 h 3049803"/>
              <a:gd name="connsiteX97" fmla="*/ 2682910 w 2843684"/>
              <a:gd name="connsiteY97" fmla="*/ 1426866 h 3049803"/>
              <a:gd name="connsiteX98" fmla="*/ 2736237 w 2843684"/>
              <a:gd name="connsiteY98" fmla="*/ 1330771 h 3049803"/>
              <a:gd name="connsiteX99" fmla="*/ 2682910 w 2843684"/>
              <a:gd name="connsiteY99" fmla="*/ 1336176 h 3049803"/>
              <a:gd name="connsiteX100" fmla="*/ 2615148 w 2843684"/>
              <a:gd name="connsiteY100" fmla="*/ 1349310 h 3049803"/>
              <a:gd name="connsiteX101" fmla="*/ 2646057 w 2843684"/>
              <a:gd name="connsiteY101" fmla="*/ 1276141 h 3049803"/>
              <a:gd name="connsiteX102" fmla="*/ 2672862 w 2843684"/>
              <a:gd name="connsiteY102" fmla="*/ 1296238 h 3049803"/>
              <a:gd name="connsiteX103" fmla="*/ 2705582 w 2843684"/>
              <a:gd name="connsiteY103" fmla="*/ 1298559 h 3049803"/>
              <a:gd name="connsiteX104" fmla="*/ 2733152 w 2843684"/>
              <a:gd name="connsiteY104" fmla="*/ 1300879 h 3049803"/>
              <a:gd name="connsiteX105" fmla="*/ 2728254 w 2843684"/>
              <a:gd name="connsiteY105" fmla="*/ 1268414 h 3049803"/>
              <a:gd name="connsiteX106" fmla="*/ 2703007 w 2843684"/>
              <a:gd name="connsiteY106" fmla="*/ 1245996 h 3049803"/>
              <a:gd name="connsiteX107" fmla="*/ 2692958 w 2843684"/>
              <a:gd name="connsiteY107" fmla="*/ 1215851 h 3049803"/>
              <a:gd name="connsiteX108" fmla="*/ 2713055 w 2843684"/>
              <a:gd name="connsiteY108" fmla="*/ 1185706 h 3049803"/>
              <a:gd name="connsiteX109" fmla="*/ 2733152 w 2843684"/>
              <a:gd name="connsiteY109" fmla="*/ 1125416 h 3049803"/>
              <a:gd name="connsiteX110" fmla="*/ 2723103 w 2843684"/>
              <a:gd name="connsiteY110" fmla="*/ 1004835 h 3049803"/>
              <a:gd name="connsiteX111" fmla="*/ 2703007 w 2843684"/>
              <a:gd name="connsiteY111" fmla="*/ 944545 h 3049803"/>
              <a:gd name="connsiteX112" fmla="*/ 2713055 w 2843684"/>
              <a:gd name="connsiteY112" fmla="*/ 914400 h 3049803"/>
              <a:gd name="connsiteX113" fmla="*/ 2733152 w 2843684"/>
              <a:gd name="connsiteY113" fmla="*/ 884255 h 3049803"/>
              <a:gd name="connsiteX114" fmla="*/ 2773345 w 2843684"/>
              <a:gd name="connsiteY114" fmla="*/ 823965 h 3049803"/>
              <a:gd name="connsiteX115" fmla="*/ 2833635 w 2843684"/>
              <a:gd name="connsiteY115" fmla="*/ 823965 h 3049803"/>
              <a:gd name="connsiteX116" fmla="*/ 2843684 w 2843684"/>
              <a:gd name="connsiteY116" fmla="*/ 793820 h 3049803"/>
              <a:gd name="connsiteX117" fmla="*/ 2833635 w 2843684"/>
              <a:gd name="connsiteY117" fmla="*/ 763675 h 3049803"/>
              <a:gd name="connsiteX118" fmla="*/ 2773345 w 2843684"/>
              <a:gd name="connsiteY118" fmla="*/ 743578 h 3049803"/>
              <a:gd name="connsiteX119" fmla="*/ 2662813 w 2843684"/>
              <a:gd name="connsiteY119" fmla="*/ 753627 h 3049803"/>
              <a:gd name="connsiteX120" fmla="*/ 2642717 w 2843684"/>
              <a:gd name="connsiteY120" fmla="*/ 783772 h 3049803"/>
              <a:gd name="connsiteX121" fmla="*/ 2612572 w 2843684"/>
              <a:gd name="connsiteY121" fmla="*/ 803868 h 3049803"/>
              <a:gd name="connsiteX122" fmla="*/ 2592475 w 2843684"/>
              <a:gd name="connsiteY122" fmla="*/ 773723 h 3049803"/>
              <a:gd name="connsiteX123" fmla="*/ 2562330 w 2843684"/>
              <a:gd name="connsiteY123" fmla="*/ 713433 h 3049803"/>
              <a:gd name="connsiteX124" fmla="*/ 2502040 w 2843684"/>
              <a:gd name="connsiteY124" fmla="*/ 693337 h 3049803"/>
              <a:gd name="connsiteX125" fmla="*/ 2471895 w 2843684"/>
              <a:gd name="connsiteY125" fmla="*/ 683288 h 3049803"/>
              <a:gd name="connsiteX126" fmla="*/ 2200589 w 2843684"/>
              <a:gd name="connsiteY126" fmla="*/ 703385 h 3049803"/>
              <a:gd name="connsiteX127" fmla="*/ 2160396 w 2843684"/>
              <a:gd name="connsiteY127" fmla="*/ 713433 h 3049803"/>
              <a:gd name="connsiteX128" fmla="*/ 2059912 w 2843684"/>
              <a:gd name="connsiteY128" fmla="*/ 723482 h 3049803"/>
              <a:gd name="connsiteX129" fmla="*/ 2029767 w 2843684"/>
              <a:gd name="connsiteY129" fmla="*/ 743578 h 3049803"/>
              <a:gd name="connsiteX130" fmla="*/ 1979525 w 2843684"/>
              <a:gd name="connsiteY130" fmla="*/ 813917 h 3049803"/>
              <a:gd name="connsiteX131" fmla="*/ 1879042 w 2843684"/>
              <a:gd name="connsiteY131" fmla="*/ 803868 h 3049803"/>
              <a:gd name="connsiteX132" fmla="*/ 1848897 w 2843684"/>
              <a:gd name="connsiteY132" fmla="*/ 743578 h 3049803"/>
              <a:gd name="connsiteX133" fmla="*/ 1838849 w 2843684"/>
              <a:gd name="connsiteY133" fmla="*/ 693337 h 3049803"/>
              <a:gd name="connsiteX134" fmla="*/ 1748413 w 2843684"/>
              <a:gd name="connsiteY134" fmla="*/ 683288 h 3049803"/>
              <a:gd name="connsiteX135" fmla="*/ 1718268 w 2843684"/>
              <a:gd name="connsiteY135" fmla="*/ 653143 h 3049803"/>
              <a:gd name="connsiteX136" fmla="*/ 1828800 w 2843684"/>
              <a:gd name="connsiteY136" fmla="*/ 643095 h 3049803"/>
              <a:gd name="connsiteX137" fmla="*/ 1778558 w 2843684"/>
              <a:gd name="connsiteY137" fmla="*/ 462224 h 3049803"/>
              <a:gd name="connsiteX138" fmla="*/ 1567543 w 2843684"/>
              <a:gd name="connsiteY138" fmla="*/ 502418 h 3049803"/>
              <a:gd name="connsiteX139" fmla="*/ 1517301 w 2843684"/>
              <a:gd name="connsiteY139" fmla="*/ 311499 h 3049803"/>
              <a:gd name="connsiteX140" fmla="*/ 1406769 w 2843684"/>
              <a:gd name="connsiteY140" fmla="*/ 341644 h 3049803"/>
              <a:gd name="connsiteX141" fmla="*/ 1406769 w 2843684"/>
              <a:gd name="connsiteY141" fmla="*/ 452176 h 3049803"/>
              <a:gd name="connsiteX142" fmla="*/ 1316334 w 2843684"/>
              <a:gd name="connsiteY142" fmla="*/ 452176 h 3049803"/>
              <a:gd name="connsiteX143" fmla="*/ 1346479 w 2843684"/>
              <a:gd name="connsiteY143" fmla="*/ 391886 h 3049803"/>
              <a:gd name="connsiteX144" fmla="*/ 1004835 w 2843684"/>
              <a:gd name="connsiteY144" fmla="*/ 321548 h 3049803"/>
              <a:gd name="connsiteX145" fmla="*/ 974690 w 2843684"/>
              <a:gd name="connsiteY145" fmla="*/ 371789 h 3049803"/>
              <a:gd name="connsiteX146" fmla="*/ 884255 w 2843684"/>
              <a:gd name="connsiteY146" fmla="*/ 371789 h 3049803"/>
              <a:gd name="connsiteX147" fmla="*/ 733530 w 2843684"/>
              <a:gd name="connsiteY147" fmla="*/ 150726 h 3049803"/>
              <a:gd name="connsiteX148" fmla="*/ 633046 w 2843684"/>
              <a:gd name="connsiteY148" fmla="*/ 221064 h 3049803"/>
              <a:gd name="connsiteX149" fmla="*/ 592853 w 2843684"/>
              <a:gd name="connsiteY149" fmla="*/ 190919 h 3049803"/>
              <a:gd name="connsiteX150" fmla="*/ 502418 w 2843684"/>
              <a:gd name="connsiteY150" fmla="*/ 221064 h 3049803"/>
              <a:gd name="connsiteX151" fmla="*/ 422031 w 2843684"/>
              <a:gd name="connsiteY151" fmla="*/ 301451 h 3049803"/>
              <a:gd name="connsiteX152" fmla="*/ 371789 w 2843684"/>
              <a:gd name="connsiteY152" fmla="*/ 231112 h 3049803"/>
              <a:gd name="connsiteX153" fmla="*/ 522514 w 2843684"/>
              <a:gd name="connsiteY153" fmla="*/ 130629 h 3049803"/>
              <a:gd name="connsiteX154" fmla="*/ 432079 w 2843684"/>
              <a:gd name="connsiteY154" fmla="*/ 20097 h 3049803"/>
              <a:gd name="connsiteX155" fmla="*/ 311499 w 2843684"/>
              <a:gd name="connsiteY155" fmla="*/ 40194 h 3049803"/>
              <a:gd name="connsiteX156" fmla="*/ 281354 w 2843684"/>
              <a:gd name="connsiteY156" fmla="*/ 70339 h 3049803"/>
              <a:gd name="connsiteX157" fmla="*/ 190919 w 2843684"/>
              <a:gd name="connsiteY157" fmla="*/ 0 h 3049803"/>
              <a:gd name="connsiteX158" fmla="*/ 110532 w 2843684"/>
              <a:gd name="connsiteY158" fmla="*/ 0 h 3049803"/>
              <a:gd name="connsiteX159" fmla="*/ 160774 w 2843684"/>
              <a:gd name="connsiteY159" fmla="*/ 70339 h 3049803"/>
              <a:gd name="connsiteX160" fmla="*/ 0 w 2843684"/>
              <a:gd name="connsiteY160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74690 w 2843684"/>
              <a:gd name="connsiteY32" fmla="*/ 1688123 h 3049803"/>
              <a:gd name="connsiteX33" fmla="*/ 1085222 w 2843684"/>
              <a:gd name="connsiteY33" fmla="*/ 1698172 h 3049803"/>
              <a:gd name="connsiteX34" fmla="*/ 1095270 w 2843684"/>
              <a:gd name="connsiteY34" fmla="*/ 1728317 h 3049803"/>
              <a:gd name="connsiteX35" fmla="*/ 1125416 w 2843684"/>
              <a:gd name="connsiteY35" fmla="*/ 1748413 h 3049803"/>
              <a:gd name="connsiteX36" fmla="*/ 1235947 w 2843684"/>
              <a:gd name="connsiteY36" fmla="*/ 1768510 h 3049803"/>
              <a:gd name="connsiteX37" fmla="*/ 1266092 w 2843684"/>
              <a:gd name="connsiteY37" fmla="*/ 1778559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26866 w 2843684"/>
              <a:gd name="connsiteY40" fmla="*/ 1879042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27350 w 2843684"/>
              <a:gd name="connsiteY43" fmla="*/ 2059912 h 3049803"/>
              <a:gd name="connsiteX44" fmla="*/ 1567543 w 2843684"/>
              <a:gd name="connsiteY44" fmla="*/ 2120202 h 3049803"/>
              <a:gd name="connsiteX45" fmla="*/ 1627833 w 2843684"/>
              <a:gd name="connsiteY45" fmla="*/ 2160396 h 3049803"/>
              <a:gd name="connsiteX46" fmla="*/ 1657978 w 2843684"/>
              <a:gd name="connsiteY46" fmla="*/ 2180493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18268 w 2843684"/>
              <a:gd name="connsiteY55" fmla="*/ 2703007 h 3049803"/>
              <a:gd name="connsiteX56" fmla="*/ 1698172 w 2843684"/>
              <a:gd name="connsiteY56" fmla="*/ 2733152 h 3049803"/>
              <a:gd name="connsiteX57" fmla="*/ 1632476 w 2843684"/>
              <a:gd name="connsiteY57" fmla="*/ 2793951 h 3049803"/>
              <a:gd name="connsiteX58" fmla="*/ 1662620 w 2843684"/>
              <a:gd name="connsiteY58" fmla="*/ 2841109 h 3049803"/>
              <a:gd name="connsiteX59" fmla="*/ 1687614 w 2843684"/>
              <a:gd name="connsiteY59" fmla="*/ 2861459 h 3049803"/>
              <a:gd name="connsiteX60" fmla="*/ 1729873 w 2843684"/>
              <a:gd name="connsiteY60" fmla="*/ 2899332 h 3049803"/>
              <a:gd name="connsiteX61" fmla="*/ 1788352 w 2843684"/>
              <a:gd name="connsiteY61" fmla="*/ 2916853 h 3049803"/>
              <a:gd name="connsiteX62" fmla="*/ 1833697 w 2843684"/>
              <a:gd name="connsiteY62" fmla="*/ 2968651 h 3049803"/>
              <a:gd name="connsiteX63" fmla="*/ 1812837 w 2843684"/>
              <a:gd name="connsiteY63" fmla="*/ 3006524 h 3049803"/>
              <a:gd name="connsiteX64" fmla="*/ 1855860 w 2843684"/>
              <a:gd name="connsiteY64" fmla="*/ 3049803 h 3049803"/>
              <a:gd name="connsiteX65" fmla="*/ 1949380 w 2843684"/>
              <a:gd name="connsiteY65" fmla="*/ 3034602 h 3049803"/>
              <a:gd name="connsiteX66" fmla="*/ 1979525 w 2843684"/>
              <a:gd name="connsiteY66" fmla="*/ 2974312 h 3049803"/>
              <a:gd name="connsiteX67" fmla="*/ 1999622 w 2843684"/>
              <a:gd name="connsiteY67" fmla="*/ 2944167 h 3049803"/>
              <a:gd name="connsiteX68" fmla="*/ 2039816 w 2843684"/>
              <a:gd name="connsiteY68" fmla="*/ 2883877 h 3049803"/>
              <a:gd name="connsiteX69" fmla="*/ 2080009 w 2843684"/>
              <a:gd name="connsiteY69" fmla="*/ 2823587 h 3049803"/>
              <a:gd name="connsiteX70" fmla="*/ 2100106 w 2843684"/>
              <a:gd name="connsiteY70" fmla="*/ 2793442 h 3049803"/>
              <a:gd name="connsiteX71" fmla="*/ 2140299 w 2843684"/>
              <a:gd name="connsiteY71" fmla="*/ 2733152 h 3049803"/>
              <a:gd name="connsiteX72" fmla="*/ 2160396 w 2843684"/>
              <a:gd name="connsiteY72" fmla="*/ 2703007 h 3049803"/>
              <a:gd name="connsiteX73" fmla="*/ 2190541 w 2843684"/>
              <a:gd name="connsiteY73" fmla="*/ 2642717 h 3049803"/>
              <a:gd name="connsiteX74" fmla="*/ 2220686 w 2843684"/>
              <a:gd name="connsiteY74" fmla="*/ 2582427 h 3049803"/>
              <a:gd name="connsiteX75" fmla="*/ 2240783 w 2843684"/>
              <a:gd name="connsiteY75" fmla="*/ 2522137 h 3049803"/>
              <a:gd name="connsiteX76" fmla="*/ 2250831 w 2843684"/>
              <a:gd name="connsiteY76" fmla="*/ 2491991 h 3049803"/>
              <a:gd name="connsiteX77" fmla="*/ 2232546 w 2843684"/>
              <a:gd name="connsiteY77" fmla="*/ 2407472 h 3049803"/>
              <a:gd name="connsiteX78" fmla="*/ 2262690 w 2843684"/>
              <a:gd name="connsiteY78" fmla="*/ 2326575 h 3049803"/>
              <a:gd name="connsiteX79" fmla="*/ 2277891 w 2843684"/>
              <a:gd name="connsiteY79" fmla="*/ 2293855 h 3049803"/>
              <a:gd name="connsiteX80" fmla="*/ 2277381 w 2843684"/>
              <a:gd name="connsiteY80" fmla="*/ 2250831 h 3049803"/>
              <a:gd name="connsiteX81" fmla="*/ 2315253 w 2843684"/>
              <a:gd name="connsiteY81" fmla="*/ 2180238 h 3049803"/>
              <a:gd name="connsiteX82" fmla="*/ 2426805 w 2843684"/>
              <a:gd name="connsiteY82" fmla="*/ 2196202 h 3049803"/>
              <a:gd name="connsiteX83" fmla="*/ 2461846 w 2843684"/>
              <a:gd name="connsiteY83" fmla="*/ 2029767 h 3049803"/>
              <a:gd name="connsiteX84" fmla="*/ 2502040 w 2843684"/>
              <a:gd name="connsiteY84" fmla="*/ 2039816 h 3049803"/>
              <a:gd name="connsiteX85" fmla="*/ 2542233 w 2843684"/>
              <a:gd name="connsiteY85" fmla="*/ 1949381 h 3049803"/>
              <a:gd name="connsiteX86" fmla="*/ 2552281 w 2843684"/>
              <a:gd name="connsiteY86" fmla="*/ 1909187 h 3049803"/>
              <a:gd name="connsiteX87" fmla="*/ 2615912 w 2843684"/>
              <a:gd name="connsiteY87" fmla="*/ 1891666 h 3049803"/>
              <a:gd name="connsiteX88" fmla="*/ 2642972 w 2843684"/>
              <a:gd name="connsiteY88" fmla="*/ 1831631 h 3049803"/>
              <a:gd name="connsiteX89" fmla="*/ 2715631 w 2843684"/>
              <a:gd name="connsiteY89" fmla="*/ 1811280 h 3049803"/>
              <a:gd name="connsiteX90" fmla="*/ 2703007 w 2843684"/>
              <a:gd name="connsiteY90" fmla="*/ 1758462 h 3049803"/>
              <a:gd name="connsiteX91" fmla="*/ 2692958 w 2843684"/>
              <a:gd name="connsiteY91" fmla="*/ 1547446 h 3049803"/>
              <a:gd name="connsiteX92" fmla="*/ 2632668 w 2843684"/>
              <a:gd name="connsiteY92" fmla="*/ 1507253 h 3049803"/>
              <a:gd name="connsiteX93" fmla="*/ 2620553 w 2843684"/>
              <a:gd name="connsiteY93" fmla="*/ 1482005 h 3049803"/>
              <a:gd name="connsiteX94" fmla="*/ 2603288 w 2843684"/>
              <a:gd name="connsiteY94" fmla="*/ 1456757 h 3049803"/>
              <a:gd name="connsiteX95" fmla="*/ 2577784 w 2843684"/>
              <a:gd name="connsiteY95" fmla="*/ 1374048 h 3049803"/>
              <a:gd name="connsiteX96" fmla="*/ 2622620 w 2843684"/>
              <a:gd name="connsiteY96" fmla="*/ 1396721 h 3049803"/>
              <a:gd name="connsiteX97" fmla="*/ 2682910 w 2843684"/>
              <a:gd name="connsiteY97" fmla="*/ 1426866 h 3049803"/>
              <a:gd name="connsiteX98" fmla="*/ 2736237 w 2843684"/>
              <a:gd name="connsiteY98" fmla="*/ 1330771 h 3049803"/>
              <a:gd name="connsiteX99" fmla="*/ 2682910 w 2843684"/>
              <a:gd name="connsiteY99" fmla="*/ 1336176 h 3049803"/>
              <a:gd name="connsiteX100" fmla="*/ 2615148 w 2843684"/>
              <a:gd name="connsiteY100" fmla="*/ 1349310 h 3049803"/>
              <a:gd name="connsiteX101" fmla="*/ 2646057 w 2843684"/>
              <a:gd name="connsiteY101" fmla="*/ 1276141 h 3049803"/>
              <a:gd name="connsiteX102" fmla="*/ 2672862 w 2843684"/>
              <a:gd name="connsiteY102" fmla="*/ 1296238 h 3049803"/>
              <a:gd name="connsiteX103" fmla="*/ 2705582 w 2843684"/>
              <a:gd name="connsiteY103" fmla="*/ 1298559 h 3049803"/>
              <a:gd name="connsiteX104" fmla="*/ 2733152 w 2843684"/>
              <a:gd name="connsiteY104" fmla="*/ 1300879 h 3049803"/>
              <a:gd name="connsiteX105" fmla="*/ 2728254 w 2843684"/>
              <a:gd name="connsiteY105" fmla="*/ 1268414 h 3049803"/>
              <a:gd name="connsiteX106" fmla="*/ 2703007 w 2843684"/>
              <a:gd name="connsiteY106" fmla="*/ 1245996 h 3049803"/>
              <a:gd name="connsiteX107" fmla="*/ 2692958 w 2843684"/>
              <a:gd name="connsiteY107" fmla="*/ 1215851 h 3049803"/>
              <a:gd name="connsiteX108" fmla="*/ 2713055 w 2843684"/>
              <a:gd name="connsiteY108" fmla="*/ 1185706 h 3049803"/>
              <a:gd name="connsiteX109" fmla="*/ 2733152 w 2843684"/>
              <a:gd name="connsiteY109" fmla="*/ 1125416 h 3049803"/>
              <a:gd name="connsiteX110" fmla="*/ 2723103 w 2843684"/>
              <a:gd name="connsiteY110" fmla="*/ 1004835 h 3049803"/>
              <a:gd name="connsiteX111" fmla="*/ 2703007 w 2843684"/>
              <a:gd name="connsiteY111" fmla="*/ 944545 h 3049803"/>
              <a:gd name="connsiteX112" fmla="*/ 2713055 w 2843684"/>
              <a:gd name="connsiteY112" fmla="*/ 914400 h 3049803"/>
              <a:gd name="connsiteX113" fmla="*/ 2733152 w 2843684"/>
              <a:gd name="connsiteY113" fmla="*/ 884255 h 3049803"/>
              <a:gd name="connsiteX114" fmla="*/ 2773345 w 2843684"/>
              <a:gd name="connsiteY114" fmla="*/ 823965 h 3049803"/>
              <a:gd name="connsiteX115" fmla="*/ 2833635 w 2843684"/>
              <a:gd name="connsiteY115" fmla="*/ 823965 h 3049803"/>
              <a:gd name="connsiteX116" fmla="*/ 2843684 w 2843684"/>
              <a:gd name="connsiteY116" fmla="*/ 793820 h 3049803"/>
              <a:gd name="connsiteX117" fmla="*/ 2833635 w 2843684"/>
              <a:gd name="connsiteY117" fmla="*/ 763675 h 3049803"/>
              <a:gd name="connsiteX118" fmla="*/ 2773345 w 2843684"/>
              <a:gd name="connsiteY118" fmla="*/ 743578 h 3049803"/>
              <a:gd name="connsiteX119" fmla="*/ 2662813 w 2843684"/>
              <a:gd name="connsiteY119" fmla="*/ 753627 h 3049803"/>
              <a:gd name="connsiteX120" fmla="*/ 2642717 w 2843684"/>
              <a:gd name="connsiteY120" fmla="*/ 783772 h 3049803"/>
              <a:gd name="connsiteX121" fmla="*/ 2612572 w 2843684"/>
              <a:gd name="connsiteY121" fmla="*/ 803868 h 3049803"/>
              <a:gd name="connsiteX122" fmla="*/ 2592475 w 2843684"/>
              <a:gd name="connsiteY122" fmla="*/ 773723 h 3049803"/>
              <a:gd name="connsiteX123" fmla="*/ 2562330 w 2843684"/>
              <a:gd name="connsiteY123" fmla="*/ 713433 h 3049803"/>
              <a:gd name="connsiteX124" fmla="*/ 2502040 w 2843684"/>
              <a:gd name="connsiteY124" fmla="*/ 693337 h 3049803"/>
              <a:gd name="connsiteX125" fmla="*/ 2471895 w 2843684"/>
              <a:gd name="connsiteY125" fmla="*/ 683288 h 3049803"/>
              <a:gd name="connsiteX126" fmla="*/ 2200589 w 2843684"/>
              <a:gd name="connsiteY126" fmla="*/ 703385 h 3049803"/>
              <a:gd name="connsiteX127" fmla="*/ 2160396 w 2843684"/>
              <a:gd name="connsiteY127" fmla="*/ 713433 h 3049803"/>
              <a:gd name="connsiteX128" fmla="*/ 2059912 w 2843684"/>
              <a:gd name="connsiteY128" fmla="*/ 723482 h 3049803"/>
              <a:gd name="connsiteX129" fmla="*/ 2029767 w 2843684"/>
              <a:gd name="connsiteY129" fmla="*/ 743578 h 3049803"/>
              <a:gd name="connsiteX130" fmla="*/ 1979525 w 2843684"/>
              <a:gd name="connsiteY130" fmla="*/ 813917 h 3049803"/>
              <a:gd name="connsiteX131" fmla="*/ 1879042 w 2843684"/>
              <a:gd name="connsiteY131" fmla="*/ 803868 h 3049803"/>
              <a:gd name="connsiteX132" fmla="*/ 1848897 w 2843684"/>
              <a:gd name="connsiteY132" fmla="*/ 743578 h 3049803"/>
              <a:gd name="connsiteX133" fmla="*/ 1838849 w 2843684"/>
              <a:gd name="connsiteY133" fmla="*/ 693337 h 3049803"/>
              <a:gd name="connsiteX134" fmla="*/ 1748413 w 2843684"/>
              <a:gd name="connsiteY134" fmla="*/ 683288 h 3049803"/>
              <a:gd name="connsiteX135" fmla="*/ 1718268 w 2843684"/>
              <a:gd name="connsiteY135" fmla="*/ 653143 h 3049803"/>
              <a:gd name="connsiteX136" fmla="*/ 1828800 w 2843684"/>
              <a:gd name="connsiteY136" fmla="*/ 643095 h 3049803"/>
              <a:gd name="connsiteX137" fmla="*/ 1778558 w 2843684"/>
              <a:gd name="connsiteY137" fmla="*/ 462224 h 3049803"/>
              <a:gd name="connsiteX138" fmla="*/ 1567543 w 2843684"/>
              <a:gd name="connsiteY138" fmla="*/ 502418 h 3049803"/>
              <a:gd name="connsiteX139" fmla="*/ 1517301 w 2843684"/>
              <a:gd name="connsiteY139" fmla="*/ 311499 h 3049803"/>
              <a:gd name="connsiteX140" fmla="*/ 1406769 w 2843684"/>
              <a:gd name="connsiteY140" fmla="*/ 341644 h 3049803"/>
              <a:gd name="connsiteX141" fmla="*/ 1406769 w 2843684"/>
              <a:gd name="connsiteY141" fmla="*/ 452176 h 3049803"/>
              <a:gd name="connsiteX142" fmla="*/ 1316334 w 2843684"/>
              <a:gd name="connsiteY142" fmla="*/ 452176 h 3049803"/>
              <a:gd name="connsiteX143" fmla="*/ 1346479 w 2843684"/>
              <a:gd name="connsiteY143" fmla="*/ 391886 h 3049803"/>
              <a:gd name="connsiteX144" fmla="*/ 1004835 w 2843684"/>
              <a:gd name="connsiteY144" fmla="*/ 321548 h 3049803"/>
              <a:gd name="connsiteX145" fmla="*/ 974690 w 2843684"/>
              <a:gd name="connsiteY145" fmla="*/ 371789 h 3049803"/>
              <a:gd name="connsiteX146" fmla="*/ 884255 w 2843684"/>
              <a:gd name="connsiteY146" fmla="*/ 371789 h 3049803"/>
              <a:gd name="connsiteX147" fmla="*/ 733530 w 2843684"/>
              <a:gd name="connsiteY147" fmla="*/ 150726 h 3049803"/>
              <a:gd name="connsiteX148" fmla="*/ 633046 w 2843684"/>
              <a:gd name="connsiteY148" fmla="*/ 221064 h 3049803"/>
              <a:gd name="connsiteX149" fmla="*/ 592853 w 2843684"/>
              <a:gd name="connsiteY149" fmla="*/ 190919 h 3049803"/>
              <a:gd name="connsiteX150" fmla="*/ 502418 w 2843684"/>
              <a:gd name="connsiteY150" fmla="*/ 221064 h 3049803"/>
              <a:gd name="connsiteX151" fmla="*/ 422031 w 2843684"/>
              <a:gd name="connsiteY151" fmla="*/ 301451 h 3049803"/>
              <a:gd name="connsiteX152" fmla="*/ 371789 w 2843684"/>
              <a:gd name="connsiteY152" fmla="*/ 231112 h 3049803"/>
              <a:gd name="connsiteX153" fmla="*/ 522514 w 2843684"/>
              <a:gd name="connsiteY153" fmla="*/ 130629 h 3049803"/>
              <a:gd name="connsiteX154" fmla="*/ 432079 w 2843684"/>
              <a:gd name="connsiteY154" fmla="*/ 20097 h 3049803"/>
              <a:gd name="connsiteX155" fmla="*/ 311499 w 2843684"/>
              <a:gd name="connsiteY155" fmla="*/ 40194 h 3049803"/>
              <a:gd name="connsiteX156" fmla="*/ 281354 w 2843684"/>
              <a:gd name="connsiteY156" fmla="*/ 70339 h 3049803"/>
              <a:gd name="connsiteX157" fmla="*/ 190919 w 2843684"/>
              <a:gd name="connsiteY157" fmla="*/ 0 h 3049803"/>
              <a:gd name="connsiteX158" fmla="*/ 110532 w 2843684"/>
              <a:gd name="connsiteY158" fmla="*/ 0 h 3049803"/>
              <a:gd name="connsiteX159" fmla="*/ 160774 w 2843684"/>
              <a:gd name="connsiteY159" fmla="*/ 70339 h 3049803"/>
              <a:gd name="connsiteX160" fmla="*/ 0 w 2843684"/>
              <a:gd name="connsiteY160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74690 w 2843684"/>
              <a:gd name="connsiteY32" fmla="*/ 1688123 h 3049803"/>
              <a:gd name="connsiteX33" fmla="*/ 1085222 w 2843684"/>
              <a:gd name="connsiteY33" fmla="*/ 1698172 h 3049803"/>
              <a:gd name="connsiteX34" fmla="*/ 1095270 w 2843684"/>
              <a:gd name="connsiteY34" fmla="*/ 1728317 h 3049803"/>
              <a:gd name="connsiteX35" fmla="*/ 1125416 w 2843684"/>
              <a:gd name="connsiteY35" fmla="*/ 1748413 h 3049803"/>
              <a:gd name="connsiteX36" fmla="*/ 1235947 w 2843684"/>
              <a:gd name="connsiteY36" fmla="*/ 1768510 h 3049803"/>
              <a:gd name="connsiteX37" fmla="*/ 1266092 w 2843684"/>
              <a:gd name="connsiteY37" fmla="*/ 1778559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26866 w 2843684"/>
              <a:gd name="connsiteY40" fmla="*/ 1879042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27350 w 2843684"/>
              <a:gd name="connsiteY43" fmla="*/ 2059912 h 3049803"/>
              <a:gd name="connsiteX44" fmla="*/ 1567543 w 2843684"/>
              <a:gd name="connsiteY44" fmla="*/ 2120202 h 3049803"/>
              <a:gd name="connsiteX45" fmla="*/ 1627833 w 2843684"/>
              <a:gd name="connsiteY45" fmla="*/ 2160396 h 3049803"/>
              <a:gd name="connsiteX46" fmla="*/ 1657978 w 2843684"/>
              <a:gd name="connsiteY46" fmla="*/ 2180493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00237 w 2843684"/>
              <a:gd name="connsiteY55" fmla="*/ 2690128 h 3049803"/>
              <a:gd name="connsiteX56" fmla="*/ 1698172 w 2843684"/>
              <a:gd name="connsiteY56" fmla="*/ 2733152 h 3049803"/>
              <a:gd name="connsiteX57" fmla="*/ 1632476 w 2843684"/>
              <a:gd name="connsiteY57" fmla="*/ 2793951 h 3049803"/>
              <a:gd name="connsiteX58" fmla="*/ 1662620 w 2843684"/>
              <a:gd name="connsiteY58" fmla="*/ 2841109 h 3049803"/>
              <a:gd name="connsiteX59" fmla="*/ 1687614 w 2843684"/>
              <a:gd name="connsiteY59" fmla="*/ 2861459 h 3049803"/>
              <a:gd name="connsiteX60" fmla="*/ 1729873 w 2843684"/>
              <a:gd name="connsiteY60" fmla="*/ 2899332 h 3049803"/>
              <a:gd name="connsiteX61" fmla="*/ 1788352 w 2843684"/>
              <a:gd name="connsiteY61" fmla="*/ 2916853 h 3049803"/>
              <a:gd name="connsiteX62" fmla="*/ 1833697 w 2843684"/>
              <a:gd name="connsiteY62" fmla="*/ 2968651 h 3049803"/>
              <a:gd name="connsiteX63" fmla="*/ 1812837 w 2843684"/>
              <a:gd name="connsiteY63" fmla="*/ 3006524 h 3049803"/>
              <a:gd name="connsiteX64" fmla="*/ 1855860 w 2843684"/>
              <a:gd name="connsiteY64" fmla="*/ 3049803 h 3049803"/>
              <a:gd name="connsiteX65" fmla="*/ 1949380 w 2843684"/>
              <a:gd name="connsiteY65" fmla="*/ 3034602 h 3049803"/>
              <a:gd name="connsiteX66" fmla="*/ 1979525 w 2843684"/>
              <a:gd name="connsiteY66" fmla="*/ 2974312 h 3049803"/>
              <a:gd name="connsiteX67" fmla="*/ 1999622 w 2843684"/>
              <a:gd name="connsiteY67" fmla="*/ 2944167 h 3049803"/>
              <a:gd name="connsiteX68" fmla="*/ 2039816 w 2843684"/>
              <a:gd name="connsiteY68" fmla="*/ 2883877 h 3049803"/>
              <a:gd name="connsiteX69" fmla="*/ 2080009 w 2843684"/>
              <a:gd name="connsiteY69" fmla="*/ 2823587 h 3049803"/>
              <a:gd name="connsiteX70" fmla="*/ 2100106 w 2843684"/>
              <a:gd name="connsiteY70" fmla="*/ 2793442 h 3049803"/>
              <a:gd name="connsiteX71" fmla="*/ 2140299 w 2843684"/>
              <a:gd name="connsiteY71" fmla="*/ 2733152 h 3049803"/>
              <a:gd name="connsiteX72" fmla="*/ 2160396 w 2843684"/>
              <a:gd name="connsiteY72" fmla="*/ 2703007 h 3049803"/>
              <a:gd name="connsiteX73" fmla="*/ 2190541 w 2843684"/>
              <a:gd name="connsiteY73" fmla="*/ 2642717 h 3049803"/>
              <a:gd name="connsiteX74" fmla="*/ 2220686 w 2843684"/>
              <a:gd name="connsiteY74" fmla="*/ 2582427 h 3049803"/>
              <a:gd name="connsiteX75" fmla="*/ 2240783 w 2843684"/>
              <a:gd name="connsiteY75" fmla="*/ 2522137 h 3049803"/>
              <a:gd name="connsiteX76" fmla="*/ 2250831 w 2843684"/>
              <a:gd name="connsiteY76" fmla="*/ 2491991 h 3049803"/>
              <a:gd name="connsiteX77" fmla="*/ 2232546 w 2843684"/>
              <a:gd name="connsiteY77" fmla="*/ 2407472 h 3049803"/>
              <a:gd name="connsiteX78" fmla="*/ 2262690 w 2843684"/>
              <a:gd name="connsiteY78" fmla="*/ 2326575 h 3049803"/>
              <a:gd name="connsiteX79" fmla="*/ 2277891 w 2843684"/>
              <a:gd name="connsiteY79" fmla="*/ 2293855 h 3049803"/>
              <a:gd name="connsiteX80" fmla="*/ 2277381 w 2843684"/>
              <a:gd name="connsiteY80" fmla="*/ 2250831 h 3049803"/>
              <a:gd name="connsiteX81" fmla="*/ 2315253 w 2843684"/>
              <a:gd name="connsiteY81" fmla="*/ 2180238 h 3049803"/>
              <a:gd name="connsiteX82" fmla="*/ 2426805 w 2843684"/>
              <a:gd name="connsiteY82" fmla="*/ 2196202 h 3049803"/>
              <a:gd name="connsiteX83" fmla="*/ 2461846 w 2843684"/>
              <a:gd name="connsiteY83" fmla="*/ 2029767 h 3049803"/>
              <a:gd name="connsiteX84" fmla="*/ 2502040 w 2843684"/>
              <a:gd name="connsiteY84" fmla="*/ 2039816 h 3049803"/>
              <a:gd name="connsiteX85" fmla="*/ 2542233 w 2843684"/>
              <a:gd name="connsiteY85" fmla="*/ 1949381 h 3049803"/>
              <a:gd name="connsiteX86" fmla="*/ 2552281 w 2843684"/>
              <a:gd name="connsiteY86" fmla="*/ 1909187 h 3049803"/>
              <a:gd name="connsiteX87" fmla="*/ 2615912 w 2843684"/>
              <a:gd name="connsiteY87" fmla="*/ 1891666 h 3049803"/>
              <a:gd name="connsiteX88" fmla="*/ 2642972 w 2843684"/>
              <a:gd name="connsiteY88" fmla="*/ 1831631 h 3049803"/>
              <a:gd name="connsiteX89" fmla="*/ 2715631 w 2843684"/>
              <a:gd name="connsiteY89" fmla="*/ 1811280 h 3049803"/>
              <a:gd name="connsiteX90" fmla="*/ 2703007 w 2843684"/>
              <a:gd name="connsiteY90" fmla="*/ 1758462 h 3049803"/>
              <a:gd name="connsiteX91" fmla="*/ 2692958 w 2843684"/>
              <a:gd name="connsiteY91" fmla="*/ 1547446 h 3049803"/>
              <a:gd name="connsiteX92" fmla="*/ 2632668 w 2843684"/>
              <a:gd name="connsiteY92" fmla="*/ 1507253 h 3049803"/>
              <a:gd name="connsiteX93" fmla="*/ 2620553 w 2843684"/>
              <a:gd name="connsiteY93" fmla="*/ 1482005 h 3049803"/>
              <a:gd name="connsiteX94" fmla="*/ 2603288 w 2843684"/>
              <a:gd name="connsiteY94" fmla="*/ 1456757 h 3049803"/>
              <a:gd name="connsiteX95" fmla="*/ 2577784 w 2843684"/>
              <a:gd name="connsiteY95" fmla="*/ 1374048 h 3049803"/>
              <a:gd name="connsiteX96" fmla="*/ 2622620 w 2843684"/>
              <a:gd name="connsiteY96" fmla="*/ 1396721 h 3049803"/>
              <a:gd name="connsiteX97" fmla="*/ 2682910 w 2843684"/>
              <a:gd name="connsiteY97" fmla="*/ 1426866 h 3049803"/>
              <a:gd name="connsiteX98" fmla="*/ 2736237 w 2843684"/>
              <a:gd name="connsiteY98" fmla="*/ 1330771 h 3049803"/>
              <a:gd name="connsiteX99" fmla="*/ 2682910 w 2843684"/>
              <a:gd name="connsiteY99" fmla="*/ 1336176 h 3049803"/>
              <a:gd name="connsiteX100" fmla="*/ 2615148 w 2843684"/>
              <a:gd name="connsiteY100" fmla="*/ 1349310 h 3049803"/>
              <a:gd name="connsiteX101" fmla="*/ 2646057 w 2843684"/>
              <a:gd name="connsiteY101" fmla="*/ 1276141 h 3049803"/>
              <a:gd name="connsiteX102" fmla="*/ 2672862 w 2843684"/>
              <a:gd name="connsiteY102" fmla="*/ 1296238 h 3049803"/>
              <a:gd name="connsiteX103" fmla="*/ 2705582 w 2843684"/>
              <a:gd name="connsiteY103" fmla="*/ 1298559 h 3049803"/>
              <a:gd name="connsiteX104" fmla="*/ 2733152 w 2843684"/>
              <a:gd name="connsiteY104" fmla="*/ 1300879 h 3049803"/>
              <a:gd name="connsiteX105" fmla="*/ 2728254 w 2843684"/>
              <a:gd name="connsiteY105" fmla="*/ 1268414 h 3049803"/>
              <a:gd name="connsiteX106" fmla="*/ 2703007 w 2843684"/>
              <a:gd name="connsiteY106" fmla="*/ 1245996 h 3049803"/>
              <a:gd name="connsiteX107" fmla="*/ 2692958 w 2843684"/>
              <a:gd name="connsiteY107" fmla="*/ 1215851 h 3049803"/>
              <a:gd name="connsiteX108" fmla="*/ 2713055 w 2843684"/>
              <a:gd name="connsiteY108" fmla="*/ 1185706 h 3049803"/>
              <a:gd name="connsiteX109" fmla="*/ 2733152 w 2843684"/>
              <a:gd name="connsiteY109" fmla="*/ 1125416 h 3049803"/>
              <a:gd name="connsiteX110" fmla="*/ 2723103 w 2843684"/>
              <a:gd name="connsiteY110" fmla="*/ 1004835 h 3049803"/>
              <a:gd name="connsiteX111" fmla="*/ 2703007 w 2843684"/>
              <a:gd name="connsiteY111" fmla="*/ 944545 h 3049803"/>
              <a:gd name="connsiteX112" fmla="*/ 2713055 w 2843684"/>
              <a:gd name="connsiteY112" fmla="*/ 914400 h 3049803"/>
              <a:gd name="connsiteX113" fmla="*/ 2733152 w 2843684"/>
              <a:gd name="connsiteY113" fmla="*/ 884255 h 3049803"/>
              <a:gd name="connsiteX114" fmla="*/ 2773345 w 2843684"/>
              <a:gd name="connsiteY114" fmla="*/ 823965 h 3049803"/>
              <a:gd name="connsiteX115" fmla="*/ 2833635 w 2843684"/>
              <a:gd name="connsiteY115" fmla="*/ 823965 h 3049803"/>
              <a:gd name="connsiteX116" fmla="*/ 2843684 w 2843684"/>
              <a:gd name="connsiteY116" fmla="*/ 793820 h 3049803"/>
              <a:gd name="connsiteX117" fmla="*/ 2833635 w 2843684"/>
              <a:gd name="connsiteY117" fmla="*/ 763675 h 3049803"/>
              <a:gd name="connsiteX118" fmla="*/ 2773345 w 2843684"/>
              <a:gd name="connsiteY118" fmla="*/ 743578 h 3049803"/>
              <a:gd name="connsiteX119" fmla="*/ 2662813 w 2843684"/>
              <a:gd name="connsiteY119" fmla="*/ 753627 h 3049803"/>
              <a:gd name="connsiteX120" fmla="*/ 2642717 w 2843684"/>
              <a:gd name="connsiteY120" fmla="*/ 783772 h 3049803"/>
              <a:gd name="connsiteX121" fmla="*/ 2612572 w 2843684"/>
              <a:gd name="connsiteY121" fmla="*/ 803868 h 3049803"/>
              <a:gd name="connsiteX122" fmla="*/ 2592475 w 2843684"/>
              <a:gd name="connsiteY122" fmla="*/ 773723 h 3049803"/>
              <a:gd name="connsiteX123" fmla="*/ 2562330 w 2843684"/>
              <a:gd name="connsiteY123" fmla="*/ 713433 h 3049803"/>
              <a:gd name="connsiteX124" fmla="*/ 2502040 w 2843684"/>
              <a:gd name="connsiteY124" fmla="*/ 693337 h 3049803"/>
              <a:gd name="connsiteX125" fmla="*/ 2471895 w 2843684"/>
              <a:gd name="connsiteY125" fmla="*/ 683288 h 3049803"/>
              <a:gd name="connsiteX126" fmla="*/ 2200589 w 2843684"/>
              <a:gd name="connsiteY126" fmla="*/ 703385 h 3049803"/>
              <a:gd name="connsiteX127" fmla="*/ 2160396 w 2843684"/>
              <a:gd name="connsiteY127" fmla="*/ 713433 h 3049803"/>
              <a:gd name="connsiteX128" fmla="*/ 2059912 w 2843684"/>
              <a:gd name="connsiteY128" fmla="*/ 723482 h 3049803"/>
              <a:gd name="connsiteX129" fmla="*/ 2029767 w 2843684"/>
              <a:gd name="connsiteY129" fmla="*/ 743578 h 3049803"/>
              <a:gd name="connsiteX130" fmla="*/ 1979525 w 2843684"/>
              <a:gd name="connsiteY130" fmla="*/ 813917 h 3049803"/>
              <a:gd name="connsiteX131" fmla="*/ 1879042 w 2843684"/>
              <a:gd name="connsiteY131" fmla="*/ 803868 h 3049803"/>
              <a:gd name="connsiteX132" fmla="*/ 1848897 w 2843684"/>
              <a:gd name="connsiteY132" fmla="*/ 743578 h 3049803"/>
              <a:gd name="connsiteX133" fmla="*/ 1838849 w 2843684"/>
              <a:gd name="connsiteY133" fmla="*/ 693337 h 3049803"/>
              <a:gd name="connsiteX134" fmla="*/ 1748413 w 2843684"/>
              <a:gd name="connsiteY134" fmla="*/ 683288 h 3049803"/>
              <a:gd name="connsiteX135" fmla="*/ 1718268 w 2843684"/>
              <a:gd name="connsiteY135" fmla="*/ 653143 h 3049803"/>
              <a:gd name="connsiteX136" fmla="*/ 1828800 w 2843684"/>
              <a:gd name="connsiteY136" fmla="*/ 643095 h 3049803"/>
              <a:gd name="connsiteX137" fmla="*/ 1778558 w 2843684"/>
              <a:gd name="connsiteY137" fmla="*/ 462224 h 3049803"/>
              <a:gd name="connsiteX138" fmla="*/ 1567543 w 2843684"/>
              <a:gd name="connsiteY138" fmla="*/ 502418 h 3049803"/>
              <a:gd name="connsiteX139" fmla="*/ 1517301 w 2843684"/>
              <a:gd name="connsiteY139" fmla="*/ 311499 h 3049803"/>
              <a:gd name="connsiteX140" fmla="*/ 1406769 w 2843684"/>
              <a:gd name="connsiteY140" fmla="*/ 341644 h 3049803"/>
              <a:gd name="connsiteX141" fmla="*/ 1406769 w 2843684"/>
              <a:gd name="connsiteY141" fmla="*/ 452176 h 3049803"/>
              <a:gd name="connsiteX142" fmla="*/ 1316334 w 2843684"/>
              <a:gd name="connsiteY142" fmla="*/ 452176 h 3049803"/>
              <a:gd name="connsiteX143" fmla="*/ 1346479 w 2843684"/>
              <a:gd name="connsiteY143" fmla="*/ 391886 h 3049803"/>
              <a:gd name="connsiteX144" fmla="*/ 1004835 w 2843684"/>
              <a:gd name="connsiteY144" fmla="*/ 321548 h 3049803"/>
              <a:gd name="connsiteX145" fmla="*/ 974690 w 2843684"/>
              <a:gd name="connsiteY145" fmla="*/ 371789 h 3049803"/>
              <a:gd name="connsiteX146" fmla="*/ 884255 w 2843684"/>
              <a:gd name="connsiteY146" fmla="*/ 371789 h 3049803"/>
              <a:gd name="connsiteX147" fmla="*/ 733530 w 2843684"/>
              <a:gd name="connsiteY147" fmla="*/ 150726 h 3049803"/>
              <a:gd name="connsiteX148" fmla="*/ 633046 w 2843684"/>
              <a:gd name="connsiteY148" fmla="*/ 221064 h 3049803"/>
              <a:gd name="connsiteX149" fmla="*/ 592853 w 2843684"/>
              <a:gd name="connsiteY149" fmla="*/ 190919 h 3049803"/>
              <a:gd name="connsiteX150" fmla="*/ 502418 w 2843684"/>
              <a:gd name="connsiteY150" fmla="*/ 221064 h 3049803"/>
              <a:gd name="connsiteX151" fmla="*/ 422031 w 2843684"/>
              <a:gd name="connsiteY151" fmla="*/ 301451 h 3049803"/>
              <a:gd name="connsiteX152" fmla="*/ 371789 w 2843684"/>
              <a:gd name="connsiteY152" fmla="*/ 231112 h 3049803"/>
              <a:gd name="connsiteX153" fmla="*/ 522514 w 2843684"/>
              <a:gd name="connsiteY153" fmla="*/ 130629 h 3049803"/>
              <a:gd name="connsiteX154" fmla="*/ 432079 w 2843684"/>
              <a:gd name="connsiteY154" fmla="*/ 20097 h 3049803"/>
              <a:gd name="connsiteX155" fmla="*/ 311499 w 2843684"/>
              <a:gd name="connsiteY155" fmla="*/ 40194 h 3049803"/>
              <a:gd name="connsiteX156" fmla="*/ 281354 w 2843684"/>
              <a:gd name="connsiteY156" fmla="*/ 70339 h 3049803"/>
              <a:gd name="connsiteX157" fmla="*/ 190919 w 2843684"/>
              <a:gd name="connsiteY157" fmla="*/ 0 h 3049803"/>
              <a:gd name="connsiteX158" fmla="*/ 110532 w 2843684"/>
              <a:gd name="connsiteY158" fmla="*/ 0 h 3049803"/>
              <a:gd name="connsiteX159" fmla="*/ 160774 w 2843684"/>
              <a:gd name="connsiteY159" fmla="*/ 70339 h 3049803"/>
              <a:gd name="connsiteX160" fmla="*/ 0 w 2843684"/>
              <a:gd name="connsiteY160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74690 w 2843684"/>
              <a:gd name="connsiteY32" fmla="*/ 1688123 h 3049803"/>
              <a:gd name="connsiteX33" fmla="*/ 1085222 w 2843684"/>
              <a:gd name="connsiteY33" fmla="*/ 1698172 h 3049803"/>
              <a:gd name="connsiteX34" fmla="*/ 1095270 w 2843684"/>
              <a:gd name="connsiteY34" fmla="*/ 1728317 h 3049803"/>
              <a:gd name="connsiteX35" fmla="*/ 1125416 w 2843684"/>
              <a:gd name="connsiteY35" fmla="*/ 1748413 h 3049803"/>
              <a:gd name="connsiteX36" fmla="*/ 1235947 w 2843684"/>
              <a:gd name="connsiteY36" fmla="*/ 1768510 h 3049803"/>
              <a:gd name="connsiteX37" fmla="*/ 1266092 w 2843684"/>
              <a:gd name="connsiteY37" fmla="*/ 1778559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26866 w 2843684"/>
              <a:gd name="connsiteY40" fmla="*/ 1879042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27350 w 2843684"/>
              <a:gd name="connsiteY43" fmla="*/ 2059912 h 3049803"/>
              <a:gd name="connsiteX44" fmla="*/ 1567543 w 2843684"/>
              <a:gd name="connsiteY44" fmla="*/ 2120202 h 3049803"/>
              <a:gd name="connsiteX45" fmla="*/ 1627833 w 2843684"/>
              <a:gd name="connsiteY45" fmla="*/ 2160396 h 3049803"/>
              <a:gd name="connsiteX46" fmla="*/ 1657978 w 2843684"/>
              <a:gd name="connsiteY46" fmla="*/ 2180493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00237 w 2843684"/>
              <a:gd name="connsiteY55" fmla="*/ 2690128 h 3049803"/>
              <a:gd name="connsiteX56" fmla="*/ 1632476 w 2843684"/>
              <a:gd name="connsiteY56" fmla="*/ 2793951 h 3049803"/>
              <a:gd name="connsiteX57" fmla="*/ 1662620 w 2843684"/>
              <a:gd name="connsiteY57" fmla="*/ 2841109 h 3049803"/>
              <a:gd name="connsiteX58" fmla="*/ 1687614 w 2843684"/>
              <a:gd name="connsiteY58" fmla="*/ 2861459 h 3049803"/>
              <a:gd name="connsiteX59" fmla="*/ 1729873 w 2843684"/>
              <a:gd name="connsiteY59" fmla="*/ 2899332 h 3049803"/>
              <a:gd name="connsiteX60" fmla="*/ 1788352 w 2843684"/>
              <a:gd name="connsiteY60" fmla="*/ 2916853 h 3049803"/>
              <a:gd name="connsiteX61" fmla="*/ 1833697 w 2843684"/>
              <a:gd name="connsiteY61" fmla="*/ 2968651 h 3049803"/>
              <a:gd name="connsiteX62" fmla="*/ 1812837 w 2843684"/>
              <a:gd name="connsiteY62" fmla="*/ 3006524 h 3049803"/>
              <a:gd name="connsiteX63" fmla="*/ 1855860 w 2843684"/>
              <a:gd name="connsiteY63" fmla="*/ 3049803 h 3049803"/>
              <a:gd name="connsiteX64" fmla="*/ 1949380 w 2843684"/>
              <a:gd name="connsiteY64" fmla="*/ 3034602 h 3049803"/>
              <a:gd name="connsiteX65" fmla="*/ 1979525 w 2843684"/>
              <a:gd name="connsiteY65" fmla="*/ 2974312 h 3049803"/>
              <a:gd name="connsiteX66" fmla="*/ 1999622 w 2843684"/>
              <a:gd name="connsiteY66" fmla="*/ 2944167 h 3049803"/>
              <a:gd name="connsiteX67" fmla="*/ 2039816 w 2843684"/>
              <a:gd name="connsiteY67" fmla="*/ 2883877 h 3049803"/>
              <a:gd name="connsiteX68" fmla="*/ 2080009 w 2843684"/>
              <a:gd name="connsiteY68" fmla="*/ 2823587 h 3049803"/>
              <a:gd name="connsiteX69" fmla="*/ 2100106 w 2843684"/>
              <a:gd name="connsiteY69" fmla="*/ 2793442 h 3049803"/>
              <a:gd name="connsiteX70" fmla="*/ 2140299 w 2843684"/>
              <a:gd name="connsiteY70" fmla="*/ 2733152 h 3049803"/>
              <a:gd name="connsiteX71" fmla="*/ 2160396 w 2843684"/>
              <a:gd name="connsiteY71" fmla="*/ 2703007 h 3049803"/>
              <a:gd name="connsiteX72" fmla="*/ 2190541 w 2843684"/>
              <a:gd name="connsiteY72" fmla="*/ 2642717 h 3049803"/>
              <a:gd name="connsiteX73" fmla="*/ 2220686 w 2843684"/>
              <a:gd name="connsiteY73" fmla="*/ 2582427 h 3049803"/>
              <a:gd name="connsiteX74" fmla="*/ 2240783 w 2843684"/>
              <a:gd name="connsiteY74" fmla="*/ 2522137 h 3049803"/>
              <a:gd name="connsiteX75" fmla="*/ 2250831 w 2843684"/>
              <a:gd name="connsiteY75" fmla="*/ 2491991 h 3049803"/>
              <a:gd name="connsiteX76" fmla="*/ 2232546 w 2843684"/>
              <a:gd name="connsiteY76" fmla="*/ 2407472 h 3049803"/>
              <a:gd name="connsiteX77" fmla="*/ 2262690 w 2843684"/>
              <a:gd name="connsiteY77" fmla="*/ 2326575 h 3049803"/>
              <a:gd name="connsiteX78" fmla="*/ 2277891 w 2843684"/>
              <a:gd name="connsiteY78" fmla="*/ 2293855 h 3049803"/>
              <a:gd name="connsiteX79" fmla="*/ 2277381 w 2843684"/>
              <a:gd name="connsiteY79" fmla="*/ 2250831 h 3049803"/>
              <a:gd name="connsiteX80" fmla="*/ 2315253 w 2843684"/>
              <a:gd name="connsiteY80" fmla="*/ 2180238 h 3049803"/>
              <a:gd name="connsiteX81" fmla="*/ 2426805 w 2843684"/>
              <a:gd name="connsiteY81" fmla="*/ 2196202 h 3049803"/>
              <a:gd name="connsiteX82" fmla="*/ 2461846 w 2843684"/>
              <a:gd name="connsiteY82" fmla="*/ 2029767 h 3049803"/>
              <a:gd name="connsiteX83" fmla="*/ 2502040 w 2843684"/>
              <a:gd name="connsiteY83" fmla="*/ 2039816 h 3049803"/>
              <a:gd name="connsiteX84" fmla="*/ 2542233 w 2843684"/>
              <a:gd name="connsiteY84" fmla="*/ 1949381 h 3049803"/>
              <a:gd name="connsiteX85" fmla="*/ 2552281 w 2843684"/>
              <a:gd name="connsiteY85" fmla="*/ 1909187 h 3049803"/>
              <a:gd name="connsiteX86" fmla="*/ 2615912 w 2843684"/>
              <a:gd name="connsiteY86" fmla="*/ 1891666 h 3049803"/>
              <a:gd name="connsiteX87" fmla="*/ 2642972 w 2843684"/>
              <a:gd name="connsiteY87" fmla="*/ 1831631 h 3049803"/>
              <a:gd name="connsiteX88" fmla="*/ 2715631 w 2843684"/>
              <a:gd name="connsiteY88" fmla="*/ 1811280 h 3049803"/>
              <a:gd name="connsiteX89" fmla="*/ 2703007 w 2843684"/>
              <a:gd name="connsiteY89" fmla="*/ 1758462 h 3049803"/>
              <a:gd name="connsiteX90" fmla="*/ 2692958 w 2843684"/>
              <a:gd name="connsiteY90" fmla="*/ 1547446 h 3049803"/>
              <a:gd name="connsiteX91" fmla="*/ 2632668 w 2843684"/>
              <a:gd name="connsiteY91" fmla="*/ 1507253 h 3049803"/>
              <a:gd name="connsiteX92" fmla="*/ 2620553 w 2843684"/>
              <a:gd name="connsiteY92" fmla="*/ 1482005 h 3049803"/>
              <a:gd name="connsiteX93" fmla="*/ 2603288 w 2843684"/>
              <a:gd name="connsiteY93" fmla="*/ 1456757 h 3049803"/>
              <a:gd name="connsiteX94" fmla="*/ 2577784 w 2843684"/>
              <a:gd name="connsiteY94" fmla="*/ 1374048 h 3049803"/>
              <a:gd name="connsiteX95" fmla="*/ 2622620 w 2843684"/>
              <a:gd name="connsiteY95" fmla="*/ 1396721 h 3049803"/>
              <a:gd name="connsiteX96" fmla="*/ 2682910 w 2843684"/>
              <a:gd name="connsiteY96" fmla="*/ 1426866 h 3049803"/>
              <a:gd name="connsiteX97" fmla="*/ 2736237 w 2843684"/>
              <a:gd name="connsiteY97" fmla="*/ 1330771 h 3049803"/>
              <a:gd name="connsiteX98" fmla="*/ 2682910 w 2843684"/>
              <a:gd name="connsiteY98" fmla="*/ 1336176 h 3049803"/>
              <a:gd name="connsiteX99" fmla="*/ 2615148 w 2843684"/>
              <a:gd name="connsiteY99" fmla="*/ 1349310 h 3049803"/>
              <a:gd name="connsiteX100" fmla="*/ 2646057 w 2843684"/>
              <a:gd name="connsiteY100" fmla="*/ 1276141 h 3049803"/>
              <a:gd name="connsiteX101" fmla="*/ 2672862 w 2843684"/>
              <a:gd name="connsiteY101" fmla="*/ 1296238 h 3049803"/>
              <a:gd name="connsiteX102" fmla="*/ 2705582 w 2843684"/>
              <a:gd name="connsiteY102" fmla="*/ 1298559 h 3049803"/>
              <a:gd name="connsiteX103" fmla="*/ 2733152 w 2843684"/>
              <a:gd name="connsiteY103" fmla="*/ 1300879 h 3049803"/>
              <a:gd name="connsiteX104" fmla="*/ 2728254 w 2843684"/>
              <a:gd name="connsiteY104" fmla="*/ 1268414 h 3049803"/>
              <a:gd name="connsiteX105" fmla="*/ 2703007 w 2843684"/>
              <a:gd name="connsiteY105" fmla="*/ 1245996 h 3049803"/>
              <a:gd name="connsiteX106" fmla="*/ 2692958 w 2843684"/>
              <a:gd name="connsiteY106" fmla="*/ 1215851 h 3049803"/>
              <a:gd name="connsiteX107" fmla="*/ 2713055 w 2843684"/>
              <a:gd name="connsiteY107" fmla="*/ 1185706 h 3049803"/>
              <a:gd name="connsiteX108" fmla="*/ 2733152 w 2843684"/>
              <a:gd name="connsiteY108" fmla="*/ 1125416 h 3049803"/>
              <a:gd name="connsiteX109" fmla="*/ 2723103 w 2843684"/>
              <a:gd name="connsiteY109" fmla="*/ 1004835 h 3049803"/>
              <a:gd name="connsiteX110" fmla="*/ 2703007 w 2843684"/>
              <a:gd name="connsiteY110" fmla="*/ 944545 h 3049803"/>
              <a:gd name="connsiteX111" fmla="*/ 2713055 w 2843684"/>
              <a:gd name="connsiteY111" fmla="*/ 914400 h 3049803"/>
              <a:gd name="connsiteX112" fmla="*/ 2733152 w 2843684"/>
              <a:gd name="connsiteY112" fmla="*/ 884255 h 3049803"/>
              <a:gd name="connsiteX113" fmla="*/ 2773345 w 2843684"/>
              <a:gd name="connsiteY113" fmla="*/ 823965 h 3049803"/>
              <a:gd name="connsiteX114" fmla="*/ 2833635 w 2843684"/>
              <a:gd name="connsiteY114" fmla="*/ 823965 h 3049803"/>
              <a:gd name="connsiteX115" fmla="*/ 2843684 w 2843684"/>
              <a:gd name="connsiteY115" fmla="*/ 793820 h 3049803"/>
              <a:gd name="connsiteX116" fmla="*/ 2833635 w 2843684"/>
              <a:gd name="connsiteY116" fmla="*/ 763675 h 3049803"/>
              <a:gd name="connsiteX117" fmla="*/ 2773345 w 2843684"/>
              <a:gd name="connsiteY117" fmla="*/ 743578 h 3049803"/>
              <a:gd name="connsiteX118" fmla="*/ 2662813 w 2843684"/>
              <a:gd name="connsiteY118" fmla="*/ 753627 h 3049803"/>
              <a:gd name="connsiteX119" fmla="*/ 2642717 w 2843684"/>
              <a:gd name="connsiteY119" fmla="*/ 783772 h 3049803"/>
              <a:gd name="connsiteX120" fmla="*/ 2612572 w 2843684"/>
              <a:gd name="connsiteY120" fmla="*/ 803868 h 3049803"/>
              <a:gd name="connsiteX121" fmla="*/ 2592475 w 2843684"/>
              <a:gd name="connsiteY121" fmla="*/ 773723 h 3049803"/>
              <a:gd name="connsiteX122" fmla="*/ 2562330 w 2843684"/>
              <a:gd name="connsiteY122" fmla="*/ 713433 h 3049803"/>
              <a:gd name="connsiteX123" fmla="*/ 2502040 w 2843684"/>
              <a:gd name="connsiteY123" fmla="*/ 693337 h 3049803"/>
              <a:gd name="connsiteX124" fmla="*/ 2471895 w 2843684"/>
              <a:gd name="connsiteY124" fmla="*/ 683288 h 3049803"/>
              <a:gd name="connsiteX125" fmla="*/ 2200589 w 2843684"/>
              <a:gd name="connsiteY125" fmla="*/ 703385 h 3049803"/>
              <a:gd name="connsiteX126" fmla="*/ 2160396 w 2843684"/>
              <a:gd name="connsiteY126" fmla="*/ 713433 h 3049803"/>
              <a:gd name="connsiteX127" fmla="*/ 2059912 w 2843684"/>
              <a:gd name="connsiteY127" fmla="*/ 723482 h 3049803"/>
              <a:gd name="connsiteX128" fmla="*/ 2029767 w 2843684"/>
              <a:gd name="connsiteY128" fmla="*/ 743578 h 3049803"/>
              <a:gd name="connsiteX129" fmla="*/ 1979525 w 2843684"/>
              <a:gd name="connsiteY129" fmla="*/ 813917 h 3049803"/>
              <a:gd name="connsiteX130" fmla="*/ 1879042 w 2843684"/>
              <a:gd name="connsiteY130" fmla="*/ 803868 h 3049803"/>
              <a:gd name="connsiteX131" fmla="*/ 1848897 w 2843684"/>
              <a:gd name="connsiteY131" fmla="*/ 743578 h 3049803"/>
              <a:gd name="connsiteX132" fmla="*/ 1838849 w 2843684"/>
              <a:gd name="connsiteY132" fmla="*/ 693337 h 3049803"/>
              <a:gd name="connsiteX133" fmla="*/ 1748413 w 2843684"/>
              <a:gd name="connsiteY133" fmla="*/ 683288 h 3049803"/>
              <a:gd name="connsiteX134" fmla="*/ 1718268 w 2843684"/>
              <a:gd name="connsiteY134" fmla="*/ 653143 h 3049803"/>
              <a:gd name="connsiteX135" fmla="*/ 1828800 w 2843684"/>
              <a:gd name="connsiteY135" fmla="*/ 643095 h 3049803"/>
              <a:gd name="connsiteX136" fmla="*/ 1778558 w 2843684"/>
              <a:gd name="connsiteY136" fmla="*/ 462224 h 3049803"/>
              <a:gd name="connsiteX137" fmla="*/ 1567543 w 2843684"/>
              <a:gd name="connsiteY137" fmla="*/ 502418 h 3049803"/>
              <a:gd name="connsiteX138" fmla="*/ 1517301 w 2843684"/>
              <a:gd name="connsiteY138" fmla="*/ 311499 h 3049803"/>
              <a:gd name="connsiteX139" fmla="*/ 1406769 w 2843684"/>
              <a:gd name="connsiteY139" fmla="*/ 341644 h 3049803"/>
              <a:gd name="connsiteX140" fmla="*/ 1406769 w 2843684"/>
              <a:gd name="connsiteY140" fmla="*/ 452176 h 3049803"/>
              <a:gd name="connsiteX141" fmla="*/ 1316334 w 2843684"/>
              <a:gd name="connsiteY141" fmla="*/ 452176 h 3049803"/>
              <a:gd name="connsiteX142" fmla="*/ 1346479 w 2843684"/>
              <a:gd name="connsiteY142" fmla="*/ 391886 h 3049803"/>
              <a:gd name="connsiteX143" fmla="*/ 1004835 w 2843684"/>
              <a:gd name="connsiteY143" fmla="*/ 321548 h 3049803"/>
              <a:gd name="connsiteX144" fmla="*/ 974690 w 2843684"/>
              <a:gd name="connsiteY144" fmla="*/ 371789 h 3049803"/>
              <a:gd name="connsiteX145" fmla="*/ 884255 w 2843684"/>
              <a:gd name="connsiteY145" fmla="*/ 371789 h 3049803"/>
              <a:gd name="connsiteX146" fmla="*/ 733530 w 2843684"/>
              <a:gd name="connsiteY146" fmla="*/ 150726 h 3049803"/>
              <a:gd name="connsiteX147" fmla="*/ 633046 w 2843684"/>
              <a:gd name="connsiteY147" fmla="*/ 221064 h 3049803"/>
              <a:gd name="connsiteX148" fmla="*/ 592853 w 2843684"/>
              <a:gd name="connsiteY148" fmla="*/ 190919 h 3049803"/>
              <a:gd name="connsiteX149" fmla="*/ 502418 w 2843684"/>
              <a:gd name="connsiteY149" fmla="*/ 221064 h 3049803"/>
              <a:gd name="connsiteX150" fmla="*/ 422031 w 2843684"/>
              <a:gd name="connsiteY150" fmla="*/ 301451 h 3049803"/>
              <a:gd name="connsiteX151" fmla="*/ 371789 w 2843684"/>
              <a:gd name="connsiteY151" fmla="*/ 231112 h 3049803"/>
              <a:gd name="connsiteX152" fmla="*/ 522514 w 2843684"/>
              <a:gd name="connsiteY152" fmla="*/ 130629 h 3049803"/>
              <a:gd name="connsiteX153" fmla="*/ 432079 w 2843684"/>
              <a:gd name="connsiteY153" fmla="*/ 20097 h 3049803"/>
              <a:gd name="connsiteX154" fmla="*/ 311499 w 2843684"/>
              <a:gd name="connsiteY154" fmla="*/ 40194 h 3049803"/>
              <a:gd name="connsiteX155" fmla="*/ 281354 w 2843684"/>
              <a:gd name="connsiteY155" fmla="*/ 70339 h 3049803"/>
              <a:gd name="connsiteX156" fmla="*/ 190919 w 2843684"/>
              <a:gd name="connsiteY156" fmla="*/ 0 h 3049803"/>
              <a:gd name="connsiteX157" fmla="*/ 110532 w 2843684"/>
              <a:gd name="connsiteY157" fmla="*/ 0 h 3049803"/>
              <a:gd name="connsiteX158" fmla="*/ 160774 w 2843684"/>
              <a:gd name="connsiteY158" fmla="*/ 70339 h 3049803"/>
              <a:gd name="connsiteX159" fmla="*/ 0 w 2843684"/>
              <a:gd name="connsiteY159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74690 w 2843684"/>
              <a:gd name="connsiteY32" fmla="*/ 1688123 h 3049803"/>
              <a:gd name="connsiteX33" fmla="*/ 1085222 w 2843684"/>
              <a:gd name="connsiteY33" fmla="*/ 1698172 h 3049803"/>
              <a:gd name="connsiteX34" fmla="*/ 1095270 w 2843684"/>
              <a:gd name="connsiteY34" fmla="*/ 1728317 h 3049803"/>
              <a:gd name="connsiteX35" fmla="*/ 1125416 w 2843684"/>
              <a:gd name="connsiteY35" fmla="*/ 1748413 h 3049803"/>
              <a:gd name="connsiteX36" fmla="*/ 1235947 w 2843684"/>
              <a:gd name="connsiteY36" fmla="*/ 1768510 h 3049803"/>
              <a:gd name="connsiteX37" fmla="*/ 1266092 w 2843684"/>
              <a:gd name="connsiteY37" fmla="*/ 1778559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26866 w 2843684"/>
              <a:gd name="connsiteY40" fmla="*/ 1879042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27350 w 2843684"/>
              <a:gd name="connsiteY43" fmla="*/ 2059912 h 3049803"/>
              <a:gd name="connsiteX44" fmla="*/ 1567543 w 2843684"/>
              <a:gd name="connsiteY44" fmla="*/ 2120202 h 3049803"/>
              <a:gd name="connsiteX45" fmla="*/ 1627833 w 2843684"/>
              <a:gd name="connsiteY45" fmla="*/ 2160396 h 3049803"/>
              <a:gd name="connsiteX46" fmla="*/ 1688887 w 2843684"/>
              <a:gd name="connsiteY46" fmla="*/ 2141856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00237 w 2843684"/>
              <a:gd name="connsiteY55" fmla="*/ 2690128 h 3049803"/>
              <a:gd name="connsiteX56" fmla="*/ 1632476 w 2843684"/>
              <a:gd name="connsiteY56" fmla="*/ 2793951 h 3049803"/>
              <a:gd name="connsiteX57" fmla="*/ 1662620 w 2843684"/>
              <a:gd name="connsiteY57" fmla="*/ 2841109 h 3049803"/>
              <a:gd name="connsiteX58" fmla="*/ 1687614 w 2843684"/>
              <a:gd name="connsiteY58" fmla="*/ 2861459 h 3049803"/>
              <a:gd name="connsiteX59" fmla="*/ 1729873 w 2843684"/>
              <a:gd name="connsiteY59" fmla="*/ 2899332 h 3049803"/>
              <a:gd name="connsiteX60" fmla="*/ 1788352 w 2843684"/>
              <a:gd name="connsiteY60" fmla="*/ 2916853 h 3049803"/>
              <a:gd name="connsiteX61" fmla="*/ 1833697 w 2843684"/>
              <a:gd name="connsiteY61" fmla="*/ 2968651 h 3049803"/>
              <a:gd name="connsiteX62" fmla="*/ 1812837 w 2843684"/>
              <a:gd name="connsiteY62" fmla="*/ 3006524 h 3049803"/>
              <a:gd name="connsiteX63" fmla="*/ 1855860 w 2843684"/>
              <a:gd name="connsiteY63" fmla="*/ 3049803 h 3049803"/>
              <a:gd name="connsiteX64" fmla="*/ 1949380 w 2843684"/>
              <a:gd name="connsiteY64" fmla="*/ 3034602 h 3049803"/>
              <a:gd name="connsiteX65" fmla="*/ 1979525 w 2843684"/>
              <a:gd name="connsiteY65" fmla="*/ 2974312 h 3049803"/>
              <a:gd name="connsiteX66" fmla="*/ 1999622 w 2843684"/>
              <a:gd name="connsiteY66" fmla="*/ 2944167 h 3049803"/>
              <a:gd name="connsiteX67" fmla="*/ 2039816 w 2843684"/>
              <a:gd name="connsiteY67" fmla="*/ 2883877 h 3049803"/>
              <a:gd name="connsiteX68" fmla="*/ 2080009 w 2843684"/>
              <a:gd name="connsiteY68" fmla="*/ 2823587 h 3049803"/>
              <a:gd name="connsiteX69" fmla="*/ 2100106 w 2843684"/>
              <a:gd name="connsiteY69" fmla="*/ 2793442 h 3049803"/>
              <a:gd name="connsiteX70" fmla="*/ 2140299 w 2843684"/>
              <a:gd name="connsiteY70" fmla="*/ 2733152 h 3049803"/>
              <a:gd name="connsiteX71" fmla="*/ 2160396 w 2843684"/>
              <a:gd name="connsiteY71" fmla="*/ 2703007 h 3049803"/>
              <a:gd name="connsiteX72" fmla="*/ 2190541 w 2843684"/>
              <a:gd name="connsiteY72" fmla="*/ 2642717 h 3049803"/>
              <a:gd name="connsiteX73" fmla="*/ 2220686 w 2843684"/>
              <a:gd name="connsiteY73" fmla="*/ 2582427 h 3049803"/>
              <a:gd name="connsiteX74" fmla="*/ 2240783 w 2843684"/>
              <a:gd name="connsiteY74" fmla="*/ 2522137 h 3049803"/>
              <a:gd name="connsiteX75" fmla="*/ 2250831 w 2843684"/>
              <a:gd name="connsiteY75" fmla="*/ 2491991 h 3049803"/>
              <a:gd name="connsiteX76" fmla="*/ 2232546 w 2843684"/>
              <a:gd name="connsiteY76" fmla="*/ 2407472 h 3049803"/>
              <a:gd name="connsiteX77" fmla="*/ 2262690 w 2843684"/>
              <a:gd name="connsiteY77" fmla="*/ 2326575 h 3049803"/>
              <a:gd name="connsiteX78" fmla="*/ 2277891 w 2843684"/>
              <a:gd name="connsiteY78" fmla="*/ 2293855 h 3049803"/>
              <a:gd name="connsiteX79" fmla="*/ 2277381 w 2843684"/>
              <a:gd name="connsiteY79" fmla="*/ 2250831 h 3049803"/>
              <a:gd name="connsiteX80" fmla="*/ 2315253 w 2843684"/>
              <a:gd name="connsiteY80" fmla="*/ 2180238 h 3049803"/>
              <a:gd name="connsiteX81" fmla="*/ 2426805 w 2843684"/>
              <a:gd name="connsiteY81" fmla="*/ 2196202 h 3049803"/>
              <a:gd name="connsiteX82" fmla="*/ 2461846 w 2843684"/>
              <a:gd name="connsiteY82" fmla="*/ 2029767 h 3049803"/>
              <a:gd name="connsiteX83" fmla="*/ 2502040 w 2843684"/>
              <a:gd name="connsiteY83" fmla="*/ 2039816 h 3049803"/>
              <a:gd name="connsiteX84" fmla="*/ 2542233 w 2843684"/>
              <a:gd name="connsiteY84" fmla="*/ 1949381 h 3049803"/>
              <a:gd name="connsiteX85" fmla="*/ 2552281 w 2843684"/>
              <a:gd name="connsiteY85" fmla="*/ 1909187 h 3049803"/>
              <a:gd name="connsiteX86" fmla="*/ 2615912 w 2843684"/>
              <a:gd name="connsiteY86" fmla="*/ 1891666 h 3049803"/>
              <a:gd name="connsiteX87" fmla="*/ 2642972 w 2843684"/>
              <a:gd name="connsiteY87" fmla="*/ 1831631 h 3049803"/>
              <a:gd name="connsiteX88" fmla="*/ 2715631 w 2843684"/>
              <a:gd name="connsiteY88" fmla="*/ 1811280 h 3049803"/>
              <a:gd name="connsiteX89" fmla="*/ 2703007 w 2843684"/>
              <a:gd name="connsiteY89" fmla="*/ 1758462 h 3049803"/>
              <a:gd name="connsiteX90" fmla="*/ 2692958 w 2843684"/>
              <a:gd name="connsiteY90" fmla="*/ 1547446 h 3049803"/>
              <a:gd name="connsiteX91" fmla="*/ 2632668 w 2843684"/>
              <a:gd name="connsiteY91" fmla="*/ 1507253 h 3049803"/>
              <a:gd name="connsiteX92" fmla="*/ 2620553 w 2843684"/>
              <a:gd name="connsiteY92" fmla="*/ 1482005 h 3049803"/>
              <a:gd name="connsiteX93" fmla="*/ 2603288 w 2843684"/>
              <a:gd name="connsiteY93" fmla="*/ 1456757 h 3049803"/>
              <a:gd name="connsiteX94" fmla="*/ 2577784 w 2843684"/>
              <a:gd name="connsiteY94" fmla="*/ 1374048 h 3049803"/>
              <a:gd name="connsiteX95" fmla="*/ 2622620 w 2843684"/>
              <a:gd name="connsiteY95" fmla="*/ 1396721 h 3049803"/>
              <a:gd name="connsiteX96" fmla="*/ 2682910 w 2843684"/>
              <a:gd name="connsiteY96" fmla="*/ 1426866 h 3049803"/>
              <a:gd name="connsiteX97" fmla="*/ 2736237 w 2843684"/>
              <a:gd name="connsiteY97" fmla="*/ 1330771 h 3049803"/>
              <a:gd name="connsiteX98" fmla="*/ 2682910 w 2843684"/>
              <a:gd name="connsiteY98" fmla="*/ 1336176 h 3049803"/>
              <a:gd name="connsiteX99" fmla="*/ 2615148 w 2843684"/>
              <a:gd name="connsiteY99" fmla="*/ 1349310 h 3049803"/>
              <a:gd name="connsiteX100" fmla="*/ 2646057 w 2843684"/>
              <a:gd name="connsiteY100" fmla="*/ 1276141 h 3049803"/>
              <a:gd name="connsiteX101" fmla="*/ 2672862 w 2843684"/>
              <a:gd name="connsiteY101" fmla="*/ 1296238 h 3049803"/>
              <a:gd name="connsiteX102" fmla="*/ 2705582 w 2843684"/>
              <a:gd name="connsiteY102" fmla="*/ 1298559 h 3049803"/>
              <a:gd name="connsiteX103" fmla="*/ 2733152 w 2843684"/>
              <a:gd name="connsiteY103" fmla="*/ 1300879 h 3049803"/>
              <a:gd name="connsiteX104" fmla="*/ 2728254 w 2843684"/>
              <a:gd name="connsiteY104" fmla="*/ 1268414 h 3049803"/>
              <a:gd name="connsiteX105" fmla="*/ 2703007 w 2843684"/>
              <a:gd name="connsiteY105" fmla="*/ 1245996 h 3049803"/>
              <a:gd name="connsiteX106" fmla="*/ 2692958 w 2843684"/>
              <a:gd name="connsiteY106" fmla="*/ 1215851 h 3049803"/>
              <a:gd name="connsiteX107" fmla="*/ 2713055 w 2843684"/>
              <a:gd name="connsiteY107" fmla="*/ 1185706 h 3049803"/>
              <a:gd name="connsiteX108" fmla="*/ 2733152 w 2843684"/>
              <a:gd name="connsiteY108" fmla="*/ 1125416 h 3049803"/>
              <a:gd name="connsiteX109" fmla="*/ 2723103 w 2843684"/>
              <a:gd name="connsiteY109" fmla="*/ 1004835 h 3049803"/>
              <a:gd name="connsiteX110" fmla="*/ 2703007 w 2843684"/>
              <a:gd name="connsiteY110" fmla="*/ 944545 h 3049803"/>
              <a:gd name="connsiteX111" fmla="*/ 2713055 w 2843684"/>
              <a:gd name="connsiteY111" fmla="*/ 914400 h 3049803"/>
              <a:gd name="connsiteX112" fmla="*/ 2733152 w 2843684"/>
              <a:gd name="connsiteY112" fmla="*/ 884255 h 3049803"/>
              <a:gd name="connsiteX113" fmla="*/ 2773345 w 2843684"/>
              <a:gd name="connsiteY113" fmla="*/ 823965 h 3049803"/>
              <a:gd name="connsiteX114" fmla="*/ 2833635 w 2843684"/>
              <a:gd name="connsiteY114" fmla="*/ 823965 h 3049803"/>
              <a:gd name="connsiteX115" fmla="*/ 2843684 w 2843684"/>
              <a:gd name="connsiteY115" fmla="*/ 793820 h 3049803"/>
              <a:gd name="connsiteX116" fmla="*/ 2833635 w 2843684"/>
              <a:gd name="connsiteY116" fmla="*/ 763675 h 3049803"/>
              <a:gd name="connsiteX117" fmla="*/ 2773345 w 2843684"/>
              <a:gd name="connsiteY117" fmla="*/ 743578 h 3049803"/>
              <a:gd name="connsiteX118" fmla="*/ 2662813 w 2843684"/>
              <a:gd name="connsiteY118" fmla="*/ 753627 h 3049803"/>
              <a:gd name="connsiteX119" fmla="*/ 2642717 w 2843684"/>
              <a:gd name="connsiteY119" fmla="*/ 783772 h 3049803"/>
              <a:gd name="connsiteX120" fmla="*/ 2612572 w 2843684"/>
              <a:gd name="connsiteY120" fmla="*/ 803868 h 3049803"/>
              <a:gd name="connsiteX121" fmla="*/ 2592475 w 2843684"/>
              <a:gd name="connsiteY121" fmla="*/ 773723 h 3049803"/>
              <a:gd name="connsiteX122" fmla="*/ 2562330 w 2843684"/>
              <a:gd name="connsiteY122" fmla="*/ 713433 h 3049803"/>
              <a:gd name="connsiteX123" fmla="*/ 2502040 w 2843684"/>
              <a:gd name="connsiteY123" fmla="*/ 693337 h 3049803"/>
              <a:gd name="connsiteX124" fmla="*/ 2471895 w 2843684"/>
              <a:gd name="connsiteY124" fmla="*/ 683288 h 3049803"/>
              <a:gd name="connsiteX125" fmla="*/ 2200589 w 2843684"/>
              <a:gd name="connsiteY125" fmla="*/ 703385 h 3049803"/>
              <a:gd name="connsiteX126" fmla="*/ 2160396 w 2843684"/>
              <a:gd name="connsiteY126" fmla="*/ 713433 h 3049803"/>
              <a:gd name="connsiteX127" fmla="*/ 2059912 w 2843684"/>
              <a:gd name="connsiteY127" fmla="*/ 723482 h 3049803"/>
              <a:gd name="connsiteX128" fmla="*/ 2029767 w 2843684"/>
              <a:gd name="connsiteY128" fmla="*/ 743578 h 3049803"/>
              <a:gd name="connsiteX129" fmla="*/ 1979525 w 2843684"/>
              <a:gd name="connsiteY129" fmla="*/ 813917 h 3049803"/>
              <a:gd name="connsiteX130" fmla="*/ 1879042 w 2843684"/>
              <a:gd name="connsiteY130" fmla="*/ 803868 h 3049803"/>
              <a:gd name="connsiteX131" fmla="*/ 1848897 w 2843684"/>
              <a:gd name="connsiteY131" fmla="*/ 743578 h 3049803"/>
              <a:gd name="connsiteX132" fmla="*/ 1838849 w 2843684"/>
              <a:gd name="connsiteY132" fmla="*/ 693337 h 3049803"/>
              <a:gd name="connsiteX133" fmla="*/ 1748413 w 2843684"/>
              <a:gd name="connsiteY133" fmla="*/ 683288 h 3049803"/>
              <a:gd name="connsiteX134" fmla="*/ 1718268 w 2843684"/>
              <a:gd name="connsiteY134" fmla="*/ 653143 h 3049803"/>
              <a:gd name="connsiteX135" fmla="*/ 1828800 w 2843684"/>
              <a:gd name="connsiteY135" fmla="*/ 643095 h 3049803"/>
              <a:gd name="connsiteX136" fmla="*/ 1778558 w 2843684"/>
              <a:gd name="connsiteY136" fmla="*/ 462224 h 3049803"/>
              <a:gd name="connsiteX137" fmla="*/ 1567543 w 2843684"/>
              <a:gd name="connsiteY137" fmla="*/ 502418 h 3049803"/>
              <a:gd name="connsiteX138" fmla="*/ 1517301 w 2843684"/>
              <a:gd name="connsiteY138" fmla="*/ 311499 h 3049803"/>
              <a:gd name="connsiteX139" fmla="*/ 1406769 w 2843684"/>
              <a:gd name="connsiteY139" fmla="*/ 341644 h 3049803"/>
              <a:gd name="connsiteX140" fmla="*/ 1406769 w 2843684"/>
              <a:gd name="connsiteY140" fmla="*/ 452176 h 3049803"/>
              <a:gd name="connsiteX141" fmla="*/ 1316334 w 2843684"/>
              <a:gd name="connsiteY141" fmla="*/ 452176 h 3049803"/>
              <a:gd name="connsiteX142" fmla="*/ 1346479 w 2843684"/>
              <a:gd name="connsiteY142" fmla="*/ 391886 h 3049803"/>
              <a:gd name="connsiteX143" fmla="*/ 1004835 w 2843684"/>
              <a:gd name="connsiteY143" fmla="*/ 321548 h 3049803"/>
              <a:gd name="connsiteX144" fmla="*/ 974690 w 2843684"/>
              <a:gd name="connsiteY144" fmla="*/ 371789 h 3049803"/>
              <a:gd name="connsiteX145" fmla="*/ 884255 w 2843684"/>
              <a:gd name="connsiteY145" fmla="*/ 371789 h 3049803"/>
              <a:gd name="connsiteX146" fmla="*/ 733530 w 2843684"/>
              <a:gd name="connsiteY146" fmla="*/ 150726 h 3049803"/>
              <a:gd name="connsiteX147" fmla="*/ 633046 w 2843684"/>
              <a:gd name="connsiteY147" fmla="*/ 221064 h 3049803"/>
              <a:gd name="connsiteX148" fmla="*/ 592853 w 2843684"/>
              <a:gd name="connsiteY148" fmla="*/ 190919 h 3049803"/>
              <a:gd name="connsiteX149" fmla="*/ 502418 w 2843684"/>
              <a:gd name="connsiteY149" fmla="*/ 221064 h 3049803"/>
              <a:gd name="connsiteX150" fmla="*/ 422031 w 2843684"/>
              <a:gd name="connsiteY150" fmla="*/ 301451 h 3049803"/>
              <a:gd name="connsiteX151" fmla="*/ 371789 w 2843684"/>
              <a:gd name="connsiteY151" fmla="*/ 231112 h 3049803"/>
              <a:gd name="connsiteX152" fmla="*/ 522514 w 2843684"/>
              <a:gd name="connsiteY152" fmla="*/ 130629 h 3049803"/>
              <a:gd name="connsiteX153" fmla="*/ 432079 w 2843684"/>
              <a:gd name="connsiteY153" fmla="*/ 20097 h 3049803"/>
              <a:gd name="connsiteX154" fmla="*/ 311499 w 2843684"/>
              <a:gd name="connsiteY154" fmla="*/ 40194 h 3049803"/>
              <a:gd name="connsiteX155" fmla="*/ 281354 w 2843684"/>
              <a:gd name="connsiteY155" fmla="*/ 70339 h 3049803"/>
              <a:gd name="connsiteX156" fmla="*/ 190919 w 2843684"/>
              <a:gd name="connsiteY156" fmla="*/ 0 h 3049803"/>
              <a:gd name="connsiteX157" fmla="*/ 110532 w 2843684"/>
              <a:gd name="connsiteY157" fmla="*/ 0 h 3049803"/>
              <a:gd name="connsiteX158" fmla="*/ 160774 w 2843684"/>
              <a:gd name="connsiteY158" fmla="*/ 70339 h 3049803"/>
              <a:gd name="connsiteX159" fmla="*/ 0 w 2843684"/>
              <a:gd name="connsiteY159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74690 w 2843684"/>
              <a:gd name="connsiteY32" fmla="*/ 1688123 h 3049803"/>
              <a:gd name="connsiteX33" fmla="*/ 1085222 w 2843684"/>
              <a:gd name="connsiteY33" fmla="*/ 1698172 h 3049803"/>
              <a:gd name="connsiteX34" fmla="*/ 1095270 w 2843684"/>
              <a:gd name="connsiteY34" fmla="*/ 1728317 h 3049803"/>
              <a:gd name="connsiteX35" fmla="*/ 1125416 w 2843684"/>
              <a:gd name="connsiteY35" fmla="*/ 1748413 h 3049803"/>
              <a:gd name="connsiteX36" fmla="*/ 1235947 w 2843684"/>
              <a:gd name="connsiteY36" fmla="*/ 1768510 h 3049803"/>
              <a:gd name="connsiteX37" fmla="*/ 1266092 w 2843684"/>
              <a:gd name="connsiteY37" fmla="*/ 1778559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26866 w 2843684"/>
              <a:gd name="connsiteY40" fmla="*/ 1879042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27350 w 2843684"/>
              <a:gd name="connsiteY43" fmla="*/ 2059912 h 3049803"/>
              <a:gd name="connsiteX44" fmla="*/ 1567543 w 2843684"/>
              <a:gd name="connsiteY44" fmla="*/ 2120202 h 3049803"/>
              <a:gd name="connsiteX45" fmla="*/ 1643288 w 2843684"/>
              <a:gd name="connsiteY45" fmla="*/ 2101153 h 3049803"/>
              <a:gd name="connsiteX46" fmla="*/ 1688887 w 2843684"/>
              <a:gd name="connsiteY46" fmla="*/ 2141856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00237 w 2843684"/>
              <a:gd name="connsiteY55" fmla="*/ 2690128 h 3049803"/>
              <a:gd name="connsiteX56" fmla="*/ 1632476 w 2843684"/>
              <a:gd name="connsiteY56" fmla="*/ 2793951 h 3049803"/>
              <a:gd name="connsiteX57" fmla="*/ 1662620 w 2843684"/>
              <a:gd name="connsiteY57" fmla="*/ 2841109 h 3049803"/>
              <a:gd name="connsiteX58" fmla="*/ 1687614 w 2843684"/>
              <a:gd name="connsiteY58" fmla="*/ 2861459 h 3049803"/>
              <a:gd name="connsiteX59" fmla="*/ 1729873 w 2843684"/>
              <a:gd name="connsiteY59" fmla="*/ 2899332 h 3049803"/>
              <a:gd name="connsiteX60" fmla="*/ 1788352 w 2843684"/>
              <a:gd name="connsiteY60" fmla="*/ 2916853 h 3049803"/>
              <a:gd name="connsiteX61" fmla="*/ 1833697 w 2843684"/>
              <a:gd name="connsiteY61" fmla="*/ 2968651 h 3049803"/>
              <a:gd name="connsiteX62" fmla="*/ 1812837 w 2843684"/>
              <a:gd name="connsiteY62" fmla="*/ 3006524 h 3049803"/>
              <a:gd name="connsiteX63" fmla="*/ 1855860 w 2843684"/>
              <a:gd name="connsiteY63" fmla="*/ 3049803 h 3049803"/>
              <a:gd name="connsiteX64" fmla="*/ 1949380 w 2843684"/>
              <a:gd name="connsiteY64" fmla="*/ 3034602 h 3049803"/>
              <a:gd name="connsiteX65" fmla="*/ 1979525 w 2843684"/>
              <a:gd name="connsiteY65" fmla="*/ 2974312 h 3049803"/>
              <a:gd name="connsiteX66" fmla="*/ 1999622 w 2843684"/>
              <a:gd name="connsiteY66" fmla="*/ 2944167 h 3049803"/>
              <a:gd name="connsiteX67" fmla="*/ 2039816 w 2843684"/>
              <a:gd name="connsiteY67" fmla="*/ 2883877 h 3049803"/>
              <a:gd name="connsiteX68" fmla="*/ 2080009 w 2843684"/>
              <a:gd name="connsiteY68" fmla="*/ 2823587 h 3049803"/>
              <a:gd name="connsiteX69" fmla="*/ 2100106 w 2843684"/>
              <a:gd name="connsiteY69" fmla="*/ 2793442 h 3049803"/>
              <a:gd name="connsiteX70" fmla="*/ 2140299 w 2843684"/>
              <a:gd name="connsiteY70" fmla="*/ 2733152 h 3049803"/>
              <a:gd name="connsiteX71" fmla="*/ 2160396 w 2843684"/>
              <a:gd name="connsiteY71" fmla="*/ 2703007 h 3049803"/>
              <a:gd name="connsiteX72" fmla="*/ 2190541 w 2843684"/>
              <a:gd name="connsiteY72" fmla="*/ 2642717 h 3049803"/>
              <a:gd name="connsiteX73" fmla="*/ 2220686 w 2843684"/>
              <a:gd name="connsiteY73" fmla="*/ 2582427 h 3049803"/>
              <a:gd name="connsiteX74" fmla="*/ 2240783 w 2843684"/>
              <a:gd name="connsiteY74" fmla="*/ 2522137 h 3049803"/>
              <a:gd name="connsiteX75" fmla="*/ 2250831 w 2843684"/>
              <a:gd name="connsiteY75" fmla="*/ 2491991 h 3049803"/>
              <a:gd name="connsiteX76" fmla="*/ 2232546 w 2843684"/>
              <a:gd name="connsiteY76" fmla="*/ 2407472 h 3049803"/>
              <a:gd name="connsiteX77" fmla="*/ 2262690 w 2843684"/>
              <a:gd name="connsiteY77" fmla="*/ 2326575 h 3049803"/>
              <a:gd name="connsiteX78" fmla="*/ 2277891 w 2843684"/>
              <a:gd name="connsiteY78" fmla="*/ 2293855 h 3049803"/>
              <a:gd name="connsiteX79" fmla="*/ 2277381 w 2843684"/>
              <a:gd name="connsiteY79" fmla="*/ 2250831 h 3049803"/>
              <a:gd name="connsiteX80" fmla="*/ 2315253 w 2843684"/>
              <a:gd name="connsiteY80" fmla="*/ 2180238 h 3049803"/>
              <a:gd name="connsiteX81" fmla="*/ 2426805 w 2843684"/>
              <a:gd name="connsiteY81" fmla="*/ 2196202 h 3049803"/>
              <a:gd name="connsiteX82" fmla="*/ 2461846 w 2843684"/>
              <a:gd name="connsiteY82" fmla="*/ 2029767 h 3049803"/>
              <a:gd name="connsiteX83" fmla="*/ 2502040 w 2843684"/>
              <a:gd name="connsiteY83" fmla="*/ 2039816 h 3049803"/>
              <a:gd name="connsiteX84" fmla="*/ 2542233 w 2843684"/>
              <a:gd name="connsiteY84" fmla="*/ 1949381 h 3049803"/>
              <a:gd name="connsiteX85" fmla="*/ 2552281 w 2843684"/>
              <a:gd name="connsiteY85" fmla="*/ 1909187 h 3049803"/>
              <a:gd name="connsiteX86" fmla="*/ 2615912 w 2843684"/>
              <a:gd name="connsiteY86" fmla="*/ 1891666 h 3049803"/>
              <a:gd name="connsiteX87" fmla="*/ 2642972 w 2843684"/>
              <a:gd name="connsiteY87" fmla="*/ 1831631 h 3049803"/>
              <a:gd name="connsiteX88" fmla="*/ 2715631 w 2843684"/>
              <a:gd name="connsiteY88" fmla="*/ 1811280 h 3049803"/>
              <a:gd name="connsiteX89" fmla="*/ 2703007 w 2843684"/>
              <a:gd name="connsiteY89" fmla="*/ 1758462 h 3049803"/>
              <a:gd name="connsiteX90" fmla="*/ 2692958 w 2843684"/>
              <a:gd name="connsiteY90" fmla="*/ 1547446 h 3049803"/>
              <a:gd name="connsiteX91" fmla="*/ 2632668 w 2843684"/>
              <a:gd name="connsiteY91" fmla="*/ 1507253 h 3049803"/>
              <a:gd name="connsiteX92" fmla="*/ 2620553 w 2843684"/>
              <a:gd name="connsiteY92" fmla="*/ 1482005 h 3049803"/>
              <a:gd name="connsiteX93" fmla="*/ 2603288 w 2843684"/>
              <a:gd name="connsiteY93" fmla="*/ 1456757 h 3049803"/>
              <a:gd name="connsiteX94" fmla="*/ 2577784 w 2843684"/>
              <a:gd name="connsiteY94" fmla="*/ 1374048 h 3049803"/>
              <a:gd name="connsiteX95" fmla="*/ 2622620 w 2843684"/>
              <a:gd name="connsiteY95" fmla="*/ 1396721 h 3049803"/>
              <a:gd name="connsiteX96" fmla="*/ 2682910 w 2843684"/>
              <a:gd name="connsiteY96" fmla="*/ 1426866 h 3049803"/>
              <a:gd name="connsiteX97" fmla="*/ 2736237 w 2843684"/>
              <a:gd name="connsiteY97" fmla="*/ 1330771 h 3049803"/>
              <a:gd name="connsiteX98" fmla="*/ 2682910 w 2843684"/>
              <a:gd name="connsiteY98" fmla="*/ 1336176 h 3049803"/>
              <a:gd name="connsiteX99" fmla="*/ 2615148 w 2843684"/>
              <a:gd name="connsiteY99" fmla="*/ 1349310 h 3049803"/>
              <a:gd name="connsiteX100" fmla="*/ 2646057 w 2843684"/>
              <a:gd name="connsiteY100" fmla="*/ 1276141 h 3049803"/>
              <a:gd name="connsiteX101" fmla="*/ 2672862 w 2843684"/>
              <a:gd name="connsiteY101" fmla="*/ 1296238 h 3049803"/>
              <a:gd name="connsiteX102" fmla="*/ 2705582 w 2843684"/>
              <a:gd name="connsiteY102" fmla="*/ 1298559 h 3049803"/>
              <a:gd name="connsiteX103" fmla="*/ 2733152 w 2843684"/>
              <a:gd name="connsiteY103" fmla="*/ 1300879 h 3049803"/>
              <a:gd name="connsiteX104" fmla="*/ 2728254 w 2843684"/>
              <a:gd name="connsiteY104" fmla="*/ 1268414 h 3049803"/>
              <a:gd name="connsiteX105" fmla="*/ 2703007 w 2843684"/>
              <a:gd name="connsiteY105" fmla="*/ 1245996 h 3049803"/>
              <a:gd name="connsiteX106" fmla="*/ 2692958 w 2843684"/>
              <a:gd name="connsiteY106" fmla="*/ 1215851 h 3049803"/>
              <a:gd name="connsiteX107" fmla="*/ 2713055 w 2843684"/>
              <a:gd name="connsiteY107" fmla="*/ 1185706 h 3049803"/>
              <a:gd name="connsiteX108" fmla="*/ 2733152 w 2843684"/>
              <a:gd name="connsiteY108" fmla="*/ 1125416 h 3049803"/>
              <a:gd name="connsiteX109" fmla="*/ 2723103 w 2843684"/>
              <a:gd name="connsiteY109" fmla="*/ 1004835 h 3049803"/>
              <a:gd name="connsiteX110" fmla="*/ 2703007 w 2843684"/>
              <a:gd name="connsiteY110" fmla="*/ 944545 h 3049803"/>
              <a:gd name="connsiteX111" fmla="*/ 2713055 w 2843684"/>
              <a:gd name="connsiteY111" fmla="*/ 914400 h 3049803"/>
              <a:gd name="connsiteX112" fmla="*/ 2733152 w 2843684"/>
              <a:gd name="connsiteY112" fmla="*/ 884255 h 3049803"/>
              <a:gd name="connsiteX113" fmla="*/ 2773345 w 2843684"/>
              <a:gd name="connsiteY113" fmla="*/ 823965 h 3049803"/>
              <a:gd name="connsiteX114" fmla="*/ 2833635 w 2843684"/>
              <a:gd name="connsiteY114" fmla="*/ 823965 h 3049803"/>
              <a:gd name="connsiteX115" fmla="*/ 2843684 w 2843684"/>
              <a:gd name="connsiteY115" fmla="*/ 793820 h 3049803"/>
              <a:gd name="connsiteX116" fmla="*/ 2833635 w 2843684"/>
              <a:gd name="connsiteY116" fmla="*/ 763675 h 3049803"/>
              <a:gd name="connsiteX117" fmla="*/ 2773345 w 2843684"/>
              <a:gd name="connsiteY117" fmla="*/ 743578 h 3049803"/>
              <a:gd name="connsiteX118" fmla="*/ 2662813 w 2843684"/>
              <a:gd name="connsiteY118" fmla="*/ 753627 h 3049803"/>
              <a:gd name="connsiteX119" fmla="*/ 2642717 w 2843684"/>
              <a:gd name="connsiteY119" fmla="*/ 783772 h 3049803"/>
              <a:gd name="connsiteX120" fmla="*/ 2612572 w 2843684"/>
              <a:gd name="connsiteY120" fmla="*/ 803868 h 3049803"/>
              <a:gd name="connsiteX121" fmla="*/ 2592475 w 2843684"/>
              <a:gd name="connsiteY121" fmla="*/ 773723 h 3049803"/>
              <a:gd name="connsiteX122" fmla="*/ 2562330 w 2843684"/>
              <a:gd name="connsiteY122" fmla="*/ 713433 h 3049803"/>
              <a:gd name="connsiteX123" fmla="*/ 2502040 w 2843684"/>
              <a:gd name="connsiteY123" fmla="*/ 693337 h 3049803"/>
              <a:gd name="connsiteX124" fmla="*/ 2471895 w 2843684"/>
              <a:gd name="connsiteY124" fmla="*/ 683288 h 3049803"/>
              <a:gd name="connsiteX125" fmla="*/ 2200589 w 2843684"/>
              <a:gd name="connsiteY125" fmla="*/ 703385 h 3049803"/>
              <a:gd name="connsiteX126" fmla="*/ 2160396 w 2843684"/>
              <a:gd name="connsiteY126" fmla="*/ 713433 h 3049803"/>
              <a:gd name="connsiteX127" fmla="*/ 2059912 w 2843684"/>
              <a:gd name="connsiteY127" fmla="*/ 723482 h 3049803"/>
              <a:gd name="connsiteX128" fmla="*/ 2029767 w 2843684"/>
              <a:gd name="connsiteY128" fmla="*/ 743578 h 3049803"/>
              <a:gd name="connsiteX129" fmla="*/ 1979525 w 2843684"/>
              <a:gd name="connsiteY129" fmla="*/ 813917 h 3049803"/>
              <a:gd name="connsiteX130" fmla="*/ 1879042 w 2843684"/>
              <a:gd name="connsiteY130" fmla="*/ 803868 h 3049803"/>
              <a:gd name="connsiteX131" fmla="*/ 1848897 w 2843684"/>
              <a:gd name="connsiteY131" fmla="*/ 743578 h 3049803"/>
              <a:gd name="connsiteX132" fmla="*/ 1838849 w 2843684"/>
              <a:gd name="connsiteY132" fmla="*/ 693337 h 3049803"/>
              <a:gd name="connsiteX133" fmla="*/ 1748413 w 2843684"/>
              <a:gd name="connsiteY133" fmla="*/ 683288 h 3049803"/>
              <a:gd name="connsiteX134" fmla="*/ 1718268 w 2843684"/>
              <a:gd name="connsiteY134" fmla="*/ 653143 h 3049803"/>
              <a:gd name="connsiteX135" fmla="*/ 1828800 w 2843684"/>
              <a:gd name="connsiteY135" fmla="*/ 643095 h 3049803"/>
              <a:gd name="connsiteX136" fmla="*/ 1778558 w 2843684"/>
              <a:gd name="connsiteY136" fmla="*/ 462224 h 3049803"/>
              <a:gd name="connsiteX137" fmla="*/ 1567543 w 2843684"/>
              <a:gd name="connsiteY137" fmla="*/ 502418 h 3049803"/>
              <a:gd name="connsiteX138" fmla="*/ 1517301 w 2843684"/>
              <a:gd name="connsiteY138" fmla="*/ 311499 h 3049803"/>
              <a:gd name="connsiteX139" fmla="*/ 1406769 w 2843684"/>
              <a:gd name="connsiteY139" fmla="*/ 341644 h 3049803"/>
              <a:gd name="connsiteX140" fmla="*/ 1406769 w 2843684"/>
              <a:gd name="connsiteY140" fmla="*/ 452176 h 3049803"/>
              <a:gd name="connsiteX141" fmla="*/ 1316334 w 2843684"/>
              <a:gd name="connsiteY141" fmla="*/ 452176 h 3049803"/>
              <a:gd name="connsiteX142" fmla="*/ 1346479 w 2843684"/>
              <a:gd name="connsiteY142" fmla="*/ 391886 h 3049803"/>
              <a:gd name="connsiteX143" fmla="*/ 1004835 w 2843684"/>
              <a:gd name="connsiteY143" fmla="*/ 321548 h 3049803"/>
              <a:gd name="connsiteX144" fmla="*/ 974690 w 2843684"/>
              <a:gd name="connsiteY144" fmla="*/ 371789 h 3049803"/>
              <a:gd name="connsiteX145" fmla="*/ 884255 w 2843684"/>
              <a:gd name="connsiteY145" fmla="*/ 371789 h 3049803"/>
              <a:gd name="connsiteX146" fmla="*/ 733530 w 2843684"/>
              <a:gd name="connsiteY146" fmla="*/ 150726 h 3049803"/>
              <a:gd name="connsiteX147" fmla="*/ 633046 w 2843684"/>
              <a:gd name="connsiteY147" fmla="*/ 221064 h 3049803"/>
              <a:gd name="connsiteX148" fmla="*/ 592853 w 2843684"/>
              <a:gd name="connsiteY148" fmla="*/ 190919 h 3049803"/>
              <a:gd name="connsiteX149" fmla="*/ 502418 w 2843684"/>
              <a:gd name="connsiteY149" fmla="*/ 221064 h 3049803"/>
              <a:gd name="connsiteX150" fmla="*/ 422031 w 2843684"/>
              <a:gd name="connsiteY150" fmla="*/ 301451 h 3049803"/>
              <a:gd name="connsiteX151" fmla="*/ 371789 w 2843684"/>
              <a:gd name="connsiteY151" fmla="*/ 231112 h 3049803"/>
              <a:gd name="connsiteX152" fmla="*/ 522514 w 2843684"/>
              <a:gd name="connsiteY152" fmla="*/ 130629 h 3049803"/>
              <a:gd name="connsiteX153" fmla="*/ 432079 w 2843684"/>
              <a:gd name="connsiteY153" fmla="*/ 20097 h 3049803"/>
              <a:gd name="connsiteX154" fmla="*/ 311499 w 2843684"/>
              <a:gd name="connsiteY154" fmla="*/ 40194 h 3049803"/>
              <a:gd name="connsiteX155" fmla="*/ 281354 w 2843684"/>
              <a:gd name="connsiteY155" fmla="*/ 70339 h 3049803"/>
              <a:gd name="connsiteX156" fmla="*/ 190919 w 2843684"/>
              <a:gd name="connsiteY156" fmla="*/ 0 h 3049803"/>
              <a:gd name="connsiteX157" fmla="*/ 110532 w 2843684"/>
              <a:gd name="connsiteY157" fmla="*/ 0 h 3049803"/>
              <a:gd name="connsiteX158" fmla="*/ 160774 w 2843684"/>
              <a:gd name="connsiteY158" fmla="*/ 70339 h 3049803"/>
              <a:gd name="connsiteX159" fmla="*/ 0 w 2843684"/>
              <a:gd name="connsiteY159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74690 w 2843684"/>
              <a:gd name="connsiteY32" fmla="*/ 1688123 h 3049803"/>
              <a:gd name="connsiteX33" fmla="*/ 1085222 w 2843684"/>
              <a:gd name="connsiteY33" fmla="*/ 1698172 h 3049803"/>
              <a:gd name="connsiteX34" fmla="*/ 1095270 w 2843684"/>
              <a:gd name="connsiteY34" fmla="*/ 1728317 h 3049803"/>
              <a:gd name="connsiteX35" fmla="*/ 1125416 w 2843684"/>
              <a:gd name="connsiteY35" fmla="*/ 1748413 h 3049803"/>
              <a:gd name="connsiteX36" fmla="*/ 1235947 w 2843684"/>
              <a:gd name="connsiteY36" fmla="*/ 1768510 h 3049803"/>
              <a:gd name="connsiteX37" fmla="*/ 1266092 w 2843684"/>
              <a:gd name="connsiteY37" fmla="*/ 1778559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26866 w 2843684"/>
              <a:gd name="connsiteY40" fmla="*/ 1879042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27350 w 2843684"/>
              <a:gd name="connsiteY43" fmla="*/ 2059912 h 3049803"/>
              <a:gd name="connsiteX44" fmla="*/ 1567543 w 2843684"/>
              <a:gd name="connsiteY44" fmla="*/ 2066111 h 3049803"/>
              <a:gd name="connsiteX45" fmla="*/ 1643288 w 2843684"/>
              <a:gd name="connsiteY45" fmla="*/ 2101153 h 3049803"/>
              <a:gd name="connsiteX46" fmla="*/ 1688887 w 2843684"/>
              <a:gd name="connsiteY46" fmla="*/ 2141856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00237 w 2843684"/>
              <a:gd name="connsiteY55" fmla="*/ 2690128 h 3049803"/>
              <a:gd name="connsiteX56" fmla="*/ 1632476 w 2843684"/>
              <a:gd name="connsiteY56" fmla="*/ 2793951 h 3049803"/>
              <a:gd name="connsiteX57" fmla="*/ 1662620 w 2843684"/>
              <a:gd name="connsiteY57" fmla="*/ 2841109 h 3049803"/>
              <a:gd name="connsiteX58" fmla="*/ 1687614 w 2843684"/>
              <a:gd name="connsiteY58" fmla="*/ 2861459 h 3049803"/>
              <a:gd name="connsiteX59" fmla="*/ 1729873 w 2843684"/>
              <a:gd name="connsiteY59" fmla="*/ 2899332 h 3049803"/>
              <a:gd name="connsiteX60" fmla="*/ 1788352 w 2843684"/>
              <a:gd name="connsiteY60" fmla="*/ 2916853 h 3049803"/>
              <a:gd name="connsiteX61" fmla="*/ 1833697 w 2843684"/>
              <a:gd name="connsiteY61" fmla="*/ 2968651 h 3049803"/>
              <a:gd name="connsiteX62" fmla="*/ 1812837 w 2843684"/>
              <a:gd name="connsiteY62" fmla="*/ 3006524 h 3049803"/>
              <a:gd name="connsiteX63" fmla="*/ 1855860 w 2843684"/>
              <a:gd name="connsiteY63" fmla="*/ 3049803 h 3049803"/>
              <a:gd name="connsiteX64" fmla="*/ 1949380 w 2843684"/>
              <a:gd name="connsiteY64" fmla="*/ 3034602 h 3049803"/>
              <a:gd name="connsiteX65" fmla="*/ 1979525 w 2843684"/>
              <a:gd name="connsiteY65" fmla="*/ 2974312 h 3049803"/>
              <a:gd name="connsiteX66" fmla="*/ 1999622 w 2843684"/>
              <a:gd name="connsiteY66" fmla="*/ 2944167 h 3049803"/>
              <a:gd name="connsiteX67" fmla="*/ 2039816 w 2843684"/>
              <a:gd name="connsiteY67" fmla="*/ 2883877 h 3049803"/>
              <a:gd name="connsiteX68" fmla="*/ 2080009 w 2843684"/>
              <a:gd name="connsiteY68" fmla="*/ 2823587 h 3049803"/>
              <a:gd name="connsiteX69" fmla="*/ 2100106 w 2843684"/>
              <a:gd name="connsiteY69" fmla="*/ 2793442 h 3049803"/>
              <a:gd name="connsiteX70" fmla="*/ 2140299 w 2843684"/>
              <a:gd name="connsiteY70" fmla="*/ 2733152 h 3049803"/>
              <a:gd name="connsiteX71" fmla="*/ 2160396 w 2843684"/>
              <a:gd name="connsiteY71" fmla="*/ 2703007 h 3049803"/>
              <a:gd name="connsiteX72" fmla="*/ 2190541 w 2843684"/>
              <a:gd name="connsiteY72" fmla="*/ 2642717 h 3049803"/>
              <a:gd name="connsiteX73" fmla="*/ 2220686 w 2843684"/>
              <a:gd name="connsiteY73" fmla="*/ 2582427 h 3049803"/>
              <a:gd name="connsiteX74" fmla="*/ 2240783 w 2843684"/>
              <a:gd name="connsiteY74" fmla="*/ 2522137 h 3049803"/>
              <a:gd name="connsiteX75" fmla="*/ 2250831 w 2843684"/>
              <a:gd name="connsiteY75" fmla="*/ 2491991 h 3049803"/>
              <a:gd name="connsiteX76" fmla="*/ 2232546 w 2843684"/>
              <a:gd name="connsiteY76" fmla="*/ 2407472 h 3049803"/>
              <a:gd name="connsiteX77" fmla="*/ 2262690 w 2843684"/>
              <a:gd name="connsiteY77" fmla="*/ 2326575 h 3049803"/>
              <a:gd name="connsiteX78" fmla="*/ 2277891 w 2843684"/>
              <a:gd name="connsiteY78" fmla="*/ 2293855 h 3049803"/>
              <a:gd name="connsiteX79" fmla="*/ 2277381 w 2843684"/>
              <a:gd name="connsiteY79" fmla="*/ 2250831 h 3049803"/>
              <a:gd name="connsiteX80" fmla="*/ 2315253 w 2843684"/>
              <a:gd name="connsiteY80" fmla="*/ 2180238 h 3049803"/>
              <a:gd name="connsiteX81" fmla="*/ 2426805 w 2843684"/>
              <a:gd name="connsiteY81" fmla="*/ 2196202 h 3049803"/>
              <a:gd name="connsiteX82" fmla="*/ 2461846 w 2843684"/>
              <a:gd name="connsiteY82" fmla="*/ 2029767 h 3049803"/>
              <a:gd name="connsiteX83" fmla="*/ 2502040 w 2843684"/>
              <a:gd name="connsiteY83" fmla="*/ 2039816 h 3049803"/>
              <a:gd name="connsiteX84" fmla="*/ 2542233 w 2843684"/>
              <a:gd name="connsiteY84" fmla="*/ 1949381 h 3049803"/>
              <a:gd name="connsiteX85" fmla="*/ 2552281 w 2843684"/>
              <a:gd name="connsiteY85" fmla="*/ 1909187 h 3049803"/>
              <a:gd name="connsiteX86" fmla="*/ 2615912 w 2843684"/>
              <a:gd name="connsiteY86" fmla="*/ 1891666 h 3049803"/>
              <a:gd name="connsiteX87" fmla="*/ 2642972 w 2843684"/>
              <a:gd name="connsiteY87" fmla="*/ 1831631 h 3049803"/>
              <a:gd name="connsiteX88" fmla="*/ 2715631 w 2843684"/>
              <a:gd name="connsiteY88" fmla="*/ 1811280 h 3049803"/>
              <a:gd name="connsiteX89" fmla="*/ 2703007 w 2843684"/>
              <a:gd name="connsiteY89" fmla="*/ 1758462 h 3049803"/>
              <a:gd name="connsiteX90" fmla="*/ 2692958 w 2843684"/>
              <a:gd name="connsiteY90" fmla="*/ 1547446 h 3049803"/>
              <a:gd name="connsiteX91" fmla="*/ 2632668 w 2843684"/>
              <a:gd name="connsiteY91" fmla="*/ 1507253 h 3049803"/>
              <a:gd name="connsiteX92" fmla="*/ 2620553 w 2843684"/>
              <a:gd name="connsiteY92" fmla="*/ 1482005 h 3049803"/>
              <a:gd name="connsiteX93" fmla="*/ 2603288 w 2843684"/>
              <a:gd name="connsiteY93" fmla="*/ 1456757 h 3049803"/>
              <a:gd name="connsiteX94" fmla="*/ 2577784 w 2843684"/>
              <a:gd name="connsiteY94" fmla="*/ 1374048 h 3049803"/>
              <a:gd name="connsiteX95" fmla="*/ 2622620 w 2843684"/>
              <a:gd name="connsiteY95" fmla="*/ 1396721 h 3049803"/>
              <a:gd name="connsiteX96" fmla="*/ 2682910 w 2843684"/>
              <a:gd name="connsiteY96" fmla="*/ 1426866 h 3049803"/>
              <a:gd name="connsiteX97" fmla="*/ 2736237 w 2843684"/>
              <a:gd name="connsiteY97" fmla="*/ 1330771 h 3049803"/>
              <a:gd name="connsiteX98" fmla="*/ 2682910 w 2843684"/>
              <a:gd name="connsiteY98" fmla="*/ 1336176 h 3049803"/>
              <a:gd name="connsiteX99" fmla="*/ 2615148 w 2843684"/>
              <a:gd name="connsiteY99" fmla="*/ 1349310 h 3049803"/>
              <a:gd name="connsiteX100" fmla="*/ 2646057 w 2843684"/>
              <a:gd name="connsiteY100" fmla="*/ 1276141 h 3049803"/>
              <a:gd name="connsiteX101" fmla="*/ 2672862 w 2843684"/>
              <a:gd name="connsiteY101" fmla="*/ 1296238 h 3049803"/>
              <a:gd name="connsiteX102" fmla="*/ 2705582 w 2843684"/>
              <a:gd name="connsiteY102" fmla="*/ 1298559 h 3049803"/>
              <a:gd name="connsiteX103" fmla="*/ 2733152 w 2843684"/>
              <a:gd name="connsiteY103" fmla="*/ 1300879 h 3049803"/>
              <a:gd name="connsiteX104" fmla="*/ 2728254 w 2843684"/>
              <a:gd name="connsiteY104" fmla="*/ 1268414 h 3049803"/>
              <a:gd name="connsiteX105" fmla="*/ 2703007 w 2843684"/>
              <a:gd name="connsiteY105" fmla="*/ 1245996 h 3049803"/>
              <a:gd name="connsiteX106" fmla="*/ 2692958 w 2843684"/>
              <a:gd name="connsiteY106" fmla="*/ 1215851 h 3049803"/>
              <a:gd name="connsiteX107" fmla="*/ 2713055 w 2843684"/>
              <a:gd name="connsiteY107" fmla="*/ 1185706 h 3049803"/>
              <a:gd name="connsiteX108" fmla="*/ 2733152 w 2843684"/>
              <a:gd name="connsiteY108" fmla="*/ 1125416 h 3049803"/>
              <a:gd name="connsiteX109" fmla="*/ 2723103 w 2843684"/>
              <a:gd name="connsiteY109" fmla="*/ 1004835 h 3049803"/>
              <a:gd name="connsiteX110" fmla="*/ 2703007 w 2843684"/>
              <a:gd name="connsiteY110" fmla="*/ 944545 h 3049803"/>
              <a:gd name="connsiteX111" fmla="*/ 2713055 w 2843684"/>
              <a:gd name="connsiteY111" fmla="*/ 914400 h 3049803"/>
              <a:gd name="connsiteX112" fmla="*/ 2733152 w 2843684"/>
              <a:gd name="connsiteY112" fmla="*/ 884255 h 3049803"/>
              <a:gd name="connsiteX113" fmla="*/ 2773345 w 2843684"/>
              <a:gd name="connsiteY113" fmla="*/ 823965 h 3049803"/>
              <a:gd name="connsiteX114" fmla="*/ 2833635 w 2843684"/>
              <a:gd name="connsiteY114" fmla="*/ 823965 h 3049803"/>
              <a:gd name="connsiteX115" fmla="*/ 2843684 w 2843684"/>
              <a:gd name="connsiteY115" fmla="*/ 793820 h 3049803"/>
              <a:gd name="connsiteX116" fmla="*/ 2833635 w 2843684"/>
              <a:gd name="connsiteY116" fmla="*/ 763675 h 3049803"/>
              <a:gd name="connsiteX117" fmla="*/ 2773345 w 2843684"/>
              <a:gd name="connsiteY117" fmla="*/ 743578 h 3049803"/>
              <a:gd name="connsiteX118" fmla="*/ 2662813 w 2843684"/>
              <a:gd name="connsiteY118" fmla="*/ 753627 h 3049803"/>
              <a:gd name="connsiteX119" fmla="*/ 2642717 w 2843684"/>
              <a:gd name="connsiteY119" fmla="*/ 783772 h 3049803"/>
              <a:gd name="connsiteX120" fmla="*/ 2612572 w 2843684"/>
              <a:gd name="connsiteY120" fmla="*/ 803868 h 3049803"/>
              <a:gd name="connsiteX121" fmla="*/ 2592475 w 2843684"/>
              <a:gd name="connsiteY121" fmla="*/ 773723 h 3049803"/>
              <a:gd name="connsiteX122" fmla="*/ 2562330 w 2843684"/>
              <a:gd name="connsiteY122" fmla="*/ 713433 h 3049803"/>
              <a:gd name="connsiteX123" fmla="*/ 2502040 w 2843684"/>
              <a:gd name="connsiteY123" fmla="*/ 693337 h 3049803"/>
              <a:gd name="connsiteX124" fmla="*/ 2471895 w 2843684"/>
              <a:gd name="connsiteY124" fmla="*/ 683288 h 3049803"/>
              <a:gd name="connsiteX125" fmla="*/ 2200589 w 2843684"/>
              <a:gd name="connsiteY125" fmla="*/ 703385 h 3049803"/>
              <a:gd name="connsiteX126" fmla="*/ 2160396 w 2843684"/>
              <a:gd name="connsiteY126" fmla="*/ 713433 h 3049803"/>
              <a:gd name="connsiteX127" fmla="*/ 2059912 w 2843684"/>
              <a:gd name="connsiteY127" fmla="*/ 723482 h 3049803"/>
              <a:gd name="connsiteX128" fmla="*/ 2029767 w 2843684"/>
              <a:gd name="connsiteY128" fmla="*/ 743578 h 3049803"/>
              <a:gd name="connsiteX129" fmla="*/ 1979525 w 2843684"/>
              <a:gd name="connsiteY129" fmla="*/ 813917 h 3049803"/>
              <a:gd name="connsiteX130" fmla="*/ 1879042 w 2843684"/>
              <a:gd name="connsiteY130" fmla="*/ 803868 h 3049803"/>
              <a:gd name="connsiteX131" fmla="*/ 1848897 w 2843684"/>
              <a:gd name="connsiteY131" fmla="*/ 743578 h 3049803"/>
              <a:gd name="connsiteX132" fmla="*/ 1838849 w 2843684"/>
              <a:gd name="connsiteY132" fmla="*/ 693337 h 3049803"/>
              <a:gd name="connsiteX133" fmla="*/ 1748413 w 2843684"/>
              <a:gd name="connsiteY133" fmla="*/ 683288 h 3049803"/>
              <a:gd name="connsiteX134" fmla="*/ 1718268 w 2843684"/>
              <a:gd name="connsiteY134" fmla="*/ 653143 h 3049803"/>
              <a:gd name="connsiteX135" fmla="*/ 1828800 w 2843684"/>
              <a:gd name="connsiteY135" fmla="*/ 643095 h 3049803"/>
              <a:gd name="connsiteX136" fmla="*/ 1778558 w 2843684"/>
              <a:gd name="connsiteY136" fmla="*/ 462224 h 3049803"/>
              <a:gd name="connsiteX137" fmla="*/ 1567543 w 2843684"/>
              <a:gd name="connsiteY137" fmla="*/ 502418 h 3049803"/>
              <a:gd name="connsiteX138" fmla="*/ 1517301 w 2843684"/>
              <a:gd name="connsiteY138" fmla="*/ 311499 h 3049803"/>
              <a:gd name="connsiteX139" fmla="*/ 1406769 w 2843684"/>
              <a:gd name="connsiteY139" fmla="*/ 341644 h 3049803"/>
              <a:gd name="connsiteX140" fmla="*/ 1406769 w 2843684"/>
              <a:gd name="connsiteY140" fmla="*/ 452176 h 3049803"/>
              <a:gd name="connsiteX141" fmla="*/ 1316334 w 2843684"/>
              <a:gd name="connsiteY141" fmla="*/ 452176 h 3049803"/>
              <a:gd name="connsiteX142" fmla="*/ 1346479 w 2843684"/>
              <a:gd name="connsiteY142" fmla="*/ 391886 h 3049803"/>
              <a:gd name="connsiteX143" fmla="*/ 1004835 w 2843684"/>
              <a:gd name="connsiteY143" fmla="*/ 321548 h 3049803"/>
              <a:gd name="connsiteX144" fmla="*/ 974690 w 2843684"/>
              <a:gd name="connsiteY144" fmla="*/ 371789 h 3049803"/>
              <a:gd name="connsiteX145" fmla="*/ 884255 w 2843684"/>
              <a:gd name="connsiteY145" fmla="*/ 371789 h 3049803"/>
              <a:gd name="connsiteX146" fmla="*/ 733530 w 2843684"/>
              <a:gd name="connsiteY146" fmla="*/ 150726 h 3049803"/>
              <a:gd name="connsiteX147" fmla="*/ 633046 w 2843684"/>
              <a:gd name="connsiteY147" fmla="*/ 221064 h 3049803"/>
              <a:gd name="connsiteX148" fmla="*/ 592853 w 2843684"/>
              <a:gd name="connsiteY148" fmla="*/ 190919 h 3049803"/>
              <a:gd name="connsiteX149" fmla="*/ 502418 w 2843684"/>
              <a:gd name="connsiteY149" fmla="*/ 221064 h 3049803"/>
              <a:gd name="connsiteX150" fmla="*/ 422031 w 2843684"/>
              <a:gd name="connsiteY150" fmla="*/ 301451 h 3049803"/>
              <a:gd name="connsiteX151" fmla="*/ 371789 w 2843684"/>
              <a:gd name="connsiteY151" fmla="*/ 231112 h 3049803"/>
              <a:gd name="connsiteX152" fmla="*/ 522514 w 2843684"/>
              <a:gd name="connsiteY152" fmla="*/ 130629 h 3049803"/>
              <a:gd name="connsiteX153" fmla="*/ 432079 w 2843684"/>
              <a:gd name="connsiteY153" fmla="*/ 20097 h 3049803"/>
              <a:gd name="connsiteX154" fmla="*/ 311499 w 2843684"/>
              <a:gd name="connsiteY154" fmla="*/ 40194 h 3049803"/>
              <a:gd name="connsiteX155" fmla="*/ 281354 w 2843684"/>
              <a:gd name="connsiteY155" fmla="*/ 70339 h 3049803"/>
              <a:gd name="connsiteX156" fmla="*/ 190919 w 2843684"/>
              <a:gd name="connsiteY156" fmla="*/ 0 h 3049803"/>
              <a:gd name="connsiteX157" fmla="*/ 110532 w 2843684"/>
              <a:gd name="connsiteY157" fmla="*/ 0 h 3049803"/>
              <a:gd name="connsiteX158" fmla="*/ 160774 w 2843684"/>
              <a:gd name="connsiteY158" fmla="*/ 70339 h 3049803"/>
              <a:gd name="connsiteX159" fmla="*/ 0 w 2843684"/>
              <a:gd name="connsiteY159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74690 w 2843684"/>
              <a:gd name="connsiteY32" fmla="*/ 1688123 h 3049803"/>
              <a:gd name="connsiteX33" fmla="*/ 1085222 w 2843684"/>
              <a:gd name="connsiteY33" fmla="*/ 1698172 h 3049803"/>
              <a:gd name="connsiteX34" fmla="*/ 1095270 w 2843684"/>
              <a:gd name="connsiteY34" fmla="*/ 1728317 h 3049803"/>
              <a:gd name="connsiteX35" fmla="*/ 1125416 w 2843684"/>
              <a:gd name="connsiteY35" fmla="*/ 1748413 h 3049803"/>
              <a:gd name="connsiteX36" fmla="*/ 1235947 w 2843684"/>
              <a:gd name="connsiteY36" fmla="*/ 1768510 h 3049803"/>
              <a:gd name="connsiteX37" fmla="*/ 1266092 w 2843684"/>
              <a:gd name="connsiteY37" fmla="*/ 1778559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26866 w 2843684"/>
              <a:gd name="connsiteY40" fmla="*/ 1879042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47956 w 2843684"/>
              <a:gd name="connsiteY43" fmla="*/ 2010973 h 3049803"/>
              <a:gd name="connsiteX44" fmla="*/ 1567543 w 2843684"/>
              <a:gd name="connsiteY44" fmla="*/ 2066111 h 3049803"/>
              <a:gd name="connsiteX45" fmla="*/ 1643288 w 2843684"/>
              <a:gd name="connsiteY45" fmla="*/ 2101153 h 3049803"/>
              <a:gd name="connsiteX46" fmla="*/ 1688887 w 2843684"/>
              <a:gd name="connsiteY46" fmla="*/ 2141856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00237 w 2843684"/>
              <a:gd name="connsiteY55" fmla="*/ 2690128 h 3049803"/>
              <a:gd name="connsiteX56" fmla="*/ 1632476 w 2843684"/>
              <a:gd name="connsiteY56" fmla="*/ 2793951 h 3049803"/>
              <a:gd name="connsiteX57" fmla="*/ 1662620 w 2843684"/>
              <a:gd name="connsiteY57" fmla="*/ 2841109 h 3049803"/>
              <a:gd name="connsiteX58" fmla="*/ 1687614 w 2843684"/>
              <a:gd name="connsiteY58" fmla="*/ 2861459 h 3049803"/>
              <a:gd name="connsiteX59" fmla="*/ 1729873 w 2843684"/>
              <a:gd name="connsiteY59" fmla="*/ 2899332 h 3049803"/>
              <a:gd name="connsiteX60" fmla="*/ 1788352 w 2843684"/>
              <a:gd name="connsiteY60" fmla="*/ 2916853 h 3049803"/>
              <a:gd name="connsiteX61" fmla="*/ 1833697 w 2843684"/>
              <a:gd name="connsiteY61" fmla="*/ 2968651 h 3049803"/>
              <a:gd name="connsiteX62" fmla="*/ 1812837 w 2843684"/>
              <a:gd name="connsiteY62" fmla="*/ 3006524 h 3049803"/>
              <a:gd name="connsiteX63" fmla="*/ 1855860 w 2843684"/>
              <a:gd name="connsiteY63" fmla="*/ 3049803 h 3049803"/>
              <a:gd name="connsiteX64" fmla="*/ 1949380 w 2843684"/>
              <a:gd name="connsiteY64" fmla="*/ 3034602 h 3049803"/>
              <a:gd name="connsiteX65" fmla="*/ 1979525 w 2843684"/>
              <a:gd name="connsiteY65" fmla="*/ 2974312 h 3049803"/>
              <a:gd name="connsiteX66" fmla="*/ 1999622 w 2843684"/>
              <a:gd name="connsiteY66" fmla="*/ 2944167 h 3049803"/>
              <a:gd name="connsiteX67" fmla="*/ 2039816 w 2843684"/>
              <a:gd name="connsiteY67" fmla="*/ 2883877 h 3049803"/>
              <a:gd name="connsiteX68" fmla="*/ 2080009 w 2843684"/>
              <a:gd name="connsiteY68" fmla="*/ 2823587 h 3049803"/>
              <a:gd name="connsiteX69" fmla="*/ 2100106 w 2843684"/>
              <a:gd name="connsiteY69" fmla="*/ 2793442 h 3049803"/>
              <a:gd name="connsiteX70" fmla="*/ 2140299 w 2843684"/>
              <a:gd name="connsiteY70" fmla="*/ 2733152 h 3049803"/>
              <a:gd name="connsiteX71" fmla="*/ 2160396 w 2843684"/>
              <a:gd name="connsiteY71" fmla="*/ 2703007 h 3049803"/>
              <a:gd name="connsiteX72" fmla="*/ 2190541 w 2843684"/>
              <a:gd name="connsiteY72" fmla="*/ 2642717 h 3049803"/>
              <a:gd name="connsiteX73" fmla="*/ 2220686 w 2843684"/>
              <a:gd name="connsiteY73" fmla="*/ 2582427 h 3049803"/>
              <a:gd name="connsiteX74" fmla="*/ 2240783 w 2843684"/>
              <a:gd name="connsiteY74" fmla="*/ 2522137 h 3049803"/>
              <a:gd name="connsiteX75" fmla="*/ 2250831 w 2843684"/>
              <a:gd name="connsiteY75" fmla="*/ 2491991 h 3049803"/>
              <a:gd name="connsiteX76" fmla="*/ 2232546 w 2843684"/>
              <a:gd name="connsiteY76" fmla="*/ 2407472 h 3049803"/>
              <a:gd name="connsiteX77" fmla="*/ 2262690 w 2843684"/>
              <a:gd name="connsiteY77" fmla="*/ 2326575 h 3049803"/>
              <a:gd name="connsiteX78" fmla="*/ 2277891 w 2843684"/>
              <a:gd name="connsiteY78" fmla="*/ 2293855 h 3049803"/>
              <a:gd name="connsiteX79" fmla="*/ 2277381 w 2843684"/>
              <a:gd name="connsiteY79" fmla="*/ 2250831 h 3049803"/>
              <a:gd name="connsiteX80" fmla="*/ 2315253 w 2843684"/>
              <a:gd name="connsiteY80" fmla="*/ 2180238 h 3049803"/>
              <a:gd name="connsiteX81" fmla="*/ 2426805 w 2843684"/>
              <a:gd name="connsiteY81" fmla="*/ 2196202 h 3049803"/>
              <a:gd name="connsiteX82" fmla="*/ 2461846 w 2843684"/>
              <a:gd name="connsiteY82" fmla="*/ 2029767 h 3049803"/>
              <a:gd name="connsiteX83" fmla="*/ 2502040 w 2843684"/>
              <a:gd name="connsiteY83" fmla="*/ 2039816 h 3049803"/>
              <a:gd name="connsiteX84" fmla="*/ 2542233 w 2843684"/>
              <a:gd name="connsiteY84" fmla="*/ 1949381 h 3049803"/>
              <a:gd name="connsiteX85" fmla="*/ 2552281 w 2843684"/>
              <a:gd name="connsiteY85" fmla="*/ 1909187 h 3049803"/>
              <a:gd name="connsiteX86" fmla="*/ 2615912 w 2843684"/>
              <a:gd name="connsiteY86" fmla="*/ 1891666 h 3049803"/>
              <a:gd name="connsiteX87" fmla="*/ 2642972 w 2843684"/>
              <a:gd name="connsiteY87" fmla="*/ 1831631 h 3049803"/>
              <a:gd name="connsiteX88" fmla="*/ 2715631 w 2843684"/>
              <a:gd name="connsiteY88" fmla="*/ 1811280 h 3049803"/>
              <a:gd name="connsiteX89" fmla="*/ 2703007 w 2843684"/>
              <a:gd name="connsiteY89" fmla="*/ 1758462 h 3049803"/>
              <a:gd name="connsiteX90" fmla="*/ 2692958 w 2843684"/>
              <a:gd name="connsiteY90" fmla="*/ 1547446 h 3049803"/>
              <a:gd name="connsiteX91" fmla="*/ 2632668 w 2843684"/>
              <a:gd name="connsiteY91" fmla="*/ 1507253 h 3049803"/>
              <a:gd name="connsiteX92" fmla="*/ 2620553 w 2843684"/>
              <a:gd name="connsiteY92" fmla="*/ 1482005 h 3049803"/>
              <a:gd name="connsiteX93" fmla="*/ 2603288 w 2843684"/>
              <a:gd name="connsiteY93" fmla="*/ 1456757 h 3049803"/>
              <a:gd name="connsiteX94" fmla="*/ 2577784 w 2843684"/>
              <a:gd name="connsiteY94" fmla="*/ 1374048 h 3049803"/>
              <a:gd name="connsiteX95" fmla="*/ 2622620 w 2843684"/>
              <a:gd name="connsiteY95" fmla="*/ 1396721 h 3049803"/>
              <a:gd name="connsiteX96" fmla="*/ 2682910 w 2843684"/>
              <a:gd name="connsiteY96" fmla="*/ 1426866 h 3049803"/>
              <a:gd name="connsiteX97" fmla="*/ 2736237 w 2843684"/>
              <a:gd name="connsiteY97" fmla="*/ 1330771 h 3049803"/>
              <a:gd name="connsiteX98" fmla="*/ 2682910 w 2843684"/>
              <a:gd name="connsiteY98" fmla="*/ 1336176 h 3049803"/>
              <a:gd name="connsiteX99" fmla="*/ 2615148 w 2843684"/>
              <a:gd name="connsiteY99" fmla="*/ 1349310 h 3049803"/>
              <a:gd name="connsiteX100" fmla="*/ 2646057 w 2843684"/>
              <a:gd name="connsiteY100" fmla="*/ 1276141 h 3049803"/>
              <a:gd name="connsiteX101" fmla="*/ 2672862 w 2843684"/>
              <a:gd name="connsiteY101" fmla="*/ 1296238 h 3049803"/>
              <a:gd name="connsiteX102" fmla="*/ 2705582 w 2843684"/>
              <a:gd name="connsiteY102" fmla="*/ 1298559 h 3049803"/>
              <a:gd name="connsiteX103" fmla="*/ 2733152 w 2843684"/>
              <a:gd name="connsiteY103" fmla="*/ 1300879 h 3049803"/>
              <a:gd name="connsiteX104" fmla="*/ 2728254 w 2843684"/>
              <a:gd name="connsiteY104" fmla="*/ 1268414 h 3049803"/>
              <a:gd name="connsiteX105" fmla="*/ 2703007 w 2843684"/>
              <a:gd name="connsiteY105" fmla="*/ 1245996 h 3049803"/>
              <a:gd name="connsiteX106" fmla="*/ 2692958 w 2843684"/>
              <a:gd name="connsiteY106" fmla="*/ 1215851 h 3049803"/>
              <a:gd name="connsiteX107" fmla="*/ 2713055 w 2843684"/>
              <a:gd name="connsiteY107" fmla="*/ 1185706 h 3049803"/>
              <a:gd name="connsiteX108" fmla="*/ 2733152 w 2843684"/>
              <a:gd name="connsiteY108" fmla="*/ 1125416 h 3049803"/>
              <a:gd name="connsiteX109" fmla="*/ 2723103 w 2843684"/>
              <a:gd name="connsiteY109" fmla="*/ 1004835 h 3049803"/>
              <a:gd name="connsiteX110" fmla="*/ 2703007 w 2843684"/>
              <a:gd name="connsiteY110" fmla="*/ 944545 h 3049803"/>
              <a:gd name="connsiteX111" fmla="*/ 2713055 w 2843684"/>
              <a:gd name="connsiteY111" fmla="*/ 914400 h 3049803"/>
              <a:gd name="connsiteX112" fmla="*/ 2733152 w 2843684"/>
              <a:gd name="connsiteY112" fmla="*/ 884255 h 3049803"/>
              <a:gd name="connsiteX113" fmla="*/ 2773345 w 2843684"/>
              <a:gd name="connsiteY113" fmla="*/ 823965 h 3049803"/>
              <a:gd name="connsiteX114" fmla="*/ 2833635 w 2843684"/>
              <a:gd name="connsiteY114" fmla="*/ 823965 h 3049803"/>
              <a:gd name="connsiteX115" fmla="*/ 2843684 w 2843684"/>
              <a:gd name="connsiteY115" fmla="*/ 793820 h 3049803"/>
              <a:gd name="connsiteX116" fmla="*/ 2833635 w 2843684"/>
              <a:gd name="connsiteY116" fmla="*/ 763675 h 3049803"/>
              <a:gd name="connsiteX117" fmla="*/ 2773345 w 2843684"/>
              <a:gd name="connsiteY117" fmla="*/ 743578 h 3049803"/>
              <a:gd name="connsiteX118" fmla="*/ 2662813 w 2843684"/>
              <a:gd name="connsiteY118" fmla="*/ 753627 h 3049803"/>
              <a:gd name="connsiteX119" fmla="*/ 2642717 w 2843684"/>
              <a:gd name="connsiteY119" fmla="*/ 783772 h 3049803"/>
              <a:gd name="connsiteX120" fmla="*/ 2612572 w 2843684"/>
              <a:gd name="connsiteY120" fmla="*/ 803868 h 3049803"/>
              <a:gd name="connsiteX121" fmla="*/ 2592475 w 2843684"/>
              <a:gd name="connsiteY121" fmla="*/ 773723 h 3049803"/>
              <a:gd name="connsiteX122" fmla="*/ 2562330 w 2843684"/>
              <a:gd name="connsiteY122" fmla="*/ 713433 h 3049803"/>
              <a:gd name="connsiteX123" fmla="*/ 2502040 w 2843684"/>
              <a:gd name="connsiteY123" fmla="*/ 693337 h 3049803"/>
              <a:gd name="connsiteX124" fmla="*/ 2471895 w 2843684"/>
              <a:gd name="connsiteY124" fmla="*/ 683288 h 3049803"/>
              <a:gd name="connsiteX125" fmla="*/ 2200589 w 2843684"/>
              <a:gd name="connsiteY125" fmla="*/ 703385 h 3049803"/>
              <a:gd name="connsiteX126" fmla="*/ 2160396 w 2843684"/>
              <a:gd name="connsiteY126" fmla="*/ 713433 h 3049803"/>
              <a:gd name="connsiteX127" fmla="*/ 2059912 w 2843684"/>
              <a:gd name="connsiteY127" fmla="*/ 723482 h 3049803"/>
              <a:gd name="connsiteX128" fmla="*/ 2029767 w 2843684"/>
              <a:gd name="connsiteY128" fmla="*/ 743578 h 3049803"/>
              <a:gd name="connsiteX129" fmla="*/ 1979525 w 2843684"/>
              <a:gd name="connsiteY129" fmla="*/ 813917 h 3049803"/>
              <a:gd name="connsiteX130" fmla="*/ 1879042 w 2843684"/>
              <a:gd name="connsiteY130" fmla="*/ 803868 h 3049803"/>
              <a:gd name="connsiteX131" fmla="*/ 1848897 w 2843684"/>
              <a:gd name="connsiteY131" fmla="*/ 743578 h 3049803"/>
              <a:gd name="connsiteX132" fmla="*/ 1838849 w 2843684"/>
              <a:gd name="connsiteY132" fmla="*/ 693337 h 3049803"/>
              <a:gd name="connsiteX133" fmla="*/ 1748413 w 2843684"/>
              <a:gd name="connsiteY133" fmla="*/ 683288 h 3049803"/>
              <a:gd name="connsiteX134" fmla="*/ 1718268 w 2843684"/>
              <a:gd name="connsiteY134" fmla="*/ 653143 h 3049803"/>
              <a:gd name="connsiteX135" fmla="*/ 1828800 w 2843684"/>
              <a:gd name="connsiteY135" fmla="*/ 643095 h 3049803"/>
              <a:gd name="connsiteX136" fmla="*/ 1778558 w 2843684"/>
              <a:gd name="connsiteY136" fmla="*/ 462224 h 3049803"/>
              <a:gd name="connsiteX137" fmla="*/ 1567543 w 2843684"/>
              <a:gd name="connsiteY137" fmla="*/ 502418 h 3049803"/>
              <a:gd name="connsiteX138" fmla="*/ 1517301 w 2843684"/>
              <a:gd name="connsiteY138" fmla="*/ 311499 h 3049803"/>
              <a:gd name="connsiteX139" fmla="*/ 1406769 w 2843684"/>
              <a:gd name="connsiteY139" fmla="*/ 341644 h 3049803"/>
              <a:gd name="connsiteX140" fmla="*/ 1406769 w 2843684"/>
              <a:gd name="connsiteY140" fmla="*/ 452176 h 3049803"/>
              <a:gd name="connsiteX141" fmla="*/ 1316334 w 2843684"/>
              <a:gd name="connsiteY141" fmla="*/ 452176 h 3049803"/>
              <a:gd name="connsiteX142" fmla="*/ 1346479 w 2843684"/>
              <a:gd name="connsiteY142" fmla="*/ 391886 h 3049803"/>
              <a:gd name="connsiteX143" fmla="*/ 1004835 w 2843684"/>
              <a:gd name="connsiteY143" fmla="*/ 321548 h 3049803"/>
              <a:gd name="connsiteX144" fmla="*/ 974690 w 2843684"/>
              <a:gd name="connsiteY144" fmla="*/ 371789 h 3049803"/>
              <a:gd name="connsiteX145" fmla="*/ 884255 w 2843684"/>
              <a:gd name="connsiteY145" fmla="*/ 371789 h 3049803"/>
              <a:gd name="connsiteX146" fmla="*/ 733530 w 2843684"/>
              <a:gd name="connsiteY146" fmla="*/ 150726 h 3049803"/>
              <a:gd name="connsiteX147" fmla="*/ 633046 w 2843684"/>
              <a:gd name="connsiteY147" fmla="*/ 221064 h 3049803"/>
              <a:gd name="connsiteX148" fmla="*/ 592853 w 2843684"/>
              <a:gd name="connsiteY148" fmla="*/ 190919 h 3049803"/>
              <a:gd name="connsiteX149" fmla="*/ 502418 w 2843684"/>
              <a:gd name="connsiteY149" fmla="*/ 221064 h 3049803"/>
              <a:gd name="connsiteX150" fmla="*/ 422031 w 2843684"/>
              <a:gd name="connsiteY150" fmla="*/ 301451 h 3049803"/>
              <a:gd name="connsiteX151" fmla="*/ 371789 w 2843684"/>
              <a:gd name="connsiteY151" fmla="*/ 231112 h 3049803"/>
              <a:gd name="connsiteX152" fmla="*/ 522514 w 2843684"/>
              <a:gd name="connsiteY152" fmla="*/ 130629 h 3049803"/>
              <a:gd name="connsiteX153" fmla="*/ 432079 w 2843684"/>
              <a:gd name="connsiteY153" fmla="*/ 20097 h 3049803"/>
              <a:gd name="connsiteX154" fmla="*/ 311499 w 2843684"/>
              <a:gd name="connsiteY154" fmla="*/ 40194 h 3049803"/>
              <a:gd name="connsiteX155" fmla="*/ 281354 w 2843684"/>
              <a:gd name="connsiteY155" fmla="*/ 70339 h 3049803"/>
              <a:gd name="connsiteX156" fmla="*/ 190919 w 2843684"/>
              <a:gd name="connsiteY156" fmla="*/ 0 h 3049803"/>
              <a:gd name="connsiteX157" fmla="*/ 110532 w 2843684"/>
              <a:gd name="connsiteY157" fmla="*/ 0 h 3049803"/>
              <a:gd name="connsiteX158" fmla="*/ 160774 w 2843684"/>
              <a:gd name="connsiteY158" fmla="*/ 70339 h 3049803"/>
              <a:gd name="connsiteX159" fmla="*/ 0 w 2843684"/>
              <a:gd name="connsiteY159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74690 w 2843684"/>
              <a:gd name="connsiteY32" fmla="*/ 1688123 h 3049803"/>
              <a:gd name="connsiteX33" fmla="*/ 1085222 w 2843684"/>
              <a:gd name="connsiteY33" fmla="*/ 1698172 h 3049803"/>
              <a:gd name="connsiteX34" fmla="*/ 1095270 w 2843684"/>
              <a:gd name="connsiteY34" fmla="*/ 1728317 h 3049803"/>
              <a:gd name="connsiteX35" fmla="*/ 1125416 w 2843684"/>
              <a:gd name="connsiteY35" fmla="*/ 1748413 h 3049803"/>
              <a:gd name="connsiteX36" fmla="*/ 1235947 w 2843684"/>
              <a:gd name="connsiteY36" fmla="*/ 1768510 h 3049803"/>
              <a:gd name="connsiteX37" fmla="*/ 1266092 w 2843684"/>
              <a:gd name="connsiteY37" fmla="*/ 1778559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44896 w 2843684"/>
              <a:gd name="connsiteY40" fmla="*/ 1855860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47956 w 2843684"/>
              <a:gd name="connsiteY43" fmla="*/ 2010973 h 3049803"/>
              <a:gd name="connsiteX44" fmla="*/ 1567543 w 2843684"/>
              <a:gd name="connsiteY44" fmla="*/ 2066111 h 3049803"/>
              <a:gd name="connsiteX45" fmla="*/ 1643288 w 2843684"/>
              <a:gd name="connsiteY45" fmla="*/ 2101153 h 3049803"/>
              <a:gd name="connsiteX46" fmla="*/ 1688887 w 2843684"/>
              <a:gd name="connsiteY46" fmla="*/ 2141856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00237 w 2843684"/>
              <a:gd name="connsiteY55" fmla="*/ 2690128 h 3049803"/>
              <a:gd name="connsiteX56" fmla="*/ 1632476 w 2843684"/>
              <a:gd name="connsiteY56" fmla="*/ 2793951 h 3049803"/>
              <a:gd name="connsiteX57" fmla="*/ 1662620 w 2843684"/>
              <a:gd name="connsiteY57" fmla="*/ 2841109 h 3049803"/>
              <a:gd name="connsiteX58" fmla="*/ 1687614 w 2843684"/>
              <a:gd name="connsiteY58" fmla="*/ 2861459 h 3049803"/>
              <a:gd name="connsiteX59" fmla="*/ 1729873 w 2843684"/>
              <a:gd name="connsiteY59" fmla="*/ 2899332 h 3049803"/>
              <a:gd name="connsiteX60" fmla="*/ 1788352 w 2843684"/>
              <a:gd name="connsiteY60" fmla="*/ 2916853 h 3049803"/>
              <a:gd name="connsiteX61" fmla="*/ 1833697 w 2843684"/>
              <a:gd name="connsiteY61" fmla="*/ 2968651 h 3049803"/>
              <a:gd name="connsiteX62" fmla="*/ 1812837 w 2843684"/>
              <a:gd name="connsiteY62" fmla="*/ 3006524 h 3049803"/>
              <a:gd name="connsiteX63" fmla="*/ 1855860 w 2843684"/>
              <a:gd name="connsiteY63" fmla="*/ 3049803 h 3049803"/>
              <a:gd name="connsiteX64" fmla="*/ 1949380 w 2843684"/>
              <a:gd name="connsiteY64" fmla="*/ 3034602 h 3049803"/>
              <a:gd name="connsiteX65" fmla="*/ 1979525 w 2843684"/>
              <a:gd name="connsiteY65" fmla="*/ 2974312 h 3049803"/>
              <a:gd name="connsiteX66" fmla="*/ 1999622 w 2843684"/>
              <a:gd name="connsiteY66" fmla="*/ 2944167 h 3049803"/>
              <a:gd name="connsiteX67" fmla="*/ 2039816 w 2843684"/>
              <a:gd name="connsiteY67" fmla="*/ 2883877 h 3049803"/>
              <a:gd name="connsiteX68" fmla="*/ 2080009 w 2843684"/>
              <a:gd name="connsiteY68" fmla="*/ 2823587 h 3049803"/>
              <a:gd name="connsiteX69" fmla="*/ 2100106 w 2843684"/>
              <a:gd name="connsiteY69" fmla="*/ 2793442 h 3049803"/>
              <a:gd name="connsiteX70" fmla="*/ 2140299 w 2843684"/>
              <a:gd name="connsiteY70" fmla="*/ 2733152 h 3049803"/>
              <a:gd name="connsiteX71" fmla="*/ 2160396 w 2843684"/>
              <a:gd name="connsiteY71" fmla="*/ 2703007 h 3049803"/>
              <a:gd name="connsiteX72" fmla="*/ 2190541 w 2843684"/>
              <a:gd name="connsiteY72" fmla="*/ 2642717 h 3049803"/>
              <a:gd name="connsiteX73" fmla="*/ 2220686 w 2843684"/>
              <a:gd name="connsiteY73" fmla="*/ 2582427 h 3049803"/>
              <a:gd name="connsiteX74" fmla="*/ 2240783 w 2843684"/>
              <a:gd name="connsiteY74" fmla="*/ 2522137 h 3049803"/>
              <a:gd name="connsiteX75" fmla="*/ 2250831 w 2843684"/>
              <a:gd name="connsiteY75" fmla="*/ 2491991 h 3049803"/>
              <a:gd name="connsiteX76" fmla="*/ 2232546 w 2843684"/>
              <a:gd name="connsiteY76" fmla="*/ 2407472 h 3049803"/>
              <a:gd name="connsiteX77" fmla="*/ 2262690 w 2843684"/>
              <a:gd name="connsiteY77" fmla="*/ 2326575 h 3049803"/>
              <a:gd name="connsiteX78" fmla="*/ 2277891 w 2843684"/>
              <a:gd name="connsiteY78" fmla="*/ 2293855 h 3049803"/>
              <a:gd name="connsiteX79" fmla="*/ 2277381 w 2843684"/>
              <a:gd name="connsiteY79" fmla="*/ 2250831 h 3049803"/>
              <a:gd name="connsiteX80" fmla="*/ 2315253 w 2843684"/>
              <a:gd name="connsiteY80" fmla="*/ 2180238 h 3049803"/>
              <a:gd name="connsiteX81" fmla="*/ 2426805 w 2843684"/>
              <a:gd name="connsiteY81" fmla="*/ 2196202 h 3049803"/>
              <a:gd name="connsiteX82" fmla="*/ 2461846 w 2843684"/>
              <a:gd name="connsiteY82" fmla="*/ 2029767 h 3049803"/>
              <a:gd name="connsiteX83" fmla="*/ 2502040 w 2843684"/>
              <a:gd name="connsiteY83" fmla="*/ 2039816 h 3049803"/>
              <a:gd name="connsiteX84" fmla="*/ 2542233 w 2843684"/>
              <a:gd name="connsiteY84" fmla="*/ 1949381 h 3049803"/>
              <a:gd name="connsiteX85" fmla="*/ 2552281 w 2843684"/>
              <a:gd name="connsiteY85" fmla="*/ 1909187 h 3049803"/>
              <a:gd name="connsiteX86" fmla="*/ 2615912 w 2843684"/>
              <a:gd name="connsiteY86" fmla="*/ 1891666 h 3049803"/>
              <a:gd name="connsiteX87" fmla="*/ 2642972 w 2843684"/>
              <a:gd name="connsiteY87" fmla="*/ 1831631 h 3049803"/>
              <a:gd name="connsiteX88" fmla="*/ 2715631 w 2843684"/>
              <a:gd name="connsiteY88" fmla="*/ 1811280 h 3049803"/>
              <a:gd name="connsiteX89" fmla="*/ 2703007 w 2843684"/>
              <a:gd name="connsiteY89" fmla="*/ 1758462 h 3049803"/>
              <a:gd name="connsiteX90" fmla="*/ 2692958 w 2843684"/>
              <a:gd name="connsiteY90" fmla="*/ 1547446 h 3049803"/>
              <a:gd name="connsiteX91" fmla="*/ 2632668 w 2843684"/>
              <a:gd name="connsiteY91" fmla="*/ 1507253 h 3049803"/>
              <a:gd name="connsiteX92" fmla="*/ 2620553 w 2843684"/>
              <a:gd name="connsiteY92" fmla="*/ 1482005 h 3049803"/>
              <a:gd name="connsiteX93" fmla="*/ 2603288 w 2843684"/>
              <a:gd name="connsiteY93" fmla="*/ 1456757 h 3049803"/>
              <a:gd name="connsiteX94" fmla="*/ 2577784 w 2843684"/>
              <a:gd name="connsiteY94" fmla="*/ 1374048 h 3049803"/>
              <a:gd name="connsiteX95" fmla="*/ 2622620 w 2843684"/>
              <a:gd name="connsiteY95" fmla="*/ 1396721 h 3049803"/>
              <a:gd name="connsiteX96" fmla="*/ 2682910 w 2843684"/>
              <a:gd name="connsiteY96" fmla="*/ 1426866 h 3049803"/>
              <a:gd name="connsiteX97" fmla="*/ 2736237 w 2843684"/>
              <a:gd name="connsiteY97" fmla="*/ 1330771 h 3049803"/>
              <a:gd name="connsiteX98" fmla="*/ 2682910 w 2843684"/>
              <a:gd name="connsiteY98" fmla="*/ 1336176 h 3049803"/>
              <a:gd name="connsiteX99" fmla="*/ 2615148 w 2843684"/>
              <a:gd name="connsiteY99" fmla="*/ 1349310 h 3049803"/>
              <a:gd name="connsiteX100" fmla="*/ 2646057 w 2843684"/>
              <a:gd name="connsiteY100" fmla="*/ 1276141 h 3049803"/>
              <a:gd name="connsiteX101" fmla="*/ 2672862 w 2843684"/>
              <a:gd name="connsiteY101" fmla="*/ 1296238 h 3049803"/>
              <a:gd name="connsiteX102" fmla="*/ 2705582 w 2843684"/>
              <a:gd name="connsiteY102" fmla="*/ 1298559 h 3049803"/>
              <a:gd name="connsiteX103" fmla="*/ 2733152 w 2843684"/>
              <a:gd name="connsiteY103" fmla="*/ 1300879 h 3049803"/>
              <a:gd name="connsiteX104" fmla="*/ 2728254 w 2843684"/>
              <a:gd name="connsiteY104" fmla="*/ 1268414 h 3049803"/>
              <a:gd name="connsiteX105" fmla="*/ 2703007 w 2843684"/>
              <a:gd name="connsiteY105" fmla="*/ 1245996 h 3049803"/>
              <a:gd name="connsiteX106" fmla="*/ 2692958 w 2843684"/>
              <a:gd name="connsiteY106" fmla="*/ 1215851 h 3049803"/>
              <a:gd name="connsiteX107" fmla="*/ 2713055 w 2843684"/>
              <a:gd name="connsiteY107" fmla="*/ 1185706 h 3049803"/>
              <a:gd name="connsiteX108" fmla="*/ 2733152 w 2843684"/>
              <a:gd name="connsiteY108" fmla="*/ 1125416 h 3049803"/>
              <a:gd name="connsiteX109" fmla="*/ 2723103 w 2843684"/>
              <a:gd name="connsiteY109" fmla="*/ 1004835 h 3049803"/>
              <a:gd name="connsiteX110" fmla="*/ 2703007 w 2843684"/>
              <a:gd name="connsiteY110" fmla="*/ 944545 h 3049803"/>
              <a:gd name="connsiteX111" fmla="*/ 2713055 w 2843684"/>
              <a:gd name="connsiteY111" fmla="*/ 914400 h 3049803"/>
              <a:gd name="connsiteX112" fmla="*/ 2733152 w 2843684"/>
              <a:gd name="connsiteY112" fmla="*/ 884255 h 3049803"/>
              <a:gd name="connsiteX113" fmla="*/ 2773345 w 2843684"/>
              <a:gd name="connsiteY113" fmla="*/ 823965 h 3049803"/>
              <a:gd name="connsiteX114" fmla="*/ 2833635 w 2843684"/>
              <a:gd name="connsiteY114" fmla="*/ 823965 h 3049803"/>
              <a:gd name="connsiteX115" fmla="*/ 2843684 w 2843684"/>
              <a:gd name="connsiteY115" fmla="*/ 793820 h 3049803"/>
              <a:gd name="connsiteX116" fmla="*/ 2833635 w 2843684"/>
              <a:gd name="connsiteY116" fmla="*/ 763675 h 3049803"/>
              <a:gd name="connsiteX117" fmla="*/ 2773345 w 2843684"/>
              <a:gd name="connsiteY117" fmla="*/ 743578 h 3049803"/>
              <a:gd name="connsiteX118" fmla="*/ 2662813 w 2843684"/>
              <a:gd name="connsiteY118" fmla="*/ 753627 h 3049803"/>
              <a:gd name="connsiteX119" fmla="*/ 2642717 w 2843684"/>
              <a:gd name="connsiteY119" fmla="*/ 783772 h 3049803"/>
              <a:gd name="connsiteX120" fmla="*/ 2612572 w 2843684"/>
              <a:gd name="connsiteY120" fmla="*/ 803868 h 3049803"/>
              <a:gd name="connsiteX121" fmla="*/ 2592475 w 2843684"/>
              <a:gd name="connsiteY121" fmla="*/ 773723 h 3049803"/>
              <a:gd name="connsiteX122" fmla="*/ 2562330 w 2843684"/>
              <a:gd name="connsiteY122" fmla="*/ 713433 h 3049803"/>
              <a:gd name="connsiteX123" fmla="*/ 2502040 w 2843684"/>
              <a:gd name="connsiteY123" fmla="*/ 693337 h 3049803"/>
              <a:gd name="connsiteX124" fmla="*/ 2471895 w 2843684"/>
              <a:gd name="connsiteY124" fmla="*/ 683288 h 3049803"/>
              <a:gd name="connsiteX125" fmla="*/ 2200589 w 2843684"/>
              <a:gd name="connsiteY125" fmla="*/ 703385 h 3049803"/>
              <a:gd name="connsiteX126" fmla="*/ 2160396 w 2843684"/>
              <a:gd name="connsiteY126" fmla="*/ 713433 h 3049803"/>
              <a:gd name="connsiteX127" fmla="*/ 2059912 w 2843684"/>
              <a:gd name="connsiteY127" fmla="*/ 723482 h 3049803"/>
              <a:gd name="connsiteX128" fmla="*/ 2029767 w 2843684"/>
              <a:gd name="connsiteY128" fmla="*/ 743578 h 3049803"/>
              <a:gd name="connsiteX129" fmla="*/ 1979525 w 2843684"/>
              <a:gd name="connsiteY129" fmla="*/ 813917 h 3049803"/>
              <a:gd name="connsiteX130" fmla="*/ 1879042 w 2843684"/>
              <a:gd name="connsiteY130" fmla="*/ 803868 h 3049803"/>
              <a:gd name="connsiteX131" fmla="*/ 1848897 w 2843684"/>
              <a:gd name="connsiteY131" fmla="*/ 743578 h 3049803"/>
              <a:gd name="connsiteX132" fmla="*/ 1838849 w 2843684"/>
              <a:gd name="connsiteY132" fmla="*/ 693337 h 3049803"/>
              <a:gd name="connsiteX133" fmla="*/ 1748413 w 2843684"/>
              <a:gd name="connsiteY133" fmla="*/ 683288 h 3049803"/>
              <a:gd name="connsiteX134" fmla="*/ 1718268 w 2843684"/>
              <a:gd name="connsiteY134" fmla="*/ 653143 h 3049803"/>
              <a:gd name="connsiteX135" fmla="*/ 1828800 w 2843684"/>
              <a:gd name="connsiteY135" fmla="*/ 643095 h 3049803"/>
              <a:gd name="connsiteX136" fmla="*/ 1778558 w 2843684"/>
              <a:gd name="connsiteY136" fmla="*/ 462224 h 3049803"/>
              <a:gd name="connsiteX137" fmla="*/ 1567543 w 2843684"/>
              <a:gd name="connsiteY137" fmla="*/ 502418 h 3049803"/>
              <a:gd name="connsiteX138" fmla="*/ 1517301 w 2843684"/>
              <a:gd name="connsiteY138" fmla="*/ 311499 h 3049803"/>
              <a:gd name="connsiteX139" fmla="*/ 1406769 w 2843684"/>
              <a:gd name="connsiteY139" fmla="*/ 341644 h 3049803"/>
              <a:gd name="connsiteX140" fmla="*/ 1406769 w 2843684"/>
              <a:gd name="connsiteY140" fmla="*/ 452176 h 3049803"/>
              <a:gd name="connsiteX141" fmla="*/ 1316334 w 2843684"/>
              <a:gd name="connsiteY141" fmla="*/ 452176 h 3049803"/>
              <a:gd name="connsiteX142" fmla="*/ 1346479 w 2843684"/>
              <a:gd name="connsiteY142" fmla="*/ 391886 h 3049803"/>
              <a:gd name="connsiteX143" fmla="*/ 1004835 w 2843684"/>
              <a:gd name="connsiteY143" fmla="*/ 321548 h 3049803"/>
              <a:gd name="connsiteX144" fmla="*/ 974690 w 2843684"/>
              <a:gd name="connsiteY144" fmla="*/ 371789 h 3049803"/>
              <a:gd name="connsiteX145" fmla="*/ 884255 w 2843684"/>
              <a:gd name="connsiteY145" fmla="*/ 371789 h 3049803"/>
              <a:gd name="connsiteX146" fmla="*/ 733530 w 2843684"/>
              <a:gd name="connsiteY146" fmla="*/ 150726 h 3049803"/>
              <a:gd name="connsiteX147" fmla="*/ 633046 w 2843684"/>
              <a:gd name="connsiteY147" fmla="*/ 221064 h 3049803"/>
              <a:gd name="connsiteX148" fmla="*/ 592853 w 2843684"/>
              <a:gd name="connsiteY148" fmla="*/ 190919 h 3049803"/>
              <a:gd name="connsiteX149" fmla="*/ 502418 w 2843684"/>
              <a:gd name="connsiteY149" fmla="*/ 221064 h 3049803"/>
              <a:gd name="connsiteX150" fmla="*/ 422031 w 2843684"/>
              <a:gd name="connsiteY150" fmla="*/ 301451 h 3049803"/>
              <a:gd name="connsiteX151" fmla="*/ 371789 w 2843684"/>
              <a:gd name="connsiteY151" fmla="*/ 231112 h 3049803"/>
              <a:gd name="connsiteX152" fmla="*/ 522514 w 2843684"/>
              <a:gd name="connsiteY152" fmla="*/ 130629 h 3049803"/>
              <a:gd name="connsiteX153" fmla="*/ 432079 w 2843684"/>
              <a:gd name="connsiteY153" fmla="*/ 20097 h 3049803"/>
              <a:gd name="connsiteX154" fmla="*/ 311499 w 2843684"/>
              <a:gd name="connsiteY154" fmla="*/ 40194 h 3049803"/>
              <a:gd name="connsiteX155" fmla="*/ 281354 w 2843684"/>
              <a:gd name="connsiteY155" fmla="*/ 70339 h 3049803"/>
              <a:gd name="connsiteX156" fmla="*/ 190919 w 2843684"/>
              <a:gd name="connsiteY156" fmla="*/ 0 h 3049803"/>
              <a:gd name="connsiteX157" fmla="*/ 110532 w 2843684"/>
              <a:gd name="connsiteY157" fmla="*/ 0 h 3049803"/>
              <a:gd name="connsiteX158" fmla="*/ 160774 w 2843684"/>
              <a:gd name="connsiteY158" fmla="*/ 70339 h 3049803"/>
              <a:gd name="connsiteX159" fmla="*/ 0 w 2843684"/>
              <a:gd name="connsiteY159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74690 w 2843684"/>
              <a:gd name="connsiteY32" fmla="*/ 1688123 h 3049803"/>
              <a:gd name="connsiteX33" fmla="*/ 1085222 w 2843684"/>
              <a:gd name="connsiteY33" fmla="*/ 1698172 h 3049803"/>
              <a:gd name="connsiteX34" fmla="*/ 1095270 w 2843684"/>
              <a:gd name="connsiteY34" fmla="*/ 1728317 h 3049803"/>
              <a:gd name="connsiteX35" fmla="*/ 1125416 w 2843684"/>
              <a:gd name="connsiteY35" fmla="*/ 1748413 h 3049803"/>
              <a:gd name="connsiteX36" fmla="*/ 1235947 w 2843684"/>
              <a:gd name="connsiteY36" fmla="*/ 1768510 h 3049803"/>
              <a:gd name="connsiteX37" fmla="*/ 1278971 w 2843684"/>
              <a:gd name="connsiteY37" fmla="*/ 1745073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44896 w 2843684"/>
              <a:gd name="connsiteY40" fmla="*/ 1855860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47956 w 2843684"/>
              <a:gd name="connsiteY43" fmla="*/ 2010973 h 3049803"/>
              <a:gd name="connsiteX44" fmla="*/ 1567543 w 2843684"/>
              <a:gd name="connsiteY44" fmla="*/ 2066111 h 3049803"/>
              <a:gd name="connsiteX45" fmla="*/ 1643288 w 2843684"/>
              <a:gd name="connsiteY45" fmla="*/ 2101153 h 3049803"/>
              <a:gd name="connsiteX46" fmla="*/ 1688887 w 2843684"/>
              <a:gd name="connsiteY46" fmla="*/ 2141856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00237 w 2843684"/>
              <a:gd name="connsiteY55" fmla="*/ 2690128 h 3049803"/>
              <a:gd name="connsiteX56" fmla="*/ 1632476 w 2843684"/>
              <a:gd name="connsiteY56" fmla="*/ 2793951 h 3049803"/>
              <a:gd name="connsiteX57" fmla="*/ 1662620 w 2843684"/>
              <a:gd name="connsiteY57" fmla="*/ 2841109 h 3049803"/>
              <a:gd name="connsiteX58" fmla="*/ 1687614 w 2843684"/>
              <a:gd name="connsiteY58" fmla="*/ 2861459 h 3049803"/>
              <a:gd name="connsiteX59" fmla="*/ 1729873 w 2843684"/>
              <a:gd name="connsiteY59" fmla="*/ 2899332 h 3049803"/>
              <a:gd name="connsiteX60" fmla="*/ 1788352 w 2843684"/>
              <a:gd name="connsiteY60" fmla="*/ 2916853 h 3049803"/>
              <a:gd name="connsiteX61" fmla="*/ 1833697 w 2843684"/>
              <a:gd name="connsiteY61" fmla="*/ 2968651 h 3049803"/>
              <a:gd name="connsiteX62" fmla="*/ 1812837 w 2843684"/>
              <a:gd name="connsiteY62" fmla="*/ 3006524 h 3049803"/>
              <a:gd name="connsiteX63" fmla="*/ 1855860 w 2843684"/>
              <a:gd name="connsiteY63" fmla="*/ 3049803 h 3049803"/>
              <a:gd name="connsiteX64" fmla="*/ 1949380 w 2843684"/>
              <a:gd name="connsiteY64" fmla="*/ 3034602 h 3049803"/>
              <a:gd name="connsiteX65" fmla="*/ 1979525 w 2843684"/>
              <a:gd name="connsiteY65" fmla="*/ 2974312 h 3049803"/>
              <a:gd name="connsiteX66" fmla="*/ 1999622 w 2843684"/>
              <a:gd name="connsiteY66" fmla="*/ 2944167 h 3049803"/>
              <a:gd name="connsiteX67" fmla="*/ 2039816 w 2843684"/>
              <a:gd name="connsiteY67" fmla="*/ 2883877 h 3049803"/>
              <a:gd name="connsiteX68" fmla="*/ 2080009 w 2843684"/>
              <a:gd name="connsiteY68" fmla="*/ 2823587 h 3049803"/>
              <a:gd name="connsiteX69" fmla="*/ 2100106 w 2843684"/>
              <a:gd name="connsiteY69" fmla="*/ 2793442 h 3049803"/>
              <a:gd name="connsiteX70" fmla="*/ 2140299 w 2843684"/>
              <a:gd name="connsiteY70" fmla="*/ 2733152 h 3049803"/>
              <a:gd name="connsiteX71" fmla="*/ 2160396 w 2843684"/>
              <a:gd name="connsiteY71" fmla="*/ 2703007 h 3049803"/>
              <a:gd name="connsiteX72" fmla="*/ 2190541 w 2843684"/>
              <a:gd name="connsiteY72" fmla="*/ 2642717 h 3049803"/>
              <a:gd name="connsiteX73" fmla="*/ 2220686 w 2843684"/>
              <a:gd name="connsiteY73" fmla="*/ 2582427 h 3049803"/>
              <a:gd name="connsiteX74" fmla="*/ 2240783 w 2843684"/>
              <a:gd name="connsiteY74" fmla="*/ 2522137 h 3049803"/>
              <a:gd name="connsiteX75" fmla="*/ 2250831 w 2843684"/>
              <a:gd name="connsiteY75" fmla="*/ 2491991 h 3049803"/>
              <a:gd name="connsiteX76" fmla="*/ 2232546 w 2843684"/>
              <a:gd name="connsiteY76" fmla="*/ 2407472 h 3049803"/>
              <a:gd name="connsiteX77" fmla="*/ 2262690 w 2843684"/>
              <a:gd name="connsiteY77" fmla="*/ 2326575 h 3049803"/>
              <a:gd name="connsiteX78" fmla="*/ 2277891 w 2843684"/>
              <a:gd name="connsiteY78" fmla="*/ 2293855 h 3049803"/>
              <a:gd name="connsiteX79" fmla="*/ 2277381 w 2843684"/>
              <a:gd name="connsiteY79" fmla="*/ 2250831 h 3049803"/>
              <a:gd name="connsiteX80" fmla="*/ 2315253 w 2843684"/>
              <a:gd name="connsiteY80" fmla="*/ 2180238 h 3049803"/>
              <a:gd name="connsiteX81" fmla="*/ 2426805 w 2843684"/>
              <a:gd name="connsiteY81" fmla="*/ 2196202 h 3049803"/>
              <a:gd name="connsiteX82" fmla="*/ 2461846 w 2843684"/>
              <a:gd name="connsiteY82" fmla="*/ 2029767 h 3049803"/>
              <a:gd name="connsiteX83" fmla="*/ 2502040 w 2843684"/>
              <a:gd name="connsiteY83" fmla="*/ 2039816 h 3049803"/>
              <a:gd name="connsiteX84" fmla="*/ 2542233 w 2843684"/>
              <a:gd name="connsiteY84" fmla="*/ 1949381 h 3049803"/>
              <a:gd name="connsiteX85" fmla="*/ 2552281 w 2843684"/>
              <a:gd name="connsiteY85" fmla="*/ 1909187 h 3049803"/>
              <a:gd name="connsiteX86" fmla="*/ 2615912 w 2843684"/>
              <a:gd name="connsiteY86" fmla="*/ 1891666 h 3049803"/>
              <a:gd name="connsiteX87" fmla="*/ 2642972 w 2843684"/>
              <a:gd name="connsiteY87" fmla="*/ 1831631 h 3049803"/>
              <a:gd name="connsiteX88" fmla="*/ 2715631 w 2843684"/>
              <a:gd name="connsiteY88" fmla="*/ 1811280 h 3049803"/>
              <a:gd name="connsiteX89" fmla="*/ 2703007 w 2843684"/>
              <a:gd name="connsiteY89" fmla="*/ 1758462 h 3049803"/>
              <a:gd name="connsiteX90" fmla="*/ 2692958 w 2843684"/>
              <a:gd name="connsiteY90" fmla="*/ 1547446 h 3049803"/>
              <a:gd name="connsiteX91" fmla="*/ 2632668 w 2843684"/>
              <a:gd name="connsiteY91" fmla="*/ 1507253 h 3049803"/>
              <a:gd name="connsiteX92" fmla="*/ 2620553 w 2843684"/>
              <a:gd name="connsiteY92" fmla="*/ 1482005 h 3049803"/>
              <a:gd name="connsiteX93" fmla="*/ 2603288 w 2843684"/>
              <a:gd name="connsiteY93" fmla="*/ 1456757 h 3049803"/>
              <a:gd name="connsiteX94" fmla="*/ 2577784 w 2843684"/>
              <a:gd name="connsiteY94" fmla="*/ 1374048 h 3049803"/>
              <a:gd name="connsiteX95" fmla="*/ 2622620 w 2843684"/>
              <a:gd name="connsiteY95" fmla="*/ 1396721 h 3049803"/>
              <a:gd name="connsiteX96" fmla="*/ 2682910 w 2843684"/>
              <a:gd name="connsiteY96" fmla="*/ 1426866 h 3049803"/>
              <a:gd name="connsiteX97" fmla="*/ 2736237 w 2843684"/>
              <a:gd name="connsiteY97" fmla="*/ 1330771 h 3049803"/>
              <a:gd name="connsiteX98" fmla="*/ 2682910 w 2843684"/>
              <a:gd name="connsiteY98" fmla="*/ 1336176 h 3049803"/>
              <a:gd name="connsiteX99" fmla="*/ 2615148 w 2843684"/>
              <a:gd name="connsiteY99" fmla="*/ 1349310 h 3049803"/>
              <a:gd name="connsiteX100" fmla="*/ 2646057 w 2843684"/>
              <a:gd name="connsiteY100" fmla="*/ 1276141 h 3049803"/>
              <a:gd name="connsiteX101" fmla="*/ 2672862 w 2843684"/>
              <a:gd name="connsiteY101" fmla="*/ 1296238 h 3049803"/>
              <a:gd name="connsiteX102" fmla="*/ 2705582 w 2843684"/>
              <a:gd name="connsiteY102" fmla="*/ 1298559 h 3049803"/>
              <a:gd name="connsiteX103" fmla="*/ 2733152 w 2843684"/>
              <a:gd name="connsiteY103" fmla="*/ 1300879 h 3049803"/>
              <a:gd name="connsiteX104" fmla="*/ 2728254 w 2843684"/>
              <a:gd name="connsiteY104" fmla="*/ 1268414 h 3049803"/>
              <a:gd name="connsiteX105" fmla="*/ 2703007 w 2843684"/>
              <a:gd name="connsiteY105" fmla="*/ 1245996 h 3049803"/>
              <a:gd name="connsiteX106" fmla="*/ 2692958 w 2843684"/>
              <a:gd name="connsiteY106" fmla="*/ 1215851 h 3049803"/>
              <a:gd name="connsiteX107" fmla="*/ 2713055 w 2843684"/>
              <a:gd name="connsiteY107" fmla="*/ 1185706 h 3049803"/>
              <a:gd name="connsiteX108" fmla="*/ 2733152 w 2843684"/>
              <a:gd name="connsiteY108" fmla="*/ 1125416 h 3049803"/>
              <a:gd name="connsiteX109" fmla="*/ 2723103 w 2843684"/>
              <a:gd name="connsiteY109" fmla="*/ 1004835 h 3049803"/>
              <a:gd name="connsiteX110" fmla="*/ 2703007 w 2843684"/>
              <a:gd name="connsiteY110" fmla="*/ 944545 h 3049803"/>
              <a:gd name="connsiteX111" fmla="*/ 2713055 w 2843684"/>
              <a:gd name="connsiteY111" fmla="*/ 914400 h 3049803"/>
              <a:gd name="connsiteX112" fmla="*/ 2733152 w 2843684"/>
              <a:gd name="connsiteY112" fmla="*/ 884255 h 3049803"/>
              <a:gd name="connsiteX113" fmla="*/ 2773345 w 2843684"/>
              <a:gd name="connsiteY113" fmla="*/ 823965 h 3049803"/>
              <a:gd name="connsiteX114" fmla="*/ 2833635 w 2843684"/>
              <a:gd name="connsiteY114" fmla="*/ 823965 h 3049803"/>
              <a:gd name="connsiteX115" fmla="*/ 2843684 w 2843684"/>
              <a:gd name="connsiteY115" fmla="*/ 793820 h 3049803"/>
              <a:gd name="connsiteX116" fmla="*/ 2833635 w 2843684"/>
              <a:gd name="connsiteY116" fmla="*/ 763675 h 3049803"/>
              <a:gd name="connsiteX117" fmla="*/ 2773345 w 2843684"/>
              <a:gd name="connsiteY117" fmla="*/ 743578 h 3049803"/>
              <a:gd name="connsiteX118" fmla="*/ 2662813 w 2843684"/>
              <a:gd name="connsiteY118" fmla="*/ 753627 h 3049803"/>
              <a:gd name="connsiteX119" fmla="*/ 2642717 w 2843684"/>
              <a:gd name="connsiteY119" fmla="*/ 783772 h 3049803"/>
              <a:gd name="connsiteX120" fmla="*/ 2612572 w 2843684"/>
              <a:gd name="connsiteY120" fmla="*/ 803868 h 3049803"/>
              <a:gd name="connsiteX121" fmla="*/ 2592475 w 2843684"/>
              <a:gd name="connsiteY121" fmla="*/ 773723 h 3049803"/>
              <a:gd name="connsiteX122" fmla="*/ 2562330 w 2843684"/>
              <a:gd name="connsiteY122" fmla="*/ 713433 h 3049803"/>
              <a:gd name="connsiteX123" fmla="*/ 2502040 w 2843684"/>
              <a:gd name="connsiteY123" fmla="*/ 693337 h 3049803"/>
              <a:gd name="connsiteX124" fmla="*/ 2471895 w 2843684"/>
              <a:gd name="connsiteY124" fmla="*/ 683288 h 3049803"/>
              <a:gd name="connsiteX125" fmla="*/ 2200589 w 2843684"/>
              <a:gd name="connsiteY125" fmla="*/ 703385 h 3049803"/>
              <a:gd name="connsiteX126" fmla="*/ 2160396 w 2843684"/>
              <a:gd name="connsiteY126" fmla="*/ 713433 h 3049803"/>
              <a:gd name="connsiteX127" fmla="*/ 2059912 w 2843684"/>
              <a:gd name="connsiteY127" fmla="*/ 723482 h 3049803"/>
              <a:gd name="connsiteX128" fmla="*/ 2029767 w 2843684"/>
              <a:gd name="connsiteY128" fmla="*/ 743578 h 3049803"/>
              <a:gd name="connsiteX129" fmla="*/ 1979525 w 2843684"/>
              <a:gd name="connsiteY129" fmla="*/ 813917 h 3049803"/>
              <a:gd name="connsiteX130" fmla="*/ 1879042 w 2843684"/>
              <a:gd name="connsiteY130" fmla="*/ 803868 h 3049803"/>
              <a:gd name="connsiteX131" fmla="*/ 1848897 w 2843684"/>
              <a:gd name="connsiteY131" fmla="*/ 743578 h 3049803"/>
              <a:gd name="connsiteX132" fmla="*/ 1838849 w 2843684"/>
              <a:gd name="connsiteY132" fmla="*/ 693337 h 3049803"/>
              <a:gd name="connsiteX133" fmla="*/ 1748413 w 2843684"/>
              <a:gd name="connsiteY133" fmla="*/ 683288 h 3049803"/>
              <a:gd name="connsiteX134" fmla="*/ 1718268 w 2843684"/>
              <a:gd name="connsiteY134" fmla="*/ 653143 h 3049803"/>
              <a:gd name="connsiteX135" fmla="*/ 1828800 w 2843684"/>
              <a:gd name="connsiteY135" fmla="*/ 643095 h 3049803"/>
              <a:gd name="connsiteX136" fmla="*/ 1778558 w 2843684"/>
              <a:gd name="connsiteY136" fmla="*/ 462224 h 3049803"/>
              <a:gd name="connsiteX137" fmla="*/ 1567543 w 2843684"/>
              <a:gd name="connsiteY137" fmla="*/ 502418 h 3049803"/>
              <a:gd name="connsiteX138" fmla="*/ 1517301 w 2843684"/>
              <a:gd name="connsiteY138" fmla="*/ 311499 h 3049803"/>
              <a:gd name="connsiteX139" fmla="*/ 1406769 w 2843684"/>
              <a:gd name="connsiteY139" fmla="*/ 341644 h 3049803"/>
              <a:gd name="connsiteX140" fmla="*/ 1406769 w 2843684"/>
              <a:gd name="connsiteY140" fmla="*/ 452176 h 3049803"/>
              <a:gd name="connsiteX141" fmla="*/ 1316334 w 2843684"/>
              <a:gd name="connsiteY141" fmla="*/ 452176 h 3049803"/>
              <a:gd name="connsiteX142" fmla="*/ 1346479 w 2843684"/>
              <a:gd name="connsiteY142" fmla="*/ 391886 h 3049803"/>
              <a:gd name="connsiteX143" fmla="*/ 1004835 w 2843684"/>
              <a:gd name="connsiteY143" fmla="*/ 321548 h 3049803"/>
              <a:gd name="connsiteX144" fmla="*/ 974690 w 2843684"/>
              <a:gd name="connsiteY144" fmla="*/ 371789 h 3049803"/>
              <a:gd name="connsiteX145" fmla="*/ 884255 w 2843684"/>
              <a:gd name="connsiteY145" fmla="*/ 371789 h 3049803"/>
              <a:gd name="connsiteX146" fmla="*/ 733530 w 2843684"/>
              <a:gd name="connsiteY146" fmla="*/ 150726 h 3049803"/>
              <a:gd name="connsiteX147" fmla="*/ 633046 w 2843684"/>
              <a:gd name="connsiteY147" fmla="*/ 221064 h 3049803"/>
              <a:gd name="connsiteX148" fmla="*/ 592853 w 2843684"/>
              <a:gd name="connsiteY148" fmla="*/ 190919 h 3049803"/>
              <a:gd name="connsiteX149" fmla="*/ 502418 w 2843684"/>
              <a:gd name="connsiteY149" fmla="*/ 221064 h 3049803"/>
              <a:gd name="connsiteX150" fmla="*/ 422031 w 2843684"/>
              <a:gd name="connsiteY150" fmla="*/ 301451 h 3049803"/>
              <a:gd name="connsiteX151" fmla="*/ 371789 w 2843684"/>
              <a:gd name="connsiteY151" fmla="*/ 231112 h 3049803"/>
              <a:gd name="connsiteX152" fmla="*/ 522514 w 2843684"/>
              <a:gd name="connsiteY152" fmla="*/ 130629 h 3049803"/>
              <a:gd name="connsiteX153" fmla="*/ 432079 w 2843684"/>
              <a:gd name="connsiteY153" fmla="*/ 20097 h 3049803"/>
              <a:gd name="connsiteX154" fmla="*/ 311499 w 2843684"/>
              <a:gd name="connsiteY154" fmla="*/ 40194 h 3049803"/>
              <a:gd name="connsiteX155" fmla="*/ 281354 w 2843684"/>
              <a:gd name="connsiteY155" fmla="*/ 70339 h 3049803"/>
              <a:gd name="connsiteX156" fmla="*/ 190919 w 2843684"/>
              <a:gd name="connsiteY156" fmla="*/ 0 h 3049803"/>
              <a:gd name="connsiteX157" fmla="*/ 110532 w 2843684"/>
              <a:gd name="connsiteY157" fmla="*/ 0 h 3049803"/>
              <a:gd name="connsiteX158" fmla="*/ 160774 w 2843684"/>
              <a:gd name="connsiteY158" fmla="*/ 70339 h 3049803"/>
              <a:gd name="connsiteX159" fmla="*/ 0 w 2843684"/>
              <a:gd name="connsiteY159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74690 w 2843684"/>
              <a:gd name="connsiteY32" fmla="*/ 1688123 h 3049803"/>
              <a:gd name="connsiteX33" fmla="*/ 1085222 w 2843684"/>
              <a:gd name="connsiteY33" fmla="*/ 1698172 h 3049803"/>
              <a:gd name="connsiteX34" fmla="*/ 1095270 w 2843684"/>
              <a:gd name="connsiteY34" fmla="*/ 1728317 h 3049803"/>
              <a:gd name="connsiteX35" fmla="*/ 1125416 w 2843684"/>
              <a:gd name="connsiteY35" fmla="*/ 1748413 h 3049803"/>
              <a:gd name="connsiteX36" fmla="*/ 1230796 w 2843684"/>
              <a:gd name="connsiteY36" fmla="*/ 1755632 h 3049803"/>
              <a:gd name="connsiteX37" fmla="*/ 1278971 w 2843684"/>
              <a:gd name="connsiteY37" fmla="*/ 1745073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44896 w 2843684"/>
              <a:gd name="connsiteY40" fmla="*/ 1855860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47956 w 2843684"/>
              <a:gd name="connsiteY43" fmla="*/ 2010973 h 3049803"/>
              <a:gd name="connsiteX44" fmla="*/ 1567543 w 2843684"/>
              <a:gd name="connsiteY44" fmla="*/ 2066111 h 3049803"/>
              <a:gd name="connsiteX45" fmla="*/ 1643288 w 2843684"/>
              <a:gd name="connsiteY45" fmla="*/ 2101153 h 3049803"/>
              <a:gd name="connsiteX46" fmla="*/ 1688887 w 2843684"/>
              <a:gd name="connsiteY46" fmla="*/ 2141856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00237 w 2843684"/>
              <a:gd name="connsiteY55" fmla="*/ 2690128 h 3049803"/>
              <a:gd name="connsiteX56" fmla="*/ 1632476 w 2843684"/>
              <a:gd name="connsiteY56" fmla="*/ 2793951 h 3049803"/>
              <a:gd name="connsiteX57" fmla="*/ 1662620 w 2843684"/>
              <a:gd name="connsiteY57" fmla="*/ 2841109 h 3049803"/>
              <a:gd name="connsiteX58" fmla="*/ 1687614 w 2843684"/>
              <a:gd name="connsiteY58" fmla="*/ 2861459 h 3049803"/>
              <a:gd name="connsiteX59" fmla="*/ 1729873 w 2843684"/>
              <a:gd name="connsiteY59" fmla="*/ 2899332 h 3049803"/>
              <a:gd name="connsiteX60" fmla="*/ 1788352 w 2843684"/>
              <a:gd name="connsiteY60" fmla="*/ 2916853 h 3049803"/>
              <a:gd name="connsiteX61" fmla="*/ 1833697 w 2843684"/>
              <a:gd name="connsiteY61" fmla="*/ 2968651 h 3049803"/>
              <a:gd name="connsiteX62" fmla="*/ 1812837 w 2843684"/>
              <a:gd name="connsiteY62" fmla="*/ 3006524 h 3049803"/>
              <a:gd name="connsiteX63" fmla="*/ 1855860 w 2843684"/>
              <a:gd name="connsiteY63" fmla="*/ 3049803 h 3049803"/>
              <a:gd name="connsiteX64" fmla="*/ 1949380 w 2843684"/>
              <a:gd name="connsiteY64" fmla="*/ 3034602 h 3049803"/>
              <a:gd name="connsiteX65" fmla="*/ 1979525 w 2843684"/>
              <a:gd name="connsiteY65" fmla="*/ 2974312 h 3049803"/>
              <a:gd name="connsiteX66" fmla="*/ 1999622 w 2843684"/>
              <a:gd name="connsiteY66" fmla="*/ 2944167 h 3049803"/>
              <a:gd name="connsiteX67" fmla="*/ 2039816 w 2843684"/>
              <a:gd name="connsiteY67" fmla="*/ 2883877 h 3049803"/>
              <a:gd name="connsiteX68" fmla="*/ 2080009 w 2843684"/>
              <a:gd name="connsiteY68" fmla="*/ 2823587 h 3049803"/>
              <a:gd name="connsiteX69" fmla="*/ 2100106 w 2843684"/>
              <a:gd name="connsiteY69" fmla="*/ 2793442 h 3049803"/>
              <a:gd name="connsiteX70" fmla="*/ 2140299 w 2843684"/>
              <a:gd name="connsiteY70" fmla="*/ 2733152 h 3049803"/>
              <a:gd name="connsiteX71" fmla="*/ 2160396 w 2843684"/>
              <a:gd name="connsiteY71" fmla="*/ 2703007 h 3049803"/>
              <a:gd name="connsiteX72" fmla="*/ 2190541 w 2843684"/>
              <a:gd name="connsiteY72" fmla="*/ 2642717 h 3049803"/>
              <a:gd name="connsiteX73" fmla="*/ 2220686 w 2843684"/>
              <a:gd name="connsiteY73" fmla="*/ 2582427 h 3049803"/>
              <a:gd name="connsiteX74" fmla="*/ 2240783 w 2843684"/>
              <a:gd name="connsiteY74" fmla="*/ 2522137 h 3049803"/>
              <a:gd name="connsiteX75" fmla="*/ 2250831 w 2843684"/>
              <a:gd name="connsiteY75" fmla="*/ 2491991 h 3049803"/>
              <a:gd name="connsiteX76" fmla="*/ 2232546 w 2843684"/>
              <a:gd name="connsiteY76" fmla="*/ 2407472 h 3049803"/>
              <a:gd name="connsiteX77" fmla="*/ 2262690 w 2843684"/>
              <a:gd name="connsiteY77" fmla="*/ 2326575 h 3049803"/>
              <a:gd name="connsiteX78" fmla="*/ 2277891 w 2843684"/>
              <a:gd name="connsiteY78" fmla="*/ 2293855 h 3049803"/>
              <a:gd name="connsiteX79" fmla="*/ 2277381 w 2843684"/>
              <a:gd name="connsiteY79" fmla="*/ 2250831 h 3049803"/>
              <a:gd name="connsiteX80" fmla="*/ 2315253 w 2843684"/>
              <a:gd name="connsiteY80" fmla="*/ 2180238 h 3049803"/>
              <a:gd name="connsiteX81" fmla="*/ 2426805 w 2843684"/>
              <a:gd name="connsiteY81" fmla="*/ 2196202 h 3049803"/>
              <a:gd name="connsiteX82" fmla="*/ 2461846 w 2843684"/>
              <a:gd name="connsiteY82" fmla="*/ 2029767 h 3049803"/>
              <a:gd name="connsiteX83" fmla="*/ 2502040 w 2843684"/>
              <a:gd name="connsiteY83" fmla="*/ 2039816 h 3049803"/>
              <a:gd name="connsiteX84" fmla="*/ 2542233 w 2843684"/>
              <a:gd name="connsiteY84" fmla="*/ 1949381 h 3049803"/>
              <a:gd name="connsiteX85" fmla="*/ 2552281 w 2843684"/>
              <a:gd name="connsiteY85" fmla="*/ 1909187 h 3049803"/>
              <a:gd name="connsiteX86" fmla="*/ 2615912 w 2843684"/>
              <a:gd name="connsiteY86" fmla="*/ 1891666 h 3049803"/>
              <a:gd name="connsiteX87" fmla="*/ 2642972 w 2843684"/>
              <a:gd name="connsiteY87" fmla="*/ 1831631 h 3049803"/>
              <a:gd name="connsiteX88" fmla="*/ 2715631 w 2843684"/>
              <a:gd name="connsiteY88" fmla="*/ 1811280 h 3049803"/>
              <a:gd name="connsiteX89" fmla="*/ 2703007 w 2843684"/>
              <a:gd name="connsiteY89" fmla="*/ 1758462 h 3049803"/>
              <a:gd name="connsiteX90" fmla="*/ 2692958 w 2843684"/>
              <a:gd name="connsiteY90" fmla="*/ 1547446 h 3049803"/>
              <a:gd name="connsiteX91" fmla="*/ 2632668 w 2843684"/>
              <a:gd name="connsiteY91" fmla="*/ 1507253 h 3049803"/>
              <a:gd name="connsiteX92" fmla="*/ 2620553 w 2843684"/>
              <a:gd name="connsiteY92" fmla="*/ 1482005 h 3049803"/>
              <a:gd name="connsiteX93" fmla="*/ 2603288 w 2843684"/>
              <a:gd name="connsiteY93" fmla="*/ 1456757 h 3049803"/>
              <a:gd name="connsiteX94" fmla="*/ 2577784 w 2843684"/>
              <a:gd name="connsiteY94" fmla="*/ 1374048 h 3049803"/>
              <a:gd name="connsiteX95" fmla="*/ 2622620 w 2843684"/>
              <a:gd name="connsiteY95" fmla="*/ 1396721 h 3049803"/>
              <a:gd name="connsiteX96" fmla="*/ 2682910 w 2843684"/>
              <a:gd name="connsiteY96" fmla="*/ 1426866 h 3049803"/>
              <a:gd name="connsiteX97" fmla="*/ 2736237 w 2843684"/>
              <a:gd name="connsiteY97" fmla="*/ 1330771 h 3049803"/>
              <a:gd name="connsiteX98" fmla="*/ 2682910 w 2843684"/>
              <a:gd name="connsiteY98" fmla="*/ 1336176 h 3049803"/>
              <a:gd name="connsiteX99" fmla="*/ 2615148 w 2843684"/>
              <a:gd name="connsiteY99" fmla="*/ 1349310 h 3049803"/>
              <a:gd name="connsiteX100" fmla="*/ 2646057 w 2843684"/>
              <a:gd name="connsiteY100" fmla="*/ 1276141 h 3049803"/>
              <a:gd name="connsiteX101" fmla="*/ 2672862 w 2843684"/>
              <a:gd name="connsiteY101" fmla="*/ 1296238 h 3049803"/>
              <a:gd name="connsiteX102" fmla="*/ 2705582 w 2843684"/>
              <a:gd name="connsiteY102" fmla="*/ 1298559 h 3049803"/>
              <a:gd name="connsiteX103" fmla="*/ 2733152 w 2843684"/>
              <a:gd name="connsiteY103" fmla="*/ 1300879 h 3049803"/>
              <a:gd name="connsiteX104" fmla="*/ 2728254 w 2843684"/>
              <a:gd name="connsiteY104" fmla="*/ 1268414 h 3049803"/>
              <a:gd name="connsiteX105" fmla="*/ 2703007 w 2843684"/>
              <a:gd name="connsiteY105" fmla="*/ 1245996 h 3049803"/>
              <a:gd name="connsiteX106" fmla="*/ 2692958 w 2843684"/>
              <a:gd name="connsiteY106" fmla="*/ 1215851 h 3049803"/>
              <a:gd name="connsiteX107" fmla="*/ 2713055 w 2843684"/>
              <a:gd name="connsiteY107" fmla="*/ 1185706 h 3049803"/>
              <a:gd name="connsiteX108" fmla="*/ 2733152 w 2843684"/>
              <a:gd name="connsiteY108" fmla="*/ 1125416 h 3049803"/>
              <a:gd name="connsiteX109" fmla="*/ 2723103 w 2843684"/>
              <a:gd name="connsiteY109" fmla="*/ 1004835 h 3049803"/>
              <a:gd name="connsiteX110" fmla="*/ 2703007 w 2843684"/>
              <a:gd name="connsiteY110" fmla="*/ 944545 h 3049803"/>
              <a:gd name="connsiteX111" fmla="*/ 2713055 w 2843684"/>
              <a:gd name="connsiteY111" fmla="*/ 914400 h 3049803"/>
              <a:gd name="connsiteX112" fmla="*/ 2733152 w 2843684"/>
              <a:gd name="connsiteY112" fmla="*/ 884255 h 3049803"/>
              <a:gd name="connsiteX113" fmla="*/ 2773345 w 2843684"/>
              <a:gd name="connsiteY113" fmla="*/ 823965 h 3049803"/>
              <a:gd name="connsiteX114" fmla="*/ 2833635 w 2843684"/>
              <a:gd name="connsiteY114" fmla="*/ 823965 h 3049803"/>
              <a:gd name="connsiteX115" fmla="*/ 2843684 w 2843684"/>
              <a:gd name="connsiteY115" fmla="*/ 793820 h 3049803"/>
              <a:gd name="connsiteX116" fmla="*/ 2833635 w 2843684"/>
              <a:gd name="connsiteY116" fmla="*/ 763675 h 3049803"/>
              <a:gd name="connsiteX117" fmla="*/ 2773345 w 2843684"/>
              <a:gd name="connsiteY117" fmla="*/ 743578 h 3049803"/>
              <a:gd name="connsiteX118" fmla="*/ 2662813 w 2843684"/>
              <a:gd name="connsiteY118" fmla="*/ 753627 h 3049803"/>
              <a:gd name="connsiteX119" fmla="*/ 2642717 w 2843684"/>
              <a:gd name="connsiteY119" fmla="*/ 783772 h 3049803"/>
              <a:gd name="connsiteX120" fmla="*/ 2612572 w 2843684"/>
              <a:gd name="connsiteY120" fmla="*/ 803868 h 3049803"/>
              <a:gd name="connsiteX121" fmla="*/ 2592475 w 2843684"/>
              <a:gd name="connsiteY121" fmla="*/ 773723 h 3049803"/>
              <a:gd name="connsiteX122" fmla="*/ 2562330 w 2843684"/>
              <a:gd name="connsiteY122" fmla="*/ 713433 h 3049803"/>
              <a:gd name="connsiteX123" fmla="*/ 2502040 w 2843684"/>
              <a:gd name="connsiteY123" fmla="*/ 693337 h 3049803"/>
              <a:gd name="connsiteX124" fmla="*/ 2471895 w 2843684"/>
              <a:gd name="connsiteY124" fmla="*/ 683288 h 3049803"/>
              <a:gd name="connsiteX125" fmla="*/ 2200589 w 2843684"/>
              <a:gd name="connsiteY125" fmla="*/ 703385 h 3049803"/>
              <a:gd name="connsiteX126" fmla="*/ 2160396 w 2843684"/>
              <a:gd name="connsiteY126" fmla="*/ 713433 h 3049803"/>
              <a:gd name="connsiteX127" fmla="*/ 2059912 w 2843684"/>
              <a:gd name="connsiteY127" fmla="*/ 723482 h 3049803"/>
              <a:gd name="connsiteX128" fmla="*/ 2029767 w 2843684"/>
              <a:gd name="connsiteY128" fmla="*/ 743578 h 3049803"/>
              <a:gd name="connsiteX129" fmla="*/ 1979525 w 2843684"/>
              <a:gd name="connsiteY129" fmla="*/ 813917 h 3049803"/>
              <a:gd name="connsiteX130" fmla="*/ 1879042 w 2843684"/>
              <a:gd name="connsiteY130" fmla="*/ 803868 h 3049803"/>
              <a:gd name="connsiteX131" fmla="*/ 1848897 w 2843684"/>
              <a:gd name="connsiteY131" fmla="*/ 743578 h 3049803"/>
              <a:gd name="connsiteX132" fmla="*/ 1838849 w 2843684"/>
              <a:gd name="connsiteY132" fmla="*/ 693337 h 3049803"/>
              <a:gd name="connsiteX133" fmla="*/ 1748413 w 2843684"/>
              <a:gd name="connsiteY133" fmla="*/ 683288 h 3049803"/>
              <a:gd name="connsiteX134" fmla="*/ 1718268 w 2843684"/>
              <a:gd name="connsiteY134" fmla="*/ 653143 h 3049803"/>
              <a:gd name="connsiteX135" fmla="*/ 1828800 w 2843684"/>
              <a:gd name="connsiteY135" fmla="*/ 643095 h 3049803"/>
              <a:gd name="connsiteX136" fmla="*/ 1778558 w 2843684"/>
              <a:gd name="connsiteY136" fmla="*/ 462224 h 3049803"/>
              <a:gd name="connsiteX137" fmla="*/ 1567543 w 2843684"/>
              <a:gd name="connsiteY137" fmla="*/ 502418 h 3049803"/>
              <a:gd name="connsiteX138" fmla="*/ 1517301 w 2843684"/>
              <a:gd name="connsiteY138" fmla="*/ 311499 h 3049803"/>
              <a:gd name="connsiteX139" fmla="*/ 1406769 w 2843684"/>
              <a:gd name="connsiteY139" fmla="*/ 341644 h 3049803"/>
              <a:gd name="connsiteX140" fmla="*/ 1406769 w 2843684"/>
              <a:gd name="connsiteY140" fmla="*/ 452176 h 3049803"/>
              <a:gd name="connsiteX141" fmla="*/ 1316334 w 2843684"/>
              <a:gd name="connsiteY141" fmla="*/ 452176 h 3049803"/>
              <a:gd name="connsiteX142" fmla="*/ 1346479 w 2843684"/>
              <a:gd name="connsiteY142" fmla="*/ 391886 h 3049803"/>
              <a:gd name="connsiteX143" fmla="*/ 1004835 w 2843684"/>
              <a:gd name="connsiteY143" fmla="*/ 321548 h 3049803"/>
              <a:gd name="connsiteX144" fmla="*/ 974690 w 2843684"/>
              <a:gd name="connsiteY144" fmla="*/ 371789 h 3049803"/>
              <a:gd name="connsiteX145" fmla="*/ 884255 w 2843684"/>
              <a:gd name="connsiteY145" fmla="*/ 371789 h 3049803"/>
              <a:gd name="connsiteX146" fmla="*/ 733530 w 2843684"/>
              <a:gd name="connsiteY146" fmla="*/ 150726 h 3049803"/>
              <a:gd name="connsiteX147" fmla="*/ 633046 w 2843684"/>
              <a:gd name="connsiteY147" fmla="*/ 221064 h 3049803"/>
              <a:gd name="connsiteX148" fmla="*/ 592853 w 2843684"/>
              <a:gd name="connsiteY148" fmla="*/ 190919 h 3049803"/>
              <a:gd name="connsiteX149" fmla="*/ 502418 w 2843684"/>
              <a:gd name="connsiteY149" fmla="*/ 221064 h 3049803"/>
              <a:gd name="connsiteX150" fmla="*/ 422031 w 2843684"/>
              <a:gd name="connsiteY150" fmla="*/ 301451 h 3049803"/>
              <a:gd name="connsiteX151" fmla="*/ 371789 w 2843684"/>
              <a:gd name="connsiteY151" fmla="*/ 231112 h 3049803"/>
              <a:gd name="connsiteX152" fmla="*/ 522514 w 2843684"/>
              <a:gd name="connsiteY152" fmla="*/ 130629 h 3049803"/>
              <a:gd name="connsiteX153" fmla="*/ 432079 w 2843684"/>
              <a:gd name="connsiteY153" fmla="*/ 20097 h 3049803"/>
              <a:gd name="connsiteX154" fmla="*/ 311499 w 2843684"/>
              <a:gd name="connsiteY154" fmla="*/ 40194 h 3049803"/>
              <a:gd name="connsiteX155" fmla="*/ 281354 w 2843684"/>
              <a:gd name="connsiteY155" fmla="*/ 70339 h 3049803"/>
              <a:gd name="connsiteX156" fmla="*/ 190919 w 2843684"/>
              <a:gd name="connsiteY156" fmla="*/ 0 h 3049803"/>
              <a:gd name="connsiteX157" fmla="*/ 110532 w 2843684"/>
              <a:gd name="connsiteY157" fmla="*/ 0 h 3049803"/>
              <a:gd name="connsiteX158" fmla="*/ 160774 w 2843684"/>
              <a:gd name="connsiteY158" fmla="*/ 70339 h 3049803"/>
              <a:gd name="connsiteX159" fmla="*/ 0 w 2843684"/>
              <a:gd name="connsiteY159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74690 w 2843684"/>
              <a:gd name="connsiteY32" fmla="*/ 1688123 h 3049803"/>
              <a:gd name="connsiteX33" fmla="*/ 1085222 w 2843684"/>
              <a:gd name="connsiteY33" fmla="*/ 1698172 h 3049803"/>
              <a:gd name="connsiteX34" fmla="*/ 1095270 w 2843684"/>
              <a:gd name="connsiteY34" fmla="*/ 1728317 h 3049803"/>
              <a:gd name="connsiteX35" fmla="*/ 1138295 w 2843684"/>
              <a:gd name="connsiteY35" fmla="*/ 1722655 h 3049803"/>
              <a:gd name="connsiteX36" fmla="*/ 1230796 w 2843684"/>
              <a:gd name="connsiteY36" fmla="*/ 1755632 h 3049803"/>
              <a:gd name="connsiteX37" fmla="*/ 1278971 w 2843684"/>
              <a:gd name="connsiteY37" fmla="*/ 1745073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44896 w 2843684"/>
              <a:gd name="connsiteY40" fmla="*/ 1855860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47956 w 2843684"/>
              <a:gd name="connsiteY43" fmla="*/ 2010973 h 3049803"/>
              <a:gd name="connsiteX44" fmla="*/ 1567543 w 2843684"/>
              <a:gd name="connsiteY44" fmla="*/ 2066111 h 3049803"/>
              <a:gd name="connsiteX45" fmla="*/ 1643288 w 2843684"/>
              <a:gd name="connsiteY45" fmla="*/ 2101153 h 3049803"/>
              <a:gd name="connsiteX46" fmla="*/ 1688887 w 2843684"/>
              <a:gd name="connsiteY46" fmla="*/ 2141856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00237 w 2843684"/>
              <a:gd name="connsiteY55" fmla="*/ 2690128 h 3049803"/>
              <a:gd name="connsiteX56" fmla="*/ 1632476 w 2843684"/>
              <a:gd name="connsiteY56" fmla="*/ 2793951 h 3049803"/>
              <a:gd name="connsiteX57" fmla="*/ 1662620 w 2843684"/>
              <a:gd name="connsiteY57" fmla="*/ 2841109 h 3049803"/>
              <a:gd name="connsiteX58" fmla="*/ 1687614 w 2843684"/>
              <a:gd name="connsiteY58" fmla="*/ 2861459 h 3049803"/>
              <a:gd name="connsiteX59" fmla="*/ 1729873 w 2843684"/>
              <a:gd name="connsiteY59" fmla="*/ 2899332 h 3049803"/>
              <a:gd name="connsiteX60" fmla="*/ 1788352 w 2843684"/>
              <a:gd name="connsiteY60" fmla="*/ 2916853 h 3049803"/>
              <a:gd name="connsiteX61" fmla="*/ 1833697 w 2843684"/>
              <a:gd name="connsiteY61" fmla="*/ 2968651 h 3049803"/>
              <a:gd name="connsiteX62" fmla="*/ 1812837 w 2843684"/>
              <a:gd name="connsiteY62" fmla="*/ 3006524 h 3049803"/>
              <a:gd name="connsiteX63" fmla="*/ 1855860 w 2843684"/>
              <a:gd name="connsiteY63" fmla="*/ 3049803 h 3049803"/>
              <a:gd name="connsiteX64" fmla="*/ 1949380 w 2843684"/>
              <a:gd name="connsiteY64" fmla="*/ 3034602 h 3049803"/>
              <a:gd name="connsiteX65" fmla="*/ 1979525 w 2843684"/>
              <a:gd name="connsiteY65" fmla="*/ 2974312 h 3049803"/>
              <a:gd name="connsiteX66" fmla="*/ 1999622 w 2843684"/>
              <a:gd name="connsiteY66" fmla="*/ 2944167 h 3049803"/>
              <a:gd name="connsiteX67" fmla="*/ 2039816 w 2843684"/>
              <a:gd name="connsiteY67" fmla="*/ 2883877 h 3049803"/>
              <a:gd name="connsiteX68" fmla="*/ 2080009 w 2843684"/>
              <a:gd name="connsiteY68" fmla="*/ 2823587 h 3049803"/>
              <a:gd name="connsiteX69" fmla="*/ 2100106 w 2843684"/>
              <a:gd name="connsiteY69" fmla="*/ 2793442 h 3049803"/>
              <a:gd name="connsiteX70" fmla="*/ 2140299 w 2843684"/>
              <a:gd name="connsiteY70" fmla="*/ 2733152 h 3049803"/>
              <a:gd name="connsiteX71" fmla="*/ 2160396 w 2843684"/>
              <a:gd name="connsiteY71" fmla="*/ 2703007 h 3049803"/>
              <a:gd name="connsiteX72" fmla="*/ 2190541 w 2843684"/>
              <a:gd name="connsiteY72" fmla="*/ 2642717 h 3049803"/>
              <a:gd name="connsiteX73" fmla="*/ 2220686 w 2843684"/>
              <a:gd name="connsiteY73" fmla="*/ 2582427 h 3049803"/>
              <a:gd name="connsiteX74" fmla="*/ 2240783 w 2843684"/>
              <a:gd name="connsiteY74" fmla="*/ 2522137 h 3049803"/>
              <a:gd name="connsiteX75" fmla="*/ 2250831 w 2843684"/>
              <a:gd name="connsiteY75" fmla="*/ 2491991 h 3049803"/>
              <a:gd name="connsiteX76" fmla="*/ 2232546 w 2843684"/>
              <a:gd name="connsiteY76" fmla="*/ 2407472 h 3049803"/>
              <a:gd name="connsiteX77" fmla="*/ 2262690 w 2843684"/>
              <a:gd name="connsiteY77" fmla="*/ 2326575 h 3049803"/>
              <a:gd name="connsiteX78" fmla="*/ 2277891 w 2843684"/>
              <a:gd name="connsiteY78" fmla="*/ 2293855 h 3049803"/>
              <a:gd name="connsiteX79" fmla="*/ 2277381 w 2843684"/>
              <a:gd name="connsiteY79" fmla="*/ 2250831 h 3049803"/>
              <a:gd name="connsiteX80" fmla="*/ 2315253 w 2843684"/>
              <a:gd name="connsiteY80" fmla="*/ 2180238 h 3049803"/>
              <a:gd name="connsiteX81" fmla="*/ 2426805 w 2843684"/>
              <a:gd name="connsiteY81" fmla="*/ 2196202 h 3049803"/>
              <a:gd name="connsiteX82" fmla="*/ 2461846 w 2843684"/>
              <a:gd name="connsiteY82" fmla="*/ 2029767 h 3049803"/>
              <a:gd name="connsiteX83" fmla="*/ 2502040 w 2843684"/>
              <a:gd name="connsiteY83" fmla="*/ 2039816 h 3049803"/>
              <a:gd name="connsiteX84" fmla="*/ 2542233 w 2843684"/>
              <a:gd name="connsiteY84" fmla="*/ 1949381 h 3049803"/>
              <a:gd name="connsiteX85" fmla="*/ 2552281 w 2843684"/>
              <a:gd name="connsiteY85" fmla="*/ 1909187 h 3049803"/>
              <a:gd name="connsiteX86" fmla="*/ 2615912 w 2843684"/>
              <a:gd name="connsiteY86" fmla="*/ 1891666 h 3049803"/>
              <a:gd name="connsiteX87" fmla="*/ 2642972 w 2843684"/>
              <a:gd name="connsiteY87" fmla="*/ 1831631 h 3049803"/>
              <a:gd name="connsiteX88" fmla="*/ 2715631 w 2843684"/>
              <a:gd name="connsiteY88" fmla="*/ 1811280 h 3049803"/>
              <a:gd name="connsiteX89" fmla="*/ 2703007 w 2843684"/>
              <a:gd name="connsiteY89" fmla="*/ 1758462 h 3049803"/>
              <a:gd name="connsiteX90" fmla="*/ 2692958 w 2843684"/>
              <a:gd name="connsiteY90" fmla="*/ 1547446 h 3049803"/>
              <a:gd name="connsiteX91" fmla="*/ 2632668 w 2843684"/>
              <a:gd name="connsiteY91" fmla="*/ 1507253 h 3049803"/>
              <a:gd name="connsiteX92" fmla="*/ 2620553 w 2843684"/>
              <a:gd name="connsiteY92" fmla="*/ 1482005 h 3049803"/>
              <a:gd name="connsiteX93" fmla="*/ 2603288 w 2843684"/>
              <a:gd name="connsiteY93" fmla="*/ 1456757 h 3049803"/>
              <a:gd name="connsiteX94" fmla="*/ 2577784 w 2843684"/>
              <a:gd name="connsiteY94" fmla="*/ 1374048 h 3049803"/>
              <a:gd name="connsiteX95" fmla="*/ 2622620 w 2843684"/>
              <a:gd name="connsiteY95" fmla="*/ 1396721 h 3049803"/>
              <a:gd name="connsiteX96" fmla="*/ 2682910 w 2843684"/>
              <a:gd name="connsiteY96" fmla="*/ 1426866 h 3049803"/>
              <a:gd name="connsiteX97" fmla="*/ 2736237 w 2843684"/>
              <a:gd name="connsiteY97" fmla="*/ 1330771 h 3049803"/>
              <a:gd name="connsiteX98" fmla="*/ 2682910 w 2843684"/>
              <a:gd name="connsiteY98" fmla="*/ 1336176 h 3049803"/>
              <a:gd name="connsiteX99" fmla="*/ 2615148 w 2843684"/>
              <a:gd name="connsiteY99" fmla="*/ 1349310 h 3049803"/>
              <a:gd name="connsiteX100" fmla="*/ 2646057 w 2843684"/>
              <a:gd name="connsiteY100" fmla="*/ 1276141 h 3049803"/>
              <a:gd name="connsiteX101" fmla="*/ 2672862 w 2843684"/>
              <a:gd name="connsiteY101" fmla="*/ 1296238 h 3049803"/>
              <a:gd name="connsiteX102" fmla="*/ 2705582 w 2843684"/>
              <a:gd name="connsiteY102" fmla="*/ 1298559 h 3049803"/>
              <a:gd name="connsiteX103" fmla="*/ 2733152 w 2843684"/>
              <a:gd name="connsiteY103" fmla="*/ 1300879 h 3049803"/>
              <a:gd name="connsiteX104" fmla="*/ 2728254 w 2843684"/>
              <a:gd name="connsiteY104" fmla="*/ 1268414 h 3049803"/>
              <a:gd name="connsiteX105" fmla="*/ 2703007 w 2843684"/>
              <a:gd name="connsiteY105" fmla="*/ 1245996 h 3049803"/>
              <a:gd name="connsiteX106" fmla="*/ 2692958 w 2843684"/>
              <a:gd name="connsiteY106" fmla="*/ 1215851 h 3049803"/>
              <a:gd name="connsiteX107" fmla="*/ 2713055 w 2843684"/>
              <a:gd name="connsiteY107" fmla="*/ 1185706 h 3049803"/>
              <a:gd name="connsiteX108" fmla="*/ 2733152 w 2843684"/>
              <a:gd name="connsiteY108" fmla="*/ 1125416 h 3049803"/>
              <a:gd name="connsiteX109" fmla="*/ 2723103 w 2843684"/>
              <a:gd name="connsiteY109" fmla="*/ 1004835 h 3049803"/>
              <a:gd name="connsiteX110" fmla="*/ 2703007 w 2843684"/>
              <a:gd name="connsiteY110" fmla="*/ 944545 h 3049803"/>
              <a:gd name="connsiteX111" fmla="*/ 2713055 w 2843684"/>
              <a:gd name="connsiteY111" fmla="*/ 914400 h 3049803"/>
              <a:gd name="connsiteX112" fmla="*/ 2733152 w 2843684"/>
              <a:gd name="connsiteY112" fmla="*/ 884255 h 3049803"/>
              <a:gd name="connsiteX113" fmla="*/ 2773345 w 2843684"/>
              <a:gd name="connsiteY113" fmla="*/ 823965 h 3049803"/>
              <a:gd name="connsiteX114" fmla="*/ 2833635 w 2843684"/>
              <a:gd name="connsiteY114" fmla="*/ 823965 h 3049803"/>
              <a:gd name="connsiteX115" fmla="*/ 2843684 w 2843684"/>
              <a:gd name="connsiteY115" fmla="*/ 793820 h 3049803"/>
              <a:gd name="connsiteX116" fmla="*/ 2833635 w 2843684"/>
              <a:gd name="connsiteY116" fmla="*/ 763675 h 3049803"/>
              <a:gd name="connsiteX117" fmla="*/ 2773345 w 2843684"/>
              <a:gd name="connsiteY117" fmla="*/ 743578 h 3049803"/>
              <a:gd name="connsiteX118" fmla="*/ 2662813 w 2843684"/>
              <a:gd name="connsiteY118" fmla="*/ 753627 h 3049803"/>
              <a:gd name="connsiteX119" fmla="*/ 2642717 w 2843684"/>
              <a:gd name="connsiteY119" fmla="*/ 783772 h 3049803"/>
              <a:gd name="connsiteX120" fmla="*/ 2612572 w 2843684"/>
              <a:gd name="connsiteY120" fmla="*/ 803868 h 3049803"/>
              <a:gd name="connsiteX121" fmla="*/ 2592475 w 2843684"/>
              <a:gd name="connsiteY121" fmla="*/ 773723 h 3049803"/>
              <a:gd name="connsiteX122" fmla="*/ 2562330 w 2843684"/>
              <a:gd name="connsiteY122" fmla="*/ 713433 h 3049803"/>
              <a:gd name="connsiteX123" fmla="*/ 2502040 w 2843684"/>
              <a:gd name="connsiteY123" fmla="*/ 693337 h 3049803"/>
              <a:gd name="connsiteX124" fmla="*/ 2471895 w 2843684"/>
              <a:gd name="connsiteY124" fmla="*/ 683288 h 3049803"/>
              <a:gd name="connsiteX125" fmla="*/ 2200589 w 2843684"/>
              <a:gd name="connsiteY125" fmla="*/ 703385 h 3049803"/>
              <a:gd name="connsiteX126" fmla="*/ 2160396 w 2843684"/>
              <a:gd name="connsiteY126" fmla="*/ 713433 h 3049803"/>
              <a:gd name="connsiteX127" fmla="*/ 2059912 w 2843684"/>
              <a:gd name="connsiteY127" fmla="*/ 723482 h 3049803"/>
              <a:gd name="connsiteX128" fmla="*/ 2029767 w 2843684"/>
              <a:gd name="connsiteY128" fmla="*/ 743578 h 3049803"/>
              <a:gd name="connsiteX129" fmla="*/ 1979525 w 2843684"/>
              <a:gd name="connsiteY129" fmla="*/ 813917 h 3049803"/>
              <a:gd name="connsiteX130" fmla="*/ 1879042 w 2843684"/>
              <a:gd name="connsiteY130" fmla="*/ 803868 h 3049803"/>
              <a:gd name="connsiteX131" fmla="*/ 1848897 w 2843684"/>
              <a:gd name="connsiteY131" fmla="*/ 743578 h 3049803"/>
              <a:gd name="connsiteX132" fmla="*/ 1838849 w 2843684"/>
              <a:gd name="connsiteY132" fmla="*/ 693337 h 3049803"/>
              <a:gd name="connsiteX133" fmla="*/ 1748413 w 2843684"/>
              <a:gd name="connsiteY133" fmla="*/ 683288 h 3049803"/>
              <a:gd name="connsiteX134" fmla="*/ 1718268 w 2843684"/>
              <a:gd name="connsiteY134" fmla="*/ 653143 h 3049803"/>
              <a:gd name="connsiteX135" fmla="*/ 1828800 w 2843684"/>
              <a:gd name="connsiteY135" fmla="*/ 643095 h 3049803"/>
              <a:gd name="connsiteX136" fmla="*/ 1778558 w 2843684"/>
              <a:gd name="connsiteY136" fmla="*/ 462224 h 3049803"/>
              <a:gd name="connsiteX137" fmla="*/ 1567543 w 2843684"/>
              <a:gd name="connsiteY137" fmla="*/ 502418 h 3049803"/>
              <a:gd name="connsiteX138" fmla="*/ 1517301 w 2843684"/>
              <a:gd name="connsiteY138" fmla="*/ 311499 h 3049803"/>
              <a:gd name="connsiteX139" fmla="*/ 1406769 w 2843684"/>
              <a:gd name="connsiteY139" fmla="*/ 341644 h 3049803"/>
              <a:gd name="connsiteX140" fmla="*/ 1406769 w 2843684"/>
              <a:gd name="connsiteY140" fmla="*/ 452176 h 3049803"/>
              <a:gd name="connsiteX141" fmla="*/ 1316334 w 2843684"/>
              <a:gd name="connsiteY141" fmla="*/ 452176 h 3049803"/>
              <a:gd name="connsiteX142" fmla="*/ 1346479 w 2843684"/>
              <a:gd name="connsiteY142" fmla="*/ 391886 h 3049803"/>
              <a:gd name="connsiteX143" fmla="*/ 1004835 w 2843684"/>
              <a:gd name="connsiteY143" fmla="*/ 321548 h 3049803"/>
              <a:gd name="connsiteX144" fmla="*/ 974690 w 2843684"/>
              <a:gd name="connsiteY144" fmla="*/ 371789 h 3049803"/>
              <a:gd name="connsiteX145" fmla="*/ 884255 w 2843684"/>
              <a:gd name="connsiteY145" fmla="*/ 371789 h 3049803"/>
              <a:gd name="connsiteX146" fmla="*/ 733530 w 2843684"/>
              <a:gd name="connsiteY146" fmla="*/ 150726 h 3049803"/>
              <a:gd name="connsiteX147" fmla="*/ 633046 w 2843684"/>
              <a:gd name="connsiteY147" fmla="*/ 221064 h 3049803"/>
              <a:gd name="connsiteX148" fmla="*/ 592853 w 2843684"/>
              <a:gd name="connsiteY148" fmla="*/ 190919 h 3049803"/>
              <a:gd name="connsiteX149" fmla="*/ 502418 w 2843684"/>
              <a:gd name="connsiteY149" fmla="*/ 221064 h 3049803"/>
              <a:gd name="connsiteX150" fmla="*/ 422031 w 2843684"/>
              <a:gd name="connsiteY150" fmla="*/ 301451 h 3049803"/>
              <a:gd name="connsiteX151" fmla="*/ 371789 w 2843684"/>
              <a:gd name="connsiteY151" fmla="*/ 231112 h 3049803"/>
              <a:gd name="connsiteX152" fmla="*/ 522514 w 2843684"/>
              <a:gd name="connsiteY152" fmla="*/ 130629 h 3049803"/>
              <a:gd name="connsiteX153" fmla="*/ 432079 w 2843684"/>
              <a:gd name="connsiteY153" fmla="*/ 20097 h 3049803"/>
              <a:gd name="connsiteX154" fmla="*/ 311499 w 2843684"/>
              <a:gd name="connsiteY154" fmla="*/ 40194 h 3049803"/>
              <a:gd name="connsiteX155" fmla="*/ 281354 w 2843684"/>
              <a:gd name="connsiteY155" fmla="*/ 70339 h 3049803"/>
              <a:gd name="connsiteX156" fmla="*/ 190919 w 2843684"/>
              <a:gd name="connsiteY156" fmla="*/ 0 h 3049803"/>
              <a:gd name="connsiteX157" fmla="*/ 110532 w 2843684"/>
              <a:gd name="connsiteY157" fmla="*/ 0 h 3049803"/>
              <a:gd name="connsiteX158" fmla="*/ 160774 w 2843684"/>
              <a:gd name="connsiteY158" fmla="*/ 70339 h 3049803"/>
              <a:gd name="connsiteX159" fmla="*/ 0 w 2843684"/>
              <a:gd name="connsiteY159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74690 w 2843684"/>
              <a:gd name="connsiteY32" fmla="*/ 1688123 h 3049803"/>
              <a:gd name="connsiteX33" fmla="*/ 1087797 w 2843684"/>
              <a:gd name="connsiteY33" fmla="*/ 1682717 h 3049803"/>
              <a:gd name="connsiteX34" fmla="*/ 1095270 w 2843684"/>
              <a:gd name="connsiteY34" fmla="*/ 1728317 h 3049803"/>
              <a:gd name="connsiteX35" fmla="*/ 1138295 w 2843684"/>
              <a:gd name="connsiteY35" fmla="*/ 1722655 h 3049803"/>
              <a:gd name="connsiteX36" fmla="*/ 1230796 w 2843684"/>
              <a:gd name="connsiteY36" fmla="*/ 1755632 h 3049803"/>
              <a:gd name="connsiteX37" fmla="*/ 1278971 w 2843684"/>
              <a:gd name="connsiteY37" fmla="*/ 1745073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44896 w 2843684"/>
              <a:gd name="connsiteY40" fmla="*/ 1855860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47956 w 2843684"/>
              <a:gd name="connsiteY43" fmla="*/ 2010973 h 3049803"/>
              <a:gd name="connsiteX44" fmla="*/ 1567543 w 2843684"/>
              <a:gd name="connsiteY44" fmla="*/ 2066111 h 3049803"/>
              <a:gd name="connsiteX45" fmla="*/ 1643288 w 2843684"/>
              <a:gd name="connsiteY45" fmla="*/ 2101153 h 3049803"/>
              <a:gd name="connsiteX46" fmla="*/ 1688887 w 2843684"/>
              <a:gd name="connsiteY46" fmla="*/ 2141856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00237 w 2843684"/>
              <a:gd name="connsiteY55" fmla="*/ 2690128 h 3049803"/>
              <a:gd name="connsiteX56" fmla="*/ 1632476 w 2843684"/>
              <a:gd name="connsiteY56" fmla="*/ 2793951 h 3049803"/>
              <a:gd name="connsiteX57" fmla="*/ 1662620 w 2843684"/>
              <a:gd name="connsiteY57" fmla="*/ 2841109 h 3049803"/>
              <a:gd name="connsiteX58" fmla="*/ 1687614 w 2843684"/>
              <a:gd name="connsiteY58" fmla="*/ 2861459 h 3049803"/>
              <a:gd name="connsiteX59" fmla="*/ 1729873 w 2843684"/>
              <a:gd name="connsiteY59" fmla="*/ 2899332 h 3049803"/>
              <a:gd name="connsiteX60" fmla="*/ 1788352 w 2843684"/>
              <a:gd name="connsiteY60" fmla="*/ 2916853 h 3049803"/>
              <a:gd name="connsiteX61" fmla="*/ 1833697 w 2843684"/>
              <a:gd name="connsiteY61" fmla="*/ 2968651 h 3049803"/>
              <a:gd name="connsiteX62" fmla="*/ 1812837 w 2843684"/>
              <a:gd name="connsiteY62" fmla="*/ 3006524 h 3049803"/>
              <a:gd name="connsiteX63" fmla="*/ 1855860 w 2843684"/>
              <a:gd name="connsiteY63" fmla="*/ 3049803 h 3049803"/>
              <a:gd name="connsiteX64" fmla="*/ 1949380 w 2843684"/>
              <a:gd name="connsiteY64" fmla="*/ 3034602 h 3049803"/>
              <a:gd name="connsiteX65" fmla="*/ 1979525 w 2843684"/>
              <a:gd name="connsiteY65" fmla="*/ 2974312 h 3049803"/>
              <a:gd name="connsiteX66" fmla="*/ 1999622 w 2843684"/>
              <a:gd name="connsiteY66" fmla="*/ 2944167 h 3049803"/>
              <a:gd name="connsiteX67" fmla="*/ 2039816 w 2843684"/>
              <a:gd name="connsiteY67" fmla="*/ 2883877 h 3049803"/>
              <a:gd name="connsiteX68" fmla="*/ 2080009 w 2843684"/>
              <a:gd name="connsiteY68" fmla="*/ 2823587 h 3049803"/>
              <a:gd name="connsiteX69" fmla="*/ 2100106 w 2843684"/>
              <a:gd name="connsiteY69" fmla="*/ 2793442 h 3049803"/>
              <a:gd name="connsiteX70" fmla="*/ 2140299 w 2843684"/>
              <a:gd name="connsiteY70" fmla="*/ 2733152 h 3049803"/>
              <a:gd name="connsiteX71" fmla="*/ 2160396 w 2843684"/>
              <a:gd name="connsiteY71" fmla="*/ 2703007 h 3049803"/>
              <a:gd name="connsiteX72" fmla="*/ 2190541 w 2843684"/>
              <a:gd name="connsiteY72" fmla="*/ 2642717 h 3049803"/>
              <a:gd name="connsiteX73" fmla="*/ 2220686 w 2843684"/>
              <a:gd name="connsiteY73" fmla="*/ 2582427 h 3049803"/>
              <a:gd name="connsiteX74" fmla="*/ 2240783 w 2843684"/>
              <a:gd name="connsiteY74" fmla="*/ 2522137 h 3049803"/>
              <a:gd name="connsiteX75" fmla="*/ 2250831 w 2843684"/>
              <a:gd name="connsiteY75" fmla="*/ 2491991 h 3049803"/>
              <a:gd name="connsiteX76" fmla="*/ 2232546 w 2843684"/>
              <a:gd name="connsiteY76" fmla="*/ 2407472 h 3049803"/>
              <a:gd name="connsiteX77" fmla="*/ 2262690 w 2843684"/>
              <a:gd name="connsiteY77" fmla="*/ 2326575 h 3049803"/>
              <a:gd name="connsiteX78" fmla="*/ 2277891 w 2843684"/>
              <a:gd name="connsiteY78" fmla="*/ 2293855 h 3049803"/>
              <a:gd name="connsiteX79" fmla="*/ 2277381 w 2843684"/>
              <a:gd name="connsiteY79" fmla="*/ 2250831 h 3049803"/>
              <a:gd name="connsiteX80" fmla="*/ 2315253 w 2843684"/>
              <a:gd name="connsiteY80" fmla="*/ 2180238 h 3049803"/>
              <a:gd name="connsiteX81" fmla="*/ 2426805 w 2843684"/>
              <a:gd name="connsiteY81" fmla="*/ 2196202 h 3049803"/>
              <a:gd name="connsiteX82" fmla="*/ 2461846 w 2843684"/>
              <a:gd name="connsiteY82" fmla="*/ 2029767 h 3049803"/>
              <a:gd name="connsiteX83" fmla="*/ 2502040 w 2843684"/>
              <a:gd name="connsiteY83" fmla="*/ 2039816 h 3049803"/>
              <a:gd name="connsiteX84" fmla="*/ 2542233 w 2843684"/>
              <a:gd name="connsiteY84" fmla="*/ 1949381 h 3049803"/>
              <a:gd name="connsiteX85" fmla="*/ 2552281 w 2843684"/>
              <a:gd name="connsiteY85" fmla="*/ 1909187 h 3049803"/>
              <a:gd name="connsiteX86" fmla="*/ 2615912 w 2843684"/>
              <a:gd name="connsiteY86" fmla="*/ 1891666 h 3049803"/>
              <a:gd name="connsiteX87" fmla="*/ 2642972 w 2843684"/>
              <a:gd name="connsiteY87" fmla="*/ 1831631 h 3049803"/>
              <a:gd name="connsiteX88" fmla="*/ 2715631 w 2843684"/>
              <a:gd name="connsiteY88" fmla="*/ 1811280 h 3049803"/>
              <a:gd name="connsiteX89" fmla="*/ 2703007 w 2843684"/>
              <a:gd name="connsiteY89" fmla="*/ 1758462 h 3049803"/>
              <a:gd name="connsiteX90" fmla="*/ 2692958 w 2843684"/>
              <a:gd name="connsiteY90" fmla="*/ 1547446 h 3049803"/>
              <a:gd name="connsiteX91" fmla="*/ 2632668 w 2843684"/>
              <a:gd name="connsiteY91" fmla="*/ 1507253 h 3049803"/>
              <a:gd name="connsiteX92" fmla="*/ 2620553 w 2843684"/>
              <a:gd name="connsiteY92" fmla="*/ 1482005 h 3049803"/>
              <a:gd name="connsiteX93" fmla="*/ 2603288 w 2843684"/>
              <a:gd name="connsiteY93" fmla="*/ 1456757 h 3049803"/>
              <a:gd name="connsiteX94" fmla="*/ 2577784 w 2843684"/>
              <a:gd name="connsiteY94" fmla="*/ 1374048 h 3049803"/>
              <a:gd name="connsiteX95" fmla="*/ 2622620 w 2843684"/>
              <a:gd name="connsiteY95" fmla="*/ 1396721 h 3049803"/>
              <a:gd name="connsiteX96" fmla="*/ 2682910 w 2843684"/>
              <a:gd name="connsiteY96" fmla="*/ 1426866 h 3049803"/>
              <a:gd name="connsiteX97" fmla="*/ 2736237 w 2843684"/>
              <a:gd name="connsiteY97" fmla="*/ 1330771 h 3049803"/>
              <a:gd name="connsiteX98" fmla="*/ 2682910 w 2843684"/>
              <a:gd name="connsiteY98" fmla="*/ 1336176 h 3049803"/>
              <a:gd name="connsiteX99" fmla="*/ 2615148 w 2843684"/>
              <a:gd name="connsiteY99" fmla="*/ 1349310 h 3049803"/>
              <a:gd name="connsiteX100" fmla="*/ 2646057 w 2843684"/>
              <a:gd name="connsiteY100" fmla="*/ 1276141 h 3049803"/>
              <a:gd name="connsiteX101" fmla="*/ 2672862 w 2843684"/>
              <a:gd name="connsiteY101" fmla="*/ 1296238 h 3049803"/>
              <a:gd name="connsiteX102" fmla="*/ 2705582 w 2843684"/>
              <a:gd name="connsiteY102" fmla="*/ 1298559 h 3049803"/>
              <a:gd name="connsiteX103" fmla="*/ 2733152 w 2843684"/>
              <a:gd name="connsiteY103" fmla="*/ 1300879 h 3049803"/>
              <a:gd name="connsiteX104" fmla="*/ 2728254 w 2843684"/>
              <a:gd name="connsiteY104" fmla="*/ 1268414 h 3049803"/>
              <a:gd name="connsiteX105" fmla="*/ 2703007 w 2843684"/>
              <a:gd name="connsiteY105" fmla="*/ 1245996 h 3049803"/>
              <a:gd name="connsiteX106" fmla="*/ 2692958 w 2843684"/>
              <a:gd name="connsiteY106" fmla="*/ 1215851 h 3049803"/>
              <a:gd name="connsiteX107" fmla="*/ 2713055 w 2843684"/>
              <a:gd name="connsiteY107" fmla="*/ 1185706 h 3049803"/>
              <a:gd name="connsiteX108" fmla="*/ 2733152 w 2843684"/>
              <a:gd name="connsiteY108" fmla="*/ 1125416 h 3049803"/>
              <a:gd name="connsiteX109" fmla="*/ 2723103 w 2843684"/>
              <a:gd name="connsiteY109" fmla="*/ 1004835 h 3049803"/>
              <a:gd name="connsiteX110" fmla="*/ 2703007 w 2843684"/>
              <a:gd name="connsiteY110" fmla="*/ 944545 h 3049803"/>
              <a:gd name="connsiteX111" fmla="*/ 2713055 w 2843684"/>
              <a:gd name="connsiteY111" fmla="*/ 914400 h 3049803"/>
              <a:gd name="connsiteX112" fmla="*/ 2733152 w 2843684"/>
              <a:gd name="connsiteY112" fmla="*/ 884255 h 3049803"/>
              <a:gd name="connsiteX113" fmla="*/ 2773345 w 2843684"/>
              <a:gd name="connsiteY113" fmla="*/ 823965 h 3049803"/>
              <a:gd name="connsiteX114" fmla="*/ 2833635 w 2843684"/>
              <a:gd name="connsiteY114" fmla="*/ 823965 h 3049803"/>
              <a:gd name="connsiteX115" fmla="*/ 2843684 w 2843684"/>
              <a:gd name="connsiteY115" fmla="*/ 793820 h 3049803"/>
              <a:gd name="connsiteX116" fmla="*/ 2833635 w 2843684"/>
              <a:gd name="connsiteY116" fmla="*/ 763675 h 3049803"/>
              <a:gd name="connsiteX117" fmla="*/ 2773345 w 2843684"/>
              <a:gd name="connsiteY117" fmla="*/ 743578 h 3049803"/>
              <a:gd name="connsiteX118" fmla="*/ 2662813 w 2843684"/>
              <a:gd name="connsiteY118" fmla="*/ 753627 h 3049803"/>
              <a:gd name="connsiteX119" fmla="*/ 2642717 w 2843684"/>
              <a:gd name="connsiteY119" fmla="*/ 783772 h 3049803"/>
              <a:gd name="connsiteX120" fmla="*/ 2612572 w 2843684"/>
              <a:gd name="connsiteY120" fmla="*/ 803868 h 3049803"/>
              <a:gd name="connsiteX121" fmla="*/ 2592475 w 2843684"/>
              <a:gd name="connsiteY121" fmla="*/ 773723 h 3049803"/>
              <a:gd name="connsiteX122" fmla="*/ 2562330 w 2843684"/>
              <a:gd name="connsiteY122" fmla="*/ 713433 h 3049803"/>
              <a:gd name="connsiteX123" fmla="*/ 2502040 w 2843684"/>
              <a:gd name="connsiteY123" fmla="*/ 693337 h 3049803"/>
              <a:gd name="connsiteX124" fmla="*/ 2471895 w 2843684"/>
              <a:gd name="connsiteY124" fmla="*/ 683288 h 3049803"/>
              <a:gd name="connsiteX125" fmla="*/ 2200589 w 2843684"/>
              <a:gd name="connsiteY125" fmla="*/ 703385 h 3049803"/>
              <a:gd name="connsiteX126" fmla="*/ 2160396 w 2843684"/>
              <a:gd name="connsiteY126" fmla="*/ 713433 h 3049803"/>
              <a:gd name="connsiteX127" fmla="*/ 2059912 w 2843684"/>
              <a:gd name="connsiteY127" fmla="*/ 723482 h 3049803"/>
              <a:gd name="connsiteX128" fmla="*/ 2029767 w 2843684"/>
              <a:gd name="connsiteY128" fmla="*/ 743578 h 3049803"/>
              <a:gd name="connsiteX129" fmla="*/ 1979525 w 2843684"/>
              <a:gd name="connsiteY129" fmla="*/ 813917 h 3049803"/>
              <a:gd name="connsiteX130" fmla="*/ 1879042 w 2843684"/>
              <a:gd name="connsiteY130" fmla="*/ 803868 h 3049803"/>
              <a:gd name="connsiteX131" fmla="*/ 1848897 w 2843684"/>
              <a:gd name="connsiteY131" fmla="*/ 743578 h 3049803"/>
              <a:gd name="connsiteX132" fmla="*/ 1838849 w 2843684"/>
              <a:gd name="connsiteY132" fmla="*/ 693337 h 3049803"/>
              <a:gd name="connsiteX133" fmla="*/ 1748413 w 2843684"/>
              <a:gd name="connsiteY133" fmla="*/ 683288 h 3049803"/>
              <a:gd name="connsiteX134" fmla="*/ 1718268 w 2843684"/>
              <a:gd name="connsiteY134" fmla="*/ 653143 h 3049803"/>
              <a:gd name="connsiteX135" fmla="*/ 1828800 w 2843684"/>
              <a:gd name="connsiteY135" fmla="*/ 643095 h 3049803"/>
              <a:gd name="connsiteX136" fmla="*/ 1778558 w 2843684"/>
              <a:gd name="connsiteY136" fmla="*/ 462224 h 3049803"/>
              <a:gd name="connsiteX137" fmla="*/ 1567543 w 2843684"/>
              <a:gd name="connsiteY137" fmla="*/ 502418 h 3049803"/>
              <a:gd name="connsiteX138" fmla="*/ 1517301 w 2843684"/>
              <a:gd name="connsiteY138" fmla="*/ 311499 h 3049803"/>
              <a:gd name="connsiteX139" fmla="*/ 1406769 w 2843684"/>
              <a:gd name="connsiteY139" fmla="*/ 341644 h 3049803"/>
              <a:gd name="connsiteX140" fmla="*/ 1406769 w 2843684"/>
              <a:gd name="connsiteY140" fmla="*/ 452176 h 3049803"/>
              <a:gd name="connsiteX141" fmla="*/ 1316334 w 2843684"/>
              <a:gd name="connsiteY141" fmla="*/ 452176 h 3049803"/>
              <a:gd name="connsiteX142" fmla="*/ 1346479 w 2843684"/>
              <a:gd name="connsiteY142" fmla="*/ 391886 h 3049803"/>
              <a:gd name="connsiteX143" fmla="*/ 1004835 w 2843684"/>
              <a:gd name="connsiteY143" fmla="*/ 321548 h 3049803"/>
              <a:gd name="connsiteX144" fmla="*/ 974690 w 2843684"/>
              <a:gd name="connsiteY144" fmla="*/ 371789 h 3049803"/>
              <a:gd name="connsiteX145" fmla="*/ 884255 w 2843684"/>
              <a:gd name="connsiteY145" fmla="*/ 371789 h 3049803"/>
              <a:gd name="connsiteX146" fmla="*/ 733530 w 2843684"/>
              <a:gd name="connsiteY146" fmla="*/ 150726 h 3049803"/>
              <a:gd name="connsiteX147" fmla="*/ 633046 w 2843684"/>
              <a:gd name="connsiteY147" fmla="*/ 221064 h 3049803"/>
              <a:gd name="connsiteX148" fmla="*/ 592853 w 2843684"/>
              <a:gd name="connsiteY148" fmla="*/ 190919 h 3049803"/>
              <a:gd name="connsiteX149" fmla="*/ 502418 w 2843684"/>
              <a:gd name="connsiteY149" fmla="*/ 221064 h 3049803"/>
              <a:gd name="connsiteX150" fmla="*/ 422031 w 2843684"/>
              <a:gd name="connsiteY150" fmla="*/ 301451 h 3049803"/>
              <a:gd name="connsiteX151" fmla="*/ 371789 w 2843684"/>
              <a:gd name="connsiteY151" fmla="*/ 231112 h 3049803"/>
              <a:gd name="connsiteX152" fmla="*/ 522514 w 2843684"/>
              <a:gd name="connsiteY152" fmla="*/ 130629 h 3049803"/>
              <a:gd name="connsiteX153" fmla="*/ 432079 w 2843684"/>
              <a:gd name="connsiteY153" fmla="*/ 20097 h 3049803"/>
              <a:gd name="connsiteX154" fmla="*/ 311499 w 2843684"/>
              <a:gd name="connsiteY154" fmla="*/ 40194 h 3049803"/>
              <a:gd name="connsiteX155" fmla="*/ 281354 w 2843684"/>
              <a:gd name="connsiteY155" fmla="*/ 70339 h 3049803"/>
              <a:gd name="connsiteX156" fmla="*/ 190919 w 2843684"/>
              <a:gd name="connsiteY156" fmla="*/ 0 h 3049803"/>
              <a:gd name="connsiteX157" fmla="*/ 110532 w 2843684"/>
              <a:gd name="connsiteY157" fmla="*/ 0 h 3049803"/>
              <a:gd name="connsiteX158" fmla="*/ 160774 w 2843684"/>
              <a:gd name="connsiteY158" fmla="*/ 70339 h 3049803"/>
              <a:gd name="connsiteX159" fmla="*/ 0 w 2843684"/>
              <a:gd name="connsiteY159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74690 w 2843684"/>
              <a:gd name="connsiteY32" fmla="*/ 1688123 h 3049803"/>
              <a:gd name="connsiteX33" fmla="*/ 1087797 w 2843684"/>
              <a:gd name="connsiteY33" fmla="*/ 1682717 h 3049803"/>
              <a:gd name="connsiteX34" fmla="*/ 1123603 w 2843684"/>
              <a:gd name="connsiteY34" fmla="*/ 1689681 h 3049803"/>
              <a:gd name="connsiteX35" fmla="*/ 1138295 w 2843684"/>
              <a:gd name="connsiteY35" fmla="*/ 1722655 h 3049803"/>
              <a:gd name="connsiteX36" fmla="*/ 1230796 w 2843684"/>
              <a:gd name="connsiteY36" fmla="*/ 1755632 h 3049803"/>
              <a:gd name="connsiteX37" fmla="*/ 1278971 w 2843684"/>
              <a:gd name="connsiteY37" fmla="*/ 1745073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44896 w 2843684"/>
              <a:gd name="connsiteY40" fmla="*/ 1855860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47956 w 2843684"/>
              <a:gd name="connsiteY43" fmla="*/ 2010973 h 3049803"/>
              <a:gd name="connsiteX44" fmla="*/ 1567543 w 2843684"/>
              <a:gd name="connsiteY44" fmla="*/ 2066111 h 3049803"/>
              <a:gd name="connsiteX45" fmla="*/ 1643288 w 2843684"/>
              <a:gd name="connsiteY45" fmla="*/ 2101153 h 3049803"/>
              <a:gd name="connsiteX46" fmla="*/ 1688887 w 2843684"/>
              <a:gd name="connsiteY46" fmla="*/ 2141856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00237 w 2843684"/>
              <a:gd name="connsiteY55" fmla="*/ 2690128 h 3049803"/>
              <a:gd name="connsiteX56" fmla="*/ 1632476 w 2843684"/>
              <a:gd name="connsiteY56" fmla="*/ 2793951 h 3049803"/>
              <a:gd name="connsiteX57" fmla="*/ 1662620 w 2843684"/>
              <a:gd name="connsiteY57" fmla="*/ 2841109 h 3049803"/>
              <a:gd name="connsiteX58" fmla="*/ 1687614 w 2843684"/>
              <a:gd name="connsiteY58" fmla="*/ 2861459 h 3049803"/>
              <a:gd name="connsiteX59" fmla="*/ 1729873 w 2843684"/>
              <a:gd name="connsiteY59" fmla="*/ 2899332 h 3049803"/>
              <a:gd name="connsiteX60" fmla="*/ 1788352 w 2843684"/>
              <a:gd name="connsiteY60" fmla="*/ 2916853 h 3049803"/>
              <a:gd name="connsiteX61" fmla="*/ 1833697 w 2843684"/>
              <a:gd name="connsiteY61" fmla="*/ 2968651 h 3049803"/>
              <a:gd name="connsiteX62" fmla="*/ 1812837 w 2843684"/>
              <a:gd name="connsiteY62" fmla="*/ 3006524 h 3049803"/>
              <a:gd name="connsiteX63" fmla="*/ 1855860 w 2843684"/>
              <a:gd name="connsiteY63" fmla="*/ 3049803 h 3049803"/>
              <a:gd name="connsiteX64" fmla="*/ 1949380 w 2843684"/>
              <a:gd name="connsiteY64" fmla="*/ 3034602 h 3049803"/>
              <a:gd name="connsiteX65" fmla="*/ 1979525 w 2843684"/>
              <a:gd name="connsiteY65" fmla="*/ 2974312 h 3049803"/>
              <a:gd name="connsiteX66" fmla="*/ 1999622 w 2843684"/>
              <a:gd name="connsiteY66" fmla="*/ 2944167 h 3049803"/>
              <a:gd name="connsiteX67" fmla="*/ 2039816 w 2843684"/>
              <a:gd name="connsiteY67" fmla="*/ 2883877 h 3049803"/>
              <a:gd name="connsiteX68" fmla="*/ 2080009 w 2843684"/>
              <a:gd name="connsiteY68" fmla="*/ 2823587 h 3049803"/>
              <a:gd name="connsiteX69" fmla="*/ 2100106 w 2843684"/>
              <a:gd name="connsiteY69" fmla="*/ 2793442 h 3049803"/>
              <a:gd name="connsiteX70" fmla="*/ 2140299 w 2843684"/>
              <a:gd name="connsiteY70" fmla="*/ 2733152 h 3049803"/>
              <a:gd name="connsiteX71" fmla="*/ 2160396 w 2843684"/>
              <a:gd name="connsiteY71" fmla="*/ 2703007 h 3049803"/>
              <a:gd name="connsiteX72" fmla="*/ 2190541 w 2843684"/>
              <a:gd name="connsiteY72" fmla="*/ 2642717 h 3049803"/>
              <a:gd name="connsiteX73" fmla="*/ 2220686 w 2843684"/>
              <a:gd name="connsiteY73" fmla="*/ 2582427 h 3049803"/>
              <a:gd name="connsiteX74" fmla="*/ 2240783 w 2843684"/>
              <a:gd name="connsiteY74" fmla="*/ 2522137 h 3049803"/>
              <a:gd name="connsiteX75" fmla="*/ 2250831 w 2843684"/>
              <a:gd name="connsiteY75" fmla="*/ 2491991 h 3049803"/>
              <a:gd name="connsiteX76" fmla="*/ 2232546 w 2843684"/>
              <a:gd name="connsiteY76" fmla="*/ 2407472 h 3049803"/>
              <a:gd name="connsiteX77" fmla="*/ 2262690 w 2843684"/>
              <a:gd name="connsiteY77" fmla="*/ 2326575 h 3049803"/>
              <a:gd name="connsiteX78" fmla="*/ 2277891 w 2843684"/>
              <a:gd name="connsiteY78" fmla="*/ 2293855 h 3049803"/>
              <a:gd name="connsiteX79" fmla="*/ 2277381 w 2843684"/>
              <a:gd name="connsiteY79" fmla="*/ 2250831 h 3049803"/>
              <a:gd name="connsiteX80" fmla="*/ 2315253 w 2843684"/>
              <a:gd name="connsiteY80" fmla="*/ 2180238 h 3049803"/>
              <a:gd name="connsiteX81" fmla="*/ 2426805 w 2843684"/>
              <a:gd name="connsiteY81" fmla="*/ 2196202 h 3049803"/>
              <a:gd name="connsiteX82" fmla="*/ 2461846 w 2843684"/>
              <a:gd name="connsiteY82" fmla="*/ 2029767 h 3049803"/>
              <a:gd name="connsiteX83" fmla="*/ 2502040 w 2843684"/>
              <a:gd name="connsiteY83" fmla="*/ 2039816 h 3049803"/>
              <a:gd name="connsiteX84" fmla="*/ 2542233 w 2843684"/>
              <a:gd name="connsiteY84" fmla="*/ 1949381 h 3049803"/>
              <a:gd name="connsiteX85" fmla="*/ 2552281 w 2843684"/>
              <a:gd name="connsiteY85" fmla="*/ 1909187 h 3049803"/>
              <a:gd name="connsiteX86" fmla="*/ 2615912 w 2843684"/>
              <a:gd name="connsiteY86" fmla="*/ 1891666 h 3049803"/>
              <a:gd name="connsiteX87" fmla="*/ 2642972 w 2843684"/>
              <a:gd name="connsiteY87" fmla="*/ 1831631 h 3049803"/>
              <a:gd name="connsiteX88" fmla="*/ 2715631 w 2843684"/>
              <a:gd name="connsiteY88" fmla="*/ 1811280 h 3049803"/>
              <a:gd name="connsiteX89" fmla="*/ 2703007 w 2843684"/>
              <a:gd name="connsiteY89" fmla="*/ 1758462 h 3049803"/>
              <a:gd name="connsiteX90" fmla="*/ 2692958 w 2843684"/>
              <a:gd name="connsiteY90" fmla="*/ 1547446 h 3049803"/>
              <a:gd name="connsiteX91" fmla="*/ 2632668 w 2843684"/>
              <a:gd name="connsiteY91" fmla="*/ 1507253 h 3049803"/>
              <a:gd name="connsiteX92" fmla="*/ 2620553 w 2843684"/>
              <a:gd name="connsiteY92" fmla="*/ 1482005 h 3049803"/>
              <a:gd name="connsiteX93" fmla="*/ 2603288 w 2843684"/>
              <a:gd name="connsiteY93" fmla="*/ 1456757 h 3049803"/>
              <a:gd name="connsiteX94" fmla="*/ 2577784 w 2843684"/>
              <a:gd name="connsiteY94" fmla="*/ 1374048 h 3049803"/>
              <a:gd name="connsiteX95" fmla="*/ 2622620 w 2843684"/>
              <a:gd name="connsiteY95" fmla="*/ 1396721 h 3049803"/>
              <a:gd name="connsiteX96" fmla="*/ 2682910 w 2843684"/>
              <a:gd name="connsiteY96" fmla="*/ 1426866 h 3049803"/>
              <a:gd name="connsiteX97" fmla="*/ 2736237 w 2843684"/>
              <a:gd name="connsiteY97" fmla="*/ 1330771 h 3049803"/>
              <a:gd name="connsiteX98" fmla="*/ 2682910 w 2843684"/>
              <a:gd name="connsiteY98" fmla="*/ 1336176 h 3049803"/>
              <a:gd name="connsiteX99" fmla="*/ 2615148 w 2843684"/>
              <a:gd name="connsiteY99" fmla="*/ 1349310 h 3049803"/>
              <a:gd name="connsiteX100" fmla="*/ 2646057 w 2843684"/>
              <a:gd name="connsiteY100" fmla="*/ 1276141 h 3049803"/>
              <a:gd name="connsiteX101" fmla="*/ 2672862 w 2843684"/>
              <a:gd name="connsiteY101" fmla="*/ 1296238 h 3049803"/>
              <a:gd name="connsiteX102" fmla="*/ 2705582 w 2843684"/>
              <a:gd name="connsiteY102" fmla="*/ 1298559 h 3049803"/>
              <a:gd name="connsiteX103" fmla="*/ 2733152 w 2843684"/>
              <a:gd name="connsiteY103" fmla="*/ 1300879 h 3049803"/>
              <a:gd name="connsiteX104" fmla="*/ 2728254 w 2843684"/>
              <a:gd name="connsiteY104" fmla="*/ 1268414 h 3049803"/>
              <a:gd name="connsiteX105" fmla="*/ 2703007 w 2843684"/>
              <a:gd name="connsiteY105" fmla="*/ 1245996 h 3049803"/>
              <a:gd name="connsiteX106" fmla="*/ 2692958 w 2843684"/>
              <a:gd name="connsiteY106" fmla="*/ 1215851 h 3049803"/>
              <a:gd name="connsiteX107" fmla="*/ 2713055 w 2843684"/>
              <a:gd name="connsiteY107" fmla="*/ 1185706 h 3049803"/>
              <a:gd name="connsiteX108" fmla="*/ 2733152 w 2843684"/>
              <a:gd name="connsiteY108" fmla="*/ 1125416 h 3049803"/>
              <a:gd name="connsiteX109" fmla="*/ 2723103 w 2843684"/>
              <a:gd name="connsiteY109" fmla="*/ 1004835 h 3049803"/>
              <a:gd name="connsiteX110" fmla="*/ 2703007 w 2843684"/>
              <a:gd name="connsiteY110" fmla="*/ 944545 h 3049803"/>
              <a:gd name="connsiteX111" fmla="*/ 2713055 w 2843684"/>
              <a:gd name="connsiteY111" fmla="*/ 914400 h 3049803"/>
              <a:gd name="connsiteX112" fmla="*/ 2733152 w 2843684"/>
              <a:gd name="connsiteY112" fmla="*/ 884255 h 3049803"/>
              <a:gd name="connsiteX113" fmla="*/ 2773345 w 2843684"/>
              <a:gd name="connsiteY113" fmla="*/ 823965 h 3049803"/>
              <a:gd name="connsiteX114" fmla="*/ 2833635 w 2843684"/>
              <a:gd name="connsiteY114" fmla="*/ 823965 h 3049803"/>
              <a:gd name="connsiteX115" fmla="*/ 2843684 w 2843684"/>
              <a:gd name="connsiteY115" fmla="*/ 793820 h 3049803"/>
              <a:gd name="connsiteX116" fmla="*/ 2833635 w 2843684"/>
              <a:gd name="connsiteY116" fmla="*/ 763675 h 3049803"/>
              <a:gd name="connsiteX117" fmla="*/ 2773345 w 2843684"/>
              <a:gd name="connsiteY117" fmla="*/ 743578 h 3049803"/>
              <a:gd name="connsiteX118" fmla="*/ 2662813 w 2843684"/>
              <a:gd name="connsiteY118" fmla="*/ 753627 h 3049803"/>
              <a:gd name="connsiteX119" fmla="*/ 2642717 w 2843684"/>
              <a:gd name="connsiteY119" fmla="*/ 783772 h 3049803"/>
              <a:gd name="connsiteX120" fmla="*/ 2612572 w 2843684"/>
              <a:gd name="connsiteY120" fmla="*/ 803868 h 3049803"/>
              <a:gd name="connsiteX121" fmla="*/ 2592475 w 2843684"/>
              <a:gd name="connsiteY121" fmla="*/ 773723 h 3049803"/>
              <a:gd name="connsiteX122" fmla="*/ 2562330 w 2843684"/>
              <a:gd name="connsiteY122" fmla="*/ 713433 h 3049803"/>
              <a:gd name="connsiteX123" fmla="*/ 2502040 w 2843684"/>
              <a:gd name="connsiteY123" fmla="*/ 693337 h 3049803"/>
              <a:gd name="connsiteX124" fmla="*/ 2471895 w 2843684"/>
              <a:gd name="connsiteY124" fmla="*/ 683288 h 3049803"/>
              <a:gd name="connsiteX125" fmla="*/ 2200589 w 2843684"/>
              <a:gd name="connsiteY125" fmla="*/ 703385 h 3049803"/>
              <a:gd name="connsiteX126" fmla="*/ 2160396 w 2843684"/>
              <a:gd name="connsiteY126" fmla="*/ 713433 h 3049803"/>
              <a:gd name="connsiteX127" fmla="*/ 2059912 w 2843684"/>
              <a:gd name="connsiteY127" fmla="*/ 723482 h 3049803"/>
              <a:gd name="connsiteX128" fmla="*/ 2029767 w 2843684"/>
              <a:gd name="connsiteY128" fmla="*/ 743578 h 3049803"/>
              <a:gd name="connsiteX129" fmla="*/ 1979525 w 2843684"/>
              <a:gd name="connsiteY129" fmla="*/ 813917 h 3049803"/>
              <a:gd name="connsiteX130" fmla="*/ 1879042 w 2843684"/>
              <a:gd name="connsiteY130" fmla="*/ 803868 h 3049803"/>
              <a:gd name="connsiteX131" fmla="*/ 1848897 w 2843684"/>
              <a:gd name="connsiteY131" fmla="*/ 743578 h 3049803"/>
              <a:gd name="connsiteX132" fmla="*/ 1838849 w 2843684"/>
              <a:gd name="connsiteY132" fmla="*/ 693337 h 3049803"/>
              <a:gd name="connsiteX133" fmla="*/ 1748413 w 2843684"/>
              <a:gd name="connsiteY133" fmla="*/ 683288 h 3049803"/>
              <a:gd name="connsiteX134" fmla="*/ 1718268 w 2843684"/>
              <a:gd name="connsiteY134" fmla="*/ 653143 h 3049803"/>
              <a:gd name="connsiteX135" fmla="*/ 1828800 w 2843684"/>
              <a:gd name="connsiteY135" fmla="*/ 643095 h 3049803"/>
              <a:gd name="connsiteX136" fmla="*/ 1778558 w 2843684"/>
              <a:gd name="connsiteY136" fmla="*/ 462224 h 3049803"/>
              <a:gd name="connsiteX137" fmla="*/ 1567543 w 2843684"/>
              <a:gd name="connsiteY137" fmla="*/ 502418 h 3049803"/>
              <a:gd name="connsiteX138" fmla="*/ 1517301 w 2843684"/>
              <a:gd name="connsiteY138" fmla="*/ 311499 h 3049803"/>
              <a:gd name="connsiteX139" fmla="*/ 1406769 w 2843684"/>
              <a:gd name="connsiteY139" fmla="*/ 341644 h 3049803"/>
              <a:gd name="connsiteX140" fmla="*/ 1406769 w 2843684"/>
              <a:gd name="connsiteY140" fmla="*/ 452176 h 3049803"/>
              <a:gd name="connsiteX141" fmla="*/ 1316334 w 2843684"/>
              <a:gd name="connsiteY141" fmla="*/ 452176 h 3049803"/>
              <a:gd name="connsiteX142" fmla="*/ 1346479 w 2843684"/>
              <a:gd name="connsiteY142" fmla="*/ 391886 h 3049803"/>
              <a:gd name="connsiteX143" fmla="*/ 1004835 w 2843684"/>
              <a:gd name="connsiteY143" fmla="*/ 321548 h 3049803"/>
              <a:gd name="connsiteX144" fmla="*/ 974690 w 2843684"/>
              <a:gd name="connsiteY144" fmla="*/ 371789 h 3049803"/>
              <a:gd name="connsiteX145" fmla="*/ 884255 w 2843684"/>
              <a:gd name="connsiteY145" fmla="*/ 371789 h 3049803"/>
              <a:gd name="connsiteX146" fmla="*/ 733530 w 2843684"/>
              <a:gd name="connsiteY146" fmla="*/ 150726 h 3049803"/>
              <a:gd name="connsiteX147" fmla="*/ 633046 w 2843684"/>
              <a:gd name="connsiteY147" fmla="*/ 221064 h 3049803"/>
              <a:gd name="connsiteX148" fmla="*/ 592853 w 2843684"/>
              <a:gd name="connsiteY148" fmla="*/ 190919 h 3049803"/>
              <a:gd name="connsiteX149" fmla="*/ 502418 w 2843684"/>
              <a:gd name="connsiteY149" fmla="*/ 221064 h 3049803"/>
              <a:gd name="connsiteX150" fmla="*/ 422031 w 2843684"/>
              <a:gd name="connsiteY150" fmla="*/ 301451 h 3049803"/>
              <a:gd name="connsiteX151" fmla="*/ 371789 w 2843684"/>
              <a:gd name="connsiteY151" fmla="*/ 231112 h 3049803"/>
              <a:gd name="connsiteX152" fmla="*/ 522514 w 2843684"/>
              <a:gd name="connsiteY152" fmla="*/ 130629 h 3049803"/>
              <a:gd name="connsiteX153" fmla="*/ 432079 w 2843684"/>
              <a:gd name="connsiteY153" fmla="*/ 20097 h 3049803"/>
              <a:gd name="connsiteX154" fmla="*/ 311499 w 2843684"/>
              <a:gd name="connsiteY154" fmla="*/ 40194 h 3049803"/>
              <a:gd name="connsiteX155" fmla="*/ 281354 w 2843684"/>
              <a:gd name="connsiteY155" fmla="*/ 70339 h 3049803"/>
              <a:gd name="connsiteX156" fmla="*/ 190919 w 2843684"/>
              <a:gd name="connsiteY156" fmla="*/ 0 h 3049803"/>
              <a:gd name="connsiteX157" fmla="*/ 110532 w 2843684"/>
              <a:gd name="connsiteY157" fmla="*/ 0 h 3049803"/>
              <a:gd name="connsiteX158" fmla="*/ 160774 w 2843684"/>
              <a:gd name="connsiteY158" fmla="*/ 70339 h 3049803"/>
              <a:gd name="connsiteX159" fmla="*/ 0 w 2843684"/>
              <a:gd name="connsiteY159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69539 w 2843684"/>
              <a:gd name="connsiteY32" fmla="*/ 1677820 h 3049803"/>
              <a:gd name="connsiteX33" fmla="*/ 1087797 w 2843684"/>
              <a:gd name="connsiteY33" fmla="*/ 1682717 h 3049803"/>
              <a:gd name="connsiteX34" fmla="*/ 1123603 w 2843684"/>
              <a:gd name="connsiteY34" fmla="*/ 1689681 h 3049803"/>
              <a:gd name="connsiteX35" fmla="*/ 1138295 w 2843684"/>
              <a:gd name="connsiteY35" fmla="*/ 1722655 h 3049803"/>
              <a:gd name="connsiteX36" fmla="*/ 1230796 w 2843684"/>
              <a:gd name="connsiteY36" fmla="*/ 1755632 h 3049803"/>
              <a:gd name="connsiteX37" fmla="*/ 1278971 w 2843684"/>
              <a:gd name="connsiteY37" fmla="*/ 1745073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44896 w 2843684"/>
              <a:gd name="connsiteY40" fmla="*/ 1855860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47956 w 2843684"/>
              <a:gd name="connsiteY43" fmla="*/ 2010973 h 3049803"/>
              <a:gd name="connsiteX44" fmla="*/ 1567543 w 2843684"/>
              <a:gd name="connsiteY44" fmla="*/ 2066111 h 3049803"/>
              <a:gd name="connsiteX45" fmla="*/ 1643288 w 2843684"/>
              <a:gd name="connsiteY45" fmla="*/ 2101153 h 3049803"/>
              <a:gd name="connsiteX46" fmla="*/ 1688887 w 2843684"/>
              <a:gd name="connsiteY46" fmla="*/ 2141856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00237 w 2843684"/>
              <a:gd name="connsiteY55" fmla="*/ 2690128 h 3049803"/>
              <a:gd name="connsiteX56" fmla="*/ 1632476 w 2843684"/>
              <a:gd name="connsiteY56" fmla="*/ 2793951 h 3049803"/>
              <a:gd name="connsiteX57" fmla="*/ 1662620 w 2843684"/>
              <a:gd name="connsiteY57" fmla="*/ 2841109 h 3049803"/>
              <a:gd name="connsiteX58" fmla="*/ 1687614 w 2843684"/>
              <a:gd name="connsiteY58" fmla="*/ 2861459 h 3049803"/>
              <a:gd name="connsiteX59" fmla="*/ 1729873 w 2843684"/>
              <a:gd name="connsiteY59" fmla="*/ 2899332 h 3049803"/>
              <a:gd name="connsiteX60" fmla="*/ 1788352 w 2843684"/>
              <a:gd name="connsiteY60" fmla="*/ 2916853 h 3049803"/>
              <a:gd name="connsiteX61" fmla="*/ 1833697 w 2843684"/>
              <a:gd name="connsiteY61" fmla="*/ 2968651 h 3049803"/>
              <a:gd name="connsiteX62" fmla="*/ 1812837 w 2843684"/>
              <a:gd name="connsiteY62" fmla="*/ 3006524 h 3049803"/>
              <a:gd name="connsiteX63" fmla="*/ 1855860 w 2843684"/>
              <a:gd name="connsiteY63" fmla="*/ 3049803 h 3049803"/>
              <a:gd name="connsiteX64" fmla="*/ 1949380 w 2843684"/>
              <a:gd name="connsiteY64" fmla="*/ 3034602 h 3049803"/>
              <a:gd name="connsiteX65" fmla="*/ 1979525 w 2843684"/>
              <a:gd name="connsiteY65" fmla="*/ 2974312 h 3049803"/>
              <a:gd name="connsiteX66" fmla="*/ 1999622 w 2843684"/>
              <a:gd name="connsiteY66" fmla="*/ 2944167 h 3049803"/>
              <a:gd name="connsiteX67" fmla="*/ 2039816 w 2843684"/>
              <a:gd name="connsiteY67" fmla="*/ 2883877 h 3049803"/>
              <a:gd name="connsiteX68" fmla="*/ 2080009 w 2843684"/>
              <a:gd name="connsiteY68" fmla="*/ 2823587 h 3049803"/>
              <a:gd name="connsiteX69" fmla="*/ 2100106 w 2843684"/>
              <a:gd name="connsiteY69" fmla="*/ 2793442 h 3049803"/>
              <a:gd name="connsiteX70" fmla="*/ 2140299 w 2843684"/>
              <a:gd name="connsiteY70" fmla="*/ 2733152 h 3049803"/>
              <a:gd name="connsiteX71" fmla="*/ 2160396 w 2843684"/>
              <a:gd name="connsiteY71" fmla="*/ 2703007 h 3049803"/>
              <a:gd name="connsiteX72" fmla="*/ 2190541 w 2843684"/>
              <a:gd name="connsiteY72" fmla="*/ 2642717 h 3049803"/>
              <a:gd name="connsiteX73" fmla="*/ 2220686 w 2843684"/>
              <a:gd name="connsiteY73" fmla="*/ 2582427 h 3049803"/>
              <a:gd name="connsiteX74" fmla="*/ 2240783 w 2843684"/>
              <a:gd name="connsiteY74" fmla="*/ 2522137 h 3049803"/>
              <a:gd name="connsiteX75" fmla="*/ 2250831 w 2843684"/>
              <a:gd name="connsiteY75" fmla="*/ 2491991 h 3049803"/>
              <a:gd name="connsiteX76" fmla="*/ 2232546 w 2843684"/>
              <a:gd name="connsiteY76" fmla="*/ 2407472 h 3049803"/>
              <a:gd name="connsiteX77" fmla="*/ 2262690 w 2843684"/>
              <a:gd name="connsiteY77" fmla="*/ 2326575 h 3049803"/>
              <a:gd name="connsiteX78" fmla="*/ 2277891 w 2843684"/>
              <a:gd name="connsiteY78" fmla="*/ 2293855 h 3049803"/>
              <a:gd name="connsiteX79" fmla="*/ 2277381 w 2843684"/>
              <a:gd name="connsiteY79" fmla="*/ 2250831 h 3049803"/>
              <a:gd name="connsiteX80" fmla="*/ 2315253 w 2843684"/>
              <a:gd name="connsiteY80" fmla="*/ 2180238 h 3049803"/>
              <a:gd name="connsiteX81" fmla="*/ 2426805 w 2843684"/>
              <a:gd name="connsiteY81" fmla="*/ 2196202 h 3049803"/>
              <a:gd name="connsiteX82" fmla="*/ 2461846 w 2843684"/>
              <a:gd name="connsiteY82" fmla="*/ 2029767 h 3049803"/>
              <a:gd name="connsiteX83" fmla="*/ 2502040 w 2843684"/>
              <a:gd name="connsiteY83" fmla="*/ 2039816 h 3049803"/>
              <a:gd name="connsiteX84" fmla="*/ 2542233 w 2843684"/>
              <a:gd name="connsiteY84" fmla="*/ 1949381 h 3049803"/>
              <a:gd name="connsiteX85" fmla="*/ 2552281 w 2843684"/>
              <a:gd name="connsiteY85" fmla="*/ 1909187 h 3049803"/>
              <a:gd name="connsiteX86" fmla="*/ 2615912 w 2843684"/>
              <a:gd name="connsiteY86" fmla="*/ 1891666 h 3049803"/>
              <a:gd name="connsiteX87" fmla="*/ 2642972 w 2843684"/>
              <a:gd name="connsiteY87" fmla="*/ 1831631 h 3049803"/>
              <a:gd name="connsiteX88" fmla="*/ 2715631 w 2843684"/>
              <a:gd name="connsiteY88" fmla="*/ 1811280 h 3049803"/>
              <a:gd name="connsiteX89" fmla="*/ 2703007 w 2843684"/>
              <a:gd name="connsiteY89" fmla="*/ 1758462 h 3049803"/>
              <a:gd name="connsiteX90" fmla="*/ 2692958 w 2843684"/>
              <a:gd name="connsiteY90" fmla="*/ 1547446 h 3049803"/>
              <a:gd name="connsiteX91" fmla="*/ 2632668 w 2843684"/>
              <a:gd name="connsiteY91" fmla="*/ 1507253 h 3049803"/>
              <a:gd name="connsiteX92" fmla="*/ 2620553 w 2843684"/>
              <a:gd name="connsiteY92" fmla="*/ 1482005 h 3049803"/>
              <a:gd name="connsiteX93" fmla="*/ 2603288 w 2843684"/>
              <a:gd name="connsiteY93" fmla="*/ 1456757 h 3049803"/>
              <a:gd name="connsiteX94" fmla="*/ 2577784 w 2843684"/>
              <a:gd name="connsiteY94" fmla="*/ 1374048 h 3049803"/>
              <a:gd name="connsiteX95" fmla="*/ 2622620 w 2843684"/>
              <a:gd name="connsiteY95" fmla="*/ 1396721 h 3049803"/>
              <a:gd name="connsiteX96" fmla="*/ 2682910 w 2843684"/>
              <a:gd name="connsiteY96" fmla="*/ 1426866 h 3049803"/>
              <a:gd name="connsiteX97" fmla="*/ 2736237 w 2843684"/>
              <a:gd name="connsiteY97" fmla="*/ 1330771 h 3049803"/>
              <a:gd name="connsiteX98" fmla="*/ 2682910 w 2843684"/>
              <a:gd name="connsiteY98" fmla="*/ 1336176 h 3049803"/>
              <a:gd name="connsiteX99" fmla="*/ 2615148 w 2843684"/>
              <a:gd name="connsiteY99" fmla="*/ 1349310 h 3049803"/>
              <a:gd name="connsiteX100" fmla="*/ 2646057 w 2843684"/>
              <a:gd name="connsiteY100" fmla="*/ 1276141 h 3049803"/>
              <a:gd name="connsiteX101" fmla="*/ 2672862 w 2843684"/>
              <a:gd name="connsiteY101" fmla="*/ 1296238 h 3049803"/>
              <a:gd name="connsiteX102" fmla="*/ 2705582 w 2843684"/>
              <a:gd name="connsiteY102" fmla="*/ 1298559 h 3049803"/>
              <a:gd name="connsiteX103" fmla="*/ 2733152 w 2843684"/>
              <a:gd name="connsiteY103" fmla="*/ 1300879 h 3049803"/>
              <a:gd name="connsiteX104" fmla="*/ 2728254 w 2843684"/>
              <a:gd name="connsiteY104" fmla="*/ 1268414 h 3049803"/>
              <a:gd name="connsiteX105" fmla="*/ 2703007 w 2843684"/>
              <a:gd name="connsiteY105" fmla="*/ 1245996 h 3049803"/>
              <a:gd name="connsiteX106" fmla="*/ 2692958 w 2843684"/>
              <a:gd name="connsiteY106" fmla="*/ 1215851 h 3049803"/>
              <a:gd name="connsiteX107" fmla="*/ 2713055 w 2843684"/>
              <a:gd name="connsiteY107" fmla="*/ 1185706 h 3049803"/>
              <a:gd name="connsiteX108" fmla="*/ 2733152 w 2843684"/>
              <a:gd name="connsiteY108" fmla="*/ 1125416 h 3049803"/>
              <a:gd name="connsiteX109" fmla="*/ 2723103 w 2843684"/>
              <a:gd name="connsiteY109" fmla="*/ 1004835 h 3049803"/>
              <a:gd name="connsiteX110" fmla="*/ 2703007 w 2843684"/>
              <a:gd name="connsiteY110" fmla="*/ 944545 h 3049803"/>
              <a:gd name="connsiteX111" fmla="*/ 2713055 w 2843684"/>
              <a:gd name="connsiteY111" fmla="*/ 914400 h 3049803"/>
              <a:gd name="connsiteX112" fmla="*/ 2733152 w 2843684"/>
              <a:gd name="connsiteY112" fmla="*/ 884255 h 3049803"/>
              <a:gd name="connsiteX113" fmla="*/ 2773345 w 2843684"/>
              <a:gd name="connsiteY113" fmla="*/ 823965 h 3049803"/>
              <a:gd name="connsiteX114" fmla="*/ 2833635 w 2843684"/>
              <a:gd name="connsiteY114" fmla="*/ 823965 h 3049803"/>
              <a:gd name="connsiteX115" fmla="*/ 2843684 w 2843684"/>
              <a:gd name="connsiteY115" fmla="*/ 793820 h 3049803"/>
              <a:gd name="connsiteX116" fmla="*/ 2833635 w 2843684"/>
              <a:gd name="connsiteY116" fmla="*/ 763675 h 3049803"/>
              <a:gd name="connsiteX117" fmla="*/ 2773345 w 2843684"/>
              <a:gd name="connsiteY117" fmla="*/ 743578 h 3049803"/>
              <a:gd name="connsiteX118" fmla="*/ 2662813 w 2843684"/>
              <a:gd name="connsiteY118" fmla="*/ 753627 h 3049803"/>
              <a:gd name="connsiteX119" fmla="*/ 2642717 w 2843684"/>
              <a:gd name="connsiteY119" fmla="*/ 783772 h 3049803"/>
              <a:gd name="connsiteX120" fmla="*/ 2612572 w 2843684"/>
              <a:gd name="connsiteY120" fmla="*/ 803868 h 3049803"/>
              <a:gd name="connsiteX121" fmla="*/ 2592475 w 2843684"/>
              <a:gd name="connsiteY121" fmla="*/ 773723 h 3049803"/>
              <a:gd name="connsiteX122" fmla="*/ 2562330 w 2843684"/>
              <a:gd name="connsiteY122" fmla="*/ 713433 h 3049803"/>
              <a:gd name="connsiteX123" fmla="*/ 2502040 w 2843684"/>
              <a:gd name="connsiteY123" fmla="*/ 693337 h 3049803"/>
              <a:gd name="connsiteX124" fmla="*/ 2471895 w 2843684"/>
              <a:gd name="connsiteY124" fmla="*/ 683288 h 3049803"/>
              <a:gd name="connsiteX125" fmla="*/ 2200589 w 2843684"/>
              <a:gd name="connsiteY125" fmla="*/ 703385 h 3049803"/>
              <a:gd name="connsiteX126" fmla="*/ 2160396 w 2843684"/>
              <a:gd name="connsiteY126" fmla="*/ 713433 h 3049803"/>
              <a:gd name="connsiteX127" fmla="*/ 2059912 w 2843684"/>
              <a:gd name="connsiteY127" fmla="*/ 723482 h 3049803"/>
              <a:gd name="connsiteX128" fmla="*/ 2029767 w 2843684"/>
              <a:gd name="connsiteY128" fmla="*/ 743578 h 3049803"/>
              <a:gd name="connsiteX129" fmla="*/ 1979525 w 2843684"/>
              <a:gd name="connsiteY129" fmla="*/ 813917 h 3049803"/>
              <a:gd name="connsiteX130" fmla="*/ 1879042 w 2843684"/>
              <a:gd name="connsiteY130" fmla="*/ 803868 h 3049803"/>
              <a:gd name="connsiteX131" fmla="*/ 1848897 w 2843684"/>
              <a:gd name="connsiteY131" fmla="*/ 743578 h 3049803"/>
              <a:gd name="connsiteX132" fmla="*/ 1838849 w 2843684"/>
              <a:gd name="connsiteY132" fmla="*/ 693337 h 3049803"/>
              <a:gd name="connsiteX133" fmla="*/ 1748413 w 2843684"/>
              <a:gd name="connsiteY133" fmla="*/ 683288 h 3049803"/>
              <a:gd name="connsiteX134" fmla="*/ 1718268 w 2843684"/>
              <a:gd name="connsiteY134" fmla="*/ 653143 h 3049803"/>
              <a:gd name="connsiteX135" fmla="*/ 1828800 w 2843684"/>
              <a:gd name="connsiteY135" fmla="*/ 643095 h 3049803"/>
              <a:gd name="connsiteX136" fmla="*/ 1778558 w 2843684"/>
              <a:gd name="connsiteY136" fmla="*/ 462224 h 3049803"/>
              <a:gd name="connsiteX137" fmla="*/ 1567543 w 2843684"/>
              <a:gd name="connsiteY137" fmla="*/ 502418 h 3049803"/>
              <a:gd name="connsiteX138" fmla="*/ 1517301 w 2843684"/>
              <a:gd name="connsiteY138" fmla="*/ 311499 h 3049803"/>
              <a:gd name="connsiteX139" fmla="*/ 1406769 w 2843684"/>
              <a:gd name="connsiteY139" fmla="*/ 341644 h 3049803"/>
              <a:gd name="connsiteX140" fmla="*/ 1406769 w 2843684"/>
              <a:gd name="connsiteY140" fmla="*/ 452176 h 3049803"/>
              <a:gd name="connsiteX141" fmla="*/ 1316334 w 2843684"/>
              <a:gd name="connsiteY141" fmla="*/ 452176 h 3049803"/>
              <a:gd name="connsiteX142" fmla="*/ 1346479 w 2843684"/>
              <a:gd name="connsiteY142" fmla="*/ 391886 h 3049803"/>
              <a:gd name="connsiteX143" fmla="*/ 1004835 w 2843684"/>
              <a:gd name="connsiteY143" fmla="*/ 321548 h 3049803"/>
              <a:gd name="connsiteX144" fmla="*/ 974690 w 2843684"/>
              <a:gd name="connsiteY144" fmla="*/ 371789 h 3049803"/>
              <a:gd name="connsiteX145" fmla="*/ 884255 w 2843684"/>
              <a:gd name="connsiteY145" fmla="*/ 371789 h 3049803"/>
              <a:gd name="connsiteX146" fmla="*/ 733530 w 2843684"/>
              <a:gd name="connsiteY146" fmla="*/ 150726 h 3049803"/>
              <a:gd name="connsiteX147" fmla="*/ 633046 w 2843684"/>
              <a:gd name="connsiteY147" fmla="*/ 221064 h 3049803"/>
              <a:gd name="connsiteX148" fmla="*/ 592853 w 2843684"/>
              <a:gd name="connsiteY148" fmla="*/ 190919 h 3049803"/>
              <a:gd name="connsiteX149" fmla="*/ 502418 w 2843684"/>
              <a:gd name="connsiteY149" fmla="*/ 221064 h 3049803"/>
              <a:gd name="connsiteX150" fmla="*/ 422031 w 2843684"/>
              <a:gd name="connsiteY150" fmla="*/ 301451 h 3049803"/>
              <a:gd name="connsiteX151" fmla="*/ 371789 w 2843684"/>
              <a:gd name="connsiteY151" fmla="*/ 231112 h 3049803"/>
              <a:gd name="connsiteX152" fmla="*/ 522514 w 2843684"/>
              <a:gd name="connsiteY152" fmla="*/ 130629 h 3049803"/>
              <a:gd name="connsiteX153" fmla="*/ 432079 w 2843684"/>
              <a:gd name="connsiteY153" fmla="*/ 20097 h 3049803"/>
              <a:gd name="connsiteX154" fmla="*/ 311499 w 2843684"/>
              <a:gd name="connsiteY154" fmla="*/ 40194 h 3049803"/>
              <a:gd name="connsiteX155" fmla="*/ 281354 w 2843684"/>
              <a:gd name="connsiteY155" fmla="*/ 70339 h 3049803"/>
              <a:gd name="connsiteX156" fmla="*/ 190919 w 2843684"/>
              <a:gd name="connsiteY156" fmla="*/ 0 h 3049803"/>
              <a:gd name="connsiteX157" fmla="*/ 110532 w 2843684"/>
              <a:gd name="connsiteY157" fmla="*/ 0 h 3049803"/>
              <a:gd name="connsiteX158" fmla="*/ 160774 w 2843684"/>
              <a:gd name="connsiteY158" fmla="*/ 70339 h 3049803"/>
              <a:gd name="connsiteX159" fmla="*/ 0 w 2843684"/>
              <a:gd name="connsiteY159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69539 w 2843684"/>
              <a:gd name="connsiteY32" fmla="*/ 1677820 h 3049803"/>
              <a:gd name="connsiteX33" fmla="*/ 1087797 w 2843684"/>
              <a:gd name="connsiteY33" fmla="*/ 1682717 h 3049803"/>
              <a:gd name="connsiteX34" fmla="*/ 1123603 w 2843684"/>
              <a:gd name="connsiteY34" fmla="*/ 1689681 h 3049803"/>
              <a:gd name="connsiteX35" fmla="*/ 1138295 w 2843684"/>
              <a:gd name="connsiteY35" fmla="*/ 1722655 h 3049803"/>
              <a:gd name="connsiteX36" fmla="*/ 1230796 w 2843684"/>
              <a:gd name="connsiteY36" fmla="*/ 1755632 h 3049803"/>
              <a:gd name="connsiteX37" fmla="*/ 1278971 w 2843684"/>
              <a:gd name="connsiteY37" fmla="*/ 1745073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44896 w 2843684"/>
              <a:gd name="connsiteY40" fmla="*/ 1855860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47956 w 2843684"/>
              <a:gd name="connsiteY43" fmla="*/ 2010973 h 3049803"/>
              <a:gd name="connsiteX44" fmla="*/ 1567543 w 2843684"/>
              <a:gd name="connsiteY44" fmla="*/ 2066111 h 3049803"/>
              <a:gd name="connsiteX45" fmla="*/ 1643288 w 2843684"/>
              <a:gd name="connsiteY45" fmla="*/ 2101153 h 3049803"/>
              <a:gd name="connsiteX46" fmla="*/ 1688887 w 2843684"/>
              <a:gd name="connsiteY46" fmla="*/ 2141856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00237 w 2843684"/>
              <a:gd name="connsiteY55" fmla="*/ 2690128 h 3049803"/>
              <a:gd name="connsiteX56" fmla="*/ 1632476 w 2843684"/>
              <a:gd name="connsiteY56" fmla="*/ 2793951 h 3049803"/>
              <a:gd name="connsiteX57" fmla="*/ 1662620 w 2843684"/>
              <a:gd name="connsiteY57" fmla="*/ 2841109 h 3049803"/>
              <a:gd name="connsiteX58" fmla="*/ 1687614 w 2843684"/>
              <a:gd name="connsiteY58" fmla="*/ 2861459 h 3049803"/>
              <a:gd name="connsiteX59" fmla="*/ 1729873 w 2843684"/>
              <a:gd name="connsiteY59" fmla="*/ 2899332 h 3049803"/>
              <a:gd name="connsiteX60" fmla="*/ 1788352 w 2843684"/>
              <a:gd name="connsiteY60" fmla="*/ 2916853 h 3049803"/>
              <a:gd name="connsiteX61" fmla="*/ 1833697 w 2843684"/>
              <a:gd name="connsiteY61" fmla="*/ 2968651 h 3049803"/>
              <a:gd name="connsiteX62" fmla="*/ 1812837 w 2843684"/>
              <a:gd name="connsiteY62" fmla="*/ 3006524 h 3049803"/>
              <a:gd name="connsiteX63" fmla="*/ 1855860 w 2843684"/>
              <a:gd name="connsiteY63" fmla="*/ 3049803 h 3049803"/>
              <a:gd name="connsiteX64" fmla="*/ 1949380 w 2843684"/>
              <a:gd name="connsiteY64" fmla="*/ 3034602 h 3049803"/>
              <a:gd name="connsiteX65" fmla="*/ 1979525 w 2843684"/>
              <a:gd name="connsiteY65" fmla="*/ 2974312 h 3049803"/>
              <a:gd name="connsiteX66" fmla="*/ 1999622 w 2843684"/>
              <a:gd name="connsiteY66" fmla="*/ 2944167 h 3049803"/>
              <a:gd name="connsiteX67" fmla="*/ 2039816 w 2843684"/>
              <a:gd name="connsiteY67" fmla="*/ 2883877 h 3049803"/>
              <a:gd name="connsiteX68" fmla="*/ 2080009 w 2843684"/>
              <a:gd name="connsiteY68" fmla="*/ 2823587 h 3049803"/>
              <a:gd name="connsiteX69" fmla="*/ 2100106 w 2843684"/>
              <a:gd name="connsiteY69" fmla="*/ 2793442 h 3049803"/>
              <a:gd name="connsiteX70" fmla="*/ 2140299 w 2843684"/>
              <a:gd name="connsiteY70" fmla="*/ 2733152 h 3049803"/>
              <a:gd name="connsiteX71" fmla="*/ 2160396 w 2843684"/>
              <a:gd name="connsiteY71" fmla="*/ 2703007 h 3049803"/>
              <a:gd name="connsiteX72" fmla="*/ 2190541 w 2843684"/>
              <a:gd name="connsiteY72" fmla="*/ 2642717 h 3049803"/>
              <a:gd name="connsiteX73" fmla="*/ 2220686 w 2843684"/>
              <a:gd name="connsiteY73" fmla="*/ 2582427 h 3049803"/>
              <a:gd name="connsiteX74" fmla="*/ 2240783 w 2843684"/>
              <a:gd name="connsiteY74" fmla="*/ 2522137 h 3049803"/>
              <a:gd name="connsiteX75" fmla="*/ 2250831 w 2843684"/>
              <a:gd name="connsiteY75" fmla="*/ 2491991 h 3049803"/>
              <a:gd name="connsiteX76" fmla="*/ 2232546 w 2843684"/>
              <a:gd name="connsiteY76" fmla="*/ 2407472 h 3049803"/>
              <a:gd name="connsiteX77" fmla="*/ 2262690 w 2843684"/>
              <a:gd name="connsiteY77" fmla="*/ 2326575 h 3049803"/>
              <a:gd name="connsiteX78" fmla="*/ 2277891 w 2843684"/>
              <a:gd name="connsiteY78" fmla="*/ 2293855 h 3049803"/>
              <a:gd name="connsiteX79" fmla="*/ 2277381 w 2843684"/>
              <a:gd name="connsiteY79" fmla="*/ 2250831 h 3049803"/>
              <a:gd name="connsiteX80" fmla="*/ 2315253 w 2843684"/>
              <a:gd name="connsiteY80" fmla="*/ 2180238 h 3049803"/>
              <a:gd name="connsiteX81" fmla="*/ 2426805 w 2843684"/>
              <a:gd name="connsiteY81" fmla="*/ 2196202 h 3049803"/>
              <a:gd name="connsiteX82" fmla="*/ 2461846 w 2843684"/>
              <a:gd name="connsiteY82" fmla="*/ 2029767 h 3049803"/>
              <a:gd name="connsiteX83" fmla="*/ 2502040 w 2843684"/>
              <a:gd name="connsiteY83" fmla="*/ 2039816 h 3049803"/>
              <a:gd name="connsiteX84" fmla="*/ 2542233 w 2843684"/>
              <a:gd name="connsiteY84" fmla="*/ 1949381 h 3049803"/>
              <a:gd name="connsiteX85" fmla="*/ 2552281 w 2843684"/>
              <a:gd name="connsiteY85" fmla="*/ 1909187 h 3049803"/>
              <a:gd name="connsiteX86" fmla="*/ 2615912 w 2843684"/>
              <a:gd name="connsiteY86" fmla="*/ 1891666 h 3049803"/>
              <a:gd name="connsiteX87" fmla="*/ 2642972 w 2843684"/>
              <a:gd name="connsiteY87" fmla="*/ 1831631 h 3049803"/>
              <a:gd name="connsiteX88" fmla="*/ 2715631 w 2843684"/>
              <a:gd name="connsiteY88" fmla="*/ 1811280 h 3049803"/>
              <a:gd name="connsiteX89" fmla="*/ 2703007 w 2843684"/>
              <a:gd name="connsiteY89" fmla="*/ 1758462 h 3049803"/>
              <a:gd name="connsiteX90" fmla="*/ 2692958 w 2843684"/>
              <a:gd name="connsiteY90" fmla="*/ 1547446 h 3049803"/>
              <a:gd name="connsiteX91" fmla="*/ 2632668 w 2843684"/>
              <a:gd name="connsiteY91" fmla="*/ 1507253 h 3049803"/>
              <a:gd name="connsiteX92" fmla="*/ 2620553 w 2843684"/>
              <a:gd name="connsiteY92" fmla="*/ 1482005 h 3049803"/>
              <a:gd name="connsiteX93" fmla="*/ 2603288 w 2843684"/>
              <a:gd name="connsiteY93" fmla="*/ 1456757 h 3049803"/>
              <a:gd name="connsiteX94" fmla="*/ 2577784 w 2843684"/>
              <a:gd name="connsiteY94" fmla="*/ 1374048 h 3049803"/>
              <a:gd name="connsiteX95" fmla="*/ 2622620 w 2843684"/>
              <a:gd name="connsiteY95" fmla="*/ 1396721 h 3049803"/>
              <a:gd name="connsiteX96" fmla="*/ 2682910 w 2843684"/>
              <a:gd name="connsiteY96" fmla="*/ 1426866 h 3049803"/>
              <a:gd name="connsiteX97" fmla="*/ 2736237 w 2843684"/>
              <a:gd name="connsiteY97" fmla="*/ 1330771 h 3049803"/>
              <a:gd name="connsiteX98" fmla="*/ 2682910 w 2843684"/>
              <a:gd name="connsiteY98" fmla="*/ 1336176 h 3049803"/>
              <a:gd name="connsiteX99" fmla="*/ 2615148 w 2843684"/>
              <a:gd name="connsiteY99" fmla="*/ 1349310 h 3049803"/>
              <a:gd name="connsiteX100" fmla="*/ 2646057 w 2843684"/>
              <a:gd name="connsiteY100" fmla="*/ 1276141 h 3049803"/>
              <a:gd name="connsiteX101" fmla="*/ 2672862 w 2843684"/>
              <a:gd name="connsiteY101" fmla="*/ 1296238 h 3049803"/>
              <a:gd name="connsiteX102" fmla="*/ 2705582 w 2843684"/>
              <a:gd name="connsiteY102" fmla="*/ 1298559 h 3049803"/>
              <a:gd name="connsiteX103" fmla="*/ 2733152 w 2843684"/>
              <a:gd name="connsiteY103" fmla="*/ 1300879 h 3049803"/>
              <a:gd name="connsiteX104" fmla="*/ 2728254 w 2843684"/>
              <a:gd name="connsiteY104" fmla="*/ 1268414 h 3049803"/>
              <a:gd name="connsiteX105" fmla="*/ 2703007 w 2843684"/>
              <a:gd name="connsiteY105" fmla="*/ 1245996 h 3049803"/>
              <a:gd name="connsiteX106" fmla="*/ 2692958 w 2843684"/>
              <a:gd name="connsiteY106" fmla="*/ 1215851 h 3049803"/>
              <a:gd name="connsiteX107" fmla="*/ 2713055 w 2843684"/>
              <a:gd name="connsiteY107" fmla="*/ 1185706 h 3049803"/>
              <a:gd name="connsiteX108" fmla="*/ 2733152 w 2843684"/>
              <a:gd name="connsiteY108" fmla="*/ 1125416 h 3049803"/>
              <a:gd name="connsiteX109" fmla="*/ 2723103 w 2843684"/>
              <a:gd name="connsiteY109" fmla="*/ 1004835 h 3049803"/>
              <a:gd name="connsiteX110" fmla="*/ 2703007 w 2843684"/>
              <a:gd name="connsiteY110" fmla="*/ 944545 h 3049803"/>
              <a:gd name="connsiteX111" fmla="*/ 2713055 w 2843684"/>
              <a:gd name="connsiteY111" fmla="*/ 914400 h 3049803"/>
              <a:gd name="connsiteX112" fmla="*/ 2733152 w 2843684"/>
              <a:gd name="connsiteY112" fmla="*/ 884255 h 3049803"/>
              <a:gd name="connsiteX113" fmla="*/ 2773345 w 2843684"/>
              <a:gd name="connsiteY113" fmla="*/ 823965 h 3049803"/>
              <a:gd name="connsiteX114" fmla="*/ 2833635 w 2843684"/>
              <a:gd name="connsiteY114" fmla="*/ 823965 h 3049803"/>
              <a:gd name="connsiteX115" fmla="*/ 2843684 w 2843684"/>
              <a:gd name="connsiteY115" fmla="*/ 793820 h 3049803"/>
              <a:gd name="connsiteX116" fmla="*/ 2833635 w 2843684"/>
              <a:gd name="connsiteY116" fmla="*/ 763675 h 3049803"/>
              <a:gd name="connsiteX117" fmla="*/ 2773345 w 2843684"/>
              <a:gd name="connsiteY117" fmla="*/ 743578 h 3049803"/>
              <a:gd name="connsiteX118" fmla="*/ 2662813 w 2843684"/>
              <a:gd name="connsiteY118" fmla="*/ 753627 h 3049803"/>
              <a:gd name="connsiteX119" fmla="*/ 2642717 w 2843684"/>
              <a:gd name="connsiteY119" fmla="*/ 783772 h 3049803"/>
              <a:gd name="connsiteX120" fmla="*/ 2612572 w 2843684"/>
              <a:gd name="connsiteY120" fmla="*/ 803868 h 3049803"/>
              <a:gd name="connsiteX121" fmla="*/ 2592475 w 2843684"/>
              <a:gd name="connsiteY121" fmla="*/ 773723 h 3049803"/>
              <a:gd name="connsiteX122" fmla="*/ 2600967 w 2843684"/>
              <a:gd name="connsiteY122" fmla="*/ 700554 h 3049803"/>
              <a:gd name="connsiteX123" fmla="*/ 2502040 w 2843684"/>
              <a:gd name="connsiteY123" fmla="*/ 693337 h 3049803"/>
              <a:gd name="connsiteX124" fmla="*/ 2471895 w 2843684"/>
              <a:gd name="connsiteY124" fmla="*/ 683288 h 3049803"/>
              <a:gd name="connsiteX125" fmla="*/ 2200589 w 2843684"/>
              <a:gd name="connsiteY125" fmla="*/ 703385 h 3049803"/>
              <a:gd name="connsiteX126" fmla="*/ 2160396 w 2843684"/>
              <a:gd name="connsiteY126" fmla="*/ 713433 h 3049803"/>
              <a:gd name="connsiteX127" fmla="*/ 2059912 w 2843684"/>
              <a:gd name="connsiteY127" fmla="*/ 723482 h 3049803"/>
              <a:gd name="connsiteX128" fmla="*/ 2029767 w 2843684"/>
              <a:gd name="connsiteY128" fmla="*/ 743578 h 3049803"/>
              <a:gd name="connsiteX129" fmla="*/ 1979525 w 2843684"/>
              <a:gd name="connsiteY129" fmla="*/ 813917 h 3049803"/>
              <a:gd name="connsiteX130" fmla="*/ 1879042 w 2843684"/>
              <a:gd name="connsiteY130" fmla="*/ 803868 h 3049803"/>
              <a:gd name="connsiteX131" fmla="*/ 1848897 w 2843684"/>
              <a:gd name="connsiteY131" fmla="*/ 743578 h 3049803"/>
              <a:gd name="connsiteX132" fmla="*/ 1838849 w 2843684"/>
              <a:gd name="connsiteY132" fmla="*/ 693337 h 3049803"/>
              <a:gd name="connsiteX133" fmla="*/ 1748413 w 2843684"/>
              <a:gd name="connsiteY133" fmla="*/ 683288 h 3049803"/>
              <a:gd name="connsiteX134" fmla="*/ 1718268 w 2843684"/>
              <a:gd name="connsiteY134" fmla="*/ 653143 h 3049803"/>
              <a:gd name="connsiteX135" fmla="*/ 1828800 w 2843684"/>
              <a:gd name="connsiteY135" fmla="*/ 643095 h 3049803"/>
              <a:gd name="connsiteX136" fmla="*/ 1778558 w 2843684"/>
              <a:gd name="connsiteY136" fmla="*/ 462224 h 3049803"/>
              <a:gd name="connsiteX137" fmla="*/ 1567543 w 2843684"/>
              <a:gd name="connsiteY137" fmla="*/ 502418 h 3049803"/>
              <a:gd name="connsiteX138" fmla="*/ 1517301 w 2843684"/>
              <a:gd name="connsiteY138" fmla="*/ 311499 h 3049803"/>
              <a:gd name="connsiteX139" fmla="*/ 1406769 w 2843684"/>
              <a:gd name="connsiteY139" fmla="*/ 341644 h 3049803"/>
              <a:gd name="connsiteX140" fmla="*/ 1406769 w 2843684"/>
              <a:gd name="connsiteY140" fmla="*/ 452176 h 3049803"/>
              <a:gd name="connsiteX141" fmla="*/ 1316334 w 2843684"/>
              <a:gd name="connsiteY141" fmla="*/ 452176 h 3049803"/>
              <a:gd name="connsiteX142" fmla="*/ 1346479 w 2843684"/>
              <a:gd name="connsiteY142" fmla="*/ 391886 h 3049803"/>
              <a:gd name="connsiteX143" fmla="*/ 1004835 w 2843684"/>
              <a:gd name="connsiteY143" fmla="*/ 321548 h 3049803"/>
              <a:gd name="connsiteX144" fmla="*/ 974690 w 2843684"/>
              <a:gd name="connsiteY144" fmla="*/ 371789 h 3049803"/>
              <a:gd name="connsiteX145" fmla="*/ 884255 w 2843684"/>
              <a:gd name="connsiteY145" fmla="*/ 371789 h 3049803"/>
              <a:gd name="connsiteX146" fmla="*/ 733530 w 2843684"/>
              <a:gd name="connsiteY146" fmla="*/ 150726 h 3049803"/>
              <a:gd name="connsiteX147" fmla="*/ 633046 w 2843684"/>
              <a:gd name="connsiteY147" fmla="*/ 221064 h 3049803"/>
              <a:gd name="connsiteX148" fmla="*/ 592853 w 2843684"/>
              <a:gd name="connsiteY148" fmla="*/ 190919 h 3049803"/>
              <a:gd name="connsiteX149" fmla="*/ 502418 w 2843684"/>
              <a:gd name="connsiteY149" fmla="*/ 221064 h 3049803"/>
              <a:gd name="connsiteX150" fmla="*/ 422031 w 2843684"/>
              <a:gd name="connsiteY150" fmla="*/ 301451 h 3049803"/>
              <a:gd name="connsiteX151" fmla="*/ 371789 w 2843684"/>
              <a:gd name="connsiteY151" fmla="*/ 231112 h 3049803"/>
              <a:gd name="connsiteX152" fmla="*/ 522514 w 2843684"/>
              <a:gd name="connsiteY152" fmla="*/ 130629 h 3049803"/>
              <a:gd name="connsiteX153" fmla="*/ 432079 w 2843684"/>
              <a:gd name="connsiteY153" fmla="*/ 20097 h 3049803"/>
              <a:gd name="connsiteX154" fmla="*/ 311499 w 2843684"/>
              <a:gd name="connsiteY154" fmla="*/ 40194 h 3049803"/>
              <a:gd name="connsiteX155" fmla="*/ 281354 w 2843684"/>
              <a:gd name="connsiteY155" fmla="*/ 70339 h 3049803"/>
              <a:gd name="connsiteX156" fmla="*/ 190919 w 2843684"/>
              <a:gd name="connsiteY156" fmla="*/ 0 h 3049803"/>
              <a:gd name="connsiteX157" fmla="*/ 110532 w 2843684"/>
              <a:gd name="connsiteY157" fmla="*/ 0 h 3049803"/>
              <a:gd name="connsiteX158" fmla="*/ 160774 w 2843684"/>
              <a:gd name="connsiteY158" fmla="*/ 70339 h 3049803"/>
              <a:gd name="connsiteX159" fmla="*/ 0 w 2843684"/>
              <a:gd name="connsiteY159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69539 w 2843684"/>
              <a:gd name="connsiteY32" fmla="*/ 1677820 h 3049803"/>
              <a:gd name="connsiteX33" fmla="*/ 1087797 w 2843684"/>
              <a:gd name="connsiteY33" fmla="*/ 1682717 h 3049803"/>
              <a:gd name="connsiteX34" fmla="*/ 1123603 w 2843684"/>
              <a:gd name="connsiteY34" fmla="*/ 1689681 h 3049803"/>
              <a:gd name="connsiteX35" fmla="*/ 1138295 w 2843684"/>
              <a:gd name="connsiteY35" fmla="*/ 1722655 h 3049803"/>
              <a:gd name="connsiteX36" fmla="*/ 1230796 w 2843684"/>
              <a:gd name="connsiteY36" fmla="*/ 1755632 h 3049803"/>
              <a:gd name="connsiteX37" fmla="*/ 1278971 w 2843684"/>
              <a:gd name="connsiteY37" fmla="*/ 1745073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44896 w 2843684"/>
              <a:gd name="connsiteY40" fmla="*/ 1855860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47956 w 2843684"/>
              <a:gd name="connsiteY43" fmla="*/ 2010973 h 3049803"/>
              <a:gd name="connsiteX44" fmla="*/ 1567543 w 2843684"/>
              <a:gd name="connsiteY44" fmla="*/ 2066111 h 3049803"/>
              <a:gd name="connsiteX45" fmla="*/ 1643288 w 2843684"/>
              <a:gd name="connsiteY45" fmla="*/ 2101153 h 3049803"/>
              <a:gd name="connsiteX46" fmla="*/ 1688887 w 2843684"/>
              <a:gd name="connsiteY46" fmla="*/ 2141856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00237 w 2843684"/>
              <a:gd name="connsiteY55" fmla="*/ 2690128 h 3049803"/>
              <a:gd name="connsiteX56" fmla="*/ 1632476 w 2843684"/>
              <a:gd name="connsiteY56" fmla="*/ 2793951 h 3049803"/>
              <a:gd name="connsiteX57" fmla="*/ 1662620 w 2843684"/>
              <a:gd name="connsiteY57" fmla="*/ 2841109 h 3049803"/>
              <a:gd name="connsiteX58" fmla="*/ 1687614 w 2843684"/>
              <a:gd name="connsiteY58" fmla="*/ 2861459 h 3049803"/>
              <a:gd name="connsiteX59" fmla="*/ 1729873 w 2843684"/>
              <a:gd name="connsiteY59" fmla="*/ 2899332 h 3049803"/>
              <a:gd name="connsiteX60" fmla="*/ 1788352 w 2843684"/>
              <a:gd name="connsiteY60" fmla="*/ 2916853 h 3049803"/>
              <a:gd name="connsiteX61" fmla="*/ 1833697 w 2843684"/>
              <a:gd name="connsiteY61" fmla="*/ 2968651 h 3049803"/>
              <a:gd name="connsiteX62" fmla="*/ 1812837 w 2843684"/>
              <a:gd name="connsiteY62" fmla="*/ 3006524 h 3049803"/>
              <a:gd name="connsiteX63" fmla="*/ 1855860 w 2843684"/>
              <a:gd name="connsiteY63" fmla="*/ 3049803 h 3049803"/>
              <a:gd name="connsiteX64" fmla="*/ 1949380 w 2843684"/>
              <a:gd name="connsiteY64" fmla="*/ 3034602 h 3049803"/>
              <a:gd name="connsiteX65" fmla="*/ 1979525 w 2843684"/>
              <a:gd name="connsiteY65" fmla="*/ 2974312 h 3049803"/>
              <a:gd name="connsiteX66" fmla="*/ 1999622 w 2843684"/>
              <a:gd name="connsiteY66" fmla="*/ 2944167 h 3049803"/>
              <a:gd name="connsiteX67" fmla="*/ 2039816 w 2843684"/>
              <a:gd name="connsiteY67" fmla="*/ 2883877 h 3049803"/>
              <a:gd name="connsiteX68" fmla="*/ 2080009 w 2843684"/>
              <a:gd name="connsiteY68" fmla="*/ 2823587 h 3049803"/>
              <a:gd name="connsiteX69" fmla="*/ 2100106 w 2843684"/>
              <a:gd name="connsiteY69" fmla="*/ 2793442 h 3049803"/>
              <a:gd name="connsiteX70" fmla="*/ 2140299 w 2843684"/>
              <a:gd name="connsiteY70" fmla="*/ 2733152 h 3049803"/>
              <a:gd name="connsiteX71" fmla="*/ 2160396 w 2843684"/>
              <a:gd name="connsiteY71" fmla="*/ 2703007 h 3049803"/>
              <a:gd name="connsiteX72" fmla="*/ 2190541 w 2843684"/>
              <a:gd name="connsiteY72" fmla="*/ 2642717 h 3049803"/>
              <a:gd name="connsiteX73" fmla="*/ 2220686 w 2843684"/>
              <a:gd name="connsiteY73" fmla="*/ 2582427 h 3049803"/>
              <a:gd name="connsiteX74" fmla="*/ 2240783 w 2843684"/>
              <a:gd name="connsiteY74" fmla="*/ 2522137 h 3049803"/>
              <a:gd name="connsiteX75" fmla="*/ 2250831 w 2843684"/>
              <a:gd name="connsiteY75" fmla="*/ 2491991 h 3049803"/>
              <a:gd name="connsiteX76" fmla="*/ 2232546 w 2843684"/>
              <a:gd name="connsiteY76" fmla="*/ 2407472 h 3049803"/>
              <a:gd name="connsiteX77" fmla="*/ 2262690 w 2843684"/>
              <a:gd name="connsiteY77" fmla="*/ 2326575 h 3049803"/>
              <a:gd name="connsiteX78" fmla="*/ 2277891 w 2843684"/>
              <a:gd name="connsiteY78" fmla="*/ 2293855 h 3049803"/>
              <a:gd name="connsiteX79" fmla="*/ 2277381 w 2843684"/>
              <a:gd name="connsiteY79" fmla="*/ 2250831 h 3049803"/>
              <a:gd name="connsiteX80" fmla="*/ 2315253 w 2843684"/>
              <a:gd name="connsiteY80" fmla="*/ 2180238 h 3049803"/>
              <a:gd name="connsiteX81" fmla="*/ 2426805 w 2843684"/>
              <a:gd name="connsiteY81" fmla="*/ 2196202 h 3049803"/>
              <a:gd name="connsiteX82" fmla="*/ 2461846 w 2843684"/>
              <a:gd name="connsiteY82" fmla="*/ 2029767 h 3049803"/>
              <a:gd name="connsiteX83" fmla="*/ 2502040 w 2843684"/>
              <a:gd name="connsiteY83" fmla="*/ 2039816 h 3049803"/>
              <a:gd name="connsiteX84" fmla="*/ 2542233 w 2843684"/>
              <a:gd name="connsiteY84" fmla="*/ 1949381 h 3049803"/>
              <a:gd name="connsiteX85" fmla="*/ 2552281 w 2843684"/>
              <a:gd name="connsiteY85" fmla="*/ 1909187 h 3049803"/>
              <a:gd name="connsiteX86" fmla="*/ 2615912 w 2843684"/>
              <a:gd name="connsiteY86" fmla="*/ 1891666 h 3049803"/>
              <a:gd name="connsiteX87" fmla="*/ 2642972 w 2843684"/>
              <a:gd name="connsiteY87" fmla="*/ 1831631 h 3049803"/>
              <a:gd name="connsiteX88" fmla="*/ 2715631 w 2843684"/>
              <a:gd name="connsiteY88" fmla="*/ 1811280 h 3049803"/>
              <a:gd name="connsiteX89" fmla="*/ 2703007 w 2843684"/>
              <a:gd name="connsiteY89" fmla="*/ 1758462 h 3049803"/>
              <a:gd name="connsiteX90" fmla="*/ 2692958 w 2843684"/>
              <a:gd name="connsiteY90" fmla="*/ 1547446 h 3049803"/>
              <a:gd name="connsiteX91" fmla="*/ 2632668 w 2843684"/>
              <a:gd name="connsiteY91" fmla="*/ 1507253 h 3049803"/>
              <a:gd name="connsiteX92" fmla="*/ 2620553 w 2843684"/>
              <a:gd name="connsiteY92" fmla="*/ 1482005 h 3049803"/>
              <a:gd name="connsiteX93" fmla="*/ 2603288 w 2843684"/>
              <a:gd name="connsiteY93" fmla="*/ 1456757 h 3049803"/>
              <a:gd name="connsiteX94" fmla="*/ 2577784 w 2843684"/>
              <a:gd name="connsiteY94" fmla="*/ 1374048 h 3049803"/>
              <a:gd name="connsiteX95" fmla="*/ 2622620 w 2843684"/>
              <a:gd name="connsiteY95" fmla="*/ 1396721 h 3049803"/>
              <a:gd name="connsiteX96" fmla="*/ 2682910 w 2843684"/>
              <a:gd name="connsiteY96" fmla="*/ 1426866 h 3049803"/>
              <a:gd name="connsiteX97" fmla="*/ 2736237 w 2843684"/>
              <a:gd name="connsiteY97" fmla="*/ 1330771 h 3049803"/>
              <a:gd name="connsiteX98" fmla="*/ 2682910 w 2843684"/>
              <a:gd name="connsiteY98" fmla="*/ 1336176 h 3049803"/>
              <a:gd name="connsiteX99" fmla="*/ 2615148 w 2843684"/>
              <a:gd name="connsiteY99" fmla="*/ 1349310 h 3049803"/>
              <a:gd name="connsiteX100" fmla="*/ 2646057 w 2843684"/>
              <a:gd name="connsiteY100" fmla="*/ 1276141 h 3049803"/>
              <a:gd name="connsiteX101" fmla="*/ 2672862 w 2843684"/>
              <a:gd name="connsiteY101" fmla="*/ 1296238 h 3049803"/>
              <a:gd name="connsiteX102" fmla="*/ 2705582 w 2843684"/>
              <a:gd name="connsiteY102" fmla="*/ 1298559 h 3049803"/>
              <a:gd name="connsiteX103" fmla="*/ 2733152 w 2843684"/>
              <a:gd name="connsiteY103" fmla="*/ 1300879 h 3049803"/>
              <a:gd name="connsiteX104" fmla="*/ 2728254 w 2843684"/>
              <a:gd name="connsiteY104" fmla="*/ 1268414 h 3049803"/>
              <a:gd name="connsiteX105" fmla="*/ 2703007 w 2843684"/>
              <a:gd name="connsiteY105" fmla="*/ 1245996 h 3049803"/>
              <a:gd name="connsiteX106" fmla="*/ 2692958 w 2843684"/>
              <a:gd name="connsiteY106" fmla="*/ 1215851 h 3049803"/>
              <a:gd name="connsiteX107" fmla="*/ 2713055 w 2843684"/>
              <a:gd name="connsiteY107" fmla="*/ 1185706 h 3049803"/>
              <a:gd name="connsiteX108" fmla="*/ 2733152 w 2843684"/>
              <a:gd name="connsiteY108" fmla="*/ 1125416 h 3049803"/>
              <a:gd name="connsiteX109" fmla="*/ 2723103 w 2843684"/>
              <a:gd name="connsiteY109" fmla="*/ 1004835 h 3049803"/>
              <a:gd name="connsiteX110" fmla="*/ 2703007 w 2843684"/>
              <a:gd name="connsiteY110" fmla="*/ 944545 h 3049803"/>
              <a:gd name="connsiteX111" fmla="*/ 2713055 w 2843684"/>
              <a:gd name="connsiteY111" fmla="*/ 914400 h 3049803"/>
              <a:gd name="connsiteX112" fmla="*/ 2733152 w 2843684"/>
              <a:gd name="connsiteY112" fmla="*/ 884255 h 3049803"/>
              <a:gd name="connsiteX113" fmla="*/ 2773345 w 2843684"/>
              <a:gd name="connsiteY113" fmla="*/ 823965 h 3049803"/>
              <a:gd name="connsiteX114" fmla="*/ 2833635 w 2843684"/>
              <a:gd name="connsiteY114" fmla="*/ 823965 h 3049803"/>
              <a:gd name="connsiteX115" fmla="*/ 2843684 w 2843684"/>
              <a:gd name="connsiteY115" fmla="*/ 793820 h 3049803"/>
              <a:gd name="connsiteX116" fmla="*/ 2833635 w 2843684"/>
              <a:gd name="connsiteY116" fmla="*/ 763675 h 3049803"/>
              <a:gd name="connsiteX117" fmla="*/ 2773345 w 2843684"/>
              <a:gd name="connsiteY117" fmla="*/ 743578 h 3049803"/>
              <a:gd name="connsiteX118" fmla="*/ 2662813 w 2843684"/>
              <a:gd name="connsiteY118" fmla="*/ 753627 h 3049803"/>
              <a:gd name="connsiteX119" fmla="*/ 2642717 w 2843684"/>
              <a:gd name="connsiteY119" fmla="*/ 783772 h 3049803"/>
              <a:gd name="connsiteX120" fmla="*/ 2612572 w 2843684"/>
              <a:gd name="connsiteY120" fmla="*/ 803868 h 3049803"/>
              <a:gd name="connsiteX121" fmla="*/ 2620809 w 2843684"/>
              <a:gd name="connsiteY121" fmla="*/ 765996 h 3049803"/>
              <a:gd name="connsiteX122" fmla="*/ 2600967 w 2843684"/>
              <a:gd name="connsiteY122" fmla="*/ 700554 h 3049803"/>
              <a:gd name="connsiteX123" fmla="*/ 2502040 w 2843684"/>
              <a:gd name="connsiteY123" fmla="*/ 693337 h 3049803"/>
              <a:gd name="connsiteX124" fmla="*/ 2471895 w 2843684"/>
              <a:gd name="connsiteY124" fmla="*/ 683288 h 3049803"/>
              <a:gd name="connsiteX125" fmla="*/ 2200589 w 2843684"/>
              <a:gd name="connsiteY125" fmla="*/ 703385 h 3049803"/>
              <a:gd name="connsiteX126" fmla="*/ 2160396 w 2843684"/>
              <a:gd name="connsiteY126" fmla="*/ 713433 h 3049803"/>
              <a:gd name="connsiteX127" fmla="*/ 2059912 w 2843684"/>
              <a:gd name="connsiteY127" fmla="*/ 723482 h 3049803"/>
              <a:gd name="connsiteX128" fmla="*/ 2029767 w 2843684"/>
              <a:gd name="connsiteY128" fmla="*/ 743578 h 3049803"/>
              <a:gd name="connsiteX129" fmla="*/ 1979525 w 2843684"/>
              <a:gd name="connsiteY129" fmla="*/ 813917 h 3049803"/>
              <a:gd name="connsiteX130" fmla="*/ 1879042 w 2843684"/>
              <a:gd name="connsiteY130" fmla="*/ 803868 h 3049803"/>
              <a:gd name="connsiteX131" fmla="*/ 1848897 w 2843684"/>
              <a:gd name="connsiteY131" fmla="*/ 743578 h 3049803"/>
              <a:gd name="connsiteX132" fmla="*/ 1838849 w 2843684"/>
              <a:gd name="connsiteY132" fmla="*/ 693337 h 3049803"/>
              <a:gd name="connsiteX133" fmla="*/ 1748413 w 2843684"/>
              <a:gd name="connsiteY133" fmla="*/ 683288 h 3049803"/>
              <a:gd name="connsiteX134" fmla="*/ 1718268 w 2843684"/>
              <a:gd name="connsiteY134" fmla="*/ 653143 h 3049803"/>
              <a:gd name="connsiteX135" fmla="*/ 1828800 w 2843684"/>
              <a:gd name="connsiteY135" fmla="*/ 643095 h 3049803"/>
              <a:gd name="connsiteX136" fmla="*/ 1778558 w 2843684"/>
              <a:gd name="connsiteY136" fmla="*/ 462224 h 3049803"/>
              <a:gd name="connsiteX137" fmla="*/ 1567543 w 2843684"/>
              <a:gd name="connsiteY137" fmla="*/ 502418 h 3049803"/>
              <a:gd name="connsiteX138" fmla="*/ 1517301 w 2843684"/>
              <a:gd name="connsiteY138" fmla="*/ 311499 h 3049803"/>
              <a:gd name="connsiteX139" fmla="*/ 1406769 w 2843684"/>
              <a:gd name="connsiteY139" fmla="*/ 341644 h 3049803"/>
              <a:gd name="connsiteX140" fmla="*/ 1406769 w 2843684"/>
              <a:gd name="connsiteY140" fmla="*/ 452176 h 3049803"/>
              <a:gd name="connsiteX141" fmla="*/ 1316334 w 2843684"/>
              <a:gd name="connsiteY141" fmla="*/ 452176 h 3049803"/>
              <a:gd name="connsiteX142" fmla="*/ 1346479 w 2843684"/>
              <a:gd name="connsiteY142" fmla="*/ 391886 h 3049803"/>
              <a:gd name="connsiteX143" fmla="*/ 1004835 w 2843684"/>
              <a:gd name="connsiteY143" fmla="*/ 321548 h 3049803"/>
              <a:gd name="connsiteX144" fmla="*/ 974690 w 2843684"/>
              <a:gd name="connsiteY144" fmla="*/ 371789 h 3049803"/>
              <a:gd name="connsiteX145" fmla="*/ 884255 w 2843684"/>
              <a:gd name="connsiteY145" fmla="*/ 371789 h 3049803"/>
              <a:gd name="connsiteX146" fmla="*/ 733530 w 2843684"/>
              <a:gd name="connsiteY146" fmla="*/ 150726 h 3049803"/>
              <a:gd name="connsiteX147" fmla="*/ 633046 w 2843684"/>
              <a:gd name="connsiteY147" fmla="*/ 221064 h 3049803"/>
              <a:gd name="connsiteX148" fmla="*/ 592853 w 2843684"/>
              <a:gd name="connsiteY148" fmla="*/ 190919 h 3049803"/>
              <a:gd name="connsiteX149" fmla="*/ 502418 w 2843684"/>
              <a:gd name="connsiteY149" fmla="*/ 221064 h 3049803"/>
              <a:gd name="connsiteX150" fmla="*/ 422031 w 2843684"/>
              <a:gd name="connsiteY150" fmla="*/ 301451 h 3049803"/>
              <a:gd name="connsiteX151" fmla="*/ 371789 w 2843684"/>
              <a:gd name="connsiteY151" fmla="*/ 231112 h 3049803"/>
              <a:gd name="connsiteX152" fmla="*/ 522514 w 2843684"/>
              <a:gd name="connsiteY152" fmla="*/ 130629 h 3049803"/>
              <a:gd name="connsiteX153" fmla="*/ 432079 w 2843684"/>
              <a:gd name="connsiteY153" fmla="*/ 20097 h 3049803"/>
              <a:gd name="connsiteX154" fmla="*/ 311499 w 2843684"/>
              <a:gd name="connsiteY154" fmla="*/ 40194 h 3049803"/>
              <a:gd name="connsiteX155" fmla="*/ 281354 w 2843684"/>
              <a:gd name="connsiteY155" fmla="*/ 70339 h 3049803"/>
              <a:gd name="connsiteX156" fmla="*/ 190919 w 2843684"/>
              <a:gd name="connsiteY156" fmla="*/ 0 h 3049803"/>
              <a:gd name="connsiteX157" fmla="*/ 110532 w 2843684"/>
              <a:gd name="connsiteY157" fmla="*/ 0 h 3049803"/>
              <a:gd name="connsiteX158" fmla="*/ 160774 w 2843684"/>
              <a:gd name="connsiteY158" fmla="*/ 70339 h 3049803"/>
              <a:gd name="connsiteX159" fmla="*/ 0 w 2843684"/>
              <a:gd name="connsiteY159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69539 w 2843684"/>
              <a:gd name="connsiteY32" fmla="*/ 1677820 h 3049803"/>
              <a:gd name="connsiteX33" fmla="*/ 1087797 w 2843684"/>
              <a:gd name="connsiteY33" fmla="*/ 1682717 h 3049803"/>
              <a:gd name="connsiteX34" fmla="*/ 1123603 w 2843684"/>
              <a:gd name="connsiteY34" fmla="*/ 1689681 h 3049803"/>
              <a:gd name="connsiteX35" fmla="*/ 1138295 w 2843684"/>
              <a:gd name="connsiteY35" fmla="*/ 1722655 h 3049803"/>
              <a:gd name="connsiteX36" fmla="*/ 1230796 w 2843684"/>
              <a:gd name="connsiteY36" fmla="*/ 1755632 h 3049803"/>
              <a:gd name="connsiteX37" fmla="*/ 1278971 w 2843684"/>
              <a:gd name="connsiteY37" fmla="*/ 1745073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44896 w 2843684"/>
              <a:gd name="connsiteY40" fmla="*/ 1855860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47956 w 2843684"/>
              <a:gd name="connsiteY43" fmla="*/ 2010973 h 3049803"/>
              <a:gd name="connsiteX44" fmla="*/ 1567543 w 2843684"/>
              <a:gd name="connsiteY44" fmla="*/ 2066111 h 3049803"/>
              <a:gd name="connsiteX45" fmla="*/ 1643288 w 2843684"/>
              <a:gd name="connsiteY45" fmla="*/ 2101153 h 3049803"/>
              <a:gd name="connsiteX46" fmla="*/ 1688887 w 2843684"/>
              <a:gd name="connsiteY46" fmla="*/ 2141856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00237 w 2843684"/>
              <a:gd name="connsiteY55" fmla="*/ 2690128 h 3049803"/>
              <a:gd name="connsiteX56" fmla="*/ 1632476 w 2843684"/>
              <a:gd name="connsiteY56" fmla="*/ 2793951 h 3049803"/>
              <a:gd name="connsiteX57" fmla="*/ 1662620 w 2843684"/>
              <a:gd name="connsiteY57" fmla="*/ 2841109 h 3049803"/>
              <a:gd name="connsiteX58" fmla="*/ 1687614 w 2843684"/>
              <a:gd name="connsiteY58" fmla="*/ 2861459 h 3049803"/>
              <a:gd name="connsiteX59" fmla="*/ 1729873 w 2843684"/>
              <a:gd name="connsiteY59" fmla="*/ 2899332 h 3049803"/>
              <a:gd name="connsiteX60" fmla="*/ 1788352 w 2843684"/>
              <a:gd name="connsiteY60" fmla="*/ 2916853 h 3049803"/>
              <a:gd name="connsiteX61" fmla="*/ 1833697 w 2843684"/>
              <a:gd name="connsiteY61" fmla="*/ 2968651 h 3049803"/>
              <a:gd name="connsiteX62" fmla="*/ 1812837 w 2843684"/>
              <a:gd name="connsiteY62" fmla="*/ 3006524 h 3049803"/>
              <a:gd name="connsiteX63" fmla="*/ 1855860 w 2843684"/>
              <a:gd name="connsiteY63" fmla="*/ 3049803 h 3049803"/>
              <a:gd name="connsiteX64" fmla="*/ 1949380 w 2843684"/>
              <a:gd name="connsiteY64" fmla="*/ 3034602 h 3049803"/>
              <a:gd name="connsiteX65" fmla="*/ 1979525 w 2843684"/>
              <a:gd name="connsiteY65" fmla="*/ 2974312 h 3049803"/>
              <a:gd name="connsiteX66" fmla="*/ 1999622 w 2843684"/>
              <a:gd name="connsiteY66" fmla="*/ 2944167 h 3049803"/>
              <a:gd name="connsiteX67" fmla="*/ 2039816 w 2843684"/>
              <a:gd name="connsiteY67" fmla="*/ 2883877 h 3049803"/>
              <a:gd name="connsiteX68" fmla="*/ 2080009 w 2843684"/>
              <a:gd name="connsiteY68" fmla="*/ 2823587 h 3049803"/>
              <a:gd name="connsiteX69" fmla="*/ 2100106 w 2843684"/>
              <a:gd name="connsiteY69" fmla="*/ 2793442 h 3049803"/>
              <a:gd name="connsiteX70" fmla="*/ 2140299 w 2843684"/>
              <a:gd name="connsiteY70" fmla="*/ 2733152 h 3049803"/>
              <a:gd name="connsiteX71" fmla="*/ 2160396 w 2843684"/>
              <a:gd name="connsiteY71" fmla="*/ 2703007 h 3049803"/>
              <a:gd name="connsiteX72" fmla="*/ 2190541 w 2843684"/>
              <a:gd name="connsiteY72" fmla="*/ 2642717 h 3049803"/>
              <a:gd name="connsiteX73" fmla="*/ 2220686 w 2843684"/>
              <a:gd name="connsiteY73" fmla="*/ 2582427 h 3049803"/>
              <a:gd name="connsiteX74" fmla="*/ 2240783 w 2843684"/>
              <a:gd name="connsiteY74" fmla="*/ 2522137 h 3049803"/>
              <a:gd name="connsiteX75" fmla="*/ 2250831 w 2843684"/>
              <a:gd name="connsiteY75" fmla="*/ 2491991 h 3049803"/>
              <a:gd name="connsiteX76" fmla="*/ 2232546 w 2843684"/>
              <a:gd name="connsiteY76" fmla="*/ 2407472 h 3049803"/>
              <a:gd name="connsiteX77" fmla="*/ 2262690 w 2843684"/>
              <a:gd name="connsiteY77" fmla="*/ 2326575 h 3049803"/>
              <a:gd name="connsiteX78" fmla="*/ 2277891 w 2843684"/>
              <a:gd name="connsiteY78" fmla="*/ 2293855 h 3049803"/>
              <a:gd name="connsiteX79" fmla="*/ 2277381 w 2843684"/>
              <a:gd name="connsiteY79" fmla="*/ 2250831 h 3049803"/>
              <a:gd name="connsiteX80" fmla="*/ 2315253 w 2843684"/>
              <a:gd name="connsiteY80" fmla="*/ 2180238 h 3049803"/>
              <a:gd name="connsiteX81" fmla="*/ 2426805 w 2843684"/>
              <a:gd name="connsiteY81" fmla="*/ 2196202 h 3049803"/>
              <a:gd name="connsiteX82" fmla="*/ 2461846 w 2843684"/>
              <a:gd name="connsiteY82" fmla="*/ 2029767 h 3049803"/>
              <a:gd name="connsiteX83" fmla="*/ 2502040 w 2843684"/>
              <a:gd name="connsiteY83" fmla="*/ 2039816 h 3049803"/>
              <a:gd name="connsiteX84" fmla="*/ 2542233 w 2843684"/>
              <a:gd name="connsiteY84" fmla="*/ 1949381 h 3049803"/>
              <a:gd name="connsiteX85" fmla="*/ 2552281 w 2843684"/>
              <a:gd name="connsiteY85" fmla="*/ 1909187 h 3049803"/>
              <a:gd name="connsiteX86" fmla="*/ 2615912 w 2843684"/>
              <a:gd name="connsiteY86" fmla="*/ 1891666 h 3049803"/>
              <a:gd name="connsiteX87" fmla="*/ 2642972 w 2843684"/>
              <a:gd name="connsiteY87" fmla="*/ 1831631 h 3049803"/>
              <a:gd name="connsiteX88" fmla="*/ 2715631 w 2843684"/>
              <a:gd name="connsiteY88" fmla="*/ 1811280 h 3049803"/>
              <a:gd name="connsiteX89" fmla="*/ 2703007 w 2843684"/>
              <a:gd name="connsiteY89" fmla="*/ 1758462 h 3049803"/>
              <a:gd name="connsiteX90" fmla="*/ 2692958 w 2843684"/>
              <a:gd name="connsiteY90" fmla="*/ 1547446 h 3049803"/>
              <a:gd name="connsiteX91" fmla="*/ 2632668 w 2843684"/>
              <a:gd name="connsiteY91" fmla="*/ 1507253 h 3049803"/>
              <a:gd name="connsiteX92" fmla="*/ 2620553 w 2843684"/>
              <a:gd name="connsiteY92" fmla="*/ 1482005 h 3049803"/>
              <a:gd name="connsiteX93" fmla="*/ 2603288 w 2843684"/>
              <a:gd name="connsiteY93" fmla="*/ 1456757 h 3049803"/>
              <a:gd name="connsiteX94" fmla="*/ 2577784 w 2843684"/>
              <a:gd name="connsiteY94" fmla="*/ 1374048 h 3049803"/>
              <a:gd name="connsiteX95" fmla="*/ 2622620 w 2843684"/>
              <a:gd name="connsiteY95" fmla="*/ 1396721 h 3049803"/>
              <a:gd name="connsiteX96" fmla="*/ 2682910 w 2843684"/>
              <a:gd name="connsiteY96" fmla="*/ 1426866 h 3049803"/>
              <a:gd name="connsiteX97" fmla="*/ 2736237 w 2843684"/>
              <a:gd name="connsiteY97" fmla="*/ 1330771 h 3049803"/>
              <a:gd name="connsiteX98" fmla="*/ 2682910 w 2843684"/>
              <a:gd name="connsiteY98" fmla="*/ 1336176 h 3049803"/>
              <a:gd name="connsiteX99" fmla="*/ 2615148 w 2843684"/>
              <a:gd name="connsiteY99" fmla="*/ 1349310 h 3049803"/>
              <a:gd name="connsiteX100" fmla="*/ 2646057 w 2843684"/>
              <a:gd name="connsiteY100" fmla="*/ 1276141 h 3049803"/>
              <a:gd name="connsiteX101" fmla="*/ 2672862 w 2843684"/>
              <a:gd name="connsiteY101" fmla="*/ 1296238 h 3049803"/>
              <a:gd name="connsiteX102" fmla="*/ 2705582 w 2843684"/>
              <a:gd name="connsiteY102" fmla="*/ 1298559 h 3049803"/>
              <a:gd name="connsiteX103" fmla="*/ 2733152 w 2843684"/>
              <a:gd name="connsiteY103" fmla="*/ 1300879 h 3049803"/>
              <a:gd name="connsiteX104" fmla="*/ 2728254 w 2843684"/>
              <a:gd name="connsiteY104" fmla="*/ 1268414 h 3049803"/>
              <a:gd name="connsiteX105" fmla="*/ 2703007 w 2843684"/>
              <a:gd name="connsiteY105" fmla="*/ 1245996 h 3049803"/>
              <a:gd name="connsiteX106" fmla="*/ 2692958 w 2843684"/>
              <a:gd name="connsiteY106" fmla="*/ 1215851 h 3049803"/>
              <a:gd name="connsiteX107" fmla="*/ 2713055 w 2843684"/>
              <a:gd name="connsiteY107" fmla="*/ 1185706 h 3049803"/>
              <a:gd name="connsiteX108" fmla="*/ 2733152 w 2843684"/>
              <a:gd name="connsiteY108" fmla="*/ 1125416 h 3049803"/>
              <a:gd name="connsiteX109" fmla="*/ 2723103 w 2843684"/>
              <a:gd name="connsiteY109" fmla="*/ 1004835 h 3049803"/>
              <a:gd name="connsiteX110" fmla="*/ 2703007 w 2843684"/>
              <a:gd name="connsiteY110" fmla="*/ 944545 h 3049803"/>
              <a:gd name="connsiteX111" fmla="*/ 2713055 w 2843684"/>
              <a:gd name="connsiteY111" fmla="*/ 914400 h 3049803"/>
              <a:gd name="connsiteX112" fmla="*/ 2733152 w 2843684"/>
              <a:gd name="connsiteY112" fmla="*/ 884255 h 3049803"/>
              <a:gd name="connsiteX113" fmla="*/ 2773345 w 2843684"/>
              <a:gd name="connsiteY113" fmla="*/ 823965 h 3049803"/>
              <a:gd name="connsiteX114" fmla="*/ 2833635 w 2843684"/>
              <a:gd name="connsiteY114" fmla="*/ 823965 h 3049803"/>
              <a:gd name="connsiteX115" fmla="*/ 2843684 w 2843684"/>
              <a:gd name="connsiteY115" fmla="*/ 793820 h 3049803"/>
              <a:gd name="connsiteX116" fmla="*/ 2833635 w 2843684"/>
              <a:gd name="connsiteY116" fmla="*/ 763675 h 3049803"/>
              <a:gd name="connsiteX117" fmla="*/ 2773345 w 2843684"/>
              <a:gd name="connsiteY117" fmla="*/ 743578 h 3049803"/>
              <a:gd name="connsiteX118" fmla="*/ 2662813 w 2843684"/>
              <a:gd name="connsiteY118" fmla="*/ 753627 h 3049803"/>
              <a:gd name="connsiteX119" fmla="*/ 2686505 w 2843684"/>
              <a:gd name="connsiteY119" fmla="*/ 812105 h 3049803"/>
              <a:gd name="connsiteX120" fmla="*/ 2612572 w 2843684"/>
              <a:gd name="connsiteY120" fmla="*/ 803868 h 3049803"/>
              <a:gd name="connsiteX121" fmla="*/ 2620809 w 2843684"/>
              <a:gd name="connsiteY121" fmla="*/ 765996 h 3049803"/>
              <a:gd name="connsiteX122" fmla="*/ 2600967 w 2843684"/>
              <a:gd name="connsiteY122" fmla="*/ 700554 h 3049803"/>
              <a:gd name="connsiteX123" fmla="*/ 2502040 w 2843684"/>
              <a:gd name="connsiteY123" fmla="*/ 693337 h 3049803"/>
              <a:gd name="connsiteX124" fmla="*/ 2471895 w 2843684"/>
              <a:gd name="connsiteY124" fmla="*/ 683288 h 3049803"/>
              <a:gd name="connsiteX125" fmla="*/ 2200589 w 2843684"/>
              <a:gd name="connsiteY125" fmla="*/ 703385 h 3049803"/>
              <a:gd name="connsiteX126" fmla="*/ 2160396 w 2843684"/>
              <a:gd name="connsiteY126" fmla="*/ 713433 h 3049803"/>
              <a:gd name="connsiteX127" fmla="*/ 2059912 w 2843684"/>
              <a:gd name="connsiteY127" fmla="*/ 723482 h 3049803"/>
              <a:gd name="connsiteX128" fmla="*/ 2029767 w 2843684"/>
              <a:gd name="connsiteY128" fmla="*/ 743578 h 3049803"/>
              <a:gd name="connsiteX129" fmla="*/ 1979525 w 2843684"/>
              <a:gd name="connsiteY129" fmla="*/ 813917 h 3049803"/>
              <a:gd name="connsiteX130" fmla="*/ 1879042 w 2843684"/>
              <a:gd name="connsiteY130" fmla="*/ 803868 h 3049803"/>
              <a:gd name="connsiteX131" fmla="*/ 1848897 w 2843684"/>
              <a:gd name="connsiteY131" fmla="*/ 743578 h 3049803"/>
              <a:gd name="connsiteX132" fmla="*/ 1838849 w 2843684"/>
              <a:gd name="connsiteY132" fmla="*/ 693337 h 3049803"/>
              <a:gd name="connsiteX133" fmla="*/ 1748413 w 2843684"/>
              <a:gd name="connsiteY133" fmla="*/ 683288 h 3049803"/>
              <a:gd name="connsiteX134" fmla="*/ 1718268 w 2843684"/>
              <a:gd name="connsiteY134" fmla="*/ 653143 h 3049803"/>
              <a:gd name="connsiteX135" fmla="*/ 1828800 w 2843684"/>
              <a:gd name="connsiteY135" fmla="*/ 643095 h 3049803"/>
              <a:gd name="connsiteX136" fmla="*/ 1778558 w 2843684"/>
              <a:gd name="connsiteY136" fmla="*/ 462224 h 3049803"/>
              <a:gd name="connsiteX137" fmla="*/ 1567543 w 2843684"/>
              <a:gd name="connsiteY137" fmla="*/ 502418 h 3049803"/>
              <a:gd name="connsiteX138" fmla="*/ 1517301 w 2843684"/>
              <a:gd name="connsiteY138" fmla="*/ 311499 h 3049803"/>
              <a:gd name="connsiteX139" fmla="*/ 1406769 w 2843684"/>
              <a:gd name="connsiteY139" fmla="*/ 341644 h 3049803"/>
              <a:gd name="connsiteX140" fmla="*/ 1406769 w 2843684"/>
              <a:gd name="connsiteY140" fmla="*/ 452176 h 3049803"/>
              <a:gd name="connsiteX141" fmla="*/ 1316334 w 2843684"/>
              <a:gd name="connsiteY141" fmla="*/ 452176 h 3049803"/>
              <a:gd name="connsiteX142" fmla="*/ 1346479 w 2843684"/>
              <a:gd name="connsiteY142" fmla="*/ 391886 h 3049803"/>
              <a:gd name="connsiteX143" fmla="*/ 1004835 w 2843684"/>
              <a:gd name="connsiteY143" fmla="*/ 321548 h 3049803"/>
              <a:gd name="connsiteX144" fmla="*/ 974690 w 2843684"/>
              <a:gd name="connsiteY144" fmla="*/ 371789 h 3049803"/>
              <a:gd name="connsiteX145" fmla="*/ 884255 w 2843684"/>
              <a:gd name="connsiteY145" fmla="*/ 371789 h 3049803"/>
              <a:gd name="connsiteX146" fmla="*/ 733530 w 2843684"/>
              <a:gd name="connsiteY146" fmla="*/ 150726 h 3049803"/>
              <a:gd name="connsiteX147" fmla="*/ 633046 w 2843684"/>
              <a:gd name="connsiteY147" fmla="*/ 221064 h 3049803"/>
              <a:gd name="connsiteX148" fmla="*/ 592853 w 2843684"/>
              <a:gd name="connsiteY148" fmla="*/ 190919 h 3049803"/>
              <a:gd name="connsiteX149" fmla="*/ 502418 w 2843684"/>
              <a:gd name="connsiteY149" fmla="*/ 221064 h 3049803"/>
              <a:gd name="connsiteX150" fmla="*/ 422031 w 2843684"/>
              <a:gd name="connsiteY150" fmla="*/ 301451 h 3049803"/>
              <a:gd name="connsiteX151" fmla="*/ 371789 w 2843684"/>
              <a:gd name="connsiteY151" fmla="*/ 231112 h 3049803"/>
              <a:gd name="connsiteX152" fmla="*/ 522514 w 2843684"/>
              <a:gd name="connsiteY152" fmla="*/ 130629 h 3049803"/>
              <a:gd name="connsiteX153" fmla="*/ 432079 w 2843684"/>
              <a:gd name="connsiteY153" fmla="*/ 20097 h 3049803"/>
              <a:gd name="connsiteX154" fmla="*/ 311499 w 2843684"/>
              <a:gd name="connsiteY154" fmla="*/ 40194 h 3049803"/>
              <a:gd name="connsiteX155" fmla="*/ 281354 w 2843684"/>
              <a:gd name="connsiteY155" fmla="*/ 70339 h 3049803"/>
              <a:gd name="connsiteX156" fmla="*/ 190919 w 2843684"/>
              <a:gd name="connsiteY156" fmla="*/ 0 h 3049803"/>
              <a:gd name="connsiteX157" fmla="*/ 110532 w 2843684"/>
              <a:gd name="connsiteY157" fmla="*/ 0 h 3049803"/>
              <a:gd name="connsiteX158" fmla="*/ 160774 w 2843684"/>
              <a:gd name="connsiteY158" fmla="*/ 70339 h 3049803"/>
              <a:gd name="connsiteX159" fmla="*/ 0 w 2843684"/>
              <a:gd name="connsiteY159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69539 w 2843684"/>
              <a:gd name="connsiteY32" fmla="*/ 1677820 h 3049803"/>
              <a:gd name="connsiteX33" fmla="*/ 1087797 w 2843684"/>
              <a:gd name="connsiteY33" fmla="*/ 1682717 h 3049803"/>
              <a:gd name="connsiteX34" fmla="*/ 1123603 w 2843684"/>
              <a:gd name="connsiteY34" fmla="*/ 1689681 h 3049803"/>
              <a:gd name="connsiteX35" fmla="*/ 1138295 w 2843684"/>
              <a:gd name="connsiteY35" fmla="*/ 1722655 h 3049803"/>
              <a:gd name="connsiteX36" fmla="*/ 1230796 w 2843684"/>
              <a:gd name="connsiteY36" fmla="*/ 1755632 h 3049803"/>
              <a:gd name="connsiteX37" fmla="*/ 1278971 w 2843684"/>
              <a:gd name="connsiteY37" fmla="*/ 1745073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44896 w 2843684"/>
              <a:gd name="connsiteY40" fmla="*/ 1855860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47956 w 2843684"/>
              <a:gd name="connsiteY43" fmla="*/ 2010973 h 3049803"/>
              <a:gd name="connsiteX44" fmla="*/ 1567543 w 2843684"/>
              <a:gd name="connsiteY44" fmla="*/ 2066111 h 3049803"/>
              <a:gd name="connsiteX45" fmla="*/ 1643288 w 2843684"/>
              <a:gd name="connsiteY45" fmla="*/ 2101153 h 3049803"/>
              <a:gd name="connsiteX46" fmla="*/ 1688887 w 2843684"/>
              <a:gd name="connsiteY46" fmla="*/ 2141856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00237 w 2843684"/>
              <a:gd name="connsiteY55" fmla="*/ 2690128 h 3049803"/>
              <a:gd name="connsiteX56" fmla="*/ 1632476 w 2843684"/>
              <a:gd name="connsiteY56" fmla="*/ 2793951 h 3049803"/>
              <a:gd name="connsiteX57" fmla="*/ 1662620 w 2843684"/>
              <a:gd name="connsiteY57" fmla="*/ 2841109 h 3049803"/>
              <a:gd name="connsiteX58" fmla="*/ 1687614 w 2843684"/>
              <a:gd name="connsiteY58" fmla="*/ 2861459 h 3049803"/>
              <a:gd name="connsiteX59" fmla="*/ 1729873 w 2843684"/>
              <a:gd name="connsiteY59" fmla="*/ 2899332 h 3049803"/>
              <a:gd name="connsiteX60" fmla="*/ 1788352 w 2843684"/>
              <a:gd name="connsiteY60" fmla="*/ 2916853 h 3049803"/>
              <a:gd name="connsiteX61" fmla="*/ 1833697 w 2843684"/>
              <a:gd name="connsiteY61" fmla="*/ 2968651 h 3049803"/>
              <a:gd name="connsiteX62" fmla="*/ 1812837 w 2843684"/>
              <a:gd name="connsiteY62" fmla="*/ 3006524 h 3049803"/>
              <a:gd name="connsiteX63" fmla="*/ 1855860 w 2843684"/>
              <a:gd name="connsiteY63" fmla="*/ 3049803 h 3049803"/>
              <a:gd name="connsiteX64" fmla="*/ 1949380 w 2843684"/>
              <a:gd name="connsiteY64" fmla="*/ 3034602 h 3049803"/>
              <a:gd name="connsiteX65" fmla="*/ 1979525 w 2843684"/>
              <a:gd name="connsiteY65" fmla="*/ 2974312 h 3049803"/>
              <a:gd name="connsiteX66" fmla="*/ 1999622 w 2843684"/>
              <a:gd name="connsiteY66" fmla="*/ 2944167 h 3049803"/>
              <a:gd name="connsiteX67" fmla="*/ 2039816 w 2843684"/>
              <a:gd name="connsiteY67" fmla="*/ 2883877 h 3049803"/>
              <a:gd name="connsiteX68" fmla="*/ 2080009 w 2843684"/>
              <a:gd name="connsiteY68" fmla="*/ 2823587 h 3049803"/>
              <a:gd name="connsiteX69" fmla="*/ 2100106 w 2843684"/>
              <a:gd name="connsiteY69" fmla="*/ 2793442 h 3049803"/>
              <a:gd name="connsiteX70" fmla="*/ 2140299 w 2843684"/>
              <a:gd name="connsiteY70" fmla="*/ 2733152 h 3049803"/>
              <a:gd name="connsiteX71" fmla="*/ 2160396 w 2843684"/>
              <a:gd name="connsiteY71" fmla="*/ 2703007 h 3049803"/>
              <a:gd name="connsiteX72" fmla="*/ 2190541 w 2843684"/>
              <a:gd name="connsiteY72" fmla="*/ 2642717 h 3049803"/>
              <a:gd name="connsiteX73" fmla="*/ 2220686 w 2843684"/>
              <a:gd name="connsiteY73" fmla="*/ 2582427 h 3049803"/>
              <a:gd name="connsiteX74" fmla="*/ 2240783 w 2843684"/>
              <a:gd name="connsiteY74" fmla="*/ 2522137 h 3049803"/>
              <a:gd name="connsiteX75" fmla="*/ 2250831 w 2843684"/>
              <a:gd name="connsiteY75" fmla="*/ 2491991 h 3049803"/>
              <a:gd name="connsiteX76" fmla="*/ 2232546 w 2843684"/>
              <a:gd name="connsiteY76" fmla="*/ 2407472 h 3049803"/>
              <a:gd name="connsiteX77" fmla="*/ 2262690 w 2843684"/>
              <a:gd name="connsiteY77" fmla="*/ 2326575 h 3049803"/>
              <a:gd name="connsiteX78" fmla="*/ 2277891 w 2843684"/>
              <a:gd name="connsiteY78" fmla="*/ 2293855 h 3049803"/>
              <a:gd name="connsiteX79" fmla="*/ 2277381 w 2843684"/>
              <a:gd name="connsiteY79" fmla="*/ 2250831 h 3049803"/>
              <a:gd name="connsiteX80" fmla="*/ 2315253 w 2843684"/>
              <a:gd name="connsiteY80" fmla="*/ 2180238 h 3049803"/>
              <a:gd name="connsiteX81" fmla="*/ 2426805 w 2843684"/>
              <a:gd name="connsiteY81" fmla="*/ 2196202 h 3049803"/>
              <a:gd name="connsiteX82" fmla="*/ 2461846 w 2843684"/>
              <a:gd name="connsiteY82" fmla="*/ 2029767 h 3049803"/>
              <a:gd name="connsiteX83" fmla="*/ 2502040 w 2843684"/>
              <a:gd name="connsiteY83" fmla="*/ 2039816 h 3049803"/>
              <a:gd name="connsiteX84" fmla="*/ 2542233 w 2843684"/>
              <a:gd name="connsiteY84" fmla="*/ 1949381 h 3049803"/>
              <a:gd name="connsiteX85" fmla="*/ 2552281 w 2843684"/>
              <a:gd name="connsiteY85" fmla="*/ 1909187 h 3049803"/>
              <a:gd name="connsiteX86" fmla="*/ 2615912 w 2843684"/>
              <a:gd name="connsiteY86" fmla="*/ 1891666 h 3049803"/>
              <a:gd name="connsiteX87" fmla="*/ 2642972 w 2843684"/>
              <a:gd name="connsiteY87" fmla="*/ 1831631 h 3049803"/>
              <a:gd name="connsiteX88" fmla="*/ 2715631 w 2843684"/>
              <a:gd name="connsiteY88" fmla="*/ 1811280 h 3049803"/>
              <a:gd name="connsiteX89" fmla="*/ 2703007 w 2843684"/>
              <a:gd name="connsiteY89" fmla="*/ 1758462 h 3049803"/>
              <a:gd name="connsiteX90" fmla="*/ 2692958 w 2843684"/>
              <a:gd name="connsiteY90" fmla="*/ 1547446 h 3049803"/>
              <a:gd name="connsiteX91" fmla="*/ 2632668 w 2843684"/>
              <a:gd name="connsiteY91" fmla="*/ 1507253 h 3049803"/>
              <a:gd name="connsiteX92" fmla="*/ 2620553 w 2843684"/>
              <a:gd name="connsiteY92" fmla="*/ 1482005 h 3049803"/>
              <a:gd name="connsiteX93" fmla="*/ 2603288 w 2843684"/>
              <a:gd name="connsiteY93" fmla="*/ 1456757 h 3049803"/>
              <a:gd name="connsiteX94" fmla="*/ 2577784 w 2843684"/>
              <a:gd name="connsiteY94" fmla="*/ 1374048 h 3049803"/>
              <a:gd name="connsiteX95" fmla="*/ 2622620 w 2843684"/>
              <a:gd name="connsiteY95" fmla="*/ 1396721 h 3049803"/>
              <a:gd name="connsiteX96" fmla="*/ 2682910 w 2843684"/>
              <a:gd name="connsiteY96" fmla="*/ 1426866 h 3049803"/>
              <a:gd name="connsiteX97" fmla="*/ 2736237 w 2843684"/>
              <a:gd name="connsiteY97" fmla="*/ 1330771 h 3049803"/>
              <a:gd name="connsiteX98" fmla="*/ 2682910 w 2843684"/>
              <a:gd name="connsiteY98" fmla="*/ 1336176 h 3049803"/>
              <a:gd name="connsiteX99" fmla="*/ 2615148 w 2843684"/>
              <a:gd name="connsiteY99" fmla="*/ 1349310 h 3049803"/>
              <a:gd name="connsiteX100" fmla="*/ 2646057 w 2843684"/>
              <a:gd name="connsiteY100" fmla="*/ 1276141 h 3049803"/>
              <a:gd name="connsiteX101" fmla="*/ 2672862 w 2843684"/>
              <a:gd name="connsiteY101" fmla="*/ 1296238 h 3049803"/>
              <a:gd name="connsiteX102" fmla="*/ 2705582 w 2843684"/>
              <a:gd name="connsiteY102" fmla="*/ 1298559 h 3049803"/>
              <a:gd name="connsiteX103" fmla="*/ 2733152 w 2843684"/>
              <a:gd name="connsiteY103" fmla="*/ 1300879 h 3049803"/>
              <a:gd name="connsiteX104" fmla="*/ 2728254 w 2843684"/>
              <a:gd name="connsiteY104" fmla="*/ 1268414 h 3049803"/>
              <a:gd name="connsiteX105" fmla="*/ 2703007 w 2843684"/>
              <a:gd name="connsiteY105" fmla="*/ 1245996 h 3049803"/>
              <a:gd name="connsiteX106" fmla="*/ 2692958 w 2843684"/>
              <a:gd name="connsiteY106" fmla="*/ 1215851 h 3049803"/>
              <a:gd name="connsiteX107" fmla="*/ 2713055 w 2843684"/>
              <a:gd name="connsiteY107" fmla="*/ 1185706 h 3049803"/>
              <a:gd name="connsiteX108" fmla="*/ 2733152 w 2843684"/>
              <a:gd name="connsiteY108" fmla="*/ 1125416 h 3049803"/>
              <a:gd name="connsiteX109" fmla="*/ 2723103 w 2843684"/>
              <a:gd name="connsiteY109" fmla="*/ 1004835 h 3049803"/>
              <a:gd name="connsiteX110" fmla="*/ 2703007 w 2843684"/>
              <a:gd name="connsiteY110" fmla="*/ 944545 h 3049803"/>
              <a:gd name="connsiteX111" fmla="*/ 2713055 w 2843684"/>
              <a:gd name="connsiteY111" fmla="*/ 914400 h 3049803"/>
              <a:gd name="connsiteX112" fmla="*/ 2733152 w 2843684"/>
              <a:gd name="connsiteY112" fmla="*/ 884255 h 3049803"/>
              <a:gd name="connsiteX113" fmla="*/ 2773345 w 2843684"/>
              <a:gd name="connsiteY113" fmla="*/ 823965 h 3049803"/>
              <a:gd name="connsiteX114" fmla="*/ 2833635 w 2843684"/>
              <a:gd name="connsiteY114" fmla="*/ 823965 h 3049803"/>
              <a:gd name="connsiteX115" fmla="*/ 2843684 w 2843684"/>
              <a:gd name="connsiteY115" fmla="*/ 793820 h 3049803"/>
              <a:gd name="connsiteX116" fmla="*/ 2833635 w 2843684"/>
              <a:gd name="connsiteY116" fmla="*/ 763675 h 3049803"/>
              <a:gd name="connsiteX117" fmla="*/ 2773345 w 2843684"/>
              <a:gd name="connsiteY117" fmla="*/ 743578 h 3049803"/>
              <a:gd name="connsiteX118" fmla="*/ 2709177 w 2843684"/>
              <a:gd name="connsiteY118" fmla="*/ 776809 h 3049803"/>
              <a:gd name="connsiteX119" fmla="*/ 2686505 w 2843684"/>
              <a:gd name="connsiteY119" fmla="*/ 812105 h 3049803"/>
              <a:gd name="connsiteX120" fmla="*/ 2612572 w 2843684"/>
              <a:gd name="connsiteY120" fmla="*/ 803868 h 3049803"/>
              <a:gd name="connsiteX121" fmla="*/ 2620809 w 2843684"/>
              <a:gd name="connsiteY121" fmla="*/ 765996 h 3049803"/>
              <a:gd name="connsiteX122" fmla="*/ 2600967 w 2843684"/>
              <a:gd name="connsiteY122" fmla="*/ 700554 h 3049803"/>
              <a:gd name="connsiteX123" fmla="*/ 2502040 w 2843684"/>
              <a:gd name="connsiteY123" fmla="*/ 693337 h 3049803"/>
              <a:gd name="connsiteX124" fmla="*/ 2471895 w 2843684"/>
              <a:gd name="connsiteY124" fmla="*/ 683288 h 3049803"/>
              <a:gd name="connsiteX125" fmla="*/ 2200589 w 2843684"/>
              <a:gd name="connsiteY125" fmla="*/ 703385 h 3049803"/>
              <a:gd name="connsiteX126" fmla="*/ 2160396 w 2843684"/>
              <a:gd name="connsiteY126" fmla="*/ 713433 h 3049803"/>
              <a:gd name="connsiteX127" fmla="*/ 2059912 w 2843684"/>
              <a:gd name="connsiteY127" fmla="*/ 723482 h 3049803"/>
              <a:gd name="connsiteX128" fmla="*/ 2029767 w 2843684"/>
              <a:gd name="connsiteY128" fmla="*/ 743578 h 3049803"/>
              <a:gd name="connsiteX129" fmla="*/ 1979525 w 2843684"/>
              <a:gd name="connsiteY129" fmla="*/ 813917 h 3049803"/>
              <a:gd name="connsiteX130" fmla="*/ 1879042 w 2843684"/>
              <a:gd name="connsiteY130" fmla="*/ 803868 h 3049803"/>
              <a:gd name="connsiteX131" fmla="*/ 1848897 w 2843684"/>
              <a:gd name="connsiteY131" fmla="*/ 743578 h 3049803"/>
              <a:gd name="connsiteX132" fmla="*/ 1838849 w 2843684"/>
              <a:gd name="connsiteY132" fmla="*/ 693337 h 3049803"/>
              <a:gd name="connsiteX133" fmla="*/ 1748413 w 2843684"/>
              <a:gd name="connsiteY133" fmla="*/ 683288 h 3049803"/>
              <a:gd name="connsiteX134" fmla="*/ 1718268 w 2843684"/>
              <a:gd name="connsiteY134" fmla="*/ 653143 h 3049803"/>
              <a:gd name="connsiteX135" fmla="*/ 1828800 w 2843684"/>
              <a:gd name="connsiteY135" fmla="*/ 643095 h 3049803"/>
              <a:gd name="connsiteX136" fmla="*/ 1778558 w 2843684"/>
              <a:gd name="connsiteY136" fmla="*/ 462224 h 3049803"/>
              <a:gd name="connsiteX137" fmla="*/ 1567543 w 2843684"/>
              <a:gd name="connsiteY137" fmla="*/ 502418 h 3049803"/>
              <a:gd name="connsiteX138" fmla="*/ 1517301 w 2843684"/>
              <a:gd name="connsiteY138" fmla="*/ 311499 h 3049803"/>
              <a:gd name="connsiteX139" fmla="*/ 1406769 w 2843684"/>
              <a:gd name="connsiteY139" fmla="*/ 341644 h 3049803"/>
              <a:gd name="connsiteX140" fmla="*/ 1406769 w 2843684"/>
              <a:gd name="connsiteY140" fmla="*/ 452176 h 3049803"/>
              <a:gd name="connsiteX141" fmla="*/ 1316334 w 2843684"/>
              <a:gd name="connsiteY141" fmla="*/ 452176 h 3049803"/>
              <a:gd name="connsiteX142" fmla="*/ 1346479 w 2843684"/>
              <a:gd name="connsiteY142" fmla="*/ 391886 h 3049803"/>
              <a:gd name="connsiteX143" fmla="*/ 1004835 w 2843684"/>
              <a:gd name="connsiteY143" fmla="*/ 321548 h 3049803"/>
              <a:gd name="connsiteX144" fmla="*/ 974690 w 2843684"/>
              <a:gd name="connsiteY144" fmla="*/ 371789 h 3049803"/>
              <a:gd name="connsiteX145" fmla="*/ 884255 w 2843684"/>
              <a:gd name="connsiteY145" fmla="*/ 371789 h 3049803"/>
              <a:gd name="connsiteX146" fmla="*/ 733530 w 2843684"/>
              <a:gd name="connsiteY146" fmla="*/ 150726 h 3049803"/>
              <a:gd name="connsiteX147" fmla="*/ 633046 w 2843684"/>
              <a:gd name="connsiteY147" fmla="*/ 221064 h 3049803"/>
              <a:gd name="connsiteX148" fmla="*/ 592853 w 2843684"/>
              <a:gd name="connsiteY148" fmla="*/ 190919 h 3049803"/>
              <a:gd name="connsiteX149" fmla="*/ 502418 w 2843684"/>
              <a:gd name="connsiteY149" fmla="*/ 221064 h 3049803"/>
              <a:gd name="connsiteX150" fmla="*/ 422031 w 2843684"/>
              <a:gd name="connsiteY150" fmla="*/ 301451 h 3049803"/>
              <a:gd name="connsiteX151" fmla="*/ 371789 w 2843684"/>
              <a:gd name="connsiteY151" fmla="*/ 231112 h 3049803"/>
              <a:gd name="connsiteX152" fmla="*/ 522514 w 2843684"/>
              <a:gd name="connsiteY152" fmla="*/ 130629 h 3049803"/>
              <a:gd name="connsiteX153" fmla="*/ 432079 w 2843684"/>
              <a:gd name="connsiteY153" fmla="*/ 20097 h 3049803"/>
              <a:gd name="connsiteX154" fmla="*/ 311499 w 2843684"/>
              <a:gd name="connsiteY154" fmla="*/ 40194 h 3049803"/>
              <a:gd name="connsiteX155" fmla="*/ 281354 w 2843684"/>
              <a:gd name="connsiteY155" fmla="*/ 70339 h 3049803"/>
              <a:gd name="connsiteX156" fmla="*/ 190919 w 2843684"/>
              <a:gd name="connsiteY156" fmla="*/ 0 h 3049803"/>
              <a:gd name="connsiteX157" fmla="*/ 110532 w 2843684"/>
              <a:gd name="connsiteY157" fmla="*/ 0 h 3049803"/>
              <a:gd name="connsiteX158" fmla="*/ 160774 w 2843684"/>
              <a:gd name="connsiteY158" fmla="*/ 70339 h 3049803"/>
              <a:gd name="connsiteX159" fmla="*/ 0 w 2843684"/>
              <a:gd name="connsiteY159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69539 w 2843684"/>
              <a:gd name="connsiteY32" fmla="*/ 1677820 h 3049803"/>
              <a:gd name="connsiteX33" fmla="*/ 1087797 w 2843684"/>
              <a:gd name="connsiteY33" fmla="*/ 1682717 h 3049803"/>
              <a:gd name="connsiteX34" fmla="*/ 1123603 w 2843684"/>
              <a:gd name="connsiteY34" fmla="*/ 1689681 h 3049803"/>
              <a:gd name="connsiteX35" fmla="*/ 1138295 w 2843684"/>
              <a:gd name="connsiteY35" fmla="*/ 1722655 h 3049803"/>
              <a:gd name="connsiteX36" fmla="*/ 1230796 w 2843684"/>
              <a:gd name="connsiteY36" fmla="*/ 1755632 h 3049803"/>
              <a:gd name="connsiteX37" fmla="*/ 1278971 w 2843684"/>
              <a:gd name="connsiteY37" fmla="*/ 1745073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44896 w 2843684"/>
              <a:gd name="connsiteY40" fmla="*/ 1855860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47956 w 2843684"/>
              <a:gd name="connsiteY43" fmla="*/ 2010973 h 3049803"/>
              <a:gd name="connsiteX44" fmla="*/ 1567543 w 2843684"/>
              <a:gd name="connsiteY44" fmla="*/ 2066111 h 3049803"/>
              <a:gd name="connsiteX45" fmla="*/ 1643288 w 2843684"/>
              <a:gd name="connsiteY45" fmla="*/ 2101153 h 3049803"/>
              <a:gd name="connsiteX46" fmla="*/ 1688887 w 2843684"/>
              <a:gd name="connsiteY46" fmla="*/ 2141856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00237 w 2843684"/>
              <a:gd name="connsiteY55" fmla="*/ 2690128 h 3049803"/>
              <a:gd name="connsiteX56" fmla="*/ 1632476 w 2843684"/>
              <a:gd name="connsiteY56" fmla="*/ 2793951 h 3049803"/>
              <a:gd name="connsiteX57" fmla="*/ 1662620 w 2843684"/>
              <a:gd name="connsiteY57" fmla="*/ 2841109 h 3049803"/>
              <a:gd name="connsiteX58" fmla="*/ 1687614 w 2843684"/>
              <a:gd name="connsiteY58" fmla="*/ 2861459 h 3049803"/>
              <a:gd name="connsiteX59" fmla="*/ 1729873 w 2843684"/>
              <a:gd name="connsiteY59" fmla="*/ 2899332 h 3049803"/>
              <a:gd name="connsiteX60" fmla="*/ 1788352 w 2843684"/>
              <a:gd name="connsiteY60" fmla="*/ 2916853 h 3049803"/>
              <a:gd name="connsiteX61" fmla="*/ 1833697 w 2843684"/>
              <a:gd name="connsiteY61" fmla="*/ 2968651 h 3049803"/>
              <a:gd name="connsiteX62" fmla="*/ 1812837 w 2843684"/>
              <a:gd name="connsiteY62" fmla="*/ 3006524 h 3049803"/>
              <a:gd name="connsiteX63" fmla="*/ 1855860 w 2843684"/>
              <a:gd name="connsiteY63" fmla="*/ 3049803 h 3049803"/>
              <a:gd name="connsiteX64" fmla="*/ 1949380 w 2843684"/>
              <a:gd name="connsiteY64" fmla="*/ 3034602 h 3049803"/>
              <a:gd name="connsiteX65" fmla="*/ 1979525 w 2843684"/>
              <a:gd name="connsiteY65" fmla="*/ 2974312 h 3049803"/>
              <a:gd name="connsiteX66" fmla="*/ 1999622 w 2843684"/>
              <a:gd name="connsiteY66" fmla="*/ 2944167 h 3049803"/>
              <a:gd name="connsiteX67" fmla="*/ 2039816 w 2843684"/>
              <a:gd name="connsiteY67" fmla="*/ 2883877 h 3049803"/>
              <a:gd name="connsiteX68" fmla="*/ 2080009 w 2843684"/>
              <a:gd name="connsiteY68" fmla="*/ 2823587 h 3049803"/>
              <a:gd name="connsiteX69" fmla="*/ 2100106 w 2843684"/>
              <a:gd name="connsiteY69" fmla="*/ 2793442 h 3049803"/>
              <a:gd name="connsiteX70" fmla="*/ 2140299 w 2843684"/>
              <a:gd name="connsiteY70" fmla="*/ 2733152 h 3049803"/>
              <a:gd name="connsiteX71" fmla="*/ 2160396 w 2843684"/>
              <a:gd name="connsiteY71" fmla="*/ 2703007 h 3049803"/>
              <a:gd name="connsiteX72" fmla="*/ 2190541 w 2843684"/>
              <a:gd name="connsiteY72" fmla="*/ 2642717 h 3049803"/>
              <a:gd name="connsiteX73" fmla="*/ 2220686 w 2843684"/>
              <a:gd name="connsiteY73" fmla="*/ 2582427 h 3049803"/>
              <a:gd name="connsiteX74" fmla="*/ 2240783 w 2843684"/>
              <a:gd name="connsiteY74" fmla="*/ 2522137 h 3049803"/>
              <a:gd name="connsiteX75" fmla="*/ 2250831 w 2843684"/>
              <a:gd name="connsiteY75" fmla="*/ 2491991 h 3049803"/>
              <a:gd name="connsiteX76" fmla="*/ 2232546 w 2843684"/>
              <a:gd name="connsiteY76" fmla="*/ 2407472 h 3049803"/>
              <a:gd name="connsiteX77" fmla="*/ 2262690 w 2843684"/>
              <a:gd name="connsiteY77" fmla="*/ 2326575 h 3049803"/>
              <a:gd name="connsiteX78" fmla="*/ 2277891 w 2843684"/>
              <a:gd name="connsiteY78" fmla="*/ 2293855 h 3049803"/>
              <a:gd name="connsiteX79" fmla="*/ 2277381 w 2843684"/>
              <a:gd name="connsiteY79" fmla="*/ 2250831 h 3049803"/>
              <a:gd name="connsiteX80" fmla="*/ 2315253 w 2843684"/>
              <a:gd name="connsiteY80" fmla="*/ 2180238 h 3049803"/>
              <a:gd name="connsiteX81" fmla="*/ 2426805 w 2843684"/>
              <a:gd name="connsiteY81" fmla="*/ 2196202 h 3049803"/>
              <a:gd name="connsiteX82" fmla="*/ 2461846 w 2843684"/>
              <a:gd name="connsiteY82" fmla="*/ 2029767 h 3049803"/>
              <a:gd name="connsiteX83" fmla="*/ 2502040 w 2843684"/>
              <a:gd name="connsiteY83" fmla="*/ 2039816 h 3049803"/>
              <a:gd name="connsiteX84" fmla="*/ 2542233 w 2843684"/>
              <a:gd name="connsiteY84" fmla="*/ 1949381 h 3049803"/>
              <a:gd name="connsiteX85" fmla="*/ 2552281 w 2843684"/>
              <a:gd name="connsiteY85" fmla="*/ 1909187 h 3049803"/>
              <a:gd name="connsiteX86" fmla="*/ 2615912 w 2843684"/>
              <a:gd name="connsiteY86" fmla="*/ 1891666 h 3049803"/>
              <a:gd name="connsiteX87" fmla="*/ 2642972 w 2843684"/>
              <a:gd name="connsiteY87" fmla="*/ 1831631 h 3049803"/>
              <a:gd name="connsiteX88" fmla="*/ 2715631 w 2843684"/>
              <a:gd name="connsiteY88" fmla="*/ 1811280 h 3049803"/>
              <a:gd name="connsiteX89" fmla="*/ 2703007 w 2843684"/>
              <a:gd name="connsiteY89" fmla="*/ 1758462 h 3049803"/>
              <a:gd name="connsiteX90" fmla="*/ 2692958 w 2843684"/>
              <a:gd name="connsiteY90" fmla="*/ 1547446 h 3049803"/>
              <a:gd name="connsiteX91" fmla="*/ 2632668 w 2843684"/>
              <a:gd name="connsiteY91" fmla="*/ 1507253 h 3049803"/>
              <a:gd name="connsiteX92" fmla="*/ 2620553 w 2843684"/>
              <a:gd name="connsiteY92" fmla="*/ 1482005 h 3049803"/>
              <a:gd name="connsiteX93" fmla="*/ 2603288 w 2843684"/>
              <a:gd name="connsiteY93" fmla="*/ 1456757 h 3049803"/>
              <a:gd name="connsiteX94" fmla="*/ 2577784 w 2843684"/>
              <a:gd name="connsiteY94" fmla="*/ 1374048 h 3049803"/>
              <a:gd name="connsiteX95" fmla="*/ 2622620 w 2843684"/>
              <a:gd name="connsiteY95" fmla="*/ 1396721 h 3049803"/>
              <a:gd name="connsiteX96" fmla="*/ 2682910 w 2843684"/>
              <a:gd name="connsiteY96" fmla="*/ 1426866 h 3049803"/>
              <a:gd name="connsiteX97" fmla="*/ 2736237 w 2843684"/>
              <a:gd name="connsiteY97" fmla="*/ 1330771 h 3049803"/>
              <a:gd name="connsiteX98" fmla="*/ 2682910 w 2843684"/>
              <a:gd name="connsiteY98" fmla="*/ 1336176 h 3049803"/>
              <a:gd name="connsiteX99" fmla="*/ 2615148 w 2843684"/>
              <a:gd name="connsiteY99" fmla="*/ 1349310 h 3049803"/>
              <a:gd name="connsiteX100" fmla="*/ 2646057 w 2843684"/>
              <a:gd name="connsiteY100" fmla="*/ 1276141 h 3049803"/>
              <a:gd name="connsiteX101" fmla="*/ 2672862 w 2843684"/>
              <a:gd name="connsiteY101" fmla="*/ 1296238 h 3049803"/>
              <a:gd name="connsiteX102" fmla="*/ 2705582 w 2843684"/>
              <a:gd name="connsiteY102" fmla="*/ 1298559 h 3049803"/>
              <a:gd name="connsiteX103" fmla="*/ 2733152 w 2843684"/>
              <a:gd name="connsiteY103" fmla="*/ 1300879 h 3049803"/>
              <a:gd name="connsiteX104" fmla="*/ 2728254 w 2843684"/>
              <a:gd name="connsiteY104" fmla="*/ 1268414 h 3049803"/>
              <a:gd name="connsiteX105" fmla="*/ 2703007 w 2843684"/>
              <a:gd name="connsiteY105" fmla="*/ 1245996 h 3049803"/>
              <a:gd name="connsiteX106" fmla="*/ 2692958 w 2843684"/>
              <a:gd name="connsiteY106" fmla="*/ 1215851 h 3049803"/>
              <a:gd name="connsiteX107" fmla="*/ 2713055 w 2843684"/>
              <a:gd name="connsiteY107" fmla="*/ 1185706 h 3049803"/>
              <a:gd name="connsiteX108" fmla="*/ 2733152 w 2843684"/>
              <a:gd name="connsiteY108" fmla="*/ 1125416 h 3049803"/>
              <a:gd name="connsiteX109" fmla="*/ 2723103 w 2843684"/>
              <a:gd name="connsiteY109" fmla="*/ 1004835 h 3049803"/>
              <a:gd name="connsiteX110" fmla="*/ 2703007 w 2843684"/>
              <a:gd name="connsiteY110" fmla="*/ 944545 h 3049803"/>
              <a:gd name="connsiteX111" fmla="*/ 2713055 w 2843684"/>
              <a:gd name="connsiteY111" fmla="*/ 914400 h 3049803"/>
              <a:gd name="connsiteX112" fmla="*/ 2733152 w 2843684"/>
              <a:gd name="connsiteY112" fmla="*/ 884255 h 3049803"/>
              <a:gd name="connsiteX113" fmla="*/ 2773345 w 2843684"/>
              <a:gd name="connsiteY113" fmla="*/ 823965 h 3049803"/>
              <a:gd name="connsiteX114" fmla="*/ 2833635 w 2843684"/>
              <a:gd name="connsiteY114" fmla="*/ 823965 h 3049803"/>
              <a:gd name="connsiteX115" fmla="*/ 2843684 w 2843684"/>
              <a:gd name="connsiteY115" fmla="*/ 793820 h 3049803"/>
              <a:gd name="connsiteX116" fmla="*/ 2833635 w 2843684"/>
              <a:gd name="connsiteY116" fmla="*/ 763675 h 3049803"/>
              <a:gd name="connsiteX117" fmla="*/ 2773345 w 2843684"/>
              <a:gd name="connsiteY117" fmla="*/ 743578 h 3049803"/>
              <a:gd name="connsiteX118" fmla="*/ 2709177 w 2843684"/>
              <a:gd name="connsiteY118" fmla="*/ 776809 h 3049803"/>
              <a:gd name="connsiteX119" fmla="*/ 2686505 w 2843684"/>
              <a:gd name="connsiteY119" fmla="*/ 812105 h 3049803"/>
              <a:gd name="connsiteX120" fmla="*/ 2612572 w 2843684"/>
              <a:gd name="connsiteY120" fmla="*/ 803868 h 3049803"/>
              <a:gd name="connsiteX121" fmla="*/ 2620809 w 2843684"/>
              <a:gd name="connsiteY121" fmla="*/ 765996 h 3049803"/>
              <a:gd name="connsiteX122" fmla="*/ 2600967 w 2843684"/>
              <a:gd name="connsiteY122" fmla="*/ 700554 h 3049803"/>
              <a:gd name="connsiteX123" fmla="*/ 2502040 w 2843684"/>
              <a:gd name="connsiteY123" fmla="*/ 693337 h 3049803"/>
              <a:gd name="connsiteX124" fmla="*/ 2471895 w 2843684"/>
              <a:gd name="connsiteY124" fmla="*/ 683288 h 3049803"/>
              <a:gd name="connsiteX125" fmla="*/ 2200589 w 2843684"/>
              <a:gd name="connsiteY125" fmla="*/ 703385 h 3049803"/>
              <a:gd name="connsiteX126" fmla="*/ 2160396 w 2843684"/>
              <a:gd name="connsiteY126" fmla="*/ 713433 h 3049803"/>
              <a:gd name="connsiteX127" fmla="*/ 2059912 w 2843684"/>
              <a:gd name="connsiteY127" fmla="*/ 723482 h 3049803"/>
              <a:gd name="connsiteX128" fmla="*/ 2029767 w 2843684"/>
              <a:gd name="connsiteY128" fmla="*/ 743578 h 3049803"/>
              <a:gd name="connsiteX129" fmla="*/ 1979525 w 2843684"/>
              <a:gd name="connsiteY129" fmla="*/ 813917 h 3049803"/>
              <a:gd name="connsiteX130" fmla="*/ 1879042 w 2843684"/>
              <a:gd name="connsiteY130" fmla="*/ 803868 h 3049803"/>
              <a:gd name="connsiteX131" fmla="*/ 1848897 w 2843684"/>
              <a:gd name="connsiteY131" fmla="*/ 743578 h 3049803"/>
              <a:gd name="connsiteX132" fmla="*/ 1838849 w 2843684"/>
              <a:gd name="connsiteY132" fmla="*/ 693337 h 3049803"/>
              <a:gd name="connsiteX133" fmla="*/ 1748413 w 2843684"/>
              <a:gd name="connsiteY133" fmla="*/ 683288 h 3049803"/>
              <a:gd name="connsiteX134" fmla="*/ 1718268 w 2843684"/>
              <a:gd name="connsiteY134" fmla="*/ 653143 h 3049803"/>
              <a:gd name="connsiteX135" fmla="*/ 1828800 w 2843684"/>
              <a:gd name="connsiteY135" fmla="*/ 643095 h 3049803"/>
              <a:gd name="connsiteX136" fmla="*/ 1778558 w 2843684"/>
              <a:gd name="connsiteY136" fmla="*/ 462224 h 3049803"/>
              <a:gd name="connsiteX137" fmla="*/ 1567543 w 2843684"/>
              <a:gd name="connsiteY137" fmla="*/ 502418 h 3049803"/>
              <a:gd name="connsiteX138" fmla="*/ 1517301 w 2843684"/>
              <a:gd name="connsiteY138" fmla="*/ 311499 h 3049803"/>
              <a:gd name="connsiteX139" fmla="*/ 1406769 w 2843684"/>
              <a:gd name="connsiteY139" fmla="*/ 341644 h 3049803"/>
              <a:gd name="connsiteX140" fmla="*/ 1406769 w 2843684"/>
              <a:gd name="connsiteY140" fmla="*/ 452176 h 3049803"/>
              <a:gd name="connsiteX141" fmla="*/ 1316334 w 2843684"/>
              <a:gd name="connsiteY141" fmla="*/ 452176 h 3049803"/>
              <a:gd name="connsiteX142" fmla="*/ 1346479 w 2843684"/>
              <a:gd name="connsiteY142" fmla="*/ 391886 h 3049803"/>
              <a:gd name="connsiteX143" fmla="*/ 1004835 w 2843684"/>
              <a:gd name="connsiteY143" fmla="*/ 321548 h 3049803"/>
              <a:gd name="connsiteX144" fmla="*/ 974690 w 2843684"/>
              <a:gd name="connsiteY144" fmla="*/ 371789 h 3049803"/>
              <a:gd name="connsiteX145" fmla="*/ 884255 w 2843684"/>
              <a:gd name="connsiteY145" fmla="*/ 371789 h 3049803"/>
              <a:gd name="connsiteX146" fmla="*/ 733530 w 2843684"/>
              <a:gd name="connsiteY146" fmla="*/ 150726 h 3049803"/>
              <a:gd name="connsiteX147" fmla="*/ 633046 w 2843684"/>
              <a:gd name="connsiteY147" fmla="*/ 221064 h 3049803"/>
              <a:gd name="connsiteX148" fmla="*/ 592853 w 2843684"/>
              <a:gd name="connsiteY148" fmla="*/ 190919 h 3049803"/>
              <a:gd name="connsiteX149" fmla="*/ 502418 w 2843684"/>
              <a:gd name="connsiteY149" fmla="*/ 221064 h 3049803"/>
              <a:gd name="connsiteX150" fmla="*/ 422031 w 2843684"/>
              <a:gd name="connsiteY150" fmla="*/ 301451 h 3049803"/>
              <a:gd name="connsiteX151" fmla="*/ 371789 w 2843684"/>
              <a:gd name="connsiteY151" fmla="*/ 231112 h 3049803"/>
              <a:gd name="connsiteX152" fmla="*/ 522514 w 2843684"/>
              <a:gd name="connsiteY152" fmla="*/ 130629 h 3049803"/>
              <a:gd name="connsiteX153" fmla="*/ 432079 w 2843684"/>
              <a:gd name="connsiteY153" fmla="*/ 20097 h 3049803"/>
              <a:gd name="connsiteX154" fmla="*/ 311499 w 2843684"/>
              <a:gd name="connsiteY154" fmla="*/ 40194 h 3049803"/>
              <a:gd name="connsiteX155" fmla="*/ 281354 w 2843684"/>
              <a:gd name="connsiteY155" fmla="*/ 70339 h 3049803"/>
              <a:gd name="connsiteX156" fmla="*/ 190919 w 2843684"/>
              <a:gd name="connsiteY156" fmla="*/ 0 h 3049803"/>
              <a:gd name="connsiteX157" fmla="*/ 110532 w 2843684"/>
              <a:gd name="connsiteY157" fmla="*/ 0 h 3049803"/>
              <a:gd name="connsiteX158" fmla="*/ 160774 w 2843684"/>
              <a:gd name="connsiteY158" fmla="*/ 70339 h 3049803"/>
              <a:gd name="connsiteX159" fmla="*/ 0 w 2843684"/>
              <a:gd name="connsiteY159" fmla="*/ 60290 h 3049803"/>
              <a:gd name="connsiteX0" fmla="*/ 0 w 2843684"/>
              <a:gd name="connsiteY0" fmla="*/ 60290 h 3049803"/>
              <a:gd name="connsiteX1" fmla="*/ 0 w 2843684"/>
              <a:gd name="connsiteY1" fmla="*/ 60290 h 3049803"/>
              <a:gd name="connsiteX2" fmla="*/ 20097 w 2843684"/>
              <a:gd name="connsiteY2" fmla="*/ 150726 h 3049803"/>
              <a:gd name="connsiteX3" fmla="*/ 50242 w 2843684"/>
              <a:gd name="connsiteY3" fmla="*/ 160774 h 3049803"/>
              <a:gd name="connsiteX4" fmla="*/ 110532 w 2843684"/>
              <a:gd name="connsiteY4" fmla="*/ 140677 h 3049803"/>
              <a:gd name="connsiteX5" fmla="*/ 130629 w 2843684"/>
              <a:gd name="connsiteY5" fmla="*/ 291402 h 3049803"/>
              <a:gd name="connsiteX6" fmla="*/ 160774 w 2843684"/>
              <a:gd name="connsiteY6" fmla="*/ 351693 h 3049803"/>
              <a:gd name="connsiteX7" fmla="*/ 180870 w 2843684"/>
              <a:gd name="connsiteY7" fmla="*/ 411983 h 3049803"/>
              <a:gd name="connsiteX8" fmla="*/ 190919 w 2843684"/>
              <a:gd name="connsiteY8" fmla="*/ 552660 h 3049803"/>
              <a:gd name="connsiteX9" fmla="*/ 200967 w 2843684"/>
              <a:gd name="connsiteY9" fmla="*/ 582805 h 3049803"/>
              <a:gd name="connsiteX10" fmla="*/ 221064 w 2843684"/>
              <a:gd name="connsiteY10" fmla="*/ 663191 h 3049803"/>
              <a:gd name="connsiteX11" fmla="*/ 241161 w 2843684"/>
              <a:gd name="connsiteY11" fmla="*/ 693337 h 3049803"/>
              <a:gd name="connsiteX12" fmla="*/ 241161 w 2843684"/>
              <a:gd name="connsiteY12" fmla="*/ 803868 h 3049803"/>
              <a:gd name="connsiteX13" fmla="*/ 231112 w 2843684"/>
              <a:gd name="connsiteY13" fmla="*/ 834013 h 3049803"/>
              <a:gd name="connsiteX14" fmla="*/ 200967 w 2843684"/>
              <a:gd name="connsiteY14" fmla="*/ 854110 h 3049803"/>
              <a:gd name="connsiteX15" fmla="*/ 180870 w 2843684"/>
              <a:gd name="connsiteY15" fmla="*/ 914400 h 3049803"/>
              <a:gd name="connsiteX16" fmla="*/ 200967 w 2843684"/>
              <a:gd name="connsiteY16" fmla="*/ 1075174 h 3049803"/>
              <a:gd name="connsiteX17" fmla="*/ 221064 w 2843684"/>
              <a:gd name="connsiteY17" fmla="*/ 1135464 h 3049803"/>
              <a:gd name="connsiteX18" fmla="*/ 251209 w 2843684"/>
              <a:gd name="connsiteY18" fmla="*/ 1165609 h 3049803"/>
              <a:gd name="connsiteX19" fmla="*/ 271306 w 2843684"/>
              <a:gd name="connsiteY19" fmla="*/ 1195754 h 3049803"/>
              <a:gd name="connsiteX20" fmla="*/ 381838 w 2843684"/>
              <a:gd name="connsiteY20" fmla="*/ 1205802 h 3049803"/>
              <a:gd name="connsiteX21" fmla="*/ 452176 w 2843684"/>
              <a:gd name="connsiteY21" fmla="*/ 1276141 h 3049803"/>
              <a:gd name="connsiteX22" fmla="*/ 522514 w 2843684"/>
              <a:gd name="connsiteY22" fmla="*/ 1266093 h 3049803"/>
              <a:gd name="connsiteX23" fmla="*/ 552660 w 2843684"/>
              <a:gd name="connsiteY23" fmla="*/ 1256044 h 3049803"/>
              <a:gd name="connsiteX24" fmla="*/ 602901 w 2843684"/>
              <a:gd name="connsiteY24" fmla="*/ 1266093 h 3049803"/>
              <a:gd name="connsiteX25" fmla="*/ 653143 w 2843684"/>
              <a:gd name="connsiteY25" fmla="*/ 1316334 h 3049803"/>
              <a:gd name="connsiteX26" fmla="*/ 673240 w 2843684"/>
              <a:gd name="connsiteY26" fmla="*/ 1376624 h 3049803"/>
              <a:gd name="connsiteX27" fmla="*/ 693336 w 2843684"/>
              <a:gd name="connsiteY27" fmla="*/ 1406770 h 3049803"/>
              <a:gd name="connsiteX28" fmla="*/ 713433 w 2843684"/>
              <a:gd name="connsiteY28" fmla="*/ 1467060 h 3049803"/>
              <a:gd name="connsiteX29" fmla="*/ 743578 w 2843684"/>
              <a:gd name="connsiteY29" fmla="*/ 1527350 h 3049803"/>
              <a:gd name="connsiteX30" fmla="*/ 834013 w 2843684"/>
              <a:gd name="connsiteY30" fmla="*/ 1567543 h 3049803"/>
              <a:gd name="connsiteX31" fmla="*/ 964642 w 2843684"/>
              <a:gd name="connsiteY31" fmla="*/ 1587640 h 3049803"/>
              <a:gd name="connsiteX32" fmla="*/ 969539 w 2843684"/>
              <a:gd name="connsiteY32" fmla="*/ 1677820 h 3049803"/>
              <a:gd name="connsiteX33" fmla="*/ 1087797 w 2843684"/>
              <a:gd name="connsiteY33" fmla="*/ 1682717 h 3049803"/>
              <a:gd name="connsiteX34" fmla="*/ 1123603 w 2843684"/>
              <a:gd name="connsiteY34" fmla="*/ 1689681 h 3049803"/>
              <a:gd name="connsiteX35" fmla="*/ 1138295 w 2843684"/>
              <a:gd name="connsiteY35" fmla="*/ 1722655 h 3049803"/>
              <a:gd name="connsiteX36" fmla="*/ 1230796 w 2843684"/>
              <a:gd name="connsiteY36" fmla="*/ 1755632 h 3049803"/>
              <a:gd name="connsiteX37" fmla="*/ 1278971 w 2843684"/>
              <a:gd name="connsiteY37" fmla="*/ 1745073 h 3049803"/>
              <a:gd name="connsiteX38" fmla="*/ 1356528 w 2843684"/>
              <a:gd name="connsiteY38" fmla="*/ 1798655 h 3049803"/>
              <a:gd name="connsiteX39" fmla="*/ 1386673 w 2843684"/>
              <a:gd name="connsiteY39" fmla="*/ 1818752 h 3049803"/>
              <a:gd name="connsiteX40" fmla="*/ 1444896 w 2843684"/>
              <a:gd name="connsiteY40" fmla="*/ 1855860 h 3049803"/>
              <a:gd name="connsiteX41" fmla="*/ 1457011 w 2843684"/>
              <a:gd name="connsiteY41" fmla="*/ 1939332 h 3049803"/>
              <a:gd name="connsiteX42" fmla="*/ 1467060 w 2843684"/>
              <a:gd name="connsiteY42" fmla="*/ 1969477 h 3049803"/>
              <a:gd name="connsiteX43" fmla="*/ 1547956 w 2843684"/>
              <a:gd name="connsiteY43" fmla="*/ 2010973 h 3049803"/>
              <a:gd name="connsiteX44" fmla="*/ 1567543 w 2843684"/>
              <a:gd name="connsiteY44" fmla="*/ 2066111 h 3049803"/>
              <a:gd name="connsiteX45" fmla="*/ 1643288 w 2843684"/>
              <a:gd name="connsiteY45" fmla="*/ 2101153 h 3049803"/>
              <a:gd name="connsiteX46" fmla="*/ 1688887 w 2843684"/>
              <a:gd name="connsiteY46" fmla="*/ 2141856 h 3049803"/>
              <a:gd name="connsiteX47" fmla="*/ 1748413 w 2843684"/>
              <a:gd name="connsiteY47" fmla="*/ 2210638 h 3049803"/>
              <a:gd name="connsiteX48" fmla="*/ 1778558 w 2843684"/>
              <a:gd name="connsiteY48" fmla="*/ 2220686 h 3049803"/>
              <a:gd name="connsiteX49" fmla="*/ 1868994 w 2843684"/>
              <a:gd name="connsiteY49" fmla="*/ 2230734 h 3049803"/>
              <a:gd name="connsiteX50" fmla="*/ 1848897 w 2843684"/>
              <a:gd name="connsiteY50" fmla="*/ 2321170 h 3049803"/>
              <a:gd name="connsiteX51" fmla="*/ 1828800 w 2843684"/>
              <a:gd name="connsiteY51" fmla="*/ 2351315 h 3049803"/>
              <a:gd name="connsiteX52" fmla="*/ 1798655 w 2843684"/>
              <a:gd name="connsiteY52" fmla="*/ 2592475 h 3049803"/>
              <a:gd name="connsiteX53" fmla="*/ 1778558 w 2843684"/>
              <a:gd name="connsiteY53" fmla="*/ 2622620 h 3049803"/>
              <a:gd name="connsiteX54" fmla="*/ 1748413 w 2843684"/>
              <a:gd name="connsiteY54" fmla="*/ 2682910 h 3049803"/>
              <a:gd name="connsiteX55" fmla="*/ 1700237 w 2843684"/>
              <a:gd name="connsiteY55" fmla="*/ 2690128 h 3049803"/>
              <a:gd name="connsiteX56" fmla="*/ 1632476 w 2843684"/>
              <a:gd name="connsiteY56" fmla="*/ 2793951 h 3049803"/>
              <a:gd name="connsiteX57" fmla="*/ 1662620 w 2843684"/>
              <a:gd name="connsiteY57" fmla="*/ 2841109 h 3049803"/>
              <a:gd name="connsiteX58" fmla="*/ 1687614 w 2843684"/>
              <a:gd name="connsiteY58" fmla="*/ 2861459 h 3049803"/>
              <a:gd name="connsiteX59" fmla="*/ 1729873 w 2843684"/>
              <a:gd name="connsiteY59" fmla="*/ 2899332 h 3049803"/>
              <a:gd name="connsiteX60" fmla="*/ 1788352 w 2843684"/>
              <a:gd name="connsiteY60" fmla="*/ 2916853 h 3049803"/>
              <a:gd name="connsiteX61" fmla="*/ 1833697 w 2843684"/>
              <a:gd name="connsiteY61" fmla="*/ 2968651 h 3049803"/>
              <a:gd name="connsiteX62" fmla="*/ 1812837 w 2843684"/>
              <a:gd name="connsiteY62" fmla="*/ 3006524 h 3049803"/>
              <a:gd name="connsiteX63" fmla="*/ 1855860 w 2843684"/>
              <a:gd name="connsiteY63" fmla="*/ 3049803 h 3049803"/>
              <a:gd name="connsiteX64" fmla="*/ 1949380 w 2843684"/>
              <a:gd name="connsiteY64" fmla="*/ 3034602 h 3049803"/>
              <a:gd name="connsiteX65" fmla="*/ 1979525 w 2843684"/>
              <a:gd name="connsiteY65" fmla="*/ 2974312 h 3049803"/>
              <a:gd name="connsiteX66" fmla="*/ 1999622 w 2843684"/>
              <a:gd name="connsiteY66" fmla="*/ 2944167 h 3049803"/>
              <a:gd name="connsiteX67" fmla="*/ 2039816 w 2843684"/>
              <a:gd name="connsiteY67" fmla="*/ 2883877 h 3049803"/>
              <a:gd name="connsiteX68" fmla="*/ 2080009 w 2843684"/>
              <a:gd name="connsiteY68" fmla="*/ 2823587 h 3049803"/>
              <a:gd name="connsiteX69" fmla="*/ 2100106 w 2843684"/>
              <a:gd name="connsiteY69" fmla="*/ 2793442 h 3049803"/>
              <a:gd name="connsiteX70" fmla="*/ 2140299 w 2843684"/>
              <a:gd name="connsiteY70" fmla="*/ 2733152 h 3049803"/>
              <a:gd name="connsiteX71" fmla="*/ 2160396 w 2843684"/>
              <a:gd name="connsiteY71" fmla="*/ 2703007 h 3049803"/>
              <a:gd name="connsiteX72" fmla="*/ 2190541 w 2843684"/>
              <a:gd name="connsiteY72" fmla="*/ 2642717 h 3049803"/>
              <a:gd name="connsiteX73" fmla="*/ 2220686 w 2843684"/>
              <a:gd name="connsiteY73" fmla="*/ 2582427 h 3049803"/>
              <a:gd name="connsiteX74" fmla="*/ 2240783 w 2843684"/>
              <a:gd name="connsiteY74" fmla="*/ 2522137 h 3049803"/>
              <a:gd name="connsiteX75" fmla="*/ 2250831 w 2843684"/>
              <a:gd name="connsiteY75" fmla="*/ 2491991 h 3049803"/>
              <a:gd name="connsiteX76" fmla="*/ 2232546 w 2843684"/>
              <a:gd name="connsiteY76" fmla="*/ 2407472 h 3049803"/>
              <a:gd name="connsiteX77" fmla="*/ 2262690 w 2843684"/>
              <a:gd name="connsiteY77" fmla="*/ 2326575 h 3049803"/>
              <a:gd name="connsiteX78" fmla="*/ 2277891 w 2843684"/>
              <a:gd name="connsiteY78" fmla="*/ 2293855 h 3049803"/>
              <a:gd name="connsiteX79" fmla="*/ 2277381 w 2843684"/>
              <a:gd name="connsiteY79" fmla="*/ 2250831 h 3049803"/>
              <a:gd name="connsiteX80" fmla="*/ 2315253 w 2843684"/>
              <a:gd name="connsiteY80" fmla="*/ 2180238 h 3049803"/>
              <a:gd name="connsiteX81" fmla="*/ 2426805 w 2843684"/>
              <a:gd name="connsiteY81" fmla="*/ 2196202 h 3049803"/>
              <a:gd name="connsiteX82" fmla="*/ 2461846 w 2843684"/>
              <a:gd name="connsiteY82" fmla="*/ 2029767 h 3049803"/>
              <a:gd name="connsiteX83" fmla="*/ 2502040 w 2843684"/>
              <a:gd name="connsiteY83" fmla="*/ 2039816 h 3049803"/>
              <a:gd name="connsiteX84" fmla="*/ 2542233 w 2843684"/>
              <a:gd name="connsiteY84" fmla="*/ 1949381 h 3049803"/>
              <a:gd name="connsiteX85" fmla="*/ 2552281 w 2843684"/>
              <a:gd name="connsiteY85" fmla="*/ 1909187 h 3049803"/>
              <a:gd name="connsiteX86" fmla="*/ 2615912 w 2843684"/>
              <a:gd name="connsiteY86" fmla="*/ 1891666 h 3049803"/>
              <a:gd name="connsiteX87" fmla="*/ 2642972 w 2843684"/>
              <a:gd name="connsiteY87" fmla="*/ 1831631 h 3049803"/>
              <a:gd name="connsiteX88" fmla="*/ 2715631 w 2843684"/>
              <a:gd name="connsiteY88" fmla="*/ 1811280 h 3049803"/>
              <a:gd name="connsiteX89" fmla="*/ 2703007 w 2843684"/>
              <a:gd name="connsiteY89" fmla="*/ 1758462 h 3049803"/>
              <a:gd name="connsiteX90" fmla="*/ 2692958 w 2843684"/>
              <a:gd name="connsiteY90" fmla="*/ 1547446 h 3049803"/>
              <a:gd name="connsiteX91" fmla="*/ 2632668 w 2843684"/>
              <a:gd name="connsiteY91" fmla="*/ 1507253 h 3049803"/>
              <a:gd name="connsiteX92" fmla="*/ 2620553 w 2843684"/>
              <a:gd name="connsiteY92" fmla="*/ 1482005 h 3049803"/>
              <a:gd name="connsiteX93" fmla="*/ 2603288 w 2843684"/>
              <a:gd name="connsiteY93" fmla="*/ 1456757 h 3049803"/>
              <a:gd name="connsiteX94" fmla="*/ 2577784 w 2843684"/>
              <a:gd name="connsiteY94" fmla="*/ 1374048 h 3049803"/>
              <a:gd name="connsiteX95" fmla="*/ 2622620 w 2843684"/>
              <a:gd name="connsiteY95" fmla="*/ 1396721 h 3049803"/>
              <a:gd name="connsiteX96" fmla="*/ 2682910 w 2843684"/>
              <a:gd name="connsiteY96" fmla="*/ 1426866 h 3049803"/>
              <a:gd name="connsiteX97" fmla="*/ 2736237 w 2843684"/>
              <a:gd name="connsiteY97" fmla="*/ 1330771 h 3049803"/>
              <a:gd name="connsiteX98" fmla="*/ 2682910 w 2843684"/>
              <a:gd name="connsiteY98" fmla="*/ 1336176 h 3049803"/>
              <a:gd name="connsiteX99" fmla="*/ 2615148 w 2843684"/>
              <a:gd name="connsiteY99" fmla="*/ 1349310 h 3049803"/>
              <a:gd name="connsiteX100" fmla="*/ 2646057 w 2843684"/>
              <a:gd name="connsiteY100" fmla="*/ 1276141 h 3049803"/>
              <a:gd name="connsiteX101" fmla="*/ 2672862 w 2843684"/>
              <a:gd name="connsiteY101" fmla="*/ 1296238 h 3049803"/>
              <a:gd name="connsiteX102" fmla="*/ 2705582 w 2843684"/>
              <a:gd name="connsiteY102" fmla="*/ 1298559 h 3049803"/>
              <a:gd name="connsiteX103" fmla="*/ 2733152 w 2843684"/>
              <a:gd name="connsiteY103" fmla="*/ 1300879 h 3049803"/>
              <a:gd name="connsiteX104" fmla="*/ 2728254 w 2843684"/>
              <a:gd name="connsiteY104" fmla="*/ 1268414 h 3049803"/>
              <a:gd name="connsiteX105" fmla="*/ 2703007 w 2843684"/>
              <a:gd name="connsiteY105" fmla="*/ 1245996 h 3049803"/>
              <a:gd name="connsiteX106" fmla="*/ 2692958 w 2843684"/>
              <a:gd name="connsiteY106" fmla="*/ 1215851 h 3049803"/>
              <a:gd name="connsiteX107" fmla="*/ 2713055 w 2843684"/>
              <a:gd name="connsiteY107" fmla="*/ 1185706 h 3049803"/>
              <a:gd name="connsiteX108" fmla="*/ 2733152 w 2843684"/>
              <a:gd name="connsiteY108" fmla="*/ 1125416 h 3049803"/>
              <a:gd name="connsiteX109" fmla="*/ 2723103 w 2843684"/>
              <a:gd name="connsiteY109" fmla="*/ 1004835 h 3049803"/>
              <a:gd name="connsiteX110" fmla="*/ 2703007 w 2843684"/>
              <a:gd name="connsiteY110" fmla="*/ 944545 h 3049803"/>
              <a:gd name="connsiteX111" fmla="*/ 2713055 w 2843684"/>
              <a:gd name="connsiteY111" fmla="*/ 914400 h 3049803"/>
              <a:gd name="connsiteX112" fmla="*/ 2733152 w 2843684"/>
              <a:gd name="connsiteY112" fmla="*/ 884255 h 3049803"/>
              <a:gd name="connsiteX113" fmla="*/ 2773345 w 2843684"/>
              <a:gd name="connsiteY113" fmla="*/ 823965 h 3049803"/>
              <a:gd name="connsiteX114" fmla="*/ 2833635 w 2843684"/>
              <a:gd name="connsiteY114" fmla="*/ 823965 h 3049803"/>
              <a:gd name="connsiteX115" fmla="*/ 2843684 w 2843684"/>
              <a:gd name="connsiteY115" fmla="*/ 793820 h 3049803"/>
              <a:gd name="connsiteX116" fmla="*/ 2833635 w 2843684"/>
              <a:gd name="connsiteY116" fmla="*/ 763675 h 3049803"/>
              <a:gd name="connsiteX117" fmla="*/ 2770769 w 2843684"/>
              <a:gd name="connsiteY117" fmla="*/ 759032 h 3049803"/>
              <a:gd name="connsiteX118" fmla="*/ 2709177 w 2843684"/>
              <a:gd name="connsiteY118" fmla="*/ 776809 h 3049803"/>
              <a:gd name="connsiteX119" fmla="*/ 2686505 w 2843684"/>
              <a:gd name="connsiteY119" fmla="*/ 812105 h 3049803"/>
              <a:gd name="connsiteX120" fmla="*/ 2612572 w 2843684"/>
              <a:gd name="connsiteY120" fmla="*/ 803868 h 3049803"/>
              <a:gd name="connsiteX121" fmla="*/ 2620809 w 2843684"/>
              <a:gd name="connsiteY121" fmla="*/ 765996 h 3049803"/>
              <a:gd name="connsiteX122" fmla="*/ 2600967 w 2843684"/>
              <a:gd name="connsiteY122" fmla="*/ 700554 h 3049803"/>
              <a:gd name="connsiteX123" fmla="*/ 2502040 w 2843684"/>
              <a:gd name="connsiteY123" fmla="*/ 693337 h 3049803"/>
              <a:gd name="connsiteX124" fmla="*/ 2471895 w 2843684"/>
              <a:gd name="connsiteY124" fmla="*/ 683288 h 3049803"/>
              <a:gd name="connsiteX125" fmla="*/ 2200589 w 2843684"/>
              <a:gd name="connsiteY125" fmla="*/ 703385 h 3049803"/>
              <a:gd name="connsiteX126" fmla="*/ 2160396 w 2843684"/>
              <a:gd name="connsiteY126" fmla="*/ 713433 h 3049803"/>
              <a:gd name="connsiteX127" fmla="*/ 2059912 w 2843684"/>
              <a:gd name="connsiteY127" fmla="*/ 723482 h 3049803"/>
              <a:gd name="connsiteX128" fmla="*/ 2029767 w 2843684"/>
              <a:gd name="connsiteY128" fmla="*/ 743578 h 3049803"/>
              <a:gd name="connsiteX129" fmla="*/ 1979525 w 2843684"/>
              <a:gd name="connsiteY129" fmla="*/ 813917 h 3049803"/>
              <a:gd name="connsiteX130" fmla="*/ 1879042 w 2843684"/>
              <a:gd name="connsiteY130" fmla="*/ 803868 h 3049803"/>
              <a:gd name="connsiteX131" fmla="*/ 1848897 w 2843684"/>
              <a:gd name="connsiteY131" fmla="*/ 743578 h 3049803"/>
              <a:gd name="connsiteX132" fmla="*/ 1838849 w 2843684"/>
              <a:gd name="connsiteY132" fmla="*/ 693337 h 3049803"/>
              <a:gd name="connsiteX133" fmla="*/ 1748413 w 2843684"/>
              <a:gd name="connsiteY133" fmla="*/ 683288 h 3049803"/>
              <a:gd name="connsiteX134" fmla="*/ 1718268 w 2843684"/>
              <a:gd name="connsiteY134" fmla="*/ 653143 h 3049803"/>
              <a:gd name="connsiteX135" fmla="*/ 1828800 w 2843684"/>
              <a:gd name="connsiteY135" fmla="*/ 643095 h 3049803"/>
              <a:gd name="connsiteX136" fmla="*/ 1778558 w 2843684"/>
              <a:gd name="connsiteY136" fmla="*/ 462224 h 3049803"/>
              <a:gd name="connsiteX137" fmla="*/ 1567543 w 2843684"/>
              <a:gd name="connsiteY137" fmla="*/ 502418 h 3049803"/>
              <a:gd name="connsiteX138" fmla="*/ 1517301 w 2843684"/>
              <a:gd name="connsiteY138" fmla="*/ 311499 h 3049803"/>
              <a:gd name="connsiteX139" fmla="*/ 1406769 w 2843684"/>
              <a:gd name="connsiteY139" fmla="*/ 341644 h 3049803"/>
              <a:gd name="connsiteX140" fmla="*/ 1406769 w 2843684"/>
              <a:gd name="connsiteY140" fmla="*/ 452176 h 3049803"/>
              <a:gd name="connsiteX141" fmla="*/ 1316334 w 2843684"/>
              <a:gd name="connsiteY141" fmla="*/ 452176 h 3049803"/>
              <a:gd name="connsiteX142" fmla="*/ 1346479 w 2843684"/>
              <a:gd name="connsiteY142" fmla="*/ 391886 h 3049803"/>
              <a:gd name="connsiteX143" fmla="*/ 1004835 w 2843684"/>
              <a:gd name="connsiteY143" fmla="*/ 321548 h 3049803"/>
              <a:gd name="connsiteX144" fmla="*/ 974690 w 2843684"/>
              <a:gd name="connsiteY144" fmla="*/ 371789 h 3049803"/>
              <a:gd name="connsiteX145" fmla="*/ 884255 w 2843684"/>
              <a:gd name="connsiteY145" fmla="*/ 371789 h 3049803"/>
              <a:gd name="connsiteX146" fmla="*/ 733530 w 2843684"/>
              <a:gd name="connsiteY146" fmla="*/ 150726 h 3049803"/>
              <a:gd name="connsiteX147" fmla="*/ 633046 w 2843684"/>
              <a:gd name="connsiteY147" fmla="*/ 221064 h 3049803"/>
              <a:gd name="connsiteX148" fmla="*/ 592853 w 2843684"/>
              <a:gd name="connsiteY148" fmla="*/ 190919 h 3049803"/>
              <a:gd name="connsiteX149" fmla="*/ 502418 w 2843684"/>
              <a:gd name="connsiteY149" fmla="*/ 221064 h 3049803"/>
              <a:gd name="connsiteX150" fmla="*/ 422031 w 2843684"/>
              <a:gd name="connsiteY150" fmla="*/ 301451 h 3049803"/>
              <a:gd name="connsiteX151" fmla="*/ 371789 w 2843684"/>
              <a:gd name="connsiteY151" fmla="*/ 231112 h 3049803"/>
              <a:gd name="connsiteX152" fmla="*/ 522514 w 2843684"/>
              <a:gd name="connsiteY152" fmla="*/ 130629 h 3049803"/>
              <a:gd name="connsiteX153" fmla="*/ 432079 w 2843684"/>
              <a:gd name="connsiteY153" fmla="*/ 20097 h 3049803"/>
              <a:gd name="connsiteX154" fmla="*/ 311499 w 2843684"/>
              <a:gd name="connsiteY154" fmla="*/ 40194 h 3049803"/>
              <a:gd name="connsiteX155" fmla="*/ 281354 w 2843684"/>
              <a:gd name="connsiteY155" fmla="*/ 70339 h 3049803"/>
              <a:gd name="connsiteX156" fmla="*/ 190919 w 2843684"/>
              <a:gd name="connsiteY156" fmla="*/ 0 h 3049803"/>
              <a:gd name="connsiteX157" fmla="*/ 110532 w 2843684"/>
              <a:gd name="connsiteY157" fmla="*/ 0 h 3049803"/>
              <a:gd name="connsiteX158" fmla="*/ 160774 w 2843684"/>
              <a:gd name="connsiteY158" fmla="*/ 70339 h 3049803"/>
              <a:gd name="connsiteX159" fmla="*/ 0 w 2843684"/>
              <a:gd name="connsiteY159" fmla="*/ 60290 h 3049803"/>
              <a:gd name="connsiteX0" fmla="*/ 0 w 2852925"/>
              <a:gd name="connsiteY0" fmla="*/ 60290 h 3049803"/>
              <a:gd name="connsiteX1" fmla="*/ 0 w 2852925"/>
              <a:gd name="connsiteY1" fmla="*/ 60290 h 3049803"/>
              <a:gd name="connsiteX2" fmla="*/ 20097 w 2852925"/>
              <a:gd name="connsiteY2" fmla="*/ 150726 h 3049803"/>
              <a:gd name="connsiteX3" fmla="*/ 50242 w 2852925"/>
              <a:gd name="connsiteY3" fmla="*/ 160774 h 3049803"/>
              <a:gd name="connsiteX4" fmla="*/ 110532 w 2852925"/>
              <a:gd name="connsiteY4" fmla="*/ 140677 h 3049803"/>
              <a:gd name="connsiteX5" fmla="*/ 130629 w 2852925"/>
              <a:gd name="connsiteY5" fmla="*/ 291402 h 3049803"/>
              <a:gd name="connsiteX6" fmla="*/ 160774 w 2852925"/>
              <a:gd name="connsiteY6" fmla="*/ 351693 h 3049803"/>
              <a:gd name="connsiteX7" fmla="*/ 180870 w 2852925"/>
              <a:gd name="connsiteY7" fmla="*/ 411983 h 3049803"/>
              <a:gd name="connsiteX8" fmla="*/ 190919 w 2852925"/>
              <a:gd name="connsiteY8" fmla="*/ 552660 h 3049803"/>
              <a:gd name="connsiteX9" fmla="*/ 200967 w 2852925"/>
              <a:gd name="connsiteY9" fmla="*/ 582805 h 3049803"/>
              <a:gd name="connsiteX10" fmla="*/ 221064 w 2852925"/>
              <a:gd name="connsiteY10" fmla="*/ 663191 h 3049803"/>
              <a:gd name="connsiteX11" fmla="*/ 241161 w 2852925"/>
              <a:gd name="connsiteY11" fmla="*/ 693337 h 3049803"/>
              <a:gd name="connsiteX12" fmla="*/ 241161 w 2852925"/>
              <a:gd name="connsiteY12" fmla="*/ 803868 h 3049803"/>
              <a:gd name="connsiteX13" fmla="*/ 231112 w 2852925"/>
              <a:gd name="connsiteY13" fmla="*/ 834013 h 3049803"/>
              <a:gd name="connsiteX14" fmla="*/ 200967 w 2852925"/>
              <a:gd name="connsiteY14" fmla="*/ 854110 h 3049803"/>
              <a:gd name="connsiteX15" fmla="*/ 180870 w 2852925"/>
              <a:gd name="connsiteY15" fmla="*/ 914400 h 3049803"/>
              <a:gd name="connsiteX16" fmla="*/ 200967 w 2852925"/>
              <a:gd name="connsiteY16" fmla="*/ 1075174 h 3049803"/>
              <a:gd name="connsiteX17" fmla="*/ 221064 w 2852925"/>
              <a:gd name="connsiteY17" fmla="*/ 1135464 h 3049803"/>
              <a:gd name="connsiteX18" fmla="*/ 251209 w 2852925"/>
              <a:gd name="connsiteY18" fmla="*/ 1165609 h 3049803"/>
              <a:gd name="connsiteX19" fmla="*/ 271306 w 2852925"/>
              <a:gd name="connsiteY19" fmla="*/ 1195754 h 3049803"/>
              <a:gd name="connsiteX20" fmla="*/ 381838 w 2852925"/>
              <a:gd name="connsiteY20" fmla="*/ 1205802 h 3049803"/>
              <a:gd name="connsiteX21" fmla="*/ 452176 w 2852925"/>
              <a:gd name="connsiteY21" fmla="*/ 1276141 h 3049803"/>
              <a:gd name="connsiteX22" fmla="*/ 522514 w 2852925"/>
              <a:gd name="connsiteY22" fmla="*/ 1266093 h 3049803"/>
              <a:gd name="connsiteX23" fmla="*/ 552660 w 2852925"/>
              <a:gd name="connsiteY23" fmla="*/ 1256044 h 3049803"/>
              <a:gd name="connsiteX24" fmla="*/ 602901 w 2852925"/>
              <a:gd name="connsiteY24" fmla="*/ 1266093 h 3049803"/>
              <a:gd name="connsiteX25" fmla="*/ 653143 w 2852925"/>
              <a:gd name="connsiteY25" fmla="*/ 1316334 h 3049803"/>
              <a:gd name="connsiteX26" fmla="*/ 673240 w 2852925"/>
              <a:gd name="connsiteY26" fmla="*/ 1376624 h 3049803"/>
              <a:gd name="connsiteX27" fmla="*/ 693336 w 2852925"/>
              <a:gd name="connsiteY27" fmla="*/ 1406770 h 3049803"/>
              <a:gd name="connsiteX28" fmla="*/ 713433 w 2852925"/>
              <a:gd name="connsiteY28" fmla="*/ 1467060 h 3049803"/>
              <a:gd name="connsiteX29" fmla="*/ 743578 w 2852925"/>
              <a:gd name="connsiteY29" fmla="*/ 1527350 h 3049803"/>
              <a:gd name="connsiteX30" fmla="*/ 834013 w 2852925"/>
              <a:gd name="connsiteY30" fmla="*/ 1567543 h 3049803"/>
              <a:gd name="connsiteX31" fmla="*/ 964642 w 2852925"/>
              <a:gd name="connsiteY31" fmla="*/ 1587640 h 3049803"/>
              <a:gd name="connsiteX32" fmla="*/ 969539 w 2852925"/>
              <a:gd name="connsiteY32" fmla="*/ 1677820 h 3049803"/>
              <a:gd name="connsiteX33" fmla="*/ 1087797 w 2852925"/>
              <a:gd name="connsiteY33" fmla="*/ 1682717 h 3049803"/>
              <a:gd name="connsiteX34" fmla="*/ 1123603 w 2852925"/>
              <a:gd name="connsiteY34" fmla="*/ 1689681 h 3049803"/>
              <a:gd name="connsiteX35" fmla="*/ 1138295 w 2852925"/>
              <a:gd name="connsiteY35" fmla="*/ 1722655 h 3049803"/>
              <a:gd name="connsiteX36" fmla="*/ 1230796 w 2852925"/>
              <a:gd name="connsiteY36" fmla="*/ 1755632 h 3049803"/>
              <a:gd name="connsiteX37" fmla="*/ 1278971 w 2852925"/>
              <a:gd name="connsiteY37" fmla="*/ 1745073 h 3049803"/>
              <a:gd name="connsiteX38" fmla="*/ 1356528 w 2852925"/>
              <a:gd name="connsiteY38" fmla="*/ 1798655 h 3049803"/>
              <a:gd name="connsiteX39" fmla="*/ 1386673 w 2852925"/>
              <a:gd name="connsiteY39" fmla="*/ 1818752 h 3049803"/>
              <a:gd name="connsiteX40" fmla="*/ 1444896 w 2852925"/>
              <a:gd name="connsiteY40" fmla="*/ 1855860 h 3049803"/>
              <a:gd name="connsiteX41" fmla="*/ 1457011 w 2852925"/>
              <a:gd name="connsiteY41" fmla="*/ 1939332 h 3049803"/>
              <a:gd name="connsiteX42" fmla="*/ 1467060 w 2852925"/>
              <a:gd name="connsiteY42" fmla="*/ 1969477 h 3049803"/>
              <a:gd name="connsiteX43" fmla="*/ 1547956 w 2852925"/>
              <a:gd name="connsiteY43" fmla="*/ 2010973 h 3049803"/>
              <a:gd name="connsiteX44" fmla="*/ 1567543 w 2852925"/>
              <a:gd name="connsiteY44" fmla="*/ 2066111 h 3049803"/>
              <a:gd name="connsiteX45" fmla="*/ 1643288 w 2852925"/>
              <a:gd name="connsiteY45" fmla="*/ 2101153 h 3049803"/>
              <a:gd name="connsiteX46" fmla="*/ 1688887 w 2852925"/>
              <a:gd name="connsiteY46" fmla="*/ 2141856 h 3049803"/>
              <a:gd name="connsiteX47" fmla="*/ 1748413 w 2852925"/>
              <a:gd name="connsiteY47" fmla="*/ 2210638 h 3049803"/>
              <a:gd name="connsiteX48" fmla="*/ 1778558 w 2852925"/>
              <a:gd name="connsiteY48" fmla="*/ 2220686 h 3049803"/>
              <a:gd name="connsiteX49" fmla="*/ 1868994 w 2852925"/>
              <a:gd name="connsiteY49" fmla="*/ 2230734 h 3049803"/>
              <a:gd name="connsiteX50" fmla="*/ 1848897 w 2852925"/>
              <a:gd name="connsiteY50" fmla="*/ 2321170 h 3049803"/>
              <a:gd name="connsiteX51" fmla="*/ 1828800 w 2852925"/>
              <a:gd name="connsiteY51" fmla="*/ 2351315 h 3049803"/>
              <a:gd name="connsiteX52" fmla="*/ 1798655 w 2852925"/>
              <a:gd name="connsiteY52" fmla="*/ 2592475 h 3049803"/>
              <a:gd name="connsiteX53" fmla="*/ 1778558 w 2852925"/>
              <a:gd name="connsiteY53" fmla="*/ 2622620 h 3049803"/>
              <a:gd name="connsiteX54" fmla="*/ 1748413 w 2852925"/>
              <a:gd name="connsiteY54" fmla="*/ 2682910 h 3049803"/>
              <a:gd name="connsiteX55" fmla="*/ 1700237 w 2852925"/>
              <a:gd name="connsiteY55" fmla="*/ 2690128 h 3049803"/>
              <a:gd name="connsiteX56" fmla="*/ 1632476 w 2852925"/>
              <a:gd name="connsiteY56" fmla="*/ 2793951 h 3049803"/>
              <a:gd name="connsiteX57" fmla="*/ 1662620 w 2852925"/>
              <a:gd name="connsiteY57" fmla="*/ 2841109 h 3049803"/>
              <a:gd name="connsiteX58" fmla="*/ 1687614 w 2852925"/>
              <a:gd name="connsiteY58" fmla="*/ 2861459 h 3049803"/>
              <a:gd name="connsiteX59" fmla="*/ 1729873 w 2852925"/>
              <a:gd name="connsiteY59" fmla="*/ 2899332 h 3049803"/>
              <a:gd name="connsiteX60" fmla="*/ 1788352 w 2852925"/>
              <a:gd name="connsiteY60" fmla="*/ 2916853 h 3049803"/>
              <a:gd name="connsiteX61" fmla="*/ 1833697 w 2852925"/>
              <a:gd name="connsiteY61" fmla="*/ 2968651 h 3049803"/>
              <a:gd name="connsiteX62" fmla="*/ 1812837 w 2852925"/>
              <a:gd name="connsiteY62" fmla="*/ 3006524 h 3049803"/>
              <a:gd name="connsiteX63" fmla="*/ 1855860 w 2852925"/>
              <a:gd name="connsiteY63" fmla="*/ 3049803 h 3049803"/>
              <a:gd name="connsiteX64" fmla="*/ 1949380 w 2852925"/>
              <a:gd name="connsiteY64" fmla="*/ 3034602 h 3049803"/>
              <a:gd name="connsiteX65" fmla="*/ 1979525 w 2852925"/>
              <a:gd name="connsiteY65" fmla="*/ 2974312 h 3049803"/>
              <a:gd name="connsiteX66" fmla="*/ 1999622 w 2852925"/>
              <a:gd name="connsiteY66" fmla="*/ 2944167 h 3049803"/>
              <a:gd name="connsiteX67" fmla="*/ 2039816 w 2852925"/>
              <a:gd name="connsiteY67" fmla="*/ 2883877 h 3049803"/>
              <a:gd name="connsiteX68" fmla="*/ 2080009 w 2852925"/>
              <a:gd name="connsiteY68" fmla="*/ 2823587 h 3049803"/>
              <a:gd name="connsiteX69" fmla="*/ 2100106 w 2852925"/>
              <a:gd name="connsiteY69" fmla="*/ 2793442 h 3049803"/>
              <a:gd name="connsiteX70" fmla="*/ 2140299 w 2852925"/>
              <a:gd name="connsiteY70" fmla="*/ 2733152 h 3049803"/>
              <a:gd name="connsiteX71" fmla="*/ 2160396 w 2852925"/>
              <a:gd name="connsiteY71" fmla="*/ 2703007 h 3049803"/>
              <a:gd name="connsiteX72" fmla="*/ 2190541 w 2852925"/>
              <a:gd name="connsiteY72" fmla="*/ 2642717 h 3049803"/>
              <a:gd name="connsiteX73" fmla="*/ 2220686 w 2852925"/>
              <a:gd name="connsiteY73" fmla="*/ 2582427 h 3049803"/>
              <a:gd name="connsiteX74" fmla="*/ 2240783 w 2852925"/>
              <a:gd name="connsiteY74" fmla="*/ 2522137 h 3049803"/>
              <a:gd name="connsiteX75" fmla="*/ 2250831 w 2852925"/>
              <a:gd name="connsiteY75" fmla="*/ 2491991 h 3049803"/>
              <a:gd name="connsiteX76" fmla="*/ 2232546 w 2852925"/>
              <a:gd name="connsiteY76" fmla="*/ 2407472 h 3049803"/>
              <a:gd name="connsiteX77" fmla="*/ 2262690 w 2852925"/>
              <a:gd name="connsiteY77" fmla="*/ 2326575 h 3049803"/>
              <a:gd name="connsiteX78" fmla="*/ 2277891 w 2852925"/>
              <a:gd name="connsiteY78" fmla="*/ 2293855 h 3049803"/>
              <a:gd name="connsiteX79" fmla="*/ 2277381 w 2852925"/>
              <a:gd name="connsiteY79" fmla="*/ 2250831 h 3049803"/>
              <a:gd name="connsiteX80" fmla="*/ 2315253 w 2852925"/>
              <a:gd name="connsiteY80" fmla="*/ 2180238 h 3049803"/>
              <a:gd name="connsiteX81" fmla="*/ 2426805 w 2852925"/>
              <a:gd name="connsiteY81" fmla="*/ 2196202 h 3049803"/>
              <a:gd name="connsiteX82" fmla="*/ 2461846 w 2852925"/>
              <a:gd name="connsiteY82" fmla="*/ 2029767 h 3049803"/>
              <a:gd name="connsiteX83" fmla="*/ 2502040 w 2852925"/>
              <a:gd name="connsiteY83" fmla="*/ 2039816 h 3049803"/>
              <a:gd name="connsiteX84" fmla="*/ 2542233 w 2852925"/>
              <a:gd name="connsiteY84" fmla="*/ 1949381 h 3049803"/>
              <a:gd name="connsiteX85" fmla="*/ 2552281 w 2852925"/>
              <a:gd name="connsiteY85" fmla="*/ 1909187 h 3049803"/>
              <a:gd name="connsiteX86" fmla="*/ 2615912 w 2852925"/>
              <a:gd name="connsiteY86" fmla="*/ 1891666 h 3049803"/>
              <a:gd name="connsiteX87" fmla="*/ 2642972 w 2852925"/>
              <a:gd name="connsiteY87" fmla="*/ 1831631 h 3049803"/>
              <a:gd name="connsiteX88" fmla="*/ 2715631 w 2852925"/>
              <a:gd name="connsiteY88" fmla="*/ 1811280 h 3049803"/>
              <a:gd name="connsiteX89" fmla="*/ 2703007 w 2852925"/>
              <a:gd name="connsiteY89" fmla="*/ 1758462 h 3049803"/>
              <a:gd name="connsiteX90" fmla="*/ 2692958 w 2852925"/>
              <a:gd name="connsiteY90" fmla="*/ 1547446 h 3049803"/>
              <a:gd name="connsiteX91" fmla="*/ 2632668 w 2852925"/>
              <a:gd name="connsiteY91" fmla="*/ 1507253 h 3049803"/>
              <a:gd name="connsiteX92" fmla="*/ 2620553 w 2852925"/>
              <a:gd name="connsiteY92" fmla="*/ 1482005 h 3049803"/>
              <a:gd name="connsiteX93" fmla="*/ 2603288 w 2852925"/>
              <a:gd name="connsiteY93" fmla="*/ 1456757 h 3049803"/>
              <a:gd name="connsiteX94" fmla="*/ 2577784 w 2852925"/>
              <a:gd name="connsiteY94" fmla="*/ 1374048 h 3049803"/>
              <a:gd name="connsiteX95" fmla="*/ 2622620 w 2852925"/>
              <a:gd name="connsiteY95" fmla="*/ 1396721 h 3049803"/>
              <a:gd name="connsiteX96" fmla="*/ 2682910 w 2852925"/>
              <a:gd name="connsiteY96" fmla="*/ 1426866 h 3049803"/>
              <a:gd name="connsiteX97" fmla="*/ 2736237 w 2852925"/>
              <a:gd name="connsiteY97" fmla="*/ 1330771 h 3049803"/>
              <a:gd name="connsiteX98" fmla="*/ 2682910 w 2852925"/>
              <a:gd name="connsiteY98" fmla="*/ 1336176 h 3049803"/>
              <a:gd name="connsiteX99" fmla="*/ 2615148 w 2852925"/>
              <a:gd name="connsiteY99" fmla="*/ 1349310 h 3049803"/>
              <a:gd name="connsiteX100" fmla="*/ 2646057 w 2852925"/>
              <a:gd name="connsiteY100" fmla="*/ 1276141 h 3049803"/>
              <a:gd name="connsiteX101" fmla="*/ 2672862 w 2852925"/>
              <a:gd name="connsiteY101" fmla="*/ 1296238 h 3049803"/>
              <a:gd name="connsiteX102" fmla="*/ 2705582 w 2852925"/>
              <a:gd name="connsiteY102" fmla="*/ 1298559 h 3049803"/>
              <a:gd name="connsiteX103" fmla="*/ 2733152 w 2852925"/>
              <a:gd name="connsiteY103" fmla="*/ 1300879 h 3049803"/>
              <a:gd name="connsiteX104" fmla="*/ 2728254 w 2852925"/>
              <a:gd name="connsiteY104" fmla="*/ 1268414 h 3049803"/>
              <a:gd name="connsiteX105" fmla="*/ 2703007 w 2852925"/>
              <a:gd name="connsiteY105" fmla="*/ 1245996 h 3049803"/>
              <a:gd name="connsiteX106" fmla="*/ 2692958 w 2852925"/>
              <a:gd name="connsiteY106" fmla="*/ 1215851 h 3049803"/>
              <a:gd name="connsiteX107" fmla="*/ 2713055 w 2852925"/>
              <a:gd name="connsiteY107" fmla="*/ 1185706 h 3049803"/>
              <a:gd name="connsiteX108" fmla="*/ 2733152 w 2852925"/>
              <a:gd name="connsiteY108" fmla="*/ 1125416 h 3049803"/>
              <a:gd name="connsiteX109" fmla="*/ 2723103 w 2852925"/>
              <a:gd name="connsiteY109" fmla="*/ 1004835 h 3049803"/>
              <a:gd name="connsiteX110" fmla="*/ 2703007 w 2852925"/>
              <a:gd name="connsiteY110" fmla="*/ 944545 h 3049803"/>
              <a:gd name="connsiteX111" fmla="*/ 2713055 w 2852925"/>
              <a:gd name="connsiteY111" fmla="*/ 914400 h 3049803"/>
              <a:gd name="connsiteX112" fmla="*/ 2733152 w 2852925"/>
              <a:gd name="connsiteY112" fmla="*/ 884255 h 3049803"/>
              <a:gd name="connsiteX113" fmla="*/ 2773345 w 2852925"/>
              <a:gd name="connsiteY113" fmla="*/ 823965 h 3049803"/>
              <a:gd name="connsiteX114" fmla="*/ 2833635 w 2852925"/>
              <a:gd name="connsiteY114" fmla="*/ 823965 h 3049803"/>
              <a:gd name="connsiteX115" fmla="*/ 2843684 w 2852925"/>
              <a:gd name="connsiteY115" fmla="*/ 793820 h 3049803"/>
              <a:gd name="connsiteX116" fmla="*/ 2849089 w 2852925"/>
              <a:gd name="connsiteY116" fmla="*/ 771402 h 3049803"/>
              <a:gd name="connsiteX117" fmla="*/ 2770769 w 2852925"/>
              <a:gd name="connsiteY117" fmla="*/ 759032 h 3049803"/>
              <a:gd name="connsiteX118" fmla="*/ 2709177 w 2852925"/>
              <a:gd name="connsiteY118" fmla="*/ 776809 h 3049803"/>
              <a:gd name="connsiteX119" fmla="*/ 2686505 w 2852925"/>
              <a:gd name="connsiteY119" fmla="*/ 812105 h 3049803"/>
              <a:gd name="connsiteX120" fmla="*/ 2612572 w 2852925"/>
              <a:gd name="connsiteY120" fmla="*/ 803868 h 3049803"/>
              <a:gd name="connsiteX121" fmla="*/ 2620809 w 2852925"/>
              <a:gd name="connsiteY121" fmla="*/ 765996 h 3049803"/>
              <a:gd name="connsiteX122" fmla="*/ 2600967 w 2852925"/>
              <a:gd name="connsiteY122" fmla="*/ 700554 h 3049803"/>
              <a:gd name="connsiteX123" fmla="*/ 2502040 w 2852925"/>
              <a:gd name="connsiteY123" fmla="*/ 693337 h 3049803"/>
              <a:gd name="connsiteX124" fmla="*/ 2471895 w 2852925"/>
              <a:gd name="connsiteY124" fmla="*/ 683288 h 3049803"/>
              <a:gd name="connsiteX125" fmla="*/ 2200589 w 2852925"/>
              <a:gd name="connsiteY125" fmla="*/ 703385 h 3049803"/>
              <a:gd name="connsiteX126" fmla="*/ 2160396 w 2852925"/>
              <a:gd name="connsiteY126" fmla="*/ 713433 h 3049803"/>
              <a:gd name="connsiteX127" fmla="*/ 2059912 w 2852925"/>
              <a:gd name="connsiteY127" fmla="*/ 723482 h 3049803"/>
              <a:gd name="connsiteX128" fmla="*/ 2029767 w 2852925"/>
              <a:gd name="connsiteY128" fmla="*/ 743578 h 3049803"/>
              <a:gd name="connsiteX129" fmla="*/ 1979525 w 2852925"/>
              <a:gd name="connsiteY129" fmla="*/ 813917 h 3049803"/>
              <a:gd name="connsiteX130" fmla="*/ 1879042 w 2852925"/>
              <a:gd name="connsiteY130" fmla="*/ 803868 h 3049803"/>
              <a:gd name="connsiteX131" fmla="*/ 1848897 w 2852925"/>
              <a:gd name="connsiteY131" fmla="*/ 743578 h 3049803"/>
              <a:gd name="connsiteX132" fmla="*/ 1838849 w 2852925"/>
              <a:gd name="connsiteY132" fmla="*/ 693337 h 3049803"/>
              <a:gd name="connsiteX133" fmla="*/ 1748413 w 2852925"/>
              <a:gd name="connsiteY133" fmla="*/ 683288 h 3049803"/>
              <a:gd name="connsiteX134" fmla="*/ 1718268 w 2852925"/>
              <a:gd name="connsiteY134" fmla="*/ 653143 h 3049803"/>
              <a:gd name="connsiteX135" fmla="*/ 1828800 w 2852925"/>
              <a:gd name="connsiteY135" fmla="*/ 643095 h 3049803"/>
              <a:gd name="connsiteX136" fmla="*/ 1778558 w 2852925"/>
              <a:gd name="connsiteY136" fmla="*/ 462224 h 3049803"/>
              <a:gd name="connsiteX137" fmla="*/ 1567543 w 2852925"/>
              <a:gd name="connsiteY137" fmla="*/ 502418 h 3049803"/>
              <a:gd name="connsiteX138" fmla="*/ 1517301 w 2852925"/>
              <a:gd name="connsiteY138" fmla="*/ 311499 h 3049803"/>
              <a:gd name="connsiteX139" fmla="*/ 1406769 w 2852925"/>
              <a:gd name="connsiteY139" fmla="*/ 341644 h 3049803"/>
              <a:gd name="connsiteX140" fmla="*/ 1406769 w 2852925"/>
              <a:gd name="connsiteY140" fmla="*/ 452176 h 3049803"/>
              <a:gd name="connsiteX141" fmla="*/ 1316334 w 2852925"/>
              <a:gd name="connsiteY141" fmla="*/ 452176 h 3049803"/>
              <a:gd name="connsiteX142" fmla="*/ 1346479 w 2852925"/>
              <a:gd name="connsiteY142" fmla="*/ 391886 h 3049803"/>
              <a:gd name="connsiteX143" fmla="*/ 1004835 w 2852925"/>
              <a:gd name="connsiteY143" fmla="*/ 321548 h 3049803"/>
              <a:gd name="connsiteX144" fmla="*/ 974690 w 2852925"/>
              <a:gd name="connsiteY144" fmla="*/ 371789 h 3049803"/>
              <a:gd name="connsiteX145" fmla="*/ 884255 w 2852925"/>
              <a:gd name="connsiteY145" fmla="*/ 371789 h 3049803"/>
              <a:gd name="connsiteX146" fmla="*/ 733530 w 2852925"/>
              <a:gd name="connsiteY146" fmla="*/ 150726 h 3049803"/>
              <a:gd name="connsiteX147" fmla="*/ 633046 w 2852925"/>
              <a:gd name="connsiteY147" fmla="*/ 221064 h 3049803"/>
              <a:gd name="connsiteX148" fmla="*/ 592853 w 2852925"/>
              <a:gd name="connsiteY148" fmla="*/ 190919 h 3049803"/>
              <a:gd name="connsiteX149" fmla="*/ 502418 w 2852925"/>
              <a:gd name="connsiteY149" fmla="*/ 221064 h 3049803"/>
              <a:gd name="connsiteX150" fmla="*/ 422031 w 2852925"/>
              <a:gd name="connsiteY150" fmla="*/ 301451 h 3049803"/>
              <a:gd name="connsiteX151" fmla="*/ 371789 w 2852925"/>
              <a:gd name="connsiteY151" fmla="*/ 231112 h 3049803"/>
              <a:gd name="connsiteX152" fmla="*/ 522514 w 2852925"/>
              <a:gd name="connsiteY152" fmla="*/ 130629 h 3049803"/>
              <a:gd name="connsiteX153" fmla="*/ 432079 w 2852925"/>
              <a:gd name="connsiteY153" fmla="*/ 20097 h 3049803"/>
              <a:gd name="connsiteX154" fmla="*/ 311499 w 2852925"/>
              <a:gd name="connsiteY154" fmla="*/ 40194 h 3049803"/>
              <a:gd name="connsiteX155" fmla="*/ 281354 w 2852925"/>
              <a:gd name="connsiteY155" fmla="*/ 70339 h 3049803"/>
              <a:gd name="connsiteX156" fmla="*/ 190919 w 2852925"/>
              <a:gd name="connsiteY156" fmla="*/ 0 h 3049803"/>
              <a:gd name="connsiteX157" fmla="*/ 110532 w 2852925"/>
              <a:gd name="connsiteY157" fmla="*/ 0 h 3049803"/>
              <a:gd name="connsiteX158" fmla="*/ 160774 w 2852925"/>
              <a:gd name="connsiteY158" fmla="*/ 70339 h 3049803"/>
              <a:gd name="connsiteX159" fmla="*/ 0 w 2852925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03007 w 2864290"/>
              <a:gd name="connsiteY105" fmla="*/ 1245996 h 3049803"/>
              <a:gd name="connsiteX106" fmla="*/ 2692958 w 2864290"/>
              <a:gd name="connsiteY106" fmla="*/ 1215851 h 3049803"/>
              <a:gd name="connsiteX107" fmla="*/ 2713055 w 2864290"/>
              <a:gd name="connsiteY107" fmla="*/ 1185706 h 3049803"/>
              <a:gd name="connsiteX108" fmla="*/ 2733152 w 2864290"/>
              <a:gd name="connsiteY108" fmla="*/ 1125416 h 3049803"/>
              <a:gd name="connsiteX109" fmla="*/ 2723103 w 2864290"/>
              <a:gd name="connsiteY109" fmla="*/ 1004835 h 3049803"/>
              <a:gd name="connsiteX110" fmla="*/ 2703007 w 2864290"/>
              <a:gd name="connsiteY110" fmla="*/ 944545 h 3049803"/>
              <a:gd name="connsiteX111" fmla="*/ 2713055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600967 w 2864290"/>
              <a:gd name="connsiteY122" fmla="*/ 700554 h 3049803"/>
              <a:gd name="connsiteX123" fmla="*/ 2502040 w 2864290"/>
              <a:gd name="connsiteY123" fmla="*/ 693337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1979525 w 2864290"/>
              <a:gd name="connsiteY129" fmla="*/ 813917 h 3049803"/>
              <a:gd name="connsiteX130" fmla="*/ 1879042 w 2864290"/>
              <a:gd name="connsiteY130" fmla="*/ 803868 h 3049803"/>
              <a:gd name="connsiteX131" fmla="*/ 1848897 w 2864290"/>
              <a:gd name="connsiteY131" fmla="*/ 743578 h 3049803"/>
              <a:gd name="connsiteX132" fmla="*/ 1838849 w 2864290"/>
              <a:gd name="connsiteY132" fmla="*/ 693337 h 3049803"/>
              <a:gd name="connsiteX133" fmla="*/ 1748413 w 2864290"/>
              <a:gd name="connsiteY133" fmla="*/ 683288 h 3049803"/>
              <a:gd name="connsiteX134" fmla="*/ 1718268 w 2864290"/>
              <a:gd name="connsiteY134" fmla="*/ 653143 h 3049803"/>
              <a:gd name="connsiteX135" fmla="*/ 1828800 w 2864290"/>
              <a:gd name="connsiteY135" fmla="*/ 643095 h 3049803"/>
              <a:gd name="connsiteX136" fmla="*/ 1778558 w 2864290"/>
              <a:gd name="connsiteY136" fmla="*/ 462224 h 3049803"/>
              <a:gd name="connsiteX137" fmla="*/ 1567543 w 2864290"/>
              <a:gd name="connsiteY137" fmla="*/ 502418 h 3049803"/>
              <a:gd name="connsiteX138" fmla="*/ 1517301 w 2864290"/>
              <a:gd name="connsiteY138" fmla="*/ 311499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03007 w 2864290"/>
              <a:gd name="connsiteY105" fmla="*/ 1245996 h 3049803"/>
              <a:gd name="connsiteX106" fmla="*/ 2692958 w 2864290"/>
              <a:gd name="connsiteY106" fmla="*/ 1215851 h 3049803"/>
              <a:gd name="connsiteX107" fmla="*/ 2713055 w 2864290"/>
              <a:gd name="connsiteY107" fmla="*/ 1185706 h 3049803"/>
              <a:gd name="connsiteX108" fmla="*/ 2733152 w 2864290"/>
              <a:gd name="connsiteY108" fmla="*/ 1125416 h 3049803"/>
              <a:gd name="connsiteX109" fmla="*/ 2723103 w 2864290"/>
              <a:gd name="connsiteY109" fmla="*/ 1004835 h 3049803"/>
              <a:gd name="connsiteX110" fmla="*/ 2703007 w 2864290"/>
              <a:gd name="connsiteY110" fmla="*/ 944545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600967 w 2864290"/>
              <a:gd name="connsiteY122" fmla="*/ 700554 h 3049803"/>
              <a:gd name="connsiteX123" fmla="*/ 2502040 w 2864290"/>
              <a:gd name="connsiteY123" fmla="*/ 693337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1979525 w 2864290"/>
              <a:gd name="connsiteY129" fmla="*/ 813917 h 3049803"/>
              <a:gd name="connsiteX130" fmla="*/ 1879042 w 2864290"/>
              <a:gd name="connsiteY130" fmla="*/ 803868 h 3049803"/>
              <a:gd name="connsiteX131" fmla="*/ 1848897 w 2864290"/>
              <a:gd name="connsiteY131" fmla="*/ 743578 h 3049803"/>
              <a:gd name="connsiteX132" fmla="*/ 1838849 w 2864290"/>
              <a:gd name="connsiteY132" fmla="*/ 693337 h 3049803"/>
              <a:gd name="connsiteX133" fmla="*/ 1748413 w 2864290"/>
              <a:gd name="connsiteY133" fmla="*/ 683288 h 3049803"/>
              <a:gd name="connsiteX134" fmla="*/ 1718268 w 2864290"/>
              <a:gd name="connsiteY134" fmla="*/ 653143 h 3049803"/>
              <a:gd name="connsiteX135" fmla="*/ 1828800 w 2864290"/>
              <a:gd name="connsiteY135" fmla="*/ 643095 h 3049803"/>
              <a:gd name="connsiteX136" fmla="*/ 1778558 w 2864290"/>
              <a:gd name="connsiteY136" fmla="*/ 462224 h 3049803"/>
              <a:gd name="connsiteX137" fmla="*/ 1567543 w 2864290"/>
              <a:gd name="connsiteY137" fmla="*/ 502418 h 3049803"/>
              <a:gd name="connsiteX138" fmla="*/ 1517301 w 2864290"/>
              <a:gd name="connsiteY138" fmla="*/ 311499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03007 w 2864290"/>
              <a:gd name="connsiteY105" fmla="*/ 1245996 h 3049803"/>
              <a:gd name="connsiteX106" fmla="*/ 2692958 w 2864290"/>
              <a:gd name="connsiteY106" fmla="*/ 1215851 h 3049803"/>
              <a:gd name="connsiteX107" fmla="*/ 2713055 w 2864290"/>
              <a:gd name="connsiteY107" fmla="*/ 1185706 h 3049803"/>
              <a:gd name="connsiteX108" fmla="*/ 2733152 w 2864290"/>
              <a:gd name="connsiteY108" fmla="*/ 1125416 h 3049803"/>
              <a:gd name="connsiteX109" fmla="*/ 2723103 w 2864290"/>
              <a:gd name="connsiteY109" fmla="*/ 1004835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600967 w 2864290"/>
              <a:gd name="connsiteY122" fmla="*/ 700554 h 3049803"/>
              <a:gd name="connsiteX123" fmla="*/ 2502040 w 2864290"/>
              <a:gd name="connsiteY123" fmla="*/ 693337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1979525 w 2864290"/>
              <a:gd name="connsiteY129" fmla="*/ 813917 h 3049803"/>
              <a:gd name="connsiteX130" fmla="*/ 1879042 w 2864290"/>
              <a:gd name="connsiteY130" fmla="*/ 803868 h 3049803"/>
              <a:gd name="connsiteX131" fmla="*/ 1848897 w 2864290"/>
              <a:gd name="connsiteY131" fmla="*/ 743578 h 3049803"/>
              <a:gd name="connsiteX132" fmla="*/ 1838849 w 2864290"/>
              <a:gd name="connsiteY132" fmla="*/ 693337 h 3049803"/>
              <a:gd name="connsiteX133" fmla="*/ 1748413 w 2864290"/>
              <a:gd name="connsiteY133" fmla="*/ 683288 h 3049803"/>
              <a:gd name="connsiteX134" fmla="*/ 1718268 w 2864290"/>
              <a:gd name="connsiteY134" fmla="*/ 653143 h 3049803"/>
              <a:gd name="connsiteX135" fmla="*/ 1828800 w 2864290"/>
              <a:gd name="connsiteY135" fmla="*/ 643095 h 3049803"/>
              <a:gd name="connsiteX136" fmla="*/ 1778558 w 2864290"/>
              <a:gd name="connsiteY136" fmla="*/ 462224 h 3049803"/>
              <a:gd name="connsiteX137" fmla="*/ 1567543 w 2864290"/>
              <a:gd name="connsiteY137" fmla="*/ 502418 h 3049803"/>
              <a:gd name="connsiteX138" fmla="*/ 1517301 w 2864290"/>
              <a:gd name="connsiteY138" fmla="*/ 311499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03007 w 2864290"/>
              <a:gd name="connsiteY105" fmla="*/ 1245996 h 3049803"/>
              <a:gd name="connsiteX106" fmla="*/ 2692958 w 2864290"/>
              <a:gd name="connsiteY106" fmla="*/ 1215851 h 3049803"/>
              <a:gd name="connsiteX107" fmla="*/ 2713055 w 2864290"/>
              <a:gd name="connsiteY107" fmla="*/ 1185706 h 3049803"/>
              <a:gd name="connsiteX108" fmla="*/ 2733152 w 2864290"/>
              <a:gd name="connsiteY108" fmla="*/ 1125416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600967 w 2864290"/>
              <a:gd name="connsiteY122" fmla="*/ 700554 h 3049803"/>
              <a:gd name="connsiteX123" fmla="*/ 2502040 w 2864290"/>
              <a:gd name="connsiteY123" fmla="*/ 693337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1979525 w 2864290"/>
              <a:gd name="connsiteY129" fmla="*/ 813917 h 3049803"/>
              <a:gd name="connsiteX130" fmla="*/ 1879042 w 2864290"/>
              <a:gd name="connsiteY130" fmla="*/ 803868 h 3049803"/>
              <a:gd name="connsiteX131" fmla="*/ 1848897 w 2864290"/>
              <a:gd name="connsiteY131" fmla="*/ 743578 h 3049803"/>
              <a:gd name="connsiteX132" fmla="*/ 1838849 w 2864290"/>
              <a:gd name="connsiteY132" fmla="*/ 693337 h 3049803"/>
              <a:gd name="connsiteX133" fmla="*/ 1748413 w 2864290"/>
              <a:gd name="connsiteY133" fmla="*/ 683288 h 3049803"/>
              <a:gd name="connsiteX134" fmla="*/ 1718268 w 2864290"/>
              <a:gd name="connsiteY134" fmla="*/ 653143 h 3049803"/>
              <a:gd name="connsiteX135" fmla="*/ 1828800 w 2864290"/>
              <a:gd name="connsiteY135" fmla="*/ 643095 h 3049803"/>
              <a:gd name="connsiteX136" fmla="*/ 1778558 w 2864290"/>
              <a:gd name="connsiteY136" fmla="*/ 462224 h 3049803"/>
              <a:gd name="connsiteX137" fmla="*/ 1567543 w 2864290"/>
              <a:gd name="connsiteY137" fmla="*/ 502418 h 3049803"/>
              <a:gd name="connsiteX138" fmla="*/ 1517301 w 2864290"/>
              <a:gd name="connsiteY138" fmla="*/ 311499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03007 w 2864290"/>
              <a:gd name="connsiteY105" fmla="*/ 1245996 h 3049803"/>
              <a:gd name="connsiteX106" fmla="*/ 2692958 w 2864290"/>
              <a:gd name="connsiteY106" fmla="*/ 1215851 h 3049803"/>
              <a:gd name="connsiteX107" fmla="*/ 2713055 w 2864290"/>
              <a:gd name="connsiteY107" fmla="*/ 1185706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600967 w 2864290"/>
              <a:gd name="connsiteY122" fmla="*/ 700554 h 3049803"/>
              <a:gd name="connsiteX123" fmla="*/ 2502040 w 2864290"/>
              <a:gd name="connsiteY123" fmla="*/ 693337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1979525 w 2864290"/>
              <a:gd name="connsiteY129" fmla="*/ 813917 h 3049803"/>
              <a:gd name="connsiteX130" fmla="*/ 1879042 w 2864290"/>
              <a:gd name="connsiteY130" fmla="*/ 803868 h 3049803"/>
              <a:gd name="connsiteX131" fmla="*/ 1848897 w 2864290"/>
              <a:gd name="connsiteY131" fmla="*/ 743578 h 3049803"/>
              <a:gd name="connsiteX132" fmla="*/ 1838849 w 2864290"/>
              <a:gd name="connsiteY132" fmla="*/ 693337 h 3049803"/>
              <a:gd name="connsiteX133" fmla="*/ 1748413 w 2864290"/>
              <a:gd name="connsiteY133" fmla="*/ 683288 h 3049803"/>
              <a:gd name="connsiteX134" fmla="*/ 1718268 w 2864290"/>
              <a:gd name="connsiteY134" fmla="*/ 653143 h 3049803"/>
              <a:gd name="connsiteX135" fmla="*/ 1828800 w 2864290"/>
              <a:gd name="connsiteY135" fmla="*/ 643095 h 3049803"/>
              <a:gd name="connsiteX136" fmla="*/ 1778558 w 2864290"/>
              <a:gd name="connsiteY136" fmla="*/ 462224 h 3049803"/>
              <a:gd name="connsiteX137" fmla="*/ 1567543 w 2864290"/>
              <a:gd name="connsiteY137" fmla="*/ 502418 h 3049803"/>
              <a:gd name="connsiteX138" fmla="*/ 1517301 w 2864290"/>
              <a:gd name="connsiteY138" fmla="*/ 311499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03007 w 2864290"/>
              <a:gd name="connsiteY105" fmla="*/ 1245996 h 3049803"/>
              <a:gd name="connsiteX106" fmla="*/ 2692958 w 2864290"/>
              <a:gd name="connsiteY106" fmla="*/ 1215851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600967 w 2864290"/>
              <a:gd name="connsiteY122" fmla="*/ 700554 h 3049803"/>
              <a:gd name="connsiteX123" fmla="*/ 2502040 w 2864290"/>
              <a:gd name="connsiteY123" fmla="*/ 693337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1979525 w 2864290"/>
              <a:gd name="connsiteY129" fmla="*/ 813917 h 3049803"/>
              <a:gd name="connsiteX130" fmla="*/ 1879042 w 2864290"/>
              <a:gd name="connsiteY130" fmla="*/ 803868 h 3049803"/>
              <a:gd name="connsiteX131" fmla="*/ 1848897 w 2864290"/>
              <a:gd name="connsiteY131" fmla="*/ 743578 h 3049803"/>
              <a:gd name="connsiteX132" fmla="*/ 1838849 w 2864290"/>
              <a:gd name="connsiteY132" fmla="*/ 693337 h 3049803"/>
              <a:gd name="connsiteX133" fmla="*/ 1748413 w 2864290"/>
              <a:gd name="connsiteY133" fmla="*/ 683288 h 3049803"/>
              <a:gd name="connsiteX134" fmla="*/ 1718268 w 2864290"/>
              <a:gd name="connsiteY134" fmla="*/ 653143 h 3049803"/>
              <a:gd name="connsiteX135" fmla="*/ 1828800 w 2864290"/>
              <a:gd name="connsiteY135" fmla="*/ 643095 h 3049803"/>
              <a:gd name="connsiteX136" fmla="*/ 1778558 w 2864290"/>
              <a:gd name="connsiteY136" fmla="*/ 462224 h 3049803"/>
              <a:gd name="connsiteX137" fmla="*/ 1567543 w 2864290"/>
              <a:gd name="connsiteY137" fmla="*/ 502418 h 3049803"/>
              <a:gd name="connsiteX138" fmla="*/ 1517301 w 2864290"/>
              <a:gd name="connsiteY138" fmla="*/ 311499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692958 w 2864290"/>
              <a:gd name="connsiteY106" fmla="*/ 1215851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600967 w 2864290"/>
              <a:gd name="connsiteY122" fmla="*/ 700554 h 3049803"/>
              <a:gd name="connsiteX123" fmla="*/ 2502040 w 2864290"/>
              <a:gd name="connsiteY123" fmla="*/ 693337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1979525 w 2864290"/>
              <a:gd name="connsiteY129" fmla="*/ 813917 h 3049803"/>
              <a:gd name="connsiteX130" fmla="*/ 1879042 w 2864290"/>
              <a:gd name="connsiteY130" fmla="*/ 803868 h 3049803"/>
              <a:gd name="connsiteX131" fmla="*/ 1848897 w 2864290"/>
              <a:gd name="connsiteY131" fmla="*/ 743578 h 3049803"/>
              <a:gd name="connsiteX132" fmla="*/ 1838849 w 2864290"/>
              <a:gd name="connsiteY132" fmla="*/ 693337 h 3049803"/>
              <a:gd name="connsiteX133" fmla="*/ 1748413 w 2864290"/>
              <a:gd name="connsiteY133" fmla="*/ 683288 h 3049803"/>
              <a:gd name="connsiteX134" fmla="*/ 1718268 w 2864290"/>
              <a:gd name="connsiteY134" fmla="*/ 653143 h 3049803"/>
              <a:gd name="connsiteX135" fmla="*/ 1828800 w 2864290"/>
              <a:gd name="connsiteY135" fmla="*/ 643095 h 3049803"/>
              <a:gd name="connsiteX136" fmla="*/ 1778558 w 2864290"/>
              <a:gd name="connsiteY136" fmla="*/ 462224 h 3049803"/>
              <a:gd name="connsiteX137" fmla="*/ 1567543 w 2864290"/>
              <a:gd name="connsiteY137" fmla="*/ 502418 h 3049803"/>
              <a:gd name="connsiteX138" fmla="*/ 1517301 w 2864290"/>
              <a:gd name="connsiteY138" fmla="*/ 311499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600967 w 2864290"/>
              <a:gd name="connsiteY122" fmla="*/ 700554 h 3049803"/>
              <a:gd name="connsiteX123" fmla="*/ 2502040 w 2864290"/>
              <a:gd name="connsiteY123" fmla="*/ 693337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1979525 w 2864290"/>
              <a:gd name="connsiteY129" fmla="*/ 813917 h 3049803"/>
              <a:gd name="connsiteX130" fmla="*/ 1879042 w 2864290"/>
              <a:gd name="connsiteY130" fmla="*/ 803868 h 3049803"/>
              <a:gd name="connsiteX131" fmla="*/ 1848897 w 2864290"/>
              <a:gd name="connsiteY131" fmla="*/ 743578 h 3049803"/>
              <a:gd name="connsiteX132" fmla="*/ 1838849 w 2864290"/>
              <a:gd name="connsiteY132" fmla="*/ 693337 h 3049803"/>
              <a:gd name="connsiteX133" fmla="*/ 1748413 w 2864290"/>
              <a:gd name="connsiteY133" fmla="*/ 683288 h 3049803"/>
              <a:gd name="connsiteX134" fmla="*/ 1718268 w 2864290"/>
              <a:gd name="connsiteY134" fmla="*/ 653143 h 3049803"/>
              <a:gd name="connsiteX135" fmla="*/ 1828800 w 2864290"/>
              <a:gd name="connsiteY135" fmla="*/ 643095 h 3049803"/>
              <a:gd name="connsiteX136" fmla="*/ 1778558 w 2864290"/>
              <a:gd name="connsiteY136" fmla="*/ 462224 h 3049803"/>
              <a:gd name="connsiteX137" fmla="*/ 1567543 w 2864290"/>
              <a:gd name="connsiteY137" fmla="*/ 502418 h 3049803"/>
              <a:gd name="connsiteX138" fmla="*/ 1517301 w 2864290"/>
              <a:gd name="connsiteY138" fmla="*/ 311499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93337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1979525 w 2864290"/>
              <a:gd name="connsiteY129" fmla="*/ 813917 h 3049803"/>
              <a:gd name="connsiteX130" fmla="*/ 1879042 w 2864290"/>
              <a:gd name="connsiteY130" fmla="*/ 803868 h 3049803"/>
              <a:gd name="connsiteX131" fmla="*/ 1848897 w 2864290"/>
              <a:gd name="connsiteY131" fmla="*/ 743578 h 3049803"/>
              <a:gd name="connsiteX132" fmla="*/ 1838849 w 2864290"/>
              <a:gd name="connsiteY132" fmla="*/ 693337 h 3049803"/>
              <a:gd name="connsiteX133" fmla="*/ 1748413 w 2864290"/>
              <a:gd name="connsiteY133" fmla="*/ 683288 h 3049803"/>
              <a:gd name="connsiteX134" fmla="*/ 1718268 w 2864290"/>
              <a:gd name="connsiteY134" fmla="*/ 653143 h 3049803"/>
              <a:gd name="connsiteX135" fmla="*/ 1828800 w 2864290"/>
              <a:gd name="connsiteY135" fmla="*/ 643095 h 3049803"/>
              <a:gd name="connsiteX136" fmla="*/ 1778558 w 2864290"/>
              <a:gd name="connsiteY136" fmla="*/ 462224 h 3049803"/>
              <a:gd name="connsiteX137" fmla="*/ 1567543 w 2864290"/>
              <a:gd name="connsiteY137" fmla="*/ 502418 h 3049803"/>
              <a:gd name="connsiteX138" fmla="*/ 1517301 w 2864290"/>
              <a:gd name="connsiteY138" fmla="*/ 311499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1979525 w 2864290"/>
              <a:gd name="connsiteY129" fmla="*/ 813917 h 3049803"/>
              <a:gd name="connsiteX130" fmla="*/ 1879042 w 2864290"/>
              <a:gd name="connsiteY130" fmla="*/ 803868 h 3049803"/>
              <a:gd name="connsiteX131" fmla="*/ 1848897 w 2864290"/>
              <a:gd name="connsiteY131" fmla="*/ 743578 h 3049803"/>
              <a:gd name="connsiteX132" fmla="*/ 1838849 w 2864290"/>
              <a:gd name="connsiteY132" fmla="*/ 693337 h 3049803"/>
              <a:gd name="connsiteX133" fmla="*/ 1748413 w 2864290"/>
              <a:gd name="connsiteY133" fmla="*/ 683288 h 3049803"/>
              <a:gd name="connsiteX134" fmla="*/ 1718268 w 2864290"/>
              <a:gd name="connsiteY134" fmla="*/ 653143 h 3049803"/>
              <a:gd name="connsiteX135" fmla="*/ 1828800 w 2864290"/>
              <a:gd name="connsiteY135" fmla="*/ 643095 h 3049803"/>
              <a:gd name="connsiteX136" fmla="*/ 1778558 w 2864290"/>
              <a:gd name="connsiteY136" fmla="*/ 462224 h 3049803"/>
              <a:gd name="connsiteX137" fmla="*/ 1567543 w 2864290"/>
              <a:gd name="connsiteY137" fmla="*/ 502418 h 3049803"/>
              <a:gd name="connsiteX138" fmla="*/ 1517301 w 2864290"/>
              <a:gd name="connsiteY138" fmla="*/ 311499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79042 w 2864290"/>
              <a:gd name="connsiteY130" fmla="*/ 803868 h 3049803"/>
              <a:gd name="connsiteX131" fmla="*/ 1848897 w 2864290"/>
              <a:gd name="connsiteY131" fmla="*/ 743578 h 3049803"/>
              <a:gd name="connsiteX132" fmla="*/ 1838849 w 2864290"/>
              <a:gd name="connsiteY132" fmla="*/ 693337 h 3049803"/>
              <a:gd name="connsiteX133" fmla="*/ 1748413 w 2864290"/>
              <a:gd name="connsiteY133" fmla="*/ 683288 h 3049803"/>
              <a:gd name="connsiteX134" fmla="*/ 1718268 w 2864290"/>
              <a:gd name="connsiteY134" fmla="*/ 653143 h 3049803"/>
              <a:gd name="connsiteX135" fmla="*/ 1828800 w 2864290"/>
              <a:gd name="connsiteY135" fmla="*/ 643095 h 3049803"/>
              <a:gd name="connsiteX136" fmla="*/ 1778558 w 2864290"/>
              <a:gd name="connsiteY136" fmla="*/ 462224 h 3049803"/>
              <a:gd name="connsiteX137" fmla="*/ 1567543 w 2864290"/>
              <a:gd name="connsiteY137" fmla="*/ 502418 h 3049803"/>
              <a:gd name="connsiteX138" fmla="*/ 1517301 w 2864290"/>
              <a:gd name="connsiteY138" fmla="*/ 311499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79042 w 2864290"/>
              <a:gd name="connsiteY130" fmla="*/ 803868 h 3049803"/>
              <a:gd name="connsiteX131" fmla="*/ 1848897 w 2864290"/>
              <a:gd name="connsiteY131" fmla="*/ 743578 h 3049803"/>
              <a:gd name="connsiteX132" fmla="*/ 1838849 w 2864290"/>
              <a:gd name="connsiteY132" fmla="*/ 693337 h 3049803"/>
              <a:gd name="connsiteX133" fmla="*/ 1748413 w 2864290"/>
              <a:gd name="connsiteY133" fmla="*/ 683288 h 3049803"/>
              <a:gd name="connsiteX134" fmla="*/ 1718268 w 2864290"/>
              <a:gd name="connsiteY134" fmla="*/ 653143 h 3049803"/>
              <a:gd name="connsiteX135" fmla="*/ 1828800 w 2864290"/>
              <a:gd name="connsiteY135" fmla="*/ 643095 h 3049803"/>
              <a:gd name="connsiteX136" fmla="*/ 1778558 w 2864290"/>
              <a:gd name="connsiteY136" fmla="*/ 462224 h 3049803"/>
              <a:gd name="connsiteX137" fmla="*/ 1567543 w 2864290"/>
              <a:gd name="connsiteY137" fmla="*/ 502418 h 3049803"/>
              <a:gd name="connsiteX138" fmla="*/ 1517301 w 2864290"/>
              <a:gd name="connsiteY138" fmla="*/ 311499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68739 w 2864290"/>
              <a:gd name="connsiteY130" fmla="*/ 801293 h 3049803"/>
              <a:gd name="connsiteX131" fmla="*/ 1848897 w 2864290"/>
              <a:gd name="connsiteY131" fmla="*/ 743578 h 3049803"/>
              <a:gd name="connsiteX132" fmla="*/ 1838849 w 2864290"/>
              <a:gd name="connsiteY132" fmla="*/ 693337 h 3049803"/>
              <a:gd name="connsiteX133" fmla="*/ 1748413 w 2864290"/>
              <a:gd name="connsiteY133" fmla="*/ 683288 h 3049803"/>
              <a:gd name="connsiteX134" fmla="*/ 1718268 w 2864290"/>
              <a:gd name="connsiteY134" fmla="*/ 653143 h 3049803"/>
              <a:gd name="connsiteX135" fmla="*/ 1828800 w 2864290"/>
              <a:gd name="connsiteY135" fmla="*/ 643095 h 3049803"/>
              <a:gd name="connsiteX136" fmla="*/ 1778558 w 2864290"/>
              <a:gd name="connsiteY136" fmla="*/ 462224 h 3049803"/>
              <a:gd name="connsiteX137" fmla="*/ 1567543 w 2864290"/>
              <a:gd name="connsiteY137" fmla="*/ 502418 h 3049803"/>
              <a:gd name="connsiteX138" fmla="*/ 1517301 w 2864290"/>
              <a:gd name="connsiteY138" fmla="*/ 311499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68739 w 2864290"/>
              <a:gd name="connsiteY130" fmla="*/ 801293 h 3049803"/>
              <a:gd name="connsiteX131" fmla="*/ 1882382 w 2864290"/>
              <a:gd name="connsiteY131" fmla="*/ 722972 h 3049803"/>
              <a:gd name="connsiteX132" fmla="*/ 1838849 w 2864290"/>
              <a:gd name="connsiteY132" fmla="*/ 693337 h 3049803"/>
              <a:gd name="connsiteX133" fmla="*/ 1748413 w 2864290"/>
              <a:gd name="connsiteY133" fmla="*/ 683288 h 3049803"/>
              <a:gd name="connsiteX134" fmla="*/ 1718268 w 2864290"/>
              <a:gd name="connsiteY134" fmla="*/ 653143 h 3049803"/>
              <a:gd name="connsiteX135" fmla="*/ 1828800 w 2864290"/>
              <a:gd name="connsiteY135" fmla="*/ 643095 h 3049803"/>
              <a:gd name="connsiteX136" fmla="*/ 1778558 w 2864290"/>
              <a:gd name="connsiteY136" fmla="*/ 462224 h 3049803"/>
              <a:gd name="connsiteX137" fmla="*/ 1567543 w 2864290"/>
              <a:gd name="connsiteY137" fmla="*/ 502418 h 3049803"/>
              <a:gd name="connsiteX138" fmla="*/ 1517301 w 2864290"/>
              <a:gd name="connsiteY138" fmla="*/ 311499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2382 w 2864290"/>
              <a:gd name="connsiteY131" fmla="*/ 722972 h 3049803"/>
              <a:gd name="connsiteX132" fmla="*/ 1838849 w 2864290"/>
              <a:gd name="connsiteY132" fmla="*/ 693337 h 3049803"/>
              <a:gd name="connsiteX133" fmla="*/ 1748413 w 2864290"/>
              <a:gd name="connsiteY133" fmla="*/ 683288 h 3049803"/>
              <a:gd name="connsiteX134" fmla="*/ 1718268 w 2864290"/>
              <a:gd name="connsiteY134" fmla="*/ 653143 h 3049803"/>
              <a:gd name="connsiteX135" fmla="*/ 1828800 w 2864290"/>
              <a:gd name="connsiteY135" fmla="*/ 643095 h 3049803"/>
              <a:gd name="connsiteX136" fmla="*/ 1778558 w 2864290"/>
              <a:gd name="connsiteY136" fmla="*/ 462224 h 3049803"/>
              <a:gd name="connsiteX137" fmla="*/ 1567543 w 2864290"/>
              <a:gd name="connsiteY137" fmla="*/ 502418 h 3049803"/>
              <a:gd name="connsiteX138" fmla="*/ 1517301 w 2864290"/>
              <a:gd name="connsiteY138" fmla="*/ 311499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2382 w 2864290"/>
              <a:gd name="connsiteY131" fmla="*/ 722972 h 3049803"/>
              <a:gd name="connsiteX132" fmla="*/ 1838849 w 2864290"/>
              <a:gd name="connsiteY132" fmla="*/ 693337 h 3049803"/>
              <a:gd name="connsiteX133" fmla="*/ 1748413 w 2864290"/>
              <a:gd name="connsiteY133" fmla="*/ 683288 h 3049803"/>
              <a:gd name="connsiteX134" fmla="*/ 1718268 w 2864290"/>
              <a:gd name="connsiteY134" fmla="*/ 653143 h 3049803"/>
              <a:gd name="connsiteX135" fmla="*/ 1828800 w 2864290"/>
              <a:gd name="connsiteY135" fmla="*/ 643095 h 3049803"/>
              <a:gd name="connsiteX136" fmla="*/ 1778558 w 2864290"/>
              <a:gd name="connsiteY136" fmla="*/ 462224 h 3049803"/>
              <a:gd name="connsiteX137" fmla="*/ 1567543 w 2864290"/>
              <a:gd name="connsiteY137" fmla="*/ 502418 h 3049803"/>
              <a:gd name="connsiteX138" fmla="*/ 1517301 w 2864290"/>
              <a:gd name="connsiteY138" fmla="*/ 311499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7534 w 2864290"/>
              <a:gd name="connsiteY131" fmla="*/ 712669 h 3049803"/>
              <a:gd name="connsiteX132" fmla="*/ 1838849 w 2864290"/>
              <a:gd name="connsiteY132" fmla="*/ 693337 h 3049803"/>
              <a:gd name="connsiteX133" fmla="*/ 1748413 w 2864290"/>
              <a:gd name="connsiteY133" fmla="*/ 683288 h 3049803"/>
              <a:gd name="connsiteX134" fmla="*/ 1718268 w 2864290"/>
              <a:gd name="connsiteY134" fmla="*/ 653143 h 3049803"/>
              <a:gd name="connsiteX135" fmla="*/ 1828800 w 2864290"/>
              <a:gd name="connsiteY135" fmla="*/ 643095 h 3049803"/>
              <a:gd name="connsiteX136" fmla="*/ 1778558 w 2864290"/>
              <a:gd name="connsiteY136" fmla="*/ 462224 h 3049803"/>
              <a:gd name="connsiteX137" fmla="*/ 1567543 w 2864290"/>
              <a:gd name="connsiteY137" fmla="*/ 502418 h 3049803"/>
              <a:gd name="connsiteX138" fmla="*/ 1517301 w 2864290"/>
              <a:gd name="connsiteY138" fmla="*/ 311499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7534 w 2864290"/>
              <a:gd name="connsiteY131" fmla="*/ 712669 h 3049803"/>
              <a:gd name="connsiteX132" fmla="*/ 1838849 w 2864290"/>
              <a:gd name="connsiteY132" fmla="*/ 693337 h 3049803"/>
              <a:gd name="connsiteX133" fmla="*/ 1748413 w 2864290"/>
              <a:gd name="connsiteY133" fmla="*/ 683288 h 3049803"/>
              <a:gd name="connsiteX134" fmla="*/ 1718268 w 2864290"/>
              <a:gd name="connsiteY134" fmla="*/ 653143 h 3049803"/>
              <a:gd name="connsiteX135" fmla="*/ 1828800 w 2864290"/>
              <a:gd name="connsiteY135" fmla="*/ 643095 h 3049803"/>
              <a:gd name="connsiteX136" fmla="*/ 1778558 w 2864290"/>
              <a:gd name="connsiteY136" fmla="*/ 462224 h 3049803"/>
              <a:gd name="connsiteX137" fmla="*/ 1567543 w 2864290"/>
              <a:gd name="connsiteY137" fmla="*/ 502418 h 3049803"/>
              <a:gd name="connsiteX138" fmla="*/ 1517301 w 2864290"/>
              <a:gd name="connsiteY138" fmla="*/ 311499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7534 w 2864290"/>
              <a:gd name="connsiteY131" fmla="*/ 712669 h 3049803"/>
              <a:gd name="connsiteX132" fmla="*/ 1838849 w 2864290"/>
              <a:gd name="connsiteY132" fmla="*/ 693337 h 3049803"/>
              <a:gd name="connsiteX133" fmla="*/ 1758716 w 2864290"/>
              <a:gd name="connsiteY133" fmla="*/ 688440 h 3049803"/>
              <a:gd name="connsiteX134" fmla="*/ 1718268 w 2864290"/>
              <a:gd name="connsiteY134" fmla="*/ 653143 h 3049803"/>
              <a:gd name="connsiteX135" fmla="*/ 1828800 w 2864290"/>
              <a:gd name="connsiteY135" fmla="*/ 643095 h 3049803"/>
              <a:gd name="connsiteX136" fmla="*/ 1778558 w 2864290"/>
              <a:gd name="connsiteY136" fmla="*/ 462224 h 3049803"/>
              <a:gd name="connsiteX137" fmla="*/ 1567543 w 2864290"/>
              <a:gd name="connsiteY137" fmla="*/ 502418 h 3049803"/>
              <a:gd name="connsiteX138" fmla="*/ 1517301 w 2864290"/>
              <a:gd name="connsiteY138" fmla="*/ 311499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7534 w 2864290"/>
              <a:gd name="connsiteY131" fmla="*/ 712669 h 3049803"/>
              <a:gd name="connsiteX132" fmla="*/ 1838849 w 2864290"/>
              <a:gd name="connsiteY132" fmla="*/ 693337 h 3049803"/>
              <a:gd name="connsiteX133" fmla="*/ 1758716 w 2864290"/>
              <a:gd name="connsiteY133" fmla="*/ 688440 h 3049803"/>
              <a:gd name="connsiteX134" fmla="*/ 1718268 w 2864290"/>
              <a:gd name="connsiteY134" fmla="*/ 653143 h 3049803"/>
              <a:gd name="connsiteX135" fmla="*/ 1818497 w 2864290"/>
              <a:gd name="connsiteY135" fmla="*/ 658550 h 3049803"/>
              <a:gd name="connsiteX136" fmla="*/ 1778558 w 2864290"/>
              <a:gd name="connsiteY136" fmla="*/ 462224 h 3049803"/>
              <a:gd name="connsiteX137" fmla="*/ 1567543 w 2864290"/>
              <a:gd name="connsiteY137" fmla="*/ 502418 h 3049803"/>
              <a:gd name="connsiteX138" fmla="*/ 1517301 w 2864290"/>
              <a:gd name="connsiteY138" fmla="*/ 311499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7534 w 2864290"/>
              <a:gd name="connsiteY131" fmla="*/ 712669 h 3049803"/>
              <a:gd name="connsiteX132" fmla="*/ 1838849 w 2864290"/>
              <a:gd name="connsiteY132" fmla="*/ 693337 h 3049803"/>
              <a:gd name="connsiteX133" fmla="*/ 1758716 w 2864290"/>
              <a:gd name="connsiteY133" fmla="*/ 688440 h 3049803"/>
              <a:gd name="connsiteX134" fmla="*/ 1718268 w 2864290"/>
              <a:gd name="connsiteY134" fmla="*/ 653143 h 3049803"/>
              <a:gd name="connsiteX135" fmla="*/ 1818497 w 2864290"/>
              <a:gd name="connsiteY135" fmla="*/ 658550 h 3049803"/>
              <a:gd name="connsiteX136" fmla="*/ 1812043 w 2864290"/>
              <a:gd name="connsiteY136" fmla="*/ 498285 h 3049803"/>
              <a:gd name="connsiteX137" fmla="*/ 1567543 w 2864290"/>
              <a:gd name="connsiteY137" fmla="*/ 502418 h 3049803"/>
              <a:gd name="connsiteX138" fmla="*/ 1517301 w 2864290"/>
              <a:gd name="connsiteY138" fmla="*/ 311499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7534 w 2864290"/>
              <a:gd name="connsiteY131" fmla="*/ 712669 h 3049803"/>
              <a:gd name="connsiteX132" fmla="*/ 1838849 w 2864290"/>
              <a:gd name="connsiteY132" fmla="*/ 693337 h 3049803"/>
              <a:gd name="connsiteX133" fmla="*/ 1758716 w 2864290"/>
              <a:gd name="connsiteY133" fmla="*/ 688440 h 3049803"/>
              <a:gd name="connsiteX134" fmla="*/ 1718268 w 2864290"/>
              <a:gd name="connsiteY134" fmla="*/ 653143 h 3049803"/>
              <a:gd name="connsiteX135" fmla="*/ 1818497 w 2864290"/>
              <a:gd name="connsiteY135" fmla="*/ 658550 h 3049803"/>
              <a:gd name="connsiteX136" fmla="*/ 1812043 w 2864290"/>
              <a:gd name="connsiteY136" fmla="*/ 498285 h 3049803"/>
              <a:gd name="connsiteX137" fmla="*/ 1539209 w 2864290"/>
              <a:gd name="connsiteY137" fmla="*/ 510146 h 3049803"/>
              <a:gd name="connsiteX138" fmla="*/ 1517301 w 2864290"/>
              <a:gd name="connsiteY138" fmla="*/ 311499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7534 w 2864290"/>
              <a:gd name="connsiteY131" fmla="*/ 712669 h 3049803"/>
              <a:gd name="connsiteX132" fmla="*/ 1838849 w 2864290"/>
              <a:gd name="connsiteY132" fmla="*/ 693337 h 3049803"/>
              <a:gd name="connsiteX133" fmla="*/ 1758716 w 2864290"/>
              <a:gd name="connsiteY133" fmla="*/ 688440 h 3049803"/>
              <a:gd name="connsiteX134" fmla="*/ 1718268 w 2864290"/>
              <a:gd name="connsiteY134" fmla="*/ 653143 h 3049803"/>
              <a:gd name="connsiteX135" fmla="*/ 1818497 w 2864290"/>
              <a:gd name="connsiteY135" fmla="*/ 658550 h 3049803"/>
              <a:gd name="connsiteX136" fmla="*/ 1812043 w 2864290"/>
              <a:gd name="connsiteY136" fmla="*/ 498285 h 3049803"/>
              <a:gd name="connsiteX137" fmla="*/ 1539209 w 2864290"/>
              <a:gd name="connsiteY137" fmla="*/ 510146 h 3049803"/>
              <a:gd name="connsiteX138" fmla="*/ 1545634 w 2864290"/>
              <a:gd name="connsiteY138" fmla="*/ 357863 h 3049803"/>
              <a:gd name="connsiteX139" fmla="*/ 1406769 w 2864290"/>
              <a:gd name="connsiteY139" fmla="*/ 341644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7534 w 2864290"/>
              <a:gd name="connsiteY131" fmla="*/ 712669 h 3049803"/>
              <a:gd name="connsiteX132" fmla="*/ 1838849 w 2864290"/>
              <a:gd name="connsiteY132" fmla="*/ 693337 h 3049803"/>
              <a:gd name="connsiteX133" fmla="*/ 1758716 w 2864290"/>
              <a:gd name="connsiteY133" fmla="*/ 688440 h 3049803"/>
              <a:gd name="connsiteX134" fmla="*/ 1718268 w 2864290"/>
              <a:gd name="connsiteY134" fmla="*/ 653143 h 3049803"/>
              <a:gd name="connsiteX135" fmla="*/ 1818497 w 2864290"/>
              <a:gd name="connsiteY135" fmla="*/ 658550 h 3049803"/>
              <a:gd name="connsiteX136" fmla="*/ 1812043 w 2864290"/>
              <a:gd name="connsiteY136" fmla="*/ 498285 h 3049803"/>
              <a:gd name="connsiteX137" fmla="*/ 1539209 w 2864290"/>
              <a:gd name="connsiteY137" fmla="*/ 510146 h 3049803"/>
              <a:gd name="connsiteX138" fmla="*/ 1545634 w 2864290"/>
              <a:gd name="connsiteY138" fmla="*/ 357863 h 3049803"/>
              <a:gd name="connsiteX139" fmla="*/ 1383587 w 2864290"/>
              <a:gd name="connsiteY139" fmla="*/ 351948 h 3049803"/>
              <a:gd name="connsiteX140" fmla="*/ 1406769 w 2864290"/>
              <a:gd name="connsiteY140" fmla="*/ 452176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7534 w 2864290"/>
              <a:gd name="connsiteY131" fmla="*/ 712669 h 3049803"/>
              <a:gd name="connsiteX132" fmla="*/ 1838849 w 2864290"/>
              <a:gd name="connsiteY132" fmla="*/ 693337 h 3049803"/>
              <a:gd name="connsiteX133" fmla="*/ 1758716 w 2864290"/>
              <a:gd name="connsiteY133" fmla="*/ 688440 h 3049803"/>
              <a:gd name="connsiteX134" fmla="*/ 1718268 w 2864290"/>
              <a:gd name="connsiteY134" fmla="*/ 653143 h 3049803"/>
              <a:gd name="connsiteX135" fmla="*/ 1818497 w 2864290"/>
              <a:gd name="connsiteY135" fmla="*/ 658550 h 3049803"/>
              <a:gd name="connsiteX136" fmla="*/ 1812043 w 2864290"/>
              <a:gd name="connsiteY136" fmla="*/ 498285 h 3049803"/>
              <a:gd name="connsiteX137" fmla="*/ 1539209 w 2864290"/>
              <a:gd name="connsiteY137" fmla="*/ 510146 h 3049803"/>
              <a:gd name="connsiteX138" fmla="*/ 1545634 w 2864290"/>
              <a:gd name="connsiteY138" fmla="*/ 357863 h 3049803"/>
              <a:gd name="connsiteX139" fmla="*/ 1383587 w 2864290"/>
              <a:gd name="connsiteY139" fmla="*/ 351948 h 3049803"/>
              <a:gd name="connsiteX140" fmla="*/ 1386162 w 2864290"/>
              <a:gd name="connsiteY140" fmla="*/ 490812 h 3049803"/>
              <a:gd name="connsiteX141" fmla="*/ 1316334 w 2864290"/>
              <a:gd name="connsiteY141" fmla="*/ 452176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7534 w 2864290"/>
              <a:gd name="connsiteY131" fmla="*/ 712669 h 3049803"/>
              <a:gd name="connsiteX132" fmla="*/ 1838849 w 2864290"/>
              <a:gd name="connsiteY132" fmla="*/ 693337 h 3049803"/>
              <a:gd name="connsiteX133" fmla="*/ 1758716 w 2864290"/>
              <a:gd name="connsiteY133" fmla="*/ 688440 h 3049803"/>
              <a:gd name="connsiteX134" fmla="*/ 1718268 w 2864290"/>
              <a:gd name="connsiteY134" fmla="*/ 653143 h 3049803"/>
              <a:gd name="connsiteX135" fmla="*/ 1818497 w 2864290"/>
              <a:gd name="connsiteY135" fmla="*/ 658550 h 3049803"/>
              <a:gd name="connsiteX136" fmla="*/ 1812043 w 2864290"/>
              <a:gd name="connsiteY136" fmla="*/ 498285 h 3049803"/>
              <a:gd name="connsiteX137" fmla="*/ 1539209 w 2864290"/>
              <a:gd name="connsiteY137" fmla="*/ 510146 h 3049803"/>
              <a:gd name="connsiteX138" fmla="*/ 1545634 w 2864290"/>
              <a:gd name="connsiteY138" fmla="*/ 357863 h 3049803"/>
              <a:gd name="connsiteX139" fmla="*/ 1383587 w 2864290"/>
              <a:gd name="connsiteY139" fmla="*/ 351948 h 3049803"/>
              <a:gd name="connsiteX140" fmla="*/ 1386162 w 2864290"/>
              <a:gd name="connsiteY140" fmla="*/ 490812 h 3049803"/>
              <a:gd name="connsiteX141" fmla="*/ 1331788 w 2864290"/>
              <a:gd name="connsiteY141" fmla="*/ 465055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7534 w 2864290"/>
              <a:gd name="connsiteY131" fmla="*/ 712669 h 3049803"/>
              <a:gd name="connsiteX132" fmla="*/ 1838849 w 2864290"/>
              <a:gd name="connsiteY132" fmla="*/ 693337 h 3049803"/>
              <a:gd name="connsiteX133" fmla="*/ 1758716 w 2864290"/>
              <a:gd name="connsiteY133" fmla="*/ 688440 h 3049803"/>
              <a:gd name="connsiteX134" fmla="*/ 1718268 w 2864290"/>
              <a:gd name="connsiteY134" fmla="*/ 653143 h 3049803"/>
              <a:gd name="connsiteX135" fmla="*/ 1818497 w 2864290"/>
              <a:gd name="connsiteY135" fmla="*/ 658550 h 3049803"/>
              <a:gd name="connsiteX136" fmla="*/ 1812043 w 2864290"/>
              <a:gd name="connsiteY136" fmla="*/ 498285 h 3049803"/>
              <a:gd name="connsiteX137" fmla="*/ 1539209 w 2864290"/>
              <a:gd name="connsiteY137" fmla="*/ 510146 h 3049803"/>
              <a:gd name="connsiteX138" fmla="*/ 1545634 w 2864290"/>
              <a:gd name="connsiteY138" fmla="*/ 357863 h 3049803"/>
              <a:gd name="connsiteX139" fmla="*/ 1383587 w 2864290"/>
              <a:gd name="connsiteY139" fmla="*/ 351948 h 3049803"/>
              <a:gd name="connsiteX140" fmla="*/ 1386162 w 2864290"/>
              <a:gd name="connsiteY140" fmla="*/ 490812 h 3049803"/>
              <a:gd name="connsiteX141" fmla="*/ 1331788 w 2864290"/>
              <a:gd name="connsiteY141" fmla="*/ 465055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84255 w 2864290"/>
              <a:gd name="connsiteY145" fmla="*/ 371789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7534 w 2864290"/>
              <a:gd name="connsiteY131" fmla="*/ 712669 h 3049803"/>
              <a:gd name="connsiteX132" fmla="*/ 1838849 w 2864290"/>
              <a:gd name="connsiteY132" fmla="*/ 693337 h 3049803"/>
              <a:gd name="connsiteX133" fmla="*/ 1758716 w 2864290"/>
              <a:gd name="connsiteY133" fmla="*/ 688440 h 3049803"/>
              <a:gd name="connsiteX134" fmla="*/ 1718268 w 2864290"/>
              <a:gd name="connsiteY134" fmla="*/ 653143 h 3049803"/>
              <a:gd name="connsiteX135" fmla="*/ 1818497 w 2864290"/>
              <a:gd name="connsiteY135" fmla="*/ 658550 h 3049803"/>
              <a:gd name="connsiteX136" fmla="*/ 1812043 w 2864290"/>
              <a:gd name="connsiteY136" fmla="*/ 498285 h 3049803"/>
              <a:gd name="connsiteX137" fmla="*/ 1539209 w 2864290"/>
              <a:gd name="connsiteY137" fmla="*/ 510146 h 3049803"/>
              <a:gd name="connsiteX138" fmla="*/ 1545634 w 2864290"/>
              <a:gd name="connsiteY138" fmla="*/ 357863 h 3049803"/>
              <a:gd name="connsiteX139" fmla="*/ 1383587 w 2864290"/>
              <a:gd name="connsiteY139" fmla="*/ 351948 h 3049803"/>
              <a:gd name="connsiteX140" fmla="*/ 1386162 w 2864290"/>
              <a:gd name="connsiteY140" fmla="*/ 490812 h 3049803"/>
              <a:gd name="connsiteX141" fmla="*/ 1331788 w 2864290"/>
              <a:gd name="connsiteY141" fmla="*/ 465055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43042 w 2864290"/>
              <a:gd name="connsiteY145" fmla="*/ 358910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7534 w 2864290"/>
              <a:gd name="connsiteY131" fmla="*/ 712669 h 3049803"/>
              <a:gd name="connsiteX132" fmla="*/ 1838849 w 2864290"/>
              <a:gd name="connsiteY132" fmla="*/ 693337 h 3049803"/>
              <a:gd name="connsiteX133" fmla="*/ 1758716 w 2864290"/>
              <a:gd name="connsiteY133" fmla="*/ 688440 h 3049803"/>
              <a:gd name="connsiteX134" fmla="*/ 1718268 w 2864290"/>
              <a:gd name="connsiteY134" fmla="*/ 653143 h 3049803"/>
              <a:gd name="connsiteX135" fmla="*/ 1818497 w 2864290"/>
              <a:gd name="connsiteY135" fmla="*/ 658550 h 3049803"/>
              <a:gd name="connsiteX136" fmla="*/ 1812043 w 2864290"/>
              <a:gd name="connsiteY136" fmla="*/ 498285 h 3049803"/>
              <a:gd name="connsiteX137" fmla="*/ 1539209 w 2864290"/>
              <a:gd name="connsiteY137" fmla="*/ 510146 h 3049803"/>
              <a:gd name="connsiteX138" fmla="*/ 1545634 w 2864290"/>
              <a:gd name="connsiteY138" fmla="*/ 357863 h 3049803"/>
              <a:gd name="connsiteX139" fmla="*/ 1383587 w 2864290"/>
              <a:gd name="connsiteY139" fmla="*/ 351948 h 3049803"/>
              <a:gd name="connsiteX140" fmla="*/ 1386162 w 2864290"/>
              <a:gd name="connsiteY140" fmla="*/ 490812 h 3049803"/>
              <a:gd name="connsiteX141" fmla="*/ 1331788 w 2864290"/>
              <a:gd name="connsiteY141" fmla="*/ 465055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43042 w 2864290"/>
              <a:gd name="connsiteY145" fmla="*/ 358910 h 3049803"/>
              <a:gd name="connsiteX146" fmla="*/ 733530 w 2864290"/>
              <a:gd name="connsiteY146" fmla="*/ 150726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7534 w 2864290"/>
              <a:gd name="connsiteY131" fmla="*/ 712669 h 3049803"/>
              <a:gd name="connsiteX132" fmla="*/ 1838849 w 2864290"/>
              <a:gd name="connsiteY132" fmla="*/ 693337 h 3049803"/>
              <a:gd name="connsiteX133" fmla="*/ 1758716 w 2864290"/>
              <a:gd name="connsiteY133" fmla="*/ 688440 h 3049803"/>
              <a:gd name="connsiteX134" fmla="*/ 1718268 w 2864290"/>
              <a:gd name="connsiteY134" fmla="*/ 653143 h 3049803"/>
              <a:gd name="connsiteX135" fmla="*/ 1818497 w 2864290"/>
              <a:gd name="connsiteY135" fmla="*/ 658550 h 3049803"/>
              <a:gd name="connsiteX136" fmla="*/ 1812043 w 2864290"/>
              <a:gd name="connsiteY136" fmla="*/ 498285 h 3049803"/>
              <a:gd name="connsiteX137" fmla="*/ 1539209 w 2864290"/>
              <a:gd name="connsiteY137" fmla="*/ 510146 h 3049803"/>
              <a:gd name="connsiteX138" fmla="*/ 1545634 w 2864290"/>
              <a:gd name="connsiteY138" fmla="*/ 357863 h 3049803"/>
              <a:gd name="connsiteX139" fmla="*/ 1383587 w 2864290"/>
              <a:gd name="connsiteY139" fmla="*/ 351948 h 3049803"/>
              <a:gd name="connsiteX140" fmla="*/ 1386162 w 2864290"/>
              <a:gd name="connsiteY140" fmla="*/ 490812 h 3049803"/>
              <a:gd name="connsiteX141" fmla="*/ 1331788 w 2864290"/>
              <a:gd name="connsiteY141" fmla="*/ 465055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43042 w 2864290"/>
              <a:gd name="connsiteY145" fmla="*/ 358910 h 3049803"/>
              <a:gd name="connsiteX146" fmla="*/ 767015 w 2864290"/>
              <a:gd name="connsiteY146" fmla="*/ 166181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02418 w 2864290"/>
              <a:gd name="connsiteY149" fmla="*/ 221064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7534 w 2864290"/>
              <a:gd name="connsiteY131" fmla="*/ 712669 h 3049803"/>
              <a:gd name="connsiteX132" fmla="*/ 1838849 w 2864290"/>
              <a:gd name="connsiteY132" fmla="*/ 693337 h 3049803"/>
              <a:gd name="connsiteX133" fmla="*/ 1758716 w 2864290"/>
              <a:gd name="connsiteY133" fmla="*/ 688440 h 3049803"/>
              <a:gd name="connsiteX134" fmla="*/ 1718268 w 2864290"/>
              <a:gd name="connsiteY134" fmla="*/ 653143 h 3049803"/>
              <a:gd name="connsiteX135" fmla="*/ 1818497 w 2864290"/>
              <a:gd name="connsiteY135" fmla="*/ 658550 h 3049803"/>
              <a:gd name="connsiteX136" fmla="*/ 1812043 w 2864290"/>
              <a:gd name="connsiteY136" fmla="*/ 498285 h 3049803"/>
              <a:gd name="connsiteX137" fmla="*/ 1539209 w 2864290"/>
              <a:gd name="connsiteY137" fmla="*/ 510146 h 3049803"/>
              <a:gd name="connsiteX138" fmla="*/ 1545634 w 2864290"/>
              <a:gd name="connsiteY138" fmla="*/ 357863 h 3049803"/>
              <a:gd name="connsiteX139" fmla="*/ 1383587 w 2864290"/>
              <a:gd name="connsiteY139" fmla="*/ 351948 h 3049803"/>
              <a:gd name="connsiteX140" fmla="*/ 1386162 w 2864290"/>
              <a:gd name="connsiteY140" fmla="*/ 490812 h 3049803"/>
              <a:gd name="connsiteX141" fmla="*/ 1331788 w 2864290"/>
              <a:gd name="connsiteY141" fmla="*/ 465055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43042 w 2864290"/>
              <a:gd name="connsiteY145" fmla="*/ 358910 h 3049803"/>
              <a:gd name="connsiteX146" fmla="*/ 767015 w 2864290"/>
              <a:gd name="connsiteY146" fmla="*/ 166181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12721 w 2864290"/>
              <a:gd name="connsiteY149" fmla="*/ 223640 h 3049803"/>
              <a:gd name="connsiteX150" fmla="*/ 422031 w 2864290"/>
              <a:gd name="connsiteY150" fmla="*/ 301451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7534 w 2864290"/>
              <a:gd name="connsiteY131" fmla="*/ 712669 h 3049803"/>
              <a:gd name="connsiteX132" fmla="*/ 1838849 w 2864290"/>
              <a:gd name="connsiteY132" fmla="*/ 693337 h 3049803"/>
              <a:gd name="connsiteX133" fmla="*/ 1758716 w 2864290"/>
              <a:gd name="connsiteY133" fmla="*/ 688440 h 3049803"/>
              <a:gd name="connsiteX134" fmla="*/ 1718268 w 2864290"/>
              <a:gd name="connsiteY134" fmla="*/ 653143 h 3049803"/>
              <a:gd name="connsiteX135" fmla="*/ 1818497 w 2864290"/>
              <a:gd name="connsiteY135" fmla="*/ 658550 h 3049803"/>
              <a:gd name="connsiteX136" fmla="*/ 1812043 w 2864290"/>
              <a:gd name="connsiteY136" fmla="*/ 498285 h 3049803"/>
              <a:gd name="connsiteX137" fmla="*/ 1539209 w 2864290"/>
              <a:gd name="connsiteY137" fmla="*/ 510146 h 3049803"/>
              <a:gd name="connsiteX138" fmla="*/ 1545634 w 2864290"/>
              <a:gd name="connsiteY138" fmla="*/ 357863 h 3049803"/>
              <a:gd name="connsiteX139" fmla="*/ 1383587 w 2864290"/>
              <a:gd name="connsiteY139" fmla="*/ 351948 h 3049803"/>
              <a:gd name="connsiteX140" fmla="*/ 1386162 w 2864290"/>
              <a:gd name="connsiteY140" fmla="*/ 490812 h 3049803"/>
              <a:gd name="connsiteX141" fmla="*/ 1331788 w 2864290"/>
              <a:gd name="connsiteY141" fmla="*/ 465055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43042 w 2864290"/>
              <a:gd name="connsiteY145" fmla="*/ 358910 h 3049803"/>
              <a:gd name="connsiteX146" fmla="*/ 767015 w 2864290"/>
              <a:gd name="connsiteY146" fmla="*/ 166181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12721 w 2864290"/>
              <a:gd name="connsiteY149" fmla="*/ 223640 h 3049803"/>
              <a:gd name="connsiteX150" fmla="*/ 434910 w 2864290"/>
              <a:gd name="connsiteY150" fmla="*/ 311755 h 3049803"/>
              <a:gd name="connsiteX151" fmla="*/ 371789 w 2864290"/>
              <a:gd name="connsiteY151" fmla="*/ 231112 h 3049803"/>
              <a:gd name="connsiteX152" fmla="*/ 522514 w 2864290"/>
              <a:gd name="connsiteY152" fmla="*/ 130629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7534 w 2864290"/>
              <a:gd name="connsiteY131" fmla="*/ 712669 h 3049803"/>
              <a:gd name="connsiteX132" fmla="*/ 1838849 w 2864290"/>
              <a:gd name="connsiteY132" fmla="*/ 693337 h 3049803"/>
              <a:gd name="connsiteX133" fmla="*/ 1758716 w 2864290"/>
              <a:gd name="connsiteY133" fmla="*/ 688440 h 3049803"/>
              <a:gd name="connsiteX134" fmla="*/ 1718268 w 2864290"/>
              <a:gd name="connsiteY134" fmla="*/ 653143 h 3049803"/>
              <a:gd name="connsiteX135" fmla="*/ 1818497 w 2864290"/>
              <a:gd name="connsiteY135" fmla="*/ 658550 h 3049803"/>
              <a:gd name="connsiteX136" fmla="*/ 1812043 w 2864290"/>
              <a:gd name="connsiteY136" fmla="*/ 498285 h 3049803"/>
              <a:gd name="connsiteX137" fmla="*/ 1539209 w 2864290"/>
              <a:gd name="connsiteY137" fmla="*/ 510146 h 3049803"/>
              <a:gd name="connsiteX138" fmla="*/ 1545634 w 2864290"/>
              <a:gd name="connsiteY138" fmla="*/ 357863 h 3049803"/>
              <a:gd name="connsiteX139" fmla="*/ 1383587 w 2864290"/>
              <a:gd name="connsiteY139" fmla="*/ 351948 h 3049803"/>
              <a:gd name="connsiteX140" fmla="*/ 1386162 w 2864290"/>
              <a:gd name="connsiteY140" fmla="*/ 490812 h 3049803"/>
              <a:gd name="connsiteX141" fmla="*/ 1331788 w 2864290"/>
              <a:gd name="connsiteY141" fmla="*/ 465055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43042 w 2864290"/>
              <a:gd name="connsiteY145" fmla="*/ 358910 h 3049803"/>
              <a:gd name="connsiteX146" fmla="*/ 767015 w 2864290"/>
              <a:gd name="connsiteY146" fmla="*/ 166181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12721 w 2864290"/>
              <a:gd name="connsiteY149" fmla="*/ 223640 h 3049803"/>
              <a:gd name="connsiteX150" fmla="*/ 434910 w 2864290"/>
              <a:gd name="connsiteY150" fmla="*/ 311755 h 3049803"/>
              <a:gd name="connsiteX151" fmla="*/ 371789 w 2864290"/>
              <a:gd name="connsiteY151" fmla="*/ 231112 h 3049803"/>
              <a:gd name="connsiteX152" fmla="*/ 501908 w 2864290"/>
              <a:gd name="connsiteY152" fmla="*/ 156387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7534 w 2864290"/>
              <a:gd name="connsiteY131" fmla="*/ 712669 h 3049803"/>
              <a:gd name="connsiteX132" fmla="*/ 1838849 w 2864290"/>
              <a:gd name="connsiteY132" fmla="*/ 693337 h 3049803"/>
              <a:gd name="connsiteX133" fmla="*/ 1758716 w 2864290"/>
              <a:gd name="connsiteY133" fmla="*/ 688440 h 3049803"/>
              <a:gd name="connsiteX134" fmla="*/ 1718268 w 2864290"/>
              <a:gd name="connsiteY134" fmla="*/ 653143 h 3049803"/>
              <a:gd name="connsiteX135" fmla="*/ 1818497 w 2864290"/>
              <a:gd name="connsiteY135" fmla="*/ 658550 h 3049803"/>
              <a:gd name="connsiteX136" fmla="*/ 1812043 w 2864290"/>
              <a:gd name="connsiteY136" fmla="*/ 498285 h 3049803"/>
              <a:gd name="connsiteX137" fmla="*/ 1539209 w 2864290"/>
              <a:gd name="connsiteY137" fmla="*/ 510146 h 3049803"/>
              <a:gd name="connsiteX138" fmla="*/ 1545634 w 2864290"/>
              <a:gd name="connsiteY138" fmla="*/ 357863 h 3049803"/>
              <a:gd name="connsiteX139" fmla="*/ 1383587 w 2864290"/>
              <a:gd name="connsiteY139" fmla="*/ 351948 h 3049803"/>
              <a:gd name="connsiteX140" fmla="*/ 1386162 w 2864290"/>
              <a:gd name="connsiteY140" fmla="*/ 490812 h 3049803"/>
              <a:gd name="connsiteX141" fmla="*/ 1331788 w 2864290"/>
              <a:gd name="connsiteY141" fmla="*/ 465055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43042 w 2864290"/>
              <a:gd name="connsiteY145" fmla="*/ 358910 h 3049803"/>
              <a:gd name="connsiteX146" fmla="*/ 767015 w 2864290"/>
              <a:gd name="connsiteY146" fmla="*/ 166181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12721 w 2864290"/>
              <a:gd name="connsiteY149" fmla="*/ 223640 h 3049803"/>
              <a:gd name="connsiteX150" fmla="*/ 434910 w 2864290"/>
              <a:gd name="connsiteY150" fmla="*/ 311755 h 3049803"/>
              <a:gd name="connsiteX151" fmla="*/ 371789 w 2864290"/>
              <a:gd name="connsiteY151" fmla="*/ 231112 h 3049803"/>
              <a:gd name="connsiteX152" fmla="*/ 501908 w 2864290"/>
              <a:gd name="connsiteY152" fmla="*/ 156387 h 3049803"/>
              <a:gd name="connsiteX153" fmla="*/ 432079 w 2864290"/>
              <a:gd name="connsiteY153" fmla="*/ 20097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7534 w 2864290"/>
              <a:gd name="connsiteY131" fmla="*/ 712669 h 3049803"/>
              <a:gd name="connsiteX132" fmla="*/ 1838849 w 2864290"/>
              <a:gd name="connsiteY132" fmla="*/ 693337 h 3049803"/>
              <a:gd name="connsiteX133" fmla="*/ 1758716 w 2864290"/>
              <a:gd name="connsiteY133" fmla="*/ 688440 h 3049803"/>
              <a:gd name="connsiteX134" fmla="*/ 1718268 w 2864290"/>
              <a:gd name="connsiteY134" fmla="*/ 653143 h 3049803"/>
              <a:gd name="connsiteX135" fmla="*/ 1818497 w 2864290"/>
              <a:gd name="connsiteY135" fmla="*/ 658550 h 3049803"/>
              <a:gd name="connsiteX136" fmla="*/ 1812043 w 2864290"/>
              <a:gd name="connsiteY136" fmla="*/ 498285 h 3049803"/>
              <a:gd name="connsiteX137" fmla="*/ 1539209 w 2864290"/>
              <a:gd name="connsiteY137" fmla="*/ 510146 h 3049803"/>
              <a:gd name="connsiteX138" fmla="*/ 1545634 w 2864290"/>
              <a:gd name="connsiteY138" fmla="*/ 357863 h 3049803"/>
              <a:gd name="connsiteX139" fmla="*/ 1383587 w 2864290"/>
              <a:gd name="connsiteY139" fmla="*/ 351948 h 3049803"/>
              <a:gd name="connsiteX140" fmla="*/ 1386162 w 2864290"/>
              <a:gd name="connsiteY140" fmla="*/ 490812 h 3049803"/>
              <a:gd name="connsiteX141" fmla="*/ 1331788 w 2864290"/>
              <a:gd name="connsiteY141" fmla="*/ 465055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43042 w 2864290"/>
              <a:gd name="connsiteY145" fmla="*/ 358910 h 3049803"/>
              <a:gd name="connsiteX146" fmla="*/ 767015 w 2864290"/>
              <a:gd name="connsiteY146" fmla="*/ 166181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12721 w 2864290"/>
              <a:gd name="connsiteY149" fmla="*/ 223640 h 3049803"/>
              <a:gd name="connsiteX150" fmla="*/ 434910 w 2864290"/>
              <a:gd name="connsiteY150" fmla="*/ 311755 h 3049803"/>
              <a:gd name="connsiteX151" fmla="*/ 371789 w 2864290"/>
              <a:gd name="connsiteY151" fmla="*/ 231112 h 3049803"/>
              <a:gd name="connsiteX152" fmla="*/ 501908 w 2864290"/>
              <a:gd name="connsiteY152" fmla="*/ 156387 h 3049803"/>
              <a:gd name="connsiteX153" fmla="*/ 426928 w 2864290"/>
              <a:gd name="connsiteY153" fmla="*/ 35551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7534 w 2864290"/>
              <a:gd name="connsiteY131" fmla="*/ 712669 h 3049803"/>
              <a:gd name="connsiteX132" fmla="*/ 1838849 w 2864290"/>
              <a:gd name="connsiteY132" fmla="*/ 693337 h 3049803"/>
              <a:gd name="connsiteX133" fmla="*/ 1758716 w 2864290"/>
              <a:gd name="connsiteY133" fmla="*/ 688440 h 3049803"/>
              <a:gd name="connsiteX134" fmla="*/ 1718268 w 2864290"/>
              <a:gd name="connsiteY134" fmla="*/ 653143 h 3049803"/>
              <a:gd name="connsiteX135" fmla="*/ 1818497 w 2864290"/>
              <a:gd name="connsiteY135" fmla="*/ 658550 h 3049803"/>
              <a:gd name="connsiteX136" fmla="*/ 1812043 w 2864290"/>
              <a:gd name="connsiteY136" fmla="*/ 498285 h 3049803"/>
              <a:gd name="connsiteX137" fmla="*/ 1539209 w 2864290"/>
              <a:gd name="connsiteY137" fmla="*/ 510146 h 3049803"/>
              <a:gd name="connsiteX138" fmla="*/ 1545634 w 2864290"/>
              <a:gd name="connsiteY138" fmla="*/ 357863 h 3049803"/>
              <a:gd name="connsiteX139" fmla="*/ 1383587 w 2864290"/>
              <a:gd name="connsiteY139" fmla="*/ 351948 h 3049803"/>
              <a:gd name="connsiteX140" fmla="*/ 1386162 w 2864290"/>
              <a:gd name="connsiteY140" fmla="*/ 490812 h 3049803"/>
              <a:gd name="connsiteX141" fmla="*/ 1331788 w 2864290"/>
              <a:gd name="connsiteY141" fmla="*/ 465055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43042 w 2864290"/>
              <a:gd name="connsiteY145" fmla="*/ 358910 h 3049803"/>
              <a:gd name="connsiteX146" fmla="*/ 767015 w 2864290"/>
              <a:gd name="connsiteY146" fmla="*/ 166181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12721 w 2864290"/>
              <a:gd name="connsiteY149" fmla="*/ 223640 h 3049803"/>
              <a:gd name="connsiteX150" fmla="*/ 434910 w 2864290"/>
              <a:gd name="connsiteY150" fmla="*/ 311755 h 3049803"/>
              <a:gd name="connsiteX151" fmla="*/ 371789 w 2864290"/>
              <a:gd name="connsiteY151" fmla="*/ 231112 h 3049803"/>
              <a:gd name="connsiteX152" fmla="*/ 501908 w 2864290"/>
              <a:gd name="connsiteY152" fmla="*/ 156387 h 3049803"/>
              <a:gd name="connsiteX153" fmla="*/ 426928 w 2864290"/>
              <a:gd name="connsiteY153" fmla="*/ 35551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7534 w 2864290"/>
              <a:gd name="connsiteY131" fmla="*/ 712669 h 3049803"/>
              <a:gd name="connsiteX132" fmla="*/ 1838849 w 2864290"/>
              <a:gd name="connsiteY132" fmla="*/ 693337 h 3049803"/>
              <a:gd name="connsiteX133" fmla="*/ 1758716 w 2864290"/>
              <a:gd name="connsiteY133" fmla="*/ 688440 h 3049803"/>
              <a:gd name="connsiteX134" fmla="*/ 1718268 w 2864290"/>
              <a:gd name="connsiteY134" fmla="*/ 653143 h 3049803"/>
              <a:gd name="connsiteX135" fmla="*/ 1818497 w 2864290"/>
              <a:gd name="connsiteY135" fmla="*/ 658550 h 3049803"/>
              <a:gd name="connsiteX136" fmla="*/ 1812043 w 2864290"/>
              <a:gd name="connsiteY136" fmla="*/ 498285 h 3049803"/>
              <a:gd name="connsiteX137" fmla="*/ 1539209 w 2864290"/>
              <a:gd name="connsiteY137" fmla="*/ 510146 h 3049803"/>
              <a:gd name="connsiteX138" fmla="*/ 1545634 w 2864290"/>
              <a:gd name="connsiteY138" fmla="*/ 357863 h 3049803"/>
              <a:gd name="connsiteX139" fmla="*/ 1383587 w 2864290"/>
              <a:gd name="connsiteY139" fmla="*/ 351948 h 3049803"/>
              <a:gd name="connsiteX140" fmla="*/ 1386162 w 2864290"/>
              <a:gd name="connsiteY140" fmla="*/ 490812 h 3049803"/>
              <a:gd name="connsiteX141" fmla="*/ 1331788 w 2864290"/>
              <a:gd name="connsiteY141" fmla="*/ 465055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43042 w 2864290"/>
              <a:gd name="connsiteY145" fmla="*/ 358910 h 3049803"/>
              <a:gd name="connsiteX146" fmla="*/ 767015 w 2864290"/>
              <a:gd name="connsiteY146" fmla="*/ 166181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12721 w 2864290"/>
              <a:gd name="connsiteY149" fmla="*/ 223640 h 3049803"/>
              <a:gd name="connsiteX150" fmla="*/ 434910 w 2864290"/>
              <a:gd name="connsiteY150" fmla="*/ 311755 h 3049803"/>
              <a:gd name="connsiteX151" fmla="*/ 371789 w 2864290"/>
              <a:gd name="connsiteY151" fmla="*/ 231112 h 3049803"/>
              <a:gd name="connsiteX152" fmla="*/ 501908 w 2864290"/>
              <a:gd name="connsiteY152" fmla="*/ 156387 h 3049803"/>
              <a:gd name="connsiteX153" fmla="*/ 426928 w 2864290"/>
              <a:gd name="connsiteY153" fmla="*/ 35551 h 3049803"/>
              <a:gd name="connsiteX154" fmla="*/ 311499 w 2864290"/>
              <a:gd name="connsiteY154" fmla="*/ 40194 h 3049803"/>
              <a:gd name="connsiteX155" fmla="*/ 281354 w 2864290"/>
              <a:gd name="connsiteY155" fmla="*/ 70339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0 w 2864290"/>
              <a:gd name="connsiteY0" fmla="*/ 60290 h 3049803"/>
              <a:gd name="connsiteX1" fmla="*/ 0 w 2864290"/>
              <a:gd name="connsiteY1" fmla="*/ 60290 h 3049803"/>
              <a:gd name="connsiteX2" fmla="*/ 20097 w 2864290"/>
              <a:gd name="connsiteY2" fmla="*/ 150726 h 3049803"/>
              <a:gd name="connsiteX3" fmla="*/ 50242 w 2864290"/>
              <a:gd name="connsiteY3" fmla="*/ 160774 h 3049803"/>
              <a:gd name="connsiteX4" fmla="*/ 110532 w 2864290"/>
              <a:gd name="connsiteY4" fmla="*/ 140677 h 3049803"/>
              <a:gd name="connsiteX5" fmla="*/ 130629 w 2864290"/>
              <a:gd name="connsiteY5" fmla="*/ 291402 h 3049803"/>
              <a:gd name="connsiteX6" fmla="*/ 160774 w 2864290"/>
              <a:gd name="connsiteY6" fmla="*/ 351693 h 3049803"/>
              <a:gd name="connsiteX7" fmla="*/ 180870 w 2864290"/>
              <a:gd name="connsiteY7" fmla="*/ 411983 h 3049803"/>
              <a:gd name="connsiteX8" fmla="*/ 190919 w 2864290"/>
              <a:gd name="connsiteY8" fmla="*/ 552660 h 3049803"/>
              <a:gd name="connsiteX9" fmla="*/ 200967 w 2864290"/>
              <a:gd name="connsiteY9" fmla="*/ 582805 h 3049803"/>
              <a:gd name="connsiteX10" fmla="*/ 221064 w 2864290"/>
              <a:gd name="connsiteY10" fmla="*/ 663191 h 3049803"/>
              <a:gd name="connsiteX11" fmla="*/ 241161 w 2864290"/>
              <a:gd name="connsiteY11" fmla="*/ 693337 h 3049803"/>
              <a:gd name="connsiteX12" fmla="*/ 241161 w 2864290"/>
              <a:gd name="connsiteY12" fmla="*/ 803868 h 3049803"/>
              <a:gd name="connsiteX13" fmla="*/ 231112 w 2864290"/>
              <a:gd name="connsiteY13" fmla="*/ 834013 h 3049803"/>
              <a:gd name="connsiteX14" fmla="*/ 200967 w 2864290"/>
              <a:gd name="connsiteY14" fmla="*/ 854110 h 3049803"/>
              <a:gd name="connsiteX15" fmla="*/ 180870 w 2864290"/>
              <a:gd name="connsiteY15" fmla="*/ 914400 h 3049803"/>
              <a:gd name="connsiteX16" fmla="*/ 200967 w 2864290"/>
              <a:gd name="connsiteY16" fmla="*/ 1075174 h 3049803"/>
              <a:gd name="connsiteX17" fmla="*/ 221064 w 2864290"/>
              <a:gd name="connsiteY17" fmla="*/ 1135464 h 3049803"/>
              <a:gd name="connsiteX18" fmla="*/ 251209 w 2864290"/>
              <a:gd name="connsiteY18" fmla="*/ 1165609 h 3049803"/>
              <a:gd name="connsiteX19" fmla="*/ 271306 w 2864290"/>
              <a:gd name="connsiteY19" fmla="*/ 1195754 h 3049803"/>
              <a:gd name="connsiteX20" fmla="*/ 381838 w 2864290"/>
              <a:gd name="connsiteY20" fmla="*/ 1205802 h 3049803"/>
              <a:gd name="connsiteX21" fmla="*/ 452176 w 2864290"/>
              <a:gd name="connsiteY21" fmla="*/ 1276141 h 3049803"/>
              <a:gd name="connsiteX22" fmla="*/ 522514 w 2864290"/>
              <a:gd name="connsiteY22" fmla="*/ 1266093 h 3049803"/>
              <a:gd name="connsiteX23" fmla="*/ 552660 w 2864290"/>
              <a:gd name="connsiteY23" fmla="*/ 1256044 h 3049803"/>
              <a:gd name="connsiteX24" fmla="*/ 602901 w 2864290"/>
              <a:gd name="connsiteY24" fmla="*/ 1266093 h 3049803"/>
              <a:gd name="connsiteX25" fmla="*/ 653143 w 2864290"/>
              <a:gd name="connsiteY25" fmla="*/ 1316334 h 3049803"/>
              <a:gd name="connsiteX26" fmla="*/ 673240 w 2864290"/>
              <a:gd name="connsiteY26" fmla="*/ 1376624 h 3049803"/>
              <a:gd name="connsiteX27" fmla="*/ 693336 w 2864290"/>
              <a:gd name="connsiteY27" fmla="*/ 1406770 h 3049803"/>
              <a:gd name="connsiteX28" fmla="*/ 713433 w 2864290"/>
              <a:gd name="connsiteY28" fmla="*/ 1467060 h 3049803"/>
              <a:gd name="connsiteX29" fmla="*/ 743578 w 2864290"/>
              <a:gd name="connsiteY29" fmla="*/ 1527350 h 3049803"/>
              <a:gd name="connsiteX30" fmla="*/ 834013 w 2864290"/>
              <a:gd name="connsiteY30" fmla="*/ 1567543 h 3049803"/>
              <a:gd name="connsiteX31" fmla="*/ 964642 w 2864290"/>
              <a:gd name="connsiteY31" fmla="*/ 1587640 h 3049803"/>
              <a:gd name="connsiteX32" fmla="*/ 969539 w 2864290"/>
              <a:gd name="connsiteY32" fmla="*/ 1677820 h 3049803"/>
              <a:gd name="connsiteX33" fmla="*/ 1087797 w 2864290"/>
              <a:gd name="connsiteY33" fmla="*/ 1682717 h 3049803"/>
              <a:gd name="connsiteX34" fmla="*/ 1123603 w 2864290"/>
              <a:gd name="connsiteY34" fmla="*/ 1689681 h 3049803"/>
              <a:gd name="connsiteX35" fmla="*/ 1138295 w 2864290"/>
              <a:gd name="connsiteY35" fmla="*/ 1722655 h 3049803"/>
              <a:gd name="connsiteX36" fmla="*/ 1230796 w 2864290"/>
              <a:gd name="connsiteY36" fmla="*/ 1755632 h 3049803"/>
              <a:gd name="connsiteX37" fmla="*/ 1278971 w 2864290"/>
              <a:gd name="connsiteY37" fmla="*/ 1745073 h 3049803"/>
              <a:gd name="connsiteX38" fmla="*/ 1356528 w 2864290"/>
              <a:gd name="connsiteY38" fmla="*/ 1798655 h 3049803"/>
              <a:gd name="connsiteX39" fmla="*/ 1386673 w 2864290"/>
              <a:gd name="connsiteY39" fmla="*/ 1818752 h 3049803"/>
              <a:gd name="connsiteX40" fmla="*/ 1444896 w 2864290"/>
              <a:gd name="connsiteY40" fmla="*/ 1855860 h 3049803"/>
              <a:gd name="connsiteX41" fmla="*/ 1457011 w 2864290"/>
              <a:gd name="connsiteY41" fmla="*/ 1939332 h 3049803"/>
              <a:gd name="connsiteX42" fmla="*/ 1467060 w 2864290"/>
              <a:gd name="connsiteY42" fmla="*/ 1969477 h 3049803"/>
              <a:gd name="connsiteX43" fmla="*/ 1547956 w 2864290"/>
              <a:gd name="connsiteY43" fmla="*/ 2010973 h 3049803"/>
              <a:gd name="connsiteX44" fmla="*/ 1567543 w 2864290"/>
              <a:gd name="connsiteY44" fmla="*/ 2066111 h 3049803"/>
              <a:gd name="connsiteX45" fmla="*/ 1643288 w 2864290"/>
              <a:gd name="connsiteY45" fmla="*/ 2101153 h 3049803"/>
              <a:gd name="connsiteX46" fmla="*/ 1688887 w 2864290"/>
              <a:gd name="connsiteY46" fmla="*/ 2141856 h 3049803"/>
              <a:gd name="connsiteX47" fmla="*/ 1748413 w 2864290"/>
              <a:gd name="connsiteY47" fmla="*/ 2210638 h 3049803"/>
              <a:gd name="connsiteX48" fmla="*/ 1778558 w 2864290"/>
              <a:gd name="connsiteY48" fmla="*/ 2220686 h 3049803"/>
              <a:gd name="connsiteX49" fmla="*/ 1868994 w 2864290"/>
              <a:gd name="connsiteY49" fmla="*/ 2230734 h 3049803"/>
              <a:gd name="connsiteX50" fmla="*/ 1848897 w 2864290"/>
              <a:gd name="connsiteY50" fmla="*/ 2321170 h 3049803"/>
              <a:gd name="connsiteX51" fmla="*/ 1828800 w 2864290"/>
              <a:gd name="connsiteY51" fmla="*/ 2351315 h 3049803"/>
              <a:gd name="connsiteX52" fmla="*/ 1798655 w 2864290"/>
              <a:gd name="connsiteY52" fmla="*/ 2592475 h 3049803"/>
              <a:gd name="connsiteX53" fmla="*/ 1778558 w 2864290"/>
              <a:gd name="connsiteY53" fmla="*/ 2622620 h 3049803"/>
              <a:gd name="connsiteX54" fmla="*/ 1748413 w 2864290"/>
              <a:gd name="connsiteY54" fmla="*/ 2682910 h 3049803"/>
              <a:gd name="connsiteX55" fmla="*/ 1700237 w 2864290"/>
              <a:gd name="connsiteY55" fmla="*/ 2690128 h 3049803"/>
              <a:gd name="connsiteX56" fmla="*/ 1632476 w 2864290"/>
              <a:gd name="connsiteY56" fmla="*/ 2793951 h 3049803"/>
              <a:gd name="connsiteX57" fmla="*/ 1662620 w 2864290"/>
              <a:gd name="connsiteY57" fmla="*/ 2841109 h 3049803"/>
              <a:gd name="connsiteX58" fmla="*/ 1687614 w 2864290"/>
              <a:gd name="connsiteY58" fmla="*/ 2861459 h 3049803"/>
              <a:gd name="connsiteX59" fmla="*/ 1729873 w 2864290"/>
              <a:gd name="connsiteY59" fmla="*/ 2899332 h 3049803"/>
              <a:gd name="connsiteX60" fmla="*/ 1788352 w 2864290"/>
              <a:gd name="connsiteY60" fmla="*/ 2916853 h 3049803"/>
              <a:gd name="connsiteX61" fmla="*/ 1833697 w 2864290"/>
              <a:gd name="connsiteY61" fmla="*/ 2968651 h 3049803"/>
              <a:gd name="connsiteX62" fmla="*/ 1812837 w 2864290"/>
              <a:gd name="connsiteY62" fmla="*/ 3006524 h 3049803"/>
              <a:gd name="connsiteX63" fmla="*/ 1855860 w 2864290"/>
              <a:gd name="connsiteY63" fmla="*/ 3049803 h 3049803"/>
              <a:gd name="connsiteX64" fmla="*/ 1949380 w 2864290"/>
              <a:gd name="connsiteY64" fmla="*/ 3034602 h 3049803"/>
              <a:gd name="connsiteX65" fmla="*/ 1979525 w 2864290"/>
              <a:gd name="connsiteY65" fmla="*/ 2974312 h 3049803"/>
              <a:gd name="connsiteX66" fmla="*/ 1999622 w 2864290"/>
              <a:gd name="connsiteY66" fmla="*/ 2944167 h 3049803"/>
              <a:gd name="connsiteX67" fmla="*/ 2039816 w 2864290"/>
              <a:gd name="connsiteY67" fmla="*/ 2883877 h 3049803"/>
              <a:gd name="connsiteX68" fmla="*/ 2080009 w 2864290"/>
              <a:gd name="connsiteY68" fmla="*/ 2823587 h 3049803"/>
              <a:gd name="connsiteX69" fmla="*/ 2100106 w 2864290"/>
              <a:gd name="connsiteY69" fmla="*/ 2793442 h 3049803"/>
              <a:gd name="connsiteX70" fmla="*/ 2140299 w 2864290"/>
              <a:gd name="connsiteY70" fmla="*/ 2733152 h 3049803"/>
              <a:gd name="connsiteX71" fmla="*/ 2160396 w 2864290"/>
              <a:gd name="connsiteY71" fmla="*/ 2703007 h 3049803"/>
              <a:gd name="connsiteX72" fmla="*/ 2190541 w 2864290"/>
              <a:gd name="connsiteY72" fmla="*/ 2642717 h 3049803"/>
              <a:gd name="connsiteX73" fmla="*/ 2220686 w 2864290"/>
              <a:gd name="connsiteY73" fmla="*/ 2582427 h 3049803"/>
              <a:gd name="connsiteX74" fmla="*/ 2240783 w 2864290"/>
              <a:gd name="connsiteY74" fmla="*/ 2522137 h 3049803"/>
              <a:gd name="connsiteX75" fmla="*/ 2250831 w 2864290"/>
              <a:gd name="connsiteY75" fmla="*/ 2491991 h 3049803"/>
              <a:gd name="connsiteX76" fmla="*/ 2232546 w 2864290"/>
              <a:gd name="connsiteY76" fmla="*/ 2407472 h 3049803"/>
              <a:gd name="connsiteX77" fmla="*/ 2262690 w 2864290"/>
              <a:gd name="connsiteY77" fmla="*/ 2326575 h 3049803"/>
              <a:gd name="connsiteX78" fmla="*/ 2277891 w 2864290"/>
              <a:gd name="connsiteY78" fmla="*/ 2293855 h 3049803"/>
              <a:gd name="connsiteX79" fmla="*/ 2277381 w 2864290"/>
              <a:gd name="connsiteY79" fmla="*/ 2250831 h 3049803"/>
              <a:gd name="connsiteX80" fmla="*/ 2315253 w 2864290"/>
              <a:gd name="connsiteY80" fmla="*/ 2180238 h 3049803"/>
              <a:gd name="connsiteX81" fmla="*/ 2426805 w 2864290"/>
              <a:gd name="connsiteY81" fmla="*/ 2196202 h 3049803"/>
              <a:gd name="connsiteX82" fmla="*/ 2461846 w 2864290"/>
              <a:gd name="connsiteY82" fmla="*/ 2029767 h 3049803"/>
              <a:gd name="connsiteX83" fmla="*/ 2502040 w 2864290"/>
              <a:gd name="connsiteY83" fmla="*/ 2039816 h 3049803"/>
              <a:gd name="connsiteX84" fmla="*/ 2542233 w 2864290"/>
              <a:gd name="connsiteY84" fmla="*/ 1949381 h 3049803"/>
              <a:gd name="connsiteX85" fmla="*/ 2552281 w 2864290"/>
              <a:gd name="connsiteY85" fmla="*/ 1909187 h 3049803"/>
              <a:gd name="connsiteX86" fmla="*/ 2615912 w 2864290"/>
              <a:gd name="connsiteY86" fmla="*/ 1891666 h 3049803"/>
              <a:gd name="connsiteX87" fmla="*/ 2642972 w 2864290"/>
              <a:gd name="connsiteY87" fmla="*/ 1831631 h 3049803"/>
              <a:gd name="connsiteX88" fmla="*/ 2715631 w 2864290"/>
              <a:gd name="connsiteY88" fmla="*/ 1811280 h 3049803"/>
              <a:gd name="connsiteX89" fmla="*/ 2703007 w 2864290"/>
              <a:gd name="connsiteY89" fmla="*/ 1758462 h 3049803"/>
              <a:gd name="connsiteX90" fmla="*/ 2692958 w 2864290"/>
              <a:gd name="connsiteY90" fmla="*/ 1547446 h 3049803"/>
              <a:gd name="connsiteX91" fmla="*/ 2632668 w 2864290"/>
              <a:gd name="connsiteY91" fmla="*/ 1507253 h 3049803"/>
              <a:gd name="connsiteX92" fmla="*/ 2620553 w 2864290"/>
              <a:gd name="connsiteY92" fmla="*/ 1482005 h 3049803"/>
              <a:gd name="connsiteX93" fmla="*/ 2603288 w 2864290"/>
              <a:gd name="connsiteY93" fmla="*/ 1456757 h 3049803"/>
              <a:gd name="connsiteX94" fmla="*/ 2577784 w 2864290"/>
              <a:gd name="connsiteY94" fmla="*/ 1374048 h 3049803"/>
              <a:gd name="connsiteX95" fmla="*/ 2622620 w 2864290"/>
              <a:gd name="connsiteY95" fmla="*/ 1396721 h 3049803"/>
              <a:gd name="connsiteX96" fmla="*/ 2682910 w 2864290"/>
              <a:gd name="connsiteY96" fmla="*/ 1426866 h 3049803"/>
              <a:gd name="connsiteX97" fmla="*/ 2736237 w 2864290"/>
              <a:gd name="connsiteY97" fmla="*/ 1330771 h 3049803"/>
              <a:gd name="connsiteX98" fmla="*/ 2682910 w 2864290"/>
              <a:gd name="connsiteY98" fmla="*/ 1336176 h 3049803"/>
              <a:gd name="connsiteX99" fmla="*/ 2615148 w 2864290"/>
              <a:gd name="connsiteY99" fmla="*/ 1349310 h 3049803"/>
              <a:gd name="connsiteX100" fmla="*/ 2646057 w 2864290"/>
              <a:gd name="connsiteY100" fmla="*/ 1276141 h 3049803"/>
              <a:gd name="connsiteX101" fmla="*/ 2672862 w 2864290"/>
              <a:gd name="connsiteY101" fmla="*/ 1296238 h 3049803"/>
              <a:gd name="connsiteX102" fmla="*/ 2705582 w 2864290"/>
              <a:gd name="connsiteY102" fmla="*/ 1298559 h 3049803"/>
              <a:gd name="connsiteX103" fmla="*/ 2733152 w 2864290"/>
              <a:gd name="connsiteY103" fmla="*/ 1300879 h 3049803"/>
              <a:gd name="connsiteX104" fmla="*/ 2728254 w 2864290"/>
              <a:gd name="connsiteY104" fmla="*/ 1268414 h 3049803"/>
              <a:gd name="connsiteX105" fmla="*/ 2723613 w 2864290"/>
              <a:gd name="connsiteY105" fmla="*/ 1251148 h 3049803"/>
              <a:gd name="connsiteX106" fmla="*/ 2731594 w 2864290"/>
              <a:gd name="connsiteY106" fmla="*/ 1221003 h 3049803"/>
              <a:gd name="connsiteX107" fmla="*/ 2723358 w 2864290"/>
              <a:gd name="connsiteY107" fmla="*/ 1196009 h 3049803"/>
              <a:gd name="connsiteX108" fmla="*/ 2764061 w 2864290"/>
              <a:gd name="connsiteY108" fmla="*/ 1112537 h 3049803"/>
              <a:gd name="connsiteX109" fmla="*/ 2705073 w 2864290"/>
              <a:gd name="connsiteY109" fmla="*/ 1007411 h 3049803"/>
              <a:gd name="connsiteX110" fmla="*/ 2741644 w 2864290"/>
              <a:gd name="connsiteY110" fmla="*/ 957424 h 3049803"/>
              <a:gd name="connsiteX111" fmla="*/ 2723358 w 2864290"/>
              <a:gd name="connsiteY111" fmla="*/ 914400 h 3049803"/>
              <a:gd name="connsiteX112" fmla="*/ 2733152 w 2864290"/>
              <a:gd name="connsiteY112" fmla="*/ 884255 h 3049803"/>
              <a:gd name="connsiteX113" fmla="*/ 2773345 w 2864290"/>
              <a:gd name="connsiteY113" fmla="*/ 823965 h 3049803"/>
              <a:gd name="connsiteX114" fmla="*/ 2833635 w 2864290"/>
              <a:gd name="connsiteY114" fmla="*/ 823965 h 3049803"/>
              <a:gd name="connsiteX115" fmla="*/ 2864290 w 2864290"/>
              <a:gd name="connsiteY115" fmla="*/ 793820 h 3049803"/>
              <a:gd name="connsiteX116" fmla="*/ 2849089 w 2864290"/>
              <a:gd name="connsiteY116" fmla="*/ 771402 h 3049803"/>
              <a:gd name="connsiteX117" fmla="*/ 2770769 w 2864290"/>
              <a:gd name="connsiteY117" fmla="*/ 759032 h 3049803"/>
              <a:gd name="connsiteX118" fmla="*/ 2709177 w 2864290"/>
              <a:gd name="connsiteY118" fmla="*/ 776809 h 3049803"/>
              <a:gd name="connsiteX119" fmla="*/ 2686505 w 2864290"/>
              <a:gd name="connsiteY119" fmla="*/ 812105 h 3049803"/>
              <a:gd name="connsiteX120" fmla="*/ 2612572 w 2864290"/>
              <a:gd name="connsiteY120" fmla="*/ 803868 h 3049803"/>
              <a:gd name="connsiteX121" fmla="*/ 2620809 w 2864290"/>
              <a:gd name="connsiteY121" fmla="*/ 765996 h 3049803"/>
              <a:gd name="connsiteX122" fmla="*/ 2562330 w 2864290"/>
              <a:gd name="connsiteY122" fmla="*/ 674796 h 3049803"/>
              <a:gd name="connsiteX123" fmla="*/ 2502040 w 2864290"/>
              <a:gd name="connsiteY123" fmla="*/ 683034 h 3049803"/>
              <a:gd name="connsiteX124" fmla="*/ 2471895 w 2864290"/>
              <a:gd name="connsiteY124" fmla="*/ 683288 h 3049803"/>
              <a:gd name="connsiteX125" fmla="*/ 2200589 w 2864290"/>
              <a:gd name="connsiteY125" fmla="*/ 703385 h 3049803"/>
              <a:gd name="connsiteX126" fmla="*/ 2160396 w 2864290"/>
              <a:gd name="connsiteY126" fmla="*/ 713433 h 3049803"/>
              <a:gd name="connsiteX127" fmla="*/ 2059912 w 2864290"/>
              <a:gd name="connsiteY127" fmla="*/ 723482 h 3049803"/>
              <a:gd name="connsiteX128" fmla="*/ 2029767 w 2864290"/>
              <a:gd name="connsiteY128" fmla="*/ 743578 h 3049803"/>
              <a:gd name="connsiteX129" fmla="*/ 2028465 w 2864290"/>
              <a:gd name="connsiteY129" fmla="*/ 816493 h 3049803"/>
              <a:gd name="connsiteX130" fmla="*/ 1881618 w 2864290"/>
              <a:gd name="connsiteY130" fmla="*/ 798717 h 3049803"/>
              <a:gd name="connsiteX131" fmla="*/ 1887534 w 2864290"/>
              <a:gd name="connsiteY131" fmla="*/ 712669 h 3049803"/>
              <a:gd name="connsiteX132" fmla="*/ 1838849 w 2864290"/>
              <a:gd name="connsiteY132" fmla="*/ 693337 h 3049803"/>
              <a:gd name="connsiteX133" fmla="*/ 1758716 w 2864290"/>
              <a:gd name="connsiteY133" fmla="*/ 688440 h 3049803"/>
              <a:gd name="connsiteX134" fmla="*/ 1718268 w 2864290"/>
              <a:gd name="connsiteY134" fmla="*/ 653143 h 3049803"/>
              <a:gd name="connsiteX135" fmla="*/ 1818497 w 2864290"/>
              <a:gd name="connsiteY135" fmla="*/ 658550 h 3049803"/>
              <a:gd name="connsiteX136" fmla="*/ 1812043 w 2864290"/>
              <a:gd name="connsiteY136" fmla="*/ 498285 h 3049803"/>
              <a:gd name="connsiteX137" fmla="*/ 1539209 w 2864290"/>
              <a:gd name="connsiteY137" fmla="*/ 510146 h 3049803"/>
              <a:gd name="connsiteX138" fmla="*/ 1545634 w 2864290"/>
              <a:gd name="connsiteY138" fmla="*/ 357863 h 3049803"/>
              <a:gd name="connsiteX139" fmla="*/ 1383587 w 2864290"/>
              <a:gd name="connsiteY139" fmla="*/ 351948 h 3049803"/>
              <a:gd name="connsiteX140" fmla="*/ 1386162 w 2864290"/>
              <a:gd name="connsiteY140" fmla="*/ 490812 h 3049803"/>
              <a:gd name="connsiteX141" fmla="*/ 1331788 w 2864290"/>
              <a:gd name="connsiteY141" fmla="*/ 465055 h 3049803"/>
              <a:gd name="connsiteX142" fmla="*/ 1346479 w 2864290"/>
              <a:gd name="connsiteY142" fmla="*/ 391886 h 3049803"/>
              <a:gd name="connsiteX143" fmla="*/ 1004835 w 2864290"/>
              <a:gd name="connsiteY143" fmla="*/ 321548 h 3049803"/>
              <a:gd name="connsiteX144" fmla="*/ 974690 w 2864290"/>
              <a:gd name="connsiteY144" fmla="*/ 371789 h 3049803"/>
              <a:gd name="connsiteX145" fmla="*/ 843042 w 2864290"/>
              <a:gd name="connsiteY145" fmla="*/ 358910 h 3049803"/>
              <a:gd name="connsiteX146" fmla="*/ 767015 w 2864290"/>
              <a:gd name="connsiteY146" fmla="*/ 166181 h 3049803"/>
              <a:gd name="connsiteX147" fmla="*/ 633046 w 2864290"/>
              <a:gd name="connsiteY147" fmla="*/ 221064 h 3049803"/>
              <a:gd name="connsiteX148" fmla="*/ 592853 w 2864290"/>
              <a:gd name="connsiteY148" fmla="*/ 190919 h 3049803"/>
              <a:gd name="connsiteX149" fmla="*/ 512721 w 2864290"/>
              <a:gd name="connsiteY149" fmla="*/ 223640 h 3049803"/>
              <a:gd name="connsiteX150" fmla="*/ 434910 w 2864290"/>
              <a:gd name="connsiteY150" fmla="*/ 311755 h 3049803"/>
              <a:gd name="connsiteX151" fmla="*/ 371789 w 2864290"/>
              <a:gd name="connsiteY151" fmla="*/ 231112 h 3049803"/>
              <a:gd name="connsiteX152" fmla="*/ 501908 w 2864290"/>
              <a:gd name="connsiteY152" fmla="*/ 156387 h 3049803"/>
              <a:gd name="connsiteX153" fmla="*/ 426928 w 2864290"/>
              <a:gd name="connsiteY153" fmla="*/ 35551 h 3049803"/>
              <a:gd name="connsiteX154" fmla="*/ 311499 w 2864290"/>
              <a:gd name="connsiteY154" fmla="*/ 40194 h 3049803"/>
              <a:gd name="connsiteX155" fmla="*/ 294232 w 2864290"/>
              <a:gd name="connsiteY155" fmla="*/ 80642 h 3049803"/>
              <a:gd name="connsiteX156" fmla="*/ 190919 w 2864290"/>
              <a:gd name="connsiteY156" fmla="*/ 0 h 3049803"/>
              <a:gd name="connsiteX157" fmla="*/ 110532 w 2864290"/>
              <a:gd name="connsiteY157" fmla="*/ 0 h 3049803"/>
              <a:gd name="connsiteX158" fmla="*/ 160774 w 2864290"/>
              <a:gd name="connsiteY158" fmla="*/ 70339 h 3049803"/>
              <a:gd name="connsiteX159" fmla="*/ 0 w 2864290"/>
              <a:gd name="connsiteY159" fmla="*/ 60290 h 3049803"/>
              <a:gd name="connsiteX0" fmla="*/ 36529 w 2864758"/>
              <a:gd name="connsiteY0" fmla="*/ 65441 h 3049803"/>
              <a:gd name="connsiteX1" fmla="*/ 468 w 2864758"/>
              <a:gd name="connsiteY1" fmla="*/ 60290 h 3049803"/>
              <a:gd name="connsiteX2" fmla="*/ 20565 w 2864758"/>
              <a:gd name="connsiteY2" fmla="*/ 150726 h 3049803"/>
              <a:gd name="connsiteX3" fmla="*/ 50710 w 2864758"/>
              <a:gd name="connsiteY3" fmla="*/ 160774 h 3049803"/>
              <a:gd name="connsiteX4" fmla="*/ 111000 w 2864758"/>
              <a:gd name="connsiteY4" fmla="*/ 140677 h 3049803"/>
              <a:gd name="connsiteX5" fmla="*/ 131097 w 2864758"/>
              <a:gd name="connsiteY5" fmla="*/ 291402 h 3049803"/>
              <a:gd name="connsiteX6" fmla="*/ 161242 w 2864758"/>
              <a:gd name="connsiteY6" fmla="*/ 351693 h 3049803"/>
              <a:gd name="connsiteX7" fmla="*/ 181338 w 2864758"/>
              <a:gd name="connsiteY7" fmla="*/ 411983 h 3049803"/>
              <a:gd name="connsiteX8" fmla="*/ 191387 w 2864758"/>
              <a:gd name="connsiteY8" fmla="*/ 552660 h 3049803"/>
              <a:gd name="connsiteX9" fmla="*/ 201435 w 2864758"/>
              <a:gd name="connsiteY9" fmla="*/ 582805 h 3049803"/>
              <a:gd name="connsiteX10" fmla="*/ 221532 w 2864758"/>
              <a:gd name="connsiteY10" fmla="*/ 663191 h 3049803"/>
              <a:gd name="connsiteX11" fmla="*/ 241629 w 2864758"/>
              <a:gd name="connsiteY11" fmla="*/ 693337 h 3049803"/>
              <a:gd name="connsiteX12" fmla="*/ 241629 w 2864758"/>
              <a:gd name="connsiteY12" fmla="*/ 803868 h 3049803"/>
              <a:gd name="connsiteX13" fmla="*/ 231580 w 2864758"/>
              <a:gd name="connsiteY13" fmla="*/ 834013 h 3049803"/>
              <a:gd name="connsiteX14" fmla="*/ 201435 w 2864758"/>
              <a:gd name="connsiteY14" fmla="*/ 854110 h 3049803"/>
              <a:gd name="connsiteX15" fmla="*/ 181338 w 2864758"/>
              <a:gd name="connsiteY15" fmla="*/ 914400 h 3049803"/>
              <a:gd name="connsiteX16" fmla="*/ 201435 w 2864758"/>
              <a:gd name="connsiteY16" fmla="*/ 1075174 h 3049803"/>
              <a:gd name="connsiteX17" fmla="*/ 221532 w 2864758"/>
              <a:gd name="connsiteY17" fmla="*/ 1135464 h 3049803"/>
              <a:gd name="connsiteX18" fmla="*/ 251677 w 2864758"/>
              <a:gd name="connsiteY18" fmla="*/ 1165609 h 3049803"/>
              <a:gd name="connsiteX19" fmla="*/ 271774 w 2864758"/>
              <a:gd name="connsiteY19" fmla="*/ 1195754 h 3049803"/>
              <a:gd name="connsiteX20" fmla="*/ 382306 w 2864758"/>
              <a:gd name="connsiteY20" fmla="*/ 1205802 h 3049803"/>
              <a:gd name="connsiteX21" fmla="*/ 452644 w 2864758"/>
              <a:gd name="connsiteY21" fmla="*/ 1276141 h 3049803"/>
              <a:gd name="connsiteX22" fmla="*/ 522982 w 2864758"/>
              <a:gd name="connsiteY22" fmla="*/ 1266093 h 3049803"/>
              <a:gd name="connsiteX23" fmla="*/ 553128 w 2864758"/>
              <a:gd name="connsiteY23" fmla="*/ 1256044 h 3049803"/>
              <a:gd name="connsiteX24" fmla="*/ 603369 w 2864758"/>
              <a:gd name="connsiteY24" fmla="*/ 1266093 h 3049803"/>
              <a:gd name="connsiteX25" fmla="*/ 653611 w 2864758"/>
              <a:gd name="connsiteY25" fmla="*/ 1316334 h 3049803"/>
              <a:gd name="connsiteX26" fmla="*/ 673708 w 2864758"/>
              <a:gd name="connsiteY26" fmla="*/ 1376624 h 3049803"/>
              <a:gd name="connsiteX27" fmla="*/ 693804 w 2864758"/>
              <a:gd name="connsiteY27" fmla="*/ 1406770 h 3049803"/>
              <a:gd name="connsiteX28" fmla="*/ 713901 w 2864758"/>
              <a:gd name="connsiteY28" fmla="*/ 1467060 h 3049803"/>
              <a:gd name="connsiteX29" fmla="*/ 744046 w 2864758"/>
              <a:gd name="connsiteY29" fmla="*/ 1527350 h 3049803"/>
              <a:gd name="connsiteX30" fmla="*/ 834481 w 2864758"/>
              <a:gd name="connsiteY30" fmla="*/ 1567543 h 3049803"/>
              <a:gd name="connsiteX31" fmla="*/ 965110 w 2864758"/>
              <a:gd name="connsiteY31" fmla="*/ 1587640 h 3049803"/>
              <a:gd name="connsiteX32" fmla="*/ 970007 w 2864758"/>
              <a:gd name="connsiteY32" fmla="*/ 1677820 h 3049803"/>
              <a:gd name="connsiteX33" fmla="*/ 1088265 w 2864758"/>
              <a:gd name="connsiteY33" fmla="*/ 1682717 h 3049803"/>
              <a:gd name="connsiteX34" fmla="*/ 1124071 w 2864758"/>
              <a:gd name="connsiteY34" fmla="*/ 1689681 h 3049803"/>
              <a:gd name="connsiteX35" fmla="*/ 1138763 w 2864758"/>
              <a:gd name="connsiteY35" fmla="*/ 1722655 h 3049803"/>
              <a:gd name="connsiteX36" fmla="*/ 1231264 w 2864758"/>
              <a:gd name="connsiteY36" fmla="*/ 1755632 h 3049803"/>
              <a:gd name="connsiteX37" fmla="*/ 1279439 w 2864758"/>
              <a:gd name="connsiteY37" fmla="*/ 1745073 h 3049803"/>
              <a:gd name="connsiteX38" fmla="*/ 1356996 w 2864758"/>
              <a:gd name="connsiteY38" fmla="*/ 1798655 h 3049803"/>
              <a:gd name="connsiteX39" fmla="*/ 1387141 w 2864758"/>
              <a:gd name="connsiteY39" fmla="*/ 1818752 h 3049803"/>
              <a:gd name="connsiteX40" fmla="*/ 1445364 w 2864758"/>
              <a:gd name="connsiteY40" fmla="*/ 1855860 h 3049803"/>
              <a:gd name="connsiteX41" fmla="*/ 1457479 w 2864758"/>
              <a:gd name="connsiteY41" fmla="*/ 1939332 h 3049803"/>
              <a:gd name="connsiteX42" fmla="*/ 1467528 w 2864758"/>
              <a:gd name="connsiteY42" fmla="*/ 1969477 h 3049803"/>
              <a:gd name="connsiteX43" fmla="*/ 1548424 w 2864758"/>
              <a:gd name="connsiteY43" fmla="*/ 2010973 h 3049803"/>
              <a:gd name="connsiteX44" fmla="*/ 1568011 w 2864758"/>
              <a:gd name="connsiteY44" fmla="*/ 2066111 h 3049803"/>
              <a:gd name="connsiteX45" fmla="*/ 1643756 w 2864758"/>
              <a:gd name="connsiteY45" fmla="*/ 2101153 h 3049803"/>
              <a:gd name="connsiteX46" fmla="*/ 1689355 w 2864758"/>
              <a:gd name="connsiteY46" fmla="*/ 2141856 h 3049803"/>
              <a:gd name="connsiteX47" fmla="*/ 1748881 w 2864758"/>
              <a:gd name="connsiteY47" fmla="*/ 2210638 h 3049803"/>
              <a:gd name="connsiteX48" fmla="*/ 1779026 w 2864758"/>
              <a:gd name="connsiteY48" fmla="*/ 2220686 h 3049803"/>
              <a:gd name="connsiteX49" fmla="*/ 1869462 w 2864758"/>
              <a:gd name="connsiteY49" fmla="*/ 2230734 h 3049803"/>
              <a:gd name="connsiteX50" fmla="*/ 1849365 w 2864758"/>
              <a:gd name="connsiteY50" fmla="*/ 2321170 h 3049803"/>
              <a:gd name="connsiteX51" fmla="*/ 1829268 w 2864758"/>
              <a:gd name="connsiteY51" fmla="*/ 2351315 h 3049803"/>
              <a:gd name="connsiteX52" fmla="*/ 1799123 w 2864758"/>
              <a:gd name="connsiteY52" fmla="*/ 2592475 h 3049803"/>
              <a:gd name="connsiteX53" fmla="*/ 1779026 w 2864758"/>
              <a:gd name="connsiteY53" fmla="*/ 2622620 h 3049803"/>
              <a:gd name="connsiteX54" fmla="*/ 1748881 w 2864758"/>
              <a:gd name="connsiteY54" fmla="*/ 2682910 h 3049803"/>
              <a:gd name="connsiteX55" fmla="*/ 1700705 w 2864758"/>
              <a:gd name="connsiteY55" fmla="*/ 2690128 h 3049803"/>
              <a:gd name="connsiteX56" fmla="*/ 1632944 w 2864758"/>
              <a:gd name="connsiteY56" fmla="*/ 2793951 h 3049803"/>
              <a:gd name="connsiteX57" fmla="*/ 1663088 w 2864758"/>
              <a:gd name="connsiteY57" fmla="*/ 2841109 h 3049803"/>
              <a:gd name="connsiteX58" fmla="*/ 1688082 w 2864758"/>
              <a:gd name="connsiteY58" fmla="*/ 2861459 h 3049803"/>
              <a:gd name="connsiteX59" fmla="*/ 1730341 w 2864758"/>
              <a:gd name="connsiteY59" fmla="*/ 2899332 h 3049803"/>
              <a:gd name="connsiteX60" fmla="*/ 1788820 w 2864758"/>
              <a:gd name="connsiteY60" fmla="*/ 2916853 h 3049803"/>
              <a:gd name="connsiteX61" fmla="*/ 1834165 w 2864758"/>
              <a:gd name="connsiteY61" fmla="*/ 2968651 h 3049803"/>
              <a:gd name="connsiteX62" fmla="*/ 1813305 w 2864758"/>
              <a:gd name="connsiteY62" fmla="*/ 3006524 h 3049803"/>
              <a:gd name="connsiteX63" fmla="*/ 1856328 w 2864758"/>
              <a:gd name="connsiteY63" fmla="*/ 3049803 h 3049803"/>
              <a:gd name="connsiteX64" fmla="*/ 1949848 w 2864758"/>
              <a:gd name="connsiteY64" fmla="*/ 3034602 h 3049803"/>
              <a:gd name="connsiteX65" fmla="*/ 1979993 w 2864758"/>
              <a:gd name="connsiteY65" fmla="*/ 2974312 h 3049803"/>
              <a:gd name="connsiteX66" fmla="*/ 2000090 w 2864758"/>
              <a:gd name="connsiteY66" fmla="*/ 2944167 h 3049803"/>
              <a:gd name="connsiteX67" fmla="*/ 2040284 w 2864758"/>
              <a:gd name="connsiteY67" fmla="*/ 2883877 h 3049803"/>
              <a:gd name="connsiteX68" fmla="*/ 2080477 w 2864758"/>
              <a:gd name="connsiteY68" fmla="*/ 2823587 h 3049803"/>
              <a:gd name="connsiteX69" fmla="*/ 2100574 w 2864758"/>
              <a:gd name="connsiteY69" fmla="*/ 2793442 h 3049803"/>
              <a:gd name="connsiteX70" fmla="*/ 2140767 w 2864758"/>
              <a:gd name="connsiteY70" fmla="*/ 2733152 h 3049803"/>
              <a:gd name="connsiteX71" fmla="*/ 2160864 w 2864758"/>
              <a:gd name="connsiteY71" fmla="*/ 2703007 h 3049803"/>
              <a:gd name="connsiteX72" fmla="*/ 2191009 w 2864758"/>
              <a:gd name="connsiteY72" fmla="*/ 2642717 h 3049803"/>
              <a:gd name="connsiteX73" fmla="*/ 2221154 w 2864758"/>
              <a:gd name="connsiteY73" fmla="*/ 2582427 h 3049803"/>
              <a:gd name="connsiteX74" fmla="*/ 2241251 w 2864758"/>
              <a:gd name="connsiteY74" fmla="*/ 2522137 h 3049803"/>
              <a:gd name="connsiteX75" fmla="*/ 2251299 w 2864758"/>
              <a:gd name="connsiteY75" fmla="*/ 2491991 h 3049803"/>
              <a:gd name="connsiteX76" fmla="*/ 2233014 w 2864758"/>
              <a:gd name="connsiteY76" fmla="*/ 2407472 h 3049803"/>
              <a:gd name="connsiteX77" fmla="*/ 2263158 w 2864758"/>
              <a:gd name="connsiteY77" fmla="*/ 2326575 h 3049803"/>
              <a:gd name="connsiteX78" fmla="*/ 2278359 w 2864758"/>
              <a:gd name="connsiteY78" fmla="*/ 2293855 h 3049803"/>
              <a:gd name="connsiteX79" fmla="*/ 2277849 w 2864758"/>
              <a:gd name="connsiteY79" fmla="*/ 2250831 h 3049803"/>
              <a:gd name="connsiteX80" fmla="*/ 2315721 w 2864758"/>
              <a:gd name="connsiteY80" fmla="*/ 2180238 h 3049803"/>
              <a:gd name="connsiteX81" fmla="*/ 2427273 w 2864758"/>
              <a:gd name="connsiteY81" fmla="*/ 2196202 h 3049803"/>
              <a:gd name="connsiteX82" fmla="*/ 2462314 w 2864758"/>
              <a:gd name="connsiteY82" fmla="*/ 2029767 h 3049803"/>
              <a:gd name="connsiteX83" fmla="*/ 2502508 w 2864758"/>
              <a:gd name="connsiteY83" fmla="*/ 2039816 h 3049803"/>
              <a:gd name="connsiteX84" fmla="*/ 2542701 w 2864758"/>
              <a:gd name="connsiteY84" fmla="*/ 1949381 h 3049803"/>
              <a:gd name="connsiteX85" fmla="*/ 2552749 w 2864758"/>
              <a:gd name="connsiteY85" fmla="*/ 1909187 h 3049803"/>
              <a:gd name="connsiteX86" fmla="*/ 2616380 w 2864758"/>
              <a:gd name="connsiteY86" fmla="*/ 1891666 h 3049803"/>
              <a:gd name="connsiteX87" fmla="*/ 2643440 w 2864758"/>
              <a:gd name="connsiteY87" fmla="*/ 1831631 h 3049803"/>
              <a:gd name="connsiteX88" fmla="*/ 2716099 w 2864758"/>
              <a:gd name="connsiteY88" fmla="*/ 1811280 h 3049803"/>
              <a:gd name="connsiteX89" fmla="*/ 2703475 w 2864758"/>
              <a:gd name="connsiteY89" fmla="*/ 1758462 h 3049803"/>
              <a:gd name="connsiteX90" fmla="*/ 2693426 w 2864758"/>
              <a:gd name="connsiteY90" fmla="*/ 1547446 h 3049803"/>
              <a:gd name="connsiteX91" fmla="*/ 2633136 w 2864758"/>
              <a:gd name="connsiteY91" fmla="*/ 1507253 h 3049803"/>
              <a:gd name="connsiteX92" fmla="*/ 2621021 w 2864758"/>
              <a:gd name="connsiteY92" fmla="*/ 1482005 h 3049803"/>
              <a:gd name="connsiteX93" fmla="*/ 2603756 w 2864758"/>
              <a:gd name="connsiteY93" fmla="*/ 1456757 h 3049803"/>
              <a:gd name="connsiteX94" fmla="*/ 2578252 w 2864758"/>
              <a:gd name="connsiteY94" fmla="*/ 1374048 h 3049803"/>
              <a:gd name="connsiteX95" fmla="*/ 2623088 w 2864758"/>
              <a:gd name="connsiteY95" fmla="*/ 1396721 h 3049803"/>
              <a:gd name="connsiteX96" fmla="*/ 2683378 w 2864758"/>
              <a:gd name="connsiteY96" fmla="*/ 1426866 h 3049803"/>
              <a:gd name="connsiteX97" fmla="*/ 2736705 w 2864758"/>
              <a:gd name="connsiteY97" fmla="*/ 1330771 h 3049803"/>
              <a:gd name="connsiteX98" fmla="*/ 2683378 w 2864758"/>
              <a:gd name="connsiteY98" fmla="*/ 1336176 h 3049803"/>
              <a:gd name="connsiteX99" fmla="*/ 2615616 w 2864758"/>
              <a:gd name="connsiteY99" fmla="*/ 1349310 h 3049803"/>
              <a:gd name="connsiteX100" fmla="*/ 2646525 w 2864758"/>
              <a:gd name="connsiteY100" fmla="*/ 1276141 h 3049803"/>
              <a:gd name="connsiteX101" fmla="*/ 2673330 w 2864758"/>
              <a:gd name="connsiteY101" fmla="*/ 1296238 h 3049803"/>
              <a:gd name="connsiteX102" fmla="*/ 2706050 w 2864758"/>
              <a:gd name="connsiteY102" fmla="*/ 1298559 h 3049803"/>
              <a:gd name="connsiteX103" fmla="*/ 2733620 w 2864758"/>
              <a:gd name="connsiteY103" fmla="*/ 1300879 h 3049803"/>
              <a:gd name="connsiteX104" fmla="*/ 2728722 w 2864758"/>
              <a:gd name="connsiteY104" fmla="*/ 1268414 h 3049803"/>
              <a:gd name="connsiteX105" fmla="*/ 2724081 w 2864758"/>
              <a:gd name="connsiteY105" fmla="*/ 1251148 h 3049803"/>
              <a:gd name="connsiteX106" fmla="*/ 2732062 w 2864758"/>
              <a:gd name="connsiteY106" fmla="*/ 1221003 h 3049803"/>
              <a:gd name="connsiteX107" fmla="*/ 2723826 w 2864758"/>
              <a:gd name="connsiteY107" fmla="*/ 1196009 h 3049803"/>
              <a:gd name="connsiteX108" fmla="*/ 2764529 w 2864758"/>
              <a:gd name="connsiteY108" fmla="*/ 1112537 h 3049803"/>
              <a:gd name="connsiteX109" fmla="*/ 2705541 w 2864758"/>
              <a:gd name="connsiteY109" fmla="*/ 1007411 h 3049803"/>
              <a:gd name="connsiteX110" fmla="*/ 2742112 w 2864758"/>
              <a:gd name="connsiteY110" fmla="*/ 957424 h 3049803"/>
              <a:gd name="connsiteX111" fmla="*/ 2723826 w 2864758"/>
              <a:gd name="connsiteY111" fmla="*/ 914400 h 3049803"/>
              <a:gd name="connsiteX112" fmla="*/ 2733620 w 2864758"/>
              <a:gd name="connsiteY112" fmla="*/ 884255 h 3049803"/>
              <a:gd name="connsiteX113" fmla="*/ 2773813 w 2864758"/>
              <a:gd name="connsiteY113" fmla="*/ 823965 h 3049803"/>
              <a:gd name="connsiteX114" fmla="*/ 2834103 w 2864758"/>
              <a:gd name="connsiteY114" fmla="*/ 823965 h 3049803"/>
              <a:gd name="connsiteX115" fmla="*/ 2864758 w 2864758"/>
              <a:gd name="connsiteY115" fmla="*/ 793820 h 3049803"/>
              <a:gd name="connsiteX116" fmla="*/ 2849557 w 2864758"/>
              <a:gd name="connsiteY116" fmla="*/ 771402 h 3049803"/>
              <a:gd name="connsiteX117" fmla="*/ 2771237 w 2864758"/>
              <a:gd name="connsiteY117" fmla="*/ 759032 h 3049803"/>
              <a:gd name="connsiteX118" fmla="*/ 2709645 w 2864758"/>
              <a:gd name="connsiteY118" fmla="*/ 776809 h 3049803"/>
              <a:gd name="connsiteX119" fmla="*/ 2686973 w 2864758"/>
              <a:gd name="connsiteY119" fmla="*/ 812105 h 3049803"/>
              <a:gd name="connsiteX120" fmla="*/ 2613040 w 2864758"/>
              <a:gd name="connsiteY120" fmla="*/ 803868 h 3049803"/>
              <a:gd name="connsiteX121" fmla="*/ 2621277 w 2864758"/>
              <a:gd name="connsiteY121" fmla="*/ 765996 h 3049803"/>
              <a:gd name="connsiteX122" fmla="*/ 2562798 w 2864758"/>
              <a:gd name="connsiteY122" fmla="*/ 674796 h 3049803"/>
              <a:gd name="connsiteX123" fmla="*/ 2502508 w 2864758"/>
              <a:gd name="connsiteY123" fmla="*/ 683034 h 3049803"/>
              <a:gd name="connsiteX124" fmla="*/ 2472363 w 2864758"/>
              <a:gd name="connsiteY124" fmla="*/ 683288 h 3049803"/>
              <a:gd name="connsiteX125" fmla="*/ 2201057 w 2864758"/>
              <a:gd name="connsiteY125" fmla="*/ 703385 h 3049803"/>
              <a:gd name="connsiteX126" fmla="*/ 2160864 w 2864758"/>
              <a:gd name="connsiteY126" fmla="*/ 713433 h 3049803"/>
              <a:gd name="connsiteX127" fmla="*/ 2060380 w 2864758"/>
              <a:gd name="connsiteY127" fmla="*/ 723482 h 3049803"/>
              <a:gd name="connsiteX128" fmla="*/ 2030235 w 2864758"/>
              <a:gd name="connsiteY128" fmla="*/ 743578 h 3049803"/>
              <a:gd name="connsiteX129" fmla="*/ 2028933 w 2864758"/>
              <a:gd name="connsiteY129" fmla="*/ 816493 h 3049803"/>
              <a:gd name="connsiteX130" fmla="*/ 1882086 w 2864758"/>
              <a:gd name="connsiteY130" fmla="*/ 798717 h 3049803"/>
              <a:gd name="connsiteX131" fmla="*/ 1888002 w 2864758"/>
              <a:gd name="connsiteY131" fmla="*/ 712669 h 3049803"/>
              <a:gd name="connsiteX132" fmla="*/ 1839317 w 2864758"/>
              <a:gd name="connsiteY132" fmla="*/ 693337 h 3049803"/>
              <a:gd name="connsiteX133" fmla="*/ 1759184 w 2864758"/>
              <a:gd name="connsiteY133" fmla="*/ 688440 h 3049803"/>
              <a:gd name="connsiteX134" fmla="*/ 1718736 w 2864758"/>
              <a:gd name="connsiteY134" fmla="*/ 653143 h 3049803"/>
              <a:gd name="connsiteX135" fmla="*/ 1818965 w 2864758"/>
              <a:gd name="connsiteY135" fmla="*/ 658550 h 3049803"/>
              <a:gd name="connsiteX136" fmla="*/ 1812511 w 2864758"/>
              <a:gd name="connsiteY136" fmla="*/ 498285 h 3049803"/>
              <a:gd name="connsiteX137" fmla="*/ 1539677 w 2864758"/>
              <a:gd name="connsiteY137" fmla="*/ 510146 h 3049803"/>
              <a:gd name="connsiteX138" fmla="*/ 1546102 w 2864758"/>
              <a:gd name="connsiteY138" fmla="*/ 357863 h 3049803"/>
              <a:gd name="connsiteX139" fmla="*/ 1384055 w 2864758"/>
              <a:gd name="connsiteY139" fmla="*/ 351948 h 3049803"/>
              <a:gd name="connsiteX140" fmla="*/ 1386630 w 2864758"/>
              <a:gd name="connsiteY140" fmla="*/ 490812 h 3049803"/>
              <a:gd name="connsiteX141" fmla="*/ 1332256 w 2864758"/>
              <a:gd name="connsiteY141" fmla="*/ 465055 h 3049803"/>
              <a:gd name="connsiteX142" fmla="*/ 1346947 w 2864758"/>
              <a:gd name="connsiteY142" fmla="*/ 391886 h 3049803"/>
              <a:gd name="connsiteX143" fmla="*/ 1005303 w 2864758"/>
              <a:gd name="connsiteY143" fmla="*/ 321548 h 3049803"/>
              <a:gd name="connsiteX144" fmla="*/ 975158 w 2864758"/>
              <a:gd name="connsiteY144" fmla="*/ 371789 h 3049803"/>
              <a:gd name="connsiteX145" fmla="*/ 843510 w 2864758"/>
              <a:gd name="connsiteY145" fmla="*/ 358910 h 3049803"/>
              <a:gd name="connsiteX146" fmla="*/ 767483 w 2864758"/>
              <a:gd name="connsiteY146" fmla="*/ 166181 h 3049803"/>
              <a:gd name="connsiteX147" fmla="*/ 633514 w 2864758"/>
              <a:gd name="connsiteY147" fmla="*/ 221064 h 3049803"/>
              <a:gd name="connsiteX148" fmla="*/ 593321 w 2864758"/>
              <a:gd name="connsiteY148" fmla="*/ 190919 h 3049803"/>
              <a:gd name="connsiteX149" fmla="*/ 513189 w 2864758"/>
              <a:gd name="connsiteY149" fmla="*/ 223640 h 3049803"/>
              <a:gd name="connsiteX150" fmla="*/ 435378 w 2864758"/>
              <a:gd name="connsiteY150" fmla="*/ 311755 h 3049803"/>
              <a:gd name="connsiteX151" fmla="*/ 372257 w 2864758"/>
              <a:gd name="connsiteY151" fmla="*/ 231112 h 3049803"/>
              <a:gd name="connsiteX152" fmla="*/ 502376 w 2864758"/>
              <a:gd name="connsiteY152" fmla="*/ 156387 h 3049803"/>
              <a:gd name="connsiteX153" fmla="*/ 427396 w 2864758"/>
              <a:gd name="connsiteY153" fmla="*/ 35551 h 3049803"/>
              <a:gd name="connsiteX154" fmla="*/ 311967 w 2864758"/>
              <a:gd name="connsiteY154" fmla="*/ 40194 h 3049803"/>
              <a:gd name="connsiteX155" fmla="*/ 294700 w 2864758"/>
              <a:gd name="connsiteY155" fmla="*/ 80642 h 3049803"/>
              <a:gd name="connsiteX156" fmla="*/ 191387 w 2864758"/>
              <a:gd name="connsiteY156" fmla="*/ 0 h 3049803"/>
              <a:gd name="connsiteX157" fmla="*/ 111000 w 2864758"/>
              <a:gd name="connsiteY157" fmla="*/ 0 h 3049803"/>
              <a:gd name="connsiteX158" fmla="*/ 161242 w 2864758"/>
              <a:gd name="connsiteY158" fmla="*/ 70339 h 3049803"/>
              <a:gd name="connsiteX159" fmla="*/ 36529 w 2864758"/>
              <a:gd name="connsiteY159" fmla="*/ 65441 h 3049803"/>
              <a:gd name="connsiteX0" fmla="*/ 16808 w 2845037"/>
              <a:gd name="connsiteY0" fmla="*/ 65441 h 3049803"/>
              <a:gd name="connsiteX1" fmla="*/ 9081 w 2845037"/>
              <a:gd name="connsiteY1" fmla="*/ 80896 h 3049803"/>
              <a:gd name="connsiteX2" fmla="*/ 844 w 2845037"/>
              <a:gd name="connsiteY2" fmla="*/ 150726 h 3049803"/>
              <a:gd name="connsiteX3" fmla="*/ 30989 w 2845037"/>
              <a:gd name="connsiteY3" fmla="*/ 160774 h 3049803"/>
              <a:gd name="connsiteX4" fmla="*/ 91279 w 2845037"/>
              <a:gd name="connsiteY4" fmla="*/ 140677 h 3049803"/>
              <a:gd name="connsiteX5" fmla="*/ 111376 w 2845037"/>
              <a:gd name="connsiteY5" fmla="*/ 291402 h 3049803"/>
              <a:gd name="connsiteX6" fmla="*/ 141521 w 2845037"/>
              <a:gd name="connsiteY6" fmla="*/ 351693 h 3049803"/>
              <a:gd name="connsiteX7" fmla="*/ 161617 w 2845037"/>
              <a:gd name="connsiteY7" fmla="*/ 411983 h 3049803"/>
              <a:gd name="connsiteX8" fmla="*/ 171666 w 2845037"/>
              <a:gd name="connsiteY8" fmla="*/ 552660 h 3049803"/>
              <a:gd name="connsiteX9" fmla="*/ 181714 w 2845037"/>
              <a:gd name="connsiteY9" fmla="*/ 582805 h 3049803"/>
              <a:gd name="connsiteX10" fmla="*/ 201811 w 2845037"/>
              <a:gd name="connsiteY10" fmla="*/ 663191 h 3049803"/>
              <a:gd name="connsiteX11" fmla="*/ 221908 w 2845037"/>
              <a:gd name="connsiteY11" fmla="*/ 693337 h 3049803"/>
              <a:gd name="connsiteX12" fmla="*/ 221908 w 2845037"/>
              <a:gd name="connsiteY12" fmla="*/ 803868 h 3049803"/>
              <a:gd name="connsiteX13" fmla="*/ 211859 w 2845037"/>
              <a:gd name="connsiteY13" fmla="*/ 834013 h 3049803"/>
              <a:gd name="connsiteX14" fmla="*/ 181714 w 2845037"/>
              <a:gd name="connsiteY14" fmla="*/ 854110 h 3049803"/>
              <a:gd name="connsiteX15" fmla="*/ 161617 w 2845037"/>
              <a:gd name="connsiteY15" fmla="*/ 914400 h 3049803"/>
              <a:gd name="connsiteX16" fmla="*/ 181714 w 2845037"/>
              <a:gd name="connsiteY16" fmla="*/ 1075174 h 3049803"/>
              <a:gd name="connsiteX17" fmla="*/ 201811 w 2845037"/>
              <a:gd name="connsiteY17" fmla="*/ 1135464 h 3049803"/>
              <a:gd name="connsiteX18" fmla="*/ 231956 w 2845037"/>
              <a:gd name="connsiteY18" fmla="*/ 1165609 h 3049803"/>
              <a:gd name="connsiteX19" fmla="*/ 252053 w 2845037"/>
              <a:gd name="connsiteY19" fmla="*/ 1195754 h 3049803"/>
              <a:gd name="connsiteX20" fmla="*/ 362585 w 2845037"/>
              <a:gd name="connsiteY20" fmla="*/ 1205802 h 3049803"/>
              <a:gd name="connsiteX21" fmla="*/ 432923 w 2845037"/>
              <a:gd name="connsiteY21" fmla="*/ 1276141 h 3049803"/>
              <a:gd name="connsiteX22" fmla="*/ 503261 w 2845037"/>
              <a:gd name="connsiteY22" fmla="*/ 1266093 h 3049803"/>
              <a:gd name="connsiteX23" fmla="*/ 533407 w 2845037"/>
              <a:gd name="connsiteY23" fmla="*/ 1256044 h 3049803"/>
              <a:gd name="connsiteX24" fmla="*/ 583648 w 2845037"/>
              <a:gd name="connsiteY24" fmla="*/ 1266093 h 3049803"/>
              <a:gd name="connsiteX25" fmla="*/ 633890 w 2845037"/>
              <a:gd name="connsiteY25" fmla="*/ 1316334 h 3049803"/>
              <a:gd name="connsiteX26" fmla="*/ 653987 w 2845037"/>
              <a:gd name="connsiteY26" fmla="*/ 1376624 h 3049803"/>
              <a:gd name="connsiteX27" fmla="*/ 674083 w 2845037"/>
              <a:gd name="connsiteY27" fmla="*/ 1406770 h 3049803"/>
              <a:gd name="connsiteX28" fmla="*/ 694180 w 2845037"/>
              <a:gd name="connsiteY28" fmla="*/ 1467060 h 3049803"/>
              <a:gd name="connsiteX29" fmla="*/ 724325 w 2845037"/>
              <a:gd name="connsiteY29" fmla="*/ 1527350 h 3049803"/>
              <a:gd name="connsiteX30" fmla="*/ 814760 w 2845037"/>
              <a:gd name="connsiteY30" fmla="*/ 1567543 h 3049803"/>
              <a:gd name="connsiteX31" fmla="*/ 945389 w 2845037"/>
              <a:gd name="connsiteY31" fmla="*/ 1587640 h 3049803"/>
              <a:gd name="connsiteX32" fmla="*/ 950286 w 2845037"/>
              <a:gd name="connsiteY32" fmla="*/ 1677820 h 3049803"/>
              <a:gd name="connsiteX33" fmla="*/ 1068544 w 2845037"/>
              <a:gd name="connsiteY33" fmla="*/ 1682717 h 3049803"/>
              <a:gd name="connsiteX34" fmla="*/ 1104350 w 2845037"/>
              <a:gd name="connsiteY34" fmla="*/ 1689681 h 3049803"/>
              <a:gd name="connsiteX35" fmla="*/ 1119042 w 2845037"/>
              <a:gd name="connsiteY35" fmla="*/ 1722655 h 3049803"/>
              <a:gd name="connsiteX36" fmla="*/ 1211543 w 2845037"/>
              <a:gd name="connsiteY36" fmla="*/ 1755632 h 3049803"/>
              <a:gd name="connsiteX37" fmla="*/ 1259718 w 2845037"/>
              <a:gd name="connsiteY37" fmla="*/ 1745073 h 3049803"/>
              <a:gd name="connsiteX38" fmla="*/ 1337275 w 2845037"/>
              <a:gd name="connsiteY38" fmla="*/ 1798655 h 3049803"/>
              <a:gd name="connsiteX39" fmla="*/ 1367420 w 2845037"/>
              <a:gd name="connsiteY39" fmla="*/ 1818752 h 3049803"/>
              <a:gd name="connsiteX40" fmla="*/ 1425643 w 2845037"/>
              <a:gd name="connsiteY40" fmla="*/ 1855860 h 3049803"/>
              <a:gd name="connsiteX41" fmla="*/ 1437758 w 2845037"/>
              <a:gd name="connsiteY41" fmla="*/ 1939332 h 3049803"/>
              <a:gd name="connsiteX42" fmla="*/ 1447807 w 2845037"/>
              <a:gd name="connsiteY42" fmla="*/ 1969477 h 3049803"/>
              <a:gd name="connsiteX43" fmla="*/ 1528703 w 2845037"/>
              <a:gd name="connsiteY43" fmla="*/ 2010973 h 3049803"/>
              <a:gd name="connsiteX44" fmla="*/ 1548290 w 2845037"/>
              <a:gd name="connsiteY44" fmla="*/ 2066111 h 3049803"/>
              <a:gd name="connsiteX45" fmla="*/ 1624035 w 2845037"/>
              <a:gd name="connsiteY45" fmla="*/ 2101153 h 3049803"/>
              <a:gd name="connsiteX46" fmla="*/ 1669634 w 2845037"/>
              <a:gd name="connsiteY46" fmla="*/ 2141856 h 3049803"/>
              <a:gd name="connsiteX47" fmla="*/ 1729160 w 2845037"/>
              <a:gd name="connsiteY47" fmla="*/ 2210638 h 3049803"/>
              <a:gd name="connsiteX48" fmla="*/ 1759305 w 2845037"/>
              <a:gd name="connsiteY48" fmla="*/ 2220686 h 3049803"/>
              <a:gd name="connsiteX49" fmla="*/ 1849741 w 2845037"/>
              <a:gd name="connsiteY49" fmla="*/ 2230734 h 3049803"/>
              <a:gd name="connsiteX50" fmla="*/ 1829644 w 2845037"/>
              <a:gd name="connsiteY50" fmla="*/ 2321170 h 3049803"/>
              <a:gd name="connsiteX51" fmla="*/ 1809547 w 2845037"/>
              <a:gd name="connsiteY51" fmla="*/ 2351315 h 3049803"/>
              <a:gd name="connsiteX52" fmla="*/ 1779402 w 2845037"/>
              <a:gd name="connsiteY52" fmla="*/ 2592475 h 3049803"/>
              <a:gd name="connsiteX53" fmla="*/ 1759305 w 2845037"/>
              <a:gd name="connsiteY53" fmla="*/ 2622620 h 3049803"/>
              <a:gd name="connsiteX54" fmla="*/ 1729160 w 2845037"/>
              <a:gd name="connsiteY54" fmla="*/ 2682910 h 3049803"/>
              <a:gd name="connsiteX55" fmla="*/ 1680984 w 2845037"/>
              <a:gd name="connsiteY55" fmla="*/ 2690128 h 3049803"/>
              <a:gd name="connsiteX56" fmla="*/ 1613223 w 2845037"/>
              <a:gd name="connsiteY56" fmla="*/ 2793951 h 3049803"/>
              <a:gd name="connsiteX57" fmla="*/ 1643367 w 2845037"/>
              <a:gd name="connsiteY57" fmla="*/ 2841109 h 3049803"/>
              <a:gd name="connsiteX58" fmla="*/ 1668361 w 2845037"/>
              <a:gd name="connsiteY58" fmla="*/ 2861459 h 3049803"/>
              <a:gd name="connsiteX59" fmla="*/ 1710620 w 2845037"/>
              <a:gd name="connsiteY59" fmla="*/ 2899332 h 3049803"/>
              <a:gd name="connsiteX60" fmla="*/ 1769099 w 2845037"/>
              <a:gd name="connsiteY60" fmla="*/ 2916853 h 3049803"/>
              <a:gd name="connsiteX61" fmla="*/ 1814444 w 2845037"/>
              <a:gd name="connsiteY61" fmla="*/ 2968651 h 3049803"/>
              <a:gd name="connsiteX62" fmla="*/ 1793584 w 2845037"/>
              <a:gd name="connsiteY62" fmla="*/ 3006524 h 3049803"/>
              <a:gd name="connsiteX63" fmla="*/ 1836607 w 2845037"/>
              <a:gd name="connsiteY63" fmla="*/ 3049803 h 3049803"/>
              <a:gd name="connsiteX64" fmla="*/ 1930127 w 2845037"/>
              <a:gd name="connsiteY64" fmla="*/ 3034602 h 3049803"/>
              <a:gd name="connsiteX65" fmla="*/ 1960272 w 2845037"/>
              <a:gd name="connsiteY65" fmla="*/ 2974312 h 3049803"/>
              <a:gd name="connsiteX66" fmla="*/ 1980369 w 2845037"/>
              <a:gd name="connsiteY66" fmla="*/ 2944167 h 3049803"/>
              <a:gd name="connsiteX67" fmla="*/ 2020563 w 2845037"/>
              <a:gd name="connsiteY67" fmla="*/ 2883877 h 3049803"/>
              <a:gd name="connsiteX68" fmla="*/ 2060756 w 2845037"/>
              <a:gd name="connsiteY68" fmla="*/ 2823587 h 3049803"/>
              <a:gd name="connsiteX69" fmla="*/ 2080853 w 2845037"/>
              <a:gd name="connsiteY69" fmla="*/ 2793442 h 3049803"/>
              <a:gd name="connsiteX70" fmla="*/ 2121046 w 2845037"/>
              <a:gd name="connsiteY70" fmla="*/ 2733152 h 3049803"/>
              <a:gd name="connsiteX71" fmla="*/ 2141143 w 2845037"/>
              <a:gd name="connsiteY71" fmla="*/ 2703007 h 3049803"/>
              <a:gd name="connsiteX72" fmla="*/ 2171288 w 2845037"/>
              <a:gd name="connsiteY72" fmla="*/ 2642717 h 3049803"/>
              <a:gd name="connsiteX73" fmla="*/ 2201433 w 2845037"/>
              <a:gd name="connsiteY73" fmla="*/ 2582427 h 3049803"/>
              <a:gd name="connsiteX74" fmla="*/ 2221530 w 2845037"/>
              <a:gd name="connsiteY74" fmla="*/ 2522137 h 3049803"/>
              <a:gd name="connsiteX75" fmla="*/ 2231578 w 2845037"/>
              <a:gd name="connsiteY75" fmla="*/ 2491991 h 3049803"/>
              <a:gd name="connsiteX76" fmla="*/ 2213293 w 2845037"/>
              <a:gd name="connsiteY76" fmla="*/ 2407472 h 3049803"/>
              <a:gd name="connsiteX77" fmla="*/ 2243437 w 2845037"/>
              <a:gd name="connsiteY77" fmla="*/ 2326575 h 3049803"/>
              <a:gd name="connsiteX78" fmla="*/ 2258638 w 2845037"/>
              <a:gd name="connsiteY78" fmla="*/ 2293855 h 3049803"/>
              <a:gd name="connsiteX79" fmla="*/ 2258128 w 2845037"/>
              <a:gd name="connsiteY79" fmla="*/ 2250831 h 3049803"/>
              <a:gd name="connsiteX80" fmla="*/ 2296000 w 2845037"/>
              <a:gd name="connsiteY80" fmla="*/ 2180238 h 3049803"/>
              <a:gd name="connsiteX81" fmla="*/ 2407552 w 2845037"/>
              <a:gd name="connsiteY81" fmla="*/ 2196202 h 3049803"/>
              <a:gd name="connsiteX82" fmla="*/ 2442593 w 2845037"/>
              <a:gd name="connsiteY82" fmla="*/ 2029767 h 3049803"/>
              <a:gd name="connsiteX83" fmla="*/ 2482787 w 2845037"/>
              <a:gd name="connsiteY83" fmla="*/ 2039816 h 3049803"/>
              <a:gd name="connsiteX84" fmla="*/ 2522980 w 2845037"/>
              <a:gd name="connsiteY84" fmla="*/ 1949381 h 3049803"/>
              <a:gd name="connsiteX85" fmla="*/ 2533028 w 2845037"/>
              <a:gd name="connsiteY85" fmla="*/ 1909187 h 3049803"/>
              <a:gd name="connsiteX86" fmla="*/ 2596659 w 2845037"/>
              <a:gd name="connsiteY86" fmla="*/ 1891666 h 3049803"/>
              <a:gd name="connsiteX87" fmla="*/ 2623719 w 2845037"/>
              <a:gd name="connsiteY87" fmla="*/ 1831631 h 3049803"/>
              <a:gd name="connsiteX88" fmla="*/ 2696378 w 2845037"/>
              <a:gd name="connsiteY88" fmla="*/ 1811280 h 3049803"/>
              <a:gd name="connsiteX89" fmla="*/ 2683754 w 2845037"/>
              <a:gd name="connsiteY89" fmla="*/ 1758462 h 3049803"/>
              <a:gd name="connsiteX90" fmla="*/ 2673705 w 2845037"/>
              <a:gd name="connsiteY90" fmla="*/ 1547446 h 3049803"/>
              <a:gd name="connsiteX91" fmla="*/ 2613415 w 2845037"/>
              <a:gd name="connsiteY91" fmla="*/ 1507253 h 3049803"/>
              <a:gd name="connsiteX92" fmla="*/ 2601300 w 2845037"/>
              <a:gd name="connsiteY92" fmla="*/ 1482005 h 3049803"/>
              <a:gd name="connsiteX93" fmla="*/ 2584035 w 2845037"/>
              <a:gd name="connsiteY93" fmla="*/ 1456757 h 3049803"/>
              <a:gd name="connsiteX94" fmla="*/ 2558531 w 2845037"/>
              <a:gd name="connsiteY94" fmla="*/ 1374048 h 3049803"/>
              <a:gd name="connsiteX95" fmla="*/ 2603367 w 2845037"/>
              <a:gd name="connsiteY95" fmla="*/ 1396721 h 3049803"/>
              <a:gd name="connsiteX96" fmla="*/ 2663657 w 2845037"/>
              <a:gd name="connsiteY96" fmla="*/ 1426866 h 3049803"/>
              <a:gd name="connsiteX97" fmla="*/ 2716984 w 2845037"/>
              <a:gd name="connsiteY97" fmla="*/ 1330771 h 3049803"/>
              <a:gd name="connsiteX98" fmla="*/ 2663657 w 2845037"/>
              <a:gd name="connsiteY98" fmla="*/ 1336176 h 3049803"/>
              <a:gd name="connsiteX99" fmla="*/ 2595895 w 2845037"/>
              <a:gd name="connsiteY99" fmla="*/ 1349310 h 3049803"/>
              <a:gd name="connsiteX100" fmla="*/ 2626804 w 2845037"/>
              <a:gd name="connsiteY100" fmla="*/ 1276141 h 3049803"/>
              <a:gd name="connsiteX101" fmla="*/ 2653609 w 2845037"/>
              <a:gd name="connsiteY101" fmla="*/ 1296238 h 3049803"/>
              <a:gd name="connsiteX102" fmla="*/ 2686329 w 2845037"/>
              <a:gd name="connsiteY102" fmla="*/ 1298559 h 3049803"/>
              <a:gd name="connsiteX103" fmla="*/ 2713899 w 2845037"/>
              <a:gd name="connsiteY103" fmla="*/ 1300879 h 3049803"/>
              <a:gd name="connsiteX104" fmla="*/ 2709001 w 2845037"/>
              <a:gd name="connsiteY104" fmla="*/ 1268414 h 3049803"/>
              <a:gd name="connsiteX105" fmla="*/ 2704360 w 2845037"/>
              <a:gd name="connsiteY105" fmla="*/ 1251148 h 3049803"/>
              <a:gd name="connsiteX106" fmla="*/ 2712341 w 2845037"/>
              <a:gd name="connsiteY106" fmla="*/ 1221003 h 3049803"/>
              <a:gd name="connsiteX107" fmla="*/ 2704105 w 2845037"/>
              <a:gd name="connsiteY107" fmla="*/ 1196009 h 3049803"/>
              <a:gd name="connsiteX108" fmla="*/ 2744808 w 2845037"/>
              <a:gd name="connsiteY108" fmla="*/ 1112537 h 3049803"/>
              <a:gd name="connsiteX109" fmla="*/ 2685820 w 2845037"/>
              <a:gd name="connsiteY109" fmla="*/ 1007411 h 3049803"/>
              <a:gd name="connsiteX110" fmla="*/ 2722391 w 2845037"/>
              <a:gd name="connsiteY110" fmla="*/ 957424 h 3049803"/>
              <a:gd name="connsiteX111" fmla="*/ 2704105 w 2845037"/>
              <a:gd name="connsiteY111" fmla="*/ 914400 h 3049803"/>
              <a:gd name="connsiteX112" fmla="*/ 2713899 w 2845037"/>
              <a:gd name="connsiteY112" fmla="*/ 884255 h 3049803"/>
              <a:gd name="connsiteX113" fmla="*/ 2754092 w 2845037"/>
              <a:gd name="connsiteY113" fmla="*/ 823965 h 3049803"/>
              <a:gd name="connsiteX114" fmla="*/ 2814382 w 2845037"/>
              <a:gd name="connsiteY114" fmla="*/ 823965 h 3049803"/>
              <a:gd name="connsiteX115" fmla="*/ 2845037 w 2845037"/>
              <a:gd name="connsiteY115" fmla="*/ 793820 h 3049803"/>
              <a:gd name="connsiteX116" fmla="*/ 2829836 w 2845037"/>
              <a:gd name="connsiteY116" fmla="*/ 771402 h 3049803"/>
              <a:gd name="connsiteX117" fmla="*/ 2751516 w 2845037"/>
              <a:gd name="connsiteY117" fmla="*/ 759032 h 3049803"/>
              <a:gd name="connsiteX118" fmla="*/ 2689924 w 2845037"/>
              <a:gd name="connsiteY118" fmla="*/ 776809 h 3049803"/>
              <a:gd name="connsiteX119" fmla="*/ 2667252 w 2845037"/>
              <a:gd name="connsiteY119" fmla="*/ 812105 h 3049803"/>
              <a:gd name="connsiteX120" fmla="*/ 2593319 w 2845037"/>
              <a:gd name="connsiteY120" fmla="*/ 803868 h 3049803"/>
              <a:gd name="connsiteX121" fmla="*/ 2601556 w 2845037"/>
              <a:gd name="connsiteY121" fmla="*/ 765996 h 3049803"/>
              <a:gd name="connsiteX122" fmla="*/ 2543077 w 2845037"/>
              <a:gd name="connsiteY122" fmla="*/ 674796 h 3049803"/>
              <a:gd name="connsiteX123" fmla="*/ 2482787 w 2845037"/>
              <a:gd name="connsiteY123" fmla="*/ 683034 h 3049803"/>
              <a:gd name="connsiteX124" fmla="*/ 2452642 w 2845037"/>
              <a:gd name="connsiteY124" fmla="*/ 683288 h 3049803"/>
              <a:gd name="connsiteX125" fmla="*/ 2181336 w 2845037"/>
              <a:gd name="connsiteY125" fmla="*/ 703385 h 3049803"/>
              <a:gd name="connsiteX126" fmla="*/ 2141143 w 2845037"/>
              <a:gd name="connsiteY126" fmla="*/ 713433 h 3049803"/>
              <a:gd name="connsiteX127" fmla="*/ 2040659 w 2845037"/>
              <a:gd name="connsiteY127" fmla="*/ 723482 h 3049803"/>
              <a:gd name="connsiteX128" fmla="*/ 2010514 w 2845037"/>
              <a:gd name="connsiteY128" fmla="*/ 743578 h 3049803"/>
              <a:gd name="connsiteX129" fmla="*/ 2009212 w 2845037"/>
              <a:gd name="connsiteY129" fmla="*/ 816493 h 3049803"/>
              <a:gd name="connsiteX130" fmla="*/ 1862365 w 2845037"/>
              <a:gd name="connsiteY130" fmla="*/ 798717 h 3049803"/>
              <a:gd name="connsiteX131" fmla="*/ 1868281 w 2845037"/>
              <a:gd name="connsiteY131" fmla="*/ 712669 h 3049803"/>
              <a:gd name="connsiteX132" fmla="*/ 1819596 w 2845037"/>
              <a:gd name="connsiteY132" fmla="*/ 693337 h 3049803"/>
              <a:gd name="connsiteX133" fmla="*/ 1739463 w 2845037"/>
              <a:gd name="connsiteY133" fmla="*/ 688440 h 3049803"/>
              <a:gd name="connsiteX134" fmla="*/ 1699015 w 2845037"/>
              <a:gd name="connsiteY134" fmla="*/ 653143 h 3049803"/>
              <a:gd name="connsiteX135" fmla="*/ 1799244 w 2845037"/>
              <a:gd name="connsiteY135" fmla="*/ 658550 h 3049803"/>
              <a:gd name="connsiteX136" fmla="*/ 1792790 w 2845037"/>
              <a:gd name="connsiteY136" fmla="*/ 498285 h 3049803"/>
              <a:gd name="connsiteX137" fmla="*/ 1519956 w 2845037"/>
              <a:gd name="connsiteY137" fmla="*/ 510146 h 3049803"/>
              <a:gd name="connsiteX138" fmla="*/ 1526381 w 2845037"/>
              <a:gd name="connsiteY138" fmla="*/ 357863 h 3049803"/>
              <a:gd name="connsiteX139" fmla="*/ 1364334 w 2845037"/>
              <a:gd name="connsiteY139" fmla="*/ 351948 h 3049803"/>
              <a:gd name="connsiteX140" fmla="*/ 1366909 w 2845037"/>
              <a:gd name="connsiteY140" fmla="*/ 490812 h 3049803"/>
              <a:gd name="connsiteX141" fmla="*/ 1312535 w 2845037"/>
              <a:gd name="connsiteY141" fmla="*/ 465055 h 3049803"/>
              <a:gd name="connsiteX142" fmla="*/ 1327226 w 2845037"/>
              <a:gd name="connsiteY142" fmla="*/ 391886 h 3049803"/>
              <a:gd name="connsiteX143" fmla="*/ 985582 w 2845037"/>
              <a:gd name="connsiteY143" fmla="*/ 321548 h 3049803"/>
              <a:gd name="connsiteX144" fmla="*/ 955437 w 2845037"/>
              <a:gd name="connsiteY144" fmla="*/ 371789 h 3049803"/>
              <a:gd name="connsiteX145" fmla="*/ 823789 w 2845037"/>
              <a:gd name="connsiteY145" fmla="*/ 358910 h 3049803"/>
              <a:gd name="connsiteX146" fmla="*/ 747762 w 2845037"/>
              <a:gd name="connsiteY146" fmla="*/ 166181 h 3049803"/>
              <a:gd name="connsiteX147" fmla="*/ 613793 w 2845037"/>
              <a:gd name="connsiteY147" fmla="*/ 221064 h 3049803"/>
              <a:gd name="connsiteX148" fmla="*/ 573600 w 2845037"/>
              <a:gd name="connsiteY148" fmla="*/ 190919 h 3049803"/>
              <a:gd name="connsiteX149" fmla="*/ 493468 w 2845037"/>
              <a:gd name="connsiteY149" fmla="*/ 223640 h 3049803"/>
              <a:gd name="connsiteX150" fmla="*/ 415657 w 2845037"/>
              <a:gd name="connsiteY150" fmla="*/ 311755 h 3049803"/>
              <a:gd name="connsiteX151" fmla="*/ 352536 w 2845037"/>
              <a:gd name="connsiteY151" fmla="*/ 231112 h 3049803"/>
              <a:gd name="connsiteX152" fmla="*/ 482655 w 2845037"/>
              <a:gd name="connsiteY152" fmla="*/ 156387 h 3049803"/>
              <a:gd name="connsiteX153" fmla="*/ 407675 w 2845037"/>
              <a:gd name="connsiteY153" fmla="*/ 35551 h 3049803"/>
              <a:gd name="connsiteX154" fmla="*/ 292246 w 2845037"/>
              <a:gd name="connsiteY154" fmla="*/ 40194 h 3049803"/>
              <a:gd name="connsiteX155" fmla="*/ 274979 w 2845037"/>
              <a:gd name="connsiteY155" fmla="*/ 80642 h 3049803"/>
              <a:gd name="connsiteX156" fmla="*/ 171666 w 2845037"/>
              <a:gd name="connsiteY156" fmla="*/ 0 h 3049803"/>
              <a:gd name="connsiteX157" fmla="*/ 91279 w 2845037"/>
              <a:gd name="connsiteY157" fmla="*/ 0 h 3049803"/>
              <a:gd name="connsiteX158" fmla="*/ 141521 w 2845037"/>
              <a:gd name="connsiteY158" fmla="*/ 70339 h 3049803"/>
              <a:gd name="connsiteX159" fmla="*/ 16808 w 2845037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84515 w 2838273"/>
              <a:gd name="connsiteY4" fmla="*/ 140677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54853 w 2838273"/>
              <a:gd name="connsiteY7" fmla="*/ 411983 h 3049803"/>
              <a:gd name="connsiteX8" fmla="*/ 164902 w 2838273"/>
              <a:gd name="connsiteY8" fmla="*/ 552660 h 3049803"/>
              <a:gd name="connsiteX9" fmla="*/ 174950 w 2838273"/>
              <a:gd name="connsiteY9" fmla="*/ 582805 h 3049803"/>
              <a:gd name="connsiteX10" fmla="*/ 195047 w 2838273"/>
              <a:gd name="connsiteY10" fmla="*/ 663191 h 3049803"/>
              <a:gd name="connsiteX11" fmla="*/ 215144 w 2838273"/>
              <a:gd name="connsiteY11" fmla="*/ 693337 h 3049803"/>
              <a:gd name="connsiteX12" fmla="*/ 215144 w 2838273"/>
              <a:gd name="connsiteY12" fmla="*/ 803868 h 3049803"/>
              <a:gd name="connsiteX13" fmla="*/ 205095 w 2838273"/>
              <a:gd name="connsiteY13" fmla="*/ 834013 h 3049803"/>
              <a:gd name="connsiteX14" fmla="*/ 174950 w 2838273"/>
              <a:gd name="connsiteY14" fmla="*/ 854110 h 3049803"/>
              <a:gd name="connsiteX15" fmla="*/ 154853 w 2838273"/>
              <a:gd name="connsiteY15" fmla="*/ 914400 h 3049803"/>
              <a:gd name="connsiteX16" fmla="*/ 174950 w 2838273"/>
              <a:gd name="connsiteY16" fmla="*/ 1075174 h 3049803"/>
              <a:gd name="connsiteX17" fmla="*/ 195047 w 2838273"/>
              <a:gd name="connsiteY17" fmla="*/ 1135464 h 3049803"/>
              <a:gd name="connsiteX18" fmla="*/ 225192 w 2838273"/>
              <a:gd name="connsiteY18" fmla="*/ 1165609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807996 w 2838273"/>
              <a:gd name="connsiteY30" fmla="*/ 1567543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54853 w 2838273"/>
              <a:gd name="connsiteY7" fmla="*/ 411983 h 3049803"/>
              <a:gd name="connsiteX8" fmla="*/ 164902 w 2838273"/>
              <a:gd name="connsiteY8" fmla="*/ 552660 h 3049803"/>
              <a:gd name="connsiteX9" fmla="*/ 174950 w 2838273"/>
              <a:gd name="connsiteY9" fmla="*/ 582805 h 3049803"/>
              <a:gd name="connsiteX10" fmla="*/ 195047 w 2838273"/>
              <a:gd name="connsiteY10" fmla="*/ 663191 h 3049803"/>
              <a:gd name="connsiteX11" fmla="*/ 215144 w 2838273"/>
              <a:gd name="connsiteY11" fmla="*/ 693337 h 3049803"/>
              <a:gd name="connsiteX12" fmla="*/ 215144 w 2838273"/>
              <a:gd name="connsiteY12" fmla="*/ 803868 h 3049803"/>
              <a:gd name="connsiteX13" fmla="*/ 205095 w 2838273"/>
              <a:gd name="connsiteY13" fmla="*/ 834013 h 3049803"/>
              <a:gd name="connsiteX14" fmla="*/ 174950 w 2838273"/>
              <a:gd name="connsiteY14" fmla="*/ 854110 h 3049803"/>
              <a:gd name="connsiteX15" fmla="*/ 154853 w 2838273"/>
              <a:gd name="connsiteY15" fmla="*/ 914400 h 3049803"/>
              <a:gd name="connsiteX16" fmla="*/ 174950 w 2838273"/>
              <a:gd name="connsiteY16" fmla="*/ 1075174 h 3049803"/>
              <a:gd name="connsiteX17" fmla="*/ 195047 w 2838273"/>
              <a:gd name="connsiteY17" fmla="*/ 1135464 h 3049803"/>
              <a:gd name="connsiteX18" fmla="*/ 225192 w 2838273"/>
              <a:gd name="connsiteY18" fmla="*/ 1165609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807996 w 2838273"/>
              <a:gd name="connsiteY30" fmla="*/ 1567543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164902 w 2838273"/>
              <a:gd name="connsiteY8" fmla="*/ 552660 h 3049803"/>
              <a:gd name="connsiteX9" fmla="*/ 174950 w 2838273"/>
              <a:gd name="connsiteY9" fmla="*/ 582805 h 3049803"/>
              <a:gd name="connsiteX10" fmla="*/ 195047 w 2838273"/>
              <a:gd name="connsiteY10" fmla="*/ 663191 h 3049803"/>
              <a:gd name="connsiteX11" fmla="*/ 215144 w 2838273"/>
              <a:gd name="connsiteY11" fmla="*/ 693337 h 3049803"/>
              <a:gd name="connsiteX12" fmla="*/ 215144 w 2838273"/>
              <a:gd name="connsiteY12" fmla="*/ 803868 h 3049803"/>
              <a:gd name="connsiteX13" fmla="*/ 205095 w 2838273"/>
              <a:gd name="connsiteY13" fmla="*/ 834013 h 3049803"/>
              <a:gd name="connsiteX14" fmla="*/ 174950 w 2838273"/>
              <a:gd name="connsiteY14" fmla="*/ 854110 h 3049803"/>
              <a:gd name="connsiteX15" fmla="*/ 154853 w 2838273"/>
              <a:gd name="connsiteY15" fmla="*/ 914400 h 3049803"/>
              <a:gd name="connsiteX16" fmla="*/ 174950 w 2838273"/>
              <a:gd name="connsiteY16" fmla="*/ 1075174 h 3049803"/>
              <a:gd name="connsiteX17" fmla="*/ 195047 w 2838273"/>
              <a:gd name="connsiteY17" fmla="*/ 1135464 h 3049803"/>
              <a:gd name="connsiteX18" fmla="*/ 225192 w 2838273"/>
              <a:gd name="connsiteY18" fmla="*/ 1165609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807996 w 2838273"/>
              <a:gd name="connsiteY30" fmla="*/ 1567543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164902 w 2838273"/>
              <a:gd name="connsiteY8" fmla="*/ 552660 h 3049803"/>
              <a:gd name="connsiteX9" fmla="*/ 174950 w 2838273"/>
              <a:gd name="connsiteY9" fmla="*/ 582805 h 3049803"/>
              <a:gd name="connsiteX10" fmla="*/ 195047 w 2838273"/>
              <a:gd name="connsiteY10" fmla="*/ 663191 h 3049803"/>
              <a:gd name="connsiteX11" fmla="*/ 215144 w 2838273"/>
              <a:gd name="connsiteY11" fmla="*/ 693337 h 3049803"/>
              <a:gd name="connsiteX12" fmla="*/ 215144 w 2838273"/>
              <a:gd name="connsiteY12" fmla="*/ 803868 h 3049803"/>
              <a:gd name="connsiteX13" fmla="*/ 205095 w 2838273"/>
              <a:gd name="connsiteY13" fmla="*/ 834013 h 3049803"/>
              <a:gd name="connsiteX14" fmla="*/ 174950 w 2838273"/>
              <a:gd name="connsiteY14" fmla="*/ 854110 h 3049803"/>
              <a:gd name="connsiteX15" fmla="*/ 154853 w 2838273"/>
              <a:gd name="connsiteY15" fmla="*/ 914400 h 3049803"/>
              <a:gd name="connsiteX16" fmla="*/ 174950 w 2838273"/>
              <a:gd name="connsiteY16" fmla="*/ 1075174 h 3049803"/>
              <a:gd name="connsiteX17" fmla="*/ 195047 w 2838273"/>
              <a:gd name="connsiteY17" fmla="*/ 1135464 h 3049803"/>
              <a:gd name="connsiteX18" fmla="*/ 225192 w 2838273"/>
              <a:gd name="connsiteY18" fmla="*/ 1165609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807996 w 2838273"/>
              <a:gd name="connsiteY30" fmla="*/ 1567543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74950 w 2838273"/>
              <a:gd name="connsiteY9" fmla="*/ 582805 h 3049803"/>
              <a:gd name="connsiteX10" fmla="*/ 195047 w 2838273"/>
              <a:gd name="connsiteY10" fmla="*/ 663191 h 3049803"/>
              <a:gd name="connsiteX11" fmla="*/ 215144 w 2838273"/>
              <a:gd name="connsiteY11" fmla="*/ 693337 h 3049803"/>
              <a:gd name="connsiteX12" fmla="*/ 215144 w 2838273"/>
              <a:gd name="connsiteY12" fmla="*/ 803868 h 3049803"/>
              <a:gd name="connsiteX13" fmla="*/ 205095 w 2838273"/>
              <a:gd name="connsiteY13" fmla="*/ 834013 h 3049803"/>
              <a:gd name="connsiteX14" fmla="*/ 174950 w 2838273"/>
              <a:gd name="connsiteY14" fmla="*/ 854110 h 3049803"/>
              <a:gd name="connsiteX15" fmla="*/ 154853 w 2838273"/>
              <a:gd name="connsiteY15" fmla="*/ 914400 h 3049803"/>
              <a:gd name="connsiteX16" fmla="*/ 174950 w 2838273"/>
              <a:gd name="connsiteY16" fmla="*/ 1075174 h 3049803"/>
              <a:gd name="connsiteX17" fmla="*/ 195047 w 2838273"/>
              <a:gd name="connsiteY17" fmla="*/ 1135464 h 3049803"/>
              <a:gd name="connsiteX18" fmla="*/ 225192 w 2838273"/>
              <a:gd name="connsiteY18" fmla="*/ 1165609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807996 w 2838273"/>
              <a:gd name="connsiteY30" fmla="*/ 1567543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74950 w 2838273"/>
              <a:gd name="connsiteY9" fmla="*/ 582805 h 3049803"/>
              <a:gd name="connsiteX10" fmla="*/ 195047 w 2838273"/>
              <a:gd name="connsiteY10" fmla="*/ 663191 h 3049803"/>
              <a:gd name="connsiteX11" fmla="*/ 215144 w 2838273"/>
              <a:gd name="connsiteY11" fmla="*/ 693337 h 3049803"/>
              <a:gd name="connsiteX12" fmla="*/ 215144 w 2838273"/>
              <a:gd name="connsiteY12" fmla="*/ 803868 h 3049803"/>
              <a:gd name="connsiteX13" fmla="*/ 205095 w 2838273"/>
              <a:gd name="connsiteY13" fmla="*/ 834013 h 3049803"/>
              <a:gd name="connsiteX14" fmla="*/ 174950 w 2838273"/>
              <a:gd name="connsiteY14" fmla="*/ 854110 h 3049803"/>
              <a:gd name="connsiteX15" fmla="*/ 154853 w 2838273"/>
              <a:gd name="connsiteY15" fmla="*/ 914400 h 3049803"/>
              <a:gd name="connsiteX16" fmla="*/ 174950 w 2838273"/>
              <a:gd name="connsiteY16" fmla="*/ 1075174 h 3049803"/>
              <a:gd name="connsiteX17" fmla="*/ 195047 w 2838273"/>
              <a:gd name="connsiteY17" fmla="*/ 1135464 h 3049803"/>
              <a:gd name="connsiteX18" fmla="*/ 225192 w 2838273"/>
              <a:gd name="connsiteY18" fmla="*/ 1165609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807996 w 2838273"/>
              <a:gd name="connsiteY30" fmla="*/ 1567543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74950 w 2838273"/>
              <a:gd name="connsiteY9" fmla="*/ 582805 h 3049803"/>
              <a:gd name="connsiteX10" fmla="*/ 195047 w 2838273"/>
              <a:gd name="connsiteY10" fmla="*/ 663191 h 3049803"/>
              <a:gd name="connsiteX11" fmla="*/ 215144 w 2838273"/>
              <a:gd name="connsiteY11" fmla="*/ 693337 h 3049803"/>
              <a:gd name="connsiteX12" fmla="*/ 215144 w 2838273"/>
              <a:gd name="connsiteY12" fmla="*/ 803868 h 3049803"/>
              <a:gd name="connsiteX13" fmla="*/ 205095 w 2838273"/>
              <a:gd name="connsiteY13" fmla="*/ 834013 h 3049803"/>
              <a:gd name="connsiteX14" fmla="*/ 174950 w 2838273"/>
              <a:gd name="connsiteY14" fmla="*/ 854110 h 3049803"/>
              <a:gd name="connsiteX15" fmla="*/ 154853 w 2838273"/>
              <a:gd name="connsiteY15" fmla="*/ 914400 h 3049803"/>
              <a:gd name="connsiteX16" fmla="*/ 174950 w 2838273"/>
              <a:gd name="connsiteY16" fmla="*/ 1075174 h 3049803"/>
              <a:gd name="connsiteX17" fmla="*/ 195047 w 2838273"/>
              <a:gd name="connsiteY17" fmla="*/ 1135464 h 3049803"/>
              <a:gd name="connsiteX18" fmla="*/ 225192 w 2838273"/>
              <a:gd name="connsiteY18" fmla="*/ 1165609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807996 w 2838273"/>
              <a:gd name="connsiteY30" fmla="*/ 1567543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216162 w 2838273"/>
              <a:gd name="connsiteY9" fmla="*/ 593108 h 3049803"/>
              <a:gd name="connsiteX10" fmla="*/ 195047 w 2838273"/>
              <a:gd name="connsiteY10" fmla="*/ 663191 h 3049803"/>
              <a:gd name="connsiteX11" fmla="*/ 215144 w 2838273"/>
              <a:gd name="connsiteY11" fmla="*/ 693337 h 3049803"/>
              <a:gd name="connsiteX12" fmla="*/ 215144 w 2838273"/>
              <a:gd name="connsiteY12" fmla="*/ 803868 h 3049803"/>
              <a:gd name="connsiteX13" fmla="*/ 205095 w 2838273"/>
              <a:gd name="connsiteY13" fmla="*/ 834013 h 3049803"/>
              <a:gd name="connsiteX14" fmla="*/ 174950 w 2838273"/>
              <a:gd name="connsiteY14" fmla="*/ 854110 h 3049803"/>
              <a:gd name="connsiteX15" fmla="*/ 154853 w 2838273"/>
              <a:gd name="connsiteY15" fmla="*/ 914400 h 3049803"/>
              <a:gd name="connsiteX16" fmla="*/ 174950 w 2838273"/>
              <a:gd name="connsiteY16" fmla="*/ 1075174 h 3049803"/>
              <a:gd name="connsiteX17" fmla="*/ 195047 w 2838273"/>
              <a:gd name="connsiteY17" fmla="*/ 1135464 h 3049803"/>
              <a:gd name="connsiteX18" fmla="*/ 225192 w 2838273"/>
              <a:gd name="connsiteY18" fmla="*/ 1165609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807996 w 2838273"/>
              <a:gd name="connsiteY30" fmla="*/ 1567543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216162 w 2838273"/>
              <a:gd name="connsiteY9" fmla="*/ 593108 h 3049803"/>
              <a:gd name="connsiteX10" fmla="*/ 195047 w 2838273"/>
              <a:gd name="connsiteY10" fmla="*/ 663191 h 3049803"/>
              <a:gd name="connsiteX11" fmla="*/ 215144 w 2838273"/>
              <a:gd name="connsiteY11" fmla="*/ 693337 h 3049803"/>
              <a:gd name="connsiteX12" fmla="*/ 215144 w 2838273"/>
              <a:gd name="connsiteY12" fmla="*/ 803868 h 3049803"/>
              <a:gd name="connsiteX13" fmla="*/ 205095 w 2838273"/>
              <a:gd name="connsiteY13" fmla="*/ 834013 h 3049803"/>
              <a:gd name="connsiteX14" fmla="*/ 174950 w 2838273"/>
              <a:gd name="connsiteY14" fmla="*/ 854110 h 3049803"/>
              <a:gd name="connsiteX15" fmla="*/ 154853 w 2838273"/>
              <a:gd name="connsiteY15" fmla="*/ 914400 h 3049803"/>
              <a:gd name="connsiteX16" fmla="*/ 174950 w 2838273"/>
              <a:gd name="connsiteY16" fmla="*/ 1075174 h 3049803"/>
              <a:gd name="connsiteX17" fmla="*/ 195047 w 2838273"/>
              <a:gd name="connsiteY17" fmla="*/ 1135464 h 3049803"/>
              <a:gd name="connsiteX18" fmla="*/ 225192 w 2838273"/>
              <a:gd name="connsiteY18" fmla="*/ 1165609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807996 w 2838273"/>
              <a:gd name="connsiteY30" fmla="*/ 1567543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215144 w 2838273"/>
              <a:gd name="connsiteY11" fmla="*/ 693337 h 3049803"/>
              <a:gd name="connsiteX12" fmla="*/ 215144 w 2838273"/>
              <a:gd name="connsiteY12" fmla="*/ 803868 h 3049803"/>
              <a:gd name="connsiteX13" fmla="*/ 205095 w 2838273"/>
              <a:gd name="connsiteY13" fmla="*/ 834013 h 3049803"/>
              <a:gd name="connsiteX14" fmla="*/ 174950 w 2838273"/>
              <a:gd name="connsiteY14" fmla="*/ 854110 h 3049803"/>
              <a:gd name="connsiteX15" fmla="*/ 154853 w 2838273"/>
              <a:gd name="connsiteY15" fmla="*/ 914400 h 3049803"/>
              <a:gd name="connsiteX16" fmla="*/ 174950 w 2838273"/>
              <a:gd name="connsiteY16" fmla="*/ 1075174 h 3049803"/>
              <a:gd name="connsiteX17" fmla="*/ 195047 w 2838273"/>
              <a:gd name="connsiteY17" fmla="*/ 1135464 h 3049803"/>
              <a:gd name="connsiteX18" fmla="*/ 225192 w 2838273"/>
              <a:gd name="connsiteY18" fmla="*/ 1165609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807996 w 2838273"/>
              <a:gd name="connsiteY30" fmla="*/ 1567543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215144 w 2838273"/>
              <a:gd name="connsiteY11" fmla="*/ 693337 h 3049803"/>
              <a:gd name="connsiteX12" fmla="*/ 215144 w 2838273"/>
              <a:gd name="connsiteY12" fmla="*/ 803868 h 3049803"/>
              <a:gd name="connsiteX13" fmla="*/ 205095 w 2838273"/>
              <a:gd name="connsiteY13" fmla="*/ 834013 h 3049803"/>
              <a:gd name="connsiteX14" fmla="*/ 174950 w 2838273"/>
              <a:gd name="connsiteY14" fmla="*/ 854110 h 3049803"/>
              <a:gd name="connsiteX15" fmla="*/ 154853 w 2838273"/>
              <a:gd name="connsiteY15" fmla="*/ 914400 h 3049803"/>
              <a:gd name="connsiteX16" fmla="*/ 174950 w 2838273"/>
              <a:gd name="connsiteY16" fmla="*/ 1075174 h 3049803"/>
              <a:gd name="connsiteX17" fmla="*/ 195047 w 2838273"/>
              <a:gd name="connsiteY17" fmla="*/ 1135464 h 3049803"/>
              <a:gd name="connsiteX18" fmla="*/ 225192 w 2838273"/>
              <a:gd name="connsiteY18" fmla="*/ 1165609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807996 w 2838273"/>
              <a:gd name="connsiteY30" fmla="*/ 1567543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215144 w 2838273"/>
              <a:gd name="connsiteY11" fmla="*/ 693337 h 3049803"/>
              <a:gd name="connsiteX12" fmla="*/ 261508 w 2838273"/>
              <a:gd name="connsiteY12" fmla="*/ 783262 h 3049803"/>
              <a:gd name="connsiteX13" fmla="*/ 205095 w 2838273"/>
              <a:gd name="connsiteY13" fmla="*/ 834013 h 3049803"/>
              <a:gd name="connsiteX14" fmla="*/ 174950 w 2838273"/>
              <a:gd name="connsiteY14" fmla="*/ 854110 h 3049803"/>
              <a:gd name="connsiteX15" fmla="*/ 154853 w 2838273"/>
              <a:gd name="connsiteY15" fmla="*/ 914400 h 3049803"/>
              <a:gd name="connsiteX16" fmla="*/ 174950 w 2838273"/>
              <a:gd name="connsiteY16" fmla="*/ 1075174 h 3049803"/>
              <a:gd name="connsiteX17" fmla="*/ 195047 w 2838273"/>
              <a:gd name="connsiteY17" fmla="*/ 1135464 h 3049803"/>
              <a:gd name="connsiteX18" fmla="*/ 225192 w 2838273"/>
              <a:gd name="connsiteY18" fmla="*/ 1165609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807996 w 2838273"/>
              <a:gd name="connsiteY30" fmla="*/ 1567543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215144 w 2838273"/>
              <a:gd name="connsiteY11" fmla="*/ 693337 h 3049803"/>
              <a:gd name="connsiteX12" fmla="*/ 261508 w 2838273"/>
              <a:gd name="connsiteY12" fmla="*/ 783262 h 3049803"/>
              <a:gd name="connsiteX13" fmla="*/ 205095 w 2838273"/>
              <a:gd name="connsiteY13" fmla="*/ 834013 h 3049803"/>
              <a:gd name="connsiteX14" fmla="*/ 174950 w 2838273"/>
              <a:gd name="connsiteY14" fmla="*/ 854110 h 3049803"/>
              <a:gd name="connsiteX15" fmla="*/ 154853 w 2838273"/>
              <a:gd name="connsiteY15" fmla="*/ 914400 h 3049803"/>
              <a:gd name="connsiteX16" fmla="*/ 174950 w 2838273"/>
              <a:gd name="connsiteY16" fmla="*/ 1075174 h 3049803"/>
              <a:gd name="connsiteX17" fmla="*/ 195047 w 2838273"/>
              <a:gd name="connsiteY17" fmla="*/ 1135464 h 3049803"/>
              <a:gd name="connsiteX18" fmla="*/ 225192 w 2838273"/>
              <a:gd name="connsiteY18" fmla="*/ 1165609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807996 w 2838273"/>
              <a:gd name="connsiteY30" fmla="*/ 1567543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197114 w 2838273"/>
              <a:gd name="connsiteY11" fmla="*/ 708792 h 3049803"/>
              <a:gd name="connsiteX12" fmla="*/ 261508 w 2838273"/>
              <a:gd name="connsiteY12" fmla="*/ 783262 h 3049803"/>
              <a:gd name="connsiteX13" fmla="*/ 205095 w 2838273"/>
              <a:gd name="connsiteY13" fmla="*/ 834013 h 3049803"/>
              <a:gd name="connsiteX14" fmla="*/ 174950 w 2838273"/>
              <a:gd name="connsiteY14" fmla="*/ 854110 h 3049803"/>
              <a:gd name="connsiteX15" fmla="*/ 154853 w 2838273"/>
              <a:gd name="connsiteY15" fmla="*/ 914400 h 3049803"/>
              <a:gd name="connsiteX16" fmla="*/ 174950 w 2838273"/>
              <a:gd name="connsiteY16" fmla="*/ 1075174 h 3049803"/>
              <a:gd name="connsiteX17" fmla="*/ 195047 w 2838273"/>
              <a:gd name="connsiteY17" fmla="*/ 1135464 h 3049803"/>
              <a:gd name="connsiteX18" fmla="*/ 225192 w 2838273"/>
              <a:gd name="connsiteY18" fmla="*/ 1165609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807996 w 2838273"/>
              <a:gd name="connsiteY30" fmla="*/ 1567543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197114 w 2838273"/>
              <a:gd name="connsiteY11" fmla="*/ 708792 h 3049803"/>
              <a:gd name="connsiteX12" fmla="*/ 261508 w 2838273"/>
              <a:gd name="connsiteY12" fmla="*/ 783262 h 3049803"/>
              <a:gd name="connsiteX13" fmla="*/ 205095 w 2838273"/>
              <a:gd name="connsiteY13" fmla="*/ 834013 h 3049803"/>
              <a:gd name="connsiteX14" fmla="*/ 174950 w 2838273"/>
              <a:gd name="connsiteY14" fmla="*/ 854110 h 3049803"/>
              <a:gd name="connsiteX15" fmla="*/ 154853 w 2838273"/>
              <a:gd name="connsiteY15" fmla="*/ 914400 h 3049803"/>
              <a:gd name="connsiteX16" fmla="*/ 174950 w 2838273"/>
              <a:gd name="connsiteY16" fmla="*/ 1075174 h 3049803"/>
              <a:gd name="connsiteX17" fmla="*/ 195047 w 2838273"/>
              <a:gd name="connsiteY17" fmla="*/ 1135464 h 3049803"/>
              <a:gd name="connsiteX18" fmla="*/ 225192 w 2838273"/>
              <a:gd name="connsiteY18" fmla="*/ 1165609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807996 w 2838273"/>
              <a:gd name="connsiteY30" fmla="*/ 1567543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197114 w 2838273"/>
              <a:gd name="connsiteY11" fmla="*/ 708792 h 3049803"/>
              <a:gd name="connsiteX12" fmla="*/ 261508 w 2838273"/>
              <a:gd name="connsiteY12" fmla="*/ 783262 h 3049803"/>
              <a:gd name="connsiteX13" fmla="*/ 205095 w 2838273"/>
              <a:gd name="connsiteY13" fmla="*/ 834013 h 3049803"/>
              <a:gd name="connsiteX14" fmla="*/ 174950 w 2838273"/>
              <a:gd name="connsiteY14" fmla="*/ 854110 h 3049803"/>
              <a:gd name="connsiteX15" fmla="*/ 154853 w 2838273"/>
              <a:gd name="connsiteY15" fmla="*/ 914400 h 3049803"/>
              <a:gd name="connsiteX16" fmla="*/ 174950 w 2838273"/>
              <a:gd name="connsiteY16" fmla="*/ 1075174 h 3049803"/>
              <a:gd name="connsiteX17" fmla="*/ 195047 w 2838273"/>
              <a:gd name="connsiteY17" fmla="*/ 1135464 h 3049803"/>
              <a:gd name="connsiteX18" fmla="*/ 225192 w 2838273"/>
              <a:gd name="connsiteY18" fmla="*/ 1165609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807996 w 2838273"/>
              <a:gd name="connsiteY30" fmla="*/ 1567543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197114 w 2838273"/>
              <a:gd name="connsiteY11" fmla="*/ 708792 h 3049803"/>
              <a:gd name="connsiteX12" fmla="*/ 261508 w 2838273"/>
              <a:gd name="connsiteY12" fmla="*/ 783262 h 3049803"/>
              <a:gd name="connsiteX13" fmla="*/ 207671 w 2838273"/>
              <a:gd name="connsiteY13" fmla="*/ 818558 h 3049803"/>
              <a:gd name="connsiteX14" fmla="*/ 174950 w 2838273"/>
              <a:gd name="connsiteY14" fmla="*/ 854110 h 3049803"/>
              <a:gd name="connsiteX15" fmla="*/ 154853 w 2838273"/>
              <a:gd name="connsiteY15" fmla="*/ 914400 h 3049803"/>
              <a:gd name="connsiteX16" fmla="*/ 174950 w 2838273"/>
              <a:gd name="connsiteY16" fmla="*/ 1075174 h 3049803"/>
              <a:gd name="connsiteX17" fmla="*/ 195047 w 2838273"/>
              <a:gd name="connsiteY17" fmla="*/ 1135464 h 3049803"/>
              <a:gd name="connsiteX18" fmla="*/ 225192 w 2838273"/>
              <a:gd name="connsiteY18" fmla="*/ 1165609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807996 w 2838273"/>
              <a:gd name="connsiteY30" fmla="*/ 1567543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197114 w 2838273"/>
              <a:gd name="connsiteY11" fmla="*/ 708792 h 3049803"/>
              <a:gd name="connsiteX12" fmla="*/ 261508 w 2838273"/>
              <a:gd name="connsiteY12" fmla="*/ 783262 h 3049803"/>
              <a:gd name="connsiteX13" fmla="*/ 207671 w 2838273"/>
              <a:gd name="connsiteY13" fmla="*/ 818558 h 3049803"/>
              <a:gd name="connsiteX14" fmla="*/ 174950 w 2838273"/>
              <a:gd name="connsiteY14" fmla="*/ 854110 h 3049803"/>
              <a:gd name="connsiteX15" fmla="*/ 185762 w 2838273"/>
              <a:gd name="connsiteY15" fmla="*/ 909248 h 3049803"/>
              <a:gd name="connsiteX16" fmla="*/ 174950 w 2838273"/>
              <a:gd name="connsiteY16" fmla="*/ 1075174 h 3049803"/>
              <a:gd name="connsiteX17" fmla="*/ 195047 w 2838273"/>
              <a:gd name="connsiteY17" fmla="*/ 1135464 h 3049803"/>
              <a:gd name="connsiteX18" fmla="*/ 225192 w 2838273"/>
              <a:gd name="connsiteY18" fmla="*/ 1165609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807996 w 2838273"/>
              <a:gd name="connsiteY30" fmla="*/ 1567543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197114 w 2838273"/>
              <a:gd name="connsiteY11" fmla="*/ 708792 h 3049803"/>
              <a:gd name="connsiteX12" fmla="*/ 261508 w 2838273"/>
              <a:gd name="connsiteY12" fmla="*/ 783262 h 3049803"/>
              <a:gd name="connsiteX13" fmla="*/ 207671 w 2838273"/>
              <a:gd name="connsiteY13" fmla="*/ 818558 h 3049803"/>
              <a:gd name="connsiteX14" fmla="*/ 174950 w 2838273"/>
              <a:gd name="connsiteY14" fmla="*/ 854110 h 3049803"/>
              <a:gd name="connsiteX15" fmla="*/ 185762 w 2838273"/>
              <a:gd name="connsiteY15" fmla="*/ 909248 h 3049803"/>
              <a:gd name="connsiteX16" fmla="*/ 203284 w 2838273"/>
              <a:gd name="connsiteY16" fmla="*/ 1067447 h 3049803"/>
              <a:gd name="connsiteX17" fmla="*/ 195047 w 2838273"/>
              <a:gd name="connsiteY17" fmla="*/ 1135464 h 3049803"/>
              <a:gd name="connsiteX18" fmla="*/ 225192 w 2838273"/>
              <a:gd name="connsiteY18" fmla="*/ 1165609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807996 w 2838273"/>
              <a:gd name="connsiteY30" fmla="*/ 1567543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197114 w 2838273"/>
              <a:gd name="connsiteY11" fmla="*/ 708792 h 3049803"/>
              <a:gd name="connsiteX12" fmla="*/ 261508 w 2838273"/>
              <a:gd name="connsiteY12" fmla="*/ 783262 h 3049803"/>
              <a:gd name="connsiteX13" fmla="*/ 207671 w 2838273"/>
              <a:gd name="connsiteY13" fmla="*/ 818558 h 3049803"/>
              <a:gd name="connsiteX14" fmla="*/ 174950 w 2838273"/>
              <a:gd name="connsiteY14" fmla="*/ 854110 h 3049803"/>
              <a:gd name="connsiteX15" fmla="*/ 185762 w 2838273"/>
              <a:gd name="connsiteY15" fmla="*/ 909248 h 3049803"/>
              <a:gd name="connsiteX16" fmla="*/ 203284 w 2838273"/>
              <a:gd name="connsiteY16" fmla="*/ 1067447 h 3049803"/>
              <a:gd name="connsiteX17" fmla="*/ 195047 w 2838273"/>
              <a:gd name="connsiteY17" fmla="*/ 1135464 h 3049803"/>
              <a:gd name="connsiteX18" fmla="*/ 220040 w 2838273"/>
              <a:gd name="connsiteY18" fmla="*/ 1191367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807996 w 2838273"/>
              <a:gd name="connsiteY30" fmla="*/ 1567543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197114 w 2838273"/>
              <a:gd name="connsiteY11" fmla="*/ 708792 h 3049803"/>
              <a:gd name="connsiteX12" fmla="*/ 261508 w 2838273"/>
              <a:gd name="connsiteY12" fmla="*/ 783262 h 3049803"/>
              <a:gd name="connsiteX13" fmla="*/ 207671 w 2838273"/>
              <a:gd name="connsiteY13" fmla="*/ 818558 h 3049803"/>
              <a:gd name="connsiteX14" fmla="*/ 174950 w 2838273"/>
              <a:gd name="connsiteY14" fmla="*/ 854110 h 3049803"/>
              <a:gd name="connsiteX15" fmla="*/ 185762 w 2838273"/>
              <a:gd name="connsiteY15" fmla="*/ 909248 h 3049803"/>
              <a:gd name="connsiteX16" fmla="*/ 203284 w 2838273"/>
              <a:gd name="connsiteY16" fmla="*/ 1067447 h 3049803"/>
              <a:gd name="connsiteX17" fmla="*/ 220805 w 2838273"/>
              <a:gd name="connsiteY17" fmla="*/ 1130312 h 3049803"/>
              <a:gd name="connsiteX18" fmla="*/ 220040 w 2838273"/>
              <a:gd name="connsiteY18" fmla="*/ 1191367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807996 w 2838273"/>
              <a:gd name="connsiteY30" fmla="*/ 1567543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197114 w 2838273"/>
              <a:gd name="connsiteY11" fmla="*/ 708792 h 3049803"/>
              <a:gd name="connsiteX12" fmla="*/ 261508 w 2838273"/>
              <a:gd name="connsiteY12" fmla="*/ 783262 h 3049803"/>
              <a:gd name="connsiteX13" fmla="*/ 207671 w 2838273"/>
              <a:gd name="connsiteY13" fmla="*/ 818558 h 3049803"/>
              <a:gd name="connsiteX14" fmla="*/ 174950 w 2838273"/>
              <a:gd name="connsiteY14" fmla="*/ 854110 h 3049803"/>
              <a:gd name="connsiteX15" fmla="*/ 185762 w 2838273"/>
              <a:gd name="connsiteY15" fmla="*/ 909248 h 3049803"/>
              <a:gd name="connsiteX16" fmla="*/ 203284 w 2838273"/>
              <a:gd name="connsiteY16" fmla="*/ 1067447 h 3049803"/>
              <a:gd name="connsiteX17" fmla="*/ 220805 w 2838273"/>
              <a:gd name="connsiteY17" fmla="*/ 1130312 h 3049803"/>
              <a:gd name="connsiteX18" fmla="*/ 220040 w 2838273"/>
              <a:gd name="connsiteY18" fmla="*/ 1191367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787389 w 2838273"/>
              <a:gd name="connsiteY30" fmla="*/ 1593301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197114 w 2838273"/>
              <a:gd name="connsiteY11" fmla="*/ 708792 h 3049803"/>
              <a:gd name="connsiteX12" fmla="*/ 261508 w 2838273"/>
              <a:gd name="connsiteY12" fmla="*/ 783262 h 3049803"/>
              <a:gd name="connsiteX13" fmla="*/ 207671 w 2838273"/>
              <a:gd name="connsiteY13" fmla="*/ 818558 h 3049803"/>
              <a:gd name="connsiteX14" fmla="*/ 174950 w 2838273"/>
              <a:gd name="connsiteY14" fmla="*/ 854110 h 3049803"/>
              <a:gd name="connsiteX15" fmla="*/ 185762 w 2838273"/>
              <a:gd name="connsiteY15" fmla="*/ 909248 h 3049803"/>
              <a:gd name="connsiteX16" fmla="*/ 203284 w 2838273"/>
              <a:gd name="connsiteY16" fmla="*/ 1067447 h 3049803"/>
              <a:gd name="connsiteX17" fmla="*/ 220805 w 2838273"/>
              <a:gd name="connsiteY17" fmla="*/ 1130312 h 3049803"/>
              <a:gd name="connsiteX18" fmla="*/ 220040 w 2838273"/>
              <a:gd name="connsiteY18" fmla="*/ 1191367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787389 w 2838273"/>
              <a:gd name="connsiteY30" fmla="*/ 1593301 h 3049803"/>
              <a:gd name="connsiteX31" fmla="*/ 938625 w 2838273"/>
              <a:gd name="connsiteY31" fmla="*/ 1587640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197114 w 2838273"/>
              <a:gd name="connsiteY11" fmla="*/ 708792 h 3049803"/>
              <a:gd name="connsiteX12" fmla="*/ 261508 w 2838273"/>
              <a:gd name="connsiteY12" fmla="*/ 783262 h 3049803"/>
              <a:gd name="connsiteX13" fmla="*/ 207671 w 2838273"/>
              <a:gd name="connsiteY13" fmla="*/ 818558 h 3049803"/>
              <a:gd name="connsiteX14" fmla="*/ 174950 w 2838273"/>
              <a:gd name="connsiteY14" fmla="*/ 854110 h 3049803"/>
              <a:gd name="connsiteX15" fmla="*/ 185762 w 2838273"/>
              <a:gd name="connsiteY15" fmla="*/ 909248 h 3049803"/>
              <a:gd name="connsiteX16" fmla="*/ 203284 w 2838273"/>
              <a:gd name="connsiteY16" fmla="*/ 1067447 h 3049803"/>
              <a:gd name="connsiteX17" fmla="*/ 220805 w 2838273"/>
              <a:gd name="connsiteY17" fmla="*/ 1130312 h 3049803"/>
              <a:gd name="connsiteX18" fmla="*/ 220040 w 2838273"/>
              <a:gd name="connsiteY18" fmla="*/ 1191367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787389 w 2838273"/>
              <a:gd name="connsiteY30" fmla="*/ 1593301 h 3049803"/>
              <a:gd name="connsiteX31" fmla="*/ 956655 w 2838273"/>
              <a:gd name="connsiteY31" fmla="*/ 1567034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197114 w 2838273"/>
              <a:gd name="connsiteY11" fmla="*/ 708792 h 3049803"/>
              <a:gd name="connsiteX12" fmla="*/ 261508 w 2838273"/>
              <a:gd name="connsiteY12" fmla="*/ 783262 h 3049803"/>
              <a:gd name="connsiteX13" fmla="*/ 207671 w 2838273"/>
              <a:gd name="connsiteY13" fmla="*/ 818558 h 3049803"/>
              <a:gd name="connsiteX14" fmla="*/ 174950 w 2838273"/>
              <a:gd name="connsiteY14" fmla="*/ 854110 h 3049803"/>
              <a:gd name="connsiteX15" fmla="*/ 185762 w 2838273"/>
              <a:gd name="connsiteY15" fmla="*/ 909248 h 3049803"/>
              <a:gd name="connsiteX16" fmla="*/ 203284 w 2838273"/>
              <a:gd name="connsiteY16" fmla="*/ 1067447 h 3049803"/>
              <a:gd name="connsiteX17" fmla="*/ 220805 w 2838273"/>
              <a:gd name="connsiteY17" fmla="*/ 1130312 h 3049803"/>
              <a:gd name="connsiteX18" fmla="*/ 220040 w 2838273"/>
              <a:gd name="connsiteY18" fmla="*/ 1191367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787389 w 2838273"/>
              <a:gd name="connsiteY30" fmla="*/ 1593301 h 3049803"/>
              <a:gd name="connsiteX31" fmla="*/ 956655 w 2838273"/>
              <a:gd name="connsiteY31" fmla="*/ 1567034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197114 w 2838273"/>
              <a:gd name="connsiteY11" fmla="*/ 708792 h 3049803"/>
              <a:gd name="connsiteX12" fmla="*/ 261508 w 2838273"/>
              <a:gd name="connsiteY12" fmla="*/ 783262 h 3049803"/>
              <a:gd name="connsiteX13" fmla="*/ 207671 w 2838273"/>
              <a:gd name="connsiteY13" fmla="*/ 818558 h 3049803"/>
              <a:gd name="connsiteX14" fmla="*/ 174950 w 2838273"/>
              <a:gd name="connsiteY14" fmla="*/ 854110 h 3049803"/>
              <a:gd name="connsiteX15" fmla="*/ 185762 w 2838273"/>
              <a:gd name="connsiteY15" fmla="*/ 909248 h 3049803"/>
              <a:gd name="connsiteX16" fmla="*/ 203284 w 2838273"/>
              <a:gd name="connsiteY16" fmla="*/ 1067447 h 3049803"/>
              <a:gd name="connsiteX17" fmla="*/ 220805 w 2838273"/>
              <a:gd name="connsiteY17" fmla="*/ 1130312 h 3049803"/>
              <a:gd name="connsiteX18" fmla="*/ 220040 w 2838273"/>
              <a:gd name="connsiteY18" fmla="*/ 1191367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787389 w 2838273"/>
              <a:gd name="connsiteY30" fmla="*/ 1593301 h 3049803"/>
              <a:gd name="connsiteX31" fmla="*/ 956655 w 2838273"/>
              <a:gd name="connsiteY31" fmla="*/ 1567034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6893 w 2838273"/>
              <a:gd name="connsiteY98" fmla="*/ 1336176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197114 w 2838273"/>
              <a:gd name="connsiteY11" fmla="*/ 708792 h 3049803"/>
              <a:gd name="connsiteX12" fmla="*/ 261508 w 2838273"/>
              <a:gd name="connsiteY12" fmla="*/ 783262 h 3049803"/>
              <a:gd name="connsiteX13" fmla="*/ 207671 w 2838273"/>
              <a:gd name="connsiteY13" fmla="*/ 818558 h 3049803"/>
              <a:gd name="connsiteX14" fmla="*/ 174950 w 2838273"/>
              <a:gd name="connsiteY14" fmla="*/ 854110 h 3049803"/>
              <a:gd name="connsiteX15" fmla="*/ 185762 w 2838273"/>
              <a:gd name="connsiteY15" fmla="*/ 909248 h 3049803"/>
              <a:gd name="connsiteX16" fmla="*/ 203284 w 2838273"/>
              <a:gd name="connsiteY16" fmla="*/ 1067447 h 3049803"/>
              <a:gd name="connsiteX17" fmla="*/ 220805 w 2838273"/>
              <a:gd name="connsiteY17" fmla="*/ 1130312 h 3049803"/>
              <a:gd name="connsiteX18" fmla="*/ 220040 w 2838273"/>
              <a:gd name="connsiteY18" fmla="*/ 1191367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787389 w 2838273"/>
              <a:gd name="connsiteY30" fmla="*/ 1593301 h 3049803"/>
              <a:gd name="connsiteX31" fmla="*/ 956655 w 2838273"/>
              <a:gd name="connsiteY31" fmla="*/ 1567034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9469 w 2838273"/>
              <a:gd name="connsiteY98" fmla="*/ 1343904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197114 w 2838273"/>
              <a:gd name="connsiteY11" fmla="*/ 708792 h 3049803"/>
              <a:gd name="connsiteX12" fmla="*/ 261508 w 2838273"/>
              <a:gd name="connsiteY12" fmla="*/ 783262 h 3049803"/>
              <a:gd name="connsiteX13" fmla="*/ 207671 w 2838273"/>
              <a:gd name="connsiteY13" fmla="*/ 818558 h 3049803"/>
              <a:gd name="connsiteX14" fmla="*/ 174950 w 2838273"/>
              <a:gd name="connsiteY14" fmla="*/ 854110 h 3049803"/>
              <a:gd name="connsiteX15" fmla="*/ 185762 w 2838273"/>
              <a:gd name="connsiteY15" fmla="*/ 909248 h 3049803"/>
              <a:gd name="connsiteX16" fmla="*/ 203284 w 2838273"/>
              <a:gd name="connsiteY16" fmla="*/ 1067447 h 3049803"/>
              <a:gd name="connsiteX17" fmla="*/ 220805 w 2838273"/>
              <a:gd name="connsiteY17" fmla="*/ 1130312 h 3049803"/>
              <a:gd name="connsiteX18" fmla="*/ 220040 w 2838273"/>
              <a:gd name="connsiteY18" fmla="*/ 1191367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787389 w 2838273"/>
              <a:gd name="connsiteY30" fmla="*/ 1593301 h 3049803"/>
              <a:gd name="connsiteX31" fmla="*/ 956655 w 2838273"/>
              <a:gd name="connsiteY31" fmla="*/ 1567034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9469 w 2838273"/>
              <a:gd name="connsiteY98" fmla="*/ 1343904 h 3049803"/>
              <a:gd name="connsiteX99" fmla="*/ 2589131 w 2838273"/>
              <a:gd name="connsiteY99" fmla="*/ 1349310 h 3049803"/>
              <a:gd name="connsiteX100" fmla="*/ 2620040 w 2838273"/>
              <a:gd name="connsiteY100" fmla="*/ 1276141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197114 w 2838273"/>
              <a:gd name="connsiteY11" fmla="*/ 708792 h 3049803"/>
              <a:gd name="connsiteX12" fmla="*/ 261508 w 2838273"/>
              <a:gd name="connsiteY12" fmla="*/ 783262 h 3049803"/>
              <a:gd name="connsiteX13" fmla="*/ 207671 w 2838273"/>
              <a:gd name="connsiteY13" fmla="*/ 818558 h 3049803"/>
              <a:gd name="connsiteX14" fmla="*/ 174950 w 2838273"/>
              <a:gd name="connsiteY14" fmla="*/ 854110 h 3049803"/>
              <a:gd name="connsiteX15" fmla="*/ 185762 w 2838273"/>
              <a:gd name="connsiteY15" fmla="*/ 909248 h 3049803"/>
              <a:gd name="connsiteX16" fmla="*/ 203284 w 2838273"/>
              <a:gd name="connsiteY16" fmla="*/ 1067447 h 3049803"/>
              <a:gd name="connsiteX17" fmla="*/ 220805 w 2838273"/>
              <a:gd name="connsiteY17" fmla="*/ 1130312 h 3049803"/>
              <a:gd name="connsiteX18" fmla="*/ 220040 w 2838273"/>
              <a:gd name="connsiteY18" fmla="*/ 1191367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787389 w 2838273"/>
              <a:gd name="connsiteY30" fmla="*/ 1593301 h 3049803"/>
              <a:gd name="connsiteX31" fmla="*/ 956655 w 2838273"/>
              <a:gd name="connsiteY31" fmla="*/ 1567034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0220 w 2838273"/>
              <a:gd name="connsiteY97" fmla="*/ 1330771 h 3049803"/>
              <a:gd name="connsiteX98" fmla="*/ 2659469 w 2838273"/>
              <a:gd name="connsiteY98" fmla="*/ 1343904 h 3049803"/>
              <a:gd name="connsiteX99" fmla="*/ 2589131 w 2838273"/>
              <a:gd name="connsiteY99" fmla="*/ 1349310 h 3049803"/>
              <a:gd name="connsiteX100" fmla="*/ 2612313 w 2838273"/>
              <a:gd name="connsiteY100" fmla="*/ 1309626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197114 w 2838273"/>
              <a:gd name="connsiteY11" fmla="*/ 708792 h 3049803"/>
              <a:gd name="connsiteX12" fmla="*/ 261508 w 2838273"/>
              <a:gd name="connsiteY12" fmla="*/ 783262 h 3049803"/>
              <a:gd name="connsiteX13" fmla="*/ 207671 w 2838273"/>
              <a:gd name="connsiteY13" fmla="*/ 818558 h 3049803"/>
              <a:gd name="connsiteX14" fmla="*/ 174950 w 2838273"/>
              <a:gd name="connsiteY14" fmla="*/ 854110 h 3049803"/>
              <a:gd name="connsiteX15" fmla="*/ 185762 w 2838273"/>
              <a:gd name="connsiteY15" fmla="*/ 909248 h 3049803"/>
              <a:gd name="connsiteX16" fmla="*/ 203284 w 2838273"/>
              <a:gd name="connsiteY16" fmla="*/ 1067447 h 3049803"/>
              <a:gd name="connsiteX17" fmla="*/ 220805 w 2838273"/>
              <a:gd name="connsiteY17" fmla="*/ 1130312 h 3049803"/>
              <a:gd name="connsiteX18" fmla="*/ 220040 w 2838273"/>
              <a:gd name="connsiteY18" fmla="*/ 1191367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787389 w 2838273"/>
              <a:gd name="connsiteY30" fmla="*/ 1593301 h 3049803"/>
              <a:gd name="connsiteX31" fmla="*/ 956655 w 2838273"/>
              <a:gd name="connsiteY31" fmla="*/ 1567034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7947 w 2838273"/>
              <a:gd name="connsiteY97" fmla="*/ 1341075 h 3049803"/>
              <a:gd name="connsiteX98" fmla="*/ 2659469 w 2838273"/>
              <a:gd name="connsiteY98" fmla="*/ 1343904 h 3049803"/>
              <a:gd name="connsiteX99" fmla="*/ 2589131 w 2838273"/>
              <a:gd name="connsiteY99" fmla="*/ 1349310 h 3049803"/>
              <a:gd name="connsiteX100" fmla="*/ 2612313 w 2838273"/>
              <a:gd name="connsiteY100" fmla="*/ 1309626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197114 w 2838273"/>
              <a:gd name="connsiteY11" fmla="*/ 708792 h 3049803"/>
              <a:gd name="connsiteX12" fmla="*/ 261508 w 2838273"/>
              <a:gd name="connsiteY12" fmla="*/ 783262 h 3049803"/>
              <a:gd name="connsiteX13" fmla="*/ 207671 w 2838273"/>
              <a:gd name="connsiteY13" fmla="*/ 818558 h 3049803"/>
              <a:gd name="connsiteX14" fmla="*/ 174950 w 2838273"/>
              <a:gd name="connsiteY14" fmla="*/ 854110 h 3049803"/>
              <a:gd name="connsiteX15" fmla="*/ 185762 w 2838273"/>
              <a:gd name="connsiteY15" fmla="*/ 909248 h 3049803"/>
              <a:gd name="connsiteX16" fmla="*/ 203284 w 2838273"/>
              <a:gd name="connsiteY16" fmla="*/ 1067447 h 3049803"/>
              <a:gd name="connsiteX17" fmla="*/ 220805 w 2838273"/>
              <a:gd name="connsiteY17" fmla="*/ 1130312 h 3049803"/>
              <a:gd name="connsiteX18" fmla="*/ 220040 w 2838273"/>
              <a:gd name="connsiteY18" fmla="*/ 1191367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787389 w 2838273"/>
              <a:gd name="connsiteY30" fmla="*/ 1593301 h 3049803"/>
              <a:gd name="connsiteX31" fmla="*/ 956655 w 2838273"/>
              <a:gd name="connsiteY31" fmla="*/ 1567034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7947 w 2838273"/>
              <a:gd name="connsiteY97" fmla="*/ 1341075 h 3049803"/>
              <a:gd name="connsiteX98" fmla="*/ 2659469 w 2838273"/>
              <a:gd name="connsiteY98" fmla="*/ 1343904 h 3049803"/>
              <a:gd name="connsiteX99" fmla="*/ 2589131 w 2838273"/>
              <a:gd name="connsiteY99" fmla="*/ 1349310 h 3049803"/>
              <a:gd name="connsiteX100" fmla="*/ 2612313 w 2838273"/>
              <a:gd name="connsiteY100" fmla="*/ 1309626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15627 w 2838273"/>
              <a:gd name="connsiteY110" fmla="*/ 957424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197114 w 2838273"/>
              <a:gd name="connsiteY11" fmla="*/ 708792 h 3049803"/>
              <a:gd name="connsiteX12" fmla="*/ 261508 w 2838273"/>
              <a:gd name="connsiteY12" fmla="*/ 783262 h 3049803"/>
              <a:gd name="connsiteX13" fmla="*/ 207671 w 2838273"/>
              <a:gd name="connsiteY13" fmla="*/ 818558 h 3049803"/>
              <a:gd name="connsiteX14" fmla="*/ 174950 w 2838273"/>
              <a:gd name="connsiteY14" fmla="*/ 854110 h 3049803"/>
              <a:gd name="connsiteX15" fmla="*/ 185762 w 2838273"/>
              <a:gd name="connsiteY15" fmla="*/ 909248 h 3049803"/>
              <a:gd name="connsiteX16" fmla="*/ 203284 w 2838273"/>
              <a:gd name="connsiteY16" fmla="*/ 1067447 h 3049803"/>
              <a:gd name="connsiteX17" fmla="*/ 220805 w 2838273"/>
              <a:gd name="connsiteY17" fmla="*/ 1130312 h 3049803"/>
              <a:gd name="connsiteX18" fmla="*/ 220040 w 2838273"/>
              <a:gd name="connsiteY18" fmla="*/ 1191367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787389 w 2838273"/>
              <a:gd name="connsiteY30" fmla="*/ 1593301 h 3049803"/>
              <a:gd name="connsiteX31" fmla="*/ 956655 w 2838273"/>
              <a:gd name="connsiteY31" fmla="*/ 1567034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7947 w 2838273"/>
              <a:gd name="connsiteY97" fmla="*/ 1341075 h 3049803"/>
              <a:gd name="connsiteX98" fmla="*/ 2659469 w 2838273"/>
              <a:gd name="connsiteY98" fmla="*/ 1343904 h 3049803"/>
              <a:gd name="connsiteX99" fmla="*/ 2589131 w 2838273"/>
              <a:gd name="connsiteY99" fmla="*/ 1349310 h 3049803"/>
              <a:gd name="connsiteX100" fmla="*/ 2612313 w 2838273"/>
              <a:gd name="connsiteY100" fmla="*/ 1309626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05324 w 2838273"/>
              <a:gd name="connsiteY110" fmla="*/ 944545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  <a:gd name="connsiteX0" fmla="*/ 10044 w 2838273"/>
              <a:gd name="connsiteY0" fmla="*/ 65441 h 3049803"/>
              <a:gd name="connsiteX1" fmla="*/ 2317 w 2838273"/>
              <a:gd name="connsiteY1" fmla="*/ 80896 h 3049803"/>
              <a:gd name="connsiteX2" fmla="*/ 1807 w 2838273"/>
              <a:gd name="connsiteY2" fmla="*/ 148150 h 3049803"/>
              <a:gd name="connsiteX3" fmla="*/ 24225 w 2838273"/>
              <a:gd name="connsiteY3" fmla="*/ 160774 h 3049803"/>
              <a:gd name="connsiteX4" fmla="*/ 110273 w 2838273"/>
              <a:gd name="connsiteY4" fmla="*/ 132949 h 3049803"/>
              <a:gd name="connsiteX5" fmla="*/ 104612 w 2838273"/>
              <a:gd name="connsiteY5" fmla="*/ 291402 h 3049803"/>
              <a:gd name="connsiteX6" fmla="*/ 134757 w 2838273"/>
              <a:gd name="connsiteY6" fmla="*/ 351693 h 3049803"/>
              <a:gd name="connsiteX7" fmla="*/ 178035 w 2838273"/>
              <a:gd name="connsiteY7" fmla="*/ 401679 h 3049803"/>
              <a:gd name="connsiteX8" fmla="*/ 200962 w 2838273"/>
              <a:gd name="connsiteY8" fmla="*/ 519175 h 3049803"/>
              <a:gd name="connsiteX9" fmla="*/ 192980 w 2838273"/>
              <a:gd name="connsiteY9" fmla="*/ 587957 h 3049803"/>
              <a:gd name="connsiteX10" fmla="*/ 195047 w 2838273"/>
              <a:gd name="connsiteY10" fmla="*/ 663191 h 3049803"/>
              <a:gd name="connsiteX11" fmla="*/ 197114 w 2838273"/>
              <a:gd name="connsiteY11" fmla="*/ 708792 h 3049803"/>
              <a:gd name="connsiteX12" fmla="*/ 261508 w 2838273"/>
              <a:gd name="connsiteY12" fmla="*/ 783262 h 3049803"/>
              <a:gd name="connsiteX13" fmla="*/ 207671 w 2838273"/>
              <a:gd name="connsiteY13" fmla="*/ 818558 h 3049803"/>
              <a:gd name="connsiteX14" fmla="*/ 174950 w 2838273"/>
              <a:gd name="connsiteY14" fmla="*/ 854110 h 3049803"/>
              <a:gd name="connsiteX15" fmla="*/ 185762 w 2838273"/>
              <a:gd name="connsiteY15" fmla="*/ 909248 h 3049803"/>
              <a:gd name="connsiteX16" fmla="*/ 203284 w 2838273"/>
              <a:gd name="connsiteY16" fmla="*/ 1067447 h 3049803"/>
              <a:gd name="connsiteX17" fmla="*/ 220805 w 2838273"/>
              <a:gd name="connsiteY17" fmla="*/ 1130312 h 3049803"/>
              <a:gd name="connsiteX18" fmla="*/ 220040 w 2838273"/>
              <a:gd name="connsiteY18" fmla="*/ 1191367 h 3049803"/>
              <a:gd name="connsiteX19" fmla="*/ 245289 w 2838273"/>
              <a:gd name="connsiteY19" fmla="*/ 1195754 h 3049803"/>
              <a:gd name="connsiteX20" fmla="*/ 355821 w 2838273"/>
              <a:gd name="connsiteY20" fmla="*/ 1205802 h 3049803"/>
              <a:gd name="connsiteX21" fmla="*/ 426159 w 2838273"/>
              <a:gd name="connsiteY21" fmla="*/ 1276141 h 3049803"/>
              <a:gd name="connsiteX22" fmla="*/ 496497 w 2838273"/>
              <a:gd name="connsiteY22" fmla="*/ 1266093 h 3049803"/>
              <a:gd name="connsiteX23" fmla="*/ 526643 w 2838273"/>
              <a:gd name="connsiteY23" fmla="*/ 1256044 h 3049803"/>
              <a:gd name="connsiteX24" fmla="*/ 576884 w 2838273"/>
              <a:gd name="connsiteY24" fmla="*/ 1266093 h 3049803"/>
              <a:gd name="connsiteX25" fmla="*/ 627126 w 2838273"/>
              <a:gd name="connsiteY25" fmla="*/ 1316334 h 3049803"/>
              <a:gd name="connsiteX26" fmla="*/ 647223 w 2838273"/>
              <a:gd name="connsiteY26" fmla="*/ 1376624 h 3049803"/>
              <a:gd name="connsiteX27" fmla="*/ 667319 w 2838273"/>
              <a:gd name="connsiteY27" fmla="*/ 1406770 h 3049803"/>
              <a:gd name="connsiteX28" fmla="*/ 687416 w 2838273"/>
              <a:gd name="connsiteY28" fmla="*/ 1467060 h 3049803"/>
              <a:gd name="connsiteX29" fmla="*/ 717561 w 2838273"/>
              <a:gd name="connsiteY29" fmla="*/ 1527350 h 3049803"/>
              <a:gd name="connsiteX30" fmla="*/ 787389 w 2838273"/>
              <a:gd name="connsiteY30" fmla="*/ 1593301 h 3049803"/>
              <a:gd name="connsiteX31" fmla="*/ 956655 w 2838273"/>
              <a:gd name="connsiteY31" fmla="*/ 1567034 h 3049803"/>
              <a:gd name="connsiteX32" fmla="*/ 943522 w 2838273"/>
              <a:gd name="connsiteY32" fmla="*/ 1677820 h 3049803"/>
              <a:gd name="connsiteX33" fmla="*/ 1061780 w 2838273"/>
              <a:gd name="connsiteY33" fmla="*/ 1682717 h 3049803"/>
              <a:gd name="connsiteX34" fmla="*/ 1097586 w 2838273"/>
              <a:gd name="connsiteY34" fmla="*/ 1689681 h 3049803"/>
              <a:gd name="connsiteX35" fmla="*/ 1112278 w 2838273"/>
              <a:gd name="connsiteY35" fmla="*/ 1722655 h 3049803"/>
              <a:gd name="connsiteX36" fmla="*/ 1204779 w 2838273"/>
              <a:gd name="connsiteY36" fmla="*/ 1755632 h 3049803"/>
              <a:gd name="connsiteX37" fmla="*/ 1252954 w 2838273"/>
              <a:gd name="connsiteY37" fmla="*/ 1745073 h 3049803"/>
              <a:gd name="connsiteX38" fmla="*/ 1330511 w 2838273"/>
              <a:gd name="connsiteY38" fmla="*/ 1798655 h 3049803"/>
              <a:gd name="connsiteX39" fmla="*/ 1360656 w 2838273"/>
              <a:gd name="connsiteY39" fmla="*/ 1818752 h 3049803"/>
              <a:gd name="connsiteX40" fmla="*/ 1418879 w 2838273"/>
              <a:gd name="connsiteY40" fmla="*/ 1855860 h 3049803"/>
              <a:gd name="connsiteX41" fmla="*/ 1430994 w 2838273"/>
              <a:gd name="connsiteY41" fmla="*/ 1939332 h 3049803"/>
              <a:gd name="connsiteX42" fmla="*/ 1441043 w 2838273"/>
              <a:gd name="connsiteY42" fmla="*/ 1969477 h 3049803"/>
              <a:gd name="connsiteX43" fmla="*/ 1521939 w 2838273"/>
              <a:gd name="connsiteY43" fmla="*/ 2010973 h 3049803"/>
              <a:gd name="connsiteX44" fmla="*/ 1541526 w 2838273"/>
              <a:gd name="connsiteY44" fmla="*/ 2066111 h 3049803"/>
              <a:gd name="connsiteX45" fmla="*/ 1617271 w 2838273"/>
              <a:gd name="connsiteY45" fmla="*/ 2101153 h 3049803"/>
              <a:gd name="connsiteX46" fmla="*/ 1662870 w 2838273"/>
              <a:gd name="connsiteY46" fmla="*/ 2141856 h 3049803"/>
              <a:gd name="connsiteX47" fmla="*/ 1722396 w 2838273"/>
              <a:gd name="connsiteY47" fmla="*/ 2210638 h 3049803"/>
              <a:gd name="connsiteX48" fmla="*/ 1752541 w 2838273"/>
              <a:gd name="connsiteY48" fmla="*/ 2220686 h 3049803"/>
              <a:gd name="connsiteX49" fmla="*/ 1842977 w 2838273"/>
              <a:gd name="connsiteY49" fmla="*/ 2230734 h 3049803"/>
              <a:gd name="connsiteX50" fmla="*/ 1822880 w 2838273"/>
              <a:gd name="connsiteY50" fmla="*/ 2321170 h 3049803"/>
              <a:gd name="connsiteX51" fmla="*/ 1802783 w 2838273"/>
              <a:gd name="connsiteY51" fmla="*/ 2351315 h 3049803"/>
              <a:gd name="connsiteX52" fmla="*/ 1772638 w 2838273"/>
              <a:gd name="connsiteY52" fmla="*/ 2592475 h 3049803"/>
              <a:gd name="connsiteX53" fmla="*/ 1752541 w 2838273"/>
              <a:gd name="connsiteY53" fmla="*/ 2622620 h 3049803"/>
              <a:gd name="connsiteX54" fmla="*/ 1722396 w 2838273"/>
              <a:gd name="connsiteY54" fmla="*/ 2682910 h 3049803"/>
              <a:gd name="connsiteX55" fmla="*/ 1674220 w 2838273"/>
              <a:gd name="connsiteY55" fmla="*/ 2690128 h 3049803"/>
              <a:gd name="connsiteX56" fmla="*/ 1606459 w 2838273"/>
              <a:gd name="connsiteY56" fmla="*/ 2793951 h 3049803"/>
              <a:gd name="connsiteX57" fmla="*/ 1636603 w 2838273"/>
              <a:gd name="connsiteY57" fmla="*/ 2841109 h 3049803"/>
              <a:gd name="connsiteX58" fmla="*/ 1661597 w 2838273"/>
              <a:gd name="connsiteY58" fmla="*/ 2861459 h 3049803"/>
              <a:gd name="connsiteX59" fmla="*/ 1703856 w 2838273"/>
              <a:gd name="connsiteY59" fmla="*/ 2899332 h 3049803"/>
              <a:gd name="connsiteX60" fmla="*/ 1762335 w 2838273"/>
              <a:gd name="connsiteY60" fmla="*/ 2916853 h 3049803"/>
              <a:gd name="connsiteX61" fmla="*/ 1807680 w 2838273"/>
              <a:gd name="connsiteY61" fmla="*/ 2968651 h 3049803"/>
              <a:gd name="connsiteX62" fmla="*/ 1786820 w 2838273"/>
              <a:gd name="connsiteY62" fmla="*/ 3006524 h 3049803"/>
              <a:gd name="connsiteX63" fmla="*/ 1829843 w 2838273"/>
              <a:gd name="connsiteY63" fmla="*/ 3049803 h 3049803"/>
              <a:gd name="connsiteX64" fmla="*/ 1923363 w 2838273"/>
              <a:gd name="connsiteY64" fmla="*/ 3034602 h 3049803"/>
              <a:gd name="connsiteX65" fmla="*/ 1953508 w 2838273"/>
              <a:gd name="connsiteY65" fmla="*/ 2974312 h 3049803"/>
              <a:gd name="connsiteX66" fmla="*/ 1973605 w 2838273"/>
              <a:gd name="connsiteY66" fmla="*/ 2944167 h 3049803"/>
              <a:gd name="connsiteX67" fmla="*/ 2013799 w 2838273"/>
              <a:gd name="connsiteY67" fmla="*/ 2883877 h 3049803"/>
              <a:gd name="connsiteX68" fmla="*/ 2053992 w 2838273"/>
              <a:gd name="connsiteY68" fmla="*/ 2823587 h 3049803"/>
              <a:gd name="connsiteX69" fmla="*/ 2074089 w 2838273"/>
              <a:gd name="connsiteY69" fmla="*/ 2793442 h 3049803"/>
              <a:gd name="connsiteX70" fmla="*/ 2114282 w 2838273"/>
              <a:gd name="connsiteY70" fmla="*/ 2733152 h 3049803"/>
              <a:gd name="connsiteX71" fmla="*/ 2134379 w 2838273"/>
              <a:gd name="connsiteY71" fmla="*/ 2703007 h 3049803"/>
              <a:gd name="connsiteX72" fmla="*/ 2164524 w 2838273"/>
              <a:gd name="connsiteY72" fmla="*/ 2642717 h 3049803"/>
              <a:gd name="connsiteX73" fmla="*/ 2194669 w 2838273"/>
              <a:gd name="connsiteY73" fmla="*/ 2582427 h 3049803"/>
              <a:gd name="connsiteX74" fmla="*/ 2214766 w 2838273"/>
              <a:gd name="connsiteY74" fmla="*/ 2522137 h 3049803"/>
              <a:gd name="connsiteX75" fmla="*/ 2224814 w 2838273"/>
              <a:gd name="connsiteY75" fmla="*/ 2491991 h 3049803"/>
              <a:gd name="connsiteX76" fmla="*/ 2206529 w 2838273"/>
              <a:gd name="connsiteY76" fmla="*/ 2407472 h 3049803"/>
              <a:gd name="connsiteX77" fmla="*/ 2236673 w 2838273"/>
              <a:gd name="connsiteY77" fmla="*/ 2326575 h 3049803"/>
              <a:gd name="connsiteX78" fmla="*/ 2251874 w 2838273"/>
              <a:gd name="connsiteY78" fmla="*/ 2293855 h 3049803"/>
              <a:gd name="connsiteX79" fmla="*/ 2251364 w 2838273"/>
              <a:gd name="connsiteY79" fmla="*/ 2250831 h 3049803"/>
              <a:gd name="connsiteX80" fmla="*/ 2289236 w 2838273"/>
              <a:gd name="connsiteY80" fmla="*/ 2180238 h 3049803"/>
              <a:gd name="connsiteX81" fmla="*/ 2400788 w 2838273"/>
              <a:gd name="connsiteY81" fmla="*/ 2196202 h 3049803"/>
              <a:gd name="connsiteX82" fmla="*/ 2435829 w 2838273"/>
              <a:gd name="connsiteY82" fmla="*/ 2029767 h 3049803"/>
              <a:gd name="connsiteX83" fmla="*/ 2476023 w 2838273"/>
              <a:gd name="connsiteY83" fmla="*/ 2039816 h 3049803"/>
              <a:gd name="connsiteX84" fmla="*/ 2516216 w 2838273"/>
              <a:gd name="connsiteY84" fmla="*/ 1949381 h 3049803"/>
              <a:gd name="connsiteX85" fmla="*/ 2526264 w 2838273"/>
              <a:gd name="connsiteY85" fmla="*/ 1909187 h 3049803"/>
              <a:gd name="connsiteX86" fmla="*/ 2589895 w 2838273"/>
              <a:gd name="connsiteY86" fmla="*/ 1891666 h 3049803"/>
              <a:gd name="connsiteX87" fmla="*/ 2616955 w 2838273"/>
              <a:gd name="connsiteY87" fmla="*/ 1831631 h 3049803"/>
              <a:gd name="connsiteX88" fmla="*/ 2689614 w 2838273"/>
              <a:gd name="connsiteY88" fmla="*/ 1811280 h 3049803"/>
              <a:gd name="connsiteX89" fmla="*/ 2676990 w 2838273"/>
              <a:gd name="connsiteY89" fmla="*/ 1758462 h 3049803"/>
              <a:gd name="connsiteX90" fmla="*/ 2666941 w 2838273"/>
              <a:gd name="connsiteY90" fmla="*/ 1547446 h 3049803"/>
              <a:gd name="connsiteX91" fmla="*/ 2606651 w 2838273"/>
              <a:gd name="connsiteY91" fmla="*/ 1507253 h 3049803"/>
              <a:gd name="connsiteX92" fmla="*/ 2594536 w 2838273"/>
              <a:gd name="connsiteY92" fmla="*/ 1482005 h 3049803"/>
              <a:gd name="connsiteX93" fmla="*/ 2577271 w 2838273"/>
              <a:gd name="connsiteY93" fmla="*/ 1456757 h 3049803"/>
              <a:gd name="connsiteX94" fmla="*/ 2551767 w 2838273"/>
              <a:gd name="connsiteY94" fmla="*/ 1374048 h 3049803"/>
              <a:gd name="connsiteX95" fmla="*/ 2596603 w 2838273"/>
              <a:gd name="connsiteY95" fmla="*/ 1396721 h 3049803"/>
              <a:gd name="connsiteX96" fmla="*/ 2656893 w 2838273"/>
              <a:gd name="connsiteY96" fmla="*/ 1426866 h 3049803"/>
              <a:gd name="connsiteX97" fmla="*/ 2717947 w 2838273"/>
              <a:gd name="connsiteY97" fmla="*/ 1341075 h 3049803"/>
              <a:gd name="connsiteX98" fmla="*/ 2659469 w 2838273"/>
              <a:gd name="connsiteY98" fmla="*/ 1343904 h 3049803"/>
              <a:gd name="connsiteX99" fmla="*/ 2589131 w 2838273"/>
              <a:gd name="connsiteY99" fmla="*/ 1349310 h 3049803"/>
              <a:gd name="connsiteX100" fmla="*/ 2612313 w 2838273"/>
              <a:gd name="connsiteY100" fmla="*/ 1309626 h 3049803"/>
              <a:gd name="connsiteX101" fmla="*/ 2646845 w 2838273"/>
              <a:gd name="connsiteY101" fmla="*/ 1296238 h 3049803"/>
              <a:gd name="connsiteX102" fmla="*/ 2679565 w 2838273"/>
              <a:gd name="connsiteY102" fmla="*/ 1298559 h 3049803"/>
              <a:gd name="connsiteX103" fmla="*/ 2707135 w 2838273"/>
              <a:gd name="connsiteY103" fmla="*/ 1300879 h 3049803"/>
              <a:gd name="connsiteX104" fmla="*/ 2702237 w 2838273"/>
              <a:gd name="connsiteY104" fmla="*/ 1268414 h 3049803"/>
              <a:gd name="connsiteX105" fmla="*/ 2697596 w 2838273"/>
              <a:gd name="connsiteY105" fmla="*/ 1251148 h 3049803"/>
              <a:gd name="connsiteX106" fmla="*/ 2705577 w 2838273"/>
              <a:gd name="connsiteY106" fmla="*/ 1221003 h 3049803"/>
              <a:gd name="connsiteX107" fmla="*/ 2697341 w 2838273"/>
              <a:gd name="connsiteY107" fmla="*/ 1196009 h 3049803"/>
              <a:gd name="connsiteX108" fmla="*/ 2738044 w 2838273"/>
              <a:gd name="connsiteY108" fmla="*/ 1112537 h 3049803"/>
              <a:gd name="connsiteX109" fmla="*/ 2679056 w 2838273"/>
              <a:gd name="connsiteY109" fmla="*/ 1007411 h 3049803"/>
              <a:gd name="connsiteX110" fmla="*/ 2705324 w 2838273"/>
              <a:gd name="connsiteY110" fmla="*/ 944545 h 3049803"/>
              <a:gd name="connsiteX111" fmla="*/ 2697341 w 2838273"/>
              <a:gd name="connsiteY111" fmla="*/ 914400 h 3049803"/>
              <a:gd name="connsiteX112" fmla="*/ 2707135 w 2838273"/>
              <a:gd name="connsiteY112" fmla="*/ 884255 h 3049803"/>
              <a:gd name="connsiteX113" fmla="*/ 2747328 w 2838273"/>
              <a:gd name="connsiteY113" fmla="*/ 823965 h 3049803"/>
              <a:gd name="connsiteX114" fmla="*/ 2807618 w 2838273"/>
              <a:gd name="connsiteY114" fmla="*/ 823965 h 3049803"/>
              <a:gd name="connsiteX115" fmla="*/ 2838273 w 2838273"/>
              <a:gd name="connsiteY115" fmla="*/ 793820 h 3049803"/>
              <a:gd name="connsiteX116" fmla="*/ 2823072 w 2838273"/>
              <a:gd name="connsiteY116" fmla="*/ 771402 h 3049803"/>
              <a:gd name="connsiteX117" fmla="*/ 2744752 w 2838273"/>
              <a:gd name="connsiteY117" fmla="*/ 759032 h 3049803"/>
              <a:gd name="connsiteX118" fmla="*/ 2683160 w 2838273"/>
              <a:gd name="connsiteY118" fmla="*/ 776809 h 3049803"/>
              <a:gd name="connsiteX119" fmla="*/ 2660488 w 2838273"/>
              <a:gd name="connsiteY119" fmla="*/ 812105 h 3049803"/>
              <a:gd name="connsiteX120" fmla="*/ 2586555 w 2838273"/>
              <a:gd name="connsiteY120" fmla="*/ 803868 h 3049803"/>
              <a:gd name="connsiteX121" fmla="*/ 2594792 w 2838273"/>
              <a:gd name="connsiteY121" fmla="*/ 765996 h 3049803"/>
              <a:gd name="connsiteX122" fmla="*/ 2536313 w 2838273"/>
              <a:gd name="connsiteY122" fmla="*/ 674796 h 3049803"/>
              <a:gd name="connsiteX123" fmla="*/ 2476023 w 2838273"/>
              <a:gd name="connsiteY123" fmla="*/ 683034 h 3049803"/>
              <a:gd name="connsiteX124" fmla="*/ 2445878 w 2838273"/>
              <a:gd name="connsiteY124" fmla="*/ 683288 h 3049803"/>
              <a:gd name="connsiteX125" fmla="*/ 2174572 w 2838273"/>
              <a:gd name="connsiteY125" fmla="*/ 703385 h 3049803"/>
              <a:gd name="connsiteX126" fmla="*/ 2134379 w 2838273"/>
              <a:gd name="connsiteY126" fmla="*/ 713433 h 3049803"/>
              <a:gd name="connsiteX127" fmla="*/ 2033895 w 2838273"/>
              <a:gd name="connsiteY127" fmla="*/ 723482 h 3049803"/>
              <a:gd name="connsiteX128" fmla="*/ 2003750 w 2838273"/>
              <a:gd name="connsiteY128" fmla="*/ 743578 h 3049803"/>
              <a:gd name="connsiteX129" fmla="*/ 2002448 w 2838273"/>
              <a:gd name="connsiteY129" fmla="*/ 816493 h 3049803"/>
              <a:gd name="connsiteX130" fmla="*/ 1855601 w 2838273"/>
              <a:gd name="connsiteY130" fmla="*/ 798717 h 3049803"/>
              <a:gd name="connsiteX131" fmla="*/ 1861517 w 2838273"/>
              <a:gd name="connsiteY131" fmla="*/ 712669 h 3049803"/>
              <a:gd name="connsiteX132" fmla="*/ 1812832 w 2838273"/>
              <a:gd name="connsiteY132" fmla="*/ 693337 h 3049803"/>
              <a:gd name="connsiteX133" fmla="*/ 1732699 w 2838273"/>
              <a:gd name="connsiteY133" fmla="*/ 688440 h 3049803"/>
              <a:gd name="connsiteX134" fmla="*/ 1692251 w 2838273"/>
              <a:gd name="connsiteY134" fmla="*/ 653143 h 3049803"/>
              <a:gd name="connsiteX135" fmla="*/ 1792480 w 2838273"/>
              <a:gd name="connsiteY135" fmla="*/ 658550 h 3049803"/>
              <a:gd name="connsiteX136" fmla="*/ 1786026 w 2838273"/>
              <a:gd name="connsiteY136" fmla="*/ 498285 h 3049803"/>
              <a:gd name="connsiteX137" fmla="*/ 1513192 w 2838273"/>
              <a:gd name="connsiteY137" fmla="*/ 510146 h 3049803"/>
              <a:gd name="connsiteX138" fmla="*/ 1519617 w 2838273"/>
              <a:gd name="connsiteY138" fmla="*/ 357863 h 3049803"/>
              <a:gd name="connsiteX139" fmla="*/ 1357570 w 2838273"/>
              <a:gd name="connsiteY139" fmla="*/ 351948 h 3049803"/>
              <a:gd name="connsiteX140" fmla="*/ 1360145 w 2838273"/>
              <a:gd name="connsiteY140" fmla="*/ 490812 h 3049803"/>
              <a:gd name="connsiteX141" fmla="*/ 1305771 w 2838273"/>
              <a:gd name="connsiteY141" fmla="*/ 465055 h 3049803"/>
              <a:gd name="connsiteX142" fmla="*/ 1320462 w 2838273"/>
              <a:gd name="connsiteY142" fmla="*/ 391886 h 3049803"/>
              <a:gd name="connsiteX143" fmla="*/ 978818 w 2838273"/>
              <a:gd name="connsiteY143" fmla="*/ 321548 h 3049803"/>
              <a:gd name="connsiteX144" fmla="*/ 948673 w 2838273"/>
              <a:gd name="connsiteY144" fmla="*/ 371789 h 3049803"/>
              <a:gd name="connsiteX145" fmla="*/ 817025 w 2838273"/>
              <a:gd name="connsiteY145" fmla="*/ 358910 h 3049803"/>
              <a:gd name="connsiteX146" fmla="*/ 740998 w 2838273"/>
              <a:gd name="connsiteY146" fmla="*/ 166181 h 3049803"/>
              <a:gd name="connsiteX147" fmla="*/ 607029 w 2838273"/>
              <a:gd name="connsiteY147" fmla="*/ 221064 h 3049803"/>
              <a:gd name="connsiteX148" fmla="*/ 566836 w 2838273"/>
              <a:gd name="connsiteY148" fmla="*/ 190919 h 3049803"/>
              <a:gd name="connsiteX149" fmla="*/ 486704 w 2838273"/>
              <a:gd name="connsiteY149" fmla="*/ 223640 h 3049803"/>
              <a:gd name="connsiteX150" fmla="*/ 408893 w 2838273"/>
              <a:gd name="connsiteY150" fmla="*/ 311755 h 3049803"/>
              <a:gd name="connsiteX151" fmla="*/ 345772 w 2838273"/>
              <a:gd name="connsiteY151" fmla="*/ 231112 h 3049803"/>
              <a:gd name="connsiteX152" fmla="*/ 475891 w 2838273"/>
              <a:gd name="connsiteY152" fmla="*/ 156387 h 3049803"/>
              <a:gd name="connsiteX153" fmla="*/ 400911 w 2838273"/>
              <a:gd name="connsiteY153" fmla="*/ 35551 h 3049803"/>
              <a:gd name="connsiteX154" fmla="*/ 285482 w 2838273"/>
              <a:gd name="connsiteY154" fmla="*/ 40194 h 3049803"/>
              <a:gd name="connsiteX155" fmla="*/ 268215 w 2838273"/>
              <a:gd name="connsiteY155" fmla="*/ 80642 h 3049803"/>
              <a:gd name="connsiteX156" fmla="*/ 164902 w 2838273"/>
              <a:gd name="connsiteY156" fmla="*/ 0 h 3049803"/>
              <a:gd name="connsiteX157" fmla="*/ 84515 w 2838273"/>
              <a:gd name="connsiteY157" fmla="*/ 0 h 3049803"/>
              <a:gd name="connsiteX158" fmla="*/ 134757 w 2838273"/>
              <a:gd name="connsiteY158" fmla="*/ 70339 h 3049803"/>
              <a:gd name="connsiteX159" fmla="*/ 10044 w 2838273"/>
              <a:gd name="connsiteY159" fmla="*/ 65441 h 3049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2838273" h="3049803">
                <a:moveTo>
                  <a:pt x="10044" y="65441"/>
                </a:moveTo>
                <a:cubicBezTo>
                  <a:pt x="-1976" y="63724"/>
                  <a:pt x="3690" y="67111"/>
                  <a:pt x="2317" y="80896"/>
                </a:cubicBezTo>
                <a:cubicBezTo>
                  <a:pt x="944" y="94681"/>
                  <a:pt x="-1844" y="134837"/>
                  <a:pt x="1807" y="148150"/>
                </a:cubicBezTo>
                <a:cubicBezTo>
                  <a:pt x="5458" y="161463"/>
                  <a:pt x="6147" y="163307"/>
                  <a:pt x="24225" y="160774"/>
                </a:cubicBezTo>
                <a:cubicBezTo>
                  <a:pt x="42303" y="158241"/>
                  <a:pt x="110273" y="132949"/>
                  <a:pt x="110273" y="132949"/>
                </a:cubicBezTo>
                <a:cubicBezTo>
                  <a:pt x="135945" y="209966"/>
                  <a:pt x="100531" y="254945"/>
                  <a:pt x="104612" y="291402"/>
                </a:cubicBezTo>
                <a:cubicBezTo>
                  <a:pt x="108693" y="327859"/>
                  <a:pt x="120641" y="330520"/>
                  <a:pt x="134757" y="351693"/>
                </a:cubicBezTo>
                <a:cubicBezTo>
                  <a:pt x="141456" y="371790"/>
                  <a:pt x="199824" y="381035"/>
                  <a:pt x="178035" y="401679"/>
                </a:cubicBezTo>
                <a:cubicBezTo>
                  <a:pt x="134978" y="442472"/>
                  <a:pt x="105743" y="477825"/>
                  <a:pt x="200962" y="519175"/>
                </a:cubicBezTo>
                <a:cubicBezTo>
                  <a:pt x="229530" y="531581"/>
                  <a:pt x="193966" y="563954"/>
                  <a:pt x="192980" y="587957"/>
                </a:cubicBezTo>
                <a:cubicBezTo>
                  <a:pt x="191994" y="611960"/>
                  <a:pt x="194358" y="643052"/>
                  <a:pt x="195047" y="663191"/>
                </a:cubicBezTo>
                <a:cubicBezTo>
                  <a:pt x="195736" y="683330"/>
                  <a:pt x="190415" y="698743"/>
                  <a:pt x="197114" y="708792"/>
                </a:cubicBezTo>
                <a:cubicBezTo>
                  <a:pt x="265905" y="685925"/>
                  <a:pt x="259749" y="764968"/>
                  <a:pt x="261508" y="783262"/>
                </a:cubicBezTo>
                <a:cubicBezTo>
                  <a:pt x="263267" y="801556"/>
                  <a:pt x="222097" y="806750"/>
                  <a:pt x="207671" y="818558"/>
                </a:cubicBezTo>
                <a:cubicBezTo>
                  <a:pt x="193245" y="830366"/>
                  <a:pt x="184998" y="847411"/>
                  <a:pt x="174950" y="854110"/>
                </a:cubicBezTo>
                <a:cubicBezTo>
                  <a:pt x="168251" y="874207"/>
                  <a:pt x="181040" y="873692"/>
                  <a:pt x="185762" y="909248"/>
                </a:cubicBezTo>
                <a:cubicBezTo>
                  <a:pt x="190484" y="944804"/>
                  <a:pt x="197444" y="1030603"/>
                  <a:pt x="203284" y="1067447"/>
                </a:cubicBezTo>
                <a:cubicBezTo>
                  <a:pt x="209124" y="1104291"/>
                  <a:pt x="218012" y="1109659"/>
                  <a:pt x="220805" y="1130312"/>
                </a:cubicBezTo>
                <a:cubicBezTo>
                  <a:pt x="223598" y="1150965"/>
                  <a:pt x="215959" y="1180460"/>
                  <a:pt x="220040" y="1191367"/>
                </a:cubicBezTo>
                <a:cubicBezTo>
                  <a:pt x="224121" y="1202274"/>
                  <a:pt x="222659" y="1193348"/>
                  <a:pt x="245289" y="1195754"/>
                </a:cubicBezTo>
                <a:cubicBezTo>
                  <a:pt x="267919" y="1198160"/>
                  <a:pt x="318977" y="1202453"/>
                  <a:pt x="355821" y="1205802"/>
                </a:cubicBezTo>
                <a:cubicBezTo>
                  <a:pt x="401889" y="1274906"/>
                  <a:pt x="373100" y="1258455"/>
                  <a:pt x="426159" y="1276141"/>
                </a:cubicBezTo>
                <a:cubicBezTo>
                  <a:pt x="449605" y="1272792"/>
                  <a:pt x="473273" y="1270738"/>
                  <a:pt x="496497" y="1266093"/>
                </a:cubicBezTo>
                <a:cubicBezTo>
                  <a:pt x="506884" y="1264016"/>
                  <a:pt x="516051" y="1256044"/>
                  <a:pt x="526643" y="1256044"/>
                </a:cubicBezTo>
                <a:cubicBezTo>
                  <a:pt x="543722" y="1256044"/>
                  <a:pt x="560137" y="1262743"/>
                  <a:pt x="576884" y="1266093"/>
                </a:cubicBezTo>
                <a:cubicBezTo>
                  <a:pt x="604385" y="1284426"/>
                  <a:pt x="613023" y="1284602"/>
                  <a:pt x="627126" y="1316334"/>
                </a:cubicBezTo>
                <a:cubicBezTo>
                  <a:pt x="635730" y="1335692"/>
                  <a:pt x="635473" y="1358998"/>
                  <a:pt x="647223" y="1376624"/>
                </a:cubicBezTo>
                <a:cubicBezTo>
                  <a:pt x="653922" y="1386673"/>
                  <a:pt x="662414" y="1395734"/>
                  <a:pt x="667319" y="1406770"/>
                </a:cubicBezTo>
                <a:cubicBezTo>
                  <a:pt x="675922" y="1426128"/>
                  <a:pt x="680717" y="1446963"/>
                  <a:pt x="687416" y="1467060"/>
                </a:cubicBezTo>
                <a:cubicBezTo>
                  <a:pt x="695589" y="1491579"/>
                  <a:pt x="700899" y="1506310"/>
                  <a:pt x="717561" y="1527350"/>
                </a:cubicBezTo>
                <a:cubicBezTo>
                  <a:pt x="734223" y="1548390"/>
                  <a:pt x="747540" y="1586687"/>
                  <a:pt x="787389" y="1593301"/>
                </a:cubicBezTo>
                <a:cubicBezTo>
                  <a:pt x="827238" y="1599915"/>
                  <a:pt x="845641" y="1555932"/>
                  <a:pt x="956655" y="1567034"/>
                </a:cubicBezTo>
                <a:cubicBezTo>
                  <a:pt x="960004" y="1600528"/>
                  <a:pt x="887365" y="1625055"/>
                  <a:pt x="943522" y="1677820"/>
                </a:cubicBezTo>
                <a:cubicBezTo>
                  <a:pt x="962508" y="1695659"/>
                  <a:pt x="1036103" y="1680740"/>
                  <a:pt x="1061780" y="1682717"/>
                </a:cubicBezTo>
                <a:cubicBezTo>
                  <a:pt x="1087457" y="1684694"/>
                  <a:pt x="1089170" y="1683025"/>
                  <a:pt x="1097586" y="1689681"/>
                </a:cubicBezTo>
                <a:cubicBezTo>
                  <a:pt x="1106002" y="1696337"/>
                  <a:pt x="1094413" y="1711663"/>
                  <a:pt x="1112278" y="1722655"/>
                </a:cubicBezTo>
                <a:cubicBezTo>
                  <a:pt x="1130143" y="1733647"/>
                  <a:pt x="1188471" y="1753302"/>
                  <a:pt x="1204779" y="1755632"/>
                </a:cubicBezTo>
                <a:cubicBezTo>
                  <a:pt x="1214827" y="1758982"/>
                  <a:pt x="1231999" y="1737903"/>
                  <a:pt x="1252954" y="1745073"/>
                </a:cubicBezTo>
                <a:cubicBezTo>
                  <a:pt x="1273909" y="1752243"/>
                  <a:pt x="1262645" y="1776034"/>
                  <a:pt x="1330511" y="1798655"/>
                </a:cubicBezTo>
                <a:cubicBezTo>
                  <a:pt x="1340559" y="1805354"/>
                  <a:pt x="1345928" y="1809218"/>
                  <a:pt x="1360656" y="1818752"/>
                </a:cubicBezTo>
                <a:lnTo>
                  <a:pt x="1418879" y="1855860"/>
                </a:lnTo>
                <a:cubicBezTo>
                  <a:pt x="1444133" y="1931623"/>
                  <a:pt x="1427300" y="1920396"/>
                  <a:pt x="1430994" y="1939332"/>
                </a:cubicBezTo>
                <a:cubicBezTo>
                  <a:pt x="1434688" y="1958268"/>
                  <a:pt x="1435899" y="1960218"/>
                  <a:pt x="1441043" y="1969477"/>
                </a:cubicBezTo>
                <a:cubicBezTo>
                  <a:pt x="1441051" y="1969492"/>
                  <a:pt x="1505192" y="1994867"/>
                  <a:pt x="1521939" y="2010973"/>
                </a:cubicBezTo>
                <a:cubicBezTo>
                  <a:pt x="1538686" y="2027079"/>
                  <a:pt x="1525637" y="2051081"/>
                  <a:pt x="1541526" y="2066111"/>
                </a:cubicBezTo>
                <a:cubicBezTo>
                  <a:pt x="1557415" y="2081141"/>
                  <a:pt x="1597047" y="2088529"/>
                  <a:pt x="1617271" y="2101153"/>
                </a:cubicBezTo>
                <a:cubicBezTo>
                  <a:pt x="1637495" y="2113777"/>
                  <a:pt x="1645349" y="2123609"/>
                  <a:pt x="1662870" y="2141856"/>
                </a:cubicBezTo>
                <a:cubicBezTo>
                  <a:pt x="1680391" y="2160103"/>
                  <a:pt x="1707451" y="2197500"/>
                  <a:pt x="1722396" y="2210638"/>
                </a:cubicBezTo>
                <a:cubicBezTo>
                  <a:pt x="1737341" y="2223776"/>
                  <a:pt x="1742014" y="2219516"/>
                  <a:pt x="1752541" y="2220686"/>
                </a:cubicBezTo>
                <a:lnTo>
                  <a:pt x="1842977" y="2230734"/>
                </a:lnTo>
                <a:cubicBezTo>
                  <a:pt x="1839119" y="2253883"/>
                  <a:pt x="1835247" y="2296436"/>
                  <a:pt x="1822880" y="2321170"/>
                </a:cubicBezTo>
                <a:cubicBezTo>
                  <a:pt x="1817479" y="2331972"/>
                  <a:pt x="1809482" y="2341267"/>
                  <a:pt x="1802783" y="2351315"/>
                </a:cubicBezTo>
                <a:cubicBezTo>
                  <a:pt x="1801715" y="2370535"/>
                  <a:pt x="1808267" y="2539032"/>
                  <a:pt x="1772638" y="2592475"/>
                </a:cubicBezTo>
                <a:lnTo>
                  <a:pt x="1752541" y="2622620"/>
                </a:lnTo>
                <a:cubicBezTo>
                  <a:pt x="1744368" y="2647139"/>
                  <a:pt x="1735450" y="2671659"/>
                  <a:pt x="1722396" y="2682910"/>
                </a:cubicBezTo>
                <a:cubicBezTo>
                  <a:pt x="1709342" y="2694161"/>
                  <a:pt x="1684268" y="2683429"/>
                  <a:pt x="1674220" y="2690128"/>
                </a:cubicBezTo>
                <a:cubicBezTo>
                  <a:pt x="1654897" y="2708635"/>
                  <a:pt x="1612728" y="2768788"/>
                  <a:pt x="1606459" y="2793951"/>
                </a:cubicBezTo>
                <a:cubicBezTo>
                  <a:pt x="1600190" y="2819114"/>
                  <a:pt x="1627413" y="2829858"/>
                  <a:pt x="1636603" y="2841109"/>
                </a:cubicBezTo>
                <a:cubicBezTo>
                  <a:pt x="1645793" y="2852360"/>
                  <a:pt x="1651549" y="2858110"/>
                  <a:pt x="1661597" y="2861459"/>
                </a:cubicBezTo>
                <a:cubicBezTo>
                  <a:pt x="1747989" y="2919055"/>
                  <a:pt x="1687066" y="2890100"/>
                  <a:pt x="1703856" y="2899332"/>
                </a:cubicBezTo>
                <a:cubicBezTo>
                  <a:pt x="1720646" y="2908564"/>
                  <a:pt x="1752287" y="2910154"/>
                  <a:pt x="1762335" y="2916853"/>
                </a:cubicBezTo>
                <a:cubicBezTo>
                  <a:pt x="1794182" y="2964623"/>
                  <a:pt x="1803599" y="2953706"/>
                  <a:pt x="1807680" y="2968651"/>
                </a:cubicBezTo>
                <a:cubicBezTo>
                  <a:pt x="1811761" y="2983596"/>
                  <a:pt x="1783126" y="2992999"/>
                  <a:pt x="1786820" y="3006524"/>
                </a:cubicBezTo>
                <a:cubicBezTo>
                  <a:pt x="1790514" y="3020049"/>
                  <a:pt x="1812926" y="3047397"/>
                  <a:pt x="1829843" y="3049803"/>
                </a:cubicBezTo>
                <a:cubicBezTo>
                  <a:pt x="1853289" y="3046453"/>
                  <a:pt x="1902752" y="3047184"/>
                  <a:pt x="1923363" y="3034602"/>
                </a:cubicBezTo>
                <a:cubicBezTo>
                  <a:pt x="1943974" y="3022020"/>
                  <a:pt x="1946183" y="2988963"/>
                  <a:pt x="1953508" y="2974312"/>
                </a:cubicBezTo>
                <a:cubicBezTo>
                  <a:pt x="1958909" y="2963510"/>
                  <a:pt x="1966906" y="2954215"/>
                  <a:pt x="1973605" y="2944167"/>
                </a:cubicBezTo>
                <a:cubicBezTo>
                  <a:pt x="1992822" y="2886514"/>
                  <a:pt x="1969891" y="2940330"/>
                  <a:pt x="2013799" y="2883877"/>
                </a:cubicBezTo>
                <a:cubicBezTo>
                  <a:pt x="2028628" y="2864812"/>
                  <a:pt x="2040594" y="2843684"/>
                  <a:pt x="2053992" y="2823587"/>
                </a:cubicBezTo>
                <a:lnTo>
                  <a:pt x="2074089" y="2793442"/>
                </a:lnTo>
                <a:lnTo>
                  <a:pt x="2114282" y="2733152"/>
                </a:lnTo>
                <a:lnTo>
                  <a:pt x="2134379" y="2703007"/>
                </a:lnTo>
                <a:cubicBezTo>
                  <a:pt x="2159635" y="2627237"/>
                  <a:pt x="2125566" y="2720633"/>
                  <a:pt x="2164524" y="2642717"/>
                </a:cubicBezTo>
                <a:cubicBezTo>
                  <a:pt x="2206126" y="2559513"/>
                  <a:pt x="2137073" y="2668819"/>
                  <a:pt x="2194669" y="2582427"/>
                </a:cubicBezTo>
                <a:lnTo>
                  <a:pt x="2214766" y="2522137"/>
                </a:lnTo>
                <a:cubicBezTo>
                  <a:pt x="2218115" y="2512088"/>
                  <a:pt x="2226187" y="2511102"/>
                  <a:pt x="2224814" y="2491991"/>
                </a:cubicBezTo>
                <a:cubicBezTo>
                  <a:pt x="2223441" y="2472880"/>
                  <a:pt x="2204553" y="2435041"/>
                  <a:pt x="2206529" y="2407472"/>
                </a:cubicBezTo>
                <a:cubicBezTo>
                  <a:pt x="2208505" y="2379903"/>
                  <a:pt x="2229116" y="2345511"/>
                  <a:pt x="2236673" y="2326575"/>
                </a:cubicBezTo>
                <a:cubicBezTo>
                  <a:pt x="2244230" y="2307639"/>
                  <a:pt x="2249426" y="2306479"/>
                  <a:pt x="2251874" y="2293855"/>
                </a:cubicBezTo>
                <a:cubicBezTo>
                  <a:pt x="2254322" y="2281231"/>
                  <a:pt x="2245137" y="2269767"/>
                  <a:pt x="2251364" y="2250831"/>
                </a:cubicBezTo>
                <a:cubicBezTo>
                  <a:pt x="2257591" y="2231895"/>
                  <a:pt x="2264332" y="2189343"/>
                  <a:pt x="2289236" y="2180238"/>
                </a:cubicBezTo>
                <a:cubicBezTo>
                  <a:pt x="2314140" y="2171133"/>
                  <a:pt x="2398166" y="2196858"/>
                  <a:pt x="2400788" y="2196202"/>
                </a:cubicBezTo>
                <a:cubicBezTo>
                  <a:pt x="2402440" y="2176375"/>
                  <a:pt x="2423290" y="2055831"/>
                  <a:pt x="2435829" y="2029767"/>
                </a:cubicBezTo>
                <a:cubicBezTo>
                  <a:pt x="2448368" y="2003703"/>
                  <a:pt x="2462625" y="2036466"/>
                  <a:pt x="2476023" y="2039816"/>
                </a:cubicBezTo>
                <a:cubicBezTo>
                  <a:pt x="2502415" y="2000227"/>
                  <a:pt x="2501868" y="2006775"/>
                  <a:pt x="2516216" y="1949381"/>
                </a:cubicBezTo>
                <a:cubicBezTo>
                  <a:pt x="2519565" y="1935983"/>
                  <a:pt x="2513984" y="1918806"/>
                  <a:pt x="2526264" y="1909187"/>
                </a:cubicBezTo>
                <a:cubicBezTo>
                  <a:pt x="2538544" y="1899568"/>
                  <a:pt x="2579846" y="1898365"/>
                  <a:pt x="2589895" y="1891666"/>
                </a:cubicBezTo>
                <a:cubicBezTo>
                  <a:pt x="2607938" y="1837534"/>
                  <a:pt x="2600335" y="1845029"/>
                  <a:pt x="2616955" y="1831631"/>
                </a:cubicBezTo>
                <a:cubicBezTo>
                  <a:pt x="2633575" y="1818233"/>
                  <a:pt x="2662818" y="1814629"/>
                  <a:pt x="2689614" y="1811280"/>
                </a:cubicBezTo>
                <a:cubicBezTo>
                  <a:pt x="2686265" y="1794533"/>
                  <a:pt x="2680769" y="1802434"/>
                  <a:pt x="2676990" y="1758462"/>
                </a:cubicBezTo>
                <a:cubicBezTo>
                  <a:pt x="2673211" y="1714490"/>
                  <a:pt x="2685928" y="1615256"/>
                  <a:pt x="2666941" y="1547446"/>
                </a:cubicBezTo>
                <a:cubicBezTo>
                  <a:pt x="2660429" y="1524187"/>
                  <a:pt x="2618718" y="1518160"/>
                  <a:pt x="2606651" y="1507253"/>
                </a:cubicBezTo>
                <a:cubicBezTo>
                  <a:pt x="2594584" y="1496346"/>
                  <a:pt x="2599433" y="1490421"/>
                  <a:pt x="2594536" y="1482005"/>
                </a:cubicBezTo>
                <a:cubicBezTo>
                  <a:pt x="2589639" y="1473589"/>
                  <a:pt x="2584399" y="1474750"/>
                  <a:pt x="2577271" y="1456757"/>
                </a:cubicBezTo>
                <a:cubicBezTo>
                  <a:pt x="2570143" y="1438764"/>
                  <a:pt x="2558201" y="1434594"/>
                  <a:pt x="2551767" y="1374048"/>
                </a:cubicBezTo>
                <a:cubicBezTo>
                  <a:pt x="2571864" y="1380747"/>
                  <a:pt x="2579082" y="1387918"/>
                  <a:pt x="2596603" y="1396721"/>
                </a:cubicBezTo>
                <a:cubicBezTo>
                  <a:pt x="2614124" y="1405524"/>
                  <a:pt x="2615291" y="1412999"/>
                  <a:pt x="2656893" y="1426866"/>
                </a:cubicBezTo>
                <a:cubicBezTo>
                  <a:pt x="2748048" y="1416313"/>
                  <a:pt x="2717518" y="1354902"/>
                  <a:pt x="2717947" y="1341075"/>
                </a:cubicBezTo>
                <a:cubicBezTo>
                  <a:pt x="2718376" y="1327248"/>
                  <a:pt x="2680938" y="1342532"/>
                  <a:pt x="2659469" y="1343904"/>
                </a:cubicBezTo>
                <a:cubicBezTo>
                  <a:pt x="2638000" y="1345276"/>
                  <a:pt x="2648637" y="1380992"/>
                  <a:pt x="2589131" y="1349310"/>
                </a:cubicBezTo>
                <a:cubicBezTo>
                  <a:pt x="2585009" y="1343127"/>
                  <a:pt x="2602694" y="1318471"/>
                  <a:pt x="2612313" y="1309626"/>
                </a:cubicBezTo>
                <a:cubicBezTo>
                  <a:pt x="2621932" y="1300781"/>
                  <a:pt x="2635636" y="1298083"/>
                  <a:pt x="2646845" y="1296238"/>
                </a:cubicBezTo>
                <a:cubicBezTo>
                  <a:pt x="2658054" y="1294394"/>
                  <a:pt x="2669517" y="1297786"/>
                  <a:pt x="2679565" y="1298559"/>
                </a:cubicBezTo>
                <a:cubicBezTo>
                  <a:pt x="2689613" y="1299333"/>
                  <a:pt x="2703356" y="1305903"/>
                  <a:pt x="2707135" y="1300879"/>
                </a:cubicBezTo>
                <a:cubicBezTo>
                  <a:pt x="2710914" y="1295855"/>
                  <a:pt x="2703827" y="1276702"/>
                  <a:pt x="2702237" y="1268414"/>
                </a:cubicBezTo>
                <a:cubicBezTo>
                  <a:pt x="2700647" y="1260126"/>
                  <a:pt x="2697039" y="1259050"/>
                  <a:pt x="2697596" y="1251148"/>
                </a:cubicBezTo>
                <a:cubicBezTo>
                  <a:pt x="2698153" y="1243246"/>
                  <a:pt x="2708927" y="1231051"/>
                  <a:pt x="2705577" y="1221003"/>
                </a:cubicBezTo>
                <a:cubicBezTo>
                  <a:pt x="2712276" y="1210955"/>
                  <a:pt x="2691930" y="1214087"/>
                  <a:pt x="2697341" y="1196009"/>
                </a:cubicBezTo>
                <a:cubicBezTo>
                  <a:pt x="2702752" y="1177931"/>
                  <a:pt x="2741092" y="1143970"/>
                  <a:pt x="2738044" y="1112537"/>
                </a:cubicBezTo>
                <a:cubicBezTo>
                  <a:pt x="2734996" y="1081104"/>
                  <a:pt x="2684509" y="1035410"/>
                  <a:pt x="2679056" y="1007411"/>
                </a:cubicBezTo>
                <a:cubicBezTo>
                  <a:pt x="2673603" y="979412"/>
                  <a:pt x="2702277" y="960047"/>
                  <a:pt x="2705324" y="944545"/>
                </a:cubicBezTo>
                <a:cubicBezTo>
                  <a:pt x="2708371" y="929043"/>
                  <a:pt x="2697039" y="924448"/>
                  <a:pt x="2697341" y="914400"/>
                </a:cubicBezTo>
                <a:cubicBezTo>
                  <a:pt x="2697643" y="904352"/>
                  <a:pt x="2698804" y="899327"/>
                  <a:pt x="2707135" y="884255"/>
                </a:cubicBezTo>
                <a:cubicBezTo>
                  <a:pt x="2715466" y="869183"/>
                  <a:pt x="2666010" y="815500"/>
                  <a:pt x="2747328" y="823965"/>
                </a:cubicBezTo>
                <a:cubicBezTo>
                  <a:pt x="2767425" y="830664"/>
                  <a:pt x="2792460" y="828989"/>
                  <a:pt x="2807618" y="823965"/>
                </a:cubicBezTo>
                <a:cubicBezTo>
                  <a:pt x="2822776" y="818941"/>
                  <a:pt x="2834923" y="803868"/>
                  <a:pt x="2838273" y="793820"/>
                </a:cubicBezTo>
                <a:cubicBezTo>
                  <a:pt x="2834923" y="783772"/>
                  <a:pt x="2838659" y="777200"/>
                  <a:pt x="2823072" y="771402"/>
                </a:cubicBezTo>
                <a:cubicBezTo>
                  <a:pt x="2807485" y="765604"/>
                  <a:pt x="2768071" y="758131"/>
                  <a:pt x="2744752" y="759032"/>
                </a:cubicBezTo>
                <a:cubicBezTo>
                  <a:pt x="2721433" y="759933"/>
                  <a:pt x="2697204" y="767964"/>
                  <a:pt x="2683160" y="776809"/>
                </a:cubicBezTo>
                <a:cubicBezTo>
                  <a:pt x="2669116" y="785654"/>
                  <a:pt x="2676589" y="807595"/>
                  <a:pt x="2660488" y="812105"/>
                </a:cubicBezTo>
                <a:cubicBezTo>
                  <a:pt x="2644387" y="816615"/>
                  <a:pt x="2596603" y="797169"/>
                  <a:pt x="2586555" y="803868"/>
                </a:cubicBezTo>
                <a:cubicBezTo>
                  <a:pt x="2579856" y="793820"/>
                  <a:pt x="2603166" y="787508"/>
                  <a:pt x="2594792" y="765996"/>
                </a:cubicBezTo>
                <a:cubicBezTo>
                  <a:pt x="2586418" y="744484"/>
                  <a:pt x="2556108" y="688623"/>
                  <a:pt x="2536313" y="674796"/>
                </a:cubicBezTo>
                <a:cubicBezTo>
                  <a:pt x="2516518" y="660969"/>
                  <a:pt x="2491095" y="681619"/>
                  <a:pt x="2476023" y="683034"/>
                </a:cubicBezTo>
                <a:cubicBezTo>
                  <a:pt x="2460951" y="684449"/>
                  <a:pt x="2496120" y="679896"/>
                  <a:pt x="2445878" y="683288"/>
                </a:cubicBezTo>
                <a:cubicBezTo>
                  <a:pt x="2395636" y="686680"/>
                  <a:pt x="2473573" y="680386"/>
                  <a:pt x="2174572" y="703385"/>
                </a:cubicBezTo>
                <a:cubicBezTo>
                  <a:pt x="2160803" y="704444"/>
                  <a:pt x="2148050" y="711480"/>
                  <a:pt x="2134379" y="713433"/>
                </a:cubicBezTo>
                <a:cubicBezTo>
                  <a:pt x="2101056" y="718194"/>
                  <a:pt x="2067390" y="720132"/>
                  <a:pt x="2033895" y="723482"/>
                </a:cubicBezTo>
                <a:cubicBezTo>
                  <a:pt x="2023847" y="730181"/>
                  <a:pt x="2008991" y="728076"/>
                  <a:pt x="2003750" y="743578"/>
                </a:cubicBezTo>
                <a:cubicBezTo>
                  <a:pt x="1998509" y="759080"/>
                  <a:pt x="2016707" y="779970"/>
                  <a:pt x="2002448" y="816493"/>
                </a:cubicBezTo>
                <a:cubicBezTo>
                  <a:pt x="1968954" y="813143"/>
                  <a:pt x="1851637" y="827620"/>
                  <a:pt x="1855601" y="798717"/>
                </a:cubicBezTo>
                <a:cubicBezTo>
                  <a:pt x="1860447" y="763383"/>
                  <a:pt x="1868645" y="730232"/>
                  <a:pt x="1861517" y="712669"/>
                </a:cubicBezTo>
                <a:cubicBezTo>
                  <a:pt x="1854389" y="695106"/>
                  <a:pt x="1834302" y="697375"/>
                  <a:pt x="1812832" y="693337"/>
                </a:cubicBezTo>
                <a:cubicBezTo>
                  <a:pt x="1791362" y="689299"/>
                  <a:pt x="1762844" y="691790"/>
                  <a:pt x="1732699" y="688440"/>
                </a:cubicBezTo>
                <a:cubicBezTo>
                  <a:pt x="1699767" y="666485"/>
                  <a:pt x="1692251" y="675268"/>
                  <a:pt x="1692251" y="653143"/>
                </a:cubicBezTo>
                <a:lnTo>
                  <a:pt x="1792480" y="658550"/>
                </a:lnTo>
                <a:lnTo>
                  <a:pt x="1786026" y="498285"/>
                </a:lnTo>
                <a:lnTo>
                  <a:pt x="1513192" y="510146"/>
                </a:lnTo>
                <a:lnTo>
                  <a:pt x="1519617" y="357863"/>
                </a:lnTo>
                <a:lnTo>
                  <a:pt x="1357570" y="351948"/>
                </a:lnTo>
                <a:cubicBezTo>
                  <a:pt x="1358428" y="398236"/>
                  <a:pt x="1359287" y="444524"/>
                  <a:pt x="1360145" y="490812"/>
                </a:cubicBezTo>
                <a:lnTo>
                  <a:pt x="1305771" y="465055"/>
                </a:lnTo>
                <a:lnTo>
                  <a:pt x="1320462" y="391886"/>
                </a:lnTo>
                <a:lnTo>
                  <a:pt x="978818" y="321548"/>
                </a:lnTo>
                <a:lnTo>
                  <a:pt x="948673" y="371789"/>
                </a:lnTo>
                <a:lnTo>
                  <a:pt x="817025" y="358910"/>
                </a:lnTo>
                <a:cubicBezTo>
                  <a:pt x="811431" y="289515"/>
                  <a:pt x="777502" y="235576"/>
                  <a:pt x="740998" y="166181"/>
                </a:cubicBezTo>
                <a:lnTo>
                  <a:pt x="607029" y="221064"/>
                </a:lnTo>
                <a:lnTo>
                  <a:pt x="566836" y="190919"/>
                </a:lnTo>
                <a:lnTo>
                  <a:pt x="486704" y="223640"/>
                </a:lnTo>
                <a:lnTo>
                  <a:pt x="408893" y="311755"/>
                </a:lnTo>
                <a:lnTo>
                  <a:pt x="345772" y="231112"/>
                </a:lnTo>
                <a:lnTo>
                  <a:pt x="475891" y="156387"/>
                </a:lnTo>
                <a:cubicBezTo>
                  <a:pt x="488676" y="80048"/>
                  <a:pt x="465399" y="68102"/>
                  <a:pt x="400911" y="35551"/>
                </a:cubicBezTo>
                <a:lnTo>
                  <a:pt x="285482" y="40194"/>
                </a:lnTo>
                <a:lnTo>
                  <a:pt x="268215" y="80642"/>
                </a:lnTo>
                <a:lnTo>
                  <a:pt x="164902" y="0"/>
                </a:lnTo>
                <a:lnTo>
                  <a:pt x="84515" y="0"/>
                </a:lnTo>
                <a:lnTo>
                  <a:pt x="134757" y="70339"/>
                </a:lnTo>
                <a:lnTo>
                  <a:pt x="10044" y="65441"/>
                </a:lnTo>
                <a:close/>
              </a:path>
            </a:pathLst>
          </a:custGeom>
          <a:solidFill>
            <a:srgbClr val="A43258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/>
          <a:lstStyle/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pPr algn="ctr"/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</p:txBody>
      </p:sp>
      <p:sp>
        <p:nvSpPr>
          <p:cNvPr id="43" name="CuadroTexto 42">
            <a:extLst>
              <a:ext uri="{FF2B5EF4-FFF2-40B4-BE49-F238E27FC236}">
                <a16:creationId xmlns:a16="http://schemas.microsoft.com/office/drawing/2014/main" xmlns="" id="{4867CF17-B3D3-EA37-ED47-42FDBA5E4508}"/>
              </a:ext>
            </a:extLst>
          </p:cNvPr>
          <p:cNvSpPr txBox="1"/>
          <p:nvPr/>
        </p:nvSpPr>
        <p:spPr>
          <a:xfrm>
            <a:off x="3498961" y="6101467"/>
            <a:ext cx="86113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100" b="1" dirty="0">
                <a:solidFill>
                  <a:srgbClr val="9C2248"/>
                </a:solidFill>
                <a:latin typeface="Montserrat" panose="00000500000000000000" pitchFamily="2" charset="0"/>
              </a:rPr>
              <a:t>PARAÍSO</a:t>
            </a:r>
          </a:p>
        </p:txBody>
      </p:sp>
      <p:sp>
        <p:nvSpPr>
          <p:cNvPr id="41" name="CuadroTexto 40">
            <a:extLst>
              <a:ext uri="{FF2B5EF4-FFF2-40B4-BE49-F238E27FC236}">
                <a16:creationId xmlns:a16="http://schemas.microsoft.com/office/drawing/2014/main" xmlns="" id="{79A2FFA1-05B5-2CF7-90C6-AFD013B3DCDC}"/>
              </a:ext>
            </a:extLst>
          </p:cNvPr>
          <p:cNvSpPr txBox="1"/>
          <p:nvPr/>
        </p:nvSpPr>
        <p:spPr>
          <a:xfrm>
            <a:off x="3370586" y="6374906"/>
            <a:ext cx="109196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100" b="1" dirty="0" smtClean="0">
                <a:solidFill>
                  <a:srgbClr val="A43258"/>
                </a:solidFill>
                <a:latin typeface="Montserrat" panose="00000500000000000000" pitchFamily="2" charset="0"/>
              </a:rPr>
              <a:t>$584,419,651</a:t>
            </a:r>
            <a:endParaRPr lang="es-MX" sz="1100" b="1" dirty="0">
              <a:solidFill>
                <a:srgbClr val="A43258"/>
              </a:solidFill>
              <a:latin typeface="Montserrat" panose="00000500000000000000" pitchFamily="2" charset="0"/>
            </a:endParaRPr>
          </a:p>
        </p:txBody>
      </p:sp>
      <p:sp>
        <p:nvSpPr>
          <p:cNvPr id="39" name="Forma libre 49">
            <a:extLst>
              <a:ext uri="{FF2B5EF4-FFF2-40B4-BE49-F238E27FC236}">
                <a16:creationId xmlns:a16="http://schemas.microsoft.com/office/drawing/2014/main" xmlns="" id="{E206D61E-DB66-B1ED-9650-DFC55184CE81}"/>
              </a:ext>
            </a:extLst>
          </p:cNvPr>
          <p:cNvSpPr/>
          <p:nvPr/>
        </p:nvSpPr>
        <p:spPr>
          <a:xfrm>
            <a:off x="2718461" y="6324641"/>
            <a:ext cx="548729" cy="184563"/>
          </a:xfrm>
          <a:custGeom>
            <a:avLst/>
            <a:gdLst>
              <a:gd name="connsiteX0" fmla="*/ 0 w 1782436"/>
              <a:gd name="connsiteY0" fmla="*/ 200910 h 595004"/>
              <a:gd name="connsiteX1" fmla="*/ 265305 w 1782436"/>
              <a:gd name="connsiteY1" fmla="*/ 131365 h 595004"/>
              <a:gd name="connsiteX2" fmla="*/ 471367 w 1782436"/>
              <a:gd name="connsiteY2" fmla="*/ 85001 h 595004"/>
              <a:gd name="connsiteX3" fmla="*/ 790763 w 1782436"/>
              <a:gd name="connsiteY3" fmla="*/ 54091 h 595004"/>
              <a:gd name="connsiteX4" fmla="*/ 1066371 w 1782436"/>
              <a:gd name="connsiteY4" fmla="*/ 28334 h 595004"/>
              <a:gd name="connsiteX5" fmla="*/ 1110159 w 1782436"/>
              <a:gd name="connsiteY5" fmla="*/ 20606 h 595004"/>
              <a:gd name="connsiteX6" fmla="*/ 1112735 w 1782436"/>
              <a:gd name="connsiteY6" fmla="*/ 48940 h 595004"/>
              <a:gd name="connsiteX7" fmla="*/ 1143644 w 1782436"/>
              <a:gd name="connsiteY7" fmla="*/ 59243 h 595004"/>
              <a:gd name="connsiteX8" fmla="*/ 1156523 w 1782436"/>
              <a:gd name="connsiteY8" fmla="*/ 41212 h 595004"/>
              <a:gd name="connsiteX9" fmla="*/ 1148796 w 1782436"/>
              <a:gd name="connsiteY9" fmla="*/ 20606 h 595004"/>
              <a:gd name="connsiteX10" fmla="*/ 1241523 w 1782436"/>
              <a:gd name="connsiteY10" fmla="*/ 5152 h 595004"/>
              <a:gd name="connsiteX11" fmla="*/ 1352282 w 1782436"/>
              <a:gd name="connsiteY11" fmla="*/ 0 h 595004"/>
              <a:gd name="connsiteX12" fmla="*/ 1455313 w 1782436"/>
              <a:gd name="connsiteY12" fmla="*/ 2576 h 595004"/>
              <a:gd name="connsiteX13" fmla="*/ 1532586 w 1782436"/>
              <a:gd name="connsiteY13" fmla="*/ 54091 h 595004"/>
              <a:gd name="connsiteX14" fmla="*/ 1573798 w 1782436"/>
              <a:gd name="connsiteY14" fmla="*/ 59243 h 595004"/>
              <a:gd name="connsiteX15" fmla="*/ 1578950 w 1782436"/>
              <a:gd name="connsiteY15" fmla="*/ 46364 h 595004"/>
              <a:gd name="connsiteX16" fmla="*/ 1620162 w 1782436"/>
              <a:gd name="connsiteY16" fmla="*/ 51516 h 595004"/>
              <a:gd name="connsiteX17" fmla="*/ 1640768 w 1782436"/>
              <a:gd name="connsiteY17" fmla="*/ 66970 h 595004"/>
              <a:gd name="connsiteX18" fmla="*/ 1700011 w 1782436"/>
              <a:gd name="connsiteY18" fmla="*/ 48940 h 595004"/>
              <a:gd name="connsiteX19" fmla="*/ 1730921 w 1782436"/>
              <a:gd name="connsiteY19" fmla="*/ 69546 h 595004"/>
              <a:gd name="connsiteX20" fmla="*/ 1774709 w 1782436"/>
              <a:gd name="connsiteY20" fmla="*/ 82425 h 595004"/>
              <a:gd name="connsiteX21" fmla="*/ 1782436 w 1782436"/>
              <a:gd name="connsiteY21" fmla="*/ 113334 h 595004"/>
              <a:gd name="connsiteX22" fmla="*/ 1748951 w 1782436"/>
              <a:gd name="connsiteY22" fmla="*/ 115910 h 595004"/>
              <a:gd name="connsiteX23" fmla="*/ 1733496 w 1782436"/>
              <a:gd name="connsiteY23" fmla="*/ 115910 h 595004"/>
              <a:gd name="connsiteX24" fmla="*/ 1730921 w 1782436"/>
              <a:gd name="connsiteY24" fmla="*/ 141668 h 595004"/>
              <a:gd name="connsiteX25" fmla="*/ 1692284 w 1782436"/>
              <a:gd name="connsiteY25" fmla="*/ 136516 h 595004"/>
              <a:gd name="connsiteX26" fmla="*/ 1687132 w 1782436"/>
              <a:gd name="connsiteY26" fmla="*/ 151971 h 595004"/>
              <a:gd name="connsiteX27" fmla="*/ 1661375 w 1782436"/>
              <a:gd name="connsiteY27" fmla="*/ 157122 h 595004"/>
              <a:gd name="connsiteX28" fmla="*/ 1656223 w 1782436"/>
              <a:gd name="connsiteY28" fmla="*/ 175153 h 595004"/>
              <a:gd name="connsiteX29" fmla="*/ 1630465 w 1782436"/>
              <a:gd name="connsiteY29" fmla="*/ 182880 h 595004"/>
              <a:gd name="connsiteX30" fmla="*/ 1617587 w 1782436"/>
              <a:gd name="connsiteY30" fmla="*/ 200910 h 595004"/>
              <a:gd name="connsiteX31" fmla="*/ 1584101 w 1782436"/>
              <a:gd name="connsiteY31" fmla="*/ 190607 h 595004"/>
              <a:gd name="connsiteX32" fmla="*/ 1578950 w 1782436"/>
              <a:gd name="connsiteY32" fmla="*/ 218941 h 595004"/>
              <a:gd name="connsiteX33" fmla="*/ 1540313 w 1782436"/>
              <a:gd name="connsiteY33" fmla="*/ 203486 h 595004"/>
              <a:gd name="connsiteX34" fmla="*/ 1517131 w 1782436"/>
              <a:gd name="connsiteY34" fmla="*/ 213789 h 595004"/>
              <a:gd name="connsiteX35" fmla="*/ 1501677 w 1782436"/>
              <a:gd name="connsiteY35" fmla="*/ 229244 h 595004"/>
              <a:gd name="connsiteX36" fmla="*/ 1483646 w 1782436"/>
              <a:gd name="connsiteY36" fmla="*/ 234396 h 595004"/>
              <a:gd name="connsiteX37" fmla="*/ 1506828 w 1782436"/>
              <a:gd name="connsiteY37" fmla="*/ 260153 h 595004"/>
              <a:gd name="connsiteX38" fmla="*/ 1465616 w 1782436"/>
              <a:gd name="connsiteY38" fmla="*/ 280759 h 595004"/>
              <a:gd name="connsiteX39" fmla="*/ 1473343 w 1782436"/>
              <a:gd name="connsiteY39" fmla="*/ 316820 h 595004"/>
              <a:gd name="connsiteX40" fmla="*/ 1514556 w 1782436"/>
              <a:gd name="connsiteY40" fmla="*/ 376063 h 595004"/>
              <a:gd name="connsiteX41" fmla="*/ 1493949 w 1782436"/>
              <a:gd name="connsiteY41" fmla="*/ 443033 h 595004"/>
              <a:gd name="connsiteX42" fmla="*/ 1473343 w 1782436"/>
              <a:gd name="connsiteY42" fmla="*/ 473943 h 595004"/>
              <a:gd name="connsiteX43" fmla="*/ 1483646 w 1782436"/>
              <a:gd name="connsiteY43" fmla="*/ 504852 h 595004"/>
              <a:gd name="connsiteX44" fmla="*/ 1455313 w 1782436"/>
              <a:gd name="connsiteY44" fmla="*/ 538337 h 595004"/>
              <a:gd name="connsiteX45" fmla="*/ 1416676 w 1782436"/>
              <a:gd name="connsiteY45" fmla="*/ 556367 h 595004"/>
              <a:gd name="connsiteX46" fmla="*/ 1403797 w 1782436"/>
              <a:gd name="connsiteY46" fmla="*/ 569246 h 595004"/>
              <a:gd name="connsiteX47" fmla="*/ 1403797 w 1782436"/>
              <a:gd name="connsiteY47" fmla="*/ 595004 h 595004"/>
              <a:gd name="connsiteX48" fmla="*/ 1282736 w 1782436"/>
              <a:gd name="connsiteY48" fmla="*/ 571822 h 595004"/>
              <a:gd name="connsiteX49" fmla="*/ 1267281 w 1782436"/>
              <a:gd name="connsiteY49" fmla="*/ 543488 h 595004"/>
              <a:gd name="connsiteX50" fmla="*/ 1267281 w 1782436"/>
              <a:gd name="connsiteY50" fmla="*/ 512579 h 595004"/>
              <a:gd name="connsiteX51" fmla="*/ 1192584 w 1782436"/>
              <a:gd name="connsiteY51" fmla="*/ 440458 h 595004"/>
              <a:gd name="connsiteX52" fmla="*/ 1081825 w 1782436"/>
              <a:gd name="connsiteY52" fmla="*/ 443033 h 595004"/>
              <a:gd name="connsiteX53" fmla="*/ 1045765 w 1782436"/>
              <a:gd name="connsiteY53" fmla="*/ 419851 h 595004"/>
              <a:gd name="connsiteX54" fmla="*/ 1014855 w 1782436"/>
              <a:gd name="connsiteY54" fmla="*/ 419851 h 595004"/>
              <a:gd name="connsiteX55" fmla="*/ 1035461 w 1782436"/>
              <a:gd name="connsiteY55" fmla="*/ 440458 h 595004"/>
              <a:gd name="connsiteX56" fmla="*/ 1025158 w 1782436"/>
              <a:gd name="connsiteY56" fmla="*/ 458488 h 595004"/>
              <a:gd name="connsiteX57" fmla="*/ 901521 w 1782436"/>
              <a:gd name="connsiteY57" fmla="*/ 458488 h 595004"/>
              <a:gd name="connsiteX58" fmla="*/ 886067 w 1782436"/>
              <a:gd name="connsiteY58" fmla="*/ 476518 h 595004"/>
              <a:gd name="connsiteX59" fmla="*/ 891218 w 1782436"/>
              <a:gd name="connsiteY59" fmla="*/ 504852 h 595004"/>
              <a:gd name="connsiteX60" fmla="*/ 834551 w 1782436"/>
              <a:gd name="connsiteY60" fmla="*/ 515155 h 595004"/>
              <a:gd name="connsiteX61" fmla="*/ 788187 w 1782436"/>
              <a:gd name="connsiteY61" fmla="*/ 510003 h 595004"/>
              <a:gd name="connsiteX62" fmla="*/ 772732 w 1782436"/>
              <a:gd name="connsiteY62" fmla="*/ 473943 h 595004"/>
              <a:gd name="connsiteX63" fmla="*/ 762429 w 1782436"/>
              <a:gd name="connsiteY63" fmla="*/ 461064 h 595004"/>
              <a:gd name="connsiteX64" fmla="*/ 765005 w 1782436"/>
              <a:gd name="connsiteY64" fmla="*/ 432730 h 595004"/>
              <a:gd name="connsiteX65" fmla="*/ 798490 w 1782436"/>
              <a:gd name="connsiteY65" fmla="*/ 435306 h 595004"/>
              <a:gd name="connsiteX66" fmla="*/ 813945 w 1782436"/>
              <a:gd name="connsiteY66" fmla="*/ 453336 h 595004"/>
              <a:gd name="connsiteX67" fmla="*/ 821672 w 1782436"/>
              <a:gd name="connsiteY67" fmla="*/ 468791 h 595004"/>
              <a:gd name="connsiteX68" fmla="*/ 857733 w 1782436"/>
              <a:gd name="connsiteY68" fmla="*/ 450761 h 595004"/>
              <a:gd name="connsiteX69" fmla="*/ 839703 w 1782436"/>
              <a:gd name="connsiteY69" fmla="*/ 388942 h 595004"/>
              <a:gd name="connsiteX70" fmla="*/ 824248 w 1782436"/>
              <a:gd name="connsiteY70" fmla="*/ 334851 h 595004"/>
              <a:gd name="connsiteX71" fmla="*/ 803642 w 1782436"/>
              <a:gd name="connsiteY71" fmla="*/ 257578 h 595004"/>
              <a:gd name="connsiteX72" fmla="*/ 765005 w 1782436"/>
              <a:gd name="connsiteY72" fmla="*/ 211214 h 595004"/>
              <a:gd name="connsiteX73" fmla="*/ 708338 w 1782436"/>
              <a:gd name="connsiteY73" fmla="*/ 157122 h 595004"/>
              <a:gd name="connsiteX74" fmla="*/ 636216 w 1782436"/>
              <a:gd name="connsiteY74" fmla="*/ 141668 h 595004"/>
              <a:gd name="connsiteX75" fmla="*/ 579549 w 1782436"/>
              <a:gd name="connsiteY75" fmla="*/ 103031 h 595004"/>
              <a:gd name="connsiteX76" fmla="*/ 520307 w 1782436"/>
              <a:gd name="connsiteY76" fmla="*/ 113334 h 595004"/>
              <a:gd name="connsiteX77" fmla="*/ 504852 w 1782436"/>
              <a:gd name="connsiteY77" fmla="*/ 123637 h 595004"/>
              <a:gd name="connsiteX78" fmla="*/ 417276 w 1782436"/>
              <a:gd name="connsiteY78" fmla="*/ 131365 h 595004"/>
              <a:gd name="connsiteX79" fmla="*/ 409548 w 1782436"/>
              <a:gd name="connsiteY79" fmla="*/ 146819 h 595004"/>
              <a:gd name="connsiteX80" fmla="*/ 309093 w 1782436"/>
              <a:gd name="connsiteY80" fmla="*/ 157122 h 595004"/>
              <a:gd name="connsiteX81" fmla="*/ 301366 w 1782436"/>
              <a:gd name="connsiteY81" fmla="*/ 182880 h 595004"/>
              <a:gd name="connsiteX82" fmla="*/ 306517 w 1782436"/>
              <a:gd name="connsiteY82" fmla="*/ 239547 h 595004"/>
              <a:gd name="connsiteX83" fmla="*/ 226668 w 1782436"/>
              <a:gd name="connsiteY83" fmla="*/ 283335 h 595004"/>
              <a:gd name="connsiteX84" fmla="*/ 206062 w 1782436"/>
              <a:gd name="connsiteY84" fmla="*/ 291063 h 595004"/>
              <a:gd name="connsiteX85" fmla="*/ 180304 w 1782436"/>
              <a:gd name="connsiteY85" fmla="*/ 234396 h 595004"/>
              <a:gd name="connsiteX86" fmla="*/ 110758 w 1782436"/>
              <a:gd name="connsiteY86" fmla="*/ 203486 h 595004"/>
              <a:gd name="connsiteX87" fmla="*/ 97879 w 1782436"/>
              <a:gd name="connsiteY87" fmla="*/ 208638 h 595004"/>
              <a:gd name="connsiteX88" fmla="*/ 97879 w 1782436"/>
              <a:gd name="connsiteY88" fmla="*/ 244699 h 595004"/>
              <a:gd name="connsiteX89" fmla="*/ 61819 w 1782436"/>
              <a:gd name="connsiteY89" fmla="*/ 283335 h 595004"/>
              <a:gd name="connsiteX90" fmla="*/ 43788 w 1782436"/>
              <a:gd name="connsiteY90" fmla="*/ 288487 h 595004"/>
              <a:gd name="connsiteX91" fmla="*/ 56667 w 1782436"/>
              <a:gd name="connsiteY91" fmla="*/ 226668 h 595004"/>
              <a:gd name="connsiteX92" fmla="*/ 0 w 1782436"/>
              <a:gd name="connsiteY92" fmla="*/ 200910 h 595004"/>
              <a:gd name="connsiteX0" fmla="*/ 0 w 1782436"/>
              <a:gd name="connsiteY0" fmla="*/ 200910 h 595004"/>
              <a:gd name="connsiteX1" fmla="*/ 265305 w 1782436"/>
              <a:gd name="connsiteY1" fmla="*/ 131365 h 595004"/>
              <a:gd name="connsiteX2" fmla="*/ 471367 w 1782436"/>
              <a:gd name="connsiteY2" fmla="*/ 85001 h 595004"/>
              <a:gd name="connsiteX3" fmla="*/ 790763 w 1782436"/>
              <a:gd name="connsiteY3" fmla="*/ 54091 h 595004"/>
              <a:gd name="connsiteX4" fmla="*/ 1066371 w 1782436"/>
              <a:gd name="connsiteY4" fmla="*/ 28334 h 595004"/>
              <a:gd name="connsiteX5" fmla="*/ 1110159 w 1782436"/>
              <a:gd name="connsiteY5" fmla="*/ 20606 h 595004"/>
              <a:gd name="connsiteX6" fmla="*/ 1112735 w 1782436"/>
              <a:gd name="connsiteY6" fmla="*/ 48940 h 595004"/>
              <a:gd name="connsiteX7" fmla="*/ 1143644 w 1782436"/>
              <a:gd name="connsiteY7" fmla="*/ 59243 h 595004"/>
              <a:gd name="connsiteX8" fmla="*/ 1156523 w 1782436"/>
              <a:gd name="connsiteY8" fmla="*/ 41212 h 595004"/>
              <a:gd name="connsiteX9" fmla="*/ 1148796 w 1782436"/>
              <a:gd name="connsiteY9" fmla="*/ 20606 h 595004"/>
              <a:gd name="connsiteX10" fmla="*/ 1241523 w 1782436"/>
              <a:gd name="connsiteY10" fmla="*/ 5152 h 595004"/>
              <a:gd name="connsiteX11" fmla="*/ 1352282 w 1782436"/>
              <a:gd name="connsiteY11" fmla="*/ 0 h 595004"/>
              <a:gd name="connsiteX12" fmla="*/ 1455313 w 1782436"/>
              <a:gd name="connsiteY12" fmla="*/ 2576 h 595004"/>
              <a:gd name="connsiteX13" fmla="*/ 1532586 w 1782436"/>
              <a:gd name="connsiteY13" fmla="*/ 54091 h 595004"/>
              <a:gd name="connsiteX14" fmla="*/ 1573798 w 1782436"/>
              <a:gd name="connsiteY14" fmla="*/ 59243 h 595004"/>
              <a:gd name="connsiteX15" fmla="*/ 1578950 w 1782436"/>
              <a:gd name="connsiteY15" fmla="*/ 46364 h 595004"/>
              <a:gd name="connsiteX16" fmla="*/ 1620162 w 1782436"/>
              <a:gd name="connsiteY16" fmla="*/ 51516 h 595004"/>
              <a:gd name="connsiteX17" fmla="*/ 1640768 w 1782436"/>
              <a:gd name="connsiteY17" fmla="*/ 66970 h 595004"/>
              <a:gd name="connsiteX18" fmla="*/ 1700011 w 1782436"/>
              <a:gd name="connsiteY18" fmla="*/ 48940 h 595004"/>
              <a:gd name="connsiteX19" fmla="*/ 1730921 w 1782436"/>
              <a:gd name="connsiteY19" fmla="*/ 69546 h 595004"/>
              <a:gd name="connsiteX20" fmla="*/ 1774709 w 1782436"/>
              <a:gd name="connsiteY20" fmla="*/ 82425 h 595004"/>
              <a:gd name="connsiteX21" fmla="*/ 1782436 w 1782436"/>
              <a:gd name="connsiteY21" fmla="*/ 113334 h 595004"/>
              <a:gd name="connsiteX22" fmla="*/ 1748951 w 1782436"/>
              <a:gd name="connsiteY22" fmla="*/ 115910 h 595004"/>
              <a:gd name="connsiteX23" fmla="*/ 1733496 w 1782436"/>
              <a:gd name="connsiteY23" fmla="*/ 115910 h 595004"/>
              <a:gd name="connsiteX24" fmla="*/ 1730921 w 1782436"/>
              <a:gd name="connsiteY24" fmla="*/ 141668 h 595004"/>
              <a:gd name="connsiteX25" fmla="*/ 1692284 w 1782436"/>
              <a:gd name="connsiteY25" fmla="*/ 136516 h 595004"/>
              <a:gd name="connsiteX26" fmla="*/ 1687132 w 1782436"/>
              <a:gd name="connsiteY26" fmla="*/ 151971 h 595004"/>
              <a:gd name="connsiteX27" fmla="*/ 1661375 w 1782436"/>
              <a:gd name="connsiteY27" fmla="*/ 157122 h 595004"/>
              <a:gd name="connsiteX28" fmla="*/ 1656223 w 1782436"/>
              <a:gd name="connsiteY28" fmla="*/ 175153 h 595004"/>
              <a:gd name="connsiteX29" fmla="*/ 1630465 w 1782436"/>
              <a:gd name="connsiteY29" fmla="*/ 182880 h 595004"/>
              <a:gd name="connsiteX30" fmla="*/ 1617587 w 1782436"/>
              <a:gd name="connsiteY30" fmla="*/ 200910 h 595004"/>
              <a:gd name="connsiteX31" fmla="*/ 1584101 w 1782436"/>
              <a:gd name="connsiteY31" fmla="*/ 190607 h 595004"/>
              <a:gd name="connsiteX32" fmla="*/ 1578950 w 1782436"/>
              <a:gd name="connsiteY32" fmla="*/ 218941 h 595004"/>
              <a:gd name="connsiteX33" fmla="*/ 1540313 w 1782436"/>
              <a:gd name="connsiteY33" fmla="*/ 203486 h 595004"/>
              <a:gd name="connsiteX34" fmla="*/ 1517131 w 1782436"/>
              <a:gd name="connsiteY34" fmla="*/ 213789 h 595004"/>
              <a:gd name="connsiteX35" fmla="*/ 1501677 w 1782436"/>
              <a:gd name="connsiteY35" fmla="*/ 229244 h 595004"/>
              <a:gd name="connsiteX36" fmla="*/ 1483646 w 1782436"/>
              <a:gd name="connsiteY36" fmla="*/ 234396 h 595004"/>
              <a:gd name="connsiteX37" fmla="*/ 1506828 w 1782436"/>
              <a:gd name="connsiteY37" fmla="*/ 260153 h 595004"/>
              <a:gd name="connsiteX38" fmla="*/ 1465616 w 1782436"/>
              <a:gd name="connsiteY38" fmla="*/ 280759 h 595004"/>
              <a:gd name="connsiteX39" fmla="*/ 1473343 w 1782436"/>
              <a:gd name="connsiteY39" fmla="*/ 316820 h 595004"/>
              <a:gd name="connsiteX40" fmla="*/ 1514556 w 1782436"/>
              <a:gd name="connsiteY40" fmla="*/ 376063 h 595004"/>
              <a:gd name="connsiteX41" fmla="*/ 1493949 w 1782436"/>
              <a:gd name="connsiteY41" fmla="*/ 443033 h 595004"/>
              <a:gd name="connsiteX42" fmla="*/ 1473343 w 1782436"/>
              <a:gd name="connsiteY42" fmla="*/ 473943 h 595004"/>
              <a:gd name="connsiteX43" fmla="*/ 1483646 w 1782436"/>
              <a:gd name="connsiteY43" fmla="*/ 504852 h 595004"/>
              <a:gd name="connsiteX44" fmla="*/ 1455313 w 1782436"/>
              <a:gd name="connsiteY44" fmla="*/ 538337 h 595004"/>
              <a:gd name="connsiteX45" fmla="*/ 1416676 w 1782436"/>
              <a:gd name="connsiteY45" fmla="*/ 556367 h 595004"/>
              <a:gd name="connsiteX46" fmla="*/ 1403797 w 1782436"/>
              <a:gd name="connsiteY46" fmla="*/ 569246 h 595004"/>
              <a:gd name="connsiteX47" fmla="*/ 1403797 w 1782436"/>
              <a:gd name="connsiteY47" fmla="*/ 595004 h 595004"/>
              <a:gd name="connsiteX48" fmla="*/ 1282736 w 1782436"/>
              <a:gd name="connsiteY48" fmla="*/ 571822 h 595004"/>
              <a:gd name="connsiteX49" fmla="*/ 1267281 w 1782436"/>
              <a:gd name="connsiteY49" fmla="*/ 543488 h 595004"/>
              <a:gd name="connsiteX50" fmla="*/ 1267281 w 1782436"/>
              <a:gd name="connsiteY50" fmla="*/ 512579 h 595004"/>
              <a:gd name="connsiteX51" fmla="*/ 1192584 w 1782436"/>
              <a:gd name="connsiteY51" fmla="*/ 440458 h 595004"/>
              <a:gd name="connsiteX52" fmla="*/ 1081825 w 1782436"/>
              <a:gd name="connsiteY52" fmla="*/ 443033 h 595004"/>
              <a:gd name="connsiteX53" fmla="*/ 1045765 w 1782436"/>
              <a:gd name="connsiteY53" fmla="*/ 419851 h 595004"/>
              <a:gd name="connsiteX54" fmla="*/ 1014855 w 1782436"/>
              <a:gd name="connsiteY54" fmla="*/ 419851 h 595004"/>
              <a:gd name="connsiteX55" fmla="*/ 1035461 w 1782436"/>
              <a:gd name="connsiteY55" fmla="*/ 440458 h 595004"/>
              <a:gd name="connsiteX56" fmla="*/ 1025158 w 1782436"/>
              <a:gd name="connsiteY56" fmla="*/ 458488 h 595004"/>
              <a:gd name="connsiteX57" fmla="*/ 901521 w 1782436"/>
              <a:gd name="connsiteY57" fmla="*/ 458488 h 595004"/>
              <a:gd name="connsiteX58" fmla="*/ 886067 w 1782436"/>
              <a:gd name="connsiteY58" fmla="*/ 476518 h 595004"/>
              <a:gd name="connsiteX59" fmla="*/ 891218 w 1782436"/>
              <a:gd name="connsiteY59" fmla="*/ 504852 h 595004"/>
              <a:gd name="connsiteX60" fmla="*/ 834551 w 1782436"/>
              <a:gd name="connsiteY60" fmla="*/ 515155 h 595004"/>
              <a:gd name="connsiteX61" fmla="*/ 788187 w 1782436"/>
              <a:gd name="connsiteY61" fmla="*/ 510003 h 595004"/>
              <a:gd name="connsiteX62" fmla="*/ 772732 w 1782436"/>
              <a:gd name="connsiteY62" fmla="*/ 473943 h 595004"/>
              <a:gd name="connsiteX63" fmla="*/ 762429 w 1782436"/>
              <a:gd name="connsiteY63" fmla="*/ 461064 h 595004"/>
              <a:gd name="connsiteX64" fmla="*/ 765005 w 1782436"/>
              <a:gd name="connsiteY64" fmla="*/ 432730 h 595004"/>
              <a:gd name="connsiteX65" fmla="*/ 798490 w 1782436"/>
              <a:gd name="connsiteY65" fmla="*/ 435306 h 595004"/>
              <a:gd name="connsiteX66" fmla="*/ 813945 w 1782436"/>
              <a:gd name="connsiteY66" fmla="*/ 453336 h 595004"/>
              <a:gd name="connsiteX67" fmla="*/ 821672 w 1782436"/>
              <a:gd name="connsiteY67" fmla="*/ 468791 h 595004"/>
              <a:gd name="connsiteX68" fmla="*/ 857733 w 1782436"/>
              <a:gd name="connsiteY68" fmla="*/ 450761 h 595004"/>
              <a:gd name="connsiteX69" fmla="*/ 839703 w 1782436"/>
              <a:gd name="connsiteY69" fmla="*/ 388942 h 595004"/>
              <a:gd name="connsiteX70" fmla="*/ 824248 w 1782436"/>
              <a:gd name="connsiteY70" fmla="*/ 334851 h 595004"/>
              <a:gd name="connsiteX71" fmla="*/ 803642 w 1782436"/>
              <a:gd name="connsiteY71" fmla="*/ 257578 h 595004"/>
              <a:gd name="connsiteX72" fmla="*/ 765005 w 1782436"/>
              <a:gd name="connsiteY72" fmla="*/ 211214 h 595004"/>
              <a:gd name="connsiteX73" fmla="*/ 708338 w 1782436"/>
              <a:gd name="connsiteY73" fmla="*/ 157122 h 595004"/>
              <a:gd name="connsiteX74" fmla="*/ 636216 w 1782436"/>
              <a:gd name="connsiteY74" fmla="*/ 141668 h 595004"/>
              <a:gd name="connsiteX75" fmla="*/ 579549 w 1782436"/>
              <a:gd name="connsiteY75" fmla="*/ 103031 h 595004"/>
              <a:gd name="connsiteX76" fmla="*/ 520307 w 1782436"/>
              <a:gd name="connsiteY76" fmla="*/ 113334 h 595004"/>
              <a:gd name="connsiteX77" fmla="*/ 504852 w 1782436"/>
              <a:gd name="connsiteY77" fmla="*/ 123637 h 595004"/>
              <a:gd name="connsiteX78" fmla="*/ 417276 w 1782436"/>
              <a:gd name="connsiteY78" fmla="*/ 131365 h 595004"/>
              <a:gd name="connsiteX79" fmla="*/ 409548 w 1782436"/>
              <a:gd name="connsiteY79" fmla="*/ 146819 h 595004"/>
              <a:gd name="connsiteX80" fmla="*/ 309093 w 1782436"/>
              <a:gd name="connsiteY80" fmla="*/ 157122 h 595004"/>
              <a:gd name="connsiteX81" fmla="*/ 301366 w 1782436"/>
              <a:gd name="connsiteY81" fmla="*/ 182880 h 595004"/>
              <a:gd name="connsiteX82" fmla="*/ 306517 w 1782436"/>
              <a:gd name="connsiteY82" fmla="*/ 239547 h 595004"/>
              <a:gd name="connsiteX83" fmla="*/ 226668 w 1782436"/>
              <a:gd name="connsiteY83" fmla="*/ 283335 h 595004"/>
              <a:gd name="connsiteX84" fmla="*/ 206062 w 1782436"/>
              <a:gd name="connsiteY84" fmla="*/ 291063 h 595004"/>
              <a:gd name="connsiteX85" fmla="*/ 180304 w 1782436"/>
              <a:gd name="connsiteY85" fmla="*/ 234396 h 595004"/>
              <a:gd name="connsiteX86" fmla="*/ 110758 w 1782436"/>
              <a:gd name="connsiteY86" fmla="*/ 203486 h 595004"/>
              <a:gd name="connsiteX87" fmla="*/ 97879 w 1782436"/>
              <a:gd name="connsiteY87" fmla="*/ 208638 h 595004"/>
              <a:gd name="connsiteX88" fmla="*/ 97879 w 1782436"/>
              <a:gd name="connsiteY88" fmla="*/ 244699 h 595004"/>
              <a:gd name="connsiteX89" fmla="*/ 61819 w 1782436"/>
              <a:gd name="connsiteY89" fmla="*/ 283335 h 595004"/>
              <a:gd name="connsiteX90" fmla="*/ 43788 w 1782436"/>
              <a:gd name="connsiteY90" fmla="*/ 288487 h 595004"/>
              <a:gd name="connsiteX91" fmla="*/ 56667 w 1782436"/>
              <a:gd name="connsiteY91" fmla="*/ 226668 h 595004"/>
              <a:gd name="connsiteX92" fmla="*/ 0 w 1782436"/>
              <a:gd name="connsiteY92" fmla="*/ 200910 h 595004"/>
              <a:gd name="connsiteX0" fmla="*/ 0 w 1782436"/>
              <a:gd name="connsiteY0" fmla="*/ 200910 h 595004"/>
              <a:gd name="connsiteX1" fmla="*/ 265305 w 1782436"/>
              <a:gd name="connsiteY1" fmla="*/ 131365 h 595004"/>
              <a:gd name="connsiteX2" fmla="*/ 471367 w 1782436"/>
              <a:gd name="connsiteY2" fmla="*/ 85001 h 595004"/>
              <a:gd name="connsiteX3" fmla="*/ 790763 w 1782436"/>
              <a:gd name="connsiteY3" fmla="*/ 54091 h 595004"/>
              <a:gd name="connsiteX4" fmla="*/ 1066371 w 1782436"/>
              <a:gd name="connsiteY4" fmla="*/ 28334 h 595004"/>
              <a:gd name="connsiteX5" fmla="*/ 1110159 w 1782436"/>
              <a:gd name="connsiteY5" fmla="*/ 20606 h 595004"/>
              <a:gd name="connsiteX6" fmla="*/ 1112735 w 1782436"/>
              <a:gd name="connsiteY6" fmla="*/ 48940 h 595004"/>
              <a:gd name="connsiteX7" fmla="*/ 1143644 w 1782436"/>
              <a:gd name="connsiteY7" fmla="*/ 59243 h 595004"/>
              <a:gd name="connsiteX8" fmla="*/ 1156523 w 1782436"/>
              <a:gd name="connsiteY8" fmla="*/ 41212 h 595004"/>
              <a:gd name="connsiteX9" fmla="*/ 1148796 w 1782436"/>
              <a:gd name="connsiteY9" fmla="*/ 20606 h 595004"/>
              <a:gd name="connsiteX10" fmla="*/ 1241523 w 1782436"/>
              <a:gd name="connsiteY10" fmla="*/ 5152 h 595004"/>
              <a:gd name="connsiteX11" fmla="*/ 1352282 w 1782436"/>
              <a:gd name="connsiteY11" fmla="*/ 0 h 595004"/>
              <a:gd name="connsiteX12" fmla="*/ 1455313 w 1782436"/>
              <a:gd name="connsiteY12" fmla="*/ 2576 h 595004"/>
              <a:gd name="connsiteX13" fmla="*/ 1532586 w 1782436"/>
              <a:gd name="connsiteY13" fmla="*/ 54091 h 595004"/>
              <a:gd name="connsiteX14" fmla="*/ 1573798 w 1782436"/>
              <a:gd name="connsiteY14" fmla="*/ 59243 h 595004"/>
              <a:gd name="connsiteX15" fmla="*/ 1578950 w 1782436"/>
              <a:gd name="connsiteY15" fmla="*/ 46364 h 595004"/>
              <a:gd name="connsiteX16" fmla="*/ 1620162 w 1782436"/>
              <a:gd name="connsiteY16" fmla="*/ 51516 h 595004"/>
              <a:gd name="connsiteX17" fmla="*/ 1640768 w 1782436"/>
              <a:gd name="connsiteY17" fmla="*/ 66970 h 595004"/>
              <a:gd name="connsiteX18" fmla="*/ 1700011 w 1782436"/>
              <a:gd name="connsiteY18" fmla="*/ 48940 h 595004"/>
              <a:gd name="connsiteX19" fmla="*/ 1730921 w 1782436"/>
              <a:gd name="connsiteY19" fmla="*/ 69546 h 595004"/>
              <a:gd name="connsiteX20" fmla="*/ 1774709 w 1782436"/>
              <a:gd name="connsiteY20" fmla="*/ 82425 h 595004"/>
              <a:gd name="connsiteX21" fmla="*/ 1782436 w 1782436"/>
              <a:gd name="connsiteY21" fmla="*/ 113334 h 595004"/>
              <a:gd name="connsiteX22" fmla="*/ 1748951 w 1782436"/>
              <a:gd name="connsiteY22" fmla="*/ 115910 h 595004"/>
              <a:gd name="connsiteX23" fmla="*/ 1733496 w 1782436"/>
              <a:gd name="connsiteY23" fmla="*/ 115910 h 595004"/>
              <a:gd name="connsiteX24" fmla="*/ 1730921 w 1782436"/>
              <a:gd name="connsiteY24" fmla="*/ 141668 h 595004"/>
              <a:gd name="connsiteX25" fmla="*/ 1692284 w 1782436"/>
              <a:gd name="connsiteY25" fmla="*/ 136516 h 595004"/>
              <a:gd name="connsiteX26" fmla="*/ 1687132 w 1782436"/>
              <a:gd name="connsiteY26" fmla="*/ 151971 h 595004"/>
              <a:gd name="connsiteX27" fmla="*/ 1661375 w 1782436"/>
              <a:gd name="connsiteY27" fmla="*/ 157122 h 595004"/>
              <a:gd name="connsiteX28" fmla="*/ 1656223 w 1782436"/>
              <a:gd name="connsiteY28" fmla="*/ 175153 h 595004"/>
              <a:gd name="connsiteX29" fmla="*/ 1630465 w 1782436"/>
              <a:gd name="connsiteY29" fmla="*/ 182880 h 595004"/>
              <a:gd name="connsiteX30" fmla="*/ 1617587 w 1782436"/>
              <a:gd name="connsiteY30" fmla="*/ 200910 h 595004"/>
              <a:gd name="connsiteX31" fmla="*/ 1584101 w 1782436"/>
              <a:gd name="connsiteY31" fmla="*/ 190607 h 595004"/>
              <a:gd name="connsiteX32" fmla="*/ 1578950 w 1782436"/>
              <a:gd name="connsiteY32" fmla="*/ 218941 h 595004"/>
              <a:gd name="connsiteX33" fmla="*/ 1540313 w 1782436"/>
              <a:gd name="connsiteY33" fmla="*/ 203486 h 595004"/>
              <a:gd name="connsiteX34" fmla="*/ 1517131 w 1782436"/>
              <a:gd name="connsiteY34" fmla="*/ 213789 h 595004"/>
              <a:gd name="connsiteX35" fmla="*/ 1501677 w 1782436"/>
              <a:gd name="connsiteY35" fmla="*/ 229244 h 595004"/>
              <a:gd name="connsiteX36" fmla="*/ 1483646 w 1782436"/>
              <a:gd name="connsiteY36" fmla="*/ 234396 h 595004"/>
              <a:gd name="connsiteX37" fmla="*/ 1506828 w 1782436"/>
              <a:gd name="connsiteY37" fmla="*/ 260153 h 595004"/>
              <a:gd name="connsiteX38" fmla="*/ 1465616 w 1782436"/>
              <a:gd name="connsiteY38" fmla="*/ 280759 h 595004"/>
              <a:gd name="connsiteX39" fmla="*/ 1473343 w 1782436"/>
              <a:gd name="connsiteY39" fmla="*/ 316820 h 595004"/>
              <a:gd name="connsiteX40" fmla="*/ 1514556 w 1782436"/>
              <a:gd name="connsiteY40" fmla="*/ 376063 h 595004"/>
              <a:gd name="connsiteX41" fmla="*/ 1493949 w 1782436"/>
              <a:gd name="connsiteY41" fmla="*/ 443033 h 595004"/>
              <a:gd name="connsiteX42" fmla="*/ 1473343 w 1782436"/>
              <a:gd name="connsiteY42" fmla="*/ 473943 h 595004"/>
              <a:gd name="connsiteX43" fmla="*/ 1483646 w 1782436"/>
              <a:gd name="connsiteY43" fmla="*/ 504852 h 595004"/>
              <a:gd name="connsiteX44" fmla="*/ 1455313 w 1782436"/>
              <a:gd name="connsiteY44" fmla="*/ 538337 h 595004"/>
              <a:gd name="connsiteX45" fmla="*/ 1416676 w 1782436"/>
              <a:gd name="connsiteY45" fmla="*/ 556367 h 595004"/>
              <a:gd name="connsiteX46" fmla="*/ 1403797 w 1782436"/>
              <a:gd name="connsiteY46" fmla="*/ 569246 h 595004"/>
              <a:gd name="connsiteX47" fmla="*/ 1403797 w 1782436"/>
              <a:gd name="connsiteY47" fmla="*/ 595004 h 595004"/>
              <a:gd name="connsiteX48" fmla="*/ 1282736 w 1782436"/>
              <a:gd name="connsiteY48" fmla="*/ 571822 h 595004"/>
              <a:gd name="connsiteX49" fmla="*/ 1267281 w 1782436"/>
              <a:gd name="connsiteY49" fmla="*/ 543488 h 595004"/>
              <a:gd name="connsiteX50" fmla="*/ 1267281 w 1782436"/>
              <a:gd name="connsiteY50" fmla="*/ 512579 h 595004"/>
              <a:gd name="connsiteX51" fmla="*/ 1192584 w 1782436"/>
              <a:gd name="connsiteY51" fmla="*/ 440458 h 595004"/>
              <a:gd name="connsiteX52" fmla="*/ 1081825 w 1782436"/>
              <a:gd name="connsiteY52" fmla="*/ 443033 h 595004"/>
              <a:gd name="connsiteX53" fmla="*/ 1045765 w 1782436"/>
              <a:gd name="connsiteY53" fmla="*/ 419851 h 595004"/>
              <a:gd name="connsiteX54" fmla="*/ 1014855 w 1782436"/>
              <a:gd name="connsiteY54" fmla="*/ 419851 h 595004"/>
              <a:gd name="connsiteX55" fmla="*/ 1035461 w 1782436"/>
              <a:gd name="connsiteY55" fmla="*/ 440458 h 595004"/>
              <a:gd name="connsiteX56" fmla="*/ 1025158 w 1782436"/>
              <a:gd name="connsiteY56" fmla="*/ 458488 h 595004"/>
              <a:gd name="connsiteX57" fmla="*/ 901521 w 1782436"/>
              <a:gd name="connsiteY57" fmla="*/ 458488 h 595004"/>
              <a:gd name="connsiteX58" fmla="*/ 886067 w 1782436"/>
              <a:gd name="connsiteY58" fmla="*/ 476518 h 595004"/>
              <a:gd name="connsiteX59" fmla="*/ 891218 w 1782436"/>
              <a:gd name="connsiteY59" fmla="*/ 504852 h 595004"/>
              <a:gd name="connsiteX60" fmla="*/ 834551 w 1782436"/>
              <a:gd name="connsiteY60" fmla="*/ 515155 h 595004"/>
              <a:gd name="connsiteX61" fmla="*/ 788187 w 1782436"/>
              <a:gd name="connsiteY61" fmla="*/ 510003 h 595004"/>
              <a:gd name="connsiteX62" fmla="*/ 772732 w 1782436"/>
              <a:gd name="connsiteY62" fmla="*/ 473943 h 595004"/>
              <a:gd name="connsiteX63" fmla="*/ 762429 w 1782436"/>
              <a:gd name="connsiteY63" fmla="*/ 461064 h 595004"/>
              <a:gd name="connsiteX64" fmla="*/ 765005 w 1782436"/>
              <a:gd name="connsiteY64" fmla="*/ 432730 h 595004"/>
              <a:gd name="connsiteX65" fmla="*/ 798490 w 1782436"/>
              <a:gd name="connsiteY65" fmla="*/ 435306 h 595004"/>
              <a:gd name="connsiteX66" fmla="*/ 813945 w 1782436"/>
              <a:gd name="connsiteY66" fmla="*/ 453336 h 595004"/>
              <a:gd name="connsiteX67" fmla="*/ 821672 w 1782436"/>
              <a:gd name="connsiteY67" fmla="*/ 468791 h 595004"/>
              <a:gd name="connsiteX68" fmla="*/ 857733 w 1782436"/>
              <a:gd name="connsiteY68" fmla="*/ 450761 h 595004"/>
              <a:gd name="connsiteX69" fmla="*/ 839703 w 1782436"/>
              <a:gd name="connsiteY69" fmla="*/ 388942 h 595004"/>
              <a:gd name="connsiteX70" fmla="*/ 824248 w 1782436"/>
              <a:gd name="connsiteY70" fmla="*/ 334851 h 595004"/>
              <a:gd name="connsiteX71" fmla="*/ 803642 w 1782436"/>
              <a:gd name="connsiteY71" fmla="*/ 257578 h 595004"/>
              <a:gd name="connsiteX72" fmla="*/ 765005 w 1782436"/>
              <a:gd name="connsiteY72" fmla="*/ 211214 h 595004"/>
              <a:gd name="connsiteX73" fmla="*/ 708338 w 1782436"/>
              <a:gd name="connsiteY73" fmla="*/ 157122 h 595004"/>
              <a:gd name="connsiteX74" fmla="*/ 636216 w 1782436"/>
              <a:gd name="connsiteY74" fmla="*/ 141668 h 595004"/>
              <a:gd name="connsiteX75" fmla="*/ 579549 w 1782436"/>
              <a:gd name="connsiteY75" fmla="*/ 103031 h 595004"/>
              <a:gd name="connsiteX76" fmla="*/ 520307 w 1782436"/>
              <a:gd name="connsiteY76" fmla="*/ 113334 h 595004"/>
              <a:gd name="connsiteX77" fmla="*/ 504852 w 1782436"/>
              <a:gd name="connsiteY77" fmla="*/ 123637 h 595004"/>
              <a:gd name="connsiteX78" fmla="*/ 417276 w 1782436"/>
              <a:gd name="connsiteY78" fmla="*/ 131365 h 595004"/>
              <a:gd name="connsiteX79" fmla="*/ 409548 w 1782436"/>
              <a:gd name="connsiteY79" fmla="*/ 146819 h 595004"/>
              <a:gd name="connsiteX80" fmla="*/ 309093 w 1782436"/>
              <a:gd name="connsiteY80" fmla="*/ 157122 h 595004"/>
              <a:gd name="connsiteX81" fmla="*/ 301366 w 1782436"/>
              <a:gd name="connsiteY81" fmla="*/ 182880 h 595004"/>
              <a:gd name="connsiteX82" fmla="*/ 306517 w 1782436"/>
              <a:gd name="connsiteY82" fmla="*/ 239547 h 595004"/>
              <a:gd name="connsiteX83" fmla="*/ 244699 w 1782436"/>
              <a:gd name="connsiteY83" fmla="*/ 280759 h 595004"/>
              <a:gd name="connsiteX84" fmla="*/ 206062 w 1782436"/>
              <a:gd name="connsiteY84" fmla="*/ 291063 h 595004"/>
              <a:gd name="connsiteX85" fmla="*/ 180304 w 1782436"/>
              <a:gd name="connsiteY85" fmla="*/ 234396 h 595004"/>
              <a:gd name="connsiteX86" fmla="*/ 110758 w 1782436"/>
              <a:gd name="connsiteY86" fmla="*/ 203486 h 595004"/>
              <a:gd name="connsiteX87" fmla="*/ 97879 w 1782436"/>
              <a:gd name="connsiteY87" fmla="*/ 208638 h 595004"/>
              <a:gd name="connsiteX88" fmla="*/ 97879 w 1782436"/>
              <a:gd name="connsiteY88" fmla="*/ 244699 h 595004"/>
              <a:gd name="connsiteX89" fmla="*/ 61819 w 1782436"/>
              <a:gd name="connsiteY89" fmla="*/ 283335 h 595004"/>
              <a:gd name="connsiteX90" fmla="*/ 43788 w 1782436"/>
              <a:gd name="connsiteY90" fmla="*/ 288487 h 595004"/>
              <a:gd name="connsiteX91" fmla="*/ 56667 w 1782436"/>
              <a:gd name="connsiteY91" fmla="*/ 226668 h 595004"/>
              <a:gd name="connsiteX92" fmla="*/ 0 w 1782436"/>
              <a:gd name="connsiteY92" fmla="*/ 200910 h 595004"/>
              <a:gd name="connsiteX0" fmla="*/ 0 w 1782436"/>
              <a:gd name="connsiteY0" fmla="*/ 200910 h 595004"/>
              <a:gd name="connsiteX1" fmla="*/ 265305 w 1782436"/>
              <a:gd name="connsiteY1" fmla="*/ 131365 h 595004"/>
              <a:gd name="connsiteX2" fmla="*/ 471367 w 1782436"/>
              <a:gd name="connsiteY2" fmla="*/ 85001 h 595004"/>
              <a:gd name="connsiteX3" fmla="*/ 790763 w 1782436"/>
              <a:gd name="connsiteY3" fmla="*/ 54091 h 595004"/>
              <a:gd name="connsiteX4" fmla="*/ 1066371 w 1782436"/>
              <a:gd name="connsiteY4" fmla="*/ 28334 h 595004"/>
              <a:gd name="connsiteX5" fmla="*/ 1110159 w 1782436"/>
              <a:gd name="connsiteY5" fmla="*/ 20606 h 595004"/>
              <a:gd name="connsiteX6" fmla="*/ 1112735 w 1782436"/>
              <a:gd name="connsiteY6" fmla="*/ 48940 h 595004"/>
              <a:gd name="connsiteX7" fmla="*/ 1143644 w 1782436"/>
              <a:gd name="connsiteY7" fmla="*/ 59243 h 595004"/>
              <a:gd name="connsiteX8" fmla="*/ 1156523 w 1782436"/>
              <a:gd name="connsiteY8" fmla="*/ 41212 h 595004"/>
              <a:gd name="connsiteX9" fmla="*/ 1148796 w 1782436"/>
              <a:gd name="connsiteY9" fmla="*/ 20606 h 595004"/>
              <a:gd name="connsiteX10" fmla="*/ 1241523 w 1782436"/>
              <a:gd name="connsiteY10" fmla="*/ 5152 h 595004"/>
              <a:gd name="connsiteX11" fmla="*/ 1352282 w 1782436"/>
              <a:gd name="connsiteY11" fmla="*/ 0 h 595004"/>
              <a:gd name="connsiteX12" fmla="*/ 1455313 w 1782436"/>
              <a:gd name="connsiteY12" fmla="*/ 2576 h 595004"/>
              <a:gd name="connsiteX13" fmla="*/ 1532586 w 1782436"/>
              <a:gd name="connsiteY13" fmla="*/ 54091 h 595004"/>
              <a:gd name="connsiteX14" fmla="*/ 1573798 w 1782436"/>
              <a:gd name="connsiteY14" fmla="*/ 59243 h 595004"/>
              <a:gd name="connsiteX15" fmla="*/ 1578950 w 1782436"/>
              <a:gd name="connsiteY15" fmla="*/ 46364 h 595004"/>
              <a:gd name="connsiteX16" fmla="*/ 1620162 w 1782436"/>
              <a:gd name="connsiteY16" fmla="*/ 51516 h 595004"/>
              <a:gd name="connsiteX17" fmla="*/ 1640768 w 1782436"/>
              <a:gd name="connsiteY17" fmla="*/ 66970 h 595004"/>
              <a:gd name="connsiteX18" fmla="*/ 1700011 w 1782436"/>
              <a:gd name="connsiteY18" fmla="*/ 48940 h 595004"/>
              <a:gd name="connsiteX19" fmla="*/ 1730921 w 1782436"/>
              <a:gd name="connsiteY19" fmla="*/ 69546 h 595004"/>
              <a:gd name="connsiteX20" fmla="*/ 1774709 w 1782436"/>
              <a:gd name="connsiteY20" fmla="*/ 82425 h 595004"/>
              <a:gd name="connsiteX21" fmla="*/ 1782436 w 1782436"/>
              <a:gd name="connsiteY21" fmla="*/ 113334 h 595004"/>
              <a:gd name="connsiteX22" fmla="*/ 1748951 w 1782436"/>
              <a:gd name="connsiteY22" fmla="*/ 115910 h 595004"/>
              <a:gd name="connsiteX23" fmla="*/ 1733496 w 1782436"/>
              <a:gd name="connsiteY23" fmla="*/ 115910 h 595004"/>
              <a:gd name="connsiteX24" fmla="*/ 1730921 w 1782436"/>
              <a:gd name="connsiteY24" fmla="*/ 141668 h 595004"/>
              <a:gd name="connsiteX25" fmla="*/ 1692284 w 1782436"/>
              <a:gd name="connsiteY25" fmla="*/ 136516 h 595004"/>
              <a:gd name="connsiteX26" fmla="*/ 1687132 w 1782436"/>
              <a:gd name="connsiteY26" fmla="*/ 151971 h 595004"/>
              <a:gd name="connsiteX27" fmla="*/ 1661375 w 1782436"/>
              <a:gd name="connsiteY27" fmla="*/ 157122 h 595004"/>
              <a:gd name="connsiteX28" fmla="*/ 1656223 w 1782436"/>
              <a:gd name="connsiteY28" fmla="*/ 175153 h 595004"/>
              <a:gd name="connsiteX29" fmla="*/ 1630465 w 1782436"/>
              <a:gd name="connsiteY29" fmla="*/ 182880 h 595004"/>
              <a:gd name="connsiteX30" fmla="*/ 1617587 w 1782436"/>
              <a:gd name="connsiteY30" fmla="*/ 200910 h 595004"/>
              <a:gd name="connsiteX31" fmla="*/ 1584101 w 1782436"/>
              <a:gd name="connsiteY31" fmla="*/ 190607 h 595004"/>
              <a:gd name="connsiteX32" fmla="*/ 1578950 w 1782436"/>
              <a:gd name="connsiteY32" fmla="*/ 218941 h 595004"/>
              <a:gd name="connsiteX33" fmla="*/ 1540313 w 1782436"/>
              <a:gd name="connsiteY33" fmla="*/ 203486 h 595004"/>
              <a:gd name="connsiteX34" fmla="*/ 1517131 w 1782436"/>
              <a:gd name="connsiteY34" fmla="*/ 213789 h 595004"/>
              <a:gd name="connsiteX35" fmla="*/ 1501677 w 1782436"/>
              <a:gd name="connsiteY35" fmla="*/ 229244 h 595004"/>
              <a:gd name="connsiteX36" fmla="*/ 1483646 w 1782436"/>
              <a:gd name="connsiteY36" fmla="*/ 234396 h 595004"/>
              <a:gd name="connsiteX37" fmla="*/ 1506828 w 1782436"/>
              <a:gd name="connsiteY37" fmla="*/ 260153 h 595004"/>
              <a:gd name="connsiteX38" fmla="*/ 1465616 w 1782436"/>
              <a:gd name="connsiteY38" fmla="*/ 280759 h 595004"/>
              <a:gd name="connsiteX39" fmla="*/ 1473343 w 1782436"/>
              <a:gd name="connsiteY39" fmla="*/ 316820 h 595004"/>
              <a:gd name="connsiteX40" fmla="*/ 1514556 w 1782436"/>
              <a:gd name="connsiteY40" fmla="*/ 376063 h 595004"/>
              <a:gd name="connsiteX41" fmla="*/ 1493949 w 1782436"/>
              <a:gd name="connsiteY41" fmla="*/ 443033 h 595004"/>
              <a:gd name="connsiteX42" fmla="*/ 1473343 w 1782436"/>
              <a:gd name="connsiteY42" fmla="*/ 473943 h 595004"/>
              <a:gd name="connsiteX43" fmla="*/ 1483646 w 1782436"/>
              <a:gd name="connsiteY43" fmla="*/ 504852 h 595004"/>
              <a:gd name="connsiteX44" fmla="*/ 1455313 w 1782436"/>
              <a:gd name="connsiteY44" fmla="*/ 538337 h 595004"/>
              <a:gd name="connsiteX45" fmla="*/ 1416676 w 1782436"/>
              <a:gd name="connsiteY45" fmla="*/ 556367 h 595004"/>
              <a:gd name="connsiteX46" fmla="*/ 1403797 w 1782436"/>
              <a:gd name="connsiteY46" fmla="*/ 569246 h 595004"/>
              <a:gd name="connsiteX47" fmla="*/ 1403797 w 1782436"/>
              <a:gd name="connsiteY47" fmla="*/ 595004 h 595004"/>
              <a:gd name="connsiteX48" fmla="*/ 1282736 w 1782436"/>
              <a:gd name="connsiteY48" fmla="*/ 571822 h 595004"/>
              <a:gd name="connsiteX49" fmla="*/ 1267281 w 1782436"/>
              <a:gd name="connsiteY49" fmla="*/ 543488 h 595004"/>
              <a:gd name="connsiteX50" fmla="*/ 1267281 w 1782436"/>
              <a:gd name="connsiteY50" fmla="*/ 512579 h 595004"/>
              <a:gd name="connsiteX51" fmla="*/ 1192584 w 1782436"/>
              <a:gd name="connsiteY51" fmla="*/ 440458 h 595004"/>
              <a:gd name="connsiteX52" fmla="*/ 1081825 w 1782436"/>
              <a:gd name="connsiteY52" fmla="*/ 443033 h 595004"/>
              <a:gd name="connsiteX53" fmla="*/ 1045765 w 1782436"/>
              <a:gd name="connsiteY53" fmla="*/ 419851 h 595004"/>
              <a:gd name="connsiteX54" fmla="*/ 1014855 w 1782436"/>
              <a:gd name="connsiteY54" fmla="*/ 419851 h 595004"/>
              <a:gd name="connsiteX55" fmla="*/ 1035461 w 1782436"/>
              <a:gd name="connsiteY55" fmla="*/ 440458 h 595004"/>
              <a:gd name="connsiteX56" fmla="*/ 1025158 w 1782436"/>
              <a:gd name="connsiteY56" fmla="*/ 458488 h 595004"/>
              <a:gd name="connsiteX57" fmla="*/ 901521 w 1782436"/>
              <a:gd name="connsiteY57" fmla="*/ 458488 h 595004"/>
              <a:gd name="connsiteX58" fmla="*/ 886067 w 1782436"/>
              <a:gd name="connsiteY58" fmla="*/ 476518 h 595004"/>
              <a:gd name="connsiteX59" fmla="*/ 891218 w 1782436"/>
              <a:gd name="connsiteY59" fmla="*/ 504852 h 595004"/>
              <a:gd name="connsiteX60" fmla="*/ 834551 w 1782436"/>
              <a:gd name="connsiteY60" fmla="*/ 515155 h 595004"/>
              <a:gd name="connsiteX61" fmla="*/ 788187 w 1782436"/>
              <a:gd name="connsiteY61" fmla="*/ 510003 h 595004"/>
              <a:gd name="connsiteX62" fmla="*/ 772732 w 1782436"/>
              <a:gd name="connsiteY62" fmla="*/ 473943 h 595004"/>
              <a:gd name="connsiteX63" fmla="*/ 762429 w 1782436"/>
              <a:gd name="connsiteY63" fmla="*/ 461064 h 595004"/>
              <a:gd name="connsiteX64" fmla="*/ 765005 w 1782436"/>
              <a:gd name="connsiteY64" fmla="*/ 432730 h 595004"/>
              <a:gd name="connsiteX65" fmla="*/ 798490 w 1782436"/>
              <a:gd name="connsiteY65" fmla="*/ 435306 h 595004"/>
              <a:gd name="connsiteX66" fmla="*/ 813945 w 1782436"/>
              <a:gd name="connsiteY66" fmla="*/ 453336 h 595004"/>
              <a:gd name="connsiteX67" fmla="*/ 821672 w 1782436"/>
              <a:gd name="connsiteY67" fmla="*/ 468791 h 595004"/>
              <a:gd name="connsiteX68" fmla="*/ 857733 w 1782436"/>
              <a:gd name="connsiteY68" fmla="*/ 450761 h 595004"/>
              <a:gd name="connsiteX69" fmla="*/ 839703 w 1782436"/>
              <a:gd name="connsiteY69" fmla="*/ 388942 h 595004"/>
              <a:gd name="connsiteX70" fmla="*/ 824248 w 1782436"/>
              <a:gd name="connsiteY70" fmla="*/ 334851 h 595004"/>
              <a:gd name="connsiteX71" fmla="*/ 803642 w 1782436"/>
              <a:gd name="connsiteY71" fmla="*/ 257578 h 595004"/>
              <a:gd name="connsiteX72" fmla="*/ 765005 w 1782436"/>
              <a:gd name="connsiteY72" fmla="*/ 211214 h 595004"/>
              <a:gd name="connsiteX73" fmla="*/ 708338 w 1782436"/>
              <a:gd name="connsiteY73" fmla="*/ 157122 h 595004"/>
              <a:gd name="connsiteX74" fmla="*/ 636216 w 1782436"/>
              <a:gd name="connsiteY74" fmla="*/ 141668 h 595004"/>
              <a:gd name="connsiteX75" fmla="*/ 579549 w 1782436"/>
              <a:gd name="connsiteY75" fmla="*/ 103031 h 595004"/>
              <a:gd name="connsiteX76" fmla="*/ 520307 w 1782436"/>
              <a:gd name="connsiteY76" fmla="*/ 113334 h 595004"/>
              <a:gd name="connsiteX77" fmla="*/ 504852 w 1782436"/>
              <a:gd name="connsiteY77" fmla="*/ 123637 h 595004"/>
              <a:gd name="connsiteX78" fmla="*/ 417276 w 1782436"/>
              <a:gd name="connsiteY78" fmla="*/ 131365 h 595004"/>
              <a:gd name="connsiteX79" fmla="*/ 409548 w 1782436"/>
              <a:gd name="connsiteY79" fmla="*/ 146819 h 595004"/>
              <a:gd name="connsiteX80" fmla="*/ 309093 w 1782436"/>
              <a:gd name="connsiteY80" fmla="*/ 157122 h 595004"/>
              <a:gd name="connsiteX81" fmla="*/ 301366 w 1782436"/>
              <a:gd name="connsiteY81" fmla="*/ 182880 h 595004"/>
              <a:gd name="connsiteX82" fmla="*/ 306517 w 1782436"/>
              <a:gd name="connsiteY82" fmla="*/ 239547 h 595004"/>
              <a:gd name="connsiteX83" fmla="*/ 244699 w 1782436"/>
              <a:gd name="connsiteY83" fmla="*/ 280759 h 595004"/>
              <a:gd name="connsiteX84" fmla="*/ 206062 w 1782436"/>
              <a:gd name="connsiteY84" fmla="*/ 291063 h 595004"/>
              <a:gd name="connsiteX85" fmla="*/ 180304 w 1782436"/>
              <a:gd name="connsiteY85" fmla="*/ 234396 h 595004"/>
              <a:gd name="connsiteX86" fmla="*/ 110758 w 1782436"/>
              <a:gd name="connsiteY86" fmla="*/ 203486 h 595004"/>
              <a:gd name="connsiteX87" fmla="*/ 97879 w 1782436"/>
              <a:gd name="connsiteY87" fmla="*/ 208638 h 595004"/>
              <a:gd name="connsiteX88" fmla="*/ 97879 w 1782436"/>
              <a:gd name="connsiteY88" fmla="*/ 244699 h 595004"/>
              <a:gd name="connsiteX89" fmla="*/ 61819 w 1782436"/>
              <a:gd name="connsiteY89" fmla="*/ 283335 h 595004"/>
              <a:gd name="connsiteX90" fmla="*/ 43788 w 1782436"/>
              <a:gd name="connsiteY90" fmla="*/ 288487 h 595004"/>
              <a:gd name="connsiteX91" fmla="*/ 56667 w 1782436"/>
              <a:gd name="connsiteY91" fmla="*/ 226668 h 595004"/>
              <a:gd name="connsiteX92" fmla="*/ 0 w 1782436"/>
              <a:gd name="connsiteY92" fmla="*/ 200910 h 595004"/>
              <a:gd name="connsiteX0" fmla="*/ 0 w 1782436"/>
              <a:gd name="connsiteY0" fmla="*/ 200910 h 595004"/>
              <a:gd name="connsiteX1" fmla="*/ 265305 w 1782436"/>
              <a:gd name="connsiteY1" fmla="*/ 131365 h 595004"/>
              <a:gd name="connsiteX2" fmla="*/ 471367 w 1782436"/>
              <a:gd name="connsiteY2" fmla="*/ 85001 h 595004"/>
              <a:gd name="connsiteX3" fmla="*/ 790763 w 1782436"/>
              <a:gd name="connsiteY3" fmla="*/ 54091 h 595004"/>
              <a:gd name="connsiteX4" fmla="*/ 1066371 w 1782436"/>
              <a:gd name="connsiteY4" fmla="*/ 28334 h 595004"/>
              <a:gd name="connsiteX5" fmla="*/ 1110159 w 1782436"/>
              <a:gd name="connsiteY5" fmla="*/ 20606 h 595004"/>
              <a:gd name="connsiteX6" fmla="*/ 1112735 w 1782436"/>
              <a:gd name="connsiteY6" fmla="*/ 48940 h 595004"/>
              <a:gd name="connsiteX7" fmla="*/ 1143644 w 1782436"/>
              <a:gd name="connsiteY7" fmla="*/ 59243 h 595004"/>
              <a:gd name="connsiteX8" fmla="*/ 1156523 w 1782436"/>
              <a:gd name="connsiteY8" fmla="*/ 41212 h 595004"/>
              <a:gd name="connsiteX9" fmla="*/ 1148796 w 1782436"/>
              <a:gd name="connsiteY9" fmla="*/ 20606 h 595004"/>
              <a:gd name="connsiteX10" fmla="*/ 1241523 w 1782436"/>
              <a:gd name="connsiteY10" fmla="*/ 5152 h 595004"/>
              <a:gd name="connsiteX11" fmla="*/ 1352282 w 1782436"/>
              <a:gd name="connsiteY11" fmla="*/ 0 h 595004"/>
              <a:gd name="connsiteX12" fmla="*/ 1455313 w 1782436"/>
              <a:gd name="connsiteY12" fmla="*/ 2576 h 595004"/>
              <a:gd name="connsiteX13" fmla="*/ 1532586 w 1782436"/>
              <a:gd name="connsiteY13" fmla="*/ 54091 h 595004"/>
              <a:gd name="connsiteX14" fmla="*/ 1573798 w 1782436"/>
              <a:gd name="connsiteY14" fmla="*/ 59243 h 595004"/>
              <a:gd name="connsiteX15" fmla="*/ 1578950 w 1782436"/>
              <a:gd name="connsiteY15" fmla="*/ 46364 h 595004"/>
              <a:gd name="connsiteX16" fmla="*/ 1620162 w 1782436"/>
              <a:gd name="connsiteY16" fmla="*/ 51516 h 595004"/>
              <a:gd name="connsiteX17" fmla="*/ 1640768 w 1782436"/>
              <a:gd name="connsiteY17" fmla="*/ 66970 h 595004"/>
              <a:gd name="connsiteX18" fmla="*/ 1700011 w 1782436"/>
              <a:gd name="connsiteY18" fmla="*/ 48940 h 595004"/>
              <a:gd name="connsiteX19" fmla="*/ 1730921 w 1782436"/>
              <a:gd name="connsiteY19" fmla="*/ 69546 h 595004"/>
              <a:gd name="connsiteX20" fmla="*/ 1774709 w 1782436"/>
              <a:gd name="connsiteY20" fmla="*/ 82425 h 595004"/>
              <a:gd name="connsiteX21" fmla="*/ 1782436 w 1782436"/>
              <a:gd name="connsiteY21" fmla="*/ 113334 h 595004"/>
              <a:gd name="connsiteX22" fmla="*/ 1748951 w 1782436"/>
              <a:gd name="connsiteY22" fmla="*/ 115910 h 595004"/>
              <a:gd name="connsiteX23" fmla="*/ 1733496 w 1782436"/>
              <a:gd name="connsiteY23" fmla="*/ 115910 h 595004"/>
              <a:gd name="connsiteX24" fmla="*/ 1730921 w 1782436"/>
              <a:gd name="connsiteY24" fmla="*/ 141668 h 595004"/>
              <a:gd name="connsiteX25" fmla="*/ 1692284 w 1782436"/>
              <a:gd name="connsiteY25" fmla="*/ 136516 h 595004"/>
              <a:gd name="connsiteX26" fmla="*/ 1687132 w 1782436"/>
              <a:gd name="connsiteY26" fmla="*/ 151971 h 595004"/>
              <a:gd name="connsiteX27" fmla="*/ 1661375 w 1782436"/>
              <a:gd name="connsiteY27" fmla="*/ 157122 h 595004"/>
              <a:gd name="connsiteX28" fmla="*/ 1656223 w 1782436"/>
              <a:gd name="connsiteY28" fmla="*/ 175153 h 595004"/>
              <a:gd name="connsiteX29" fmla="*/ 1630465 w 1782436"/>
              <a:gd name="connsiteY29" fmla="*/ 182880 h 595004"/>
              <a:gd name="connsiteX30" fmla="*/ 1617587 w 1782436"/>
              <a:gd name="connsiteY30" fmla="*/ 200910 h 595004"/>
              <a:gd name="connsiteX31" fmla="*/ 1584101 w 1782436"/>
              <a:gd name="connsiteY31" fmla="*/ 190607 h 595004"/>
              <a:gd name="connsiteX32" fmla="*/ 1578950 w 1782436"/>
              <a:gd name="connsiteY32" fmla="*/ 218941 h 595004"/>
              <a:gd name="connsiteX33" fmla="*/ 1540313 w 1782436"/>
              <a:gd name="connsiteY33" fmla="*/ 203486 h 595004"/>
              <a:gd name="connsiteX34" fmla="*/ 1517131 w 1782436"/>
              <a:gd name="connsiteY34" fmla="*/ 213789 h 595004"/>
              <a:gd name="connsiteX35" fmla="*/ 1501677 w 1782436"/>
              <a:gd name="connsiteY35" fmla="*/ 229244 h 595004"/>
              <a:gd name="connsiteX36" fmla="*/ 1483646 w 1782436"/>
              <a:gd name="connsiteY36" fmla="*/ 234396 h 595004"/>
              <a:gd name="connsiteX37" fmla="*/ 1506828 w 1782436"/>
              <a:gd name="connsiteY37" fmla="*/ 260153 h 595004"/>
              <a:gd name="connsiteX38" fmla="*/ 1465616 w 1782436"/>
              <a:gd name="connsiteY38" fmla="*/ 280759 h 595004"/>
              <a:gd name="connsiteX39" fmla="*/ 1473343 w 1782436"/>
              <a:gd name="connsiteY39" fmla="*/ 316820 h 595004"/>
              <a:gd name="connsiteX40" fmla="*/ 1514556 w 1782436"/>
              <a:gd name="connsiteY40" fmla="*/ 376063 h 595004"/>
              <a:gd name="connsiteX41" fmla="*/ 1493949 w 1782436"/>
              <a:gd name="connsiteY41" fmla="*/ 443033 h 595004"/>
              <a:gd name="connsiteX42" fmla="*/ 1473343 w 1782436"/>
              <a:gd name="connsiteY42" fmla="*/ 473943 h 595004"/>
              <a:gd name="connsiteX43" fmla="*/ 1483646 w 1782436"/>
              <a:gd name="connsiteY43" fmla="*/ 504852 h 595004"/>
              <a:gd name="connsiteX44" fmla="*/ 1455313 w 1782436"/>
              <a:gd name="connsiteY44" fmla="*/ 538337 h 595004"/>
              <a:gd name="connsiteX45" fmla="*/ 1416676 w 1782436"/>
              <a:gd name="connsiteY45" fmla="*/ 556367 h 595004"/>
              <a:gd name="connsiteX46" fmla="*/ 1403797 w 1782436"/>
              <a:gd name="connsiteY46" fmla="*/ 569246 h 595004"/>
              <a:gd name="connsiteX47" fmla="*/ 1403797 w 1782436"/>
              <a:gd name="connsiteY47" fmla="*/ 595004 h 595004"/>
              <a:gd name="connsiteX48" fmla="*/ 1282736 w 1782436"/>
              <a:gd name="connsiteY48" fmla="*/ 571822 h 595004"/>
              <a:gd name="connsiteX49" fmla="*/ 1267281 w 1782436"/>
              <a:gd name="connsiteY49" fmla="*/ 543488 h 595004"/>
              <a:gd name="connsiteX50" fmla="*/ 1267281 w 1782436"/>
              <a:gd name="connsiteY50" fmla="*/ 512579 h 595004"/>
              <a:gd name="connsiteX51" fmla="*/ 1192584 w 1782436"/>
              <a:gd name="connsiteY51" fmla="*/ 440458 h 595004"/>
              <a:gd name="connsiteX52" fmla="*/ 1081825 w 1782436"/>
              <a:gd name="connsiteY52" fmla="*/ 443033 h 595004"/>
              <a:gd name="connsiteX53" fmla="*/ 1045765 w 1782436"/>
              <a:gd name="connsiteY53" fmla="*/ 419851 h 595004"/>
              <a:gd name="connsiteX54" fmla="*/ 1014855 w 1782436"/>
              <a:gd name="connsiteY54" fmla="*/ 419851 h 595004"/>
              <a:gd name="connsiteX55" fmla="*/ 1035461 w 1782436"/>
              <a:gd name="connsiteY55" fmla="*/ 440458 h 595004"/>
              <a:gd name="connsiteX56" fmla="*/ 1025158 w 1782436"/>
              <a:gd name="connsiteY56" fmla="*/ 458488 h 595004"/>
              <a:gd name="connsiteX57" fmla="*/ 901521 w 1782436"/>
              <a:gd name="connsiteY57" fmla="*/ 458488 h 595004"/>
              <a:gd name="connsiteX58" fmla="*/ 886067 w 1782436"/>
              <a:gd name="connsiteY58" fmla="*/ 476518 h 595004"/>
              <a:gd name="connsiteX59" fmla="*/ 891218 w 1782436"/>
              <a:gd name="connsiteY59" fmla="*/ 504852 h 595004"/>
              <a:gd name="connsiteX60" fmla="*/ 834551 w 1782436"/>
              <a:gd name="connsiteY60" fmla="*/ 515155 h 595004"/>
              <a:gd name="connsiteX61" fmla="*/ 788187 w 1782436"/>
              <a:gd name="connsiteY61" fmla="*/ 510003 h 595004"/>
              <a:gd name="connsiteX62" fmla="*/ 772732 w 1782436"/>
              <a:gd name="connsiteY62" fmla="*/ 473943 h 595004"/>
              <a:gd name="connsiteX63" fmla="*/ 762429 w 1782436"/>
              <a:gd name="connsiteY63" fmla="*/ 461064 h 595004"/>
              <a:gd name="connsiteX64" fmla="*/ 765005 w 1782436"/>
              <a:gd name="connsiteY64" fmla="*/ 432730 h 595004"/>
              <a:gd name="connsiteX65" fmla="*/ 798490 w 1782436"/>
              <a:gd name="connsiteY65" fmla="*/ 435306 h 595004"/>
              <a:gd name="connsiteX66" fmla="*/ 813945 w 1782436"/>
              <a:gd name="connsiteY66" fmla="*/ 453336 h 595004"/>
              <a:gd name="connsiteX67" fmla="*/ 821672 w 1782436"/>
              <a:gd name="connsiteY67" fmla="*/ 468791 h 595004"/>
              <a:gd name="connsiteX68" fmla="*/ 857733 w 1782436"/>
              <a:gd name="connsiteY68" fmla="*/ 450761 h 595004"/>
              <a:gd name="connsiteX69" fmla="*/ 839703 w 1782436"/>
              <a:gd name="connsiteY69" fmla="*/ 388942 h 595004"/>
              <a:gd name="connsiteX70" fmla="*/ 824248 w 1782436"/>
              <a:gd name="connsiteY70" fmla="*/ 334851 h 595004"/>
              <a:gd name="connsiteX71" fmla="*/ 803642 w 1782436"/>
              <a:gd name="connsiteY71" fmla="*/ 257578 h 595004"/>
              <a:gd name="connsiteX72" fmla="*/ 765005 w 1782436"/>
              <a:gd name="connsiteY72" fmla="*/ 211214 h 595004"/>
              <a:gd name="connsiteX73" fmla="*/ 708338 w 1782436"/>
              <a:gd name="connsiteY73" fmla="*/ 157122 h 595004"/>
              <a:gd name="connsiteX74" fmla="*/ 636216 w 1782436"/>
              <a:gd name="connsiteY74" fmla="*/ 141668 h 595004"/>
              <a:gd name="connsiteX75" fmla="*/ 579549 w 1782436"/>
              <a:gd name="connsiteY75" fmla="*/ 103031 h 595004"/>
              <a:gd name="connsiteX76" fmla="*/ 520307 w 1782436"/>
              <a:gd name="connsiteY76" fmla="*/ 113334 h 595004"/>
              <a:gd name="connsiteX77" fmla="*/ 504852 w 1782436"/>
              <a:gd name="connsiteY77" fmla="*/ 123637 h 595004"/>
              <a:gd name="connsiteX78" fmla="*/ 417276 w 1782436"/>
              <a:gd name="connsiteY78" fmla="*/ 131365 h 595004"/>
              <a:gd name="connsiteX79" fmla="*/ 409548 w 1782436"/>
              <a:gd name="connsiteY79" fmla="*/ 146819 h 595004"/>
              <a:gd name="connsiteX80" fmla="*/ 309093 w 1782436"/>
              <a:gd name="connsiteY80" fmla="*/ 157122 h 595004"/>
              <a:gd name="connsiteX81" fmla="*/ 301366 w 1782436"/>
              <a:gd name="connsiteY81" fmla="*/ 182880 h 595004"/>
              <a:gd name="connsiteX82" fmla="*/ 306517 w 1782436"/>
              <a:gd name="connsiteY82" fmla="*/ 239547 h 595004"/>
              <a:gd name="connsiteX83" fmla="*/ 244699 w 1782436"/>
              <a:gd name="connsiteY83" fmla="*/ 280759 h 595004"/>
              <a:gd name="connsiteX84" fmla="*/ 206062 w 1782436"/>
              <a:gd name="connsiteY84" fmla="*/ 291063 h 595004"/>
              <a:gd name="connsiteX85" fmla="*/ 180304 w 1782436"/>
              <a:gd name="connsiteY85" fmla="*/ 234396 h 595004"/>
              <a:gd name="connsiteX86" fmla="*/ 110758 w 1782436"/>
              <a:gd name="connsiteY86" fmla="*/ 203486 h 595004"/>
              <a:gd name="connsiteX87" fmla="*/ 97879 w 1782436"/>
              <a:gd name="connsiteY87" fmla="*/ 208638 h 595004"/>
              <a:gd name="connsiteX88" fmla="*/ 97879 w 1782436"/>
              <a:gd name="connsiteY88" fmla="*/ 244699 h 595004"/>
              <a:gd name="connsiteX89" fmla="*/ 61819 w 1782436"/>
              <a:gd name="connsiteY89" fmla="*/ 283335 h 595004"/>
              <a:gd name="connsiteX90" fmla="*/ 48939 w 1782436"/>
              <a:gd name="connsiteY90" fmla="*/ 283335 h 595004"/>
              <a:gd name="connsiteX91" fmla="*/ 56667 w 1782436"/>
              <a:gd name="connsiteY91" fmla="*/ 226668 h 595004"/>
              <a:gd name="connsiteX92" fmla="*/ 0 w 1782436"/>
              <a:gd name="connsiteY92" fmla="*/ 200910 h 595004"/>
              <a:gd name="connsiteX0" fmla="*/ 0 w 1782436"/>
              <a:gd name="connsiteY0" fmla="*/ 200910 h 595004"/>
              <a:gd name="connsiteX1" fmla="*/ 265305 w 1782436"/>
              <a:gd name="connsiteY1" fmla="*/ 131365 h 595004"/>
              <a:gd name="connsiteX2" fmla="*/ 471367 w 1782436"/>
              <a:gd name="connsiteY2" fmla="*/ 85001 h 595004"/>
              <a:gd name="connsiteX3" fmla="*/ 790763 w 1782436"/>
              <a:gd name="connsiteY3" fmla="*/ 54091 h 595004"/>
              <a:gd name="connsiteX4" fmla="*/ 1066371 w 1782436"/>
              <a:gd name="connsiteY4" fmla="*/ 28334 h 595004"/>
              <a:gd name="connsiteX5" fmla="*/ 1110159 w 1782436"/>
              <a:gd name="connsiteY5" fmla="*/ 20606 h 595004"/>
              <a:gd name="connsiteX6" fmla="*/ 1112735 w 1782436"/>
              <a:gd name="connsiteY6" fmla="*/ 48940 h 595004"/>
              <a:gd name="connsiteX7" fmla="*/ 1143644 w 1782436"/>
              <a:gd name="connsiteY7" fmla="*/ 59243 h 595004"/>
              <a:gd name="connsiteX8" fmla="*/ 1156523 w 1782436"/>
              <a:gd name="connsiteY8" fmla="*/ 41212 h 595004"/>
              <a:gd name="connsiteX9" fmla="*/ 1148796 w 1782436"/>
              <a:gd name="connsiteY9" fmla="*/ 20606 h 595004"/>
              <a:gd name="connsiteX10" fmla="*/ 1241523 w 1782436"/>
              <a:gd name="connsiteY10" fmla="*/ 5152 h 595004"/>
              <a:gd name="connsiteX11" fmla="*/ 1352282 w 1782436"/>
              <a:gd name="connsiteY11" fmla="*/ 0 h 595004"/>
              <a:gd name="connsiteX12" fmla="*/ 1455313 w 1782436"/>
              <a:gd name="connsiteY12" fmla="*/ 2576 h 595004"/>
              <a:gd name="connsiteX13" fmla="*/ 1532586 w 1782436"/>
              <a:gd name="connsiteY13" fmla="*/ 54091 h 595004"/>
              <a:gd name="connsiteX14" fmla="*/ 1573798 w 1782436"/>
              <a:gd name="connsiteY14" fmla="*/ 59243 h 595004"/>
              <a:gd name="connsiteX15" fmla="*/ 1578950 w 1782436"/>
              <a:gd name="connsiteY15" fmla="*/ 46364 h 595004"/>
              <a:gd name="connsiteX16" fmla="*/ 1620162 w 1782436"/>
              <a:gd name="connsiteY16" fmla="*/ 51516 h 595004"/>
              <a:gd name="connsiteX17" fmla="*/ 1640768 w 1782436"/>
              <a:gd name="connsiteY17" fmla="*/ 66970 h 595004"/>
              <a:gd name="connsiteX18" fmla="*/ 1700011 w 1782436"/>
              <a:gd name="connsiteY18" fmla="*/ 48940 h 595004"/>
              <a:gd name="connsiteX19" fmla="*/ 1730921 w 1782436"/>
              <a:gd name="connsiteY19" fmla="*/ 69546 h 595004"/>
              <a:gd name="connsiteX20" fmla="*/ 1774709 w 1782436"/>
              <a:gd name="connsiteY20" fmla="*/ 82425 h 595004"/>
              <a:gd name="connsiteX21" fmla="*/ 1782436 w 1782436"/>
              <a:gd name="connsiteY21" fmla="*/ 113334 h 595004"/>
              <a:gd name="connsiteX22" fmla="*/ 1748951 w 1782436"/>
              <a:gd name="connsiteY22" fmla="*/ 115910 h 595004"/>
              <a:gd name="connsiteX23" fmla="*/ 1733496 w 1782436"/>
              <a:gd name="connsiteY23" fmla="*/ 115910 h 595004"/>
              <a:gd name="connsiteX24" fmla="*/ 1730921 w 1782436"/>
              <a:gd name="connsiteY24" fmla="*/ 141668 h 595004"/>
              <a:gd name="connsiteX25" fmla="*/ 1692284 w 1782436"/>
              <a:gd name="connsiteY25" fmla="*/ 136516 h 595004"/>
              <a:gd name="connsiteX26" fmla="*/ 1687132 w 1782436"/>
              <a:gd name="connsiteY26" fmla="*/ 151971 h 595004"/>
              <a:gd name="connsiteX27" fmla="*/ 1661375 w 1782436"/>
              <a:gd name="connsiteY27" fmla="*/ 157122 h 595004"/>
              <a:gd name="connsiteX28" fmla="*/ 1656223 w 1782436"/>
              <a:gd name="connsiteY28" fmla="*/ 175153 h 595004"/>
              <a:gd name="connsiteX29" fmla="*/ 1630465 w 1782436"/>
              <a:gd name="connsiteY29" fmla="*/ 182880 h 595004"/>
              <a:gd name="connsiteX30" fmla="*/ 1617587 w 1782436"/>
              <a:gd name="connsiteY30" fmla="*/ 200910 h 595004"/>
              <a:gd name="connsiteX31" fmla="*/ 1584101 w 1782436"/>
              <a:gd name="connsiteY31" fmla="*/ 190607 h 595004"/>
              <a:gd name="connsiteX32" fmla="*/ 1578950 w 1782436"/>
              <a:gd name="connsiteY32" fmla="*/ 218941 h 595004"/>
              <a:gd name="connsiteX33" fmla="*/ 1540313 w 1782436"/>
              <a:gd name="connsiteY33" fmla="*/ 203486 h 595004"/>
              <a:gd name="connsiteX34" fmla="*/ 1517131 w 1782436"/>
              <a:gd name="connsiteY34" fmla="*/ 213789 h 595004"/>
              <a:gd name="connsiteX35" fmla="*/ 1501677 w 1782436"/>
              <a:gd name="connsiteY35" fmla="*/ 229244 h 595004"/>
              <a:gd name="connsiteX36" fmla="*/ 1483646 w 1782436"/>
              <a:gd name="connsiteY36" fmla="*/ 234396 h 595004"/>
              <a:gd name="connsiteX37" fmla="*/ 1506828 w 1782436"/>
              <a:gd name="connsiteY37" fmla="*/ 260153 h 595004"/>
              <a:gd name="connsiteX38" fmla="*/ 1465616 w 1782436"/>
              <a:gd name="connsiteY38" fmla="*/ 280759 h 595004"/>
              <a:gd name="connsiteX39" fmla="*/ 1473343 w 1782436"/>
              <a:gd name="connsiteY39" fmla="*/ 316820 h 595004"/>
              <a:gd name="connsiteX40" fmla="*/ 1514556 w 1782436"/>
              <a:gd name="connsiteY40" fmla="*/ 376063 h 595004"/>
              <a:gd name="connsiteX41" fmla="*/ 1493949 w 1782436"/>
              <a:gd name="connsiteY41" fmla="*/ 443033 h 595004"/>
              <a:gd name="connsiteX42" fmla="*/ 1473343 w 1782436"/>
              <a:gd name="connsiteY42" fmla="*/ 473943 h 595004"/>
              <a:gd name="connsiteX43" fmla="*/ 1483646 w 1782436"/>
              <a:gd name="connsiteY43" fmla="*/ 504852 h 595004"/>
              <a:gd name="connsiteX44" fmla="*/ 1455313 w 1782436"/>
              <a:gd name="connsiteY44" fmla="*/ 538337 h 595004"/>
              <a:gd name="connsiteX45" fmla="*/ 1416676 w 1782436"/>
              <a:gd name="connsiteY45" fmla="*/ 556367 h 595004"/>
              <a:gd name="connsiteX46" fmla="*/ 1403797 w 1782436"/>
              <a:gd name="connsiteY46" fmla="*/ 569246 h 595004"/>
              <a:gd name="connsiteX47" fmla="*/ 1403797 w 1782436"/>
              <a:gd name="connsiteY47" fmla="*/ 595004 h 595004"/>
              <a:gd name="connsiteX48" fmla="*/ 1282736 w 1782436"/>
              <a:gd name="connsiteY48" fmla="*/ 571822 h 595004"/>
              <a:gd name="connsiteX49" fmla="*/ 1267281 w 1782436"/>
              <a:gd name="connsiteY49" fmla="*/ 543488 h 595004"/>
              <a:gd name="connsiteX50" fmla="*/ 1267281 w 1782436"/>
              <a:gd name="connsiteY50" fmla="*/ 512579 h 595004"/>
              <a:gd name="connsiteX51" fmla="*/ 1192584 w 1782436"/>
              <a:gd name="connsiteY51" fmla="*/ 440458 h 595004"/>
              <a:gd name="connsiteX52" fmla="*/ 1081825 w 1782436"/>
              <a:gd name="connsiteY52" fmla="*/ 443033 h 595004"/>
              <a:gd name="connsiteX53" fmla="*/ 1045765 w 1782436"/>
              <a:gd name="connsiteY53" fmla="*/ 419851 h 595004"/>
              <a:gd name="connsiteX54" fmla="*/ 1014855 w 1782436"/>
              <a:gd name="connsiteY54" fmla="*/ 419851 h 595004"/>
              <a:gd name="connsiteX55" fmla="*/ 1035461 w 1782436"/>
              <a:gd name="connsiteY55" fmla="*/ 440458 h 595004"/>
              <a:gd name="connsiteX56" fmla="*/ 1025158 w 1782436"/>
              <a:gd name="connsiteY56" fmla="*/ 458488 h 595004"/>
              <a:gd name="connsiteX57" fmla="*/ 901521 w 1782436"/>
              <a:gd name="connsiteY57" fmla="*/ 458488 h 595004"/>
              <a:gd name="connsiteX58" fmla="*/ 886067 w 1782436"/>
              <a:gd name="connsiteY58" fmla="*/ 476518 h 595004"/>
              <a:gd name="connsiteX59" fmla="*/ 891218 w 1782436"/>
              <a:gd name="connsiteY59" fmla="*/ 504852 h 595004"/>
              <a:gd name="connsiteX60" fmla="*/ 834551 w 1782436"/>
              <a:gd name="connsiteY60" fmla="*/ 515155 h 595004"/>
              <a:gd name="connsiteX61" fmla="*/ 788187 w 1782436"/>
              <a:gd name="connsiteY61" fmla="*/ 510003 h 595004"/>
              <a:gd name="connsiteX62" fmla="*/ 772732 w 1782436"/>
              <a:gd name="connsiteY62" fmla="*/ 473943 h 595004"/>
              <a:gd name="connsiteX63" fmla="*/ 762429 w 1782436"/>
              <a:gd name="connsiteY63" fmla="*/ 461064 h 595004"/>
              <a:gd name="connsiteX64" fmla="*/ 765005 w 1782436"/>
              <a:gd name="connsiteY64" fmla="*/ 432730 h 595004"/>
              <a:gd name="connsiteX65" fmla="*/ 798490 w 1782436"/>
              <a:gd name="connsiteY65" fmla="*/ 435306 h 595004"/>
              <a:gd name="connsiteX66" fmla="*/ 813945 w 1782436"/>
              <a:gd name="connsiteY66" fmla="*/ 453336 h 595004"/>
              <a:gd name="connsiteX67" fmla="*/ 821672 w 1782436"/>
              <a:gd name="connsiteY67" fmla="*/ 468791 h 595004"/>
              <a:gd name="connsiteX68" fmla="*/ 857733 w 1782436"/>
              <a:gd name="connsiteY68" fmla="*/ 450761 h 595004"/>
              <a:gd name="connsiteX69" fmla="*/ 839703 w 1782436"/>
              <a:gd name="connsiteY69" fmla="*/ 388942 h 595004"/>
              <a:gd name="connsiteX70" fmla="*/ 824248 w 1782436"/>
              <a:gd name="connsiteY70" fmla="*/ 334851 h 595004"/>
              <a:gd name="connsiteX71" fmla="*/ 803642 w 1782436"/>
              <a:gd name="connsiteY71" fmla="*/ 257578 h 595004"/>
              <a:gd name="connsiteX72" fmla="*/ 765005 w 1782436"/>
              <a:gd name="connsiteY72" fmla="*/ 211214 h 595004"/>
              <a:gd name="connsiteX73" fmla="*/ 708338 w 1782436"/>
              <a:gd name="connsiteY73" fmla="*/ 157122 h 595004"/>
              <a:gd name="connsiteX74" fmla="*/ 636216 w 1782436"/>
              <a:gd name="connsiteY74" fmla="*/ 141668 h 595004"/>
              <a:gd name="connsiteX75" fmla="*/ 579549 w 1782436"/>
              <a:gd name="connsiteY75" fmla="*/ 103031 h 595004"/>
              <a:gd name="connsiteX76" fmla="*/ 520307 w 1782436"/>
              <a:gd name="connsiteY76" fmla="*/ 113334 h 595004"/>
              <a:gd name="connsiteX77" fmla="*/ 504852 w 1782436"/>
              <a:gd name="connsiteY77" fmla="*/ 123637 h 595004"/>
              <a:gd name="connsiteX78" fmla="*/ 417276 w 1782436"/>
              <a:gd name="connsiteY78" fmla="*/ 131365 h 595004"/>
              <a:gd name="connsiteX79" fmla="*/ 409548 w 1782436"/>
              <a:gd name="connsiteY79" fmla="*/ 146819 h 595004"/>
              <a:gd name="connsiteX80" fmla="*/ 309093 w 1782436"/>
              <a:gd name="connsiteY80" fmla="*/ 157122 h 595004"/>
              <a:gd name="connsiteX81" fmla="*/ 301366 w 1782436"/>
              <a:gd name="connsiteY81" fmla="*/ 182880 h 595004"/>
              <a:gd name="connsiteX82" fmla="*/ 306517 w 1782436"/>
              <a:gd name="connsiteY82" fmla="*/ 239547 h 595004"/>
              <a:gd name="connsiteX83" fmla="*/ 244699 w 1782436"/>
              <a:gd name="connsiteY83" fmla="*/ 280759 h 595004"/>
              <a:gd name="connsiteX84" fmla="*/ 206062 w 1782436"/>
              <a:gd name="connsiteY84" fmla="*/ 291063 h 595004"/>
              <a:gd name="connsiteX85" fmla="*/ 180304 w 1782436"/>
              <a:gd name="connsiteY85" fmla="*/ 234396 h 595004"/>
              <a:gd name="connsiteX86" fmla="*/ 110758 w 1782436"/>
              <a:gd name="connsiteY86" fmla="*/ 203486 h 595004"/>
              <a:gd name="connsiteX87" fmla="*/ 97879 w 1782436"/>
              <a:gd name="connsiteY87" fmla="*/ 208638 h 595004"/>
              <a:gd name="connsiteX88" fmla="*/ 97879 w 1782436"/>
              <a:gd name="connsiteY88" fmla="*/ 244699 h 595004"/>
              <a:gd name="connsiteX89" fmla="*/ 72122 w 1782436"/>
              <a:gd name="connsiteY89" fmla="*/ 285911 h 595004"/>
              <a:gd name="connsiteX90" fmla="*/ 48939 w 1782436"/>
              <a:gd name="connsiteY90" fmla="*/ 283335 h 595004"/>
              <a:gd name="connsiteX91" fmla="*/ 56667 w 1782436"/>
              <a:gd name="connsiteY91" fmla="*/ 226668 h 595004"/>
              <a:gd name="connsiteX92" fmla="*/ 0 w 1782436"/>
              <a:gd name="connsiteY92" fmla="*/ 200910 h 595004"/>
              <a:gd name="connsiteX0" fmla="*/ 0 w 1779860"/>
              <a:gd name="connsiteY0" fmla="*/ 211213 h 595004"/>
              <a:gd name="connsiteX1" fmla="*/ 262729 w 1779860"/>
              <a:gd name="connsiteY1" fmla="*/ 131365 h 595004"/>
              <a:gd name="connsiteX2" fmla="*/ 468791 w 1779860"/>
              <a:gd name="connsiteY2" fmla="*/ 85001 h 595004"/>
              <a:gd name="connsiteX3" fmla="*/ 788187 w 1779860"/>
              <a:gd name="connsiteY3" fmla="*/ 54091 h 595004"/>
              <a:gd name="connsiteX4" fmla="*/ 1063795 w 1779860"/>
              <a:gd name="connsiteY4" fmla="*/ 28334 h 595004"/>
              <a:gd name="connsiteX5" fmla="*/ 1107583 w 1779860"/>
              <a:gd name="connsiteY5" fmla="*/ 20606 h 595004"/>
              <a:gd name="connsiteX6" fmla="*/ 1110159 w 1779860"/>
              <a:gd name="connsiteY6" fmla="*/ 48940 h 595004"/>
              <a:gd name="connsiteX7" fmla="*/ 1141068 w 1779860"/>
              <a:gd name="connsiteY7" fmla="*/ 59243 h 595004"/>
              <a:gd name="connsiteX8" fmla="*/ 1153947 w 1779860"/>
              <a:gd name="connsiteY8" fmla="*/ 41212 h 595004"/>
              <a:gd name="connsiteX9" fmla="*/ 1146220 w 1779860"/>
              <a:gd name="connsiteY9" fmla="*/ 20606 h 595004"/>
              <a:gd name="connsiteX10" fmla="*/ 1238947 w 1779860"/>
              <a:gd name="connsiteY10" fmla="*/ 5152 h 595004"/>
              <a:gd name="connsiteX11" fmla="*/ 1349706 w 1779860"/>
              <a:gd name="connsiteY11" fmla="*/ 0 h 595004"/>
              <a:gd name="connsiteX12" fmla="*/ 1452737 w 1779860"/>
              <a:gd name="connsiteY12" fmla="*/ 2576 h 595004"/>
              <a:gd name="connsiteX13" fmla="*/ 1530010 w 1779860"/>
              <a:gd name="connsiteY13" fmla="*/ 54091 h 595004"/>
              <a:gd name="connsiteX14" fmla="*/ 1571222 w 1779860"/>
              <a:gd name="connsiteY14" fmla="*/ 59243 h 595004"/>
              <a:gd name="connsiteX15" fmla="*/ 1576374 w 1779860"/>
              <a:gd name="connsiteY15" fmla="*/ 46364 h 595004"/>
              <a:gd name="connsiteX16" fmla="*/ 1617586 w 1779860"/>
              <a:gd name="connsiteY16" fmla="*/ 51516 h 595004"/>
              <a:gd name="connsiteX17" fmla="*/ 1638192 w 1779860"/>
              <a:gd name="connsiteY17" fmla="*/ 66970 h 595004"/>
              <a:gd name="connsiteX18" fmla="*/ 1697435 w 1779860"/>
              <a:gd name="connsiteY18" fmla="*/ 48940 h 595004"/>
              <a:gd name="connsiteX19" fmla="*/ 1728345 w 1779860"/>
              <a:gd name="connsiteY19" fmla="*/ 69546 h 595004"/>
              <a:gd name="connsiteX20" fmla="*/ 1772133 w 1779860"/>
              <a:gd name="connsiteY20" fmla="*/ 82425 h 595004"/>
              <a:gd name="connsiteX21" fmla="*/ 1779860 w 1779860"/>
              <a:gd name="connsiteY21" fmla="*/ 113334 h 595004"/>
              <a:gd name="connsiteX22" fmla="*/ 1746375 w 1779860"/>
              <a:gd name="connsiteY22" fmla="*/ 115910 h 595004"/>
              <a:gd name="connsiteX23" fmla="*/ 1730920 w 1779860"/>
              <a:gd name="connsiteY23" fmla="*/ 115910 h 595004"/>
              <a:gd name="connsiteX24" fmla="*/ 1728345 w 1779860"/>
              <a:gd name="connsiteY24" fmla="*/ 141668 h 595004"/>
              <a:gd name="connsiteX25" fmla="*/ 1689708 w 1779860"/>
              <a:gd name="connsiteY25" fmla="*/ 136516 h 595004"/>
              <a:gd name="connsiteX26" fmla="*/ 1684556 w 1779860"/>
              <a:gd name="connsiteY26" fmla="*/ 151971 h 595004"/>
              <a:gd name="connsiteX27" fmla="*/ 1658799 w 1779860"/>
              <a:gd name="connsiteY27" fmla="*/ 157122 h 595004"/>
              <a:gd name="connsiteX28" fmla="*/ 1653647 w 1779860"/>
              <a:gd name="connsiteY28" fmla="*/ 175153 h 595004"/>
              <a:gd name="connsiteX29" fmla="*/ 1627889 w 1779860"/>
              <a:gd name="connsiteY29" fmla="*/ 182880 h 595004"/>
              <a:gd name="connsiteX30" fmla="*/ 1615011 w 1779860"/>
              <a:gd name="connsiteY30" fmla="*/ 200910 h 595004"/>
              <a:gd name="connsiteX31" fmla="*/ 1581525 w 1779860"/>
              <a:gd name="connsiteY31" fmla="*/ 190607 h 595004"/>
              <a:gd name="connsiteX32" fmla="*/ 1576374 w 1779860"/>
              <a:gd name="connsiteY32" fmla="*/ 218941 h 595004"/>
              <a:gd name="connsiteX33" fmla="*/ 1537737 w 1779860"/>
              <a:gd name="connsiteY33" fmla="*/ 203486 h 595004"/>
              <a:gd name="connsiteX34" fmla="*/ 1514555 w 1779860"/>
              <a:gd name="connsiteY34" fmla="*/ 213789 h 595004"/>
              <a:gd name="connsiteX35" fmla="*/ 1499101 w 1779860"/>
              <a:gd name="connsiteY35" fmla="*/ 229244 h 595004"/>
              <a:gd name="connsiteX36" fmla="*/ 1481070 w 1779860"/>
              <a:gd name="connsiteY36" fmla="*/ 234396 h 595004"/>
              <a:gd name="connsiteX37" fmla="*/ 1504252 w 1779860"/>
              <a:gd name="connsiteY37" fmla="*/ 260153 h 595004"/>
              <a:gd name="connsiteX38" fmla="*/ 1463040 w 1779860"/>
              <a:gd name="connsiteY38" fmla="*/ 280759 h 595004"/>
              <a:gd name="connsiteX39" fmla="*/ 1470767 w 1779860"/>
              <a:gd name="connsiteY39" fmla="*/ 316820 h 595004"/>
              <a:gd name="connsiteX40" fmla="*/ 1511980 w 1779860"/>
              <a:gd name="connsiteY40" fmla="*/ 376063 h 595004"/>
              <a:gd name="connsiteX41" fmla="*/ 1491373 w 1779860"/>
              <a:gd name="connsiteY41" fmla="*/ 443033 h 595004"/>
              <a:gd name="connsiteX42" fmla="*/ 1470767 w 1779860"/>
              <a:gd name="connsiteY42" fmla="*/ 473943 h 595004"/>
              <a:gd name="connsiteX43" fmla="*/ 1481070 w 1779860"/>
              <a:gd name="connsiteY43" fmla="*/ 504852 h 595004"/>
              <a:gd name="connsiteX44" fmla="*/ 1452737 w 1779860"/>
              <a:gd name="connsiteY44" fmla="*/ 538337 h 595004"/>
              <a:gd name="connsiteX45" fmla="*/ 1414100 w 1779860"/>
              <a:gd name="connsiteY45" fmla="*/ 556367 h 595004"/>
              <a:gd name="connsiteX46" fmla="*/ 1401221 w 1779860"/>
              <a:gd name="connsiteY46" fmla="*/ 569246 h 595004"/>
              <a:gd name="connsiteX47" fmla="*/ 1401221 w 1779860"/>
              <a:gd name="connsiteY47" fmla="*/ 595004 h 595004"/>
              <a:gd name="connsiteX48" fmla="*/ 1280160 w 1779860"/>
              <a:gd name="connsiteY48" fmla="*/ 571822 h 595004"/>
              <a:gd name="connsiteX49" fmla="*/ 1264705 w 1779860"/>
              <a:gd name="connsiteY49" fmla="*/ 543488 h 595004"/>
              <a:gd name="connsiteX50" fmla="*/ 1264705 w 1779860"/>
              <a:gd name="connsiteY50" fmla="*/ 512579 h 595004"/>
              <a:gd name="connsiteX51" fmla="*/ 1190008 w 1779860"/>
              <a:gd name="connsiteY51" fmla="*/ 440458 h 595004"/>
              <a:gd name="connsiteX52" fmla="*/ 1079249 w 1779860"/>
              <a:gd name="connsiteY52" fmla="*/ 443033 h 595004"/>
              <a:gd name="connsiteX53" fmla="*/ 1043189 w 1779860"/>
              <a:gd name="connsiteY53" fmla="*/ 419851 h 595004"/>
              <a:gd name="connsiteX54" fmla="*/ 1012279 w 1779860"/>
              <a:gd name="connsiteY54" fmla="*/ 419851 h 595004"/>
              <a:gd name="connsiteX55" fmla="*/ 1032885 w 1779860"/>
              <a:gd name="connsiteY55" fmla="*/ 440458 h 595004"/>
              <a:gd name="connsiteX56" fmla="*/ 1022582 w 1779860"/>
              <a:gd name="connsiteY56" fmla="*/ 458488 h 595004"/>
              <a:gd name="connsiteX57" fmla="*/ 898945 w 1779860"/>
              <a:gd name="connsiteY57" fmla="*/ 458488 h 595004"/>
              <a:gd name="connsiteX58" fmla="*/ 883491 w 1779860"/>
              <a:gd name="connsiteY58" fmla="*/ 476518 h 595004"/>
              <a:gd name="connsiteX59" fmla="*/ 888642 w 1779860"/>
              <a:gd name="connsiteY59" fmla="*/ 504852 h 595004"/>
              <a:gd name="connsiteX60" fmla="*/ 831975 w 1779860"/>
              <a:gd name="connsiteY60" fmla="*/ 515155 h 595004"/>
              <a:gd name="connsiteX61" fmla="*/ 785611 w 1779860"/>
              <a:gd name="connsiteY61" fmla="*/ 510003 h 595004"/>
              <a:gd name="connsiteX62" fmla="*/ 770156 w 1779860"/>
              <a:gd name="connsiteY62" fmla="*/ 473943 h 595004"/>
              <a:gd name="connsiteX63" fmla="*/ 759853 w 1779860"/>
              <a:gd name="connsiteY63" fmla="*/ 461064 h 595004"/>
              <a:gd name="connsiteX64" fmla="*/ 762429 w 1779860"/>
              <a:gd name="connsiteY64" fmla="*/ 432730 h 595004"/>
              <a:gd name="connsiteX65" fmla="*/ 795914 w 1779860"/>
              <a:gd name="connsiteY65" fmla="*/ 435306 h 595004"/>
              <a:gd name="connsiteX66" fmla="*/ 811369 w 1779860"/>
              <a:gd name="connsiteY66" fmla="*/ 453336 h 595004"/>
              <a:gd name="connsiteX67" fmla="*/ 819096 w 1779860"/>
              <a:gd name="connsiteY67" fmla="*/ 468791 h 595004"/>
              <a:gd name="connsiteX68" fmla="*/ 855157 w 1779860"/>
              <a:gd name="connsiteY68" fmla="*/ 450761 h 595004"/>
              <a:gd name="connsiteX69" fmla="*/ 837127 w 1779860"/>
              <a:gd name="connsiteY69" fmla="*/ 388942 h 595004"/>
              <a:gd name="connsiteX70" fmla="*/ 821672 w 1779860"/>
              <a:gd name="connsiteY70" fmla="*/ 334851 h 595004"/>
              <a:gd name="connsiteX71" fmla="*/ 801066 w 1779860"/>
              <a:gd name="connsiteY71" fmla="*/ 257578 h 595004"/>
              <a:gd name="connsiteX72" fmla="*/ 762429 w 1779860"/>
              <a:gd name="connsiteY72" fmla="*/ 211214 h 595004"/>
              <a:gd name="connsiteX73" fmla="*/ 705762 w 1779860"/>
              <a:gd name="connsiteY73" fmla="*/ 157122 h 595004"/>
              <a:gd name="connsiteX74" fmla="*/ 633640 w 1779860"/>
              <a:gd name="connsiteY74" fmla="*/ 141668 h 595004"/>
              <a:gd name="connsiteX75" fmla="*/ 576973 w 1779860"/>
              <a:gd name="connsiteY75" fmla="*/ 103031 h 595004"/>
              <a:gd name="connsiteX76" fmla="*/ 517731 w 1779860"/>
              <a:gd name="connsiteY76" fmla="*/ 113334 h 595004"/>
              <a:gd name="connsiteX77" fmla="*/ 502276 w 1779860"/>
              <a:gd name="connsiteY77" fmla="*/ 123637 h 595004"/>
              <a:gd name="connsiteX78" fmla="*/ 414700 w 1779860"/>
              <a:gd name="connsiteY78" fmla="*/ 131365 h 595004"/>
              <a:gd name="connsiteX79" fmla="*/ 406972 w 1779860"/>
              <a:gd name="connsiteY79" fmla="*/ 146819 h 595004"/>
              <a:gd name="connsiteX80" fmla="*/ 306517 w 1779860"/>
              <a:gd name="connsiteY80" fmla="*/ 157122 h 595004"/>
              <a:gd name="connsiteX81" fmla="*/ 298790 w 1779860"/>
              <a:gd name="connsiteY81" fmla="*/ 182880 h 595004"/>
              <a:gd name="connsiteX82" fmla="*/ 303941 w 1779860"/>
              <a:gd name="connsiteY82" fmla="*/ 239547 h 595004"/>
              <a:gd name="connsiteX83" fmla="*/ 242123 w 1779860"/>
              <a:gd name="connsiteY83" fmla="*/ 280759 h 595004"/>
              <a:gd name="connsiteX84" fmla="*/ 203486 w 1779860"/>
              <a:gd name="connsiteY84" fmla="*/ 291063 h 595004"/>
              <a:gd name="connsiteX85" fmla="*/ 177728 w 1779860"/>
              <a:gd name="connsiteY85" fmla="*/ 234396 h 595004"/>
              <a:gd name="connsiteX86" fmla="*/ 108182 w 1779860"/>
              <a:gd name="connsiteY86" fmla="*/ 203486 h 595004"/>
              <a:gd name="connsiteX87" fmla="*/ 95303 w 1779860"/>
              <a:gd name="connsiteY87" fmla="*/ 208638 h 595004"/>
              <a:gd name="connsiteX88" fmla="*/ 95303 w 1779860"/>
              <a:gd name="connsiteY88" fmla="*/ 244699 h 595004"/>
              <a:gd name="connsiteX89" fmla="*/ 69546 w 1779860"/>
              <a:gd name="connsiteY89" fmla="*/ 285911 h 595004"/>
              <a:gd name="connsiteX90" fmla="*/ 46363 w 1779860"/>
              <a:gd name="connsiteY90" fmla="*/ 283335 h 595004"/>
              <a:gd name="connsiteX91" fmla="*/ 54091 w 1779860"/>
              <a:gd name="connsiteY91" fmla="*/ 226668 h 595004"/>
              <a:gd name="connsiteX92" fmla="*/ 0 w 1779860"/>
              <a:gd name="connsiteY92" fmla="*/ 211213 h 595004"/>
              <a:gd name="connsiteX0" fmla="*/ 0 w 1779860"/>
              <a:gd name="connsiteY0" fmla="*/ 211213 h 595004"/>
              <a:gd name="connsiteX1" fmla="*/ 262729 w 1779860"/>
              <a:gd name="connsiteY1" fmla="*/ 131365 h 595004"/>
              <a:gd name="connsiteX2" fmla="*/ 468791 w 1779860"/>
              <a:gd name="connsiteY2" fmla="*/ 85001 h 595004"/>
              <a:gd name="connsiteX3" fmla="*/ 788187 w 1779860"/>
              <a:gd name="connsiteY3" fmla="*/ 54091 h 595004"/>
              <a:gd name="connsiteX4" fmla="*/ 1063795 w 1779860"/>
              <a:gd name="connsiteY4" fmla="*/ 28334 h 595004"/>
              <a:gd name="connsiteX5" fmla="*/ 1107583 w 1779860"/>
              <a:gd name="connsiteY5" fmla="*/ 20606 h 595004"/>
              <a:gd name="connsiteX6" fmla="*/ 1110159 w 1779860"/>
              <a:gd name="connsiteY6" fmla="*/ 48940 h 595004"/>
              <a:gd name="connsiteX7" fmla="*/ 1141068 w 1779860"/>
              <a:gd name="connsiteY7" fmla="*/ 59243 h 595004"/>
              <a:gd name="connsiteX8" fmla="*/ 1153947 w 1779860"/>
              <a:gd name="connsiteY8" fmla="*/ 41212 h 595004"/>
              <a:gd name="connsiteX9" fmla="*/ 1146220 w 1779860"/>
              <a:gd name="connsiteY9" fmla="*/ 20606 h 595004"/>
              <a:gd name="connsiteX10" fmla="*/ 1238947 w 1779860"/>
              <a:gd name="connsiteY10" fmla="*/ 5152 h 595004"/>
              <a:gd name="connsiteX11" fmla="*/ 1349706 w 1779860"/>
              <a:gd name="connsiteY11" fmla="*/ 0 h 595004"/>
              <a:gd name="connsiteX12" fmla="*/ 1452737 w 1779860"/>
              <a:gd name="connsiteY12" fmla="*/ 2576 h 595004"/>
              <a:gd name="connsiteX13" fmla="*/ 1530010 w 1779860"/>
              <a:gd name="connsiteY13" fmla="*/ 54091 h 595004"/>
              <a:gd name="connsiteX14" fmla="*/ 1571222 w 1779860"/>
              <a:gd name="connsiteY14" fmla="*/ 59243 h 595004"/>
              <a:gd name="connsiteX15" fmla="*/ 1576374 w 1779860"/>
              <a:gd name="connsiteY15" fmla="*/ 46364 h 595004"/>
              <a:gd name="connsiteX16" fmla="*/ 1617586 w 1779860"/>
              <a:gd name="connsiteY16" fmla="*/ 51516 h 595004"/>
              <a:gd name="connsiteX17" fmla="*/ 1638192 w 1779860"/>
              <a:gd name="connsiteY17" fmla="*/ 66970 h 595004"/>
              <a:gd name="connsiteX18" fmla="*/ 1697435 w 1779860"/>
              <a:gd name="connsiteY18" fmla="*/ 48940 h 595004"/>
              <a:gd name="connsiteX19" fmla="*/ 1728345 w 1779860"/>
              <a:gd name="connsiteY19" fmla="*/ 69546 h 595004"/>
              <a:gd name="connsiteX20" fmla="*/ 1772133 w 1779860"/>
              <a:gd name="connsiteY20" fmla="*/ 82425 h 595004"/>
              <a:gd name="connsiteX21" fmla="*/ 1779860 w 1779860"/>
              <a:gd name="connsiteY21" fmla="*/ 113334 h 595004"/>
              <a:gd name="connsiteX22" fmla="*/ 1746375 w 1779860"/>
              <a:gd name="connsiteY22" fmla="*/ 115910 h 595004"/>
              <a:gd name="connsiteX23" fmla="*/ 1730920 w 1779860"/>
              <a:gd name="connsiteY23" fmla="*/ 115910 h 595004"/>
              <a:gd name="connsiteX24" fmla="*/ 1728345 w 1779860"/>
              <a:gd name="connsiteY24" fmla="*/ 141668 h 595004"/>
              <a:gd name="connsiteX25" fmla="*/ 1689708 w 1779860"/>
              <a:gd name="connsiteY25" fmla="*/ 136516 h 595004"/>
              <a:gd name="connsiteX26" fmla="*/ 1684556 w 1779860"/>
              <a:gd name="connsiteY26" fmla="*/ 151971 h 595004"/>
              <a:gd name="connsiteX27" fmla="*/ 1658799 w 1779860"/>
              <a:gd name="connsiteY27" fmla="*/ 157122 h 595004"/>
              <a:gd name="connsiteX28" fmla="*/ 1653647 w 1779860"/>
              <a:gd name="connsiteY28" fmla="*/ 175153 h 595004"/>
              <a:gd name="connsiteX29" fmla="*/ 1627889 w 1779860"/>
              <a:gd name="connsiteY29" fmla="*/ 182880 h 595004"/>
              <a:gd name="connsiteX30" fmla="*/ 1615011 w 1779860"/>
              <a:gd name="connsiteY30" fmla="*/ 200910 h 595004"/>
              <a:gd name="connsiteX31" fmla="*/ 1581525 w 1779860"/>
              <a:gd name="connsiteY31" fmla="*/ 190607 h 595004"/>
              <a:gd name="connsiteX32" fmla="*/ 1576374 w 1779860"/>
              <a:gd name="connsiteY32" fmla="*/ 218941 h 595004"/>
              <a:gd name="connsiteX33" fmla="*/ 1537737 w 1779860"/>
              <a:gd name="connsiteY33" fmla="*/ 203486 h 595004"/>
              <a:gd name="connsiteX34" fmla="*/ 1514555 w 1779860"/>
              <a:gd name="connsiteY34" fmla="*/ 213789 h 595004"/>
              <a:gd name="connsiteX35" fmla="*/ 1499101 w 1779860"/>
              <a:gd name="connsiteY35" fmla="*/ 229244 h 595004"/>
              <a:gd name="connsiteX36" fmla="*/ 1481070 w 1779860"/>
              <a:gd name="connsiteY36" fmla="*/ 234396 h 595004"/>
              <a:gd name="connsiteX37" fmla="*/ 1504252 w 1779860"/>
              <a:gd name="connsiteY37" fmla="*/ 260153 h 595004"/>
              <a:gd name="connsiteX38" fmla="*/ 1463040 w 1779860"/>
              <a:gd name="connsiteY38" fmla="*/ 280759 h 595004"/>
              <a:gd name="connsiteX39" fmla="*/ 1470767 w 1779860"/>
              <a:gd name="connsiteY39" fmla="*/ 316820 h 595004"/>
              <a:gd name="connsiteX40" fmla="*/ 1511980 w 1779860"/>
              <a:gd name="connsiteY40" fmla="*/ 376063 h 595004"/>
              <a:gd name="connsiteX41" fmla="*/ 1491373 w 1779860"/>
              <a:gd name="connsiteY41" fmla="*/ 443033 h 595004"/>
              <a:gd name="connsiteX42" fmla="*/ 1470767 w 1779860"/>
              <a:gd name="connsiteY42" fmla="*/ 473943 h 595004"/>
              <a:gd name="connsiteX43" fmla="*/ 1481070 w 1779860"/>
              <a:gd name="connsiteY43" fmla="*/ 504852 h 595004"/>
              <a:gd name="connsiteX44" fmla="*/ 1452737 w 1779860"/>
              <a:gd name="connsiteY44" fmla="*/ 538337 h 595004"/>
              <a:gd name="connsiteX45" fmla="*/ 1414100 w 1779860"/>
              <a:gd name="connsiteY45" fmla="*/ 556367 h 595004"/>
              <a:gd name="connsiteX46" fmla="*/ 1401221 w 1779860"/>
              <a:gd name="connsiteY46" fmla="*/ 569246 h 595004"/>
              <a:gd name="connsiteX47" fmla="*/ 1401221 w 1779860"/>
              <a:gd name="connsiteY47" fmla="*/ 595004 h 595004"/>
              <a:gd name="connsiteX48" fmla="*/ 1280160 w 1779860"/>
              <a:gd name="connsiteY48" fmla="*/ 571822 h 595004"/>
              <a:gd name="connsiteX49" fmla="*/ 1264705 w 1779860"/>
              <a:gd name="connsiteY49" fmla="*/ 543488 h 595004"/>
              <a:gd name="connsiteX50" fmla="*/ 1264705 w 1779860"/>
              <a:gd name="connsiteY50" fmla="*/ 512579 h 595004"/>
              <a:gd name="connsiteX51" fmla="*/ 1190008 w 1779860"/>
              <a:gd name="connsiteY51" fmla="*/ 440458 h 595004"/>
              <a:gd name="connsiteX52" fmla="*/ 1079249 w 1779860"/>
              <a:gd name="connsiteY52" fmla="*/ 443033 h 595004"/>
              <a:gd name="connsiteX53" fmla="*/ 1043189 w 1779860"/>
              <a:gd name="connsiteY53" fmla="*/ 419851 h 595004"/>
              <a:gd name="connsiteX54" fmla="*/ 1012279 w 1779860"/>
              <a:gd name="connsiteY54" fmla="*/ 419851 h 595004"/>
              <a:gd name="connsiteX55" fmla="*/ 1032885 w 1779860"/>
              <a:gd name="connsiteY55" fmla="*/ 440458 h 595004"/>
              <a:gd name="connsiteX56" fmla="*/ 1022582 w 1779860"/>
              <a:gd name="connsiteY56" fmla="*/ 458488 h 595004"/>
              <a:gd name="connsiteX57" fmla="*/ 898945 w 1779860"/>
              <a:gd name="connsiteY57" fmla="*/ 458488 h 595004"/>
              <a:gd name="connsiteX58" fmla="*/ 883491 w 1779860"/>
              <a:gd name="connsiteY58" fmla="*/ 476518 h 595004"/>
              <a:gd name="connsiteX59" fmla="*/ 888642 w 1779860"/>
              <a:gd name="connsiteY59" fmla="*/ 504852 h 595004"/>
              <a:gd name="connsiteX60" fmla="*/ 831975 w 1779860"/>
              <a:gd name="connsiteY60" fmla="*/ 515155 h 595004"/>
              <a:gd name="connsiteX61" fmla="*/ 785611 w 1779860"/>
              <a:gd name="connsiteY61" fmla="*/ 510003 h 595004"/>
              <a:gd name="connsiteX62" fmla="*/ 770156 w 1779860"/>
              <a:gd name="connsiteY62" fmla="*/ 473943 h 595004"/>
              <a:gd name="connsiteX63" fmla="*/ 759853 w 1779860"/>
              <a:gd name="connsiteY63" fmla="*/ 461064 h 595004"/>
              <a:gd name="connsiteX64" fmla="*/ 762429 w 1779860"/>
              <a:gd name="connsiteY64" fmla="*/ 432730 h 595004"/>
              <a:gd name="connsiteX65" fmla="*/ 795914 w 1779860"/>
              <a:gd name="connsiteY65" fmla="*/ 435306 h 595004"/>
              <a:gd name="connsiteX66" fmla="*/ 811369 w 1779860"/>
              <a:gd name="connsiteY66" fmla="*/ 453336 h 595004"/>
              <a:gd name="connsiteX67" fmla="*/ 819096 w 1779860"/>
              <a:gd name="connsiteY67" fmla="*/ 468791 h 595004"/>
              <a:gd name="connsiteX68" fmla="*/ 855157 w 1779860"/>
              <a:gd name="connsiteY68" fmla="*/ 450761 h 595004"/>
              <a:gd name="connsiteX69" fmla="*/ 837127 w 1779860"/>
              <a:gd name="connsiteY69" fmla="*/ 388942 h 595004"/>
              <a:gd name="connsiteX70" fmla="*/ 821672 w 1779860"/>
              <a:gd name="connsiteY70" fmla="*/ 334851 h 595004"/>
              <a:gd name="connsiteX71" fmla="*/ 801066 w 1779860"/>
              <a:gd name="connsiteY71" fmla="*/ 257578 h 595004"/>
              <a:gd name="connsiteX72" fmla="*/ 762429 w 1779860"/>
              <a:gd name="connsiteY72" fmla="*/ 211214 h 595004"/>
              <a:gd name="connsiteX73" fmla="*/ 705762 w 1779860"/>
              <a:gd name="connsiteY73" fmla="*/ 157122 h 595004"/>
              <a:gd name="connsiteX74" fmla="*/ 633640 w 1779860"/>
              <a:gd name="connsiteY74" fmla="*/ 141668 h 595004"/>
              <a:gd name="connsiteX75" fmla="*/ 576973 w 1779860"/>
              <a:gd name="connsiteY75" fmla="*/ 103031 h 595004"/>
              <a:gd name="connsiteX76" fmla="*/ 517731 w 1779860"/>
              <a:gd name="connsiteY76" fmla="*/ 113334 h 595004"/>
              <a:gd name="connsiteX77" fmla="*/ 502276 w 1779860"/>
              <a:gd name="connsiteY77" fmla="*/ 123637 h 595004"/>
              <a:gd name="connsiteX78" fmla="*/ 414700 w 1779860"/>
              <a:gd name="connsiteY78" fmla="*/ 131365 h 595004"/>
              <a:gd name="connsiteX79" fmla="*/ 406972 w 1779860"/>
              <a:gd name="connsiteY79" fmla="*/ 146819 h 595004"/>
              <a:gd name="connsiteX80" fmla="*/ 306517 w 1779860"/>
              <a:gd name="connsiteY80" fmla="*/ 157122 h 595004"/>
              <a:gd name="connsiteX81" fmla="*/ 298790 w 1779860"/>
              <a:gd name="connsiteY81" fmla="*/ 182880 h 595004"/>
              <a:gd name="connsiteX82" fmla="*/ 303941 w 1779860"/>
              <a:gd name="connsiteY82" fmla="*/ 239547 h 595004"/>
              <a:gd name="connsiteX83" fmla="*/ 242123 w 1779860"/>
              <a:gd name="connsiteY83" fmla="*/ 280759 h 595004"/>
              <a:gd name="connsiteX84" fmla="*/ 203486 w 1779860"/>
              <a:gd name="connsiteY84" fmla="*/ 291063 h 595004"/>
              <a:gd name="connsiteX85" fmla="*/ 177728 w 1779860"/>
              <a:gd name="connsiteY85" fmla="*/ 234396 h 595004"/>
              <a:gd name="connsiteX86" fmla="*/ 108182 w 1779860"/>
              <a:gd name="connsiteY86" fmla="*/ 203486 h 595004"/>
              <a:gd name="connsiteX87" fmla="*/ 95303 w 1779860"/>
              <a:gd name="connsiteY87" fmla="*/ 208638 h 595004"/>
              <a:gd name="connsiteX88" fmla="*/ 95303 w 1779860"/>
              <a:gd name="connsiteY88" fmla="*/ 244699 h 595004"/>
              <a:gd name="connsiteX89" fmla="*/ 69546 w 1779860"/>
              <a:gd name="connsiteY89" fmla="*/ 285911 h 595004"/>
              <a:gd name="connsiteX90" fmla="*/ 46363 w 1779860"/>
              <a:gd name="connsiteY90" fmla="*/ 283335 h 595004"/>
              <a:gd name="connsiteX91" fmla="*/ 54091 w 1779860"/>
              <a:gd name="connsiteY91" fmla="*/ 226668 h 595004"/>
              <a:gd name="connsiteX92" fmla="*/ 0 w 1779860"/>
              <a:gd name="connsiteY92" fmla="*/ 211213 h 595004"/>
              <a:gd name="connsiteX0" fmla="*/ 0 w 1779860"/>
              <a:gd name="connsiteY0" fmla="*/ 211213 h 599271"/>
              <a:gd name="connsiteX1" fmla="*/ 262729 w 1779860"/>
              <a:gd name="connsiteY1" fmla="*/ 131365 h 599271"/>
              <a:gd name="connsiteX2" fmla="*/ 468791 w 1779860"/>
              <a:gd name="connsiteY2" fmla="*/ 85001 h 599271"/>
              <a:gd name="connsiteX3" fmla="*/ 788187 w 1779860"/>
              <a:gd name="connsiteY3" fmla="*/ 54091 h 599271"/>
              <a:gd name="connsiteX4" fmla="*/ 1063795 w 1779860"/>
              <a:gd name="connsiteY4" fmla="*/ 28334 h 599271"/>
              <a:gd name="connsiteX5" fmla="*/ 1107583 w 1779860"/>
              <a:gd name="connsiteY5" fmla="*/ 20606 h 599271"/>
              <a:gd name="connsiteX6" fmla="*/ 1110159 w 1779860"/>
              <a:gd name="connsiteY6" fmla="*/ 48940 h 599271"/>
              <a:gd name="connsiteX7" fmla="*/ 1141068 w 1779860"/>
              <a:gd name="connsiteY7" fmla="*/ 59243 h 599271"/>
              <a:gd name="connsiteX8" fmla="*/ 1153947 w 1779860"/>
              <a:gd name="connsiteY8" fmla="*/ 41212 h 599271"/>
              <a:gd name="connsiteX9" fmla="*/ 1146220 w 1779860"/>
              <a:gd name="connsiteY9" fmla="*/ 20606 h 599271"/>
              <a:gd name="connsiteX10" fmla="*/ 1238947 w 1779860"/>
              <a:gd name="connsiteY10" fmla="*/ 5152 h 599271"/>
              <a:gd name="connsiteX11" fmla="*/ 1349706 w 1779860"/>
              <a:gd name="connsiteY11" fmla="*/ 0 h 599271"/>
              <a:gd name="connsiteX12" fmla="*/ 1452737 w 1779860"/>
              <a:gd name="connsiteY12" fmla="*/ 2576 h 599271"/>
              <a:gd name="connsiteX13" fmla="*/ 1530010 w 1779860"/>
              <a:gd name="connsiteY13" fmla="*/ 54091 h 599271"/>
              <a:gd name="connsiteX14" fmla="*/ 1571222 w 1779860"/>
              <a:gd name="connsiteY14" fmla="*/ 59243 h 599271"/>
              <a:gd name="connsiteX15" fmla="*/ 1576374 w 1779860"/>
              <a:gd name="connsiteY15" fmla="*/ 46364 h 599271"/>
              <a:gd name="connsiteX16" fmla="*/ 1617586 w 1779860"/>
              <a:gd name="connsiteY16" fmla="*/ 51516 h 599271"/>
              <a:gd name="connsiteX17" fmla="*/ 1638192 w 1779860"/>
              <a:gd name="connsiteY17" fmla="*/ 66970 h 599271"/>
              <a:gd name="connsiteX18" fmla="*/ 1697435 w 1779860"/>
              <a:gd name="connsiteY18" fmla="*/ 48940 h 599271"/>
              <a:gd name="connsiteX19" fmla="*/ 1728345 w 1779860"/>
              <a:gd name="connsiteY19" fmla="*/ 69546 h 599271"/>
              <a:gd name="connsiteX20" fmla="*/ 1772133 w 1779860"/>
              <a:gd name="connsiteY20" fmla="*/ 82425 h 599271"/>
              <a:gd name="connsiteX21" fmla="*/ 1779860 w 1779860"/>
              <a:gd name="connsiteY21" fmla="*/ 113334 h 599271"/>
              <a:gd name="connsiteX22" fmla="*/ 1746375 w 1779860"/>
              <a:gd name="connsiteY22" fmla="*/ 115910 h 599271"/>
              <a:gd name="connsiteX23" fmla="*/ 1730920 w 1779860"/>
              <a:gd name="connsiteY23" fmla="*/ 115910 h 599271"/>
              <a:gd name="connsiteX24" fmla="*/ 1728345 w 1779860"/>
              <a:gd name="connsiteY24" fmla="*/ 141668 h 599271"/>
              <a:gd name="connsiteX25" fmla="*/ 1689708 w 1779860"/>
              <a:gd name="connsiteY25" fmla="*/ 136516 h 599271"/>
              <a:gd name="connsiteX26" fmla="*/ 1684556 w 1779860"/>
              <a:gd name="connsiteY26" fmla="*/ 151971 h 599271"/>
              <a:gd name="connsiteX27" fmla="*/ 1658799 w 1779860"/>
              <a:gd name="connsiteY27" fmla="*/ 157122 h 599271"/>
              <a:gd name="connsiteX28" fmla="*/ 1653647 w 1779860"/>
              <a:gd name="connsiteY28" fmla="*/ 175153 h 599271"/>
              <a:gd name="connsiteX29" fmla="*/ 1627889 w 1779860"/>
              <a:gd name="connsiteY29" fmla="*/ 182880 h 599271"/>
              <a:gd name="connsiteX30" fmla="*/ 1615011 w 1779860"/>
              <a:gd name="connsiteY30" fmla="*/ 200910 h 599271"/>
              <a:gd name="connsiteX31" fmla="*/ 1581525 w 1779860"/>
              <a:gd name="connsiteY31" fmla="*/ 190607 h 599271"/>
              <a:gd name="connsiteX32" fmla="*/ 1576374 w 1779860"/>
              <a:gd name="connsiteY32" fmla="*/ 218941 h 599271"/>
              <a:gd name="connsiteX33" fmla="*/ 1537737 w 1779860"/>
              <a:gd name="connsiteY33" fmla="*/ 203486 h 599271"/>
              <a:gd name="connsiteX34" fmla="*/ 1514555 w 1779860"/>
              <a:gd name="connsiteY34" fmla="*/ 213789 h 599271"/>
              <a:gd name="connsiteX35" fmla="*/ 1499101 w 1779860"/>
              <a:gd name="connsiteY35" fmla="*/ 229244 h 599271"/>
              <a:gd name="connsiteX36" fmla="*/ 1481070 w 1779860"/>
              <a:gd name="connsiteY36" fmla="*/ 234396 h 599271"/>
              <a:gd name="connsiteX37" fmla="*/ 1504252 w 1779860"/>
              <a:gd name="connsiteY37" fmla="*/ 260153 h 599271"/>
              <a:gd name="connsiteX38" fmla="*/ 1463040 w 1779860"/>
              <a:gd name="connsiteY38" fmla="*/ 280759 h 599271"/>
              <a:gd name="connsiteX39" fmla="*/ 1470767 w 1779860"/>
              <a:gd name="connsiteY39" fmla="*/ 316820 h 599271"/>
              <a:gd name="connsiteX40" fmla="*/ 1511980 w 1779860"/>
              <a:gd name="connsiteY40" fmla="*/ 376063 h 599271"/>
              <a:gd name="connsiteX41" fmla="*/ 1491373 w 1779860"/>
              <a:gd name="connsiteY41" fmla="*/ 443033 h 599271"/>
              <a:gd name="connsiteX42" fmla="*/ 1470767 w 1779860"/>
              <a:gd name="connsiteY42" fmla="*/ 473943 h 599271"/>
              <a:gd name="connsiteX43" fmla="*/ 1481070 w 1779860"/>
              <a:gd name="connsiteY43" fmla="*/ 504852 h 599271"/>
              <a:gd name="connsiteX44" fmla="*/ 1452737 w 1779860"/>
              <a:gd name="connsiteY44" fmla="*/ 538337 h 599271"/>
              <a:gd name="connsiteX45" fmla="*/ 1414100 w 1779860"/>
              <a:gd name="connsiteY45" fmla="*/ 556367 h 599271"/>
              <a:gd name="connsiteX46" fmla="*/ 1401221 w 1779860"/>
              <a:gd name="connsiteY46" fmla="*/ 569246 h 599271"/>
              <a:gd name="connsiteX47" fmla="*/ 1401221 w 1779860"/>
              <a:gd name="connsiteY47" fmla="*/ 595004 h 599271"/>
              <a:gd name="connsiteX48" fmla="*/ 1280160 w 1779860"/>
              <a:gd name="connsiteY48" fmla="*/ 571822 h 599271"/>
              <a:gd name="connsiteX49" fmla="*/ 1264705 w 1779860"/>
              <a:gd name="connsiteY49" fmla="*/ 543488 h 599271"/>
              <a:gd name="connsiteX50" fmla="*/ 1264705 w 1779860"/>
              <a:gd name="connsiteY50" fmla="*/ 512579 h 599271"/>
              <a:gd name="connsiteX51" fmla="*/ 1190008 w 1779860"/>
              <a:gd name="connsiteY51" fmla="*/ 440458 h 599271"/>
              <a:gd name="connsiteX52" fmla="*/ 1079249 w 1779860"/>
              <a:gd name="connsiteY52" fmla="*/ 443033 h 599271"/>
              <a:gd name="connsiteX53" fmla="*/ 1043189 w 1779860"/>
              <a:gd name="connsiteY53" fmla="*/ 419851 h 599271"/>
              <a:gd name="connsiteX54" fmla="*/ 1012279 w 1779860"/>
              <a:gd name="connsiteY54" fmla="*/ 419851 h 599271"/>
              <a:gd name="connsiteX55" fmla="*/ 1032885 w 1779860"/>
              <a:gd name="connsiteY55" fmla="*/ 440458 h 599271"/>
              <a:gd name="connsiteX56" fmla="*/ 1022582 w 1779860"/>
              <a:gd name="connsiteY56" fmla="*/ 458488 h 599271"/>
              <a:gd name="connsiteX57" fmla="*/ 898945 w 1779860"/>
              <a:gd name="connsiteY57" fmla="*/ 458488 h 599271"/>
              <a:gd name="connsiteX58" fmla="*/ 883491 w 1779860"/>
              <a:gd name="connsiteY58" fmla="*/ 476518 h 599271"/>
              <a:gd name="connsiteX59" fmla="*/ 888642 w 1779860"/>
              <a:gd name="connsiteY59" fmla="*/ 504852 h 599271"/>
              <a:gd name="connsiteX60" fmla="*/ 831975 w 1779860"/>
              <a:gd name="connsiteY60" fmla="*/ 515155 h 599271"/>
              <a:gd name="connsiteX61" fmla="*/ 785611 w 1779860"/>
              <a:gd name="connsiteY61" fmla="*/ 510003 h 599271"/>
              <a:gd name="connsiteX62" fmla="*/ 770156 w 1779860"/>
              <a:gd name="connsiteY62" fmla="*/ 473943 h 599271"/>
              <a:gd name="connsiteX63" fmla="*/ 759853 w 1779860"/>
              <a:gd name="connsiteY63" fmla="*/ 461064 h 599271"/>
              <a:gd name="connsiteX64" fmla="*/ 762429 w 1779860"/>
              <a:gd name="connsiteY64" fmla="*/ 432730 h 599271"/>
              <a:gd name="connsiteX65" fmla="*/ 795914 w 1779860"/>
              <a:gd name="connsiteY65" fmla="*/ 435306 h 599271"/>
              <a:gd name="connsiteX66" fmla="*/ 811369 w 1779860"/>
              <a:gd name="connsiteY66" fmla="*/ 453336 h 599271"/>
              <a:gd name="connsiteX67" fmla="*/ 819096 w 1779860"/>
              <a:gd name="connsiteY67" fmla="*/ 468791 h 599271"/>
              <a:gd name="connsiteX68" fmla="*/ 855157 w 1779860"/>
              <a:gd name="connsiteY68" fmla="*/ 450761 h 599271"/>
              <a:gd name="connsiteX69" fmla="*/ 837127 w 1779860"/>
              <a:gd name="connsiteY69" fmla="*/ 388942 h 599271"/>
              <a:gd name="connsiteX70" fmla="*/ 821672 w 1779860"/>
              <a:gd name="connsiteY70" fmla="*/ 334851 h 599271"/>
              <a:gd name="connsiteX71" fmla="*/ 801066 w 1779860"/>
              <a:gd name="connsiteY71" fmla="*/ 257578 h 599271"/>
              <a:gd name="connsiteX72" fmla="*/ 762429 w 1779860"/>
              <a:gd name="connsiteY72" fmla="*/ 211214 h 599271"/>
              <a:gd name="connsiteX73" fmla="*/ 705762 w 1779860"/>
              <a:gd name="connsiteY73" fmla="*/ 157122 h 599271"/>
              <a:gd name="connsiteX74" fmla="*/ 633640 w 1779860"/>
              <a:gd name="connsiteY74" fmla="*/ 141668 h 599271"/>
              <a:gd name="connsiteX75" fmla="*/ 576973 w 1779860"/>
              <a:gd name="connsiteY75" fmla="*/ 103031 h 599271"/>
              <a:gd name="connsiteX76" fmla="*/ 517731 w 1779860"/>
              <a:gd name="connsiteY76" fmla="*/ 113334 h 599271"/>
              <a:gd name="connsiteX77" fmla="*/ 502276 w 1779860"/>
              <a:gd name="connsiteY77" fmla="*/ 123637 h 599271"/>
              <a:gd name="connsiteX78" fmla="*/ 414700 w 1779860"/>
              <a:gd name="connsiteY78" fmla="*/ 131365 h 599271"/>
              <a:gd name="connsiteX79" fmla="*/ 406972 w 1779860"/>
              <a:gd name="connsiteY79" fmla="*/ 146819 h 599271"/>
              <a:gd name="connsiteX80" fmla="*/ 306517 w 1779860"/>
              <a:gd name="connsiteY80" fmla="*/ 157122 h 599271"/>
              <a:gd name="connsiteX81" fmla="*/ 298790 w 1779860"/>
              <a:gd name="connsiteY81" fmla="*/ 182880 h 599271"/>
              <a:gd name="connsiteX82" fmla="*/ 303941 w 1779860"/>
              <a:gd name="connsiteY82" fmla="*/ 239547 h 599271"/>
              <a:gd name="connsiteX83" fmla="*/ 242123 w 1779860"/>
              <a:gd name="connsiteY83" fmla="*/ 280759 h 599271"/>
              <a:gd name="connsiteX84" fmla="*/ 203486 w 1779860"/>
              <a:gd name="connsiteY84" fmla="*/ 291063 h 599271"/>
              <a:gd name="connsiteX85" fmla="*/ 177728 w 1779860"/>
              <a:gd name="connsiteY85" fmla="*/ 234396 h 599271"/>
              <a:gd name="connsiteX86" fmla="*/ 108182 w 1779860"/>
              <a:gd name="connsiteY86" fmla="*/ 203486 h 599271"/>
              <a:gd name="connsiteX87" fmla="*/ 95303 w 1779860"/>
              <a:gd name="connsiteY87" fmla="*/ 208638 h 599271"/>
              <a:gd name="connsiteX88" fmla="*/ 95303 w 1779860"/>
              <a:gd name="connsiteY88" fmla="*/ 244699 h 599271"/>
              <a:gd name="connsiteX89" fmla="*/ 69546 w 1779860"/>
              <a:gd name="connsiteY89" fmla="*/ 285911 h 599271"/>
              <a:gd name="connsiteX90" fmla="*/ 46363 w 1779860"/>
              <a:gd name="connsiteY90" fmla="*/ 283335 h 599271"/>
              <a:gd name="connsiteX91" fmla="*/ 54091 w 1779860"/>
              <a:gd name="connsiteY91" fmla="*/ 226668 h 599271"/>
              <a:gd name="connsiteX92" fmla="*/ 0 w 1779860"/>
              <a:gd name="connsiteY92" fmla="*/ 211213 h 599271"/>
              <a:gd name="connsiteX0" fmla="*/ 0 w 1779860"/>
              <a:gd name="connsiteY0" fmla="*/ 211213 h 599271"/>
              <a:gd name="connsiteX1" fmla="*/ 262729 w 1779860"/>
              <a:gd name="connsiteY1" fmla="*/ 131365 h 599271"/>
              <a:gd name="connsiteX2" fmla="*/ 468791 w 1779860"/>
              <a:gd name="connsiteY2" fmla="*/ 85001 h 599271"/>
              <a:gd name="connsiteX3" fmla="*/ 788187 w 1779860"/>
              <a:gd name="connsiteY3" fmla="*/ 54091 h 599271"/>
              <a:gd name="connsiteX4" fmla="*/ 1063795 w 1779860"/>
              <a:gd name="connsiteY4" fmla="*/ 28334 h 599271"/>
              <a:gd name="connsiteX5" fmla="*/ 1107583 w 1779860"/>
              <a:gd name="connsiteY5" fmla="*/ 20606 h 599271"/>
              <a:gd name="connsiteX6" fmla="*/ 1110159 w 1779860"/>
              <a:gd name="connsiteY6" fmla="*/ 48940 h 599271"/>
              <a:gd name="connsiteX7" fmla="*/ 1141068 w 1779860"/>
              <a:gd name="connsiteY7" fmla="*/ 59243 h 599271"/>
              <a:gd name="connsiteX8" fmla="*/ 1153947 w 1779860"/>
              <a:gd name="connsiteY8" fmla="*/ 41212 h 599271"/>
              <a:gd name="connsiteX9" fmla="*/ 1146220 w 1779860"/>
              <a:gd name="connsiteY9" fmla="*/ 20606 h 599271"/>
              <a:gd name="connsiteX10" fmla="*/ 1238947 w 1779860"/>
              <a:gd name="connsiteY10" fmla="*/ 5152 h 599271"/>
              <a:gd name="connsiteX11" fmla="*/ 1349706 w 1779860"/>
              <a:gd name="connsiteY11" fmla="*/ 0 h 599271"/>
              <a:gd name="connsiteX12" fmla="*/ 1452737 w 1779860"/>
              <a:gd name="connsiteY12" fmla="*/ 2576 h 599271"/>
              <a:gd name="connsiteX13" fmla="*/ 1530010 w 1779860"/>
              <a:gd name="connsiteY13" fmla="*/ 54091 h 599271"/>
              <a:gd name="connsiteX14" fmla="*/ 1571222 w 1779860"/>
              <a:gd name="connsiteY14" fmla="*/ 59243 h 599271"/>
              <a:gd name="connsiteX15" fmla="*/ 1576374 w 1779860"/>
              <a:gd name="connsiteY15" fmla="*/ 46364 h 599271"/>
              <a:gd name="connsiteX16" fmla="*/ 1617586 w 1779860"/>
              <a:gd name="connsiteY16" fmla="*/ 51516 h 599271"/>
              <a:gd name="connsiteX17" fmla="*/ 1638192 w 1779860"/>
              <a:gd name="connsiteY17" fmla="*/ 66970 h 599271"/>
              <a:gd name="connsiteX18" fmla="*/ 1697435 w 1779860"/>
              <a:gd name="connsiteY18" fmla="*/ 48940 h 599271"/>
              <a:gd name="connsiteX19" fmla="*/ 1728345 w 1779860"/>
              <a:gd name="connsiteY19" fmla="*/ 69546 h 599271"/>
              <a:gd name="connsiteX20" fmla="*/ 1772133 w 1779860"/>
              <a:gd name="connsiteY20" fmla="*/ 82425 h 599271"/>
              <a:gd name="connsiteX21" fmla="*/ 1779860 w 1779860"/>
              <a:gd name="connsiteY21" fmla="*/ 113334 h 599271"/>
              <a:gd name="connsiteX22" fmla="*/ 1746375 w 1779860"/>
              <a:gd name="connsiteY22" fmla="*/ 115910 h 599271"/>
              <a:gd name="connsiteX23" fmla="*/ 1730920 w 1779860"/>
              <a:gd name="connsiteY23" fmla="*/ 115910 h 599271"/>
              <a:gd name="connsiteX24" fmla="*/ 1728345 w 1779860"/>
              <a:gd name="connsiteY24" fmla="*/ 141668 h 599271"/>
              <a:gd name="connsiteX25" fmla="*/ 1689708 w 1779860"/>
              <a:gd name="connsiteY25" fmla="*/ 136516 h 599271"/>
              <a:gd name="connsiteX26" fmla="*/ 1684556 w 1779860"/>
              <a:gd name="connsiteY26" fmla="*/ 151971 h 599271"/>
              <a:gd name="connsiteX27" fmla="*/ 1658799 w 1779860"/>
              <a:gd name="connsiteY27" fmla="*/ 157122 h 599271"/>
              <a:gd name="connsiteX28" fmla="*/ 1653647 w 1779860"/>
              <a:gd name="connsiteY28" fmla="*/ 175153 h 599271"/>
              <a:gd name="connsiteX29" fmla="*/ 1627889 w 1779860"/>
              <a:gd name="connsiteY29" fmla="*/ 182880 h 599271"/>
              <a:gd name="connsiteX30" fmla="*/ 1615011 w 1779860"/>
              <a:gd name="connsiteY30" fmla="*/ 200910 h 599271"/>
              <a:gd name="connsiteX31" fmla="*/ 1581525 w 1779860"/>
              <a:gd name="connsiteY31" fmla="*/ 190607 h 599271"/>
              <a:gd name="connsiteX32" fmla="*/ 1576374 w 1779860"/>
              <a:gd name="connsiteY32" fmla="*/ 218941 h 599271"/>
              <a:gd name="connsiteX33" fmla="*/ 1537737 w 1779860"/>
              <a:gd name="connsiteY33" fmla="*/ 203486 h 599271"/>
              <a:gd name="connsiteX34" fmla="*/ 1514555 w 1779860"/>
              <a:gd name="connsiteY34" fmla="*/ 213789 h 599271"/>
              <a:gd name="connsiteX35" fmla="*/ 1499101 w 1779860"/>
              <a:gd name="connsiteY35" fmla="*/ 229244 h 599271"/>
              <a:gd name="connsiteX36" fmla="*/ 1481070 w 1779860"/>
              <a:gd name="connsiteY36" fmla="*/ 234396 h 599271"/>
              <a:gd name="connsiteX37" fmla="*/ 1504252 w 1779860"/>
              <a:gd name="connsiteY37" fmla="*/ 260153 h 599271"/>
              <a:gd name="connsiteX38" fmla="*/ 1463040 w 1779860"/>
              <a:gd name="connsiteY38" fmla="*/ 280759 h 599271"/>
              <a:gd name="connsiteX39" fmla="*/ 1470767 w 1779860"/>
              <a:gd name="connsiteY39" fmla="*/ 316820 h 599271"/>
              <a:gd name="connsiteX40" fmla="*/ 1511980 w 1779860"/>
              <a:gd name="connsiteY40" fmla="*/ 376063 h 599271"/>
              <a:gd name="connsiteX41" fmla="*/ 1491373 w 1779860"/>
              <a:gd name="connsiteY41" fmla="*/ 443033 h 599271"/>
              <a:gd name="connsiteX42" fmla="*/ 1470767 w 1779860"/>
              <a:gd name="connsiteY42" fmla="*/ 473943 h 599271"/>
              <a:gd name="connsiteX43" fmla="*/ 1481070 w 1779860"/>
              <a:gd name="connsiteY43" fmla="*/ 504852 h 599271"/>
              <a:gd name="connsiteX44" fmla="*/ 1452737 w 1779860"/>
              <a:gd name="connsiteY44" fmla="*/ 538337 h 599271"/>
              <a:gd name="connsiteX45" fmla="*/ 1414100 w 1779860"/>
              <a:gd name="connsiteY45" fmla="*/ 556367 h 599271"/>
              <a:gd name="connsiteX46" fmla="*/ 1401221 w 1779860"/>
              <a:gd name="connsiteY46" fmla="*/ 569246 h 599271"/>
              <a:gd name="connsiteX47" fmla="*/ 1401221 w 1779860"/>
              <a:gd name="connsiteY47" fmla="*/ 595004 h 599271"/>
              <a:gd name="connsiteX48" fmla="*/ 1280160 w 1779860"/>
              <a:gd name="connsiteY48" fmla="*/ 571822 h 599271"/>
              <a:gd name="connsiteX49" fmla="*/ 1264705 w 1779860"/>
              <a:gd name="connsiteY49" fmla="*/ 543488 h 599271"/>
              <a:gd name="connsiteX50" fmla="*/ 1264705 w 1779860"/>
              <a:gd name="connsiteY50" fmla="*/ 512579 h 599271"/>
              <a:gd name="connsiteX51" fmla="*/ 1190008 w 1779860"/>
              <a:gd name="connsiteY51" fmla="*/ 440458 h 599271"/>
              <a:gd name="connsiteX52" fmla="*/ 1079249 w 1779860"/>
              <a:gd name="connsiteY52" fmla="*/ 443033 h 599271"/>
              <a:gd name="connsiteX53" fmla="*/ 1043189 w 1779860"/>
              <a:gd name="connsiteY53" fmla="*/ 419851 h 599271"/>
              <a:gd name="connsiteX54" fmla="*/ 1012279 w 1779860"/>
              <a:gd name="connsiteY54" fmla="*/ 419851 h 599271"/>
              <a:gd name="connsiteX55" fmla="*/ 1032885 w 1779860"/>
              <a:gd name="connsiteY55" fmla="*/ 440458 h 599271"/>
              <a:gd name="connsiteX56" fmla="*/ 1022582 w 1779860"/>
              <a:gd name="connsiteY56" fmla="*/ 458488 h 599271"/>
              <a:gd name="connsiteX57" fmla="*/ 898945 w 1779860"/>
              <a:gd name="connsiteY57" fmla="*/ 458488 h 599271"/>
              <a:gd name="connsiteX58" fmla="*/ 883491 w 1779860"/>
              <a:gd name="connsiteY58" fmla="*/ 476518 h 599271"/>
              <a:gd name="connsiteX59" fmla="*/ 888642 w 1779860"/>
              <a:gd name="connsiteY59" fmla="*/ 504852 h 599271"/>
              <a:gd name="connsiteX60" fmla="*/ 831975 w 1779860"/>
              <a:gd name="connsiteY60" fmla="*/ 515155 h 599271"/>
              <a:gd name="connsiteX61" fmla="*/ 785611 w 1779860"/>
              <a:gd name="connsiteY61" fmla="*/ 510003 h 599271"/>
              <a:gd name="connsiteX62" fmla="*/ 770156 w 1779860"/>
              <a:gd name="connsiteY62" fmla="*/ 473943 h 599271"/>
              <a:gd name="connsiteX63" fmla="*/ 759853 w 1779860"/>
              <a:gd name="connsiteY63" fmla="*/ 461064 h 599271"/>
              <a:gd name="connsiteX64" fmla="*/ 762429 w 1779860"/>
              <a:gd name="connsiteY64" fmla="*/ 432730 h 599271"/>
              <a:gd name="connsiteX65" fmla="*/ 795914 w 1779860"/>
              <a:gd name="connsiteY65" fmla="*/ 435306 h 599271"/>
              <a:gd name="connsiteX66" fmla="*/ 811369 w 1779860"/>
              <a:gd name="connsiteY66" fmla="*/ 453336 h 599271"/>
              <a:gd name="connsiteX67" fmla="*/ 819096 w 1779860"/>
              <a:gd name="connsiteY67" fmla="*/ 468791 h 599271"/>
              <a:gd name="connsiteX68" fmla="*/ 855157 w 1779860"/>
              <a:gd name="connsiteY68" fmla="*/ 450761 h 599271"/>
              <a:gd name="connsiteX69" fmla="*/ 837127 w 1779860"/>
              <a:gd name="connsiteY69" fmla="*/ 388942 h 599271"/>
              <a:gd name="connsiteX70" fmla="*/ 821672 w 1779860"/>
              <a:gd name="connsiteY70" fmla="*/ 334851 h 599271"/>
              <a:gd name="connsiteX71" fmla="*/ 801066 w 1779860"/>
              <a:gd name="connsiteY71" fmla="*/ 257578 h 599271"/>
              <a:gd name="connsiteX72" fmla="*/ 762429 w 1779860"/>
              <a:gd name="connsiteY72" fmla="*/ 211214 h 599271"/>
              <a:gd name="connsiteX73" fmla="*/ 705762 w 1779860"/>
              <a:gd name="connsiteY73" fmla="*/ 157122 h 599271"/>
              <a:gd name="connsiteX74" fmla="*/ 633640 w 1779860"/>
              <a:gd name="connsiteY74" fmla="*/ 141668 h 599271"/>
              <a:gd name="connsiteX75" fmla="*/ 576973 w 1779860"/>
              <a:gd name="connsiteY75" fmla="*/ 103031 h 599271"/>
              <a:gd name="connsiteX76" fmla="*/ 517731 w 1779860"/>
              <a:gd name="connsiteY76" fmla="*/ 113334 h 599271"/>
              <a:gd name="connsiteX77" fmla="*/ 502276 w 1779860"/>
              <a:gd name="connsiteY77" fmla="*/ 123637 h 599271"/>
              <a:gd name="connsiteX78" fmla="*/ 414700 w 1779860"/>
              <a:gd name="connsiteY78" fmla="*/ 131365 h 599271"/>
              <a:gd name="connsiteX79" fmla="*/ 406972 w 1779860"/>
              <a:gd name="connsiteY79" fmla="*/ 146819 h 599271"/>
              <a:gd name="connsiteX80" fmla="*/ 306517 w 1779860"/>
              <a:gd name="connsiteY80" fmla="*/ 157122 h 599271"/>
              <a:gd name="connsiteX81" fmla="*/ 298790 w 1779860"/>
              <a:gd name="connsiteY81" fmla="*/ 182880 h 599271"/>
              <a:gd name="connsiteX82" fmla="*/ 303941 w 1779860"/>
              <a:gd name="connsiteY82" fmla="*/ 239547 h 599271"/>
              <a:gd name="connsiteX83" fmla="*/ 242123 w 1779860"/>
              <a:gd name="connsiteY83" fmla="*/ 280759 h 599271"/>
              <a:gd name="connsiteX84" fmla="*/ 203486 w 1779860"/>
              <a:gd name="connsiteY84" fmla="*/ 291063 h 599271"/>
              <a:gd name="connsiteX85" fmla="*/ 177728 w 1779860"/>
              <a:gd name="connsiteY85" fmla="*/ 234396 h 599271"/>
              <a:gd name="connsiteX86" fmla="*/ 108182 w 1779860"/>
              <a:gd name="connsiteY86" fmla="*/ 203486 h 599271"/>
              <a:gd name="connsiteX87" fmla="*/ 95303 w 1779860"/>
              <a:gd name="connsiteY87" fmla="*/ 208638 h 599271"/>
              <a:gd name="connsiteX88" fmla="*/ 95303 w 1779860"/>
              <a:gd name="connsiteY88" fmla="*/ 244699 h 599271"/>
              <a:gd name="connsiteX89" fmla="*/ 69546 w 1779860"/>
              <a:gd name="connsiteY89" fmla="*/ 285911 h 599271"/>
              <a:gd name="connsiteX90" fmla="*/ 46363 w 1779860"/>
              <a:gd name="connsiteY90" fmla="*/ 283335 h 599271"/>
              <a:gd name="connsiteX91" fmla="*/ 54091 w 1779860"/>
              <a:gd name="connsiteY91" fmla="*/ 226668 h 599271"/>
              <a:gd name="connsiteX92" fmla="*/ 0 w 1779860"/>
              <a:gd name="connsiteY92" fmla="*/ 211213 h 599271"/>
              <a:gd name="connsiteX0" fmla="*/ 0 w 1779860"/>
              <a:gd name="connsiteY0" fmla="*/ 211213 h 599271"/>
              <a:gd name="connsiteX1" fmla="*/ 262729 w 1779860"/>
              <a:gd name="connsiteY1" fmla="*/ 131365 h 599271"/>
              <a:gd name="connsiteX2" fmla="*/ 468791 w 1779860"/>
              <a:gd name="connsiteY2" fmla="*/ 85001 h 599271"/>
              <a:gd name="connsiteX3" fmla="*/ 788187 w 1779860"/>
              <a:gd name="connsiteY3" fmla="*/ 54091 h 599271"/>
              <a:gd name="connsiteX4" fmla="*/ 1063795 w 1779860"/>
              <a:gd name="connsiteY4" fmla="*/ 28334 h 599271"/>
              <a:gd name="connsiteX5" fmla="*/ 1107583 w 1779860"/>
              <a:gd name="connsiteY5" fmla="*/ 20606 h 599271"/>
              <a:gd name="connsiteX6" fmla="*/ 1110159 w 1779860"/>
              <a:gd name="connsiteY6" fmla="*/ 48940 h 599271"/>
              <a:gd name="connsiteX7" fmla="*/ 1141068 w 1779860"/>
              <a:gd name="connsiteY7" fmla="*/ 59243 h 599271"/>
              <a:gd name="connsiteX8" fmla="*/ 1153947 w 1779860"/>
              <a:gd name="connsiteY8" fmla="*/ 41212 h 599271"/>
              <a:gd name="connsiteX9" fmla="*/ 1146220 w 1779860"/>
              <a:gd name="connsiteY9" fmla="*/ 20606 h 599271"/>
              <a:gd name="connsiteX10" fmla="*/ 1238947 w 1779860"/>
              <a:gd name="connsiteY10" fmla="*/ 5152 h 599271"/>
              <a:gd name="connsiteX11" fmla="*/ 1349706 w 1779860"/>
              <a:gd name="connsiteY11" fmla="*/ 0 h 599271"/>
              <a:gd name="connsiteX12" fmla="*/ 1452737 w 1779860"/>
              <a:gd name="connsiteY12" fmla="*/ 2576 h 599271"/>
              <a:gd name="connsiteX13" fmla="*/ 1530010 w 1779860"/>
              <a:gd name="connsiteY13" fmla="*/ 54091 h 599271"/>
              <a:gd name="connsiteX14" fmla="*/ 1571222 w 1779860"/>
              <a:gd name="connsiteY14" fmla="*/ 59243 h 599271"/>
              <a:gd name="connsiteX15" fmla="*/ 1576374 w 1779860"/>
              <a:gd name="connsiteY15" fmla="*/ 46364 h 599271"/>
              <a:gd name="connsiteX16" fmla="*/ 1617586 w 1779860"/>
              <a:gd name="connsiteY16" fmla="*/ 51516 h 599271"/>
              <a:gd name="connsiteX17" fmla="*/ 1638192 w 1779860"/>
              <a:gd name="connsiteY17" fmla="*/ 66970 h 599271"/>
              <a:gd name="connsiteX18" fmla="*/ 1697435 w 1779860"/>
              <a:gd name="connsiteY18" fmla="*/ 48940 h 599271"/>
              <a:gd name="connsiteX19" fmla="*/ 1728345 w 1779860"/>
              <a:gd name="connsiteY19" fmla="*/ 69546 h 599271"/>
              <a:gd name="connsiteX20" fmla="*/ 1772133 w 1779860"/>
              <a:gd name="connsiteY20" fmla="*/ 82425 h 599271"/>
              <a:gd name="connsiteX21" fmla="*/ 1779860 w 1779860"/>
              <a:gd name="connsiteY21" fmla="*/ 113334 h 599271"/>
              <a:gd name="connsiteX22" fmla="*/ 1746375 w 1779860"/>
              <a:gd name="connsiteY22" fmla="*/ 115910 h 599271"/>
              <a:gd name="connsiteX23" fmla="*/ 1730920 w 1779860"/>
              <a:gd name="connsiteY23" fmla="*/ 115910 h 599271"/>
              <a:gd name="connsiteX24" fmla="*/ 1728345 w 1779860"/>
              <a:gd name="connsiteY24" fmla="*/ 141668 h 599271"/>
              <a:gd name="connsiteX25" fmla="*/ 1689708 w 1779860"/>
              <a:gd name="connsiteY25" fmla="*/ 136516 h 599271"/>
              <a:gd name="connsiteX26" fmla="*/ 1684556 w 1779860"/>
              <a:gd name="connsiteY26" fmla="*/ 151971 h 599271"/>
              <a:gd name="connsiteX27" fmla="*/ 1658799 w 1779860"/>
              <a:gd name="connsiteY27" fmla="*/ 157122 h 599271"/>
              <a:gd name="connsiteX28" fmla="*/ 1653647 w 1779860"/>
              <a:gd name="connsiteY28" fmla="*/ 175153 h 599271"/>
              <a:gd name="connsiteX29" fmla="*/ 1627889 w 1779860"/>
              <a:gd name="connsiteY29" fmla="*/ 182880 h 599271"/>
              <a:gd name="connsiteX30" fmla="*/ 1615011 w 1779860"/>
              <a:gd name="connsiteY30" fmla="*/ 200910 h 599271"/>
              <a:gd name="connsiteX31" fmla="*/ 1581525 w 1779860"/>
              <a:gd name="connsiteY31" fmla="*/ 190607 h 599271"/>
              <a:gd name="connsiteX32" fmla="*/ 1576374 w 1779860"/>
              <a:gd name="connsiteY32" fmla="*/ 218941 h 599271"/>
              <a:gd name="connsiteX33" fmla="*/ 1537737 w 1779860"/>
              <a:gd name="connsiteY33" fmla="*/ 203486 h 599271"/>
              <a:gd name="connsiteX34" fmla="*/ 1514555 w 1779860"/>
              <a:gd name="connsiteY34" fmla="*/ 213789 h 599271"/>
              <a:gd name="connsiteX35" fmla="*/ 1499101 w 1779860"/>
              <a:gd name="connsiteY35" fmla="*/ 229244 h 599271"/>
              <a:gd name="connsiteX36" fmla="*/ 1481070 w 1779860"/>
              <a:gd name="connsiteY36" fmla="*/ 234396 h 599271"/>
              <a:gd name="connsiteX37" fmla="*/ 1504252 w 1779860"/>
              <a:gd name="connsiteY37" fmla="*/ 260153 h 599271"/>
              <a:gd name="connsiteX38" fmla="*/ 1463040 w 1779860"/>
              <a:gd name="connsiteY38" fmla="*/ 280759 h 599271"/>
              <a:gd name="connsiteX39" fmla="*/ 1470767 w 1779860"/>
              <a:gd name="connsiteY39" fmla="*/ 316820 h 599271"/>
              <a:gd name="connsiteX40" fmla="*/ 1511980 w 1779860"/>
              <a:gd name="connsiteY40" fmla="*/ 376063 h 599271"/>
              <a:gd name="connsiteX41" fmla="*/ 1491373 w 1779860"/>
              <a:gd name="connsiteY41" fmla="*/ 443033 h 599271"/>
              <a:gd name="connsiteX42" fmla="*/ 1470767 w 1779860"/>
              <a:gd name="connsiteY42" fmla="*/ 473943 h 599271"/>
              <a:gd name="connsiteX43" fmla="*/ 1481070 w 1779860"/>
              <a:gd name="connsiteY43" fmla="*/ 504852 h 599271"/>
              <a:gd name="connsiteX44" fmla="*/ 1452737 w 1779860"/>
              <a:gd name="connsiteY44" fmla="*/ 538337 h 599271"/>
              <a:gd name="connsiteX45" fmla="*/ 1414100 w 1779860"/>
              <a:gd name="connsiteY45" fmla="*/ 556367 h 599271"/>
              <a:gd name="connsiteX46" fmla="*/ 1401221 w 1779860"/>
              <a:gd name="connsiteY46" fmla="*/ 569246 h 599271"/>
              <a:gd name="connsiteX47" fmla="*/ 1401221 w 1779860"/>
              <a:gd name="connsiteY47" fmla="*/ 595004 h 599271"/>
              <a:gd name="connsiteX48" fmla="*/ 1280160 w 1779860"/>
              <a:gd name="connsiteY48" fmla="*/ 571822 h 599271"/>
              <a:gd name="connsiteX49" fmla="*/ 1264705 w 1779860"/>
              <a:gd name="connsiteY49" fmla="*/ 543488 h 599271"/>
              <a:gd name="connsiteX50" fmla="*/ 1264705 w 1779860"/>
              <a:gd name="connsiteY50" fmla="*/ 512579 h 599271"/>
              <a:gd name="connsiteX51" fmla="*/ 1190008 w 1779860"/>
              <a:gd name="connsiteY51" fmla="*/ 440458 h 599271"/>
              <a:gd name="connsiteX52" fmla="*/ 1079249 w 1779860"/>
              <a:gd name="connsiteY52" fmla="*/ 443033 h 599271"/>
              <a:gd name="connsiteX53" fmla="*/ 1043189 w 1779860"/>
              <a:gd name="connsiteY53" fmla="*/ 419851 h 599271"/>
              <a:gd name="connsiteX54" fmla="*/ 1012279 w 1779860"/>
              <a:gd name="connsiteY54" fmla="*/ 419851 h 599271"/>
              <a:gd name="connsiteX55" fmla="*/ 1032885 w 1779860"/>
              <a:gd name="connsiteY55" fmla="*/ 440458 h 599271"/>
              <a:gd name="connsiteX56" fmla="*/ 1022582 w 1779860"/>
              <a:gd name="connsiteY56" fmla="*/ 458488 h 599271"/>
              <a:gd name="connsiteX57" fmla="*/ 898945 w 1779860"/>
              <a:gd name="connsiteY57" fmla="*/ 458488 h 599271"/>
              <a:gd name="connsiteX58" fmla="*/ 883491 w 1779860"/>
              <a:gd name="connsiteY58" fmla="*/ 476518 h 599271"/>
              <a:gd name="connsiteX59" fmla="*/ 888642 w 1779860"/>
              <a:gd name="connsiteY59" fmla="*/ 504852 h 599271"/>
              <a:gd name="connsiteX60" fmla="*/ 831975 w 1779860"/>
              <a:gd name="connsiteY60" fmla="*/ 515155 h 599271"/>
              <a:gd name="connsiteX61" fmla="*/ 785611 w 1779860"/>
              <a:gd name="connsiteY61" fmla="*/ 510003 h 599271"/>
              <a:gd name="connsiteX62" fmla="*/ 770156 w 1779860"/>
              <a:gd name="connsiteY62" fmla="*/ 473943 h 599271"/>
              <a:gd name="connsiteX63" fmla="*/ 759853 w 1779860"/>
              <a:gd name="connsiteY63" fmla="*/ 461064 h 599271"/>
              <a:gd name="connsiteX64" fmla="*/ 762429 w 1779860"/>
              <a:gd name="connsiteY64" fmla="*/ 432730 h 599271"/>
              <a:gd name="connsiteX65" fmla="*/ 795914 w 1779860"/>
              <a:gd name="connsiteY65" fmla="*/ 435306 h 599271"/>
              <a:gd name="connsiteX66" fmla="*/ 811369 w 1779860"/>
              <a:gd name="connsiteY66" fmla="*/ 453336 h 599271"/>
              <a:gd name="connsiteX67" fmla="*/ 819096 w 1779860"/>
              <a:gd name="connsiteY67" fmla="*/ 468791 h 599271"/>
              <a:gd name="connsiteX68" fmla="*/ 855157 w 1779860"/>
              <a:gd name="connsiteY68" fmla="*/ 450761 h 599271"/>
              <a:gd name="connsiteX69" fmla="*/ 837127 w 1779860"/>
              <a:gd name="connsiteY69" fmla="*/ 388942 h 599271"/>
              <a:gd name="connsiteX70" fmla="*/ 821672 w 1779860"/>
              <a:gd name="connsiteY70" fmla="*/ 334851 h 599271"/>
              <a:gd name="connsiteX71" fmla="*/ 801066 w 1779860"/>
              <a:gd name="connsiteY71" fmla="*/ 257578 h 599271"/>
              <a:gd name="connsiteX72" fmla="*/ 762429 w 1779860"/>
              <a:gd name="connsiteY72" fmla="*/ 211214 h 599271"/>
              <a:gd name="connsiteX73" fmla="*/ 705762 w 1779860"/>
              <a:gd name="connsiteY73" fmla="*/ 157122 h 599271"/>
              <a:gd name="connsiteX74" fmla="*/ 633640 w 1779860"/>
              <a:gd name="connsiteY74" fmla="*/ 141668 h 599271"/>
              <a:gd name="connsiteX75" fmla="*/ 576973 w 1779860"/>
              <a:gd name="connsiteY75" fmla="*/ 103031 h 599271"/>
              <a:gd name="connsiteX76" fmla="*/ 517731 w 1779860"/>
              <a:gd name="connsiteY76" fmla="*/ 113334 h 599271"/>
              <a:gd name="connsiteX77" fmla="*/ 502276 w 1779860"/>
              <a:gd name="connsiteY77" fmla="*/ 123637 h 599271"/>
              <a:gd name="connsiteX78" fmla="*/ 414700 w 1779860"/>
              <a:gd name="connsiteY78" fmla="*/ 131365 h 599271"/>
              <a:gd name="connsiteX79" fmla="*/ 406972 w 1779860"/>
              <a:gd name="connsiteY79" fmla="*/ 146819 h 599271"/>
              <a:gd name="connsiteX80" fmla="*/ 306517 w 1779860"/>
              <a:gd name="connsiteY80" fmla="*/ 157122 h 599271"/>
              <a:gd name="connsiteX81" fmla="*/ 298790 w 1779860"/>
              <a:gd name="connsiteY81" fmla="*/ 182880 h 599271"/>
              <a:gd name="connsiteX82" fmla="*/ 303941 w 1779860"/>
              <a:gd name="connsiteY82" fmla="*/ 239547 h 599271"/>
              <a:gd name="connsiteX83" fmla="*/ 242123 w 1779860"/>
              <a:gd name="connsiteY83" fmla="*/ 280759 h 599271"/>
              <a:gd name="connsiteX84" fmla="*/ 203486 w 1779860"/>
              <a:gd name="connsiteY84" fmla="*/ 291063 h 599271"/>
              <a:gd name="connsiteX85" fmla="*/ 177728 w 1779860"/>
              <a:gd name="connsiteY85" fmla="*/ 234396 h 599271"/>
              <a:gd name="connsiteX86" fmla="*/ 108182 w 1779860"/>
              <a:gd name="connsiteY86" fmla="*/ 203486 h 599271"/>
              <a:gd name="connsiteX87" fmla="*/ 95303 w 1779860"/>
              <a:gd name="connsiteY87" fmla="*/ 208638 h 599271"/>
              <a:gd name="connsiteX88" fmla="*/ 95303 w 1779860"/>
              <a:gd name="connsiteY88" fmla="*/ 244699 h 599271"/>
              <a:gd name="connsiteX89" fmla="*/ 69546 w 1779860"/>
              <a:gd name="connsiteY89" fmla="*/ 285911 h 599271"/>
              <a:gd name="connsiteX90" fmla="*/ 46363 w 1779860"/>
              <a:gd name="connsiteY90" fmla="*/ 283335 h 599271"/>
              <a:gd name="connsiteX91" fmla="*/ 54091 w 1779860"/>
              <a:gd name="connsiteY91" fmla="*/ 226668 h 599271"/>
              <a:gd name="connsiteX92" fmla="*/ 0 w 1779860"/>
              <a:gd name="connsiteY92" fmla="*/ 211213 h 599271"/>
              <a:gd name="connsiteX0" fmla="*/ 0 w 1779860"/>
              <a:gd name="connsiteY0" fmla="*/ 211213 h 599271"/>
              <a:gd name="connsiteX1" fmla="*/ 262729 w 1779860"/>
              <a:gd name="connsiteY1" fmla="*/ 131365 h 599271"/>
              <a:gd name="connsiteX2" fmla="*/ 468791 w 1779860"/>
              <a:gd name="connsiteY2" fmla="*/ 85001 h 599271"/>
              <a:gd name="connsiteX3" fmla="*/ 788187 w 1779860"/>
              <a:gd name="connsiteY3" fmla="*/ 54091 h 599271"/>
              <a:gd name="connsiteX4" fmla="*/ 1063795 w 1779860"/>
              <a:gd name="connsiteY4" fmla="*/ 28334 h 599271"/>
              <a:gd name="connsiteX5" fmla="*/ 1107583 w 1779860"/>
              <a:gd name="connsiteY5" fmla="*/ 20606 h 599271"/>
              <a:gd name="connsiteX6" fmla="*/ 1110159 w 1779860"/>
              <a:gd name="connsiteY6" fmla="*/ 48940 h 599271"/>
              <a:gd name="connsiteX7" fmla="*/ 1141068 w 1779860"/>
              <a:gd name="connsiteY7" fmla="*/ 59243 h 599271"/>
              <a:gd name="connsiteX8" fmla="*/ 1153947 w 1779860"/>
              <a:gd name="connsiteY8" fmla="*/ 41212 h 599271"/>
              <a:gd name="connsiteX9" fmla="*/ 1146220 w 1779860"/>
              <a:gd name="connsiteY9" fmla="*/ 20606 h 599271"/>
              <a:gd name="connsiteX10" fmla="*/ 1238947 w 1779860"/>
              <a:gd name="connsiteY10" fmla="*/ 5152 h 599271"/>
              <a:gd name="connsiteX11" fmla="*/ 1349706 w 1779860"/>
              <a:gd name="connsiteY11" fmla="*/ 0 h 599271"/>
              <a:gd name="connsiteX12" fmla="*/ 1452737 w 1779860"/>
              <a:gd name="connsiteY12" fmla="*/ 2576 h 599271"/>
              <a:gd name="connsiteX13" fmla="*/ 1530010 w 1779860"/>
              <a:gd name="connsiteY13" fmla="*/ 54091 h 599271"/>
              <a:gd name="connsiteX14" fmla="*/ 1571222 w 1779860"/>
              <a:gd name="connsiteY14" fmla="*/ 59243 h 599271"/>
              <a:gd name="connsiteX15" fmla="*/ 1576374 w 1779860"/>
              <a:gd name="connsiteY15" fmla="*/ 46364 h 599271"/>
              <a:gd name="connsiteX16" fmla="*/ 1617586 w 1779860"/>
              <a:gd name="connsiteY16" fmla="*/ 51516 h 599271"/>
              <a:gd name="connsiteX17" fmla="*/ 1638192 w 1779860"/>
              <a:gd name="connsiteY17" fmla="*/ 66970 h 599271"/>
              <a:gd name="connsiteX18" fmla="*/ 1697435 w 1779860"/>
              <a:gd name="connsiteY18" fmla="*/ 48940 h 599271"/>
              <a:gd name="connsiteX19" fmla="*/ 1728345 w 1779860"/>
              <a:gd name="connsiteY19" fmla="*/ 69546 h 599271"/>
              <a:gd name="connsiteX20" fmla="*/ 1772133 w 1779860"/>
              <a:gd name="connsiteY20" fmla="*/ 82425 h 599271"/>
              <a:gd name="connsiteX21" fmla="*/ 1779860 w 1779860"/>
              <a:gd name="connsiteY21" fmla="*/ 113334 h 599271"/>
              <a:gd name="connsiteX22" fmla="*/ 1746375 w 1779860"/>
              <a:gd name="connsiteY22" fmla="*/ 115910 h 599271"/>
              <a:gd name="connsiteX23" fmla="*/ 1730920 w 1779860"/>
              <a:gd name="connsiteY23" fmla="*/ 115910 h 599271"/>
              <a:gd name="connsiteX24" fmla="*/ 1728345 w 1779860"/>
              <a:gd name="connsiteY24" fmla="*/ 141668 h 599271"/>
              <a:gd name="connsiteX25" fmla="*/ 1689708 w 1779860"/>
              <a:gd name="connsiteY25" fmla="*/ 136516 h 599271"/>
              <a:gd name="connsiteX26" fmla="*/ 1684556 w 1779860"/>
              <a:gd name="connsiteY26" fmla="*/ 151971 h 599271"/>
              <a:gd name="connsiteX27" fmla="*/ 1658799 w 1779860"/>
              <a:gd name="connsiteY27" fmla="*/ 157122 h 599271"/>
              <a:gd name="connsiteX28" fmla="*/ 1653647 w 1779860"/>
              <a:gd name="connsiteY28" fmla="*/ 175153 h 599271"/>
              <a:gd name="connsiteX29" fmla="*/ 1627889 w 1779860"/>
              <a:gd name="connsiteY29" fmla="*/ 182880 h 599271"/>
              <a:gd name="connsiteX30" fmla="*/ 1615011 w 1779860"/>
              <a:gd name="connsiteY30" fmla="*/ 200910 h 599271"/>
              <a:gd name="connsiteX31" fmla="*/ 1581525 w 1779860"/>
              <a:gd name="connsiteY31" fmla="*/ 190607 h 599271"/>
              <a:gd name="connsiteX32" fmla="*/ 1576374 w 1779860"/>
              <a:gd name="connsiteY32" fmla="*/ 218941 h 599271"/>
              <a:gd name="connsiteX33" fmla="*/ 1537737 w 1779860"/>
              <a:gd name="connsiteY33" fmla="*/ 203486 h 599271"/>
              <a:gd name="connsiteX34" fmla="*/ 1514555 w 1779860"/>
              <a:gd name="connsiteY34" fmla="*/ 213789 h 599271"/>
              <a:gd name="connsiteX35" fmla="*/ 1499101 w 1779860"/>
              <a:gd name="connsiteY35" fmla="*/ 229244 h 599271"/>
              <a:gd name="connsiteX36" fmla="*/ 1481070 w 1779860"/>
              <a:gd name="connsiteY36" fmla="*/ 234396 h 599271"/>
              <a:gd name="connsiteX37" fmla="*/ 1504252 w 1779860"/>
              <a:gd name="connsiteY37" fmla="*/ 260153 h 599271"/>
              <a:gd name="connsiteX38" fmla="*/ 1463040 w 1779860"/>
              <a:gd name="connsiteY38" fmla="*/ 280759 h 599271"/>
              <a:gd name="connsiteX39" fmla="*/ 1470767 w 1779860"/>
              <a:gd name="connsiteY39" fmla="*/ 316820 h 599271"/>
              <a:gd name="connsiteX40" fmla="*/ 1511980 w 1779860"/>
              <a:gd name="connsiteY40" fmla="*/ 376063 h 599271"/>
              <a:gd name="connsiteX41" fmla="*/ 1491373 w 1779860"/>
              <a:gd name="connsiteY41" fmla="*/ 443033 h 599271"/>
              <a:gd name="connsiteX42" fmla="*/ 1470767 w 1779860"/>
              <a:gd name="connsiteY42" fmla="*/ 473943 h 599271"/>
              <a:gd name="connsiteX43" fmla="*/ 1481070 w 1779860"/>
              <a:gd name="connsiteY43" fmla="*/ 504852 h 599271"/>
              <a:gd name="connsiteX44" fmla="*/ 1452737 w 1779860"/>
              <a:gd name="connsiteY44" fmla="*/ 538337 h 599271"/>
              <a:gd name="connsiteX45" fmla="*/ 1414100 w 1779860"/>
              <a:gd name="connsiteY45" fmla="*/ 556367 h 599271"/>
              <a:gd name="connsiteX46" fmla="*/ 1401221 w 1779860"/>
              <a:gd name="connsiteY46" fmla="*/ 569246 h 599271"/>
              <a:gd name="connsiteX47" fmla="*/ 1401221 w 1779860"/>
              <a:gd name="connsiteY47" fmla="*/ 595004 h 599271"/>
              <a:gd name="connsiteX48" fmla="*/ 1280160 w 1779860"/>
              <a:gd name="connsiteY48" fmla="*/ 571822 h 599271"/>
              <a:gd name="connsiteX49" fmla="*/ 1264705 w 1779860"/>
              <a:gd name="connsiteY49" fmla="*/ 543488 h 599271"/>
              <a:gd name="connsiteX50" fmla="*/ 1264705 w 1779860"/>
              <a:gd name="connsiteY50" fmla="*/ 512579 h 599271"/>
              <a:gd name="connsiteX51" fmla="*/ 1190008 w 1779860"/>
              <a:gd name="connsiteY51" fmla="*/ 440458 h 599271"/>
              <a:gd name="connsiteX52" fmla="*/ 1079249 w 1779860"/>
              <a:gd name="connsiteY52" fmla="*/ 443033 h 599271"/>
              <a:gd name="connsiteX53" fmla="*/ 1043189 w 1779860"/>
              <a:gd name="connsiteY53" fmla="*/ 419851 h 599271"/>
              <a:gd name="connsiteX54" fmla="*/ 1012279 w 1779860"/>
              <a:gd name="connsiteY54" fmla="*/ 419851 h 599271"/>
              <a:gd name="connsiteX55" fmla="*/ 1032885 w 1779860"/>
              <a:gd name="connsiteY55" fmla="*/ 440458 h 599271"/>
              <a:gd name="connsiteX56" fmla="*/ 1022582 w 1779860"/>
              <a:gd name="connsiteY56" fmla="*/ 458488 h 599271"/>
              <a:gd name="connsiteX57" fmla="*/ 898945 w 1779860"/>
              <a:gd name="connsiteY57" fmla="*/ 458488 h 599271"/>
              <a:gd name="connsiteX58" fmla="*/ 883491 w 1779860"/>
              <a:gd name="connsiteY58" fmla="*/ 476518 h 599271"/>
              <a:gd name="connsiteX59" fmla="*/ 888642 w 1779860"/>
              <a:gd name="connsiteY59" fmla="*/ 504852 h 599271"/>
              <a:gd name="connsiteX60" fmla="*/ 831975 w 1779860"/>
              <a:gd name="connsiteY60" fmla="*/ 515155 h 599271"/>
              <a:gd name="connsiteX61" fmla="*/ 785611 w 1779860"/>
              <a:gd name="connsiteY61" fmla="*/ 510003 h 599271"/>
              <a:gd name="connsiteX62" fmla="*/ 770156 w 1779860"/>
              <a:gd name="connsiteY62" fmla="*/ 473943 h 599271"/>
              <a:gd name="connsiteX63" fmla="*/ 759853 w 1779860"/>
              <a:gd name="connsiteY63" fmla="*/ 461064 h 599271"/>
              <a:gd name="connsiteX64" fmla="*/ 762429 w 1779860"/>
              <a:gd name="connsiteY64" fmla="*/ 432730 h 599271"/>
              <a:gd name="connsiteX65" fmla="*/ 795914 w 1779860"/>
              <a:gd name="connsiteY65" fmla="*/ 435306 h 599271"/>
              <a:gd name="connsiteX66" fmla="*/ 811369 w 1779860"/>
              <a:gd name="connsiteY66" fmla="*/ 453336 h 599271"/>
              <a:gd name="connsiteX67" fmla="*/ 819096 w 1779860"/>
              <a:gd name="connsiteY67" fmla="*/ 468791 h 599271"/>
              <a:gd name="connsiteX68" fmla="*/ 855157 w 1779860"/>
              <a:gd name="connsiteY68" fmla="*/ 450761 h 599271"/>
              <a:gd name="connsiteX69" fmla="*/ 837127 w 1779860"/>
              <a:gd name="connsiteY69" fmla="*/ 388942 h 599271"/>
              <a:gd name="connsiteX70" fmla="*/ 821672 w 1779860"/>
              <a:gd name="connsiteY70" fmla="*/ 334851 h 599271"/>
              <a:gd name="connsiteX71" fmla="*/ 801066 w 1779860"/>
              <a:gd name="connsiteY71" fmla="*/ 257578 h 599271"/>
              <a:gd name="connsiteX72" fmla="*/ 762429 w 1779860"/>
              <a:gd name="connsiteY72" fmla="*/ 211214 h 599271"/>
              <a:gd name="connsiteX73" fmla="*/ 705762 w 1779860"/>
              <a:gd name="connsiteY73" fmla="*/ 157122 h 599271"/>
              <a:gd name="connsiteX74" fmla="*/ 633640 w 1779860"/>
              <a:gd name="connsiteY74" fmla="*/ 141668 h 599271"/>
              <a:gd name="connsiteX75" fmla="*/ 576973 w 1779860"/>
              <a:gd name="connsiteY75" fmla="*/ 103031 h 599271"/>
              <a:gd name="connsiteX76" fmla="*/ 517731 w 1779860"/>
              <a:gd name="connsiteY76" fmla="*/ 113334 h 599271"/>
              <a:gd name="connsiteX77" fmla="*/ 502276 w 1779860"/>
              <a:gd name="connsiteY77" fmla="*/ 123637 h 599271"/>
              <a:gd name="connsiteX78" fmla="*/ 414700 w 1779860"/>
              <a:gd name="connsiteY78" fmla="*/ 131365 h 599271"/>
              <a:gd name="connsiteX79" fmla="*/ 406972 w 1779860"/>
              <a:gd name="connsiteY79" fmla="*/ 146819 h 599271"/>
              <a:gd name="connsiteX80" fmla="*/ 306517 w 1779860"/>
              <a:gd name="connsiteY80" fmla="*/ 157122 h 599271"/>
              <a:gd name="connsiteX81" fmla="*/ 298790 w 1779860"/>
              <a:gd name="connsiteY81" fmla="*/ 182880 h 599271"/>
              <a:gd name="connsiteX82" fmla="*/ 303941 w 1779860"/>
              <a:gd name="connsiteY82" fmla="*/ 239547 h 599271"/>
              <a:gd name="connsiteX83" fmla="*/ 242123 w 1779860"/>
              <a:gd name="connsiteY83" fmla="*/ 280759 h 599271"/>
              <a:gd name="connsiteX84" fmla="*/ 206062 w 1779860"/>
              <a:gd name="connsiteY84" fmla="*/ 278184 h 599271"/>
              <a:gd name="connsiteX85" fmla="*/ 177728 w 1779860"/>
              <a:gd name="connsiteY85" fmla="*/ 234396 h 599271"/>
              <a:gd name="connsiteX86" fmla="*/ 108182 w 1779860"/>
              <a:gd name="connsiteY86" fmla="*/ 203486 h 599271"/>
              <a:gd name="connsiteX87" fmla="*/ 95303 w 1779860"/>
              <a:gd name="connsiteY87" fmla="*/ 208638 h 599271"/>
              <a:gd name="connsiteX88" fmla="*/ 95303 w 1779860"/>
              <a:gd name="connsiteY88" fmla="*/ 244699 h 599271"/>
              <a:gd name="connsiteX89" fmla="*/ 69546 w 1779860"/>
              <a:gd name="connsiteY89" fmla="*/ 285911 h 599271"/>
              <a:gd name="connsiteX90" fmla="*/ 46363 w 1779860"/>
              <a:gd name="connsiteY90" fmla="*/ 283335 h 599271"/>
              <a:gd name="connsiteX91" fmla="*/ 54091 w 1779860"/>
              <a:gd name="connsiteY91" fmla="*/ 226668 h 599271"/>
              <a:gd name="connsiteX92" fmla="*/ 0 w 1779860"/>
              <a:gd name="connsiteY92" fmla="*/ 211213 h 599271"/>
              <a:gd name="connsiteX0" fmla="*/ 0 w 1779860"/>
              <a:gd name="connsiteY0" fmla="*/ 211213 h 599271"/>
              <a:gd name="connsiteX1" fmla="*/ 262729 w 1779860"/>
              <a:gd name="connsiteY1" fmla="*/ 131365 h 599271"/>
              <a:gd name="connsiteX2" fmla="*/ 468791 w 1779860"/>
              <a:gd name="connsiteY2" fmla="*/ 85001 h 599271"/>
              <a:gd name="connsiteX3" fmla="*/ 788187 w 1779860"/>
              <a:gd name="connsiteY3" fmla="*/ 54091 h 599271"/>
              <a:gd name="connsiteX4" fmla="*/ 1063795 w 1779860"/>
              <a:gd name="connsiteY4" fmla="*/ 28334 h 599271"/>
              <a:gd name="connsiteX5" fmla="*/ 1107583 w 1779860"/>
              <a:gd name="connsiteY5" fmla="*/ 20606 h 599271"/>
              <a:gd name="connsiteX6" fmla="*/ 1110159 w 1779860"/>
              <a:gd name="connsiteY6" fmla="*/ 48940 h 599271"/>
              <a:gd name="connsiteX7" fmla="*/ 1141068 w 1779860"/>
              <a:gd name="connsiteY7" fmla="*/ 59243 h 599271"/>
              <a:gd name="connsiteX8" fmla="*/ 1153947 w 1779860"/>
              <a:gd name="connsiteY8" fmla="*/ 41212 h 599271"/>
              <a:gd name="connsiteX9" fmla="*/ 1146220 w 1779860"/>
              <a:gd name="connsiteY9" fmla="*/ 20606 h 599271"/>
              <a:gd name="connsiteX10" fmla="*/ 1238947 w 1779860"/>
              <a:gd name="connsiteY10" fmla="*/ 5152 h 599271"/>
              <a:gd name="connsiteX11" fmla="*/ 1349706 w 1779860"/>
              <a:gd name="connsiteY11" fmla="*/ 0 h 599271"/>
              <a:gd name="connsiteX12" fmla="*/ 1452737 w 1779860"/>
              <a:gd name="connsiteY12" fmla="*/ 2576 h 599271"/>
              <a:gd name="connsiteX13" fmla="*/ 1530010 w 1779860"/>
              <a:gd name="connsiteY13" fmla="*/ 54091 h 599271"/>
              <a:gd name="connsiteX14" fmla="*/ 1571222 w 1779860"/>
              <a:gd name="connsiteY14" fmla="*/ 59243 h 599271"/>
              <a:gd name="connsiteX15" fmla="*/ 1576374 w 1779860"/>
              <a:gd name="connsiteY15" fmla="*/ 46364 h 599271"/>
              <a:gd name="connsiteX16" fmla="*/ 1617586 w 1779860"/>
              <a:gd name="connsiteY16" fmla="*/ 51516 h 599271"/>
              <a:gd name="connsiteX17" fmla="*/ 1638192 w 1779860"/>
              <a:gd name="connsiteY17" fmla="*/ 66970 h 599271"/>
              <a:gd name="connsiteX18" fmla="*/ 1697435 w 1779860"/>
              <a:gd name="connsiteY18" fmla="*/ 48940 h 599271"/>
              <a:gd name="connsiteX19" fmla="*/ 1728345 w 1779860"/>
              <a:gd name="connsiteY19" fmla="*/ 69546 h 599271"/>
              <a:gd name="connsiteX20" fmla="*/ 1772133 w 1779860"/>
              <a:gd name="connsiteY20" fmla="*/ 82425 h 599271"/>
              <a:gd name="connsiteX21" fmla="*/ 1779860 w 1779860"/>
              <a:gd name="connsiteY21" fmla="*/ 113334 h 599271"/>
              <a:gd name="connsiteX22" fmla="*/ 1746375 w 1779860"/>
              <a:gd name="connsiteY22" fmla="*/ 115910 h 599271"/>
              <a:gd name="connsiteX23" fmla="*/ 1730920 w 1779860"/>
              <a:gd name="connsiteY23" fmla="*/ 115910 h 599271"/>
              <a:gd name="connsiteX24" fmla="*/ 1728345 w 1779860"/>
              <a:gd name="connsiteY24" fmla="*/ 141668 h 599271"/>
              <a:gd name="connsiteX25" fmla="*/ 1689708 w 1779860"/>
              <a:gd name="connsiteY25" fmla="*/ 136516 h 599271"/>
              <a:gd name="connsiteX26" fmla="*/ 1684556 w 1779860"/>
              <a:gd name="connsiteY26" fmla="*/ 151971 h 599271"/>
              <a:gd name="connsiteX27" fmla="*/ 1658799 w 1779860"/>
              <a:gd name="connsiteY27" fmla="*/ 157122 h 599271"/>
              <a:gd name="connsiteX28" fmla="*/ 1653647 w 1779860"/>
              <a:gd name="connsiteY28" fmla="*/ 175153 h 599271"/>
              <a:gd name="connsiteX29" fmla="*/ 1627889 w 1779860"/>
              <a:gd name="connsiteY29" fmla="*/ 182880 h 599271"/>
              <a:gd name="connsiteX30" fmla="*/ 1615011 w 1779860"/>
              <a:gd name="connsiteY30" fmla="*/ 200910 h 599271"/>
              <a:gd name="connsiteX31" fmla="*/ 1581525 w 1779860"/>
              <a:gd name="connsiteY31" fmla="*/ 190607 h 599271"/>
              <a:gd name="connsiteX32" fmla="*/ 1576374 w 1779860"/>
              <a:gd name="connsiteY32" fmla="*/ 218941 h 599271"/>
              <a:gd name="connsiteX33" fmla="*/ 1537737 w 1779860"/>
              <a:gd name="connsiteY33" fmla="*/ 203486 h 599271"/>
              <a:gd name="connsiteX34" fmla="*/ 1514555 w 1779860"/>
              <a:gd name="connsiteY34" fmla="*/ 213789 h 599271"/>
              <a:gd name="connsiteX35" fmla="*/ 1499101 w 1779860"/>
              <a:gd name="connsiteY35" fmla="*/ 229244 h 599271"/>
              <a:gd name="connsiteX36" fmla="*/ 1481070 w 1779860"/>
              <a:gd name="connsiteY36" fmla="*/ 234396 h 599271"/>
              <a:gd name="connsiteX37" fmla="*/ 1504252 w 1779860"/>
              <a:gd name="connsiteY37" fmla="*/ 260153 h 599271"/>
              <a:gd name="connsiteX38" fmla="*/ 1463040 w 1779860"/>
              <a:gd name="connsiteY38" fmla="*/ 280759 h 599271"/>
              <a:gd name="connsiteX39" fmla="*/ 1470767 w 1779860"/>
              <a:gd name="connsiteY39" fmla="*/ 316820 h 599271"/>
              <a:gd name="connsiteX40" fmla="*/ 1511980 w 1779860"/>
              <a:gd name="connsiteY40" fmla="*/ 376063 h 599271"/>
              <a:gd name="connsiteX41" fmla="*/ 1491373 w 1779860"/>
              <a:gd name="connsiteY41" fmla="*/ 443033 h 599271"/>
              <a:gd name="connsiteX42" fmla="*/ 1470767 w 1779860"/>
              <a:gd name="connsiteY42" fmla="*/ 473943 h 599271"/>
              <a:gd name="connsiteX43" fmla="*/ 1481070 w 1779860"/>
              <a:gd name="connsiteY43" fmla="*/ 504852 h 599271"/>
              <a:gd name="connsiteX44" fmla="*/ 1452737 w 1779860"/>
              <a:gd name="connsiteY44" fmla="*/ 538337 h 599271"/>
              <a:gd name="connsiteX45" fmla="*/ 1414100 w 1779860"/>
              <a:gd name="connsiteY45" fmla="*/ 556367 h 599271"/>
              <a:gd name="connsiteX46" fmla="*/ 1401221 w 1779860"/>
              <a:gd name="connsiteY46" fmla="*/ 569246 h 599271"/>
              <a:gd name="connsiteX47" fmla="*/ 1401221 w 1779860"/>
              <a:gd name="connsiteY47" fmla="*/ 595004 h 599271"/>
              <a:gd name="connsiteX48" fmla="*/ 1280160 w 1779860"/>
              <a:gd name="connsiteY48" fmla="*/ 571822 h 599271"/>
              <a:gd name="connsiteX49" fmla="*/ 1264705 w 1779860"/>
              <a:gd name="connsiteY49" fmla="*/ 543488 h 599271"/>
              <a:gd name="connsiteX50" fmla="*/ 1264705 w 1779860"/>
              <a:gd name="connsiteY50" fmla="*/ 512579 h 599271"/>
              <a:gd name="connsiteX51" fmla="*/ 1190008 w 1779860"/>
              <a:gd name="connsiteY51" fmla="*/ 440458 h 599271"/>
              <a:gd name="connsiteX52" fmla="*/ 1079249 w 1779860"/>
              <a:gd name="connsiteY52" fmla="*/ 443033 h 599271"/>
              <a:gd name="connsiteX53" fmla="*/ 1043189 w 1779860"/>
              <a:gd name="connsiteY53" fmla="*/ 419851 h 599271"/>
              <a:gd name="connsiteX54" fmla="*/ 1012279 w 1779860"/>
              <a:gd name="connsiteY54" fmla="*/ 419851 h 599271"/>
              <a:gd name="connsiteX55" fmla="*/ 1032885 w 1779860"/>
              <a:gd name="connsiteY55" fmla="*/ 440458 h 599271"/>
              <a:gd name="connsiteX56" fmla="*/ 1022582 w 1779860"/>
              <a:gd name="connsiteY56" fmla="*/ 458488 h 599271"/>
              <a:gd name="connsiteX57" fmla="*/ 898945 w 1779860"/>
              <a:gd name="connsiteY57" fmla="*/ 458488 h 599271"/>
              <a:gd name="connsiteX58" fmla="*/ 883491 w 1779860"/>
              <a:gd name="connsiteY58" fmla="*/ 476518 h 599271"/>
              <a:gd name="connsiteX59" fmla="*/ 888642 w 1779860"/>
              <a:gd name="connsiteY59" fmla="*/ 504852 h 599271"/>
              <a:gd name="connsiteX60" fmla="*/ 831975 w 1779860"/>
              <a:gd name="connsiteY60" fmla="*/ 515155 h 599271"/>
              <a:gd name="connsiteX61" fmla="*/ 785611 w 1779860"/>
              <a:gd name="connsiteY61" fmla="*/ 510003 h 599271"/>
              <a:gd name="connsiteX62" fmla="*/ 770156 w 1779860"/>
              <a:gd name="connsiteY62" fmla="*/ 473943 h 599271"/>
              <a:gd name="connsiteX63" fmla="*/ 759853 w 1779860"/>
              <a:gd name="connsiteY63" fmla="*/ 461064 h 599271"/>
              <a:gd name="connsiteX64" fmla="*/ 762429 w 1779860"/>
              <a:gd name="connsiteY64" fmla="*/ 432730 h 599271"/>
              <a:gd name="connsiteX65" fmla="*/ 795914 w 1779860"/>
              <a:gd name="connsiteY65" fmla="*/ 435306 h 599271"/>
              <a:gd name="connsiteX66" fmla="*/ 811369 w 1779860"/>
              <a:gd name="connsiteY66" fmla="*/ 453336 h 599271"/>
              <a:gd name="connsiteX67" fmla="*/ 819096 w 1779860"/>
              <a:gd name="connsiteY67" fmla="*/ 468791 h 599271"/>
              <a:gd name="connsiteX68" fmla="*/ 855157 w 1779860"/>
              <a:gd name="connsiteY68" fmla="*/ 450761 h 599271"/>
              <a:gd name="connsiteX69" fmla="*/ 837127 w 1779860"/>
              <a:gd name="connsiteY69" fmla="*/ 388942 h 599271"/>
              <a:gd name="connsiteX70" fmla="*/ 821672 w 1779860"/>
              <a:gd name="connsiteY70" fmla="*/ 334851 h 599271"/>
              <a:gd name="connsiteX71" fmla="*/ 801066 w 1779860"/>
              <a:gd name="connsiteY71" fmla="*/ 257578 h 599271"/>
              <a:gd name="connsiteX72" fmla="*/ 762429 w 1779860"/>
              <a:gd name="connsiteY72" fmla="*/ 211214 h 599271"/>
              <a:gd name="connsiteX73" fmla="*/ 705762 w 1779860"/>
              <a:gd name="connsiteY73" fmla="*/ 157122 h 599271"/>
              <a:gd name="connsiteX74" fmla="*/ 633640 w 1779860"/>
              <a:gd name="connsiteY74" fmla="*/ 141668 h 599271"/>
              <a:gd name="connsiteX75" fmla="*/ 576973 w 1779860"/>
              <a:gd name="connsiteY75" fmla="*/ 103031 h 599271"/>
              <a:gd name="connsiteX76" fmla="*/ 517731 w 1779860"/>
              <a:gd name="connsiteY76" fmla="*/ 113334 h 599271"/>
              <a:gd name="connsiteX77" fmla="*/ 502276 w 1779860"/>
              <a:gd name="connsiteY77" fmla="*/ 123637 h 599271"/>
              <a:gd name="connsiteX78" fmla="*/ 414700 w 1779860"/>
              <a:gd name="connsiteY78" fmla="*/ 131365 h 599271"/>
              <a:gd name="connsiteX79" fmla="*/ 406972 w 1779860"/>
              <a:gd name="connsiteY79" fmla="*/ 146819 h 599271"/>
              <a:gd name="connsiteX80" fmla="*/ 306517 w 1779860"/>
              <a:gd name="connsiteY80" fmla="*/ 157122 h 599271"/>
              <a:gd name="connsiteX81" fmla="*/ 298790 w 1779860"/>
              <a:gd name="connsiteY81" fmla="*/ 182880 h 599271"/>
              <a:gd name="connsiteX82" fmla="*/ 303941 w 1779860"/>
              <a:gd name="connsiteY82" fmla="*/ 239547 h 599271"/>
              <a:gd name="connsiteX83" fmla="*/ 242123 w 1779860"/>
              <a:gd name="connsiteY83" fmla="*/ 280759 h 599271"/>
              <a:gd name="connsiteX84" fmla="*/ 206062 w 1779860"/>
              <a:gd name="connsiteY84" fmla="*/ 288488 h 599271"/>
              <a:gd name="connsiteX85" fmla="*/ 177728 w 1779860"/>
              <a:gd name="connsiteY85" fmla="*/ 234396 h 599271"/>
              <a:gd name="connsiteX86" fmla="*/ 108182 w 1779860"/>
              <a:gd name="connsiteY86" fmla="*/ 203486 h 599271"/>
              <a:gd name="connsiteX87" fmla="*/ 95303 w 1779860"/>
              <a:gd name="connsiteY87" fmla="*/ 208638 h 599271"/>
              <a:gd name="connsiteX88" fmla="*/ 95303 w 1779860"/>
              <a:gd name="connsiteY88" fmla="*/ 244699 h 599271"/>
              <a:gd name="connsiteX89" fmla="*/ 69546 w 1779860"/>
              <a:gd name="connsiteY89" fmla="*/ 285911 h 599271"/>
              <a:gd name="connsiteX90" fmla="*/ 46363 w 1779860"/>
              <a:gd name="connsiteY90" fmla="*/ 283335 h 599271"/>
              <a:gd name="connsiteX91" fmla="*/ 54091 w 1779860"/>
              <a:gd name="connsiteY91" fmla="*/ 226668 h 599271"/>
              <a:gd name="connsiteX92" fmla="*/ 0 w 1779860"/>
              <a:gd name="connsiteY92" fmla="*/ 211213 h 599271"/>
              <a:gd name="connsiteX0" fmla="*/ 0 w 1779860"/>
              <a:gd name="connsiteY0" fmla="*/ 211213 h 599271"/>
              <a:gd name="connsiteX1" fmla="*/ 262729 w 1779860"/>
              <a:gd name="connsiteY1" fmla="*/ 131365 h 599271"/>
              <a:gd name="connsiteX2" fmla="*/ 468791 w 1779860"/>
              <a:gd name="connsiteY2" fmla="*/ 85001 h 599271"/>
              <a:gd name="connsiteX3" fmla="*/ 788187 w 1779860"/>
              <a:gd name="connsiteY3" fmla="*/ 54091 h 599271"/>
              <a:gd name="connsiteX4" fmla="*/ 1063795 w 1779860"/>
              <a:gd name="connsiteY4" fmla="*/ 28334 h 599271"/>
              <a:gd name="connsiteX5" fmla="*/ 1107583 w 1779860"/>
              <a:gd name="connsiteY5" fmla="*/ 20606 h 599271"/>
              <a:gd name="connsiteX6" fmla="*/ 1110159 w 1779860"/>
              <a:gd name="connsiteY6" fmla="*/ 48940 h 599271"/>
              <a:gd name="connsiteX7" fmla="*/ 1141068 w 1779860"/>
              <a:gd name="connsiteY7" fmla="*/ 59243 h 599271"/>
              <a:gd name="connsiteX8" fmla="*/ 1153947 w 1779860"/>
              <a:gd name="connsiteY8" fmla="*/ 41212 h 599271"/>
              <a:gd name="connsiteX9" fmla="*/ 1146220 w 1779860"/>
              <a:gd name="connsiteY9" fmla="*/ 20606 h 599271"/>
              <a:gd name="connsiteX10" fmla="*/ 1238947 w 1779860"/>
              <a:gd name="connsiteY10" fmla="*/ 5152 h 599271"/>
              <a:gd name="connsiteX11" fmla="*/ 1349706 w 1779860"/>
              <a:gd name="connsiteY11" fmla="*/ 0 h 599271"/>
              <a:gd name="connsiteX12" fmla="*/ 1452737 w 1779860"/>
              <a:gd name="connsiteY12" fmla="*/ 2576 h 599271"/>
              <a:gd name="connsiteX13" fmla="*/ 1530010 w 1779860"/>
              <a:gd name="connsiteY13" fmla="*/ 54091 h 599271"/>
              <a:gd name="connsiteX14" fmla="*/ 1571222 w 1779860"/>
              <a:gd name="connsiteY14" fmla="*/ 59243 h 599271"/>
              <a:gd name="connsiteX15" fmla="*/ 1576374 w 1779860"/>
              <a:gd name="connsiteY15" fmla="*/ 46364 h 599271"/>
              <a:gd name="connsiteX16" fmla="*/ 1617586 w 1779860"/>
              <a:gd name="connsiteY16" fmla="*/ 51516 h 599271"/>
              <a:gd name="connsiteX17" fmla="*/ 1638192 w 1779860"/>
              <a:gd name="connsiteY17" fmla="*/ 66970 h 599271"/>
              <a:gd name="connsiteX18" fmla="*/ 1697435 w 1779860"/>
              <a:gd name="connsiteY18" fmla="*/ 48940 h 599271"/>
              <a:gd name="connsiteX19" fmla="*/ 1728345 w 1779860"/>
              <a:gd name="connsiteY19" fmla="*/ 69546 h 599271"/>
              <a:gd name="connsiteX20" fmla="*/ 1772133 w 1779860"/>
              <a:gd name="connsiteY20" fmla="*/ 82425 h 599271"/>
              <a:gd name="connsiteX21" fmla="*/ 1779860 w 1779860"/>
              <a:gd name="connsiteY21" fmla="*/ 113334 h 599271"/>
              <a:gd name="connsiteX22" fmla="*/ 1746375 w 1779860"/>
              <a:gd name="connsiteY22" fmla="*/ 115910 h 599271"/>
              <a:gd name="connsiteX23" fmla="*/ 1730920 w 1779860"/>
              <a:gd name="connsiteY23" fmla="*/ 115910 h 599271"/>
              <a:gd name="connsiteX24" fmla="*/ 1728345 w 1779860"/>
              <a:gd name="connsiteY24" fmla="*/ 141668 h 599271"/>
              <a:gd name="connsiteX25" fmla="*/ 1689708 w 1779860"/>
              <a:gd name="connsiteY25" fmla="*/ 136516 h 599271"/>
              <a:gd name="connsiteX26" fmla="*/ 1684556 w 1779860"/>
              <a:gd name="connsiteY26" fmla="*/ 151971 h 599271"/>
              <a:gd name="connsiteX27" fmla="*/ 1658799 w 1779860"/>
              <a:gd name="connsiteY27" fmla="*/ 157122 h 599271"/>
              <a:gd name="connsiteX28" fmla="*/ 1653647 w 1779860"/>
              <a:gd name="connsiteY28" fmla="*/ 175153 h 599271"/>
              <a:gd name="connsiteX29" fmla="*/ 1627889 w 1779860"/>
              <a:gd name="connsiteY29" fmla="*/ 182880 h 599271"/>
              <a:gd name="connsiteX30" fmla="*/ 1615011 w 1779860"/>
              <a:gd name="connsiteY30" fmla="*/ 200910 h 599271"/>
              <a:gd name="connsiteX31" fmla="*/ 1581525 w 1779860"/>
              <a:gd name="connsiteY31" fmla="*/ 190607 h 599271"/>
              <a:gd name="connsiteX32" fmla="*/ 1576374 w 1779860"/>
              <a:gd name="connsiteY32" fmla="*/ 218941 h 599271"/>
              <a:gd name="connsiteX33" fmla="*/ 1537737 w 1779860"/>
              <a:gd name="connsiteY33" fmla="*/ 203486 h 599271"/>
              <a:gd name="connsiteX34" fmla="*/ 1514555 w 1779860"/>
              <a:gd name="connsiteY34" fmla="*/ 213789 h 599271"/>
              <a:gd name="connsiteX35" fmla="*/ 1499101 w 1779860"/>
              <a:gd name="connsiteY35" fmla="*/ 229244 h 599271"/>
              <a:gd name="connsiteX36" fmla="*/ 1481070 w 1779860"/>
              <a:gd name="connsiteY36" fmla="*/ 234396 h 599271"/>
              <a:gd name="connsiteX37" fmla="*/ 1504252 w 1779860"/>
              <a:gd name="connsiteY37" fmla="*/ 260153 h 599271"/>
              <a:gd name="connsiteX38" fmla="*/ 1463040 w 1779860"/>
              <a:gd name="connsiteY38" fmla="*/ 280759 h 599271"/>
              <a:gd name="connsiteX39" fmla="*/ 1470767 w 1779860"/>
              <a:gd name="connsiteY39" fmla="*/ 316820 h 599271"/>
              <a:gd name="connsiteX40" fmla="*/ 1511980 w 1779860"/>
              <a:gd name="connsiteY40" fmla="*/ 376063 h 599271"/>
              <a:gd name="connsiteX41" fmla="*/ 1491373 w 1779860"/>
              <a:gd name="connsiteY41" fmla="*/ 443033 h 599271"/>
              <a:gd name="connsiteX42" fmla="*/ 1470767 w 1779860"/>
              <a:gd name="connsiteY42" fmla="*/ 473943 h 599271"/>
              <a:gd name="connsiteX43" fmla="*/ 1481070 w 1779860"/>
              <a:gd name="connsiteY43" fmla="*/ 504852 h 599271"/>
              <a:gd name="connsiteX44" fmla="*/ 1452737 w 1779860"/>
              <a:gd name="connsiteY44" fmla="*/ 538337 h 599271"/>
              <a:gd name="connsiteX45" fmla="*/ 1414100 w 1779860"/>
              <a:gd name="connsiteY45" fmla="*/ 556367 h 599271"/>
              <a:gd name="connsiteX46" fmla="*/ 1401221 w 1779860"/>
              <a:gd name="connsiteY46" fmla="*/ 569246 h 599271"/>
              <a:gd name="connsiteX47" fmla="*/ 1401221 w 1779860"/>
              <a:gd name="connsiteY47" fmla="*/ 595004 h 599271"/>
              <a:gd name="connsiteX48" fmla="*/ 1280160 w 1779860"/>
              <a:gd name="connsiteY48" fmla="*/ 571822 h 599271"/>
              <a:gd name="connsiteX49" fmla="*/ 1264705 w 1779860"/>
              <a:gd name="connsiteY49" fmla="*/ 543488 h 599271"/>
              <a:gd name="connsiteX50" fmla="*/ 1264705 w 1779860"/>
              <a:gd name="connsiteY50" fmla="*/ 512579 h 599271"/>
              <a:gd name="connsiteX51" fmla="*/ 1190008 w 1779860"/>
              <a:gd name="connsiteY51" fmla="*/ 440458 h 599271"/>
              <a:gd name="connsiteX52" fmla="*/ 1079249 w 1779860"/>
              <a:gd name="connsiteY52" fmla="*/ 443033 h 599271"/>
              <a:gd name="connsiteX53" fmla="*/ 1043189 w 1779860"/>
              <a:gd name="connsiteY53" fmla="*/ 419851 h 599271"/>
              <a:gd name="connsiteX54" fmla="*/ 1012279 w 1779860"/>
              <a:gd name="connsiteY54" fmla="*/ 419851 h 599271"/>
              <a:gd name="connsiteX55" fmla="*/ 1032885 w 1779860"/>
              <a:gd name="connsiteY55" fmla="*/ 440458 h 599271"/>
              <a:gd name="connsiteX56" fmla="*/ 1022582 w 1779860"/>
              <a:gd name="connsiteY56" fmla="*/ 458488 h 599271"/>
              <a:gd name="connsiteX57" fmla="*/ 898945 w 1779860"/>
              <a:gd name="connsiteY57" fmla="*/ 458488 h 599271"/>
              <a:gd name="connsiteX58" fmla="*/ 883491 w 1779860"/>
              <a:gd name="connsiteY58" fmla="*/ 476518 h 599271"/>
              <a:gd name="connsiteX59" fmla="*/ 888642 w 1779860"/>
              <a:gd name="connsiteY59" fmla="*/ 504852 h 599271"/>
              <a:gd name="connsiteX60" fmla="*/ 831975 w 1779860"/>
              <a:gd name="connsiteY60" fmla="*/ 515155 h 599271"/>
              <a:gd name="connsiteX61" fmla="*/ 785611 w 1779860"/>
              <a:gd name="connsiteY61" fmla="*/ 510003 h 599271"/>
              <a:gd name="connsiteX62" fmla="*/ 770156 w 1779860"/>
              <a:gd name="connsiteY62" fmla="*/ 473943 h 599271"/>
              <a:gd name="connsiteX63" fmla="*/ 759853 w 1779860"/>
              <a:gd name="connsiteY63" fmla="*/ 461064 h 599271"/>
              <a:gd name="connsiteX64" fmla="*/ 762429 w 1779860"/>
              <a:gd name="connsiteY64" fmla="*/ 432730 h 599271"/>
              <a:gd name="connsiteX65" fmla="*/ 795914 w 1779860"/>
              <a:gd name="connsiteY65" fmla="*/ 435306 h 599271"/>
              <a:gd name="connsiteX66" fmla="*/ 811369 w 1779860"/>
              <a:gd name="connsiteY66" fmla="*/ 453336 h 599271"/>
              <a:gd name="connsiteX67" fmla="*/ 819096 w 1779860"/>
              <a:gd name="connsiteY67" fmla="*/ 468791 h 599271"/>
              <a:gd name="connsiteX68" fmla="*/ 855157 w 1779860"/>
              <a:gd name="connsiteY68" fmla="*/ 450761 h 599271"/>
              <a:gd name="connsiteX69" fmla="*/ 837127 w 1779860"/>
              <a:gd name="connsiteY69" fmla="*/ 388942 h 599271"/>
              <a:gd name="connsiteX70" fmla="*/ 821672 w 1779860"/>
              <a:gd name="connsiteY70" fmla="*/ 334851 h 599271"/>
              <a:gd name="connsiteX71" fmla="*/ 801066 w 1779860"/>
              <a:gd name="connsiteY71" fmla="*/ 257578 h 599271"/>
              <a:gd name="connsiteX72" fmla="*/ 762429 w 1779860"/>
              <a:gd name="connsiteY72" fmla="*/ 211214 h 599271"/>
              <a:gd name="connsiteX73" fmla="*/ 705762 w 1779860"/>
              <a:gd name="connsiteY73" fmla="*/ 157122 h 599271"/>
              <a:gd name="connsiteX74" fmla="*/ 633640 w 1779860"/>
              <a:gd name="connsiteY74" fmla="*/ 141668 h 599271"/>
              <a:gd name="connsiteX75" fmla="*/ 576973 w 1779860"/>
              <a:gd name="connsiteY75" fmla="*/ 103031 h 599271"/>
              <a:gd name="connsiteX76" fmla="*/ 517731 w 1779860"/>
              <a:gd name="connsiteY76" fmla="*/ 113334 h 599271"/>
              <a:gd name="connsiteX77" fmla="*/ 502276 w 1779860"/>
              <a:gd name="connsiteY77" fmla="*/ 123637 h 599271"/>
              <a:gd name="connsiteX78" fmla="*/ 414700 w 1779860"/>
              <a:gd name="connsiteY78" fmla="*/ 131365 h 599271"/>
              <a:gd name="connsiteX79" fmla="*/ 406972 w 1779860"/>
              <a:gd name="connsiteY79" fmla="*/ 146819 h 599271"/>
              <a:gd name="connsiteX80" fmla="*/ 306517 w 1779860"/>
              <a:gd name="connsiteY80" fmla="*/ 157122 h 599271"/>
              <a:gd name="connsiteX81" fmla="*/ 298790 w 1779860"/>
              <a:gd name="connsiteY81" fmla="*/ 182880 h 599271"/>
              <a:gd name="connsiteX82" fmla="*/ 303941 w 1779860"/>
              <a:gd name="connsiteY82" fmla="*/ 239547 h 599271"/>
              <a:gd name="connsiteX83" fmla="*/ 242123 w 1779860"/>
              <a:gd name="connsiteY83" fmla="*/ 280759 h 599271"/>
              <a:gd name="connsiteX84" fmla="*/ 208638 w 1779860"/>
              <a:gd name="connsiteY84" fmla="*/ 278185 h 599271"/>
              <a:gd name="connsiteX85" fmla="*/ 177728 w 1779860"/>
              <a:gd name="connsiteY85" fmla="*/ 234396 h 599271"/>
              <a:gd name="connsiteX86" fmla="*/ 108182 w 1779860"/>
              <a:gd name="connsiteY86" fmla="*/ 203486 h 599271"/>
              <a:gd name="connsiteX87" fmla="*/ 95303 w 1779860"/>
              <a:gd name="connsiteY87" fmla="*/ 208638 h 599271"/>
              <a:gd name="connsiteX88" fmla="*/ 95303 w 1779860"/>
              <a:gd name="connsiteY88" fmla="*/ 244699 h 599271"/>
              <a:gd name="connsiteX89" fmla="*/ 69546 w 1779860"/>
              <a:gd name="connsiteY89" fmla="*/ 285911 h 599271"/>
              <a:gd name="connsiteX90" fmla="*/ 46363 w 1779860"/>
              <a:gd name="connsiteY90" fmla="*/ 283335 h 599271"/>
              <a:gd name="connsiteX91" fmla="*/ 54091 w 1779860"/>
              <a:gd name="connsiteY91" fmla="*/ 226668 h 599271"/>
              <a:gd name="connsiteX92" fmla="*/ 0 w 1779860"/>
              <a:gd name="connsiteY92" fmla="*/ 211213 h 599271"/>
              <a:gd name="connsiteX0" fmla="*/ 0 w 1779860"/>
              <a:gd name="connsiteY0" fmla="*/ 211213 h 599271"/>
              <a:gd name="connsiteX1" fmla="*/ 262729 w 1779860"/>
              <a:gd name="connsiteY1" fmla="*/ 131365 h 599271"/>
              <a:gd name="connsiteX2" fmla="*/ 468791 w 1779860"/>
              <a:gd name="connsiteY2" fmla="*/ 85001 h 599271"/>
              <a:gd name="connsiteX3" fmla="*/ 788187 w 1779860"/>
              <a:gd name="connsiteY3" fmla="*/ 54091 h 599271"/>
              <a:gd name="connsiteX4" fmla="*/ 1063795 w 1779860"/>
              <a:gd name="connsiteY4" fmla="*/ 28334 h 599271"/>
              <a:gd name="connsiteX5" fmla="*/ 1107583 w 1779860"/>
              <a:gd name="connsiteY5" fmla="*/ 20606 h 599271"/>
              <a:gd name="connsiteX6" fmla="*/ 1110159 w 1779860"/>
              <a:gd name="connsiteY6" fmla="*/ 48940 h 599271"/>
              <a:gd name="connsiteX7" fmla="*/ 1141068 w 1779860"/>
              <a:gd name="connsiteY7" fmla="*/ 59243 h 599271"/>
              <a:gd name="connsiteX8" fmla="*/ 1153947 w 1779860"/>
              <a:gd name="connsiteY8" fmla="*/ 41212 h 599271"/>
              <a:gd name="connsiteX9" fmla="*/ 1146220 w 1779860"/>
              <a:gd name="connsiteY9" fmla="*/ 20606 h 599271"/>
              <a:gd name="connsiteX10" fmla="*/ 1238947 w 1779860"/>
              <a:gd name="connsiteY10" fmla="*/ 5152 h 599271"/>
              <a:gd name="connsiteX11" fmla="*/ 1349706 w 1779860"/>
              <a:gd name="connsiteY11" fmla="*/ 0 h 599271"/>
              <a:gd name="connsiteX12" fmla="*/ 1452737 w 1779860"/>
              <a:gd name="connsiteY12" fmla="*/ 2576 h 599271"/>
              <a:gd name="connsiteX13" fmla="*/ 1530010 w 1779860"/>
              <a:gd name="connsiteY13" fmla="*/ 54091 h 599271"/>
              <a:gd name="connsiteX14" fmla="*/ 1571222 w 1779860"/>
              <a:gd name="connsiteY14" fmla="*/ 59243 h 599271"/>
              <a:gd name="connsiteX15" fmla="*/ 1576374 w 1779860"/>
              <a:gd name="connsiteY15" fmla="*/ 46364 h 599271"/>
              <a:gd name="connsiteX16" fmla="*/ 1617586 w 1779860"/>
              <a:gd name="connsiteY16" fmla="*/ 51516 h 599271"/>
              <a:gd name="connsiteX17" fmla="*/ 1638192 w 1779860"/>
              <a:gd name="connsiteY17" fmla="*/ 66970 h 599271"/>
              <a:gd name="connsiteX18" fmla="*/ 1697435 w 1779860"/>
              <a:gd name="connsiteY18" fmla="*/ 48940 h 599271"/>
              <a:gd name="connsiteX19" fmla="*/ 1728345 w 1779860"/>
              <a:gd name="connsiteY19" fmla="*/ 69546 h 599271"/>
              <a:gd name="connsiteX20" fmla="*/ 1772133 w 1779860"/>
              <a:gd name="connsiteY20" fmla="*/ 82425 h 599271"/>
              <a:gd name="connsiteX21" fmla="*/ 1779860 w 1779860"/>
              <a:gd name="connsiteY21" fmla="*/ 113334 h 599271"/>
              <a:gd name="connsiteX22" fmla="*/ 1746375 w 1779860"/>
              <a:gd name="connsiteY22" fmla="*/ 115910 h 599271"/>
              <a:gd name="connsiteX23" fmla="*/ 1730920 w 1779860"/>
              <a:gd name="connsiteY23" fmla="*/ 115910 h 599271"/>
              <a:gd name="connsiteX24" fmla="*/ 1728345 w 1779860"/>
              <a:gd name="connsiteY24" fmla="*/ 141668 h 599271"/>
              <a:gd name="connsiteX25" fmla="*/ 1689708 w 1779860"/>
              <a:gd name="connsiteY25" fmla="*/ 136516 h 599271"/>
              <a:gd name="connsiteX26" fmla="*/ 1684556 w 1779860"/>
              <a:gd name="connsiteY26" fmla="*/ 151971 h 599271"/>
              <a:gd name="connsiteX27" fmla="*/ 1658799 w 1779860"/>
              <a:gd name="connsiteY27" fmla="*/ 157122 h 599271"/>
              <a:gd name="connsiteX28" fmla="*/ 1653647 w 1779860"/>
              <a:gd name="connsiteY28" fmla="*/ 175153 h 599271"/>
              <a:gd name="connsiteX29" fmla="*/ 1627889 w 1779860"/>
              <a:gd name="connsiteY29" fmla="*/ 182880 h 599271"/>
              <a:gd name="connsiteX30" fmla="*/ 1615011 w 1779860"/>
              <a:gd name="connsiteY30" fmla="*/ 200910 h 599271"/>
              <a:gd name="connsiteX31" fmla="*/ 1581525 w 1779860"/>
              <a:gd name="connsiteY31" fmla="*/ 190607 h 599271"/>
              <a:gd name="connsiteX32" fmla="*/ 1576374 w 1779860"/>
              <a:gd name="connsiteY32" fmla="*/ 218941 h 599271"/>
              <a:gd name="connsiteX33" fmla="*/ 1537737 w 1779860"/>
              <a:gd name="connsiteY33" fmla="*/ 203486 h 599271"/>
              <a:gd name="connsiteX34" fmla="*/ 1514555 w 1779860"/>
              <a:gd name="connsiteY34" fmla="*/ 213789 h 599271"/>
              <a:gd name="connsiteX35" fmla="*/ 1499101 w 1779860"/>
              <a:gd name="connsiteY35" fmla="*/ 229244 h 599271"/>
              <a:gd name="connsiteX36" fmla="*/ 1481070 w 1779860"/>
              <a:gd name="connsiteY36" fmla="*/ 234396 h 599271"/>
              <a:gd name="connsiteX37" fmla="*/ 1504252 w 1779860"/>
              <a:gd name="connsiteY37" fmla="*/ 260153 h 599271"/>
              <a:gd name="connsiteX38" fmla="*/ 1463040 w 1779860"/>
              <a:gd name="connsiteY38" fmla="*/ 280759 h 599271"/>
              <a:gd name="connsiteX39" fmla="*/ 1470767 w 1779860"/>
              <a:gd name="connsiteY39" fmla="*/ 316820 h 599271"/>
              <a:gd name="connsiteX40" fmla="*/ 1511980 w 1779860"/>
              <a:gd name="connsiteY40" fmla="*/ 376063 h 599271"/>
              <a:gd name="connsiteX41" fmla="*/ 1491373 w 1779860"/>
              <a:gd name="connsiteY41" fmla="*/ 443033 h 599271"/>
              <a:gd name="connsiteX42" fmla="*/ 1470767 w 1779860"/>
              <a:gd name="connsiteY42" fmla="*/ 473943 h 599271"/>
              <a:gd name="connsiteX43" fmla="*/ 1481070 w 1779860"/>
              <a:gd name="connsiteY43" fmla="*/ 504852 h 599271"/>
              <a:gd name="connsiteX44" fmla="*/ 1452737 w 1779860"/>
              <a:gd name="connsiteY44" fmla="*/ 538337 h 599271"/>
              <a:gd name="connsiteX45" fmla="*/ 1414100 w 1779860"/>
              <a:gd name="connsiteY45" fmla="*/ 556367 h 599271"/>
              <a:gd name="connsiteX46" fmla="*/ 1401221 w 1779860"/>
              <a:gd name="connsiteY46" fmla="*/ 569246 h 599271"/>
              <a:gd name="connsiteX47" fmla="*/ 1401221 w 1779860"/>
              <a:gd name="connsiteY47" fmla="*/ 595004 h 599271"/>
              <a:gd name="connsiteX48" fmla="*/ 1280160 w 1779860"/>
              <a:gd name="connsiteY48" fmla="*/ 571822 h 599271"/>
              <a:gd name="connsiteX49" fmla="*/ 1264705 w 1779860"/>
              <a:gd name="connsiteY49" fmla="*/ 543488 h 599271"/>
              <a:gd name="connsiteX50" fmla="*/ 1264705 w 1779860"/>
              <a:gd name="connsiteY50" fmla="*/ 512579 h 599271"/>
              <a:gd name="connsiteX51" fmla="*/ 1190008 w 1779860"/>
              <a:gd name="connsiteY51" fmla="*/ 440458 h 599271"/>
              <a:gd name="connsiteX52" fmla="*/ 1079249 w 1779860"/>
              <a:gd name="connsiteY52" fmla="*/ 443033 h 599271"/>
              <a:gd name="connsiteX53" fmla="*/ 1043189 w 1779860"/>
              <a:gd name="connsiteY53" fmla="*/ 419851 h 599271"/>
              <a:gd name="connsiteX54" fmla="*/ 1012279 w 1779860"/>
              <a:gd name="connsiteY54" fmla="*/ 419851 h 599271"/>
              <a:gd name="connsiteX55" fmla="*/ 1032885 w 1779860"/>
              <a:gd name="connsiteY55" fmla="*/ 440458 h 599271"/>
              <a:gd name="connsiteX56" fmla="*/ 1022582 w 1779860"/>
              <a:gd name="connsiteY56" fmla="*/ 458488 h 599271"/>
              <a:gd name="connsiteX57" fmla="*/ 898945 w 1779860"/>
              <a:gd name="connsiteY57" fmla="*/ 458488 h 599271"/>
              <a:gd name="connsiteX58" fmla="*/ 883491 w 1779860"/>
              <a:gd name="connsiteY58" fmla="*/ 476518 h 599271"/>
              <a:gd name="connsiteX59" fmla="*/ 888642 w 1779860"/>
              <a:gd name="connsiteY59" fmla="*/ 504852 h 599271"/>
              <a:gd name="connsiteX60" fmla="*/ 831975 w 1779860"/>
              <a:gd name="connsiteY60" fmla="*/ 515155 h 599271"/>
              <a:gd name="connsiteX61" fmla="*/ 785611 w 1779860"/>
              <a:gd name="connsiteY61" fmla="*/ 510003 h 599271"/>
              <a:gd name="connsiteX62" fmla="*/ 770156 w 1779860"/>
              <a:gd name="connsiteY62" fmla="*/ 473943 h 599271"/>
              <a:gd name="connsiteX63" fmla="*/ 759853 w 1779860"/>
              <a:gd name="connsiteY63" fmla="*/ 461064 h 599271"/>
              <a:gd name="connsiteX64" fmla="*/ 762429 w 1779860"/>
              <a:gd name="connsiteY64" fmla="*/ 432730 h 599271"/>
              <a:gd name="connsiteX65" fmla="*/ 795914 w 1779860"/>
              <a:gd name="connsiteY65" fmla="*/ 435306 h 599271"/>
              <a:gd name="connsiteX66" fmla="*/ 811369 w 1779860"/>
              <a:gd name="connsiteY66" fmla="*/ 453336 h 599271"/>
              <a:gd name="connsiteX67" fmla="*/ 819096 w 1779860"/>
              <a:gd name="connsiteY67" fmla="*/ 468791 h 599271"/>
              <a:gd name="connsiteX68" fmla="*/ 855157 w 1779860"/>
              <a:gd name="connsiteY68" fmla="*/ 450761 h 599271"/>
              <a:gd name="connsiteX69" fmla="*/ 837127 w 1779860"/>
              <a:gd name="connsiteY69" fmla="*/ 388942 h 599271"/>
              <a:gd name="connsiteX70" fmla="*/ 821672 w 1779860"/>
              <a:gd name="connsiteY70" fmla="*/ 334851 h 599271"/>
              <a:gd name="connsiteX71" fmla="*/ 801066 w 1779860"/>
              <a:gd name="connsiteY71" fmla="*/ 257578 h 599271"/>
              <a:gd name="connsiteX72" fmla="*/ 762429 w 1779860"/>
              <a:gd name="connsiteY72" fmla="*/ 211214 h 599271"/>
              <a:gd name="connsiteX73" fmla="*/ 705762 w 1779860"/>
              <a:gd name="connsiteY73" fmla="*/ 157122 h 599271"/>
              <a:gd name="connsiteX74" fmla="*/ 633640 w 1779860"/>
              <a:gd name="connsiteY74" fmla="*/ 141668 h 599271"/>
              <a:gd name="connsiteX75" fmla="*/ 576973 w 1779860"/>
              <a:gd name="connsiteY75" fmla="*/ 103031 h 599271"/>
              <a:gd name="connsiteX76" fmla="*/ 517731 w 1779860"/>
              <a:gd name="connsiteY76" fmla="*/ 113334 h 599271"/>
              <a:gd name="connsiteX77" fmla="*/ 502276 w 1779860"/>
              <a:gd name="connsiteY77" fmla="*/ 123637 h 599271"/>
              <a:gd name="connsiteX78" fmla="*/ 414700 w 1779860"/>
              <a:gd name="connsiteY78" fmla="*/ 131365 h 599271"/>
              <a:gd name="connsiteX79" fmla="*/ 406972 w 1779860"/>
              <a:gd name="connsiteY79" fmla="*/ 146819 h 599271"/>
              <a:gd name="connsiteX80" fmla="*/ 306517 w 1779860"/>
              <a:gd name="connsiteY80" fmla="*/ 157122 h 599271"/>
              <a:gd name="connsiteX81" fmla="*/ 298790 w 1779860"/>
              <a:gd name="connsiteY81" fmla="*/ 182880 h 599271"/>
              <a:gd name="connsiteX82" fmla="*/ 303941 w 1779860"/>
              <a:gd name="connsiteY82" fmla="*/ 239547 h 599271"/>
              <a:gd name="connsiteX83" fmla="*/ 242123 w 1779860"/>
              <a:gd name="connsiteY83" fmla="*/ 280759 h 599271"/>
              <a:gd name="connsiteX84" fmla="*/ 208638 w 1779860"/>
              <a:gd name="connsiteY84" fmla="*/ 285912 h 599271"/>
              <a:gd name="connsiteX85" fmla="*/ 177728 w 1779860"/>
              <a:gd name="connsiteY85" fmla="*/ 234396 h 599271"/>
              <a:gd name="connsiteX86" fmla="*/ 108182 w 1779860"/>
              <a:gd name="connsiteY86" fmla="*/ 203486 h 599271"/>
              <a:gd name="connsiteX87" fmla="*/ 95303 w 1779860"/>
              <a:gd name="connsiteY87" fmla="*/ 208638 h 599271"/>
              <a:gd name="connsiteX88" fmla="*/ 95303 w 1779860"/>
              <a:gd name="connsiteY88" fmla="*/ 244699 h 599271"/>
              <a:gd name="connsiteX89" fmla="*/ 69546 w 1779860"/>
              <a:gd name="connsiteY89" fmla="*/ 285911 h 599271"/>
              <a:gd name="connsiteX90" fmla="*/ 46363 w 1779860"/>
              <a:gd name="connsiteY90" fmla="*/ 283335 h 599271"/>
              <a:gd name="connsiteX91" fmla="*/ 54091 w 1779860"/>
              <a:gd name="connsiteY91" fmla="*/ 226668 h 599271"/>
              <a:gd name="connsiteX92" fmla="*/ 0 w 1779860"/>
              <a:gd name="connsiteY92" fmla="*/ 211213 h 599271"/>
              <a:gd name="connsiteX0" fmla="*/ 0 w 1779860"/>
              <a:gd name="connsiteY0" fmla="*/ 211213 h 599271"/>
              <a:gd name="connsiteX1" fmla="*/ 262729 w 1779860"/>
              <a:gd name="connsiteY1" fmla="*/ 131365 h 599271"/>
              <a:gd name="connsiteX2" fmla="*/ 468791 w 1779860"/>
              <a:gd name="connsiteY2" fmla="*/ 85001 h 599271"/>
              <a:gd name="connsiteX3" fmla="*/ 788187 w 1779860"/>
              <a:gd name="connsiteY3" fmla="*/ 54091 h 599271"/>
              <a:gd name="connsiteX4" fmla="*/ 1063795 w 1779860"/>
              <a:gd name="connsiteY4" fmla="*/ 28334 h 599271"/>
              <a:gd name="connsiteX5" fmla="*/ 1107583 w 1779860"/>
              <a:gd name="connsiteY5" fmla="*/ 20606 h 599271"/>
              <a:gd name="connsiteX6" fmla="*/ 1110159 w 1779860"/>
              <a:gd name="connsiteY6" fmla="*/ 48940 h 599271"/>
              <a:gd name="connsiteX7" fmla="*/ 1141068 w 1779860"/>
              <a:gd name="connsiteY7" fmla="*/ 59243 h 599271"/>
              <a:gd name="connsiteX8" fmla="*/ 1153947 w 1779860"/>
              <a:gd name="connsiteY8" fmla="*/ 41212 h 599271"/>
              <a:gd name="connsiteX9" fmla="*/ 1146220 w 1779860"/>
              <a:gd name="connsiteY9" fmla="*/ 20606 h 599271"/>
              <a:gd name="connsiteX10" fmla="*/ 1238947 w 1779860"/>
              <a:gd name="connsiteY10" fmla="*/ 5152 h 599271"/>
              <a:gd name="connsiteX11" fmla="*/ 1349706 w 1779860"/>
              <a:gd name="connsiteY11" fmla="*/ 0 h 599271"/>
              <a:gd name="connsiteX12" fmla="*/ 1452737 w 1779860"/>
              <a:gd name="connsiteY12" fmla="*/ 2576 h 599271"/>
              <a:gd name="connsiteX13" fmla="*/ 1530010 w 1779860"/>
              <a:gd name="connsiteY13" fmla="*/ 54091 h 599271"/>
              <a:gd name="connsiteX14" fmla="*/ 1571222 w 1779860"/>
              <a:gd name="connsiteY14" fmla="*/ 59243 h 599271"/>
              <a:gd name="connsiteX15" fmla="*/ 1576374 w 1779860"/>
              <a:gd name="connsiteY15" fmla="*/ 46364 h 599271"/>
              <a:gd name="connsiteX16" fmla="*/ 1617586 w 1779860"/>
              <a:gd name="connsiteY16" fmla="*/ 51516 h 599271"/>
              <a:gd name="connsiteX17" fmla="*/ 1638192 w 1779860"/>
              <a:gd name="connsiteY17" fmla="*/ 66970 h 599271"/>
              <a:gd name="connsiteX18" fmla="*/ 1697435 w 1779860"/>
              <a:gd name="connsiteY18" fmla="*/ 48940 h 599271"/>
              <a:gd name="connsiteX19" fmla="*/ 1728345 w 1779860"/>
              <a:gd name="connsiteY19" fmla="*/ 69546 h 599271"/>
              <a:gd name="connsiteX20" fmla="*/ 1772133 w 1779860"/>
              <a:gd name="connsiteY20" fmla="*/ 82425 h 599271"/>
              <a:gd name="connsiteX21" fmla="*/ 1779860 w 1779860"/>
              <a:gd name="connsiteY21" fmla="*/ 113334 h 599271"/>
              <a:gd name="connsiteX22" fmla="*/ 1746375 w 1779860"/>
              <a:gd name="connsiteY22" fmla="*/ 115910 h 599271"/>
              <a:gd name="connsiteX23" fmla="*/ 1730920 w 1779860"/>
              <a:gd name="connsiteY23" fmla="*/ 115910 h 599271"/>
              <a:gd name="connsiteX24" fmla="*/ 1728345 w 1779860"/>
              <a:gd name="connsiteY24" fmla="*/ 141668 h 599271"/>
              <a:gd name="connsiteX25" fmla="*/ 1689708 w 1779860"/>
              <a:gd name="connsiteY25" fmla="*/ 136516 h 599271"/>
              <a:gd name="connsiteX26" fmla="*/ 1684556 w 1779860"/>
              <a:gd name="connsiteY26" fmla="*/ 151971 h 599271"/>
              <a:gd name="connsiteX27" fmla="*/ 1658799 w 1779860"/>
              <a:gd name="connsiteY27" fmla="*/ 157122 h 599271"/>
              <a:gd name="connsiteX28" fmla="*/ 1653647 w 1779860"/>
              <a:gd name="connsiteY28" fmla="*/ 175153 h 599271"/>
              <a:gd name="connsiteX29" fmla="*/ 1627889 w 1779860"/>
              <a:gd name="connsiteY29" fmla="*/ 182880 h 599271"/>
              <a:gd name="connsiteX30" fmla="*/ 1615011 w 1779860"/>
              <a:gd name="connsiteY30" fmla="*/ 200910 h 599271"/>
              <a:gd name="connsiteX31" fmla="*/ 1581525 w 1779860"/>
              <a:gd name="connsiteY31" fmla="*/ 190607 h 599271"/>
              <a:gd name="connsiteX32" fmla="*/ 1576374 w 1779860"/>
              <a:gd name="connsiteY32" fmla="*/ 218941 h 599271"/>
              <a:gd name="connsiteX33" fmla="*/ 1537737 w 1779860"/>
              <a:gd name="connsiteY33" fmla="*/ 203486 h 599271"/>
              <a:gd name="connsiteX34" fmla="*/ 1514555 w 1779860"/>
              <a:gd name="connsiteY34" fmla="*/ 213789 h 599271"/>
              <a:gd name="connsiteX35" fmla="*/ 1499101 w 1779860"/>
              <a:gd name="connsiteY35" fmla="*/ 229244 h 599271"/>
              <a:gd name="connsiteX36" fmla="*/ 1481070 w 1779860"/>
              <a:gd name="connsiteY36" fmla="*/ 234396 h 599271"/>
              <a:gd name="connsiteX37" fmla="*/ 1504252 w 1779860"/>
              <a:gd name="connsiteY37" fmla="*/ 260153 h 599271"/>
              <a:gd name="connsiteX38" fmla="*/ 1463040 w 1779860"/>
              <a:gd name="connsiteY38" fmla="*/ 280759 h 599271"/>
              <a:gd name="connsiteX39" fmla="*/ 1470767 w 1779860"/>
              <a:gd name="connsiteY39" fmla="*/ 316820 h 599271"/>
              <a:gd name="connsiteX40" fmla="*/ 1511980 w 1779860"/>
              <a:gd name="connsiteY40" fmla="*/ 376063 h 599271"/>
              <a:gd name="connsiteX41" fmla="*/ 1491373 w 1779860"/>
              <a:gd name="connsiteY41" fmla="*/ 443033 h 599271"/>
              <a:gd name="connsiteX42" fmla="*/ 1470767 w 1779860"/>
              <a:gd name="connsiteY42" fmla="*/ 473943 h 599271"/>
              <a:gd name="connsiteX43" fmla="*/ 1481070 w 1779860"/>
              <a:gd name="connsiteY43" fmla="*/ 504852 h 599271"/>
              <a:gd name="connsiteX44" fmla="*/ 1452737 w 1779860"/>
              <a:gd name="connsiteY44" fmla="*/ 538337 h 599271"/>
              <a:gd name="connsiteX45" fmla="*/ 1414100 w 1779860"/>
              <a:gd name="connsiteY45" fmla="*/ 556367 h 599271"/>
              <a:gd name="connsiteX46" fmla="*/ 1401221 w 1779860"/>
              <a:gd name="connsiteY46" fmla="*/ 569246 h 599271"/>
              <a:gd name="connsiteX47" fmla="*/ 1401221 w 1779860"/>
              <a:gd name="connsiteY47" fmla="*/ 595004 h 599271"/>
              <a:gd name="connsiteX48" fmla="*/ 1280160 w 1779860"/>
              <a:gd name="connsiteY48" fmla="*/ 571822 h 599271"/>
              <a:gd name="connsiteX49" fmla="*/ 1264705 w 1779860"/>
              <a:gd name="connsiteY49" fmla="*/ 543488 h 599271"/>
              <a:gd name="connsiteX50" fmla="*/ 1264705 w 1779860"/>
              <a:gd name="connsiteY50" fmla="*/ 512579 h 599271"/>
              <a:gd name="connsiteX51" fmla="*/ 1190008 w 1779860"/>
              <a:gd name="connsiteY51" fmla="*/ 440458 h 599271"/>
              <a:gd name="connsiteX52" fmla="*/ 1079249 w 1779860"/>
              <a:gd name="connsiteY52" fmla="*/ 443033 h 599271"/>
              <a:gd name="connsiteX53" fmla="*/ 1043189 w 1779860"/>
              <a:gd name="connsiteY53" fmla="*/ 419851 h 599271"/>
              <a:gd name="connsiteX54" fmla="*/ 1012279 w 1779860"/>
              <a:gd name="connsiteY54" fmla="*/ 419851 h 599271"/>
              <a:gd name="connsiteX55" fmla="*/ 1032885 w 1779860"/>
              <a:gd name="connsiteY55" fmla="*/ 440458 h 599271"/>
              <a:gd name="connsiteX56" fmla="*/ 1022582 w 1779860"/>
              <a:gd name="connsiteY56" fmla="*/ 458488 h 599271"/>
              <a:gd name="connsiteX57" fmla="*/ 898945 w 1779860"/>
              <a:gd name="connsiteY57" fmla="*/ 458488 h 599271"/>
              <a:gd name="connsiteX58" fmla="*/ 883491 w 1779860"/>
              <a:gd name="connsiteY58" fmla="*/ 476518 h 599271"/>
              <a:gd name="connsiteX59" fmla="*/ 888642 w 1779860"/>
              <a:gd name="connsiteY59" fmla="*/ 504852 h 599271"/>
              <a:gd name="connsiteX60" fmla="*/ 831975 w 1779860"/>
              <a:gd name="connsiteY60" fmla="*/ 515155 h 599271"/>
              <a:gd name="connsiteX61" fmla="*/ 785611 w 1779860"/>
              <a:gd name="connsiteY61" fmla="*/ 510003 h 599271"/>
              <a:gd name="connsiteX62" fmla="*/ 770156 w 1779860"/>
              <a:gd name="connsiteY62" fmla="*/ 473943 h 599271"/>
              <a:gd name="connsiteX63" fmla="*/ 759853 w 1779860"/>
              <a:gd name="connsiteY63" fmla="*/ 461064 h 599271"/>
              <a:gd name="connsiteX64" fmla="*/ 762429 w 1779860"/>
              <a:gd name="connsiteY64" fmla="*/ 432730 h 599271"/>
              <a:gd name="connsiteX65" fmla="*/ 795914 w 1779860"/>
              <a:gd name="connsiteY65" fmla="*/ 435306 h 599271"/>
              <a:gd name="connsiteX66" fmla="*/ 811369 w 1779860"/>
              <a:gd name="connsiteY66" fmla="*/ 453336 h 599271"/>
              <a:gd name="connsiteX67" fmla="*/ 819096 w 1779860"/>
              <a:gd name="connsiteY67" fmla="*/ 468791 h 599271"/>
              <a:gd name="connsiteX68" fmla="*/ 855157 w 1779860"/>
              <a:gd name="connsiteY68" fmla="*/ 450761 h 599271"/>
              <a:gd name="connsiteX69" fmla="*/ 837127 w 1779860"/>
              <a:gd name="connsiteY69" fmla="*/ 388942 h 599271"/>
              <a:gd name="connsiteX70" fmla="*/ 821672 w 1779860"/>
              <a:gd name="connsiteY70" fmla="*/ 334851 h 599271"/>
              <a:gd name="connsiteX71" fmla="*/ 801066 w 1779860"/>
              <a:gd name="connsiteY71" fmla="*/ 257578 h 599271"/>
              <a:gd name="connsiteX72" fmla="*/ 762429 w 1779860"/>
              <a:gd name="connsiteY72" fmla="*/ 211214 h 599271"/>
              <a:gd name="connsiteX73" fmla="*/ 705762 w 1779860"/>
              <a:gd name="connsiteY73" fmla="*/ 157122 h 599271"/>
              <a:gd name="connsiteX74" fmla="*/ 633640 w 1779860"/>
              <a:gd name="connsiteY74" fmla="*/ 141668 h 599271"/>
              <a:gd name="connsiteX75" fmla="*/ 576973 w 1779860"/>
              <a:gd name="connsiteY75" fmla="*/ 103031 h 599271"/>
              <a:gd name="connsiteX76" fmla="*/ 517731 w 1779860"/>
              <a:gd name="connsiteY76" fmla="*/ 113334 h 599271"/>
              <a:gd name="connsiteX77" fmla="*/ 502276 w 1779860"/>
              <a:gd name="connsiteY77" fmla="*/ 123637 h 599271"/>
              <a:gd name="connsiteX78" fmla="*/ 414700 w 1779860"/>
              <a:gd name="connsiteY78" fmla="*/ 131365 h 599271"/>
              <a:gd name="connsiteX79" fmla="*/ 406972 w 1779860"/>
              <a:gd name="connsiteY79" fmla="*/ 146819 h 599271"/>
              <a:gd name="connsiteX80" fmla="*/ 306517 w 1779860"/>
              <a:gd name="connsiteY80" fmla="*/ 157122 h 599271"/>
              <a:gd name="connsiteX81" fmla="*/ 298790 w 1779860"/>
              <a:gd name="connsiteY81" fmla="*/ 182880 h 599271"/>
              <a:gd name="connsiteX82" fmla="*/ 303941 w 1779860"/>
              <a:gd name="connsiteY82" fmla="*/ 239547 h 599271"/>
              <a:gd name="connsiteX83" fmla="*/ 242123 w 1779860"/>
              <a:gd name="connsiteY83" fmla="*/ 280759 h 599271"/>
              <a:gd name="connsiteX84" fmla="*/ 208638 w 1779860"/>
              <a:gd name="connsiteY84" fmla="*/ 285912 h 599271"/>
              <a:gd name="connsiteX85" fmla="*/ 177728 w 1779860"/>
              <a:gd name="connsiteY85" fmla="*/ 234396 h 599271"/>
              <a:gd name="connsiteX86" fmla="*/ 108182 w 1779860"/>
              <a:gd name="connsiteY86" fmla="*/ 203486 h 599271"/>
              <a:gd name="connsiteX87" fmla="*/ 95303 w 1779860"/>
              <a:gd name="connsiteY87" fmla="*/ 208638 h 599271"/>
              <a:gd name="connsiteX88" fmla="*/ 95303 w 1779860"/>
              <a:gd name="connsiteY88" fmla="*/ 244699 h 599271"/>
              <a:gd name="connsiteX89" fmla="*/ 69546 w 1779860"/>
              <a:gd name="connsiteY89" fmla="*/ 285911 h 599271"/>
              <a:gd name="connsiteX90" fmla="*/ 46363 w 1779860"/>
              <a:gd name="connsiteY90" fmla="*/ 283335 h 599271"/>
              <a:gd name="connsiteX91" fmla="*/ 54091 w 1779860"/>
              <a:gd name="connsiteY91" fmla="*/ 226668 h 599271"/>
              <a:gd name="connsiteX92" fmla="*/ 0 w 1779860"/>
              <a:gd name="connsiteY92" fmla="*/ 211213 h 599271"/>
              <a:gd name="connsiteX0" fmla="*/ 0 w 1779860"/>
              <a:gd name="connsiteY0" fmla="*/ 211213 h 599271"/>
              <a:gd name="connsiteX1" fmla="*/ 262729 w 1779860"/>
              <a:gd name="connsiteY1" fmla="*/ 131365 h 599271"/>
              <a:gd name="connsiteX2" fmla="*/ 468791 w 1779860"/>
              <a:gd name="connsiteY2" fmla="*/ 85001 h 599271"/>
              <a:gd name="connsiteX3" fmla="*/ 788187 w 1779860"/>
              <a:gd name="connsiteY3" fmla="*/ 54091 h 599271"/>
              <a:gd name="connsiteX4" fmla="*/ 1063795 w 1779860"/>
              <a:gd name="connsiteY4" fmla="*/ 28334 h 599271"/>
              <a:gd name="connsiteX5" fmla="*/ 1107583 w 1779860"/>
              <a:gd name="connsiteY5" fmla="*/ 20606 h 599271"/>
              <a:gd name="connsiteX6" fmla="*/ 1110159 w 1779860"/>
              <a:gd name="connsiteY6" fmla="*/ 48940 h 599271"/>
              <a:gd name="connsiteX7" fmla="*/ 1141068 w 1779860"/>
              <a:gd name="connsiteY7" fmla="*/ 59243 h 599271"/>
              <a:gd name="connsiteX8" fmla="*/ 1153947 w 1779860"/>
              <a:gd name="connsiteY8" fmla="*/ 41212 h 599271"/>
              <a:gd name="connsiteX9" fmla="*/ 1146220 w 1779860"/>
              <a:gd name="connsiteY9" fmla="*/ 20606 h 599271"/>
              <a:gd name="connsiteX10" fmla="*/ 1238947 w 1779860"/>
              <a:gd name="connsiteY10" fmla="*/ 5152 h 599271"/>
              <a:gd name="connsiteX11" fmla="*/ 1349706 w 1779860"/>
              <a:gd name="connsiteY11" fmla="*/ 0 h 599271"/>
              <a:gd name="connsiteX12" fmla="*/ 1452737 w 1779860"/>
              <a:gd name="connsiteY12" fmla="*/ 2576 h 599271"/>
              <a:gd name="connsiteX13" fmla="*/ 1530010 w 1779860"/>
              <a:gd name="connsiteY13" fmla="*/ 54091 h 599271"/>
              <a:gd name="connsiteX14" fmla="*/ 1571222 w 1779860"/>
              <a:gd name="connsiteY14" fmla="*/ 59243 h 599271"/>
              <a:gd name="connsiteX15" fmla="*/ 1576374 w 1779860"/>
              <a:gd name="connsiteY15" fmla="*/ 46364 h 599271"/>
              <a:gd name="connsiteX16" fmla="*/ 1617586 w 1779860"/>
              <a:gd name="connsiteY16" fmla="*/ 51516 h 599271"/>
              <a:gd name="connsiteX17" fmla="*/ 1638192 w 1779860"/>
              <a:gd name="connsiteY17" fmla="*/ 66970 h 599271"/>
              <a:gd name="connsiteX18" fmla="*/ 1697435 w 1779860"/>
              <a:gd name="connsiteY18" fmla="*/ 48940 h 599271"/>
              <a:gd name="connsiteX19" fmla="*/ 1728345 w 1779860"/>
              <a:gd name="connsiteY19" fmla="*/ 69546 h 599271"/>
              <a:gd name="connsiteX20" fmla="*/ 1772133 w 1779860"/>
              <a:gd name="connsiteY20" fmla="*/ 82425 h 599271"/>
              <a:gd name="connsiteX21" fmla="*/ 1779860 w 1779860"/>
              <a:gd name="connsiteY21" fmla="*/ 113334 h 599271"/>
              <a:gd name="connsiteX22" fmla="*/ 1746375 w 1779860"/>
              <a:gd name="connsiteY22" fmla="*/ 115910 h 599271"/>
              <a:gd name="connsiteX23" fmla="*/ 1730920 w 1779860"/>
              <a:gd name="connsiteY23" fmla="*/ 115910 h 599271"/>
              <a:gd name="connsiteX24" fmla="*/ 1728345 w 1779860"/>
              <a:gd name="connsiteY24" fmla="*/ 141668 h 599271"/>
              <a:gd name="connsiteX25" fmla="*/ 1689708 w 1779860"/>
              <a:gd name="connsiteY25" fmla="*/ 136516 h 599271"/>
              <a:gd name="connsiteX26" fmla="*/ 1684556 w 1779860"/>
              <a:gd name="connsiteY26" fmla="*/ 151971 h 599271"/>
              <a:gd name="connsiteX27" fmla="*/ 1658799 w 1779860"/>
              <a:gd name="connsiteY27" fmla="*/ 157122 h 599271"/>
              <a:gd name="connsiteX28" fmla="*/ 1653647 w 1779860"/>
              <a:gd name="connsiteY28" fmla="*/ 175153 h 599271"/>
              <a:gd name="connsiteX29" fmla="*/ 1627889 w 1779860"/>
              <a:gd name="connsiteY29" fmla="*/ 182880 h 599271"/>
              <a:gd name="connsiteX30" fmla="*/ 1615011 w 1779860"/>
              <a:gd name="connsiteY30" fmla="*/ 200910 h 599271"/>
              <a:gd name="connsiteX31" fmla="*/ 1581525 w 1779860"/>
              <a:gd name="connsiteY31" fmla="*/ 190607 h 599271"/>
              <a:gd name="connsiteX32" fmla="*/ 1576374 w 1779860"/>
              <a:gd name="connsiteY32" fmla="*/ 218941 h 599271"/>
              <a:gd name="connsiteX33" fmla="*/ 1537737 w 1779860"/>
              <a:gd name="connsiteY33" fmla="*/ 203486 h 599271"/>
              <a:gd name="connsiteX34" fmla="*/ 1514555 w 1779860"/>
              <a:gd name="connsiteY34" fmla="*/ 213789 h 599271"/>
              <a:gd name="connsiteX35" fmla="*/ 1499101 w 1779860"/>
              <a:gd name="connsiteY35" fmla="*/ 229244 h 599271"/>
              <a:gd name="connsiteX36" fmla="*/ 1481070 w 1779860"/>
              <a:gd name="connsiteY36" fmla="*/ 234396 h 599271"/>
              <a:gd name="connsiteX37" fmla="*/ 1504252 w 1779860"/>
              <a:gd name="connsiteY37" fmla="*/ 260153 h 599271"/>
              <a:gd name="connsiteX38" fmla="*/ 1463040 w 1779860"/>
              <a:gd name="connsiteY38" fmla="*/ 280759 h 599271"/>
              <a:gd name="connsiteX39" fmla="*/ 1470767 w 1779860"/>
              <a:gd name="connsiteY39" fmla="*/ 316820 h 599271"/>
              <a:gd name="connsiteX40" fmla="*/ 1511980 w 1779860"/>
              <a:gd name="connsiteY40" fmla="*/ 376063 h 599271"/>
              <a:gd name="connsiteX41" fmla="*/ 1491373 w 1779860"/>
              <a:gd name="connsiteY41" fmla="*/ 443033 h 599271"/>
              <a:gd name="connsiteX42" fmla="*/ 1470767 w 1779860"/>
              <a:gd name="connsiteY42" fmla="*/ 473943 h 599271"/>
              <a:gd name="connsiteX43" fmla="*/ 1481070 w 1779860"/>
              <a:gd name="connsiteY43" fmla="*/ 504852 h 599271"/>
              <a:gd name="connsiteX44" fmla="*/ 1452737 w 1779860"/>
              <a:gd name="connsiteY44" fmla="*/ 538337 h 599271"/>
              <a:gd name="connsiteX45" fmla="*/ 1414100 w 1779860"/>
              <a:gd name="connsiteY45" fmla="*/ 556367 h 599271"/>
              <a:gd name="connsiteX46" fmla="*/ 1401221 w 1779860"/>
              <a:gd name="connsiteY46" fmla="*/ 569246 h 599271"/>
              <a:gd name="connsiteX47" fmla="*/ 1401221 w 1779860"/>
              <a:gd name="connsiteY47" fmla="*/ 595004 h 599271"/>
              <a:gd name="connsiteX48" fmla="*/ 1280160 w 1779860"/>
              <a:gd name="connsiteY48" fmla="*/ 571822 h 599271"/>
              <a:gd name="connsiteX49" fmla="*/ 1264705 w 1779860"/>
              <a:gd name="connsiteY49" fmla="*/ 543488 h 599271"/>
              <a:gd name="connsiteX50" fmla="*/ 1264705 w 1779860"/>
              <a:gd name="connsiteY50" fmla="*/ 512579 h 599271"/>
              <a:gd name="connsiteX51" fmla="*/ 1190008 w 1779860"/>
              <a:gd name="connsiteY51" fmla="*/ 440458 h 599271"/>
              <a:gd name="connsiteX52" fmla="*/ 1079249 w 1779860"/>
              <a:gd name="connsiteY52" fmla="*/ 443033 h 599271"/>
              <a:gd name="connsiteX53" fmla="*/ 1043189 w 1779860"/>
              <a:gd name="connsiteY53" fmla="*/ 419851 h 599271"/>
              <a:gd name="connsiteX54" fmla="*/ 1012279 w 1779860"/>
              <a:gd name="connsiteY54" fmla="*/ 419851 h 599271"/>
              <a:gd name="connsiteX55" fmla="*/ 1032885 w 1779860"/>
              <a:gd name="connsiteY55" fmla="*/ 440458 h 599271"/>
              <a:gd name="connsiteX56" fmla="*/ 1022582 w 1779860"/>
              <a:gd name="connsiteY56" fmla="*/ 458488 h 599271"/>
              <a:gd name="connsiteX57" fmla="*/ 898945 w 1779860"/>
              <a:gd name="connsiteY57" fmla="*/ 458488 h 599271"/>
              <a:gd name="connsiteX58" fmla="*/ 883491 w 1779860"/>
              <a:gd name="connsiteY58" fmla="*/ 476518 h 599271"/>
              <a:gd name="connsiteX59" fmla="*/ 888642 w 1779860"/>
              <a:gd name="connsiteY59" fmla="*/ 504852 h 599271"/>
              <a:gd name="connsiteX60" fmla="*/ 831975 w 1779860"/>
              <a:gd name="connsiteY60" fmla="*/ 515155 h 599271"/>
              <a:gd name="connsiteX61" fmla="*/ 785611 w 1779860"/>
              <a:gd name="connsiteY61" fmla="*/ 510003 h 599271"/>
              <a:gd name="connsiteX62" fmla="*/ 770156 w 1779860"/>
              <a:gd name="connsiteY62" fmla="*/ 473943 h 599271"/>
              <a:gd name="connsiteX63" fmla="*/ 759853 w 1779860"/>
              <a:gd name="connsiteY63" fmla="*/ 461064 h 599271"/>
              <a:gd name="connsiteX64" fmla="*/ 762429 w 1779860"/>
              <a:gd name="connsiteY64" fmla="*/ 432730 h 599271"/>
              <a:gd name="connsiteX65" fmla="*/ 795914 w 1779860"/>
              <a:gd name="connsiteY65" fmla="*/ 435306 h 599271"/>
              <a:gd name="connsiteX66" fmla="*/ 811369 w 1779860"/>
              <a:gd name="connsiteY66" fmla="*/ 453336 h 599271"/>
              <a:gd name="connsiteX67" fmla="*/ 819096 w 1779860"/>
              <a:gd name="connsiteY67" fmla="*/ 468791 h 599271"/>
              <a:gd name="connsiteX68" fmla="*/ 855157 w 1779860"/>
              <a:gd name="connsiteY68" fmla="*/ 450761 h 599271"/>
              <a:gd name="connsiteX69" fmla="*/ 837127 w 1779860"/>
              <a:gd name="connsiteY69" fmla="*/ 388942 h 599271"/>
              <a:gd name="connsiteX70" fmla="*/ 821672 w 1779860"/>
              <a:gd name="connsiteY70" fmla="*/ 334851 h 599271"/>
              <a:gd name="connsiteX71" fmla="*/ 801066 w 1779860"/>
              <a:gd name="connsiteY71" fmla="*/ 257578 h 599271"/>
              <a:gd name="connsiteX72" fmla="*/ 762429 w 1779860"/>
              <a:gd name="connsiteY72" fmla="*/ 211214 h 599271"/>
              <a:gd name="connsiteX73" fmla="*/ 705762 w 1779860"/>
              <a:gd name="connsiteY73" fmla="*/ 157122 h 599271"/>
              <a:gd name="connsiteX74" fmla="*/ 633640 w 1779860"/>
              <a:gd name="connsiteY74" fmla="*/ 141668 h 599271"/>
              <a:gd name="connsiteX75" fmla="*/ 576973 w 1779860"/>
              <a:gd name="connsiteY75" fmla="*/ 103031 h 599271"/>
              <a:gd name="connsiteX76" fmla="*/ 517731 w 1779860"/>
              <a:gd name="connsiteY76" fmla="*/ 113334 h 599271"/>
              <a:gd name="connsiteX77" fmla="*/ 502276 w 1779860"/>
              <a:gd name="connsiteY77" fmla="*/ 123637 h 599271"/>
              <a:gd name="connsiteX78" fmla="*/ 414700 w 1779860"/>
              <a:gd name="connsiteY78" fmla="*/ 131365 h 599271"/>
              <a:gd name="connsiteX79" fmla="*/ 406972 w 1779860"/>
              <a:gd name="connsiteY79" fmla="*/ 146819 h 599271"/>
              <a:gd name="connsiteX80" fmla="*/ 306517 w 1779860"/>
              <a:gd name="connsiteY80" fmla="*/ 157122 h 599271"/>
              <a:gd name="connsiteX81" fmla="*/ 298790 w 1779860"/>
              <a:gd name="connsiteY81" fmla="*/ 182880 h 599271"/>
              <a:gd name="connsiteX82" fmla="*/ 303941 w 1779860"/>
              <a:gd name="connsiteY82" fmla="*/ 239547 h 599271"/>
              <a:gd name="connsiteX83" fmla="*/ 242123 w 1779860"/>
              <a:gd name="connsiteY83" fmla="*/ 280759 h 599271"/>
              <a:gd name="connsiteX84" fmla="*/ 208638 w 1779860"/>
              <a:gd name="connsiteY84" fmla="*/ 285912 h 599271"/>
              <a:gd name="connsiteX85" fmla="*/ 177728 w 1779860"/>
              <a:gd name="connsiteY85" fmla="*/ 234396 h 599271"/>
              <a:gd name="connsiteX86" fmla="*/ 108182 w 1779860"/>
              <a:gd name="connsiteY86" fmla="*/ 203486 h 599271"/>
              <a:gd name="connsiteX87" fmla="*/ 95303 w 1779860"/>
              <a:gd name="connsiteY87" fmla="*/ 208638 h 599271"/>
              <a:gd name="connsiteX88" fmla="*/ 95303 w 1779860"/>
              <a:gd name="connsiteY88" fmla="*/ 244699 h 599271"/>
              <a:gd name="connsiteX89" fmla="*/ 69546 w 1779860"/>
              <a:gd name="connsiteY89" fmla="*/ 285911 h 599271"/>
              <a:gd name="connsiteX90" fmla="*/ 46363 w 1779860"/>
              <a:gd name="connsiteY90" fmla="*/ 283335 h 599271"/>
              <a:gd name="connsiteX91" fmla="*/ 54091 w 1779860"/>
              <a:gd name="connsiteY91" fmla="*/ 226668 h 599271"/>
              <a:gd name="connsiteX92" fmla="*/ 0 w 1779860"/>
              <a:gd name="connsiteY92" fmla="*/ 211213 h 599271"/>
              <a:gd name="connsiteX0" fmla="*/ 0 w 1779860"/>
              <a:gd name="connsiteY0" fmla="*/ 211213 h 599271"/>
              <a:gd name="connsiteX1" fmla="*/ 262729 w 1779860"/>
              <a:gd name="connsiteY1" fmla="*/ 131365 h 599271"/>
              <a:gd name="connsiteX2" fmla="*/ 468791 w 1779860"/>
              <a:gd name="connsiteY2" fmla="*/ 85001 h 599271"/>
              <a:gd name="connsiteX3" fmla="*/ 788187 w 1779860"/>
              <a:gd name="connsiteY3" fmla="*/ 54091 h 599271"/>
              <a:gd name="connsiteX4" fmla="*/ 1063795 w 1779860"/>
              <a:gd name="connsiteY4" fmla="*/ 28334 h 599271"/>
              <a:gd name="connsiteX5" fmla="*/ 1107583 w 1779860"/>
              <a:gd name="connsiteY5" fmla="*/ 20606 h 599271"/>
              <a:gd name="connsiteX6" fmla="*/ 1110159 w 1779860"/>
              <a:gd name="connsiteY6" fmla="*/ 48940 h 599271"/>
              <a:gd name="connsiteX7" fmla="*/ 1141068 w 1779860"/>
              <a:gd name="connsiteY7" fmla="*/ 59243 h 599271"/>
              <a:gd name="connsiteX8" fmla="*/ 1153947 w 1779860"/>
              <a:gd name="connsiteY8" fmla="*/ 41212 h 599271"/>
              <a:gd name="connsiteX9" fmla="*/ 1146220 w 1779860"/>
              <a:gd name="connsiteY9" fmla="*/ 20606 h 599271"/>
              <a:gd name="connsiteX10" fmla="*/ 1238947 w 1779860"/>
              <a:gd name="connsiteY10" fmla="*/ 5152 h 599271"/>
              <a:gd name="connsiteX11" fmla="*/ 1349706 w 1779860"/>
              <a:gd name="connsiteY11" fmla="*/ 0 h 599271"/>
              <a:gd name="connsiteX12" fmla="*/ 1452737 w 1779860"/>
              <a:gd name="connsiteY12" fmla="*/ 2576 h 599271"/>
              <a:gd name="connsiteX13" fmla="*/ 1530010 w 1779860"/>
              <a:gd name="connsiteY13" fmla="*/ 54091 h 599271"/>
              <a:gd name="connsiteX14" fmla="*/ 1571222 w 1779860"/>
              <a:gd name="connsiteY14" fmla="*/ 59243 h 599271"/>
              <a:gd name="connsiteX15" fmla="*/ 1576374 w 1779860"/>
              <a:gd name="connsiteY15" fmla="*/ 46364 h 599271"/>
              <a:gd name="connsiteX16" fmla="*/ 1617586 w 1779860"/>
              <a:gd name="connsiteY16" fmla="*/ 51516 h 599271"/>
              <a:gd name="connsiteX17" fmla="*/ 1638192 w 1779860"/>
              <a:gd name="connsiteY17" fmla="*/ 66970 h 599271"/>
              <a:gd name="connsiteX18" fmla="*/ 1697435 w 1779860"/>
              <a:gd name="connsiteY18" fmla="*/ 48940 h 599271"/>
              <a:gd name="connsiteX19" fmla="*/ 1728345 w 1779860"/>
              <a:gd name="connsiteY19" fmla="*/ 69546 h 599271"/>
              <a:gd name="connsiteX20" fmla="*/ 1772133 w 1779860"/>
              <a:gd name="connsiteY20" fmla="*/ 82425 h 599271"/>
              <a:gd name="connsiteX21" fmla="*/ 1779860 w 1779860"/>
              <a:gd name="connsiteY21" fmla="*/ 113334 h 599271"/>
              <a:gd name="connsiteX22" fmla="*/ 1746375 w 1779860"/>
              <a:gd name="connsiteY22" fmla="*/ 115910 h 599271"/>
              <a:gd name="connsiteX23" fmla="*/ 1730920 w 1779860"/>
              <a:gd name="connsiteY23" fmla="*/ 115910 h 599271"/>
              <a:gd name="connsiteX24" fmla="*/ 1728345 w 1779860"/>
              <a:gd name="connsiteY24" fmla="*/ 141668 h 599271"/>
              <a:gd name="connsiteX25" fmla="*/ 1689708 w 1779860"/>
              <a:gd name="connsiteY25" fmla="*/ 136516 h 599271"/>
              <a:gd name="connsiteX26" fmla="*/ 1684556 w 1779860"/>
              <a:gd name="connsiteY26" fmla="*/ 151971 h 599271"/>
              <a:gd name="connsiteX27" fmla="*/ 1658799 w 1779860"/>
              <a:gd name="connsiteY27" fmla="*/ 157122 h 599271"/>
              <a:gd name="connsiteX28" fmla="*/ 1653647 w 1779860"/>
              <a:gd name="connsiteY28" fmla="*/ 175153 h 599271"/>
              <a:gd name="connsiteX29" fmla="*/ 1627889 w 1779860"/>
              <a:gd name="connsiteY29" fmla="*/ 182880 h 599271"/>
              <a:gd name="connsiteX30" fmla="*/ 1615011 w 1779860"/>
              <a:gd name="connsiteY30" fmla="*/ 200910 h 599271"/>
              <a:gd name="connsiteX31" fmla="*/ 1581525 w 1779860"/>
              <a:gd name="connsiteY31" fmla="*/ 190607 h 599271"/>
              <a:gd name="connsiteX32" fmla="*/ 1576374 w 1779860"/>
              <a:gd name="connsiteY32" fmla="*/ 218941 h 599271"/>
              <a:gd name="connsiteX33" fmla="*/ 1537737 w 1779860"/>
              <a:gd name="connsiteY33" fmla="*/ 203486 h 599271"/>
              <a:gd name="connsiteX34" fmla="*/ 1514555 w 1779860"/>
              <a:gd name="connsiteY34" fmla="*/ 213789 h 599271"/>
              <a:gd name="connsiteX35" fmla="*/ 1499101 w 1779860"/>
              <a:gd name="connsiteY35" fmla="*/ 229244 h 599271"/>
              <a:gd name="connsiteX36" fmla="*/ 1481070 w 1779860"/>
              <a:gd name="connsiteY36" fmla="*/ 234396 h 599271"/>
              <a:gd name="connsiteX37" fmla="*/ 1504252 w 1779860"/>
              <a:gd name="connsiteY37" fmla="*/ 260153 h 599271"/>
              <a:gd name="connsiteX38" fmla="*/ 1463040 w 1779860"/>
              <a:gd name="connsiteY38" fmla="*/ 280759 h 599271"/>
              <a:gd name="connsiteX39" fmla="*/ 1470767 w 1779860"/>
              <a:gd name="connsiteY39" fmla="*/ 316820 h 599271"/>
              <a:gd name="connsiteX40" fmla="*/ 1511980 w 1779860"/>
              <a:gd name="connsiteY40" fmla="*/ 376063 h 599271"/>
              <a:gd name="connsiteX41" fmla="*/ 1491373 w 1779860"/>
              <a:gd name="connsiteY41" fmla="*/ 443033 h 599271"/>
              <a:gd name="connsiteX42" fmla="*/ 1470767 w 1779860"/>
              <a:gd name="connsiteY42" fmla="*/ 473943 h 599271"/>
              <a:gd name="connsiteX43" fmla="*/ 1481070 w 1779860"/>
              <a:gd name="connsiteY43" fmla="*/ 504852 h 599271"/>
              <a:gd name="connsiteX44" fmla="*/ 1452737 w 1779860"/>
              <a:gd name="connsiteY44" fmla="*/ 538337 h 599271"/>
              <a:gd name="connsiteX45" fmla="*/ 1414100 w 1779860"/>
              <a:gd name="connsiteY45" fmla="*/ 556367 h 599271"/>
              <a:gd name="connsiteX46" fmla="*/ 1401221 w 1779860"/>
              <a:gd name="connsiteY46" fmla="*/ 569246 h 599271"/>
              <a:gd name="connsiteX47" fmla="*/ 1401221 w 1779860"/>
              <a:gd name="connsiteY47" fmla="*/ 595004 h 599271"/>
              <a:gd name="connsiteX48" fmla="*/ 1280160 w 1779860"/>
              <a:gd name="connsiteY48" fmla="*/ 571822 h 599271"/>
              <a:gd name="connsiteX49" fmla="*/ 1264705 w 1779860"/>
              <a:gd name="connsiteY49" fmla="*/ 543488 h 599271"/>
              <a:gd name="connsiteX50" fmla="*/ 1264705 w 1779860"/>
              <a:gd name="connsiteY50" fmla="*/ 512579 h 599271"/>
              <a:gd name="connsiteX51" fmla="*/ 1190008 w 1779860"/>
              <a:gd name="connsiteY51" fmla="*/ 440458 h 599271"/>
              <a:gd name="connsiteX52" fmla="*/ 1079249 w 1779860"/>
              <a:gd name="connsiteY52" fmla="*/ 443033 h 599271"/>
              <a:gd name="connsiteX53" fmla="*/ 1043189 w 1779860"/>
              <a:gd name="connsiteY53" fmla="*/ 419851 h 599271"/>
              <a:gd name="connsiteX54" fmla="*/ 1012279 w 1779860"/>
              <a:gd name="connsiteY54" fmla="*/ 419851 h 599271"/>
              <a:gd name="connsiteX55" fmla="*/ 1032885 w 1779860"/>
              <a:gd name="connsiteY55" fmla="*/ 440458 h 599271"/>
              <a:gd name="connsiteX56" fmla="*/ 1022582 w 1779860"/>
              <a:gd name="connsiteY56" fmla="*/ 458488 h 599271"/>
              <a:gd name="connsiteX57" fmla="*/ 898945 w 1779860"/>
              <a:gd name="connsiteY57" fmla="*/ 458488 h 599271"/>
              <a:gd name="connsiteX58" fmla="*/ 883491 w 1779860"/>
              <a:gd name="connsiteY58" fmla="*/ 476518 h 599271"/>
              <a:gd name="connsiteX59" fmla="*/ 888642 w 1779860"/>
              <a:gd name="connsiteY59" fmla="*/ 504852 h 599271"/>
              <a:gd name="connsiteX60" fmla="*/ 831975 w 1779860"/>
              <a:gd name="connsiteY60" fmla="*/ 515155 h 599271"/>
              <a:gd name="connsiteX61" fmla="*/ 785611 w 1779860"/>
              <a:gd name="connsiteY61" fmla="*/ 510003 h 599271"/>
              <a:gd name="connsiteX62" fmla="*/ 770156 w 1779860"/>
              <a:gd name="connsiteY62" fmla="*/ 473943 h 599271"/>
              <a:gd name="connsiteX63" fmla="*/ 759853 w 1779860"/>
              <a:gd name="connsiteY63" fmla="*/ 461064 h 599271"/>
              <a:gd name="connsiteX64" fmla="*/ 762429 w 1779860"/>
              <a:gd name="connsiteY64" fmla="*/ 432730 h 599271"/>
              <a:gd name="connsiteX65" fmla="*/ 795914 w 1779860"/>
              <a:gd name="connsiteY65" fmla="*/ 435306 h 599271"/>
              <a:gd name="connsiteX66" fmla="*/ 811369 w 1779860"/>
              <a:gd name="connsiteY66" fmla="*/ 453336 h 599271"/>
              <a:gd name="connsiteX67" fmla="*/ 819096 w 1779860"/>
              <a:gd name="connsiteY67" fmla="*/ 468791 h 599271"/>
              <a:gd name="connsiteX68" fmla="*/ 855157 w 1779860"/>
              <a:gd name="connsiteY68" fmla="*/ 450761 h 599271"/>
              <a:gd name="connsiteX69" fmla="*/ 837127 w 1779860"/>
              <a:gd name="connsiteY69" fmla="*/ 388942 h 599271"/>
              <a:gd name="connsiteX70" fmla="*/ 821672 w 1779860"/>
              <a:gd name="connsiteY70" fmla="*/ 334851 h 599271"/>
              <a:gd name="connsiteX71" fmla="*/ 801066 w 1779860"/>
              <a:gd name="connsiteY71" fmla="*/ 257578 h 599271"/>
              <a:gd name="connsiteX72" fmla="*/ 762429 w 1779860"/>
              <a:gd name="connsiteY72" fmla="*/ 211214 h 599271"/>
              <a:gd name="connsiteX73" fmla="*/ 705762 w 1779860"/>
              <a:gd name="connsiteY73" fmla="*/ 157122 h 599271"/>
              <a:gd name="connsiteX74" fmla="*/ 633640 w 1779860"/>
              <a:gd name="connsiteY74" fmla="*/ 141668 h 599271"/>
              <a:gd name="connsiteX75" fmla="*/ 576973 w 1779860"/>
              <a:gd name="connsiteY75" fmla="*/ 103031 h 599271"/>
              <a:gd name="connsiteX76" fmla="*/ 517731 w 1779860"/>
              <a:gd name="connsiteY76" fmla="*/ 113334 h 599271"/>
              <a:gd name="connsiteX77" fmla="*/ 502276 w 1779860"/>
              <a:gd name="connsiteY77" fmla="*/ 123637 h 599271"/>
              <a:gd name="connsiteX78" fmla="*/ 414700 w 1779860"/>
              <a:gd name="connsiteY78" fmla="*/ 131365 h 599271"/>
              <a:gd name="connsiteX79" fmla="*/ 406972 w 1779860"/>
              <a:gd name="connsiteY79" fmla="*/ 146819 h 599271"/>
              <a:gd name="connsiteX80" fmla="*/ 306517 w 1779860"/>
              <a:gd name="connsiteY80" fmla="*/ 157122 h 599271"/>
              <a:gd name="connsiteX81" fmla="*/ 298790 w 1779860"/>
              <a:gd name="connsiteY81" fmla="*/ 182880 h 599271"/>
              <a:gd name="connsiteX82" fmla="*/ 303941 w 1779860"/>
              <a:gd name="connsiteY82" fmla="*/ 239547 h 599271"/>
              <a:gd name="connsiteX83" fmla="*/ 242123 w 1779860"/>
              <a:gd name="connsiteY83" fmla="*/ 280759 h 599271"/>
              <a:gd name="connsiteX84" fmla="*/ 208638 w 1779860"/>
              <a:gd name="connsiteY84" fmla="*/ 285912 h 599271"/>
              <a:gd name="connsiteX85" fmla="*/ 177728 w 1779860"/>
              <a:gd name="connsiteY85" fmla="*/ 234396 h 599271"/>
              <a:gd name="connsiteX86" fmla="*/ 108182 w 1779860"/>
              <a:gd name="connsiteY86" fmla="*/ 203486 h 599271"/>
              <a:gd name="connsiteX87" fmla="*/ 95303 w 1779860"/>
              <a:gd name="connsiteY87" fmla="*/ 208638 h 599271"/>
              <a:gd name="connsiteX88" fmla="*/ 95303 w 1779860"/>
              <a:gd name="connsiteY88" fmla="*/ 244699 h 599271"/>
              <a:gd name="connsiteX89" fmla="*/ 69546 w 1779860"/>
              <a:gd name="connsiteY89" fmla="*/ 285911 h 599271"/>
              <a:gd name="connsiteX90" fmla="*/ 46363 w 1779860"/>
              <a:gd name="connsiteY90" fmla="*/ 283335 h 599271"/>
              <a:gd name="connsiteX91" fmla="*/ 54091 w 1779860"/>
              <a:gd name="connsiteY91" fmla="*/ 226668 h 599271"/>
              <a:gd name="connsiteX92" fmla="*/ 0 w 1779860"/>
              <a:gd name="connsiteY92" fmla="*/ 211213 h 599271"/>
              <a:gd name="connsiteX0" fmla="*/ 0 w 1779860"/>
              <a:gd name="connsiteY0" fmla="*/ 211213 h 599271"/>
              <a:gd name="connsiteX1" fmla="*/ 262729 w 1779860"/>
              <a:gd name="connsiteY1" fmla="*/ 131365 h 599271"/>
              <a:gd name="connsiteX2" fmla="*/ 468791 w 1779860"/>
              <a:gd name="connsiteY2" fmla="*/ 85001 h 599271"/>
              <a:gd name="connsiteX3" fmla="*/ 788187 w 1779860"/>
              <a:gd name="connsiteY3" fmla="*/ 54091 h 599271"/>
              <a:gd name="connsiteX4" fmla="*/ 1063795 w 1779860"/>
              <a:gd name="connsiteY4" fmla="*/ 28334 h 599271"/>
              <a:gd name="connsiteX5" fmla="*/ 1107583 w 1779860"/>
              <a:gd name="connsiteY5" fmla="*/ 20606 h 599271"/>
              <a:gd name="connsiteX6" fmla="*/ 1110159 w 1779860"/>
              <a:gd name="connsiteY6" fmla="*/ 48940 h 599271"/>
              <a:gd name="connsiteX7" fmla="*/ 1141068 w 1779860"/>
              <a:gd name="connsiteY7" fmla="*/ 59243 h 599271"/>
              <a:gd name="connsiteX8" fmla="*/ 1153947 w 1779860"/>
              <a:gd name="connsiteY8" fmla="*/ 41212 h 599271"/>
              <a:gd name="connsiteX9" fmla="*/ 1146220 w 1779860"/>
              <a:gd name="connsiteY9" fmla="*/ 20606 h 599271"/>
              <a:gd name="connsiteX10" fmla="*/ 1238947 w 1779860"/>
              <a:gd name="connsiteY10" fmla="*/ 5152 h 599271"/>
              <a:gd name="connsiteX11" fmla="*/ 1349706 w 1779860"/>
              <a:gd name="connsiteY11" fmla="*/ 0 h 599271"/>
              <a:gd name="connsiteX12" fmla="*/ 1452737 w 1779860"/>
              <a:gd name="connsiteY12" fmla="*/ 2576 h 599271"/>
              <a:gd name="connsiteX13" fmla="*/ 1530010 w 1779860"/>
              <a:gd name="connsiteY13" fmla="*/ 54091 h 599271"/>
              <a:gd name="connsiteX14" fmla="*/ 1571222 w 1779860"/>
              <a:gd name="connsiteY14" fmla="*/ 59243 h 599271"/>
              <a:gd name="connsiteX15" fmla="*/ 1576374 w 1779860"/>
              <a:gd name="connsiteY15" fmla="*/ 46364 h 599271"/>
              <a:gd name="connsiteX16" fmla="*/ 1617586 w 1779860"/>
              <a:gd name="connsiteY16" fmla="*/ 51516 h 599271"/>
              <a:gd name="connsiteX17" fmla="*/ 1638192 w 1779860"/>
              <a:gd name="connsiteY17" fmla="*/ 66970 h 599271"/>
              <a:gd name="connsiteX18" fmla="*/ 1697435 w 1779860"/>
              <a:gd name="connsiteY18" fmla="*/ 48940 h 599271"/>
              <a:gd name="connsiteX19" fmla="*/ 1728345 w 1779860"/>
              <a:gd name="connsiteY19" fmla="*/ 69546 h 599271"/>
              <a:gd name="connsiteX20" fmla="*/ 1772133 w 1779860"/>
              <a:gd name="connsiteY20" fmla="*/ 82425 h 599271"/>
              <a:gd name="connsiteX21" fmla="*/ 1779860 w 1779860"/>
              <a:gd name="connsiteY21" fmla="*/ 113334 h 599271"/>
              <a:gd name="connsiteX22" fmla="*/ 1746375 w 1779860"/>
              <a:gd name="connsiteY22" fmla="*/ 115910 h 599271"/>
              <a:gd name="connsiteX23" fmla="*/ 1730920 w 1779860"/>
              <a:gd name="connsiteY23" fmla="*/ 115910 h 599271"/>
              <a:gd name="connsiteX24" fmla="*/ 1728345 w 1779860"/>
              <a:gd name="connsiteY24" fmla="*/ 141668 h 599271"/>
              <a:gd name="connsiteX25" fmla="*/ 1689708 w 1779860"/>
              <a:gd name="connsiteY25" fmla="*/ 136516 h 599271"/>
              <a:gd name="connsiteX26" fmla="*/ 1684556 w 1779860"/>
              <a:gd name="connsiteY26" fmla="*/ 151971 h 599271"/>
              <a:gd name="connsiteX27" fmla="*/ 1658799 w 1779860"/>
              <a:gd name="connsiteY27" fmla="*/ 157122 h 599271"/>
              <a:gd name="connsiteX28" fmla="*/ 1653647 w 1779860"/>
              <a:gd name="connsiteY28" fmla="*/ 175153 h 599271"/>
              <a:gd name="connsiteX29" fmla="*/ 1627889 w 1779860"/>
              <a:gd name="connsiteY29" fmla="*/ 182880 h 599271"/>
              <a:gd name="connsiteX30" fmla="*/ 1615011 w 1779860"/>
              <a:gd name="connsiteY30" fmla="*/ 200910 h 599271"/>
              <a:gd name="connsiteX31" fmla="*/ 1581525 w 1779860"/>
              <a:gd name="connsiteY31" fmla="*/ 190607 h 599271"/>
              <a:gd name="connsiteX32" fmla="*/ 1576374 w 1779860"/>
              <a:gd name="connsiteY32" fmla="*/ 218941 h 599271"/>
              <a:gd name="connsiteX33" fmla="*/ 1537737 w 1779860"/>
              <a:gd name="connsiteY33" fmla="*/ 203486 h 599271"/>
              <a:gd name="connsiteX34" fmla="*/ 1514555 w 1779860"/>
              <a:gd name="connsiteY34" fmla="*/ 213789 h 599271"/>
              <a:gd name="connsiteX35" fmla="*/ 1499101 w 1779860"/>
              <a:gd name="connsiteY35" fmla="*/ 229244 h 599271"/>
              <a:gd name="connsiteX36" fmla="*/ 1481070 w 1779860"/>
              <a:gd name="connsiteY36" fmla="*/ 234396 h 599271"/>
              <a:gd name="connsiteX37" fmla="*/ 1504252 w 1779860"/>
              <a:gd name="connsiteY37" fmla="*/ 260153 h 599271"/>
              <a:gd name="connsiteX38" fmla="*/ 1463040 w 1779860"/>
              <a:gd name="connsiteY38" fmla="*/ 280759 h 599271"/>
              <a:gd name="connsiteX39" fmla="*/ 1470767 w 1779860"/>
              <a:gd name="connsiteY39" fmla="*/ 316820 h 599271"/>
              <a:gd name="connsiteX40" fmla="*/ 1511980 w 1779860"/>
              <a:gd name="connsiteY40" fmla="*/ 376063 h 599271"/>
              <a:gd name="connsiteX41" fmla="*/ 1491373 w 1779860"/>
              <a:gd name="connsiteY41" fmla="*/ 443033 h 599271"/>
              <a:gd name="connsiteX42" fmla="*/ 1470767 w 1779860"/>
              <a:gd name="connsiteY42" fmla="*/ 473943 h 599271"/>
              <a:gd name="connsiteX43" fmla="*/ 1481070 w 1779860"/>
              <a:gd name="connsiteY43" fmla="*/ 504852 h 599271"/>
              <a:gd name="connsiteX44" fmla="*/ 1452737 w 1779860"/>
              <a:gd name="connsiteY44" fmla="*/ 538337 h 599271"/>
              <a:gd name="connsiteX45" fmla="*/ 1414100 w 1779860"/>
              <a:gd name="connsiteY45" fmla="*/ 556367 h 599271"/>
              <a:gd name="connsiteX46" fmla="*/ 1401221 w 1779860"/>
              <a:gd name="connsiteY46" fmla="*/ 569246 h 599271"/>
              <a:gd name="connsiteX47" fmla="*/ 1401221 w 1779860"/>
              <a:gd name="connsiteY47" fmla="*/ 595004 h 599271"/>
              <a:gd name="connsiteX48" fmla="*/ 1280160 w 1779860"/>
              <a:gd name="connsiteY48" fmla="*/ 571822 h 599271"/>
              <a:gd name="connsiteX49" fmla="*/ 1264705 w 1779860"/>
              <a:gd name="connsiteY49" fmla="*/ 543488 h 599271"/>
              <a:gd name="connsiteX50" fmla="*/ 1264705 w 1779860"/>
              <a:gd name="connsiteY50" fmla="*/ 512579 h 599271"/>
              <a:gd name="connsiteX51" fmla="*/ 1190008 w 1779860"/>
              <a:gd name="connsiteY51" fmla="*/ 440458 h 599271"/>
              <a:gd name="connsiteX52" fmla="*/ 1079249 w 1779860"/>
              <a:gd name="connsiteY52" fmla="*/ 443033 h 599271"/>
              <a:gd name="connsiteX53" fmla="*/ 1043189 w 1779860"/>
              <a:gd name="connsiteY53" fmla="*/ 419851 h 599271"/>
              <a:gd name="connsiteX54" fmla="*/ 1012279 w 1779860"/>
              <a:gd name="connsiteY54" fmla="*/ 419851 h 599271"/>
              <a:gd name="connsiteX55" fmla="*/ 1032885 w 1779860"/>
              <a:gd name="connsiteY55" fmla="*/ 440458 h 599271"/>
              <a:gd name="connsiteX56" fmla="*/ 1022582 w 1779860"/>
              <a:gd name="connsiteY56" fmla="*/ 458488 h 599271"/>
              <a:gd name="connsiteX57" fmla="*/ 898945 w 1779860"/>
              <a:gd name="connsiteY57" fmla="*/ 458488 h 599271"/>
              <a:gd name="connsiteX58" fmla="*/ 883491 w 1779860"/>
              <a:gd name="connsiteY58" fmla="*/ 476518 h 599271"/>
              <a:gd name="connsiteX59" fmla="*/ 888642 w 1779860"/>
              <a:gd name="connsiteY59" fmla="*/ 504852 h 599271"/>
              <a:gd name="connsiteX60" fmla="*/ 831975 w 1779860"/>
              <a:gd name="connsiteY60" fmla="*/ 515155 h 599271"/>
              <a:gd name="connsiteX61" fmla="*/ 785611 w 1779860"/>
              <a:gd name="connsiteY61" fmla="*/ 510003 h 599271"/>
              <a:gd name="connsiteX62" fmla="*/ 770156 w 1779860"/>
              <a:gd name="connsiteY62" fmla="*/ 473943 h 599271"/>
              <a:gd name="connsiteX63" fmla="*/ 759853 w 1779860"/>
              <a:gd name="connsiteY63" fmla="*/ 461064 h 599271"/>
              <a:gd name="connsiteX64" fmla="*/ 762429 w 1779860"/>
              <a:gd name="connsiteY64" fmla="*/ 432730 h 599271"/>
              <a:gd name="connsiteX65" fmla="*/ 795914 w 1779860"/>
              <a:gd name="connsiteY65" fmla="*/ 435306 h 599271"/>
              <a:gd name="connsiteX66" fmla="*/ 811369 w 1779860"/>
              <a:gd name="connsiteY66" fmla="*/ 453336 h 599271"/>
              <a:gd name="connsiteX67" fmla="*/ 819096 w 1779860"/>
              <a:gd name="connsiteY67" fmla="*/ 468791 h 599271"/>
              <a:gd name="connsiteX68" fmla="*/ 855157 w 1779860"/>
              <a:gd name="connsiteY68" fmla="*/ 450761 h 599271"/>
              <a:gd name="connsiteX69" fmla="*/ 837127 w 1779860"/>
              <a:gd name="connsiteY69" fmla="*/ 388942 h 599271"/>
              <a:gd name="connsiteX70" fmla="*/ 821672 w 1779860"/>
              <a:gd name="connsiteY70" fmla="*/ 334851 h 599271"/>
              <a:gd name="connsiteX71" fmla="*/ 801066 w 1779860"/>
              <a:gd name="connsiteY71" fmla="*/ 257578 h 599271"/>
              <a:gd name="connsiteX72" fmla="*/ 762429 w 1779860"/>
              <a:gd name="connsiteY72" fmla="*/ 211214 h 599271"/>
              <a:gd name="connsiteX73" fmla="*/ 705762 w 1779860"/>
              <a:gd name="connsiteY73" fmla="*/ 157122 h 599271"/>
              <a:gd name="connsiteX74" fmla="*/ 633640 w 1779860"/>
              <a:gd name="connsiteY74" fmla="*/ 141668 h 599271"/>
              <a:gd name="connsiteX75" fmla="*/ 576973 w 1779860"/>
              <a:gd name="connsiteY75" fmla="*/ 103031 h 599271"/>
              <a:gd name="connsiteX76" fmla="*/ 517731 w 1779860"/>
              <a:gd name="connsiteY76" fmla="*/ 113334 h 599271"/>
              <a:gd name="connsiteX77" fmla="*/ 502276 w 1779860"/>
              <a:gd name="connsiteY77" fmla="*/ 123637 h 599271"/>
              <a:gd name="connsiteX78" fmla="*/ 414700 w 1779860"/>
              <a:gd name="connsiteY78" fmla="*/ 131365 h 599271"/>
              <a:gd name="connsiteX79" fmla="*/ 406972 w 1779860"/>
              <a:gd name="connsiteY79" fmla="*/ 146819 h 599271"/>
              <a:gd name="connsiteX80" fmla="*/ 306517 w 1779860"/>
              <a:gd name="connsiteY80" fmla="*/ 157122 h 599271"/>
              <a:gd name="connsiteX81" fmla="*/ 298790 w 1779860"/>
              <a:gd name="connsiteY81" fmla="*/ 182880 h 599271"/>
              <a:gd name="connsiteX82" fmla="*/ 303941 w 1779860"/>
              <a:gd name="connsiteY82" fmla="*/ 239547 h 599271"/>
              <a:gd name="connsiteX83" fmla="*/ 242123 w 1779860"/>
              <a:gd name="connsiteY83" fmla="*/ 280759 h 599271"/>
              <a:gd name="connsiteX84" fmla="*/ 208638 w 1779860"/>
              <a:gd name="connsiteY84" fmla="*/ 285912 h 599271"/>
              <a:gd name="connsiteX85" fmla="*/ 177728 w 1779860"/>
              <a:gd name="connsiteY85" fmla="*/ 234396 h 599271"/>
              <a:gd name="connsiteX86" fmla="*/ 108182 w 1779860"/>
              <a:gd name="connsiteY86" fmla="*/ 203486 h 599271"/>
              <a:gd name="connsiteX87" fmla="*/ 95303 w 1779860"/>
              <a:gd name="connsiteY87" fmla="*/ 208638 h 599271"/>
              <a:gd name="connsiteX88" fmla="*/ 95303 w 1779860"/>
              <a:gd name="connsiteY88" fmla="*/ 244699 h 599271"/>
              <a:gd name="connsiteX89" fmla="*/ 69546 w 1779860"/>
              <a:gd name="connsiteY89" fmla="*/ 285911 h 599271"/>
              <a:gd name="connsiteX90" fmla="*/ 46363 w 1779860"/>
              <a:gd name="connsiteY90" fmla="*/ 283335 h 599271"/>
              <a:gd name="connsiteX91" fmla="*/ 54091 w 1779860"/>
              <a:gd name="connsiteY91" fmla="*/ 226668 h 599271"/>
              <a:gd name="connsiteX92" fmla="*/ 0 w 1779860"/>
              <a:gd name="connsiteY92" fmla="*/ 211213 h 599271"/>
              <a:gd name="connsiteX0" fmla="*/ 0 w 1779860"/>
              <a:gd name="connsiteY0" fmla="*/ 211213 h 599271"/>
              <a:gd name="connsiteX1" fmla="*/ 262729 w 1779860"/>
              <a:gd name="connsiteY1" fmla="*/ 131365 h 599271"/>
              <a:gd name="connsiteX2" fmla="*/ 468791 w 1779860"/>
              <a:gd name="connsiteY2" fmla="*/ 85001 h 599271"/>
              <a:gd name="connsiteX3" fmla="*/ 788187 w 1779860"/>
              <a:gd name="connsiteY3" fmla="*/ 54091 h 599271"/>
              <a:gd name="connsiteX4" fmla="*/ 1063795 w 1779860"/>
              <a:gd name="connsiteY4" fmla="*/ 28334 h 599271"/>
              <a:gd name="connsiteX5" fmla="*/ 1107583 w 1779860"/>
              <a:gd name="connsiteY5" fmla="*/ 20606 h 599271"/>
              <a:gd name="connsiteX6" fmla="*/ 1110159 w 1779860"/>
              <a:gd name="connsiteY6" fmla="*/ 48940 h 599271"/>
              <a:gd name="connsiteX7" fmla="*/ 1141068 w 1779860"/>
              <a:gd name="connsiteY7" fmla="*/ 59243 h 599271"/>
              <a:gd name="connsiteX8" fmla="*/ 1153947 w 1779860"/>
              <a:gd name="connsiteY8" fmla="*/ 41212 h 599271"/>
              <a:gd name="connsiteX9" fmla="*/ 1146220 w 1779860"/>
              <a:gd name="connsiteY9" fmla="*/ 20606 h 599271"/>
              <a:gd name="connsiteX10" fmla="*/ 1238947 w 1779860"/>
              <a:gd name="connsiteY10" fmla="*/ 5152 h 599271"/>
              <a:gd name="connsiteX11" fmla="*/ 1349706 w 1779860"/>
              <a:gd name="connsiteY11" fmla="*/ 0 h 599271"/>
              <a:gd name="connsiteX12" fmla="*/ 1452737 w 1779860"/>
              <a:gd name="connsiteY12" fmla="*/ 2576 h 599271"/>
              <a:gd name="connsiteX13" fmla="*/ 1530010 w 1779860"/>
              <a:gd name="connsiteY13" fmla="*/ 54091 h 599271"/>
              <a:gd name="connsiteX14" fmla="*/ 1571222 w 1779860"/>
              <a:gd name="connsiteY14" fmla="*/ 59243 h 599271"/>
              <a:gd name="connsiteX15" fmla="*/ 1576374 w 1779860"/>
              <a:gd name="connsiteY15" fmla="*/ 46364 h 599271"/>
              <a:gd name="connsiteX16" fmla="*/ 1617586 w 1779860"/>
              <a:gd name="connsiteY16" fmla="*/ 51516 h 599271"/>
              <a:gd name="connsiteX17" fmla="*/ 1638192 w 1779860"/>
              <a:gd name="connsiteY17" fmla="*/ 66970 h 599271"/>
              <a:gd name="connsiteX18" fmla="*/ 1697435 w 1779860"/>
              <a:gd name="connsiteY18" fmla="*/ 48940 h 599271"/>
              <a:gd name="connsiteX19" fmla="*/ 1728345 w 1779860"/>
              <a:gd name="connsiteY19" fmla="*/ 69546 h 599271"/>
              <a:gd name="connsiteX20" fmla="*/ 1772133 w 1779860"/>
              <a:gd name="connsiteY20" fmla="*/ 82425 h 599271"/>
              <a:gd name="connsiteX21" fmla="*/ 1779860 w 1779860"/>
              <a:gd name="connsiteY21" fmla="*/ 113334 h 599271"/>
              <a:gd name="connsiteX22" fmla="*/ 1746375 w 1779860"/>
              <a:gd name="connsiteY22" fmla="*/ 115910 h 599271"/>
              <a:gd name="connsiteX23" fmla="*/ 1730920 w 1779860"/>
              <a:gd name="connsiteY23" fmla="*/ 115910 h 599271"/>
              <a:gd name="connsiteX24" fmla="*/ 1728345 w 1779860"/>
              <a:gd name="connsiteY24" fmla="*/ 141668 h 599271"/>
              <a:gd name="connsiteX25" fmla="*/ 1689708 w 1779860"/>
              <a:gd name="connsiteY25" fmla="*/ 136516 h 599271"/>
              <a:gd name="connsiteX26" fmla="*/ 1684556 w 1779860"/>
              <a:gd name="connsiteY26" fmla="*/ 151971 h 599271"/>
              <a:gd name="connsiteX27" fmla="*/ 1658799 w 1779860"/>
              <a:gd name="connsiteY27" fmla="*/ 157122 h 599271"/>
              <a:gd name="connsiteX28" fmla="*/ 1653647 w 1779860"/>
              <a:gd name="connsiteY28" fmla="*/ 175153 h 599271"/>
              <a:gd name="connsiteX29" fmla="*/ 1627889 w 1779860"/>
              <a:gd name="connsiteY29" fmla="*/ 182880 h 599271"/>
              <a:gd name="connsiteX30" fmla="*/ 1615011 w 1779860"/>
              <a:gd name="connsiteY30" fmla="*/ 200910 h 599271"/>
              <a:gd name="connsiteX31" fmla="*/ 1581525 w 1779860"/>
              <a:gd name="connsiteY31" fmla="*/ 190607 h 599271"/>
              <a:gd name="connsiteX32" fmla="*/ 1576374 w 1779860"/>
              <a:gd name="connsiteY32" fmla="*/ 218941 h 599271"/>
              <a:gd name="connsiteX33" fmla="*/ 1537737 w 1779860"/>
              <a:gd name="connsiteY33" fmla="*/ 203486 h 599271"/>
              <a:gd name="connsiteX34" fmla="*/ 1514555 w 1779860"/>
              <a:gd name="connsiteY34" fmla="*/ 213789 h 599271"/>
              <a:gd name="connsiteX35" fmla="*/ 1499101 w 1779860"/>
              <a:gd name="connsiteY35" fmla="*/ 229244 h 599271"/>
              <a:gd name="connsiteX36" fmla="*/ 1481070 w 1779860"/>
              <a:gd name="connsiteY36" fmla="*/ 234396 h 599271"/>
              <a:gd name="connsiteX37" fmla="*/ 1504252 w 1779860"/>
              <a:gd name="connsiteY37" fmla="*/ 260153 h 599271"/>
              <a:gd name="connsiteX38" fmla="*/ 1463040 w 1779860"/>
              <a:gd name="connsiteY38" fmla="*/ 280759 h 599271"/>
              <a:gd name="connsiteX39" fmla="*/ 1470767 w 1779860"/>
              <a:gd name="connsiteY39" fmla="*/ 316820 h 599271"/>
              <a:gd name="connsiteX40" fmla="*/ 1511980 w 1779860"/>
              <a:gd name="connsiteY40" fmla="*/ 376063 h 599271"/>
              <a:gd name="connsiteX41" fmla="*/ 1491373 w 1779860"/>
              <a:gd name="connsiteY41" fmla="*/ 443033 h 599271"/>
              <a:gd name="connsiteX42" fmla="*/ 1470767 w 1779860"/>
              <a:gd name="connsiteY42" fmla="*/ 473943 h 599271"/>
              <a:gd name="connsiteX43" fmla="*/ 1481070 w 1779860"/>
              <a:gd name="connsiteY43" fmla="*/ 504852 h 599271"/>
              <a:gd name="connsiteX44" fmla="*/ 1452737 w 1779860"/>
              <a:gd name="connsiteY44" fmla="*/ 538337 h 599271"/>
              <a:gd name="connsiteX45" fmla="*/ 1414100 w 1779860"/>
              <a:gd name="connsiteY45" fmla="*/ 556367 h 599271"/>
              <a:gd name="connsiteX46" fmla="*/ 1401221 w 1779860"/>
              <a:gd name="connsiteY46" fmla="*/ 569246 h 599271"/>
              <a:gd name="connsiteX47" fmla="*/ 1401221 w 1779860"/>
              <a:gd name="connsiteY47" fmla="*/ 595004 h 599271"/>
              <a:gd name="connsiteX48" fmla="*/ 1280160 w 1779860"/>
              <a:gd name="connsiteY48" fmla="*/ 571822 h 599271"/>
              <a:gd name="connsiteX49" fmla="*/ 1264705 w 1779860"/>
              <a:gd name="connsiteY49" fmla="*/ 543488 h 599271"/>
              <a:gd name="connsiteX50" fmla="*/ 1264705 w 1779860"/>
              <a:gd name="connsiteY50" fmla="*/ 512579 h 599271"/>
              <a:gd name="connsiteX51" fmla="*/ 1190008 w 1779860"/>
              <a:gd name="connsiteY51" fmla="*/ 440458 h 599271"/>
              <a:gd name="connsiteX52" fmla="*/ 1079249 w 1779860"/>
              <a:gd name="connsiteY52" fmla="*/ 443033 h 599271"/>
              <a:gd name="connsiteX53" fmla="*/ 1043189 w 1779860"/>
              <a:gd name="connsiteY53" fmla="*/ 419851 h 599271"/>
              <a:gd name="connsiteX54" fmla="*/ 1012279 w 1779860"/>
              <a:gd name="connsiteY54" fmla="*/ 419851 h 599271"/>
              <a:gd name="connsiteX55" fmla="*/ 1032885 w 1779860"/>
              <a:gd name="connsiteY55" fmla="*/ 440458 h 599271"/>
              <a:gd name="connsiteX56" fmla="*/ 1022582 w 1779860"/>
              <a:gd name="connsiteY56" fmla="*/ 458488 h 599271"/>
              <a:gd name="connsiteX57" fmla="*/ 898945 w 1779860"/>
              <a:gd name="connsiteY57" fmla="*/ 458488 h 599271"/>
              <a:gd name="connsiteX58" fmla="*/ 883491 w 1779860"/>
              <a:gd name="connsiteY58" fmla="*/ 476518 h 599271"/>
              <a:gd name="connsiteX59" fmla="*/ 888642 w 1779860"/>
              <a:gd name="connsiteY59" fmla="*/ 504852 h 599271"/>
              <a:gd name="connsiteX60" fmla="*/ 831975 w 1779860"/>
              <a:gd name="connsiteY60" fmla="*/ 515155 h 599271"/>
              <a:gd name="connsiteX61" fmla="*/ 785611 w 1779860"/>
              <a:gd name="connsiteY61" fmla="*/ 510003 h 599271"/>
              <a:gd name="connsiteX62" fmla="*/ 770156 w 1779860"/>
              <a:gd name="connsiteY62" fmla="*/ 473943 h 599271"/>
              <a:gd name="connsiteX63" fmla="*/ 759853 w 1779860"/>
              <a:gd name="connsiteY63" fmla="*/ 461064 h 599271"/>
              <a:gd name="connsiteX64" fmla="*/ 762429 w 1779860"/>
              <a:gd name="connsiteY64" fmla="*/ 432730 h 599271"/>
              <a:gd name="connsiteX65" fmla="*/ 795914 w 1779860"/>
              <a:gd name="connsiteY65" fmla="*/ 435306 h 599271"/>
              <a:gd name="connsiteX66" fmla="*/ 811369 w 1779860"/>
              <a:gd name="connsiteY66" fmla="*/ 453336 h 599271"/>
              <a:gd name="connsiteX67" fmla="*/ 819096 w 1779860"/>
              <a:gd name="connsiteY67" fmla="*/ 468791 h 599271"/>
              <a:gd name="connsiteX68" fmla="*/ 855157 w 1779860"/>
              <a:gd name="connsiteY68" fmla="*/ 450761 h 599271"/>
              <a:gd name="connsiteX69" fmla="*/ 837127 w 1779860"/>
              <a:gd name="connsiteY69" fmla="*/ 388942 h 599271"/>
              <a:gd name="connsiteX70" fmla="*/ 821672 w 1779860"/>
              <a:gd name="connsiteY70" fmla="*/ 334851 h 599271"/>
              <a:gd name="connsiteX71" fmla="*/ 801066 w 1779860"/>
              <a:gd name="connsiteY71" fmla="*/ 257578 h 599271"/>
              <a:gd name="connsiteX72" fmla="*/ 762429 w 1779860"/>
              <a:gd name="connsiteY72" fmla="*/ 211214 h 599271"/>
              <a:gd name="connsiteX73" fmla="*/ 705762 w 1779860"/>
              <a:gd name="connsiteY73" fmla="*/ 157122 h 599271"/>
              <a:gd name="connsiteX74" fmla="*/ 633640 w 1779860"/>
              <a:gd name="connsiteY74" fmla="*/ 141668 h 599271"/>
              <a:gd name="connsiteX75" fmla="*/ 576973 w 1779860"/>
              <a:gd name="connsiteY75" fmla="*/ 103031 h 599271"/>
              <a:gd name="connsiteX76" fmla="*/ 517731 w 1779860"/>
              <a:gd name="connsiteY76" fmla="*/ 113334 h 599271"/>
              <a:gd name="connsiteX77" fmla="*/ 502276 w 1779860"/>
              <a:gd name="connsiteY77" fmla="*/ 123637 h 599271"/>
              <a:gd name="connsiteX78" fmla="*/ 414700 w 1779860"/>
              <a:gd name="connsiteY78" fmla="*/ 131365 h 599271"/>
              <a:gd name="connsiteX79" fmla="*/ 406972 w 1779860"/>
              <a:gd name="connsiteY79" fmla="*/ 146819 h 599271"/>
              <a:gd name="connsiteX80" fmla="*/ 306517 w 1779860"/>
              <a:gd name="connsiteY80" fmla="*/ 157122 h 599271"/>
              <a:gd name="connsiteX81" fmla="*/ 298790 w 1779860"/>
              <a:gd name="connsiteY81" fmla="*/ 182880 h 599271"/>
              <a:gd name="connsiteX82" fmla="*/ 303941 w 1779860"/>
              <a:gd name="connsiteY82" fmla="*/ 239547 h 599271"/>
              <a:gd name="connsiteX83" fmla="*/ 242123 w 1779860"/>
              <a:gd name="connsiteY83" fmla="*/ 280759 h 599271"/>
              <a:gd name="connsiteX84" fmla="*/ 208638 w 1779860"/>
              <a:gd name="connsiteY84" fmla="*/ 285912 h 599271"/>
              <a:gd name="connsiteX85" fmla="*/ 177728 w 1779860"/>
              <a:gd name="connsiteY85" fmla="*/ 234396 h 599271"/>
              <a:gd name="connsiteX86" fmla="*/ 108182 w 1779860"/>
              <a:gd name="connsiteY86" fmla="*/ 203486 h 599271"/>
              <a:gd name="connsiteX87" fmla="*/ 95303 w 1779860"/>
              <a:gd name="connsiteY87" fmla="*/ 208638 h 599271"/>
              <a:gd name="connsiteX88" fmla="*/ 95303 w 1779860"/>
              <a:gd name="connsiteY88" fmla="*/ 244699 h 599271"/>
              <a:gd name="connsiteX89" fmla="*/ 69546 w 1779860"/>
              <a:gd name="connsiteY89" fmla="*/ 285911 h 599271"/>
              <a:gd name="connsiteX90" fmla="*/ 46363 w 1779860"/>
              <a:gd name="connsiteY90" fmla="*/ 283335 h 599271"/>
              <a:gd name="connsiteX91" fmla="*/ 54091 w 1779860"/>
              <a:gd name="connsiteY91" fmla="*/ 226668 h 599271"/>
              <a:gd name="connsiteX92" fmla="*/ 0 w 1779860"/>
              <a:gd name="connsiteY92" fmla="*/ 211213 h 599271"/>
              <a:gd name="connsiteX0" fmla="*/ 0 w 1779860"/>
              <a:gd name="connsiteY0" fmla="*/ 211213 h 599271"/>
              <a:gd name="connsiteX1" fmla="*/ 262729 w 1779860"/>
              <a:gd name="connsiteY1" fmla="*/ 131365 h 599271"/>
              <a:gd name="connsiteX2" fmla="*/ 468791 w 1779860"/>
              <a:gd name="connsiteY2" fmla="*/ 85001 h 599271"/>
              <a:gd name="connsiteX3" fmla="*/ 788187 w 1779860"/>
              <a:gd name="connsiteY3" fmla="*/ 54091 h 599271"/>
              <a:gd name="connsiteX4" fmla="*/ 1063795 w 1779860"/>
              <a:gd name="connsiteY4" fmla="*/ 28334 h 599271"/>
              <a:gd name="connsiteX5" fmla="*/ 1107583 w 1779860"/>
              <a:gd name="connsiteY5" fmla="*/ 20606 h 599271"/>
              <a:gd name="connsiteX6" fmla="*/ 1110159 w 1779860"/>
              <a:gd name="connsiteY6" fmla="*/ 48940 h 599271"/>
              <a:gd name="connsiteX7" fmla="*/ 1141068 w 1779860"/>
              <a:gd name="connsiteY7" fmla="*/ 59243 h 599271"/>
              <a:gd name="connsiteX8" fmla="*/ 1153947 w 1779860"/>
              <a:gd name="connsiteY8" fmla="*/ 41212 h 599271"/>
              <a:gd name="connsiteX9" fmla="*/ 1146220 w 1779860"/>
              <a:gd name="connsiteY9" fmla="*/ 20606 h 599271"/>
              <a:gd name="connsiteX10" fmla="*/ 1238947 w 1779860"/>
              <a:gd name="connsiteY10" fmla="*/ 5152 h 599271"/>
              <a:gd name="connsiteX11" fmla="*/ 1349706 w 1779860"/>
              <a:gd name="connsiteY11" fmla="*/ 0 h 599271"/>
              <a:gd name="connsiteX12" fmla="*/ 1452737 w 1779860"/>
              <a:gd name="connsiteY12" fmla="*/ 2576 h 599271"/>
              <a:gd name="connsiteX13" fmla="*/ 1530010 w 1779860"/>
              <a:gd name="connsiteY13" fmla="*/ 54091 h 599271"/>
              <a:gd name="connsiteX14" fmla="*/ 1571222 w 1779860"/>
              <a:gd name="connsiteY14" fmla="*/ 59243 h 599271"/>
              <a:gd name="connsiteX15" fmla="*/ 1576374 w 1779860"/>
              <a:gd name="connsiteY15" fmla="*/ 46364 h 599271"/>
              <a:gd name="connsiteX16" fmla="*/ 1617586 w 1779860"/>
              <a:gd name="connsiteY16" fmla="*/ 51516 h 599271"/>
              <a:gd name="connsiteX17" fmla="*/ 1638192 w 1779860"/>
              <a:gd name="connsiteY17" fmla="*/ 66970 h 599271"/>
              <a:gd name="connsiteX18" fmla="*/ 1697435 w 1779860"/>
              <a:gd name="connsiteY18" fmla="*/ 48940 h 599271"/>
              <a:gd name="connsiteX19" fmla="*/ 1728345 w 1779860"/>
              <a:gd name="connsiteY19" fmla="*/ 69546 h 599271"/>
              <a:gd name="connsiteX20" fmla="*/ 1772133 w 1779860"/>
              <a:gd name="connsiteY20" fmla="*/ 82425 h 599271"/>
              <a:gd name="connsiteX21" fmla="*/ 1779860 w 1779860"/>
              <a:gd name="connsiteY21" fmla="*/ 113334 h 599271"/>
              <a:gd name="connsiteX22" fmla="*/ 1746375 w 1779860"/>
              <a:gd name="connsiteY22" fmla="*/ 115910 h 599271"/>
              <a:gd name="connsiteX23" fmla="*/ 1730920 w 1779860"/>
              <a:gd name="connsiteY23" fmla="*/ 115910 h 599271"/>
              <a:gd name="connsiteX24" fmla="*/ 1728345 w 1779860"/>
              <a:gd name="connsiteY24" fmla="*/ 141668 h 599271"/>
              <a:gd name="connsiteX25" fmla="*/ 1689708 w 1779860"/>
              <a:gd name="connsiteY25" fmla="*/ 136516 h 599271"/>
              <a:gd name="connsiteX26" fmla="*/ 1684556 w 1779860"/>
              <a:gd name="connsiteY26" fmla="*/ 151971 h 599271"/>
              <a:gd name="connsiteX27" fmla="*/ 1658799 w 1779860"/>
              <a:gd name="connsiteY27" fmla="*/ 157122 h 599271"/>
              <a:gd name="connsiteX28" fmla="*/ 1653647 w 1779860"/>
              <a:gd name="connsiteY28" fmla="*/ 175153 h 599271"/>
              <a:gd name="connsiteX29" fmla="*/ 1627889 w 1779860"/>
              <a:gd name="connsiteY29" fmla="*/ 182880 h 599271"/>
              <a:gd name="connsiteX30" fmla="*/ 1615011 w 1779860"/>
              <a:gd name="connsiteY30" fmla="*/ 200910 h 599271"/>
              <a:gd name="connsiteX31" fmla="*/ 1581525 w 1779860"/>
              <a:gd name="connsiteY31" fmla="*/ 190607 h 599271"/>
              <a:gd name="connsiteX32" fmla="*/ 1576374 w 1779860"/>
              <a:gd name="connsiteY32" fmla="*/ 218941 h 599271"/>
              <a:gd name="connsiteX33" fmla="*/ 1537737 w 1779860"/>
              <a:gd name="connsiteY33" fmla="*/ 203486 h 599271"/>
              <a:gd name="connsiteX34" fmla="*/ 1514555 w 1779860"/>
              <a:gd name="connsiteY34" fmla="*/ 213789 h 599271"/>
              <a:gd name="connsiteX35" fmla="*/ 1499101 w 1779860"/>
              <a:gd name="connsiteY35" fmla="*/ 229244 h 599271"/>
              <a:gd name="connsiteX36" fmla="*/ 1481070 w 1779860"/>
              <a:gd name="connsiteY36" fmla="*/ 234396 h 599271"/>
              <a:gd name="connsiteX37" fmla="*/ 1504252 w 1779860"/>
              <a:gd name="connsiteY37" fmla="*/ 260153 h 599271"/>
              <a:gd name="connsiteX38" fmla="*/ 1463040 w 1779860"/>
              <a:gd name="connsiteY38" fmla="*/ 280759 h 599271"/>
              <a:gd name="connsiteX39" fmla="*/ 1470767 w 1779860"/>
              <a:gd name="connsiteY39" fmla="*/ 316820 h 599271"/>
              <a:gd name="connsiteX40" fmla="*/ 1511980 w 1779860"/>
              <a:gd name="connsiteY40" fmla="*/ 376063 h 599271"/>
              <a:gd name="connsiteX41" fmla="*/ 1491373 w 1779860"/>
              <a:gd name="connsiteY41" fmla="*/ 443033 h 599271"/>
              <a:gd name="connsiteX42" fmla="*/ 1470767 w 1779860"/>
              <a:gd name="connsiteY42" fmla="*/ 473943 h 599271"/>
              <a:gd name="connsiteX43" fmla="*/ 1481070 w 1779860"/>
              <a:gd name="connsiteY43" fmla="*/ 504852 h 599271"/>
              <a:gd name="connsiteX44" fmla="*/ 1452737 w 1779860"/>
              <a:gd name="connsiteY44" fmla="*/ 538337 h 599271"/>
              <a:gd name="connsiteX45" fmla="*/ 1414100 w 1779860"/>
              <a:gd name="connsiteY45" fmla="*/ 556367 h 599271"/>
              <a:gd name="connsiteX46" fmla="*/ 1401221 w 1779860"/>
              <a:gd name="connsiteY46" fmla="*/ 569246 h 599271"/>
              <a:gd name="connsiteX47" fmla="*/ 1401221 w 1779860"/>
              <a:gd name="connsiteY47" fmla="*/ 595004 h 599271"/>
              <a:gd name="connsiteX48" fmla="*/ 1280160 w 1779860"/>
              <a:gd name="connsiteY48" fmla="*/ 571822 h 599271"/>
              <a:gd name="connsiteX49" fmla="*/ 1264705 w 1779860"/>
              <a:gd name="connsiteY49" fmla="*/ 543488 h 599271"/>
              <a:gd name="connsiteX50" fmla="*/ 1264705 w 1779860"/>
              <a:gd name="connsiteY50" fmla="*/ 512579 h 599271"/>
              <a:gd name="connsiteX51" fmla="*/ 1190008 w 1779860"/>
              <a:gd name="connsiteY51" fmla="*/ 440458 h 599271"/>
              <a:gd name="connsiteX52" fmla="*/ 1079249 w 1779860"/>
              <a:gd name="connsiteY52" fmla="*/ 443033 h 599271"/>
              <a:gd name="connsiteX53" fmla="*/ 1043189 w 1779860"/>
              <a:gd name="connsiteY53" fmla="*/ 419851 h 599271"/>
              <a:gd name="connsiteX54" fmla="*/ 1012279 w 1779860"/>
              <a:gd name="connsiteY54" fmla="*/ 419851 h 599271"/>
              <a:gd name="connsiteX55" fmla="*/ 1032885 w 1779860"/>
              <a:gd name="connsiteY55" fmla="*/ 440458 h 599271"/>
              <a:gd name="connsiteX56" fmla="*/ 1022582 w 1779860"/>
              <a:gd name="connsiteY56" fmla="*/ 458488 h 599271"/>
              <a:gd name="connsiteX57" fmla="*/ 898945 w 1779860"/>
              <a:gd name="connsiteY57" fmla="*/ 458488 h 599271"/>
              <a:gd name="connsiteX58" fmla="*/ 883491 w 1779860"/>
              <a:gd name="connsiteY58" fmla="*/ 476518 h 599271"/>
              <a:gd name="connsiteX59" fmla="*/ 888642 w 1779860"/>
              <a:gd name="connsiteY59" fmla="*/ 504852 h 599271"/>
              <a:gd name="connsiteX60" fmla="*/ 831975 w 1779860"/>
              <a:gd name="connsiteY60" fmla="*/ 515155 h 599271"/>
              <a:gd name="connsiteX61" fmla="*/ 785611 w 1779860"/>
              <a:gd name="connsiteY61" fmla="*/ 510003 h 599271"/>
              <a:gd name="connsiteX62" fmla="*/ 770156 w 1779860"/>
              <a:gd name="connsiteY62" fmla="*/ 473943 h 599271"/>
              <a:gd name="connsiteX63" fmla="*/ 759853 w 1779860"/>
              <a:gd name="connsiteY63" fmla="*/ 461064 h 599271"/>
              <a:gd name="connsiteX64" fmla="*/ 762429 w 1779860"/>
              <a:gd name="connsiteY64" fmla="*/ 432730 h 599271"/>
              <a:gd name="connsiteX65" fmla="*/ 795914 w 1779860"/>
              <a:gd name="connsiteY65" fmla="*/ 435306 h 599271"/>
              <a:gd name="connsiteX66" fmla="*/ 811369 w 1779860"/>
              <a:gd name="connsiteY66" fmla="*/ 453336 h 599271"/>
              <a:gd name="connsiteX67" fmla="*/ 819096 w 1779860"/>
              <a:gd name="connsiteY67" fmla="*/ 468791 h 599271"/>
              <a:gd name="connsiteX68" fmla="*/ 855157 w 1779860"/>
              <a:gd name="connsiteY68" fmla="*/ 450761 h 599271"/>
              <a:gd name="connsiteX69" fmla="*/ 837127 w 1779860"/>
              <a:gd name="connsiteY69" fmla="*/ 388942 h 599271"/>
              <a:gd name="connsiteX70" fmla="*/ 821672 w 1779860"/>
              <a:gd name="connsiteY70" fmla="*/ 334851 h 599271"/>
              <a:gd name="connsiteX71" fmla="*/ 801066 w 1779860"/>
              <a:gd name="connsiteY71" fmla="*/ 257578 h 599271"/>
              <a:gd name="connsiteX72" fmla="*/ 762429 w 1779860"/>
              <a:gd name="connsiteY72" fmla="*/ 211214 h 599271"/>
              <a:gd name="connsiteX73" fmla="*/ 705762 w 1779860"/>
              <a:gd name="connsiteY73" fmla="*/ 157122 h 599271"/>
              <a:gd name="connsiteX74" fmla="*/ 633640 w 1779860"/>
              <a:gd name="connsiteY74" fmla="*/ 141668 h 599271"/>
              <a:gd name="connsiteX75" fmla="*/ 576973 w 1779860"/>
              <a:gd name="connsiteY75" fmla="*/ 103031 h 599271"/>
              <a:gd name="connsiteX76" fmla="*/ 517731 w 1779860"/>
              <a:gd name="connsiteY76" fmla="*/ 113334 h 599271"/>
              <a:gd name="connsiteX77" fmla="*/ 502276 w 1779860"/>
              <a:gd name="connsiteY77" fmla="*/ 123637 h 599271"/>
              <a:gd name="connsiteX78" fmla="*/ 414700 w 1779860"/>
              <a:gd name="connsiteY78" fmla="*/ 131365 h 599271"/>
              <a:gd name="connsiteX79" fmla="*/ 406972 w 1779860"/>
              <a:gd name="connsiteY79" fmla="*/ 146819 h 599271"/>
              <a:gd name="connsiteX80" fmla="*/ 306517 w 1779860"/>
              <a:gd name="connsiteY80" fmla="*/ 157122 h 599271"/>
              <a:gd name="connsiteX81" fmla="*/ 298790 w 1779860"/>
              <a:gd name="connsiteY81" fmla="*/ 182880 h 599271"/>
              <a:gd name="connsiteX82" fmla="*/ 303941 w 1779860"/>
              <a:gd name="connsiteY82" fmla="*/ 239547 h 599271"/>
              <a:gd name="connsiteX83" fmla="*/ 242123 w 1779860"/>
              <a:gd name="connsiteY83" fmla="*/ 280759 h 599271"/>
              <a:gd name="connsiteX84" fmla="*/ 208638 w 1779860"/>
              <a:gd name="connsiteY84" fmla="*/ 285912 h 599271"/>
              <a:gd name="connsiteX85" fmla="*/ 177728 w 1779860"/>
              <a:gd name="connsiteY85" fmla="*/ 234396 h 599271"/>
              <a:gd name="connsiteX86" fmla="*/ 108182 w 1779860"/>
              <a:gd name="connsiteY86" fmla="*/ 203486 h 599271"/>
              <a:gd name="connsiteX87" fmla="*/ 95303 w 1779860"/>
              <a:gd name="connsiteY87" fmla="*/ 208638 h 599271"/>
              <a:gd name="connsiteX88" fmla="*/ 95303 w 1779860"/>
              <a:gd name="connsiteY88" fmla="*/ 244699 h 599271"/>
              <a:gd name="connsiteX89" fmla="*/ 69546 w 1779860"/>
              <a:gd name="connsiteY89" fmla="*/ 285911 h 599271"/>
              <a:gd name="connsiteX90" fmla="*/ 46363 w 1779860"/>
              <a:gd name="connsiteY90" fmla="*/ 283335 h 599271"/>
              <a:gd name="connsiteX91" fmla="*/ 54091 w 1779860"/>
              <a:gd name="connsiteY91" fmla="*/ 226668 h 599271"/>
              <a:gd name="connsiteX92" fmla="*/ 0 w 1779860"/>
              <a:gd name="connsiteY92" fmla="*/ 211213 h 599271"/>
              <a:gd name="connsiteX0" fmla="*/ 0 w 1781708"/>
              <a:gd name="connsiteY0" fmla="*/ 211213 h 599271"/>
              <a:gd name="connsiteX1" fmla="*/ 262729 w 1781708"/>
              <a:gd name="connsiteY1" fmla="*/ 131365 h 599271"/>
              <a:gd name="connsiteX2" fmla="*/ 468791 w 1781708"/>
              <a:gd name="connsiteY2" fmla="*/ 85001 h 599271"/>
              <a:gd name="connsiteX3" fmla="*/ 788187 w 1781708"/>
              <a:gd name="connsiteY3" fmla="*/ 54091 h 599271"/>
              <a:gd name="connsiteX4" fmla="*/ 1063795 w 1781708"/>
              <a:gd name="connsiteY4" fmla="*/ 28334 h 599271"/>
              <a:gd name="connsiteX5" fmla="*/ 1107583 w 1781708"/>
              <a:gd name="connsiteY5" fmla="*/ 20606 h 599271"/>
              <a:gd name="connsiteX6" fmla="*/ 1110159 w 1781708"/>
              <a:gd name="connsiteY6" fmla="*/ 48940 h 599271"/>
              <a:gd name="connsiteX7" fmla="*/ 1141068 w 1781708"/>
              <a:gd name="connsiteY7" fmla="*/ 59243 h 599271"/>
              <a:gd name="connsiteX8" fmla="*/ 1153947 w 1781708"/>
              <a:gd name="connsiteY8" fmla="*/ 41212 h 599271"/>
              <a:gd name="connsiteX9" fmla="*/ 1146220 w 1781708"/>
              <a:gd name="connsiteY9" fmla="*/ 20606 h 599271"/>
              <a:gd name="connsiteX10" fmla="*/ 1238947 w 1781708"/>
              <a:gd name="connsiteY10" fmla="*/ 5152 h 599271"/>
              <a:gd name="connsiteX11" fmla="*/ 1349706 w 1781708"/>
              <a:gd name="connsiteY11" fmla="*/ 0 h 599271"/>
              <a:gd name="connsiteX12" fmla="*/ 1452737 w 1781708"/>
              <a:gd name="connsiteY12" fmla="*/ 2576 h 599271"/>
              <a:gd name="connsiteX13" fmla="*/ 1530010 w 1781708"/>
              <a:gd name="connsiteY13" fmla="*/ 54091 h 599271"/>
              <a:gd name="connsiteX14" fmla="*/ 1571222 w 1781708"/>
              <a:gd name="connsiteY14" fmla="*/ 59243 h 599271"/>
              <a:gd name="connsiteX15" fmla="*/ 1576374 w 1781708"/>
              <a:gd name="connsiteY15" fmla="*/ 46364 h 599271"/>
              <a:gd name="connsiteX16" fmla="*/ 1617586 w 1781708"/>
              <a:gd name="connsiteY16" fmla="*/ 51516 h 599271"/>
              <a:gd name="connsiteX17" fmla="*/ 1638192 w 1781708"/>
              <a:gd name="connsiteY17" fmla="*/ 66970 h 599271"/>
              <a:gd name="connsiteX18" fmla="*/ 1697435 w 1781708"/>
              <a:gd name="connsiteY18" fmla="*/ 48940 h 599271"/>
              <a:gd name="connsiteX19" fmla="*/ 1728345 w 1781708"/>
              <a:gd name="connsiteY19" fmla="*/ 69546 h 599271"/>
              <a:gd name="connsiteX20" fmla="*/ 1772133 w 1781708"/>
              <a:gd name="connsiteY20" fmla="*/ 82425 h 599271"/>
              <a:gd name="connsiteX21" fmla="*/ 1779860 w 1781708"/>
              <a:gd name="connsiteY21" fmla="*/ 113334 h 599271"/>
              <a:gd name="connsiteX22" fmla="*/ 1746375 w 1781708"/>
              <a:gd name="connsiteY22" fmla="*/ 115910 h 599271"/>
              <a:gd name="connsiteX23" fmla="*/ 1730920 w 1781708"/>
              <a:gd name="connsiteY23" fmla="*/ 115910 h 599271"/>
              <a:gd name="connsiteX24" fmla="*/ 1728345 w 1781708"/>
              <a:gd name="connsiteY24" fmla="*/ 141668 h 599271"/>
              <a:gd name="connsiteX25" fmla="*/ 1689708 w 1781708"/>
              <a:gd name="connsiteY25" fmla="*/ 136516 h 599271"/>
              <a:gd name="connsiteX26" fmla="*/ 1684556 w 1781708"/>
              <a:gd name="connsiteY26" fmla="*/ 151971 h 599271"/>
              <a:gd name="connsiteX27" fmla="*/ 1658799 w 1781708"/>
              <a:gd name="connsiteY27" fmla="*/ 157122 h 599271"/>
              <a:gd name="connsiteX28" fmla="*/ 1653647 w 1781708"/>
              <a:gd name="connsiteY28" fmla="*/ 175153 h 599271"/>
              <a:gd name="connsiteX29" fmla="*/ 1627889 w 1781708"/>
              <a:gd name="connsiteY29" fmla="*/ 182880 h 599271"/>
              <a:gd name="connsiteX30" fmla="*/ 1615011 w 1781708"/>
              <a:gd name="connsiteY30" fmla="*/ 200910 h 599271"/>
              <a:gd name="connsiteX31" fmla="*/ 1581525 w 1781708"/>
              <a:gd name="connsiteY31" fmla="*/ 190607 h 599271"/>
              <a:gd name="connsiteX32" fmla="*/ 1576374 w 1781708"/>
              <a:gd name="connsiteY32" fmla="*/ 218941 h 599271"/>
              <a:gd name="connsiteX33" fmla="*/ 1537737 w 1781708"/>
              <a:gd name="connsiteY33" fmla="*/ 203486 h 599271"/>
              <a:gd name="connsiteX34" fmla="*/ 1514555 w 1781708"/>
              <a:gd name="connsiteY34" fmla="*/ 213789 h 599271"/>
              <a:gd name="connsiteX35" fmla="*/ 1499101 w 1781708"/>
              <a:gd name="connsiteY35" fmla="*/ 229244 h 599271"/>
              <a:gd name="connsiteX36" fmla="*/ 1481070 w 1781708"/>
              <a:gd name="connsiteY36" fmla="*/ 234396 h 599271"/>
              <a:gd name="connsiteX37" fmla="*/ 1504252 w 1781708"/>
              <a:gd name="connsiteY37" fmla="*/ 260153 h 599271"/>
              <a:gd name="connsiteX38" fmla="*/ 1463040 w 1781708"/>
              <a:gd name="connsiteY38" fmla="*/ 280759 h 599271"/>
              <a:gd name="connsiteX39" fmla="*/ 1470767 w 1781708"/>
              <a:gd name="connsiteY39" fmla="*/ 316820 h 599271"/>
              <a:gd name="connsiteX40" fmla="*/ 1511980 w 1781708"/>
              <a:gd name="connsiteY40" fmla="*/ 376063 h 599271"/>
              <a:gd name="connsiteX41" fmla="*/ 1491373 w 1781708"/>
              <a:gd name="connsiteY41" fmla="*/ 443033 h 599271"/>
              <a:gd name="connsiteX42" fmla="*/ 1470767 w 1781708"/>
              <a:gd name="connsiteY42" fmla="*/ 473943 h 599271"/>
              <a:gd name="connsiteX43" fmla="*/ 1481070 w 1781708"/>
              <a:gd name="connsiteY43" fmla="*/ 504852 h 599271"/>
              <a:gd name="connsiteX44" fmla="*/ 1452737 w 1781708"/>
              <a:gd name="connsiteY44" fmla="*/ 538337 h 599271"/>
              <a:gd name="connsiteX45" fmla="*/ 1414100 w 1781708"/>
              <a:gd name="connsiteY45" fmla="*/ 556367 h 599271"/>
              <a:gd name="connsiteX46" fmla="*/ 1401221 w 1781708"/>
              <a:gd name="connsiteY46" fmla="*/ 569246 h 599271"/>
              <a:gd name="connsiteX47" fmla="*/ 1401221 w 1781708"/>
              <a:gd name="connsiteY47" fmla="*/ 595004 h 599271"/>
              <a:gd name="connsiteX48" fmla="*/ 1280160 w 1781708"/>
              <a:gd name="connsiteY48" fmla="*/ 571822 h 599271"/>
              <a:gd name="connsiteX49" fmla="*/ 1264705 w 1781708"/>
              <a:gd name="connsiteY49" fmla="*/ 543488 h 599271"/>
              <a:gd name="connsiteX50" fmla="*/ 1264705 w 1781708"/>
              <a:gd name="connsiteY50" fmla="*/ 512579 h 599271"/>
              <a:gd name="connsiteX51" fmla="*/ 1190008 w 1781708"/>
              <a:gd name="connsiteY51" fmla="*/ 440458 h 599271"/>
              <a:gd name="connsiteX52" fmla="*/ 1079249 w 1781708"/>
              <a:gd name="connsiteY52" fmla="*/ 443033 h 599271"/>
              <a:gd name="connsiteX53" fmla="*/ 1043189 w 1781708"/>
              <a:gd name="connsiteY53" fmla="*/ 419851 h 599271"/>
              <a:gd name="connsiteX54" fmla="*/ 1012279 w 1781708"/>
              <a:gd name="connsiteY54" fmla="*/ 419851 h 599271"/>
              <a:gd name="connsiteX55" fmla="*/ 1032885 w 1781708"/>
              <a:gd name="connsiteY55" fmla="*/ 440458 h 599271"/>
              <a:gd name="connsiteX56" fmla="*/ 1022582 w 1781708"/>
              <a:gd name="connsiteY56" fmla="*/ 458488 h 599271"/>
              <a:gd name="connsiteX57" fmla="*/ 898945 w 1781708"/>
              <a:gd name="connsiteY57" fmla="*/ 458488 h 599271"/>
              <a:gd name="connsiteX58" fmla="*/ 883491 w 1781708"/>
              <a:gd name="connsiteY58" fmla="*/ 476518 h 599271"/>
              <a:gd name="connsiteX59" fmla="*/ 888642 w 1781708"/>
              <a:gd name="connsiteY59" fmla="*/ 504852 h 599271"/>
              <a:gd name="connsiteX60" fmla="*/ 831975 w 1781708"/>
              <a:gd name="connsiteY60" fmla="*/ 515155 h 599271"/>
              <a:gd name="connsiteX61" fmla="*/ 785611 w 1781708"/>
              <a:gd name="connsiteY61" fmla="*/ 510003 h 599271"/>
              <a:gd name="connsiteX62" fmla="*/ 770156 w 1781708"/>
              <a:gd name="connsiteY62" fmla="*/ 473943 h 599271"/>
              <a:gd name="connsiteX63" fmla="*/ 759853 w 1781708"/>
              <a:gd name="connsiteY63" fmla="*/ 461064 h 599271"/>
              <a:gd name="connsiteX64" fmla="*/ 762429 w 1781708"/>
              <a:gd name="connsiteY64" fmla="*/ 432730 h 599271"/>
              <a:gd name="connsiteX65" fmla="*/ 795914 w 1781708"/>
              <a:gd name="connsiteY65" fmla="*/ 435306 h 599271"/>
              <a:gd name="connsiteX66" fmla="*/ 811369 w 1781708"/>
              <a:gd name="connsiteY66" fmla="*/ 453336 h 599271"/>
              <a:gd name="connsiteX67" fmla="*/ 819096 w 1781708"/>
              <a:gd name="connsiteY67" fmla="*/ 468791 h 599271"/>
              <a:gd name="connsiteX68" fmla="*/ 855157 w 1781708"/>
              <a:gd name="connsiteY68" fmla="*/ 450761 h 599271"/>
              <a:gd name="connsiteX69" fmla="*/ 837127 w 1781708"/>
              <a:gd name="connsiteY69" fmla="*/ 388942 h 599271"/>
              <a:gd name="connsiteX70" fmla="*/ 821672 w 1781708"/>
              <a:gd name="connsiteY70" fmla="*/ 334851 h 599271"/>
              <a:gd name="connsiteX71" fmla="*/ 801066 w 1781708"/>
              <a:gd name="connsiteY71" fmla="*/ 257578 h 599271"/>
              <a:gd name="connsiteX72" fmla="*/ 762429 w 1781708"/>
              <a:gd name="connsiteY72" fmla="*/ 211214 h 599271"/>
              <a:gd name="connsiteX73" fmla="*/ 705762 w 1781708"/>
              <a:gd name="connsiteY73" fmla="*/ 157122 h 599271"/>
              <a:gd name="connsiteX74" fmla="*/ 633640 w 1781708"/>
              <a:gd name="connsiteY74" fmla="*/ 141668 h 599271"/>
              <a:gd name="connsiteX75" fmla="*/ 576973 w 1781708"/>
              <a:gd name="connsiteY75" fmla="*/ 103031 h 599271"/>
              <a:gd name="connsiteX76" fmla="*/ 517731 w 1781708"/>
              <a:gd name="connsiteY76" fmla="*/ 113334 h 599271"/>
              <a:gd name="connsiteX77" fmla="*/ 502276 w 1781708"/>
              <a:gd name="connsiteY77" fmla="*/ 123637 h 599271"/>
              <a:gd name="connsiteX78" fmla="*/ 414700 w 1781708"/>
              <a:gd name="connsiteY78" fmla="*/ 131365 h 599271"/>
              <a:gd name="connsiteX79" fmla="*/ 406972 w 1781708"/>
              <a:gd name="connsiteY79" fmla="*/ 146819 h 599271"/>
              <a:gd name="connsiteX80" fmla="*/ 306517 w 1781708"/>
              <a:gd name="connsiteY80" fmla="*/ 157122 h 599271"/>
              <a:gd name="connsiteX81" fmla="*/ 298790 w 1781708"/>
              <a:gd name="connsiteY81" fmla="*/ 182880 h 599271"/>
              <a:gd name="connsiteX82" fmla="*/ 303941 w 1781708"/>
              <a:gd name="connsiteY82" fmla="*/ 239547 h 599271"/>
              <a:gd name="connsiteX83" fmla="*/ 242123 w 1781708"/>
              <a:gd name="connsiteY83" fmla="*/ 280759 h 599271"/>
              <a:gd name="connsiteX84" fmla="*/ 208638 w 1781708"/>
              <a:gd name="connsiteY84" fmla="*/ 285912 h 599271"/>
              <a:gd name="connsiteX85" fmla="*/ 177728 w 1781708"/>
              <a:gd name="connsiteY85" fmla="*/ 234396 h 599271"/>
              <a:gd name="connsiteX86" fmla="*/ 108182 w 1781708"/>
              <a:gd name="connsiteY86" fmla="*/ 203486 h 599271"/>
              <a:gd name="connsiteX87" fmla="*/ 95303 w 1781708"/>
              <a:gd name="connsiteY87" fmla="*/ 208638 h 599271"/>
              <a:gd name="connsiteX88" fmla="*/ 95303 w 1781708"/>
              <a:gd name="connsiteY88" fmla="*/ 244699 h 599271"/>
              <a:gd name="connsiteX89" fmla="*/ 69546 w 1781708"/>
              <a:gd name="connsiteY89" fmla="*/ 285911 h 599271"/>
              <a:gd name="connsiteX90" fmla="*/ 46363 w 1781708"/>
              <a:gd name="connsiteY90" fmla="*/ 283335 h 599271"/>
              <a:gd name="connsiteX91" fmla="*/ 54091 w 1781708"/>
              <a:gd name="connsiteY91" fmla="*/ 226668 h 599271"/>
              <a:gd name="connsiteX92" fmla="*/ 0 w 1781708"/>
              <a:gd name="connsiteY92" fmla="*/ 211213 h 599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781708" h="599271">
                <a:moveTo>
                  <a:pt x="0" y="211213"/>
                </a:moveTo>
                <a:lnTo>
                  <a:pt x="262729" y="131365"/>
                </a:lnTo>
                <a:lnTo>
                  <a:pt x="468791" y="85001"/>
                </a:lnTo>
                <a:lnTo>
                  <a:pt x="788187" y="54091"/>
                </a:lnTo>
                <a:lnTo>
                  <a:pt x="1063795" y="28334"/>
                </a:lnTo>
                <a:lnTo>
                  <a:pt x="1107583" y="20606"/>
                </a:lnTo>
                <a:lnTo>
                  <a:pt x="1110159" y="48940"/>
                </a:lnTo>
                <a:lnTo>
                  <a:pt x="1141068" y="59243"/>
                </a:lnTo>
                <a:lnTo>
                  <a:pt x="1153947" y="41212"/>
                </a:lnTo>
                <a:lnTo>
                  <a:pt x="1146220" y="20606"/>
                </a:lnTo>
                <a:lnTo>
                  <a:pt x="1238947" y="5152"/>
                </a:lnTo>
                <a:lnTo>
                  <a:pt x="1349706" y="0"/>
                </a:lnTo>
                <a:lnTo>
                  <a:pt x="1452737" y="2576"/>
                </a:lnTo>
                <a:lnTo>
                  <a:pt x="1530010" y="54091"/>
                </a:lnTo>
                <a:lnTo>
                  <a:pt x="1571222" y="59243"/>
                </a:lnTo>
                <a:lnTo>
                  <a:pt x="1576374" y="46364"/>
                </a:lnTo>
                <a:lnTo>
                  <a:pt x="1617586" y="51516"/>
                </a:lnTo>
                <a:lnTo>
                  <a:pt x="1638192" y="66970"/>
                </a:lnTo>
                <a:lnTo>
                  <a:pt x="1697435" y="48940"/>
                </a:lnTo>
                <a:lnTo>
                  <a:pt x="1728345" y="69546"/>
                </a:lnTo>
                <a:lnTo>
                  <a:pt x="1772133" y="82425"/>
                </a:lnTo>
                <a:cubicBezTo>
                  <a:pt x="1780719" y="89723"/>
                  <a:pt x="1784153" y="107753"/>
                  <a:pt x="1779860" y="113334"/>
                </a:cubicBezTo>
                <a:cubicBezTo>
                  <a:pt x="1775567" y="118915"/>
                  <a:pt x="1754532" y="115481"/>
                  <a:pt x="1746375" y="115910"/>
                </a:cubicBezTo>
                <a:lnTo>
                  <a:pt x="1730920" y="115910"/>
                </a:lnTo>
                <a:cubicBezTo>
                  <a:pt x="1727915" y="120203"/>
                  <a:pt x="1735214" y="138234"/>
                  <a:pt x="1728345" y="141668"/>
                </a:cubicBezTo>
                <a:cubicBezTo>
                  <a:pt x="1721476" y="145102"/>
                  <a:pt x="1697006" y="134799"/>
                  <a:pt x="1689708" y="136516"/>
                </a:cubicBezTo>
                <a:cubicBezTo>
                  <a:pt x="1682410" y="138233"/>
                  <a:pt x="1689708" y="148537"/>
                  <a:pt x="1684556" y="151971"/>
                </a:cubicBezTo>
                <a:cubicBezTo>
                  <a:pt x="1679404" y="155405"/>
                  <a:pt x="1663950" y="153258"/>
                  <a:pt x="1658799" y="157122"/>
                </a:cubicBezTo>
                <a:lnTo>
                  <a:pt x="1653647" y="175153"/>
                </a:lnTo>
                <a:lnTo>
                  <a:pt x="1627889" y="182880"/>
                </a:lnTo>
                <a:cubicBezTo>
                  <a:pt x="1621450" y="187173"/>
                  <a:pt x="1622738" y="199622"/>
                  <a:pt x="1615011" y="200910"/>
                </a:cubicBezTo>
                <a:cubicBezTo>
                  <a:pt x="1607284" y="202198"/>
                  <a:pt x="1587964" y="187602"/>
                  <a:pt x="1581525" y="190607"/>
                </a:cubicBezTo>
                <a:cubicBezTo>
                  <a:pt x="1575086" y="193612"/>
                  <a:pt x="1583672" y="216795"/>
                  <a:pt x="1576374" y="218941"/>
                </a:cubicBezTo>
                <a:cubicBezTo>
                  <a:pt x="1569076" y="221087"/>
                  <a:pt x="1548040" y="204345"/>
                  <a:pt x="1537737" y="203486"/>
                </a:cubicBezTo>
                <a:lnTo>
                  <a:pt x="1514555" y="213789"/>
                </a:lnTo>
                <a:lnTo>
                  <a:pt x="1499101" y="229244"/>
                </a:lnTo>
                <a:lnTo>
                  <a:pt x="1481070" y="234396"/>
                </a:lnTo>
                <a:cubicBezTo>
                  <a:pt x="1481928" y="239547"/>
                  <a:pt x="1507257" y="252426"/>
                  <a:pt x="1504252" y="260153"/>
                </a:cubicBezTo>
                <a:cubicBezTo>
                  <a:pt x="1501247" y="267880"/>
                  <a:pt x="1468621" y="271315"/>
                  <a:pt x="1463040" y="280759"/>
                </a:cubicBezTo>
                <a:lnTo>
                  <a:pt x="1470767" y="316820"/>
                </a:lnTo>
                <a:lnTo>
                  <a:pt x="1511980" y="376063"/>
                </a:lnTo>
                <a:lnTo>
                  <a:pt x="1491373" y="443033"/>
                </a:lnTo>
                <a:lnTo>
                  <a:pt x="1470767" y="473943"/>
                </a:lnTo>
                <a:lnTo>
                  <a:pt x="1481070" y="504852"/>
                </a:lnTo>
                <a:lnTo>
                  <a:pt x="1452737" y="538337"/>
                </a:lnTo>
                <a:lnTo>
                  <a:pt x="1414100" y="556367"/>
                </a:lnTo>
                <a:lnTo>
                  <a:pt x="1401221" y="569246"/>
                </a:lnTo>
                <a:lnTo>
                  <a:pt x="1401221" y="595004"/>
                </a:lnTo>
                <a:cubicBezTo>
                  <a:pt x="1335109" y="610459"/>
                  <a:pt x="1320514" y="579549"/>
                  <a:pt x="1280160" y="571822"/>
                </a:cubicBezTo>
                <a:lnTo>
                  <a:pt x="1264705" y="543488"/>
                </a:lnTo>
                <a:lnTo>
                  <a:pt x="1264705" y="512579"/>
                </a:lnTo>
                <a:cubicBezTo>
                  <a:pt x="1239806" y="488539"/>
                  <a:pt x="1232937" y="451619"/>
                  <a:pt x="1190008" y="440458"/>
                </a:cubicBezTo>
                <a:lnTo>
                  <a:pt x="1079249" y="443033"/>
                </a:lnTo>
                <a:lnTo>
                  <a:pt x="1043189" y="419851"/>
                </a:lnTo>
                <a:lnTo>
                  <a:pt x="1012279" y="419851"/>
                </a:lnTo>
                <a:lnTo>
                  <a:pt x="1032885" y="440458"/>
                </a:lnTo>
                <a:lnTo>
                  <a:pt x="1022582" y="458488"/>
                </a:lnTo>
                <a:lnTo>
                  <a:pt x="898945" y="458488"/>
                </a:lnTo>
                <a:lnTo>
                  <a:pt x="883491" y="476518"/>
                </a:lnTo>
                <a:lnTo>
                  <a:pt x="888642" y="504852"/>
                </a:lnTo>
                <a:lnTo>
                  <a:pt x="831975" y="515155"/>
                </a:lnTo>
                <a:lnTo>
                  <a:pt x="785611" y="510003"/>
                </a:lnTo>
                <a:lnTo>
                  <a:pt x="770156" y="473943"/>
                </a:lnTo>
                <a:lnTo>
                  <a:pt x="759853" y="461064"/>
                </a:lnTo>
                <a:lnTo>
                  <a:pt x="762429" y="432730"/>
                </a:lnTo>
                <a:lnTo>
                  <a:pt x="795914" y="435306"/>
                </a:lnTo>
                <a:lnTo>
                  <a:pt x="811369" y="453336"/>
                </a:lnTo>
                <a:lnTo>
                  <a:pt x="819096" y="468791"/>
                </a:lnTo>
                <a:cubicBezTo>
                  <a:pt x="831116" y="462781"/>
                  <a:pt x="843137" y="467074"/>
                  <a:pt x="855157" y="450761"/>
                </a:cubicBezTo>
                <a:lnTo>
                  <a:pt x="837127" y="388942"/>
                </a:lnTo>
                <a:lnTo>
                  <a:pt x="821672" y="334851"/>
                </a:lnTo>
                <a:lnTo>
                  <a:pt x="801066" y="257578"/>
                </a:lnTo>
                <a:lnTo>
                  <a:pt x="762429" y="211214"/>
                </a:lnTo>
                <a:lnTo>
                  <a:pt x="705762" y="157122"/>
                </a:lnTo>
                <a:lnTo>
                  <a:pt x="633640" y="141668"/>
                </a:lnTo>
                <a:lnTo>
                  <a:pt x="576973" y="103031"/>
                </a:lnTo>
                <a:lnTo>
                  <a:pt x="517731" y="113334"/>
                </a:lnTo>
                <a:lnTo>
                  <a:pt x="502276" y="123637"/>
                </a:lnTo>
                <a:lnTo>
                  <a:pt x="414700" y="131365"/>
                </a:lnTo>
                <a:lnTo>
                  <a:pt x="406972" y="146819"/>
                </a:lnTo>
                <a:cubicBezTo>
                  <a:pt x="373487" y="150253"/>
                  <a:pt x="334850" y="133082"/>
                  <a:pt x="306517" y="157122"/>
                </a:cubicBezTo>
                <a:lnTo>
                  <a:pt x="298790" y="182880"/>
                </a:lnTo>
                <a:lnTo>
                  <a:pt x="303941" y="239547"/>
                </a:lnTo>
                <a:lnTo>
                  <a:pt x="242123" y="280759"/>
                </a:lnTo>
                <a:cubicBezTo>
                  <a:pt x="225381" y="289345"/>
                  <a:pt x="219371" y="293639"/>
                  <a:pt x="208638" y="285912"/>
                </a:cubicBezTo>
                <a:cubicBezTo>
                  <a:pt x="197906" y="278185"/>
                  <a:pt x="193612" y="248992"/>
                  <a:pt x="177728" y="234396"/>
                </a:cubicBezTo>
                <a:cubicBezTo>
                  <a:pt x="159698" y="203486"/>
                  <a:pt x="131364" y="213789"/>
                  <a:pt x="108182" y="203486"/>
                </a:cubicBezTo>
                <a:lnTo>
                  <a:pt x="95303" y="208638"/>
                </a:lnTo>
                <a:lnTo>
                  <a:pt x="95303" y="244699"/>
                </a:lnTo>
                <a:lnTo>
                  <a:pt x="69546" y="285911"/>
                </a:lnTo>
                <a:lnTo>
                  <a:pt x="46363" y="283335"/>
                </a:lnTo>
                <a:lnTo>
                  <a:pt x="54091" y="226668"/>
                </a:lnTo>
                <a:lnTo>
                  <a:pt x="0" y="211213"/>
                </a:lnTo>
                <a:close/>
              </a:path>
            </a:pathLst>
          </a:custGeom>
          <a:solidFill>
            <a:srgbClr val="A43258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/>
          <a:lstStyle/>
          <a:p>
            <a:pPr algn="ctr"/>
            <a:r>
              <a:rPr lang="es-MX" sz="100" b="1" dirty="0">
                <a:solidFill>
                  <a:schemeClr val="bg1"/>
                </a:solidFill>
                <a:latin typeface="Montserrat" panose="00000500000000000000" pitchFamily="2" charset="0"/>
              </a:rPr>
              <a:t>     </a:t>
            </a:r>
          </a:p>
        </p:txBody>
      </p:sp>
      <p:sp>
        <p:nvSpPr>
          <p:cNvPr id="50" name="CuadroTexto 49">
            <a:extLst>
              <a:ext uri="{FF2B5EF4-FFF2-40B4-BE49-F238E27FC236}">
                <a16:creationId xmlns:a16="http://schemas.microsoft.com/office/drawing/2014/main" xmlns="" id="{2F845865-1D01-0FEB-8854-C1A6A8D635A8}"/>
              </a:ext>
            </a:extLst>
          </p:cNvPr>
          <p:cNvSpPr txBox="1"/>
          <p:nvPr/>
        </p:nvSpPr>
        <p:spPr>
          <a:xfrm>
            <a:off x="1204899" y="5255338"/>
            <a:ext cx="112723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100" b="1" dirty="0">
                <a:solidFill>
                  <a:srgbClr val="9C2248"/>
                </a:solidFill>
                <a:latin typeface="Montserrat" panose="00000500000000000000" pitchFamily="2" charset="0"/>
              </a:rPr>
              <a:t>JALPA DE M.</a:t>
            </a:r>
          </a:p>
        </p:txBody>
      </p:sp>
      <p:sp>
        <p:nvSpPr>
          <p:cNvPr id="48" name="CuadroTexto 47">
            <a:extLst>
              <a:ext uri="{FF2B5EF4-FFF2-40B4-BE49-F238E27FC236}">
                <a16:creationId xmlns:a16="http://schemas.microsoft.com/office/drawing/2014/main" xmlns="" id="{9ED7CDB9-CC07-7727-39AF-7D51E9F4EAEC}"/>
              </a:ext>
            </a:extLst>
          </p:cNvPr>
          <p:cNvSpPr txBox="1"/>
          <p:nvPr/>
        </p:nvSpPr>
        <p:spPr>
          <a:xfrm>
            <a:off x="1206745" y="5533467"/>
            <a:ext cx="11304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100" b="1" dirty="0" smtClean="0">
                <a:solidFill>
                  <a:srgbClr val="A43258"/>
                </a:solidFill>
                <a:latin typeface="Montserrat" panose="00000500000000000000" pitchFamily="2" charset="0"/>
              </a:rPr>
              <a:t>$484,852,169</a:t>
            </a:r>
            <a:endParaRPr lang="es-MX" sz="1100" b="1" dirty="0">
              <a:solidFill>
                <a:srgbClr val="A43258"/>
              </a:solidFill>
              <a:latin typeface="Montserrat" panose="00000500000000000000" pitchFamily="2" charset="0"/>
            </a:endParaRPr>
          </a:p>
        </p:txBody>
      </p:sp>
      <p:sp>
        <p:nvSpPr>
          <p:cNvPr id="46" name="Forma libre 50">
            <a:extLst>
              <a:ext uri="{FF2B5EF4-FFF2-40B4-BE49-F238E27FC236}">
                <a16:creationId xmlns:a16="http://schemas.microsoft.com/office/drawing/2014/main" xmlns="" id="{759CC285-6BAD-4A57-EF5F-BC39C550F68E}"/>
              </a:ext>
            </a:extLst>
          </p:cNvPr>
          <p:cNvSpPr/>
          <p:nvPr/>
        </p:nvSpPr>
        <p:spPr>
          <a:xfrm>
            <a:off x="711728" y="5255337"/>
            <a:ext cx="312189" cy="523101"/>
          </a:xfrm>
          <a:custGeom>
            <a:avLst/>
            <a:gdLst>
              <a:gd name="connsiteX0" fmla="*/ 669702 w 700611"/>
              <a:gd name="connsiteY0" fmla="*/ 0 h 1171977"/>
              <a:gd name="connsiteX1" fmla="*/ 610459 w 700611"/>
              <a:gd name="connsiteY1" fmla="*/ 25757 h 1171977"/>
              <a:gd name="connsiteX2" fmla="*/ 574398 w 700611"/>
              <a:gd name="connsiteY2" fmla="*/ 23182 h 1171977"/>
              <a:gd name="connsiteX3" fmla="*/ 571822 w 700611"/>
              <a:gd name="connsiteY3" fmla="*/ 38636 h 1171977"/>
              <a:gd name="connsiteX4" fmla="*/ 548640 w 700611"/>
              <a:gd name="connsiteY4" fmla="*/ 38636 h 1171977"/>
              <a:gd name="connsiteX5" fmla="*/ 540913 w 700611"/>
              <a:gd name="connsiteY5" fmla="*/ 59242 h 1171977"/>
              <a:gd name="connsiteX6" fmla="*/ 517731 w 700611"/>
              <a:gd name="connsiteY6" fmla="*/ 64394 h 1171977"/>
              <a:gd name="connsiteX7" fmla="*/ 507428 w 700611"/>
              <a:gd name="connsiteY7" fmla="*/ 85000 h 1171977"/>
              <a:gd name="connsiteX8" fmla="*/ 468791 w 700611"/>
              <a:gd name="connsiteY8" fmla="*/ 72121 h 1171977"/>
              <a:gd name="connsiteX9" fmla="*/ 463640 w 700611"/>
              <a:gd name="connsiteY9" fmla="*/ 103031 h 1171977"/>
              <a:gd name="connsiteX10" fmla="*/ 427579 w 700611"/>
              <a:gd name="connsiteY10" fmla="*/ 90152 h 1171977"/>
              <a:gd name="connsiteX11" fmla="*/ 394094 w 700611"/>
              <a:gd name="connsiteY11" fmla="*/ 103031 h 1171977"/>
              <a:gd name="connsiteX12" fmla="*/ 376064 w 700611"/>
              <a:gd name="connsiteY12" fmla="*/ 115910 h 1171977"/>
              <a:gd name="connsiteX13" fmla="*/ 388942 w 700611"/>
              <a:gd name="connsiteY13" fmla="*/ 141667 h 1171977"/>
              <a:gd name="connsiteX14" fmla="*/ 355457 w 700611"/>
              <a:gd name="connsiteY14" fmla="*/ 162273 h 1171977"/>
              <a:gd name="connsiteX15" fmla="*/ 358033 w 700611"/>
              <a:gd name="connsiteY15" fmla="*/ 193183 h 1171977"/>
              <a:gd name="connsiteX16" fmla="*/ 401821 w 700611"/>
              <a:gd name="connsiteY16" fmla="*/ 257577 h 1171977"/>
              <a:gd name="connsiteX17" fmla="*/ 386367 w 700611"/>
              <a:gd name="connsiteY17" fmla="*/ 319396 h 1171977"/>
              <a:gd name="connsiteX18" fmla="*/ 358033 w 700611"/>
              <a:gd name="connsiteY18" fmla="*/ 355457 h 1171977"/>
              <a:gd name="connsiteX19" fmla="*/ 365760 w 700611"/>
              <a:gd name="connsiteY19" fmla="*/ 386366 h 1171977"/>
              <a:gd name="connsiteX20" fmla="*/ 334851 w 700611"/>
              <a:gd name="connsiteY20" fmla="*/ 425002 h 1171977"/>
              <a:gd name="connsiteX21" fmla="*/ 296215 w 700611"/>
              <a:gd name="connsiteY21" fmla="*/ 443033 h 1171977"/>
              <a:gd name="connsiteX22" fmla="*/ 314245 w 700611"/>
              <a:gd name="connsiteY22" fmla="*/ 461063 h 1171977"/>
              <a:gd name="connsiteX23" fmla="*/ 314245 w 700611"/>
              <a:gd name="connsiteY23" fmla="*/ 507427 h 1171977"/>
              <a:gd name="connsiteX24" fmla="*/ 345154 w 700611"/>
              <a:gd name="connsiteY24" fmla="*/ 507427 h 1171977"/>
              <a:gd name="connsiteX25" fmla="*/ 358033 w 700611"/>
              <a:gd name="connsiteY25" fmla="*/ 515155 h 1171977"/>
              <a:gd name="connsiteX26" fmla="*/ 352882 w 700611"/>
              <a:gd name="connsiteY26" fmla="*/ 535761 h 1171977"/>
              <a:gd name="connsiteX27" fmla="*/ 342578 w 700611"/>
              <a:gd name="connsiteY27" fmla="*/ 597579 h 1171977"/>
              <a:gd name="connsiteX28" fmla="*/ 278184 w 700611"/>
              <a:gd name="connsiteY28" fmla="*/ 638792 h 1171977"/>
              <a:gd name="connsiteX29" fmla="*/ 265305 w 700611"/>
              <a:gd name="connsiteY29" fmla="*/ 620761 h 1171977"/>
              <a:gd name="connsiteX30" fmla="*/ 200911 w 700611"/>
              <a:gd name="connsiteY30" fmla="*/ 667125 h 1171977"/>
              <a:gd name="connsiteX31" fmla="*/ 136517 w 700611"/>
              <a:gd name="connsiteY31" fmla="*/ 664550 h 1171977"/>
              <a:gd name="connsiteX32" fmla="*/ 64395 w 700611"/>
              <a:gd name="connsiteY32" fmla="*/ 708338 h 1171977"/>
              <a:gd name="connsiteX33" fmla="*/ 56668 w 700611"/>
              <a:gd name="connsiteY33" fmla="*/ 744399 h 1171977"/>
              <a:gd name="connsiteX34" fmla="*/ 36061 w 700611"/>
              <a:gd name="connsiteY34" fmla="*/ 765005 h 1171977"/>
              <a:gd name="connsiteX35" fmla="*/ 28334 w 700611"/>
              <a:gd name="connsiteY35" fmla="*/ 795914 h 1171977"/>
              <a:gd name="connsiteX36" fmla="*/ 2576 w 700611"/>
              <a:gd name="connsiteY36" fmla="*/ 798490 h 1171977"/>
              <a:gd name="connsiteX37" fmla="*/ 0 w 700611"/>
              <a:gd name="connsiteY37" fmla="*/ 865460 h 1171977"/>
              <a:gd name="connsiteX38" fmla="*/ 0 w 700611"/>
              <a:gd name="connsiteY38" fmla="*/ 865460 h 1171977"/>
              <a:gd name="connsiteX39" fmla="*/ 33486 w 700611"/>
              <a:gd name="connsiteY39" fmla="*/ 896369 h 1171977"/>
              <a:gd name="connsiteX40" fmla="*/ 59243 w 700611"/>
              <a:gd name="connsiteY40" fmla="*/ 922127 h 1171977"/>
              <a:gd name="connsiteX41" fmla="*/ 85001 w 700611"/>
              <a:gd name="connsiteY41" fmla="*/ 893793 h 1171977"/>
              <a:gd name="connsiteX42" fmla="*/ 97880 w 700611"/>
              <a:gd name="connsiteY42" fmla="*/ 911824 h 1171977"/>
              <a:gd name="connsiteX43" fmla="*/ 126213 w 700611"/>
              <a:gd name="connsiteY43" fmla="*/ 919551 h 1171977"/>
              <a:gd name="connsiteX44" fmla="*/ 157123 w 700611"/>
              <a:gd name="connsiteY44" fmla="*/ 909248 h 1171977"/>
              <a:gd name="connsiteX45" fmla="*/ 195759 w 700611"/>
              <a:gd name="connsiteY45" fmla="*/ 898945 h 1171977"/>
              <a:gd name="connsiteX46" fmla="*/ 195759 w 700611"/>
              <a:gd name="connsiteY46" fmla="*/ 898945 h 1171977"/>
              <a:gd name="connsiteX47" fmla="*/ 236972 w 700611"/>
              <a:gd name="connsiteY47" fmla="*/ 911824 h 1171977"/>
              <a:gd name="connsiteX48" fmla="*/ 278184 w 700611"/>
              <a:gd name="connsiteY48" fmla="*/ 940157 h 1171977"/>
              <a:gd name="connsiteX49" fmla="*/ 306518 w 700611"/>
              <a:gd name="connsiteY49" fmla="*/ 955612 h 1171977"/>
              <a:gd name="connsiteX50" fmla="*/ 321972 w 700611"/>
              <a:gd name="connsiteY50" fmla="*/ 1004552 h 1171977"/>
              <a:gd name="connsiteX51" fmla="*/ 229244 w 700611"/>
              <a:gd name="connsiteY51" fmla="*/ 1099855 h 1171977"/>
              <a:gd name="connsiteX52" fmla="*/ 229244 w 700611"/>
              <a:gd name="connsiteY52" fmla="*/ 1099855 h 1171977"/>
              <a:gd name="connsiteX53" fmla="*/ 267881 w 700611"/>
              <a:gd name="connsiteY53" fmla="*/ 1112734 h 1171977"/>
              <a:gd name="connsiteX54" fmla="*/ 267881 w 700611"/>
              <a:gd name="connsiteY54" fmla="*/ 1148795 h 1171977"/>
              <a:gd name="connsiteX55" fmla="*/ 373488 w 700611"/>
              <a:gd name="connsiteY55" fmla="*/ 1123037 h 1171977"/>
              <a:gd name="connsiteX56" fmla="*/ 458488 w 700611"/>
              <a:gd name="connsiteY56" fmla="*/ 1135916 h 1171977"/>
              <a:gd name="connsiteX57" fmla="*/ 543489 w 700611"/>
              <a:gd name="connsiteY57" fmla="*/ 1169401 h 1171977"/>
              <a:gd name="connsiteX58" fmla="*/ 649096 w 700611"/>
              <a:gd name="connsiteY58" fmla="*/ 1171977 h 1171977"/>
              <a:gd name="connsiteX59" fmla="*/ 700611 w 700611"/>
              <a:gd name="connsiteY59" fmla="*/ 1035461 h 1171977"/>
              <a:gd name="connsiteX60" fmla="*/ 643944 w 700611"/>
              <a:gd name="connsiteY60" fmla="*/ 994249 h 1171977"/>
              <a:gd name="connsiteX61" fmla="*/ 669702 w 700611"/>
              <a:gd name="connsiteY61" fmla="*/ 932430 h 1171977"/>
              <a:gd name="connsiteX62" fmla="*/ 600156 w 700611"/>
              <a:gd name="connsiteY62" fmla="*/ 875763 h 1171977"/>
              <a:gd name="connsiteX63" fmla="*/ 597580 w 700611"/>
              <a:gd name="connsiteY63" fmla="*/ 837126 h 1171977"/>
              <a:gd name="connsiteX64" fmla="*/ 628489 w 700611"/>
              <a:gd name="connsiteY64" fmla="*/ 811369 h 1171977"/>
              <a:gd name="connsiteX65" fmla="*/ 628489 w 700611"/>
              <a:gd name="connsiteY65" fmla="*/ 811369 h 1171977"/>
              <a:gd name="connsiteX66" fmla="*/ 569247 w 700611"/>
              <a:gd name="connsiteY66" fmla="*/ 793338 h 1171977"/>
              <a:gd name="connsiteX67" fmla="*/ 587277 w 700611"/>
              <a:gd name="connsiteY67" fmla="*/ 770156 h 1171977"/>
              <a:gd name="connsiteX68" fmla="*/ 607883 w 700611"/>
              <a:gd name="connsiteY68" fmla="*/ 762429 h 1171977"/>
              <a:gd name="connsiteX69" fmla="*/ 610459 w 700611"/>
              <a:gd name="connsiteY69" fmla="*/ 736671 h 1171977"/>
              <a:gd name="connsiteX70" fmla="*/ 589853 w 700611"/>
              <a:gd name="connsiteY70" fmla="*/ 736671 h 1171977"/>
              <a:gd name="connsiteX71" fmla="*/ 595004 w 700611"/>
              <a:gd name="connsiteY71" fmla="*/ 708338 h 1171977"/>
              <a:gd name="connsiteX72" fmla="*/ 571822 w 700611"/>
              <a:gd name="connsiteY72" fmla="*/ 708338 h 1171977"/>
              <a:gd name="connsiteX73" fmla="*/ 558944 w 700611"/>
              <a:gd name="connsiteY73" fmla="*/ 726368 h 1171977"/>
              <a:gd name="connsiteX74" fmla="*/ 535762 w 700611"/>
              <a:gd name="connsiteY74" fmla="*/ 690307 h 1171977"/>
              <a:gd name="connsiteX75" fmla="*/ 520307 w 700611"/>
              <a:gd name="connsiteY75" fmla="*/ 661974 h 1171977"/>
              <a:gd name="connsiteX76" fmla="*/ 491973 w 700611"/>
              <a:gd name="connsiteY76" fmla="*/ 628489 h 1171977"/>
              <a:gd name="connsiteX77" fmla="*/ 512580 w 700611"/>
              <a:gd name="connsiteY77" fmla="*/ 615610 h 1171977"/>
              <a:gd name="connsiteX78" fmla="*/ 522883 w 700611"/>
              <a:gd name="connsiteY78" fmla="*/ 576973 h 1171977"/>
              <a:gd name="connsiteX79" fmla="*/ 589853 w 700611"/>
              <a:gd name="connsiteY79" fmla="*/ 551215 h 1171977"/>
              <a:gd name="connsiteX80" fmla="*/ 553792 w 700611"/>
              <a:gd name="connsiteY80" fmla="*/ 520306 h 1171977"/>
              <a:gd name="connsiteX81" fmla="*/ 561519 w 700611"/>
              <a:gd name="connsiteY81" fmla="*/ 494548 h 1171977"/>
              <a:gd name="connsiteX82" fmla="*/ 576974 w 700611"/>
              <a:gd name="connsiteY82" fmla="*/ 481670 h 1171977"/>
              <a:gd name="connsiteX83" fmla="*/ 556368 w 700611"/>
              <a:gd name="connsiteY83" fmla="*/ 448184 h 1171977"/>
              <a:gd name="connsiteX84" fmla="*/ 584701 w 700611"/>
              <a:gd name="connsiteY84" fmla="*/ 406972 h 1171977"/>
              <a:gd name="connsiteX85" fmla="*/ 576974 w 700611"/>
              <a:gd name="connsiteY85" fmla="*/ 399245 h 1171977"/>
              <a:gd name="connsiteX86" fmla="*/ 569247 w 700611"/>
              <a:gd name="connsiteY86" fmla="*/ 337426 h 1171977"/>
              <a:gd name="connsiteX87" fmla="*/ 558944 w 700611"/>
              <a:gd name="connsiteY87" fmla="*/ 324547 h 1171977"/>
              <a:gd name="connsiteX88" fmla="*/ 566671 w 700611"/>
              <a:gd name="connsiteY88" fmla="*/ 301365 h 1171977"/>
              <a:gd name="connsiteX89" fmla="*/ 597580 w 700611"/>
              <a:gd name="connsiteY89" fmla="*/ 311668 h 1171977"/>
              <a:gd name="connsiteX90" fmla="*/ 633641 w 700611"/>
              <a:gd name="connsiteY90" fmla="*/ 267880 h 1171977"/>
              <a:gd name="connsiteX91" fmla="*/ 625914 w 700611"/>
              <a:gd name="connsiteY91" fmla="*/ 221516 h 1171977"/>
              <a:gd name="connsiteX92" fmla="*/ 631065 w 700611"/>
              <a:gd name="connsiteY92" fmla="*/ 149395 h 1171977"/>
              <a:gd name="connsiteX93" fmla="*/ 646520 w 700611"/>
              <a:gd name="connsiteY93" fmla="*/ 97879 h 1171977"/>
              <a:gd name="connsiteX94" fmla="*/ 669702 w 700611"/>
              <a:gd name="connsiteY94" fmla="*/ 0 h 1171977"/>
              <a:gd name="connsiteX0" fmla="*/ 669702 w 700611"/>
              <a:gd name="connsiteY0" fmla="*/ 0 h 1171977"/>
              <a:gd name="connsiteX1" fmla="*/ 610459 w 700611"/>
              <a:gd name="connsiteY1" fmla="*/ 25757 h 1171977"/>
              <a:gd name="connsiteX2" fmla="*/ 574398 w 700611"/>
              <a:gd name="connsiteY2" fmla="*/ 23182 h 1171977"/>
              <a:gd name="connsiteX3" fmla="*/ 571822 w 700611"/>
              <a:gd name="connsiteY3" fmla="*/ 38636 h 1171977"/>
              <a:gd name="connsiteX4" fmla="*/ 548640 w 700611"/>
              <a:gd name="connsiteY4" fmla="*/ 38636 h 1171977"/>
              <a:gd name="connsiteX5" fmla="*/ 540913 w 700611"/>
              <a:gd name="connsiteY5" fmla="*/ 59242 h 1171977"/>
              <a:gd name="connsiteX6" fmla="*/ 517731 w 700611"/>
              <a:gd name="connsiteY6" fmla="*/ 64394 h 1171977"/>
              <a:gd name="connsiteX7" fmla="*/ 507428 w 700611"/>
              <a:gd name="connsiteY7" fmla="*/ 85000 h 1171977"/>
              <a:gd name="connsiteX8" fmla="*/ 468791 w 700611"/>
              <a:gd name="connsiteY8" fmla="*/ 72121 h 1171977"/>
              <a:gd name="connsiteX9" fmla="*/ 463640 w 700611"/>
              <a:gd name="connsiteY9" fmla="*/ 103031 h 1171977"/>
              <a:gd name="connsiteX10" fmla="*/ 427579 w 700611"/>
              <a:gd name="connsiteY10" fmla="*/ 90152 h 1171977"/>
              <a:gd name="connsiteX11" fmla="*/ 394094 w 700611"/>
              <a:gd name="connsiteY11" fmla="*/ 103031 h 1171977"/>
              <a:gd name="connsiteX12" fmla="*/ 376064 w 700611"/>
              <a:gd name="connsiteY12" fmla="*/ 115910 h 1171977"/>
              <a:gd name="connsiteX13" fmla="*/ 388942 w 700611"/>
              <a:gd name="connsiteY13" fmla="*/ 141667 h 1171977"/>
              <a:gd name="connsiteX14" fmla="*/ 355457 w 700611"/>
              <a:gd name="connsiteY14" fmla="*/ 162273 h 1171977"/>
              <a:gd name="connsiteX15" fmla="*/ 358033 w 700611"/>
              <a:gd name="connsiteY15" fmla="*/ 193183 h 1171977"/>
              <a:gd name="connsiteX16" fmla="*/ 401821 w 700611"/>
              <a:gd name="connsiteY16" fmla="*/ 257577 h 1171977"/>
              <a:gd name="connsiteX17" fmla="*/ 386367 w 700611"/>
              <a:gd name="connsiteY17" fmla="*/ 319396 h 1171977"/>
              <a:gd name="connsiteX18" fmla="*/ 358033 w 700611"/>
              <a:gd name="connsiteY18" fmla="*/ 355457 h 1171977"/>
              <a:gd name="connsiteX19" fmla="*/ 365760 w 700611"/>
              <a:gd name="connsiteY19" fmla="*/ 386366 h 1171977"/>
              <a:gd name="connsiteX20" fmla="*/ 334851 w 700611"/>
              <a:gd name="connsiteY20" fmla="*/ 425002 h 1171977"/>
              <a:gd name="connsiteX21" fmla="*/ 296215 w 700611"/>
              <a:gd name="connsiteY21" fmla="*/ 443033 h 1171977"/>
              <a:gd name="connsiteX22" fmla="*/ 314245 w 700611"/>
              <a:gd name="connsiteY22" fmla="*/ 461063 h 1171977"/>
              <a:gd name="connsiteX23" fmla="*/ 314245 w 700611"/>
              <a:gd name="connsiteY23" fmla="*/ 507427 h 1171977"/>
              <a:gd name="connsiteX24" fmla="*/ 345154 w 700611"/>
              <a:gd name="connsiteY24" fmla="*/ 507427 h 1171977"/>
              <a:gd name="connsiteX25" fmla="*/ 358033 w 700611"/>
              <a:gd name="connsiteY25" fmla="*/ 515155 h 1171977"/>
              <a:gd name="connsiteX26" fmla="*/ 352882 w 700611"/>
              <a:gd name="connsiteY26" fmla="*/ 535761 h 1171977"/>
              <a:gd name="connsiteX27" fmla="*/ 342578 w 700611"/>
              <a:gd name="connsiteY27" fmla="*/ 597579 h 1171977"/>
              <a:gd name="connsiteX28" fmla="*/ 278184 w 700611"/>
              <a:gd name="connsiteY28" fmla="*/ 638792 h 1171977"/>
              <a:gd name="connsiteX29" fmla="*/ 265305 w 700611"/>
              <a:gd name="connsiteY29" fmla="*/ 620761 h 1171977"/>
              <a:gd name="connsiteX30" fmla="*/ 200911 w 700611"/>
              <a:gd name="connsiteY30" fmla="*/ 667125 h 1171977"/>
              <a:gd name="connsiteX31" fmla="*/ 136517 w 700611"/>
              <a:gd name="connsiteY31" fmla="*/ 664550 h 1171977"/>
              <a:gd name="connsiteX32" fmla="*/ 64395 w 700611"/>
              <a:gd name="connsiteY32" fmla="*/ 708338 h 1171977"/>
              <a:gd name="connsiteX33" fmla="*/ 56668 w 700611"/>
              <a:gd name="connsiteY33" fmla="*/ 744399 h 1171977"/>
              <a:gd name="connsiteX34" fmla="*/ 36061 w 700611"/>
              <a:gd name="connsiteY34" fmla="*/ 765005 h 1171977"/>
              <a:gd name="connsiteX35" fmla="*/ 28334 w 700611"/>
              <a:gd name="connsiteY35" fmla="*/ 795914 h 1171977"/>
              <a:gd name="connsiteX36" fmla="*/ 2576 w 700611"/>
              <a:gd name="connsiteY36" fmla="*/ 798490 h 1171977"/>
              <a:gd name="connsiteX37" fmla="*/ 0 w 700611"/>
              <a:gd name="connsiteY37" fmla="*/ 865460 h 1171977"/>
              <a:gd name="connsiteX38" fmla="*/ 0 w 700611"/>
              <a:gd name="connsiteY38" fmla="*/ 865460 h 1171977"/>
              <a:gd name="connsiteX39" fmla="*/ 33486 w 700611"/>
              <a:gd name="connsiteY39" fmla="*/ 896369 h 1171977"/>
              <a:gd name="connsiteX40" fmla="*/ 59243 w 700611"/>
              <a:gd name="connsiteY40" fmla="*/ 922127 h 1171977"/>
              <a:gd name="connsiteX41" fmla="*/ 85001 w 700611"/>
              <a:gd name="connsiteY41" fmla="*/ 893793 h 1171977"/>
              <a:gd name="connsiteX42" fmla="*/ 97880 w 700611"/>
              <a:gd name="connsiteY42" fmla="*/ 911824 h 1171977"/>
              <a:gd name="connsiteX43" fmla="*/ 126213 w 700611"/>
              <a:gd name="connsiteY43" fmla="*/ 919551 h 1171977"/>
              <a:gd name="connsiteX44" fmla="*/ 157123 w 700611"/>
              <a:gd name="connsiteY44" fmla="*/ 909248 h 1171977"/>
              <a:gd name="connsiteX45" fmla="*/ 195759 w 700611"/>
              <a:gd name="connsiteY45" fmla="*/ 898945 h 1171977"/>
              <a:gd name="connsiteX46" fmla="*/ 195759 w 700611"/>
              <a:gd name="connsiteY46" fmla="*/ 898945 h 1171977"/>
              <a:gd name="connsiteX47" fmla="*/ 236972 w 700611"/>
              <a:gd name="connsiteY47" fmla="*/ 911824 h 1171977"/>
              <a:gd name="connsiteX48" fmla="*/ 278184 w 700611"/>
              <a:gd name="connsiteY48" fmla="*/ 940157 h 1171977"/>
              <a:gd name="connsiteX49" fmla="*/ 306518 w 700611"/>
              <a:gd name="connsiteY49" fmla="*/ 955612 h 1171977"/>
              <a:gd name="connsiteX50" fmla="*/ 321972 w 700611"/>
              <a:gd name="connsiteY50" fmla="*/ 1004552 h 1171977"/>
              <a:gd name="connsiteX51" fmla="*/ 229244 w 700611"/>
              <a:gd name="connsiteY51" fmla="*/ 1099855 h 1171977"/>
              <a:gd name="connsiteX52" fmla="*/ 229244 w 700611"/>
              <a:gd name="connsiteY52" fmla="*/ 1099855 h 1171977"/>
              <a:gd name="connsiteX53" fmla="*/ 267881 w 700611"/>
              <a:gd name="connsiteY53" fmla="*/ 1112734 h 1171977"/>
              <a:gd name="connsiteX54" fmla="*/ 267881 w 700611"/>
              <a:gd name="connsiteY54" fmla="*/ 1148795 h 1171977"/>
              <a:gd name="connsiteX55" fmla="*/ 373488 w 700611"/>
              <a:gd name="connsiteY55" fmla="*/ 1123037 h 1171977"/>
              <a:gd name="connsiteX56" fmla="*/ 458488 w 700611"/>
              <a:gd name="connsiteY56" fmla="*/ 1135916 h 1171977"/>
              <a:gd name="connsiteX57" fmla="*/ 543489 w 700611"/>
              <a:gd name="connsiteY57" fmla="*/ 1169401 h 1171977"/>
              <a:gd name="connsiteX58" fmla="*/ 649096 w 700611"/>
              <a:gd name="connsiteY58" fmla="*/ 1171977 h 1171977"/>
              <a:gd name="connsiteX59" fmla="*/ 700611 w 700611"/>
              <a:gd name="connsiteY59" fmla="*/ 1035461 h 1171977"/>
              <a:gd name="connsiteX60" fmla="*/ 643944 w 700611"/>
              <a:gd name="connsiteY60" fmla="*/ 994249 h 1171977"/>
              <a:gd name="connsiteX61" fmla="*/ 669702 w 700611"/>
              <a:gd name="connsiteY61" fmla="*/ 932430 h 1171977"/>
              <a:gd name="connsiteX62" fmla="*/ 600156 w 700611"/>
              <a:gd name="connsiteY62" fmla="*/ 875763 h 1171977"/>
              <a:gd name="connsiteX63" fmla="*/ 597580 w 700611"/>
              <a:gd name="connsiteY63" fmla="*/ 837126 h 1171977"/>
              <a:gd name="connsiteX64" fmla="*/ 628489 w 700611"/>
              <a:gd name="connsiteY64" fmla="*/ 811369 h 1171977"/>
              <a:gd name="connsiteX65" fmla="*/ 628489 w 700611"/>
              <a:gd name="connsiteY65" fmla="*/ 811369 h 1171977"/>
              <a:gd name="connsiteX66" fmla="*/ 569247 w 700611"/>
              <a:gd name="connsiteY66" fmla="*/ 793338 h 1171977"/>
              <a:gd name="connsiteX67" fmla="*/ 587277 w 700611"/>
              <a:gd name="connsiteY67" fmla="*/ 770156 h 1171977"/>
              <a:gd name="connsiteX68" fmla="*/ 607883 w 700611"/>
              <a:gd name="connsiteY68" fmla="*/ 762429 h 1171977"/>
              <a:gd name="connsiteX69" fmla="*/ 610459 w 700611"/>
              <a:gd name="connsiteY69" fmla="*/ 736671 h 1171977"/>
              <a:gd name="connsiteX70" fmla="*/ 589853 w 700611"/>
              <a:gd name="connsiteY70" fmla="*/ 736671 h 1171977"/>
              <a:gd name="connsiteX71" fmla="*/ 595004 w 700611"/>
              <a:gd name="connsiteY71" fmla="*/ 708338 h 1171977"/>
              <a:gd name="connsiteX72" fmla="*/ 571822 w 700611"/>
              <a:gd name="connsiteY72" fmla="*/ 708338 h 1171977"/>
              <a:gd name="connsiteX73" fmla="*/ 558944 w 700611"/>
              <a:gd name="connsiteY73" fmla="*/ 726368 h 1171977"/>
              <a:gd name="connsiteX74" fmla="*/ 535762 w 700611"/>
              <a:gd name="connsiteY74" fmla="*/ 690307 h 1171977"/>
              <a:gd name="connsiteX75" fmla="*/ 520307 w 700611"/>
              <a:gd name="connsiteY75" fmla="*/ 661974 h 1171977"/>
              <a:gd name="connsiteX76" fmla="*/ 491973 w 700611"/>
              <a:gd name="connsiteY76" fmla="*/ 628489 h 1171977"/>
              <a:gd name="connsiteX77" fmla="*/ 512580 w 700611"/>
              <a:gd name="connsiteY77" fmla="*/ 615610 h 1171977"/>
              <a:gd name="connsiteX78" fmla="*/ 522883 w 700611"/>
              <a:gd name="connsiteY78" fmla="*/ 576973 h 1171977"/>
              <a:gd name="connsiteX79" fmla="*/ 589853 w 700611"/>
              <a:gd name="connsiteY79" fmla="*/ 551215 h 1171977"/>
              <a:gd name="connsiteX80" fmla="*/ 553792 w 700611"/>
              <a:gd name="connsiteY80" fmla="*/ 520306 h 1171977"/>
              <a:gd name="connsiteX81" fmla="*/ 561519 w 700611"/>
              <a:gd name="connsiteY81" fmla="*/ 494548 h 1171977"/>
              <a:gd name="connsiteX82" fmla="*/ 576974 w 700611"/>
              <a:gd name="connsiteY82" fmla="*/ 481670 h 1171977"/>
              <a:gd name="connsiteX83" fmla="*/ 556368 w 700611"/>
              <a:gd name="connsiteY83" fmla="*/ 448184 h 1171977"/>
              <a:gd name="connsiteX84" fmla="*/ 584701 w 700611"/>
              <a:gd name="connsiteY84" fmla="*/ 406972 h 1171977"/>
              <a:gd name="connsiteX85" fmla="*/ 576974 w 700611"/>
              <a:gd name="connsiteY85" fmla="*/ 399245 h 1171977"/>
              <a:gd name="connsiteX86" fmla="*/ 569247 w 700611"/>
              <a:gd name="connsiteY86" fmla="*/ 337426 h 1171977"/>
              <a:gd name="connsiteX87" fmla="*/ 558944 w 700611"/>
              <a:gd name="connsiteY87" fmla="*/ 324547 h 1171977"/>
              <a:gd name="connsiteX88" fmla="*/ 566671 w 700611"/>
              <a:gd name="connsiteY88" fmla="*/ 301365 h 1171977"/>
              <a:gd name="connsiteX89" fmla="*/ 597580 w 700611"/>
              <a:gd name="connsiteY89" fmla="*/ 311668 h 1171977"/>
              <a:gd name="connsiteX90" fmla="*/ 633641 w 700611"/>
              <a:gd name="connsiteY90" fmla="*/ 267880 h 1171977"/>
              <a:gd name="connsiteX91" fmla="*/ 625914 w 700611"/>
              <a:gd name="connsiteY91" fmla="*/ 221516 h 1171977"/>
              <a:gd name="connsiteX92" fmla="*/ 631065 w 700611"/>
              <a:gd name="connsiteY92" fmla="*/ 149395 h 1171977"/>
              <a:gd name="connsiteX93" fmla="*/ 646520 w 700611"/>
              <a:gd name="connsiteY93" fmla="*/ 97879 h 1171977"/>
              <a:gd name="connsiteX94" fmla="*/ 669702 w 700611"/>
              <a:gd name="connsiteY94" fmla="*/ 0 h 1171977"/>
              <a:gd name="connsiteX0" fmla="*/ 669702 w 700611"/>
              <a:gd name="connsiteY0" fmla="*/ 0 h 1171977"/>
              <a:gd name="connsiteX1" fmla="*/ 610459 w 700611"/>
              <a:gd name="connsiteY1" fmla="*/ 25757 h 1171977"/>
              <a:gd name="connsiteX2" fmla="*/ 574398 w 700611"/>
              <a:gd name="connsiteY2" fmla="*/ 23182 h 1171977"/>
              <a:gd name="connsiteX3" fmla="*/ 571822 w 700611"/>
              <a:gd name="connsiteY3" fmla="*/ 38636 h 1171977"/>
              <a:gd name="connsiteX4" fmla="*/ 548640 w 700611"/>
              <a:gd name="connsiteY4" fmla="*/ 38636 h 1171977"/>
              <a:gd name="connsiteX5" fmla="*/ 540913 w 700611"/>
              <a:gd name="connsiteY5" fmla="*/ 59242 h 1171977"/>
              <a:gd name="connsiteX6" fmla="*/ 517731 w 700611"/>
              <a:gd name="connsiteY6" fmla="*/ 64394 h 1171977"/>
              <a:gd name="connsiteX7" fmla="*/ 507428 w 700611"/>
              <a:gd name="connsiteY7" fmla="*/ 85000 h 1171977"/>
              <a:gd name="connsiteX8" fmla="*/ 468791 w 700611"/>
              <a:gd name="connsiteY8" fmla="*/ 72121 h 1171977"/>
              <a:gd name="connsiteX9" fmla="*/ 463640 w 700611"/>
              <a:gd name="connsiteY9" fmla="*/ 103031 h 1171977"/>
              <a:gd name="connsiteX10" fmla="*/ 427579 w 700611"/>
              <a:gd name="connsiteY10" fmla="*/ 90152 h 1171977"/>
              <a:gd name="connsiteX11" fmla="*/ 394094 w 700611"/>
              <a:gd name="connsiteY11" fmla="*/ 103031 h 1171977"/>
              <a:gd name="connsiteX12" fmla="*/ 376064 w 700611"/>
              <a:gd name="connsiteY12" fmla="*/ 115910 h 1171977"/>
              <a:gd name="connsiteX13" fmla="*/ 388942 w 700611"/>
              <a:gd name="connsiteY13" fmla="*/ 141667 h 1171977"/>
              <a:gd name="connsiteX14" fmla="*/ 355457 w 700611"/>
              <a:gd name="connsiteY14" fmla="*/ 162273 h 1171977"/>
              <a:gd name="connsiteX15" fmla="*/ 358033 w 700611"/>
              <a:gd name="connsiteY15" fmla="*/ 193183 h 1171977"/>
              <a:gd name="connsiteX16" fmla="*/ 401821 w 700611"/>
              <a:gd name="connsiteY16" fmla="*/ 257577 h 1171977"/>
              <a:gd name="connsiteX17" fmla="*/ 386367 w 700611"/>
              <a:gd name="connsiteY17" fmla="*/ 319396 h 1171977"/>
              <a:gd name="connsiteX18" fmla="*/ 358033 w 700611"/>
              <a:gd name="connsiteY18" fmla="*/ 355457 h 1171977"/>
              <a:gd name="connsiteX19" fmla="*/ 365760 w 700611"/>
              <a:gd name="connsiteY19" fmla="*/ 386366 h 1171977"/>
              <a:gd name="connsiteX20" fmla="*/ 334851 w 700611"/>
              <a:gd name="connsiteY20" fmla="*/ 425002 h 1171977"/>
              <a:gd name="connsiteX21" fmla="*/ 296215 w 700611"/>
              <a:gd name="connsiteY21" fmla="*/ 443033 h 1171977"/>
              <a:gd name="connsiteX22" fmla="*/ 314245 w 700611"/>
              <a:gd name="connsiteY22" fmla="*/ 461063 h 1171977"/>
              <a:gd name="connsiteX23" fmla="*/ 314245 w 700611"/>
              <a:gd name="connsiteY23" fmla="*/ 507427 h 1171977"/>
              <a:gd name="connsiteX24" fmla="*/ 345154 w 700611"/>
              <a:gd name="connsiteY24" fmla="*/ 507427 h 1171977"/>
              <a:gd name="connsiteX25" fmla="*/ 358033 w 700611"/>
              <a:gd name="connsiteY25" fmla="*/ 515155 h 1171977"/>
              <a:gd name="connsiteX26" fmla="*/ 352882 w 700611"/>
              <a:gd name="connsiteY26" fmla="*/ 535761 h 1171977"/>
              <a:gd name="connsiteX27" fmla="*/ 342578 w 700611"/>
              <a:gd name="connsiteY27" fmla="*/ 597579 h 1171977"/>
              <a:gd name="connsiteX28" fmla="*/ 278184 w 700611"/>
              <a:gd name="connsiteY28" fmla="*/ 638792 h 1171977"/>
              <a:gd name="connsiteX29" fmla="*/ 265305 w 700611"/>
              <a:gd name="connsiteY29" fmla="*/ 620761 h 1171977"/>
              <a:gd name="connsiteX30" fmla="*/ 200911 w 700611"/>
              <a:gd name="connsiteY30" fmla="*/ 667125 h 1171977"/>
              <a:gd name="connsiteX31" fmla="*/ 136517 w 700611"/>
              <a:gd name="connsiteY31" fmla="*/ 664550 h 1171977"/>
              <a:gd name="connsiteX32" fmla="*/ 64395 w 700611"/>
              <a:gd name="connsiteY32" fmla="*/ 708338 h 1171977"/>
              <a:gd name="connsiteX33" fmla="*/ 56668 w 700611"/>
              <a:gd name="connsiteY33" fmla="*/ 744399 h 1171977"/>
              <a:gd name="connsiteX34" fmla="*/ 36061 w 700611"/>
              <a:gd name="connsiteY34" fmla="*/ 765005 h 1171977"/>
              <a:gd name="connsiteX35" fmla="*/ 28334 w 700611"/>
              <a:gd name="connsiteY35" fmla="*/ 795914 h 1171977"/>
              <a:gd name="connsiteX36" fmla="*/ 2576 w 700611"/>
              <a:gd name="connsiteY36" fmla="*/ 798490 h 1171977"/>
              <a:gd name="connsiteX37" fmla="*/ 0 w 700611"/>
              <a:gd name="connsiteY37" fmla="*/ 865460 h 1171977"/>
              <a:gd name="connsiteX38" fmla="*/ 0 w 700611"/>
              <a:gd name="connsiteY38" fmla="*/ 865460 h 1171977"/>
              <a:gd name="connsiteX39" fmla="*/ 33486 w 700611"/>
              <a:gd name="connsiteY39" fmla="*/ 896369 h 1171977"/>
              <a:gd name="connsiteX40" fmla="*/ 59243 w 700611"/>
              <a:gd name="connsiteY40" fmla="*/ 922127 h 1171977"/>
              <a:gd name="connsiteX41" fmla="*/ 85001 w 700611"/>
              <a:gd name="connsiteY41" fmla="*/ 893793 h 1171977"/>
              <a:gd name="connsiteX42" fmla="*/ 97880 w 700611"/>
              <a:gd name="connsiteY42" fmla="*/ 911824 h 1171977"/>
              <a:gd name="connsiteX43" fmla="*/ 126213 w 700611"/>
              <a:gd name="connsiteY43" fmla="*/ 919551 h 1171977"/>
              <a:gd name="connsiteX44" fmla="*/ 157123 w 700611"/>
              <a:gd name="connsiteY44" fmla="*/ 909248 h 1171977"/>
              <a:gd name="connsiteX45" fmla="*/ 195759 w 700611"/>
              <a:gd name="connsiteY45" fmla="*/ 898945 h 1171977"/>
              <a:gd name="connsiteX46" fmla="*/ 195759 w 700611"/>
              <a:gd name="connsiteY46" fmla="*/ 898945 h 1171977"/>
              <a:gd name="connsiteX47" fmla="*/ 236972 w 700611"/>
              <a:gd name="connsiteY47" fmla="*/ 911824 h 1171977"/>
              <a:gd name="connsiteX48" fmla="*/ 278184 w 700611"/>
              <a:gd name="connsiteY48" fmla="*/ 940157 h 1171977"/>
              <a:gd name="connsiteX49" fmla="*/ 306518 w 700611"/>
              <a:gd name="connsiteY49" fmla="*/ 955612 h 1171977"/>
              <a:gd name="connsiteX50" fmla="*/ 321972 w 700611"/>
              <a:gd name="connsiteY50" fmla="*/ 1004552 h 1171977"/>
              <a:gd name="connsiteX51" fmla="*/ 229244 w 700611"/>
              <a:gd name="connsiteY51" fmla="*/ 1099855 h 1171977"/>
              <a:gd name="connsiteX52" fmla="*/ 229244 w 700611"/>
              <a:gd name="connsiteY52" fmla="*/ 1107582 h 1171977"/>
              <a:gd name="connsiteX53" fmla="*/ 267881 w 700611"/>
              <a:gd name="connsiteY53" fmla="*/ 1112734 h 1171977"/>
              <a:gd name="connsiteX54" fmla="*/ 267881 w 700611"/>
              <a:gd name="connsiteY54" fmla="*/ 1148795 h 1171977"/>
              <a:gd name="connsiteX55" fmla="*/ 373488 w 700611"/>
              <a:gd name="connsiteY55" fmla="*/ 1123037 h 1171977"/>
              <a:gd name="connsiteX56" fmla="*/ 458488 w 700611"/>
              <a:gd name="connsiteY56" fmla="*/ 1135916 h 1171977"/>
              <a:gd name="connsiteX57" fmla="*/ 543489 w 700611"/>
              <a:gd name="connsiteY57" fmla="*/ 1169401 h 1171977"/>
              <a:gd name="connsiteX58" fmla="*/ 649096 w 700611"/>
              <a:gd name="connsiteY58" fmla="*/ 1171977 h 1171977"/>
              <a:gd name="connsiteX59" fmla="*/ 700611 w 700611"/>
              <a:gd name="connsiteY59" fmla="*/ 1035461 h 1171977"/>
              <a:gd name="connsiteX60" fmla="*/ 643944 w 700611"/>
              <a:gd name="connsiteY60" fmla="*/ 994249 h 1171977"/>
              <a:gd name="connsiteX61" fmla="*/ 669702 w 700611"/>
              <a:gd name="connsiteY61" fmla="*/ 932430 h 1171977"/>
              <a:gd name="connsiteX62" fmla="*/ 600156 w 700611"/>
              <a:gd name="connsiteY62" fmla="*/ 875763 h 1171977"/>
              <a:gd name="connsiteX63" fmla="*/ 597580 w 700611"/>
              <a:gd name="connsiteY63" fmla="*/ 837126 h 1171977"/>
              <a:gd name="connsiteX64" fmla="*/ 628489 w 700611"/>
              <a:gd name="connsiteY64" fmla="*/ 811369 h 1171977"/>
              <a:gd name="connsiteX65" fmla="*/ 628489 w 700611"/>
              <a:gd name="connsiteY65" fmla="*/ 811369 h 1171977"/>
              <a:gd name="connsiteX66" fmla="*/ 569247 w 700611"/>
              <a:gd name="connsiteY66" fmla="*/ 793338 h 1171977"/>
              <a:gd name="connsiteX67" fmla="*/ 587277 w 700611"/>
              <a:gd name="connsiteY67" fmla="*/ 770156 h 1171977"/>
              <a:gd name="connsiteX68" fmla="*/ 607883 w 700611"/>
              <a:gd name="connsiteY68" fmla="*/ 762429 h 1171977"/>
              <a:gd name="connsiteX69" fmla="*/ 610459 w 700611"/>
              <a:gd name="connsiteY69" fmla="*/ 736671 h 1171977"/>
              <a:gd name="connsiteX70" fmla="*/ 589853 w 700611"/>
              <a:gd name="connsiteY70" fmla="*/ 736671 h 1171977"/>
              <a:gd name="connsiteX71" fmla="*/ 595004 w 700611"/>
              <a:gd name="connsiteY71" fmla="*/ 708338 h 1171977"/>
              <a:gd name="connsiteX72" fmla="*/ 571822 w 700611"/>
              <a:gd name="connsiteY72" fmla="*/ 708338 h 1171977"/>
              <a:gd name="connsiteX73" fmla="*/ 558944 w 700611"/>
              <a:gd name="connsiteY73" fmla="*/ 726368 h 1171977"/>
              <a:gd name="connsiteX74" fmla="*/ 535762 w 700611"/>
              <a:gd name="connsiteY74" fmla="*/ 690307 h 1171977"/>
              <a:gd name="connsiteX75" fmla="*/ 520307 w 700611"/>
              <a:gd name="connsiteY75" fmla="*/ 661974 h 1171977"/>
              <a:gd name="connsiteX76" fmla="*/ 491973 w 700611"/>
              <a:gd name="connsiteY76" fmla="*/ 628489 h 1171977"/>
              <a:gd name="connsiteX77" fmla="*/ 512580 w 700611"/>
              <a:gd name="connsiteY77" fmla="*/ 615610 h 1171977"/>
              <a:gd name="connsiteX78" fmla="*/ 522883 w 700611"/>
              <a:gd name="connsiteY78" fmla="*/ 576973 h 1171977"/>
              <a:gd name="connsiteX79" fmla="*/ 589853 w 700611"/>
              <a:gd name="connsiteY79" fmla="*/ 551215 h 1171977"/>
              <a:gd name="connsiteX80" fmla="*/ 553792 w 700611"/>
              <a:gd name="connsiteY80" fmla="*/ 520306 h 1171977"/>
              <a:gd name="connsiteX81" fmla="*/ 561519 w 700611"/>
              <a:gd name="connsiteY81" fmla="*/ 494548 h 1171977"/>
              <a:gd name="connsiteX82" fmla="*/ 576974 w 700611"/>
              <a:gd name="connsiteY82" fmla="*/ 481670 h 1171977"/>
              <a:gd name="connsiteX83" fmla="*/ 556368 w 700611"/>
              <a:gd name="connsiteY83" fmla="*/ 448184 h 1171977"/>
              <a:gd name="connsiteX84" fmla="*/ 584701 w 700611"/>
              <a:gd name="connsiteY84" fmla="*/ 406972 h 1171977"/>
              <a:gd name="connsiteX85" fmla="*/ 576974 w 700611"/>
              <a:gd name="connsiteY85" fmla="*/ 399245 h 1171977"/>
              <a:gd name="connsiteX86" fmla="*/ 569247 w 700611"/>
              <a:gd name="connsiteY86" fmla="*/ 337426 h 1171977"/>
              <a:gd name="connsiteX87" fmla="*/ 558944 w 700611"/>
              <a:gd name="connsiteY87" fmla="*/ 324547 h 1171977"/>
              <a:gd name="connsiteX88" fmla="*/ 566671 w 700611"/>
              <a:gd name="connsiteY88" fmla="*/ 301365 h 1171977"/>
              <a:gd name="connsiteX89" fmla="*/ 597580 w 700611"/>
              <a:gd name="connsiteY89" fmla="*/ 311668 h 1171977"/>
              <a:gd name="connsiteX90" fmla="*/ 633641 w 700611"/>
              <a:gd name="connsiteY90" fmla="*/ 267880 h 1171977"/>
              <a:gd name="connsiteX91" fmla="*/ 625914 w 700611"/>
              <a:gd name="connsiteY91" fmla="*/ 221516 h 1171977"/>
              <a:gd name="connsiteX92" fmla="*/ 631065 w 700611"/>
              <a:gd name="connsiteY92" fmla="*/ 149395 h 1171977"/>
              <a:gd name="connsiteX93" fmla="*/ 646520 w 700611"/>
              <a:gd name="connsiteY93" fmla="*/ 97879 h 1171977"/>
              <a:gd name="connsiteX94" fmla="*/ 669702 w 700611"/>
              <a:gd name="connsiteY94" fmla="*/ 0 h 1171977"/>
              <a:gd name="connsiteX0" fmla="*/ 669702 w 700611"/>
              <a:gd name="connsiteY0" fmla="*/ 0 h 1171977"/>
              <a:gd name="connsiteX1" fmla="*/ 610459 w 700611"/>
              <a:gd name="connsiteY1" fmla="*/ 25757 h 1171977"/>
              <a:gd name="connsiteX2" fmla="*/ 574398 w 700611"/>
              <a:gd name="connsiteY2" fmla="*/ 23182 h 1171977"/>
              <a:gd name="connsiteX3" fmla="*/ 571822 w 700611"/>
              <a:gd name="connsiteY3" fmla="*/ 38636 h 1171977"/>
              <a:gd name="connsiteX4" fmla="*/ 548640 w 700611"/>
              <a:gd name="connsiteY4" fmla="*/ 38636 h 1171977"/>
              <a:gd name="connsiteX5" fmla="*/ 540913 w 700611"/>
              <a:gd name="connsiteY5" fmla="*/ 59242 h 1171977"/>
              <a:gd name="connsiteX6" fmla="*/ 517731 w 700611"/>
              <a:gd name="connsiteY6" fmla="*/ 64394 h 1171977"/>
              <a:gd name="connsiteX7" fmla="*/ 507428 w 700611"/>
              <a:gd name="connsiteY7" fmla="*/ 85000 h 1171977"/>
              <a:gd name="connsiteX8" fmla="*/ 468791 w 700611"/>
              <a:gd name="connsiteY8" fmla="*/ 72121 h 1171977"/>
              <a:gd name="connsiteX9" fmla="*/ 463640 w 700611"/>
              <a:gd name="connsiteY9" fmla="*/ 103031 h 1171977"/>
              <a:gd name="connsiteX10" fmla="*/ 427579 w 700611"/>
              <a:gd name="connsiteY10" fmla="*/ 90152 h 1171977"/>
              <a:gd name="connsiteX11" fmla="*/ 394094 w 700611"/>
              <a:gd name="connsiteY11" fmla="*/ 103031 h 1171977"/>
              <a:gd name="connsiteX12" fmla="*/ 376064 w 700611"/>
              <a:gd name="connsiteY12" fmla="*/ 115910 h 1171977"/>
              <a:gd name="connsiteX13" fmla="*/ 388942 w 700611"/>
              <a:gd name="connsiteY13" fmla="*/ 141667 h 1171977"/>
              <a:gd name="connsiteX14" fmla="*/ 355457 w 700611"/>
              <a:gd name="connsiteY14" fmla="*/ 162273 h 1171977"/>
              <a:gd name="connsiteX15" fmla="*/ 358033 w 700611"/>
              <a:gd name="connsiteY15" fmla="*/ 193183 h 1171977"/>
              <a:gd name="connsiteX16" fmla="*/ 401821 w 700611"/>
              <a:gd name="connsiteY16" fmla="*/ 257577 h 1171977"/>
              <a:gd name="connsiteX17" fmla="*/ 386367 w 700611"/>
              <a:gd name="connsiteY17" fmla="*/ 319396 h 1171977"/>
              <a:gd name="connsiteX18" fmla="*/ 358033 w 700611"/>
              <a:gd name="connsiteY18" fmla="*/ 355457 h 1171977"/>
              <a:gd name="connsiteX19" fmla="*/ 365760 w 700611"/>
              <a:gd name="connsiteY19" fmla="*/ 386366 h 1171977"/>
              <a:gd name="connsiteX20" fmla="*/ 334851 w 700611"/>
              <a:gd name="connsiteY20" fmla="*/ 425002 h 1171977"/>
              <a:gd name="connsiteX21" fmla="*/ 296215 w 700611"/>
              <a:gd name="connsiteY21" fmla="*/ 443033 h 1171977"/>
              <a:gd name="connsiteX22" fmla="*/ 314245 w 700611"/>
              <a:gd name="connsiteY22" fmla="*/ 461063 h 1171977"/>
              <a:gd name="connsiteX23" fmla="*/ 314245 w 700611"/>
              <a:gd name="connsiteY23" fmla="*/ 507427 h 1171977"/>
              <a:gd name="connsiteX24" fmla="*/ 345154 w 700611"/>
              <a:gd name="connsiteY24" fmla="*/ 507427 h 1171977"/>
              <a:gd name="connsiteX25" fmla="*/ 358033 w 700611"/>
              <a:gd name="connsiteY25" fmla="*/ 515155 h 1171977"/>
              <a:gd name="connsiteX26" fmla="*/ 352882 w 700611"/>
              <a:gd name="connsiteY26" fmla="*/ 535761 h 1171977"/>
              <a:gd name="connsiteX27" fmla="*/ 342578 w 700611"/>
              <a:gd name="connsiteY27" fmla="*/ 597579 h 1171977"/>
              <a:gd name="connsiteX28" fmla="*/ 278184 w 700611"/>
              <a:gd name="connsiteY28" fmla="*/ 638792 h 1171977"/>
              <a:gd name="connsiteX29" fmla="*/ 265305 w 700611"/>
              <a:gd name="connsiteY29" fmla="*/ 620761 h 1171977"/>
              <a:gd name="connsiteX30" fmla="*/ 200911 w 700611"/>
              <a:gd name="connsiteY30" fmla="*/ 667125 h 1171977"/>
              <a:gd name="connsiteX31" fmla="*/ 136517 w 700611"/>
              <a:gd name="connsiteY31" fmla="*/ 664550 h 1171977"/>
              <a:gd name="connsiteX32" fmla="*/ 64395 w 700611"/>
              <a:gd name="connsiteY32" fmla="*/ 708338 h 1171977"/>
              <a:gd name="connsiteX33" fmla="*/ 56668 w 700611"/>
              <a:gd name="connsiteY33" fmla="*/ 744399 h 1171977"/>
              <a:gd name="connsiteX34" fmla="*/ 36061 w 700611"/>
              <a:gd name="connsiteY34" fmla="*/ 765005 h 1171977"/>
              <a:gd name="connsiteX35" fmla="*/ 28334 w 700611"/>
              <a:gd name="connsiteY35" fmla="*/ 795914 h 1171977"/>
              <a:gd name="connsiteX36" fmla="*/ 2576 w 700611"/>
              <a:gd name="connsiteY36" fmla="*/ 798490 h 1171977"/>
              <a:gd name="connsiteX37" fmla="*/ 0 w 700611"/>
              <a:gd name="connsiteY37" fmla="*/ 865460 h 1171977"/>
              <a:gd name="connsiteX38" fmla="*/ 0 w 700611"/>
              <a:gd name="connsiteY38" fmla="*/ 865460 h 1171977"/>
              <a:gd name="connsiteX39" fmla="*/ 33486 w 700611"/>
              <a:gd name="connsiteY39" fmla="*/ 896369 h 1171977"/>
              <a:gd name="connsiteX40" fmla="*/ 59243 w 700611"/>
              <a:gd name="connsiteY40" fmla="*/ 922127 h 1171977"/>
              <a:gd name="connsiteX41" fmla="*/ 85001 w 700611"/>
              <a:gd name="connsiteY41" fmla="*/ 893793 h 1171977"/>
              <a:gd name="connsiteX42" fmla="*/ 97880 w 700611"/>
              <a:gd name="connsiteY42" fmla="*/ 911824 h 1171977"/>
              <a:gd name="connsiteX43" fmla="*/ 126213 w 700611"/>
              <a:gd name="connsiteY43" fmla="*/ 919551 h 1171977"/>
              <a:gd name="connsiteX44" fmla="*/ 157123 w 700611"/>
              <a:gd name="connsiteY44" fmla="*/ 909248 h 1171977"/>
              <a:gd name="connsiteX45" fmla="*/ 195759 w 700611"/>
              <a:gd name="connsiteY45" fmla="*/ 898945 h 1171977"/>
              <a:gd name="connsiteX46" fmla="*/ 195759 w 700611"/>
              <a:gd name="connsiteY46" fmla="*/ 898945 h 1171977"/>
              <a:gd name="connsiteX47" fmla="*/ 236972 w 700611"/>
              <a:gd name="connsiteY47" fmla="*/ 911824 h 1171977"/>
              <a:gd name="connsiteX48" fmla="*/ 278184 w 700611"/>
              <a:gd name="connsiteY48" fmla="*/ 940157 h 1171977"/>
              <a:gd name="connsiteX49" fmla="*/ 306518 w 700611"/>
              <a:gd name="connsiteY49" fmla="*/ 955612 h 1171977"/>
              <a:gd name="connsiteX50" fmla="*/ 321972 w 700611"/>
              <a:gd name="connsiteY50" fmla="*/ 1004552 h 1171977"/>
              <a:gd name="connsiteX51" fmla="*/ 229244 w 700611"/>
              <a:gd name="connsiteY51" fmla="*/ 1099855 h 1171977"/>
              <a:gd name="connsiteX52" fmla="*/ 229244 w 700611"/>
              <a:gd name="connsiteY52" fmla="*/ 1107582 h 1171977"/>
              <a:gd name="connsiteX53" fmla="*/ 267881 w 700611"/>
              <a:gd name="connsiteY53" fmla="*/ 1112734 h 1171977"/>
              <a:gd name="connsiteX54" fmla="*/ 267881 w 700611"/>
              <a:gd name="connsiteY54" fmla="*/ 1148795 h 1171977"/>
              <a:gd name="connsiteX55" fmla="*/ 373488 w 700611"/>
              <a:gd name="connsiteY55" fmla="*/ 1123037 h 1171977"/>
              <a:gd name="connsiteX56" fmla="*/ 458488 w 700611"/>
              <a:gd name="connsiteY56" fmla="*/ 1135916 h 1171977"/>
              <a:gd name="connsiteX57" fmla="*/ 543489 w 700611"/>
              <a:gd name="connsiteY57" fmla="*/ 1169401 h 1171977"/>
              <a:gd name="connsiteX58" fmla="*/ 649096 w 700611"/>
              <a:gd name="connsiteY58" fmla="*/ 1171977 h 1171977"/>
              <a:gd name="connsiteX59" fmla="*/ 700611 w 700611"/>
              <a:gd name="connsiteY59" fmla="*/ 1035461 h 1171977"/>
              <a:gd name="connsiteX60" fmla="*/ 643944 w 700611"/>
              <a:gd name="connsiteY60" fmla="*/ 994249 h 1171977"/>
              <a:gd name="connsiteX61" fmla="*/ 669702 w 700611"/>
              <a:gd name="connsiteY61" fmla="*/ 932430 h 1171977"/>
              <a:gd name="connsiteX62" fmla="*/ 600156 w 700611"/>
              <a:gd name="connsiteY62" fmla="*/ 875763 h 1171977"/>
              <a:gd name="connsiteX63" fmla="*/ 597580 w 700611"/>
              <a:gd name="connsiteY63" fmla="*/ 837126 h 1171977"/>
              <a:gd name="connsiteX64" fmla="*/ 628489 w 700611"/>
              <a:gd name="connsiteY64" fmla="*/ 811369 h 1171977"/>
              <a:gd name="connsiteX65" fmla="*/ 628489 w 700611"/>
              <a:gd name="connsiteY65" fmla="*/ 811369 h 1171977"/>
              <a:gd name="connsiteX66" fmla="*/ 569247 w 700611"/>
              <a:gd name="connsiteY66" fmla="*/ 793338 h 1171977"/>
              <a:gd name="connsiteX67" fmla="*/ 587277 w 700611"/>
              <a:gd name="connsiteY67" fmla="*/ 770156 h 1171977"/>
              <a:gd name="connsiteX68" fmla="*/ 607883 w 700611"/>
              <a:gd name="connsiteY68" fmla="*/ 762429 h 1171977"/>
              <a:gd name="connsiteX69" fmla="*/ 610459 w 700611"/>
              <a:gd name="connsiteY69" fmla="*/ 736671 h 1171977"/>
              <a:gd name="connsiteX70" fmla="*/ 589853 w 700611"/>
              <a:gd name="connsiteY70" fmla="*/ 736671 h 1171977"/>
              <a:gd name="connsiteX71" fmla="*/ 595004 w 700611"/>
              <a:gd name="connsiteY71" fmla="*/ 708338 h 1171977"/>
              <a:gd name="connsiteX72" fmla="*/ 571822 w 700611"/>
              <a:gd name="connsiteY72" fmla="*/ 708338 h 1171977"/>
              <a:gd name="connsiteX73" fmla="*/ 558944 w 700611"/>
              <a:gd name="connsiteY73" fmla="*/ 726368 h 1171977"/>
              <a:gd name="connsiteX74" fmla="*/ 535762 w 700611"/>
              <a:gd name="connsiteY74" fmla="*/ 690307 h 1171977"/>
              <a:gd name="connsiteX75" fmla="*/ 520307 w 700611"/>
              <a:gd name="connsiteY75" fmla="*/ 661974 h 1171977"/>
              <a:gd name="connsiteX76" fmla="*/ 491973 w 700611"/>
              <a:gd name="connsiteY76" fmla="*/ 628489 h 1171977"/>
              <a:gd name="connsiteX77" fmla="*/ 512580 w 700611"/>
              <a:gd name="connsiteY77" fmla="*/ 615610 h 1171977"/>
              <a:gd name="connsiteX78" fmla="*/ 522883 w 700611"/>
              <a:gd name="connsiteY78" fmla="*/ 576973 h 1171977"/>
              <a:gd name="connsiteX79" fmla="*/ 589853 w 700611"/>
              <a:gd name="connsiteY79" fmla="*/ 551215 h 1171977"/>
              <a:gd name="connsiteX80" fmla="*/ 553792 w 700611"/>
              <a:gd name="connsiteY80" fmla="*/ 520306 h 1171977"/>
              <a:gd name="connsiteX81" fmla="*/ 561519 w 700611"/>
              <a:gd name="connsiteY81" fmla="*/ 494548 h 1171977"/>
              <a:gd name="connsiteX82" fmla="*/ 576974 w 700611"/>
              <a:gd name="connsiteY82" fmla="*/ 481670 h 1171977"/>
              <a:gd name="connsiteX83" fmla="*/ 556368 w 700611"/>
              <a:gd name="connsiteY83" fmla="*/ 448184 h 1171977"/>
              <a:gd name="connsiteX84" fmla="*/ 584701 w 700611"/>
              <a:gd name="connsiteY84" fmla="*/ 406972 h 1171977"/>
              <a:gd name="connsiteX85" fmla="*/ 576974 w 700611"/>
              <a:gd name="connsiteY85" fmla="*/ 399245 h 1171977"/>
              <a:gd name="connsiteX86" fmla="*/ 569247 w 700611"/>
              <a:gd name="connsiteY86" fmla="*/ 337426 h 1171977"/>
              <a:gd name="connsiteX87" fmla="*/ 558944 w 700611"/>
              <a:gd name="connsiteY87" fmla="*/ 324547 h 1171977"/>
              <a:gd name="connsiteX88" fmla="*/ 566671 w 700611"/>
              <a:gd name="connsiteY88" fmla="*/ 301365 h 1171977"/>
              <a:gd name="connsiteX89" fmla="*/ 597580 w 700611"/>
              <a:gd name="connsiteY89" fmla="*/ 311668 h 1171977"/>
              <a:gd name="connsiteX90" fmla="*/ 633641 w 700611"/>
              <a:gd name="connsiteY90" fmla="*/ 267880 h 1171977"/>
              <a:gd name="connsiteX91" fmla="*/ 625914 w 700611"/>
              <a:gd name="connsiteY91" fmla="*/ 221516 h 1171977"/>
              <a:gd name="connsiteX92" fmla="*/ 631065 w 700611"/>
              <a:gd name="connsiteY92" fmla="*/ 149395 h 1171977"/>
              <a:gd name="connsiteX93" fmla="*/ 646520 w 700611"/>
              <a:gd name="connsiteY93" fmla="*/ 97879 h 1171977"/>
              <a:gd name="connsiteX94" fmla="*/ 669702 w 700611"/>
              <a:gd name="connsiteY94" fmla="*/ 0 h 1171977"/>
              <a:gd name="connsiteX0" fmla="*/ 669702 w 700611"/>
              <a:gd name="connsiteY0" fmla="*/ 0 h 1171977"/>
              <a:gd name="connsiteX1" fmla="*/ 610459 w 700611"/>
              <a:gd name="connsiteY1" fmla="*/ 25757 h 1171977"/>
              <a:gd name="connsiteX2" fmla="*/ 574398 w 700611"/>
              <a:gd name="connsiteY2" fmla="*/ 23182 h 1171977"/>
              <a:gd name="connsiteX3" fmla="*/ 571822 w 700611"/>
              <a:gd name="connsiteY3" fmla="*/ 38636 h 1171977"/>
              <a:gd name="connsiteX4" fmla="*/ 548640 w 700611"/>
              <a:gd name="connsiteY4" fmla="*/ 38636 h 1171977"/>
              <a:gd name="connsiteX5" fmla="*/ 540913 w 700611"/>
              <a:gd name="connsiteY5" fmla="*/ 59242 h 1171977"/>
              <a:gd name="connsiteX6" fmla="*/ 517731 w 700611"/>
              <a:gd name="connsiteY6" fmla="*/ 64394 h 1171977"/>
              <a:gd name="connsiteX7" fmla="*/ 507428 w 700611"/>
              <a:gd name="connsiteY7" fmla="*/ 85000 h 1171977"/>
              <a:gd name="connsiteX8" fmla="*/ 468791 w 700611"/>
              <a:gd name="connsiteY8" fmla="*/ 72121 h 1171977"/>
              <a:gd name="connsiteX9" fmla="*/ 463640 w 700611"/>
              <a:gd name="connsiteY9" fmla="*/ 103031 h 1171977"/>
              <a:gd name="connsiteX10" fmla="*/ 427579 w 700611"/>
              <a:gd name="connsiteY10" fmla="*/ 90152 h 1171977"/>
              <a:gd name="connsiteX11" fmla="*/ 394094 w 700611"/>
              <a:gd name="connsiteY11" fmla="*/ 103031 h 1171977"/>
              <a:gd name="connsiteX12" fmla="*/ 376064 w 700611"/>
              <a:gd name="connsiteY12" fmla="*/ 115910 h 1171977"/>
              <a:gd name="connsiteX13" fmla="*/ 388942 w 700611"/>
              <a:gd name="connsiteY13" fmla="*/ 141667 h 1171977"/>
              <a:gd name="connsiteX14" fmla="*/ 355457 w 700611"/>
              <a:gd name="connsiteY14" fmla="*/ 162273 h 1171977"/>
              <a:gd name="connsiteX15" fmla="*/ 358033 w 700611"/>
              <a:gd name="connsiteY15" fmla="*/ 193183 h 1171977"/>
              <a:gd name="connsiteX16" fmla="*/ 401821 w 700611"/>
              <a:gd name="connsiteY16" fmla="*/ 257577 h 1171977"/>
              <a:gd name="connsiteX17" fmla="*/ 386367 w 700611"/>
              <a:gd name="connsiteY17" fmla="*/ 319396 h 1171977"/>
              <a:gd name="connsiteX18" fmla="*/ 358033 w 700611"/>
              <a:gd name="connsiteY18" fmla="*/ 355457 h 1171977"/>
              <a:gd name="connsiteX19" fmla="*/ 365760 w 700611"/>
              <a:gd name="connsiteY19" fmla="*/ 386366 h 1171977"/>
              <a:gd name="connsiteX20" fmla="*/ 334851 w 700611"/>
              <a:gd name="connsiteY20" fmla="*/ 425002 h 1171977"/>
              <a:gd name="connsiteX21" fmla="*/ 296215 w 700611"/>
              <a:gd name="connsiteY21" fmla="*/ 443033 h 1171977"/>
              <a:gd name="connsiteX22" fmla="*/ 314245 w 700611"/>
              <a:gd name="connsiteY22" fmla="*/ 461063 h 1171977"/>
              <a:gd name="connsiteX23" fmla="*/ 314245 w 700611"/>
              <a:gd name="connsiteY23" fmla="*/ 507427 h 1171977"/>
              <a:gd name="connsiteX24" fmla="*/ 345154 w 700611"/>
              <a:gd name="connsiteY24" fmla="*/ 507427 h 1171977"/>
              <a:gd name="connsiteX25" fmla="*/ 358033 w 700611"/>
              <a:gd name="connsiteY25" fmla="*/ 515155 h 1171977"/>
              <a:gd name="connsiteX26" fmla="*/ 352882 w 700611"/>
              <a:gd name="connsiteY26" fmla="*/ 535761 h 1171977"/>
              <a:gd name="connsiteX27" fmla="*/ 342578 w 700611"/>
              <a:gd name="connsiteY27" fmla="*/ 597579 h 1171977"/>
              <a:gd name="connsiteX28" fmla="*/ 278184 w 700611"/>
              <a:gd name="connsiteY28" fmla="*/ 638792 h 1171977"/>
              <a:gd name="connsiteX29" fmla="*/ 265305 w 700611"/>
              <a:gd name="connsiteY29" fmla="*/ 620761 h 1171977"/>
              <a:gd name="connsiteX30" fmla="*/ 200911 w 700611"/>
              <a:gd name="connsiteY30" fmla="*/ 667125 h 1171977"/>
              <a:gd name="connsiteX31" fmla="*/ 133941 w 700611"/>
              <a:gd name="connsiteY31" fmla="*/ 651671 h 1171977"/>
              <a:gd name="connsiteX32" fmla="*/ 64395 w 700611"/>
              <a:gd name="connsiteY32" fmla="*/ 708338 h 1171977"/>
              <a:gd name="connsiteX33" fmla="*/ 56668 w 700611"/>
              <a:gd name="connsiteY33" fmla="*/ 744399 h 1171977"/>
              <a:gd name="connsiteX34" fmla="*/ 36061 w 700611"/>
              <a:gd name="connsiteY34" fmla="*/ 765005 h 1171977"/>
              <a:gd name="connsiteX35" fmla="*/ 28334 w 700611"/>
              <a:gd name="connsiteY35" fmla="*/ 795914 h 1171977"/>
              <a:gd name="connsiteX36" fmla="*/ 2576 w 700611"/>
              <a:gd name="connsiteY36" fmla="*/ 798490 h 1171977"/>
              <a:gd name="connsiteX37" fmla="*/ 0 w 700611"/>
              <a:gd name="connsiteY37" fmla="*/ 865460 h 1171977"/>
              <a:gd name="connsiteX38" fmla="*/ 0 w 700611"/>
              <a:gd name="connsiteY38" fmla="*/ 865460 h 1171977"/>
              <a:gd name="connsiteX39" fmla="*/ 33486 w 700611"/>
              <a:gd name="connsiteY39" fmla="*/ 896369 h 1171977"/>
              <a:gd name="connsiteX40" fmla="*/ 59243 w 700611"/>
              <a:gd name="connsiteY40" fmla="*/ 922127 h 1171977"/>
              <a:gd name="connsiteX41" fmla="*/ 85001 w 700611"/>
              <a:gd name="connsiteY41" fmla="*/ 893793 h 1171977"/>
              <a:gd name="connsiteX42" fmla="*/ 97880 w 700611"/>
              <a:gd name="connsiteY42" fmla="*/ 911824 h 1171977"/>
              <a:gd name="connsiteX43" fmla="*/ 126213 w 700611"/>
              <a:gd name="connsiteY43" fmla="*/ 919551 h 1171977"/>
              <a:gd name="connsiteX44" fmla="*/ 157123 w 700611"/>
              <a:gd name="connsiteY44" fmla="*/ 909248 h 1171977"/>
              <a:gd name="connsiteX45" fmla="*/ 195759 w 700611"/>
              <a:gd name="connsiteY45" fmla="*/ 898945 h 1171977"/>
              <a:gd name="connsiteX46" fmla="*/ 195759 w 700611"/>
              <a:gd name="connsiteY46" fmla="*/ 898945 h 1171977"/>
              <a:gd name="connsiteX47" fmla="*/ 236972 w 700611"/>
              <a:gd name="connsiteY47" fmla="*/ 911824 h 1171977"/>
              <a:gd name="connsiteX48" fmla="*/ 278184 w 700611"/>
              <a:gd name="connsiteY48" fmla="*/ 940157 h 1171977"/>
              <a:gd name="connsiteX49" fmla="*/ 306518 w 700611"/>
              <a:gd name="connsiteY49" fmla="*/ 955612 h 1171977"/>
              <a:gd name="connsiteX50" fmla="*/ 321972 w 700611"/>
              <a:gd name="connsiteY50" fmla="*/ 1004552 h 1171977"/>
              <a:gd name="connsiteX51" fmla="*/ 229244 w 700611"/>
              <a:gd name="connsiteY51" fmla="*/ 1099855 h 1171977"/>
              <a:gd name="connsiteX52" fmla="*/ 229244 w 700611"/>
              <a:gd name="connsiteY52" fmla="*/ 1107582 h 1171977"/>
              <a:gd name="connsiteX53" fmla="*/ 267881 w 700611"/>
              <a:gd name="connsiteY53" fmla="*/ 1112734 h 1171977"/>
              <a:gd name="connsiteX54" fmla="*/ 267881 w 700611"/>
              <a:gd name="connsiteY54" fmla="*/ 1148795 h 1171977"/>
              <a:gd name="connsiteX55" fmla="*/ 373488 w 700611"/>
              <a:gd name="connsiteY55" fmla="*/ 1123037 h 1171977"/>
              <a:gd name="connsiteX56" fmla="*/ 458488 w 700611"/>
              <a:gd name="connsiteY56" fmla="*/ 1135916 h 1171977"/>
              <a:gd name="connsiteX57" fmla="*/ 543489 w 700611"/>
              <a:gd name="connsiteY57" fmla="*/ 1169401 h 1171977"/>
              <a:gd name="connsiteX58" fmla="*/ 649096 w 700611"/>
              <a:gd name="connsiteY58" fmla="*/ 1171977 h 1171977"/>
              <a:gd name="connsiteX59" fmla="*/ 700611 w 700611"/>
              <a:gd name="connsiteY59" fmla="*/ 1035461 h 1171977"/>
              <a:gd name="connsiteX60" fmla="*/ 643944 w 700611"/>
              <a:gd name="connsiteY60" fmla="*/ 994249 h 1171977"/>
              <a:gd name="connsiteX61" fmla="*/ 669702 w 700611"/>
              <a:gd name="connsiteY61" fmla="*/ 932430 h 1171977"/>
              <a:gd name="connsiteX62" fmla="*/ 600156 w 700611"/>
              <a:gd name="connsiteY62" fmla="*/ 875763 h 1171977"/>
              <a:gd name="connsiteX63" fmla="*/ 597580 w 700611"/>
              <a:gd name="connsiteY63" fmla="*/ 837126 h 1171977"/>
              <a:gd name="connsiteX64" fmla="*/ 628489 w 700611"/>
              <a:gd name="connsiteY64" fmla="*/ 811369 h 1171977"/>
              <a:gd name="connsiteX65" fmla="*/ 628489 w 700611"/>
              <a:gd name="connsiteY65" fmla="*/ 811369 h 1171977"/>
              <a:gd name="connsiteX66" fmla="*/ 569247 w 700611"/>
              <a:gd name="connsiteY66" fmla="*/ 793338 h 1171977"/>
              <a:gd name="connsiteX67" fmla="*/ 587277 w 700611"/>
              <a:gd name="connsiteY67" fmla="*/ 770156 h 1171977"/>
              <a:gd name="connsiteX68" fmla="*/ 607883 w 700611"/>
              <a:gd name="connsiteY68" fmla="*/ 762429 h 1171977"/>
              <a:gd name="connsiteX69" fmla="*/ 610459 w 700611"/>
              <a:gd name="connsiteY69" fmla="*/ 736671 h 1171977"/>
              <a:gd name="connsiteX70" fmla="*/ 589853 w 700611"/>
              <a:gd name="connsiteY70" fmla="*/ 736671 h 1171977"/>
              <a:gd name="connsiteX71" fmla="*/ 595004 w 700611"/>
              <a:gd name="connsiteY71" fmla="*/ 708338 h 1171977"/>
              <a:gd name="connsiteX72" fmla="*/ 571822 w 700611"/>
              <a:gd name="connsiteY72" fmla="*/ 708338 h 1171977"/>
              <a:gd name="connsiteX73" fmla="*/ 558944 w 700611"/>
              <a:gd name="connsiteY73" fmla="*/ 726368 h 1171977"/>
              <a:gd name="connsiteX74" fmla="*/ 535762 w 700611"/>
              <a:gd name="connsiteY74" fmla="*/ 690307 h 1171977"/>
              <a:gd name="connsiteX75" fmla="*/ 520307 w 700611"/>
              <a:gd name="connsiteY75" fmla="*/ 661974 h 1171977"/>
              <a:gd name="connsiteX76" fmla="*/ 491973 w 700611"/>
              <a:gd name="connsiteY76" fmla="*/ 628489 h 1171977"/>
              <a:gd name="connsiteX77" fmla="*/ 512580 w 700611"/>
              <a:gd name="connsiteY77" fmla="*/ 615610 h 1171977"/>
              <a:gd name="connsiteX78" fmla="*/ 522883 w 700611"/>
              <a:gd name="connsiteY78" fmla="*/ 576973 h 1171977"/>
              <a:gd name="connsiteX79" fmla="*/ 589853 w 700611"/>
              <a:gd name="connsiteY79" fmla="*/ 551215 h 1171977"/>
              <a:gd name="connsiteX80" fmla="*/ 553792 w 700611"/>
              <a:gd name="connsiteY80" fmla="*/ 520306 h 1171977"/>
              <a:gd name="connsiteX81" fmla="*/ 561519 w 700611"/>
              <a:gd name="connsiteY81" fmla="*/ 494548 h 1171977"/>
              <a:gd name="connsiteX82" fmla="*/ 576974 w 700611"/>
              <a:gd name="connsiteY82" fmla="*/ 481670 h 1171977"/>
              <a:gd name="connsiteX83" fmla="*/ 556368 w 700611"/>
              <a:gd name="connsiteY83" fmla="*/ 448184 h 1171977"/>
              <a:gd name="connsiteX84" fmla="*/ 584701 w 700611"/>
              <a:gd name="connsiteY84" fmla="*/ 406972 h 1171977"/>
              <a:gd name="connsiteX85" fmla="*/ 576974 w 700611"/>
              <a:gd name="connsiteY85" fmla="*/ 399245 h 1171977"/>
              <a:gd name="connsiteX86" fmla="*/ 569247 w 700611"/>
              <a:gd name="connsiteY86" fmla="*/ 337426 h 1171977"/>
              <a:gd name="connsiteX87" fmla="*/ 558944 w 700611"/>
              <a:gd name="connsiteY87" fmla="*/ 324547 h 1171977"/>
              <a:gd name="connsiteX88" fmla="*/ 566671 w 700611"/>
              <a:gd name="connsiteY88" fmla="*/ 301365 h 1171977"/>
              <a:gd name="connsiteX89" fmla="*/ 597580 w 700611"/>
              <a:gd name="connsiteY89" fmla="*/ 311668 h 1171977"/>
              <a:gd name="connsiteX90" fmla="*/ 633641 w 700611"/>
              <a:gd name="connsiteY90" fmla="*/ 267880 h 1171977"/>
              <a:gd name="connsiteX91" fmla="*/ 625914 w 700611"/>
              <a:gd name="connsiteY91" fmla="*/ 221516 h 1171977"/>
              <a:gd name="connsiteX92" fmla="*/ 631065 w 700611"/>
              <a:gd name="connsiteY92" fmla="*/ 149395 h 1171977"/>
              <a:gd name="connsiteX93" fmla="*/ 646520 w 700611"/>
              <a:gd name="connsiteY93" fmla="*/ 97879 h 1171977"/>
              <a:gd name="connsiteX94" fmla="*/ 669702 w 700611"/>
              <a:gd name="connsiteY94" fmla="*/ 0 h 1171977"/>
              <a:gd name="connsiteX0" fmla="*/ 669702 w 700611"/>
              <a:gd name="connsiteY0" fmla="*/ 0 h 1171977"/>
              <a:gd name="connsiteX1" fmla="*/ 610459 w 700611"/>
              <a:gd name="connsiteY1" fmla="*/ 25757 h 1171977"/>
              <a:gd name="connsiteX2" fmla="*/ 574398 w 700611"/>
              <a:gd name="connsiteY2" fmla="*/ 23182 h 1171977"/>
              <a:gd name="connsiteX3" fmla="*/ 571822 w 700611"/>
              <a:gd name="connsiteY3" fmla="*/ 38636 h 1171977"/>
              <a:gd name="connsiteX4" fmla="*/ 548640 w 700611"/>
              <a:gd name="connsiteY4" fmla="*/ 38636 h 1171977"/>
              <a:gd name="connsiteX5" fmla="*/ 540913 w 700611"/>
              <a:gd name="connsiteY5" fmla="*/ 59242 h 1171977"/>
              <a:gd name="connsiteX6" fmla="*/ 517731 w 700611"/>
              <a:gd name="connsiteY6" fmla="*/ 64394 h 1171977"/>
              <a:gd name="connsiteX7" fmla="*/ 507428 w 700611"/>
              <a:gd name="connsiteY7" fmla="*/ 85000 h 1171977"/>
              <a:gd name="connsiteX8" fmla="*/ 468791 w 700611"/>
              <a:gd name="connsiteY8" fmla="*/ 72121 h 1171977"/>
              <a:gd name="connsiteX9" fmla="*/ 463640 w 700611"/>
              <a:gd name="connsiteY9" fmla="*/ 103031 h 1171977"/>
              <a:gd name="connsiteX10" fmla="*/ 427579 w 700611"/>
              <a:gd name="connsiteY10" fmla="*/ 90152 h 1171977"/>
              <a:gd name="connsiteX11" fmla="*/ 394094 w 700611"/>
              <a:gd name="connsiteY11" fmla="*/ 103031 h 1171977"/>
              <a:gd name="connsiteX12" fmla="*/ 376064 w 700611"/>
              <a:gd name="connsiteY12" fmla="*/ 115910 h 1171977"/>
              <a:gd name="connsiteX13" fmla="*/ 388942 w 700611"/>
              <a:gd name="connsiteY13" fmla="*/ 141667 h 1171977"/>
              <a:gd name="connsiteX14" fmla="*/ 355457 w 700611"/>
              <a:gd name="connsiteY14" fmla="*/ 162273 h 1171977"/>
              <a:gd name="connsiteX15" fmla="*/ 358033 w 700611"/>
              <a:gd name="connsiteY15" fmla="*/ 193183 h 1171977"/>
              <a:gd name="connsiteX16" fmla="*/ 401821 w 700611"/>
              <a:gd name="connsiteY16" fmla="*/ 257577 h 1171977"/>
              <a:gd name="connsiteX17" fmla="*/ 386367 w 700611"/>
              <a:gd name="connsiteY17" fmla="*/ 319396 h 1171977"/>
              <a:gd name="connsiteX18" fmla="*/ 358033 w 700611"/>
              <a:gd name="connsiteY18" fmla="*/ 355457 h 1171977"/>
              <a:gd name="connsiteX19" fmla="*/ 365760 w 700611"/>
              <a:gd name="connsiteY19" fmla="*/ 386366 h 1171977"/>
              <a:gd name="connsiteX20" fmla="*/ 334851 w 700611"/>
              <a:gd name="connsiteY20" fmla="*/ 425002 h 1171977"/>
              <a:gd name="connsiteX21" fmla="*/ 296215 w 700611"/>
              <a:gd name="connsiteY21" fmla="*/ 443033 h 1171977"/>
              <a:gd name="connsiteX22" fmla="*/ 314245 w 700611"/>
              <a:gd name="connsiteY22" fmla="*/ 461063 h 1171977"/>
              <a:gd name="connsiteX23" fmla="*/ 314245 w 700611"/>
              <a:gd name="connsiteY23" fmla="*/ 507427 h 1171977"/>
              <a:gd name="connsiteX24" fmla="*/ 345154 w 700611"/>
              <a:gd name="connsiteY24" fmla="*/ 507427 h 1171977"/>
              <a:gd name="connsiteX25" fmla="*/ 358033 w 700611"/>
              <a:gd name="connsiteY25" fmla="*/ 515155 h 1171977"/>
              <a:gd name="connsiteX26" fmla="*/ 352882 w 700611"/>
              <a:gd name="connsiteY26" fmla="*/ 535761 h 1171977"/>
              <a:gd name="connsiteX27" fmla="*/ 342578 w 700611"/>
              <a:gd name="connsiteY27" fmla="*/ 597579 h 1171977"/>
              <a:gd name="connsiteX28" fmla="*/ 278184 w 700611"/>
              <a:gd name="connsiteY28" fmla="*/ 638792 h 1171977"/>
              <a:gd name="connsiteX29" fmla="*/ 265305 w 700611"/>
              <a:gd name="connsiteY29" fmla="*/ 620761 h 1171977"/>
              <a:gd name="connsiteX30" fmla="*/ 200911 w 700611"/>
              <a:gd name="connsiteY30" fmla="*/ 667125 h 1171977"/>
              <a:gd name="connsiteX31" fmla="*/ 133941 w 700611"/>
              <a:gd name="connsiteY31" fmla="*/ 651671 h 1171977"/>
              <a:gd name="connsiteX32" fmla="*/ 64395 w 700611"/>
              <a:gd name="connsiteY32" fmla="*/ 708338 h 1171977"/>
              <a:gd name="connsiteX33" fmla="*/ 56668 w 700611"/>
              <a:gd name="connsiteY33" fmla="*/ 744399 h 1171977"/>
              <a:gd name="connsiteX34" fmla="*/ 36061 w 700611"/>
              <a:gd name="connsiteY34" fmla="*/ 765005 h 1171977"/>
              <a:gd name="connsiteX35" fmla="*/ 28334 w 700611"/>
              <a:gd name="connsiteY35" fmla="*/ 795914 h 1171977"/>
              <a:gd name="connsiteX36" fmla="*/ 2576 w 700611"/>
              <a:gd name="connsiteY36" fmla="*/ 798490 h 1171977"/>
              <a:gd name="connsiteX37" fmla="*/ 0 w 700611"/>
              <a:gd name="connsiteY37" fmla="*/ 865460 h 1171977"/>
              <a:gd name="connsiteX38" fmla="*/ 0 w 700611"/>
              <a:gd name="connsiteY38" fmla="*/ 865460 h 1171977"/>
              <a:gd name="connsiteX39" fmla="*/ 33486 w 700611"/>
              <a:gd name="connsiteY39" fmla="*/ 896369 h 1171977"/>
              <a:gd name="connsiteX40" fmla="*/ 59243 w 700611"/>
              <a:gd name="connsiteY40" fmla="*/ 922127 h 1171977"/>
              <a:gd name="connsiteX41" fmla="*/ 85001 w 700611"/>
              <a:gd name="connsiteY41" fmla="*/ 893793 h 1171977"/>
              <a:gd name="connsiteX42" fmla="*/ 97880 w 700611"/>
              <a:gd name="connsiteY42" fmla="*/ 911824 h 1171977"/>
              <a:gd name="connsiteX43" fmla="*/ 126213 w 700611"/>
              <a:gd name="connsiteY43" fmla="*/ 919551 h 1171977"/>
              <a:gd name="connsiteX44" fmla="*/ 157123 w 700611"/>
              <a:gd name="connsiteY44" fmla="*/ 909248 h 1171977"/>
              <a:gd name="connsiteX45" fmla="*/ 195759 w 700611"/>
              <a:gd name="connsiteY45" fmla="*/ 898945 h 1171977"/>
              <a:gd name="connsiteX46" fmla="*/ 195759 w 700611"/>
              <a:gd name="connsiteY46" fmla="*/ 898945 h 1171977"/>
              <a:gd name="connsiteX47" fmla="*/ 236972 w 700611"/>
              <a:gd name="connsiteY47" fmla="*/ 911824 h 1171977"/>
              <a:gd name="connsiteX48" fmla="*/ 278184 w 700611"/>
              <a:gd name="connsiteY48" fmla="*/ 940157 h 1171977"/>
              <a:gd name="connsiteX49" fmla="*/ 306518 w 700611"/>
              <a:gd name="connsiteY49" fmla="*/ 955612 h 1171977"/>
              <a:gd name="connsiteX50" fmla="*/ 321972 w 700611"/>
              <a:gd name="connsiteY50" fmla="*/ 1004552 h 1171977"/>
              <a:gd name="connsiteX51" fmla="*/ 229244 w 700611"/>
              <a:gd name="connsiteY51" fmla="*/ 1099855 h 1171977"/>
              <a:gd name="connsiteX52" fmla="*/ 229244 w 700611"/>
              <a:gd name="connsiteY52" fmla="*/ 1107582 h 1171977"/>
              <a:gd name="connsiteX53" fmla="*/ 267881 w 700611"/>
              <a:gd name="connsiteY53" fmla="*/ 1112734 h 1171977"/>
              <a:gd name="connsiteX54" fmla="*/ 267881 w 700611"/>
              <a:gd name="connsiteY54" fmla="*/ 1148795 h 1171977"/>
              <a:gd name="connsiteX55" fmla="*/ 373488 w 700611"/>
              <a:gd name="connsiteY55" fmla="*/ 1123037 h 1171977"/>
              <a:gd name="connsiteX56" fmla="*/ 458488 w 700611"/>
              <a:gd name="connsiteY56" fmla="*/ 1135916 h 1171977"/>
              <a:gd name="connsiteX57" fmla="*/ 543489 w 700611"/>
              <a:gd name="connsiteY57" fmla="*/ 1169401 h 1171977"/>
              <a:gd name="connsiteX58" fmla="*/ 649096 w 700611"/>
              <a:gd name="connsiteY58" fmla="*/ 1171977 h 1171977"/>
              <a:gd name="connsiteX59" fmla="*/ 700611 w 700611"/>
              <a:gd name="connsiteY59" fmla="*/ 1035461 h 1171977"/>
              <a:gd name="connsiteX60" fmla="*/ 643944 w 700611"/>
              <a:gd name="connsiteY60" fmla="*/ 994249 h 1171977"/>
              <a:gd name="connsiteX61" fmla="*/ 669702 w 700611"/>
              <a:gd name="connsiteY61" fmla="*/ 932430 h 1171977"/>
              <a:gd name="connsiteX62" fmla="*/ 600156 w 700611"/>
              <a:gd name="connsiteY62" fmla="*/ 875763 h 1171977"/>
              <a:gd name="connsiteX63" fmla="*/ 597580 w 700611"/>
              <a:gd name="connsiteY63" fmla="*/ 837126 h 1171977"/>
              <a:gd name="connsiteX64" fmla="*/ 628489 w 700611"/>
              <a:gd name="connsiteY64" fmla="*/ 811369 h 1171977"/>
              <a:gd name="connsiteX65" fmla="*/ 628489 w 700611"/>
              <a:gd name="connsiteY65" fmla="*/ 811369 h 1171977"/>
              <a:gd name="connsiteX66" fmla="*/ 569247 w 700611"/>
              <a:gd name="connsiteY66" fmla="*/ 793338 h 1171977"/>
              <a:gd name="connsiteX67" fmla="*/ 587277 w 700611"/>
              <a:gd name="connsiteY67" fmla="*/ 770156 h 1171977"/>
              <a:gd name="connsiteX68" fmla="*/ 607883 w 700611"/>
              <a:gd name="connsiteY68" fmla="*/ 762429 h 1171977"/>
              <a:gd name="connsiteX69" fmla="*/ 610459 w 700611"/>
              <a:gd name="connsiteY69" fmla="*/ 736671 h 1171977"/>
              <a:gd name="connsiteX70" fmla="*/ 589853 w 700611"/>
              <a:gd name="connsiteY70" fmla="*/ 736671 h 1171977"/>
              <a:gd name="connsiteX71" fmla="*/ 595004 w 700611"/>
              <a:gd name="connsiteY71" fmla="*/ 708338 h 1171977"/>
              <a:gd name="connsiteX72" fmla="*/ 571822 w 700611"/>
              <a:gd name="connsiteY72" fmla="*/ 708338 h 1171977"/>
              <a:gd name="connsiteX73" fmla="*/ 558944 w 700611"/>
              <a:gd name="connsiteY73" fmla="*/ 726368 h 1171977"/>
              <a:gd name="connsiteX74" fmla="*/ 535762 w 700611"/>
              <a:gd name="connsiteY74" fmla="*/ 690307 h 1171977"/>
              <a:gd name="connsiteX75" fmla="*/ 520307 w 700611"/>
              <a:gd name="connsiteY75" fmla="*/ 661974 h 1171977"/>
              <a:gd name="connsiteX76" fmla="*/ 491973 w 700611"/>
              <a:gd name="connsiteY76" fmla="*/ 628489 h 1171977"/>
              <a:gd name="connsiteX77" fmla="*/ 512580 w 700611"/>
              <a:gd name="connsiteY77" fmla="*/ 615610 h 1171977"/>
              <a:gd name="connsiteX78" fmla="*/ 522883 w 700611"/>
              <a:gd name="connsiteY78" fmla="*/ 576973 h 1171977"/>
              <a:gd name="connsiteX79" fmla="*/ 589853 w 700611"/>
              <a:gd name="connsiteY79" fmla="*/ 551215 h 1171977"/>
              <a:gd name="connsiteX80" fmla="*/ 553792 w 700611"/>
              <a:gd name="connsiteY80" fmla="*/ 520306 h 1171977"/>
              <a:gd name="connsiteX81" fmla="*/ 561519 w 700611"/>
              <a:gd name="connsiteY81" fmla="*/ 494548 h 1171977"/>
              <a:gd name="connsiteX82" fmla="*/ 576974 w 700611"/>
              <a:gd name="connsiteY82" fmla="*/ 481670 h 1171977"/>
              <a:gd name="connsiteX83" fmla="*/ 556368 w 700611"/>
              <a:gd name="connsiteY83" fmla="*/ 448184 h 1171977"/>
              <a:gd name="connsiteX84" fmla="*/ 584701 w 700611"/>
              <a:gd name="connsiteY84" fmla="*/ 406972 h 1171977"/>
              <a:gd name="connsiteX85" fmla="*/ 576974 w 700611"/>
              <a:gd name="connsiteY85" fmla="*/ 399245 h 1171977"/>
              <a:gd name="connsiteX86" fmla="*/ 569247 w 700611"/>
              <a:gd name="connsiteY86" fmla="*/ 337426 h 1171977"/>
              <a:gd name="connsiteX87" fmla="*/ 558944 w 700611"/>
              <a:gd name="connsiteY87" fmla="*/ 324547 h 1171977"/>
              <a:gd name="connsiteX88" fmla="*/ 566671 w 700611"/>
              <a:gd name="connsiteY88" fmla="*/ 301365 h 1171977"/>
              <a:gd name="connsiteX89" fmla="*/ 597580 w 700611"/>
              <a:gd name="connsiteY89" fmla="*/ 311668 h 1171977"/>
              <a:gd name="connsiteX90" fmla="*/ 633641 w 700611"/>
              <a:gd name="connsiteY90" fmla="*/ 267880 h 1171977"/>
              <a:gd name="connsiteX91" fmla="*/ 625914 w 700611"/>
              <a:gd name="connsiteY91" fmla="*/ 221516 h 1171977"/>
              <a:gd name="connsiteX92" fmla="*/ 631065 w 700611"/>
              <a:gd name="connsiteY92" fmla="*/ 149395 h 1171977"/>
              <a:gd name="connsiteX93" fmla="*/ 646520 w 700611"/>
              <a:gd name="connsiteY93" fmla="*/ 97879 h 1171977"/>
              <a:gd name="connsiteX94" fmla="*/ 669702 w 700611"/>
              <a:gd name="connsiteY94" fmla="*/ 0 h 1171977"/>
              <a:gd name="connsiteX0" fmla="*/ 669702 w 700611"/>
              <a:gd name="connsiteY0" fmla="*/ 0 h 1171977"/>
              <a:gd name="connsiteX1" fmla="*/ 610459 w 700611"/>
              <a:gd name="connsiteY1" fmla="*/ 25757 h 1171977"/>
              <a:gd name="connsiteX2" fmla="*/ 574398 w 700611"/>
              <a:gd name="connsiteY2" fmla="*/ 23182 h 1171977"/>
              <a:gd name="connsiteX3" fmla="*/ 571822 w 700611"/>
              <a:gd name="connsiteY3" fmla="*/ 38636 h 1171977"/>
              <a:gd name="connsiteX4" fmla="*/ 548640 w 700611"/>
              <a:gd name="connsiteY4" fmla="*/ 38636 h 1171977"/>
              <a:gd name="connsiteX5" fmla="*/ 540913 w 700611"/>
              <a:gd name="connsiteY5" fmla="*/ 59242 h 1171977"/>
              <a:gd name="connsiteX6" fmla="*/ 517731 w 700611"/>
              <a:gd name="connsiteY6" fmla="*/ 64394 h 1171977"/>
              <a:gd name="connsiteX7" fmla="*/ 507428 w 700611"/>
              <a:gd name="connsiteY7" fmla="*/ 85000 h 1171977"/>
              <a:gd name="connsiteX8" fmla="*/ 468791 w 700611"/>
              <a:gd name="connsiteY8" fmla="*/ 72121 h 1171977"/>
              <a:gd name="connsiteX9" fmla="*/ 463640 w 700611"/>
              <a:gd name="connsiteY9" fmla="*/ 103031 h 1171977"/>
              <a:gd name="connsiteX10" fmla="*/ 427579 w 700611"/>
              <a:gd name="connsiteY10" fmla="*/ 90152 h 1171977"/>
              <a:gd name="connsiteX11" fmla="*/ 394094 w 700611"/>
              <a:gd name="connsiteY11" fmla="*/ 103031 h 1171977"/>
              <a:gd name="connsiteX12" fmla="*/ 376064 w 700611"/>
              <a:gd name="connsiteY12" fmla="*/ 115910 h 1171977"/>
              <a:gd name="connsiteX13" fmla="*/ 388942 w 700611"/>
              <a:gd name="connsiteY13" fmla="*/ 141667 h 1171977"/>
              <a:gd name="connsiteX14" fmla="*/ 355457 w 700611"/>
              <a:gd name="connsiteY14" fmla="*/ 162273 h 1171977"/>
              <a:gd name="connsiteX15" fmla="*/ 358033 w 700611"/>
              <a:gd name="connsiteY15" fmla="*/ 193183 h 1171977"/>
              <a:gd name="connsiteX16" fmla="*/ 401821 w 700611"/>
              <a:gd name="connsiteY16" fmla="*/ 257577 h 1171977"/>
              <a:gd name="connsiteX17" fmla="*/ 386367 w 700611"/>
              <a:gd name="connsiteY17" fmla="*/ 319396 h 1171977"/>
              <a:gd name="connsiteX18" fmla="*/ 358033 w 700611"/>
              <a:gd name="connsiteY18" fmla="*/ 355457 h 1171977"/>
              <a:gd name="connsiteX19" fmla="*/ 365760 w 700611"/>
              <a:gd name="connsiteY19" fmla="*/ 386366 h 1171977"/>
              <a:gd name="connsiteX20" fmla="*/ 334851 w 700611"/>
              <a:gd name="connsiteY20" fmla="*/ 425002 h 1171977"/>
              <a:gd name="connsiteX21" fmla="*/ 296215 w 700611"/>
              <a:gd name="connsiteY21" fmla="*/ 443033 h 1171977"/>
              <a:gd name="connsiteX22" fmla="*/ 314245 w 700611"/>
              <a:gd name="connsiteY22" fmla="*/ 461063 h 1171977"/>
              <a:gd name="connsiteX23" fmla="*/ 314245 w 700611"/>
              <a:gd name="connsiteY23" fmla="*/ 507427 h 1171977"/>
              <a:gd name="connsiteX24" fmla="*/ 345154 w 700611"/>
              <a:gd name="connsiteY24" fmla="*/ 507427 h 1171977"/>
              <a:gd name="connsiteX25" fmla="*/ 358033 w 700611"/>
              <a:gd name="connsiteY25" fmla="*/ 515155 h 1171977"/>
              <a:gd name="connsiteX26" fmla="*/ 352882 w 700611"/>
              <a:gd name="connsiteY26" fmla="*/ 535761 h 1171977"/>
              <a:gd name="connsiteX27" fmla="*/ 342578 w 700611"/>
              <a:gd name="connsiteY27" fmla="*/ 597579 h 1171977"/>
              <a:gd name="connsiteX28" fmla="*/ 278184 w 700611"/>
              <a:gd name="connsiteY28" fmla="*/ 638792 h 1171977"/>
              <a:gd name="connsiteX29" fmla="*/ 265305 w 700611"/>
              <a:gd name="connsiteY29" fmla="*/ 620761 h 1171977"/>
              <a:gd name="connsiteX30" fmla="*/ 200911 w 700611"/>
              <a:gd name="connsiteY30" fmla="*/ 667125 h 1171977"/>
              <a:gd name="connsiteX31" fmla="*/ 133941 w 700611"/>
              <a:gd name="connsiteY31" fmla="*/ 651671 h 1171977"/>
              <a:gd name="connsiteX32" fmla="*/ 64395 w 700611"/>
              <a:gd name="connsiteY32" fmla="*/ 708338 h 1171977"/>
              <a:gd name="connsiteX33" fmla="*/ 56668 w 700611"/>
              <a:gd name="connsiteY33" fmla="*/ 744399 h 1171977"/>
              <a:gd name="connsiteX34" fmla="*/ 36061 w 700611"/>
              <a:gd name="connsiteY34" fmla="*/ 765005 h 1171977"/>
              <a:gd name="connsiteX35" fmla="*/ 28334 w 700611"/>
              <a:gd name="connsiteY35" fmla="*/ 795914 h 1171977"/>
              <a:gd name="connsiteX36" fmla="*/ 2576 w 700611"/>
              <a:gd name="connsiteY36" fmla="*/ 798490 h 1171977"/>
              <a:gd name="connsiteX37" fmla="*/ 0 w 700611"/>
              <a:gd name="connsiteY37" fmla="*/ 865460 h 1171977"/>
              <a:gd name="connsiteX38" fmla="*/ 0 w 700611"/>
              <a:gd name="connsiteY38" fmla="*/ 865460 h 1171977"/>
              <a:gd name="connsiteX39" fmla="*/ 33486 w 700611"/>
              <a:gd name="connsiteY39" fmla="*/ 896369 h 1171977"/>
              <a:gd name="connsiteX40" fmla="*/ 59243 w 700611"/>
              <a:gd name="connsiteY40" fmla="*/ 922127 h 1171977"/>
              <a:gd name="connsiteX41" fmla="*/ 85001 w 700611"/>
              <a:gd name="connsiteY41" fmla="*/ 893793 h 1171977"/>
              <a:gd name="connsiteX42" fmla="*/ 97880 w 700611"/>
              <a:gd name="connsiteY42" fmla="*/ 911824 h 1171977"/>
              <a:gd name="connsiteX43" fmla="*/ 126213 w 700611"/>
              <a:gd name="connsiteY43" fmla="*/ 919551 h 1171977"/>
              <a:gd name="connsiteX44" fmla="*/ 157123 w 700611"/>
              <a:gd name="connsiteY44" fmla="*/ 909248 h 1171977"/>
              <a:gd name="connsiteX45" fmla="*/ 195759 w 700611"/>
              <a:gd name="connsiteY45" fmla="*/ 898945 h 1171977"/>
              <a:gd name="connsiteX46" fmla="*/ 195759 w 700611"/>
              <a:gd name="connsiteY46" fmla="*/ 898945 h 1171977"/>
              <a:gd name="connsiteX47" fmla="*/ 236972 w 700611"/>
              <a:gd name="connsiteY47" fmla="*/ 911824 h 1171977"/>
              <a:gd name="connsiteX48" fmla="*/ 278184 w 700611"/>
              <a:gd name="connsiteY48" fmla="*/ 940157 h 1171977"/>
              <a:gd name="connsiteX49" fmla="*/ 306518 w 700611"/>
              <a:gd name="connsiteY49" fmla="*/ 955612 h 1171977"/>
              <a:gd name="connsiteX50" fmla="*/ 321972 w 700611"/>
              <a:gd name="connsiteY50" fmla="*/ 1004552 h 1171977"/>
              <a:gd name="connsiteX51" fmla="*/ 229244 w 700611"/>
              <a:gd name="connsiteY51" fmla="*/ 1099855 h 1171977"/>
              <a:gd name="connsiteX52" fmla="*/ 229244 w 700611"/>
              <a:gd name="connsiteY52" fmla="*/ 1107582 h 1171977"/>
              <a:gd name="connsiteX53" fmla="*/ 267881 w 700611"/>
              <a:gd name="connsiteY53" fmla="*/ 1112734 h 1171977"/>
              <a:gd name="connsiteX54" fmla="*/ 267881 w 700611"/>
              <a:gd name="connsiteY54" fmla="*/ 1148795 h 1171977"/>
              <a:gd name="connsiteX55" fmla="*/ 373488 w 700611"/>
              <a:gd name="connsiteY55" fmla="*/ 1123037 h 1171977"/>
              <a:gd name="connsiteX56" fmla="*/ 458488 w 700611"/>
              <a:gd name="connsiteY56" fmla="*/ 1135916 h 1171977"/>
              <a:gd name="connsiteX57" fmla="*/ 543489 w 700611"/>
              <a:gd name="connsiteY57" fmla="*/ 1169401 h 1171977"/>
              <a:gd name="connsiteX58" fmla="*/ 649096 w 700611"/>
              <a:gd name="connsiteY58" fmla="*/ 1171977 h 1171977"/>
              <a:gd name="connsiteX59" fmla="*/ 700611 w 700611"/>
              <a:gd name="connsiteY59" fmla="*/ 1035461 h 1171977"/>
              <a:gd name="connsiteX60" fmla="*/ 643944 w 700611"/>
              <a:gd name="connsiteY60" fmla="*/ 994249 h 1171977"/>
              <a:gd name="connsiteX61" fmla="*/ 669702 w 700611"/>
              <a:gd name="connsiteY61" fmla="*/ 932430 h 1171977"/>
              <a:gd name="connsiteX62" fmla="*/ 600156 w 700611"/>
              <a:gd name="connsiteY62" fmla="*/ 875763 h 1171977"/>
              <a:gd name="connsiteX63" fmla="*/ 597580 w 700611"/>
              <a:gd name="connsiteY63" fmla="*/ 837126 h 1171977"/>
              <a:gd name="connsiteX64" fmla="*/ 628489 w 700611"/>
              <a:gd name="connsiteY64" fmla="*/ 811369 h 1171977"/>
              <a:gd name="connsiteX65" fmla="*/ 628489 w 700611"/>
              <a:gd name="connsiteY65" fmla="*/ 811369 h 1171977"/>
              <a:gd name="connsiteX66" fmla="*/ 569247 w 700611"/>
              <a:gd name="connsiteY66" fmla="*/ 793338 h 1171977"/>
              <a:gd name="connsiteX67" fmla="*/ 587277 w 700611"/>
              <a:gd name="connsiteY67" fmla="*/ 770156 h 1171977"/>
              <a:gd name="connsiteX68" fmla="*/ 607883 w 700611"/>
              <a:gd name="connsiteY68" fmla="*/ 762429 h 1171977"/>
              <a:gd name="connsiteX69" fmla="*/ 610459 w 700611"/>
              <a:gd name="connsiteY69" fmla="*/ 736671 h 1171977"/>
              <a:gd name="connsiteX70" fmla="*/ 589853 w 700611"/>
              <a:gd name="connsiteY70" fmla="*/ 736671 h 1171977"/>
              <a:gd name="connsiteX71" fmla="*/ 595004 w 700611"/>
              <a:gd name="connsiteY71" fmla="*/ 708338 h 1171977"/>
              <a:gd name="connsiteX72" fmla="*/ 571822 w 700611"/>
              <a:gd name="connsiteY72" fmla="*/ 708338 h 1171977"/>
              <a:gd name="connsiteX73" fmla="*/ 558944 w 700611"/>
              <a:gd name="connsiteY73" fmla="*/ 726368 h 1171977"/>
              <a:gd name="connsiteX74" fmla="*/ 535762 w 700611"/>
              <a:gd name="connsiteY74" fmla="*/ 690307 h 1171977"/>
              <a:gd name="connsiteX75" fmla="*/ 520307 w 700611"/>
              <a:gd name="connsiteY75" fmla="*/ 661974 h 1171977"/>
              <a:gd name="connsiteX76" fmla="*/ 491973 w 700611"/>
              <a:gd name="connsiteY76" fmla="*/ 628489 h 1171977"/>
              <a:gd name="connsiteX77" fmla="*/ 512580 w 700611"/>
              <a:gd name="connsiteY77" fmla="*/ 615610 h 1171977"/>
              <a:gd name="connsiteX78" fmla="*/ 522883 w 700611"/>
              <a:gd name="connsiteY78" fmla="*/ 576973 h 1171977"/>
              <a:gd name="connsiteX79" fmla="*/ 589853 w 700611"/>
              <a:gd name="connsiteY79" fmla="*/ 551215 h 1171977"/>
              <a:gd name="connsiteX80" fmla="*/ 553792 w 700611"/>
              <a:gd name="connsiteY80" fmla="*/ 520306 h 1171977"/>
              <a:gd name="connsiteX81" fmla="*/ 561519 w 700611"/>
              <a:gd name="connsiteY81" fmla="*/ 494548 h 1171977"/>
              <a:gd name="connsiteX82" fmla="*/ 576974 w 700611"/>
              <a:gd name="connsiteY82" fmla="*/ 481670 h 1171977"/>
              <a:gd name="connsiteX83" fmla="*/ 556368 w 700611"/>
              <a:gd name="connsiteY83" fmla="*/ 448184 h 1171977"/>
              <a:gd name="connsiteX84" fmla="*/ 584701 w 700611"/>
              <a:gd name="connsiteY84" fmla="*/ 406972 h 1171977"/>
              <a:gd name="connsiteX85" fmla="*/ 576974 w 700611"/>
              <a:gd name="connsiteY85" fmla="*/ 399245 h 1171977"/>
              <a:gd name="connsiteX86" fmla="*/ 569247 w 700611"/>
              <a:gd name="connsiteY86" fmla="*/ 337426 h 1171977"/>
              <a:gd name="connsiteX87" fmla="*/ 558944 w 700611"/>
              <a:gd name="connsiteY87" fmla="*/ 324547 h 1171977"/>
              <a:gd name="connsiteX88" fmla="*/ 566671 w 700611"/>
              <a:gd name="connsiteY88" fmla="*/ 301365 h 1171977"/>
              <a:gd name="connsiteX89" fmla="*/ 597580 w 700611"/>
              <a:gd name="connsiteY89" fmla="*/ 311668 h 1171977"/>
              <a:gd name="connsiteX90" fmla="*/ 633641 w 700611"/>
              <a:gd name="connsiteY90" fmla="*/ 267880 h 1171977"/>
              <a:gd name="connsiteX91" fmla="*/ 625914 w 700611"/>
              <a:gd name="connsiteY91" fmla="*/ 221516 h 1171977"/>
              <a:gd name="connsiteX92" fmla="*/ 631065 w 700611"/>
              <a:gd name="connsiteY92" fmla="*/ 149395 h 1171977"/>
              <a:gd name="connsiteX93" fmla="*/ 646520 w 700611"/>
              <a:gd name="connsiteY93" fmla="*/ 97879 h 1171977"/>
              <a:gd name="connsiteX94" fmla="*/ 669702 w 700611"/>
              <a:gd name="connsiteY94" fmla="*/ 0 h 1171977"/>
              <a:gd name="connsiteX0" fmla="*/ 669702 w 700611"/>
              <a:gd name="connsiteY0" fmla="*/ 0 h 1171977"/>
              <a:gd name="connsiteX1" fmla="*/ 610459 w 700611"/>
              <a:gd name="connsiteY1" fmla="*/ 25757 h 1171977"/>
              <a:gd name="connsiteX2" fmla="*/ 574398 w 700611"/>
              <a:gd name="connsiteY2" fmla="*/ 23182 h 1171977"/>
              <a:gd name="connsiteX3" fmla="*/ 571822 w 700611"/>
              <a:gd name="connsiteY3" fmla="*/ 38636 h 1171977"/>
              <a:gd name="connsiteX4" fmla="*/ 548640 w 700611"/>
              <a:gd name="connsiteY4" fmla="*/ 38636 h 1171977"/>
              <a:gd name="connsiteX5" fmla="*/ 540913 w 700611"/>
              <a:gd name="connsiteY5" fmla="*/ 59242 h 1171977"/>
              <a:gd name="connsiteX6" fmla="*/ 517731 w 700611"/>
              <a:gd name="connsiteY6" fmla="*/ 64394 h 1171977"/>
              <a:gd name="connsiteX7" fmla="*/ 507428 w 700611"/>
              <a:gd name="connsiteY7" fmla="*/ 85000 h 1171977"/>
              <a:gd name="connsiteX8" fmla="*/ 468791 w 700611"/>
              <a:gd name="connsiteY8" fmla="*/ 72121 h 1171977"/>
              <a:gd name="connsiteX9" fmla="*/ 463640 w 700611"/>
              <a:gd name="connsiteY9" fmla="*/ 103031 h 1171977"/>
              <a:gd name="connsiteX10" fmla="*/ 427579 w 700611"/>
              <a:gd name="connsiteY10" fmla="*/ 90152 h 1171977"/>
              <a:gd name="connsiteX11" fmla="*/ 394094 w 700611"/>
              <a:gd name="connsiteY11" fmla="*/ 103031 h 1171977"/>
              <a:gd name="connsiteX12" fmla="*/ 376064 w 700611"/>
              <a:gd name="connsiteY12" fmla="*/ 115910 h 1171977"/>
              <a:gd name="connsiteX13" fmla="*/ 388942 w 700611"/>
              <a:gd name="connsiteY13" fmla="*/ 141667 h 1171977"/>
              <a:gd name="connsiteX14" fmla="*/ 355457 w 700611"/>
              <a:gd name="connsiteY14" fmla="*/ 162273 h 1171977"/>
              <a:gd name="connsiteX15" fmla="*/ 358033 w 700611"/>
              <a:gd name="connsiteY15" fmla="*/ 193183 h 1171977"/>
              <a:gd name="connsiteX16" fmla="*/ 401821 w 700611"/>
              <a:gd name="connsiteY16" fmla="*/ 257577 h 1171977"/>
              <a:gd name="connsiteX17" fmla="*/ 386367 w 700611"/>
              <a:gd name="connsiteY17" fmla="*/ 319396 h 1171977"/>
              <a:gd name="connsiteX18" fmla="*/ 358033 w 700611"/>
              <a:gd name="connsiteY18" fmla="*/ 355457 h 1171977"/>
              <a:gd name="connsiteX19" fmla="*/ 365760 w 700611"/>
              <a:gd name="connsiteY19" fmla="*/ 386366 h 1171977"/>
              <a:gd name="connsiteX20" fmla="*/ 334851 w 700611"/>
              <a:gd name="connsiteY20" fmla="*/ 425002 h 1171977"/>
              <a:gd name="connsiteX21" fmla="*/ 296215 w 700611"/>
              <a:gd name="connsiteY21" fmla="*/ 443033 h 1171977"/>
              <a:gd name="connsiteX22" fmla="*/ 314245 w 700611"/>
              <a:gd name="connsiteY22" fmla="*/ 461063 h 1171977"/>
              <a:gd name="connsiteX23" fmla="*/ 314245 w 700611"/>
              <a:gd name="connsiteY23" fmla="*/ 507427 h 1171977"/>
              <a:gd name="connsiteX24" fmla="*/ 345154 w 700611"/>
              <a:gd name="connsiteY24" fmla="*/ 507427 h 1171977"/>
              <a:gd name="connsiteX25" fmla="*/ 358033 w 700611"/>
              <a:gd name="connsiteY25" fmla="*/ 515155 h 1171977"/>
              <a:gd name="connsiteX26" fmla="*/ 352882 w 700611"/>
              <a:gd name="connsiteY26" fmla="*/ 535761 h 1171977"/>
              <a:gd name="connsiteX27" fmla="*/ 342578 w 700611"/>
              <a:gd name="connsiteY27" fmla="*/ 597579 h 1171977"/>
              <a:gd name="connsiteX28" fmla="*/ 278184 w 700611"/>
              <a:gd name="connsiteY28" fmla="*/ 638792 h 1171977"/>
              <a:gd name="connsiteX29" fmla="*/ 273032 w 700611"/>
              <a:gd name="connsiteY29" fmla="*/ 620761 h 1171977"/>
              <a:gd name="connsiteX30" fmla="*/ 200911 w 700611"/>
              <a:gd name="connsiteY30" fmla="*/ 667125 h 1171977"/>
              <a:gd name="connsiteX31" fmla="*/ 133941 w 700611"/>
              <a:gd name="connsiteY31" fmla="*/ 651671 h 1171977"/>
              <a:gd name="connsiteX32" fmla="*/ 64395 w 700611"/>
              <a:gd name="connsiteY32" fmla="*/ 708338 h 1171977"/>
              <a:gd name="connsiteX33" fmla="*/ 56668 w 700611"/>
              <a:gd name="connsiteY33" fmla="*/ 744399 h 1171977"/>
              <a:gd name="connsiteX34" fmla="*/ 36061 w 700611"/>
              <a:gd name="connsiteY34" fmla="*/ 765005 h 1171977"/>
              <a:gd name="connsiteX35" fmla="*/ 28334 w 700611"/>
              <a:gd name="connsiteY35" fmla="*/ 795914 h 1171977"/>
              <a:gd name="connsiteX36" fmla="*/ 2576 w 700611"/>
              <a:gd name="connsiteY36" fmla="*/ 798490 h 1171977"/>
              <a:gd name="connsiteX37" fmla="*/ 0 w 700611"/>
              <a:gd name="connsiteY37" fmla="*/ 865460 h 1171977"/>
              <a:gd name="connsiteX38" fmla="*/ 0 w 700611"/>
              <a:gd name="connsiteY38" fmla="*/ 865460 h 1171977"/>
              <a:gd name="connsiteX39" fmla="*/ 33486 w 700611"/>
              <a:gd name="connsiteY39" fmla="*/ 896369 h 1171977"/>
              <a:gd name="connsiteX40" fmla="*/ 59243 w 700611"/>
              <a:gd name="connsiteY40" fmla="*/ 922127 h 1171977"/>
              <a:gd name="connsiteX41" fmla="*/ 85001 w 700611"/>
              <a:gd name="connsiteY41" fmla="*/ 893793 h 1171977"/>
              <a:gd name="connsiteX42" fmla="*/ 97880 w 700611"/>
              <a:gd name="connsiteY42" fmla="*/ 911824 h 1171977"/>
              <a:gd name="connsiteX43" fmla="*/ 126213 w 700611"/>
              <a:gd name="connsiteY43" fmla="*/ 919551 h 1171977"/>
              <a:gd name="connsiteX44" fmla="*/ 157123 w 700611"/>
              <a:gd name="connsiteY44" fmla="*/ 909248 h 1171977"/>
              <a:gd name="connsiteX45" fmla="*/ 195759 w 700611"/>
              <a:gd name="connsiteY45" fmla="*/ 898945 h 1171977"/>
              <a:gd name="connsiteX46" fmla="*/ 195759 w 700611"/>
              <a:gd name="connsiteY46" fmla="*/ 898945 h 1171977"/>
              <a:gd name="connsiteX47" fmla="*/ 236972 w 700611"/>
              <a:gd name="connsiteY47" fmla="*/ 911824 h 1171977"/>
              <a:gd name="connsiteX48" fmla="*/ 278184 w 700611"/>
              <a:gd name="connsiteY48" fmla="*/ 940157 h 1171977"/>
              <a:gd name="connsiteX49" fmla="*/ 306518 w 700611"/>
              <a:gd name="connsiteY49" fmla="*/ 955612 h 1171977"/>
              <a:gd name="connsiteX50" fmla="*/ 321972 w 700611"/>
              <a:gd name="connsiteY50" fmla="*/ 1004552 h 1171977"/>
              <a:gd name="connsiteX51" fmla="*/ 229244 w 700611"/>
              <a:gd name="connsiteY51" fmla="*/ 1099855 h 1171977"/>
              <a:gd name="connsiteX52" fmla="*/ 229244 w 700611"/>
              <a:gd name="connsiteY52" fmla="*/ 1107582 h 1171977"/>
              <a:gd name="connsiteX53" fmla="*/ 267881 w 700611"/>
              <a:gd name="connsiteY53" fmla="*/ 1112734 h 1171977"/>
              <a:gd name="connsiteX54" fmla="*/ 267881 w 700611"/>
              <a:gd name="connsiteY54" fmla="*/ 1148795 h 1171977"/>
              <a:gd name="connsiteX55" fmla="*/ 373488 w 700611"/>
              <a:gd name="connsiteY55" fmla="*/ 1123037 h 1171977"/>
              <a:gd name="connsiteX56" fmla="*/ 458488 w 700611"/>
              <a:gd name="connsiteY56" fmla="*/ 1135916 h 1171977"/>
              <a:gd name="connsiteX57" fmla="*/ 543489 w 700611"/>
              <a:gd name="connsiteY57" fmla="*/ 1169401 h 1171977"/>
              <a:gd name="connsiteX58" fmla="*/ 649096 w 700611"/>
              <a:gd name="connsiteY58" fmla="*/ 1171977 h 1171977"/>
              <a:gd name="connsiteX59" fmla="*/ 700611 w 700611"/>
              <a:gd name="connsiteY59" fmla="*/ 1035461 h 1171977"/>
              <a:gd name="connsiteX60" fmla="*/ 643944 w 700611"/>
              <a:gd name="connsiteY60" fmla="*/ 994249 h 1171977"/>
              <a:gd name="connsiteX61" fmla="*/ 669702 w 700611"/>
              <a:gd name="connsiteY61" fmla="*/ 932430 h 1171977"/>
              <a:gd name="connsiteX62" fmla="*/ 600156 w 700611"/>
              <a:gd name="connsiteY62" fmla="*/ 875763 h 1171977"/>
              <a:gd name="connsiteX63" fmla="*/ 597580 w 700611"/>
              <a:gd name="connsiteY63" fmla="*/ 837126 h 1171977"/>
              <a:gd name="connsiteX64" fmla="*/ 628489 w 700611"/>
              <a:gd name="connsiteY64" fmla="*/ 811369 h 1171977"/>
              <a:gd name="connsiteX65" fmla="*/ 628489 w 700611"/>
              <a:gd name="connsiteY65" fmla="*/ 811369 h 1171977"/>
              <a:gd name="connsiteX66" fmla="*/ 569247 w 700611"/>
              <a:gd name="connsiteY66" fmla="*/ 793338 h 1171977"/>
              <a:gd name="connsiteX67" fmla="*/ 587277 w 700611"/>
              <a:gd name="connsiteY67" fmla="*/ 770156 h 1171977"/>
              <a:gd name="connsiteX68" fmla="*/ 607883 w 700611"/>
              <a:gd name="connsiteY68" fmla="*/ 762429 h 1171977"/>
              <a:gd name="connsiteX69" fmla="*/ 610459 w 700611"/>
              <a:gd name="connsiteY69" fmla="*/ 736671 h 1171977"/>
              <a:gd name="connsiteX70" fmla="*/ 589853 w 700611"/>
              <a:gd name="connsiteY70" fmla="*/ 736671 h 1171977"/>
              <a:gd name="connsiteX71" fmla="*/ 595004 w 700611"/>
              <a:gd name="connsiteY71" fmla="*/ 708338 h 1171977"/>
              <a:gd name="connsiteX72" fmla="*/ 571822 w 700611"/>
              <a:gd name="connsiteY72" fmla="*/ 708338 h 1171977"/>
              <a:gd name="connsiteX73" fmla="*/ 558944 w 700611"/>
              <a:gd name="connsiteY73" fmla="*/ 726368 h 1171977"/>
              <a:gd name="connsiteX74" fmla="*/ 535762 w 700611"/>
              <a:gd name="connsiteY74" fmla="*/ 690307 h 1171977"/>
              <a:gd name="connsiteX75" fmla="*/ 520307 w 700611"/>
              <a:gd name="connsiteY75" fmla="*/ 661974 h 1171977"/>
              <a:gd name="connsiteX76" fmla="*/ 491973 w 700611"/>
              <a:gd name="connsiteY76" fmla="*/ 628489 h 1171977"/>
              <a:gd name="connsiteX77" fmla="*/ 512580 w 700611"/>
              <a:gd name="connsiteY77" fmla="*/ 615610 h 1171977"/>
              <a:gd name="connsiteX78" fmla="*/ 522883 w 700611"/>
              <a:gd name="connsiteY78" fmla="*/ 576973 h 1171977"/>
              <a:gd name="connsiteX79" fmla="*/ 589853 w 700611"/>
              <a:gd name="connsiteY79" fmla="*/ 551215 h 1171977"/>
              <a:gd name="connsiteX80" fmla="*/ 553792 w 700611"/>
              <a:gd name="connsiteY80" fmla="*/ 520306 h 1171977"/>
              <a:gd name="connsiteX81" fmla="*/ 561519 w 700611"/>
              <a:gd name="connsiteY81" fmla="*/ 494548 h 1171977"/>
              <a:gd name="connsiteX82" fmla="*/ 576974 w 700611"/>
              <a:gd name="connsiteY82" fmla="*/ 481670 h 1171977"/>
              <a:gd name="connsiteX83" fmla="*/ 556368 w 700611"/>
              <a:gd name="connsiteY83" fmla="*/ 448184 h 1171977"/>
              <a:gd name="connsiteX84" fmla="*/ 584701 w 700611"/>
              <a:gd name="connsiteY84" fmla="*/ 406972 h 1171977"/>
              <a:gd name="connsiteX85" fmla="*/ 576974 w 700611"/>
              <a:gd name="connsiteY85" fmla="*/ 399245 h 1171977"/>
              <a:gd name="connsiteX86" fmla="*/ 569247 w 700611"/>
              <a:gd name="connsiteY86" fmla="*/ 337426 h 1171977"/>
              <a:gd name="connsiteX87" fmla="*/ 558944 w 700611"/>
              <a:gd name="connsiteY87" fmla="*/ 324547 h 1171977"/>
              <a:gd name="connsiteX88" fmla="*/ 566671 w 700611"/>
              <a:gd name="connsiteY88" fmla="*/ 301365 h 1171977"/>
              <a:gd name="connsiteX89" fmla="*/ 597580 w 700611"/>
              <a:gd name="connsiteY89" fmla="*/ 311668 h 1171977"/>
              <a:gd name="connsiteX90" fmla="*/ 633641 w 700611"/>
              <a:gd name="connsiteY90" fmla="*/ 267880 h 1171977"/>
              <a:gd name="connsiteX91" fmla="*/ 625914 w 700611"/>
              <a:gd name="connsiteY91" fmla="*/ 221516 h 1171977"/>
              <a:gd name="connsiteX92" fmla="*/ 631065 w 700611"/>
              <a:gd name="connsiteY92" fmla="*/ 149395 h 1171977"/>
              <a:gd name="connsiteX93" fmla="*/ 646520 w 700611"/>
              <a:gd name="connsiteY93" fmla="*/ 97879 h 1171977"/>
              <a:gd name="connsiteX94" fmla="*/ 669702 w 700611"/>
              <a:gd name="connsiteY94" fmla="*/ 0 h 1171977"/>
              <a:gd name="connsiteX0" fmla="*/ 669702 w 700611"/>
              <a:gd name="connsiteY0" fmla="*/ 0 h 1171977"/>
              <a:gd name="connsiteX1" fmla="*/ 610459 w 700611"/>
              <a:gd name="connsiteY1" fmla="*/ 25757 h 1171977"/>
              <a:gd name="connsiteX2" fmla="*/ 574398 w 700611"/>
              <a:gd name="connsiteY2" fmla="*/ 23182 h 1171977"/>
              <a:gd name="connsiteX3" fmla="*/ 571822 w 700611"/>
              <a:gd name="connsiteY3" fmla="*/ 38636 h 1171977"/>
              <a:gd name="connsiteX4" fmla="*/ 548640 w 700611"/>
              <a:gd name="connsiteY4" fmla="*/ 38636 h 1171977"/>
              <a:gd name="connsiteX5" fmla="*/ 540913 w 700611"/>
              <a:gd name="connsiteY5" fmla="*/ 59242 h 1171977"/>
              <a:gd name="connsiteX6" fmla="*/ 517731 w 700611"/>
              <a:gd name="connsiteY6" fmla="*/ 64394 h 1171977"/>
              <a:gd name="connsiteX7" fmla="*/ 507428 w 700611"/>
              <a:gd name="connsiteY7" fmla="*/ 85000 h 1171977"/>
              <a:gd name="connsiteX8" fmla="*/ 468791 w 700611"/>
              <a:gd name="connsiteY8" fmla="*/ 72121 h 1171977"/>
              <a:gd name="connsiteX9" fmla="*/ 463640 w 700611"/>
              <a:gd name="connsiteY9" fmla="*/ 103031 h 1171977"/>
              <a:gd name="connsiteX10" fmla="*/ 427579 w 700611"/>
              <a:gd name="connsiteY10" fmla="*/ 90152 h 1171977"/>
              <a:gd name="connsiteX11" fmla="*/ 394094 w 700611"/>
              <a:gd name="connsiteY11" fmla="*/ 103031 h 1171977"/>
              <a:gd name="connsiteX12" fmla="*/ 376064 w 700611"/>
              <a:gd name="connsiteY12" fmla="*/ 115910 h 1171977"/>
              <a:gd name="connsiteX13" fmla="*/ 388942 w 700611"/>
              <a:gd name="connsiteY13" fmla="*/ 141667 h 1171977"/>
              <a:gd name="connsiteX14" fmla="*/ 355457 w 700611"/>
              <a:gd name="connsiteY14" fmla="*/ 162273 h 1171977"/>
              <a:gd name="connsiteX15" fmla="*/ 358033 w 700611"/>
              <a:gd name="connsiteY15" fmla="*/ 193183 h 1171977"/>
              <a:gd name="connsiteX16" fmla="*/ 401821 w 700611"/>
              <a:gd name="connsiteY16" fmla="*/ 257577 h 1171977"/>
              <a:gd name="connsiteX17" fmla="*/ 386367 w 700611"/>
              <a:gd name="connsiteY17" fmla="*/ 319396 h 1171977"/>
              <a:gd name="connsiteX18" fmla="*/ 358033 w 700611"/>
              <a:gd name="connsiteY18" fmla="*/ 355457 h 1171977"/>
              <a:gd name="connsiteX19" fmla="*/ 365760 w 700611"/>
              <a:gd name="connsiteY19" fmla="*/ 386366 h 1171977"/>
              <a:gd name="connsiteX20" fmla="*/ 334851 w 700611"/>
              <a:gd name="connsiteY20" fmla="*/ 425002 h 1171977"/>
              <a:gd name="connsiteX21" fmla="*/ 296215 w 700611"/>
              <a:gd name="connsiteY21" fmla="*/ 443033 h 1171977"/>
              <a:gd name="connsiteX22" fmla="*/ 314245 w 700611"/>
              <a:gd name="connsiteY22" fmla="*/ 461063 h 1171977"/>
              <a:gd name="connsiteX23" fmla="*/ 314245 w 700611"/>
              <a:gd name="connsiteY23" fmla="*/ 507427 h 1171977"/>
              <a:gd name="connsiteX24" fmla="*/ 345154 w 700611"/>
              <a:gd name="connsiteY24" fmla="*/ 507427 h 1171977"/>
              <a:gd name="connsiteX25" fmla="*/ 358033 w 700611"/>
              <a:gd name="connsiteY25" fmla="*/ 515155 h 1171977"/>
              <a:gd name="connsiteX26" fmla="*/ 352882 w 700611"/>
              <a:gd name="connsiteY26" fmla="*/ 535761 h 1171977"/>
              <a:gd name="connsiteX27" fmla="*/ 342578 w 700611"/>
              <a:gd name="connsiteY27" fmla="*/ 597579 h 1171977"/>
              <a:gd name="connsiteX28" fmla="*/ 278184 w 700611"/>
              <a:gd name="connsiteY28" fmla="*/ 638792 h 1171977"/>
              <a:gd name="connsiteX29" fmla="*/ 262729 w 700611"/>
              <a:gd name="connsiteY29" fmla="*/ 618186 h 1171977"/>
              <a:gd name="connsiteX30" fmla="*/ 200911 w 700611"/>
              <a:gd name="connsiteY30" fmla="*/ 667125 h 1171977"/>
              <a:gd name="connsiteX31" fmla="*/ 133941 w 700611"/>
              <a:gd name="connsiteY31" fmla="*/ 651671 h 1171977"/>
              <a:gd name="connsiteX32" fmla="*/ 64395 w 700611"/>
              <a:gd name="connsiteY32" fmla="*/ 708338 h 1171977"/>
              <a:gd name="connsiteX33" fmla="*/ 56668 w 700611"/>
              <a:gd name="connsiteY33" fmla="*/ 744399 h 1171977"/>
              <a:gd name="connsiteX34" fmla="*/ 36061 w 700611"/>
              <a:gd name="connsiteY34" fmla="*/ 765005 h 1171977"/>
              <a:gd name="connsiteX35" fmla="*/ 28334 w 700611"/>
              <a:gd name="connsiteY35" fmla="*/ 795914 h 1171977"/>
              <a:gd name="connsiteX36" fmla="*/ 2576 w 700611"/>
              <a:gd name="connsiteY36" fmla="*/ 798490 h 1171977"/>
              <a:gd name="connsiteX37" fmla="*/ 0 w 700611"/>
              <a:gd name="connsiteY37" fmla="*/ 865460 h 1171977"/>
              <a:gd name="connsiteX38" fmla="*/ 0 w 700611"/>
              <a:gd name="connsiteY38" fmla="*/ 865460 h 1171977"/>
              <a:gd name="connsiteX39" fmla="*/ 33486 w 700611"/>
              <a:gd name="connsiteY39" fmla="*/ 896369 h 1171977"/>
              <a:gd name="connsiteX40" fmla="*/ 59243 w 700611"/>
              <a:gd name="connsiteY40" fmla="*/ 922127 h 1171977"/>
              <a:gd name="connsiteX41" fmla="*/ 85001 w 700611"/>
              <a:gd name="connsiteY41" fmla="*/ 893793 h 1171977"/>
              <a:gd name="connsiteX42" fmla="*/ 97880 w 700611"/>
              <a:gd name="connsiteY42" fmla="*/ 911824 h 1171977"/>
              <a:gd name="connsiteX43" fmla="*/ 126213 w 700611"/>
              <a:gd name="connsiteY43" fmla="*/ 919551 h 1171977"/>
              <a:gd name="connsiteX44" fmla="*/ 157123 w 700611"/>
              <a:gd name="connsiteY44" fmla="*/ 909248 h 1171977"/>
              <a:gd name="connsiteX45" fmla="*/ 195759 w 700611"/>
              <a:gd name="connsiteY45" fmla="*/ 898945 h 1171977"/>
              <a:gd name="connsiteX46" fmla="*/ 195759 w 700611"/>
              <a:gd name="connsiteY46" fmla="*/ 898945 h 1171977"/>
              <a:gd name="connsiteX47" fmla="*/ 236972 w 700611"/>
              <a:gd name="connsiteY47" fmla="*/ 911824 h 1171977"/>
              <a:gd name="connsiteX48" fmla="*/ 278184 w 700611"/>
              <a:gd name="connsiteY48" fmla="*/ 940157 h 1171977"/>
              <a:gd name="connsiteX49" fmla="*/ 306518 w 700611"/>
              <a:gd name="connsiteY49" fmla="*/ 955612 h 1171977"/>
              <a:gd name="connsiteX50" fmla="*/ 321972 w 700611"/>
              <a:gd name="connsiteY50" fmla="*/ 1004552 h 1171977"/>
              <a:gd name="connsiteX51" fmla="*/ 229244 w 700611"/>
              <a:gd name="connsiteY51" fmla="*/ 1099855 h 1171977"/>
              <a:gd name="connsiteX52" fmla="*/ 229244 w 700611"/>
              <a:gd name="connsiteY52" fmla="*/ 1107582 h 1171977"/>
              <a:gd name="connsiteX53" fmla="*/ 267881 w 700611"/>
              <a:gd name="connsiteY53" fmla="*/ 1112734 h 1171977"/>
              <a:gd name="connsiteX54" fmla="*/ 267881 w 700611"/>
              <a:gd name="connsiteY54" fmla="*/ 1148795 h 1171977"/>
              <a:gd name="connsiteX55" fmla="*/ 373488 w 700611"/>
              <a:gd name="connsiteY55" fmla="*/ 1123037 h 1171977"/>
              <a:gd name="connsiteX56" fmla="*/ 458488 w 700611"/>
              <a:gd name="connsiteY56" fmla="*/ 1135916 h 1171977"/>
              <a:gd name="connsiteX57" fmla="*/ 543489 w 700611"/>
              <a:gd name="connsiteY57" fmla="*/ 1169401 h 1171977"/>
              <a:gd name="connsiteX58" fmla="*/ 649096 w 700611"/>
              <a:gd name="connsiteY58" fmla="*/ 1171977 h 1171977"/>
              <a:gd name="connsiteX59" fmla="*/ 700611 w 700611"/>
              <a:gd name="connsiteY59" fmla="*/ 1035461 h 1171977"/>
              <a:gd name="connsiteX60" fmla="*/ 643944 w 700611"/>
              <a:gd name="connsiteY60" fmla="*/ 994249 h 1171977"/>
              <a:gd name="connsiteX61" fmla="*/ 669702 w 700611"/>
              <a:gd name="connsiteY61" fmla="*/ 932430 h 1171977"/>
              <a:gd name="connsiteX62" fmla="*/ 600156 w 700611"/>
              <a:gd name="connsiteY62" fmla="*/ 875763 h 1171977"/>
              <a:gd name="connsiteX63" fmla="*/ 597580 w 700611"/>
              <a:gd name="connsiteY63" fmla="*/ 837126 h 1171977"/>
              <a:gd name="connsiteX64" fmla="*/ 628489 w 700611"/>
              <a:gd name="connsiteY64" fmla="*/ 811369 h 1171977"/>
              <a:gd name="connsiteX65" fmla="*/ 628489 w 700611"/>
              <a:gd name="connsiteY65" fmla="*/ 811369 h 1171977"/>
              <a:gd name="connsiteX66" fmla="*/ 569247 w 700611"/>
              <a:gd name="connsiteY66" fmla="*/ 793338 h 1171977"/>
              <a:gd name="connsiteX67" fmla="*/ 587277 w 700611"/>
              <a:gd name="connsiteY67" fmla="*/ 770156 h 1171977"/>
              <a:gd name="connsiteX68" fmla="*/ 607883 w 700611"/>
              <a:gd name="connsiteY68" fmla="*/ 762429 h 1171977"/>
              <a:gd name="connsiteX69" fmla="*/ 610459 w 700611"/>
              <a:gd name="connsiteY69" fmla="*/ 736671 h 1171977"/>
              <a:gd name="connsiteX70" fmla="*/ 589853 w 700611"/>
              <a:gd name="connsiteY70" fmla="*/ 736671 h 1171977"/>
              <a:gd name="connsiteX71" fmla="*/ 595004 w 700611"/>
              <a:gd name="connsiteY71" fmla="*/ 708338 h 1171977"/>
              <a:gd name="connsiteX72" fmla="*/ 571822 w 700611"/>
              <a:gd name="connsiteY72" fmla="*/ 708338 h 1171977"/>
              <a:gd name="connsiteX73" fmla="*/ 558944 w 700611"/>
              <a:gd name="connsiteY73" fmla="*/ 726368 h 1171977"/>
              <a:gd name="connsiteX74" fmla="*/ 535762 w 700611"/>
              <a:gd name="connsiteY74" fmla="*/ 690307 h 1171977"/>
              <a:gd name="connsiteX75" fmla="*/ 520307 w 700611"/>
              <a:gd name="connsiteY75" fmla="*/ 661974 h 1171977"/>
              <a:gd name="connsiteX76" fmla="*/ 491973 w 700611"/>
              <a:gd name="connsiteY76" fmla="*/ 628489 h 1171977"/>
              <a:gd name="connsiteX77" fmla="*/ 512580 w 700611"/>
              <a:gd name="connsiteY77" fmla="*/ 615610 h 1171977"/>
              <a:gd name="connsiteX78" fmla="*/ 522883 w 700611"/>
              <a:gd name="connsiteY78" fmla="*/ 576973 h 1171977"/>
              <a:gd name="connsiteX79" fmla="*/ 589853 w 700611"/>
              <a:gd name="connsiteY79" fmla="*/ 551215 h 1171977"/>
              <a:gd name="connsiteX80" fmla="*/ 553792 w 700611"/>
              <a:gd name="connsiteY80" fmla="*/ 520306 h 1171977"/>
              <a:gd name="connsiteX81" fmla="*/ 561519 w 700611"/>
              <a:gd name="connsiteY81" fmla="*/ 494548 h 1171977"/>
              <a:gd name="connsiteX82" fmla="*/ 576974 w 700611"/>
              <a:gd name="connsiteY82" fmla="*/ 481670 h 1171977"/>
              <a:gd name="connsiteX83" fmla="*/ 556368 w 700611"/>
              <a:gd name="connsiteY83" fmla="*/ 448184 h 1171977"/>
              <a:gd name="connsiteX84" fmla="*/ 584701 w 700611"/>
              <a:gd name="connsiteY84" fmla="*/ 406972 h 1171977"/>
              <a:gd name="connsiteX85" fmla="*/ 576974 w 700611"/>
              <a:gd name="connsiteY85" fmla="*/ 399245 h 1171977"/>
              <a:gd name="connsiteX86" fmla="*/ 569247 w 700611"/>
              <a:gd name="connsiteY86" fmla="*/ 337426 h 1171977"/>
              <a:gd name="connsiteX87" fmla="*/ 558944 w 700611"/>
              <a:gd name="connsiteY87" fmla="*/ 324547 h 1171977"/>
              <a:gd name="connsiteX88" fmla="*/ 566671 w 700611"/>
              <a:gd name="connsiteY88" fmla="*/ 301365 h 1171977"/>
              <a:gd name="connsiteX89" fmla="*/ 597580 w 700611"/>
              <a:gd name="connsiteY89" fmla="*/ 311668 h 1171977"/>
              <a:gd name="connsiteX90" fmla="*/ 633641 w 700611"/>
              <a:gd name="connsiteY90" fmla="*/ 267880 h 1171977"/>
              <a:gd name="connsiteX91" fmla="*/ 625914 w 700611"/>
              <a:gd name="connsiteY91" fmla="*/ 221516 h 1171977"/>
              <a:gd name="connsiteX92" fmla="*/ 631065 w 700611"/>
              <a:gd name="connsiteY92" fmla="*/ 149395 h 1171977"/>
              <a:gd name="connsiteX93" fmla="*/ 646520 w 700611"/>
              <a:gd name="connsiteY93" fmla="*/ 97879 h 1171977"/>
              <a:gd name="connsiteX94" fmla="*/ 669702 w 700611"/>
              <a:gd name="connsiteY94" fmla="*/ 0 h 1171977"/>
              <a:gd name="connsiteX0" fmla="*/ 669702 w 700611"/>
              <a:gd name="connsiteY0" fmla="*/ 0 h 1171977"/>
              <a:gd name="connsiteX1" fmla="*/ 610459 w 700611"/>
              <a:gd name="connsiteY1" fmla="*/ 25757 h 1171977"/>
              <a:gd name="connsiteX2" fmla="*/ 574398 w 700611"/>
              <a:gd name="connsiteY2" fmla="*/ 23182 h 1171977"/>
              <a:gd name="connsiteX3" fmla="*/ 571822 w 700611"/>
              <a:gd name="connsiteY3" fmla="*/ 38636 h 1171977"/>
              <a:gd name="connsiteX4" fmla="*/ 548640 w 700611"/>
              <a:gd name="connsiteY4" fmla="*/ 38636 h 1171977"/>
              <a:gd name="connsiteX5" fmla="*/ 540913 w 700611"/>
              <a:gd name="connsiteY5" fmla="*/ 59242 h 1171977"/>
              <a:gd name="connsiteX6" fmla="*/ 517731 w 700611"/>
              <a:gd name="connsiteY6" fmla="*/ 64394 h 1171977"/>
              <a:gd name="connsiteX7" fmla="*/ 507428 w 700611"/>
              <a:gd name="connsiteY7" fmla="*/ 85000 h 1171977"/>
              <a:gd name="connsiteX8" fmla="*/ 468791 w 700611"/>
              <a:gd name="connsiteY8" fmla="*/ 72121 h 1171977"/>
              <a:gd name="connsiteX9" fmla="*/ 463640 w 700611"/>
              <a:gd name="connsiteY9" fmla="*/ 103031 h 1171977"/>
              <a:gd name="connsiteX10" fmla="*/ 427579 w 700611"/>
              <a:gd name="connsiteY10" fmla="*/ 90152 h 1171977"/>
              <a:gd name="connsiteX11" fmla="*/ 394094 w 700611"/>
              <a:gd name="connsiteY11" fmla="*/ 103031 h 1171977"/>
              <a:gd name="connsiteX12" fmla="*/ 376064 w 700611"/>
              <a:gd name="connsiteY12" fmla="*/ 115910 h 1171977"/>
              <a:gd name="connsiteX13" fmla="*/ 388942 w 700611"/>
              <a:gd name="connsiteY13" fmla="*/ 141667 h 1171977"/>
              <a:gd name="connsiteX14" fmla="*/ 355457 w 700611"/>
              <a:gd name="connsiteY14" fmla="*/ 162273 h 1171977"/>
              <a:gd name="connsiteX15" fmla="*/ 358033 w 700611"/>
              <a:gd name="connsiteY15" fmla="*/ 193183 h 1171977"/>
              <a:gd name="connsiteX16" fmla="*/ 401821 w 700611"/>
              <a:gd name="connsiteY16" fmla="*/ 257577 h 1171977"/>
              <a:gd name="connsiteX17" fmla="*/ 386367 w 700611"/>
              <a:gd name="connsiteY17" fmla="*/ 319396 h 1171977"/>
              <a:gd name="connsiteX18" fmla="*/ 358033 w 700611"/>
              <a:gd name="connsiteY18" fmla="*/ 355457 h 1171977"/>
              <a:gd name="connsiteX19" fmla="*/ 365760 w 700611"/>
              <a:gd name="connsiteY19" fmla="*/ 386366 h 1171977"/>
              <a:gd name="connsiteX20" fmla="*/ 334851 w 700611"/>
              <a:gd name="connsiteY20" fmla="*/ 425002 h 1171977"/>
              <a:gd name="connsiteX21" fmla="*/ 296215 w 700611"/>
              <a:gd name="connsiteY21" fmla="*/ 443033 h 1171977"/>
              <a:gd name="connsiteX22" fmla="*/ 314245 w 700611"/>
              <a:gd name="connsiteY22" fmla="*/ 461063 h 1171977"/>
              <a:gd name="connsiteX23" fmla="*/ 314245 w 700611"/>
              <a:gd name="connsiteY23" fmla="*/ 507427 h 1171977"/>
              <a:gd name="connsiteX24" fmla="*/ 345154 w 700611"/>
              <a:gd name="connsiteY24" fmla="*/ 507427 h 1171977"/>
              <a:gd name="connsiteX25" fmla="*/ 358033 w 700611"/>
              <a:gd name="connsiteY25" fmla="*/ 515155 h 1171977"/>
              <a:gd name="connsiteX26" fmla="*/ 352882 w 700611"/>
              <a:gd name="connsiteY26" fmla="*/ 535761 h 1171977"/>
              <a:gd name="connsiteX27" fmla="*/ 342578 w 700611"/>
              <a:gd name="connsiteY27" fmla="*/ 589851 h 1171977"/>
              <a:gd name="connsiteX28" fmla="*/ 278184 w 700611"/>
              <a:gd name="connsiteY28" fmla="*/ 638792 h 1171977"/>
              <a:gd name="connsiteX29" fmla="*/ 262729 w 700611"/>
              <a:gd name="connsiteY29" fmla="*/ 618186 h 1171977"/>
              <a:gd name="connsiteX30" fmla="*/ 200911 w 700611"/>
              <a:gd name="connsiteY30" fmla="*/ 667125 h 1171977"/>
              <a:gd name="connsiteX31" fmla="*/ 133941 w 700611"/>
              <a:gd name="connsiteY31" fmla="*/ 651671 h 1171977"/>
              <a:gd name="connsiteX32" fmla="*/ 64395 w 700611"/>
              <a:gd name="connsiteY32" fmla="*/ 708338 h 1171977"/>
              <a:gd name="connsiteX33" fmla="*/ 56668 w 700611"/>
              <a:gd name="connsiteY33" fmla="*/ 744399 h 1171977"/>
              <a:gd name="connsiteX34" fmla="*/ 36061 w 700611"/>
              <a:gd name="connsiteY34" fmla="*/ 765005 h 1171977"/>
              <a:gd name="connsiteX35" fmla="*/ 28334 w 700611"/>
              <a:gd name="connsiteY35" fmla="*/ 795914 h 1171977"/>
              <a:gd name="connsiteX36" fmla="*/ 2576 w 700611"/>
              <a:gd name="connsiteY36" fmla="*/ 798490 h 1171977"/>
              <a:gd name="connsiteX37" fmla="*/ 0 w 700611"/>
              <a:gd name="connsiteY37" fmla="*/ 865460 h 1171977"/>
              <a:gd name="connsiteX38" fmla="*/ 0 w 700611"/>
              <a:gd name="connsiteY38" fmla="*/ 865460 h 1171977"/>
              <a:gd name="connsiteX39" fmla="*/ 33486 w 700611"/>
              <a:gd name="connsiteY39" fmla="*/ 896369 h 1171977"/>
              <a:gd name="connsiteX40" fmla="*/ 59243 w 700611"/>
              <a:gd name="connsiteY40" fmla="*/ 922127 h 1171977"/>
              <a:gd name="connsiteX41" fmla="*/ 85001 w 700611"/>
              <a:gd name="connsiteY41" fmla="*/ 893793 h 1171977"/>
              <a:gd name="connsiteX42" fmla="*/ 97880 w 700611"/>
              <a:gd name="connsiteY42" fmla="*/ 911824 h 1171977"/>
              <a:gd name="connsiteX43" fmla="*/ 126213 w 700611"/>
              <a:gd name="connsiteY43" fmla="*/ 919551 h 1171977"/>
              <a:gd name="connsiteX44" fmla="*/ 157123 w 700611"/>
              <a:gd name="connsiteY44" fmla="*/ 909248 h 1171977"/>
              <a:gd name="connsiteX45" fmla="*/ 195759 w 700611"/>
              <a:gd name="connsiteY45" fmla="*/ 898945 h 1171977"/>
              <a:gd name="connsiteX46" fmla="*/ 195759 w 700611"/>
              <a:gd name="connsiteY46" fmla="*/ 898945 h 1171977"/>
              <a:gd name="connsiteX47" fmla="*/ 236972 w 700611"/>
              <a:gd name="connsiteY47" fmla="*/ 911824 h 1171977"/>
              <a:gd name="connsiteX48" fmla="*/ 278184 w 700611"/>
              <a:gd name="connsiteY48" fmla="*/ 940157 h 1171977"/>
              <a:gd name="connsiteX49" fmla="*/ 306518 w 700611"/>
              <a:gd name="connsiteY49" fmla="*/ 955612 h 1171977"/>
              <a:gd name="connsiteX50" fmla="*/ 321972 w 700611"/>
              <a:gd name="connsiteY50" fmla="*/ 1004552 h 1171977"/>
              <a:gd name="connsiteX51" fmla="*/ 229244 w 700611"/>
              <a:gd name="connsiteY51" fmla="*/ 1099855 h 1171977"/>
              <a:gd name="connsiteX52" fmla="*/ 229244 w 700611"/>
              <a:gd name="connsiteY52" fmla="*/ 1107582 h 1171977"/>
              <a:gd name="connsiteX53" fmla="*/ 267881 w 700611"/>
              <a:gd name="connsiteY53" fmla="*/ 1112734 h 1171977"/>
              <a:gd name="connsiteX54" fmla="*/ 267881 w 700611"/>
              <a:gd name="connsiteY54" fmla="*/ 1148795 h 1171977"/>
              <a:gd name="connsiteX55" fmla="*/ 373488 w 700611"/>
              <a:gd name="connsiteY55" fmla="*/ 1123037 h 1171977"/>
              <a:gd name="connsiteX56" fmla="*/ 458488 w 700611"/>
              <a:gd name="connsiteY56" fmla="*/ 1135916 h 1171977"/>
              <a:gd name="connsiteX57" fmla="*/ 543489 w 700611"/>
              <a:gd name="connsiteY57" fmla="*/ 1169401 h 1171977"/>
              <a:gd name="connsiteX58" fmla="*/ 649096 w 700611"/>
              <a:gd name="connsiteY58" fmla="*/ 1171977 h 1171977"/>
              <a:gd name="connsiteX59" fmla="*/ 700611 w 700611"/>
              <a:gd name="connsiteY59" fmla="*/ 1035461 h 1171977"/>
              <a:gd name="connsiteX60" fmla="*/ 643944 w 700611"/>
              <a:gd name="connsiteY60" fmla="*/ 994249 h 1171977"/>
              <a:gd name="connsiteX61" fmla="*/ 669702 w 700611"/>
              <a:gd name="connsiteY61" fmla="*/ 932430 h 1171977"/>
              <a:gd name="connsiteX62" fmla="*/ 600156 w 700611"/>
              <a:gd name="connsiteY62" fmla="*/ 875763 h 1171977"/>
              <a:gd name="connsiteX63" fmla="*/ 597580 w 700611"/>
              <a:gd name="connsiteY63" fmla="*/ 837126 h 1171977"/>
              <a:gd name="connsiteX64" fmla="*/ 628489 w 700611"/>
              <a:gd name="connsiteY64" fmla="*/ 811369 h 1171977"/>
              <a:gd name="connsiteX65" fmla="*/ 628489 w 700611"/>
              <a:gd name="connsiteY65" fmla="*/ 811369 h 1171977"/>
              <a:gd name="connsiteX66" fmla="*/ 569247 w 700611"/>
              <a:gd name="connsiteY66" fmla="*/ 793338 h 1171977"/>
              <a:gd name="connsiteX67" fmla="*/ 587277 w 700611"/>
              <a:gd name="connsiteY67" fmla="*/ 770156 h 1171977"/>
              <a:gd name="connsiteX68" fmla="*/ 607883 w 700611"/>
              <a:gd name="connsiteY68" fmla="*/ 762429 h 1171977"/>
              <a:gd name="connsiteX69" fmla="*/ 610459 w 700611"/>
              <a:gd name="connsiteY69" fmla="*/ 736671 h 1171977"/>
              <a:gd name="connsiteX70" fmla="*/ 589853 w 700611"/>
              <a:gd name="connsiteY70" fmla="*/ 736671 h 1171977"/>
              <a:gd name="connsiteX71" fmla="*/ 595004 w 700611"/>
              <a:gd name="connsiteY71" fmla="*/ 708338 h 1171977"/>
              <a:gd name="connsiteX72" fmla="*/ 571822 w 700611"/>
              <a:gd name="connsiteY72" fmla="*/ 708338 h 1171977"/>
              <a:gd name="connsiteX73" fmla="*/ 558944 w 700611"/>
              <a:gd name="connsiteY73" fmla="*/ 726368 h 1171977"/>
              <a:gd name="connsiteX74" fmla="*/ 535762 w 700611"/>
              <a:gd name="connsiteY74" fmla="*/ 690307 h 1171977"/>
              <a:gd name="connsiteX75" fmla="*/ 520307 w 700611"/>
              <a:gd name="connsiteY75" fmla="*/ 661974 h 1171977"/>
              <a:gd name="connsiteX76" fmla="*/ 491973 w 700611"/>
              <a:gd name="connsiteY76" fmla="*/ 628489 h 1171977"/>
              <a:gd name="connsiteX77" fmla="*/ 512580 w 700611"/>
              <a:gd name="connsiteY77" fmla="*/ 615610 h 1171977"/>
              <a:gd name="connsiteX78" fmla="*/ 522883 w 700611"/>
              <a:gd name="connsiteY78" fmla="*/ 576973 h 1171977"/>
              <a:gd name="connsiteX79" fmla="*/ 589853 w 700611"/>
              <a:gd name="connsiteY79" fmla="*/ 551215 h 1171977"/>
              <a:gd name="connsiteX80" fmla="*/ 553792 w 700611"/>
              <a:gd name="connsiteY80" fmla="*/ 520306 h 1171977"/>
              <a:gd name="connsiteX81" fmla="*/ 561519 w 700611"/>
              <a:gd name="connsiteY81" fmla="*/ 494548 h 1171977"/>
              <a:gd name="connsiteX82" fmla="*/ 576974 w 700611"/>
              <a:gd name="connsiteY82" fmla="*/ 481670 h 1171977"/>
              <a:gd name="connsiteX83" fmla="*/ 556368 w 700611"/>
              <a:gd name="connsiteY83" fmla="*/ 448184 h 1171977"/>
              <a:gd name="connsiteX84" fmla="*/ 584701 w 700611"/>
              <a:gd name="connsiteY84" fmla="*/ 406972 h 1171977"/>
              <a:gd name="connsiteX85" fmla="*/ 576974 w 700611"/>
              <a:gd name="connsiteY85" fmla="*/ 399245 h 1171977"/>
              <a:gd name="connsiteX86" fmla="*/ 569247 w 700611"/>
              <a:gd name="connsiteY86" fmla="*/ 337426 h 1171977"/>
              <a:gd name="connsiteX87" fmla="*/ 558944 w 700611"/>
              <a:gd name="connsiteY87" fmla="*/ 324547 h 1171977"/>
              <a:gd name="connsiteX88" fmla="*/ 566671 w 700611"/>
              <a:gd name="connsiteY88" fmla="*/ 301365 h 1171977"/>
              <a:gd name="connsiteX89" fmla="*/ 597580 w 700611"/>
              <a:gd name="connsiteY89" fmla="*/ 311668 h 1171977"/>
              <a:gd name="connsiteX90" fmla="*/ 633641 w 700611"/>
              <a:gd name="connsiteY90" fmla="*/ 267880 h 1171977"/>
              <a:gd name="connsiteX91" fmla="*/ 625914 w 700611"/>
              <a:gd name="connsiteY91" fmla="*/ 221516 h 1171977"/>
              <a:gd name="connsiteX92" fmla="*/ 631065 w 700611"/>
              <a:gd name="connsiteY92" fmla="*/ 149395 h 1171977"/>
              <a:gd name="connsiteX93" fmla="*/ 646520 w 700611"/>
              <a:gd name="connsiteY93" fmla="*/ 97879 h 1171977"/>
              <a:gd name="connsiteX94" fmla="*/ 669702 w 700611"/>
              <a:gd name="connsiteY94" fmla="*/ 0 h 1171977"/>
              <a:gd name="connsiteX0" fmla="*/ 669702 w 700611"/>
              <a:gd name="connsiteY0" fmla="*/ 0 h 1171977"/>
              <a:gd name="connsiteX1" fmla="*/ 610459 w 700611"/>
              <a:gd name="connsiteY1" fmla="*/ 25757 h 1171977"/>
              <a:gd name="connsiteX2" fmla="*/ 574398 w 700611"/>
              <a:gd name="connsiteY2" fmla="*/ 23182 h 1171977"/>
              <a:gd name="connsiteX3" fmla="*/ 571822 w 700611"/>
              <a:gd name="connsiteY3" fmla="*/ 38636 h 1171977"/>
              <a:gd name="connsiteX4" fmla="*/ 548640 w 700611"/>
              <a:gd name="connsiteY4" fmla="*/ 38636 h 1171977"/>
              <a:gd name="connsiteX5" fmla="*/ 540913 w 700611"/>
              <a:gd name="connsiteY5" fmla="*/ 59242 h 1171977"/>
              <a:gd name="connsiteX6" fmla="*/ 517731 w 700611"/>
              <a:gd name="connsiteY6" fmla="*/ 64394 h 1171977"/>
              <a:gd name="connsiteX7" fmla="*/ 507428 w 700611"/>
              <a:gd name="connsiteY7" fmla="*/ 85000 h 1171977"/>
              <a:gd name="connsiteX8" fmla="*/ 468791 w 700611"/>
              <a:gd name="connsiteY8" fmla="*/ 72121 h 1171977"/>
              <a:gd name="connsiteX9" fmla="*/ 463640 w 700611"/>
              <a:gd name="connsiteY9" fmla="*/ 103031 h 1171977"/>
              <a:gd name="connsiteX10" fmla="*/ 427579 w 700611"/>
              <a:gd name="connsiteY10" fmla="*/ 90152 h 1171977"/>
              <a:gd name="connsiteX11" fmla="*/ 394094 w 700611"/>
              <a:gd name="connsiteY11" fmla="*/ 103031 h 1171977"/>
              <a:gd name="connsiteX12" fmla="*/ 376064 w 700611"/>
              <a:gd name="connsiteY12" fmla="*/ 115910 h 1171977"/>
              <a:gd name="connsiteX13" fmla="*/ 388942 w 700611"/>
              <a:gd name="connsiteY13" fmla="*/ 141667 h 1171977"/>
              <a:gd name="connsiteX14" fmla="*/ 355457 w 700611"/>
              <a:gd name="connsiteY14" fmla="*/ 162273 h 1171977"/>
              <a:gd name="connsiteX15" fmla="*/ 358033 w 700611"/>
              <a:gd name="connsiteY15" fmla="*/ 193183 h 1171977"/>
              <a:gd name="connsiteX16" fmla="*/ 401821 w 700611"/>
              <a:gd name="connsiteY16" fmla="*/ 257577 h 1171977"/>
              <a:gd name="connsiteX17" fmla="*/ 386367 w 700611"/>
              <a:gd name="connsiteY17" fmla="*/ 319396 h 1171977"/>
              <a:gd name="connsiteX18" fmla="*/ 358033 w 700611"/>
              <a:gd name="connsiteY18" fmla="*/ 355457 h 1171977"/>
              <a:gd name="connsiteX19" fmla="*/ 365760 w 700611"/>
              <a:gd name="connsiteY19" fmla="*/ 386366 h 1171977"/>
              <a:gd name="connsiteX20" fmla="*/ 334851 w 700611"/>
              <a:gd name="connsiteY20" fmla="*/ 425002 h 1171977"/>
              <a:gd name="connsiteX21" fmla="*/ 296215 w 700611"/>
              <a:gd name="connsiteY21" fmla="*/ 443033 h 1171977"/>
              <a:gd name="connsiteX22" fmla="*/ 314245 w 700611"/>
              <a:gd name="connsiteY22" fmla="*/ 461063 h 1171977"/>
              <a:gd name="connsiteX23" fmla="*/ 314245 w 700611"/>
              <a:gd name="connsiteY23" fmla="*/ 507427 h 1171977"/>
              <a:gd name="connsiteX24" fmla="*/ 345154 w 700611"/>
              <a:gd name="connsiteY24" fmla="*/ 507427 h 1171977"/>
              <a:gd name="connsiteX25" fmla="*/ 358033 w 700611"/>
              <a:gd name="connsiteY25" fmla="*/ 515155 h 1171977"/>
              <a:gd name="connsiteX26" fmla="*/ 352882 w 700611"/>
              <a:gd name="connsiteY26" fmla="*/ 535761 h 1171977"/>
              <a:gd name="connsiteX27" fmla="*/ 342578 w 700611"/>
              <a:gd name="connsiteY27" fmla="*/ 589851 h 1171977"/>
              <a:gd name="connsiteX28" fmla="*/ 278184 w 700611"/>
              <a:gd name="connsiteY28" fmla="*/ 638792 h 1171977"/>
              <a:gd name="connsiteX29" fmla="*/ 262729 w 700611"/>
              <a:gd name="connsiteY29" fmla="*/ 618186 h 1171977"/>
              <a:gd name="connsiteX30" fmla="*/ 200911 w 700611"/>
              <a:gd name="connsiteY30" fmla="*/ 667125 h 1171977"/>
              <a:gd name="connsiteX31" fmla="*/ 133941 w 700611"/>
              <a:gd name="connsiteY31" fmla="*/ 651671 h 1171977"/>
              <a:gd name="connsiteX32" fmla="*/ 64395 w 700611"/>
              <a:gd name="connsiteY32" fmla="*/ 708338 h 1171977"/>
              <a:gd name="connsiteX33" fmla="*/ 56668 w 700611"/>
              <a:gd name="connsiteY33" fmla="*/ 744399 h 1171977"/>
              <a:gd name="connsiteX34" fmla="*/ 36061 w 700611"/>
              <a:gd name="connsiteY34" fmla="*/ 765005 h 1171977"/>
              <a:gd name="connsiteX35" fmla="*/ 28334 w 700611"/>
              <a:gd name="connsiteY35" fmla="*/ 795914 h 1171977"/>
              <a:gd name="connsiteX36" fmla="*/ 2576 w 700611"/>
              <a:gd name="connsiteY36" fmla="*/ 798490 h 1171977"/>
              <a:gd name="connsiteX37" fmla="*/ 0 w 700611"/>
              <a:gd name="connsiteY37" fmla="*/ 865460 h 1171977"/>
              <a:gd name="connsiteX38" fmla="*/ 0 w 700611"/>
              <a:gd name="connsiteY38" fmla="*/ 865460 h 1171977"/>
              <a:gd name="connsiteX39" fmla="*/ 33486 w 700611"/>
              <a:gd name="connsiteY39" fmla="*/ 896369 h 1171977"/>
              <a:gd name="connsiteX40" fmla="*/ 59243 w 700611"/>
              <a:gd name="connsiteY40" fmla="*/ 922127 h 1171977"/>
              <a:gd name="connsiteX41" fmla="*/ 85001 w 700611"/>
              <a:gd name="connsiteY41" fmla="*/ 893793 h 1171977"/>
              <a:gd name="connsiteX42" fmla="*/ 97880 w 700611"/>
              <a:gd name="connsiteY42" fmla="*/ 911824 h 1171977"/>
              <a:gd name="connsiteX43" fmla="*/ 126213 w 700611"/>
              <a:gd name="connsiteY43" fmla="*/ 919551 h 1171977"/>
              <a:gd name="connsiteX44" fmla="*/ 157123 w 700611"/>
              <a:gd name="connsiteY44" fmla="*/ 909248 h 1171977"/>
              <a:gd name="connsiteX45" fmla="*/ 195759 w 700611"/>
              <a:gd name="connsiteY45" fmla="*/ 898945 h 1171977"/>
              <a:gd name="connsiteX46" fmla="*/ 195759 w 700611"/>
              <a:gd name="connsiteY46" fmla="*/ 898945 h 1171977"/>
              <a:gd name="connsiteX47" fmla="*/ 236972 w 700611"/>
              <a:gd name="connsiteY47" fmla="*/ 911824 h 1171977"/>
              <a:gd name="connsiteX48" fmla="*/ 278184 w 700611"/>
              <a:gd name="connsiteY48" fmla="*/ 940157 h 1171977"/>
              <a:gd name="connsiteX49" fmla="*/ 306518 w 700611"/>
              <a:gd name="connsiteY49" fmla="*/ 955612 h 1171977"/>
              <a:gd name="connsiteX50" fmla="*/ 321972 w 700611"/>
              <a:gd name="connsiteY50" fmla="*/ 1004552 h 1171977"/>
              <a:gd name="connsiteX51" fmla="*/ 229244 w 700611"/>
              <a:gd name="connsiteY51" fmla="*/ 1099855 h 1171977"/>
              <a:gd name="connsiteX52" fmla="*/ 229244 w 700611"/>
              <a:gd name="connsiteY52" fmla="*/ 1107582 h 1171977"/>
              <a:gd name="connsiteX53" fmla="*/ 267881 w 700611"/>
              <a:gd name="connsiteY53" fmla="*/ 1112734 h 1171977"/>
              <a:gd name="connsiteX54" fmla="*/ 267881 w 700611"/>
              <a:gd name="connsiteY54" fmla="*/ 1148795 h 1171977"/>
              <a:gd name="connsiteX55" fmla="*/ 373488 w 700611"/>
              <a:gd name="connsiteY55" fmla="*/ 1123037 h 1171977"/>
              <a:gd name="connsiteX56" fmla="*/ 458488 w 700611"/>
              <a:gd name="connsiteY56" fmla="*/ 1135916 h 1171977"/>
              <a:gd name="connsiteX57" fmla="*/ 543489 w 700611"/>
              <a:gd name="connsiteY57" fmla="*/ 1169401 h 1171977"/>
              <a:gd name="connsiteX58" fmla="*/ 649096 w 700611"/>
              <a:gd name="connsiteY58" fmla="*/ 1171977 h 1171977"/>
              <a:gd name="connsiteX59" fmla="*/ 700611 w 700611"/>
              <a:gd name="connsiteY59" fmla="*/ 1035461 h 1171977"/>
              <a:gd name="connsiteX60" fmla="*/ 643944 w 700611"/>
              <a:gd name="connsiteY60" fmla="*/ 994249 h 1171977"/>
              <a:gd name="connsiteX61" fmla="*/ 669702 w 700611"/>
              <a:gd name="connsiteY61" fmla="*/ 932430 h 1171977"/>
              <a:gd name="connsiteX62" fmla="*/ 600156 w 700611"/>
              <a:gd name="connsiteY62" fmla="*/ 875763 h 1171977"/>
              <a:gd name="connsiteX63" fmla="*/ 597580 w 700611"/>
              <a:gd name="connsiteY63" fmla="*/ 837126 h 1171977"/>
              <a:gd name="connsiteX64" fmla="*/ 628489 w 700611"/>
              <a:gd name="connsiteY64" fmla="*/ 811369 h 1171977"/>
              <a:gd name="connsiteX65" fmla="*/ 628489 w 700611"/>
              <a:gd name="connsiteY65" fmla="*/ 811369 h 1171977"/>
              <a:gd name="connsiteX66" fmla="*/ 569247 w 700611"/>
              <a:gd name="connsiteY66" fmla="*/ 793338 h 1171977"/>
              <a:gd name="connsiteX67" fmla="*/ 587277 w 700611"/>
              <a:gd name="connsiteY67" fmla="*/ 770156 h 1171977"/>
              <a:gd name="connsiteX68" fmla="*/ 607883 w 700611"/>
              <a:gd name="connsiteY68" fmla="*/ 762429 h 1171977"/>
              <a:gd name="connsiteX69" fmla="*/ 610459 w 700611"/>
              <a:gd name="connsiteY69" fmla="*/ 736671 h 1171977"/>
              <a:gd name="connsiteX70" fmla="*/ 589853 w 700611"/>
              <a:gd name="connsiteY70" fmla="*/ 736671 h 1171977"/>
              <a:gd name="connsiteX71" fmla="*/ 595004 w 700611"/>
              <a:gd name="connsiteY71" fmla="*/ 708338 h 1171977"/>
              <a:gd name="connsiteX72" fmla="*/ 571822 w 700611"/>
              <a:gd name="connsiteY72" fmla="*/ 708338 h 1171977"/>
              <a:gd name="connsiteX73" fmla="*/ 558944 w 700611"/>
              <a:gd name="connsiteY73" fmla="*/ 726368 h 1171977"/>
              <a:gd name="connsiteX74" fmla="*/ 535762 w 700611"/>
              <a:gd name="connsiteY74" fmla="*/ 690307 h 1171977"/>
              <a:gd name="connsiteX75" fmla="*/ 520307 w 700611"/>
              <a:gd name="connsiteY75" fmla="*/ 661974 h 1171977"/>
              <a:gd name="connsiteX76" fmla="*/ 491973 w 700611"/>
              <a:gd name="connsiteY76" fmla="*/ 628489 h 1171977"/>
              <a:gd name="connsiteX77" fmla="*/ 512580 w 700611"/>
              <a:gd name="connsiteY77" fmla="*/ 615610 h 1171977"/>
              <a:gd name="connsiteX78" fmla="*/ 522883 w 700611"/>
              <a:gd name="connsiteY78" fmla="*/ 576973 h 1171977"/>
              <a:gd name="connsiteX79" fmla="*/ 589853 w 700611"/>
              <a:gd name="connsiteY79" fmla="*/ 551215 h 1171977"/>
              <a:gd name="connsiteX80" fmla="*/ 553792 w 700611"/>
              <a:gd name="connsiteY80" fmla="*/ 520306 h 1171977"/>
              <a:gd name="connsiteX81" fmla="*/ 561519 w 700611"/>
              <a:gd name="connsiteY81" fmla="*/ 494548 h 1171977"/>
              <a:gd name="connsiteX82" fmla="*/ 576974 w 700611"/>
              <a:gd name="connsiteY82" fmla="*/ 481670 h 1171977"/>
              <a:gd name="connsiteX83" fmla="*/ 556368 w 700611"/>
              <a:gd name="connsiteY83" fmla="*/ 448184 h 1171977"/>
              <a:gd name="connsiteX84" fmla="*/ 584701 w 700611"/>
              <a:gd name="connsiteY84" fmla="*/ 406972 h 1171977"/>
              <a:gd name="connsiteX85" fmla="*/ 576974 w 700611"/>
              <a:gd name="connsiteY85" fmla="*/ 399245 h 1171977"/>
              <a:gd name="connsiteX86" fmla="*/ 569247 w 700611"/>
              <a:gd name="connsiteY86" fmla="*/ 337426 h 1171977"/>
              <a:gd name="connsiteX87" fmla="*/ 558944 w 700611"/>
              <a:gd name="connsiteY87" fmla="*/ 324547 h 1171977"/>
              <a:gd name="connsiteX88" fmla="*/ 566671 w 700611"/>
              <a:gd name="connsiteY88" fmla="*/ 301365 h 1171977"/>
              <a:gd name="connsiteX89" fmla="*/ 597580 w 700611"/>
              <a:gd name="connsiteY89" fmla="*/ 311668 h 1171977"/>
              <a:gd name="connsiteX90" fmla="*/ 633641 w 700611"/>
              <a:gd name="connsiteY90" fmla="*/ 267880 h 1171977"/>
              <a:gd name="connsiteX91" fmla="*/ 625914 w 700611"/>
              <a:gd name="connsiteY91" fmla="*/ 221516 h 1171977"/>
              <a:gd name="connsiteX92" fmla="*/ 631065 w 700611"/>
              <a:gd name="connsiteY92" fmla="*/ 149395 h 1171977"/>
              <a:gd name="connsiteX93" fmla="*/ 646520 w 700611"/>
              <a:gd name="connsiteY93" fmla="*/ 97879 h 1171977"/>
              <a:gd name="connsiteX94" fmla="*/ 669702 w 700611"/>
              <a:gd name="connsiteY94" fmla="*/ 0 h 1171977"/>
              <a:gd name="connsiteX0" fmla="*/ 669702 w 700611"/>
              <a:gd name="connsiteY0" fmla="*/ 0 h 1171977"/>
              <a:gd name="connsiteX1" fmla="*/ 610459 w 700611"/>
              <a:gd name="connsiteY1" fmla="*/ 25757 h 1171977"/>
              <a:gd name="connsiteX2" fmla="*/ 574398 w 700611"/>
              <a:gd name="connsiteY2" fmla="*/ 23182 h 1171977"/>
              <a:gd name="connsiteX3" fmla="*/ 571822 w 700611"/>
              <a:gd name="connsiteY3" fmla="*/ 38636 h 1171977"/>
              <a:gd name="connsiteX4" fmla="*/ 548640 w 700611"/>
              <a:gd name="connsiteY4" fmla="*/ 38636 h 1171977"/>
              <a:gd name="connsiteX5" fmla="*/ 540913 w 700611"/>
              <a:gd name="connsiteY5" fmla="*/ 59242 h 1171977"/>
              <a:gd name="connsiteX6" fmla="*/ 517731 w 700611"/>
              <a:gd name="connsiteY6" fmla="*/ 64394 h 1171977"/>
              <a:gd name="connsiteX7" fmla="*/ 507428 w 700611"/>
              <a:gd name="connsiteY7" fmla="*/ 85000 h 1171977"/>
              <a:gd name="connsiteX8" fmla="*/ 468791 w 700611"/>
              <a:gd name="connsiteY8" fmla="*/ 72121 h 1171977"/>
              <a:gd name="connsiteX9" fmla="*/ 463640 w 700611"/>
              <a:gd name="connsiteY9" fmla="*/ 103031 h 1171977"/>
              <a:gd name="connsiteX10" fmla="*/ 427579 w 700611"/>
              <a:gd name="connsiteY10" fmla="*/ 90152 h 1171977"/>
              <a:gd name="connsiteX11" fmla="*/ 394094 w 700611"/>
              <a:gd name="connsiteY11" fmla="*/ 103031 h 1171977"/>
              <a:gd name="connsiteX12" fmla="*/ 376064 w 700611"/>
              <a:gd name="connsiteY12" fmla="*/ 115910 h 1171977"/>
              <a:gd name="connsiteX13" fmla="*/ 388942 w 700611"/>
              <a:gd name="connsiteY13" fmla="*/ 141667 h 1171977"/>
              <a:gd name="connsiteX14" fmla="*/ 355457 w 700611"/>
              <a:gd name="connsiteY14" fmla="*/ 162273 h 1171977"/>
              <a:gd name="connsiteX15" fmla="*/ 358033 w 700611"/>
              <a:gd name="connsiteY15" fmla="*/ 193183 h 1171977"/>
              <a:gd name="connsiteX16" fmla="*/ 401821 w 700611"/>
              <a:gd name="connsiteY16" fmla="*/ 257577 h 1171977"/>
              <a:gd name="connsiteX17" fmla="*/ 386367 w 700611"/>
              <a:gd name="connsiteY17" fmla="*/ 319396 h 1171977"/>
              <a:gd name="connsiteX18" fmla="*/ 358033 w 700611"/>
              <a:gd name="connsiteY18" fmla="*/ 355457 h 1171977"/>
              <a:gd name="connsiteX19" fmla="*/ 365760 w 700611"/>
              <a:gd name="connsiteY19" fmla="*/ 386366 h 1171977"/>
              <a:gd name="connsiteX20" fmla="*/ 334851 w 700611"/>
              <a:gd name="connsiteY20" fmla="*/ 425002 h 1171977"/>
              <a:gd name="connsiteX21" fmla="*/ 296215 w 700611"/>
              <a:gd name="connsiteY21" fmla="*/ 443033 h 1171977"/>
              <a:gd name="connsiteX22" fmla="*/ 314245 w 700611"/>
              <a:gd name="connsiteY22" fmla="*/ 461063 h 1171977"/>
              <a:gd name="connsiteX23" fmla="*/ 314245 w 700611"/>
              <a:gd name="connsiteY23" fmla="*/ 507427 h 1171977"/>
              <a:gd name="connsiteX24" fmla="*/ 345154 w 700611"/>
              <a:gd name="connsiteY24" fmla="*/ 507427 h 1171977"/>
              <a:gd name="connsiteX25" fmla="*/ 358033 w 700611"/>
              <a:gd name="connsiteY25" fmla="*/ 515155 h 1171977"/>
              <a:gd name="connsiteX26" fmla="*/ 352882 w 700611"/>
              <a:gd name="connsiteY26" fmla="*/ 535761 h 1171977"/>
              <a:gd name="connsiteX27" fmla="*/ 342578 w 700611"/>
              <a:gd name="connsiteY27" fmla="*/ 589851 h 1171977"/>
              <a:gd name="connsiteX28" fmla="*/ 278184 w 700611"/>
              <a:gd name="connsiteY28" fmla="*/ 638792 h 1171977"/>
              <a:gd name="connsiteX29" fmla="*/ 262729 w 700611"/>
              <a:gd name="connsiteY29" fmla="*/ 618186 h 1171977"/>
              <a:gd name="connsiteX30" fmla="*/ 200911 w 700611"/>
              <a:gd name="connsiteY30" fmla="*/ 667125 h 1171977"/>
              <a:gd name="connsiteX31" fmla="*/ 133941 w 700611"/>
              <a:gd name="connsiteY31" fmla="*/ 651671 h 1171977"/>
              <a:gd name="connsiteX32" fmla="*/ 64395 w 700611"/>
              <a:gd name="connsiteY32" fmla="*/ 708338 h 1171977"/>
              <a:gd name="connsiteX33" fmla="*/ 56668 w 700611"/>
              <a:gd name="connsiteY33" fmla="*/ 744399 h 1171977"/>
              <a:gd name="connsiteX34" fmla="*/ 36061 w 700611"/>
              <a:gd name="connsiteY34" fmla="*/ 765005 h 1171977"/>
              <a:gd name="connsiteX35" fmla="*/ 28334 w 700611"/>
              <a:gd name="connsiteY35" fmla="*/ 795914 h 1171977"/>
              <a:gd name="connsiteX36" fmla="*/ 2576 w 700611"/>
              <a:gd name="connsiteY36" fmla="*/ 798490 h 1171977"/>
              <a:gd name="connsiteX37" fmla="*/ 0 w 700611"/>
              <a:gd name="connsiteY37" fmla="*/ 865460 h 1171977"/>
              <a:gd name="connsiteX38" fmla="*/ 0 w 700611"/>
              <a:gd name="connsiteY38" fmla="*/ 865460 h 1171977"/>
              <a:gd name="connsiteX39" fmla="*/ 33486 w 700611"/>
              <a:gd name="connsiteY39" fmla="*/ 896369 h 1171977"/>
              <a:gd name="connsiteX40" fmla="*/ 59243 w 700611"/>
              <a:gd name="connsiteY40" fmla="*/ 922127 h 1171977"/>
              <a:gd name="connsiteX41" fmla="*/ 85001 w 700611"/>
              <a:gd name="connsiteY41" fmla="*/ 893793 h 1171977"/>
              <a:gd name="connsiteX42" fmla="*/ 97880 w 700611"/>
              <a:gd name="connsiteY42" fmla="*/ 911824 h 1171977"/>
              <a:gd name="connsiteX43" fmla="*/ 126213 w 700611"/>
              <a:gd name="connsiteY43" fmla="*/ 919551 h 1171977"/>
              <a:gd name="connsiteX44" fmla="*/ 157123 w 700611"/>
              <a:gd name="connsiteY44" fmla="*/ 909248 h 1171977"/>
              <a:gd name="connsiteX45" fmla="*/ 195759 w 700611"/>
              <a:gd name="connsiteY45" fmla="*/ 898945 h 1171977"/>
              <a:gd name="connsiteX46" fmla="*/ 195759 w 700611"/>
              <a:gd name="connsiteY46" fmla="*/ 898945 h 1171977"/>
              <a:gd name="connsiteX47" fmla="*/ 236972 w 700611"/>
              <a:gd name="connsiteY47" fmla="*/ 911824 h 1171977"/>
              <a:gd name="connsiteX48" fmla="*/ 278184 w 700611"/>
              <a:gd name="connsiteY48" fmla="*/ 940157 h 1171977"/>
              <a:gd name="connsiteX49" fmla="*/ 306518 w 700611"/>
              <a:gd name="connsiteY49" fmla="*/ 955612 h 1171977"/>
              <a:gd name="connsiteX50" fmla="*/ 321972 w 700611"/>
              <a:gd name="connsiteY50" fmla="*/ 1004552 h 1171977"/>
              <a:gd name="connsiteX51" fmla="*/ 229244 w 700611"/>
              <a:gd name="connsiteY51" fmla="*/ 1099855 h 1171977"/>
              <a:gd name="connsiteX52" fmla="*/ 229244 w 700611"/>
              <a:gd name="connsiteY52" fmla="*/ 1107582 h 1171977"/>
              <a:gd name="connsiteX53" fmla="*/ 267881 w 700611"/>
              <a:gd name="connsiteY53" fmla="*/ 1112734 h 1171977"/>
              <a:gd name="connsiteX54" fmla="*/ 267881 w 700611"/>
              <a:gd name="connsiteY54" fmla="*/ 1148795 h 1171977"/>
              <a:gd name="connsiteX55" fmla="*/ 373488 w 700611"/>
              <a:gd name="connsiteY55" fmla="*/ 1123037 h 1171977"/>
              <a:gd name="connsiteX56" fmla="*/ 458488 w 700611"/>
              <a:gd name="connsiteY56" fmla="*/ 1135916 h 1171977"/>
              <a:gd name="connsiteX57" fmla="*/ 543489 w 700611"/>
              <a:gd name="connsiteY57" fmla="*/ 1169401 h 1171977"/>
              <a:gd name="connsiteX58" fmla="*/ 649096 w 700611"/>
              <a:gd name="connsiteY58" fmla="*/ 1171977 h 1171977"/>
              <a:gd name="connsiteX59" fmla="*/ 700611 w 700611"/>
              <a:gd name="connsiteY59" fmla="*/ 1035461 h 1171977"/>
              <a:gd name="connsiteX60" fmla="*/ 643944 w 700611"/>
              <a:gd name="connsiteY60" fmla="*/ 994249 h 1171977"/>
              <a:gd name="connsiteX61" fmla="*/ 669702 w 700611"/>
              <a:gd name="connsiteY61" fmla="*/ 932430 h 1171977"/>
              <a:gd name="connsiteX62" fmla="*/ 600156 w 700611"/>
              <a:gd name="connsiteY62" fmla="*/ 875763 h 1171977"/>
              <a:gd name="connsiteX63" fmla="*/ 597580 w 700611"/>
              <a:gd name="connsiteY63" fmla="*/ 837126 h 1171977"/>
              <a:gd name="connsiteX64" fmla="*/ 628489 w 700611"/>
              <a:gd name="connsiteY64" fmla="*/ 811369 h 1171977"/>
              <a:gd name="connsiteX65" fmla="*/ 628489 w 700611"/>
              <a:gd name="connsiteY65" fmla="*/ 811369 h 1171977"/>
              <a:gd name="connsiteX66" fmla="*/ 569247 w 700611"/>
              <a:gd name="connsiteY66" fmla="*/ 793338 h 1171977"/>
              <a:gd name="connsiteX67" fmla="*/ 587277 w 700611"/>
              <a:gd name="connsiteY67" fmla="*/ 770156 h 1171977"/>
              <a:gd name="connsiteX68" fmla="*/ 607883 w 700611"/>
              <a:gd name="connsiteY68" fmla="*/ 762429 h 1171977"/>
              <a:gd name="connsiteX69" fmla="*/ 610459 w 700611"/>
              <a:gd name="connsiteY69" fmla="*/ 736671 h 1171977"/>
              <a:gd name="connsiteX70" fmla="*/ 589853 w 700611"/>
              <a:gd name="connsiteY70" fmla="*/ 736671 h 1171977"/>
              <a:gd name="connsiteX71" fmla="*/ 595004 w 700611"/>
              <a:gd name="connsiteY71" fmla="*/ 708338 h 1171977"/>
              <a:gd name="connsiteX72" fmla="*/ 571822 w 700611"/>
              <a:gd name="connsiteY72" fmla="*/ 708338 h 1171977"/>
              <a:gd name="connsiteX73" fmla="*/ 558944 w 700611"/>
              <a:gd name="connsiteY73" fmla="*/ 726368 h 1171977"/>
              <a:gd name="connsiteX74" fmla="*/ 535762 w 700611"/>
              <a:gd name="connsiteY74" fmla="*/ 690307 h 1171977"/>
              <a:gd name="connsiteX75" fmla="*/ 520307 w 700611"/>
              <a:gd name="connsiteY75" fmla="*/ 661974 h 1171977"/>
              <a:gd name="connsiteX76" fmla="*/ 491973 w 700611"/>
              <a:gd name="connsiteY76" fmla="*/ 628489 h 1171977"/>
              <a:gd name="connsiteX77" fmla="*/ 512580 w 700611"/>
              <a:gd name="connsiteY77" fmla="*/ 615610 h 1171977"/>
              <a:gd name="connsiteX78" fmla="*/ 522883 w 700611"/>
              <a:gd name="connsiteY78" fmla="*/ 576973 h 1171977"/>
              <a:gd name="connsiteX79" fmla="*/ 589853 w 700611"/>
              <a:gd name="connsiteY79" fmla="*/ 551215 h 1171977"/>
              <a:gd name="connsiteX80" fmla="*/ 553792 w 700611"/>
              <a:gd name="connsiteY80" fmla="*/ 520306 h 1171977"/>
              <a:gd name="connsiteX81" fmla="*/ 561519 w 700611"/>
              <a:gd name="connsiteY81" fmla="*/ 494548 h 1171977"/>
              <a:gd name="connsiteX82" fmla="*/ 576974 w 700611"/>
              <a:gd name="connsiteY82" fmla="*/ 481670 h 1171977"/>
              <a:gd name="connsiteX83" fmla="*/ 556368 w 700611"/>
              <a:gd name="connsiteY83" fmla="*/ 448184 h 1171977"/>
              <a:gd name="connsiteX84" fmla="*/ 584701 w 700611"/>
              <a:gd name="connsiteY84" fmla="*/ 406972 h 1171977"/>
              <a:gd name="connsiteX85" fmla="*/ 576974 w 700611"/>
              <a:gd name="connsiteY85" fmla="*/ 399245 h 1171977"/>
              <a:gd name="connsiteX86" fmla="*/ 569247 w 700611"/>
              <a:gd name="connsiteY86" fmla="*/ 337426 h 1171977"/>
              <a:gd name="connsiteX87" fmla="*/ 558944 w 700611"/>
              <a:gd name="connsiteY87" fmla="*/ 324547 h 1171977"/>
              <a:gd name="connsiteX88" fmla="*/ 566671 w 700611"/>
              <a:gd name="connsiteY88" fmla="*/ 301365 h 1171977"/>
              <a:gd name="connsiteX89" fmla="*/ 597580 w 700611"/>
              <a:gd name="connsiteY89" fmla="*/ 311668 h 1171977"/>
              <a:gd name="connsiteX90" fmla="*/ 633641 w 700611"/>
              <a:gd name="connsiteY90" fmla="*/ 267880 h 1171977"/>
              <a:gd name="connsiteX91" fmla="*/ 625914 w 700611"/>
              <a:gd name="connsiteY91" fmla="*/ 221516 h 1171977"/>
              <a:gd name="connsiteX92" fmla="*/ 631065 w 700611"/>
              <a:gd name="connsiteY92" fmla="*/ 149395 h 1171977"/>
              <a:gd name="connsiteX93" fmla="*/ 646520 w 700611"/>
              <a:gd name="connsiteY93" fmla="*/ 97879 h 1171977"/>
              <a:gd name="connsiteX94" fmla="*/ 669702 w 700611"/>
              <a:gd name="connsiteY94" fmla="*/ 0 h 1171977"/>
              <a:gd name="connsiteX0" fmla="*/ 669702 w 700611"/>
              <a:gd name="connsiteY0" fmla="*/ 1999 h 1173976"/>
              <a:gd name="connsiteX1" fmla="*/ 610459 w 700611"/>
              <a:gd name="connsiteY1" fmla="*/ 27756 h 1173976"/>
              <a:gd name="connsiteX2" fmla="*/ 574398 w 700611"/>
              <a:gd name="connsiteY2" fmla="*/ 25181 h 1173976"/>
              <a:gd name="connsiteX3" fmla="*/ 571822 w 700611"/>
              <a:gd name="connsiteY3" fmla="*/ 40635 h 1173976"/>
              <a:gd name="connsiteX4" fmla="*/ 548640 w 700611"/>
              <a:gd name="connsiteY4" fmla="*/ 40635 h 1173976"/>
              <a:gd name="connsiteX5" fmla="*/ 540913 w 700611"/>
              <a:gd name="connsiteY5" fmla="*/ 61241 h 1173976"/>
              <a:gd name="connsiteX6" fmla="*/ 517731 w 700611"/>
              <a:gd name="connsiteY6" fmla="*/ 66393 h 1173976"/>
              <a:gd name="connsiteX7" fmla="*/ 507428 w 700611"/>
              <a:gd name="connsiteY7" fmla="*/ 86999 h 1173976"/>
              <a:gd name="connsiteX8" fmla="*/ 468791 w 700611"/>
              <a:gd name="connsiteY8" fmla="*/ 74120 h 1173976"/>
              <a:gd name="connsiteX9" fmla="*/ 463640 w 700611"/>
              <a:gd name="connsiteY9" fmla="*/ 105030 h 1173976"/>
              <a:gd name="connsiteX10" fmla="*/ 427579 w 700611"/>
              <a:gd name="connsiteY10" fmla="*/ 92151 h 1173976"/>
              <a:gd name="connsiteX11" fmla="*/ 394094 w 700611"/>
              <a:gd name="connsiteY11" fmla="*/ 105030 h 1173976"/>
              <a:gd name="connsiteX12" fmla="*/ 376064 w 700611"/>
              <a:gd name="connsiteY12" fmla="*/ 117909 h 1173976"/>
              <a:gd name="connsiteX13" fmla="*/ 388942 w 700611"/>
              <a:gd name="connsiteY13" fmla="*/ 143666 h 1173976"/>
              <a:gd name="connsiteX14" fmla="*/ 355457 w 700611"/>
              <a:gd name="connsiteY14" fmla="*/ 164272 h 1173976"/>
              <a:gd name="connsiteX15" fmla="*/ 358033 w 700611"/>
              <a:gd name="connsiteY15" fmla="*/ 195182 h 1173976"/>
              <a:gd name="connsiteX16" fmla="*/ 401821 w 700611"/>
              <a:gd name="connsiteY16" fmla="*/ 259576 h 1173976"/>
              <a:gd name="connsiteX17" fmla="*/ 386367 w 700611"/>
              <a:gd name="connsiteY17" fmla="*/ 321395 h 1173976"/>
              <a:gd name="connsiteX18" fmla="*/ 358033 w 700611"/>
              <a:gd name="connsiteY18" fmla="*/ 357456 h 1173976"/>
              <a:gd name="connsiteX19" fmla="*/ 365760 w 700611"/>
              <a:gd name="connsiteY19" fmla="*/ 388365 h 1173976"/>
              <a:gd name="connsiteX20" fmla="*/ 334851 w 700611"/>
              <a:gd name="connsiteY20" fmla="*/ 427001 h 1173976"/>
              <a:gd name="connsiteX21" fmla="*/ 296215 w 700611"/>
              <a:gd name="connsiteY21" fmla="*/ 445032 h 1173976"/>
              <a:gd name="connsiteX22" fmla="*/ 314245 w 700611"/>
              <a:gd name="connsiteY22" fmla="*/ 463062 h 1173976"/>
              <a:gd name="connsiteX23" fmla="*/ 314245 w 700611"/>
              <a:gd name="connsiteY23" fmla="*/ 509426 h 1173976"/>
              <a:gd name="connsiteX24" fmla="*/ 345154 w 700611"/>
              <a:gd name="connsiteY24" fmla="*/ 509426 h 1173976"/>
              <a:gd name="connsiteX25" fmla="*/ 358033 w 700611"/>
              <a:gd name="connsiteY25" fmla="*/ 517154 h 1173976"/>
              <a:gd name="connsiteX26" fmla="*/ 352882 w 700611"/>
              <a:gd name="connsiteY26" fmla="*/ 537760 h 1173976"/>
              <a:gd name="connsiteX27" fmla="*/ 342578 w 700611"/>
              <a:gd name="connsiteY27" fmla="*/ 591850 h 1173976"/>
              <a:gd name="connsiteX28" fmla="*/ 278184 w 700611"/>
              <a:gd name="connsiteY28" fmla="*/ 640791 h 1173976"/>
              <a:gd name="connsiteX29" fmla="*/ 262729 w 700611"/>
              <a:gd name="connsiteY29" fmla="*/ 620185 h 1173976"/>
              <a:gd name="connsiteX30" fmla="*/ 200911 w 700611"/>
              <a:gd name="connsiteY30" fmla="*/ 669124 h 1173976"/>
              <a:gd name="connsiteX31" fmla="*/ 133941 w 700611"/>
              <a:gd name="connsiteY31" fmla="*/ 653670 h 1173976"/>
              <a:gd name="connsiteX32" fmla="*/ 64395 w 700611"/>
              <a:gd name="connsiteY32" fmla="*/ 710337 h 1173976"/>
              <a:gd name="connsiteX33" fmla="*/ 56668 w 700611"/>
              <a:gd name="connsiteY33" fmla="*/ 746398 h 1173976"/>
              <a:gd name="connsiteX34" fmla="*/ 36061 w 700611"/>
              <a:gd name="connsiteY34" fmla="*/ 767004 h 1173976"/>
              <a:gd name="connsiteX35" fmla="*/ 28334 w 700611"/>
              <a:gd name="connsiteY35" fmla="*/ 797913 h 1173976"/>
              <a:gd name="connsiteX36" fmla="*/ 2576 w 700611"/>
              <a:gd name="connsiteY36" fmla="*/ 800489 h 1173976"/>
              <a:gd name="connsiteX37" fmla="*/ 0 w 700611"/>
              <a:gd name="connsiteY37" fmla="*/ 867459 h 1173976"/>
              <a:gd name="connsiteX38" fmla="*/ 0 w 700611"/>
              <a:gd name="connsiteY38" fmla="*/ 867459 h 1173976"/>
              <a:gd name="connsiteX39" fmla="*/ 33486 w 700611"/>
              <a:gd name="connsiteY39" fmla="*/ 898368 h 1173976"/>
              <a:gd name="connsiteX40" fmla="*/ 59243 w 700611"/>
              <a:gd name="connsiteY40" fmla="*/ 924126 h 1173976"/>
              <a:gd name="connsiteX41" fmla="*/ 85001 w 700611"/>
              <a:gd name="connsiteY41" fmla="*/ 895792 h 1173976"/>
              <a:gd name="connsiteX42" fmla="*/ 97880 w 700611"/>
              <a:gd name="connsiteY42" fmla="*/ 913823 h 1173976"/>
              <a:gd name="connsiteX43" fmla="*/ 126213 w 700611"/>
              <a:gd name="connsiteY43" fmla="*/ 921550 h 1173976"/>
              <a:gd name="connsiteX44" fmla="*/ 157123 w 700611"/>
              <a:gd name="connsiteY44" fmla="*/ 911247 h 1173976"/>
              <a:gd name="connsiteX45" fmla="*/ 195759 w 700611"/>
              <a:gd name="connsiteY45" fmla="*/ 900944 h 1173976"/>
              <a:gd name="connsiteX46" fmla="*/ 195759 w 700611"/>
              <a:gd name="connsiteY46" fmla="*/ 900944 h 1173976"/>
              <a:gd name="connsiteX47" fmla="*/ 236972 w 700611"/>
              <a:gd name="connsiteY47" fmla="*/ 913823 h 1173976"/>
              <a:gd name="connsiteX48" fmla="*/ 278184 w 700611"/>
              <a:gd name="connsiteY48" fmla="*/ 942156 h 1173976"/>
              <a:gd name="connsiteX49" fmla="*/ 306518 w 700611"/>
              <a:gd name="connsiteY49" fmla="*/ 957611 h 1173976"/>
              <a:gd name="connsiteX50" fmla="*/ 321972 w 700611"/>
              <a:gd name="connsiteY50" fmla="*/ 1006551 h 1173976"/>
              <a:gd name="connsiteX51" fmla="*/ 229244 w 700611"/>
              <a:gd name="connsiteY51" fmla="*/ 1101854 h 1173976"/>
              <a:gd name="connsiteX52" fmla="*/ 229244 w 700611"/>
              <a:gd name="connsiteY52" fmla="*/ 1109581 h 1173976"/>
              <a:gd name="connsiteX53" fmla="*/ 267881 w 700611"/>
              <a:gd name="connsiteY53" fmla="*/ 1114733 h 1173976"/>
              <a:gd name="connsiteX54" fmla="*/ 267881 w 700611"/>
              <a:gd name="connsiteY54" fmla="*/ 1150794 h 1173976"/>
              <a:gd name="connsiteX55" fmla="*/ 373488 w 700611"/>
              <a:gd name="connsiteY55" fmla="*/ 1125036 h 1173976"/>
              <a:gd name="connsiteX56" fmla="*/ 458488 w 700611"/>
              <a:gd name="connsiteY56" fmla="*/ 1137915 h 1173976"/>
              <a:gd name="connsiteX57" fmla="*/ 543489 w 700611"/>
              <a:gd name="connsiteY57" fmla="*/ 1171400 h 1173976"/>
              <a:gd name="connsiteX58" fmla="*/ 649096 w 700611"/>
              <a:gd name="connsiteY58" fmla="*/ 1173976 h 1173976"/>
              <a:gd name="connsiteX59" fmla="*/ 700611 w 700611"/>
              <a:gd name="connsiteY59" fmla="*/ 1037460 h 1173976"/>
              <a:gd name="connsiteX60" fmla="*/ 643944 w 700611"/>
              <a:gd name="connsiteY60" fmla="*/ 996248 h 1173976"/>
              <a:gd name="connsiteX61" fmla="*/ 669702 w 700611"/>
              <a:gd name="connsiteY61" fmla="*/ 934429 h 1173976"/>
              <a:gd name="connsiteX62" fmla="*/ 600156 w 700611"/>
              <a:gd name="connsiteY62" fmla="*/ 877762 h 1173976"/>
              <a:gd name="connsiteX63" fmla="*/ 597580 w 700611"/>
              <a:gd name="connsiteY63" fmla="*/ 839125 h 1173976"/>
              <a:gd name="connsiteX64" fmla="*/ 628489 w 700611"/>
              <a:gd name="connsiteY64" fmla="*/ 813368 h 1173976"/>
              <a:gd name="connsiteX65" fmla="*/ 628489 w 700611"/>
              <a:gd name="connsiteY65" fmla="*/ 813368 h 1173976"/>
              <a:gd name="connsiteX66" fmla="*/ 569247 w 700611"/>
              <a:gd name="connsiteY66" fmla="*/ 795337 h 1173976"/>
              <a:gd name="connsiteX67" fmla="*/ 587277 w 700611"/>
              <a:gd name="connsiteY67" fmla="*/ 772155 h 1173976"/>
              <a:gd name="connsiteX68" fmla="*/ 607883 w 700611"/>
              <a:gd name="connsiteY68" fmla="*/ 764428 h 1173976"/>
              <a:gd name="connsiteX69" fmla="*/ 610459 w 700611"/>
              <a:gd name="connsiteY69" fmla="*/ 738670 h 1173976"/>
              <a:gd name="connsiteX70" fmla="*/ 589853 w 700611"/>
              <a:gd name="connsiteY70" fmla="*/ 738670 h 1173976"/>
              <a:gd name="connsiteX71" fmla="*/ 595004 w 700611"/>
              <a:gd name="connsiteY71" fmla="*/ 710337 h 1173976"/>
              <a:gd name="connsiteX72" fmla="*/ 571822 w 700611"/>
              <a:gd name="connsiteY72" fmla="*/ 710337 h 1173976"/>
              <a:gd name="connsiteX73" fmla="*/ 558944 w 700611"/>
              <a:gd name="connsiteY73" fmla="*/ 728367 h 1173976"/>
              <a:gd name="connsiteX74" fmla="*/ 535762 w 700611"/>
              <a:gd name="connsiteY74" fmla="*/ 692306 h 1173976"/>
              <a:gd name="connsiteX75" fmla="*/ 520307 w 700611"/>
              <a:gd name="connsiteY75" fmla="*/ 663973 h 1173976"/>
              <a:gd name="connsiteX76" fmla="*/ 491973 w 700611"/>
              <a:gd name="connsiteY76" fmla="*/ 630488 h 1173976"/>
              <a:gd name="connsiteX77" fmla="*/ 512580 w 700611"/>
              <a:gd name="connsiteY77" fmla="*/ 617609 h 1173976"/>
              <a:gd name="connsiteX78" fmla="*/ 522883 w 700611"/>
              <a:gd name="connsiteY78" fmla="*/ 578972 h 1173976"/>
              <a:gd name="connsiteX79" fmla="*/ 589853 w 700611"/>
              <a:gd name="connsiteY79" fmla="*/ 553214 h 1173976"/>
              <a:gd name="connsiteX80" fmla="*/ 553792 w 700611"/>
              <a:gd name="connsiteY80" fmla="*/ 522305 h 1173976"/>
              <a:gd name="connsiteX81" fmla="*/ 561519 w 700611"/>
              <a:gd name="connsiteY81" fmla="*/ 496547 h 1173976"/>
              <a:gd name="connsiteX82" fmla="*/ 576974 w 700611"/>
              <a:gd name="connsiteY82" fmla="*/ 483669 h 1173976"/>
              <a:gd name="connsiteX83" fmla="*/ 556368 w 700611"/>
              <a:gd name="connsiteY83" fmla="*/ 450183 h 1173976"/>
              <a:gd name="connsiteX84" fmla="*/ 584701 w 700611"/>
              <a:gd name="connsiteY84" fmla="*/ 408971 h 1173976"/>
              <a:gd name="connsiteX85" fmla="*/ 576974 w 700611"/>
              <a:gd name="connsiteY85" fmla="*/ 401244 h 1173976"/>
              <a:gd name="connsiteX86" fmla="*/ 569247 w 700611"/>
              <a:gd name="connsiteY86" fmla="*/ 339425 h 1173976"/>
              <a:gd name="connsiteX87" fmla="*/ 558944 w 700611"/>
              <a:gd name="connsiteY87" fmla="*/ 326546 h 1173976"/>
              <a:gd name="connsiteX88" fmla="*/ 566671 w 700611"/>
              <a:gd name="connsiteY88" fmla="*/ 303364 h 1173976"/>
              <a:gd name="connsiteX89" fmla="*/ 597580 w 700611"/>
              <a:gd name="connsiteY89" fmla="*/ 313667 h 1173976"/>
              <a:gd name="connsiteX90" fmla="*/ 633641 w 700611"/>
              <a:gd name="connsiteY90" fmla="*/ 269879 h 1173976"/>
              <a:gd name="connsiteX91" fmla="*/ 625914 w 700611"/>
              <a:gd name="connsiteY91" fmla="*/ 223515 h 1173976"/>
              <a:gd name="connsiteX92" fmla="*/ 631065 w 700611"/>
              <a:gd name="connsiteY92" fmla="*/ 151394 h 1173976"/>
              <a:gd name="connsiteX93" fmla="*/ 646520 w 700611"/>
              <a:gd name="connsiteY93" fmla="*/ 99878 h 1173976"/>
              <a:gd name="connsiteX94" fmla="*/ 669702 w 700611"/>
              <a:gd name="connsiteY94" fmla="*/ 1999 h 1173976"/>
              <a:gd name="connsiteX0" fmla="*/ 669702 w 700611"/>
              <a:gd name="connsiteY0" fmla="*/ 1999 h 1173976"/>
              <a:gd name="connsiteX1" fmla="*/ 610459 w 700611"/>
              <a:gd name="connsiteY1" fmla="*/ 27756 h 1173976"/>
              <a:gd name="connsiteX2" fmla="*/ 574398 w 700611"/>
              <a:gd name="connsiteY2" fmla="*/ 25181 h 1173976"/>
              <a:gd name="connsiteX3" fmla="*/ 571822 w 700611"/>
              <a:gd name="connsiteY3" fmla="*/ 40635 h 1173976"/>
              <a:gd name="connsiteX4" fmla="*/ 548640 w 700611"/>
              <a:gd name="connsiteY4" fmla="*/ 40635 h 1173976"/>
              <a:gd name="connsiteX5" fmla="*/ 540913 w 700611"/>
              <a:gd name="connsiteY5" fmla="*/ 61241 h 1173976"/>
              <a:gd name="connsiteX6" fmla="*/ 517731 w 700611"/>
              <a:gd name="connsiteY6" fmla="*/ 66393 h 1173976"/>
              <a:gd name="connsiteX7" fmla="*/ 507428 w 700611"/>
              <a:gd name="connsiteY7" fmla="*/ 86999 h 1173976"/>
              <a:gd name="connsiteX8" fmla="*/ 468791 w 700611"/>
              <a:gd name="connsiteY8" fmla="*/ 74120 h 1173976"/>
              <a:gd name="connsiteX9" fmla="*/ 463640 w 700611"/>
              <a:gd name="connsiteY9" fmla="*/ 105030 h 1173976"/>
              <a:gd name="connsiteX10" fmla="*/ 427579 w 700611"/>
              <a:gd name="connsiteY10" fmla="*/ 92151 h 1173976"/>
              <a:gd name="connsiteX11" fmla="*/ 394094 w 700611"/>
              <a:gd name="connsiteY11" fmla="*/ 105030 h 1173976"/>
              <a:gd name="connsiteX12" fmla="*/ 376064 w 700611"/>
              <a:gd name="connsiteY12" fmla="*/ 117909 h 1173976"/>
              <a:gd name="connsiteX13" fmla="*/ 388942 w 700611"/>
              <a:gd name="connsiteY13" fmla="*/ 143666 h 1173976"/>
              <a:gd name="connsiteX14" fmla="*/ 355457 w 700611"/>
              <a:gd name="connsiteY14" fmla="*/ 164272 h 1173976"/>
              <a:gd name="connsiteX15" fmla="*/ 358033 w 700611"/>
              <a:gd name="connsiteY15" fmla="*/ 195182 h 1173976"/>
              <a:gd name="connsiteX16" fmla="*/ 401821 w 700611"/>
              <a:gd name="connsiteY16" fmla="*/ 259576 h 1173976"/>
              <a:gd name="connsiteX17" fmla="*/ 386367 w 700611"/>
              <a:gd name="connsiteY17" fmla="*/ 321395 h 1173976"/>
              <a:gd name="connsiteX18" fmla="*/ 358033 w 700611"/>
              <a:gd name="connsiteY18" fmla="*/ 357456 h 1173976"/>
              <a:gd name="connsiteX19" fmla="*/ 365760 w 700611"/>
              <a:gd name="connsiteY19" fmla="*/ 388365 h 1173976"/>
              <a:gd name="connsiteX20" fmla="*/ 334851 w 700611"/>
              <a:gd name="connsiteY20" fmla="*/ 427001 h 1173976"/>
              <a:gd name="connsiteX21" fmla="*/ 296215 w 700611"/>
              <a:gd name="connsiteY21" fmla="*/ 445032 h 1173976"/>
              <a:gd name="connsiteX22" fmla="*/ 314245 w 700611"/>
              <a:gd name="connsiteY22" fmla="*/ 463062 h 1173976"/>
              <a:gd name="connsiteX23" fmla="*/ 314245 w 700611"/>
              <a:gd name="connsiteY23" fmla="*/ 509426 h 1173976"/>
              <a:gd name="connsiteX24" fmla="*/ 345154 w 700611"/>
              <a:gd name="connsiteY24" fmla="*/ 509426 h 1173976"/>
              <a:gd name="connsiteX25" fmla="*/ 358033 w 700611"/>
              <a:gd name="connsiteY25" fmla="*/ 517154 h 1173976"/>
              <a:gd name="connsiteX26" fmla="*/ 352882 w 700611"/>
              <a:gd name="connsiteY26" fmla="*/ 537760 h 1173976"/>
              <a:gd name="connsiteX27" fmla="*/ 342578 w 700611"/>
              <a:gd name="connsiteY27" fmla="*/ 591850 h 1173976"/>
              <a:gd name="connsiteX28" fmla="*/ 278184 w 700611"/>
              <a:gd name="connsiteY28" fmla="*/ 640791 h 1173976"/>
              <a:gd name="connsiteX29" fmla="*/ 262729 w 700611"/>
              <a:gd name="connsiteY29" fmla="*/ 620185 h 1173976"/>
              <a:gd name="connsiteX30" fmla="*/ 200911 w 700611"/>
              <a:gd name="connsiteY30" fmla="*/ 669124 h 1173976"/>
              <a:gd name="connsiteX31" fmla="*/ 133941 w 700611"/>
              <a:gd name="connsiteY31" fmla="*/ 653670 h 1173976"/>
              <a:gd name="connsiteX32" fmla="*/ 64395 w 700611"/>
              <a:gd name="connsiteY32" fmla="*/ 710337 h 1173976"/>
              <a:gd name="connsiteX33" fmla="*/ 56668 w 700611"/>
              <a:gd name="connsiteY33" fmla="*/ 746398 h 1173976"/>
              <a:gd name="connsiteX34" fmla="*/ 36061 w 700611"/>
              <a:gd name="connsiteY34" fmla="*/ 767004 h 1173976"/>
              <a:gd name="connsiteX35" fmla="*/ 28334 w 700611"/>
              <a:gd name="connsiteY35" fmla="*/ 797913 h 1173976"/>
              <a:gd name="connsiteX36" fmla="*/ 2576 w 700611"/>
              <a:gd name="connsiteY36" fmla="*/ 800489 h 1173976"/>
              <a:gd name="connsiteX37" fmla="*/ 0 w 700611"/>
              <a:gd name="connsiteY37" fmla="*/ 867459 h 1173976"/>
              <a:gd name="connsiteX38" fmla="*/ 0 w 700611"/>
              <a:gd name="connsiteY38" fmla="*/ 867459 h 1173976"/>
              <a:gd name="connsiteX39" fmla="*/ 33486 w 700611"/>
              <a:gd name="connsiteY39" fmla="*/ 898368 h 1173976"/>
              <a:gd name="connsiteX40" fmla="*/ 59243 w 700611"/>
              <a:gd name="connsiteY40" fmla="*/ 924126 h 1173976"/>
              <a:gd name="connsiteX41" fmla="*/ 85001 w 700611"/>
              <a:gd name="connsiteY41" fmla="*/ 895792 h 1173976"/>
              <a:gd name="connsiteX42" fmla="*/ 97880 w 700611"/>
              <a:gd name="connsiteY42" fmla="*/ 913823 h 1173976"/>
              <a:gd name="connsiteX43" fmla="*/ 126213 w 700611"/>
              <a:gd name="connsiteY43" fmla="*/ 921550 h 1173976"/>
              <a:gd name="connsiteX44" fmla="*/ 157123 w 700611"/>
              <a:gd name="connsiteY44" fmla="*/ 911247 h 1173976"/>
              <a:gd name="connsiteX45" fmla="*/ 195759 w 700611"/>
              <a:gd name="connsiteY45" fmla="*/ 900944 h 1173976"/>
              <a:gd name="connsiteX46" fmla="*/ 195759 w 700611"/>
              <a:gd name="connsiteY46" fmla="*/ 900944 h 1173976"/>
              <a:gd name="connsiteX47" fmla="*/ 236972 w 700611"/>
              <a:gd name="connsiteY47" fmla="*/ 913823 h 1173976"/>
              <a:gd name="connsiteX48" fmla="*/ 278184 w 700611"/>
              <a:gd name="connsiteY48" fmla="*/ 942156 h 1173976"/>
              <a:gd name="connsiteX49" fmla="*/ 306518 w 700611"/>
              <a:gd name="connsiteY49" fmla="*/ 957611 h 1173976"/>
              <a:gd name="connsiteX50" fmla="*/ 321972 w 700611"/>
              <a:gd name="connsiteY50" fmla="*/ 1006551 h 1173976"/>
              <a:gd name="connsiteX51" fmla="*/ 229244 w 700611"/>
              <a:gd name="connsiteY51" fmla="*/ 1101854 h 1173976"/>
              <a:gd name="connsiteX52" fmla="*/ 229244 w 700611"/>
              <a:gd name="connsiteY52" fmla="*/ 1109581 h 1173976"/>
              <a:gd name="connsiteX53" fmla="*/ 267881 w 700611"/>
              <a:gd name="connsiteY53" fmla="*/ 1114733 h 1173976"/>
              <a:gd name="connsiteX54" fmla="*/ 267881 w 700611"/>
              <a:gd name="connsiteY54" fmla="*/ 1150794 h 1173976"/>
              <a:gd name="connsiteX55" fmla="*/ 373488 w 700611"/>
              <a:gd name="connsiteY55" fmla="*/ 1125036 h 1173976"/>
              <a:gd name="connsiteX56" fmla="*/ 458488 w 700611"/>
              <a:gd name="connsiteY56" fmla="*/ 1137915 h 1173976"/>
              <a:gd name="connsiteX57" fmla="*/ 543489 w 700611"/>
              <a:gd name="connsiteY57" fmla="*/ 1171400 h 1173976"/>
              <a:gd name="connsiteX58" fmla="*/ 649096 w 700611"/>
              <a:gd name="connsiteY58" fmla="*/ 1173976 h 1173976"/>
              <a:gd name="connsiteX59" fmla="*/ 700611 w 700611"/>
              <a:gd name="connsiteY59" fmla="*/ 1037460 h 1173976"/>
              <a:gd name="connsiteX60" fmla="*/ 643944 w 700611"/>
              <a:gd name="connsiteY60" fmla="*/ 996248 h 1173976"/>
              <a:gd name="connsiteX61" fmla="*/ 669702 w 700611"/>
              <a:gd name="connsiteY61" fmla="*/ 934429 h 1173976"/>
              <a:gd name="connsiteX62" fmla="*/ 600156 w 700611"/>
              <a:gd name="connsiteY62" fmla="*/ 877762 h 1173976"/>
              <a:gd name="connsiteX63" fmla="*/ 597580 w 700611"/>
              <a:gd name="connsiteY63" fmla="*/ 839125 h 1173976"/>
              <a:gd name="connsiteX64" fmla="*/ 628489 w 700611"/>
              <a:gd name="connsiteY64" fmla="*/ 813368 h 1173976"/>
              <a:gd name="connsiteX65" fmla="*/ 628489 w 700611"/>
              <a:gd name="connsiteY65" fmla="*/ 813368 h 1173976"/>
              <a:gd name="connsiteX66" fmla="*/ 569247 w 700611"/>
              <a:gd name="connsiteY66" fmla="*/ 795337 h 1173976"/>
              <a:gd name="connsiteX67" fmla="*/ 587277 w 700611"/>
              <a:gd name="connsiteY67" fmla="*/ 772155 h 1173976"/>
              <a:gd name="connsiteX68" fmla="*/ 607883 w 700611"/>
              <a:gd name="connsiteY68" fmla="*/ 764428 h 1173976"/>
              <a:gd name="connsiteX69" fmla="*/ 610459 w 700611"/>
              <a:gd name="connsiteY69" fmla="*/ 738670 h 1173976"/>
              <a:gd name="connsiteX70" fmla="*/ 589853 w 700611"/>
              <a:gd name="connsiteY70" fmla="*/ 738670 h 1173976"/>
              <a:gd name="connsiteX71" fmla="*/ 595004 w 700611"/>
              <a:gd name="connsiteY71" fmla="*/ 710337 h 1173976"/>
              <a:gd name="connsiteX72" fmla="*/ 571822 w 700611"/>
              <a:gd name="connsiteY72" fmla="*/ 710337 h 1173976"/>
              <a:gd name="connsiteX73" fmla="*/ 558944 w 700611"/>
              <a:gd name="connsiteY73" fmla="*/ 728367 h 1173976"/>
              <a:gd name="connsiteX74" fmla="*/ 535762 w 700611"/>
              <a:gd name="connsiteY74" fmla="*/ 692306 h 1173976"/>
              <a:gd name="connsiteX75" fmla="*/ 520307 w 700611"/>
              <a:gd name="connsiteY75" fmla="*/ 663973 h 1173976"/>
              <a:gd name="connsiteX76" fmla="*/ 491973 w 700611"/>
              <a:gd name="connsiteY76" fmla="*/ 630488 h 1173976"/>
              <a:gd name="connsiteX77" fmla="*/ 512580 w 700611"/>
              <a:gd name="connsiteY77" fmla="*/ 617609 h 1173976"/>
              <a:gd name="connsiteX78" fmla="*/ 522883 w 700611"/>
              <a:gd name="connsiteY78" fmla="*/ 578972 h 1173976"/>
              <a:gd name="connsiteX79" fmla="*/ 589853 w 700611"/>
              <a:gd name="connsiteY79" fmla="*/ 553214 h 1173976"/>
              <a:gd name="connsiteX80" fmla="*/ 553792 w 700611"/>
              <a:gd name="connsiteY80" fmla="*/ 522305 h 1173976"/>
              <a:gd name="connsiteX81" fmla="*/ 561519 w 700611"/>
              <a:gd name="connsiteY81" fmla="*/ 496547 h 1173976"/>
              <a:gd name="connsiteX82" fmla="*/ 576974 w 700611"/>
              <a:gd name="connsiteY82" fmla="*/ 483669 h 1173976"/>
              <a:gd name="connsiteX83" fmla="*/ 556368 w 700611"/>
              <a:gd name="connsiteY83" fmla="*/ 450183 h 1173976"/>
              <a:gd name="connsiteX84" fmla="*/ 584701 w 700611"/>
              <a:gd name="connsiteY84" fmla="*/ 408971 h 1173976"/>
              <a:gd name="connsiteX85" fmla="*/ 576974 w 700611"/>
              <a:gd name="connsiteY85" fmla="*/ 401244 h 1173976"/>
              <a:gd name="connsiteX86" fmla="*/ 569247 w 700611"/>
              <a:gd name="connsiteY86" fmla="*/ 339425 h 1173976"/>
              <a:gd name="connsiteX87" fmla="*/ 558944 w 700611"/>
              <a:gd name="connsiteY87" fmla="*/ 326546 h 1173976"/>
              <a:gd name="connsiteX88" fmla="*/ 566671 w 700611"/>
              <a:gd name="connsiteY88" fmla="*/ 303364 h 1173976"/>
              <a:gd name="connsiteX89" fmla="*/ 597580 w 700611"/>
              <a:gd name="connsiteY89" fmla="*/ 313667 h 1173976"/>
              <a:gd name="connsiteX90" fmla="*/ 633641 w 700611"/>
              <a:gd name="connsiteY90" fmla="*/ 269879 h 1173976"/>
              <a:gd name="connsiteX91" fmla="*/ 625914 w 700611"/>
              <a:gd name="connsiteY91" fmla="*/ 223515 h 1173976"/>
              <a:gd name="connsiteX92" fmla="*/ 631065 w 700611"/>
              <a:gd name="connsiteY92" fmla="*/ 151394 h 1173976"/>
              <a:gd name="connsiteX93" fmla="*/ 646520 w 700611"/>
              <a:gd name="connsiteY93" fmla="*/ 99878 h 1173976"/>
              <a:gd name="connsiteX94" fmla="*/ 669702 w 700611"/>
              <a:gd name="connsiteY94" fmla="*/ 1999 h 1173976"/>
              <a:gd name="connsiteX0" fmla="*/ 669702 w 700611"/>
              <a:gd name="connsiteY0" fmla="*/ 1999 h 1173976"/>
              <a:gd name="connsiteX1" fmla="*/ 610459 w 700611"/>
              <a:gd name="connsiteY1" fmla="*/ 27756 h 1173976"/>
              <a:gd name="connsiteX2" fmla="*/ 574398 w 700611"/>
              <a:gd name="connsiteY2" fmla="*/ 25181 h 1173976"/>
              <a:gd name="connsiteX3" fmla="*/ 571822 w 700611"/>
              <a:gd name="connsiteY3" fmla="*/ 40635 h 1173976"/>
              <a:gd name="connsiteX4" fmla="*/ 548640 w 700611"/>
              <a:gd name="connsiteY4" fmla="*/ 40635 h 1173976"/>
              <a:gd name="connsiteX5" fmla="*/ 540913 w 700611"/>
              <a:gd name="connsiteY5" fmla="*/ 61241 h 1173976"/>
              <a:gd name="connsiteX6" fmla="*/ 517731 w 700611"/>
              <a:gd name="connsiteY6" fmla="*/ 66393 h 1173976"/>
              <a:gd name="connsiteX7" fmla="*/ 507428 w 700611"/>
              <a:gd name="connsiteY7" fmla="*/ 86999 h 1173976"/>
              <a:gd name="connsiteX8" fmla="*/ 468791 w 700611"/>
              <a:gd name="connsiteY8" fmla="*/ 74120 h 1173976"/>
              <a:gd name="connsiteX9" fmla="*/ 463640 w 700611"/>
              <a:gd name="connsiteY9" fmla="*/ 105030 h 1173976"/>
              <a:gd name="connsiteX10" fmla="*/ 427579 w 700611"/>
              <a:gd name="connsiteY10" fmla="*/ 92151 h 1173976"/>
              <a:gd name="connsiteX11" fmla="*/ 394094 w 700611"/>
              <a:gd name="connsiteY11" fmla="*/ 105030 h 1173976"/>
              <a:gd name="connsiteX12" fmla="*/ 376064 w 700611"/>
              <a:gd name="connsiteY12" fmla="*/ 117909 h 1173976"/>
              <a:gd name="connsiteX13" fmla="*/ 388942 w 700611"/>
              <a:gd name="connsiteY13" fmla="*/ 143666 h 1173976"/>
              <a:gd name="connsiteX14" fmla="*/ 355457 w 700611"/>
              <a:gd name="connsiteY14" fmla="*/ 164272 h 1173976"/>
              <a:gd name="connsiteX15" fmla="*/ 358033 w 700611"/>
              <a:gd name="connsiteY15" fmla="*/ 195182 h 1173976"/>
              <a:gd name="connsiteX16" fmla="*/ 401821 w 700611"/>
              <a:gd name="connsiteY16" fmla="*/ 259576 h 1173976"/>
              <a:gd name="connsiteX17" fmla="*/ 386367 w 700611"/>
              <a:gd name="connsiteY17" fmla="*/ 321395 h 1173976"/>
              <a:gd name="connsiteX18" fmla="*/ 358033 w 700611"/>
              <a:gd name="connsiteY18" fmla="*/ 357456 h 1173976"/>
              <a:gd name="connsiteX19" fmla="*/ 365760 w 700611"/>
              <a:gd name="connsiteY19" fmla="*/ 388365 h 1173976"/>
              <a:gd name="connsiteX20" fmla="*/ 334851 w 700611"/>
              <a:gd name="connsiteY20" fmla="*/ 427001 h 1173976"/>
              <a:gd name="connsiteX21" fmla="*/ 296215 w 700611"/>
              <a:gd name="connsiteY21" fmla="*/ 445032 h 1173976"/>
              <a:gd name="connsiteX22" fmla="*/ 314245 w 700611"/>
              <a:gd name="connsiteY22" fmla="*/ 463062 h 1173976"/>
              <a:gd name="connsiteX23" fmla="*/ 314245 w 700611"/>
              <a:gd name="connsiteY23" fmla="*/ 509426 h 1173976"/>
              <a:gd name="connsiteX24" fmla="*/ 345154 w 700611"/>
              <a:gd name="connsiteY24" fmla="*/ 509426 h 1173976"/>
              <a:gd name="connsiteX25" fmla="*/ 358033 w 700611"/>
              <a:gd name="connsiteY25" fmla="*/ 517154 h 1173976"/>
              <a:gd name="connsiteX26" fmla="*/ 352882 w 700611"/>
              <a:gd name="connsiteY26" fmla="*/ 537760 h 1173976"/>
              <a:gd name="connsiteX27" fmla="*/ 342578 w 700611"/>
              <a:gd name="connsiteY27" fmla="*/ 591850 h 1173976"/>
              <a:gd name="connsiteX28" fmla="*/ 278184 w 700611"/>
              <a:gd name="connsiteY28" fmla="*/ 640791 h 1173976"/>
              <a:gd name="connsiteX29" fmla="*/ 262729 w 700611"/>
              <a:gd name="connsiteY29" fmla="*/ 620185 h 1173976"/>
              <a:gd name="connsiteX30" fmla="*/ 200911 w 700611"/>
              <a:gd name="connsiteY30" fmla="*/ 669124 h 1173976"/>
              <a:gd name="connsiteX31" fmla="*/ 133941 w 700611"/>
              <a:gd name="connsiteY31" fmla="*/ 653670 h 1173976"/>
              <a:gd name="connsiteX32" fmla="*/ 64395 w 700611"/>
              <a:gd name="connsiteY32" fmla="*/ 710337 h 1173976"/>
              <a:gd name="connsiteX33" fmla="*/ 56668 w 700611"/>
              <a:gd name="connsiteY33" fmla="*/ 746398 h 1173976"/>
              <a:gd name="connsiteX34" fmla="*/ 36061 w 700611"/>
              <a:gd name="connsiteY34" fmla="*/ 767004 h 1173976"/>
              <a:gd name="connsiteX35" fmla="*/ 28334 w 700611"/>
              <a:gd name="connsiteY35" fmla="*/ 797913 h 1173976"/>
              <a:gd name="connsiteX36" fmla="*/ 2576 w 700611"/>
              <a:gd name="connsiteY36" fmla="*/ 800489 h 1173976"/>
              <a:gd name="connsiteX37" fmla="*/ 0 w 700611"/>
              <a:gd name="connsiteY37" fmla="*/ 867459 h 1173976"/>
              <a:gd name="connsiteX38" fmla="*/ 0 w 700611"/>
              <a:gd name="connsiteY38" fmla="*/ 867459 h 1173976"/>
              <a:gd name="connsiteX39" fmla="*/ 33486 w 700611"/>
              <a:gd name="connsiteY39" fmla="*/ 898368 h 1173976"/>
              <a:gd name="connsiteX40" fmla="*/ 59243 w 700611"/>
              <a:gd name="connsiteY40" fmla="*/ 924126 h 1173976"/>
              <a:gd name="connsiteX41" fmla="*/ 85001 w 700611"/>
              <a:gd name="connsiteY41" fmla="*/ 895792 h 1173976"/>
              <a:gd name="connsiteX42" fmla="*/ 97880 w 700611"/>
              <a:gd name="connsiteY42" fmla="*/ 913823 h 1173976"/>
              <a:gd name="connsiteX43" fmla="*/ 126213 w 700611"/>
              <a:gd name="connsiteY43" fmla="*/ 921550 h 1173976"/>
              <a:gd name="connsiteX44" fmla="*/ 157123 w 700611"/>
              <a:gd name="connsiteY44" fmla="*/ 911247 h 1173976"/>
              <a:gd name="connsiteX45" fmla="*/ 195759 w 700611"/>
              <a:gd name="connsiteY45" fmla="*/ 900944 h 1173976"/>
              <a:gd name="connsiteX46" fmla="*/ 195759 w 700611"/>
              <a:gd name="connsiteY46" fmla="*/ 900944 h 1173976"/>
              <a:gd name="connsiteX47" fmla="*/ 236972 w 700611"/>
              <a:gd name="connsiteY47" fmla="*/ 913823 h 1173976"/>
              <a:gd name="connsiteX48" fmla="*/ 278184 w 700611"/>
              <a:gd name="connsiteY48" fmla="*/ 942156 h 1173976"/>
              <a:gd name="connsiteX49" fmla="*/ 306518 w 700611"/>
              <a:gd name="connsiteY49" fmla="*/ 957611 h 1173976"/>
              <a:gd name="connsiteX50" fmla="*/ 321972 w 700611"/>
              <a:gd name="connsiteY50" fmla="*/ 1006551 h 1173976"/>
              <a:gd name="connsiteX51" fmla="*/ 229244 w 700611"/>
              <a:gd name="connsiteY51" fmla="*/ 1101854 h 1173976"/>
              <a:gd name="connsiteX52" fmla="*/ 229244 w 700611"/>
              <a:gd name="connsiteY52" fmla="*/ 1109581 h 1173976"/>
              <a:gd name="connsiteX53" fmla="*/ 267881 w 700611"/>
              <a:gd name="connsiteY53" fmla="*/ 1114733 h 1173976"/>
              <a:gd name="connsiteX54" fmla="*/ 267881 w 700611"/>
              <a:gd name="connsiteY54" fmla="*/ 1150794 h 1173976"/>
              <a:gd name="connsiteX55" fmla="*/ 373488 w 700611"/>
              <a:gd name="connsiteY55" fmla="*/ 1125036 h 1173976"/>
              <a:gd name="connsiteX56" fmla="*/ 458488 w 700611"/>
              <a:gd name="connsiteY56" fmla="*/ 1137915 h 1173976"/>
              <a:gd name="connsiteX57" fmla="*/ 543489 w 700611"/>
              <a:gd name="connsiteY57" fmla="*/ 1171400 h 1173976"/>
              <a:gd name="connsiteX58" fmla="*/ 649096 w 700611"/>
              <a:gd name="connsiteY58" fmla="*/ 1173976 h 1173976"/>
              <a:gd name="connsiteX59" fmla="*/ 700611 w 700611"/>
              <a:gd name="connsiteY59" fmla="*/ 1037460 h 1173976"/>
              <a:gd name="connsiteX60" fmla="*/ 643944 w 700611"/>
              <a:gd name="connsiteY60" fmla="*/ 996248 h 1173976"/>
              <a:gd name="connsiteX61" fmla="*/ 669702 w 700611"/>
              <a:gd name="connsiteY61" fmla="*/ 934429 h 1173976"/>
              <a:gd name="connsiteX62" fmla="*/ 600156 w 700611"/>
              <a:gd name="connsiteY62" fmla="*/ 877762 h 1173976"/>
              <a:gd name="connsiteX63" fmla="*/ 597580 w 700611"/>
              <a:gd name="connsiteY63" fmla="*/ 839125 h 1173976"/>
              <a:gd name="connsiteX64" fmla="*/ 628489 w 700611"/>
              <a:gd name="connsiteY64" fmla="*/ 813368 h 1173976"/>
              <a:gd name="connsiteX65" fmla="*/ 628489 w 700611"/>
              <a:gd name="connsiteY65" fmla="*/ 813368 h 1173976"/>
              <a:gd name="connsiteX66" fmla="*/ 569247 w 700611"/>
              <a:gd name="connsiteY66" fmla="*/ 795337 h 1173976"/>
              <a:gd name="connsiteX67" fmla="*/ 587277 w 700611"/>
              <a:gd name="connsiteY67" fmla="*/ 772155 h 1173976"/>
              <a:gd name="connsiteX68" fmla="*/ 607883 w 700611"/>
              <a:gd name="connsiteY68" fmla="*/ 764428 h 1173976"/>
              <a:gd name="connsiteX69" fmla="*/ 610459 w 700611"/>
              <a:gd name="connsiteY69" fmla="*/ 738670 h 1173976"/>
              <a:gd name="connsiteX70" fmla="*/ 589853 w 700611"/>
              <a:gd name="connsiteY70" fmla="*/ 738670 h 1173976"/>
              <a:gd name="connsiteX71" fmla="*/ 595004 w 700611"/>
              <a:gd name="connsiteY71" fmla="*/ 710337 h 1173976"/>
              <a:gd name="connsiteX72" fmla="*/ 571822 w 700611"/>
              <a:gd name="connsiteY72" fmla="*/ 710337 h 1173976"/>
              <a:gd name="connsiteX73" fmla="*/ 558944 w 700611"/>
              <a:gd name="connsiteY73" fmla="*/ 728367 h 1173976"/>
              <a:gd name="connsiteX74" fmla="*/ 535762 w 700611"/>
              <a:gd name="connsiteY74" fmla="*/ 692306 h 1173976"/>
              <a:gd name="connsiteX75" fmla="*/ 520307 w 700611"/>
              <a:gd name="connsiteY75" fmla="*/ 663973 h 1173976"/>
              <a:gd name="connsiteX76" fmla="*/ 491973 w 700611"/>
              <a:gd name="connsiteY76" fmla="*/ 630488 h 1173976"/>
              <a:gd name="connsiteX77" fmla="*/ 512580 w 700611"/>
              <a:gd name="connsiteY77" fmla="*/ 617609 h 1173976"/>
              <a:gd name="connsiteX78" fmla="*/ 522883 w 700611"/>
              <a:gd name="connsiteY78" fmla="*/ 578972 h 1173976"/>
              <a:gd name="connsiteX79" fmla="*/ 589853 w 700611"/>
              <a:gd name="connsiteY79" fmla="*/ 553214 h 1173976"/>
              <a:gd name="connsiteX80" fmla="*/ 553792 w 700611"/>
              <a:gd name="connsiteY80" fmla="*/ 522305 h 1173976"/>
              <a:gd name="connsiteX81" fmla="*/ 561519 w 700611"/>
              <a:gd name="connsiteY81" fmla="*/ 496547 h 1173976"/>
              <a:gd name="connsiteX82" fmla="*/ 576974 w 700611"/>
              <a:gd name="connsiteY82" fmla="*/ 483669 h 1173976"/>
              <a:gd name="connsiteX83" fmla="*/ 556368 w 700611"/>
              <a:gd name="connsiteY83" fmla="*/ 450183 h 1173976"/>
              <a:gd name="connsiteX84" fmla="*/ 584701 w 700611"/>
              <a:gd name="connsiteY84" fmla="*/ 408971 h 1173976"/>
              <a:gd name="connsiteX85" fmla="*/ 576974 w 700611"/>
              <a:gd name="connsiteY85" fmla="*/ 401244 h 1173976"/>
              <a:gd name="connsiteX86" fmla="*/ 569247 w 700611"/>
              <a:gd name="connsiteY86" fmla="*/ 339425 h 1173976"/>
              <a:gd name="connsiteX87" fmla="*/ 558944 w 700611"/>
              <a:gd name="connsiteY87" fmla="*/ 326546 h 1173976"/>
              <a:gd name="connsiteX88" fmla="*/ 566671 w 700611"/>
              <a:gd name="connsiteY88" fmla="*/ 303364 h 1173976"/>
              <a:gd name="connsiteX89" fmla="*/ 597580 w 700611"/>
              <a:gd name="connsiteY89" fmla="*/ 313667 h 1173976"/>
              <a:gd name="connsiteX90" fmla="*/ 633641 w 700611"/>
              <a:gd name="connsiteY90" fmla="*/ 269879 h 1173976"/>
              <a:gd name="connsiteX91" fmla="*/ 625914 w 700611"/>
              <a:gd name="connsiteY91" fmla="*/ 223515 h 1173976"/>
              <a:gd name="connsiteX92" fmla="*/ 631065 w 700611"/>
              <a:gd name="connsiteY92" fmla="*/ 151394 h 1173976"/>
              <a:gd name="connsiteX93" fmla="*/ 646520 w 700611"/>
              <a:gd name="connsiteY93" fmla="*/ 99878 h 1173976"/>
              <a:gd name="connsiteX94" fmla="*/ 669702 w 700611"/>
              <a:gd name="connsiteY94" fmla="*/ 1999 h 1173976"/>
              <a:gd name="connsiteX0" fmla="*/ 669702 w 700611"/>
              <a:gd name="connsiteY0" fmla="*/ 1999 h 1173976"/>
              <a:gd name="connsiteX1" fmla="*/ 610459 w 700611"/>
              <a:gd name="connsiteY1" fmla="*/ 27756 h 1173976"/>
              <a:gd name="connsiteX2" fmla="*/ 574398 w 700611"/>
              <a:gd name="connsiteY2" fmla="*/ 25181 h 1173976"/>
              <a:gd name="connsiteX3" fmla="*/ 571822 w 700611"/>
              <a:gd name="connsiteY3" fmla="*/ 40635 h 1173976"/>
              <a:gd name="connsiteX4" fmla="*/ 548640 w 700611"/>
              <a:gd name="connsiteY4" fmla="*/ 40635 h 1173976"/>
              <a:gd name="connsiteX5" fmla="*/ 540913 w 700611"/>
              <a:gd name="connsiteY5" fmla="*/ 61241 h 1173976"/>
              <a:gd name="connsiteX6" fmla="*/ 517731 w 700611"/>
              <a:gd name="connsiteY6" fmla="*/ 66393 h 1173976"/>
              <a:gd name="connsiteX7" fmla="*/ 507428 w 700611"/>
              <a:gd name="connsiteY7" fmla="*/ 86999 h 1173976"/>
              <a:gd name="connsiteX8" fmla="*/ 468791 w 700611"/>
              <a:gd name="connsiteY8" fmla="*/ 74120 h 1173976"/>
              <a:gd name="connsiteX9" fmla="*/ 463640 w 700611"/>
              <a:gd name="connsiteY9" fmla="*/ 105030 h 1173976"/>
              <a:gd name="connsiteX10" fmla="*/ 427579 w 700611"/>
              <a:gd name="connsiteY10" fmla="*/ 92151 h 1173976"/>
              <a:gd name="connsiteX11" fmla="*/ 394094 w 700611"/>
              <a:gd name="connsiteY11" fmla="*/ 105030 h 1173976"/>
              <a:gd name="connsiteX12" fmla="*/ 376064 w 700611"/>
              <a:gd name="connsiteY12" fmla="*/ 117909 h 1173976"/>
              <a:gd name="connsiteX13" fmla="*/ 388942 w 700611"/>
              <a:gd name="connsiteY13" fmla="*/ 143666 h 1173976"/>
              <a:gd name="connsiteX14" fmla="*/ 355457 w 700611"/>
              <a:gd name="connsiteY14" fmla="*/ 164272 h 1173976"/>
              <a:gd name="connsiteX15" fmla="*/ 358033 w 700611"/>
              <a:gd name="connsiteY15" fmla="*/ 195182 h 1173976"/>
              <a:gd name="connsiteX16" fmla="*/ 401821 w 700611"/>
              <a:gd name="connsiteY16" fmla="*/ 259576 h 1173976"/>
              <a:gd name="connsiteX17" fmla="*/ 386367 w 700611"/>
              <a:gd name="connsiteY17" fmla="*/ 321395 h 1173976"/>
              <a:gd name="connsiteX18" fmla="*/ 358033 w 700611"/>
              <a:gd name="connsiteY18" fmla="*/ 357456 h 1173976"/>
              <a:gd name="connsiteX19" fmla="*/ 365760 w 700611"/>
              <a:gd name="connsiteY19" fmla="*/ 388365 h 1173976"/>
              <a:gd name="connsiteX20" fmla="*/ 334851 w 700611"/>
              <a:gd name="connsiteY20" fmla="*/ 427001 h 1173976"/>
              <a:gd name="connsiteX21" fmla="*/ 296215 w 700611"/>
              <a:gd name="connsiteY21" fmla="*/ 445032 h 1173976"/>
              <a:gd name="connsiteX22" fmla="*/ 314245 w 700611"/>
              <a:gd name="connsiteY22" fmla="*/ 463062 h 1173976"/>
              <a:gd name="connsiteX23" fmla="*/ 314245 w 700611"/>
              <a:gd name="connsiteY23" fmla="*/ 509426 h 1173976"/>
              <a:gd name="connsiteX24" fmla="*/ 345154 w 700611"/>
              <a:gd name="connsiteY24" fmla="*/ 509426 h 1173976"/>
              <a:gd name="connsiteX25" fmla="*/ 358033 w 700611"/>
              <a:gd name="connsiteY25" fmla="*/ 517154 h 1173976"/>
              <a:gd name="connsiteX26" fmla="*/ 352882 w 700611"/>
              <a:gd name="connsiteY26" fmla="*/ 537760 h 1173976"/>
              <a:gd name="connsiteX27" fmla="*/ 342578 w 700611"/>
              <a:gd name="connsiteY27" fmla="*/ 591850 h 1173976"/>
              <a:gd name="connsiteX28" fmla="*/ 278184 w 700611"/>
              <a:gd name="connsiteY28" fmla="*/ 640791 h 1173976"/>
              <a:gd name="connsiteX29" fmla="*/ 262729 w 700611"/>
              <a:gd name="connsiteY29" fmla="*/ 620185 h 1173976"/>
              <a:gd name="connsiteX30" fmla="*/ 200911 w 700611"/>
              <a:gd name="connsiteY30" fmla="*/ 669124 h 1173976"/>
              <a:gd name="connsiteX31" fmla="*/ 133941 w 700611"/>
              <a:gd name="connsiteY31" fmla="*/ 653670 h 1173976"/>
              <a:gd name="connsiteX32" fmla="*/ 64395 w 700611"/>
              <a:gd name="connsiteY32" fmla="*/ 710337 h 1173976"/>
              <a:gd name="connsiteX33" fmla="*/ 56668 w 700611"/>
              <a:gd name="connsiteY33" fmla="*/ 746398 h 1173976"/>
              <a:gd name="connsiteX34" fmla="*/ 36061 w 700611"/>
              <a:gd name="connsiteY34" fmla="*/ 767004 h 1173976"/>
              <a:gd name="connsiteX35" fmla="*/ 28334 w 700611"/>
              <a:gd name="connsiteY35" fmla="*/ 797913 h 1173976"/>
              <a:gd name="connsiteX36" fmla="*/ 2576 w 700611"/>
              <a:gd name="connsiteY36" fmla="*/ 800489 h 1173976"/>
              <a:gd name="connsiteX37" fmla="*/ 0 w 700611"/>
              <a:gd name="connsiteY37" fmla="*/ 867459 h 1173976"/>
              <a:gd name="connsiteX38" fmla="*/ 0 w 700611"/>
              <a:gd name="connsiteY38" fmla="*/ 867459 h 1173976"/>
              <a:gd name="connsiteX39" fmla="*/ 33486 w 700611"/>
              <a:gd name="connsiteY39" fmla="*/ 898368 h 1173976"/>
              <a:gd name="connsiteX40" fmla="*/ 59243 w 700611"/>
              <a:gd name="connsiteY40" fmla="*/ 924126 h 1173976"/>
              <a:gd name="connsiteX41" fmla="*/ 85001 w 700611"/>
              <a:gd name="connsiteY41" fmla="*/ 895792 h 1173976"/>
              <a:gd name="connsiteX42" fmla="*/ 97880 w 700611"/>
              <a:gd name="connsiteY42" fmla="*/ 913823 h 1173976"/>
              <a:gd name="connsiteX43" fmla="*/ 126213 w 700611"/>
              <a:gd name="connsiteY43" fmla="*/ 921550 h 1173976"/>
              <a:gd name="connsiteX44" fmla="*/ 157123 w 700611"/>
              <a:gd name="connsiteY44" fmla="*/ 911247 h 1173976"/>
              <a:gd name="connsiteX45" fmla="*/ 195759 w 700611"/>
              <a:gd name="connsiteY45" fmla="*/ 900944 h 1173976"/>
              <a:gd name="connsiteX46" fmla="*/ 195759 w 700611"/>
              <a:gd name="connsiteY46" fmla="*/ 900944 h 1173976"/>
              <a:gd name="connsiteX47" fmla="*/ 236972 w 700611"/>
              <a:gd name="connsiteY47" fmla="*/ 913823 h 1173976"/>
              <a:gd name="connsiteX48" fmla="*/ 278184 w 700611"/>
              <a:gd name="connsiteY48" fmla="*/ 942156 h 1173976"/>
              <a:gd name="connsiteX49" fmla="*/ 306518 w 700611"/>
              <a:gd name="connsiteY49" fmla="*/ 957611 h 1173976"/>
              <a:gd name="connsiteX50" fmla="*/ 321972 w 700611"/>
              <a:gd name="connsiteY50" fmla="*/ 1006551 h 1173976"/>
              <a:gd name="connsiteX51" fmla="*/ 229244 w 700611"/>
              <a:gd name="connsiteY51" fmla="*/ 1101854 h 1173976"/>
              <a:gd name="connsiteX52" fmla="*/ 229244 w 700611"/>
              <a:gd name="connsiteY52" fmla="*/ 1109581 h 1173976"/>
              <a:gd name="connsiteX53" fmla="*/ 267881 w 700611"/>
              <a:gd name="connsiteY53" fmla="*/ 1114733 h 1173976"/>
              <a:gd name="connsiteX54" fmla="*/ 267881 w 700611"/>
              <a:gd name="connsiteY54" fmla="*/ 1150794 h 1173976"/>
              <a:gd name="connsiteX55" fmla="*/ 373488 w 700611"/>
              <a:gd name="connsiteY55" fmla="*/ 1125036 h 1173976"/>
              <a:gd name="connsiteX56" fmla="*/ 458488 w 700611"/>
              <a:gd name="connsiteY56" fmla="*/ 1137915 h 1173976"/>
              <a:gd name="connsiteX57" fmla="*/ 543489 w 700611"/>
              <a:gd name="connsiteY57" fmla="*/ 1171400 h 1173976"/>
              <a:gd name="connsiteX58" fmla="*/ 649096 w 700611"/>
              <a:gd name="connsiteY58" fmla="*/ 1173976 h 1173976"/>
              <a:gd name="connsiteX59" fmla="*/ 700611 w 700611"/>
              <a:gd name="connsiteY59" fmla="*/ 1037460 h 1173976"/>
              <a:gd name="connsiteX60" fmla="*/ 643944 w 700611"/>
              <a:gd name="connsiteY60" fmla="*/ 996248 h 1173976"/>
              <a:gd name="connsiteX61" fmla="*/ 669702 w 700611"/>
              <a:gd name="connsiteY61" fmla="*/ 934429 h 1173976"/>
              <a:gd name="connsiteX62" fmla="*/ 600156 w 700611"/>
              <a:gd name="connsiteY62" fmla="*/ 877762 h 1173976"/>
              <a:gd name="connsiteX63" fmla="*/ 597580 w 700611"/>
              <a:gd name="connsiteY63" fmla="*/ 839125 h 1173976"/>
              <a:gd name="connsiteX64" fmla="*/ 628489 w 700611"/>
              <a:gd name="connsiteY64" fmla="*/ 813368 h 1173976"/>
              <a:gd name="connsiteX65" fmla="*/ 628489 w 700611"/>
              <a:gd name="connsiteY65" fmla="*/ 813368 h 1173976"/>
              <a:gd name="connsiteX66" fmla="*/ 569247 w 700611"/>
              <a:gd name="connsiteY66" fmla="*/ 795337 h 1173976"/>
              <a:gd name="connsiteX67" fmla="*/ 587277 w 700611"/>
              <a:gd name="connsiteY67" fmla="*/ 772155 h 1173976"/>
              <a:gd name="connsiteX68" fmla="*/ 607883 w 700611"/>
              <a:gd name="connsiteY68" fmla="*/ 764428 h 1173976"/>
              <a:gd name="connsiteX69" fmla="*/ 610459 w 700611"/>
              <a:gd name="connsiteY69" fmla="*/ 738670 h 1173976"/>
              <a:gd name="connsiteX70" fmla="*/ 589853 w 700611"/>
              <a:gd name="connsiteY70" fmla="*/ 738670 h 1173976"/>
              <a:gd name="connsiteX71" fmla="*/ 595004 w 700611"/>
              <a:gd name="connsiteY71" fmla="*/ 710337 h 1173976"/>
              <a:gd name="connsiteX72" fmla="*/ 571822 w 700611"/>
              <a:gd name="connsiteY72" fmla="*/ 710337 h 1173976"/>
              <a:gd name="connsiteX73" fmla="*/ 558944 w 700611"/>
              <a:gd name="connsiteY73" fmla="*/ 728367 h 1173976"/>
              <a:gd name="connsiteX74" fmla="*/ 535762 w 700611"/>
              <a:gd name="connsiteY74" fmla="*/ 692306 h 1173976"/>
              <a:gd name="connsiteX75" fmla="*/ 520307 w 700611"/>
              <a:gd name="connsiteY75" fmla="*/ 663973 h 1173976"/>
              <a:gd name="connsiteX76" fmla="*/ 491973 w 700611"/>
              <a:gd name="connsiteY76" fmla="*/ 630488 h 1173976"/>
              <a:gd name="connsiteX77" fmla="*/ 512580 w 700611"/>
              <a:gd name="connsiteY77" fmla="*/ 617609 h 1173976"/>
              <a:gd name="connsiteX78" fmla="*/ 522883 w 700611"/>
              <a:gd name="connsiteY78" fmla="*/ 578972 h 1173976"/>
              <a:gd name="connsiteX79" fmla="*/ 589853 w 700611"/>
              <a:gd name="connsiteY79" fmla="*/ 553214 h 1173976"/>
              <a:gd name="connsiteX80" fmla="*/ 553792 w 700611"/>
              <a:gd name="connsiteY80" fmla="*/ 522305 h 1173976"/>
              <a:gd name="connsiteX81" fmla="*/ 561519 w 700611"/>
              <a:gd name="connsiteY81" fmla="*/ 496547 h 1173976"/>
              <a:gd name="connsiteX82" fmla="*/ 576974 w 700611"/>
              <a:gd name="connsiteY82" fmla="*/ 483669 h 1173976"/>
              <a:gd name="connsiteX83" fmla="*/ 556368 w 700611"/>
              <a:gd name="connsiteY83" fmla="*/ 450183 h 1173976"/>
              <a:gd name="connsiteX84" fmla="*/ 584701 w 700611"/>
              <a:gd name="connsiteY84" fmla="*/ 408971 h 1173976"/>
              <a:gd name="connsiteX85" fmla="*/ 576974 w 700611"/>
              <a:gd name="connsiteY85" fmla="*/ 401244 h 1173976"/>
              <a:gd name="connsiteX86" fmla="*/ 569247 w 700611"/>
              <a:gd name="connsiteY86" fmla="*/ 339425 h 1173976"/>
              <a:gd name="connsiteX87" fmla="*/ 558944 w 700611"/>
              <a:gd name="connsiteY87" fmla="*/ 326546 h 1173976"/>
              <a:gd name="connsiteX88" fmla="*/ 566671 w 700611"/>
              <a:gd name="connsiteY88" fmla="*/ 303364 h 1173976"/>
              <a:gd name="connsiteX89" fmla="*/ 597580 w 700611"/>
              <a:gd name="connsiteY89" fmla="*/ 313667 h 1173976"/>
              <a:gd name="connsiteX90" fmla="*/ 633641 w 700611"/>
              <a:gd name="connsiteY90" fmla="*/ 269879 h 1173976"/>
              <a:gd name="connsiteX91" fmla="*/ 625914 w 700611"/>
              <a:gd name="connsiteY91" fmla="*/ 223515 h 1173976"/>
              <a:gd name="connsiteX92" fmla="*/ 631065 w 700611"/>
              <a:gd name="connsiteY92" fmla="*/ 151394 h 1173976"/>
              <a:gd name="connsiteX93" fmla="*/ 646520 w 700611"/>
              <a:gd name="connsiteY93" fmla="*/ 99878 h 1173976"/>
              <a:gd name="connsiteX94" fmla="*/ 669702 w 700611"/>
              <a:gd name="connsiteY94" fmla="*/ 1999 h 1173976"/>
              <a:gd name="connsiteX0" fmla="*/ 669702 w 700611"/>
              <a:gd name="connsiteY0" fmla="*/ 1999 h 1173976"/>
              <a:gd name="connsiteX1" fmla="*/ 610459 w 700611"/>
              <a:gd name="connsiteY1" fmla="*/ 27756 h 1173976"/>
              <a:gd name="connsiteX2" fmla="*/ 574398 w 700611"/>
              <a:gd name="connsiteY2" fmla="*/ 25181 h 1173976"/>
              <a:gd name="connsiteX3" fmla="*/ 571822 w 700611"/>
              <a:gd name="connsiteY3" fmla="*/ 40635 h 1173976"/>
              <a:gd name="connsiteX4" fmla="*/ 548640 w 700611"/>
              <a:gd name="connsiteY4" fmla="*/ 40635 h 1173976"/>
              <a:gd name="connsiteX5" fmla="*/ 540913 w 700611"/>
              <a:gd name="connsiteY5" fmla="*/ 61241 h 1173976"/>
              <a:gd name="connsiteX6" fmla="*/ 517731 w 700611"/>
              <a:gd name="connsiteY6" fmla="*/ 66393 h 1173976"/>
              <a:gd name="connsiteX7" fmla="*/ 507428 w 700611"/>
              <a:gd name="connsiteY7" fmla="*/ 86999 h 1173976"/>
              <a:gd name="connsiteX8" fmla="*/ 468791 w 700611"/>
              <a:gd name="connsiteY8" fmla="*/ 74120 h 1173976"/>
              <a:gd name="connsiteX9" fmla="*/ 463640 w 700611"/>
              <a:gd name="connsiteY9" fmla="*/ 105030 h 1173976"/>
              <a:gd name="connsiteX10" fmla="*/ 427579 w 700611"/>
              <a:gd name="connsiteY10" fmla="*/ 92151 h 1173976"/>
              <a:gd name="connsiteX11" fmla="*/ 394094 w 700611"/>
              <a:gd name="connsiteY11" fmla="*/ 105030 h 1173976"/>
              <a:gd name="connsiteX12" fmla="*/ 376064 w 700611"/>
              <a:gd name="connsiteY12" fmla="*/ 117909 h 1173976"/>
              <a:gd name="connsiteX13" fmla="*/ 388942 w 700611"/>
              <a:gd name="connsiteY13" fmla="*/ 143666 h 1173976"/>
              <a:gd name="connsiteX14" fmla="*/ 355457 w 700611"/>
              <a:gd name="connsiteY14" fmla="*/ 164272 h 1173976"/>
              <a:gd name="connsiteX15" fmla="*/ 358033 w 700611"/>
              <a:gd name="connsiteY15" fmla="*/ 195182 h 1173976"/>
              <a:gd name="connsiteX16" fmla="*/ 401821 w 700611"/>
              <a:gd name="connsiteY16" fmla="*/ 259576 h 1173976"/>
              <a:gd name="connsiteX17" fmla="*/ 386367 w 700611"/>
              <a:gd name="connsiteY17" fmla="*/ 321395 h 1173976"/>
              <a:gd name="connsiteX18" fmla="*/ 358033 w 700611"/>
              <a:gd name="connsiteY18" fmla="*/ 357456 h 1173976"/>
              <a:gd name="connsiteX19" fmla="*/ 365760 w 700611"/>
              <a:gd name="connsiteY19" fmla="*/ 388365 h 1173976"/>
              <a:gd name="connsiteX20" fmla="*/ 334851 w 700611"/>
              <a:gd name="connsiteY20" fmla="*/ 427001 h 1173976"/>
              <a:gd name="connsiteX21" fmla="*/ 296215 w 700611"/>
              <a:gd name="connsiteY21" fmla="*/ 445032 h 1173976"/>
              <a:gd name="connsiteX22" fmla="*/ 314245 w 700611"/>
              <a:gd name="connsiteY22" fmla="*/ 463062 h 1173976"/>
              <a:gd name="connsiteX23" fmla="*/ 314245 w 700611"/>
              <a:gd name="connsiteY23" fmla="*/ 509426 h 1173976"/>
              <a:gd name="connsiteX24" fmla="*/ 345154 w 700611"/>
              <a:gd name="connsiteY24" fmla="*/ 509426 h 1173976"/>
              <a:gd name="connsiteX25" fmla="*/ 358033 w 700611"/>
              <a:gd name="connsiteY25" fmla="*/ 517154 h 1173976"/>
              <a:gd name="connsiteX26" fmla="*/ 352882 w 700611"/>
              <a:gd name="connsiteY26" fmla="*/ 537760 h 1173976"/>
              <a:gd name="connsiteX27" fmla="*/ 342578 w 700611"/>
              <a:gd name="connsiteY27" fmla="*/ 591850 h 1173976"/>
              <a:gd name="connsiteX28" fmla="*/ 278184 w 700611"/>
              <a:gd name="connsiteY28" fmla="*/ 640791 h 1173976"/>
              <a:gd name="connsiteX29" fmla="*/ 262729 w 700611"/>
              <a:gd name="connsiteY29" fmla="*/ 620185 h 1173976"/>
              <a:gd name="connsiteX30" fmla="*/ 200911 w 700611"/>
              <a:gd name="connsiteY30" fmla="*/ 669124 h 1173976"/>
              <a:gd name="connsiteX31" fmla="*/ 133941 w 700611"/>
              <a:gd name="connsiteY31" fmla="*/ 653670 h 1173976"/>
              <a:gd name="connsiteX32" fmla="*/ 64395 w 700611"/>
              <a:gd name="connsiteY32" fmla="*/ 710337 h 1173976"/>
              <a:gd name="connsiteX33" fmla="*/ 56668 w 700611"/>
              <a:gd name="connsiteY33" fmla="*/ 746398 h 1173976"/>
              <a:gd name="connsiteX34" fmla="*/ 36061 w 700611"/>
              <a:gd name="connsiteY34" fmla="*/ 767004 h 1173976"/>
              <a:gd name="connsiteX35" fmla="*/ 28334 w 700611"/>
              <a:gd name="connsiteY35" fmla="*/ 797913 h 1173976"/>
              <a:gd name="connsiteX36" fmla="*/ 2576 w 700611"/>
              <a:gd name="connsiteY36" fmla="*/ 800489 h 1173976"/>
              <a:gd name="connsiteX37" fmla="*/ 0 w 700611"/>
              <a:gd name="connsiteY37" fmla="*/ 867459 h 1173976"/>
              <a:gd name="connsiteX38" fmla="*/ 0 w 700611"/>
              <a:gd name="connsiteY38" fmla="*/ 867459 h 1173976"/>
              <a:gd name="connsiteX39" fmla="*/ 33486 w 700611"/>
              <a:gd name="connsiteY39" fmla="*/ 898368 h 1173976"/>
              <a:gd name="connsiteX40" fmla="*/ 59243 w 700611"/>
              <a:gd name="connsiteY40" fmla="*/ 924126 h 1173976"/>
              <a:gd name="connsiteX41" fmla="*/ 85001 w 700611"/>
              <a:gd name="connsiteY41" fmla="*/ 895792 h 1173976"/>
              <a:gd name="connsiteX42" fmla="*/ 97880 w 700611"/>
              <a:gd name="connsiteY42" fmla="*/ 913823 h 1173976"/>
              <a:gd name="connsiteX43" fmla="*/ 126213 w 700611"/>
              <a:gd name="connsiteY43" fmla="*/ 921550 h 1173976"/>
              <a:gd name="connsiteX44" fmla="*/ 157123 w 700611"/>
              <a:gd name="connsiteY44" fmla="*/ 911247 h 1173976"/>
              <a:gd name="connsiteX45" fmla="*/ 195759 w 700611"/>
              <a:gd name="connsiteY45" fmla="*/ 900944 h 1173976"/>
              <a:gd name="connsiteX46" fmla="*/ 195759 w 700611"/>
              <a:gd name="connsiteY46" fmla="*/ 900944 h 1173976"/>
              <a:gd name="connsiteX47" fmla="*/ 236972 w 700611"/>
              <a:gd name="connsiteY47" fmla="*/ 913823 h 1173976"/>
              <a:gd name="connsiteX48" fmla="*/ 278184 w 700611"/>
              <a:gd name="connsiteY48" fmla="*/ 942156 h 1173976"/>
              <a:gd name="connsiteX49" fmla="*/ 306518 w 700611"/>
              <a:gd name="connsiteY49" fmla="*/ 957611 h 1173976"/>
              <a:gd name="connsiteX50" fmla="*/ 321972 w 700611"/>
              <a:gd name="connsiteY50" fmla="*/ 1006551 h 1173976"/>
              <a:gd name="connsiteX51" fmla="*/ 229244 w 700611"/>
              <a:gd name="connsiteY51" fmla="*/ 1101854 h 1173976"/>
              <a:gd name="connsiteX52" fmla="*/ 229244 w 700611"/>
              <a:gd name="connsiteY52" fmla="*/ 1109581 h 1173976"/>
              <a:gd name="connsiteX53" fmla="*/ 267881 w 700611"/>
              <a:gd name="connsiteY53" fmla="*/ 1114733 h 1173976"/>
              <a:gd name="connsiteX54" fmla="*/ 267881 w 700611"/>
              <a:gd name="connsiteY54" fmla="*/ 1150794 h 1173976"/>
              <a:gd name="connsiteX55" fmla="*/ 373488 w 700611"/>
              <a:gd name="connsiteY55" fmla="*/ 1125036 h 1173976"/>
              <a:gd name="connsiteX56" fmla="*/ 458488 w 700611"/>
              <a:gd name="connsiteY56" fmla="*/ 1137915 h 1173976"/>
              <a:gd name="connsiteX57" fmla="*/ 543489 w 700611"/>
              <a:gd name="connsiteY57" fmla="*/ 1171400 h 1173976"/>
              <a:gd name="connsiteX58" fmla="*/ 649096 w 700611"/>
              <a:gd name="connsiteY58" fmla="*/ 1173976 h 1173976"/>
              <a:gd name="connsiteX59" fmla="*/ 700611 w 700611"/>
              <a:gd name="connsiteY59" fmla="*/ 1037460 h 1173976"/>
              <a:gd name="connsiteX60" fmla="*/ 643944 w 700611"/>
              <a:gd name="connsiteY60" fmla="*/ 996248 h 1173976"/>
              <a:gd name="connsiteX61" fmla="*/ 669702 w 700611"/>
              <a:gd name="connsiteY61" fmla="*/ 934429 h 1173976"/>
              <a:gd name="connsiteX62" fmla="*/ 600156 w 700611"/>
              <a:gd name="connsiteY62" fmla="*/ 877762 h 1173976"/>
              <a:gd name="connsiteX63" fmla="*/ 597580 w 700611"/>
              <a:gd name="connsiteY63" fmla="*/ 839125 h 1173976"/>
              <a:gd name="connsiteX64" fmla="*/ 628489 w 700611"/>
              <a:gd name="connsiteY64" fmla="*/ 813368 h 1173976"/>
              <a:gd name="connsiteX65" fmla="*/ 628489 w 700611"/>
              <a:gd name="connsiteY65" fmla="*/ 813368 h 1173976"/>
              <a:gd name="connsiteX66" fmla="*/ 569247 w 700611"/>
              <a:gd name="connsiteY66" fmla="*/ 795337 h 1173976"/>
              <a:gd name="connsiteX67" fmla="*/ 587277 w 700611"/>
              <a:gd name="connsiteY67" fmla="*/ 772155 h 1173976"/>
              <a:gd name="connsiteX68" fmla="*/ 607883 w 700611"/>
              <a:gd name="connsiteY68" fmla="*/ 764428 h 1173976"/>
              <a:gd name="connsiteX69" fmla="*/ 610459 w 700611"/>
              <a:gd name="connsiteY69" fmla="*/ 738670 h 1173976"/>
              <a:gd name="connsiteX70" fmla="*/ 589853 w 700611"/>
              <a:gd name="connsiteY70" fmla="*/ 738670 h 1173976"/>
              <a:gd name="connsiteX71" fmla="*/ 595004 w 700611"/>
              <a:gd name="connsiteY71" fmla="*/ 710337 h 1173976"/>
              <a:gd name="connsiteX72" fmla="*/ 571822 w 700611"/>
              <a:gd name="connsiteY72" fmla="*/ 710337 h 1173976"/>
              <a:gd name="connsiteX73" fmla="*/ 558944 w 700611"/>
              <a:gd name="connsiteY73" fmla="*/ 728367 h 1173976"/>
              <a:gd name="connsiteX74" fmla="*/ 535762 w 700611"/>
              <a:gd name="connsiteY74" fmla="*/ 692306 h 1173976"/>
              <a:gd name="connsiteX75" fmla="*/ 520307 w 700611"/>
              <a:gd name="connsiteY75" fmla="*/ 663973 h 1173976"/>
              <a:gd name="connsiteX76" fmla="*/ 491973 w 700611"/>
              <a:gd name="connsiteY76" fmla="*/ 630488 h 1173976"/>
              <a:gd name="connsiteX77" fmla="*/ 512580 w 700611"/>
              <a:gd name="connsiteY77" fmla="*/ 617609 h 1173976"/>
              <a:gd name="connsiteX78" fmla="*/ 522883 w 700611"/>
              <a:gd name="connsiteY78" fmla="*/ 578972 h 1173976"/>
              <a:gd name="connsiteX79" fmla="*/ 589853 w 700611"/>
              <a:gd name="connsiteY79" fmla="*/ 553214 h 1173976"/>
              <a:gd name="connsiteX80" fmla="*/ 553792 w 700611"/>
              <a:gd name="connsiteY80" fmla="*/ 522305 h 1173976"/>
              <a:gd name="connsiteX81" fmla="*/ 561519 w 700611"/>
              <a:gd name="connsiteY81" fmla="*/ 496547 h 1173976"/>
              <a:gd name="connsiteX82" fmla="*/ 576974 w 700611"/>
              <a:gd name="connsiteY82" fmla="*/ 483669 h 1173976"/>
              <a:gd name="connsiteX83" fmla="*/ 556368 w 700611"/>
              <a:gd name="connsiteY83" fmla="*/ 450183 h 1173976"/>
              <a:gd name="connsiteX84" fmla="*/ 584701 w 700611"/>
              <a:gd name="connsiteY84" fmla="*/ 408971 h 1173976"/>
              <a:gd name="connsiteX85" fmla="*/ 576974 w 700611"/>
              <a:gd name="connsiteY85" fmla="*/ 401244 h 1173976"/>
              <a:gd name="connsiteX86" fmla="*/ 569247 w 700611"/>
              <a:gd name="connsiteY86" fmla="*/ 339425 h 1173976"/>
              <a:gd name="connsiteX87" fmla="*/ 558944 w 700611"/>
              <a:gd name="connsiteY87" fmla="*/ 326546 h 1173976"/>
              <a:gd name="connsiteX88" fmla="*/ 566671 w 700611"/>
              <a:gd name="connsiteY88" fmla="*/ 303364 h 1173976"/>
              <a:gd name="connsiteX89" fmla="*/ 597580 w 700611"/>
              <a:gd name="connsiteY89" fmla="*/ 313667 h 1173976"/>
              <a:gd name="connsiteX90" fmla="*/ 633641 w 700611"/>
              <a:gd name="connsiteY90" fmla="*/ 269879 h 1173976"/>
              <a:gd name="connsiteX91" fmla="*/ 625914 w 700611"/>
              <a:gd name="connsiteY91" fmla="*/ 223515 h 1173976"/>
              <a:gd name="connsiteX92" fmla="*/ 631065 w 700611"/>
              <a:gd name="connsiteY92" fmla="*/ 151394 h 1173976"/>
              <a:gd name="connsiteX93" fmla="*/ 646520 w 700611"/>
              <a:gd name="connsiteY93" fmla="*/ 99878 h 1173976"/>
              <a:gd name="connsiteX94" fmla="*/ 669702 w 700611"/>
              <a:gd name="connsiteY94" fmla="*/ 1999 h 1173976"/>
              <a:gd name="connsiteX0" fmla="*/ 669702 w 700611"/>
              <a:gd name="connsiteY0" fmla="*/ 1999 h 1173976"/>
              <a:gd name="connsiteX1" fmla="*/ 610459 w 700611"/>
              <a:gd name="connsiteY1" fmla="*/ 27756 h 1173976"/>
              <a:gd name="connsiteX2" fmla="*/ 574398 w 700611"/>
              <a:gd name="connsiteY2" fmla="*/ 25181 h 1173976"/>
              <a:gd name="connsiteX3" fmla="*/ 571822 w 700611"/>
              <a:gd name="connsiteY3" fmla="*/ 40635 h 1173976"/>
              <a:gd name="connsiteX4" fmla="*/ 548640 w 700611"/>
              <a:gd name="connsiteY4" fmla="*/ 40635 h 1173976"/>
              <a:gd name="connsiteX5" fmla="*/ 540913 w 700611"/>
              <a:gd name="connsiteY5" fmla="*/ 61241 h 1173976"/>
              <a:gd name="connsiteX6" fmla="*/ 517731 w 700611"/>
              <a:gd name="connsiteY6" fmla="*/ 66393 h 1173976"/>
              <a:gd name="connsiteX7" fmla="*/ 507428 w 700611"/>
              <a:gd name="connsiteY7" fmla="*/ 86999 h 1173976"/>
              <a:gd name="connsiteX8" fmla="*/ 468791 w 700611"/>
              <a:gd name="connsiteY8" fmla="*/ 74120 h 1173976"/>
              <a:gd name="connsiteX9" fmla="*/ 463640 w 700611"/>
              <a:gd name="connsiteY9" fmla="*/ 105030 h 1173976"/>
              <a:gd name="connsiteX10" fmla="*/ 427579 w 700611"/>
              <a:gd name="connsiteY10" fmla="*/ 92151 h 1173976"/>
              <a:gd name="connsiteX11" fmla="*/ 394094 w 700611"/>
              <a:gd name="connsiteY11" fmla="*/ 105030 h 1173976"/>
              <a:gd name="connsiteX12" fmla="*/ 376064 w 700611"/>
              <a:gd name="connsiteY12" fmla="*/ 117909 h 1173976"/>
              <a:gd name="connsiteX13" fmla="*/ 388942 w 700611"/>
              <a:gd name="connsiteY13" fmla="*/ 143666 h 1173976"/>
              <a:gd name="connsiteX14" fmla="*/ 355457 w 700611"/>
              <a:gd name="connsiteY14" fmla="*/ 164272 h 1173976"/>
              <a:gd name="connsiteX15" fmla="*/ 358033 w 700611"/>
              <a:gd name="connsiteY15" fmla="*/ 195182 h 1173976"/>
              <a:gd name="connsiteX16" fmla="*/ 401821 w 700611"/>
              <a:gd name="connsiteY16" fmla="*/ 259576 h 1173976"/>
              <a:gd name="connsiteX17" fmla="*/ 386367 w 700611"/>
              <a:gd name="connsiteY17" fmla="*/ 321395 h 1173976"/>
              <a:gd name="connsiteX18" fmla="*/ 358033 w 700611"/>
              <a:gd name="connsiteY18" fmla="*/ 357456 h 1173976"/>
              <a:gd name="connsiteX19" fmla="*/ 365760 w 700611"/>
              <a:gd name="connsiteY19" fmla="*/ 388365 h 1173976"/>
              <a:gd name="connsiteX20" fmla="*/ 334851 w 700611"/>
              <a:gd name="connsiteY20" fmla="*/ 427001 h 1173976"/>
              <a:gd name="connsiteX21" fmla="*/ 296215 w 700611"/>
              <a:gd name="connsiteY21" fmla="*/ 445032 h 1173976"/>
              <a:gd name="connsiteX22" fmla="*/ 314245 w 700611"/>
              <a:gd name="connsiteY22" fmla="*/ 463062 h 1173976"/>
              <a:gd name="connsiteX23" fmla="*/ 314245 w 700611"/>
              <a:gd name="connsiteY23" fmla="*/ 509426 h 1173976"/>
              <a:gd name="connsiteX24" fmla="*/ 345154 w 700611"/>
              <a:gd name="connsiteY24" fmla="*/ 509426 h 1173976"/>
              <a:gd name="connsiteX25" fmla="*/ 358033 w 700611"/>
              <a:gd name="connsiteY25" fmla="*/ 517154 h 1173976"/>
              <a:gd name="connsiteX26" fmla="*/ 352882 w 700611"/>
              <a:gd name="connsiteY26" fmla="*/ 537760 h 1173976"/>
              <a:gd name="connsiteX27" fmla="*/ 342578 w 700611"/>
              <a:gd name="connsiteY27" fmla="*/ 591850 h 1173976"/>
              <a:gd name="connsiteX28" fmla="*/ 278184 w 700611"/>
              <a:gd name="connsiteY28" fmla="*/ 640791 h 1173976"/>
              <a:gd name="connsiteX29" fmla="*/ 262729 w 700611"/>
              <a:gd name="connsiteY29" fmla="*/ 620185 h 1173976"/>
              <a:gd name="connsiteX30" fmla="*/ 200911 w 700611"/>
              <a:gd name="connsiteY30" fmla="*/ 669124 h 1173976"/>
              <a:gd name="connsiteX31" fmla="*/ 133941 w 700611"/>
              <a:gd name="connsiteY31" fmla="*/ 653670 h 1173976"/>
              <a:gd name="connsiteX32" fmla="*/ 64395 w 700611"/>
              <a:gd name="connsiteY32" fmla="*/ 710337 h 1173976"/>
              <a:gd name="connsiteX33" fmla="*/ 56668 w 700611"/>
              <a:gd name="connsiteY33" fmla="*/ 746398 h 1173976"/>
              <a:gd name="connsiteX34" fmla="*/ 36061 w 700611"/>
              <a:gd name="connsiteY34" fmla="*/ 767004 h 1173976"/>
              <a:gd name="connsiteX35" fmla="*/ 28334 w 700611"/>
              <a:gd name="connsiteY35" fmla="*/ 797913 h 1173976"/>
              <a:gd name="connsiteX36" fmla="*/ 2576 w 700611"/>
              <a:gd name="connsiteY36" fmla="*/ 800489 h 1173976"/>
              <a:gd name="connsiteX37" fmla="*/ 0 w 700611"/>
              <a:gd name="connsiteY37" fmla="*/ 867459 h 1173976"/>
              <a:gd name="connsiteX38" fmla="*/ 0 w 700611"/>
              <a:gd name="connsiteY38" fmla="*/ 867459 h 1173976"/>
              <a:gd name="connsiteX39" fmla="*/ 33486 w 700611"/>
              <a:gd name="connsiteY39" fmla="*/ 898368 h 1173976"/>
              <a:gd name="connsiteX40" fmla="*/ 59243 w 700611"/>
              <a:gd name="connsiteY40" fmla="*/ 924126 h 1173976"/>
              <a:gd name="connsiteX41" fmla="*/ 85001 w 700611"/>
              <a:gd name="connsiteY41" fmla="*/ 895792 h 1173976"/>
              <a:gd name="connsiteX42" fmla="*/ 97880 w 700611"/>
              <a:gd name="connsiteY42" fmla="*/ 913823 h 1173976"/>
              <a:gd name="connsiteX43" fmla="*/ 126213 w 700611"/>
              <a:gd name="connsiteY43" fmla="*/ 921550 h 1173976"/>
              <a:gd name="connsiteX44" fmla="*/ 157123 w 700611"/>
              <a:gd name="connsiteY44" fmla="*/ 911247 h 1173976"/>
              <a:gd name="connsiteX45" fmla="*/ 195759 w 700611"/>
              <a:gd name="connsiteY45" fmla="*/ 900944 h 1173976"/>
              <a:gd name="connsiteX46" fmla="*/ 195759 w 700611"/>
              <a:gd name="connsiteY46" fmla="*/ 900944 h 1173976"/>
              <a:gd name="connsiteX47" fmla="*/ 236972 w 700611"/>
              <a:gd name="connsiteY47" fmla="*/ 913823 h 1173976"/>
              <a:gd name="connsiteX48" fmla="*/ 278184 w 700611"/>
              <a:gd name="connsiteY48" fmla="*/ 942156 h 1173976"/>
              <a:gd name="connsiteX49" fmla="*/ 306518 w 700611"/>
              <a:gd name="connsiteY49" fmla="*/ 957611 h 1173976"/>
              <a:gd name="connsiteX50" fmla="*/ 321972 w 700611"/>
              <a:gd name="connsiteY50" fmla="*/ 1006551 h 1173976"/>
              <a:gd name="connsiteX51" fmla="*/ 229244 w 700611"/>
              <a:gd name="connsiteY51" fmla="*/ 1101854 h 1173976"/>
              <a:gd name="connsiteX52" fmla="*/ 229244 w 700611"/>
              <a:gd name="connsiteY52" fmla="*/ 1109581 h 1173976"/>
              <a:gd name="connsiteX53" fmla="*/ 267881 w 700611"/>
              <a:gd name="connsiteY53" fmla="*/ 1114733 h 1173976"/>
              <a:gd name="connsiteX54" fmla="*/ 267881 w 700611"/>
              <a:gd name="connsiteY54" fmla="*/ 1150794 h 1173976"/>
              <a:gd name="connsiteX55" fmla="*/ 373488 w 700611"/>
              <a:gd name="connsiteY55" fmla="*/ 1125036 h 1173976"/>
              <a:gd name="connsiteX56" fmla="*/ 458488 w 700611"/>
              <a:gd name="connsiteY56" fmla="*/ 1137915 h 1173976"/>
              <a:gd name="connsiteX57" fmla="*/ 543489 w 700611"/>
              <a:gd name="connsiteY57" fmla="*/ 1171400 h 1173976"/>
              <a:gd name="connsiteX58" fmla="*/ 649096 w 700611"/>
              <a:gd name="connsiteY58" fmla="*/ 1173976 h 1173976"/>
              <a:gd name="connsiteX59" fmla="*/ 700611 w 700611"/>
              <a:gd name="connsiteY59" fmla="*/ 1037460 h 1173976"/>
              <a:gd name="connsiteX60" fmla="*/ 643944 w 700611"/>
              <a:gd name="connsiteY60" fmla="*/ 996248 h 1173976"/>
              <a:gd name="connsiteX61" fmla="*/ 669702 w 700611"/>
              <a:gd name="connsiteY61" fmla="*/ 934429 h 1173976"/>
              <a:gd name="connsiteX62" fmla="*/ 600156 w 700611"/>
              <a:gd name="connsiteY62" fmla="*/ 877762 h 1173976"/>
              <a:gd name="connsiteX63" fmla="*/ 597580 w 700611"/>
              <a:gd name="connsiteY63" fmla="*/ 839125 h 1173976"/>
              <a:gd name="connsiteX64" fmla="*/ 628489 w 700611"/>
              <a:gd name="connsiteY64" fmla="*/ 813368 h 1173976"/>
              <a:gd name="connsiteX65" fmla="*/ 618186 w 700611"/>
              <a:gd name="connsiteY65" fmla="*/ 800489 h 1173976"/>
              <a:gd name="connsiteX66" fmla="*/ 569247 w 700611"/>
              <a:gd name="connsiteY66" fmla="*/ 795337 h 1173976"/>
              <a:gd name="connsiteX67" fmla="*/ 587277 w 700611"/>
              <a:gd name="connsiteY67" fmla="*/ 772155 h 1173976"/>
              <a:gd name="connsiteX68" fmla="*/ 607883 w 700611"/>
              <a:gd name="connsiteY68" fmla="*/ 764428 h 1173976"/>
              <a:gd name="connsiteX69" fmla="*/ 610459 w 700611"/>
              <a:gd name="connsiteY69" fmla="*/ 738670 h 1173976"/>
              <a:gd name="connsiteX70" fmla="*/ 589853 w 700611"/>
              <a:gd name="connsiteY70" fmla="*/ 738670 h 1173976"/>
              <a:gd name="connsiteX71" fmla="*/ 595004 w 700611"/>
              <a:gd name="connsiteY71" fmla="*/ 710337 h 1173976"/>
              <a:gd name="connsiteX72" fmla="*/ 571822 w 700611"/>
              <a:gd name="connsiteY72" fmla="*/ 710337 h 1173976"/>
              <a:gd name="connsiteX73" fmla="*/ 558944 w 700611"/>
              <a:gd name="connsiteY73" fmla="*/ 728367 h 1173976"/>
              <a:gd name="connsiteX74" fmla="*/ 535762 w 700611"/>
              <a:gd name="connsiteY74" fmla="*/ 692306 h 1173976"/>
              <a:gd name="connsiteX75" fmla="*/ 520307 w 700611"/>
              <a:gd name="connsiteY75" fmla="*/ 663973 h 1173976"/>
              <a:gd name="connsiteX76" fmla="*/ 491973 w 700611"/>
              <a:gd name="connsiteY76" fmla="*/ 630488 h 1173976"/>
              <a:gd name="connsiteX77" fmla="*/ 512580 w 700611"/>
              <a:gd name="connsiteY77" fmla="*/ 617609 h 1173976"/>
              <a:gd name="connsiteX78" fmla="*/ 522883 w 700611"/>
              <a:gd name="connsiteY78" fmla="*/ 578972 h 1173976"/>
              <a:gd name="connsiteX79" fmla="*/ 589853 w 700611"/>
              <a:gd name="connsiteY79" fmla="*/ 553214 h 1173976"/>
              <a:gd name="connsiteX80" fmla="*/ 553792 w 700611"/>
              <a:gd name="connsiteY80" fmla="*/ 522305 h 1173976"/>
              <a:gd name="connsiteX81" fmla="*/ 561519 w 700611"/>
              <a:gd name="connsiteY81" fmla="*/ 496547 h 1173976"/>
              <a:gd name="connsiteX82" fmla="*/ 576974 w 700611"/>
              <a:gd name="connsiteY82" fmla="*/ 483669 h 1173976"/>
              <a:gd name="connsiteX83" fmla="*/ 556368 w 700611"/>
              <a:gd name="connsiteY83" fmla="*/ 450183 h 1173976"/>
              <a:gd name="connsiteX84" fmla="*/ 584701 w 700611"/>
              <a:gd name="connsiteY84" fmla="*/ 408971 h 1173976"/>
              <a:gd name="connsiteX85" fmla="*/ 576974 w 700611"/>
              <a:gd name="connsiteY85" fmla="*/ 401244 h 1173976"/>
              <a:gd name="connsiteX86" fmla="*/ 569247 w 700611"/>
              <a:gd name="connsiteY86" fmla="*/ 339425 h 1173976"/>
              <a:gd name="connsiteX87" fmla="*/ 558944 w 700611"/>
              <a:gd name="connsiteY87" fmla="*/ 326546 h 1173976"/>
              <a:gd name="connsiteX88" fmla="*/ 566671 w 700611"/>
              <a:gd name="connsiteY88" fmla="*/ 303364 h 1173976"/>
              <a:gd name="connsiteX89" fmla="*/ 597580 w 700611"/>
              <a:gd name="connsiteY89" fmla="*/ 313667 h 1173976"/>
              <a:gd name="connsiteX90" fmla="*/ 633641 w 700611"/>
              <a:gd name="connsiteY90" fmla="*/ 269879 h 1173976"/>
              <a:gd name="connsiteX91" fmla="*/ 625914 w 700611"/>
              <a:gd name="connsiteY91" fmla="*/ 223515 h 1173976"/>
              <a:gd name="connsiteX92" fmla="*/ 631065 w 700611"/>
              <a:gd name="connsiteY92" fmla="*/ 151394 h 1173976"/>
              <a:gd name="connsiteX93" fmla="*/ 646520 w 700611"/>
              <a:gd name="connsiteY93" fmla="*/ 99878 h 1173976"/>
              <a:gd name="connsiteX94" fmla="*/ 669702 w 700611"/>
              <a:gd name="connsiteY94" fmla="*/ 1999 h 1173976"/>
              <a:gd name="connsiteX0" fmla="*/ 669702 w 700611"/>
              <a:gd name="connsiteY0" fmla="*/ 1999 h 1173976"/>
              <a:gd name="connsiteX1" fmla="*/ 610459 w 700611"/>
              <a:gd name="connsiteY1" fmla="*/ 27756 h 1173976"/>
              <a:gd name="connsiteX2" fmla="*/ 574398 w 700611"/>
              <a:gd name="connsiteY2" fmla="*/ 25181 h 1173976"/>
              <a:gd name="connsiteX3" fmla="*/ 571822 w 700611"/>
              <a:gd name="connsiteY3" fmla="*/ 40635 h 1173976"/>
              <a:gd name="connsiteX4" fmla="*/ 548640 w 700611"/>
              <a:gd name="connsiteY4" fmla="*/ 40635 h 1173976"/>
              <a:gd name="connsiteX5" fmla="*/ 540913 w 700611"/>
              <a:gd name="connsiteY5" fmla="*/ 61241 h 1173976"/>
              <a:gd name="connsiteX6" fmla="*/ 517731 w 700611"/>
              <a:gd name="connsiteY6" fmla="*/ 66393 h 1173976"/>
              <a:gd name="connsiteX7" fmla="*/ 507428 w 700611"/>
              <a:gd name="connsiteY7" fmla="*/ 86999 h 1173976"/>
              <a:gd name="connsiteX8" fmla="*/ 468791 w 700611"/>
              <a:gd name="connsiteY8" fmla="*/ 74120 h 1173976"/>
              <a:gd name="connsiteX9" fmla="*/ 463640 w 700611"/>
              <a:gd name="connsiteY9" fmla="*/ 105030 h 1173976"/>
              <a:gd name="connsiteX10" fmla="*/ 427579 w 700611"/>
              <a:gd name="connsiteY10" fmla="*/ 92151 h 1173976"/>
              <a:gd name="connsiteX11" fmla="*/ 394094 w 700611"/>
              <a:gd name="connsiteY11" fmla="*/ 105030 h 1173976"/>
              <a:gd name="connsiteX12" fmla="*/ 376064 w 700611"/>
              <a:gd name="connsiteY12" fmla="*/ 117909 h 1173976"/>
              <a:gd name="connsiteX13" fmla="*/ 388942 w 700611"/>
              <a:gd name="connsiteY13" fmla="*/ 143666 h 1173976"/>
              <a:gd name="connsiteX14" fmla="*/ 355457 w 700611"/>
              <a:gd name="connsiteY14" fmla="*/ 164272 h 1173976"/>
              <a:gd name="connsiteX15" fmla="*/ 358033 w 700611"/>
              <a:gd name="connsiteY15" fmla="*/ 195182 h 1173976"/>
              <a:gd name="connsiteX16" fmla="*/ 401821 w 700611"/>
              <a:gd name="connsiteY16" fmla="*/ 259576 h 1173976"/>
              <a:gd name="connsiteX17" fmla="*/ 386367 w 700611"/>
              <a:gd name="connsiteY17" fmla="*/ 321395 h 1173976"/>
              <a:gd name="connsiteX18" fmla="*/ 358033 w 700611"/>
              <a:gd name="connsiteY18" fmla="*/ 357456 h 1173976"/>
              <a:gd name="connsiteX19" fmla="*/ 365760 w 700611"/>
              <a:gd name="connsiteY19" fmla="*/ 388365 h 1173976"/>
              <a:gd name="connsiteX20" fmla="*/ 334851 w 700611"/>
              <a:gd name="connsiteY20" fmla="*/ 427001 h 1173976"/>
              <a:gd name="connsiteX21" fmla="*/ 296215 w 700611"/>
              <a:gd name="connsiteY21" fmla="*/ 445032 h 1173976"/>
              <a:gd name="connsiteX22" fmla="*/ 314245 w 700611"/>
              <a:gd name="connsiteY22" fmla="*/ 463062 h 1173976"/>
              <a:gd name="connsiteX23" fmla="*/ 314245 w 700611"/>
              <a:gd name="connsiteY23" fmla="*/ 509426 h 1173976"/>
              <a:gd name="connsiteX24" fmla="*/ 345154 w 700611"/>
              <a:gd name="connsiteY24" fmla="*/ 509426 h 1173976"/>
              <a:gd name="connsiteX25" fmla="*/ 358033 w 700611"/>
              <a:gd name="connsiteY25" fmla="*/ 517154 h 1173976"/>
              <a:gd name="connsiteX26" fmla="*/ 352882 w 700611"/>
              <a:gd name="connsiteY26" fmla="*/ 537760 h 1173976"/>
              <a:gd name="connsiteX27" fmla="*/ 342578 w 700611"/>
              <a:gd name="connsiteY27" fmla="*/ 591850 h 1173976"/>
              <a:gd name="connsiteX28" fmla="*/ 278184 w 700611"/>
              <a:gd name="connsiteY28" fmla="*/ 640791 h 1173976"/>
              <a:gd name="connsiteX29" fmla="*/ 262729 w 700611"/>
              <a:gd name="connsiteY29" fmla="*/ 620185 h 1173976"/>
              <a:gd name="connsiteX30" fmla="*/ 200911 w 700611"/>
              <a:gd name="connsiteY30" fmla="*/ 669124 h 1173976"/>
              <a:gd name="connsiteX31" fmla="*/ 133941 w 700611"/>
              <a:gd name="connsiteY31" fmla="*/ 653670 h 1173976"/>
              <a:gd name="connsiteX32" fmla="*/ 64395 w 700611"/>
              <a:gd name="connsiteY32" fmla="*/ 710337 h 1173976"/>
              <a:gd name="connsiteX33" fmla="*/ 56668 w 700611"/>
              <a:gd name="connsiteY33" fmla="*/ 746398 h 1173976"/>
              <a:gd name="connsiteX34" fmla="*/ 36061 w 700611"/>
              <a:gd name="connsiteY34" fmla="*/ 767004 h 1173976"/>
              <a:gd name="connsiteX35" fmla="*/ 28334 w 700611"/>
              <a:gd name="connsiteY35" fmla="*/ 797913 h 1173976"/>
              <a:gd name="connsiteX36" fmla="*/ 2576 w 700611"/>
              <a:gd name="connsiteY36" fmla="*/ 800489 h 1173976"/>
              <a:gd name="connsiteX37" fmla="*/ 0 w 700611"/>
              <a:gd name="connsiteY37" fmla="*/ 867459 h 1173976"/>
              <a:gd name="connsiteX38" fmla="*/ 0 w 700611"/>
              <a:gd name="connsiteY38" fmla="*/ 867459 h 1173976"/>
              <a:gd name="connsiteX39" fmla="*/ 33486 w 700611"/>
              <a:gd name="connsiteY39" fmla="*/ 898368 h 1173976"/>
              <a:gd name="connsiteX40" fmla="*/ 59243 w 700611"/>
              <a:gd name="connsiteY40" fmla="*/ 924126 h 1173976"/>
              <a:gd name="connsiteX41" fmla="*/ 85001 w 700611"/>
              <a:gd name="connsiteY41" fmla="*/ 895792 h 1173976"/>
              <a:gd name="connsiteX42" fmla="*/ 97880 w 700611"/>
              <a:gd name="connsiteY42" fmla="*/ 913823 h 1173976"/>
              <a:gd name="connsiteX43" fmla="*/ 126213 w 700611"/>
              <a:gd name="connsiteY43" fmla="*/ 921550 h 1173976"/>
              <a:gd name="connsiteX44" fmla="*/ 157123 w 700611"/>
              <a:gd name="connsiteY44" fmla="*/ 911247 h 1173976"/>
              <a:gd name="connsiteX45" fmla="*/ 195759 w 700611"/>
              <a:gd name="connsiteY45" fmla="*/ 900944 h 1173976"/>
              <a:gd name="connsiteX46" fmla="*/ 195759 w 700611"/>
              <a:gd name="connsiteY46" fmla="*/ 900944 h 1173976"/>
              <a:gd name="connsiteX47" fmla="*/ 236972 w 700611"/>
              <a:gd name="connsiteY47" fmla="*/ 913823 h 1173976"/>
              <a:gd name="connsiteX48" fmla="*/ 278184 w 700611"/>
              <a:gd name="connsiteY48" fmla="*/ 942156 h 1173976"/>
              <a:gd name="connsiteX49" fmla="*/ 306518 w 700611"/>
              <a:gd name="connsiteY49" fmla="*/ 957611 h 1173976"/>
              <a:gd name="connsiteX50" fmla="*/ 321972 w 700611"/>
              <a:gd name="connsiteY50" fmla="*/ 1006551 h 1173976"/>
              <a:gd name="connsiteX51" fmla="*/ 229244 w 700611"/>
              <a:gd name="connsiteY51" fmla="*/ 1101854 h 1173976"/>
              <a:gd name="connsiteX52" fmla="*/ 229244 w 700611"/>
              <a:gd name="connsiteY52" fmla="*/ 1109581 h 1173976"/>
              <a:gd name="connsiteX53" fmla="*/ 267881 w 700611"/>
              <a:gd name="connsiteY53" fmla="*/ 1114733 h 1173976"/>
              <a:gd name="connsiteX54" fmla="*/ 267881 w 700611"/>
              <a:gd name="connsiteY54" fmla="*/ 1150794 h 1173976"/>
              <a:gd name="connsiteX55" fmla="*/ 373488 w 700611"/>
              <a:gd name="connsiteY55" fmla="*/ 1125036 h 1173976"/>
              <a:gd name="connsiteX56" fmla="*/ 458488 w 700611"/>
              <a:gd name="connsiteY56" fmla="*/ 1137915 h 1173976"/>
              <a:gd name="connsiteX57" fmla="*/ 543489 w 700611"/>
              <a:gd name="connsiteY57" fmla="*/ 1171400 h 1173976"/>
              <a:gd name="connsiteX58" fmla="*/ 649096 w 700611"/>
              <a:gd name="connsiteY58" fmla="*/ 1173976 h 1173976"/>
              <a:gd name="connsiteX59" fmla="*/ 700611 w 700611"/>
              <a:gd name="connsiteY59" fmla="*/ 1037460 h 1173976"/>
              <a:gd name="connsiteX60" fmla="*/ 643944 w 700611"/>
              <a:gd name="connsiteY60" fmla="*/ 996248 h 1173976"/>
              <a:gd name="connsiteX61" fmla="*/ 669702 w 700611"/>
              <a:gd name="connsiteY61" fmla="*/ 934429 h 1173976"/>
              <a:gd name="connsiteX62" fmla="*/ 600156 w 700611"/>
              <a:gd name="connsiteY62" fmla="*/ 877762 h 1173976"/>
              <a:gd name="connsiteX63" fmla="*/ 597580 w 700611"/>
              <a:gd name="connsiteY63" fmla="*/ 839125 h 1173976"/>
              <a:gd name="connsiteX64" fmla="*/ 628489 w 700611"/>
              <a:gd name="connsiteY64" fmla="*/ 813368 h 1173976"/>
              <a:gd name="connsiteX65" fmla="*/ 618186 w 700611"/>
              <a:gd name="connsiteY65" fmla="*/ 800489 h 1173976"/>
              <a:gd name="connsiteX66" fmla="*/ 569247 w 700611"/>
              <a:gd name="connsiteY66" fmla="*/ 795337 h 1173976"/>
              <a:gd name="connsiteX67" fmla="*/ 587277 w 700611"/>
              <a:gd name="connsiteY67" fmla="*/ 772155 h 1173976"/>
              <a:gd name="connsiteX68" fmla="*/ 607883 w 700611"/>
              <a:gd name="connsiteY68" fmla="*/ 764428 h 1173976"/>
              <a:gd name="connsiteX69" fmla="*/ 610459 w 700611"/>
              <a:gd name="connsiteY69" fmla="*/ 738670 h 1173976"/>
              <a:gd name="connsiteX70" fmla="*/ 589853 w 700611"/>
              <a:gd name="connsiteY70" fmla="*/ 738670 h 1173976"/>
              <a:gd name="connsiteX71" fmla="*/ 595004 w 700611"/>
              <a:gd name="connsiteY71" fmla="*/ 710337 h 1173976"/>
              <a:gd name="connsiteX72" fmla="*/ 571822 w 700611"/>
              <a:gd name="connsiteY72" fmla="*/ 710337 h 1173976"/>
              <a:gd name="connsiteX73" fmla="*/ 558944 w 700611"/>
              <a:gd name="connsiteY73" fmla="*/ 728367 h 1173976"/>
              <a:gd name="connsiteX74" fmla="*/ 535762 w 700611"/>
              <a:gd name="connsiteY74" fmla="*/ 692306 h 1173976"/>
              <a:gd name="connsiteX75" fmla="*/ 520307 w 700611"/>
              <a:gd name="connsiteY75" fmla="*/ 663973 h 1173976"/>
              <a:gd name="connsiteX76" fmla="*/ 491973 w 700611"/>
              <a:gd name="connsiteY76" fmla="*/ 630488 h 1173976"/>
              <a:gd name="connsiteX77" fmla="*/ 512580 w 700611"/>
              <a:gd name="connsiteY77" fmla="*/ 617609 h 1173976"/>
              <a:gd name="connsiteX78" fmla="*/ 522883 w 700611"/>
              <a:gd name="connsiteY78" fmla="*/ 578972 h 1173976"/>
              <a:gd name="connsiteX79" fmla="*/ 589853 w 700611"/>
              <a:gd name="connsiteY79" fmla="*/ 553214 h 1173976"/>
              <a:gd name="connsiteX80" fmla="*/ 553792 w 700611"/>
              <a:gd name="connsiteY80" fmla="*/ 522305 h 1173976"/>
              <a:gd name="connsiteX81" fmla="*/ 561519 w 700611"/>
              <a:gd name="connsiteY81" fmla="*/ 496547 h 1173976"/>
              <a:gd name="connsiteX82" fmla="*/ 576974 w 700611"/>
              <a:gd name="connsiteY82" fmla="*/ 483669 h 1173976"/>
              <a:gd name="connsiteX83" fmla="*/ 556368 w 700611"/>
              <a:gd name="connsiteY83" fmla="*/ 450183 h 1173976"/>
              <a:gd name="connsiteX84" fmla="*/ 584701 w 700611"/>
              <a:gd name="connsiteY84" fmla="*/ 408971 h 1173976"/>
              <a:gd name="connsiteX85" fmla="*/ 576974 w 700611"/>
              <a:gd name="connsiteY85" fmla="*/ 401244 h 1173976"/>
              <a:gd name="connsiteX86" fmla="*/ 569247 w 700611"/>
              <a:gd name="connsiteY86" fmla="*/ 339425 h 1173976"/>
              <a:gd name="connsiteX87" fmla="*/ 558944 w 700611"/>
              <a:gd name="connsiteY87" fmla="*/ 326546 h 1173976"/>
              <a:gd name="connsiteX88" fmla="*/ 566671 w 700611"/>
              <a:gd name="connsiteY88" fmla="*/ 303364 h 1173976"/>
              <a:gd name="connsiteX89" fmla="*/ 597580 w 700611"/>
              <a:gd name="connsiteY89" fmla="*/ 313667 h 1173976"/>
              <a:gd name="connsiteX90" fmla="*/ 633641 w 700611"/>
              <a:gd name="connsiteY90" fmla="*/ 269879 h 1173976"/>
              <a:gd name="connsiteX91" fmla="*/ 625914 w 700611"/>
              <a:gd name="connsiteY91" fmla="*/ 223515 h 1173976"/>
              <a:gd name="connsiteX92" fmla="*/ 631065 w 700611"/>
              <a:gd name="connsiteY92" fmla="*/ 151394 h 1173976"/>
              <a:gd name="connsiteX93" fmla="*/ 646520 w 700611"/>
              <a:gd name="connsiteY93" fmla="*/ 99878 h 1173976"/>
              <a:gd name="connsiteX94" fmla="*/ 669702 w 700611"/>
              <a:gd name="connsiteY94" fmla="*/ 1999 h 1173976"/>
              <a:gd name="connsiteX0" fmla="*/ 669702 w 700611"/>
              <a:gd name="connsiteY0" fmla="*/ 1999 h 1173976"/>
              <a:gd name="connsiteX1" fmla="*/ 610459 w 700611"/>
              <a:gd name="connsiteY1" fmla="*/ 27756 h 1173976"/>
              <a:gd name="connsiteX2" fmla="*/ 574398 w 700611"/>
              <a:gd name="connsiteY2" fmla="*/ 25181 h 1173976"/>
              <a:gd name="connsiteX3" fmla="*/ 571822 w 700611"/>
              <a:gd name="connsiteY3" fmla="*/ 40635 h 1173976"/>
              <a:gd name="connsiteX4" fmla="*/ 548640 w 700611"/>
              <a:gd name="connsiteY4" fmla="*/ 40635 h 1173976"/>
              <a:gd name="connsiteX5" fmla="*/ 540913 w 700611"/>
              <a:gd name="connsiteY5" fmla="*/ 61241 h 1173976"/>
              <a:gd name="connsiteX6" fmla="*/ 517731 w 700611"/>
              <a:gd name="connsiteY6" fmla="*/ 66393 h 1173976"/>
              <a:gd name="connsiteX7" fmla="*/ 507428 w 700611"/>
              <a:gd name="connsiteY7" fmla="*/ 86999 h 1173976"/>
              <a:gd name="connsiteX8" fmla="*/ 468791 w 700611"/>
              <a:gd name="connsiteY8" fmla="*/ 74120 h 1173976"/>
              <a:gd name="connsiteX9" fmla="*/ 463640 w 700611"/>
              <a:gd name="connsiteY9" fmla="*/ 105030 h 1173976"/>
              <a:gd name="connsiteX10" fmla="*/ 427579 w 700611"/>
              <a:gd name="connsiteY10" fmla="*/ 92151 h 1173976"/>
              <a:gd name="connsiteX11" fmla="*/ 394094 w 700611"/>
              <a:gd name="connsiteY11" fmla="*/ 105030 h 1173976"/>
              <a:gd name="connsiteX12" fmla="*/ 376064 w 700611"/>
              <a:gd name="connsiteY12" fmla="*/ 117909 h 1173976"/>
              <a:gd name="connsiteX13" fmla="*/ 388942 w 700611"/>
              <a:gd name="connsiteY13" fmla="*/ 143666 h 1173976"/>
              <a:gd name="connsiteX14" fmla="*/ 355457 w 700611"/>
              <a:gd name="connsiteY14" fmla="*/ 164272 h 1173976"/>
              <a:gd name="connsiteX15" fmla="*/ 358033 w 700611"/>
              <a:gd name="connsiteY15" fmla="*/ 195182 h 1173976"/>
              <a:gd name="connsiteX16" fmla="*/ 401821 w 700611"/>
              <a:gd name="connsiteY16" fmla="*/ 259576 h 1173976"/>
              <a:gd name="connsiteX17" fmla="*/ 386367 w 700611"/>
              <a:gd name="connsiteY17" fmla="*/ 321395 h 1173976"/>
              <a:gd name="connsiteX18" fmla="*/ 358033 w 700611"/>
              <a:gd name="connsiteY18" fmla="*/ 357456 h 1173976"/>
              <a:gd name="connsiteX19" fmla="*/ 365760 w 700611"/>
              <a:gd name="connsiteY19" fmla="*/ 388365 h 1173976"/>
              <a:gd name="connsiteX20" fmla="*/ 334851 w 700611"/>
              <a:gd name="connsiteY20" fmla="*/ 427001 h 1173976"/>
              <a:gd name="connsiteX21" fmla="*/ 296215 w 700611"/>
              <a:gd name="connsiteY21" fmla="*/ 445032 h 1173976"/>
              <a:gd name="connsiteX22" fmla="*/ 314245 w 700611"/>
              <a:gd name="connsiteY22" fmla="*/ 463062 h 1173976"/>
              <a:gd name="connsiteX23" fmla="*/ 314245 w 700611"/>
              <a:gd name="connsiteY23" fmla="*/ 509426 h 1173976"/>
              <a:gd name="connsiteX24" fmla="*/ 345154 w 700611"/>
              <a:gd name="connsiteY24" fmla="*/ 509426 h 1173976"/>
              <a:gd name="connsiteX25" fmla="*/ 358033 w 700611"/>
              <a:gd name="connsiteY25" fmla="*/ 517154 h 1173976"/>
              <a:gd name="connsiteX26" fmla="*/ 352882 w 700611"/>
              <a:gd name="connsiteY26" fmla="*/ 537760 h 1173976"/>
              <a:gd name="connsiteX27" fmla="*/ 342578 w 700611"/>
              <a:gd name="connsiteY27" fmla="*/ 591850 h 1173976"/>
              <a:gd name="connsiteX28" fmla="*/ 278184 w 700611"/>
              <a:gd name="connsiteY28" fmla="*/ 640791 h 1173976"/>
              <a:gd name="connsiteX29" fmla="*/ 262729 w 700611"/>
              <a:gd name="connsiteY29" fmla="*/ 620185 h 1173976"/>
              <a:gd name="connsiteX30" fmla="*/ 200911 w 700611"/>
              <a:gd name="connsiteY30" fmla="*/ 669124 h 1173976"/>
              <a:gd name="connsiteX31" fmla="*/ 133941 w 700611"/>
              <a:gd name="connsiteY31" fmla="*/ 653670 h 1173976"/>
              <a:gd name="connsiteX32" fmla="*/ 64395 w 700611"/>
              <a:gd name="connsiteY32" fmla="*/ 710337 h 1173976"/>
              <a:gd name="connsiteX33" fmla="*/ 56668 w 700611"/>
              <a:gd name="connsiteY33" fmla="*/ 746398 h 1173976"/>
              <a:gd name="connsiteX34" fmla="*/ 36061 w 700611"/>
              <a:gd name="connsiteY34" fmla="*/ 767004 h 1173976"/>
              <a:gd name="connsiteX35" fmla="*/ 28334 w 700611"/>
              <a:gd name="connsiteY35" fmla="*/ 797913 h 1173976"/>
              <a:gd name="connsiteX36" fmla="*/ 2576 w 700611"/>
              <a:gd name="connsiteY36" fmla="*/ 800489 h 1173976"/>
              <a:gd name="connsiteX37" fmla="*/ 0 w 700611"/>
              <a:gd name="connsiteY37" fmla="*/ 867459 h 1173976"/>
              <a:gd name="connsiteX38" fmla="*/ 0 w 700611"/>
              <a:gd name="connsiteY38" fmla="*/ 867459 h 1173976"/>
              <a:gd name="connsiteX39" fmla="*/ 33486 w 700611"/>
              <a:gd name="connsiteY39" fmla="*/ 898368 h 1173976"/>
              <a:gd name="connsiteX40" fmla="*/ 59243 w 700611"/>
              <a:gd name="connsiteY40" fmla="*/ 924126 h 1173976"/>
              <a:gd name="connsiteX41" fmla="*/ 85001 w 700611"/>
              <a:gd name="connsiteY41" fmla="*/ 895792 h 1173976"/>
              <a:gd name="connsiteX42" fmla="*/ 97880 w 700611"/>
              <a:gd name="connsiteY42" fmla="*/ 913823 h 1173976"/>
              <a:gd name="connsiteX43" fmla="*/ 126213 w 700611"/>
              <a:gd name="connsiteY43" fmla="*/ 921550 h 1173976"/>
              <a:gd name="connsiteX44" fmla="*/ 157123 w 700611"/>
              <a:gd name="connsiteY44" fmla="*/ 911247 h 1173976"/>
              <a:gd name="connsiteX45" fmla="*/ 195759 w 700611"/>
              <a:gd name="connsiteY45" fmla="*/ 900944 h 1173976"/>
              <a:gd name="connsiteX46" fmla="*/ 195759 w 700611"/>
              <a:gd name="connsiteY46" fmla="*/ 900944 h 1173976"/>
              <a:gd name="connsiteX47" fmla="*/ 236972 w 700611"/>
              <a:gd name="connsiteY47" fmla="*/ 913823 h 1173976"/>
              <a:gd name="connsiteX48" fmla="*/ 278184 w 700611"/>
              <a:gd name="connsiteY48" fmla="*/ 942156 h 1173976"/>
              <a:gd name="connsiteX49" fmla="*/ 306518 w 700611"/>
              <a:gd name="connsiteY49" fmla="*/ 957611 h 1173976"/>
              <a:gd name="connsiteX50" fmla="*/ 321972 w 700611"/>
              <a:gd name="connsiteY50" fmla="*/ 1006551 h 1173976"/>
              <a:gd name="connsiteX51" fmla="*/ 229244 w 700611"/>
              <a:gd name="connsiteY51" fmla="*/ 1101854 h 1173976"/>
              <a:gd name="connsiteX52" fmla="*/ 229244 w 700611"/>
              <a:gd name="connsiteY52" fmla="*/ 1109581 h 1173976"/>
              <a:gd name="connsiteX53" fmla="*/ 267881 w 700611"/>
              <a:gd name="connsiteY53" fmla="*/ 1114733 h 1173976"/>
              <a:gd name="connsiteX54" fmla="*/ 267881 w 700611"/>
              <a:gd name="connsiteY54" fmla="*/ 1150794 h 1173976"/>
              <a:gd name="connsiteX55" fmla="*/ 373488 w 700611"/>
              <a:gd name="connsiteY55" fmla="*/ 1125036 h 1173976"/>
              <a:gd name="connsiteX56" fmla="*/ 458488 w 700611"/>
              <a:gd name="connsiteY56" fmla="*/ 1137915 h 1173976"/>
              <a:gd name="connsiteX57" fmla="*/ 543489 w 700611"/>
              <a:gd name="connsiteY57" fmla="*/ 1171400 h 1173976"/>
              <a:gd name="connsiteX58" fmla="*/ 649096 w 700611"/>
              <a:gd name="connsiteY58" fmla="*/ 1173976 h 1173976"/>
              <a:gd name="connsiteX59" fmla="*/ 700611 w 700611"/>
              <a:gd name="connsiteY59" fmla="*/ 1037460 h 1173976"/>
              <a:gd name="connsiteX60" fmla="*/ 643944 w 700611"/>
              <a:gd name="connsiteY60" fmla="*/ 996248 h 1173976"/>
              <a:gd name="connsiteX61" fmla="*/ 669702 w 700611"/>
              <a:gd name="connsiteY61" fmla="*/ 934429 h 1173976"/>
              <a:gd name="connsiteX62" fmla="*/ 600156 w 700611"/>
              <a:gd name="connsiteY62" fmla="*/ 877762 h 1173976"/>
              <a:gd name="connsiteX63" fmla="*/ 597580 w 700611"/>
              <a:gd name="connsiteY63" fmla="*/ 839125 h 1173976"/>
              <a:gd name="connsiteX64" fmla="*/ 628489 w 700611"/>
              <a:gd name="connsiteY64" fmla="*/ 813368 h 1173976"/>
              <a:gd name="connsiteX65" fmla="*/ 618186 w 700611"/>
              <a:gd name="connsiteY65" fmla="*/ 800489 h 1173976"/>
              <a:gd name="connsiteX66" fmla="*/ 569247 w 700611"/>
              <a:gd name="connsiteY66" fmla="*/ 795337 h 1173976"/>
              <a:gd name="connsiteX67" fmla="*/ 587277 w 700611"/>
              <a:gd name="connsiteY67" fmla="*/ 772155 h 1173976"/>
              <a:gd name="connsiteX68" fmla="*/ 607883 w 700611"/>
              <a:gd name="connsiteY68" fmla="*/ 764428 h 1173976"/>
              <a:gd name="connsiteX69" fmla="*/ 610459 w 700611"/>
              <a:gd name="connsiteY69" fmla="*/ 738670 h 1173976"/>
              <a:gd name="connsiteX70" fmla="*/ 589853 w 700611"/>
              <a:gd name="connsiteY70" fmla="*/ 738670 h 1173976"/>
              <a:gd name="connsiteX71" fmla="*/ 595004 w 700611"/>
              <a:gd name="connsiteY71" fmla="*/ 710337 h 1173976"/>
              <a:gd name="connsiteX72" fmla="*/ 571822 w 700611"/>
              <a:gd name="connsiteY72" fmla="*/ 710337 h 1173976"/>
              <a:gd name="connsiteX73" fmla="*/ 558944 w 700611"/>
              <a:gd name="connsiteY73" fmla="*/ 728367 h 1173976"/>
              <a:gd name="connsiteX74" fmla="*/ 535762 w 700611"/>
              <a:gd name="connsiteY74" fmla="*/ 692306 h 1173976"/>
              <a:gd name="connsiteX75" fmla="*/ 520307 w 700611"/>
              <a:gd name="connsiteY75" fmla="*/ 663973 h 1173976"/>
              <a:gd name="connsiteX76" fmla="*/ 491973 w 700611"/>
              <a:gd name="connsiteY76" fmla="*/ 630488 h 1173976"/>
              <a:gd name="connsiteX77" fmla="*/ 512580 w 700611"/>
              <a:gd name="connsiteY77" fmla="*/ 617609 h 1173976"/>
              <a:gd name="connsiteX78" fmla="*/ 522883 w 700611"/>
              <a:gd name="connsiteY78" fmla="*/ 578972 h 1173976"/>
              <a:gd name="connsiteX79" fmla="*/ 589853 w 700611"/>
              <a:gd name="connsiteY79" fmla="*/ 553214 h 1173976"/>
              <a:gd name="connsiteX80" fmla="*/ 553792 w 700611"/>
              <a:gd name="connsiteY80" fmla="*/ 522305 h 1173976"/>
              <a:gd name="connsiteX81" fmla="*/ 561519 w 700611"/>
              <a:gd name="connsiteY81" fmla="*/ 496547 h 1173976"/>
              <a:gd name="connsiteX82" fmla="*/ 576974 w 700611"/>
              <a:gd name="connsiteY82" fmla="*/ 483669 h 1173976"/>
              <a:gd name="connsiteX83" fmla="*/ 556368 w 700611"/>
              <a:gd name="connsiteY83" fmla="*/ 450183 h 1173976"/>
              <a:gd name="connsiteX84" fmla="*/ 584701 w 700611"/>
              <a:gd name="connsiteY84" fmla="*/ 408971 h 1173976"/>
              <a:gd name="connsiteX85" fmla="*/ 576974 w 700611"/>
              <a:gd name="connsiteY85" fmla="*/ 401244 h 1173976"/>
              <a:gd name="connsiteX86" fmla="*/ 569247 w 700611"/>
              <a:gd name="connsiteY86" fmla="*/ 339425 h 1173976"/>
              <a:gd name="connsiteX87" fmla="*/ 558944 w 700611"/>
              <a:gd name="connsiteY87" fmla="*/ 326546 h 1173976"/>
              <a:gd name="connsiteX88" fmla="*/ 566671 w 700611"/>
              <a:gd name="connsiteY88" fmla="*/ 303364 h 1173976"/>
              <a:gd name="connsiteX89" fmla="*/ 597580 w 700611"/>
              <a:gd name="connsiteY89" fmla="*/ 313667 h 1173976"/>
              <a:gd name="connsiteX90" fmla="*/ 633641 w 700611"/>
              <a:gd name="connsiteY90" fmla="*/ 269879 h 1173976"/>
              <a:gd name="connsiteX91" fmla="*/ 625914 w 700611"/>
              <a:gd name="connsiteY91" fmla="*/ 223515 h 1173976"/>
              <a:gd name="connsiteX92" fmla="*/ 631065 w 700611"/>
              <a:gd name="connsiteY92" fmla="*/ 151394 h 1173976"/>
              <a:gd name="connsiteX93" fmla="*/ 646520 w 700611"/>
              <a:gd name="connsiteY93" fmla="*/ 99878 h 1173976"/>
              <a:gd name="connsiteX94" fmla="*/ 669702 w 700611"/>
              <a:gd name="connsiteY94" fmla="*/ 1999 h 1173976"/>
              <a:gd name="connsiteX0" fmla="*/ 669702 w 700631"/>
              <a:gd name="connsiteY0" fmla="*/ 1999 h 1173976"/>
              <a:gd name="connsiteX1" fmla="*/ 610459 w 700631"/>
              <a:gd name="connsiteY1" fmla="*/ 27756 h 1173976"/>
              <a:gd name="connsiteX2" fmla="*/ 574398 w 700631"/>
              <a:gd name="connsiteY2" fmla="*/ 25181 h 1173976"/>
              <a:gd name="connsiteX3" fmla="*/ 571822 w 700631"/>
              <a:gd name="connsiteY3" fmla="*/ 40635 h 1173976"/>
              <a:gd name="connsiteX4" fmla="*/ 548640 w 700631"/>
              <a:gd name="connsiteY4" fmla="*/ 40635 h 1173976"/>
              <a:gd name="connsiteX5" fmla="*/ 540913 w 700631"/>
              <a:gd name="connsiteY5" fmla="*/ 61241 h 1173976"/>
              <a:gd name="connsiteX6" fmla="*/ 517731 w 700631"/>
              <a:gd name="connsiteY6" fmla="*/ 66393 h 1173976"/>
              <a:gd name="connsiteX7" fmla="*/ 507428 w 700631"/>
              <a:gd name="connsiteY7" fmla="*/ 86999 h 1173976"/>
              <a:gd name="connsiteX8" fmla="*/ 468791 w 700631"/>
              <a:gd name="connsiteY8" fmla="*/ 74120 h 1173976"/>
              <a:gd name="connsiteX9" fmla="*/ 463640 w 700631"/>
              <a:gd name="connsiteY9" fmla="*/ 105030 h 1173976"/>
              <a:gd name="connsiteX10" fmla="*/ 427579 w 700631"/>
              <a:gd name="connsiteY10" fmla="*/ 92151 h 1173976"/>
              <a:gd name="connsiteX11" fmla="*/ 394094 w 700631"/>
              <a:gd name="connsiteY11" fmla="*/ 105030 h 1173976"/>
              <a:gd name="connsiteX12" fmla="*/ 376064 w 700631"/>
              <a:gd name="connsiteY12" fmla="*/ 117909 h 1173976"/>
              <a:gd name="connsiteX13" fmla="*/ 388942 w 700631"/>
              <a:gd name="connsiteY13" fmla="*/ 143666 h 1173976"/>
              <a:gd name="connsiteX14" fmla="*/ 355457 w 700631"/>
              <a:gd name="connsiteY14" fmla="*/ 164272 h 1173976"/>
              <a:gd name="connsiteX15" fmla="*/ 358033 w 700631"/>
              <a:gd name="connsiteY15" fmla="*/ 195182 h 1173976"/>
              <a:gd name="connsiteX16" fmla="*/ 401821 w 700631"/>
              <a:gd name="connsiteY16" fmla="*/ 259576 h 1173976"/>
              <a:gd name="connsiteX17" fmla="*/ 386367 w 700631"/>
              <a:gd name="connsiteY17" fmla="*/ 321395 h 1173976"/>
              <a:gd name="connsiteX18" fmla="*/ 358033 w 700631"/>
              <a:gd name="connsiteY18" fmla="*/ 357456 h 1173976"/>
              <a:gd name="connsiteX19" fmla="*/ 365760 w 700631"/>
              <a:gd name="connsiteY19" fmla="*/ 388365 h 1173976"/>
              <a:gd name="connsiteX20" fmla="*/ 334851 w 700631"/>
              <a:gd name="connsiteY20" fmla="*/ 427001 h 1173976"/>
              <a:gd name="connsiteX21" fmla="*/ 296215 w 700631"/>
              <a:gd name="connsiteY21" fmla="*/ 445032 h 1173976"/>
              <a:gd name="connsiteX22" fmla="*/ 314245 w 700631"/>
              <a:gd name="connsiteY22" fmla="*/ 463062 h 1173976"/>
              <a:gd name="connsiteX23" fmla="*/ 314245 w 700631"/>
              <a:gd name="connsiteY23" fmla="*/ 509426 h 1173976"/>
              <a:gd name="connsiteX24" fmla="*/ 345154 w 700631"/>
              <a:gd name="connsiteY24" fmla="*/ 509426 h 1173976"/>
              <a:gd name="connsiteX25" fmla="*/ 358033 w 700631"/>
              <a:gd name="connsiteY25" fmla="*/ 517154 h 1173976"/>
              <a:gd name="connsiteX26" fmla="*/ 352882 w 700631"/>
              <a:gd name="connsiteY26" fmla="*/ 537760 h 1173976"/>
              <a:gd name="connsiteX27" fmla="*/ 342578 w 700631"/>
              <a:gd name="connsiteY27" fmla="*/ 591850 h 1173976"/>
              <a:gd name="connsiteX28" fmla="*/ 278184 w 700631"/>
              <a:gd name="connsiteY28" fmla="*/ 640791 h 1173976"/>
              <a:gd name="connsiteX29" fmla="*/ 262729 w 700631"/>
              <a:gd name="connsiteY29" fmla="*/ 620185 h 1173976"/>
              <a:gd name="connsiteX30" fmla="*/ 200911 w 700631"/>
              <a:gd name="connsiteY30" fmla="*/ 669124 h 1173976"/>
              <a:gd name="connsiteX31" fmla="*/ 133941 w 700631"/>
              <a:gd name="connsiteY31" fmla="*/ 653670 h 1173976"/>
              <a:gd name="connsiteX32" fmla="*/ 64395 w 700631"/>
              <a:gd name="connsiteY32" fmla="*/ 710337 h 1173976"/>
              <a:gd name="connsiteX33" fmla="*/ 56668 w 700631"/>
              <a:gd name="connsiteY33" fmla="*/ 746398 h 1173976"/>
              <a:gd name="connsiteX34" fmla="*/ 36061 w 700631"/>
              <a:gd name="connsiteY34" fmla="*/ 767004 h 1173976"/>
              <a:gd name="connsiteX35" fmla="*/ 28334 w 700631"/>
              <a:gd name="connsiteY35" fmla="*/ 797913 h 1173976"/>
              <a:gd name="connsiteX36" fmla="*/ 2576 w 700631"/>
              <a:gd name="connsiteY36" fmla="*/ 800489 h 1173976"/>
              <a:gd name="connsiteX37" fmla="*/ 0 w 700631"/>
              <a:gd name="connsiteY37" fmla="*/ 867459 h 1173976"/>
              <a:gd name="connsiteX38" fmla="*/ 0 w 700631"/>
              <a:gd name="connsiteY38" fmla="*/ 867459 h 1173976"/>
              <a:gd name="connsiteX39" fmla="*/ 33486 w 700631"/>
              <a:gd name="connsiteY39" fmla="*/ 898368 h 1173976"/>
              <a:gd name="connsiteX40" fmla="*/ 59243 w 700631"/>
              <a:gd name="connsiteY40" fmla="*/ 924126 h 1173976"/>
              <a:gd name="connsiteX41" fmla="*/ 85001 w 700631"/>
              <a:gd name="connsiteY41" fmla="*/ 895792 h 1173976"/>
              <a:gd name="connsiteX42" fmla="*/ 97880 w 700631"/>
              <a:gd name="connsiteY42" fmla="*/ 913823 h 1173976"/>
              <a:gd name="connsiteX43" fmla="*/ 126213 w 700631"/>
              <a:gd name="connsiteY43" fmla="*/ 921550 h 1173976"/>
              <a:gd name="connsiteX44" fmla="*/ 157123 w 700631"/>
              <a:gd name="connsiteY44" fmla="*/ 911247 h 1173976"/>
              <a:gd name="connsiteX45" fmla="*/ 195759 w 700631"/>
              <a:gd name="connsiteY45" fmla="*/ 900944 h 1173976"/>
              <a:gd name="connsiteX46" fmla="*/ 195759 w 700631"/>
              <a:gd name="connsiteY46" fmla="*/ 900944 h 1173976"/>
              <a:gd name="connsiteX47" fmla="*/ 236972 w 700631"/>
              <a:gd name="connsiteY47" fmla="*/ 913823 h 1173976"/>
              <a:gd name="connsiteX48" fmla="*/ 278184 w 700631"/>
              <a:gd name="connsiteY48" fmla="*/ 942156 h 1173976"/>
              <a:gd name="connsiteX49" fmla="*/ 306518 w 700631"/>
              <a:gd name="connsiteY49" fmla="*/ 957611 h 1173976"/>
              <a:gd name="connsiteX50" fmla="*/ 321972 w 700631"/>
              <a:gd name="connsiteY50" fmla="*/ 1006551 h 1173976"/>
              <a:gd name="connsiteX51" fmla="*/ 229244 w 700631"/>
              <a:gd name="connsiteY51" fmla="*/ 1101854 h 1173976"/>
              <a:gd name="connsiteX52" fmla="*/ 229244 w 700631"/>
              <a:gd name="connsiteY52" fmla="*/ 1109581 h 1173976"/>
              <a:gd name="connsiteX53" fmla="*/ 267881 w 700631"/>
              <a:gd name="connsiteY53" fmla="*/ 1114733 h 1173976"/>
              <a:gd name="connsiteX54" fmla="*/ 267881 w 700631"/>
              <a:gd name="connsiteY54" fmla="*/ 1150794 h 1173976"/>
              <a:gd name="connsiteX55" fmla="*/ 373488 w 700631"/>
              <a:gd name="connsiteY55" fmla="*/ 1125036 h 1173976"/>
              <a:gd name="connsiteX56" fmla="*/ 458488 w 700631"/>
              <a:gd name="connsiteY56" fmla="*/ 1137915 h 1173976"/>
              <a:gd name="connsiteX57" fmla="*/ 543489 w 700631"/>
              <a:gd name="connsiteY57" fmla="*/ 1171400 h 1173976"/>
              <a:gd name="connsiteX58" fmla="*/ 649096 w 700631"/>
              <a:gd name="connsiteY58" fmla="*/ 1173976 h 1173976"/>
              <a:gd name="connsiteX59" fmla="*/ 700611 w 700631"/>
              <a:gd name="connsiteY59" fmla="*/ 1037460 h 1173976"/>
              <a:gd name="connsiteX60" fmla="*/ 643944 w 700631"/>
              <a:gd name="connsiteY60" fmla="*/ 996248 h 1173976"/>
              <a:gd name="connsiteX61" fmla="*/ 669702 w 700631"/>
              <a:gd name="connsiteY61" fmla="*/ 934429 h 1173976"/>
              <a:gd name="connsiteX62" fmla="*/ 600156 w 700631"/>
              <a:gd name="connsiteY62" fmla="*/ 877762 h 1173976"/>
              <a:gd name="connsiteX63" fmla="*/ 597580 w 700631"/>
              <a:gd name="connsiteY63" fmla="*/ 839125 h 1173976"/>
              <a:gd name="connsiteX64" fmla="*/ 628489 w 700631"/>
              <a:gd name="connsiteY64" fmla="*/ 813368 h 1173976"/>
              <a:gd name="connsiteX65" fmla="*/ 618186 w 700631"/>
              <a:gd name="connsiteY65" fmla="*/ 800489 h 1173976"/>
              <a:gd name="connsiteX66" fmla="*/ 569247 w 700631"/>
              <a:gd name="connsiteY66" fmla="*/ 795337 h 1173976"/>
              <a:gd name="connsiteX67" fmla="*/ 587277 w 700631"/>
              <a:gd name="connsiteY67" fmla="*/ 772155 h 1173976"/>
              <a:gd name="connsiteX68" fmla="*/ 607883 w 700631"/>
              <a:gd name="connsiteY68" fmla="*/ 764428 h 1173976"/>
              <a:gd name="connsiteX69" fmla="*/ 610459 w 700631"/>
              <a:gd name="connsiteY69" fmla="*/ 738670 h 1173976"/>
              <a:gd name="connsiteX70" fmla="*/ 589853 w 700631"/>
              <a:gd name="connsiteY70" fmla="*/ 738670 h 1173976"/>
              <a:gd name="connsiteX71" fmla="*/ 595004 w 700631"/>
              <a:gd name="connsiteY71" fmla="*/ 710337 h 1173976"/>
              <a:gd name="connsiteX72" fmla="*/ 571822 w 700631"/>
              <a:gd name="connsiteY72" fmla="*/ 710337 h 1173976"/>
              <a:gd name="connsiteX73" fmla="*/ 558944 w 700631"/>
              <a:gd name="connsiteY73" fmla="*/ 728367 h 1173976"/>
              <a:gd name="connsiteX74" fmla="*/ 535762 w 700631"/>
              <a:gd name="connsiteY74" fmla="*/ 692306 h 1173976"/>
              <a:gd name="connsiteX75" fmla="*/ 520307 w 700631"/>
              <a:gd name="connsiteY75" fmla="*/ 663973 h 1173976"/>
              <a:gd name="connsiteX76" fmla="*/ 491973 w 700631"/>
              <a:gd name="connsiteY76" fmla="*/ 630488 h 1173976"/>
              <a:gd name="connsiteX77" fmla="*/ 512580 w 700631"/>
              <a:gd name="connsiteY77" fmla="*/ 617609 h 1173976"/>
              <a:gd name="connsiteX78" fmla="*/ 522883 w 700631"/>
              <a:gd name="connsiteY78" fmla="*/ 578972 h 1173976"/>
              <a:gd name="connsiteX79" fmla="*/ 589853 w 700631"/>
              <a:gd name="connsiteY79" fmla="*/ 553214 h 1173976"/>
              <a:gd name="connsiteX80" fmla="*/ 553792 w 700631"/>
              <a:gd name="connsiteY80" fmla="*/ 522305 h 1173976"/>
              <a:gd name="connsiteX81" fmla="*/ 561519 w 700631"/>
              <a:gd name="connsiteY81" fmla="*/ 496547 h 1173976"/>
              <a:gd name="connsiteX82" fmla="*/ 576974 w 700631"/>
              <a:gd name="connsiteY82" fmla="*/ 483669 h 1173976"/>
              <a:gd name="connsiteX83" fmla="*/ 556368 w 700631"/>
              <a:gd name="connsiteY83" fmla="*/ 450183 h 1173976"/>
              <a:gd name="connsiteX84" fmla="*/ 584701 w 700631"/>
              <a:gd name="connsiteY84" fmla="*/ 408971 h 1173976"/>
              <a:gd name="connsiteX85" fmla="*/ 576974 w 700631"/>
              <a:gd name="connsiteY85" fmla="*/ 401244 h 1173976"/>
              <a:gd name="connsiteX86" fmla="*/ 569247 w 700631"/>
              <a:gd name="connsiteY86" fmla="*/ 339425 h 1173976"/>
              <a:gd name="connsiteX87" fmla="*/ 558944 w 700631"/>
              <a:gd name="connsiteY87" fmla="*/ 326546 h 1173976"/>
              <a:gd name="connsiteX88" fmla="*/ 566671 w 700631"/>
              <a:gd name="connsiteY88" fmla="*/ 303364 h 1173976"/>
              <a:gd name="connsiteX89" fmla="*/ 597580 w 700631"/>
              <a:gd name="connsiteY89" fmla="*/ 313667 h 1173976"/>
              <a:gd name="connsiteX90" fmla="*/ 633641 w 700631"/>
              <a:gd name="connsiteY90" fmla="*/ 269879 h 1173976"/>
              <a:gd name="connsiteX91" fmla="*/ 625914 w 700631"/>
              <a:gd name="connsiteY91" fmla="*/ 223515 h 1173976"/>
              <a:gd name="connsiteX92" fmla="*/ 631065 w 700631"/>
              <a:gd name="connsiteY92" fmla="*/ 151394 h 1173976"/>
              <a:gd name="connsiteX93" fmla="*/ 646520 w 700631"/>
              <a:gd name="connsiteY93" fmla="*/ 99878 h 1173976"/>
              <a:gd name="connsiteX94" fmla="*/ 669702 w 700631"/>
              <a:gd name="connsiteY94" fmla="*/ 1999 h 1173976"/>
              <a:gd name="connsiteX0" fmla="*/ 669702 w 700631"/>
              <a:gd name="connsiteY0" fmla="*/ 1999 h 1173976"/>
              <a:gd name="connsiteX1" fmla="*/ 610459 w 700631"/>
              <a:gd name="connsiteY1" fmla="*/ 27756 h 1173976"/>
              <a:gd name="connsiteX2" fmla="*/ 574398 w 700631"/>
              <a:gd name="connsiteY2" fmla="*/ 25181 h 1173976"/>
              <a:gd name="connsiteX3" fmla="*/ 571822 w 700631"/>
              <a:gd name="connsiteY3" fmla="*/ 40635 h 1173976"/>
              <a:gd name="connsiteX4" fmla="*/ 548640 w 700631"/>
              <a:gd name="connsiteY4" fmla="*/ 40635 h 1173976"/>
              <a:gd name="connsiteX5" fmla="*/ 540913 w 700631"/>
              <a:gd name="connsiteY5" fmla="*/ 61241 h 1173976"/>
              <a:gd name="connsiteX6" fmla="*/ 517731 w 700631"/>
              <a:gd name="connsiteY6" fmla="*/ 66393 h 1173976"/>
              <a:gd name="connsiteX7" fmla="*/ 507428 w 700631"/>
              <a:gd name="connsiteY7" fmla="*/ 86999 h 1173976"/>
              <a:gd name="connsiteX8" fmla="*/ 468791 w 700631"/>
              <a:gd name="connsiteY8" fmla="*/ 74120 h 1173976"/>
              <a:gd name="connsiteX9" fmla="*/ 463640 w 700631"/>
              <a:gd name="connsiteY9" fmla="*/ 105030 h 1173976"/>
              <a:gd name="connsiteX10" fmla="*/ 427579 w 700631"/>
              <a:gd name="connsiteY10" fmla="*/ 92151 h 1173976"/>
              <a:gd name="connsiteX11" fmla="*/ 394094 w 700631"/>
              <a:gd name="connsiteY11" fmla="*/ 105030 h 1173976"/>
              <a:gd name="connsiteX12" fmla="*/ 376064 w 700631"/>
              <a:gd name="connsiteY12" fmla="*/ 117909 h 1173976"/>
              <a:gd name="connsiteX13" fmla="*/ 388942 w 700631"/>
              <a:gd name="connsiteY13" fmla="*/ 143666 h 1173976"/>
              <a:gd name="connsiteX14" fmla="*/ 355457 w 700631"/>
              <a:gd name="connsiteY14" fmla="*/ 164272 h 1173976"/>
              <a:gd name="connsiteX15" fmla="*/ 358033 w 700631"/>
              <a:gd name="connsiteY15" fmla="*/ 195182 h 1173976"/>
              <a:gd name="connsiteX16" fmla="*/ 401821 w 700631"/>
              <a:gd name="connsiteY16" fmla="*/ 259576 h 1173976"/>
              <a:gd name="connsiteX17" fmla="*/ 386367 w 700631"/>
              <a:gd name="connsiteY17" fmla="*/ 321395 h 1173976"/>
              <a:gd name="connsiteX18" fmla="*/ 358033 w 700631"/>
              <a:gd name="connsiteY18" fmla="*/ 357456 h 1173976"/>
              <a:gd name="connsiteX19" fmla="*/ 365760 w 700631"/>
              <a:gd name="connsiteY19" fmla="*/ 388365 h 1173976"/>
              <a:gd name="connsiteX20" fmla="*/ 334851 w 700631"/>
              <a:gd name="connsiteY20" fmla="*/ 427001 h 1173976"/>
              <a:gd name="connsiteX21" fmla="*/ 296215 w 700631"/>
              <a:gd name="connsiteY21" fmla="*/ 445032 h 1173976"/>
              <a:gd name="connsiteX22" fmla="*/ 314245 w 700631"/>
              <a:gd name="connsiteY22" fmla="*/ 463062 h 1173976"/>
              <a:gd name="connsiteX23" fmla="*/ 314245 w 700631"/>
              <a:gd name="connsiteY23" fmla="*/ 509426 h 1173976"/>
              <a:gd name="connsiteX24" fmla="*/ 345154 w 700631"/>
              <a:gd name="connsiteY24" fmla="*/ 509426 h 1173976"/>
              <a:gd name="connsiteX25" fmla="*/ 358033 w 700631"/>
              <a:gd name="connsiteY25" fmla="*/ 517154 h 1173976"/>
              <a:gd name="connsiteX26" fmla="*/ 352882 w 700631"/>
              <a:gd name="connsiteY26" fmla="*/ 537760 h 1173976"/>
              <a:gd name="connsiteX27" fmla="*/ 342578 w 700631"/>
              <a:gd name="connsiteY27" fmla="*/ 591850 h 1173976"/>
              <a:gd name="connsiteX28" fmla="*/ 278184 w 700631"/>
              <a:gd name="connsiteY28" fmla="*/ 640791 h 1173976"/>
              <a:gd name="connsiteX29" fmla="*/ 262729 w 700631"/>
              <a:gd name="connsiteY29" fmla="*/ 620185 h 1173976"/>
              <a:gd name="connsiteX30" fmla="*/ 200911 w 700631"/>
              <a:gd name="connsiteY30" fmla="*/ 669124 h 1173976"/>
              <a:gd name="connsiteX31" fmla="*/ 133941 w 700631"/>
              <a:gd name="connsiteY31" fmla="*/ 653670 h 1173976"/>
              <a:gd name="connsiteX32" fmla="*/ 64395 w 700631"/>
              <a:gd name="connsiteY32" fmla="*/ 710337 h 1173976"/>
              <a:gd name="connsiteX33" fmla="*/ 56668 w 700631"/>
              <a:gd name="connsiteY33" fmla="*/ 746398 h 1173976"/>
              <a:gd name="connsiteX34" fmla="*/ 36061 w 700631"/>
              <a:gd name="connsiteY34" fmla="*/ 767004 h 1173976"/>
              <a:gd name="connsiteX35" fmla="*/ 28334 w 700631"/>
              <a:gd name="connsiteY35" fmla="*/ 797913 h 1173976"/>
              <a:gd name="connsiteX36" fmla="*/ 2576 w 700631"/>
              <a:gd name="connsiteY36" fmla="*/ 800489 h 1173976"/>
              <a:gd name="connsiteX37" fmla="*/ 0 w 700631"/>
              <a:gd name="connsiteY37" fmla="*/ 867459 h 1173976"/>
              <a:gd name="connsiteX38" fmla="*/ 0 w 700631"/>
              <a:gd name="connsiteY38" fmla="*/ 867459 h 1173976"/>
              <a:gd name="connsiteX39" fmla="*/ 33486 w 700631"/>
              <a:gd name="connsiteY39" fmla="*/ 898368 h 1173976"/>
              <a:gd name="connsiteX40" fmla="*/ 59243 w 700631"/>
              <a:gd name="connsiteY40" fmla="*/ 924126 h 1173976"/>
              <a:gd name="connsiteX41" fmla="*/ 85001 w 700631"/>
              <a:gd name="connsiteY41" fmla="*/ 895792 h 1173976"/>
              <a:gd name="connsiteX42" fmla="*/ 97880 w 700631"/>
              <a:gd name="connsiteY42" fmla="*/ 913823 h 1173976"/>
              <a:gd name="connsiteX43" fmla="*/ 126213 w 700631"/>
              <a:gd name="connsiteY43" fmla="*/ 921550 h 1173976"/>
              <a:gd name="connsiteX44" fmla="*/ 157123 w 700631"/>
              <a:gd name="connsiteY44" fmla="*/ 911247 h 1173976"/>
              <a:gd name="connsiteX45" fmla="*/ 195759 w 700631"/>
              <a:gd name="connsiteY45" fmla="*/ 900944 h 1173976"/>
              <a:gd name="connsiteX46" fmla="*/ 195759 w 700631"/>
              <a:gd name="connsiteY46" fmla="*/ 900944 h 1173976"/>
              <a:gd name="connsiteX47" fmla="*/ 236972 w 700631"/>
              <a:gd name="connsiteY47" fmla="*/ 913823 h 1173976"/>
              <a:gd name="connsiteX48" fmla="*/ 278184 w 700631"/>
              <a:gd name="connsiteY48" fmla="*/ 942156 h 1173976"/>
              <a:gd name="connsiteX49" fmla="*/ 306518 w 700631"/>
              <a:gd name="connsiteY49" fmla="*/ 957611 h 1173976"/>
              <a:gd name="connsiteX50" fmla="*/ 321972 w 700631"/>
              <a:gd name="connsiteY50" fmla="*/ 1006551 h 1173976"/>
              <a:gd name="connsiteX51" fmla="*/ 229244 w 700631"/>
              <a:gd name="connsiteY51" fmla="*/ 1101854 h 1173976"/>
              <a:gd name="connsiteX52" fmla="*/ 229244 w 700631"/>
              <a:gd name="connsiteY52" fmla="*/ 1109581 h 1173976"/>
              <a:gd name="connsiteX53" fmla="*/ 267881 w 700631"/>
              <a:gd name="connsiteY53" fmla="*/ 1114733 h 1173976"/>
              <a:gd name="connsiteX54" fmla="*/ 267881 w 700631"/>
              <a:gd name="connsiteY54" fmla="*/ 1150794 h 1173976"/>
              <a:gd name="connsiteX55" fmla="*/ 373488 w 700631"/>
              <a:gd name="connsiteY55" fmla="*/ 1125036 h 1173976"/>
              <a:gd name="connsiteX56" fmla="*/ 458488 w 700631"/>
              <a:gd name="connsiteY56" fmla="*/ 1137915 h 1173976"/>
              <a:gd name="connsiteX57" fmla="*/ 543489 w 700631"/>
              <a:gd name="connsiteY57" fmla="*/ 1171400 h 1173976"/>
              <a:gd name="connsiteX58" fmla="*/ 649096 w 700631"/>
              <a:gd name="connsiteY58" fmla="*/ 1173976 h 1173976"/>
              <a:gd name="connsiteX59" fmla="*/ 700611 w 700631"/>
              <a:gd name="connsiteY59" fmla="*/ 1037460 h 1173976"/>
              <a:gd name="connsiteX60" fmla="*/ 643944 w 700631"/>
              <a:gd name="connsiteY60" fmla="*/ 996248 h 1173976"/>
              <a:gd name="connsiteX61" fmla="*/ 669702 w 700631"/>
              <a:gd name="connsiteY61" fmla="*/ 934429 h 1173976"/>
              <a:gd name="connsiteX62" fmla="*/ 600156 w 700631"/>
              <a:gd name="connsiteY62" fmla="*/ 877762 h 1173976"/>
              <a:gd name="connsiteX63" fmla="*/ 597580 w 700631"/>
              <a:gd name="connsiteY63" fmla="*/ 839125 h 1173976"/>
              <a:gd name="connsiteX64" fmla="*/ 628489 w 700631"/>
              <a:gd name="connsiteY64" fmla="*/ 813368 h 1173976"/>
              <a:gd name="connsiteX65" fmla="*/ 618186 w 700631"/>
              <a:gd name="connsiteY65" fmla="*/ 800489 h 1173976"/>
              <a:gd name="connsiteX66" fmla="*/ 569247 w 700631"/>
              <a:gd name="connsiteY66" fmla="*/ 795337 h 1173976"/>
              <a:gd name="connsiteX67" fmla="*/ 587277 w 700631"/>
              <a:gd name="connsiteY67" fmla="*/ 772155 h 1173976"/>
              <a:gd name="connsiteX68" fmla="*/ 607883 w 700631"/>
              <a:gd name="connsiteY68" fmla="*/ 764428 h 1173976"/>
              <a:gd name="connsiteX69" fmla="*/ 610459 w 700631"/>
              <a:gd name="connsiteY69" fmla="*/ 738670 h 1173976"/>
              <a:gd name="connsiteX70" fmla="*/ 589853 w 700631"/>
              <a:gd name="connsiteY70" fmla="*/ 738670 h 1173976"/>
              <a:gd name="connsiteX71" fmla="*/ 595004 w 700631"/>
              <a:gd name="connsiteY71" fmla="*/ 710337 h 1173976"/>
              <a:gd name="connsiteX72" fmla="*/ 571822 w 700631"/>
              <a:gd name="connsiteY72" fmla="*/ 710337 h 1173976"/>
              <a:gd name="connsiteX73" fmla="*/ 558944 w 700631"/>
              <a:gd name="connsiteY73" fmla="*/ 728367 h 1173976"/>
              <a:gd name="connsiteX74" fmla="*/ 535762 w 700631"/>
              <a:gd name="connsiteY74" fmla="*/ 692306 h 1173976"/>
              <a:gd name="connsiteX75" fmla="*/ 520307 w 700631"/>
              <a:gd name="connsiteY75" fmla="*/ 663973 h 1173976"/>
              <a:gd name="connsiteX76" fmla="*/ 491973 w 700631"/>
              <a:gd name="connsiteY76" fmla="*/ 630488 h 1173976"/>
              <a:gd name="connsiteX77" fmla="*/ 512580 w 700631"/>
              <a:gd name="connsiteY77" fmla="*/ 617609 h 1173976"/>
              <a:gd name="connsiteX78" fmla="*/ 522883 w 700631"/>
              <a:gd name="connsiteY78" fmla="*/ 578972 h 1173976"/>
              <a:gd name="connsiteX79" fmla="*/ 589853 w 700631"/>
              <a:gd name="connsiteY79" fmla="*/ 553214 h 1173976"/>
              <a:gd name="connsiteX80" fmla="*/ 553792 w 700631"/>
              <a:gd name="connsiteY80" fmla="*/ 522305 h 1173976"/>
              <a:gd name="connsiteX81" fmla="*/ 561519 w 700631"/>
              <a:gd name="connsiteY81" fmla="*/ 496547 h 1173976"/>
              <a:gd name="connsiteX82" fmla="*/ 576974 w 700631"/>
              <a:gd name="connsiteY82" fmla="*/ 483669 h 1173976"/>
              <a:gd name="connsiteX83" fmla="*/ 556368 w 700631"/>
              <a:gd name="connsiteY83" fmla="*/ 450183 h 1173976"/>
              <a:gd name="connsiteX84" fmla="*/ 584701 w 700631"/>
              <a:gd name="connsiteY84" fmla="*/ 408971 h 1173976"/>
              <a:gd name="connsiteX85" fmla="*/ 576974 w 700631"/>
              <a:gd name="connsiteY85" fmla="*/ 401244 h 1173976"/>
              <a:gd name="connsiteX86" fmla="*/ 569247 w 700631"/>
              <a:gd name="connsiteY86" fmla="*/ 339425 h 1173976"/>
              <a:gd name="connsiteX87" fmla="*/ 558944 w 700631"/>
              <a:gd name="connsiteY87" fmla="*/ 326546 h 1173976"/>
              <a:gd name="connsiteX88" fmla="*/ 566671 w 700631"/>
              <a:gd name="connsiteY88" fmla="*/ 303364 h 1173976"/>
              <a:gd name="connsiteX89" fmla="*/ 597580 w 700631"/>
              <a:gd name="connsiteY89" fmla="*/ 313667 h 1173976"/>
              <a:gd name="connsiteX90" fmla="*/ 633641 w 700631"/>
              <a:gd name="connsiteY90" fmla="*/ 269879 h 1173976"/>
              <a:gd name="connsiteX91" fmla="*/ 625914 w 700631"/>
              <a:gd name="connsiteY91" fmla="*/ 223515 h 1173976"/>
              <a:gd name="connsiteX92" fmla="*/ 631065 w 700631"/>
              <a:gd name="connsiteY92" fmla="*/ 151394 h 1173976"/>
              <a:gd name="connsiteX93" fmla="*/ 646520 w 700631"/>
              <a:gd name="connsiteY93" fmla="*/ 99878 h 1173976"/>
              <a:gd name="connsiteX94" fmla="*/ 669702 w 700631"/>
              <a:gd name="connsiteY94" fmla="*/ 1999 h 1173976"/>
              <a:gd name="connsiteX0" fmla="*/ 669702 w 700631"/>
              <a:gd name="connsiteY0" fmla="*/ 1999 h 1173976"/>
              <a:gd name="connsiteX1" fmla="*/ 610459 w 700631"/>
              <a:gd name="connsiteY1" fmla="*/ 27756 h 1173976"/>
              <a:gd name="connsiteX2" fmla="*/ 574398 w 700631"/>
              <a:gd name="connsiteY2" fmla="*/ 25181 h 1173976"/>
              <a:gd name="connsiteX3" fmla="*/ 571822 w 700631"/>
              <a:gd name="connsiteY3" fmla="*/ 40635 h 1173976"/>
              <a:gd name="connsiteX4" fmla="*/ 548640 w 700631"/>
              <a:gd name="connsiteY4" fmla="*/ 40635 h 1173976"/>
              <a:gd name="connsiteX5" fmla="*/ 540913 w 700631"/>
              <a:gd name="connsiteY5" fmla="*/ 61241 h 1173976"/>
              <a:gd name="connsiteX6" fmla="*/ 517731 w 700631"/>
              <a:gd name="connsiteY6" fmla="*/ 66393 h 1173976"/>
              <a:gd name="connsiteX7" fmla="*/ 507428 w 700631"/>
              <a:gd name="connsiteY7" fmla="*/ 86999 h 1173976"/>
              <a:gd name="connsiteX8" fmla="*/ 468791 w 700631"/>
              <a:gd name="connsiteY8" fmla="*/ 74120 h 1173976"/>
              <a:gd name="connsiteX9" fmla="*/ 463640 w 700631"/>
              <a:gd name="connsiteY9" fmla="*/ 105030 h 1173976"/>
              <a:gd name="connsiteX10" fmla="*/ 427579 w 700631"/>
              <a:gd name="connsiteY10" fmla="*/ 92151 h 1173976"/>
              <a:gd name="connsiteX11" fmla="*/ 394094 w 700631"/>
              <a:gd name="connsiteY11" fmla="*/ 105030 h 1173976"/>
              <a:gd name="connsiteX12" fmla="*/ 376064 w 700631"/>
              <a:gd name="connsiteY12" fmla="*/ 117909 h 1173976"/>
              <a:gd name="connsiteX13" fmla="*/ 388942 w 700631"/>
              <a:gd name="connsiteY13" fmla="*/ 143666 h 1173976"/>
              <a:gd name="connsiteX14" fmla="*/ 355457 w 700631"/>
              <a:gd name="connsiteY14" fmla="*/ 164272 h 1173976"/>
              <a:gd name="connsiteX15" fmla="*/ 358033 w 700631"/>
              <a:gd name="connsiteY15" fmla="*/ 195182 h 1173976"/>
              <a:gd name="connsiteX16" fmla="*/ 401821 w 700631"/>
              <a:gd name="connsiteY16" fmla="*/ 259576 h 1173976"/>
              <a:gd name="connsiteX17" fmla="*/ 386367 w 700631"/>
              <a:gd name="connsiteY17" fmla="*/ 321395 h 1173976"/>
              <a:gd name="connsiteX18" fmla="*/ 358033 w 700631"/>
              <a:gd name="connsiteY18" fmla="*/ 357456 h 1173976"/>
              <a:gd name="connsiteX19" fmla="*/ 365760 w 700631"/>
              <a:gd name="connsiteY19" fmla="*/ 388365 h 1173976"/>
              <a:gd name="connsiteX20" fmla="*/ 334851 w 700631"/>
              <a:gd name="connsiteY20" fmla="*/ 427001 h 1173976"/>
              <a:gd name="connsiteX21" fmla="*/ 296215 w 700631"/>
              <a:gd name="connsiteY21" fmla="*/ 445032 h 1173976"/>
              <a:gd name="connsiteX22" fmla="*/ 314245 w 700631"/>
              <a:gd name="connsiteY22" fmla="*/ 463062 h 1173976"/>
              <a:gd name="connsiteX23" fmla="*/ 314245 w 700631"/>
              <a:gd name="connsiteY23" fmla="*/ 509426 h 1173976"/>
              <a:gd name="connsiteX24" fmla="*/ 345154 w 700631"/>
              <a:gd name="connsiteY24" fmla="*/ 509426 h 1173976"/>
              <a:gd name="connsiteX25" fmla="*/ 358033 w 700631"/>
              <a:gd name="connsiteY25" fmla="*/ 517154 h 1173976"/>
              <a:gd name="connsiteX26" fmla="*/ 352882 w 700631"/>
              <a:gd name="connsiteY26" fmla="*/ 537760 h 1173976"/>
              <a:gd name="connsiteX27" fmla="*/ 342578 w 700631"/>
              <a:gd name="connsiteY27" fmla="*/ 591850 h 1173976"/>
              <a:gd name="connsiteX28" fmla="*/ 278184 w 700631"/>
              <a:gd name="connsiteY28" fmla="*/ 640791 h 1173976"/>
              <a:gd name="connsiteX29" fmla="*/ 262729 w 700631"/>
              <a:gd name="connsiteY29" fmla="*/ 620185 h 1173976"/>
              <a:gd name="connsiteX30" fmla="*/ 200911 w 700631"/>
              <a:gd name="connsiteY30" fmla="*/ 669124 h 1173976"/>
              <a:gd name="connsiteX31" fmla="*/ 133941 w 700631"/>
              <a:gd name="connsiteY31" fmla="*/ 653670 h 1173976"/>
              <a:gd name="connsiteX32" fmla="*/ 64395 w 700631"/>
              <a:gd name="connsiteY32" fmla="*/ 710337 h 1173976"/>
              <a:gd name="connsiteX33" fmla="*/ 56668 w 700631"/>
              <a:gd name="connsiteY33" fmla="*/ 746398 h 1173976"/>
              <a:gd name="connsiteX34" fmla="*/ 36061 w 700631"/>
              <a:gd name="connsiteY34" fmla="*/ 767004 h 1173976"/>
              <a:gd name="connsiteX35" fmla="*/ 28334 w 700631"/>
              <a:gd name="connsiteY35" fmla="*/ 797913 h 1173976"/>
              <a:gd name="connsiteX36" fmla="*/ 2576 w 700631"/>
              <a:gd name="connsiteY36" fmla="*/ 800489 h 1173976"/>
              <a:gd name="connsiteX37" fmla="*/ 0 w 700631"/>
              <a:gd name="connsiteY37" fmla="*/ 867459 h 1173976"/>
              <a:gd name="connsiteX38" fmla="*/ 0 w 700631"/>
              <a:gd name="connsiteY38" fmla="*/ 867459 h 1173976"/>
              <a:gd name="connsiteX39" fmla="*/ 33486 w 700631"/>
              <a:gd name="connsiteY39" fmla="*/ 898368 h 1173976"/>
              <a:gd name="connsiteX40" fmla="*/ 59243 w 700631"/>
              <a:gd name="connsiteY40" fmla="*/ 924126 h 1173976"/>
              <a:gd name="connsiteX41" fmla="*/ 85001 w 700631"/>
              <a:gd name="connsiteY41" fmla="*/ 895792 h 1173976"/>
              <a:gd name="connsiteX42" fmla="*/ 97880 w 700631"/>
              <a:gd name="connsiteY42" fmla="*/ 913823 h 1173976"/>
              <a:gd name="connsiteX43" fmla="*/ 126213 w 700631"/>
              <a:gd name="connsiteY43" fmla="*/ 921550 h 1173976"/>
              <a:gd name="connsiteX44" fmla="*/ 157123 w 700631"/>
              <a:gd name="connsiteY44" fmla="*/ 911247 h 1173976"/>
              <a:gd name="connsiteX45" fmla="*/ 195759 w 700631"/>
              <a:gd name="connsiteY45" fmla="*/ 900944 h 1173976"/>
              <a:gd name="connsiteX46" fmla="*/ 195759 w 700631"/>
              <a:gd name="connsiteY46" fmla="*/ 900944 h 1173976"/>
              <a:gd name="connsiteX47" fmla="*/ 236972 w 700631"/>
              <a:gd name="connsiteY47" fmla="*/ 913823 h 1173976"/>
              <a:gd name="connsiteX48" fmla="*/ 278184 w 700631"/>
              <a:gd name="connsiteY48" fmla="*/ 942156 h 1173976"/>
              <a:gd name="connsiteX49" fmla="*/ 306518 w 700631"/>
              <a:gd name="connsiteY49" fmla="*/ 957611 h 1173976"/>
              <a:gd name="connsiteX50" fmla="*/ 321972 w 700631"/>
              <a:gd name="connsiteY50" fmla="*/ 1006551 h 1173976"/>
              <a:gd name="connsiteX51" fmla="*/ 229244 w 700631"/>
              <a:gd name="connsiteY51" fmla="*/ 1101854 h 1173976"/>
              <a:gd name="connsiteX52" fmla="*/ 229244 w 700631"/>
              <a:gd name="connsiteY52" fmla="*/ 1109581 h 1173976"/>
              <a:gd name="connsiteX53" fmla="*/ 267881 w 700631"/>
              <a:gd name="connsiteY53" fmla="*/ 1114733 h 1173976"/>
              <a:gd name="connsiteX54" fmla="*/ 267881 w 700631"/>
              <a:gd name="connsiteY54" fmla="*/ 1150794 h 1173976"/>
              <a:gd name="connsiteX55" fmla="*/ 373488 w 700631"/>
              <a:gd name="connsiteY55" fmla="*/ 1125036 h 1173976"/>
              <a:gd name="connsiteX56" fmla="*/ 458488 w 700631"/>
              <a:gd name="connsiteY56" fmla="*/ 1137915 h 1173976"/>
              <a:gd name="connsiteX57" fmla="*/ 543489 w 700631"/>
              <a:gd name="connsiteY57" fmla="*/ 1171400 h 1173976"/>
              <a:gd name="connsiteX58" fmla="*/ 649096 w 700631"/>
              <a:gd name="connsiteY58" fmla="*/ 1173976 h 1173976"/>
              <a:gd name="connsiteX59" fmla="*/ 700611 w 700631"/>
              <a:gd name="connsiteY59" fmla="*/ 1037460 h 1173976"/>
              <a:gd name="connsiteX60" fmla="*/ 643944 w 700631"/>
              <a:gd name="connsiteY60" fmla="*/ 996248 h 1173976"/>
              <a:gd name="connsiteX61" fmla="*/ 669702 w 700631"/>
              <a:gd name="connsiteY61" fmla="*/ 934429 h 1173976"/>
              <a:gd name="connsiteX62" fmla="*/ 600156 w 700631"/>
              <a:gd name="connsiteY62" fmla="*/ 877762 h 1173976"/>
              <a:gd name="connsiteX63" fmla="*/ 597580 w 700631"/>
              <a:gd name="connsiteY63" fmla="*/ 839125 h 1173976"/>
              <a:gd name="connsiteX64" fmla="*/ 628489 w 700631"/>
              <a:gd name="connsiteY64" fmla="*/ 813368 h 1173976"/>
              <a:gd name="connsiteX65" fmla="*/ 618186 w 700631"/>
              <a:gd name="connsiteY65" fmla="*/ 800489 h 1173976"/>
              <a:gd name="connsiteX66" fmla="*/ 569247 w 700631"/>
              <a:gd name="connsiteY66" fmla="*/ 795337 h 1173976"/>
              <a:gd name="connsiteX67" fmla="*/ 587277 w 700631"/>
              <a:gd name="connsiteY67" fmla="*/ 772155 h 1173976"/>
              <a:gd name="connsiteX68" fmla="*/ 607883 w 700631"/>
              <a:gd name="connsiteY68" fmla="*/ 764428 h 1173976"/>
              <a:gd name="connsiteX69" fmla="*/ 610459 w 700631"/>
              <a:gd name="connsiteY69" fmla="*/ 738670 h 1173976"/>
              <a:gd name="connsiteX70" fmla="*/ 589853 w 700631"/>
              <a:gd name="connsiteY70" fmla="*/ 738670 h 1173976"/>
              <a:gd name="connsiteX71" fmla="*/ 595004 w 700631"/>
              <a:gd name="connsiteY71" fmla="*/ 710337 h 1173976"/>
              <a:gd name="connsiteX72" fmla="*/ 571822 w 700631"/>
              <a:gd name="connsiteY72" fmla="*/ 710337 h 1173976"/>
              <a:gd name="connsiteX73" fmla="*/ 558944 w 700631"/>
              <a:gd name="connsiteY73" fmla="*/ 728367 h 1173976"/>
              <a:gd name="connsiteX74" fmla="*/ 535762 w 700631"/>
              <a:gd name="connsiteY74" fmla="*/ 692306 h 1173976"/>
              <a:gd name="connsiteX75" fmla="*/ 520307 w 700631"/>
              <a:gd name="connsiteY75" fmla="*/ 663973 h 1173976"/>
              <a:gd name="connsiteX76" fmla="*/ 491973 w 700631"/>
              <a:gd name="connsiteY76" fmla="*/ 630488 h 1173976"/>
              <a:gd name="connsiteX77" fmla="*/ 512580 w 700631"/>
              <a:gd name="connsiteY77" fmla="*/ 617609 h 1173976"/>
              <a:gd name="connsiteX78" fmla="*/ 522883 w 700631"/>
              <a:gd name="connsiteY78" fmla="*/ 578972 h 1173976"/>
              <a:gd name="connsiteX79" fmla="*/ 589853 w 700631"/>
              <a:gd name="connsiteY79" fmla="*/ 553214 h 1173976"/>
              <a:gd name="connsiteX80" fmla="*/ 553792 w 700631"/>
              <a:gd name="connsiteY80" fmla="*/ 522305 h 1173976"/>
              <a:gd name="connsiteX81" fmla="*/ 561519 w 700631"/>
              <a:gd name="connsiteY81" fmla="*/ 496547 h 1173976"/>
              <a:gd name="connsiteX82" fmla="*/ 576974 w 700631"/>
              <a:gd name="connsiteY82" fmla="*/ 483669 h 1173976"/>
              <a:gd name="connsiteX83" fmla="*/ 556368 w 700631"/>
              <a:gd name="connsiteY83" fmla="*/ 450183 h 1173976"/>
              <a:gd name="connsiteX84" fmla="*/ 584701 w 700631"/>
              <a:gd name="connsiteY84" fmla="*/ 408971 h 1173976"/>
              <a:gd name="connsiteX85" fmla="*/ 576974 w 700631"/>
              <a:gd name="connsiteY85" fmla="*/ 401244 h 1173976"/>
              <a:gd name="connsiteX86" fmla="*/ 569247 w 700631"/>
              <a:gd name="connsiteY86" fmla="*/ 339425 h 1173976"/>
              <a:gd name="connsiteX87" fmla="*/ 558944 w 700631"/>
              <a:gd name="connsiteY87" fmla="*/ 326546 h 1173976"/>
              <a:gd name="connsiteX88" fmla="*/ 566671 w 700631"/>
              <a:gd name="connsiteY88" fmla="*/ 303364 h 1173976"/>
              <a:gd name="connsiteX89" fmla="*/ 597580 w 700631"/>
              <a:gd name="connsiteY89" fmla="*/ 313667 h 1173976"/>
              <a:gd name="connsiteX90" fmla="*/ 633641 w 700631"/>
              <a:gd name="connsiteY90" fmla="*/ 269879 h 1173976"/>
              <a:gd name="connsiteX91" fmla="*/ 625914 w 700631"/>
              <a:gd name="connsiteY91" fmla="*/ 223515 h 1173976"/>
              <a:gd name="connsiteX92" fmla="*/ 631065 w 700631"/>
              <a:gd name="connsiteY92" fmla="*/ 151394 h 1173976"/>
              <a:gd name="connsiteX93" fmla="*/ 646520 w 700631"/>
              <a:gd name="connsiteY93" fmla="*/ 99878 h 1173976"/>
              <a:gd name="connsiteX94" fmla="*/ 669702 w 700631"/>
              <a:gd name="connsiteY94" fmla="*/ 1999 h 1173976"/>
              <a:gd name="connsiteX0" fmla="*/ 669702 w 700631"/>
              <a:gd name="connsiteY0" fmla="*/ 1999 h 1173976"/>
              <a:gd name="connsiteX1" fmla="*/ 610459 w 700631"/>
              <a:gd name="connsiteY1" fmla="*/ 27756 h 1173976"/>
              <a:gd name="connsiteX2" fmla="*/ 574398 w 700631"/>
              <a:gd name="connsiteY2" fmla="*/ 25181 h 1173976"/>
              <a:gd name="connsiteX3" fmla="*/ 571822 w 700631"/>
              <a:gd name="connsiteY3" fmla="*/ 40635 h 1173976"/>
              <a:gd name="connsiteX4" fmla="*/ 548640 w 700631"/>
              <a:gd name="connsiteY4" fmla="*/ 40635 h 1173976"/>
              <a:gd name="connsiteX5" fmla="*/ 540913 w 700631"/>
              <a:gd name="connsiteY5" fmla="*/ 61241 h 1173976"/>
              <a:gd name="connsiteX6" fmla="*/ 517731 w 700631"/>
              <a:gd name="connsiteY6" fmla="*/ 66393 h 1173976"/>
              <a:gd name="connsiteX7" fmla="*/ 507428 w 700631"/>
              <a:gd name="connsiteY7" fmla="*/ 86999 h 1173976"/>
              <a:gd name="connsiteX8" fmla="*/ 468791 w 700631"/>
              <a:gd name="connsiteY8" fmla="*/ 74120 h 1173976"/>
              <a:gd name="connsiteX9" fmla="*/ 463640 w 700631"/>
              <a:gd name="connsiteY9" fmla="*/ 105030 h 1173976"/>
              <a:gd name="connsiteX10" fmla="*/ 427579 w 700631"/>
              <a:gd name="connsiteY10" fmla="*/ 92151 h 1173976"/>
              <a:gd name="connsiteX11" fmla="*/ 394094 w 700631"/>
              <a:gd name="connsiteY11" fmla="*/ 105030 h 1173976"/>
              <a:gd name="connsiteX12" fmla="*/ 376064 w 700631"/>
              <a:gd name="connsiteY12" fmla="*/ 117909 h 1173976"/>
              <a:gd name="connsiteX13" fmla="*/ 388942 w 700631"/>
              <a:gd name="connsiteY13" fmla="*/ 143666 h 1173976"/>
              <a:gd name="connsiteX14" fmla="*/ 355457 w 700631"/>
              <a:gd name="connsiteY14" fmla="*/ 164272 h 1173976"/>
              <a:gd name="connsiteX15" fmla="*/ 358033 w 700631"/>
              <a:gd name="connsiteY15" fmla="*/ 195182 h 1173976"/>
              <a:gd name="connsiteX16" fmla="*/ 401821 w 700631"/>
              <a:gd name="connsiteY16" fmla="*/ 259576 h 1173976"/>
              <a:gd name="connsiteX17" fmla="*/ 386367 w 700631"/>
              <a:gd name="connsiteY17" fmla="*/ 321395 h 1173976"/>
              <a:gd name="connsiteX18" fmla="*/ 358033 w 700631"/>
              <a:gd name="connsiteY18" fmla="*/ 357456 h 1173976"/>
              <a:gd name="connsiteX19" fmla="*/ 365760 w 700631"/>
              <a:gd name="connsiteY19" fmla="*/ 388365 h 1173976"/>
              <a:gd name="connsiteX20" fmla="*/ 334851 w 700631"/>
              <a:gd name="connsiteY20" fmla="*/ 427001 h 1173976"/>
              <a:gd name="connsiteX21" fmla="*/ 296215 w 700631"/>
              <a:gd name="connsiteY21" fmla="*/ 445032 h 1173976"/>
              <a:gd name="connsiteX22" fmla="*/ 314245 w 700631"/>
              <a:gd name="connsiteY22" fmla="*/ 463062 h 1173976"/>
              <a:gd name="connsiteX23" fmla="*/ 314245 w 700631"/>
              <a:gd name="connsiteY23" fmla="*/ 509426 h 1173976"/>
              <a:gd name="connsiteX24" fmla="*/ 345154 w 700631"/>
              <a:gd name="connsiteY24" fmla="*/ 509426 h 1173976"/>
              <a:gd name="connsiteX25" fmla="*/ 358033 w 700631"/>
              <a:gd name="connsiteY25" fmla="*/ 517154 h 1173976"/>
              <a:gd name="connsiteX26" fmla="*/ 352882 w 700631"/>
              <a:gd name="connsiteY26" fmla="*/ 537760 h 1173976"/>
              <a:gd name="connsiteX27" fmla="*/ 342578 w 700631"/>
              <a:gd name="connsiteY27" fmla="*/ 591850 h 1173976"/>
              <a:gd name="connsiteX28" fmla="*/ 278184 w 700631"/>
              <a:gd name="connsiteY28" fmla="*/ 640791 h 1173976"/>
              <a:gd name="connsiteX29" fmla="*/ 262729 w 700631"/>
              <a:gd name="connsiteY29" fmla="*/ 620185 h 1173976"/>
              <a:gd name="connsiteX30" fmla="*/ 200911 w 700631"/>
              <a:gd name="connsiteY30" fmla="*/ 669124 h 1173976"/>
              <a:gd name="connsiteX31" fmla="*/ 133941 w 700631"/>
              <a:gd name="connsiteY31" fmla="*/ 653670 h 1173976"/>
              <a:gd name="connsiteX32" fmla="*/ 64395 w 700631"/>
              <a:gd name="connsiteY32" fmla="*/ 710337 h 1173976"/>
              <a:gd name="connsiteX33" fmla="*/ 56668 w 700631"/>
              <a:gd name="connsiteY33" fmla="*/ 746398 h 1173976"/>
              <a:gd name="connsiteX34" fmla="*/ 36061 w 700631"/>
              <a:gd name="connsiteY34" fmla="*/ 767004 h 1173976"/>
              <a:gd name="connsiteX35" fmla="*/ 28334 w 700631"/>
              <a:gd name="connsiteY35" fmla="*/ 797913 h 1173976"/>
              <a:gd name="connsiteX36" fmla="*/ 2576 w 700631"/>
              <a:gd name="connsiteY36" fmla="*/ 800489 h 1173976"/>
              <a:gd name="connsiteX37" fmla="*/ 0 w 700631"/>
              <a:gd name="connsiteY37" fmla="*/ 867459 h 1173976"/>
              <a:gd name="connsiteX38" fmla="*/ 0 w 700631"/>
              <a:gd name="connsiteY38" fmla="*/ 867459 h 1173976"/>
              <a:gd name="connsiteX39" fmla="*/ 33486 w 700631"/>
              <a:gd name="connsiteY39" fmla="*/ 898368 h 1173976"/>
              <a:gd name="connsiteX40" fmla="*/ 59243 w 700631"/>
              <a:gd name="connsiteY40" fmla="*/ 924126 h 1173976"/>
              <a:gd name="connsiteX41" fmla="*/ 85001 w 700631"/>
              <a:gd name="connsiteY41" fmla="*/ 895792 h 1173976"/>
              <a:gd name="connsiteX42" fmla="*/ 97880 w 700631"/>
              <a:gd name="connsiteY42" fmla="*/ 913823 h 1173976"/>
              <a:gd name="connsiteX43" fmla="*/ 126213 w 700631"/>
              <a:gd name="connsiteY43" fmla="*/ 921550 h 1173976"/>
              <a:gd name="connsiteX44" fmla="*/ 157123 w 700631"/>
              <a:gd name="connsiteY44" fmla="*/ 911247 h 1173976"/>
              <a:gd name="connsiteX45" fmla="*/ 195759 w 700631"/>
              <a:gd name="connsiteY45" fmla="*/ 900944 h 1173976"/>
              <a:gd name="connsiteX46" fmla="*/ 195759 w 700631"/>
              <a:gd name="connsiteY46" fmla="*/ 900944 h 1173976"/>
              <a:gd name="connsiteX47" fmla="*/ 236972 w 700631"/>
              <a:gd name="connsiteY47" fmla="*/ 913823 h 1173976"/>
              <a:gd name="connsiteX48" fmla="*/ 278184 w 700631"/>
              <a:gd name="connsiteY48" fmla="*/ 942156 h 1173976"/>
              <a:gd name="connsiteX49" fmla="*/ 306518 w 700631"/>
              <a:gd name="connsiteY49" fmla="*/ 957611 h 1173976"/>
              <a:gd name="connsiteX50" fmla="*/ 321972 w 700631"/>
              <a:gd name="connsiteY50" fmla="*/ 1006551 h 1173976"/>
              <a:gd name="connsiteX51" fmla="*/ 229244 w 700631"/>
              <a:gd name="connsiteY51" fmla="*/ 1101854 h 1173976"/>
              <a:gd name="connsiteX52" fmla="*/ 229244 w 700631"/>
              <a:gd name="connsiteY52" fmla="*/ 1109581 h 1173976"/>
              <a:gd name="connsiteX53" fmla="*/ 267881 w 700631"/>
              <a:gd name="connsiteY53" fmla="*/ 1114733 h 1173976"/>
              <a:gd name="connsiteX54" fmla="*/ 267881 w 700631"/>
              <a:gd name="connsiteY54" fmla="*/ 1150794 h 1173976"/>
              <a:gd name="connsiteX55" fmla="*/ 373488 w 700631"/>
              <a:gd name="connsiteY55" fmla="*/ 1125036 h 1173976"/>
              <a:gd name="connsiteX56" fmla="*/ 458488 w 700631"/>
              <a:gd name="connsiteY56" fmla="*/ 1137915 h 1173976"/>
              <a:gd name="connsiteX57" fmla="*/ 543489 w 700631"/>
              <a:gd name="connsiteY57" fmla="*/ 1171400 h 1173976"/>
              <a:gd name="connsiteX58" fmla="*/ 649096 w 700631"/>
              <a:gd name="connsiteY58" fmla="*/ 1173976 h 1173976"/>
              <a:gd name="connsiteX59" fmla="*/ 700611 w 700631"/>
              <a:gd name="connsiteY59" fmla="*/ 1037460 h 1173976"/>
              <a:gd name="connsiteX60" fmla="*/ 643944 w 700631"/>
              <a:gd name="connsiteY60" fmla="*/ 996248 h 1173976"/>
              <a:gd name="connsiteX61" fmla="*/ 669702 w 700631"/>
              <a:gd name="connsiteY61" fmla="*/ 934429 h 1173976"/>
              <a:gd name="connsiteX62" fmla="*/ 600156 w 700631"/>
              <a:gd name="connsiteY62" fmla="*/ 877762 h 1173976"/>
              <a:gd name="connsiteX63" fmla="*/ 597580 w 700631"/>
              <a:gd name="connsiteY63" fmla="*/ 839125 h 1173976"/>
              <a:gd name="connsiteX64" fmla="*/ 628489 w 700631"/>
              <a:gd name="connsiteY64" fmla="*/ 813368 h 1173976"/>
              <a:gd name="connsiteX65" fmla="*/ 618186 w 700631"/>
              <a:gd name="connsiteY65" fmla="*/ 800489 h 1173976"/>
              <a:gd name="connsiteX66" fmla="*/ 569247 w 700631"/>
              <a:gd name="connsiteY66" fmla="*/ 795337 h 1173976"/>
              <a:gd name="connsiteX67" fmla="*/ 587277 w 700631"/>
              <a:gd name="connsiteY67" fmla="*/ 772155 h 1173976"/>
              <a:gd name="connsiteX68" fmla="*/ 607883 w 700631"/>
              <a:gd name="connsiteY68" fmla="*/ 764428 h 1173976"/>
              <a:gd name="connsiteX69" fmla="*/ 610459 w 700631"/>
              <a:gd name="connsiteY69" fmla="*/ 738670 h 1173976"/>
              <a:gd name="connsiteX70" fmla="*/ 589853 w 700631"/>
              <a:gd name="connsiteY70" fmla="*/ 738670 h 1173976"/>
              <a:gd name="connsiteX71" fmla="*/ 595004 w 700631"/>
              <a:gd name="connsiteY71" fmla="*/ 710337 h 1173976"/>
              <a:gd name="connsiteX72" fmla="*/ 571822 w 700631"/>
              <a:gd name="connsiteY72" fmla="*/ 710337 h 1173976"/>
              <a:gd name="connsiteX73" fmla="*/ 558944 w 700631"/>
              <a:gd name="connsiteY73" fmla="*/ 728367 h 1173976"/>
              <a:gd name="connsiteX74" fmla="*/ 535762 w 700631"/>
              <a:gd name="connsiteY74" fmla="*/ 692306 h 1173976"/>
              <a:gd name="connsiteX75" fmla="*/ 520307 w 700631"/>
              <a:gd name="connsiteY75" fmla="*/ 663973 h 1173976"/>
              <a:gd name="connsiteX76" fmla="*/ 491973 w 700631"/>
              <a:gd name="connsiteY76" fmla="*/ 630488 h 1173976"/>
              <a:gd name="connsiteX77" fmla="*/ 512580 w 700631"/>
              <a:gd name="connsiteY77" fmla="*/ 617609 h 1173976"/>
              <a:gd name="connsiteX78" fmla="*/ 522883 w 700631"/>
              <a:gd name="connsiteY78" fmla="*/ 578972 h 1173976"/>
              <a:gd name="connsiteX79" fmla="*/ 589853 w 700631"/>
              <a:gd name="connsiteY79" fmla="*/ 553214 h 1173976"/>
              <a:gd name="connsiteX80" fmla="*/ 553792 w 700631"/>
              <a:gd name="connsiteY80" fmla="*/ 522305 h 1173976"/>
              <a:gd name="connsiteX81" fmla="*/ 561519 w 700631"/>
              <a:gd name="connsiteY81" fmla="*/ 496547 h 1173976"/>
              <a:gd name="connsiteX82" fmla="*/ 576974 w 700631"/>
              <a:gd name="connsiteY82" fmla="*/ 483669 h 1173976"/>
              <a:gd name="connsiteX83" fmla="*/ 556368 w 700631"/>
              <a:gd name="connsiteY83" fmla="*/ 450183 h 1173976"/>
              <a:gd name="connsiteX84" fmla="*/ 584701 w 700631"/>
              <a:gd name="connsiteY84" fmla="*/ 408971 h 1173976"/>
              <a:gd name="connsiteX85" fmla="*/ 576974 w 700631"/>
              <a:gd name="connsiteY85" fmla="*/ 401244 h 1173976"/>
              <a:gd name="connsiteX86" fmla="*/ 569247 w 700631"/>
              <a:gd name="connsiteY86" fmla="*/ 339425 h 1173976"/>
              <a:gd name="connsiteX87" fmla="*/ 558944 w 700631"/>
              <a:gd name="connsiteY87" fmla="*/ 326546 h 1173976"/>
              <a:gd name="connsiteX88" fmla="*/ 566671 w 700631"/>
              <a:gd name="connsiteY88" fmla="*/ 303364 h 1173976"/>
              <a:gd name="connsiteX89" fmla="*/ 597580 w 700631"/>
              <a:gd name="connsiteY89" fmla="*/ 313667 h 1173976"/>
              <a:gd name="connsiteX90" fmla="*/ 633641 w 700631"/>
              <a:gd name="connsiteY90" fmla="*/ 269879 h 1173976"/>
              <a:gd name="connsiteX91" fmla="*/ 625914 w 700631"/>
              <a:gd name="connsiteY91" fmla="*/ 223515 h 1173976"/>
              <a:gd name="connsiteX92" fmla="*/ 631065 w 700631"/>
              <a:gd name="connsiteY92" fmla="*/ 151394 h 1173976"/>
              <a:gd name="connsiteX93" fmla="*/ 646520 w 700631"/>
              <a:gd name="connsiteY93" fmla="*/ 99878 h 1173976"/>
              <a:gd name="connsiteX94" fmla="*/ 669702 w 700631"/>
              <a:gd name="connsiteY94" fmla="*/ 1999 h 1173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700631" h="1173976">
                <a:moveTo>
                  <a:pt x="669702" y="1999"/>
                </a:moveTo>
                <a:cubicBezTo>
                  <a:pt x="585559" y="-7446"/>
                  <a:pt x="630207" y="19170"/>
                  <a:pt x="610459" y="27756"/>
                </a:cubicBezTo>
                <a:lnTo>
                  <a:pt x="574398" y="25181"/>
                </a:lnTo>
                <a:lnTo>
                  <a:pt x="571822" y="40635"/>
                </a:lnTo>
                <a:lnTo>
                  <a:pt x="548640" y="40635"/>
                </a:lnTo>
                <a:lnTo>
                  <a:pt x="540913" y="61241"/>
                </a:lnTo>
                <a:lnTo>
                  <a:pt x="517731" y="66393"/>
                </a:lnTo>
                <a:lnTo>
                  <a:pt x="507428" y="86999"/>
                </a:lnTo>
                <a:lnTo>
                  <a:pt x="468791" y="74120"/>
                </a:lnTo>
                <a:lnTo>
                  <a:pt x="463640" y="105030"/>
                </a:lnTo>
                <a:lnTo>
                  <a:pt x="427579" y="92151"/>
                </a:lnTo>
                <a:lnTo>
                  <a:pt x="394094" y="105030"/>
                </a:lnTo>
                <a:lnTo>
                  <a:pt x="376064" y="117909"/>
                </a:lnTo>
                <a:lnTo>
                  <a:pt x="388942" y="143666"/>
                </a:lnTo>
                <a:lnTo>
                  <a:pt x="355457" y="164272"/>
                </a:lnTo>
                <a:lnTo>
                  <a:pt x="358033" y="195182"/>
                </a:lnTo>
                <a:lnTo>
                  <a:pt x="401821" y="259576"/>
                </a:lnTo>
                <a:lnTo>
                  <a:pt x="386367" y="321395"/>
                </a:lnTo>
                <a:lnTo>
                  <a:pt x="358033" y="357456"/>
                </a:lnTo>
                <a:lnTo>
                  <a:pt x="365760" y="388365"/>
                </a:lnTo>
                <a:lnTo>
                  <a:pt x="334851" y="427001"/>
                </a:lnTo>
                <a:lnTo>
                  <a:pt x="296215" y="445032"/>
                </a:lnTo>
                <a:lnTo>
                  <a:pt x="314245" y="463062"/>
                </a:lnTo>
                <a:lnTo>
                  <a:pt x="314245" y="509426"/>
                </a:lnTo>
                <a:lnTo>
                  <a:pt x="345154" y="509426"/>
                </a:lnTo>
                <a:lnTo>
                  <a:pt x="358033" y="517154"/>
                </a:lnTo>
                <a:lnTo>
                  <a:pt x="352882" y="537760"/>
                </a:lnTo>
                <a:lnTo>
                  <a:pt x="342578" y="591850"/>
                </a:lnTo>
                <a:cubicBezTo>
                  <a:pt x="330128" y="609022"/>
                  <a:pt x="291492" y="636069"/>
                  <a:pt x="278184" y="640791"/>
                </a:cubicBezTo>
                <a:cubicBezTo>
                  <a:pt x="264876" y="645513"/>
                  <a:pt x="275608" y="615463"/>
                  <a:pt x="262729" y="620185"/>
                </a:cubicBezTo>
                <a:lnTo>
                  <a:pt x="200911" y="669124"/>
                </a:lnTo>
                <a:cubicBezTo>
                  <a:pt x="178588" y="663973"/>
                  <a:pt x="148537" y="671700"/>
                  <a:pt x="133941" y="653670"/>
                </a:cubicBezTo>
                <a:lnTo>
                  <a:pt x="64395" y="710337"/>
                </a:lnTo>
                <a:lnTo>
                  <a:pt x="56668" y="746398"/>
                </a:lnTo>
                <a:lnTo>
                  <a:pt x="36061" y="767004"/>
                </a:lnTo>
                <a:cubicBezTo>
                  <a:pt x="31339" y="775590"/>
                  <a:pt x="33915" y="792332"/>
                  <a:pt x="28334" y="797913"/>
                </a:cubicBezTo>
                <a:cubicBezTo>
                  <a:pt x="22753" y="803494"/>
                  <a:pt x="7298" y="788898"/>
                  <a:pt x="2576" y="800489"/>
                </a:cubicBezTo>
                <a:cubicBezTo>
                  <a:pt x="1717" y="822812"/>
                  <a:pt x="859" y="845136"/>
                  <a:pt x="0" y="867459"/>
                </a:cubicBezTo>
                <a:lnTo>
                  <a:pt x="0" y="867459"/>
                </a:lnTo>
                <a:lnTo>
                  <a:pt x="33486" y="898368"/>
                </a:lnTo>
                <a:lnTo>
                  <a:pt x="59243" y="924126"/>
                </a:lnTo>
                <a:lnTo>
                  <a:pt x="85001" y="895792"/>
                </a:lnTo>
                <a:lnTo>
                  <a:pt x="97880" y="913823"/>
                </a:lnTo>
                <a:lnTo>
                  <a:pt x="126213" y="921550"/>
                </a:lnTo>
                <a:lnTo>
                  <a:pt x="157123" y="911247"/>
                </a:lnTo>
                <a:lnTo>
                  <a:pt x="195759" y="900944"/>
                </a:lnTo>
                <a:lnTo>
                  <a:pt x="195759" y="900944"/>
                </a:lnTo>
                <a:lnTo>
                  <a:pt x="236972" y="913823"/>
                </a:lnTo>
                <a:lnTo>
                  <a:pt x="278184" y="942156"/>
                </a:lnTo>
                <a:lnTo>
                  <a:pt x="306518" y="957611"/>
                </a:lnTo>
                <a:lnTo>
                  <a:pt x="321972" y="1006551"/>
                </a:lnTo>
                <a:cubicBezTo>
                  <a:pt x="291063" y="1038319"/>
                  <a:pt x="244699" y="1084682"/>
                  <a:pt x="229244" y="1101854"/>
                </a:cubicBezTo>
                <a:cubicBezTo>
                  <a:pt x="213789" y="1119026"/>
                  <a:pt x="229244" y="1107005"/>
                  <a:pt x="229244" y="1109581"/>
                </a:cubicBezTo>
                <a:cubicBezTo>
                  <a:pt x="235683" y="1111727"/>
                  <a:pt x="261442" y="1106576"/>
                  <a:pt x="267881" y="1114733"/>
                </a:cubicBezTo>
                <a:lnTo>
                  <a:pt x="267881" y="1150794"/>
                </a:lnTo>
                <a:lnTo>
                  <a:pt x="373488" y="1125036"/>
                </a:lnTo>
                <a:lnTo>
                  <a:pt x="458488" y="1137915"/>
                </a:lnTo>
                <a:lnTo>
                  <a:pt x="543489" y="1171400"/>
                </a:lnTo>
                <a:lnTo>
                  <a:pt x="649096" y="1173976"/>
                </a:lnTo>
                <a:cubicBezTo>
                  <a:pt x="675283" y="1151653"/>
                  <a:pt x="701470" y="1067081"/>
                  <a:pt x="700611" y="1037460"/>
                </a:cubicBezTo>
                <a:cubicBezTo>
                  <a:pt x="699752" y="1007839"/>
                  <a:pt x="649096" y="1013420"/>
                  <a:pt x="643944" y="996248"/>
                </a:cubicBezTo>
                <a:cubicBezTo>
                  <a:pt x="638793" y="979076"/>
                  <a:pt x="677000" y="954177"/>
                  <a:pt x="669702" y="934429"/>
                </a:cubicBezTo>
                <a:cubicBezTo>
                  <a:pt x="662404" y="914681"/>
                  <a:pt x="612176" y="893646"/>
                  <a:pt x="600156" y="877762"/>
                </a:cubicBezTo>
                <a:lnTo>
                  <a:pt x="597580" y="839125"/>
                </a:lnTo>
                <a:cubicBezTo>
                  <a:pt x="607883" y="830539"/>
                  <a:pt x="625055" y="819807"/>
                  <a:pt x="628489" y="813368"/>
                </a:cubicBezTo>
                <a:cubicBezTo>
                  <a:pt x="631923" y="806929"/>
                  <a:pt x="621620" y="804782"/>
                  <a:pt x="618186" y="800489"/>
                </a:cubicBezTo>
                <a:cubicBezTo>
                  <a:pt x="608312" y="797484"/>
                  <a:pt x="576116" y="802206"/>
                  <a:pt x="569247" y="795337"/>
                </a:cubicBezTo>
                <a:lnTo>
                  <a:pt x="587277" y="772155"/>
                </a:lnTo>
                <a:lnTo>
                  <a:pt x="607883" y="764428"/>
                </a:lnTo>
                <a:lnTo>
                  <a:pt x="610459" y="738670"/>
                </a:lnTo>
                <a:lnTo>
                  <a:pt x="589853" y="738670"/>
                </a:lnTo>
                <a:lnTo>
                  <a:pt x="595004" y="710337"/>
                </a:lnTo>
                <a:lnTo>
                  <a:pt x="571822" y="710337"/>
                </a:lnTo>
                <a:lnTo>
                  <a:pt x="558944" y="728367"/>
                </a:lnTo>
                <a:lnTo>
                  <a:pt x="535762" y="692306"/>
                </a:lnTo>
                <a:lnTo>
                  <a:pt x="520307" y="663973"/>
                </a:lnTo>
                <a:lnTo>
                  <a:pt x="491973" y="630488"/>
                </a:lnTo>
                <a:lnTo>
                  <a:pt x="512580" y="617609"/>
                </a:lnTo>
                <a:lnTo>
                  <a:pt x="522883" y="578972"/>
                </a:lnTo>
                <a:cubicBezTo>
                  <a:pt x="535762" y="568240"/>
                  <a:pt x="584702" y="562658"/>
                  <a:pt x="589853" y="553214"/>
                </a:cubicBezTo>
                <a:cubicBezTo>
                  <a:pt x="595004" y="543770"/>
                  <a:pt x="558514" y="531749"/>
                  <a:pt x="553792" y="522305"/>
                </a:cubicBezTo>
                <a:lnTo>
                  <a:pt x="561519" y="496547"/>
                </a:lnTo>
                <a:lnTo>
                  <a:pt x="576974" y="483669"/>
                </a:lnTo>
                <a:lnTo>
                  <a:pt x="556368" y="450183"/>
                </a:lnTo>
                <a:lnTo>
                  <a:pt x="584701" y="408971"/>
                </a:lnTo>
                <a:cubicBezTo>
                  <a:pt x="588135" y="400815"/>
                  <a:pt x="579550" y="412835"/>
                  <a:pt x="576974" y="401244"/>
                </a:cubicBezTo>
                <a:cubicBezTo>
                  <a:pt x="574398" y="389653"/>
                  <a:pt x="572252" y="351875"/>
                  <a:pt x="569247" y="339425"/>
                </a:cubicBezTo>
                <a:lnTo>
                  <a:pt x="558944" y="326546"/>
                </a:lnTo>
                <a:lnTo>
                  <a:pt x="566671" y="303364"/>
                </a:lnTo>
                <a:lnTo>
                  <a:pt x="597580" y="313667"/>
                </a:lnTo>
                <a:cubicBezTo>
                  <a:pt x="608742" y="308086"/>
                  <a:pt x="628919" y="284904"/>
                  <a:pt x="633641" y="269879"/>
                </a:cubicBezTo>
                <a:cubicBezTo>
                  <a:pt x="638363" y="254854"/>
                  <a:pt x="624197" y="247555"/>
                  <a:pt x="625914" y="223515"/>
                </a:cubicBezTo>
                <a:lnTo>
                  <a:pt x="631065" y="151394"/>
                </a:lnTo>
                <a:cubicBezTo>
                  <a:pt x="632782" y="127354"/>
                  <a:pt x="640081" y="124777"/>
                  <a:pt x="646520" y="99878"/>
                </a:cubicBezTo>
                <a:lnTo>
                  <a:pt x="669702" y="1999"/>
                </a:lnTo>
                <a:close/>
              </a:path>
            </a:pathLst>
          </a:custGeom>
          <a:solidFill>
            <a:srgbClr val="A43258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wrap="none" lIns="0" tIns="0" rIns="0" bIns="0" rtlCol="0" anchor="ctr"/>
          <a:lstStyle/>
          <a:p>
            <a:pPr algn="ctr"/>
            <a:endParaRPr lang="es-MX" sz="100" b="1" dirty="0">
              <a:solidFill>
                <a:schemeClr val="bg1"/>
              </a:solidFill>
              <a:latin typeface="Montserrat" panose="00000500000000000000" pitchFamily="2" charset="0"/>
            </a:endParaRPr>
          </a:p>
        </p:txBody>
      </p:sp>
      <p:sp>
        <p:nvSpPr>
          <p:cNvPr id="57" name="CuadroTexto 56">
            <a:extLst>
              <a:ext uri="{FF2B5EF4-FFF2-40B4-BE49-F238E27FC236}">
                <a16:creationId xmlns:a16="http://schemas.microsoft.com/office/drawing/2014/main" xmlns="" id="{4B2A75B6-7EB7-D6DC-4D48-872C5E3C2BB7}"/>
              </a:ext>
            </a:extLst>
          </p:cNvPr>
          <p:cNvSpPr txBox="1"/>
          <p:nvPr/>
        </p:nvSpPr>
        <p:spPr>
          <a:xfrm>
            <a:off x="5682888" y="2815697"/>
            <a:ext cx="776174" cy="2616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100" b="1" dirty="0">
                <a:solidFill>
                  <a:srgbClr val="9C2248"/>
                </a:solidFill>
                <a:latin typeface="Montserrat" panose="00000500000000000000" pitchFamily="2" charset="0"/>
              </a:rPr>
              <a:t>CENTLA</a:t>
            </a:r>
          </a:p>
        </p:txBody>
      </p:sp>
      <p:sp>
        <p:nvSpPr>
          <p:cNvPr id="55" name="CuadroTexto 54">
            <a:extLst>
              <a:ext uri="{FF2B5EF4-FFF2-40B4-BE49-F238E27FC236}">
                <a16:creationId xmlns:a16="http://schemas.microsoft.com/office/drawing/2014/main" xmlns="" id="{F6772396-2E51-B749-0DFE-B6D99A2B8EE3}"/>
              </a:ext>
            </a:extLst>
          </p:cNvPr>
          <p:cNvSpPr txBox="1"/>
          <p:nvPr/>
        </p:nvSpPr>
        <p:spPr>
          <a:xfrm>
            <a:off x="5509459" y="3064691"/>
            <a:ext cx="112883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100" b="1" dirty="0" smtClean="0">
                <a:solidFill>
                  <a:srgbClr val="A43258"/>
                </a:solidFill>
                <a:latin typeface="Montserrat" panose="00000500000000000000" pitchFamily="2" charset="0"/>
              </a:rPr>
              <a:t>$725,523,647</a:t>
            </a:r>
            <a:endParaRPr lang="es-MX" sz="1100" b="1" dirty="0">
              <a:solidFill>
                <a:srgbClr val="A43258"/>
              </a:solidFill>
              <a:latin typeface="Montserrat" panose="00000500000000000000" pitchFamily="2" charset="0"/>
            </a:endParaRPr>
          </a:p>
        </p:txBody>
      </p:sp>
      <p:sp>
        <p:nvSpPr>
          <p:cNvPr id="53" name="Forma libre 77">
            <a:extLst>
              <a:ext uri="{FF2B5EF4-FFF2-40B4-BE49-F238E27FC236}">
                <a16:creationId xmlns:a16="http://schemas.microsoft.com/office/drawing/2014/main" xmlns="" id="{9F39502F-1351-D6DB-2A88-8071F40CB0C4}"/>
              </a:ext>
            </a:extLst>
          </p:cNvPr>
          <p:cNvSpPr/>
          <p:nvPr/>
        </p:nvSpPr>
        <p:spPr>
          <a:xfrm>
            <a:off x="4807449" y="2849952"/>
            <a:ext cx="582024" cy="411699"/>
          </a:xfrm>
          <a:custGeom>
            <a:avLst/>
            <a:gdLst>
              <a:gd name="connsiteX0" fmla="*/ 0 w 2968669"/>
              <a:gd name="connsiteY0" fmla="*/ 864295 h 2113767"/>
              <a:gd name="connsiteX1" fmla="*/ 328808 w 2968669"/>
              <a:gd name="connsiteY1" fmla="*/ 883084 h 2113767"/>
              <a:gd name="connsiteX2" fmla="*/ 829850 w 2968669"/>
              <a:gd name="connsiteY2" fmla="*/ 745298 h 2113767"/>
              <a:gd name="connsiteX3" fmla="*/ 1089765 w 2968669"/>
              <a:gd name="connsiteY3" fmla="*/ 529224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8808 w 2968669"/>
              <a:gd name="connsiteY1" fmla="*/ 883084 h 2113767"/>
              <a:gd name="connsiteX2" fmla="*/ 829850 w 2968669"/>
              <a:gd name="connsiteY2" fmla="*/ 745298 h 2113767"/>
              <a:gd name="connsiteX3" fmla="*/ 1089765 w 2968669"/>
              <a:gd name="connsiteY3" fmla="*/ 529224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8808 w 2968669"/>
              <a:gd name="connsiteY1" fmla="*/ 883084 h 2113767"/>
              <a:gd name="connsiteX2" fmla="*/ 829850 w 2968669"/>
              <a:gd name="connsiteY2" fmla="*/ 745298 h 2113767"/>
              <a:gd name="connsiteX3" fmla="*/ 1089765 w 2968669"/>
              <a:gd name="connsiteY3" fmla="*/ 529224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8808 w 2968669"/>
              <a:gd name="connsiteY1" fmla="*/ 883084 h 2113767"/>
              <a:gd name="connsiteX2" fmla="*/ 829850 w 2968669"/>
              <a:gd name="connsiteY2" fmla="*/ 745298 h 2113767"/>
              <a:gd name="connsiteX3" fmla="*/ 1089765 w 2968669"/>
              <a:gd name="connsiteY3" fmla="*/ 529224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8808 w 2968669"/>
              <a:gd name="connsiteY1" fmla="*/ 883084 h 2113767"/>
              <a:gd name="connsiteX2" fmla="*/ 829850 w 2968669"/>
              <a:gd name="connsiteY2" fmla="*/ 745298 h 2113767"/>
              <a:gd name="connsiteX3" fmla="*/ 1092897 w 2968669"/>
              <a:gd name="connsiteY3" fmla="*/ 541750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829850 w 2968669"/>
              <a:gd name="connsiteY2" fmla="*/ 745298 h 2113767"/>
              <a:gd name="connsiteX3" fmla="*/ 1092897 w 2968669"/>
              <a:gd name="connsiteY3" fmla="*/ 541750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829850 w 2968669"/>
              <a:gd name="connsiteY2" fmla="*/ 745298 h 2113767"/>
              <a:gd name="connsiteX3" fmla="*/ 1092897 w 2968669"/>
              <a:gd name="connsiteY3" fmla="*/ 541750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829850 w 2968669"/>
              <a:gd name="connsiteY2" fmla="*/ 745298 h 2113767"/>
              <a:gd name="connsiteX3" fmla="*/ 1086634 w 2968669"/>
              <a:gd name="connsiteY3" fmla="*/ 538618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829850 w 2968669"/>
              <a:gd name="connsiteY2" fmla="*/ 745298 h 2113767"/>
              <a:gd name="connsiteX3" fmla="*/ 1086634 w 2968669"/>
              <a:gd name="connsiteY3" fmla="*/ 538618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829850 w 2968669"/>
              <a:gd name="connsiteY2" fmla="*/ 745298 h 2113767"/>
              <a:gd name="connsiteX3" fmla="*/ 1086634 w 2968669"/>
              <a:gd name="connsiteY3" fmla="*/ 538618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829850 w 2968669"/>
              <a:gd name="connsiteY2" fmla="*/ 745298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829850 w 2968669"/>
              <a:gd name="connsiteY2" fmla="*/ 745298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86417 w 2968669"/>
              <a:gd name="connsiteY27" fmla="*/ 858032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4014 w 2968669"/>
              <a:gd name="connsiteY34" fmla="*/ 1168052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716"/>
              <a:gd name="connsiteY0" fmla="*/ 864295 h 2113767"/>
              <a:gd name="connsiteX1" fmla="*/ 322545 w 2968716"/>
              <a:gd name="connsiteY1" fmla="*/ 876821 h 2113767"/>
              <a:gd name="connsiteX2" fmla="*/ 742167 w 2968716"/>
              <a:gd name="connsiteY2" fmla="*/ 789139 h 2113767"/>
              <a:gd name="connsiteX3" fmla="*/ 1086634 w 2968716"/>
              <a:gd name="connsiteY3" fmla="*/ 541749 h 2113767"/>
              <a:gd name="connsiteX4" fmla="*/ 1255734 w 2968716"/>
              <a:gd name="connsiteY4" fmla="*/ 294361 h 2113767"/>
              <a:gd name="connsiteX5" fmla="*/ 1265129 w 2968716"/>
              <a:gd name="connsiteY5" fmla="*/ 216074 h 2113767"/>
              <a:gd name="connsiteX6" fmla="*/ 1305839 w 2968716"/>
              <a:gd name="connsiteY6" fmla="*/ 153443 h 2113767"/>
              <a:gd name="connsiteX7" fmla="*/ 1334022 w 2968716"/>
              <a:gd name="connsiteY7" fmla="*/ 184758 h 2113767"/>
              <a:gd name="connsiteX8" fmla="*/ 1459282 w 2968716"/>
              <a:gd name="connsiteY8" fmla="*/ 178495 h 2113767"/>
              <a:gd name="connsiteX9" fmla="*/ 2026085 w 2968716"/>
              <a:gd name="connsiteY9" fmla="*/ 0 h 2113767"/>
              <a:gd name="connsiteX10" fmla="*/ 2029217 w 2968716"/>
              <a:gd name="connsiteY10" fmla="*/ 25052 h 2113767"/>
              <a:gd name="connsiteX11" fmla="*/ 2051137 w 2968716"/>
              <a:gd name="connsiteY11" fmla="*/ 34446 h 2113767"/>
              <a:gd name="connsiteX12" fmla="*/ 2048006 w 2968716"/>
              <a:gd name="connsiteY12" fmla="*/ 109602 h 2113767"/>
              <a:gd name="connsiteX13" fmla="*/ 2094978 w 2968716"/>
              <a:gd name="connsiteY13" fmla="*/ 153443 h 2113767"/>
              <a:gd name="connsiteX14" fmla="*/ 2195187 w 2968716"/>
              <a:gd name="connsiteY14" fmla="*/ 325676 h 2113767"/>
              <a:gd name="connsiteX15" fmla="*/ 2198318 w 2968716"/>
              <a:gd name="connsiteY15" fmla="*/ 479120 h 2113767"/>
              <a:gd name="connsiteX16" fmla="*/ 2235896 w 2968716"/>
              <a:gd name="connsiteY16" fmla="*/ 548013 h 2113767"/>
              <a:gd name="connsiteX17" fmla="*/ 2270343 w 2968716"/>
              <a:gd name="connsiteY17" fmla="*/ 579328 h 2113767"/>
              <a:gd name="connsiteX18" fmla="*/ 2351762 w 2968716"/>
              <a:gd name="connsiteY18" fmla="*/ 579328 h 2113767"/>
              <a:gd name="connsiteX19" fmla="*/ 2398734 w 2968716"/>
              <a:gd name="connsiteY19" fmla="*/ 635695 h 2113767"/>
              <a:gd name="connsiteX20" fmla="*/ 2439444 w 2968716"/>
              <a:gd name="connsiteY20" fmla="*/ 663879 h 2113767"/>
              <a:gd name="connsiteX21" fmla="*/ 2461365 w 2968716"/>
              <a:gd name="connsiteY21" fmla="*/ 701457 h 2113767"/>
              <a:gd name="connsiteX22" fmla="*/ 2533389 w 2968716"/>
              <a:gd name="connsiteY22" fmla="*/ 641958 h 2113767"/>
              <a:gd name="connsiteX23" fmla="*/ 2555310 w 2968716"/>
              <a:gd name="connsiteY23" fmla="*/ 657616 h 2113767"/>
              <a:gd name="connsiteX24" fmla="*/ 2549047 w 2968716"/>
              <a:gd name="connsiteY24" fmla="*/ 682668 h 2113767"/>
              <a:gd name="connsiteX25" fmla="*/ 2602282 w 2968716"/>
              <a:gd name="connsiteY25" fmla="*/ 745298 h 2113767"/>
              <a:gd name="connsiteX26" fmla="*/ 2583493 w 2968716"/>
              <a:gd name="connsiteY26" fmla="*/ 760956 h 2113767"/>
              <a:gd name="connsiteX27" fmla="*/ 2495811 w 2968716"/>
              <a:gd name="connsiteY27" fmla="*/ 873689 h 2113767"/>
              <a:gd name="connsiteX28" fmla="*/ 2624203 w 2968716"/>
              <a:gd name="connsiteY28" fmla="*/ 926926 h 2113767"/>
              <a:gd name="connsiteX29" fmla="*/ 2668044 w 2968716"/>
              <a:gd name="connsiteY29" fmla="*/ 998950 h 2113767"/>
              <a:gd name="connsiteX30" fmla="*/ 2693096 w 2968716"/>
              <a:gd name="connsiteY30" fmla="*/ 1033397 h 2113767"/>
              <a:gd name="connsiteX31" fmla="*/ 2752595 w 2968716"/>
              <a:gd name="connsiteY31" fmla="*/ 1083501 h 2113767"/>
              <a:gd name="connsiteX32" fmla="*/ 2696228 w 2968716"/>
              <a:gd name="connsiteY32" fmla="*/ 1168052 h 2113767"/>
              <a:gd name="connsiteX33" fmla="*/ 2780778 w 2968716"/>
              <a:gd name="connsiteY33" fmla="*/ 1183709 h 2113767"/>
              <a:gd name="connsiteX34" fmla="*/ 2830883 w 2968716"/>
              <a:gd name="connsiteY34" fmla="*/ 1161789 h 2113767"/>
              <a:gd name="connsiteX35" fmla="*/ 2849671 w 2968716"/>
              <a:gd name="connsiteY35" fmla="*/ 1193104 h 2113767"/>
              <a:gd name="connsiteX36" fmla="*/ 2812093 w 2968716"/>
              <a:gd name="connsiteY36" fmla="*/ 1211893 h 2113767"/>
              <a:gd name="connsiteX37" fmla="*/ 2874724 w 2968716"/>
              <a:gd name="connsiteY37" fmla="*/ 1227550 h 2113767"/>
              <a:gd name="connsiteX38" fmla="*/ 2884118 w 2968716"/>
              <a:gd name="connsiteY38" fmla="*/ 1180578 h 2113767"/>
              <a:gd name="connsiteX39" fmla="*/ 2962406 w 2968716"/>
              <a:gd name="connsiteY39" fmla="*/ 1252602 h 2113767"/>
              <a:gd name="connsiteX40" fmla="*/ 2968669 w 2968716"/>
              <a:gd name="connsiteY40" fmla="*/ 1293312 h 2113767"/>
              <a:gd name="connsiteX41" fmla="*/ 2865329 w 2968716"/>
              <a:gd name="connsiteY41" fmla="*/ 1305838 h 2113767"/>
              <a:gd name="connsiteX42" fmla="*/ 2740069 w 2968716"/>
              <a:gd name="connsiteY42" fmla="*/ 1277654 h 2113767"/>
              <a:gd name="connsiteX43" fmla="*/ 2711885 w 2968716"/>
              <a:gd name="connsiteY43" fmla="*/ 1340284 h 2113767"/>
              <a:gd name="connsiteX44" fmla="*/ 2630466 w 2968716"/>
              <a:gd name="connsiteY44" fmla="*/ 1340284 h 2113767"/>
              <a:gd name="connsiteX45" fmla="*/ 2611677 w 2968716"/>
              <a:gd name="connsiteY45" fmla="*/ 1387257 h 2113767"/>
              <a:gd name="connsiteX46" fmla="*/ 2642992 w 2968716"/>
              <a:gd name="connsiteY46" fmla="*/ 1424835 h 2113767"/>
              <a:gd name="connsiteX47" fmla="*/ 2596019 w 2968716"/>
              <a:gd name="connsiteY47" fmla="*/ 1487465 h 2113767"/>
              <a:gd name="connsiteX48" fmla="*/ 2642992 w 2968716"/>
              <a:gd name="connsiteY48" fmla="*/ 1509386 h 2113767"/>
              <a:gd name="connsiteX49" fmla="*/ 2621071 w 2968716"/>
              <a:gd name="connsiteY49" fmla="*/ 1609594 h 2113767"/>
              <a:gd name="connsiteX50" fmla="*/ 2642992 w 2968716"/>
              <a:gd name="connsiteY50" fmla="*/ 1691013 h 2113767"/>
              <a:gd name="connsiteX51" fmla="*/ 2715017 w 2968716"/>
              <a:gd name="connsiteY51" fmla="*/ 1712934 h 2113767"/>
              <a:gd name="connsiteX52" fmla="*/ 2752595 w 2968716"/>
              <a:gd name="connsiteY52" fmla="*/ 1750512 h 2113767"/>
              <a:gd name="connsiteX53" fmla="*/ 2721280 w 2968716"/>
              <a:gd name="connsiteY53" fmla="*/ 1781827 h 2113767"/>
              <a:gd name="connsiteX54" fmla="*/ 2664913 w 2968716"/>
              <a:gd name="connsiteY54" fmla="*/ 1753643 h 2113767"/>
              <a:gd name="connsiteX55" fmla="*/ 2633597 w 2968716"/>
              <a:gd name="connsiteY55" fmla="*/ 1794353 h 2113767"/>
              <a:gd name="connsiteX56" fmla="*/ 2608545 w 2968716"/>
              <a:gd name="connsiteY56" fmla="*/ 1775564 h 2113767"/>
              <a:gd name="connsiteX57" fmla="*/ 2583493 w 2968716"/>
              <a:gd name="connsiteY57" fmla="*/ 1813142 h 2113767"/>
              <a:gd name="connsiteX58" fmla="*/ 2486417 w 2968716"/>
              <a:gd name="connsiteY58" fmla="*/ 1784958 h 2113767"/>
              <a:gd name="connsiteX59" fmla="*/ 2486417 w 2968716"/>
              <a:gd name="connsiteY59" fmla="*/ 1753643 h 2113767"/>
              <a:gd name="connsiteX60" fmla="*/ 2414392 w 2968716"/>
              <a:gd name="connsiteY60" fmla="*/ 1687882 h 2113767"/>
              <a:gd name="connsiteX61" fmla="*/ 2342367 w 2968716"/>
              <a:gd name="connsiteY61" fmla="*/ 1706671 h 2113767"/>
              <a:gd name="connsiteX62" fmla="*/ 2442576 w 2968716"/>
              <a:gd name="connsiteY62" fmla="*/ 1800616 h 2113767"/>
              <a:gd name="connsiteX63" fmla="*/ 2239028 w 2968716"/>
              <a:gd name="connsiteY63" fmla="*/ 1932139 h 2113767"/>
              <a:gd name="connsiteX64" fmla="*/ 2188924 w 2968716"/>
              <a:gd name="connsiteY64" fmla="*/ 1916482 h 2113767"/>
              <a:gd name="connsiteX65" fmla="*/ 2170134 w 2968716"/>
              <a:gd name="connsiteY65" fmla="*/ 1872641 h 2113767"/>
              <a:gd name="connsiteX66" fmla="*/ 2076189 w 2968716"/>
              <a:gd name="connsiteY66" fmla="*/ 1872641 h 2113767"/>
              <a:gd name="connsiteX67" fmla="*/ 2076189 w 2968716"/>
              <a:gd name="connsiteY67" fmla="*/ 1844457 h 2113767"/>
              <a:gd name="connsiteX68" fmla="*/ 2135688 w 2968716"/>
              <a:gd name="connsiteY68" fmla="*/ 1856983 h 2113767"/>
              <a:gd name="connsiteX69" fmla="*/ 2041743 w 2968716"/>
              <a:gd name="connsiteY69" fmla="*/ 1756775 h 2113767"/>
              <a:gd name="connsiteX70" fmla="*/ 2035480 w 2968716"/>
              <a:gd name="connsiteY70" fmla="*/ 1766169 h 2113767"/>
              <a:gd name="connsiteX71" fmla="*/ 2048006 w 2968716"/>
              <a:gd name="connsiteY71" fmla="*/ 1734854 h 2113767"/>
              <a:gd name="connsiteX72" fmla="*/ 2004165 w 2968716"/>
              <a:gd name="connsiteY72" fmla="*/ 1684750 h 2113767"/>
              <a:gd name="connsiteX73" fmla="*/ 1907088 w 2968716"/>
              <a:gd name="connsiteY73" fmla="*/ 1703539 h 2113767"/>
              <a:gd name="connsiteX74" fmla="*/ 1925877 w 2968716"/>
              <a:gd name="connsiteY74" fmla="*/ 1766169 h 2113767"/>
              <a:gd name="connsiteX75" fmla="*/ 1966587 w 2968716"/>
              <a:gd name="connsiteY75" fmla="*/ 1772432 h 2113767"/>
              <a:gd name="connsiteX76" fmla="*/ 1882036 w 2968716"/>
              <a:gd name="connsiteY76" fmla="*/ 1944665 h 2113767"/>
              <a:gd name="connsiteX77" fmla="*/ 1932140 w 2968716"/>
              <a:gd name="connsiteY77" fmla="*/ 2019821 h 2113767"/>
              <a:gd name="connsiteX78" fmla="*/ 1972850 w 2968716"/>
              <a:gd name="connsiteY78" fmla="*/ 2038610 h 2113767"/>
              <a:gd name="connsiteX79" fmla="*/ 1972850 w 2968716"/>
              <a:gd name="connsiteY79" fmla="*/ 2088715 h 2113767"/>
              <a:gd name="connsiteX80" fmla="*/ 1925877 w 2968716"/>
              <a:gd name="connsiteY80" fmla="*/ 2098109 h 2113767"/>
              <a:gd name="connsiteX81" fmla="*/ 1932140 w 2968716"/>
              <a:gd name="connsiteY81" fmla="*/ 2035479 h 2113767"/>
              <a:gd name="connsiteX82" fmla="*/ 1875773 w 2968716"/>
              <a:gd name="connsiteY82" fmla="*/ 2016690 h 2113767"/>
              <a:gd name="connsiteX83" fmla="*/ 1885167 w 2968716"/>
              <a:gd name="connsiteY83" fmla="*/ 2076189 h 2113767"/>
              <a:gd name="connsiteX84" fmla="*/ 1819406 w 2968716"/>
              <a:gd name="connsiteY84" fmla="*/ 2076189 h 2113767"/>
              <a:gd name="connsiteX85" fmla="*/ 1769302 w 2968716"/>
              <a:gd name="connsiteY85" fmla="*/ 2113767 h 2113767"/>
              <a:gd name="connsiteX86" fmla="*/ 1681619 w 2968716"/>
              <a:gd name="connsiteY86" fmla="*/ 2082452 h 2113767"/>
              <a:gd name="connsiteX87" fmla="*/ 1697277 w 2968716"/>
              <a:gd name="connsiteY87" fmla="*/ 2038610 h 2113767"/>
              <a:gd name="connsiteX88" fmla="*/ 1628384 w 2968716"/>
              <a:gd name="connsiteY88" fmla="*/ 2016690 h 2113767"/>
              <a:gd name="connsiteX89" fmla="*/ 1628384 w 2968716"/>
              <a:gd name="connsiteY89" fmla="*/ 1944665 h 2113767"/>
              <a:gd name="connsiteX90" fmla="*/ 1625252 w 2968716"/>
              <a:gd name="connsiteY90" fmla="*/ 1882035 h 2113767"/>
              <a:gd name="connsiteX91" fmla="*/ 1647173 w 2968716"/>
              <a:gd name="connsiteY91" fmla="*/ 1847589 h 2113767"/>
              <a:gd name="connsiteX92" fmla="*/ 1590806 w 2968716"/>
              <a:gd name="connsiteY92" fmla="*/ 1769301 h 2113767"/>
              <a:gd name="connsiteX93" fmla="*/ 1568885 w 2968716"/>
              <a:gd name="connsiteY93" fmla="*/ 1797484 h 2113767"/>
              <a:gd name="connsiteX94" fmla="*/ 1528176 w 2968716"/>
              <a:gd name="connsiteY94" fmla="*/ 1759906 h 2113767"/>
              <a:gd name="connsiteX95" fmla="*/ 1499992 w 2968716"/>
              <a:gd name="connsiteY95" fmla="*/ 1810010 h 2113767"/>
              <a:gd name="connsiteX96" fmla="*/ 1440493 w 2968716"/>
              <a:gd name="connsiteY96" fmla="*/ 1772432 h 2113767"/>
              <a:gd name="connsiteX97" fmla="*/ 1462414 w 2968716"/>
              <a:gd name="connsiteY97" fmla="*/ 1722328 h 2113767"/>
              <a:gd name="connsiteX98" fmla="*/ 1487466 w 2968716"/>
              <a:gd name="connsiteY98" fmla="*/ 1700408 h 2113767"/>
              <a:gd name="connsiteX99" fmla="*/ 1427967 w 2968716"/>
              <a:gd name="connsiteY99" fmla="*/ 1665961 h 2113767"/>
              <a:gd name="connsiteX100" fmla="*/ 1412310 w 2968716"/>
              <a:gd name="connsiteY100" fmla="*/ 1712934 h 2113767"/>
              <a:gd name="connsiteX101" fmla="*/ 1261997 w 2968716"/>
              <a:gd name="connsiteY101" fmla="*/ 1650304 h 2113767"/>
              <a:gd name="connsiteX102" fmla="*/ 1377863 w 2968716"/>
              <a:gd name="connsiteY102" fmla="*/ 1528175 h 2113767"/>
              <a:gd name="connsiteX103" fmla="*/ 1355943 w 2968716"/>
              <a:gd name="connsiteY103" fmla="*/ 1487465 h 2113767"/>
              <a:gd name="connsiteX104" fmla="*/ 1330891 w 2968716"/>
              <a:gd name="connsiteY104" fmla="*/ 1471808 h 2113767"/>
              <a:gd name="connsiteX105" fmla="*/ 1387258 w 2968716"/>
              <a:gd name="connsiteY105" fmla="*/ 1359074 h 2113767"/>
              <a:gd name="connsiteX106" fmla="*/ 1424836 w 2968716"/>
              <a:gd name="connsiteY106" fmla="*/ 1290180 h 2113767"/>
              <a:gd name="connsiteX107" fmla="*/ 1327759 w 2968716"/>
              <a:gd name="connsiteY107" fmla="*/ 1305838 h 2113767"/>
              <a:gd name="connsiteX108" fmla="*/ 1258866 w 2968716"/>
              <a:gd name="connsiteY108" fmla="*/ 1271391 h 2113767"/>
              <a:gd name="connsiteX109" fmla="*/ 1152395 w 2968716"/>
              <a:gd name="connsiteY109" fmla="*/ 1362205 h 2113767"/>
              <a:gd name="connsiteX110" fmla="*/ 1055318 w 2968716"/>
              <a:gd name="connsiteY110" fmla="*/ 1456150 h 2113767"/>
              <a:gd name="connsiteX111" fmla="*/ 1011477 w 2968716"/>
              <a:gd name="connsiteY111" fmla="*/ 1412309 h 2113767"/>
              <a:gd name="connsiteX112" fmla="*/ 923795 w 2968716"/>
              <a:gd name="connsiteY112" fmla="*/ 1255734 h 2113767"/>
              <a:gd name="connsiteX113" fmla="*/ 873691 w 2968716"/>
              <a:gd name="connsiteY113" fmla="*/ 1224419 h 2113767"/>
              <a:gd name="connsiteX114" fmla="*/ 829850 w 2968716"/>
              <a:gd name="connsiteY114" fmla="*/ 1227550 h 2113767"/>
              <a:gd name="connsiteX115" fmla="*/ 804797 w 2968716"/>
              <a:gd name="connsiteY115" fmla="*/ 1180578 h 2113767"/>
              <a:gd name="connsiteX116" fmla="*/ 748430 w 2968716"/>
              <a:gd name="connsiteY116" fmla="*/ 1149263 h 2113767"/>
              <a:gd name="connsiteX117" fmla="*/ 704589 w 2968716"/>
              <a:gd name="connsiteY117" fmla="*/ 1224419 h 2113767"/>
              <a:gd name="connsiteX118" fmla="*/ 638828 w 2968716"/>
              <a:gd name="connsiteY118" fmla="*/ 1221287 h 2113767"/>
              <a:gd name="connsiteX119" fmla="*/ 591855 w 2968716"/>
              <a:gd name="connsiteY119" fmla="*/ 1155526 h 2113767"/>
              <a:gd name="connsiteX120" fmla="*/ 516699 w 2968716"/>
              <a:gd name="connsiteY120" fmla="*/ 1146131 h 2113767"/>
              <a:gd name="connsiteX121" fmla="*/ 526093 w 2968716"/>
              <a:gd name="connsiteY121" fmla="*/ 1233813 h 2113767"/>
              <a:gd name="connsiteX122" fmla="*/ 501041 w 2968716"/>
              <a:gd name="connsiteY122" fmla="*/ 1249471 h 2113767"/>
              <a:gd name="connsiteX123" fmla="*/ 507304 w 2968716"/>
              <a:gd name="connsiteY123" fmla="*/ 1327758 h 2113767"/>
              <a:gd name="connsiteX124" fmla="*/ 350729 w 2968716"/>
              <a:gd name="connsiteY124" fmla="*/ 1318364 h 2113767"/>
              <a:gd name="connsiteX125" fmla="*/ 269310 w 2968716"/>
              <a:gd name="connsiteY125" fmla="*/ 1315232 h 2113767"/>
              <a:gd name="connsiteX126" fmla="*/ 269310 w 2968716"/>
              <a:gd name="connsiteY126" fmla="*/ 1265128 h 2113767"/>
              <a:gd name="connsiteX127" fmla="*/ 284967 w 2968716"/>
              <a:gd name="connsiteY127" fmla="*/ 1240076 h 2113767"/>
              <a:gd name="connsiteX128" fmla="*/ 272441 w 2968716"/>
              <a:gd name="connsiteY128" fmla="*/ 1202498 h 2113767"/>
              <a:gd name="connsiteX129" fmla="*/ 300625 w 2968716"/>
              <a:gd name="connsiteY129" fmla="*/ 1102290 h 2113767"/>
              <a:gd name="connsiteX130" fmla="*/ 322545 w 2968716"/>
              <a:gd name="connsiteY130" fmla="*/ 973898 h 2113767"/>
              <a:gd name="connsiteX131" fmla="*/ 300625 w 2968716"/>
              <a:gd name="connsiteY131" fmla="*/ 948846 h 2113767"/>
              <a:gd name="connsiteX132" fmla="*/ 259915 w 2968716"/>
              <a:gd name="connsiteY132" fmla="*/ 936320 h 2113767"/>
              <a:gd name="connsiteX133" fmla="*/ 234863 w 2968716"/>
              <a:gd name="connsiteY133" fmla="*/ 911268 h 2113767"/>
              <a:gd name="connsiteX134" fmla="*/ 178496 w 2968716"/>
              <a:gd name="connsiteY134" fmla="*/ 933189 h 2113767"/>
              <a:gd name="connsiteX135" fmla="*/ 144050 w 2968716"/>
              <a:gd name="connsiteY135" fmla="*/ 911268 h 2113767"/>
              <a:gd name="connsiteX136" fmla="*/ 115866 w 2968716"/>
              <a:gd name="connsiteY136" fmla="*/ 911268 h 2113767"/>
              <a:gd name="connsiteX137" fmla="*/ 115866 w 2968716"/>
              <a:gd name="connsiteY137" fmla="*/ 923794 h 2113767"/>
              <a:gd name="connsiteX138" fmla="*/ 75156 w 2968716"/>
              <a:gd name="connsiteY138" fmla="*/ 920663 h 2113767"/>
              <a:gd name="connsiteX139" fmla="*/ 0 w 2968716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83493 w 2968669"/>
              <a:gd name="connsiteY57" fmla="*/ 1813142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342367 w 2968669"/>
              <a:gd name="connsiteY61" fmla="*/ 1706671 h 2113767"/>
              <a:gd name="connsiteX62" fmla="*/ 2442576 w 2968669"/>
              <a:gd name="connsiteY62" fmla="*/ 1800616 h 2113767"/>
              <a:gd name="connsiteX63" fmla="*/ 2239028 w 2968669"/>
              <a:gd name="connsiteY63" fmla="*/ 1932139 h 2113767"/>
              <a:gd name="connsiteX64" fmla="*/ 2188924 w 2968669"/>
              <a:gd name="connsiteY64" fmla="*/ 1916482 h 2113767"/>
              <a:gd name="connsiteX65" fmla="*/ 2170134 w 2968669"/>
              <a:gd name="connsiteY65" fmla="*/ 1872641 h 2113767"/>
              <a:gd name="connsiteX66" fmla="*/ 2076189 w 2968669"/>
              <a:gd name="connsiteY66" fmla="*/ 1872641 h 2113767"/>
              <a:gd name="connsiteX67" fmla="*/ 2076189 w 2968669"/>
              <a:gd name="connsiteY67" fmla="*/ 1844457 h 2113767"/>
              <a:gd name="connsiteX68" fmla="*/ 2135688 w 2968669"/>
              <a:gd name="connsiteY68" fmla="*/ 1856983 h 2113767"/>
              <a:gd name="connsiteX69" fmla="*/ 2041743 w 2968669"/>
              <a:gd name="connsiteY69" fmla="*/ 1756775 h 2113767"/>
              <a:gd name="connsiteX70" fmla="*/ 2035480 w 2968669"/>
              <a:gd name="connsiteY70" fmla="*/ 1766169 h 2113767"/>
              <a:gd name="connsiteX71" fmla="*/ 2048006 w 2968669"/>
              <a:gd name="connsiteY71" fmla="*/ 173485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2367 w 2968669"/>
              <a:gd name="connsiteY62" fmla="*/ 1706671 h 2113767"/>
              <a:gd name="connsiteX63" fmla="*/ 2442576 w 2968669"/>
              <a:gd name="connsiteY63" fmla="*/ 1800616 h 2113767"/>
              <a:gd name="connsiteX64" fmla="*/ 2239028 w 2968669"/>
              <a:gd name="connsiteY64" fmla="*/ 1932139 h 2113767"/>
              <a:gd name="connsiteX65" fmla="*/ 2188924 w 2968669"/>
              <a:gd name="connsiteY65" fmla="*/ 1916482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2367 w 2968669"/>
              <a:gd name="connsiteY62" fmla="*/ 1706671 h 2113767"/>
              <a:gd name="connsiteX63" fmla="*/ 2442576 w 2968669"/>
              <a:gd name="connsiteY63" fmla="*/ 1800616 h 2113767"/>
              <a:gd name="connsiteX64" fmla="*/ 2239028 w 2968669"/>
              <a:gd name="connsiteY64" fmla="*/ 1932139 h 2113767"/>
              <a:gd name="connsiteX65" fmla="*/ 2188924 w 2968669"/>
              <a:gd name="connsiteY65" fmla="*/ 1916482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2367 w 2968669"/>
              <a:gd name="connsiteY62" fmla="*/ 1706671 h 2113767"/>
              <a:gd name="connsiteX63" fmla="*/ 2442576 w 2968669"/>
              <a:gd name="connsiteY63" fmla="*/ 1800616 h 2113767"/>
              <a:gd name="connsiteX64" fmla="*/ 2239028 w 2968669"/>
              <a:gd name="connsiteY64" fmla="*/ 1932139 h 2113767"/>
              <a:gd name="connsiteX65" fmla="*/ 2188924 w 2968669"/>
              <a:gd name="connsiteY65" fmla="*/ 1916482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8630 w 2968669"/>
              <a:gd name="connsiteY62" fmla="*/ 1725460 h 2113767"/>
              <a:gd name="connsiteX63" fmla="*/ 2442576 w 2968669"/>
              <a:gd name="connsiteY63" fmla="*/ 1800616 h 2113767"/>
              <a:gd name="connsiteX64" fmla="*/ 2239028 w 2968669"/>
              <a:gd name="connsiteY64" fmla="*/ 1932139 h 2113767"/>
              <a:gd name="connsiteX65" fmla="*/ 2188924 w 2968669"/>
              <a:gd name="connsiteY65" fmla="*/ 1916482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8630 w 2968669"/>
              <a:gd name="connsiteY62" fmla="*/ 1725460 h 2113767"/>
              <a:gd name="connsiteX63" fmla="*/ 2442576 w 2968669"/>
              <a:gd name="connsiteY63" fmla="*/ 1800616 h 2113767"/>
              <a:gd name="connsiteX64" fmla="*/ 2239028 w 2968669"/>
              <a:gd name="connsiteY64" fmla="*/ 1932139 h 2113767"/>
              <a:gd name="connsiteX65" fmla="*/ 2188924 w 2968669"/>
              <a:gd name="connsiteY65" fmla="*/ 1916482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8630 w 2968669"/>
              <a:gd name="connsiteY62" fmla="*/ 1725460 h 2113767"/>
              <a:gd name="connsiteX63" fmla="*/ 2433182 w 2968669"/>
              <a:gd name="connsiteY63" fmla="*/ 1800616 h 2113767"/>
              <a:gd name="connsiteX64" fmla="*/ 2239028 w 2968669"/>
              <a:gd name="connsiteY64" fmla="*/ 1932139 h 2113767"/>
              <a:gd name="connsiteX65" fmla="*/ 2188924 w 2968669"/>
              <a:gd name="connsiteY65" fmla="*/ 1916482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8630 w 2968669"/>
              <a:gd name="connsiteY62" fmla="*/ 1725460 h 2113767"/>
              <a:gd name="connsiteX63" fmla="*/ 2433182 w 2968669"/>
              <a:gd name="connsiteY63" fmla="*/ 1800616 h 2113767"/>
              <a:gd name="connsiteX64" fmla="*/ 2239028 w 2968669"/>
              <a:gd name="connsiteY64" fmla="*/ 1932139 h 2113767"/>
              <a:gd name="connsiteX65" fmla="*/ 2188924 w 2968669"/>
              <a:gd name="connsiteY65" fmla="*/ 1916482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8630 w 2968669"/>
              <a:gd name="connsiteY62" fmla="*/ 1725460 h 2113767"/>
              <a:gd name="connsiteX63" fmla="*/ 2423787 w 2968669"/>
              <a:gd name="connsiteY63" fmla="*/ 1791222 h 2113767"/>
              <a:gd name="connsiteX64" fmla="*/ 2239028 w 2968669"/>
              <a:gd name="connsiteY64" fmla="*/ 1932139 h 2113767"/>
              <a:gd name="connsiteX65" fmla="*/ 2188924 w 2968669"/>
              <a:gd name="connsiteY65" fmla="*/ 1916482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8630 w 2968669"/>
              <a:gd name="connsiteY62" fmla="*/ 1725460 h 2113767"/>
              <a:gd name="connsiteX63" fmla="*/ 2423787 w 2968669"/>
              <a:gd name="connsiteY63" fmla="*/ 1791222 h 2113767"/>
              <a:gd name="connsiteX64" fmla="*/ 2257817 w 2968669"/>
              <a:gd name="connsiteY64" fmla="*/ 1932139 h 2113767"/>
              <a:gd name="connsiteX65" fmla="*/ 2188924 w 2968669"/>
              <a:gd name="connsiteY65" fmla="*/ 1916482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8630 w 2968669"/>
              <a:gd name="connsiteY62" fmla="*/ 1725460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8924 w 2968669"/>
              <a:gd name="connsiteY65" fmla="*/ 1916482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8630 w 2968669"/>
              <a:gd name="connsiteY62" fmla="*/ 1725460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8924 w 2968669"/>
              <a:gd name="connsiteY65" fmla="*/ 1916482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8924 w 2968669"/>
              <a:gd name="connsiteY65" fmla="*/ 1916482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8924 w 2968669"/>
              <a:gd name="connsiteY65" fmla="*/ 1916482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8924 w 2968669"/>
              <a:gd name="connsiteY65" fmla="*/ 1916482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8924 w 2968669"/>
              <a:gd name="connsiteY65" fmla="*/ 1916482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98318 w 2968669"/>
              <a:gd name="connsiteY65" fmla="*/ 1913351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98318 w 2968669"/>
              <a:gd name="connsiteY65" fmla="*/ 1913351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98318 w 2968669"/>
              <a:gd name="connsiteY65" fmla="*/ 1913351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35480 w 2968669"/>
              <a:gd name="connsiteY71" fmla="*/ 1766169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41743 w 2968669"/>
              <a:gd name="connsiteY71" fmla="*/ 1778695 h 2113767"/>
              <a:gd name="connsiteX72" fmla="*/ 2048006 w 2968669"/>
              <a:gd name="connsiteY72" fmla="*/ 173485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41743 w 2968669"/>
              <a:gd name="connsiteY71" fmla="*/ 1778695 h 2113767"/>
              <a:gd name="connsiteX72" fmla="*/ 2066795 w 2968669"/>
              <a:gd name="connsiteY72" fmla="*/ 169414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41743 w 2968669"/>
              <a:gd name="connsiteY71" fmla="*/ 1778695 h 2113767"/>
              <a:gd name="connsiteX72" fmla="*/ 2038611 w 2968669"/>
              <a:gd name="connsiteY72" fmla="*/ 1763038 h 2113767"/>
              <a:gd name="connsiteX73" fmla="*/ 2066795 w 2968669"/>
              <a:gd name="connsiteY73" fmla="*/ 1694144 h 2113767"/>
              <a:gd name="connsiteX74" fmla="*/ 2004165 w 2968669"/>
              <a:gd name="connsiteY74" fmla="*/ 1684750 h 2113767"/>
              <a:gd name="connsiteX75" fmla="*/ 1907088 w 2968669"/>
              <a:gd name="connsiteY75" fmla="*/ 1703539 h 2113767"/>
              <a:gd name="connsiteX76" fmla="*/ 1925877 w 2968669"/>
              <a:gd name="connsiteY76" fmla="*/ 1766169 h 2113767"/>
              <a:gd name="connsiteX77" fmla="*/ 1966587 w 2968669"/>
              <a:gd name="connsiteY77" fmla="*/ 1772432 h 2113767"/>
              <a:gd name="connsiteX78" fmla="*/ 1882036 w 2968669"/>
              <a:gd name="connsiteY78" fmla="*/ 1944665 h 2113767"/>
              <a:gd name="connsiteX79" fmla="*/ 1932140 w 2968669"/>
              <a:gd name="connsiteY79" fmla="*/ 2019821 h 2113767"/>
              <a:gd name="connsiteX80" fmla="*/ 1972850 w 2968669"/>
              <a:gd name="connsiteY80" fmla="*/ 2038610 h 2113767"/>
              <a:gd name="connsiteX81" fmla="*/ 1972850 w 2968669"/>
              <a:gd name="connsiteY81" fmla="*/ 2088715 h 2113767"/>
              <a:gd name="connsiteX82" fmla="*/ 1925877 w 2968669"/>
              <a:gd name="connsiteY82" fmla="*/ 2098109 h 2113767"/>
              <a:gd name="connsiteX83" fmla="*/ 1932140 w 2968669"/>
              <a:gd name="connsiteY83" fmla="*/ 2035479 h 2113767"/>
              <a:gd name="connsiteX84" fmla="*/ 1875773 w 2968669"/>
              <a:gd name="connsiteY84" fmla="*/ 2016690 h 2113767"/>
              <a:gd name="connsiteX85" fmla="*/ 1885167 w 2968669"/>
              <a:gd name="connsiteY85" fmla="*/ 2076189 h 2113767"/>
              <a:gd name="connsiteX86" fmla="*/ 1819406 w 2968669"/>
              <a:gd name="connsiteY86" fmla="*/ 2076189 h 2113767"/>
              <a:gd name="connsiteX87" fmla="*/ 1769302 w 2968669"/>
              <a:gd name="connsiteY87" fmla="*/ 2113767 h 2113767"/>
              <a:gd name="connsiteX88" fmla="*/ 1681619 w 2968669"/>
              <a:gd name="connsiteY88" fmla="*/ 2082452 h 2113767"/>
              <a:gd name="connsiteX89" fmla="*/ 1697277 w 2968669"/>
              <a:gd name="connsiteY89" fmla="*/ 2038610 h 2113767"/>
              <a:gd name="connsiteX90" fmla="*/ 1628384 w 2968669"/>
              <a:gd name="connsiteY90" fmla="*/ 2016690 h 2113767"/>
              <a:gd name="connsiteX91" fmla="*/ 1628384 w 2968669"/>
              <a:gd name="connsiteY91" fmla="*/ 1944665 h 2113767"/>
              <a:gd name="connsiteX92" fmla="*/ 1625252 w 2968669"/>
              <a:gd name="connsiteY92" fmla="*/ 1882035 h 2113767"/>
              <a:gd name="connsiteX93" fmla="*/ 1647173 w 2968669"/>
              <a:gd name="connsiteY93" fmla="*/ 1847589 h 2113767"/>
              <a:gd name="connsiteX94" fmla="*/ 1590806 w 2968669"/>
              <a:gd name="connsiteY94" fmla="*/ 1769301 h 2113767"/>
              <a:gd name="connsiteX95" fmla="*/ 1568885 w 2968669"/>
              <a:gd name="connsiteY95" fmla="*/ 1797484 h 2113767"/>
              <a:gd name="connsiteX96" fmla="*/ 1528176 w 2968669"/>
              <a:gd name="connsiteY96" fmla="*/ 1759906 h 2113767"/>
              <a:gd name="connsiteX97" fmla="*/ 1499992 w 2968669"/>
              <a:gd name="connsiteY97" fmla="*/ 1810010 h 2113767"/>
              <a:gd name="connsiteX98" fmla="*/ 1440493 w 2968669"/>
              <a:gd name="connsiteY98" fmla="*/ 1772432 h 2113767"/>
              <a:gd name="connsiteX99" fmla="*/ 1462414 w 2968669"/>
              <a:gd name="connsiteY99" fmla="*/ 1722328 h 2113767"/>
              <a:gd name="connsiteX100" fmla="*/ 1487466 w 2968669"/>
              <a:gd name="connsiteY100" fmla="*/ 1700408 h 2113767"/>
              <a:gd name="connsiteX101" fmla="*/ 1427967 w 2968669"/>
              <a:gd name="connsiteY101" fmla="*/ 1665961 h 2113767"/>
              <a:gd name="connsiteX102" fmla="*/ 1412310 w 2968669"/>
              <a:gd name="connsiteY102" fmla="*/ 1712934 h 2113767"/>
              <a:gd name="connsiteX103" fmla="*/ 1261997 w 2968669"/>
              <a:gd name="connsiteY103" fmla="*/ 1650304 h 2113767"/>
              <a:gd name="connsiteX104" fmla="*/ 1377863 w 2968669"/>
              <a:gd name="connsiteY104" fmla="*/ 1528175 h 2113767"/>
              <a:gd name="connsiteX105" fmla="*/ 1355943 w 2968669"/>
              <a:gd name="connsiteY105" fmla="*/ 1487465 h 2113767"/>
              <a:gd name="connsiteX106" fmla="*/ 1330891 w 2968669"/>
              <a:gd name="connsiteY106" fmla="*/ 1471808 h 2113767"/>
              <a:gd name="connsiteX107" fmla="*/ 1387258 w 2968669"/>
              <a:gd name="connsiteY107" fmla="*/ 1359074 h 2113767"/>
              <a:gd name="connsiteX108" fmla="*/ 1424836 w 2968669"/>
              <a:gd name="connsiteY108" fmla="*/ 1290180 h 2113767"/>
              <a:gd name="connsiteX109" fmla="*/ 1327759 w 2968669"/>
              <a:gd name="connsiteY109" fmla="*/ 1305838 h 2113767"/>
              <a:gd name="connsiteX110" fmla="*/ 1258866 w 2968669"/>
              <a:gd name="connsiteY110" fmla="*/ 1271391 h 2113767"/>
              <a:gd name="connsiteX111" fmla="*/ 1152395 w 2968669"/>
              <a:gd name="connsiteY111" fmla="*/ 1362205 h 2113767"/>
              <a:gd name="connsiteX112" fmla="*/ 1055318 w 2968669"/>
              <a:gd name="connsiteY112" fmla="*/ 1456150 h 2113767"/>
              <a:gd name="connsiteX113" fmla="*/ 1011477 w 2968669"/>
              <a:gd name="connsiteY113" fmla="*/ 1412309 h 2113767"/>
              <a:gd name="connsiteX114" fmla="*/ 923795 w 2968669"/>
              <a:gd name="connsiteY114" fmla="*/ 1255734 h 2113767"/>
              <a:gd name="connsiteX115" fmla="*/ 873691 w 2968669"/>
              <a:gd name="connsiteY115" fmla="*/ 1224419 h 2113767"/>
              <a:gd name="connsiteX116" fmla="*/ 829850 w 2968669"/>
              <a:gd name="connsiteY116" fmla="*/ 1227550 h 2113767"/>
              <a:gd name="connsiteX117" fmla="*/ 804797 w 2968669"/>
              <a:gd name="connsiteY117" fmla="*/ 1180578 h 2113767"/>
              <a:gd name="connsiteX118" fmla="*/ 748430 w 2968669"/>
              <a:gd name="connsiteY118" fmla="*/ 1149263 h 2113767"/>
              <a:gd name="connsiteX119" fmla="*/ 704589 w 2968669"/>
              <a:gd name="connsiteY119" fmla="*/ 1224419 h 2113767"/>
              <a:gd name="connsiteX120" fmla="*/ 638828 w 2968669"/>
              <a:gd name="connsiteY120" fmla="*/ 1221287 h 2113767"/>
              <a:gd name="connsiteX121" fmla="*/ 591855 w 2968669"/>
              <a:gd name="connsiteY121" fmla="*/ 1155526 h 2113767"/>
              <a:gd name="connsiteX122" fmla="*/ 516699 w 2968669"/>
              <a:gd name="connsiteY122" fmla="*/ 1146131 h 2113767"/>
              <a:gd name="connsiteX123" fmla="*/ 526093 w 2968669"/>
              <a:gd name="connsiteY123" fmla="*/ 1233813 h 2113767"/>
              <a:gd name="connsiteX124" fmla="*/ 501041 w 2968669"/>
              <a:gd name="connsiteY124" fmla="*/ 1249471 h 2113767"/>
              <a:gd name="connsiteX125" fmla="*/ 507304 w 2968669"/>
              <a:gd name="connsiteY125" fmla="*/ 1327758 h 2113767"/>
              <a:gd name="connsiteX126" fmla="*/ 350729 w 2968669"/>
              <a:gd name="connsiteY126" fmla="*/ 1318364 h 2113767"/>
              <a:gd name="connsiteX127" fmla="*/ 269310 w 2968669"/>
              <a:gd name="connsiteY127" fmla="*/ 1315232 h 2113767"/>
              <a:gd name="connsiteX128" fmla="*/ 269310 w 2968669"/>
              <a:gd name="connsiteY128" fmla="*/ 1265128 h 2113767"/>
              <a:gd name="connsiteX129" fmla="*/ 284967 w 2968669"/>
              <a:gd name="connsiteY129" fmla="*/ 1240076 h 2113767"/>
              <a:gd name="connsiteX130" fmla="*/ 272441 w 2968669"/>
              <a:gd name="connsiteY130" fmla="*/ 1202498 h 2113767"/>
              <a:gd name="connsiteX131" fmla="*/ 300625 w 2968669"/>
              <a:gd name="connsiteY131" fmla="*/ 1102290 h 2113767"/>
              <a:gd name="connsiteX132" fmla="*/ 322545 w 2968669"/>
              <a:gd name="connsiteY132" fmla="*/ 973898 h 2113767"/>
              <a:gd name="connsiteX133" fmla="*/ 300625 w 2968669"/>
              <a:gd name="connsiteY133" fmla="*/ 948846 h 2113767"/>
              <a:gd name="connsiteX134" fmla="*/ 259915 w 2968669"/>
              <a:gd name="connsiteY134" fmla="*/ 936320 h 2113767"/>
              <a:gd name="connsiteX135" fmla="*/ 234863 w 2968669"/>
              <a:gd name="connsiteY135" fmla="*/ 911268 h 2113767"/>
              <a:gd name="connsiteX136" fmla="*/ 178496 w 2968669"/>
              <a:gd name="connsiteY136" fmla="*/ 933189 h 2113767"/>
              <a:gd name="connsiteX137" fmla="*/ 144050 w 2968669"/>
              <a:gd name="connsiteY137" fmla="*/ 911268 h 2113767"/>
              <a:gd name="connsiteX138" fmla="*/ 115866 w 2968669"/>
              <a:gd name="connsiteY138" fmla="*/ 911268 h 2113767"/>
              <a:gd name="connsiteX139" fmla="*/ 115866 w 2968669"/>
              <a:gd name="connsiteY139" fmla="*/ 923794 h 2113767"/>
              <a:gd name="connsiteX140" fmla="*/ 75156 w 2968669"/>
              <a:gd name="connsiteY140" fmla="*/ 920663 h 2113767"/>
              <a:gd name="connsiteX141" fmla="*/ 0 w 2968669"/>
              <a:gd name="connsiteY141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56775 h 2113767"/>
              <a:gd name="connsiteX71" fmla="*/ 2041743 w 2968669"/>
              <a:gd name="connsiteY71" fmla="*/ 1778695 h 2113767"/>
              <a:gd name="connsiteX72" fmla="*/ 2066795 w 2968669"/>
              <a:gd name="connsiteY72" fmla="*/ 1694144 h 2113767"/>
              <a:gd name="connsiteX73" fmla="*/ 2004165 w 2968669"/>
              <a:gd name="connsiteY73" fmla="*/ 1684750 h 2113767"/>
              <a:gd name="connsiteX74" fmla="*/ 1907088 w 2968669"/>
              <a:gd name="connsiteY74" fmla="*/ 1703539 h 2113767"/>
              <a:gd name="connsiteX75" fmla="*/ 1925877 w 2968669"/>
              <a:gd name="connsiteY75" fmla="*/ 1766169 h 2113767"/>
              <a:gd name="connsiteX76" fmla="*/ 1966587 w 2968669"/>
              <a:gd name="connsiteY76" fmla="*/ 1772432 h 2113767"/>
              <a:gd name="connsiteX77" fmla="*/ 1882036 w 2968669"/>
              <a:gd name="connsiteY77" fmla="*/ 1944665 h 2113767"/>
              <a:gd name="connsiteX78" fmla="*/ 1932140 w 2968669"/>
              <a:gd name="connsiteY78" fmla="*/ 2019821 h 2113767"/>
              <a:gd name="connsiteX79" fmla="*/ 1972850 w 2968669"/>
              <a:gd name="connsiteY79" fmla="*/ 2038610 h 2113767"/>
              <a:gd name="connsiteX80" fmla="*/ 1972850 w 2968669"/>
              <a:gd name="connsiteY80" fmla="*/ 2088715 h 2113767"/>
              <a:gd name="connsiteX81" fmla="*/ 1925877 w 2968669"/>
              <a:gd name="connsiteY81" fmla="*/ 2098109 h 2113767"/>
              <a:gd name="connsiteX82" fmla="*/ 1932140 w 2968669"/>
              <a:gd name="connsiteY82" fmla="*/ 2035479 h 2113767"/>
              <a:gd name="connsiteX83" fmla="*/ 1875773 w 2968669"/>
              <a:gd name="connsiteY83" fmla="*/ 2016690 h 2113767"/>
              <a:gd name="connsiteX84" fmla="*/ 1885167 w 2968669"/>
              <a:gd name="connsiteY84" fmla="*/ 2076189 h 2113767"/>
              <a:gd name="connsiteX85" fmla="*/ 1819406 w 2968669"/>
              <a:gd name="connsiteY85" fmla="*/ 2076189 h 2113767"/>
              <a:gd name="connsiteX86" fmla="*/ 1769302 w 2968669"/>
              <a:gd name="connsiteY86" fmla="*/ 2113767 h 2113767"/>
              <a:gd name="connsiteX87" fmla="*/ 1681619 w 2968669"/>
              <a:gd name="connsiteY87" fmla="*/ 2082452 h 2113767"/>
              <a:gd name="connsiteX88" fmla="*/ 1697277 w 2968669"/>
              <a:gd name="connsiteY88" fmla="*/ 2038610 h 2113767"/>
              <a:gd name="connsiteX89" fmla="*/ 1628384 w 2968669"/>
              <a:gd name="connsiteY89" fmla="*/ 2016690 h 2113767"/>
              <a:gd name="connsiteX90" fmla="*/ 1628384 w 2968669"/>
              <a:gd name="connsiteY90" fmla="*/ 1944665 h 2113767"/>
              <a:gd name="connsiteX91" fmla="*/ 1625252 w 2968669"/>
              <a:gd name="connsiteY91" fmla="*/ 1882035 h 2113767"/>
              <a:gd name="connsiteX92" fmla="*/ 1647173 w 2968669"/>
              <a:gd name="connsiteY92" fmla="*/ 1847589 h 2113767"/>
              <a:gd name="connsiteX93" fmla="*/ 1590806 w 2968669"/>
              <a:gd name="connsiteY93" fmla="*/ 1769301 h 2113767"/>
              <a:gd name="connsiteX94" fmla="*/ 1568885 w 2968669"/>
              <a:gd name="connsiteY94" fmla="*/ 1797484 h 2113767"/>
              <a:gd name="connsiteX95" fmla="*/ 1528176 w 2968669"/>
              <a:gd name="connsiteY95" fmla="*/ 1759906 h 2113767"/>
              <a:gd name="connsiteX96" fmla="*/ 1499992 w 2968669"/>
              <a:gd name="connsiteY96" fmla="*/ 1810010 h 2113767"/>
              <a:gd name="connsiteX97" fmla="*/ 1440493 w 2968669"/>
              <a:gd name="connsiteY97" fmla="*/ 1772432 h 2113767"/>
              <a:gd name="connsiteX98" fmla="*/ 1462414 w 2968669"/>
              <a:gd name="connsiteY98" fmla="*/ 1722328 h 2113767"/>
              <a:gd name="connsiteX99" fmla="*/ 1487466 w 2968669"/>
              <a:gd name="connsiteY99" fmla="*/ 1700408 h 2113767"/>
              <a:gd name="connsiteX100" fmla="*/ 1427967 w 2968669"/>
              <a:gd name="connsiteY100" fmla="*/ 1665961 h 2113767"/>
              <a:gd name="connsiteX101" fmla="*/ 1412310 w 2968669"/>
              <a:gd name="connsiteY101" fmla="*/ 1712934 h 2113767"/>
              <a:gd name="connsiteX102" fmla="*/ 1261997 w 2968669"/>
              <a:gd name="connsiteY102" fmla="*/ 1650304 h 2113767"/>
              <a:gd name="connsiteX103" fmla="*/ 1377863 w 2968669"/>
              <a:gd name="connsiteY103" fmla="*/ 1528175 h 2113767"/>
              <a:gd name="connsiteX104" fmla="*/ 1355943 w 2968669"/>
              <a:gd name="connsiteY104" fmla="*/ 1487465 h 2113767"/>
              <a:gd name="connsiteX105" fmla="*/ 1330891 w 2968669"/>
              <a:gd name="connsiteY105" fmla="*/ 1471808 h 2113767"/>
              <a:gd name="connsiteX106" fmla="*/ 1387258 w 2968669"/>
              <a:gd name="connsiteY106" fmla="*/ 1359074 h 2113767"/>
              <a:gd name="connsiteX107" fmla="*/ 1424836 w 2968669"/>
              <a:gd name="connsiteY107" fmla="*/ 1290180 h 2113767"/>
              <a:gd name="connsiteX108" fmla="*/ 1327759 w 2968669"/>
              <a:gd name="connsiteY108" fmla="*/ 1305838 h 2113767"/>
              <a:gd name="connsiteX109" fmla="*/ 1258866 w 2968669"/>
              <a:gd name="connsiteY109" fmla="*/ 1271391 h 2113767"/>
              <a:gd name="connsiteX110" fmla="*/ 1152395 w 2968669"/>
              <a:gd name="connsiteY110" fmla="*/ 1362205 h 2113767"/>
              <a:gd name="connsiteX111" fmla="*/ 1055318 w 2968669"/>
              <a:gd name="connsiteY111" fmla="*/ 1456150 h 2113767"/>
              <a:gd name="connsiteX112" fmla="*/ 1011477 w 2968669"/>
              <a:gd name="connsiteY112" fmla="*/ 1412309 h 2113767"/>
              <a:gd name="connsiteX113" fmla="*/ 923795 w 2968669"/>
              <a:gd name="connsiteY113" fmla="*/ 1255734 h 2113767"/>
              <a:gd name="connsiteX114" fmla="*/ 873691 w 2968669"/>
              <a:gd name="connsiteY114" fmla="*/ 1224419 h 2113767"/>
              <a:gd name="connsiteX115" fmla="*/ 829850 w 2968669"/>
              <a:gd name="connsiteY115" fmla="*/ 1227550 h 2113767"/>
              <a:gd name="connsiteX116" fmla="*/ 804797 w 2968669"/>
              <a:gd name="connsiteY116" fmla="*/ 1180578 h 2113767"/>
              <a:gd name="connsiteX117" fmla="*/ 748430 w 2968669"/>
              <a:gd name="connsiteY117" fmla="*/ 1149263 h 2113767"/>
              <a:gd name="connsiteX118" fmla="*/ 704589 w 2968669"/>
              <a:gd name="connsiteY118" fmla="*/ 1224419 h 2113767"/>
              <a:gd name="connsiteX119" fmla="*/ 638828 w 2968669"/>
              <a:gd name="connsiteY119" fmla="*/ 1221287 h 2113767"/>
              <a:gd name="connsiteX120" fmla="*/ 591855 w 2968669"/>
              <a:gd name="connsiteY120" fmla="*/ 1155526 h 2113767"/>
              <a:gd name="connsiteX121" fmla="*/ 516699 w 2968669"/>
              <a:gd name="connsiteY121" fmla="*/ 1146131 h 2113767"/>
              <a:gd name="connsiteX122" fmla="*/ 526093 w 2968669"/>
              <a:gd name="connsiteY122" fmla="*/ 1233813 h 2113767"/>
              <a:gd name="connsiteX123" fmla="*/ 501041 w 2968669"/>
              <a:gd name="connsiteY123" fmla="*/ 1249471 h 2113767"/>
              <a:gd name="connsiteX124" fmla="*/ 507304 w 2968669"/>
              <a:gd name="connsiteY124" fmla="*/ 1327758 h 2113767"/>
              <a:gd name="connsiteX125" fmla="*/ 350729 w 2968669"/>
              <a:gd name="connsiteY125" fmla="*/ 1318364 h 2113767"/>
              <a:gd name="connsiteX126" fmla="*/ 269310 w 2968669"/>
              <a:gd name="connsiteY126" fmla="*/ 1315232 h 2113767"/>
              <a:gd name="connsiteX127" fmla="*/ 269310 w 2968669"/>
              <a:gd name="connsiteY127" fmla="*/ 1265128 h 2113767"/>
              <a:gd name="connsiteX128" fmla="*/ 284967 w 2968669"/>
              <a:gd name="connsiteY128" fmla="*/ 1240076 h 2113767"/>
              <a:gd name="connsiteX129" fmla="*/ 272441 w 2968669"/>
              <a:gd name="connsiteY129" fmla="*/ 1202498 h 2113767"/>
              <a:gd name="connsiteX130" fmla="*/ 300625 w 2968669"/>
              <a:gd name="connsiteY130" fmla="*/ 1102290 h 2113767"/>
              <a:gd name="connsiteX131" fmla="*/ 322545 w 2968669"/>
              <a:gd name="connsiteY131" fmla="*/ 973898 h 2113767"/>
              <a:gd name="connsiteX132" fmla="*/ 300625 w 2968669"/>
              <a:gd name="connsiteY132" fmla="*/ 948846 h 2113767"/>
              <a:gd name="connsiteX133" fmla="*/ 259915 w 2968669"/>
              <a:gd name="connsiteY133" fmla="*/ 936320 h 2113767"/>
              <a:gd name="connsiteX134" fmla="*/ 234863 w 2968669"/>
              <a:gd name="connsiteY134" fmla="*/ 911268 h 2113767"/>
              <a:gd name="connsiteX135" fmla="*/ 178496 w 2968669"/>
              <a:gd name="connsiteY135" fmla="*/ 933189 h 2113767"/>
              <a:gd name="connsiteX136" fmla="*/ 144050 w 2968669"/>
              <a:gd name="connsiteY136" fmla="*/ 911268 h 2113767"/>
              <a:gd name="connsiteX137" fmla="*/ 115866 w 2968669"/>
              <a:gd name="connsiteY137" fmla="*/ 911268 h 2113767"/>
              <a:gd name="connsiteX138" fmla="*/ 115866 w 2968669"/>
              <a:gd name="connsiteY138" fmla="*/ 923794 h 2113767"/>
              <a:gd name="connsiteX139" fmla="*/ 75156 w 2968669"/>
              <a:gd name="connsiteY139" fmla="*/ 920663 h 2113767"/>
              <a:gd name="connsiteX140" fmla="*/ 0 w 2968669"/>
              <a:gd name="connsiteY140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41743 w 2968669"/>
              <a:gd name="connsiteY70" fmla="*/ 1778695 h 2113767"/>
              <a:gd name="connsiteX71" fmla="*/ 2066795 w 2968669"/>
              <a:gd name="connsiteY71" fmla="*/ 169414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35480 w 2968669"/>
              <a:gd name="connsiteY70" fmla="*/ 1766169 h 2113767"/>
              <a:gd name="connsiteX71" fmla="*/ 2066795 w 2968669"/>
              <a:gd name="connsiteY71" fmla="*/ 1694144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35480 w 2968669"/>
              <a:gd name="connsiteY70" fmla="*/ 1766169 h 2113767"/>
              <a:gd name="connsiteX71" fmla="*/ 2041743 w 2968669"/>
              <a:gd name="connsiteY71" fmla="*/ 1706670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35480 w 2968669"/>
              <a:gd name="connsiteY70" fmla="*/ 1766169 h 2113767"/>
              <a:gd name="connsiteX71" fmla="*/ 2041743 w 2968669"/>
              <a:gd name="connsiteY71" fmla="*/ 1706670 h 2113767"/>
              <a:gd name="connsiteX72" fmla="*/ 2004165 w 2968669"/>
              <a:gd name="connsiteY72" fmla="*/ 1684750 h 2113767"/>
              <a:gd name="connsiteX73" fmla="*/ 1907088 w 2968669"/>
              <a:gd name="connsiteY73" fmla="*/ 1703539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35480 w 2968669"/>
              <a:gd name="connsiteY70" fmla="*/ 1766169 h 2113767"/>
              <a:gd name="connsiteX71" fmla="*/ 2041743 w 2968669"/>
              <a:gd name="connsiteY71" fmla="*/ 1706670 h 2113767"/>
              <a:gd name="connsiteX72" fmla="*/ 2004165 w 2968669"/>
              <a:gd name="connsiteY72" fmla="*/ 1684750 h 2113767"/>
              <a:gd name="connsiteX73" fmla="*/ 1910220 w 2968669"/>
              <a:gd name="connsiteY73" fmla="*/ 1731723 h 2113767"/>
              <a:gd name="connsiteX74" fmla="*/ 1925877 w 2968669"/>
              <a:gd name="connsiteY74" fmla="*/ 1766169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35480 w 2968669"/>
              <a:gd name="connsiteY70" fmla="*/ 1766169 h 2113767"/>
              <a:gd name="connsiteX71" fmla="*/ 2041743 w 2968669"/>
              <a:gd name="connsiteY71" fmla="*/ 1706670 h 2113767"/>
              <a:gd name="connsiteX72" fmla="*/ 2004165 w 2968669"/>
              <a:gd name="connsiteY72" fmla="*/ 1684750 h 2113767"/>
              <a:gd name="connsiteX73" fmla="*/ 1910220 w 2968669"/>
              <a:gd name="connsiteY73" fmla="*/ 1731723 h 2113767"/>
              <a:gd name="connsiteX74" fmla="*/ 1919614 w 2968669"/>
              <a:gd name="connsiteY74" fmla="*/ 1775563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35480 w 2968669"/>
              <a:gd name="connsiteY70" fmla="*/ 1766169 h 2113767"/>
              <a:gd name="connsiteX71" fmla="*/ 2041743 w 2968669"/>
              <a:gd name="connsiteY71" fmla="*/ 1706670 h 2113767"/>
              <a:gd name="connsiteX72" fmla="*/ 2004165 w 2968669"/>
              <a:gd name="connsiteY72" fmla="*/ 1684750 h 2113767"/>
              <a:gd name="connsiteX73" fmla="*/ 1910220 w 2968669"/>
              <a:gd name="connsiteY73" fmla="*/ 1731723 h 2113767"/>
              <a:gd name="connsiteX74" fmla="*/ 1919614 w 2968669"/>
              <a:gd name="connsiteY74" fmla="*/ 1775563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35480 w 2968669"/>
              <a:gd name="connsiteY70" fmla="*/ 1766169 h 2113767"/>
              <a:gd name="connsiteX71" fmla="*/ 2041743 w 2968669"/>
              <a:gd name="connsiteY71" fmla="*/ 1706670 h 2113767"/>
              <a:gd name="connsiteX72" fmla="*/ 2004165 w 2968669"/>
              <a:gd name="connsiteY72" fmla="*/ 1684750 h 2113767"/>
              <a:gd name="connsiteX73" fmla="*/ 1910220 w 2968669"/>
              <a:gd name="connsiteY73" fmla="*/ 1731723 h 2113767"/>
              <a:gd name="connsiteX74" fmla="*/ 1919614 w 2968669"/>
              <a:gd name="connsiteY74" fmla="*/ 1775563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35480 w 2968669"/>
              <a:gd name="connsiteY70" fmla="*/ 1766169 h 2113767"/>
              <a:gd name="connsiteX71" fmla="*/ 2041743 w 2968669"/>
              <a:gd name="connsiteY71" fmla="*/ 1706670 h 2113767"/>
              <a:gd name="connsiteX72" fmla="*/ 2004165 w 2968669"/>
              <a:gd name="connsiteY72" fmla="*/ 1684750 h 2113767"/>
              <a:gd name="connsiteX73" fmla="*/ 1910220 w 2968669"/>
              <a:gd name="connsiteY73" fmla="*/ 1731723 h 2113767"/>
              <a:gd name="connsiteX74" fmla="*/ 1919614 w 2968669"/>
              <a:gd name="connsiteY74" fmla="*/ 1775563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35480 w 2968669"/>
              <a:gd name="connsiteY70" fmla="*/ 1766169 h 2113767"/>
              <a:gd name="connsiteX71" fmla="*/ 2041743 w 2968669"/>
              <a:gd name="connsiteY71" fmla="*/ 1706670 h 2113767"/>
              <a:gd name="connsiteX72" fmla="*/ 2004165 w 2968669"/>
              <a:gd name="connsiteY72" fmla="*/ 1684750 h 2113767"/>
              <a:gd name="connsiteX73" fmla="*/ 1910220 w 2968669"/>
              <a:gd name="connsiteY73" fmla="*/ 1731723 h 2113767"/>
              <a:gd name="connsiteX74" fmla="*/ 1919614 w 2968669"/>
              <a:gd name="connsiteY74" fmla="*/ 1775563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35480 w 2968669"/>
              <a:gd name="connsiteY70" fmla="*/ 1766169 h 2113767"/>
              <a:gd name="connsiteX71" fmla="*/ 2041743 w 2968669"/>
              <a:gd name="connsiteY71" fmla="*/ 1706670 h 2113767"/>
              <a:gd name="connsiteX72" fmla="*/ 2004165 w 2968669"/>
              <a:gd name="connsiteY72" fmla="*/ 1684750 h 2113767"/>
              <a:gd name="connsiteX73" fmla="*/ 1910220 w 2968669"/>
              <a:gd name="connsiteY73" fmla="*/ 1731723 h 2113767"/>
              <a:gd name="connsiteX74" fmla="*/ 1919614 w 2968669"/>
              <a:gd name="connsiteY74" fmla="*/ 1775563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35480 w 2968669"/>
              <a:gd name="connsiteY70" fmla="*/ 1766169 h 2113767"/>
              <a:gd name="connsiteX71" fmla="*/ 2041743 w 2968669"/>
              <a:gd name="connsiteY71" fmla="*/ 1706670 h 2113767"/>
              <a:gd name="connsiteX72" fmla="*/ 2004165 w 2968669"/>
              <a:gd name="connsiteY72" fmla="*/ 1684750 h 2113767"/>
              <a:gd name="connsiteX73" fmla="*/ 1910220 w 2968669"/>
              <a:gd name="connsiteY73" fmla="*/ 1731723 h 2113767"/>
              <a:gd name="connsiteX74" fmla="*/ 1919614 w 2968669"/>
              <a:gd name="connsiteY74" fmla="*/ 1775563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35480 w 2968669"/>
              <a:gd name="connsiteY70" fmla="*/ 1766169 h 2113767"/>
              <a:gd name="connsiteX71" fmla="*/ 2041743 w 2968669"/>
              <a:gd name="connsiteY71" fmla="*/ 1706670 h 2113767"/>
              <a:gd name="connsiteX72" fmla="*/ 2004165 w 2968669"/>
              <a:gd name="connsiteY72" fmla="*/ 1684750 h 2113767"/>
              <a:gd name="connsiteX73" fmla="*/ 1910220 w 2968669"/>
              <a:gd name="connsiteY73" fmla="*/ 1731723 h 2113767"/>
              <a:gd name="connsiteX74" fmla="*/ 1919614 w 2968669"/>
              <a:gd name="connsiteY74" fmla="*/ 1775563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35480 w 2968669"/>
              <a:gd name="connsiteY70" fmla="*/ 1766169 h 2113767"/>
              <a:gd name="connsiteX71" fmla="*/ 2041743 w 2968669"/>
              <a:gd name="connsiteY71" fmla="*/ 1706670 h 2113767"/>
              <a:gd name="connsiteX72" fmla="*/ 2004165 w 2968669"/>
              <a:gd name="connsiteY72" fmla="*/ 1684750 h 2113767"/>
              <a:gd name="connsiteX73" fmla="*/ 1910220 w 2968669"/>
              <a:gd name="connsiteY73" fmla="*/ 1731723 h 2113767"/>
              <a:gd name="connsiteX74" fmla="*/ 1919614 w 2968669"/>
              <a:gd name="connsiteY74" fmla="*/ 1775563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35480 w 2968669"/>
              <a:gd name="connsiteY70" fmla="*/ 1766169 h 2113767"/>
              <a:gd name="connsiteX71" fmla="*/ 2041743 w 2968669"/>
              <a:gd name="connsiteY71" fmla="*/ 1706670 h 2113767"/>
              <a:gd name="connsiteX72" fmla="*/ 2004165 w 2968669"/>
              <a:gd name="connsiteY72" fmla="*/ 1684750 h 2113767"/>
              <a:gd name="connsiteX73" fmla="*/ 1910220 w 2968669"/>
              <a:gd name="connsiteY73" fmla="*/ 1731723 h 2113767"/>
              <a:gd name="connsiteX74" fmla="*/ 1919614 w 2968669"/>
              <a:gd name="connsiteY74" fmla="*/ 1775563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85167 w 2968669"/>
              <a:gd name="connsiteY83" fmla="*/ 2076189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767"/>
              <a:gd name="connsiteX1" fmla="*/ 322545 w 2968669"/>
              <a:gd name="connsiteY1" fmla="*/ 876821 h 2113767"/>
              <a:gd name="connsiteX2" fmla="*/ 742167 w 2968669"/>
              <a:gd name="connsiteY2" fmla="*/ 789139 h 2113767"/>
              <a:gd name="connsiteX3" fmla="*/ 1086634 w 2968669"/>
              <a:gd name="connsiteY3" fmla="*/ 541749 h 2113767"/>
              <a:gd name="connsiteX4" fmla="*/ 1255734 w 2968669"/>
              <a:gd name="connsiteY4" fmla="*/ 294361 h 2113767"/>
              <a:gd name="connsiteX5" fmla="*/ 1265129 w 2968669"/>
              <a:gd name="connsiteY5" fmla="*/ 216074 h 2113767"/>
              <a:gd name="connsiteX6" fmla="*/ 1305839 w 2968669"/>
              <a:gd name="connsiteY6" fmla="*/ 153443 h 2113767"/>
              <a:gd name="connsiteX7" fmla="*/ 1334022 w 2968669"/>
              <a:gd name="connsiteY7" fmla="*/ 184758 h 2113767"/>
              <a:gd name="connsiteX8" fmla="*/ 1459282 w 2968669"/>
              <a:gd name="connsiteY8" fmla="*/ 178495 h 2113767"/>
              <a:gd name="connsiteX9" fmla="*/ 2026085 w 2968669"/>
              <a:gd name="connsiteY9" fmla="*/ 0 h 2113767"/>
              <a:gd name="connsiteX10" fmla="*/ 2029217 w 2968669"/>
              <a:gd name="connsiteY10" fmla="*/ 25052 h 2113767"/>
              <a:gd name="connsiteX11" fmla="*/ 2051137 w 2968669"/>
              <a:gd name="connsiteY11" fmla="*/ 34446 h 2113767"/>
              <a:gd name="connsiteX12" fmla="*/ 2048006 w 2968669"/>
              <a:gd name="connsiteY12" fmla="*/ 109602 h 2113767"/>
              <a:gd name="connsiteX13" fmla="*/ 2094978 w 2968669"/>
              <a:gd name="connsiteY13" fmla="*/ 153443 h 2113767"/>
              <a:gd name="connsiteX14" fmla="*/ 2195187 w 2968669"/>
              <a:gd name="connsiteY14" fmla="*/ 325676 h 2113767"/>
              <a:gd name="connsiteX15" fmla="*/ 2198318 w 2968669"/>
              <a:gd name="connsiteY15" fmla="*/ 479120 h 2113767"/>
              <a:gd name="connsiteX16" fmla="*/ 2235896 w 2968669"/>
              <a:gd name="connsiteY16" fmla="*/ 548013 h 2113767"/>
              <a:gd name="connsiteX17" fmla="*/ 2270343 w 2968669"/>
              <a:gd name="connsiteY17" fmla="*/ 579328 h 2113767"/>
              <a:gd name="connsiteX18" fmla="*/ 2351762 w 2968669"/>
              <a:gd name="connsiteY18" fmla="*/ 579328 h 2113767"/>
              <a:gd name="connsiteX19" fmla="*/ 2398734 w 2968669"/>
              <a:gd name="connsiteY19" fmla="*/ 635695 h 2113767"/>
              <a:gd name="connsiteX20" fmla="*/ 2439444 w 2968669"/>
              <a:gd name="connsiteY20" fmla="*/ 663879 h 2113767"/>
              <a:gd name="connsiteX21" fmla="*/ 2461365 w 2968669"/>
              <a:gd name="connsiteY21" fmla="*/ 701457 h 2113767"/>
              <a:gd name="connsiteX22" fmla="*/ 2533389 w 2968669"/>
              <a:gd name="connsiteY22" fmla="*/ 641958 h 2113767"/>
              <a:gd name="connsiteX23" fmla="*/ 2555310 w 2968669"/>
              <a:gd name="connsiteY23" fmla="*/ 657616 h 2113767"/>
              <a:gd name="connsiteX24" fmla="*/ 2549047 w 2968669"/>
              <a:gd name="connsiteY24" fmla="*/ 682668 h 2113767"/>
              <a:gd name="connsiteX25" fmla="*/ 2602282 w 2968669"/>
              <a:gd name="connsiteY25" fmla="*/ 745298 h 2113767"/>
              <a:gd name="connsiteX26" fmla="*/ 2583493 w 2968669"/>
              <a:gd name="connsiteY26" fmla="*/ 760956 h 2113767"/>
              <a:gd name="connsiteX27" fmla="*/ 2495811 w 2968669"/>
              <a:gd name="connsiteY27" fmla="*/ 873689 h 2113767"/>
              <a:gd name="connsiteX28" fmla="*/ 2624203 w 2968669"/>
              <a:gd name="connsiteY28" fmla="*/ 926926 h 2113767"/>
              <a:gd name="connsiteX29" fmla="*/ 2668044 w 2968669"/>
              <a:gd name="connsiteY29" fmla="*/ 998950 h 2113767"/>
              <a:gd name="connsiteX30" fmla="*/ 2693096 w 2968669"/>
              <a:gd name="connsiteY30" fmla="*/ 1033397 h 2113767"/>
              <a:gd name="connsiteX31" fmla="*/ 2752595 w 2968669"/>
              <a:gd name="connsiteY31" fmla="*/ 1083501 h 2113767"/>
              <a:gd name="connsiteX32" fmla="*/ 2696228 w 2968669"/>
              <a:gd name="connsiteY32" fmla="*/ 1168052 h 2113767"/>
              <a:gd name="connsiteX33" fmla="*/ 2780778 w 2968669"/>
              <a:gd name="connsiteY33" fmla="*/ 1183709 h 2113767"/>
              <a:gd name="connsiteX34" fmla="*/ 2830883 w 2968669"/>
              <a:gd name="connsiteY34" fmla="*/ 1161789 h 2113767"/>
              <a:gd name="connsiteX35" fmla="*/ 2849671 w 2968669"/>
              <a:gd name="connsiteY35" fmla="*/ 1193104 h 2113767"/>
              <a:gd name="connsiteX36" fmla="*/ 2812093 w 2968669"/>
              <a:gd name="connsiteY36" fmla="*/ 1211893 h 2113767"/>
              <a:gd name="connsiteX37" fmla="*/ 2874724 w 2968669"/>
              <a:gd name="connsiteY37" fmla="*/ 1227550 h 2113767"/>
              <a:gd name="connsiteX38" fmla="*/ 2884118 w 2968669"/>
              <a:gd name="connsiteY38" fmla="*/ 1180578 h 2113767"/>
              <a:gd name="connsiteX39" fmla="*/ 2962406 w 2968669"/>
              <a:gd name="connsiteY39" fmla="*/ 1252602 h 2113767"/>
              <a:gd name="connsiteX40" fmla="*/ 2968669 w 2968669"/>
              <a:gd name="connsiteY40" fmla="*/ 1293312 h 2113767"/>
              <a:gd name="connsiteX41" fmla="*/ 2865329 w 2968669"/>
              <a:gd name="connsiteY41" fmla="*/ 1305838 h 2113767"/>
              <a:gd name="connsiteX42" fmla="*/ 2740069 w 2968669"/>
              <a:gd name="connsiteY42" fmla="*/ 1277654 h 2113767"/>
              <a:gd name="connsiteX43" fmla="*/ 2711885 w 2968669"/>
              <a:gd name="connsiteY43" fmla="*/ 1340284 h 2113767"/>
              <a:gd name="connsiteX44" fmla="*/ 2630466 w 2968669"/>
              <a:gd name="connsiteY44" fmla="*/ 1340284 h 2113767"/>
              <a:gd name="connsiteX45" fmla="*/ 2611677 w 2968669"/>
              <a:gd name="connsiteY45" fmla="*/ 1387257 h 2113767"/>
              <a:gd name="connsiteX46" fmla="*/ 2642992 w 2968669"/>
              <a:gd name="connsiteY46" fmla="*/ 1424835 h 2113767"/>
              <a:gd name="connsiteX47" fmla="*/ 2596019 w 2968669"/>
              <a:gd name="connsiteY47" fmla="*/ 1487465 h 2113767"/>
              <a:gd name="connsiteX48" fmla="*/ 2642992 w 2968669"/>
              <a:gd name="connsiteY48" fmla="*/ 1509386 h 2113767"/>
              <a:gd name="connsiteX49" fmla="*/ 2621071 w 2968669"/>
              <a:gd name="connsiteY49" fmla="*/ 1609594 h 2113767"/>
              <a:gd name="connsiteX50" fmla="*/ 2642992 w 2968669"/>
              <a:gd name="connsiteY50" fmla="*/ 1691013 h 2113767"/>
              <a:gd name="connsiteX51" fmla="*/ 2715017 w 2968669"/>
              <a:gd name="connsiteY51" fmla="*/ 1712934 h 2113767"/>
              <a:gd name="connsiteX52" fmla="*/ 2752595 w 2968669"/>
              <a:gd name="connsiteY52" fmla="*/ 1750512 h 2113767"/>
              <a:gd name="connsiteX53" fmla="*/ 2721280 w 2968669"/>
              <a:gd name="connsiteY53" fmla="*/ 1781827 h 2113767"/>
              <a:gd name="connsiteX54" fmla="*/ 2664913 w 2968669"/>
              <a:gd name="connsiteY54" fmla="*/ 1753643 h 2113767"/>
              <a:gd name="connsiteX55" fmla="*/ 2633597 w 2968669"/>
              <a:gd name="connsiteY55" fmla="*/ 1794353 h 2113767"/>
              <a:gd name="connsiteX56" fmla="*/ 2608545 w 2968669"/>
              <a:gd name="connsiteY56" fmla="*/ 1775564 h 2113767"/>
              <a:gd name="connsiteX57" fmla="*/ 2577230 w 2968669"/>
              <a:gd name="connsiteY57" fmla="*/ 1822537 h 2113767"/>
              <a:gd name="connsiteX58" fmla="*/ 2486417 w 2968669"/>
              <a:gd name="connsiteY58" fmla="*/ 1784958 h 2113767"/>
              <a:gd name="connsiteX59" fmla="*/ 2486417 w 2968669"/>
              <a:gd name="connsiteY59" fmla="*/ 1753643 h 2113767"/>
              <a:gd name="connsiteX60" fmla="*/ 2414392 w 2968669"/>
              <a:gd name="connsiteY60" fmla="*/ 1687882 h 2113767"/>
              <a:gd name="connsiteX61" fmla="*/ 2408129 w 2968669"/>
              <a:gd name="connsiteY61" fmla="*/ 1684750 h 2113767"/>
              <a:gd name="connsiteX62" fmla="*/ 2345499 w 2968669"/>
              <a:gd name="connsiteY62" fmla="*/ 1719197 h 2113767"/>
              <a:gd name="connsiteX63" fmla="*/ 2426918 w 2968669"/>
              <a:gd name="connsiteY63" fmla="*/ 1800617 h 2113767"/>
              <a:gd name="connsiteX64" fmla="*/ 2257817 w 2968669"/>
              <a:gd name="connsiteY64" fmla="*/ 1932139 h 2113767"/>
              <a:gd name="connsiteX65" fmla="*/ 2185792 w 2968669"/>
              <a:gd name="connsiteY65" fmla="*/ 1919614 h 2113767"/>
              <a:gd name="connsiteX66" fmla="*/ 2170134 w 2968669"/>
              <a:gd name="connsiteY66" fmla="*/ 1872641 h 2113767"/>
              <a:gd name="connsiteX67" fmla="*/ 2076189 w 2968669"/>
              <a:gd name="connsiteY67" fmla="*/ 1872641 h 2113767"/>
              <a:gd name="connsiteX68" fmla="*/ 2076189 w 2968669"/>
              <a:gd name="connsiteY68" fmla="*/ 1844457 h 2113767"/>
              <a:gd name="connsiteX69" fmla="*/ 2135688 w 2968669"/>
              <a:gd name="connsiteY69" fmla="*/ 1856983 h 2113767"/>
              <a:gd name="connsiteX70" fmla="*/ 2035480 w 2968669"/>
              <a:gd name="connsiteY70" fmla="*/ 1766169 h 2113767"/>
              <a:gd name="connsiteX71" fmla="*/ 2041743 w 2968669"/>
              <a:gd name="connsiteY71" fmla="*/ 1706670 h 2113767"/>
              <a:gd name="connsiteX72" fmla="*/ 2004165 w 2968669"/>
              <a:gd name="connsiteY72" fmla="*/ 1684750 h 2113767"/>
              <a:gd name="connsiteX73" fmla="*/ 1910220 w 2968669"/>
              <a:gd name="connsiteY73" fmla="*/ 1731723 h 2113767"/>
              <a:gd name="connsiteX74" fmla="*/ 1919614 w 2968669"/>
              <a:gd name="connsiteY74" fmla="*/ 1775563 h 2113767"/>
              <a:gd name="connsiteX75" fmla="*/ 1966587 w 2968669"/>
              <a:gd name="connsiteY75" fmla="*/ 1772432 h 2113767"/>
              <a:gd name="connsiteX76" fmla="*/ 1882036 w 2968669"/>
              <a:gd name="connsiteY76" fmla="*/ 1944665 h 2113767"/>
              <a:gd name="connsiteX77" fmla="*/ 1932140 w 2968669"/>
              <a:gd name="connsiteY77" fmla="*/ 2019821 h 2113767"/>
              <a:gd name="connsiteX78" fmla="*/ 1972850 w 2968669"/>
              <a:gd name="connsiteY78" fmla="*/ 2038610 h 2113767"/>
              <a:gd name="connsiteX79" fmla="*/ 1972850 w 2968669"/>
              <a:gd name="connsiteY79" fmla="*/ 2088715 h 2113767"/>
              <a:gd name="connsiteX80" fmla="*/ 1925877 w 2968669"/>
              <a:gd name="connsiteY80" fmla="*/ 2098109 h 2113767"/>
              <a:gd name="connsiteX81" fmla="*/ 1932140 w 2968669"/>
              <a:gd name="connsiteY81" fmla="*/ 2035479 h 2113767"/>
              <a:gd name="connsiteX82" fmla="*/ 1875773 w 2968669"/>
              <a:gd name="connsiteY82" fmla="*/ 2016690 h 2113767"/>
              <a:gd name="connsiteX83" fmla="*/ 1878023 w 2968669"/>
              <a:gd name="connsiteY83" fmla="*/ 2080952 h 2113767"/>
              <a:gd name="connsiteX84" fmla="*/ 1819406 w 2968669"/>
              <a:gd name="connsiteY84" fmla="*/ 2076189 h 2113767"/>
              <a:gd name="connsiteX85" fmla="*/ 1769302 w 2968669"/>
              <a:gd name="connsiteY85" fmla="*/ 2113767 h 2113767"/>
              <a:gd name="connsiteX86" fmla="*/ 1681619 w 2968669"/>
              <a:gd name="connsiteY86" fmla="*/ 2082452 h 2113767"/>
              <a:gd name="connsiteX87" fmla="*/ 1697277 w 2968669"/>
              <a:gd name="connsiteY87" fmla="*/ 2038610 h 2113767"/>
              <a:gd name="connsiteX88" fmla="*/ 1628384 w 2968669"/>
              <a:gd name="connsiteY88" fmla="*/ 2016690 h 2113767"/>
              <a:gd name="connsiteX89" fmla="*/ 1628384 w 2968669"/>
              <a:gd name="connsiteY89" fmla="*/ 1944665 h 2113767"/>
              <a:gd name="connsiteX90" fmla="*/ 1625252 w 2968669"/>
              <a:gd name="connsiteY90" fmla="*/ 1882035 h 2113767"/>
              <a:gd name="connsiteX91" fmla="*/ 1647173 w 2968669"/>
              <a:gd name="connsiteY91" fmla="*/ 1847589 h 2113767"/>
              <a:gd name="connsiteX92" fmla="*/ 1590806 w 2968669"/>
              <a:gd name="connsiteY92" fmla="*/ 1769301 h 2113767"/>
              <a:gd name="connsiteX93" fmla="*/ 1568885 w 2968669"/>
              <a:gd name="connsiteY93" fmla="*/ 1797484 h 2113767"/>
              <a:gd name="connsiteX94" fmla="*/ 1528176 w 2968669"/>
              <a:gd name="connsiteY94" fmla="*/ 1759906 h 2113767"/>
              <a:gd name="connsiteX95" fmla="*/ 1499992 w 2968669"/>
              <a:gd name="connsiteY95" fmla="*/ 1810010 h 2113767"/>
              <a:gd name="connsiteX96" fmla="*/ 1440493 w 2968669"/>
              <a:gd name="connsiteY96" fmla="*/ 1772432 h 2113767"/>
              <a:gd name="connsiteX97" fmla="*/ 1462414 w 2968669"/>
              <a:gd name="connsiteY97" fmla="*/ 1722328 h 2113767"/>
              <a:gd name="connsiteX98" fmla="*/ 1487466 w 2968669"/>
              <a:gd name="connsiteY98" fmla="*/ 1700408 h 2113767"/>
              <a:gd name="connsiteX99" fmla="*/ 1427967 w 2968669"/>
              <a:gd name="connsiteY99" fmla="*/ 1665961 h 2113767"/>
              <a:gd name="connsiteX100" fmla="*/ 1412310 w 2968669"/>
              <a:gd name="connsiteY100" fmla="*/ 1712934 h 2113767"/>
              <a:gd name="connsiteX101" fmla="*/ 1261997 w 2968669"/>
              <a:gd name="connsiteY101" fmla="*/ 1650304 h 2113767"/>
              <a:gd name="connsiteX102" fmla="*/ 1377863 w 2968669"/>
              <a:gd name="connsiteY102" fmla="*/ 1528175 h 2113767"/>
              <a:gd name="connsiteX103" fmla="*/ 1355943 w 2968669"/>
              <a:gd name="connsiteY103" fmla="*/ 1487465 h 2113767"/>
              <a:gd name="connsiteX104" fmla="*/ 1330891 w 2968669"/>
              <a:gd name="connsiteY104" fmla="*/ 1471808 h 2113767"/>
              <a:gd name="connsiteX105" fmla="*/ 1387258 w 2968669"/>
              <a:gd name="connsiteY105" fmla="*/ 1359074 h 2113767"/>
              <a:gd name="connsiteX106" fmla="*/ 1424836 w 2968669"/>
              <a:gd name="connsiteY106" fmla="*/ 1290180 h 2113767"/>
              <a:gd name="connsiteX107" fmla="*/ 1327759 w 2968669"/>
              <a:gd name="connsiteY107" fmla="*/ 1305838 h 2113767"/>
              <a:gd name="connsiteX108" fmla="*/ 1258866 w 2968669"/>
              <a:gd name="connsiteY108" fmla="*/ 1271391 h 2113767"/>
              <a:gd name="connsiteX109" fmla="*/ 1152395 w 2968669"/>
              <a:gd name="connsiteY109" fmla="*/ 1362205 h 2113767"/>
              <a:gd name="connsiteX110" fmla="*/ 1055318 w 2968669"/>
              <a:gd name="connsiteY110" fmla="*/ 1456150 h 2113767"/>
              <a:gd name="connsiteX111" fmla="*/ 1011477 w 2968669"/>
              <a:gd name="connsiteY111" fmla="*/ 1412309 h 2113767"/>
              <a:gd name="connsiteX112" fmla="*/ 923795 w 2968669"/>
              <a:gd name="connsiteY112" fmla="*/ 1255734 h 2113767"/>
              <a:gd name="connsiteX113" fmla="*/ 873691 w 2968669"/>
              <a:gd name="connsiteY113" fmla="*/ 1224419 h 2113767"/>
              <a:gd name="connsiteX114" fmla="*/ 829850 w 2968669"/>
              <a:gd name="connsiteY114" fmla="*/ 1227550 h 2113767"/>
              <a:gd name="connsiteX115" fmla="*/ 804797 w 2968669"/>
              <a:gd name="connsiteY115" fmla="*/ 1180578 h 2113767"/>
              <a:gd name="connsiteX116" fmla="*/ 748430 w 2968669"/>
              <a:gd name="connsiteY116" fmla="*/ 1149263 h 2113767"/>
              <a:gd name="connsiteX117" fmla="*/ 704589 w 2968669"/>
              <a:gd name="connsiteY117" fmla="*/ 1224419 h 2113767"/>
              <a:gd name="connsiteX118" fmla="*/ 638828 w 2968669"/>
              <a:gd name="connsiteY118" fmla="*/ 1221287 h 2113767"/>
              <a:gd name="connsiteX119" fmla="*/ 591855 w 2968669"/>
              <a:gd name="connsiteY119" fmla="*/ 1155526 h 2113767"/>
              <a:gd name="connsiteX120" fmla="*/ 516699 w 2968669"/>
              <a:gd name="connsiteY120" fmla="*/ 1146131 h 2113767"/>
              <a:gd name="connsiteX121" fmla="*/ 526093 w 2968669"/>
              <a:gd name="connsiteY121" fmla="*/ 1233813 h 2113767"/>
              <a:gd name="connsiteX122" fmla="*/ 501041 w 2968669"/>
              <a:gd name="connsiteY122" fmla="*/ 1249471 h 2113767"/>
              <a:gd name="connsiteX123" fmla="*/ 507304 w 2968669"/>
              <a:gd name="connsiteY123" fmla="*/ 1327758 h 2113767"/>
              <a:gd name="connsiteX124" fmla="*/ 350729 w 2968669"/>
              <a:gd name="connsiteY124" fmla="*/ 1318364 h 2113767"/>
              <a:gd name="connsiteX125" fmla="*/ 269310 w 2968669"/>
              <a:gd name="connsiteY125" fmla="*/ 1315232 h 2113767"/>
              <a:gd name="connsiteX126" fmla="*/ 269310 w 2968669"/>
              <a:gd name="connsiteY126" fmla="*/ 1265128 h 2113767"/>
              <a:gd name="connsiteX127" fmla="*/ 284967 w 2968669"/>
              <a:gd name="connsiteY127" fmla="*/ 1240076 h 2113767"/>
              <a:gd name="connsiteX128" fmla="*/ 272441 w 2968669"/>
              <a:gd name="connsiteY128" fmla="*/ 1202498 h 2113767"/>
              <a:gd name="connsiteX129" fmla="*/ 300625 w 2968669"/>
              <a:gd name="connsiteY129" fmla="*/ 1102290 h 2113767"/>
              <a:gd name="connsiteX130" fmla="*/ 322545 w 2968669"/>
              <a:gd name="connsiteY130" fmla="*/ 973898 h 2113767"/>
              <a:gd name="connsiteX131" fmla="*/ 300625 w 2968669"/>
              <a:gd name="connsiteY131" fmla="*/ 948846 h 2113767"/>
              <a:gd name="connsiteX132" fmla="*/ 259915 w 2968669"/>
              <a:gd name="connsiteY132" fmla="*/ 936320 h 2113767"/>
              <a:gd name="connsiteX133" fmla="*/ 234863 w 2968669"/>
              <a:gd name="connsiteY133" fmla="*/ 911268 h 2113767"/>
              <a:gd name="connsiteX134" fmla="*/ 178496 w 2968669"/>
              <a:gd name="connsiteY134" fmla="*/ 933189 h 2113767"/>
              <a:gd name="connsiteX135" fmla="*/ 144050 w 2968669"/>
              <a:gd name="connsiteY135" fmla="*/ 911268 h 2113767"/>
              <a:gd name="connsiteX136" fmla="*/ 115866 w 2968669"/>
              <a:gd name="connsiteY136" fmla="*/ 911268 h 2113767"/>
              <a:gd name="connsiteX137" fmla="*/ 115866 w 2968669"/>
              <a:gd name="connsiteY137" fmla="*/ 923794 h 2113767"/>
              <a:gd name="connsiteX138" fmla="*/ 75156 w 2968669"/>
              <a:gd name="connsiteY138" fmla="*/ 920663 h 2113767"/>
              <a:gd name="connsiteX139" fmla="*/ 0 w 2968669"/>
              <a:gd name="connsiteY139" fmla="*/ 864295 h 2113767"/>
              <a:gd name="connsiteX0" fmla="*/ 0 w 2968669"/>
              <a:gd name="connsiteY0" fmla="*/ 864295 h 2113806"/>
              <a:gd name="connsiteX1" fmla="*/ 322545 w 2968669"/>
              <a:gd name="connsiteY1" fmla="*/ 876821 h 2113806"/>
              <a:gd name="connsiteX2" fmla="*/ 742167 w 2968669"/>
              <a:gd name="connsiteY2" fmla="*/ 789139 h 2113806"/>
              <a:gd name="connsiteX3" fmla="*/ 1086634 w 2968669"/>
              <a:gd name="connsiteY3" fmla="*/ 541749 h 2113806"/>
              <a:gd name="connsiteX4" fmla="*/ 1255734 w 2968669"/>
              <a:gd name="connsiteY4" fmla="*/ 294361 h 2113806"/>
              <a:gd name="connsiteX5" fmla="*/ 1265129 w 2968669"/>
              <a:gd name="connsiteY5" fmla="*/ 216074 h 2113806"/>
              <a:gd name="connsiteX6" fmla="*/ 1305839 w 2968669"/>
              <a:gd name="connsiteY6" fmla="*/ 153443 h 2113806"/>
              <a:gd name="connsiteX7" fmla="*/ 1334022 w 2968669"/>
              <a:gd name="connsiteY7" fmla="*/ 184758 h 2113806"/>
              <a:gd name="connsiteX8" fmla="*/ 1459282 w 2968669"/>
              <a:gd name="connsiteY8" fmla="*/ 178495 h 2113806"/>
              <a:gd name="connsiteX9" fmla="*/ 2026085 w 2968669"/>
              <a:gd name="connsiteY9" fmla="*/ 0 h 2113806"/>
              <a:gd name="connsiteX10" fmla="*/ 2029217 w 2968669"/>
              <a:gd name="connsiteY10" fmla="*/ 25052 h 2113806"/>
              <a:gd name="connsiteX11" fmla="*/ 2051137 w 2968669"/>
              <a:gd name="connsiteY11" fmla="*/ 34446 h 2113806"/>
              <a:gd name="connsiteX12" fmla="*/ 2048006 w 2968669"/>
              <a:gd name="connsiteY12" fmla="*/ 109602 h 2113806"/>
              <a:gd name="connsiteX13" fmla="*/ 2094978 w 2968669"/>
              <a:gd name="connsiteY13" fmla="*/ 153443 h 2113806"/>
              <a:gd name="connsiteX14" fmla="*/ 2195187 w 2968669"/>
              <a:gd name="connsiteY14" fmla="*/ 325676 h 2113806"/>
              <a:gd name="connsiteX15" fmla="*/ 2198318 w 2968669"/>
              <a:gd name="connsiteY15" fmla="*/ 479120 h 2113806"/>
              <a:gd name="connsiteX16" fmla="*/ 2235896 w 2968669"/>
              <a:gd name="connsiteY16" fmla="*/ 548013 h 2113806"/>
              <a:gd name="connsiteX17" fmla="*/ 2270343 w 2968669"/>
              <a:gd name="connsiteY17" fmla="*/ 579328 h 2113806"/>
              <a:gd name="connsiteX18" fmla="*/ 2351762 w 2968669"/>
              <a:gd name="connsiteY18" fmla="*/ 579328 h 2113806"/>
              <a:gd name="connsiteX19" fmla="*/ 2398734 w 2968669"/>
              <a:gd name="connsiteY19" fmla="*/ 635695 h 2113806"/>
              <a:gd name="connsiteX20" fmla="*/ 2439444 w 2968669"/>
              <a:gd name="connsiteY20" fmla="*/ 663879 h 2113806"/>
              <a:gd name="connsiteX21" fmla="*/ 2461365 w 2968669"/>
              <a:gd name="connsiteY21" fmla="*/ 701457 h 2113806"/>
              <a:gd name="connsiteX22" fmla="*/ 2533389 w 2968669"/>
              <a:gd name="connsiteY22" fmla="*/ 641958 h 2113806"/>
              <a:gd name="connsiteX23" fmla="*/ 2555310 w 2968669"/>
              <a:gd name="connsiteY23" fmla="*/ 657616 h 2113806"/>
              <a:gd name="connsiteX24" fmla="*/ 2549047 w 2968669"/>
              <a:gd name="connsiteY24" fmla="*/ 682668 h 2113806"/>
              <a:gd name="connsiteX25" fmla="*/ 2602282 w 2968669"/>
              <a:gd name="connsiteY25" fmla="*/ 745298 h 2113806"/>
              <a:gd name="connsiteX26" fmla="*/ 2583493 w 2968669"/>
              <a:gd name="connsiteY26" fmla="*/ 760956 h 2113806"/>
              <a:gd name="connsiteX27" fmla="*/ 2495811 w 2968669"/>
              <a:gd name="connsiteY27" fmla="*/ 873689 h 2113806"/>
              <a:gd name="connsiteX28" fmla="*/ 2624203 w 2968669"/>
              <a:gd name="connsiteY28" fmla="*/ 926926 h 2113806"/>
              <a:gd name="connsiteX29" fmla="*/ 2668044 w 2968669"/>
              <a:gd name="connsiteY29" fmla="*/ 998950 h 2113806"/>
              <a:gd name="connsiteX30" fmla="*/ 2693096 w 2968669"/>
              <a:gd name="connsiteY30" fmla="*/ 1033397 h 2113806"/>
              <a:gd name="connsiteX31" fmla="*/ 2752595 w 2968669"/>
              <a:gd name="connsiteY31" fmla="*/ 1083501 h 2113806"/>
              <a:gd name="connsiteX32" fmla="*/ 2696228 w 2968669"/>
              <a:gd name="connsiteY32" fmla="*/ 1168052 h 2113806"/>
              <a:gd name="connsiteX33" fmla="*/ 2780778 w 2968669"/>
              <a:gd name="connsiteY33" fmla="*/ 1183709 h 2113806"/>
              <a:gd name="connsiteX34" fmla="*/ 2830883 w 2968669"/>
              <a:gd name="connsiteY34" fmla="*/ 1161789 h 2113806"/>
              <a:gd name="connsiteX35" fmla="*/ 2849671 w 2968669"/>
              <a:gd name="connsiteY35" fmla="*/ 1193104 h 2113806"/>
              <a:gd name="connsiteX36" fmla="*/ 2812093 w 2968669"/>
              <a:gd name="connsiteY36" fmla="*/ 1211893 h 2113806"/>
              <a:gd name="connsiteX37" fmla="*/ 2874724 w 2968669"/>
              <a:gd name="connsiteY37" fmla="*/ 1227550 h 2113806"/>
              <a:gd name="connsiteX38" fmla="*/ 2884118 w 2968669"/>
              <a:gd name="connsiteY38" fmla="*/ 1180578 h 2113806"/>
              <a:gd name="connsiteX39" fmla="*/ 2962406 w 2968669"/>
              <a:gd name="connsiteY39" fmla="*/ 1252602 h 2113806"/>
              <a:gd name="connsiteX40" fmla="*/ 2968669 w 2968669"/>
              <a:gd name="connsiteY40" fmla="*/ 1293312 h 2113806"/>
              <a:gd name="connsiteX41" fmla="*/ 2865329 w 2968669"/>
              <a:gd name="connsiteY41" fmla="*/ 1305838 h 2113806"/>
              <a:gd name="connsiteX42" fmla="*/ 2740069 w 2968669"/>
              <a:gd name="connsiteY42" fmla="*/ 1277654 h 2113806"/>
              <a:gd name="connsiteX43" fmla="*/ 2711885 w 2968669"/>
              <a:gd name="connsiteY43" fmla="*/ 1340284 h 2113806"/>
              <a:gd name="connsiteX44" fmla="*/ 2630466 w 2968669"/>
              <a:gd name="connsiteY44" fmla="*/ 1340284 h 2113806"/>
              <a:gd name="connsiteX45" fmla="*/ 2611677 w 2968669"/>
              <a:gd name="connsiteY45" fmla="*/ 1387257 h 2113806"/>
              <a:gd name="connsiteX46" fmla="*/ 2642992 w 2968669"/>
              <a:gd name="connsiteY46" fmla="*/ 1424835 h 2113806"/>
              <a:gd name="connsiteX47" fmla="*/ 2596019 w 2968669"/>
              <a:gd name="connsiteY47" fmla="*/ 1487465 h 2113806"/>
              <a:gd name="connsiteX48" fmla="*/ 2642992 w 2968669"/>
              <a:gd name="connsiteY48" fmla="*/ 1509386 h 2113806"/>
              <a:gd name="connsiteX49" fmla="*/ 2621071 w 2968669"/>
              <a:gd name="connsiteY49" fmla="*/ 1609594 h 2113806"/>
              <a:gd name="connsiteX50" fmla="*/ 2642992 w 2968669"/>
              <a:gd name="connsiteY50" fmla="*/ 1691013 h 2113806"/>
              <a:gd name="connsiteX51" fmla="*/ 2715017 w 2968669"/>
              <a:gd name="connsiteY51" fmla="*/ 1712934 h 2113806"/>
              <a:gd name="connsiteX52" fmla="*/ 2752595 w 2968669"/>
              <a:gd name="connsiteY52" fmla="*/ 1750512 h 2113806"/>
              <a:gd name="connsiteX53" fmla="*/ 2721280 w 2968669"/>
              <a:gd name="connsiteY53" fmla="*/ 1781827 h 2113806"/>
              <a:gd name="connsiteX54" fmla="*/ 2664913 w 2968669"/>
              <a:gd name="connsiteY54" fmla="*/ 1753643 h 2113806"/>
              <a:gd name="connsiteX55" fmla="*/ 2633597 w 2968669"/>
              <a:gd name="connsiteY55" fmla="*/ 1794353 h 2113806"/>
              <a:gd name="connsiteX56" fmla="*/ 2608545 w 2968669"/>
              <a:gd name="connsiteY56" fmla="*/ 1775564 h 2113806"/>
              <a:gd name="connsiteX57" fmla="*/ 2577230 w 2968669"/>
              <a:gd name="connsiteY57" fmla="*/ 1822537 h 2113806"/>
              <a:gd name="connsiteX58" fmla="*/ 2486417 w 2968669"/>
              <a:gd name="connsiteY58" fmla="*/ 1784958 h 2113806"/>
              <a:gd name="connsiteX59" fmla="*/ 2486417 w 2968669"/>
              <a:gd name="connsiteY59" fmla="*/ 1753643 h 2113806"/>
              <a:gd name="connsiteX60" fmla="*/ 2414392 w 2968669"/>
              <a:gd name="connsiteY60" fmla="*/ 1687882 h 2113806"/>
              <a:gd name="connsiteX61" fmla="*/ 2408129 w 2968669"/>
              <a:gd name="connsiteY61" fmla="*/ 1684750 h 2113806"/>
              <a:gd name="connsiteX62" fmla="*/ 2345499 w 2968669"/>
              <a:gd name="connsiteY62" fmla="*/ 1719197 h 2113806"/>
              <a:gd name="connsiteX63" fmla="*/ 2426918 w 2968669"/>
              <a:gd name="connsiteY63" fmla="*/ 1800617 h 2113806"/>
              <a:gd name="connsiteX64" fmla="*/ 2257817 w 2968669"/>
              <a:gd name="connsiteY64" fmla="*/ 1932139 h 2113806"/>
              <a:gd name="connsiteX65" fmla="*/ 2185792 w 2968669"/>
              <a:gd name="connsiteY65" fmla="*/ 1919614 h 2113806"/>
              <a:gd name="connsiteX66" fmla="*/ 2170134 w 2968669"/>
              <a:gd name="connsiteY66" fmla="*/ 1872641 h 2113806"/>
              <a:gd name="connsiteX67" fmla="*/ 2076189 w 2968669"/>
              <a:gd name="connsiteY67" fmla="*/ 1872641 h 2113806"/>
              <a:gd name="connsiteX68" fmla="*/ 2076189 w 2968669"/>
              <a:gd name="connsiteY68" fmla="*/ 1844457 h 2113806"/>
              <a:gd name="connsiteX69" fmla="*/ 2135688 w 2968669"/>
              <a:gd name="connsiteY69" fmla="*/ 1856983 h 2113806"/>
              <a:gd name="connsiteX70" fmla="*/ 2035480 w 2968669"/>
              <a:gd name="connsiteY70" fmla="*/ 1766169 h 2113806"/>
              <a:gd name="connsiteX71" fmla="*/ 2041743 w 2968669"/>
              <a:gd name="connsiteY71" fmla="*/ 1706670 h 2113806"/>
              <a:gd name="connsiteX72" fmla="*/ 2004165 w 2968669"/>
              <a:gd name="connsiteY72" fmla="*/ 1684750 h 2113806"/>
              <a:gd name="connsiteX73" fmla="*/ 1910220 w 2968669"/>
              <a:gd name="connsiteY73" fmla="*/ 1731723 h 2113806"/>
              <a:gd name="connsiteX74" fmla="*/ 1919614 w 2968669"/>
              <a:gd name="connsiteY74" fmla="*/ 1775563 h 2113806"/>
              <a:gd name="connsiteX75" fmla="*/ 1966587 w 2968669"/>
              <a:gd name="connsiteY75" fmla="*/ 1772432 h 2113806"/>
              <a:gd name="connsiteX76" fmla="*/ 1882036 w 2968669"/>
              <a:gd name="connsiteY76" fmla="*/ 1944665 h 2113806"/>
              <a:gd name="connsiteX77" fmla="*/ 1932140 w 2968669"/>
              <a:gd name="connsiteY77" fmla="*/ 2019821 h 2113806"/>
              <a:gd name="connsiteX78" fmla="*/ 1972850 w 2968669"/>
              <a:gd name="connsiteY78" fmla="*/ 2038610 h 2113806"/>
              <a:gd name="connsiteX79" fmla="*/ 1972850 w 2968669"/>
              <a:gd name="connsiteY79" fmla="*/ 2088715 h 2113806"/>
              <a:gd name="connsiteX80" fmla="*/ 1925877 w 2968669"/>
              <a:gd name="connsiteY80" fmla="*/ 2098109 h 2113806"/>
              <a:gd name="connsiteX81" fmla="*/ 1932140 w 2968669"/>
              <a:gd name="connsiteY81" fmla="*/ 2035479 h 2113806"/>
              <a:gd name="connsiteX82" fmla="*/ 1875773 w 2968669"/>
              <a:gd name="connsiteY82" fmla="*/ 2016690 h 2113806"/>
              <a:gd name="connsiteX83" fmla="*/ 1878023 w 2968669"/>
              <a:gd name="connsiteY83" fmla="*/ 2080952 h 2113806"/>
              <a:gd name="connsiteX84" fmla="*/ 1819406 w 2968669"/>
              <a:gd name="connsiteY84" fmla="*/ 2076189 h 2113806"/>
              <a:gd name="connsiteX85" fmla="*/ 1769302 w 2968669"/>
              <a:gd name="connsiteY85" fmla="*/ 2113767 h 2113806"/>
              <a:gd name="connsiteX86" fmla="*/ 1681619 w 2968669"/>
              <a:gd name="connsiteY86" fmla="*/ 2082452 h 2113806"/>
              <a:gd name="connsiteX87" fmla="*/ 1697277 w 2968669"/>
              <a:gd name="connsiteY87" fmla="*/ 2038610 h 2113806"/>
              <a:gd name="connsiteX88" fmla="*/ 1628384 w 2968669"/>
              <a:gd name="connsiteY88" fmla="*/ 2016690 h 2113806"/>
              <a:gd name="connsiteX89" fmla="*/ 1628384 w 2968669"/>
              <a:gd name="connsiteY89" fmla="*/ 1944665 h 2113806"/>
              <a:gd name="connsiteX90" fmla="*/ 1625252 w 2968669"/>
              <a:gd name="connsiteY90" fmla="*/ 1882035 h 2113806"/>
              <a:gd name="connsiteX91" fmla="*/ 1647173 w 2968669"/>
              <a:gd name="connsiteY91" fmla="*/ 1847589 h 2113806"/>
              <a:gd name="connsiteX92" fmla="*/ 1590806 w 2968669"/>
              <a:gd name="connsiteY92" fmla="*/ 1769301 h 2113806"/>
              <a:gd name="connsiteX93" fmla="*/ 1568885 w 2968669"/>
              <a:gd name="connsiteY93" fmla="*/ 1797484 h 2113806"/>
              <a:gd name="connsiteX94" fmla="*/ 1528176 w 2968669"/>
              <a:gd name="connsiteY94" fmla="*/ 1759906 h 2113806"/>
              <a:gd name="connsiteX95" fmla="*/ 1499992 w 2968669"/>
              <a:gd name="connsiteY95" fmla="*/ 1810010 h 2113806"/>
              <a:gd name="connsiteX96" fmla="*/ 1440493 w 2968669"/>
              <a:gd name="connsiteY96" fmla="*/ 1772432 h 2113806"/>
              <a:gd name="connsiteX97" fmla="*/ 1462414 w 2968669"/>
              <a:gd name="connsiteY97" fmla="*/ 1722328 h 2113806"/>
              <a:gd name="connsiteX98" fmla="*/ 1487466 w 2968669"/>
              <a:gd name="connsiteY98" fmla="*/ 1700408 h 2113806"/>
              <a:gd name="connsiteX99" fmla="*/ 1427967 w 2968669"/>
              <a:gd name="connsiteY99" fmla="*/ 1665961 h 2113806"/>
              <a:gd name="connsiteX100" fmla="*/ 1412310 w 2968669"/>
              <a:gd name="connsiteY100" fmla="*/ 1712934 h 2113806"/>
              <a:gd name="connsiteX101" fmla="*/ 1261997 w 2968669"/>
              <a:gd name="connsiteY101" fmla="*/ 1650304 h 2113806"/>
              <a:gd name="connsiteX102" fmla="*/ 1377863 w 2968669"/>
              <a:gd name="connsiteY102" fmla="*/ 1528175 h 2113806"/>
              <a:gd name="connsiteX103" fmla="*/ 1355943 w 2968669"/>
              <a:gd name="connsiteY103" fmla="*/ 1487465 h 2113806"/>
              <a:gd name="connsiteX104" fmla="*/ 1330891 w 2968669"/>
              <a:gd name="connsiteY104" fmla="*/ 1471808 h 2113806"/>
              <a:gd name="connsiteX105" fmla="*/ 1387258 w 2968669"/>
              <a:gd name="connsiteY105" fmla="*/ 1359074 h 2113806"/>
              <a:gd name="connsiteX106" fmla="*/ 1424836 w 2968669"/>
              <a:gd name="connsiteY106" fmla="*/ 1290180 h 2113806"/>
              <a:gd name="connsiteX107" fmla="*/ 1327759 w 2968669"/>
              <a:gd name="connsiteY107" fmla="*/ 1305838 h 2113806"/>
              <a:gd name="connsiteX108" fmla="*/ 1258866 w 2968669"/>
              <a:gd name="connsiteY108" fmla="*/ 1271391 h 2113806"/>
              <a:gd name="connsiteX109" fmla="*/ 1152395 w 2968669"/>
              <a:gd name="connsiteY109" fmla="*/ 1362205 h 2113806"/>
              <a:gd name="connsiteX110" fmla="*/ 1055318 w 2968669"/>
              <a:gd name="connsiteY110" fmla="*/ 1456150 h 2113806"/>
              <a:gd name="connsiteX111" fmla="*/ 1011477 w 2968669"/>
              <a:gd name="connsiteY111" fmla="*/ 1412309 h 2113806"/>
              <a:gd name="connsiteX112" fmla="*/ 923795 w 2968669"/>
              <a:gd name="connsiteY112" fmla="*/ 1255734 h 2113806"/>
              <a:gd name="connsiteX113" fmla="*/ 873691 w 2968669"/>
              <a:gd name="connsiteY113" fmla="*/ 1224419 h 2113806"/>
              <a:gd name="connsiteX114" fmla="*/ 829850 w 2968669"/>
              <a:gd name="connsiteY114" fmla="*/ 1227550 h 2113806"/>
              <a:gd name="connsiteX115" fmla="*/ 804797 w 2968669"/>
              <a:gd name="connsiteY115" fmla="*/ 1180578 h 2113806"/>
              <a:gd name="connsiteX116" fmla="*/ 748430 w 2968669"/>
              <a:gd name="connsiteY116" fmla="*/ 1149263 h 2113806"/>
              <a:gd name="connsiteX117" fmla="*/ 704589 w 2968669"/>
              <a:gd name="connsiteY117" fmla="*/ 1224419 h 2113806"/>
              <a:gd name="connsiteX118" fmla="*/ 638828 w 2968669"/>
              <a:gd name="connsiteY118" fmla="*/ 1221287 h 2113806"/>
              <a:gd name="connsiteX119" fmla="*/ 591855 w 2968669"/>
              <a:gd name="connsiteY119" fmla="*/ 1155526 h 2113806"/>
              <a:gd name="connsiteX120" fmla="*/ 516699 w 2968669"/>
              <a:gd name="connsiteY120" fmla="*/ 1146131 h 2113806"/>
              <a:gd name="connsiteX121" fmla="*/ 526093 w 2968669"/>
              <a:gd name="connsiteY121" fmla="*/ 1233813 h 2113806"/>
              <a:gd name="connsiteX122" fmla="*/ 501041 w 2968669"/>
              <a:gd name="connsiteY122" fmla="*/ 1249471 h 2113806"/>
              <a:gd name="connsiteX123" fmla="*/ 507304 w 2968669"/>
              <a:gd name="connsiteY123" fmla="*/ 1327758 h 2113806"/>
              <a:gd name="connsiteX124" fmla="*/ 350729 w 2968669"/>
              <a:gd name="connsiteY124" fmla="*/ 1318364 h 2113806"/>
              <a:gd name="connsiteX125" fmla="*/ 269310 w 2968669"/>
              <a:gd name="connsiteY125" fmla="*/ 1315232 h 2113806"/>
              <a:gd name="connsiteX126" fmla="*/ 269310 w 2968669"/>
              <a:gd name="connsiteY126" fmla="*/ 1265128 h 2113806"/>
              <a:gd name="connsiteX127" fmla="*/ 284967 w 2968669"/>
              <a:gd name="connsiteY127" fmla="*/ 1240076 h 2113806"/>
              <a:gd name="connsiteX128" fmla="*/ 272441 w 2968669"/>
              <a:gd name="connsiteY128" fmla="*/ 1202498 h 2113806"/>
              <a:gd name="connsiteX129" fmla="*/ 300625 w 2968669"/>
              <a:gd name="connsiteY129" fmla="*/ 1102290 h 2113806"/>
              <a:gd name="connsiteX130" fmla="*/ 322545 w 2968669"/>
              <a:gd name="connsiteY130" fmla="*/ 973898 h 2113806"/>
              <a:gd name="connsiteX131" fmla="*/ 300625 w 2968669"/>
              <a:gd name="connsiteY131" fmla="*/ 948846 h 2113806"/>
              <a:gd name="connsiteX132" fmla="*/ 259915 w 2968669"/>
              <a:gd name="connsiteY132" fmla="*/ 936320 h 2113806"/>
              <a:gd name="connsiteX133" fmla="*/ 234863 w 2968669"/>
              <a:gd name="connsiteY133" fmla="*/ 911268 h 2113806"/>
              <a:gd name="connsiteX134" fmla="*/ 178496 w 2968669"/>
              <a:gd name="connsiteY134" fmla="*/ 933189 h 2113806"/>
              <a:gd name="connsiteX135" fmla="*/ 144050 w 2968669"/>
              <a:gd name="connsiteY135" fmla="*/ 911268 h 2113806"/>
              <a:gd name="connsiteX136" fmla="*/ 115866 w 2968669"/>
              <a:gd name="connsiteY136" fmla="*/ 911268 h 2113806"/>
              <a:gd name="connsiteX137" fmla="*/ 115866 w 2968669"/>
              <a:gd name="connsiteY137" fmla="*/ 923794 h 2113806"/>
              <a:gd name="connsiteX138" fmla="*/ 75156 w 2968669"/>
              <a:gd name="connsiteY138" fmla="*/ 920663 h 2113806"/>
              <a:gd name="connsiteX139" fmla="*/ 0 w 2968669"/>
              <a:gd name="connsiteY139" fmla="*/ 864295 h 2113806"/>
              <a:gd name="connsiteX0" fmla="*/ 0 w 2968669"/>
              <a:gd name="connsiteY0" fmla="*/ 864295 h 2101952"/>
              <a:gd name="connsiteX1" fmla="*/ 322545 w 2968669"/>
              <a:gd name="connsiteY1" fmla="*/ 876821 h 2101952"/>
              <a:gd name="connsiteX2" fmla="*/ 742167 w 2968669"/>
              <a:gd name="connsiteY2" fmla="*/ 789139 h 2101952"/>
              <a:gd name="connsiteX3" fmla="*/ 1086634 w 2968669"/>
              <a:gd name="connsiteY3" fmla="*/ 541749 h 2101952"/>
              <a:gd name="connsiteX4" fmla="*/ 1255734 w 2968669"/>
              <a:gd name="connsiteY4" fmla="*/ 294361 h 2101952"/>
              <a:gd name="connsiteX5" fmla="*/ 1265129 w 2968669"/>
              <a:gd name="connsiteY5" fmla="*/ 216074 h 2101952"/>
              <a:gd name="connsiteX6" fmla="*/ 1305839 w 2968669"/>
              <a:gd name="connsiteY6" fmla="*/ 153443 h 2101952"/>
              <a:gd name="connsiteX7" fmla="*/ 1334022 w 2968669"/>
              <a:gd name="connsiteY7" fmla="*/ 184758 h 2101952"/>
              <a:gd name="connsiteX8" fmla="*/ 1459282 w 2968669"/>
              <a:gd name="connsiteY8" fmla="*/ 178495 h 2101952"/>
              <a:gd name="connsiteX9" fmla="*/ 2026085 w 2968669"/>
              <a:gd name="connsiteY9" fmla="*/ 0 h 2101952"/>
              <a:gd name="connsiteX10" fmla="*/ 2029217 w 2968669"/>
              <a:gd name="connsiteY10" fmla="*/ 25052 h 2101952"/>
              <a:gd name="connsiteX11" fmla="*/ 2051137 w 2968669"/>
              <a:gd name="connsiteY11" fmla="*/ 34446 h 2101952"/>
              <a:gd name="connsiteX12" fmla="*/ 2048006 w 2968669"/>
              <a:gd name="connsiteY12" fmla="*/ 109602 h 2101952"/>
              <a:gd name="connsiteX13" fmla="*/ 2094978 w 2968669"/>
              <a:gd name="connsiteY13" fmla="*/ 153443 h 2101952"/>
              <a:gd name="connsiteX14" fmla="*/ 2195187 w 2968669"/>
              <a:gd name="connsiteY14" fmla="*/ 325676 h 2101952"/>
              <a:gd name="connsiteX15" fmla="*/ 2198318 w 2968669"/>
              <a:gd name="connsiteY15" fmla="*/ 479120 h 2101952"/>
              <a:gd name="connsiteX16" fmla="*/ 2235896 w 2968669"/>
              <a:gd name="connsiteY16" fmla="*/ 548013 h 2101952"/>
              <a:gd name="connsiteX17" fmla="*/ 2270343 w 2968669"/>
              <a:gd name="connsiteY17" fmla="*/ 579328 h 2101952"/>
              <a:gd name="connsiteX18" fmla="*/ 2351762 w 2968669"/>
              <a:gd name="connsiteY18" fmla="*/ 579328 h 2101952"/>
              <a:gd name="connsiteX19" fmla="*/ 2398734 w 2968669"/>
              <a:gd name="connsiteY19" fmla="*/ 635695 h 2101952"/>
              <a:gd name="connsiteX20" fmla="*/ 2439444 w 2968669"/>
              <a:gd name="connsiteY20" fmla="*/ 663879 h 2101952"/>
              <a:gd name="connsiteX21" fmla="*/ 2461365 w 2968669"/>
              <a:gd name="connsiteY21" fmla="*/ 701457 h 2101952"/>
              <a:gd name="connsiteX22" fmla="*/ 2533389 w 2968669"/>
              <a:gd name="connsiteY22" fmla="*/ 641958 h 2101952"/>
              <a:gd name="connsiteX23" fmla="*/ 2555310 w 2968669"/>
              <a:gd name="connsiteY23" fmla="*/ 657616 h 2101952"/>
              <a:gd name="connsiteX24" fmla="*/ 2549047 w 2968669"/>
              <a:gd name="connsiteY24" fmla="*/ 682668 h 2101952"/>
              <a:gd name="connsiteX25" fmla="*/ 2602282 w 2968669"/>
              <a:gd name="connsiteY25" fmla="*/ 745298 h 2101952"/>
              <a:gd name="connsiteX26" fmla="*/ 2583493 w 2968669"/>
              <a:gd name="connsiteY26" fmla="*/ 760956 h 2101952"/>
              <a:gd name="connsiteX27" fmla="*/ 2495811 w 2968669"/>
              <a:gd name="connsiteY27" fmla="*/ 873689 h 2101952"/>
              <a:gd name="connsiteX28" fmla="*/ 2624203 w 2968669"/>
              <a:gd name="connsiteY28" fmla="*/ 926926 h 2101952"/>
              <a:gd name="connsiteX29" fmla="*/ 2668044 w 2968669"/>
              <a:gd name="connsiteY29" fmla="*/ 998950 h 2101952"/>
              <a:gd name="connsiteX30" fmla="*/ 2693096 w 2968669"/>
              <a:gd name="connsiteY30" fmla="*/ 1033397 h 2101952"/>
              <a:gd name="connsiteX31" fmla="*/ 2752595 w 2968669"/>
              <a:gd name="connsiteY31" fmla="*/ 1083501 h 2101952"/>
              <a:gd name="connsiteX32" fmla="*/ 2696228 w 2968669"/>
              <a:gd name="connsiteY32" fmla="*/ 1168052 h 2101952"/>
              <a:gd name="connsiteX33" fmla="*/ 2780778 w 2968669"/>
              <a:gd name="connsiteY33" fmla="*/ 1183709 h 2101952"/>
              <a:gd name="connsiteX34" fmla="*/ 2830883 w 2968669"/>
              <a:gd name="connsiteY34" fmla="*/ 1161789 h 2101952"/>
              <a:gd name="connsiteX35" fmla="*/ 2849671 w 2968669"/>
              <a:gd name="connsiteY35" fmla="*/ 1193104 h 2101952"/>
              <a:gd name="connsiteX36" fmla="*/ 2812093 w 2968669"/>
              <a:gd name="connsiteY36" fmla="*/ 1211893 h 2101952"/>
              <a:gd name="connsiteX37" fmla="*/ 2874724 w 2968669"/>
              <a:gd name="connsiteY37" fmla="*/ 1227550 h 2101952"/>
              <a:gd name="connsiteX38" fmla="*/ 2884118 w 2968669"/>
              <a:gd name="connsiteY38" fmla="*/ 1180578 h 2101952"/>
              <a:gd name="connsiteX39" fmla="*/ 2962406 w 2968669"/>
              <a:gd name="connsiteY39" fmla="*/ 1252602 h 2101952"/>
              <a:gd name="connsiteX40" fmla="*/ 2968669 w 2968669"/>
              <a:gd name="connsiteY40" fmla="*/ 1293312 h 2101952"/>
              <a:gd name="connsiteX41" fmla="*/ 2865329 w 2968669"/>
              <a:gd name="connsiteY41" fmla="*/ 1305838 h 2101952"/>
              <a:gd name="connsiteX42" fmla="*/ 2740069 w 2968669"/>
              <a:gd name="connsiteY42" fmla="*/ 1277654 h 2101952"/>
              <a:gd name="connsiteX43" fmla="*/ 2711885 w 2968669"/>
              <a:gd name="connsiteY43" fmla="*/ 1340284 h 2101952"/>
              <a:gd name="connsiteX44" fmla="*/ 2630466 w 2968669"/>
              <a:gd name="connsiteY44" fmla="*/ 1340284 h 2101952"/>
              <a:gd name="connsiteX45" fmla="*/ 2611677 w 2968669"/>
              <a:gd name="connsiteY45" fmla="*/ 1387257 h 2101952"/>
              <a:gd name="connsiteX46" fmla="*/ 2642992 w 2968669"/>
              <a:gd name="connsiteY46" fmla="*/ 1424835 h 2101952"/>
              <a:gd name="connsiteX47" fmla="*/ 2596019 w 2968669"/>
              <a:gd name="connsiteY47" fmla="*/ 1487465 h 2101952"/>
              <a:gd name="connsiteX48" fmla="*/ 2642992 w 2968669"/>
              <a:gd name="connsiteY48" fmla="*/ 1509386 h 2101952"/>
              <a:gd name="connsiteX49" fmla="*/ 2621071 w 2968669"/>
              <a:gd name="connsiteY49" fmla="*/ 1609594 h 2101952"/>
              <a:gd name="connsiteX50" fmla="*/ 2642992 w 2968669"/>
              <a:gd name="connsiteY50" fmla="*/ 1691013 h 2101952"/>
              <a:gd name="connsiteX51" fmla="*/ 2715017 w 2968669"/>
              <a:gd name="connsiteY51" fmla="*/ 1712934 h 2101952"/>
              <a:gd name="connsiteX52" fmla="*/ 2752595 w 2968669"/>
              <a:gd name="connsiteY52" fmla="*/ 1750512 h 2101952"/>
              <a:gd name="connsiteX53" fmla="*/ 2721280 w 2968669"/>
              <a:gd name="connsiteY53" fmla="*/ 1781827 h 2101952"/>
              <a:gd name="connsiteX54" fmla="*/ 2664913 w 2968669"/>
              <a:gd name="connsiteY54" fmla="*/ 1753643 h 2101952"/>
              <a:gd name="connsiteX55" fmla="*/ 2633597 w 2968669"/>
              <a:gd name="connsiteY55" fmla="*/ 1794353 h 2101952"/>
              <a:gd name="connsiteX56" fmla="*/ 2608545 w 2968669"/>
              <a:gd name="connsiteY56" fmla="*/ 1775564 h 2101952"/>
              <a:gd name="connsiteX57" fmla="*/ 2577230 w 2968669"/>
              <a:gd name="connsiteY57" fmla="*/ 1822537 h 2101952"/>
              <a:gd name="connsiteX58" fmla="*/ 2486417 w 2968669"/>
              <a:gd name="connsiteY58" fmla="*/ 1784958 h 2101952"/>
              <a:gd name="connsiteX59" fmla="*/ 2486417 w 2968669"/>
              <a:gd name="connsiteY59" fmla="*/ 1753643 h 2101952"/>
              <a:gd name="connsiteX60" fmla="*/ 2414392 w 2968669"/>
              <a:gd name="connsiteY60" fmla="*/ 1687882 h 2101952"/>
              <a:gd name="connsiteX61" fmla="*/ 2408129 w 2968669"/>
              <a:gd name="connsiteY61" fmla="*/ 1684750 h 2101952"/>
              <a:gd name="connsiteX62" fmla="*/ 2345499 w 2968669"/>
              <a:gd name="connsiteY62" fmla="*/ 1719197 h 2101952"/>
              <a:gd name="connsiteX63" fmla="*/ 2426918 w 2968669"/>
              <a:gd name="connsiteY63" fmla="*/ 1800617 h 2101952"/>
              <a:gd name="connsiteX64" fmla="*/ 2257817 w 2968669"/>
              <a:gd name="connsiteY64" fmla="*/ 1932139 h 2101952"/>
              <a:gd name="connsiteX65" fmla="*/ 2185792 w 2968669"/>
              <a:gd name="connsiteY65" fmla="*/ 1919614 h 2101952"/>
              <a:gd name="connsiteX66" fmla="*/ 2170134 w 2968669"/>
              <a:gd name="connsiteY66" fmla="*/ 1872641 h 2101952"/>
              <a:gd name="connsiteX67" fmla="*/ 2076189 w 2968669"/>
              <a:gd name="connsiteY67" fmla="*/ 1872641 h 2101952"/>
              <a:gd name="connsiteX68" fmla="*/ 2076189 w 2968669"/>
              <a:gd name="connsiteY68" fmla="*/ 1844457 h 2101952"/>
              <a:gd name="connsiteX69" fmla="*/ 2135688 w 2968669"/>
              <a:gd name="connsiteY69" fmla="*/ 1856983 h 2101952"/>
              <a:gd name="connsiteX70" fmla="*/ 2035480 w 2968669"/>
              <a:gd name="connsiteY70" fmla="*/ 1766169 h 2101952"/>
              <a:gd name="connsiteX71" fmla="*/ 2041743 w 2968669"/>
              <a:gd name="connsiteY71" fmla="*/ 1706670 h 2101952"/>
              <a:gd name="connsiteX72" fmla="*/ 2004165 w 2968669"/>
              <a:gd name="connsiteY72" fmla="*/ 1684750 h 2101952"/>
              <a:gd name="connsiteX73" fmla="*/ 1910220 w 2968669"/>
              <a:gd name="connsiteY73" fmla="*/ 1731723 h 2101952"/>
              <a:gd name="connsiteX74" fmla="*/ 1919614 w 2968669"/>
              <a:gd name="connsiteY74" fmla="*/ 1775563 h 2101952"/>
              <a:gd name="connsiteX75" fmla="*/ 1966587 w 2968669"/>
              <a:gd name="connsiteY75" fmla="*/ 1772432 h 2101952"/>
              <a:gd name="connsiteX76" fmla="*/ 1882036 w 2968669"/>
              <a:gd name="connsiteY76" fmla="*/ 1944665 h 2101952"/>
              <a:gd name="connsiteX77" fmla="*/ 1932140 w 2968669"/>
              <a:gd name="connsiteY77" fmla="*/ 2019821 h 2101952"/>
              <a:gd name="connsiteX78" fmla="*/ 1972850 w 2968669"/>
              <a:gd name="connsiteY78" fmla="*/ 2038610 h 2101952"/>
              <a:gd name="connsiteX79" fmla="*/ 1972850 w 2968669"/>
              <a:gd name="connsiteY79" fmla="*/ 2088715 h 2101952"/>
              <a:gd name="connsiteX80" fmla="*/ 1925877 w 2968669"/>
              <a:gd name="connsiteY80" fmla="*/ 2098109 h 2101952"/>
              <a:gd name="connsiteX81" fmla="*/ 1932140 w 2968669"/>
              <a:gd name="connsiteY81" fmla="*/ 2035479 h 2101952"/>
              <a:gd name="connsiteX82" fmla="*/ 1875773 w 2968669"/>
              <a:gd name="connsiteY82" fmla="*/ 2016690 h 2101952"/>
              <a:gd name="connsiteX83" fmla="*/ 1878023 w 2968669"/>
              <a:gd name="connsiteY83" fmla="*/ 2080952 h 2101952"/>
              <a:gd name="connsiteX84" fmla="*/ 1819406 w 2968669"/>
              <a:gd name="connsiteY84" fmla="*/ 2076189 h 2101952"/>
              <a:gd name="connsiteX85" fmla="*/ 1750252 w 2968669"/>
              <a:gd name="connsiteY85" fmla="*/ 2101860 h 2101952"/>
              <a:gd name="connsiteX86" fmla="*/ 1681619 w 2968669"/>
              <a:gd name="connsiteY86" fmla="*/ 2082452 h 2101952"/>
              <a:gd name="connsiteX87" fmla="*/ 1697277 w 2968669"/>
              <a:gd name="connsiteY87" fmla="*/ 2038610 h 2101952"/>
              <a:gd name="connsiteX88" fmla="*/ 1628384 w 2968669"/>
              <a:gd name="connsiteY88" fmla="*/ 2016690 h 2101952"/>
              <a:gd name="connsiteX89" fmla="*/ 1628384 w 2968669"/>
              <a:gd name="connsiteY89" fmla="*/ 1944665 h 2101952"/>
              <a:gd name="connsiteX90" fmla="*/ 1625252 w 2968669"/>
              <a:gd name="connsiteY90" fmla="*/ 1882035 h 2101952"/>
              <a:gd name="connsiteX91" fmla="*/ 1647173 w 2968669"/>
              <a:gd name="connsiteY91" fmla="*/ 1847589 h 2101952"/>
              <a:gd name="connsiteX92" fmla="*/ 1590806 w 2968669"/>
              <a:gd name="connsiteY92" fmla="*/ 1769301 h 2101952"/>
              <a:gd name="connsiteX93" fmla="*/ 1568885 w 2968669"/>
              <a:gd name="connsiteY93" fmla="*/ 1797484 h 2101952"/>
              <a:gd name="connsiteX94" fmla="*/ 1528176 w 2968669"/>
              <a:gd name="connsiteY94" fmla="*/ 1759906 h 2101952"/>
              <a:gd name="connsiteX95" fmla="*/ 1499992 w 2968669"/>
              <a:gd name="connsiteY95" fmla="*/ 1810010 h 2101952"/>
              <a:gd name="connsiteX96" fmla="*/ 1440493 w 2968669"/>
              <a:gd name="connsiteY96" fmla="*/ 1772432 h 2101952"/>
              <a:gd name="connsiteX97" fmla="*/ 1462414 w 2968669"/>
              <a:gd name="connsiteY97" fmla="*/ 1722328 h 2101952"/>
              <a:gd name="connsiteX98" fmla="*/ 1487466 w 2968669"/>
              <a:gd name="connsiteY98" fmla="*/ 1700408 h 2101952"/>
              <a:gd name="connsiteX99" fmla="*/ 1427967 w 2968669"/>
              <a:gd name="connsiteY99" fmla="*/ 1665961 h 2101952"/>
              <a:gd name="connsiteX100" fmla="*/ 1412310 w 2968669"/>
              <a:gd name="connsiteY100" fmla="*/ 1712934 h 2101952"/>
              <a:gd name="connsiteX101" fmla="*/ 1261997 w 2968669"/>
              <a:gd name="connsiteY101" fmla="*/ 1650304 h 2101952"/>
              <a:gd name="connsiteX102" fmla="*/ 1377863 w 2968669"/>
              <a:gd name="connsiteY102" fmla="*/ 1528175 h 2101952"/>
              <a:gd name="connsiteX103" fmla="*/ 1355943 w 2968669"/>
              <a:gd name="connsiteY103" fmla="*/ 1487465 h 2101952"/>
              <a:gd name="connsiteX104" fmla="*/ 1330891 w 2968669"/>
              <a:gd name="connsiteY104" fmla="*/ 1471808 h 2101952"/>
              <a:gd name="connsiteX105" fmla="*/ 1387258 w 2968669"/>
              <a:gd name="connsiteY105" fmla="*/ 1359074 h 2101952"/>
              <a:gd name="connsiteX106" fmla="*/ 1424836 w 2968669"/>
              <a:gd name="connsiteY106" fmla="*/ 1290180 h 2101952"/>
              <a:gd name="connsiteX107" fmla="*/ 1327759 w 2968669"/>
              <a:gd name="connsiteY107" fmla="*/ 1305838 h 2101952"/>
              <a:gd name="connsiteX108" fmla="*/ 1258866 w 2968669"/>
              <a:gd name="connsiteY108" fmla="*/ 1271391 h 2101952"/>
              <a:gd name="connsiteX109" fmla="*/ 1152395 w 2968669"/>
              <a:gd name="connsiteY109" fmla="*/ 1362205 h 2101952"/>
              <a:gd name="connsiteX110" fmla="*/ 1055318 w 2968669"/>
              <a:gd name="connsiteY110" fmla="*/ 1456150 h 2101952"/>
              <a:gd name="connsiteX111" fmla="*/ 1011477 w 2968669"/>
              <a:gd name="connsiteY111" fmla="*/ 1412309 h 2101952"/>
              <a:gd name="connsiteX112" fmla="*/ 923795 w 2968669"/>
              <a:gd name="connsiteY112" fmla="*/ 1255734 h 2101952"/>
              <a:gd name="connsiteX113" fmla="*/ 873691 w 2968669"/>
              <a:gd name="connsiteY113" fmla="*/ 1224419 h 2101952"/>
              <a:gd name="connsiteX114" fmla="*/ 829850 w 2968669"/>
              <a:gd name="connsiteY114" fmla="*/ 1227550 h 2101952"/>
              <a:gd name="connsiteX115" fmla="*/ 804797 w 2968669"/>
              <a:gd name="connsiteY115" fmla="*/ 1180578 h 2101952"/>
              <a:gd name="connsiteX116" fmla="*/ 748430 w 2968669"/>
              <a:gd name="connsiteY116" fmla="*/ 1149263 h 2101952"/>
              <a:gd name="connsiteX117" fmla="*/ 704589 w 2968669"/>
              <a:gd name="connsiteY117" fmla="*/ 1224419 h 2101952"/>
              <a:gd name="connsiteX118" fmla="*/ 638828 w 2968669"/>
              <a:gd name="connsiteY118" fmla="*/ 1221287 h 2101952"/>
              <a:gd name="connsiteX119" fmla="*/ 591855 w 2968669"/>
              <a:gd name="connsiteY119" fmla="*/ 1155526 h 2101952"/>
              <a:gd name="connsiteX120" fmla="*/ 516699 w 2968669"/>
              <a:gd name="connsiteY120" fmla="*/ 1146131 h 2101952"/>
              <a:gd name="connsiteX121" fmla="*/ 526093 w 2968669"/>
              <a:gd name="connsiteY121" fmla="*/ 1233813 h 2101952"/>
              <a:gd name="connsiteX122" fmla="*/ 501041 w 2968669"/>
              <a:gd name="connsiteY122" fmla="*/ 1249471 h 2101952"/>
              <a:gd name="connsiteX123" fmla="*/ 507304 w 2968669"/>
              <a:gd name="connsiteY123" fmla="*/ 1327758 h 2101952"/>
              <a:gd name="connsiteX124" fmla="*/ 350729 w 2968669"/>
              <a:gd name="connsiteY124" fmla="*/ 1318364 h 2101952"/>
              <a:gd name="connsiteX125" fmla="*/ 269310 w 2968669"/>
              <a:gd name="connsiteY125" fmla="*/ 1315232 h 2101952"/>
              <a:gd name="connsiteX126" fmla="*/ 269310 w 2968669"/>
              <a:gd name="connsiteY126" fmla="*/ 1265128 h 2101952"/>
              <a:gd name="connsiteX127" fmla="*/ 284967 w 2968669"/>
              <a:gd name="connsiteY127" fmla="*/ 1240076 h 2101952"/>
              <a:gd name="connsiteX128" fmla="*/ 272441 w 2968669"/>
              <a:gd name="connsiteY128" fmla="*/ 1202498 h 2101952"/>
              <a:gd name="connsiteX129" fmla="*/ 300625 w 2968669"/>
              <a:gd name="connsiteY129" fmla="*/ 1102290 h 2101952"/>
              <a:gd name="connsiteX130" fmla="*/ 322545 w 2968669"/>
              <a:gd name="connsiteY130" fmla="*/ 973898 h 2101952"/>
              <a:gd name="connsiteX131" fmla="*/ 300625 w 2968669"/>
              <a:gd name="connsiteY131" fmla="*/ 948846 h 2101952"/>
              <a:gd name="connsiteX132" fmla="*/ 259915 w 2968669"/>
              <a:gd name="connsiteY132" fmla="*/ 936320 h 2101952"/>
              <a:gd name="connsiteX133" fmla="*/ 234863 w 2968669"/>
              <a:gd name="connsiteY133" fmla="*/ 911268 h 2101952"/>
              <a:gd name="connsiteX134" fmla="*/ 178496 w 2968669"/>
              <a:gd name="connsiteY134" fmla="*/ 933189 h 2101952"/>
              <a:gd name="connsiteX135" fmla="*/ 144050 w 2968669"/>
              <a:gd name="connsiteY135" fmla="*/ 911268 h 2101952"/>
              <a:gd name="connsiteX136" fmla="*/ 115866 w 2968669"/>
              <a:gd name="connsiteY136" fmla="*/ 911268 h 2101952"/>
              <a:gd name="connsiteX137" fmla="*/ 115866 w 2968669"/>
              <a:gd name="connsiteY137" fmla="*/ 923794 h 2101952"/>
              <a:gd name="connsiteX138" fmla="*/ 75156 w 2968669"/>
              <a:gd name="connsiteY138" fmla="*/ 920663 h 2101952"/>
              <a:gd name="connsiteX139" fmla="*/ 0 w 2968669"/>
              <a:gd name="connsiteY139" fmla="*/ 864295 h 2101952"/>
              <a:gd name="connsiteX0" fmla="*/ 0 w 2968669"/>
              <a:gd name="connsiteY0" fmla="*/ 864295 h 2104146"/>
              <a:gd name="connsiteX1" fmla="*/ 322545 w 2968669"/>
              <a:gd name="connsiteY1" fmla="*/ 876821 h 2104146"/>
              <a:gd name="connsiteX2" fmla="*/ 742167 w 2968669"/>
              <a:gd name="connsiteY2" fmla="*/ 789139 h 2104146"/>
              <a:gd name="connsiteX3" fmla="*/ 1086634 w 2968669"/>
              <a:gd name="connsiteY3" fmla="*/ 541749 h 2104146"/>
              <a:gd name="connsiteX4" fmla="*/ 1255734 w 2968669"/>
              <a:gd name="connsiteY4" fmla="*/ 294361 h 2104146"/>
              <a:gd name="connsiteX5" fmla="*/ 1265129 w 2968669"/>
              <a:gd name="connsiteY5" fmla="*/ 216074 h 2104146"/>
              <a:gd name="connsiteX6" fmla="*/ 1305839 w 2968669"/>
              <a:gd name="connsiteY6" fmla="*/ 153443 h 2104146"/>
              <a:gd name="connsiteX7" fmla="*/ 1334022 w 2968669"/>
              <a:gd name="connsiteY7" fmla="*/ 184758 h 2104146"/>
              <a:gd name="connsiteX8" fmla="*/ 1459282 w 2968669"/>
              <a:gd name="connsiteY8" fmla="*/ 178495 h 2104146"/>
              <a:gd name="connsiteX9" fmla="*/ 2026085 w 2968669"/>
              <a:gd name="connsiteY9" fmla="*/ 0 h 2104146"/>
              <a:gd name="connsiteX10" fmla="*/ 2029217 w 2968669"/>
              <a:gd name="connsiteY10" fmla="*/ 25052 h 2104146"/>
              <a:gd name="connsiteX11" fmla="*/ 2051137 w 2968669"/>
              <a:gd name="connsiteY11" fmla="*/ 34446 h 2104146"/>
              <a:gd name="connsiteX12" fmla="*/ 2048006 w 2968669"/>
              <a:gd name="connsiteY12" fmla="*/ 109602 h 2104146"/>
              <a:gd name="connsiteX13" fmla="*/ 2094978 w 2968669"/>
              <a:gd name="connsiteY13" fmla="*/ 153443 h 2104146"/>
              <a:gd name="connsiteX14" fmla="*/ 2195187 w 2968669"/>
              <a:gd name="connsiteY14" fmla="*/ 325676 h 2104146"/>
              <a:gd name="connsiteX15" fmla="*/ 2198318 w 2968669"/>
              <a:gd name="connsiteY15" fmla="*/ 479120 h 2104146"/>
              <a:gd name="connsiteX16" fmla="*/ 2235896 w 2968669"/>
              <a:gd name="connsiteY16" fmla="*/ 548013 h 2104146"/>
              <a:gd name="connsiteX17" fmla="*/ 2270343 w 2968669"/>
              <a:gd name="connsiteY17" fmla="*/ 579328 h 2104146"/>
              <a:gd name="connsiteX18" fmla="*/ 2351762 w 2968669"/>
              <a:gd name="connsiteY18" fmla="*/ 579328 h 2104146"/>
              <a:gd name="connsiteX19" fmla="*/ 2398734 w 2968669"/>
              <a:gd name="connsiteY19" fmla="*/ 635695 h 2104146"/>
              <a:gd name="connsiteX20" fmla="*/ 2439444 w 2968669"/>
              <a:gd name="connsiteY20" fmla="*/ 663879 h 2104146"/>
              <a:gd name="connsiteX21" fmla="*/ 2461365 w 2968669"/>
              <a:gd name="connsiteY21" fmla="*/ 701457 h 2104146"/>
              <a:gd name="connsiteX22" fmla="*/ 2533389 w 2968669"/>
              <a:gd name="connsiteY22" fmla="*/ 641958 h 2104146"/>
              <a:gd name="connsiteX23" fmla="*/ 2555310 w 2968669"/>
              <a:gd name="connsiteY23" fmla="*/ 657616 h 2104146"/>
              <a:gd name="connsiteX24" fmla="*/ 2549047 w 2968669"/>
              <a:gd name="connsiteY24" fmla="*/ 682668 h 2104146"/>
              <a:gd name="connsiteX25" fmla="*/ 2602282 w 2968669"/>
              <a:gd name="connsiteY25" fmla="*/ 745298 h 2104146"/>
              <a:gd name="connsiteX26" fmla="*/ 2583493 w 2968669"/>
              <a:gd name="connsiteY26" fmla="*/ 760956 h 2104146"/>
              <a:gd name="connsiteX27" fmla="*/ 2495811 w 2968669"/>
              <a:gd name="connsiteY27" fmla="*/ 873689 h 2104146"/>
              <a:gd name="connsiteX28" fmla="*/ 2624203 w 2968669"/>
              <a:gd name="connsiteY28" fmla="*/ 926926 h 2104146"/>
              <a:gd name="connsiteX29" fmla="*/ 2668044 w 2968669"/>
              <a:gd name="connsiteY29" fmla="*/ 998950 h 2104146"/>
              <a:gd name="connsiteX30" fmla="*/ 2693096 w 2968669"/>
              <a:gd name="connsiteY30" fmla="*/ 1033397 h 2104146"/>
              <a:gd name="connsiteX31" fmla="*/ 2752595 w 2968669"/>
              <a:gd name="connsiteY31" fmla="*/ 1083501 h 2104146"/>
              <a:gd name="connsiteX32" fmla="*/ 2696228 w 2968669"/>
              <a:gd name="connsiteY32" fmla="*/ 1168052 h 2104146"/>
              <a:gd name="connsiteX33" fmla="*/ 2780778 w 2968669"/>
              <a:gd name="connsiteY33" fmla="*/ 1183709 h 2104146"/>
              <a:gd name="connsiteX34" fmla="*/ 2830883 w 2968669"/>
              <a:gd name="connsiteY34" fmla="*/ 1161789 h 2104146"/>
              <a:gd name="connsiteX35" fmla="*/ 2849671 w 2968669"/>
              <a:gd name="connsiteY35" fmla="*/ 1193104 h 2104146"/>
              <a:gd name="connsiteX36" fmla="*/ 2812093 w 2968669"/>
              <a:gd name="connsiteY36" fmla="*/ 1211893 h 2104146"/>
              <a:gd name="connsiteX37" fmla="*/ 2874724 w 2968669"/>
              <a:gd name="connsiteY37" fmla="*/ 1227550 h 2104146"/>
              <a:gd name="connsiteX38" fmla="*/ 2884118 w 2968669"/>
              <a:gd name="connsiteY38" fmla="*/ 1180578 h 2104146"/>
              <a:gd name="connsiteX39" fmla="*/ 2962406 w 2968669"/>
              <a:gd name="connsiteY39" fmla="*/ 1252602 h 2104146"/>
              <a:gd name="connsiteX40" fmla="*/ 2968669 w 2968669"/>
              <a:gd name="connsiteY40" fmla="*/ 1293312 h 2104146"/>
              <a:gd name="connsiteX41" fmla="*/ 2865329 w 2968669"/>
              <a:gd name="connsiteY41" fmla="*/ 1305838 h 2104146"/>
              <a:gd name="connsiteX42" fmla="*/ 2740069 w 2968669"/>
              <a:gd name="connsiteY42" fmla="*/ 1277654 h 2104146"/>
              <a:gd name="connsiteX43" fmla="*/ 2711885 w 2968669"/>
              <a:gd name="connsiteY43" fmla="*/ 1340284 h 2104146"/>
              <a:gd name="connsiteX44" fmla="*/ 2630466 w 2968669"/>
              <a:gd name="connsiteY44" fmla="*/ 1340284 h 2104146"/>
              <a:gd name="connsiteX45" fmla="*/ 2611677 w 2968669"/>
              <a:gd name="connsiteY45" fmla="*/ 1387257 h 2104146"/>
              <a:gd name="connsiteX46" fmla="*/ 2642992 w 2968669"/>
              <a:gd name="connsiteY46" fmla="*/ 1424835 h 2104146"/>
              <a:gd name="connsiteX47" fmla="*/ 2596019 w 2968669"/>
              <a:gd name="connsiteY47" fmla="*/ 1487465 h 2104146"/>
              <a:gd name="connsiteX48" fmla="*/ 2642992 w 2968669"/>
              <a:gd name="connsiteY48" fmla="*/ 1509386 h 2104146"/>
              <a:gd name="connsiteX49" fmla="*/ 2621071 w 2968669"/>
              <a:gd name="connsiteY49" fmla="*/ 1609594 h 2104146"/>
              <a:gd name="connsiteX50" fmla="*/ 2642992 w 2968669"/>
              <a:gd name="connsiteY50" fmla="*/ 1691013 h 2104146"/>
              <a:gd name="connsiteX51" fmla="*/ 2715017 w 2968669"/>
              <a:gd name="connsiteY51" fmla="*/ 1712934 h 2104146"/>
              <a:gd name="connsiteX52" fmla="*/ 2752595 w 2968669"/>
              <a:gd name="connsiteY52" fmla="*/ 1750512 h 2104146"/>
              <a:gd name="connsiteX53" fmla="*/ 2721280 w 2968669"/>
              <a:gd name="connsiteY53" fmla="*/ 1781827 h 2104146"/>
              <a:gd name="connsiteX54" fmla="*/ 2664913 w 2968669"/>
              <a:gd name="connsiteY54" fmla="*/ 1753643 h 2104146"/>
              <a:gd name="connsiteX55" fmla="*/ 2633597 w 2968669"/>
              <a:gd name="connsiteY55" fmla="*/ 1794353 h 2104146"/>
              <a:gd name="connsiteX56" fmla="*/ 2608545 w 2968669"/>
              <a:gd name="connsiteY56" fmla="*/ 1775564 h 2104146"/>
              <a:gd name="connsiteX57" fmla="*/ 2577230 w 2968669"/>
              <a:gd name="connsiteY57" fmla="*/ 1822537 h 2104146"/>
              <a:gd name="connsiteX58" fmla="*/ 2486417 w 2968669"/>
              <a:gd name="connsiteY58" fmla="*/ 1784958 h 2104146"/>
              <a:gd name="connsiteX59" fmla="*/ 2486417 w 2968669"/>
              <a:gd name="connsiteY59" fmla="*/ 1753643 h 2104146"/>
              <a:gd name="connsiteX60" fmla="*/ 2414392 w 2968669"/>
              <a:gd name="connsiteY60" fmla="*/ 1687882 h 2104146"/>
              <a:gd name="connsiteX61" fmla="*/ 2408129 w 2968669"/>
              <a:gd name="connsiteY61" fmla="*/ 1684750 h 2104146"/>
              <a:gd name="connsiteX62" fmla="*/ 2345499 w 2968669"/>
              <a:gd name="connsiteY62" fmla="*/ 1719197 h 2104146"/>
              <a:gd name="connsiteX63" fmla="*/ 2426918 w 2968669"/>
              <a:gd name="connsiteY63" fmla="*/ 1800617 h 2104146"/>
              <a:gd name="connsiteX64" fmla="*/ 2257817 w 2968669"/>
              <a:gd name="connsiteY64" fmla="*/ 1932139 h 2104146"/>
              <a:gd name="connsiteX65" fmla="*/ 2185792 w 2968669"/>
              <a:gd name="connsiteY65" fmla="*/ 1919614 h 2104146"/>
              <a:gd name="connsiteX66" fmla="*/ 2170134 w 2968669"/>
              <a:gd name="connsiteY66" fmla="*/ 1872641 h 2104146"/>
              <a:gd name="connsiteX67" fmla="*/ 2076189 w 2968669"/>
              <a:gd name="connsiteY67" fmla="*/ 1872641 h 2104146"/>
              <a:gd name="connsiteX68" fmla="*/ 2076189 w 2968669"/>
              <a:gd name="connsiteY68" fmla="*/ 1844457 h 2104146"/>
              <a:gd name="connsiteX69" fmla="*/ 2135688 w 2968669"/>
              <a:gd name="connsiteY69" fmla="*/ 1856983 h 2104146"/>
              <a:gd name="connsiteX70" fmla="*/ 2035480 w 2968669"/>
              <a:gd name="connsiteY70" fmla="*/ 1766169 h 2104146"/>
              <a:gd name="connsiteX71" fmla="*/ 2041743 w 2968669"/>
              <a:gd name="connsiteY71" fmla="*/ 1706670 h 2104146"/>
              <a:gd name="connsiteX72" fmla="*/ 2004165 w 2968669"/>
              <a:gd name="connsiteY72" fmla="*/ 1684750 h 2104146"/>
              <a:gd name="connsiteX73" fmla="*/ 1910220 w 2968669"/>
              <a:gd name="connsiteY73" fmla="*/ 1731723 h 2104146"/>
              <a:gd name="connsiteX74" fmla="*/ 1919614 w 2968669"/>
              <a:gd name="connsiteY74" fmla="*/ 1775563 h 2104146"/>
              <a:gd name="connsiteX75" fmla="*/ 1966587 w 2968669"/>
              <a:gd name="connsiteY75" fmla="*/ 1772432 h 2104146"/>
              <a:gd name="connsiteX76" fmla="*/ 1882036 w 2968669"/>
              <a:gd name="connsiteY76" fmla="*/ 1944665 h 2104146"/>
              <a:gd name="connsiteX77" fmla="*/ 1932140 w 2968669"/>
              <a:gd name="connsiteY77" fmla="*/ 2019821 h 2104146"/>
              <a:gd name="connsiteX78" fmla="*/ 1972850 w 2968669"/>
              <a:gd name="connsiteY78" fmla="*/ 2038610 h 2104146"/>
              <a:gd name="connsiteX79" fmla="*/ 1972850 w 2968669"/>
              <a:gd name="connsiteY79" fmla="*/ 2088715 h 2104146"/>
              <a:gd name="connsiteX80" fmla="*/ 1925877 w 2968669"/>
              <a:gd name="connsiteY80" fmla="*/ 2098109 h 2104146"/>
              <a:gd name="connsiteX81" fmla="*/ 1932140 w 2968669"/>
              <a:gd name="connsiteY81" fmla="*/ 2035479 h 2104146"/>
              <a:gd name="connsiteX82" fmla="*/ 1875773 w 2968669"/>
              <a:gd name="connsiteY82" fmla="*/ 2016690 h 2104146"/>
              <a:gd name="connsiteX83" fmla="*/ 1878023 w 2968669"/>
              <a:gd name="connsiteY83" fmla="*/ 2080952 h 2104146"/>
              <a:gd name="connsiteX84" fmla="*/ 1819406 w 2968669"/>
              <a:gd name="connsiteY84" fmla="*/ 2076189 h 2104146"/>
              <a:gd name="connsiteX85" fmla="*/ 1750252 w 2968669"/>
              <a:gd name="connsiteY85" fmla="*/ 2101860 h 2104146"/>
              <a:gd name="connsiteX86" fmla="*/ 1681619 w 2968669"/>
              <a:gd name="connsiteY86" fmla="*/ 2082452 h 2104146"/>
              <a:gd name="connsiteX87" fmla="*/ 1697277 w 2968669"/>
              <a:gd name="connsiteY87" fmla="*/ 2038610 h 2104146"/>
              <a:gd name="connsiteX88" fmla="*/ 1628384 w 2968669"/>
              <a:gd name="connsiteY88" fmla="*/ 2016690 h 2104146"/>
              <a:gd name="connsiteX89" fmla="*/ 1628384 w 2968669"/>
              <a:gd name="connsiteY89" fmla="*/ 1944665 h 2104146"/>
              <a:gd name="connsiteX90" fmla="*/ 1625252 w 2968669"/>
              <a:gd name="connsiteY90" fmla="*/ 1882035 h 2104146"/>
              <a:gd name="connsiteX91" fmla="*/ 1647173 w 2968669"/>
              <a:gd name="connsiteY91" fmla="*/ 1847589 h 2104146"/>
              <a:gd name="connsiteX92" fmla="*/ 1590806 w 2968669"/>
              <a:gd name="connsiteY92" fmla="*/ 1769301 h 2104146"/>
              <a:gd name="connsiteX93" fmla="*/ 1568885 w 2968669"/>
              <a:gd name="connsiteY93" fmla="*/ 1797484 h 2104146"/>
              <a:gd name="connsiteX94" fmla="*/ 1528176 w 2968669"/>
              <a:gd name="connsiteY94" fmla="*/ 1759906 h 2104146"/>
              <a:gd name="connsiteX95" fmla="*/ 1499992 w 2968669"/>
              <a:gd name="connsiteY95" fmla="*/ 1810010 h 2104146"/>
              <a:gd name="connsiteX96" fmla="*/ 1440493 w 2968669"/>
              <a:gd name="connsiteY96" fmla="*/ 1772432 h 2104146"/>
              <a:gd name="connsiteX97" fmla="*/ 1462414 w 2968669"/>
              <a:gd name="connsiteY97" fmla="*/ 1722328 h 2104146"/>
              <a:gd name="connsiteX98" fmla="*/ 1487466 w 2968669"/>
              <a:gd name="connsiteY98" fmla="*/ 1700408 h 2104146"/>
              <a:gd name="connsiteX99" fmla="*/ 1427967 w 2968669"/>
              <a:gd name="connsiteY99" fmla="*/ 1665961 h 2104146"/>
              <a:gd name="connsiteX100" fmla="*/ 1412310 w 2968669"/>
              <a:gd name="connsiteY100" fmla="*/ 1712934 h 2104146"/>
              <a:gd name="connsiteX101" fmla="*/ 1261997 w 2968669"/>
              <a:gd name="connsiteY101" fmla="*/ 1650304 h 2104146"/>
              <a:gd name="connsiteX102" fmla="*/ 1377863 w 2968669"/>
              <a:gd name="connsiteY102" fmla="*/ 1528175 h 2104146"/>
              <a:gd name="connsiteX103" fmla="*/ 1355943 w 2968669"/>
              <a:gd name="connsiteY103" fmla="*/ 1487465 h 2104146"/>
              <a:gd name="connsiteX104" fmla="*/ 1330891 w 2968669"/>
              <a:gd name="connsiteY104" fmla="*/ 1471808 h 2104146"/>
              <a:gd name="connsiteX105" fmla="*/ 1387258 w 2968669"/>
              <a:gd name="connsiteY105" fmla="*/ 1359074 h 2104146"/>
              <a:gd name="connsiteX106" fmla="*/ 1424836 w 2968669"/>
              <a:gd name="connsiteY106" fmla="*/ 1290180 h 2104146"/>
              <a:gd name="connsiteX107" fmla="*/ 1327759 w 2968669"/>
              <a:gd name="connsiteY107" fmla="*/ 1305838 h 2104146"/>
              <a:gd name="connsiteX108" fmla="*/ 1258866 w 2968669"/>
              <a:gd name="connsiteY108" fmla="*/ 1271391 h 2104146"/>
              <a:gd name="connsiteX109" fmla="*/ 1152395 w 2968669"/>
              <a:gd name="connsiteY109" fmla="*/ 1362205 h 2104146"/>
              <a:gd name="connsiteX110" fmla="*/ 1055318 w 2968669"/>
              <a:gd name="connsiteY110" fmla="*/ 1456150 h 2104146"/>
              <a:gd name="connsiteX111" fmla="*/ 1011477 w 2968669"/>
              <a:gd name="connsiteY111" fmla="*/ 1412309 h 2104146"/>
              <a:gd name="connsiteX112" fmla="*/ 923795 w 2968669"/>
              <a:gd name="connsiteY112" fmla="*/ 1255734 h 2104146"/>
              <a:gd name="connsiteX113" fmla="*/ 873691 w 2968669"/>
              <a:gd name="connsiteY113" fmla="*/ 1224419 h 2104146"/>
              <a:gd name="connsiteX114" fmla="*/ 829850 w 2968669"/>
              <a:gd name="connsiteY114" fmla="*/ 1227550 h 2104146"/>
              <a:gd name="connsiteX115" fmla="*/ 804797 w 2968669"/>
              <a:gd name="connsiteY115" fmla="*/ 1180578 h 2104146"/>
              <a:gd name="connsiteX116" fmla="*/ 748430 w 2968669"/>
              <a:gd name="connsiteY116" fmla="*/ 1149263 h 2104146"/>
              <a:gd name="connsiteX117" fmla="*/ 704589 w 2968669"/>
              <a:gd name="connsiteY117" fmla="*/ 1224419 h 2104146"/>
              <a:gd name="connsiteX118" fmla="*/ 638828 w 2968669"/>
              <a:gd name="connsiteY118" fmla="*/ 1221287 h 2104146"/>
              <a:gd name="connsiteX119" fmla="*/ 591855 w 2968669"/>
              <a:gd name="connsiteY119" fmla="*/ 1155526 h 2104146"/>
              <a:gd name="connsiteX120" fmla="*/ 516699 w 2968669"/>
              <a:gd name="connsiteY120" fmla="*/ 1146131 h 2104146"/>
              <a:gd name="connsiteX121" fmla="*/ 526093 w 2968669"/>
              <a:gd name="connsiteY121" fmla="*/ 1233813 h 2104146"/>
              <a:gd name="connsiteX122" fmla="*/ 501041 w 2968669"/>
              <a:gd name="connsiteY122" fmla="*/ 1249471 h 2104146"/>
              <a:gd name="connsiteX123" fmla="*/ 507304 w 2968669"/>
              <a:gd name="connsiteY123" fmla="*/ 1327758 h 2104146"/>
              <a:gd name="connsiteX124" fmla="*/ 350729 w 2968669"/>
              <a:gd name="connsiteY124" fmla="*/ 1318364 h 2104146"/>
              <a:gd name="connsiteX125" fmla="*/ 269310 w 2968669"/>
              <a:gd name="connsiteY125" fmla="*/ 1315232 h 2104146"/>
              <a:gd name="connsiteX126" fmla="*/ 269310 w 2968669"/>
              <a:gd name="connsiteY126" fmla="*/ 1265128 h 2104146"/>
              <a:gd name="connsiteX127" fmla="*/ 284967 w 2968669"/>
              <a:gd name="connsiteY127" fmla="*/ 1240076 h 2104146"/>
              <a:gd name="connsiteX128" fmla="*/ 272441 w 2968669"/>
              <a:gd name="connsiteY128" fmla="*/ 1202498 h 2104146"/>
              <a:gd name="connsiteX129" fmla="*/ 300625 w 2968669"/>
              <a:gd name="connsiteY129" fmla="*/ 1102290 h 2104146"/>
              <a:gd name="connsiteX130" fmla="*/ 322545 w 2968669"/>
              <a:gd name="connsiteY130" fmla="*/ 973898 h 2104146"/>
              <a:gd name="connsiteX131" fmla="*/ 300625 w 2968669"/>
              <a:gd name="connsiteY131" fmla="*/ 948846 h 2104146"/>
              <a:gd name="connsiteX132" fmla="*/ 259915 w 2968669"/>
              <a:gd name="connsiteY132" fmla="*/ 936320 h 2104146"/>
              <a:gd name="connsiteX133" fmla="*/ 234863 w 2968669"/>
              <a:gd name="connsiteY133" fmla="*/ 911268 h 2104146"/>
              <a:gd name="connsiteX134" fmla="*/ 178496 w 2968669"/>
              <a:gd name="connsiteY134" fmla="*/ 933189 h 2104146"/>
              <a:gd name="connsiteX135" fmla="*/ 144050 w 2968669"/>
              <a:gd name="connsiteY135" fmla="*/ 911268 h 2104146"/>
              <a:gd name="connsiteX136" fmla="*/ 115866 w 2968669"/>
              <a:gd name="connsiteY136" fmla="*/ 911268 h 2104146"/>
              <a:gd name="connsiteX137" fmla="*/ 115866 w 2968669"/>
              <a:gd name="connsiteY137" fmla="*/ 923794 h 2104146"/>
              <a:gd name="connsiteX138" fmla="*/ 75156 w 2968669"/>
              <a:gd name="connsiteY138" fmla="*/ 920663 h 2104146"/>
              <a:gd name="connsiteX139" fmla="*/ 0 w 2968669"/>
              <a:gd name="connsiteY139" fmla="*/ 864295 h 2104146"/>
              <a:gd name="connsiteX0" fmla="*/ 0 w 2968669"/>
              <a:gd name="connsiteY0" fmla="*/ 864295 h 2101860"/>
              <a:gd name="connsiteX1" fmla="*/ 322545 w 2968669"/>
              <a:gd name="connsiteY1" fmla="*/ 876821 h 2101860"/>
              <a:gd name="connsiteX2" fmla="*/ 742167 w 2968669"/>
              <a:gd name="connsiteY2" fmla="*/ 789139 h 2101860"/>
              <a:gd name="connsiteX3" fmla="*/ 1086634 w 2968669"/>
              <a:gd name="connsiteY3" fmla="*/ 541749 h 2101860"/>
              <a:gd name="connsiteX4" fmla="*/ 1255734 w 2968669"/>
              <a:gd name="connsiteY4" fmla="*/ 294361 h 2101860"/>
              <a:gd name="connsiteX5" fmla="*/ 1265129 w 2968669"/>
              <a:gd name="connsiteY5" fmla="*/ 216074 h 2101860"/>
              <a:gd name="connsiteX6" fmla="*/ 1305839 w 2968669"/>
              <a:gd name="connsiteY6" fmla="*/ 153443 h 2101860"/>
              <a:gd name="connsiteX7" fmla="*/ 1334022 w 2968669"/>
              <a:gd name="connsiteY7" fmla="*/ 184758 h 2101860"/>
              <a:gd name="connsiteX8" fmla="*/ 1459282 w 2968669"/>
              <a:gd name="connsiteY8" fmla="*/ 178495 h 2101860"/>
              <a:gd name="connsiteX9" fmla="*/ 2026085 w 2968669"/>
              <a:gd name="connsiteY9" fmla="*/ 0 h 2101860"/>
              <a:gd name="connsiteX10" fmla="*/ 2029217 w 2968669"/>
              <a:gd name="connsiteY10" fmla="*/ 25052 h 2101860"/>
              <a:gd name="connsiteX11" fmla="*/ 2051137 w 2968669"/>
              <a:gd name="connsiteY11" fmla="*/ 34446 h 2101860"/>
              <a:gd name="connsiteX12" fmla="*/ 2048006 w 2968669"/>
              <a:gd name="connsiteY12" fmla="*/ 109602 h 2101860"/>
              <a:gd name="connsiteX13" fmla="*/ 2094978 w 2968669"/>
              <a:gd name="connsiteY13" fmla="*/ 153443 h 2101860"/>
              <a:gd name="connsiteX14" fmla="*/ 2195187 w 2968669"/>
              <a:gd name="connsiteY14" fmla="*/ 325676 h 2101860"/>
              <a:gd name="connsiteX15" fmla="*/ 2198318 w 2968669"/>
              <a:gd name="connsiteY15" fmla="*/ 479120 h 2101860"/>
              <a:gd name="connsiteX16" fmla="*/ 2235896 w 2968669"/>
              <a:gd name="connsiteY16" fmla="*/ 548013 h 2101860"/>
              <a:gd name="connsiteX17" fmla="*/ 2270343 w 2968669"/>
              <a:gd name="connsiteY17" fmla="*/ 579328 h 2101860"/>
              <a:gd name="connsiteX18" fmla="*/ 2351762 w 2968669"/>
              <a:gd name="connsiteY18" fmla="*/ 579328 h 2101860"/>
              <a:gd name="connsiteX19" fmla="*/ 2398734 w 2968669"/>
              <a:gd name="connsiteY19" fmla="*/ 635695 h 2101860"/>
              <a:gd name="connsiteX20" fmla="*/ 2439444 w 2968669"/>
              <a:gd name="connsiteY20" fmla="*/ 663879 h 2101860"/>
              <a:gd name="connsiteX21" fmla="*/ 2461365 w 2968669"/>
              <a:gd name="connsiteY21" fmla="*/ 701457 h 2101860"/>
              <a:gd name="connsiteX22" fmla="*/ 2533389 w 2968669"/>
              <a:gd name="connsiteY22" fmla="*/ 641958 h 2101860"/>
              <a:gd name="connsiteX23" fmla="*/ 2555310 w 2968669"/>
              <a:gd name="connsiteY23" fmla="*/ 657616 h 2101860"/>
              <a:gd name="connsiteX24" fmla="*/ 2549047 w 2968669"/>
              <a:gd name="connsiteY24" fmla="*/ 682668 h 2101860"/>
              <a:gd name="connsiteX25" fmla="*/ 2602282 w 2968669"/>
              <a:gd name="connsiteY25" fmla="*/ 745298 h 2101860"/>
              <a:gd name="connsiteX26" fmla="*/ 2583493 w 2968669"/>
              <a:gd name="connsiteY26" fmla="*/ 760956 h 2101860"/>
              <a:gd name="connsiteX27" fmla="*/ 2495811 w 2968669"/>
              <a:gd name="connsiteY27" fmla="*/ 873689 h 2101860"/>
              <a:gd name="connsiteX28" fmla="*/ 2624203 w 2968669"/>
              <a:gd name="connsiteY28" fmla="*/ 926926 h 2101860"/>
              <a:gd name="connsiteX29" fmla="*/ 2668044 w 2968669"/>
              <a:gd name="connsiteY29" fmla="*/ 998950 h 2101860"/>
              <a:gd name="connsiteX30" fmla="*/ 2693096 w 2968669"/>
              <a:gd name="connsiteY30" fmla="*/ 1033397 h 2101860"/>
              <a:gd name="connsiteX31" fmla="*/ 2752595 w 2968669"/>
              <a:gd name="connsiteY31" fmla="*/ 1083501 h 2101860"/>
              <a:gd name="connsiteX32" fmla="*/ 2696228 w 2968669"/>
              <a:gd name="connsiteY32" fmla="*/ 1168052 h 2101860"/>
              <a:gd name="connsiteX33" fmla="*/ 2780778 w 2968669"/>
              <a:gd name="connsiteY33" fmla="*/ 1183709 h 2101860"/>
              <a:gd name="connsiteX34" fmla="*/ 2830883 w 2968669"/>
              <a:gd name="connsiteY34" fmla="*/ 1161789 h 2101860"/>
              <a:gd name="connsiteX35" fmla="*/ 2849671 w 2968669"/>
              <a:gd name="connsiteY35" fmla="*/ 1193104 h 2101860"/>
              <a:gd name="connsiteX36" fmla="*/ 2812093 w 2968669"/>
              <a:gd name="connsiteY36" fmla="*/ 1211893 h 2101860"/>
              <a:gd name="connsiteX37" fmla="*/ 2874724 w 2968669"/>
              <a:gd name="connsiteY37" fmla="*/ 1227550 h 2101860"/>
              <a:gd name="connsiteX38" fmla="*/ 2884118 w 2968669"/>
              <a:gd name="connsiteY38" fmla="*/ 1180578 h 2101860"/>
              <a:gd name="connsiteX39" fmla="*/ 2962406 w 2968669"/>
              <a:gd name="connsiteY39" fmla="*/ 1252602 h 2101860"/>
              <a:gd name="connsiteX40" fmla="*/ 2968669 w 2968669"/>
              <a:gd name="connsiteY40" fmla="*/ 1293312 h 2101860"/>
              <a:gd name="connsiteX41" fmla="*/ 2865329 w 2968669"/>
              <a:gd name="connsiteY41" fmla="*/ 1305838 h 2101860"/>
              <a:gd name="connsiteX42" fmla="*/ 2740069 w 2968669"/>
              <a:gd name="connsiteY42" fmla="*/ 1277654 h 2101860"/>
              <a:gd name="connsiteX43" fmla="*/ 2711885 w 2968669"/>
              <a:gd name="connsiteY43" fmla="*/ 1340284 h 2101860"/>
              <a:gd name="connsiteX44" fmla="*/ 2630466 w 2968669"/>
              <a:gd name="connsiteY44" fmla="*/ 1340284 h 2101860"/>
              <a:gd name="connsiteX45" fmla="*/ 2611677 w 2968669"/>
              <a:gd name="connsiteY45" fmla="*/ 1387257 h 2101860"/>
              <a:gd name="connsiteX46" fmla="*/ 2642992 w 2968669"/>
              <a:gd name="connsiteY46" fmla="*/ 1424835 h 2101860"/>
              <a:gd name="connsiteX47" fmla="*/ 2596019 w 2968669"/>
              <a:gd name="connsiteY47" fmla="*/ 1487465 h 2101860"/>
              <a:gd name="connsiteX48" fmla="*/ 2642992 w 2968669"/>
              <a:gd name="connsiteY48" fmla="*/ 1509386 h 2101860"/>
              <a:gd name="connsiteX49" fmla="*/ 2621071 w 2968669"/>
              <a:gd name="connsiteY49" fmla="*/ 1609594 h 2101860"/>
              <a:gd name="connsiteX50" fmla="*/ 2642992 w 2968669"/>
              <a:gd name="connsiteY50" fmla="*/ 1691013 h 2101860"/>
              <a:gd name="connsiteX51" fmla="*/ 2715017 w 2968669"/>
              <a:gd name="connsiteY51" fmla="*/ 1712934 h 2101860"/>
              <a:gd name="connsiteX52" fmla="*/ 2752595 w 2968669"/>
              <a:gd name="connsiteY52" fmla="*/ 1750512 h 2101860"/>
              <a:gd name="connsiteX53" fmla="*/ 2721280 w 2968669"/>
              <a:gd name="connsiteY53" fmla="*/ 1781827 h 2101860"/>
              <a:gd name="connsiteX54" fmla="*/ 2664913 w 2968669"/>
              <a:gd name="connsiteY54" fmla="*/ 1753643 h 2101860"/>
              <a:gd name="connsiteX55" fmla="*/ 2633597 w 2968669"/>
              <a:gd name="connsiteY55" fmla="*/ 1794353 h 2101860"/>
              <a:gd name="connsiteX56" fmla="*/ 2608545 w 2968669"/>
              <a:gd name="connsiteY56" fmla="*/ 1775564 h 2101860"/>
              <a:gd name="connsiteX57" fmla="*/ 2577230 w 2968669"/>
              <a:gd name="connsiteY57" fmla="*/ 1822537 h 2101860"/>
              <a:gd name="connsiteX58" fmla="*/ 2486417 w 2968669"/>
              <a:gd name="connsiteY58" fmla="*/ 1784958 h 2101860"/>
              <a:gd name="connsiteX59" fmla="*/ 2486417 w 2968669"/>
              <a:gd name="connsiteY59" fmla="*/ 1753643 h 2101860"/>
              <a:gd name="connsiteX60" fmla="*/ 2414392 w 2968669"/>
              <a:gd name="connsiteY60" fmla="*/ 1687882 h 2101860"/>
              <a:gd name="connsiteX61" fmla="*/ 2408129 w 2968669"/>
              <a:gd name="connsiteY61" fmla="*/ 1684750 h 2101860"/>
              <a:gd name="connsiteX62" fmla="*/ 2345499 w 2968669"/>
              <a:gd name="connsiteY62" fmla="*/ 1719197 h 2101860"/>
              <a:gd name="connsiteX63" fmla="*/ 2426918 w 2968669"/>
              <a:gd name="connsiteY63" fmla="*/ 1800617 h 2101860"/>
              <a:gd name="connsiteX64" fmla="*/ 2257817 w 2968669"/>
              <a:gd name="connsiteY64" fmla="*/ 1932139 h 2101860"/>
              <a:gd name="connsiteX65" fmla="*/ 2185792 w 2968669"/>
              <a:gd name="connsiteY65" fmla="*/ 1919614 h 2101860"/>
              <a:gd name="connsiteX66" fmla="*/ 2170134 w 2968669"/>
              <a:gd name="connsiteY66" fmla="*/ 1872641 h 2101860"/>
              <a:gd name="connsiteX67" fmla="*/ 2076189 w 2968669"/>
              <a:gd name="connsiteY67" fmla="*/ 1872641 h 2101860"/>
              <a:gd name="connsiteX68" fmla="*/ 2076189 w 2968669"/>
              <a:gd name="connsiteY68" fmla="*/ 1844457 h 2101860"/>
              <a:gd name="connsiteX69" fmla="*/ 2135688 w 2968669"/>
              <a:gd name="connsiteY69" fmla="*/ 1856983 h 2101860"/>
              <a:gd name="connsiteX70" fmla="*/ 2035480 w 2968669"/>
              <a:gd name="connsiteY70" fmla="*/ 1766169 h 2101860"/>
              <a:gd name="connsiteX71" fmla="*/ 2041743 w 2968669"/>
              <a:gd name="connsiteY71" fmla="*/ 1706670 h 2101860"/>
              <a:gd name="connsiteX72" fmla="*/ 2004165 w 2968669"/>
              <a:gd name="connsiteY72" fmla="*/ 1684750 h 2101860"/>
              <a:gd name="connsiteX73" fmla="*/ 1910220 w 2968669"/>
              <a:gd name="connsiteY73" fmla="*/ 1731723 h 2101860"/>
              <a:gd name="connsiteX74" fmla="*/ 1919614 w 2968669"/>
              <a:gd name="connsiteY74" fmla="*/ 1775563 h 2101860"/>
              <a:gd name="connsiteX75" fmla="*/ 1966587 w 2968669"/>
              <a:gd name="connsiteY75" fmla="*/ 1772432 h 2101860"/>
              <a:gd name="connsiteX76" fmla="*/ 1882036 w 2968669"/>
              <a:gd name="connsiteY76" fmla="*/ 1944665 h 2101860"/>
              <a:gd name="connsiteX77" fmla="*/ 1932140 w 2968669"/>
              <a:gd name="connsiteY77" fmla="*/ 2019821 h 2101860"/>
              <a:gd name="connsiteX78" fmla="*/ 1972850 w 2968669"/>
              <a:gd name="connsiteY78" fmla="*/ 2038610 h 2101860"/>
              <a:gd name="connsiteX79" fmla="*/ 1972850 w 2968669"/>
              <a:gd name="connsiteY79" fmla="*/ 2088715 h 2101860"/>
              <a:gd name="connsiteX80" fmla="*/ 1925877 w 2968669"/>
              <a:gd name="connsiteY80" fmla="*/ 2098109 h 2101860"/>
              <a:gd name="connsiteX81" fmla="*/ 1932140 w 2968669"/>
              <a:gd name="connsiteY81" fmla="*/ 2035479 h 2101860"/>
              <a:gd name="connsiteX82" fmla="*/ 1875773 w 2968669"/>
              <a:gd name="connsiteY82" fmla="*/ 2016690 h 2101860"/>
              <a:gd name="connsiteX83" fmla="*/ 1878023 w 2968669"/>
              <a:gd name="connsiteY83" fmla="*/ 2080952 h 2101860"/>
              <a:gd name="connsiteX84" fmla="*/ 1819406 w 2968669"/>
              <a:gd name="connsiteY84" fmla="*/ 2076189 h 2101860"/>
              <a:gd name="connsiteX85" fmla="*/ 1750252 w 2968669"/>
              <a:gd name="connsiteY85" fmla="*/ 2101860 h 2101860"/>
              <a:gd name="connsiteX86" fmla="*/ 1686381 w 2968669"/>
              <a:gd name="connsiteY86" fmla="*/ 2075309 h 2101860"/>
              <a:gd name="connsiteX87" fmla="*/ 1697277 w 2968669"/>
              <a:gd name="connsiteY87" fmla="*/ 2038610 h 2101860"/>
              <a:gd name="connsiteX88" fmla="*/ 1628384 w 2968669"/>
              <a:gd name="connsiteY88" fmla="*/ 2016690 h 2101860"/>
              <a:gd name="connsiteX89" fmla="*/ 1628384 w 2968669"/>
              <a:gd name="connsiteY89" fmla="*/ 1944665 h 2101860"/>
              <a:gd name="connsiteX90" fmla="*/ 1625252 w 2968669"/>
              <a:gd name="connsiteY90" fmla="*/ 1882035 h 2101860"/>
              <a:gd name="connsiteX91" fmla="*/ 1647173 w 2968669"/>
              <a:gd name="connsiteY91" fmla="*/ 1847589 h 2101860"/>
              <a:gd name="connsiteX92" fmla="*/ 1590806 w 2968669"/>
              <a:gd name="connsiteY92" fmla="*/ 1769301 h 2101860"/>
              <a:gd name="connsiteX93" fmla="*/ 1568885 w 2968669"/>
              <a:gd name="connsiteY93" fmla="*/ 1797484 h 2101860"/>
              <a:gd name="connsiteX94" fmla="*/ 1528176 w 2968669"/>
              <a:gd name="connsiteY94" fmla="*/ 1759906 h 2101860"/>
              <a:gd name="connsiteX95" fmla="*/ 1499992 w 2968669"/>
              <a:gd name="connsiteY95" fmla="*/ 1810010 h 2101860"/>
              <a:gd name="connsiteX96" fmla="*/ 1440493 w 2968669"/>
              <a:gd name="connsiteY96" fmla="*/ 1772432 h 2101860"/>
              <a:gd name="connsiteX97" fmla="*/ 1462414 w 2968669"/>
              <a:gd name="connsiteY97" fmla="*/ 1722328 h 2101860"/>
              <a:gd name="connsiteX98" fmla="*/ 1487466 w 2968669"/>
              <a:gd name="connsiteY98" fmla="*/ 1700408 h 2101860"/>
              <a:gd name="connsiteX99" fmla="*/ 1427967 w 2968669"/>
              <a:gd name="connsiteY99" fmla="*/ 1665961 h 2101860"/>
              <a:gd name="connsiteX100" fmla="*/ 1412310 w 2968669"/>
              <a:gd name="connsiteY100" fmla="*/ 1712934 h 2101860"/>
              <a:gd name="connsiteX101" fmla="*/ 1261997 w 2968669"/>
              <a:gd name="connsiteY101" fmla="*/ 1650304 h 2101860"/>
              <a:gd name="connsiteX102" fmla="*/ 1377863 w 2968669"/>
              <a:gd name="connsiteY102" fmla="*/ 1528175 h 2101860"/>
              <a:gd name="connsiteX103" fmla="*/ 1355943 w 2968669"/>
              <a:gd name="connsiteY103" fmla="*/ 1487465 h 2101860"/>
              <a:gd name="connsiteX104" fmla="*/ 1330891 w 2968669"/>
              <a:gd name="connsiteY104" fmla="*/ 1471808 h 2101860"/>
              <a:gd name="connsiteX105" fmla="*/ 1387258 w 2968669"/>
              <a:gd name="connsiteY105" fmla="*/ 1359074 h 2101860"/>
              <a:gd name="connsiteX106" fmla="*/ 1424836 w 2968669"/>
              <a:gd name="connsiteY106" fmla="*/ 1290180 h 2101860"/>
              <a:gd name="connsiteX107" fmla="*/ 1327759 w 2968669"/>
              <a:gd name="connsiteY107" fmla="*/ 1305838 h 2101860"/>
              <a:gd name="connsiteX108" fmla="*/ 1258866 w 2968669"/>
              <a:gd name="connsiteY108" fmla="*/ 1271391 h 2101860"/>
              <a:gd name="connsiteX109" fmla="*/ 1152395 w 2968669"/>
              <a:gd name="connsiteY109" fmla="*/ 1362205 h 2101860"/>
              <a:gd name="connsiteX110" fmla="*/ 1055318 w 2968669"/>
              <a:gd name="connsiteY110" fmla="*/ 1456150 h 2101860"/>
              <a:gd name="connsiteX111" fmla="*/ 1011477 w 2968669"/>
              <a:gd name="connsiteY111" fmla="*/ 1412309 h 2101860"/>
              <a:gd name="connsiteX112" fmla="*/ 923795 w 2968669"/>
              <a:gd name="connsiteY112" fmla="*/ 1255734 h 2101860"/>
              <a:gd name="connsiteX113" fmla="*/ 873691 w 2968669"/>
              <a:gd name="connsiteY113" fmla="*/ 1224419 h 2101860"/>
              <a:gd name="connsiteX114" fmla="*/ 829850 w 2968669"/>
              <a:gd name="connsiteY114" fmla="*/ 1227550 h 2101860"/>
              <a:gd name="connsiteX115" fmla="*/ 804797 w 2968669"/>
              <a:gd name="connsiteY115" fmla="*/ 1180578 h 2101860"/>
              <a:gd name="connsiteX116" fmla="*/ 748430 w 2968669"/>
              <a:gd name="connsiteY116" fmla="*/ 1149263 h 2101860"/>
              <a:gd name="connsiteX117" fmla="*/ 704589 w 2968669"/>
              <a:gd name="connsiteY117" fmla="*/ 1224419 h 2101860"/>
              <a:gd name="connsiteX118" fmla="*/ 638828 w 2968669"/>
              <a:gd name="connsiteY118" fmla="*/ 1221287 h 2101860"/>
              <a:gd name="connsiteX119" fmla="*/ 591855 w 2968669"/>
              <a:gd name="connsiteY119" fmla="*/ 1155526 h 2101860"/>
              <a:gd name="connsiteX120" fmla="*/ 516699 w 2968669"/>
              <a:gd name="connsiteY120" fmla="*/ 1146131 h 2101860"/>
              <a:gd name="connsiteX121" fmla="*/ 526093 w 2968669"/>
              <a:gd name="connsiteY121" fmla="*/ 1233813 h 2101860"/>
              <a:gd name="connsiteX122" fmla="*/ 501041 w 2968669"/>
              <a:gd name="connsiteY122" fmla="*/ 1249471 h 2101860"/>
              <a:gd name="connsiteX123" fmla="*/ 507304 w 2968669"/>
              <a:gd name="connsiteY123" fmla="*/ 1327758 h 2101860"/>
              <a:gd name="connsiteX124" fmla="*/ 350729 w 2968669"/>
              <a:gd name="connsiteY124" fmla="*/ 1318364 h 2101860"/>
              <a:gd name="connsiteX125" fmla="*/ 269310 w 2968669"/>
              <a:gd name="connsiteY125" fmla="*/ 1315232 h 2101860"/>
              <a:gd name="connsiteX126" fmla="*/ 269310 w 2968669"/>
              <a:gd name="connsiteY126" fmla="*/ 1265128 h 2101860"/>
              <a:gd name="connsiteX127" fmla="*/ 284967 w 2968669"/>
              <a:gd name="connsiteY127" fmla="*/ 1240076 h 2101860"/>
              <a:gd name="connsiteX128" fmla="*/ 272441 w 2968669"/>
              <a:gd name="connsiteY128" fmla="*/ 1202498 h 2101860"/>
              <a:gd name="connsiteX129" fmla="*/ 300625 w 2968669"/>
              <a:gd name="connsiteY129" fmla="*/ 1102290 h 2101860"/>
              <a:gd name="connsiteX130" fmla="*/ 322545 w 2968669"/>
              <a:gd name="connsiteY130" fmla="*/ 973898 h 2101860"/>
              <a:gd name="connsiteX131" fmla="*/ 300625 w 2968669"/>
              <a:gd name="connsiteY131" fmla="*/ 948846 h 2101860"/>
              <a:gd name="connsiteX132" fmla="*/ 259915 w 2968669"/>
              <a:gd name="connsiteY132" fmla="*/ 936320 h 2101860"/>
              <a:gd name="connsiteX133" fmla="*/ 234863 w 2968669"/>
              <a:gd name="connsiteY133" fmla="*/ 911268 h 2101860"/>
              <a:gd name="connsiteX134" fmla="*/ 178496 w 2968669"/>
              <a:gd name="connsiteY134" fmla="*/ 933189 h 2101860"/>
              <a:gd name="connsiteX135" fmla="*/ 144050 w 2968669"/>
              <a:gd name="connsiteY135" fmla="*/ 911268 h 2101860"/>
              <a:gd name="connsiteX136" fmla="*/ 115866 w 2968669"/>
              <a:gd name="connsiteY136" fmla="*/ 911268 h 2101860"/>
              <a:gd name="connsiteX137" fmla="*/ 115866 w 2968669"/>
              <a:gd name="connsiteY137" fmla="*/ 923794 h 2101860"/>
              <a:gd name="connsiteX138" fmla="*/ 75156 w 2968669"/>
              <a:gd name="connsiteY138" fmla="*/ 920663 h 2101860"/>
              <a:gd name="connsiteX139" fmla="*/ 0 w 2968669"/>
              <a:gd name="connsiteY139" fmla="*/ 864295 h 2101860"/>
              <a:gd name="connsiteX0" fmla="*/ 0 w 2968669"/>
              <a:gd name="connsiteY0" fmla="*/ 864295 h 2101860"/>
              <a:gd name="connsiteX1" fmla="*/ 322545 w 2968669"/>
              <a:gd name="connsiteY1" fmla="*/ 876821 h 2101860"/>
              <a:gd name="connsiteX2" fmla="*/ 742167 w 2968669"/>
              <a:gd name="connsiteY2" fmla="*/ 789139 h 2101860"/>
              <a:gd name="connsiteX3" fmla="*/ 1086634 w 2968669"/>
              <a:gd name="connsiteY3" fmla="*/ 541749 h 2101860"/>
              <a:gd name="connsiteX4" fmla="*/ 1255734 w 2968669"/>
              <a:gd name="connsiteY4" fmla="*/ 294361 h 2101860"/>
              <a:gd name="connsiteX5" fmla="*/ 1265129 w 2968669"/>
              <a:gd name="connsiteY5" fmla="*/ 216074 h 2101860"/>
              <a:gd name="connsiteX6" fmla="*/ 1305839 w 2968669"/>
              <a:gd name="connsiteY6" fmla="*/ 153443 h 2101860"/>
              <a:gd name="connsiteX7" fmla="*/ 1334022 w 2968669"/>
              <a:gd name="connsiteY7" fmla="*/ 184758 h 2101860"/>
              <a:gd name="connsiteX8" fmla="*/ 1459282 w 2968669"/>
              <a:gd name="connsiteY8" fmla="*/ 178495 h 2101860"/>
              <a:gd name="connsiteX9" fmla="*/ 2026085 w 2968669"/>
              <a:gd name="connsiteY9" fmla="*/ 0 h 2101860"/>
              <a:gd name="connsiteX10" fmla="*/ 2029217 w 2968669"/>
              <a:gd name="connsiteY10" fmla="*/ 25052 h 2101860"/>
              <a:gd name="connsiteX11" fmla="*/ 2051137 w 2968669"/>
              <a:gd name="connsiteY11" fmla="*/ 34446 h 2101860"/>
              <a:gd name="connsiteX12" fmla="*/ 2048006 w 2968669"/>
              <a:gd name="connsiteY12" fmla="*/ 109602 h 2101860"/>
              <a:gd name="connsiteX13" fmla="*/ 2094978 w 2968669"/>
              <a:gd name="connsiteY13" fmla="*/ 153443 h 2101860"/>
              <a:gd name="connsiteX14" fmla="*/ 2195187 w 2968669"/>
              <a:gd name="connsiteY14" fmla="*/ 325676 h 2101860"/>
              <a:gd name="connsiteX15" fmla="*/ 2198318 w 2968669"/>
              <a:gd name="connsiteY15" fmla="*/ 479120 h 2101860"/>
              <a:gd name="connsiteX16" fmla="*/ 2235896 w 2968669"/>
              <a:gd name="connsiteY16" fmla="*/ 548013 h 2101860"/>
              <a:gd name="connsiteX17" fmla="*/ 2270343 w 2968669"/>
              <a:gd name="connsiteY17" fmla="*/ 579328 h 2101860"/>
              <a:gd name="connsiteX18" fmla="*/ 2351762 w 2968669"/>
              <a:gd name="connsiteY18" fmla="*/ 579328 h 2101860"/>
              <a:gd name="connsiteX19" fmla="*/ 2398734 w 2968669"/>
              <a:gd name="connsiteY19" fmla="*/ 635695 h 2101860"/>
              <a:gd name="connsiteX20" fmla="*/ 2439444 w 2968669"/>
              <a:gd name="connsiteY20" fmla="*/ 663879 h 2101860"/>
              <a:gd name="connsiteX21" fmla="*/ 2461365 w 2968669"/>
              <a:gd name="connsiteY21" fmla="*/ 701457 h 2101860"/>
              <a:gd name="connsiteX22" fmla="*/ 2533389 w 2968669"/>
              <a:gd name="connsiteY22" fmla="*/ 641958 h 2101860"/>
              <a:gd name="connsiteX23" fmla="*/ 2555310 w 2968669"/>
              <a:gd name="connsiteY23" fmla="*/ 657616 h 2101860"/>
              <a:gd name="connsiteX24" fmla="*/ 2549047 w 2968669"/>
              <a:gd name="connsiteY24" fmla="*/ 682668 h 2101860"/>
              <a:gd name="connsiteX25" fmla="*/ 2602282 w 2968669"/>
              <a:gd name="connsiteY25" fmla="*/ 745298 h 2101860"/>
              <a:gd name="connsiteX26" fmla="*/ 2583493 w 2968669"/>
              <a:gd name="connsiteY26" fmla="*/ 760956 h 2101860"/>
              <a:gd name="connsiteX27" fmla="*/ 2495811 w 2968669"/>
              <a:gd name="connsiteY27" fmla="*/ 873689 h 2101860"/>
              <a:gd name="connsiteX28" fmla="*/ 2624203 w 2968669"/>
              <a:gd name="connsiteY28" fmla="*/ 926926 h 2101860"/>
              <a:gd name="connsiteX29" fmla="*/ 2668044 w 2968669"/>
              <a:gd name="connsiteY29" fmla="*/ 998950 h 2101860"/>
              <a:gd name="connsiteX30" fmla="*/ 2693096 w 2968669"/>
              <a:gd name="connsiteY30" fmla="*/ 1033397 h 2101860"/>
              <a:gd name="connsiteX31" fmla="*/ 2752595 w 2968669"/>
              <a:gd name="connsiteY31" fmla="*/ 1083501 h 2101860"/>
              <a:gd name="connsiteX32" fmla="*/ 2696228 w 2968669"/>
              <a:gd name="connsiteY32" fmla="*/ 1168052 h 2101860"/>
              <a:gd name="connsiteX33" fmla="*/ 2780778 w 2968669"/>
              <a:gd name="connsiteY33" fmla="*/ 1183709 h 2101860"/>
              <a:gd name="connsiteX34" fmla="*/ 2830883 w 2968669"/>
              <a:gd name="connsiteY34" fmla="*/ 1161789 h 2101860"/>
              <a:gd name="connsiteX35" fmla="*/ 2849671 w 2968669"/>
              <a:gd name="connsiteY35" fmla="*/ 1193104 h 2101860"/>
              <a:gd name="connsiteX36" fmla="*/ 2812093 w 2968669"/>
              <a:gd name="connsiteY36" fmla="*/ 1211893 h 2101860"/>
              <a:gd name="connsiteX37" fmla="*/ 2874724 w 2968669"/>
              <a:gd name="connsiteY37" fmla="*/ 1227550 h 2101860"/>
              <a:gd name="connsiteX38" fmla="*/ 2884118 w 2968669"/>
              <a:gd name="connsiteY38" fmla="*/ 1180578 h 2101860"/>
              <a:gd name="connsiteX39" fmla="*/ 2962406 w 2968669"/>
              <a:gd name="connsiteY39" fmla="*/ 1252602 h 2101860"/>
              <a:gd name="connsiteX40" fmla="*/ 2968669 w 2968669"/>
              <a:gd name="connsiteY40" fmla="*/ 1293312 h 2101860"/>
              <a:gd name="connsiteX41" fmla="*/ 2865329 w 2968669"/>
              <a:gd name="connsiteY41" fmla="*/ 1305838 h 2101860"/>
              <a:gd name="connsiteX42" fmla="*/ 2740069 w 2968669"/>
              <a:gd name="connsiteY42" fmla="*/ 1277654 h 2101860"/>
              <a:gd name="connsiteX43" fmla="*/ 2711885 w 2968669"/>
              <a:gd name="connsiteY43" fmla="*/ 1340284 h 2101860"/>
              <a:gd name="connsiteX44" fmla="*/ 2630466 w 2968669"/>
              <a:gd name="connsiteY44" fmla="*/ 1340284 h 2101860"/>
              <a:gd name="connsiteX45" fmla="*/ 2611677 w 2968669"/>
              <a:gd name="connsiteY45" fmla="*/ 1387257 h 2101860"/>
              <a:gd name="connsiteX46" fmla="*/ 2642992 w 2968669"/>
              <a:gd name="connsiteY46" fmla="*/ 1424835 h 2101860"/>
              <a:gd name="connsiteX47" fmla="*/ 2596019 w 2968669"/>
              <a:gd name="connsiteY47" fmla="*/ 1487465 h 2101860"/>
              <a:gd name="connsiteX48" fmla="*/ 2642992 w 2968669"/>
              <a:gd name="connsiteY48" fmla="*/ 1509386 h 2101860"/>
              <a:gd name="connsiteX49" fmla="*/ 2621071 w 2968669"/>
              <a:gd name="connsiteY49" fmla="*/ 1609594 h 2101860"/>
              <a:gd name="connsiteX50" fmla="*/ 2642992 w 2968669"/>
              <a:gd name="connsiteY50" fmla="*/ 1691013 h 2101860"/>
              <a:gd name="connsiteX51" fmla="*/ 2715017 w 2968669"/>
              <a:gd name="connsiteY51" fmla="*/ 1712934 h 2101860"/>
              <a:gd name="connsiteX52" fmla="*/ 2752595 w 2968669"/>
              <a:gd name="connsiteY52" fmla="*/ 1750512 h 2101860"/>
              <a:gd name="connsiteX53" fmla="*/ 2721280 w 2968669"/>
              <a:gd name="connsiteY53" fmla="*/ 1781827 h 2101860"/>
              <a:gd name="connsiteX54" fmla="*/ 2664913 w 2968669"/>
              <a:gd name="connsiteY54" fmla="*/ 1753643 h 2101860"/>
              <a:gd name="connsiteX55" fmla="*/ 2633597 w 2968669"/>
              <a:gd name="connsiteY55" fmla="*/ 1794353 h 2101860"/>
              <a:gd name="connsiteX56" fmla="*/ 2608545 w 2968669"/>
              <a:gd name="connsiteY56" fmla="*/ 1775564 h 2101860"/>
              <a:gd name="connsiteX57" fmla="*/ 2577230 w 2968669"/>
              <a:gd name="connsiteY57" fmla="*/ 1822537 h 2101860"/>
              <a:gd name="connsiteX58" fmla="*/ 2486417 w 2968669"/>
              <a:gd name="connsiteY58" fmla="*/ 1784958 h 2101860"/>
              <a:gd name="connsiteX59" fmla="*/ 2486417 w 2968669"/>
              <a:gd name="connsiteY59" fmla="*/ 1753643 h 2101860"/>
              <a:gd name="connsiteX60" fmla="*/ 2414392 w 2968669"/>
              <a:gd name="connsiteY60" fmla="*/ 1687882 h 2101860"/>
              <a:gd name="connsiteX61" fmla="*/ 2408129 w 2968669"/>
              <a:gd name="connsiteY61" fmla="*/ 1684750 h 2101860"/>
              <a:gd name="connsiteX62" fmla="*/ 2345499 w 2968669"/>
              <a:gd name="connsiteY62" fmla="*/ 1719197 h 2101860"/>
              <a:gd name="connsiteX63" fmla="*/ 2426918 w 2968669"/>
              <a:gd name="connsiteY63" fmla="*/ 1800617 h 2101860"/>
              <a:gd name="connsiteX64" fmla="*/ 2257817 w 2968669"/>
              <a:gd name="connsiteY64" fmla="*/ 1932139 h 2101860"/>
              <a:gd name="connsiteX65" fmla="*/ 2185792 w 2968669"/>
              <a:gd name="connsiteY65" fmla="*/ 1919614 h 2101860"/>
              <a:gd name="connsiteX66" fmla="*/ 2170134 w 2968669"/>
              <a:gd name="connsiteY66" fmla="*/ 1872641 h 2101860"/>
              <a:gd name="connsiteX67" fmla="*/ 2076189 w 2968669"/>
              <a:gd name="connsiteY67" fmla="*/ 1872641 h 2101860"/>
              <a:gd name="connsiteX68" fmla="*/ 2076189 w 2968669"/>
              <a:gd name="connsiteY68" fmla="*/ 1844457 h 2101860"/>
              <a:gd name="connsiteX69" fmla="*/ 2135688 w 2968669"/>
              <a:gd name="connsiteY69" fmla="*/ 1856983 h 2101860"/>
              <a:gd name="connsiteX70" fmla="*/ 2035480 w 2968669"/>
              <a:gd name="connsiteY70" fmla="*/ 1766169 h 2101860"/>
              <a:gd name="connsiteX71" fmla="*/ 2041743 w 2968669"/>
              <a:gd name="connsiteY71" fmla="*/ 1706670 h 2101860"/>
              <a:gd name="connsiteX72" fmla="*/ 2004165 w 2968669"/>
              <a:gd name="connsiteY72" fmla="*/ 1684750 h 2101860"/>
              <a:gd name="connsiteX73" fmla="*/ 1910220 w 2968669"/>
              <a:gd name="connsiteY73" fmla="*/ 1731723 h 2101860"/>
              <a:gd name="connsiteX74" fmla="*/ 1919614 w 2968669"/>
              <a:gd name="connsiteY74" fmla="*/ 1775563 h 2101860"/>
              <a:gd name="connsiteX75" fmla="*/ 1966587 w 2968669"/>
              <a:gd name="connsiteY75" fmla="*/ 1772432 h 2101860"/>
              <a:gd name="connsiteX76" fmla="*/ 1882036 w 2968669"/>
              <a:gd name="connsiteY76" fmla="*/ 1944665 h 2101860"/>
              <a:gd name="connsiteX77" fmla="*/ 1932140 w 2968669"/>
              <a:gd name="connsiteY77" fmla="*/ 2019821 h 2101860"/>
              <a:gd name="connsiteX78" fmla="*/ 1972850 w 2968669"/>
              <a:gd name="connsiteY78" fmla="*/ 2038610 h 2101860"/>
              <a:gd name="connsiteX79" fmla="*/ 1972850 w 2968669"/>
              <a:gd name="connsiteY79" fmla="*/ 2088715 h 2101860"/>
              <a:gd name="connsiteX80" fmla="*/ 1925877 w 2968669"/>
              <a:gd name="connsiteY80" fmla="*/ 2098109 h 2101860"/>
              <a:gd name="connsiteX81" fmla="*/ 1932140 w 2968669"/>
              <a:gd name="connsiteY81" fmla="*/ 2035479 h 2101860"/>
              <a:gd name="connsiteX82" fmla="*/ 1875773 w 2968669"/>
              <a:gd name="connsiteY82" fmla="*/ 2016690 h 2101860"/>
              <a:gd name="connsiteX83" fmla="*/ 1878023 w 2968669"/>
              <a:gd name="connsiteY83" fmla="*/ 2080952 h 2101860"/>
              <a:gd name="connsiteX84" fmla="*/ 1819406 w 2968669"/>
              <a:gd name="connsiteY84" fmla="*/ 2076189 h 2101860"/>
              <a:gd name="connsiteX85" fmla="*/ 1750252 w 2968669"/>
              <a:gd name="connsiteY85" fmla="*/ 2101860 h 2101860"/>
              <a:gd name="connsiteX86" fmla="*/ 1686381 w 2968669"/>
              <a:gd name="connsiteY86" fmla="*/ 2075309 h 2101860"/>
              <a:gd name="connsiteX87" fmla="*/ 1697277 w 2968669"/>
              <a:gd name="connsiteY87" fmla="*/ 2038610 h 2101860"/>
              <a:gd name="connsiteX88" fmla="*/ 1628384 w 2968669"/>
              <a:gd name="connsiteY88" fmla="*/ 2016690 h 2101860"/>
              <a:gd name="connsiteX89" fmla="*/ 1628384 w 2968669"/>
              <a:gd name="connsiteY89" fmla="*/ 1944665 h 2101860"/>
              <a:gd name="connsiteX90" fmla="*/ 1625252 w 2968669"/>
              <a:gd name="connsiteY90" fmla="*/ 1882035 h 2101860"/>
              <a:gd name="connsiteX91" fmla="*/ 1647173 w 2968669"/>
              <a:gd name="connsiteY91" fmla="*/ 1847589 h 2101860"/>
              <a:gd name="connsiteX92" fmla="*/ 1590806 w 2968669"/>
              <a:gd name="connsiteY92" fmla="*/ 1769301 h 2101860"/>
              <a:gd name="connsiteX93" fmla="*/ 1568885 w 2968669"/>
              <a:gd name="connsiteY93" fmla="*/ 1797484 h 2101860"/>
              <a:gd name="connsiteX94" fmla="*/ 1528176 w 2968669"/>
              <a:gd name="connsiteY94" fmla="*/ 1759906 h 2101860"/>
              <a:gd name="connsiteX95" fmla="*/ 1499992 w 2968669"/>
              <a:gd name="connsiteY95" fmla="*/ 1810010 h 2101860"/>
              <a:gd name="connsiteX96" fmla="*/ 1440493 w 2968669"/>
              <a:gd name="connsiteY96" fmla="*/ 1772432 h 2101860"/>
              <a:gd name="connsiteX97" fmla="*/ 1462414 w 2968669"/>
              <a:gd name="connsiteY97" fmla="*/ 1722328 h 2101860"/>
              <a:gd name="connsiteX98" fmla="*/ 1487466 w 2968669"/>
              <a:gd name="connsiteY98" fmla="*/ 1700408 h 2101860"/>
              <a:gd name="connsiteX99" fmla="*/ 1427967 w 2968669"/>
              <a:gd name="connsiteY99" fmla="*/ 1665961 h 2101860"/>
              <a:gd name="connsiteX100" fmla="*/ 1412310 w 2968669"/>
              <a:gd name="connsiteY100" fmla="*/ 1712934 h 2101860"/>
              <a:gd name="connsiteX101" fmla="*/ 1261997 w 2968669"/>
              <a:gd name="connsiteY101" fmla="*/ 1650304 h 2101860"/>
              <a:gd name="connsiteX102" fmla="*/ 1377863 w 2968669"/>
              <a:gd name="connsiteY102" fmla="*/ 1528175 h 2101860"/>
              <a:gd name="connsiteX103" fmla="*/ 1355943 w 2968669"/>
              <a:gd name="connsiteY103" fmla="*/ 1487465 h 2101860"/>
              <a:gd name="connsiteX104" fmla="*/ 1330891 w 2968669"/>
              <a:gd name="connsiteY104" fmla="*/ 1471808 h 2101860"/>
              <a:gd name="connsiteX105" fmla="*/ 1387258 w 2968669"/>
              <a:gd name="connsiteY105" fmla="*/ 1359074 h 2101860"/>
              <a:gd name="connsiteX106" fmla="*/ 1424836 w 2968669"/>
              <a:gd name="connsiteY106" fmla="*/ 1290180 h 2101860"/>
              <a:gd name="connsiteX107" fmla="*/ 1327759 w 2968669"/>
              <a:gd name="connsiteY107" fmla="*/ 1305838 h 2101860"/>
              <a:gd name="connsiteX108" fmla="*/ 1258866 w 2968669"/>
              <a:gd name="connsiteY108" fmla="*/ 1271391 h 2101860"/>
              <a:gd name="connsiteX109" fmla="*/ 1152395 w 2968669"/>
              <a:gd name="connsiteY109" fmla="*/ 1362205 h 2101860"/>
              <a:gd name="connsiteX110" fmla="*/ 1055318 w 2968669"/>
              <a:gd name="connsiteY110" fmla="*/ 1456150 h 2101860"/>
              <a:gd name="connsiteX111" fmla="*/ 1011477 w 2968669"/>
              <a:gd name="connsiteY111" fmla="*/ 1412309 h 2101860"/>
              <a:gd name="connsiteX112" fmla="*/ 923795 w 2968669"/>
              <a:gd name="connsiteY112" fmla="*/ 1255734 h 2101860"/>
              <a:gd name="connsiteX113" fmla="*/ 873691 w 2968669"/>
              <a:gd name="connsiteY113" fmla="*/ 1224419 h 2101860"/>
              <a:gd name="connsiteX114" fmla="*/ 829850 w 2968669"/>
              <a:gd name="connsiteY114" fmla="*/ 1227550 h 2101860"/>
              <a:gd name="connsiteX115" fmla="*/ 804797 w 2968669"/>
              <a:gd name="connsiteY115" fmla="*/ 1180578 h 2101860"/>
              <a:gd name="connsiteX116" fmla="*/ 748430 w 2968669"/>
              <a:gd name="connsiteY116" fmla="*/ 1149263 h 2101860"/>
              <a:gd name="connsiteX117" fmla="*/ 704589 w 2968669"/>
              <a:gd name="connsiteY117" fmla="*/ 1224419 h 2101860"/>
              <a:gd name="connsiteX118" fmla="*/ 638828 w 2968669"/>
              <a:gd name="connsiteY118" fmla="*/ 1221287 h 2101860"/>
              <a:gd name="connsiteX119" fmla="*/ 591855 w 2968669"/>
              <a:gd name="connsiteY119" fmla="*/ 1155526 h 2101860"/>
              <a:gd name="connsiteX120" fmla="*/ 516699 w 2968669"/>
              <a:gd name="connsiteY120" fmla="*/ 1146131 h 2101860"/>
              <a:gd name="connsiteX121" fmla="*/ 526093 w 2968669"/>
              <a:gd name="connsiteY121" fmla="*/ 1233813 h 2101860"/>
              <a:gd name="connsiteX122" fmla="*/ 501041 w 2968669"/>
              <a:gd name="connsiteY122" fmla="*/ 1249471 h 2101860"/>
              <a:gd name="connsiteX123" fmla="*/ 507304 w 2968669"/>
              <a:gd name="connsiteY123" fmla="*/ 1327758 h 2101860"/>
              <a:gd name="connsiteX124" fmla="*/ 350729 w 2968669"/>
              <a:gd name="connsiteY124" fmla="*/ 1318364 h 2101860"/>
              <a:gd name="connsiteX125" fmla="*/ 269310 w 2968669"/>
              <a:gd name="connsiteY125" fmla="*/ 1315232 h 2101860"/>
              <a:gd name="connsiteX126" fmla="*/ 269310 w 2968669"/>
              <a:gd name="connsiteY126" fmla="*/ 1265128 h 2101860"/>
              <a:gd name="connsiteX127" fmla="*/ 284967 w 2968669"/>
              <a:gd name="connsiteY127" fmla="*/ 1240076 h 2101860"/>
              <a:gd name="connsiteX128" fmla="*/ 272441 w 2968669"/>
              <a:gd name="connsiteY128" fmla="*/ 1202498 h 2101860"/>
              <a:gd name="connsiteX129" fmla="*/ 300625 w 2968669"/>
              <a:gd name="connsiteY129" fmla="*/ 1102290 h 2101860"/>
              <a:gd name="connsiteX130" fmla="*/ 322545 w 2968669"/>
              <a:gd name="connsiteY130" fmla="*/ 973898 h 2101860"/>
              <a:gd name="connsiteX131" fmla="*/ 300625 w 2968669"/>
              <a:gd name="connsiteY131" fmla="*/ 948846 h 2101860"/>
              <a:gd name="connsiteX132" fmla="*/ 259915 w 2968669"/>
              <a:gd name="connsiteY132" fmla="*/ 936320 h 2101860"/>
              <a:gd name="connsiteX133" fmla="*/ 234863 w 2968669"/>
              <a:gd name="connsiteY133" fmla="*/ 911268 h 2101860"/>
              <a:gd name="connsiteX134" fmla="*/ 178496 w 2968669"/>
              <a:gd name="connsiteY134" fmla="*/ 933189 h 2101860"/>
              <a:gd name="connsiteX135" fmla="*/ 144050 w 2968669"/>
              <a:gd name="connsiteY135" fmla="*/ 911268 h 2101860"/>
              <a:gd name="connsiteX136" fmla="*/ 115866 w 2968669"/>
              <a:gd name="connsiteY136" fmla="*/ 911268 h 2101860"/>
              <a:gd name="connsiteX137" fmla="*/ 115866 w 2968669"/>
              <a:gd name="connsiteY137" fmla="*/ 923794 h 2101860"/>
              <a:gd name="connsiteX138" fmla="*/ 75156 w 2968669"/>
              <a:gd name="connsiteY138" fmla="*/ 920663 h 2101860"/>
              <a:gd name="connsiteX139" fmla="*/ 0 w 2968669"/>
              <a:gd name="connsiteY139" fmla="*/ 864295 h 2101860"/>
              <a:gd name="connsiteX0" fmla="*/ 0 w 2968669"/>
              <a:gd name="connsiteY0" fmla="*/ 864295 h 2101860"/>
              <a:gd name="connsiteX1" fmla="*/ 322545 w 2968669"/>
              <a:gd name="connsiteY1" fmla="*/ 876821 h 2101860"/>
              <a:gd name="connsiteX2" fmla="*/ 742167 w 2968669"/>
              <a:gd name="connsiteY2" fmla="*/ 789139 h 2101860"/>
              <a:gd name="connsiteX3" fmla="*/ 1086634 w 2968669"/>
              <a:gd name="connsiteY3" fmla="*/ 541749 h 2101860"/>
              <a:gd name="connsiteX4" fmla="*/ 1255734 w 2968669"/>
              <a:gd name="connsiteY4" fmla="*/ 294361 h 2101860"/>
              <a:gd name="connsiteX5" fmla="*/ 1265129 w 2968669"/>
              <a:gd name="connsiteY5" fmla="*/ 216074 h 2101860"/>
              <a:gd name="connsiteX6" fmla="*/ 1305839 w 2968669"/>
              <a:gd name="connsiteY6" fmla="*/ 153443 h 2101860"/>
              <a:gd name="connsiteX7" fmla="*/ 1334022 w 2968669"/>
              <a:gd name="connsiteY7" fmla="*/ 184758 h 2101860"/>
              <a:gd name="connsiteX8" fmla="*/ 1459282 w 2968669"/>
              <a:gd name="connsiteY8" fmla="*/ 178495 h 2101860"/>
              <a:gd name="connsiteX9" fmla="*/ 2026085 w 2968669"/>
              <a:gd name="connsiteY9" fmla="*/ 0 h 2101860"/>
              <a:gd name="connsiteX10" fmla="*/ 2029217 w 2968669"/>
              <a:gd name="connsiteY10" fmla="*/ 25052 h 2101860"/>
              <a:gd name="connsiteX11" fmla="*/ 2051137 w 2968669"/>
              <a:gd name="connsiteY11" fmla="*/ 34446 h 2101860"/>
              <a:gd name="connsiteX12" fmla="*/ 2048006 w 2968669"/>
              <a:gd name="connsiteY12" fmla="*/ 109602 h 2101860"/>
              <a:gd name="connsiteX13" fmla="*/ 2094978 w 2968669"/>
              <a:gd name="connsiteY13" fmla="*/ 153443 h 2101860"/>
              <a:gd name="connsiteX14" fmla="*/ 2195187 w 2968669"/>
              <a:gd name="connsiteY14" fmla="*/ 325676 h 2101860"/>
              <a:gd name="connsiteX15" fmla="*/ 2198318 w 2968669"/>
              <a:gd name="connsiteY15" fmla="*/ 479120 h 2101860"/>
              <a:gd name="connsiteX16" fmla="*/ 2235896 w 2968669"/>
              <a:gd name="connsiteY16" fmla="*/ 548013 h 2101860"/>
              <a:gd name="connsiteX17" fmla="*/ 2270343 w 2968669"/>
              <a:gd name="connsiteY17" fmla="*/ 579328 h 2101860"/>
              <a:gd name="connsiteX18" fmla="*/ 2351762 w 2968669"/>
              <a:gd name="connsiteY18" fmla="*/ 579328 h 2101860"/>
              <a:gd name="connsiteX19" fmla="*/ 2398734 w 2968669"/>
              <a:gd name="connsiteY19" fmla="*/ 635695 h 2101860"/>
              <a:gd name="connsiteX20" fmla="*/ 2439444 w 2968669"/>
              <a:gd name="connsiteY20" fmla="*/ 663879 h 2101860"/>
              <a:gd name="connsiteX21" fmla="*/ 2461365 w 2968669"/>
              <a:gd name="connsiteY21" fmla="*/ 701457 h 2101860"/>
              <a:gd name="connsiteX22" fmla="*/ 2533389 w 2968669"/>
              <a:gd name="connsiteY22" fmla="*/ 641958 h 2101860"/>
              <a:gd name="connsiteX23" fmla="*/ 2555310 w 2968669"/>
              <a:gd name="connsiteY23" fmla="*/ 657616 h 2101860"/>
              <a:gd name="connsiteX24" fmla="*/ 2549047 w 2968669"/>
              <a:gd name="connsiteY24" fmla="*/ 682668 h 2101860"/>
              <a:gd name="connsiteX25" fmla="*/ 2602282 w 2968669"/>
              <a:gd name="connsiteY25" fmla="*/ 745298 h 2101860"/>
              <a:gd name="connsiteX26" fmla="*/ 2583493 w 2968669"/>
              <a:gd name="connsiteY26" fmla="*/ 760956 h 2101860"/>
              <a:gd name="connsiteX27" fmla="*/ 2495811 w 2968669"/>
              <a:gd name="connsiteY27" fmla="*/ 873689 h 2101860"/>
              <a:gd name="connsiteX28" fmla="*/ 2624203 w 2968669"/>
              <a:gd name="connsiteY28" fmla="*/ 926926 h 2101860"/>
              <a:gd name="connsiteX29" fmla="*/ 2668044 w 2968669"/>
              <a:gd name="connsiteY29" fmla="*/ 998950 h 2101860"/>
              <a:gd name="connsiteX30" fmla="*/ 2693096 w 2968669"/>
              <a:gd name="connsiteY30" fmla="*/ 1033397 h 2101860"/>
              <a:gd name="connsiteX31" fmla="*/ 2752595 w 2968669"/>
              <a:gd name="connsiteY31" fmla="*/ 1083501 h 2101860"/>
              <a:gd name="connsiteX32" fmla="*/ 2696228 w 2968669"/>
              <a:gd name="connsiteY32" fmla="*/ 1168052 h 2101860"/>
              <a:gd name="connsiteX33" fmla="*/ 2780778 w 2968669"/>
              <a:gd name="connsiteY33" fmla="*/ 1183709 h 2101860"/>
              <a:gd name="connsiteX34" fmla="*/ 2830883 w 2968669"/>
              <a:gd name="connsiteY34" fmla="*/ 1161789 h 2101860"/>
              <a:gd name="connsiteX35" fmla="*/ 2849671 w 2968669"/>
              <a:gd name="connsiteY35" fmla="*/ 1193104 h 2101860"/>
              <a:gd name="connsiteX36" fmla="*/ 2812093 w 2968669"/>
              <a:gd name="connsiteY36" fmla="*/ 1211893 h 2101860"/>
              <a:gd name="connsiteX37" fmla="*/ 2874724 w 2968669"/>
              <a:gd name="connsiteY37" fmla="*/ 1227550 h 2101860"/>
              <a:gd name="connsiteX38" fmla="*/ 2884118 w 2968669"/>
              <a:gd name="connsiteY38" fmla="*/ 1180578 h 2101860"/>
              <a:gd name="connsiteX39" fmla="*/ 2962406 w 2968669"/>
              <a:gd name="connsiteY39" fmla="*/ 1252602 h 2101860"/>
              <a:gd name="connsiteX40" fmla="*/ 2968669 w 2968669"/>
              <a:gd name="connsiteY40" fmla="*/ 1293312 h 2101860"/>
              <a:gd name="connsiteX41" fmla="*/ 2865329 w 2968669"/>
              <a:gd name="connsiteY41" fmla="*/ 1305838 h 2101860"/>
              <a:gd name="connsiteX42" fmla="*/ 2740069 w 2968669"/>
              <a:gd name="connsiteY42" fmla="*/ 1277654 h 2101860"/>
              <a:gd name="connsiteX43" fmla="*/ 2711885 w 2968669"/>
              <a:gd name="connsiteY43" fmla="*/ 1340284 h 2101860"/>
              <a:gd name="connsiteX44" fmla="*/ 2630466 w 2968669"/>
              <a:gd name="connsiteY44" fmla="*/ 1340284 h 2101860"/>
              <a:gd name="connsiteX45" fmla="*/ 2611677 w 2968669"/>
              <a:gd name="connsiteY45" fmla="*/ 1387257 h 2101860"/>
              <a:gd name="connsiteX46" fmla="*/ 2642992 w 2968669"/>
              <a:gd name="connsiteY46" fmla="*/ 1424835 h 2101860"/>
              <a:gd name="connsiteX47" fmla="*/ 2596019 w 2968669"/>
              <a:gd name="connsiteY47" fmla="*/ 1487465 h 2101860"/>
              <a:gd name="connsiteX48" fmla="*/ 2642992 w 2968669"/>
              <a:gd name="connsiteY48" fmla="*/ 1509386 h 2101860"/>
              <a:gd name="connsiteX49" fmla="*/ 2621071 w 2968669"/>
              <a:gd name="connsiteY49" fmla="*/ 1609594 h 2101860"/>
              <a:gd name="connsiteX50" fmla="*/ 2642992 w 2968669"/>
              <a:gd name="connsiteY50" fmla="*/ 1691013 h 2101860"/>
              <a:gd name="connsiteX51" fmla="*/ 2715017 w 2968669"/>
              <a:gd name="connsiteY51" fmla="*/ 1712934 h 2101860"/>
              <a:gd name="connsiteX52" fmla="*/ 2752595 w 2968669"/>
              <a:gd name="connsiteY52" fmla="*/ 1750512 h 2101860"/>
              <a:gd name="connsiteX53" fmla="*/ 2721280 w 2968669"/>
              <a:gd name="connsiteY53" fmla="*/ 1781827 h 2101860"/>
              <a:gd name="connsiteX54" fmla="*/ 2664913 w 2968669"/>
              <a:gd name="connsiteY54" fmla="*/ 1753643 h 2101860"/>
              <a:gd name="connsiteX55" fmla="*/ 2633597 w 2968669"/>
              <a:gd name="connsiteY55" fmla="*/ 1794353 h 2101860"/>
              <a:gd name="connsiteX56" fmla="*/ 2608545 w 2968669"/>
              <a:gd name="connsiteY56" fmla="*/ 1775564 h 2101860"/>
              <a:gd name="connsiteX57" fmla="*/ 2577230 w 2968669"/>
              <a:gd name="connsiteY57" fmla="*/ 1822537 h 2101860"/>
              <a:gd name="connsiteX58" fmla="*/ 2486417 w 2968669"/>
              <a:gd name="connsiteY58" fmla="*/ 1784958 h 2101860"/>
              <a:gd name="connsiteX59" fmla="*/ 2486417 w 2968669"/>
              <a:gd name="connsiteY59" fmla="*/ 1753643 h 2101860"/>
              <a:gd name="connsiteX60" fmla="*/ 2414392 w 2968669"/>
              <a:gd name="connsiteY60" fmla="*/ 1687882 h 2101860"/>
              <a:gd name="connsiteX61" fmla="*/ 2408129 w 2968669"/>
              <a:gd name="connsiteY61" fmla="*/ 1684750 h 2101860"/>
              <a:gd name="connsiteX62" fmla="*/ 2345499 w 2968669"/>
              <a:gd name="connsiteY62" fmla="*/ 1719197 h 2101860"/>
              <a:gd name="connsiteX63" fmla="*/ 2426918 w 2968669"/>
              <a:gd name="connsiteY63" fmla="*/ 1800617 h 2101860"/>
              <a:gd name="connsiteX64" fmla="*/ 2257817 w 2968669"/>
              <a:gd name="connsiteY64" fmla="*/ 1932139 h 2101860"/>
              <a:gd name="connsiteX65" fmla="*/ 2185792 w 2968669"/>
              <a:gd name="connsiteY65" fmla="*/ 1919614 h 2101860"/>
              <a:gd name="connsiteX66" fmla="*/ 2170134 w 2968669"/>
              <a:gd name="connsiteY66" fmla="*/ 1872641 h 2101860"/>
              <a:gd name="connsiteX67" fmla="*/ 2076189 w 2968669"/>
              <a:gd name="connsiteY67" fmla="*/ 1872641 h 2101860"/>
              <a:gd name="connsiteX68" fmla="*/ 2076189 w 2968669"/>
              <a:gd name="connsiteY68" fmla="*/ 1844457 h 2101860"/>
              <a:gd name="connsiteX69" fmla="*/ 2135688 w 2968669"/>
              <a:gd name="connsiteY69" fmla="*/ 1856983 h 2101860"/>
              <a:gd name="connsiteX70" fmla="*/ 2035480 w 2968669"/>
              <a:gd name="connsiteY70" fmla="*/ 1766169 h 2101860"/>
              <a:gd name="connsiteX71" fmla="*/ 2041743 w 2968669"/>
              <a:gd name="connsiteY71" fmla="*/ 1706670 h 2101860"/>
              <a:gd name="connsiteX72" fmla="*/ 2004165 w 2968669"/>
              <a:gd name="connsiteY72" fmla="*/ 1684750 h 2101860"/>
              <a:gd name="connsiteX73" fmla="*/ 1910220 w 2968669"/>
              <a:gd name="connsiteY73" fmla="*/ 1731723 h 2101860"/>
              <a:gd name="connsiteX74" fmla="*/ 1919614 w 2968669"/>
              <a:gd name="connsiteY74" fmla="*/ 1775563 h 2101860"/>
              <a:gd name="connsiteX75" fmla="*/ 1966587 w 2968669"/>
              <a:gd name="connsiteY75" fmla="*/ 1772432 h 2101860"/>
              <a:gd name="connsiteX76" fmla="*/ 1882036 w 2968669"/>
              <a:gd name="connsiteY76" fmla="*/ 1944665 h 2101860"/>
              <a:gd name="connsiteX77" fmla="*/ 1932140 w 2968669"/>
              <a:gd name="connsiteY77" fmla="*/ 2019821 h 2101860"/>
              <a:gd name="connsiteX78" fmla="*/ 1972850 w 2968669"/>
              <a:gd name="connsiteY78" fmla="*/ 2038610 h 2101860"/>
              <a:gd name="connsiteX79" fmla="*/ 1972850 w 2968669"/>
              <a:gd name="connsiteY79" fmla="*/ 2088715 h 2101860"/>
              <a:gd name="connsiteX80" fmla="*/ 1925877 w 2968669"/>
              <a:gd name="connsiteY80" fmla="*/ 2098109 h 2101860"/>
              <a:gd name="connsiteX81" fmla="*/ 1932140 w 2968669"/>
              <a:gd name="connsiteY81" fmla="*/ 2035479 h 2101860"/>
              <a:gd name="connsiteX82" fmla="*/ 1875773 w 2968669"/>
              <a:gd name="connsiteY82" fmla="*/ 2016690 h 2101860"/>
              <a:gd name="connsiteX83" fmla="*/ 1878023 w 2968669"/>
              <a:gd name="connsiteY83" fmla="*/ 2080952 h 2101860"/>
              <a:gd name="connsiteX84" fmla="*/ 1819406 w 2968669"/>
              <a:gd name="connsiteY84" fmla="*/ 2076189 h 2101860"/>
              <a:gd name="connsiteX85" fmla="*/ 1750252 w 2968669"/>
              <a:gd name="connsiteY85" fmla="*/ 2101860 h 2101860"/>
              <a:gd name="connsiteX86" fmla="*/ 1686381 w 2968669"/>
              <a:gd name="connsiteY86" fmla="*/ 2075309 h 2101860"/>
              <a:gd name="connsiteX87" fmla="*/ 1697277 w 2968669"/>
              <a:gd name="connsiteY87" fmla="*/ 2038610 h 2101860"/>
              <a:gd name="connsiteX88" fmla="*/ 1628384 w 2968669"/>
              <a:gd name="connsiteY88" fmla="*/ 2016690 h 2101860"/>
              <a:gd name="connsiteX89" fmla="*/ 1628384 w 2968669"/>
              <a:gd name="connsiteY89" fmla="*/ 1944665 h 2101860"/>
              <a:gd name="connsiteX90" fmla="*/ 1625252 w 2968669"/>
              <a:gd name="connsiteY90" fmla="*/ 1882035 h 2101860"/>
              <a:gd name="connsiteX91" fmla="*/ 1647173 w 2968669"/>
              <a:gd name="connsiteY91" fmla="*/ 1847589 h 2101860"/>
              <a:gd name="connsiteX92" fmla="*/ 1590806 w 2968669"/>
              <a:gd name="connsiteY92" fmla="*/ 1769301 h 2101860"/>
              <a:gd name="connsiteX93" fmla="*/ 1568885 w 2968669"/>
              <a:gd name="connsiteY93" fmla="*/ 1797484 h 2101860"/>
              <a:gd name="connsiteX94" fmla="*/ 1528176 w 2968669"/>
              <a:gd name="connsiteY94" fmla="*/ 1759906 h 2101860"/>
              <a:gd name="connsiteX95" fmla="*/ 1499992 w 2968669"/>
              <a:gd name="connsiteY95" fmla="*/ 1810010 h 2101860"/>
              <a:gd name="connsiteX96" fmla="*/ 1440493 w 2968669"/>
              <a:gd name="connsiteY96" fmla="*/ 1772432 h 2101860"/>
              <a:gd name="connsiteX97" fmla="*/ 1462414 w 2968669"/>
              <a:gd name="connsiteY97" fmla="*/ 1722328 h 2101860"/>
              <a:gd name="connsiteX98" fmla="*/ 1487466 w 2968669"/>
              <a:gd name="connsiteY98" fmla="*/ 1700408 h 2101860"/>
              <a:gd name="connsiteX99" fmla="*/ 1427967 w 2968669"/>
              <a:gd name="connsiteY99" fmla="*/ 1665961 h 2101860"/>
              <a:gd name="connsiteX100" fmla="*/ 1412310 w 2968669"/>
              <a:gd name="connsiteY100" fmla="*/ 1712934 h 2101860"/>
              <a:gd name="connsiteX101" fmla="*/ 1261997 w 2968669"/>
              <a:gd name="connsiteY101" fmla="*/ 1650304 h 2101860"/>
              <a:gd name="connsiteX102" fmla="*/ 1377863 w 2968669"/>
              <a:gd name="connsiteY102" fmla="*/ 1528175 h 2101860"/>
              <a:gd name="connsiteX103" fmla="*/ 1355943 w 2968669"/>
              <a:gd name="connsiteY103" fmla="*/ 1487465 h 2101860"/>
              <a:gd name="connsiteX104" fmla="*/ 1330891 w 2968669"/>
              <a:gd name="connsiteY104" fmla="*/ 1471808 h 2101860"/>
              <a:gd name="connsiteX105" fmla="*/ 1387258 w 2968669"/>
              <a:gd name="connsiteY105" fmla="*/ 1359074 h 2101860"/>
              <a:gd name="connsiteX106" fmla="*/ 1424836 w 2968669"/>
              <a:gd name="connsiteY106" fmla="*/ 1290180 h 2101860"/>
              <a:gd name="connsiteX107" fmla="*/ 1327759 w 2968669"/>
              <a:gd name="connsiteY107" fmla="*/ 1305838 h 2101860"/>
              <a:gd name="connsiteX108" fmla="*/ 1258866 w 2968669"/>
              <a:gd name="connsiteY108" fmla="*/ 1271391 h 2101860"/>
              <a:gd name="connsiteX109" fmla="*/ 1152395 w 2968669"/>
              <a:gd name="connsiteY109" fmla="*/ 1362205 h 2101860"/>
              <a:gd name="connsiteX110" fmla="*/ 1055318 w 2968669"/>
              <a:gd name="connsiteY110" fmla="*/ 1456150 h 2101860"/>
              <a:gd name="connsiteX111" fmla="*/ 1011477 w 2968669"/>
              <a:gd name="connsiteY111" fmla="*/ 1412309 h 2101860"/>
              <a:gd name="connsiteX112" fmla="*/ 923795 w 2968669"/>
              <a:gd name="connsiteY112" fmla="*/ 1255734 h 2101860"/>
              <a:gd name="connsiteX113" fmla="*/ 873691 w 2968669"/>
              <a:gd name="connsiteY113" fmla="*/ 1224419 h 2101860"/>
              <a:gd name="connsiteX114" fmla="*/ 829850 w 2968669"/>
              <a:gd name="connsiteY114" fmla="*/ 1227550 h 2101860"/>
              <a:gd name="connsiteX115" fmla="*/ 804797 w 2968669"/>
              <a:gd name="connsiteY115" fmla="*/ 1180578 h 2101860"/>
              <a:gd name="connsiteX116" fmla="*/ 748430 w 2968669"/>
              <a:gd name="connsiteY116" fmla="*/ 1149263 h 2101860"/>
              <a:gd name="connsiteX117" fmla="*/ 704589 w 2968669"/>
              <a:gd name="connsiteY117" fmla="*/ 1224419 h 2101860"/>
              <a:gd name="connsiteX118" fmla="*/ 638828 w 2968669"/>
              <a:gd name="connsiteY118" fmla="*/ 1221287 h 2101860"/>
              <a:gd name="connsiteX119" fmla="*/ 591855 w 2968669"/>
              <a:gd name="connsiteY119" fmla="*/ 1155526 h 2101860"/>
              <a:gd name="connsiteX120" fmla="*/ 516699 w 2968669"/>
              <a:gd name="connsiteY120" fmla="*/ 1146131 h 2101860"/>
              <a:gd name="connsiteX121" fmla="*/ 526093 w 2968669"/>
              <a:gd name="connsiteY121" fmla="*/ 1233813 h 2101860"/>
              <a:gd name="connsiteX122" fmla="*/ 501041 w 2968669"/>
              <a:gd name="connsiteY122" fmla="*/ 1249471 h 2101860"/>
              <a:gd name="connsiteX123" fmla="*/ 507304 w 2968669"/>
              <a:gd name="connsiteY123" fmla="*/ 1327758 h 2101860"/>
              <a:gd name="connsiteX124" fmla="*/ 350729 w 2968669"/>
              <a:gd name="connsiteY124" fmla="*/ 1318364 h 2101860"/>
              <a:gd name="connsiteX125" fmla="*/ 269310 w 2968669"/>
              <a:gd name="connsiteY125" fmla="*/ 1315232 h 2101860"/>
              <a:gd name="connsiteX126" fmla="*/ 269310 w 2968669"/>
              <a:gd name="connsiteY126" fmla="*/ 1265128 h 2101860"/>
              <a:gd name="connsiteX127" fmla="*/ 284967 w 2968669"/>
              <a:gd name="connsiteY127" fmla="*/ 1240076 h 2101860"/>
              <a:gd name="connsiteX128" fmla="*/ 272441 w 2968669"/>
              <a:gd name="connsiteY128" fmla="*/ 1202498 h 2101860"/>
              <a:gd name="connsiteX129" fmla="*/ 300625 w 2968669"/>
              <a:gd name="connsiteY129" fmla="*/ 1102290 h 2101860"/>
              <a:gd name="connsiteX130" fmla="*/ 322545 w 2968669"/>
              <a:gd name="connsiteY130" fmla="*/ 973898 h 2101860"/>
              <a:gd name="connsiteX131" fmla="*/ 300625 w 2968669"/>
              <a:gd name="connsiteY131" fmla="*/ 948846 h 2101860"/>
              <a:gd name="connsiteX132" fmla="*/ 259915 w 2968669"/>
              <a:gd name="connsiteY132" fmla="*/ 936320 h 2101860"/>
              <a:gd name="connsiteX133" fmla="*/ 234863 w 2968669"/>
              <a:gd name="connsiteY133" fmla="*/ 911268 h 2101860"/>
              <a:gd name="connsiteX134" fmla="*/ 178496 w 2968669"/>
              <a:gd name="connsiteY134" fmla="*/ 933189 h 2101860"/>
              <a:gd name="connsiteX135" fmla="*/ 144050 w 2968669"/>
              <a:gd name="connsiteY135" fmla="*/ 911268 h 2101860"/>
              <a:gd name="connsiteX136" fmla="*/ 115866 w 2968669"/>
              <a:gd name="connsiteY136" fmla="*/ 911268 h 2101860"/>
              <a:gd name="connsiteX137" fmla="*/ 115866 w 2968669"/>
              <a:gd name="connsiteY137" fmla="*/ 923794 h 2101860"/>
              <a:gd name="connsiteX138" fmla="*/ 75156 w 2968669"/>
              <a:gd name="connsiteY138" fmla="*/ 920663 h 2101860"/>
              <a:gd name="connsiteX139" fmla="*/ 0 w 2968669"/>
              <a:gd name="connsiteY139" fmla="*/ 864295 h 2101860"/>
              <a:gd name="connsiteX0" fmla="*/ 0 w 2968669"/>
              <a:gd name="connsiteY0" fmla="*/ 864295 h 2104246"/>
              <a:gd name="connsiteX1" fmla="*/ 322545 w 2968669"/>
              <a:gd name="connsiteY1" fmla="*/ 876821 h 2104246"/>
              <a:gd name="connsiteX2" fmla="*/ 742167 w 2968669"/>
              <a:gd name="connsiteY2" fmla="*/ 789139 h 2104246"/>
              <a:gd name="connsiteX3" fmla="*/ 1086634 w 2968669"/>
              <a:gd name="connsiteY3" fmla="*/ 541749 h 2104246"/>
              <a:gd name="connsiteX4" fmla="*/ 1255734 w 2968669"/>
              <a:gd name="connsiteY4" fmla="*/ 294361 h 2104246"/>
              <a:gd name="connsiteX5" fmla="*/ 1265129 w 2968669"/>
              <a:gd name="connsiteY5" fmla="*/ 216074 h 2104246"/>
              <a:gd name="connsiteX6" fmla="*/ 1305839 w 2968669"/>
              <a:gd name="connsiteY6" fmla="*/ 153443 h 2104246"/>
              <a:gd name="connsiteX7" fmla="*/ 1334022 w 2968669"/>
              <a:gd name="connsiteY7" fmla="*/ 184758 h 2104246"/>
              <a:gd name="connsiteX8" fmla="*/ 1459282 w 2968669"/>
              <a:gd name="connsiteY8" fmla="*/ 178495 h 2104246"/>
              <a:gd name="connsiteX9" fmla="*/ 2026085 w 2968669"/>
              <a:gd name="connsiteY9" fmla="*/ 0 h 2104246"/>
              <a:gd name="connsiteX10" fmla="*/ 2029217 w 2968669"/>
              <a:gd name="connsiteY10" fmla="*/ 25052 h 2104246"/>
              <a:gd name="connsiteX11" fmla="*/ 2051137 w 2968669"/>
              <a:gd name="connsiteY11" fmla="*/ 34446 h 2104246"/>
              <a:gd name="connsiteX12" fmla="*/ 2048006 w 2968669"/>
              <a:gd name="connsiteY12" fmla="*/ 109602 h 2104246"/>
              <a:gd name="connsiteX13" fmla="*/ 2094978 w 2968669"/>
              <a:gd name="connsiteY13" fmla="*/ 153443 h 2104246"/>
              <a:gd name="connsiteX14" fmla="*/ 2195187 w 2968669"/>
              <a:gd name="connsiteY14" fmla="*/ 325676 h 2104246"/>
              <a:gd name="connsiteX15" fmla="*/ 2198318 w 2968669"/>
              <a:gd name="connsiteY15" fmla="*/ 479120 h 2104246"/>
              <a:gd name="connsiteX16" fmla="*/ 2235896 w 2968669"/>
              <a:gd name="connsiteY16" fmla="*/ 548013 h 2104246"/>
              <a:gd name="connsiteX17" fmla="*/ 2270343 w 2968669"/>
              <a:gd name="connsiteY17" fmla="*/ 579328 h 2104246"/>
              <a:gd name="connsiteX18" fmla="*/ 2351762 w 2968669"/>
              <a:gd name="connsiteY18" fmla="*/ 579328 h 2104246"/>
              <a:gd name="connsiteX19" fmla="*/ 2398734 w 2968669"/>
              <a:gd name="connsiteY19" fmla="*/ 635695 h 2104246"/>
              <a:gd name="connsiteX20" fmla="*/ 2439444 w 2968669"/>
              <a:gd name="connsiteY20" fmla="*/ 663879 h 2104246"/>
              <a:gd name="connsiteX21" fmla="*/ 2461365 w 2968669"/>
              <a:gd name="connsiteY21" fmla="*/ 701457 h 2104246"/>
              <a:gd name="connsiteX22" fmla="*/ 2533389 w 2968669"/>
              <a:gd name="connsiteY22" fmla="*/ 641958 h 2104246"/>
              <a:gd name="connsiteX23" fmla="*/ 2555310 w 2968669"/>
              <a:gd name="connsiteY23" fmla="*/ 657616 h 2104246"/>
              <a:gd name="connsiteX24" fmla="*/ 2549047 w 2968669"/>
              <a:gd name="connsiteY24" fmla="*/ 682668 h 2104246"/>
              <a:gd name="connsiteX25" fmla="*/ 2602282 w 2968669"/>
              <a:gd name="connsiteY25" fmla="*/ 745298 h 2104246"/>
              <a:gd name="connsiteX26" fmla="*/ 2583493 w 2968669"/>
              <a:gd name="connsiteY26" fmla="*/ 760956 h 2104246"/>
              <a:gd name="connsiteX27" fmla="*/ 2495811 w 2968669"/>
              <a:gd name="connsiteY27" fmla="*/ 873689 h 2104246"/>
              <a:gd name="connsiteX28" fmla="*/ 2624203 w 2968669"/>
              <a:gd name="connsiteY28" fmla="*/ 926926 h 2104246"/>
              <a:gd name="connsiteX29" fmla="*/ 2668044 w 2968669"/>
              <a:gd name="connsiteY29" fmla="*/ 998950 h 2104246"/>
              <a:gd name="connsiteX30" fmla="*/ 2693096 w 2968669"/>
              <a:gd name="connsiteY30" fmla="*/ 1033397 h 2104246"/>
              <a:gd name="connsiteX31" fmla="*/ 2752595 w 2968669"/>
              <a:gd name="connsiteY31" fmla="*/ 1083501 h 2104246"/>
              <a:gd name="connsiteX32" fmla="*/ 2696228 w 2968669"/>
              <a:gd name="connsiteY32" fmla="*/ 1168052 h 2104246"/>
              <a:gd name="connsiteX33" fmla="*/ 2780778 w 2968669"/>
              <a:gd name="connsiteY33" fmla="*/ 1183709 h 2104246"/>
              <a:gd name="connsiteX34" fmla="*/ 2830883 w 2968669"/>
              <a:gd name="connsiteY34" fmla="*/ 1161789 h 2104246"/>
              <a:gd name="connsiteX35" fmla="*/ 2849671 w 2968669"/>
              <a:gd name="connsiteY35" fmla="*/ 1193104 h 2104246"/>
              <a:gd name="connsiteX36" fmla="*/ 2812093 w 2968669"/>
              <a:gd name="connsiteY36" fmla="*/ 1211893 h 2104246"/>
              <a:gd name="connsiteX37" fmla="*/ 2874724 w 2968669"/>
              <a:gd name="connsiteY37" fmla="*/ 1227550 h 2104246"/>
              <a:gd name="connsiteX38" fmla="*/ 2884118 w 2968669"/>
              <a:gd name="connsiteY38" fmla="*/ 1180578 h 2104246"/>
              <a:gd name="connsiteX39" fmla="*/ 2962406 w 2968669"/>
              <a:gd name="connsiteY39" fmla="*/ 1252602 h 2104246"/>
              <a:gd name="connsiteX40" fmla="*/ 2968669 w 2968669"/>
              <a:gd name="connsiteY40" fmla="*/ 1293312 h 2104246"/>
              <a:gd name="connsiteX41" fmla="*/ 2865329 w 2968669"/>
              <a:gd name="connsiteY41" fmla="*/ 1305838 h 2104246"/>
              <a:gd name="connsiteX42" fmla="*/ 2740069 w 2968669"/>
              <a:gd name="connsiteY42" fmla="*/ 1277654 h 2104246"/>
              <a:gd name="connsiteX43" fmla="*/ 2711885 w 2968669"/>
              <a:gd name="connsiteY43" fmla="*/ 1340284 h 2104246"/>
              <a:gd name="connsiteX44" fmla="*/ 2630466 w 2968669"/>
              <a:gd name="connsiteY44" fmla="*/ 1340284 h 2104246"/>
              <a:gd name="connsiteX45" fmla="*/ 2611677 w 2968669"/>
              <a:gd name="connsiteY45" fmla="*/ 1387257 h 2104246"/>
              <a:gd name="connsiteX46" fmla="*/ 2642992 w 2968669"/>
              <a:gd name="connsiteY46" fmla="*/ 1424835 h 2104246"/>
              <a:gd name="connsiteX47" fmla="*/ 2596019 w 2968669"/>
              <a:gd name="connsiteY47" fmla="*/ 1487465 h 2104246"/>
              <a:gd name="connsiteX48" fmla="*/ 2642992 w 2968669"/>
              <a:gd name="connsiteY48" fmla="*/ 1509386 h 2104246"/>
              <a:gd name="connsiteX49" fmla="*/ 2621071 w 2968669"/>
              <a:gd name="connsiteY49" fmla="*/ 1609594 h 2104246"/>
              <a:gd name="connsiteX50" fmla="*/ 2642992 w 2968669"/>
              <a:gd name="connsiteY50" fmla="*/ 1691013 h 2104246"/>
              <a:gd name="connsiteX51" fmla="*/ 2715017 w 2968669"/>
              <a:gd name="connsiteY51" fmla="*/ 1712934 h 2104246"/>
              <a:gd name="connsiteX52" fmla="*/ 2752595 w 2968669"/>
              <a:gd name="connsiteY52" fmla="*/ 1750512 h 2104246"/>
              <a:gd name="connsiteX53" fmla="*/ 2721280 w 2968669"/>
              <a:gd name="connsiteY53" fmla="*/ 1781827 h 2104246"/>
              <a:gd name="connsiteX54" fmla="*/ 2664913 w 2968669"/>
              <a:gd name="connsiteY54" fmla="*/ 1753643 h 2104246"/>
              <a:gd name="connsiteX55" fmla="*/ 2633597 w 2968669"/>
              <a:gd name="connsiteY55" fmla="*/ 1794353 h 2104246"/>
              <a:gd name="connsiteX56" fmla="*/ 2608545 w 2968669"/>
              <a:gd name="connsiteY56" fmla="*/ 1775564 h 2104246"/>
              <a:gd name="connsiteX57" fmla="*/ 2577230 w 2968669"/>
              <a:gd name="connsiteY57" fmla="*/ 1822537 h 2104246"/>
              <a:gd name="connsiteX58" fmla="*/ 2486417 w 2968669"/>
              <a:gd name="connsiteY58" fmla="*/ 1784958 h 2104246"/>
              <a:gd name="connsiteX59" fmla="*/ 2486417 w 2968669"/>
              <a:gd name="connsiteY59" fmla="*/ 1753643 h 2104246"/>
              <a:gd name="connsiteX60" fmla="*/ 2414392 w 2968669"/>
              <a:gd name="connsiteY60" fmla="*/ 1687882 h 2104246"/>
              <a:gd name="connsiteX61" fmla="*/ 2408129 w 2968669"/>
              <a:gd name="connsiteY61" fmla="*/ 1684750 h 2104246"/>
              <a:gd name="connsiteX62" fmla="*/ 2345499 w 2968669"/>
              <a:gd name="connsiteY62" fmla="*/ 1719197 h 2104246"/>
              <a:gd name="connsiteX63" fmla="*/ 2426918 w 2968669"/>
              <a:gd name="connsiteY63" fmla="*/ 1800617 h 2104246"/>
              <a:gd name="connsiteX64" fmla="*/ 2257817 w 2968669"/>
              <a:gd name="connsiteY64" fmla="*/ 1932139 h 2104246"/>
              <a:gd name="connsiteX65" fmla="*/ 2185792 w 2968669"/>
              <a:gd name="connsiteY65" fmla="*/ 1919614 h 2104246"/>
              <a:gd name="connsiteX66" fmla="*/ 2170134 w 2968669"/>
              <a:gd name="connsiteY66" fmla="*/ 1872641 h 2104246"/>
              <a:gd name="connsiteX67" fmla="*/ 2076189 w 2968669"/>
              <a:gd name="connsiteY67" fmla="*/ 1872641 h 2104246"/>
              <a:gd name="connsiteX68" fmla="*/ 2076189 w 2968669"/>
              <a:gd name="connsiteY68" fmla="*/ 1844457 h 2104246"/>
              <a:gd name="connsiteX69" fmla="*/ 2135688 w 2968669"/>
              <a:gd name="connsiteY69" fmla="*/ 1856983 h 2104246"/>
              <a:gd name="connsiteX70" fmla="*/ 2035480 w 2968669"/>
              <a:gd name="connsiteY70" fmla="*/ 1766169 h 2104246"/>
              <a:gd name="connsiteX71" fmla="*/ 2041743 w 2968669"/>
              <a:gd name="connsiteY71" fmla="*/ 1706670 h 2104246"/>
              <a:gd name="connsiteX72" fmla="*/ 2004165 w 2968669"/>
              <a:gd name="connsiteY72" fmla="*/ 1684750 h 2104246"/>
              <a:gd name="connsiteX73" fmla="*/ 1910220 w 2968669"/>
              <a:gd name="connsiteY73" fmla="*/ 1731723 h 2104246"/>
              <a:gd name="connsiteX74" fmla="*/ 1919614 w 2968669"/>
              <a:gd name="connsiteY74" fmla="*/ 1775563 h 2104246"/>
              <a:gd name="connsiteX75" fmla="*/ 1966587 w 2968669"/>
              <a:gd name="connsiteY75" fmla="*/ 1772432 h 2104246"/>
              <a:gd name="connsiteX76" fmla="*/ 1882036 w 2968669"/>
              <a:gd name="connsiteY76" fmla="*/ 1944665 h 2104246"/>
              <a:gd name="connsiteX77" fmla="*/ 1932140 w 2968669"/>
              <a:gd name="connsiteY77" fmla="*/ 2019821 h 2104246"/>
              <a:gd name="connsiteX78" fmla="*/ 1972850 w 2968669"/>
              <a:gd name="connsiteY78" fmla="*/ 2038610 h 2104246"/>
              <a:gd name="connsiteX79" fmla="*/ 1970469 w 2968669"/>
              <a:gd name="connsiteY79" fmla="*/ 2103003 h 2104246"/>
              <a:gd name="connsiteX80" fmla="*/ 1925877 w 2968669"/>
              <a:gd name="connsiteY80" fmla="*/ 2098109 h 2104246"/>
              <a:gd name="connsiteX81" fmla="*/ 1932140 w 2968669"/>
              <a:gd name="connsiteY81" fmla="*/ 2035479 h 2104246"/>
              <a:gd name="connsiteX82" fmla="*/ 1875773 w 2968669"/>
              <a:gd name="connsiteY82" fmla="*/ 2016690 h 2104246"/>
              <a:gd name="connsiteX83" fmla="*/ 1878023 w 2968669"/>
              <a:gd name="connsiteY83" fmla="*/ 2080952 h 2104246"/>
              <a:gd name="connsiteX84" fmla="*/ 1819406 w 2968669"/>
              <a:gd name="connsiteY84" fmla="*/ 2076189 h 2104246"/>
              <a:gd name="connsiteX85" fmla="*/ 1750252 w 2968669"/>
              <a:gd name="connsiteY85" fmla="*/ 2101860 h 2104246"/>
              <a:gd name="connsiteX86" fmla="*/ 1686381 w 2968669"/>
              <a:gd name="connsiteY86" fmla="*/ 2075309 h 2104246"/>
              <a:gd name="connsiteX87" fmla="*/ 1697277 w 2968669"/>
              <a:gd name="connsiteY87" fmla="*/ 2038610 h 2104246"/>
              <a:gd name="connsiteX88" fmla="*/ 1628384 w 2968669"/>
              <a:gd name="connsiteY88" fmla="*/ 2016690 h 2104246"/>
              <a:gd name="connsiteX89" fmla="*/ 1628384 w 2968669"/>
              <a:gd name="connsiteY89" fmla="*/ 1944665 h 2104246"/>
              <a:gd name="connsiteX90" fmla="*/ 1625252 w 2968669"/>
              <a:gd name="connsiteY90" fmla="*/ 1882035 h 2104246"/>
              <a:gd name="connsiteX91" fmla="*/ 1647173 w 2968669"/>
              <a:gd name="connsiteY91" fmla="*/ 1847589 h 2104246"/>
              <a:gd name="connsiteX92" fmla="*/ 1590806 w 2968669"/>
              <a:gd name="connsiteY92" fmla="*/ 1769301 h 2104246"/>
              <a:gd name="connsiteX93" fmla="*/ 1568885 w 2968669"/>
              <a:gd name="connsiteY93" fmla="*/ 1797484 h 2104246"/>
              <a:gd name="connsiteX94" fmla="*/ 1528176 w 2968669"/>
              <a:gd name="connsiteY94" fmla="*/ 1759906 h 2104246"/>
              <a:gd name="connsiteX95" fmla="*/ 1499992 w 2968669"/>
              <a:gd name="connsiteY95" fmla="*/ 1810010 h 2104246"/>
              <a:gd name="connsiteX96" fmla="*/ 1440493 w 2968669"/>
              <a:gd name="connsiteY96" fmla="*/ 1772432 h 2104246"/>
              <a:gd name="connsiteX97" fmla="*/ 1462414 w 2968669"/>
              <a:gd name="connsiteY97" fmla="*/ 1722328 h 2104246"/>
              <a:gd name="connsiteX98" fmla="*/ 1487466 w 2968669"/>
              <a:gd name="connsiteY98" fmla="*/ 1700408 h 2104246"/>
              <a:gd name="connsiteX99" fmla="*/ 1427967 w 2968669"/>
              <a:gd name="connsiteY99" fmla="*/ 1665961 h 2104246"/>
              <a:gd name="connsiteX100" fmla="*/ 1412310 w 2968669"/>
              <a:gd name="connsiteY100" fmla="*/ 1712934 h 2104246"/>
              <a:gd name="connsiteX101" fmla="*/ 1261997 w 2968669"/>
              <a:gd name="connsiteY101" fmla="*/ 1650304 h 2104246"/>
              <a:gd name="connsiteX102" fmla="*/ 1377863 w 2968669"/>
              <a:gd name="connsiteY102" fmla="*/ 1528175 h 2104246"/>
              <a:gd name="connsiteX103" fmla="*/ 1355943 w 2968669"/>
              <a:gd name="connsiteY103" fmla="*/ 1487465 h 2104246"/>
              <a:gd name="connsiteX104" fmla="*/ 1330891 w 2968669"/>
              <a:gd name="connsiteY104" fmla="*/ 1471808 h 2104246"/>
              <a:gd name="connsiteX105" fmla="*/ 1387258 w 2968669"/>
              <a:gd name="connsiteY105" fmla="*/ 1359074 h 2104246"/>
              <a:gd name="connsiteX106" fmla="*/ 1424836 w 2968669"/>
              <a:gd name="connsiteY106" fmla="*/ 1290180 h 2104246"/>
              <a:gd name="connsiteX107" fmla="*/ 1327759 w 2968669"/>
              <a:gd name="connsiteY107" fmla="*/ 1305838 h 2104246"/>
              <a:gd name="connsiteX108" fmla="*/ 1258866 w 2968669"/>
              <a:gd name="connsiteY108" fmla="*/ 1271391 h 2104246"/>
              <a:gd name="connsiteX109" fmla="*/ 1152395 w 2968669"/>
              <a:gd name="connsiteY109" fmla="*/ 1362205 h 2104246"/>
              <a:gd name="connsiteX110" fmla="*/ 1055318 w 2968669"/>
              <a:gd name="connsiteY110" fmla="*/ 1456150 h 2104246"/>
              <a:gd name="connsiteX111" fmla="*/ 1011477 w 2968669"/>
              <a:gd name="connsiteY111" fmla="*/ 1412309 h 2104246"/>
              <a:gd name="connsiteX112" fmla="*/ 923795 w 2968669"/>
              <a:gd name="connsiteY112" fmla="*/ 1255734 h 2104246"/>
              <a:gd name="connsiteX113" fmla="*/ 873691 w 2968669"/>
              <a:gd name="connsiteY113" fmla="*/ 1224419 h 2104246"/>
              <a:gd name="connsiteX114" fmla="*/ 829850 w 2968669"/>
              <a:gd name="connsiteY114" fmla="*/ 1227550 h 2104246"/>
              <a:gd name="connsiteX115" fmla="*/ 804797 w 2968669"/>
              <a:gd name="connsiteY115" fmla="*/ 1180578 h 2104246"/>
              <a:gd name="connsiteX116" fmla="*/ 748430 w 2968669"/>
              <a:gd name="connsiteY116" fmla="*/ 1149263 h 2104246"/>
              <a:gd name="connsiteX117" fmla="*/ 704589 w 2968669"/>
              <a:gd name="connsiteY117" fmla="*/ 1224419 h 2104246"/>
              <a:gd name="connsiteX118" fmla="*/ 638828 w 2968669"/>
              <a:gd name="connsiteY118" fmla="*/ 1221287 h 2104246"/>
              <a:gd name="connsiteX119" fmla="*/ 591855 w 2968669"/>
              <a:gd name="connsiteY119" fmla="*/ 1155526 h 2104246"/>
              <a:gd name="connsiteX120" fmla="*/ 516699 w 2968669"/>
              <a:gd name="connsiteY120" fmla="*/ 1146131 h 2104246"/>
              <a:gd name="connsiteX121" fmla="*/ 526093 w 2968669"/>
              <a:gd name="connsiteY121" fmla="*/ 1233813 h 2104246"/>
              <a:gd name="connsiteX122" fmla="*/ 501041 w 2968669"/>
              <a:gd name="connsiteY122" fmla="*/ 1249471 h 2104246"/>
              <a:gd name="connsiteX123" fmla="*/ 507304 w 2968669"/>
              <a:gd name="connsiteY123" fmla="*/ 1327758 h 2104246"/>
              <a:gd name="connsiteX124" fmla="*/ 350729 w 2968669"/>
              <a:gd name="connsiteY124" fmla="*/ 1318364 h 2104246"/>
              <a:gd name="connsiteX125" fmla="*/ 269310 w 2968669"/>
              <a:gd name="connsiteY125" fmla="*/ 1315232 h 2104246"/>
              <a:gd name="connsiteX126" fmla="*/ 269310 w 2968669"/>
              <a:gd name="connsiteY126" fmla="*/ 1265128 h 2104246"/>
              <a:gd name="connsiteX127" fmla="*/ 284967 w 2968669"/>
              <a:gd name="connsiteY127" fmla="*/ 1240076 h 2104246"/>
              <a:gd name="connsiteX128" fmla="*/ 272441 w 2968669"/>
              <a:gd name="connsiteY128" fmla="*/ 1202498 h 2104246"/>
              <a:gd name="connsiteX129" fmla="*/ 300625 w 2968669"/>
              <a:gd name="connsiteY129" fmla="*/ 1102290 h 2104246"/>
              <a:gd name="connsiteX130" fmla="*/ 322545 w 2968669"/>
              <a:gd name="connsiteY130" fmla="*/ 973898 h 2104246"/>
              <a:gd name="connsiteX131" fmla="*/ 300625 w 2968669"/>
              <a:gd name="connsiteY131" fmla="*/ 948846 h 2104246"/>
              <a:gd name="connsiteX132" fmla="*/ 259915 w 2968669"/>
              <a:gd name="connsiteY132" fmla="*/ 936320 h 2104246"/>
              <a:gd name="connsiteX133" fmla="*/ 234863 w 2968669"/>
              <a:gd name="connsiteY133" fmla="*/ 911268 h 2104246"/>
              <a:gd name="connsiteX134" fmla="*/ 178496 w 2968669"/>
              <a:gd name="connsiteY134" fmla="*/ 933189 h 2104246"/>
              <a:gd name="connsiteX135" fmla="*/ 144050 w 2968669"/>
              <a:gd name="connsiteY135" fmla="*/ 911268 h 2104246"/>
              <a:gd name="connsiteX136" fmla="*/ 115866 w 2968669"/>
              <a:gd name="connsiteY136" fmla="*/ 911268 h 2104246"/>
              <a:gd name="connsiteX137" fmla="*/ 115866 w 2968669"/>
              <a:gd name="connsiteY137" fmla="*/ 923794 h 2104246"/>
              <a:gd name="connsiteX138" fmla="*/ 75156 w 2968669"/>
              <a:gd name="connsiteY138" fmla="*/ 920663 h 2104246"/>
              <a:gd name="connsiteX139" fmla="*/ 0 w 2968669"/>
              <a:gd name="connsiteY139" fmla="*/ 864295 h 2104246"/>
              <a:gd name="connsiteX0" fmla="*/ 0 w 2968669"/>
              <a:gd name="connsiteY0" fmla="*/ 864295 h 2104246"/>
              <a:gd name="connsiteX1" fmla="*/ 322545 w 2968669"/>
              <a:gd name="connsiteY1" fmla="*/ 876821 h 2104246"/>
              <a:gd name="connsiteX2" fmla="*/ 742167 w 2968669"/>
              <a:gd name="connsiteY2" fmla="*/ 789139 h 2104246"/>
              <a:gd name="connsiteX3" fmla="*/ 1086634 w 2968669"/>
              <a:gd name="connsiteY3" fmla="*/ 541749 h 2104246"/>
              <a:gd name="connsiteX4" fmla="*/ 1255734 w 2968669"/>
              <a:gd name="connsiteY4" fmla="*/ 294361 h 2104246"/>
              <a:gd name="connsiteX5" fmla="*/ 1265129 w 2968669"/>
              <a:gd name="connsiteY5" fmla="*/ 216074 h 2104246"/>
              <a:gd name="connsiteX6" fmla="*/ 1305839 w 2968669"/>
              <a:gd name="connsiteY6" fmla="*/ 153443 h 2104246"/>
              <a:gd name="connsiteX7" fmla="*/ 1334022 w 2968669"/>
              <a:gd name="connsiteY7" fmla="*/ 184758 h 2104246"/>
              <a:gd name="connsiteX8" fmla="*/ 1459282 w 2968669"/>
              <a:gd name="connsiteY8" fmla="*/ 178495 h 2104246"/>
              <a:gd name="connsiteX9" fmla="*/ 2026085 w 2968669"/>
              <a:gd name="connsiteY9" fmla="*/ 0 h 2104246"/>
              <a:gd name="connsiteX10" fmla="*/ 2029217 w 2968669"/>
              <a:gd name="connsiteY10" fmla="*/ 25052 h 2104246"/>
              <a:gd name="connsiteX11" fmla="*/ 2051137 w 2968669"/>
              <a:gd name="connsiteY11" fmla="*/ 34446 h 2104246"/>
              <a:gd name="connsiteX12" fmla="*/ 2048006 w 2968669"/>
              <a:gd name="connsiteY12" fmla="*/ 109602 h 2104246"/>
              <a:gd name="connsiteX13" fmla="*/ 2094978 w 2968669"/>
              <a:gd name="connsiteY13" fmla="*/ 153443 h 2104246"/>
              <a:gd name="connsiteX14" fmla="*/ 2195187 w 2968669"/>
              <a:gd name="connsiteY14" fmla="*/ 325676 h 2104246"/>
              <a:gd name="connsiteX15" fmla="*/ 2198318 w 2968669"/>
              <a:gd name="connsiteY15" fmla="*/ 479120 h 2104246"/>
              <a:gd name="connsiteX16" fmla="*/ 2235896 w 2968669"/>
              <a:gd name="connsiteY16" fmla="*/ 548013 h 2104246"/>
              <a:gd name="connsiteX17" fmla="*/ 2270343 w 2968669"/>
              <a:gd name="connsiteY17" fmla="*/ 579328 h 2104246"/>
              <a:gd name="connsiteX18" fmla="*/ 2351762 w 2968669"/>
              <a:gd name="connsiteY18" fmla="*/ 579328 h 2104246"/>
              <a:gd name="connsiteX19" fmla="*/ 2398734 w 2968669"/>
              <a:gd name="connsiteY19" fmla="*/ 635695 h 2104246"/>
              <a:gd name="connsiteX20" fmla="*/ 2439444 w 2968669"/>
              <a:gd name="connsiteY20" fmla="*/ 663879 h 2104246"/>
              <a:gd name="connsiteX21" fmla="*/ 2461365 w 2968669"/>
              <a:gd name="connsiteY21" fmla="*/ 701457 h 2104246"/>
              <a:gd name="connsiteX22" fmla="*/ 2533389 w 2968669"/>
              <a:gd name="connsiteY22" fmla="*/ 641958 h 2104246"/>
              <a:gd name="connsiteX23" fmla="*/ 2555310 w 2968669"/>
              <a:gd name="connsiteY23" fmla="*/ 657616 h 2104246"/>
              <a:gd name="connsiteX24" fmla="*/ 2549047 w 2968669"/>
              <a:gd name="connsiteY24" fmla="*/ 682668 h 2104246"/>
              <a:gd name="connsiteX25" fmla="*/ 2602282 w 2968669"/>
              <a:gd name="connsiteY25" fmla="*/ 745298 h 2104246"/>
              <a:gd name="connsiteX26" fmla="*/ 2583493 w 2968669"/>
              <a:gd name="connsiteY26" fmla="*/ 760956 h 2104246"/>
              <a:gd name="connsiteX27" fmla="*/ 2495811 w 2968669"/>
              <a:gd name="connsiteY27" fmla="*/ 873689 h 2104246"/>
              <a:gd name="connsiteX28" fmla="*/ 2624203 w 2968669"/>
              <a:gd name="connsiteY28" fmla="*/ 926926 h 2104246"/>
              <a:gd name="connsiteX29" fmla="*/ 2668044 w 2968669"/>
              <a:gd name="connsiteY29" fmla="*/ 998950 h 2104246"/>
              <a:gd name="connsiteX30" fmla="*/ 2693096 w 2968669"/>
              <a:gd name="connsiteY30" fmla="*/ 1033397 h 2104246"/>
              <a:gd name="connsiteX31" fmla="*/ 2752595 w 2968669"/>
              <a:gd name="connsiteY31" fmla="*/ 1083501 h 2104246"/>
              <a:gd name="connsiteX32" fmla="*/ 2696228 w 2968669"/>
              <a:gd name="connsiteY32" fmla="*/ 1168052 h 2104246"/>
              <a:gd name="connsiteX33" fmla="*/ 2780778 w 2968669"/>
              <a:gd name="connsiteY33" fmla="*/ 1183709 h 2104246"/>
              <a:gd name="connsiteX34" fmla="*/ 2830883 w 2968669"/>
              <a:gd name="connsiteY34" fmla="*/ 1161789 h 2104246"/>
              <a:gd name="connsiteX35" fmla="*/ 2849671 w 2968669"/>
              <a:gd name="connsiteY35" fmla="*/ 1193104 h 2104246"/>
              <a:gd name="connsiteX36" fmla="*/ 2812093 w 2968669"/>
              <a:gd name="connsiteY36" fmla="*/ 1211893 h 2104246"/>
              <a:gd name="connsiteX37" fmla="*/ 2874724 w 2968669"/>
              <a:gd name="connsiteY37" fmla="*/ 1227550 h 2104246"/>
              <a:gd name="connsiteX38" fmla="*/ 2884118 w 2968669"/>
              <a:gd name="connsiteY38" fmla="*/ 1180578 h 2104246"/>
              <a:gd name="connsiteX39" fmla="*/ 2962406 w 2968669"/>
              <a:gd name="connsiteY39" fmla="*/ 1252602 h 2104246"/>
              <a:gd name="connsiteX40" fmla="*/ 2968669 w 2968669"/>
              <a:gd name="connsiteY40" fmla="*/ 1293312 h 2104246"/>
              <a:gd name="connsiteX41" fmla="*/ 2865329 w 2968669"/>
              <a:gd name="connsiteY41" fmla="*/ 1305838 h 2104246"/>
              <a:gd name="connsiteX42" fmla="*/ 2740069 w 2968669"/>
              <a:gd name="connsiteY42" fmla="*/ 1277654 h 2104246"/>
              <a:gd name="connsiteX43" fmla="*/ 2711885 w 2968669"/>
              <a:gd name="connsiteY43" fmla="*/ 1340284 h 2104246"/>
              <a:gd name="connsiteX44" fmla="*/ 2630466 w 2968669"/>
              <a:gd name="connsiteY44" fmla="*/ 1340284 h 2104246"/>
              <a:gd name="connsiteX45" fmla="*/ 2611677 w 2968669"/>
              <a:gd name="connsiteY45" fmla="*/ 1387257 h 2104246"/>
              <a:gd name="connsiteX46" fmla="*/ 2642992 w 2968669"/>
              <a:gd name="connsiteY46" fmla="*/ 1424835 h 2104246"/>
              <a:gd name="connsiteX47" fmla="*/ 2596019 w 2968669"/>
              <a:gd name="connsiteY47" fmla="*/ 1487465 h 2104246"/>
              <a:gd name="connsiteX48" fmla="*/ 2642992 w 2968669"/>
              <a:gd name="connsiteY48" fmla="*/ 1509386 h 2104246"/>
              <a:gd name="connsiteX49" fmla="*/ 2621071 w 2968669"/>
              <a:gd name="connsiteY49" fmla="*/ 1609594 h 2104246"/>
              <a:gd name="connsiteX50" fmla="*/ 2642992 w 2968669"/>
              <a:gd name="connsiteY50" fmla="*/ 1691013 h 2104246"/>
              <a:gd name="connsiteX51" fmla="*/ 2715017 w 2968669"/>
              <a:gd name="connsiteY51" fmla="*/ 1712934 h 2104246"/>
              <a:gd name="connsiteX52" fmla="*/ 2752595 w 2968669"/>
              <a:gd name="connsiteY52" fmla="*/ 1750512 h 2104246"/>
              <a:gd name="connsiteX53" fmla="*/ 2721280 w 2968669"/>
              <a:gd name="connsiteY53" fmla="*/ 1781827 h 2104246"/>
              <a:gd name="connsiteX54" fmla="*/ 2664913 w 2968669"/>
              <a:gd name="connsiteY54" fmla="*/ 1753643 h 2104246"/>
              <a:gd name="connsiteX55" fmla="*/ 2633597 w 2968669"/>
              <a:gd name="connsiteY55" fmla="*/ 1794353 h 2104246"/>
              <a:gd name="connsiteX56" fmla="*/ 2608545 w 2968669"/>
              <a:gd name="connsiteY56" fmla="*/ 1775564 h 2104246"/>
              <a:gd name="connsiteX57" fmla="*/ 2577230 w 2968669"/>
              <a:gd name="connsiteY57" fmla="*/ 1822537 h 2104246"/>
              <a:gd name="connsiteX58" fmla="*/ 2486417 w 2968669"/>
              <a:gd name="connsiteY58" fmla="*/ 1784958 h 2104246"/>
              <a:gd name="connsiteX59" fmla="*/ 2486417 w 2968669"/>
              <a:gd name="connsiteY59" fmla="*/ 1753643 h 2104246"/>
              <a:gd name="connsiteX60" fmla="*/ 2414392 w 2968669"/>
              <a:gd name="connsiteY60" fmla="*/ 1687882 h 2104246"/>
              <a:gd name="connsiteX61" fmla="*/ 2408129 w 2968669"/>
              <a:gd name="connsiteY61" fmla="*/ 1684750 h 2104246"/>
              <a:gd name="connsiteX62" fmla="*/ 2345499 w 2968669"/>
              <a:gd name="connsiteY62" fmla="*/ 1719197 h 2104246"/>
              <a:gd name="connsiteX63" fmla="*/ 2426918 w 2968669"/>
              <a:gd name="connsiteY63" fmla="*/ 1800617 h 2104246"/>
              <a:gd name="connsiteX64" fmla="*/ 2257817 w 2968669"/>
              <a:gd name="connsiteY64" fmla="*/ 1932139 h 2104246"/>
              <a:gd name="connsiteX65" fmla="*/ 2185792 w 2968669"/>
              <a:gd name="connsiteY65" fmla="*/ 1919614 h 2104246"/>
              <a:gd name="connsiteX66" fmla="*/ 2170134 w 2968669"/>
              <a:gd name="connsiteY66" fmla="*/ 1872641 h 2104246"/>
              <a:gd name="connsiteX67" fmla="*/ 2076189 w 2968669"/>
              <a:gd name="connsiteY67" fmla="*/ 1872641 h 2104246"/>
              <a:gd name="connsiteX68" fmla="*/ 2076189 w 2968669"/>
              <a:gd name="connsiteY68" fmla="*/ 1844457 h 2104246"/>
              <a:gd name="connsiteX69" fmla="*/ 2135688 w 2968669"/>
              <a:gd name="connsiteY69" fmla="*/ 1856983 h 2104246"/>
              <a:gd name="connsiteX70" fmla="*/ 2035480 w 2968669"/>
              <a:gd name="connsiteY70" fmla="*/ 1766169 h 2104246"/>
              <a:gd name="connsiteX71" fmla="*/ 2041743 w 2968669"/>
              <a:gd name="connsiteY71" fmla="*/ 1706670 h 2104246"/>
              <a:gd name="connsiteX72" fmla="*/ 2004165 w 2968669"/>
              <a:gd name="connsiteY72" fmla="*/ 1684750 h 2104246"/>
              <a:gd name="connsiteX73" fmla="*/ 1910220 w 2968669"/>
              <a:gd name="connsiteY73" fmla="*/ 1731723 h 2104246"/>
              <a:gd name="connsiteX74" fmla="*/ 1919614 w 2968669"/>
              <a:gd name="connsiteY74" fmla="*/ 1775563 h 2104246"/>
              <a:gd name="connsiteX75" fmla="*/ 1966587 w 2968669"/>
              <a:gd name="connsiteY75" fmla="*/ 1772432 h 2104246"/>
              <a:gd name="connsiteX76" fmla="*/ 1882036 w 2968669"/>
              <a:gd name="connsiteY76" fmla="*/ 1944665 h 2104246"/>
              <a:gd name="connsiteX77" fmla="*/ 1932140 w 2968669"/>
              <a:gd name="connsiteY77" fmla="*/ 2019821 h 2104246"/>
              <a:gd name="connsiteX78" fmla="*/ 1972850 w 2968669"/>
              <a:gd name="connsiteY78" fmla="*/ 2038610 h 2104246"/>
              <a:gd name="connsiteX79" fmla="*/ 1978623 w 2968669"/>
              <a:gd name="connsiteY79" fmla="*/ 2070316 h 2104246"/>
              <a:gd name="connsiteX80" fmla="*/ 1970469 w 2968669"/>
              <a:gd name="connsiteY80" fmla="*/ 2103003 h 2104246"/>
              <a:gd name="connsiteX81" fmla="*/ 1925877 w 2968669"/>
              <a:gd name="connsiteY81" fmla="*/ 2098109 h 2104246"/>
              <a:gd name="connsiteX82" fmla="*/ 1932140 w 2968669"/>
              <a:gd name="connsiteY82" fmla="*/ 2035479 h 2104246"/>
              <a:gd name="connsiteX83" fmla="*/ 1875773 w 2968669"/>
              <a:gd name="connsiteY83" fmla="*/ 2016690 h 2104246"/>
              <a:gd name="connsiteX84" fmla="*/ 1878023 w 2968669"/>
              <a:gd name="connsiteY84" fmla="*/ 2080952 h 2104246"/>
              <a:gd name="connsiteX85" fmla="*/ 1819406 w 2968669"/>
              <a:gd name="connsiteY85" fmla="*/ 2076189 h 2104246"/>
              <a:gd name="connsiteX86" fmla="*/ 1750252 w 2968669"/>
              <a:gd name="connsiteY86" fmla="*/ 2101860 h 2104246"/>
              <a:gd name="connsiteX87" fmla="*/ 1686381 w 2968669"/>
              <a:gd name="connsiteY87" fmla="*/ 2075309 h 2104246"/>
              <a:gd name="connsiteX88" fmla="*/ 1697277 w 2968669"/>
              <a:gd name="connsiteY88" fmla="*/ 2038610 h 2104246"/>
              <a:gd name="connsiteX89" fmla="*/ 1628384 w 2968669"/>
              <a:gd name="connsiteY89" fmla="*/ 2016690 h 2104246"/>
              <a:gd name="connsiteX90" fmla="*/ 1628384 w 2968669"/>
              <a:gd name="connsiteY90" fmla="*/ 1944665 h 2104246"/>
              <a:gd name="connsiteX91" fmla="*/ 1625252 w 2968669"/>
              <a:gd name="connsiteY91" fmla="*/ 1882035 h 2104246"/>
              <a:gd name="connsiteX92" fmla="*/ 1647173 w 2968669"/>
              <a:gd name="connsiteY92" fmla="*/ 1847589 h 2104246"/>
              <a:gd name="connsiteX93" fmla="*/ 1590806 w 2968669"/>
              <a:gd name="connsiteY93" fmla="*/ 1769301 h 2104246"/>
              <a:gd name="connsiteX94" fmla="*/ 1568885 w 2968669"/>
              <a:gd name="connsiteY94" fmla="*/ 1797484 h 2104246"/>
              <a:gd name="connsiteX95" fmla="*/ 1528176 w 2968669"/>
              <a:gd name="connsiteY95" fmla="*/ 1759906 h 2104246"/>
              <a:gd name="connsiteX96" fmla="*/ 1499992 w 2968669"/>
              <a:gd name="connsiteY96" fmla="*/ 1810010 h 2104246"/>
              <a:gd name="connsiteX97" fmla="*/ 1440493 w 2968669"/>
              <a:gd name="connsiteY97" fmla="*/ 1772432 h 2104246"/>
              <a:gd name="connsiteX98" fmla="*/ 1462414 w 2968669"/>
              <a:gd name="connsiteY98" fmla="*/ 1722328 h 2104246"/>
              <a:gd name="connsiteX99" fmla="*/ 1487466 w 2968669"/>
              <a:gd name="connsiteY99" fmla="*/ 1700408 h 2104246"/>
              <a:gd name="connsiteX100" fmla="*/ 1427967 w 2968669"/>
              <a:gd name="connsiteY100" fmla="*/ 1665961 h 2104246"/>
              <a:gd name="connsiteX101" fmla="*/ 1412310 w 2968669"/>
              <a:gd name="connsiteY101" fmla="*/ 1712934 h 2104246"/>
              <a:gd name="connsiteX102" fmla="*/ 1261997 w 2968669"/>
              <a:gd name="connsiteY102" fmla="*/ 1650304 h 2104246"/>
              <a:gd name="connsiteX103" fmla="*/ 1377863 w 2968669"/>
              <a:gd name="connsiteY103" fmla="*/ 1528175 h 2104246"/>
              <a:gd name="connsiteX104" fmla="*/ 1355943 w 2968669"/>
              <a:gd name="connsiteY104" fmla="*/ 1487465 h 2104246"/>
              <a:gd name="connsiteX105" fmla="*/ 1330891 w 2968669"/>
              <a:gd name="connsiteY105" fmla="*/ 1471808 h 2104246"/>
              <a:gd name="connsiteX106" fmla="*/ 1387258 w 2968669"/>
              <a:gd name="connsiteY106" fmla="*/ 1359074 h 2104246"/>
              <a:gd name="connsiteX107" fmla="*/ 1424836 w 2968669"/>
              <a:gd name="connsiteY107" fmla="*/ 1290180 h 2104246"/>
              <a:gd name="connsiteX108" fmla="*/ 1327759 w 2968669"/>
              <a:gd name="connsiteY108" fmla="*/ 1305838 h 2104246"/>
              <a:gd name="connsiteX109" fmla="*/ 1258866 w 2968669"/>
              <a:gd name="connsiteY109" fmla="*/ 1271391 h 2104246"/>
              <a:gd name="connsiteX110" fmla="*/ 1152395 w 2968669"/>
              <a:gd name="connsiteY110" fmla="*/ 1362205 h 2104246"/>
              <a:gd name="connsiteX111" fmla="*/ 1055318 w 2968669"/>
              <a:gd name="connsiteY111" fmla="*/ 1456150 h 2104246"/>
              <a:gd name="connsiteX112" fmla="*/ 1011477 w 2968669"/>
              <a:gd name="connsiteY112" fmla="*/ 1412309 h 2104246"/>
              <a:gd name="connsiteX113" fmla="*/ 923795 w 2968669"/>
              <a:gd name="connsiteY113" fmla="*/ 1255734 h 2104246"/>
              <a:gd name="connsiteX114" fmla="*/ 873691 w 2968669"/>
              <a:gd name="connsiteY114" fmla="*/ 1224419 h 2104246"/>
              <a:gd name="connsiteX115" fmla="*/ 829850 w 2968669"/>
              <a:gd name="connsiteY115" fmla="*/ 1227550 h 2104246"/>
              <a:gd name="connsiteX116" fmla="*/ 804797 w 2968669"/>
              <a:gd name="connsiteY116" fmla="*/ 1180578 h 2104246"/>
              <a:gd name="connsiteX117" fmla="*/ 748430 w 2968669"/>
              <a:gd name="connsiteY117" fmla="*/ 1149263 h 2104246"/>
              <a:gd name="connsiteX118" fmla="*/ 704589 w 2968669"/>
              <a:gd name="connsiteY118" fmla="*/ 1224419 h 2104246"/>
              <a:gd name="connsiteX119" fmla="*/ 638828 w 2968669"/>
              <a:gd name="connsiteY119" fmla="*/ 1221287 h 2104246"/>
              <a:gd name="connsiteX120" fmla="*/ 591855 w 2968669"/>
              <a:gd name="connsiteY120" fmla="*/ 1155526 h 2104246"/>
              <a:gd name="connsiteX121" fmla="*/ 516699 w 2968669"/>
              <a:gd name="connsiteY121" fmla="*/ 1146131 h 2104246"/>
              <a:gd name="connsiteX122" fmla="*/ 526093 w 2968669"/>
              <a:gd name="connsiteY122" fmla="*/ 1233813 h 2104246"/>
              <a:gd name="connsiteX123" fmla="*/ 501041 w 2968669"/>
              <a:gd name="connsiteY123" fmla="*/ 1249471 h 2104246"/>
              <a:gd name="connsiteX124" fmla="*/ 507304 w 2968669"/>
              <a:gd name="connsiteY124" fmla="*/ 1327758 h 2104246"/>
              <a:gd name="connsiteX125" fmla="*/ 350729 w 2968669"/>
              <a:gd name="connsiteY125" fmla="*/ 1318364 h 2104246"/>
              <a:gd name="connsiteX126" fmla="*/ 269310 w 2968669"/>
              <a:gd name="connsiteY126" fmla="*/ 1315232 h 2104246"/>
              <a:gd name="connsiteX127" fmla="*/ 269310 w 2968669"/>
              <a:gd name="connsiteY127" fmla="*/ 1265128 h 2104246"/>
              <a:gd name="connsiteX128" fmla="*/ 284967 w 2968669"/>
              <a:gd name="connsiteY128" fmla="*/ 1240076 h 2104246"/>
              <a:gd name="connsiteX129" fmla="*/ 272441 w 2968669"/>
              <a:gd name="connsiteY129" fmla="*/ 1202498 h 2104246"/>
              <a:gd name="connsiteX130" fmla="*/ 300625 w 2968669"/>
              <a:gd name="connsiteY130" fmla="*/ 1102290 h 2104246"/>
              <a:gd name="connsiteX131" fmla="*/ 322545 w 2968669"/>
              <a:gd name="connsiteY131" fmla="*/ 973898 h 2104246"/>
              <a:gd name="connsiteX132" fmla="*/ 300625 w 2968669"/>
              <a:gd name="connsiteY132" fmla="*/ 948846 h 2104246"/>
              <a:gd name="connsiteX133" fmla="*/ 259915 w 2968669"/>
              <a:gd name="connsiteY133" fmla="*/ 936320 h 2104246"/>
              <a:gd name="connsiteX134" fmla="*/ 234863 w 2968669"/>
              <a:gd name="connsiteY134" fmla="*/ 911268 h 2104246"/>
              <a:gd name="connsiteX135" fmla="*/ 178496 w 2968669"/>
              <a:gd name="connsiteY135" fmla="*/ 933189 h 2104246"/>
              <a:gd name="connsiteX136" fmla="*/ 144050 w 2968669"/>
              <a:gd name="connsiteY136" fmla="*/ 911268 h 2104246"/>
              <a:gd name="connsiteX137" fmla="*/ 115866 w 2968669"/>
              <a:gd name="connsiteY137" fmla="*/ 911268 h 2104246"/>
              <a:gd name="connsiteX138" fmla="*/ 115866 w 2968669"/>
              <a:gd name="connsiteY138" fmla="*/ 923794 h 2104246"/>
              <a:gd name="connsiteX139" fmla="*/ 75156 w 2968669"/>
              <a:gd name="connsiteY139" fmla="*/ 920663 h 2104246"/>
              <a:gd name="connsiteX140" fmla="*/ 0 w 2968669"/>
              <a:gd name="connsiteY140" fmla="*/ 864295 h 2104246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56983 h 2107231"/>
              <a:gd name="connsiteX70" fmla="*/ 2035480 w 2968669"/>
              <a:gd name="connsiteY70" fmla="*/ 1766169 h 2107231"/>
              <a:gd name="connsiteX71" fmla="*/ 2041743 w 2968669"/>
              <a:gd name="connsiteY71" fmla="*/ 1706670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44665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7277 w 2968669"/>
              <a:gd name="connsiteY88" fmla="*/ 2038610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8885 w 2968669"/>
              <a:gd name="connsiteY94" fmla="*/ 1797484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40493 w 2968669"/>
              <a:gd name="connsiteY97" fmla="*/ 1772432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12310 w 2968669"/>
              <a:gd name="connsiteY101" fmla="*/ 1712934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56983 h 2107231"/>
              <a:gd name="connsiteX70" fmla="*/ 2035480 w 2968669"/>
              <a:gd name="connsiteY70" fmla="*/ 1766169 h 2107231"/>
              <a:gd name="connsiteX71" fmla="*/ 2041743 w 2968669"/>
              <a:gd name="connsiteY71" fmla="*/ 1706670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7277 w 2968669"/>
              <a:gd name="connsiteY88" fmla="*/ 2038610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8885 w 2968669"/>
              <a:gd name="connsiteY94" fmla="*/ 1797484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40493 w 2968669"/>
              <a:gd name="connsiteY97" fmla="*/ 1772432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12310 w 2968669"/>
              <a:gd name="connsiteY101" fmla="*/ 1712934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52221 h 2107231"/>
              <a:gd name="connsiteX70" fmla="*/ 2035480 w 2968669"/>
              <a:gd name="connsiteY70" fmla="*/ 1766169 h 2107231"/>
              <a:gd name="connsiteX71" fmla="*/ 2041743 w 2968669"/>
              <a:gd name="connsiteY71" fmla="*/ 1706670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7277 w 2968669"/>
              <a:gd name="connsiteY88" fmla="*/ 2038610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8885 w 2968669"/>
              <a:gd name="connsiteY94" fmla="*/ 1797484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40493 w 2968669"/>
              <a:gd name="connsiteY97" fmla="*/ 1772432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12310 w 2968669"/>
              <a:gd name="connsiteY101" fmla="*/ 1712934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52221 h 2107231"/>
              <a:gd name="connsiteX70" fmla="*/ 2035480 w 2968669"/>
              <a:gd name="connsiteY70" fmla="*/ 1766169 h 2107231"/>
              <a:gd name="connsiteX71" fmla="*/ 2041743 w 2968669"/>
              <a:gd name="connsiteY71" fmla="*/ 1706670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7277 w 2968669"/>
              <a:gd name="connsiteY88" fmla="*/ 2038610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8885 w 2968669"/>
              <a:gd name="connsiteY94" fmla="*/ 1797484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40493 w 2968669"/>
              <a:gd name="connsiteY97" fmla="*/ 1772432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12310 w 2968669"/>
              <a:gd name="connsiteY101" fmla="*/ 1712934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37933 h 2107231"/>
              <a:gd name="connsiteX70" fmla="*/ 2035480 w 2968669"/>
              <a:gd name="connsiteY70" fmla="*/ 1766169 h 2107231"/>
              <a:gd name="connsiteX71" fmla="*/ 2041743 w 2968669"/>
              <a:gd name="connsiteY71" fmla="*/ 1706670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7277 w 2968669"/>
              <a:gd name="connsiteY88" fmla="*/ 2038610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8885 w 2968669"/>
              <a:gd name="connsiteY94" fmla="*/ 1797484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40493 w 2968669"/>
              <a:gd name="connsiteY97" fmla="*/ 1772432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12310 w 2968669"/>
              <a:gd name="connsiteY101" fmla="*/ 1712934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37933 h 2107231"/>
              <a:gd name="connsiteX70" fmla="*/ 2035480 w 2968669"/>
              <a:gd name="connsiteY70" fmla="*/ 1766169 h 2107231"/>
              <a:gd name="connsiteX71" fmla="*/ 2041743 w 2968669"/>
              <a:gd name="connsiteY71" fmla="*/ 1706670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7277 w 2968669"/>
              <a:gd name="connsiteY88" fmla="*/ 2038610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8885 w 2968669"/>
              <a:gd name="connsiteY94" fmla="*/ 1797484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40493 w 2968669"/>
              <a:gd name="connsiteY97" fmla="*/ 1772432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12310 w 2968669"/>
              <a:gd name="connsiteY101" fmla="*/ 1712934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41743 w 2968669"/>
              <a:gd name="connsiteY71" fmla="*/ 1706670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7277 w 2968669"/>
              <a:gd name="connsiteY88" fmla="*/ 2038610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8885 w 2968669"/>
              <a:gd name="connsiteY94" fmla="*/ 1797484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40493 w 2968669"/>
              <a:gd name="connsiteY97" fmla="*/ 1772432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12310 w 2968669"/>
              <a:gd name="connsiteY101" fmla="*/ 1712934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7277 w 2968669"/>
              <a:gd name="connsiteY88" fmla="*/ 2038610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8885 w 2968669"/>
              <a:gd name="connsiteY94" fmla="*/ 1797484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40493 w 2968669"/>
              <a:gd name="connsiteY97" fmla="*/ 1772432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12310 w 2968669"/>
              <a:gd name="connsiteY101" fmla="*/ 1712934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7277 w 2968669"/>
              <a:gd name="connsiteY88" fmla="*/ 2038610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8885 w 2968669"/>
              <a:gd name="connsiteY94" fmla="*/ 1797484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40493 w 2968669"/>
              <a:gd name="connsiteY97" fmla="*/ 1772432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12310 w 2968669"/>
              <a:gd name="connsiteY101" fmla="*/ 1712934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8885 w 2968669"/>
              <a:gd name="connsiteY94" fmla="*/ 1797484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40493 w 2968669"/>
              <a:gd name="connsiteY97" fmla="*/ 1772432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12310 w 2968669"/>
              <a:gd name="connsiteY101" fmla="*/ 1712934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8885 w 2968669"/>
              <a:gd name="connsiteY94" fmla="*/ 1797484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40493 w 2968669"/>
              <a:gd name="connsiteY97" fmla="*/ 1772432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12310 w 2968669"/>
              <a:gd name="connsiteY101" fmla="*/ 1712934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8885 w 2968669"/>
              <a:gd name="connsiteY94" fmla="*/ 1797484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40493 w 2968669"/>
              <a:gd name="connsiteY97" fmla="*/ 1772432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12310 w 2968669"/>
              <a:gd name="connsiteY101" fmla="*/ 1712934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8885 w 2968669"/>
              <a:gd name="connsiteY94" fmla="*/ 1797484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40493 w 2968669"/>
              <a:gd name="connsiteY97" fmla="*/ 1772432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12310 w 2968669"/>
              <a:gd name="connsiteY101" fmla="*/ 1712934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8885 w 2968669"/>
              <a:gd name="connsiteY94" fmla="*/ 1797484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40493 w 2968669"/>
              <a:gd name="connsiteY97" fmla="*/ 1772432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12310 w 2968669"/>
              <a:gd name="connsiteY101" fmla="*/ 1712934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8885 w 2968669"/>
              <a:gd name="connsiteY94" fmla="*/ 1797484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40493 w 2968669"/>
              <a:gd name="connsiteY97" fmla="*/ 1772432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12310 w 2968669"/>
              <a:gd name="connsiteY101" fmla="*/ 1712934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40493 w 2968669"/>
              <a:gd name="connsiteY97" fmla="*/ 1772432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12310 w 2968669"/>
              <a:gd name="connsiteY101" fmla="*/ 1712934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40493 w 2968669"/>
              <a:gd name="connsiteY97" fmla="*/ 1772432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12310 w 2968669"/>
              <a:gd name="connsiteY101" fmla="*/ 1712934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40493 w 2968669"/>
              <a:gd name="connsiteY97" fmla="*/ 1772432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12310 w 2968669"/>
              <a:gd name="connsiteY101" fmla="*/ 1712934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12310 w 2968669"/>
              <a:gd name="connsiteY101" fmla="*/ 1712934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12310 w 2968669"/>
              <a:gd name="connsiteY101" fmla="*/ 1712934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12310 w 2968669"/>
              <a:gd name="connsiteY101" fmla="*/ 1712934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12310 w 2968669"/>
              <a:gd name="connsiteY101" fmla="*/ 1712934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09928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87258 w 2968669"/>
              <a:gd name="connsiteY106" fmla="*/ 1359074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424836 w 2968669"/>
              <a:gd name="connsiteY107" fmla="*/ 1290180 h 2107231"/>
              <a:gd name="connsiteX108" fmla="*/ 1327759 w 2968669"/>
              <a:gd name="connsiteY108" fmla="*/ 1305838 h 2107231"/>
              <a:gd name="connsiteX109" fmla="*/ 1258866 w 2968669"/>
              <a:gd name="connsiteY109" fmla="*/ 1271391 h 2107231"/>
              <a:gd name="connsiteX110" fmla="*/ 1152395 w 2968669"/>
              <a:gd name="connsiteY110" fmla="*/ 1362205 h 2107231"/>
              <a:gd name="connsiteX111" fmla="*/ 1055318 w 2968669"/>
              <a:gd name="connsiteY111" fmla="*/ 1456150 h 2107231"/>
              <a:gd name="connsiteX112" fmla="*/ 1011477 w 2968669"/>
              <a:gd name="connsiteY112" fmla="*/ 1412309 h 2107231"/>
              <a:gd name="connsiteX113" fmla="*/ 923795 w 2968669"/>
              <a:gd name="connsiteY113" fmla="*/ 1255734 h 2107231"/>
              <a:gd name="connsiteX114" fmla="*/ 873691 w 2968669"/>
              <a:gd name="connsiteY114" fmla="*/ 1224419 h 2107231"/>
              <a:gd name="connsiteX115" fmla="*/ 829850 w 2968669"/>
              <a:gd name="connsiteY115" fmla="*/ 1227550 h 2107231"/>
              <a:gd name="connsiteX116" fmla="*/ 804797 w 2968669"/>
              <a:gd name="connsiteY116" fmla="*/ 1180578 h 2107231"/>
              <a:gd name="connsiteX117" fmla="*/ 748430 w 2968669"/>
              <a:gd name="connsiteY117" fmla="*/ 1149263 h 2107231"/>
              <a:gd name="connsiteX118" fmla="*/ 704589 w 2968669"/>
              <a:gd name="connsiteY118" fmla="*/ 1224419 h 2107231"/>
              <a:gd name="connsiteX119" fmla="*/ 638828 w 2968669"/>
              <a:gd name="connsiteY119" fmla="*/ 1221287 h 2107231"/>
              <a:gd name="connsiteX120" fmla="*/ 591855 w 2968669"/>
              <a:gd name="connsiteY120" fmla="*/ 1155526 h 2107231"/>
              <a:gd name="connsiteX121" fmla="*/ 516699 w 2968669"/>
              <a:gd name="connsiteY121" fmla="*/ 1146131 h 2107231"/>
              <a:gd name="connsiteX122" fmla="*/ 526093 w 2968669"/>
              <a:gd name="connsiteY122" fmla="*/ 1233813 h 2107231"/>
              <a:gd name="connsiteX123" fmla="*/ 501041 w 2968669"/>
              <a:gd name="connsiteY123" fmla="*/ 1249471 h 2107231"/>
              <a:gd name="connsiteX124" fmla="*/ 507304 w 2968669"/>
              <a:gd name="connsiteY124" fmla="*/ 1327758 h 2107231"/>
              <a:gd name="connsiteX125" fmla="*/ 350729 w 2968669"/>
              <a:gd name="connsiteY125" fmla="*/ 1318364 h 2107231"/>
              <a:gd name="connsiteX126" fmla="*/ 269310 w 2968669"/>
              <a:gd name="connsiteY126" fmla="*/ 1315232 h 2107231"/>
              <a:gd name="connsiteX127" fmla="*/ 269310 w 2968669"/>
              <a:gd name="connsiteY127" fmla="*/ 1265128 h 2107231"/>
              <a:gd name="connsiteX128" fmla="*/ 284967 w 2968669"/>
              <a:gd name="connsiteY128" fmla="*/ 1240076 h 2107231"/>
              <a:gd name="connsiteX129" fmla="*/ 272441 w 2968669"/>
              <a:gd name="connsiteY129" fmla="*/ 1202498 h 2107231"/>
              <a:gd name="connsiteX130" fmla="*/ 300625 w 2968669"/>
              <a:gd name="connsiteY130" fmla="*/ 1102290 h 2107231"/>
              <a:gd name="connsiteX131" fmla="*/ 322545 w 2968669"/>
              <a:gd name="connsiteY131" fmla="*/ 973898 h 2107231"/>
              <a:gd name="connsiteX132" fmla="*/ 300625 w 2968669"/>
              <a:gd name="connsiteY132" fmla="*/ 948846 h 2107231"/>
              <a:gd name="connsiteX133" fmla="*/ 259915 w 2968669"/>
              <a:gd name="connsiteY133" fmla="*/ 936320 h 2107231"/>
              <a:gd name="connsiteX134" fmla="*/ 234863 w 2968669"/>
              <a:gd name="connsiteY134" fmla="*/ 911268 h 2107231"/>
              <a:gd name="connsiteX135" fmla="*/ 178496 w 2968669"/>
              <a:gd name="connsiteY135" fmla="*/ 933189 h 2107231"/>
              <a:gd name="connsiteX136" fmla="*/ 144050 w 2968669"/>
              <a:gd name="connsiteY136" fmla="*/ 911268 h 2107231"/>
              <a:gd name="connsiteX137" fmla="*/ 115866 w 2968669"/>
              <a:gd name="connsiteY137" fmla="*/ 911268 h 2107231"/>
              <a:gd name="connsiteX138" fmla="*/ 115866 w 2968669"/>
              <a:gd name="connsiteY138" fmla="*/ 923794 h 2107231"/>
              <a:gd name="connsiteX139" fmla="*/ 75156 w 2968669"/>
              <a:gd name="connsiteY139" fmla="*/ 920663 h 2107231"/>
              <a:gd name="connsiteX140" fmla="*/ 0 w 2968669"/>
              <a:gd name="connsiteY140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414267 w 2968669"/>
              <a:gd name="connsiteY107" fmla="*/ 1332129 h 2107231"/>
              <a:gd name="connsiteX108" fmla="*/ 1424836 w 2968669"/>
              <a:gd name="connsiteY108" fmla="*/ 1290180 h 2107231"/>
              <a:gd name="connsiteX109" fmla="*/ 1327759 w 2968669"/>
              <a:gd name="connsiteY109" fmla="*/ 1305838 h 2107231"/>
              <a:gd name="connsiteX110" fmla="*/ 1258866 w 2968669"/>
              <a:gd name="connsiteY110" fmla="*/ 1271391 h 2107231"/>
              <a:gd name="connsiteX111" fmla="*/ 1152395 w 2968669"/>
              <a:gd name="connsiteY111" fmla="*/ 1362205 h 2107231"/>
              <a:gd name="connsiteX112" fmla="*/ 1055318 w 2968669"/>
              <a:gd name="connsiteY112" fmla="*/ 1456150 h 2107231"/>
              <a:gd name="connsiteX113" fmla="*/ 1011477 w 2968669"/>
              <a:gd name="connsiteY113" fmla="*/ 1412309 h 2107231"/>
              <a:gd name="connsiteX114" fmla="*/ 923795 w 2968669"/>
              <a:gd name="connsiteY114" fmla="*/ 1255734 h 2107231"/>
              <a:gd name="connsiteX115" fmla="*/ 873691 w 2968669"/>
              <a:gd name="connsiteY115" fmla="*/ 1224419 h 2107231"/>
              <a:gd name="connsiteX116" fmla="*/ 829850 w 2968669"/>
              <a:gd name="connsiteY116" fmla="*/ 1227550 h 2107231"/>
              <a:gd name="connsiteX117" fmla="*/ 804797 w 2968669"/>
              <a:gd name="connsiteY117" fmla="*/ 1180578 h 2107231"/>
              <a:gd name="connsiteX118" fmla="*/ 748430 w 2968669"/>
              <a:gd name="connsiteY118" fmla="*/ 1149263 h 2107231"/>
              <a:gd name="connsiteX119" fmla="*/ 704589 w 2968669"/>
              <a:gd name="connsiteY119" fmla="*/ 1224419 h 2107231"/>
              <a:gd name="connsiteX120" fmla="*/ 638828 w 2968669"/>
              <a:gd name="connsiteY120" fmla="*/ 1221287 h 2107231"/>
              <a:gd name="connsiteX121" fmla="*/ 591855 w 2968669"/>
              <a:gd name="connsiteY121" fmla="*/ 1155526 h 2107231"/>
              <a:gd name="connsiteX122" fmla="*/ 516699 w 2968669"/>
              <a:gd name="connsiteY122" fmla="*/ 1146131 h 2107231"/>
              <a:gd name="connsiteX123" fmla="*/ 526093 w 2968669"/>
              <a:gd name="connsiteY123" fmla="*/ 1233813 h 2107231"/>
              <a:gd name="connsiteX124" fmla="*/ 501041 w 2968669"/>
              <a:gd name="connsiteY124" fmla="*/ 1249471 h 2107231"/>
              <a:gd name="connsiteX125" fmla="*/ 507304 w 2968669"/>
              <a:gd name="connsiteY125" fmla="*/ 1327758 h 2107231"/>
              <a:gd name="connsiteX126" fmla="*/ 350729 w 2968669"/>
              <a:gd name="connsiteY126" fmla="*/ 1318364 h 2107231"/>
              <a:gd name="connsiteX127" fmla="*/ 269310 w 2968669"/>
              <a:gd name="connsiteY127" fmla="*/ 1315232 h 2107231"/>
              <a:gd name="connsiteX128" fmla="*/ 269310 w 2968669"/>
              <a:gd name="connsiteY128" fmla="*/ 1265128 h 2107231"/>
              <a:gd name="connsiteX129" fmla="*/ 284967 w 2968669"/>
              <a:gd name="connsiteY129" fmla="*/ 1240076 h 2107231"/>
              <a:gd name="connsiteX130" fmla="*/ 272441 w 2968669"/>
              <a:gd name="connsiteY130" fmla="*/ 1202498 h 2107231"/>
              <a:gd name="connsiteX131" fmla="*/ 300625 w 2968669"/>
              <a:gd name="connsiteY131" fmla="*/ 1102290 h 2107231"/>
              <a:gd name="connsiteX132" fmla="*/ 322545 w 2968669"/>
              <a:gd name="connsiteY132" fmla="*/ 973898 h 2107231"/>
              <a:gd name="connsiteX133" fmla="*/ 300625 w 2968669"/>
              <a:gd name="connsiteY133" fmla="*/ 948846 h 2107231"/>
              <a:gd name="connsiteX134" fmla="*/ 259915 w 2968669"/>
              <a:gd name="connsiteY134" fmla="*/ 936320 h 2107231"/>
              <a:gd name="connsiteX135" fmla="*/ 234863 w 2968669"/>
              <a:gd name="connsiteY135" fmla="*/ 911268 h 2107231"/>
              <a:gd name="connsiteX136" fmla="*/ 178496 w 2968669"/>
              <a:gd name="connsiteY136" fmla="*/ 933189 h 2107231"/>
              <a:gd name="connsiteX137" fmla="*/ 144050 w 2968669"/>
              <a:gd name="connsiteY137" fmla="*/ 911268 h 2107231"/>
              <a:gd name="connsiteX138" fmla="*/ 115866 w 2968669"/>
              <a:gd name="connsiteY138" fmla="*/ 911268 h 2107231"/>
              <a:gd name="connsiteX139" fmla="*/ 115866 w 2968669"/>
              <a:gd name="connsiteY139" fmla="*/ 923794 h 2107231"/>
              <a:gd name="connsiteX140" fmla="*/ 75156 w 2968669"/>
              <a:gd name="connsiteY140" fmla="*/ 920663 h 2107231"/>
              <a:gd name="connsiteX141" fmla="*/ 0 w 2968669"/>
              <a:gd name="connsiteY141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495229 w 2968669"/>
              <a:gd name="connsiteY107" fmla="*/ 1341654 h 2107231"/>
              <a:gd name="connsiteX108" fmla="*/ 1424836 w 2968669"/>
              <a:gd name="connsiteY108" fmla="*/ 1290180 h 2107231"/>
              <a:gd name="connsiteX109" fmla="*/ 1327759 w 2968669"/>
              <a:gd name="connsiteY109" fmla="*/ 1305838 h 2107231"/>
              <a:gd name="connsiteX110" fmla="*/ 1258866 w 2968669"/>
              <a:gd name="connsiteY110" fmla="*/ 1271391 h 2107231"/>
              <a:gd name="connsiteX111" fmla="*/ 1152395 w 2968669"/>
              <a:gd name="connsiteY111" fmla="*/ 1362205 h 2107231"/>
              <a:gd name="connsiteX112" fmla="*/ 1055318 w 2968669"/>
              <a:gd name="connsiteY112" fmla="*/ 1456150 h 2107231"/>
              <a:gd name="connsiteX113" fmla="*/ 1011477 w 2968669"/>
              <a:gd name="connsiteY113" fmla="*/ 1412309 h 2107231"/>
              <a:gd name="connsiteX114" fmla="*/ 923795 w 2968669"/>
              <a:gd name="connsiteY114" fmla="*/ 1255734 h 2107231"/>
              <a:gd name="connsiteX115" fmla="*/ 873691 w 2968669"/>
              <a:gd name="connsiteY115" fmla="*/ 1224419 h 2107231"/>
              <a:gd name="connsiteX116" fmla="*/ 829850 w 2968669"/>
              <a:gd name="connsiteY116" fmla="*/ 1227550 h 2107231"/>
              <a:gd name="connsiteX117" fmla="*/ 804797 w 2968669"/>
              <a:gd name="connsiteY117" fmla="*/ 1180578 h 2107231"/>
              <a:gd name="connsiteX118" fmla="*/ 748430 w 2968669"/>
              <a:gd name="connsiteY118" fmla="*/ 1149263 h 2107231"/>
              <a:gd name="connsiteX119" fmla="*/ 704589 w 2968669"/>
              <a:gd name="connsiteY119" fmla="*/ 1224419 h 2107231"/>
              <a:gd name="connsiteX120" fmla="*/ 638828 w 2968669"/>
              <a:gd name="connsiteY120" fmla="*/ 1221287 h 2107231"/>
              <a:gd name="connsiteX121" fmla="*/ 591855 w 2968669"/>
              <a:gd name="connsiteY121" fmla="*/ 1155526 h 2107231"/>
              <a:gd name="connsiteX122" fmla="*/ 516699 w 2968669"/>
              <a:gd name="connsiteY122" fmla="*/ 1146131 h 2107231"/>
              <a:gd name="connsiteX123" fmla="*/ 526093 w 2968669"/>
              <a:gd name="connsiteY123" fmla="*/ 1233813 h 2107231"/>
              <a:gd name="connsiteX124" fmla="*/ 501041 w 2968669"/>
              <a:gd name="connsiteY124" fmla="*/ 1249471 h 2107231"/>
              <a:gd name="connsiteX125" fmla="*/ 507304 w 2968669"/>
              <a:gd name="connsiteY125" fmla="*/ 1327758 h 2107231"/>
              <a:gd name="connsiteX126" fmla="*/ 350729 w 2968669"/>
              <a:gd name="connsiteY126" fmla="*/ 1318364 h 2107231"/>
              <a:gd name="connsiteX127" fmla="*/ 269310 w 2968669"/>
              <a:gd name="connsiteY127" fmla="*/ 1315232 h 2107231"/>
              <a:gd name="connsiteX128" fmla="*/ 269310 w 2968669"/>
              <a:gd name="connsiteY128" fmla="*/ 1265128 h 2107231"/>
              <a:gd name="connsiteX129" fmla="*/ 284967 w 2968669"/>
              <a:gd name="connsiteY129" fmla="*/ 1240076 h 2107231"/>
              <a:gd name="connsiteX130" fmla="*/ 272441 w 2968669"/>
              <a:gd name="connsiteY130" fmla="*/ 1202498 h 2107231"/>
              <a:gd name="connsiteX131" fmla="*/ 300625 w 2968669"/>
              <a:gd name="connsiteY131" fmla="*/ 1102290 h 2107231"/>
              <a:gd name="connsiteX132" fmla="*/ 322545 w 2968669"/>
              <a:gd name="connsiteY132" fmla="*/ 973898 h 2107231"/>
              <a:gd name="connsiteX133" fmla="*/ 300625 w 2968669"/>
              <a:gd name="connsiteY133" fmla="*/ 948846 h 2107231"/>
              <a:gd name="connsiteX134" fmla="*/ 259915 w 2968669"/>
              <a:gd name="connsiteY134" fmla="*/ 936320 h 2107231"/>
              <a:gd name="connsiteX135" fmla="*/ 234863 w 2968669"/>
              <a:gd name="connsiteY135" fmla="*/ 911268 h 2107231"/>
              <a:gd name="connsiteX136" fmla="*/ 178496 w 2968669"/>
              <a:gd name="connsiteY136" fmla="*/ 933189 h 2107231"/>
              <a:gd name="connsiteX137" fmla="*/ 144050 w 2968669"/>
              <a:gd name="connsiteY137" fmla="*/ 911268 h 2107231"/>
              <a:gd name="connsiteX138" fmla="*/ 115866 w 2968669"/>
              <a:gd name="connsiteY138" fmla="*/ 911268 h 2107231"/>
              <a:gd name="connsiteX139" fmla="*/ 115866 w 2968669"/>
              <a:gd name="connsiteY139" fmla="*/ 923794 h 2107231"/>
              <a:gd name="connsiteX140" fmla="*/ 75156 w 2968669"/>
              <a:gd name="connsiteY140" fmla="*/ 920663 h 2107231"/>
              <a:gd name="connsiteX141" fmla="*/ 0 w 2968669"/>
              <a:gd name="connsiteY141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433317 w 2968669"/>
              <a:gd name="connsiteY107" fmla="*/ 1384516 h 2107231"/>
              <a:gd name="connsiteX108" fmla="*/ 1495229 w 2968669"/>
              <a:gd name="connsiteY108" fmla="*/ 1341654 h 2107231"/>
              <a:gd name="connsiteX109" fmla="*/ 1424836 w 2968669"/>
              <a:gd name="connsiteY109" fmla="*/ 1290180 h 2107231"/>
              <a:gd name="connsiteX110" fmla="*/ 1327759 w 2968669"/>
              <a:gd name="connsiteY110" fmla="*/ 1305838 h 2107231"/>
              <a:gd name="connsiteX111" fmla="*/ 1258866 w 2968669"/>
              <a:gd name="connsiteY111" fmla="*/ 1271391 h 2107231"/>
              <a:gd name="connsiteX112" fmla="*/ 1152395 w 2968669"/>
              <a:gd name="connsiteY112" fmla="*/ 1362205 h 2107231"/>
              <a:gd name="connsiteX113" fmla="*/ 1055318 w 2968669"/>
              <a:gd name="connsiteY113" fmla="*/ 1456150 h 2107231"/>
              <a:gd name="connsiteX114" fmla="*/ 1011477 w 2968669"/>
              <a:gd name="connsiteY114" fmla="*/ 1412309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95229 w 2968669"/>
              <a:gd name="connsiteY108" fmla="*/ 1341654 h 2107231"/>
              <a:gd name="connsiteX109" fmla="*/ 1424836 w 2968669"/>
              <a:gd name="connsiteY109" fmla="*/ 1290180 h 2107231"/>
              <a:gd name="connsiteX110" fmla="*/ 1327759 w 2968669"/>
              <a:gd name="connsiteY110" fmla="*/ 1305838 h 2107231"/>
              <a:gd name="connsiteX111" fmla="*/ 1258866 w 2968669"/>
              <a:gd name="connsiteY111" fmla="*/ 1271391 h 2107231"/>
              <a:gd name="connsiteX112" fmla="*/ 1152395 w 2968669"/>
              <a:gd name="connsiteY112" fmla="*/ 1362205 h 2107231"/>
              <a:gd name="connsiteX113" fmla="*/ 1055318 w 2968669"/>
              <a:gd name="connsiteY113" fmla="*/ 1456150 h 2107231"/>
              <a:gd name="connsiteX114" fmla="*/ 1011477 w 2968669"/>
              <a:gd name="connsiteY114" fmla="*/ 1412309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95229 w 2968669"/>
              <a:gd name="connsiteY108" fmla="*/ 1341654 h 2107231"/>
              <a:gd name="connsiteX109" fmla="*/ 1424836 w 2968669"/>
              <a:gd name="connsiteY109" fmla="*/ 1290180 h 2107231"/>
              <a:gd name="connsiteX110" fmla="*/ 1327759 w 2968669"/>
              <a:gd name="connsiteY110" fmla="*/ 1305838 h 2107231"/>
              <a:gd name="connsiteX111" fmla="*/ 1258866 w 2968669"/>
              <a:gd name="connsiteY111" fmla="*/ 1271391 h 2107231"/>
              <a:gd name="connsiteX112" fmla="*/ 1152395 w 2968669"/>
              <a:gd name="connsiteY112" fmla="*/ 1362205 h 2107231"/>
              <a:gd name="connsiteX113" fmla="*/ 1055318 w 2968669"/>
              <a:gd name="connsiteY113" fmla="*/ 1456150 h 2107231"/>
              <a:gd name="connsiteX114" fmla="*/ 1011477 w 2968669"/>
              <a:gd name="connsiteY114" fmla="*/ 1412309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305838 h 2107231"/>
              <a:gd name="connsiteX111" fmla="*/ 1258866 w 2968669"/>
              <a:gd name="connsiteY111" fmla="*/ 1271391 h 2107231"/>
              <a:gd name="connsiteX112" fmla="*/ 1152395 w 2968669"/>
              <a:gd name="connsiteY112" fmla="*/ 1362205 h 2107231"/>
              <a:gd name="connsiteX113" fmla="*/ 1055318 w 2968669"/>
              <a:gd name="connsiteY113" fmla="*/ 1456150 h 2107231"/>
              <a:gd name="connsiteX114" fmla="*/ 1011477 w 2968669"/>
              <a:gd name="connsiteY114" fmla="*/ 1412309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305838 h 2107231"/>
              <a:gd name="connsiteX111" fmla="*/ 1258866 w 2968669"/>
              <a:gd name="connsiteY111" fmla="*/ 1271391 h 2107231"/>
              <a:gd name="connsiteX112" fmla="*/ 1152395 w 2968669"/>
              <a:gd name="connsiteY112" fmla="*/ 1362205 h 2107231"/>
              <a:gd name="connsiteX113" fmla="*/ 1055318 w 2968669"/>
              <a:gd name="connsiteY113" fmla="*/ 1456150 h 2107231"/>
              <a:gd name="connsiteX114" fmla="*/ 1011477 w 2968669"/>
              <a:gd name="connsiteY114" fmla="*/ 1412309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305838 h 2107231"/>
              <a:gd name="connsiteX111" fmla="*/ 1258866 w 2968669"/>
              <a:gd name="connsiteY111" fmla="*/ 1271391 h 2107231"/>
              <a:gd name="connsiteX112" fmla="*/ 1152395 w 2968669"/>
              <a:gd name="connsiteY112" fmla="*/ 1362205 h 2107231"/>
              <a:gd name="connsiteX113" fmla="*/ 1055318 w 2968669"/>
              <a:gd name="connsiteY113" fmla="*/ 1456150 h 2107231"/>
              <a:gd name="connsiteX114" fmla="*/ 1011477 w 2968669"/>
              <a:gd name="connsiteY114" fmla="*/ 1412309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305838 h 2107231"/>
              <a:gd name="connsiteX111" fmla="*/ 1258866 w 2968669"/>
              <a:gd name="connsiteY111" fmla="*/ 1271391 h 2107231"/>
              <a:gd name="connsiteX112" fmla="*/ 1152395 w 2968669"/>
              <a:gd name="connsiteY112" fmla="*/ 1362205 h 2107231"/>
              <a:gd name="connsiteX113" fmla="*/ 1055318 w 2968669"/>
              <a:gd name="connsiteY113" fmla="*/ 1456150 h 2107231"/>
              <a:gd name="connsiteX114" fmla="*/ 1011477 w 2968669"/>
              <a:gd name="connsiteY114" fmla="*/ 1412309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58866 w 2968669"/>
              <a:gd name="connsiteY111" fmla="*/ 1271391 h 2107231"/>
              <a:gd name="connsiteX112" fmla="*/ 1152395 w 2968669"/>
              <a:gd name="connsiteY112" fmla="*/ 1362205 h 2107231"/>
              <a:gd name="connsiteX113" fmla="*/ 1055318 w 2968669"/>
              <a:gd name="connsiteY113" fmla="*/ 1456150 h 2107231"/>
              <a:gd name="connsiteX114" fmla="*/ 1011477 w 2968669"/>
              <a:gd name="connsiteY114" fmla="*/ 1412309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5535 w 2968669"/>
              <a:gd name="connsiteY111" fmla="*/ 1269010 h 2107231"/>
              <a:gd name="connsiteX112" fmla="*/ 1152395 w 2968669"/>
              <a:gd name="connsiteY112" fmla="*/ 1362205 h 2107231"/>
              <a:gd name="connsiteX113" fmla="*/ 1055318 w 2968669"/>
              <a:gd name="connsiteY113" fmla="*/ 1456150 h 2107231"/>
              <a:gd name="connsiteX114" fmla="*/ 1011477 w 2968669"/>
              <a:gd name="connsiteY114" fmla="*/ 1412309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5535 w 2968669"/>
              <a:gd name="connsiteY111" fmla="*/ 1269010 h 2107231"/>
              <a:gd name="connsiteX112" fmla="*/ 1152395 w 2968669"/>
              <a:gd name="connsiteY112" fmla="*/ 1362205 h 2107231"/>
              <a:gd name="connsiteX113" fmla="*/ 1055318 w 2968669"/>
              <a:gd name="connsiteY113" fmla="*/ 1456150 h 2107231"/>
              <a:gd name="connsiteX114" fmla="*/ 1011477 w 2968669"/>
              <a:gd name="connsiteY114" fmla="*/ 1412309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5535 w 2968669"/>
              <a:gd name="connsiteY111" fmla="*/ 1269010 h 2107231"/>
              <a:gd name="connsiteX112" fmla="*/ 1178589 w 2968669"/>
              <a:gd name="connsiteY112" fmla="*/ 1347918 h 2107231"/>
              <a:gd name="connsiteX113" fmla="*/ 1055318 w 2968669"/>
              <a:gd name="connsiteY113" fmla="*/ 1456150 h 2107231"/>
              <a:gd name="connsiteX114" fmla="*/ 1011477 w 2968669"/>
              <a:gd name="connsiteY114" fmla="*/ 1412309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5535 w 2968669"/>
              <a:gd name="connsiteY111" fmla="*/ 1269010 h 2107231"/>
              <a:gd name="connsiteX112" fmla="*/ 1178589 w 2968669"/>
              <a:gd name="connsiteY112" fmla="*/ 1347918 h 2107231"/>
              <a:gd name="connsiteX113" fmla="*/ 1055318 w 2968669"/>
              <a:gd name="connsiteY113" fmla="*/ 1456150 h 2107231"/>
              <a:gd name="connsiteX114" fmla="*/ 1011477 w 2968669"/>
              <a:gd name="connsiteY114" fmla="*/ 1412309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5535 w 2968669"/>
              <a:gd name="connsiteY111" fmla="*/ 1269010 h 2107231"/>
              <a:gd name="connsiteX112" fmla="*/ 1178589 w 2968669"/>
              <a:gd name="connsiteY112" fmla="*/ 1347918 h 2107231"/>
              <a:gd name="connsiteX113" fmla="*/ 1055318 w 2968669"/>
              <a:gd name="connsiteY113" fmla="*/ 1456150 h 2107231"/>
              <a:gd name="connsiteX114" fmla="*/ 1011477 w 2968669"/>
              <a:gd name="connsiteY114" fmla="*/ 1412309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5535 w 2968669"/>
              <a:gd name="connsiteY111" fmla="*/ 1269010 h 2107231"/>
              <a:gd name="connsiteX112" fmla="*/ 1178589 w 2968669"/>
              <a:gd name="connsiteY112" fmla="*/ 1347918 h 2107231"/>
              <a:gd name="connsiteX113" fmla="*/ 1086274 w 2968669"/>
              <a:gd name="connsiteY113" fmla="*/ 1432337 h 2107231"/>
              <a:gd name="connsiteX114" fmla="*/ 1011477 w 2968669"/>
              <a:gd name="connsiteY114" fmla="*/ 1412309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5535 w 2968669"/>
              <a:gd name="connsiteY111" fmla="*/ 1269010 h 2107231"/>
              <a:gd name="connsiteX112" fmla="*/ 1178589 w 2968669"/>
              <a:gd name="connsiteY112" fmla="*/ 1347918 h 2107231"/>
              <a:gd name="connsiteX113" fmla="*/ 1086274 w 2968669"/>
              <a:gd name="connsiteY113" fmla="*/ 1432337 h 2107231"/>
              <a:gd name="connsiteX114" fmla="*/ 1011477 w 2968669"/>
              <a:gd name="connsiteY114" fmla="*/ 1412309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5535 w 2968669"/>
              <a:gd name="connsiteY111" fmla="*/ 1269010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1477 w 2968669"/>
              <a:gd name="connsiteY114" fmla="*/ 1412309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5535 w 2968669"/>
              <a:gd name="connsiteY111" fmla="*/ 1269010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1477 w 2968669"/>
              <a:gd name="connsiteY114" fmla="*/ 1412309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1477 w 2968669"/>
              <a:gd name="connsiteY114" fmla="*/ 1412309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1477 w 2968669"/>
              <a:gd name="connsiteY114" fmla="*/ 1412309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01952 w 2968669"/>
              <a:gd name="connsiteY114" fmla="*/ 1402784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3858 w 2968669"/>
              <a:gd name="connsiteY114" fmla="*/ 1428977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23795 w 2968669"/>
              <a:gd name="connsiteY115" fmla="*/ 1255734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48430 w 2968669"/>
              <a:gd name="connsiteY119" fmla="*/ 1149263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53193 w 2968669"/>
              <a:gd name="connsiteY119" fmla="*/ 1161169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53193 w 2968669"/>
              <a:gd name="connsiteY119" fmla="*/ 1161169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53193 w 2968669"/>
              <a:gd name="connsiteY119" fmla="*/ 1161169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1855 w 2968669"/>
              <a:gd name="connsiteY122" fmla="*/ 1155526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53193 w 2968669"/>
              <a:gd name="connsiteY119" fmla="*/ 1161169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4236 w 2968669"/>
              <a:gd name="connsiteY122" fmla="*/ 1160288 h 2107231"/>
              <a:gd name="connsiteX123" fmla="*/ 516699 w 2968669"/>
              <a:gd name="connsiteY123" fmla="*/ 1146131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53193 w 2968669"/>
              <a:gd name="connsiteY119" fmla="*/ 1161169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4236 w 2968669"/>
              <a:gd name="connsiteY122" fmla="*/ 1160288 h 2107231"/>
              <a:gd name="connsiteX123" fmla="*/ 521461 w 2968669"/>
              <a:gd name="connsiteY123" fmla="*/ 1153275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7304 w 2968669"/>
              <a:gd name="connsiteY126" fmla="*/ 1327758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53193 w 2968669"/>
              <a:gd name="connsiteY119" fmla="*/ 1161169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4236 w 2968669"/>
              <a:gd name="connsiteY122" fmla="*/ 1160288 h 2107231"/>
              <a:gd name="connsiteX123" fmla="*/ 521461 w 2968669"/>
              <a:gd name="connsiteY123" fmla="*/ 1153275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4923 w 2968669"/>
              <a:gd name="connsiteY126" fmla="*/ 1320615 h 2107231"/>
              <a:gd name="connsiteX127" fmla="*/ 35072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53193 w 2968669"/>
              <a:gd name="connsiteY119" fmla="*/ 1161169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4236 w 2968669"/>
              <a:gd name="connsiteY122" fmla="*/ 1160288 h 2107231"/>
              <a:gd name="connsiteX123" fmla="*/ 521461 w 2968669"/>
              <a:gd name="connsiteY123" fmla="*/ 1153275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4923 w 2968669"/>
              <a:gd name="connsiteY126" fmla="*/ 1320615 h 2107231"/>
              <a:gd name="connsiteX127" fmla="*/ 369779 w 2968669"/>
              <a:gd name="connsiteY127" fmla="*/ 1318364 h 2107231"/>
              <a:gd name="connsiteX128" fmla="*/ 269310 w 2968669"/>
              <a:gd name="connsiteY128" fmla="*/ 1315232 h 2107231"/>
              <a:gd name="connsiteX129" fmla="*/ 269310 w 2968669"/>
              <a:gd name="connsiteY129" fmla="*/ 1265128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53193 w 2968669"/>
              <a:gd name="connsiteY119" fmla="*/ 1161169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4236 w 2968669"/>
              <a:gd name="connsiteY122" fmla="*/ 1160288 h 2107231"/>
              <a:gd name="connsiteX123" fmla="*/ 521461 w 2968669"/>
              <a:gd name="connsiteY123" fmla="*/ 1153275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4923 w 2968669"/>
              <a:gd name="connsiteY126" fmla="*/ 1320615 h 2107231"/>
              <a:gd name="connsiteX127" fmla="*/ 369779 w 2968669"/>
              <a:gd name="connsiteY127" fmla="*/ 1318364 h 2107231"/>
              <a:gd name="connsiteX128" fmla="*/ 269310 w 2968669"/>
              <a:gd name="connsiteY128" fmla="*/ 1315232 h 2107231"/>
              <a:gd name="connsiteX129" fmla="*/ 271691 w 2968669"/>
              <a:gd name="connsiteY129" fmla="*/ 1267509 h 2107231"/>
              <a:gd name="connsiteX130" fmla="*/ 284967 w 2968669"/>
              <a:gd name="connsiteY130" fmla="*/ 1240076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53193 w 2968669"/>
              <a:gd name="connsiteY119" fmla="*/ 1161169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4236 w 2968669"/>
              <a:gd name="connsiteY122" fmla="*/ 1160288 h 2107231"/>
              <a:gd name="connsiteX123" fmla="*/ 521461 w 2968669"/>
              <a:gd name="connsiteY123" fmla="*/ 1153275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4923 w 2968669"/>
              <a:gd name="connsiteY126" fmla="*/ 1320615 h 2107231"/>
              <a:gd name="connsiteX127" fmla="*/ 369779 w 2968669"/>
              <a:gd name="connsiteY127" fmla="*/ 1318364 h 2107231"/>
              <a:gd name="connsiteX128" fmla="*/ 269310 w 2968669"/>
              <a:gd name="connsiteY128" fmla="*/ 1315232 h 2107231"/>
              <a:gd name="connsiteX129" fmla="*/ 271691 w 2968669"/>
              <a:gd name="connsiteY129" fmla="*/ 1267509 h 2107231"/>
              <a:gd name="connsiteX130" fmla="*/ 296873 w 2968669"/>
              <a:gd name="connsiteY130" fmla="*/ 1247220 h 2107231"/>
              <a:gd name="connsiteX131" fmla="*/ 272441 w 2968669"/>
              <a:gd name="connsiteY131" fmla="*/ 1202498 h 2107231"/>
              <a:gd name="connsiteX132" fmla="*/ 300625 w 2968669"/>
              <a:gd name="connsiteY132" fmla="*/ 1102290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53193 w 2968669"/>
              <a:gd name="connsiteY119" fmla="*/ 1161169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4236 w 2968669"/>
              <a:gd name="connsiteY122" fmla="*/ 1160288 h 2107231"/>
              <a:gd name="connsiteX123" fmla="*/ 521461 w 2968669"/>
              <a:gd name="connsiteY123" fmla="*/ 1153275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4923 w 2968669"/>
              <a:gd name="connsiteY126" fmla="*/ 1320615 h 2107231"/>
              <a:gd name="connsiteX127" fmla="*/ 369779 w 2968669"/>
              <a:gd name="connsiteY127" fmla="*/ 1318364 h 2107231"/>
              <a:gd name="connsiteX128" fmla="*/ 269310 w 2968669"/>
              <a:gd name="connsiteY128" fmla="*/ 1315232 h 2107231"/>
              <a:gd name="connsiteX129" fmla="*/ 271691 w 2968669"/>
              <a:gd name="connsiteY129" fmla="*/ 1267509 h 2107231"/>
              <a:gd name="connsiteX130" fmla="*/ 296873 w 2968669"/>
              <a:gd name="connsiteY130" fmla="*/ 1247220 h 2107231"/>
              <a:gd name="connsiteX131" fmla="*/ 272441 w 2968669"/>
              <a:gd name="connsiteY131" fmla="*/ 1202498 h 2107231"/>
              <a:gd name="connsiteX132" fmla="*/ 283956 w 2968669"/>
              <a:gd name="connsiteY132" fmla="*/ 1116577 h 2107231"/>
              <a:gd name="connsiteX133" fmla="*/ 322545 w 2968669"/>
              <a:gd name="connsiteY133" fmla="*/ 973898 h 2107231"/>
              <a:gd name="connsiteX134" fmla="*/ 300625 w 2968669"/>
              <a:gd name="connsiteY134" fmla="*/ 948846 h 2107231"/>
              <a:gd name="connsiteX135" fmla="*/ 259915 w 2968669"/>
              <a:gd name="connsiteY135" fmla="*/ 936320 h 2107231"/>
              <a:gd name="connsiteX136" fmla="*/ 234863 w 2968669"/>
              <a:gd name="connsiteY136" fmla="*/ 911268 h 2107231"/>
              <a:gd name="connsiteX137" fmla="*/ 178496 w 2968669"/>
              <a:gd name="connsiteY137" fmla="*/ 933189 h 2107231"/>
              <a:gd name="connsiteX138" fmla="*/ 144050 w 2968669"/>
              <a:gd name="connsiteY138" fmla="*/ 911268 h 2107231"/>
              <a:gd name="connsiteX139" fmla="*/ 115866 w 2968669"/>
              <a:gd name="connsiteY139" fmla="*/ 911268 h 2107231"/>
              <a:gd name="connsiteX140" fmla="*/ 115866 w 2968669"/>
              <a:gd name="connsiteY140" fmla="*/ 923794 h 2107231"/>
              <a:gd name="connsiteX141" fmla="*/ 75156 w 2968669"/>
              <a:gd name="connsiteY141" fmla="*/ 920663 h 2107231"/>
              <a:gd name="connsiteX142" fmla="*/ 0 w 2968669"/>
              <a:gd name="connsiteY142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53193 w 2968669"/>
              <a:gd name="connsiteY119" fmla="*/ 1161169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4236 w 2968669"/>
              <a:gd name="connsiteY122" fmla="*/ 1160288 h 2107231"/>
              <a:gd name="connsiteX123" fmla="*/ 521461 w 2968669"/>
              <a:gd name="connsiteY123" fmla="*/ 1153275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4923 w 2968669"/>
              <a:gd name="connsiteY126" fmla="*/ 1320615 h 2107231"/>
              <a:gd name="connsiteX127" fmla="*/ 369779 w 2968669"/>
              <a:gd name="connsiteY127" fmla="*/ 1318364 h 2107231"/>
              <a:gd name="connsiteX128" fmla="*/ 269310 w 2968669"/>
              <a:gd name="connsiteY128" fmla="*/ 1315232 h 2107231"/>
              <a:gd name="connsiteX129" fmla="*/ 271691 w 2968669"/>
              <a:gd name="connsiteY129" fmla="*/ 1267509 h 2107231"/>
              <a:gd name="connsiteX130" fmla="*/ 296873 w 2968669"/>
              <a:gd name="connsiteY130" fmla="*/ 1247220 h 2107231"/>
              <a:gd name="connsiteX131" fmla="*/ 272441 w 2968669"/>
              <a:gd name="connsiteY131" fmla="*/ 1202498 h 2107231"/>
              <a:gd name="connsiteX132" fmla="*/ 273648 w 2968669"/>
              <a:gd name="connsiteY132" fmla="*/ 1179729 h 2107231"/>
              <a:gd name="connsiteX133" fmla="*/ 283956 w 2968669"/>
              <a:gd name="connsiteY133" fmla="*/ 1116577 h 2107231"/>
              <a:gd name="connsiteX134" fmla="*/ 322545 w 2968669"/>
              <a:gd name="connsiteY134" fmla="*/ 973898 h 2107231"/>
              <a:gd name="connsiteX135" fmla="*/ 300625 w 2968669"/>
              <a:gd name="connsiteY135" fmla="*/ 948846 h 2107231"/>
              <a:gd name="connsiteX136" fmla="*/ 259915 w 2968669"/>
              <a:gd name="connsiteY136" fmla="*/ 936320 h 2107231"/>
              <a:gd name="connsiteX137" fmla="*/ 234863 w 2968669"/>
              <a:gd name="connsiteY137" fmla="*/ 911268 h 2107231"/>
              <a:gd name="connsiteX138" fmla="*/ 178496 w 2968669"/>
              <a:gd name="connsiteY138" fmla="*/ 933189 h 2107231"/>
              <a:gd name="connsiteX139" fmla="*/ 144050 w 2968669"/>
              <a:gd name="connsiteY139" fmla="*/ 911268 h 2107231"/>
              <a:gd name="connsiteX140" fmla="*/ 115866 w 2968669"/>
              <a:gd name="connsiteY140" fmla="*/ 911268 h 2107231"/>
              <a:gd name="connsiteX141" fmla="*/ 115866 w 2968669"/>
              <a:gd name="connsiteY141" fmla="*/ 923794 h 2107231"/>
              <a:gd name="connsiteX142" fmla="*/ 75156 w 2968669"/>
              <a:gd name="connsiteY142" fmla="*/ 920663 h 2107231"/>
              <a:gd name="connsiteX143" fmla="*/ 0 w 2968669"/>
              <a:gd name="connsiteY143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53193 w 2968669"/>
              <a:gd name="connsiteY119" fmla="*/ 1161169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4236 w 2968669"/>
              <a:gd name="connsiteY122" fmla="*/ 1160288 h 2107231"/>
              <a:gd name="connsiteX123" fmla="*/ 521461 w 2968669"/>
              <a:gd name="connsiteY123" fmla="*/ 1153275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4923 w 2968669"/>
              <a:gd name="connsiteY126" fmla="*/ 1320615 h 2107231"/>
              <a:gd name="connsiteX127" fmla="*/ 369779 w 2968669"/>
              <a:gd name="connsiteY127" fmla="*/ 1318364 h 2107231"/>
              <a:gd name="connsiteX128" fmla="*/ 269310 w 2968669"/>
              <a:gd name="connsiteY128" fmla="*/ 1315232 h 2107231"/>
              <a:gd name="connsiteX129" fmla="*/ 271691 w 2968669"/>
              <a:gd name="connsiteY129" fmla="*/ 1267509 h 2107231"/>
              <a:gd name="connsiteX130" fmla="*/ 296873 w 2968669"/>
              <a:gd name="connsiteY130" fmla="*/ 1247220 h 2107231"/>
              <a:gd name="connsiteX131" fmla="*/ 272441 w 2968669"/>
              <a:gd name="connsiteY131" fmla="*/ 1202498 h 2107231"/>
              <a:gd name="connsiteX132" fmla="*/ 290317 w 2968669"/>
              <a:gd name="connsiteY132" fmla="*/ 1184492 h 2107231"/>
              <a:gd name="connsiteX133" fmla="*/ 283956 w 2968669"/>
              <a:gd name="connsiteY133" fmla="*/ 1116577 h 2107231"/>
              <a:gd name="connsiteX134" fmla="*/ 322545 w 2968669"/>
              <a:gd name="connsiteY134" fmla="*/ 973898 h 2107231"/>
              <a:gd name="connsiteX135" fmla="*/ 300625 w 2968669"/>
              <a:gd name="connsiteY135" fmla="*/ 948846 h 2107231"/>
              <a:gd name="connsiteX136" fmla="*/ 259915 w 2968669"/>
              <a:gd name="connsiteY136" fmla="*/ 936320 h 2107231"/>
              <a:gd name="connsiteX137" fmla="*/ 234863 w 2968669"/>
              <a:gd name="connsiteY137" fmla="*/ 911268 h 2107231"/>
              <a:gd name="connsiteX138" fmla="*/ 178496 w 2968669"/>
              <a:gd name="connsiteY138" fmla="*/ 933189 h 2107231"/>
              <a:gd name="connsiteX139" fmla="*/ 144050 w 2968669"/>
              <a:gd name="connsiteY139" fmla="*/ 911268 h 2107231"/>
              <a:gd name="connsiteX140" fmla="*/ 115866 w 2968669"/>
              <a:gd name="connsiteY140" fmla="*/ 911268 h 2107231"/>
              <a:gd name="connsiteX141" fmla="*/ 115866 w 2968669"/>
              <a:gd name="connsiteY141" fmla="*/ 923794 h 2107231"/>
              <a:gd name="connsiteX142" fmla="*/ 75156 w 2968669"/>
              <a:gd name="connsiteY142" fmla="*/ 920663 h 2107231"/>
              <a:gd name="connsiteX143" fmla="*/ 0 w 2968669"/>
              <a:gd name="connsiteY143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53193 w 2968669"/>
              <a:gd name="connsiteY119" fmla="*/ 1161169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4236 w 2968669"/>
              <a:gd name="connsiteY122" fmla="*/ 1160288 h 2107231"/>
              <a:gd name="connsiteX123" fmla="*/ 521461 w 2968669"/>
              <a:gd name="connsiteY123" fmla="*/ 1153275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4923 w 2968669"/>
              <a:gd name="connsiteY126" fmla="*/ 1320615 h 2107231"/>
              <a:gd name="connsiteX127" fmla="*/ 369779 w 2968669"/>
              <a:gd name="connsiteY127" fmla="*/ 1318364 h 2107231"/>
              <a:gd name="connsiteX128" fmla="*/ 342705 w 2968669"/>
              <a:gd name="connsiteY128" fmla="*/ 1313079 h 2107231"/>
              <a:gd name="connsiteX129" fmla="*/ 269310 w 2968669"/>
              <a:gd name="connsiteY129" fmla="*/ 1315232 h 2107231"/>
              <a:gd name="connsiteX130" fmla="*/ 271691 w 2968669"/>
              <a:gd name="connsiteY130" fmla="*/ 1267509 h 2107231"/>
              <a:gd name="connsiteX131" fmla="*/ 296873 w 2968669"/>
              <a:gd name="connsiteY131" fmla="*/ 1247220 h 2107231"/>
              <a:gd name="connsiteX132" fmla="*/ 272441 w 2968669"/>
              <a:gd name="connsiteY132" fmla="*/ 1202498 h 2107231"/>
              <a:gd name="connsiteX133" fmla="*/ 290317 w 2968669"/>
              <a:gd name="connsiteY133" fmla="*/ 1184492 h 2107231"/>
              <a:gd name="connsiteX134" fmla="*/ 283956 w 2968669"/>
              <a:gd name="connsiteY134" fmla="*/ 1116577 h 2107231"/>
              <a:gd name="connsiteX135" fmla="*/ 322545 w 2968669"/>
              <a:gd name="connsiteY135" fmla="*/ 973898 h 2107231"/>
              <a:gd name="connsiteX136" fmla="*/ 300625 w 2968669"/>
              <a:gd name="connsiteY136" fmla="*/ 948846 h 2107231"/>
              <a:gd name="connsiteX137" fmla="*/ 259915 w 2968669"/>
              <a:gd name="connsiteY137" fmla="*/ 936320 h 2107231"/>
              <a:gd name="connsiteX138" fmla="*/ 234863 w 2968669"/>
              <a:gd name="connsiteY138" fmla="*/ 911268 h 2107231"/>
              <a:gd name="connsiteX139" fmla="*/ 178496 w 2968669"/>
              <a:gd name="connsiteY139" fmla="*/ 933189 h 2107231"/>
              <a:gd name="connsiteX140" fmla="*/ 144050 w 2968669"/>
              <a:gd name="connsiteY140" fmla="*/ 911268 h 2107231"/>
              <a:gd name="connsiteX141" fmla="*/ 115866 w 2968669"/>
              <a:gd name="connsiteY141" fmla="*/ 911268 h 2107231"/>
              <a:gd name="connsiteX142" fmla="*/ 115866 w 2968669"/>
              <a:gd name="connsiteY142" fmla="*/ 923794 h 2107231"/>
              <a:gd name="connsiteX143" fmla="*/ 75156 w 2968669"/>
              <a:gd name="connsiteY143" fmla="*/ 920663 h 2107231"/>
              <a:gd name="connsiteX144" fmla="*/ 0 w 2968669"/>
              <a:gd name="connsiteY144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53193 w 2968669"/>
              <a:gd name="connsiteY119" fmla="*/ 1161169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4236 w 2968669"/>
              <a:gd name="connsiteY122" fmla="*/ 1160288 h 2107231"/>
              <a:gd name="connsiteX123" fmla="*/ 521461 w 2968669"/>
              <a:gd name="connsiteY123" fmla="*/ 1153275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4923 w 2968669"/>
              <a:gd name="connsiteY126" fmla="*/ 1320615 h 2107231"/>
              <a:gd name="connsiteX127" fmla="*/ 369779 w 2968669"/>
              <a:gd name="connsiteY127" fmla="*/ 1318364 h 2107231"/>
              <a:gd name="connsiteX128" fmla="*/ 356993 w 2968669"/>
              <a:gd name="connsiteY128" fmla="*/ 1308316 h 2107231"/>
              <a:gd name="connsiteX129" fmla="*/ 269310 w 2968669"/>
              <a:gd name="connsiteY129" fmla="*/ 1315232 h 2107231"/>
              <a:gd name="connsiteX130" fmla="*/ 271691 w 2968669"/>
              <a:gd name="connsiteY130" fmla="*/ 1267509 h 2107231"/>
              <a:gd name="connsiteX131" fmla="*/ 296873 w 2968669"/>
              <a:gd name="connsiteY131" fmla="*/ 1247220 h 2107231"/>
              <a:gd name="connsiteX132" fmla="*/ 272441 w 2968669"/>
              <a:gd name="connsiteY132" fmla="*/ 1202498 h 2107231"/>
              <a:gd name="connsiteX133" fmla="*/ 290317 w 2968669"/>
              <a:gd name="connsiteY133" fmla="*/ 1184492 h 2107231"/>
              <a:gd name="connsiteX134" fmla="*/ 283956 w 2968669"/>
              <a:gd name="connsiteY134" fmla="*/ 1116577 h 2107231"/>
              <a:gd name="connsiteX135" fmla="*/ 322545 w 2968669"/>
              <a:gd name="connsiteY135" fmla="*/ 973898 h 2107231"/>
              <a:gd name="connsiteX136" fmla="*/ 300625 w 2968669"/>
              <a:gd name="connsiteY136" fmla="*/ 948846 h 2107231"/>
              <a:gd name="connsiteX137" fmla="*/ 259915 w 2968669"/>
              <a:gd name="connsiteY137" fmla="*/ 936320 h 2107231"/>
              <a:gd name="connsiteX138" fmla="*/ 234863 w 2968669"/>
              <a:gd name="connsiteY138" fmla="*/ 911268 h 2107231"/>
              <a:gd name="connsiteX139" fmla="*/ 178496 w 2968669"/>
              <a:gd name="connsiteY139" fmla="*/ 933189 h 2107231"/>
              <a:gd name="connsiteX140" fmla="*/ 144050 w 2968669"/>
              <a:gd name="connsiteY140" fmla="*/ 911268 h 2107231"/>
              <a:gd name="connsiteX141" fmla="*/ 115866 w 2968669"/>
              <a:gd name="connsiteY141" fmla="*/ 911268 h 2107231"/>
              <a:gd name="connsiteX142" fmla="*/ 115866 w 2968669"/>
              <a:gd name="connsiteY142" fmla="*/ 923794 h 2107231"/>
              <a:gd name="connsiteX143" fmla="*/ 75156 w 2968669"/>
              <a:gd name="connsiteY143" fmla="*/ 920663 h 2107231"/>
              <a:gd name="connsiteX144" fmla="*/ 0 w 2968669"/>
              <a:gd name="connsiteY144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53193 w 2968669"/>
              <a:gd name="connsiteY119" fmla="*/ 1161169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4236 w 2968669"/>
              <a:gd name="connsiteY122" fmla="*/ 1160288 h 2107231"/>
              <a:gd name="connsiteX123" fmla="*/ 521461 w 2968669"/>
              <a:gd name="connsiteY123" fmla="*/ 1153275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4923 w 2968669"/>
              <a:gd name="connsiteY126" fmla="*/ 1320615 h 2107231"/>
              <a:gd name="connsiteX127" fmla="*/ 369779 w 2968669"/>
              <a:gd name="connsiteY127" fmla="*/ 1318364 h 2107231"/>
              <a:gd name="connsiteX128" fmla="*/ 356993 w 2968669"/>
              <a:gd name="connsiteY128" fmla="*/ 1308316 h 2107231"/>
              <a:gd name="connsiteX129" fmla="*/ 269310 w 2968669"/>
              <a:gd name="connsiteY129" fmla="*/ 1315232 h 2107231"/>
              <a:gd name="connsiteX130" fmla="*/ 271691 w 2968669"/>
              <a:gd name="connsiteY130" fmla="*/ 1267509 h 2107231"/>
              <a:gd name="connsiteX131" fmla="*/ 296873 w 2968669"/>
              <a:gd name="connsiteY131" fmla="*/ 1247220 h 2107231"/>
              <a:gd name="connsiteX132" fmla="*/ 272441 w 2968669"/>
              <a:gd name="connsiteY132" fmla="*/ 1202498 h 2107231"/>
              <a:gd name="connsiteX133" fmla="*/ 280792 w 2968669"/>
              <a:gd name="connsiteY133" fmla="*/ 1189254 h 2107231"/>
              <a:gd name="connsiteX134" fmla="*/ 283956 w 2968669"/>
              <a:gd name="connsiteY134" fmla="*/ 1116577 h 2107231"/>
              <a:gd name="connsiteX135" fmla="*/ 322545 w 2968669"/>
              <a:gd name="connsiteY135" fmla="*/ 973898 h 2107231"/>
              <a:gd name="connsiteX136" fmla="*/ 300625 w 2968669"/>
              <a:gd name="connsiteY136" fmla="*/ 948846 h 2107231"/>
              <a:gd name="connsiteX137" fmla="*/ 259915 w 2968669"/>
              <a:gd name="connsiteY137" fmla="*/ 936320 h 2107231"/>
              <a:gd name="connsiteX138" fmla="*/ 234863 w 2968669"/>
              <a:gd name="connsiteY138" fmla="*/ 911268 h 2107231"/>
              <a:gd name="connsiteX139" fmla="*/ 178496 w 2968669"/>
              <a:gd name="connsiteY139" fmla="*/ 933189 h 2107231"/>
              <a:gd name="connsiteX140" fmla="*/ 144050 w 2968669"/>
              <a:gd name="connsiteY140" fmla="*/ 911268 h 2107231"/>
              <a:gd name="connsiteX141" fmla="*/ 115866 w 2968669"/>
              <a:gd name="connsiteY141" fmla="*/ 911268 h 2107231"/>
              <a:gd name="connsiteX142" fmla="*/ 115866 w 2968669"/>
              <a:gd name="connsiteY142" fmla="*/ 923794 h 2107231"/>
              <a:gd name="connsiteX143" fmla="*/ 75156 w 2968669"/>
              <a:gd name="connsiteY143" fmla="*/ 920663 h 2107231"/>
              <a:gd name="connsiteX144" fmla="*/ 0 w 2968669"/>
              <a:gd name="connsiteY144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53193 w 2968669"/>
              <a:gd name="connsiteY119" fmla="*/ 1161169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4236 w 2968669"/>
              <a:gd name="connsiteY122" fmla="*/ 1160288 h 2107231"/>
              <a:gd name="connsiteX123" fmla="*/ 521461 w 2968669"/>
              <a:gd name="connsiteY123" fmla="*/ 1153275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4923 w 2968669"/>
              <a:gd name="connsiteY126" fmla="*/ 1320615 h 2107231"/>
              <a:gd name="connsiteX127" fmla="*/ 369779 w 2968669"/>
              <a:gd name="connsiteY127" fmla="*/ 1318364 h 2107231"/>
              <a:gd name="connsiteX128" fmla="*/ 356993 w 2968669"/>
              <a:gd name="connsiteY128" fmla="*/ 1308316 h 2107231"/>
              <a:gd name="connsiteX129" fmla="*/ 269310 w 2968669"/>
              <a:gd name="connsiteY129" fmla="*/ 1315232 h 2107231"/>
              <a:gd name="connsiteX130" fmla="*/ 271691 w 2968669"/>
              <a:gd name="connsiteY130" fmla="*/ 1267509 h 2107231"/>
              <a:gd name="connsiteX131" fmla="*/ 296873 w 2968669"/>
              <a:gd name="connsiteY131" fmla="*/ 1247220 h 2107231"/>
              <a:gd name="connsiteX132" fmla="*/ 272441 w 2968669"/>
              <a:gd name="connsiteY132" fmla="*/ 1202498 h 2107231"/>
              <a:gd name="connsiteX133" fmla="*/ 280792 w 2968669"/>
              <a:gd name="connsiteY133" fmla="*/ 1189254 h 2107231"/>
              <a:gd name="connsiteX134" fmla="*/ 291100 w 2968669"/>
              <a:gd name="connsiteY134" fmla="*/ 1116577 h 2107231"/>
              <a:gd name="connsiteX135" fmla="*/ 322545 w 2968669"/>
              <a:gd name="connsiteY135" fmla="*/ 973898 h 2107231"/>
              <a:gd name="connsiteX136" fmla="*/ 300625 w 2968669"/>
              <a:gd name="connsiteY136" fmla="*/ 948846 h 2107231"/>
              <a:gd name="connsiteX137" fmla="*/ 259915 w 2968669"/>
              <a:gd name="connsiteY137" fmla="*/ 936320 h 2107231"/>
              <a:gd name="connsiteX138" fmla="*/ 234863 w 2968669"/>
              <a:gd name="connsiteY138" fmla="*/ 911268 h 2107231"/>
              <a:gd name="connsiteX139" fmla="*/ 178496 w 2968669"/>
              <a:gd name="connsiteY139" fmla="*/ 933189 h 2107231"/>
              <a:gd name="connsiteX140" fmla="*/ 144050 w 2968669"/>
              <a:gd name="connsiteY140" fmla="*/ 911268 h 2107231"/>
              <a:gd name="connsiteX141" fmla="*/ 115866 w 2968669"/>
              <a:gd name="connsiteY141" fmla="*/ 911268 h 2107231"/>
              <a:gd name="connsiteX142" fmla="*/ 115866 w 2968669"/>
              <a:gd name="connsiteY142" fmla="*/ 923794 h 2107231"/>
              <a:gd name="connsiteX143" fmla="*/ 75156 w 2968669"/>
              <a:gd name="connsiteY143" fmla="*/ 920663 h 2107231"/>
              <a:gd name="connsiteX144" fmla="*/ 0 w 2968669"/>
              <a:gd name="connsiteY144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53193 w 2968669"/>
              <a:gd name="connsiteY119" fmla="*/ 1161169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4236 w 2968669"/>
              <a:gd name="connsiteY122" fmla="*/ 1160288 h 2107231"/>
              <a:gd name="connsiteX123" fmla="*/ 521461 w 2968669"/>
              <a:gd name="connsiteY123" fmla="*/ 1153275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4923 w 2968669"/>
              <a:gd name="connsiteY126" fmla="*/ 1320615 h 2107231"/>
              <a:gd name="connsiteX127" fmla="*/ 369779 w 2968669"/>
              <a:gd name="connsiteY127" fmla="*/ 1318364 h 2107231"/>
              <a:gd name="connsiteX128" fmla="*/ 356993 w 2968669"/>
              <a:gd name="connsiteY128" fmla="*/ 1308316 h 2107231"/>
              <a:gd name="connsiteX129" fmla="*/ 269310 w 2968669"/>
              <a:gd name="connsiteY129" fmla="*/ 1315232 h 2107231"/>
              <a:gd name="connsiteX130" fmla="*/ 271691 w 2968669"/>
              <a:gd name="connsiteY130" fmla="*/ 1267509 h 2107231"/>
              <a:gd name="connsiteX131" fmla="*/ 296873 w 2968669"/>
              <a:gd name="connsiteY131" fmla="*/ 1247220 h 2107231"/>
              <a:gd name="connsiteX132" fmla="*/ 272441 w 2968669"/>
              <a:gd name="connsiteY132" fmla="*/ 1202498 h 2107231"/>
              <a:gd name="connsiteX133" fmla="*/ 280792 w 2968669"/>
              <a:gd name="connsiteY133" fmla="*/ 1189254 h 2107231"/>
              <a:gd name="connsiteX134" fmla="*/ 291100 w 2968669"/>
              <a:gd name="connsiteY134" fmla="*/ 1116577 h 2107231"/>
              <a:gd name="connsiteX135" fmla="*/ 322545 w 2968669"/>
              <a:gd name="connsiteY135" fmla="*/ 973898 h 2107231"/>
              <a:gd name="connsiteX136" fmla="*/ 307769 w 2968669"/>
              <a:gd name="connsiteY136" fmla="*/ 941702 h 2107231"/>
              <a:gd name="connsiteX137" fmla="*/ 259915 w 2968669"/>
              <a:gd name="connsiteY137" fmla="*/ 936320 h 2107231"/>
              <a:gd name="connsiteX138" fmla="*/ 234863 w 2968669"/>
              <a:gd name="connsiteY138" fmla="*/ 911268 h 2107231"/>
              <a:gd name="connsiteX139" fmla="*/ 178496 w 2968669"/>
              <a:gd name="connsiteY139" fmla="*/ 933189 h 2107231"/>
              <a:gd name="connsiteX140" fmla="*/ 144050 w 2968669"/>
              <a:gd name="connsiteY140" fmla="*/ 911268 h 2107231"/>
              <a:gd name="connsiteX141" fmla="*/ 115866 w 2968669"/>
              <a:gd name="connsiteY141" fmla="*/ 911268 h 2107231"/>
              <a:gd name="connsiteX142" fmla="*/ 115866 w 2968669"/>
              <a:gd name="connsiteY142" fmla="*/ 923794 h 2107231"/>
              <a:gd name="connsiteX143" fmla="*/ 75156 w 2968669"/>
              <a:gd name="connsiteY143" fmla="*/ 920663 h 2107231"/>
              <a:gd name="connsiteX144" fmla="*/ 0 w 2968669"/>
              <a:gd name="connsiteY144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53193 w 2968669"/>
              <a:gd name="connsiteY119" fmla="*/ 1161169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4236 w 2968669"/>
              <a:gd name="connsiteY122" fmla="*/ 1160288 h 2107231"/>
              <a:gd name="connsiteX123" fmla="*/ 521461 w 2968669"/>
              <a:gd name="connsiteY123" fmla="*/ 1153275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4923 w 2968669"/>
              <a:gd name="connsiteY126" fmla="*/ 1320615 h 2107231"/>
              <a:gd name="connsiteX127" fmla="*/ 369779 w 2968669"/>
              <a:gd name="connsiteY127" fmla="*/ 1318364 h 2107231"/>
              <a:gd name="connsiteX128" fmla="*/ 356993 w 2968669"/>
              <a:gd name="connsiteY128" fmla="*/ 1308316 h 2107231"/>
              <a:gd name="connsiteX129" fmla="*/ 269310 w 2968669"/>
              <a:gd name="connsiteY129" fmla="*/ 1315232 h 2107231"/>
              <a:gd name="connsiteX130" fmla="*/ 271691 w 2968669"/>
              <a:gd name="connsiteY130" fmla="*/ 1267509 h 2107231"/>
              <a:gd name="connsiteX131" fmla="*/ 296873 w 2968669"/>
              <a:gd name="connsiteY131" fmla="*/ 1247220 h 2107231"/>
              <a:gd name="connsiteX132" fmla="*/ 272441 w 2968669"/>
              <a:gd name="connsiteY132" fmla="*/ 1202498 h 2107231"/>
              <a:gd name="connsiteX133" fmla="*/ 280792 w 2968669"/>
              <a:gd name="connsiteY133" fmla="*/ 1189254 h 2107231"/>
              <a:gd name="connsiteX134" fmla="*/ 291100 w 2968669"/>
              <a:gd name="connsiteY134" fmla="*/ 1116577 h 2107231"/>
              <a:gd name="connsiteX135" fmla="*/ 322545 w 2968669"/>
              <a:gd name="connsiteY135" fmla="*/ 973898 h 2107231"/>
              <a:gd name="connsiteX136" fmla="*/ 307769 w 2968669"/>
              <a:gd name="connsiteY136" fmla="*/ 941702 h 2107231"/>
              <a:gd name="connsiteX137" fmla="*/ 262296 w 2968669"/>
              <a:gd name="connsiteY137" fmla="*/ 931558 h 2107231"/>
              <a:gd name="connsiteX138" fmla="*/ 234863 w 2968669"/>
              <a:gd name="connsiteY138" fmla="*/ 911268 h 2107231"/>
              <a:gd name="connsiteX139" fmla="*/ 178496 w 2968669"/>
              <a:gd name="connsiteY139" fmla="*/ 933189 h 2107231"/>
              <a:gd name="connsiteX140" fmla="*/ 144050 w 2968669"/>
              <a:gd name="connsiteY140" fmla="*/ 911268 h 2107231"/>
              <a:gd name="connsiteX141" fmla="*/ 115866 w 2968669"/>
              <a:gd name="connsiteY141" fmla="*/ 911268 h 2107231"/>
              <a:gd name="connsiteX142" fmla="*/ 115866 w 2968669"/>
              <a:gd name="connsiteY142" fmla="*/ 923794 h 2107231"/>
              <a:gd name="connsiteX143" fmla="*/ 75156 w 2968669"/>
              <a:gd name="connsiteY143" fmla="*/ 920663 h 2107231"/>
              <a:gd name="connsiteX144" fmla="*/ 0 w 2968669"/>
              <a:gd name="connsiteY144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53193 w 2968669"/>
              <a:gd name="connsiteY119" fmla="*/ 1161169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4236 w 2968669"/>
              <a:gd name="connsiteY122" fmla="*/ 1160288 h 2107231"/>
              <a:gd name="connsiteX123" fmla="*/ 521461 w 2968669"/>
              <a:gd name="connsiteY123" fmla="*/ 1153275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4923 w 2968669"/>
              <a:gd name="connsiteY126" fmla="*/ 1320615 h 2107231"/>
              <a:gd name="connsiteX127" fmla="*/ 369779 w 2968669"/>
              <a:gd name="connsiteY127" fmla="*/ 1318364 h 2107231"/>
              <a:gd name="connsiteX128" fmla="*/ 356993 w 2968669"/>
              <a:gd name="connsiteY128" fmla="*/ 1308316 h 2107231"/>
              <a:gd name="connsiteX129" fmla="*/ 269310 w 2968669"/>
              <a:gd name="connsiteY129" fmla="*/ 1315232 h 2107231"/>
              <a:gd name="connsiteX130" fmla="*/ 271691 w 2968669"/>
              <a:gd name="connsiteY130" fmla="*/ 1267509 h 2107231"/>
              <a:gd name="connsiteX131" fmla="*/ 296873 w 2968669"/>
              <a:gd name="connsiteY131" fmla="*/ 1247220 h 2107231"/>
              <a:gd name="connsiteX132" fmla="*/ 272441 w 2968669"/>
              <a:gd name="connsiteY132" fmla="*/ 1202498 h 2107231"/>
              <a:gd name="connsiteX133" fmla="*/ 280792 w 2968669"/>
              <a:gd name="connsiteY133" fmla="*/ 1189254 h 2107231"/>
              <a:gd name="connsiteX134" fmla="*/ 291100 w 2968669"/>
              <a:gd name="connsiteY134" fmla="*/ 1116577 h 2107231"/>
              <a:gd name="connsiteX135" fmla="*/ 322545 w 2968669"/>
              <a:gd name="connsiteY135" fmla="*/ 973898 h 2107231"/>
              <a:gd name="connsiteX136" fmla="*/ 307769 w 2968669"/>
              <a:gd name="connsiteY136" fmla="*/ 941702 h 2107231"/>
              <a:gd name="connsiteX137" fmla="*/ 262296 w 2968669"/>
              <a:gd name="connsiteY137" fmla="*/ 931558 h 2107231"/>
              <a:gd name="connsiteX138" fmla="*/ 234863 w 2968669"/>
              <a:gd name="connsiteY138" fmla="*/ 911268 h 2107231"/>
              <a:gd name="connsiteX139" fmla="*/ 178496 w 2968669"/>
              <a:gd name="connsiteY139" fmla="*/ 926045 h 2107231"/>
              <a:gd name="connsiteX140" fmla="*/ 144050 w 2968669"/>
              <a:gd name="connsiteY140" fmla="*/ 911268 h 2107231"/>
              <a:gd name="connsiteX141" fmla="*/ 115866 w 2968669"/>
              <a:gd name="connsiteY141" fmla="*/ 911268 h 2107231"/>
              <a:gd name="connsiteX142" fmla="*/ 115866 w 2968669"/>
              <a:gd name="connsiteY142" fmla="*/ 923794 h 2107231"/>
              <a:gd name="connsiteX143" fmla="*/ 75156 w 2968669"/>
              <a:gd name="connsiteY143" fmla="*/ 920663 h 2107231"/>
              <a:gd name="connsiteX144" fmla="*/ 0 w 2968669"/>
              <a:gd name="connsiteY144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185792 w 2968669"/>
              <a:gd name="connsiteY65" fmla="*/ 1919614 h 2107231"/>
              <a:gd name="connsiteX66" fmla="*/ 2170134 w 2968669"/>
              <a:gd name="connsiteY66" fmla="*/ 1872641 h 2107231"/>
              <a:gd name="connsiteX67" fmla="*/ 2076189 w 2968669"/>
              <a:gd name="connsiteY67" fmla="*/ 1872641 h 2107231"/>
              <a:gd name="connsiteX68" fmla="*/ 2076189 w 2968669"/>
              <a:gd name="connsiteY68" fmla="*/ 1844457 h 2107231"/>
              <a:gd name="connsiteX69" fmla="*/ 2135688 w 2968669"/>
              <a:gd name="connsiteY69" fmla="*/ 1842696 h 2107231"/>
              <a:gd name="connsiteX70" fmla="*/ 2035480 w 2968669"/>
              <a:gd name="connsiteY70" fmla="*/ 1766169 h 2107231"/>
              <a:gd name="connsiteX71" fmla="*/ 2053649 w 2968669"/>
              <a:gd name="connsiteY71" fmla="*/ 1730483 h 2107231"/>
              <a:gd name="connsiteX72" fmla="*/ 2004165 w 2968669"/>
              <a:gd name="connsiteY72" fmla="*/ 1684750 h 2107231"/>
              <a:gd name="connsiteX73" fmla="*/ 1910220 w 2968669"/>
              <a:gd name="connsiteY73" fmla="*/ 1731723 h 2107231"/>
              <a:gd name="connsiteX74" fmla="*/ 1919614 w 2968669"/>
              <a:gd name="connsiteY74" fmla="*/ 1775563 h 2107231"/>
              <a:gd name="connsiteX75" fmla="*/ 1966587 w 2968669"/>
              <a:gd name="connsiteY75" fmla="*/ 1772432 h 2107231"/>
              <a:gd name="connsiteX76" fmla="*/ 1882036 w 2968669"/>
              <a:gd name="connsiteY76" fmla="*/ 1954190 h 2107231"/>
              <a:gd name="connsiteX77" fmla="*/ 1932140 w 2968669"/>
              <a:gd name="connsiteY77" fmla="*/ 2019821 h 2107231"/>
              <a:gd name="connsiteX78" fmla="*/ 1972850 w 2968669"/>
              <a:gd name="connsiteY78" fmla="*/ 2038610 h 2107231"/>
              <a:gd name="connsiteX79" fmla="*/ 1964336 w 2968669"/>
              <a:gd name="connsiteY79" fmla="*/ 2060791 h 2107231"/>
              <a:gd name="connsiteX80" fmla="*/ 1970469 w 2968669"/>
              <a:gd name="connsiteY80" fmla="*/ 2103003 h 2107231"/>
              <a:gd name="connsiteX81" fmla="*/ 1925877 w 2968669"/>
              <a:gd name="connsiteY81" fmla="*/ 2098109 h 2107231"/>
              <a:gd name="connsiteX82" fmla="*/ 1932140 w 2968669"/>
              <a:gd name="connsiteY82" fmla="*/ 2035479 h 2107231"/>
              <a:gd name="connsiteX83" fmla="*/ 1875773 w 2968669"/>
              <a:gd name="connsiteY83" fmla="*/ 2016690 h 2107231"/>
              <a:gd name="connsiteX84" fmla="*/ 1878023 w 2968669"/>
              <a:gd name="connsiteY84" fmla="*/ 2080952 h 2107231"/>
              <a:gd name="connsiteX85" fmla="*/ 1819406 w 2968669"/>
              <a:gd name="connsiteY85" fmla="*/ 2076189 h 2107231"/>
              <a:gd name="connsiteX86" fmla="*/ 1750252 w 2968669"/>
              <a:gd name="connsiteY86" fmla="*/ 2101860 h 2107231"/>
              <a:gd name="connsiteX87" fmla="*/ 1686381 w 2968669"/>
              <a:gd name="connsiteY87" fmla="*/ 2075309 h 2107231"/>
              <a:gd name="connsiteX88" fmla="*/ 1694896 w 2968669"/>
              <a:gd name="connsiteY88" fmla="*/ 2045754 h 2107231"/>
              <a:gd name="connsiteX89" fmla="*/ 1628384 w 2968669"/>
              <a:gd name="connsiteY89" fmla="*/ 2016690 h 2107231"/>
              <a:gd name="connsiteX90" fmla="*/ 1628384 w 2968669"/>
              <a:gd name="connsiteY90" fmla="*/ 1944665 h 2107231"/>
              <a:gd name="connsiteX91" fmla="*/ 1625252 w 2968669"/>
              <a:gd name="connsiteY91" fmla="*/ 1882035 h 2107231"/>
              <a:gd name="connsiteX92" fmla="*/ 1647173 w 2968669"/>
              <a:gd name="connsiteY92" fmla="*/ 1847589 h 2107231"/>
              <a:gd name="connsiteX93" fmla="*/ 1590806 w 2968669"/>
              <a:gd name="connsiteY93" fmla="*/ 1769301 h 2107231"/>
              <a:gd name="connsiteX94" fmla="*/ 1566504 w 2968669"/>
              <a:gd name="connsiteY94" fmla="*/ 1804628 h 2107231"/>
              <a:gd name="connsiteX95" fmla="*/ 1528176 w 2968669"/>
              <a:gd name="connsiteY95" fmla="*/ 1759906 h 2107231"/>
              <a:gd name="connsiteX96" fmla="*/ 1499992 w 2968669"/>
              <a:gd name="connsiteY96" fmla="*/ 1810010 h 2107231"/>
              <a:gd name="connsiteX97" fmla="*/ 1435730 w 2968669"/>
              <a:gd name="connsiteY97" fmla="*/ 1774813 h 2107231"/>
              <a:gd name="connsiteX98" fmla="*/ 1462414 w 2968669"/>
              <a:gd name="connsiteY98" fmla="*/ 1722328 h 2107231"/>
              <a:gd name="connsiteX99" fmla="*/ 1487466 w 2968669"/>
              <a:gd name="connsiteY99" fmla="*/ 1700408 h 2107231"/>
              <a:gd name="connsiteX100" fmla="*/ 1427967 w 2968669"/>
              <a:gd name="connsiteY100" fmla="*/ 1665961 h 2107231"/>
              <a:gd name="connsiteX101" fmla="*/ 1421834 w 2968669"/>
              <a:gd name="connsiteY101" fmla="*/ 1703409 h 2107231"/>
              <a:gd name="connsiteX102" fmla="*/ 1261997 w 2968669"/>
              <a:gd name="connsiteY102" fmla="*/ 1650304 h 2107231"/>
              <a:gd name="connsiteX103" fmla="*/ 1377863 w 2968669"/>
              <a:gd name="connsiteY103" fmla="*/ 1528175 h 2107231"/>
              <a:gd name="connsiteX104" fmla="*/ 1355943 w 2968669"/>
              <a:gd name="connsiteY104" fmla="*/ 1487465 h 2107231"/>
              <a:gd name="connsiteX105" fmla="*/ 1330891 w 2968669"/>
              <a:gd name="connsiteY105" fmla="*/ 1471808 h 2107231"/>
              <a:gd name="connsiteX106" fmla="*/ 1394402 w 2968669"/>
              <a:gd name="connsiteY106" fmla="*/ 1404318 h 2107231"/>
              <a:gd name="connsiteX107" fmla="*/ 1390454 w 2968669"/>
              <a:gd name="connsiteY107" fmla="*/ 1367847 h 2107231"/>
              <a:gd name="connsiteX108" fmla="*/ 1419029 w 2968669"/>
              <a:gd name="connsiteY108" fmla="*/ 1363085 h 2107231"/>
              <a:gd name="connsiteX109" fmla="*/ 1424836 w 2968669"/>
              <a:gd name="connsiteY109" fmla="*/ 1290180 h 2107231"/>
              <a:gd name="connsiteX110" fmla="*/ 1327759 w 2968669"/>
              <a:gd name="connsiteY110" fmla="*/ 1293931 h 2107231"/>
              <a:gd name="connsiteX111" fmla="*/ 1273154 w 2968669"/>
              <a:gd name="connsiteY111" fmla="*/ 1273772 h 2107231"/>
              <a:gd name="connsiteX112" fmla="*/ 1178589 w 2968669"/>
              <a:gd name="connsiteY112" fmla="*/ 1347918 h 2107231"/>
              <a:gd name="connsiteX113" fmla="*/ 1088655 w 2968669"/>
              <a:gd name="connsiteY113" fmla="*/ 1434719 h 2107231"/>
              <a:gd name="connsiteX114" fmla="*/ 1018621 w 2968669"/>
              <a:gd name="connsiteY114" fmla="*/ 1428977 h 2107231"/>
              <a:gd name="connsiteX115" fmla="*/ 940464 w 2968669"/>
              <a:gd name="connsiteY115" fmla="*/ 1272403 h 2107231"/>
              <a:gd name="connsiteX116" fmla="*/ 873691 w 2968669"/>
              <a:gd name="connsiteY116" fmla="*/ 1224419 h 2107231"/>
              <a:gd name="connsiteX117" fmla="*/ 829850 w 2968669"/>
              <a:gd name="connsiteY117" fmla="*/ 1227550 h 2107231"/>
              <a:gd name="connsiteX118" fmla="*/ 804797 w 2968669"/>
              <a:gd name="connsiteY118" fmla="*/ 1180578 h 2107231"/>
              <a:gd name="connsiteX119" fmla="*/ 753193 w 2968669"/>
              <a:gd name="connsiteY119" fmla="*/ 1161169 h 2107231"/>
              <a:gd name="connsiteX120" fmla="*/ 704589 w 2968669"/>
              <a:gd name="connsiteY120" fmla="*/ 1224419 h 2107231"/>
              <a:gd name="connsiteX121" fmla="*/ 638828 w 2968669"/>
              <a:gd name="connsiteY121" fmla="*/ 1221287 h 2107231"/>
              <a:gd name="connsiteX122" fmla="*/ 594236 w 2968669"/>
              <a:gd name="connsiteY122" fmla="*/ 1160288 h 2107231"/>
              <a:gd name="connsiteX123" fmla="*/ 521461 w 2968669"/>
              <a:gd name="connsiteY123" fmla="*/ 1153275 h 2107231"/>
              <a:gd name="connsiteX124" fmla="*/ 526093 w 2968669"/>
              <a:gd name="connsiteY124" fmla="*/ 1233813 h 2107231"/>
              <a:gd name="connsiteX125" fmla="*/ 501041 w 2968669"/>
              <a:gd name="connsiteY125" fmla="*/ 1249471 h 2107231"/>
              <a:gd name="connsiteX126" fmla="*/ 504923 w 2968669"/>
              <a:gd name="connsiteY126" fmla="*/ 1320615 h 2107231"/>
              <a:gd name="connsiteX127" fmla="*/ 369779 w 2968669"/>
              <a:gd name="connsiteY127" fmla="*/ 1318364 h 2107231"/>
              <a:gd name="connsiteX128" fmla="*/ 356993 w 2968669"/>
              <a:gd name="connsiteY128" fmla="*/ 1308316 h 2107231"/>
              <a:gd name="connsiteX129" fmla="*/ 269310 w 2968669"/>
              <a:gd name="connsiteY129" fmla="*/ 1315232 h 2107231"/>
              <a:gd name="connsiteX130" fmla="*/ 271691 w 2968669"/>
              <a:gd name="connsiteY130" fmla="*/ 1267509 h 2107231"/>
              <a:gd name="connsiteX131" fmla="*/ 296873 w 2968669"/>
              <a:gd name="connsiteY131" fmla="*/ 1247220 h 2107231"/>
              <a:gd name="connsiteX132" fmla="*/ 272441 w 2968669"/>
              <a:gd name="connsiteY132" fmla="*/ 1202498 h 2107231"/>
              <a:gd name="connsiteX133" fmla="*/ 280792 w 2968669"/>
              <a:gd name="connsiteY133" fmla="*/ 1189254 h 2107231"/>
              <a:gd name="connsiteX134" fmla="*/ 291100 w 2968669"/>
              <a:gd name="connsiteY134" fmla="*/ 1116577 h 2107231"/>
              <a:gd name="connsiteX135" fmla="*/ 322545 w 2968669"/>
              <a:gd name="connsiteY135" fmla="*/ 973898 h 2107231"/>
              <a:gd name="connsiteX136" fmla="*/ 307769 w 2968669"/>
              <a:gd name="connsiteY136" fmla="*/ 941702 h 2107231"/>
              <a:gd name="connsiteX137" fmla="*/ 262296 w 2968669"/>
              <a:gd name="connsiteY137" fmla="*/ 931558 h 2107231"/>
              <a:gd name="connsiteX138" fmla="*/ 234863 w 2968669"/>
              <a:gd name="connsiteY138" fmla="*/ 911268 h 2107231"/>
              <a:gd name="connsiteX139" fmla="*/ 178496 w 2968669"/>
              <a:gd name="connsiteY139" fmla="*/ 926045 h 2107231"/>
              <a:gd name="connsiteX140" fmla="*/ 144050 w 2968669"/>
              <a:gd name="connsiteY140" fmla="*/ 911268 h 2107231"/>
              <a:gd name="connsiteX141" fmla="*/ 115866 w 2968669"/>
              <a:gd name="connsiteY141" fmla="*/ 911268 h 2107231"/>
              <a:gd name="connsiteX142" fmla="*/ 115866 w 2968669"/>
              <a:gd name="connsiteY142" fmla="*/ 923794 h 2107231"/>
              <a:gd name="connsiteX143" fmla="*/ 75156 w 2968669"/>
              <a:gd name="connsiteY143" fmla="*/ 920663 h 2107231"/>
              <a:gd name="connsiteX144" fmla="*/ 0 w 2968669"/>
              <a:gd name="connsiteY144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219130 w 2968669"/>
              <a:gd name="connsiteY65" fmla="*/ 1941729 h 2107231"/>
              <a:gd name="connsiteX66" fmla="*/ 2185792 w 2968669"/>
              <a:gd name="connsiteY66" fmla="*/ 1919614 h 2107231"/>
              <a:gd name="connsiteX67" fmla="*/ 2170134 w 2968669"/>
              <a:gd name="connsiteY67" fmla="*/ 1872641 h 2107231"/>
              <a:gd name="connsiteX68" fmla="*/ 2076189 w 2968669"/>
              <a:gd name="connsiteY68" fmla="*/ 1872641 h 2107231"/>
              <a:gd name="connsiteX69" fmla="*/ 2076189 w 2968669"/>
              <a:gd name="connsiteY69" fmla="*/ 1844457 h 2107231"/>
              <a:gd name="connsiteX70" fmla="*/ 2135688 w 2968669"/>
              <a:gd name="connsiteY70" fmla="*/ 1842696 h 2107231"/>
              <a:gd name="connsiteX71" fmla="*/ 2035480 w 2968669"/>
              <a:gd name="connsiteY71" fmla="*/ 1766169 h 2107231"/>
              <a:gd name="connsiteX72" fmla="*/ 2053649 w 2968669"/>
              <a:gd name="connsiteY72" fmla="*/ 1730483 h 2107231"/>
              <a:gd name="connsiteX73" fmla="*/ 2004165 w 2968669"/>
              <a:gd name="connsiteY73" fmla="*/ 1684750 h 2107231"/>
              <a:gd name="connsiteX74" fmla="*/ 1910220 w 2968669"/>
              <a:gd name="connsiteY74" fmla="*/ 1731723 h 2107231"/>
              <a:gd name="connsiteX75" fmla="*/ 1919614 w 2968669"/>
              <a:gd name="connsiteY75" fmla="*/ 1775563 h 2107231"/>
              <a:gd name="connsiteX76" fmla="*/ 1966587 w 2968669"/>
              <a:gd name="connsiteY76" fmla="*/ 1772432 h 2107231"/>
              <a:gd name="connsiteX77" fmla="*/ 1882036 w 2968669"/>
              <a:gd name="connsiteY77" fmla="*/ 1954190 h 2107231"/>
              <a:gd name="connsiteX78" fmla="*/ 1932140 w 2968669"/>
              <a:gd name="connsiteY78" fmla="*/ 2019821 h 2107231"/>
              <a:gd name="connsiteX79" fmla="*/ 1972850 w 2968669"/>
              <a:gd name="connsiteY79" fmla="*/ 2038610 h 2107231"/>
              <a:gd name="connsiteX80" fmla="*/ 1964336 w 2968669"/>
              <a:gd name="connsiteY80" fmla="*/ 2060791 h 2107231"/>
              <a:gd name="connsiteX81" fmla="*/ 1970469 w 2968669"/>
              <a:gd name="connsiteY81" fmla="*/ 2103003 h 2107231"/>
              <a:gd name="connsiteX82" fmla="*/ 1925877 w 2968669"/>
              <a:gd name="connsiteY82" fmla="*/ 2098109 h 2107231"/>
              <a:gd name="connsiteX83" fmla="*/ 1932140 w 2968669"/>
              <a:gd name="connsiteY83" fmla="*/ 2035479 h 2107231"/>
              <a:gd name="connsiteX84" fmla="*/ 1875773 w 2968669"/>
              <a:gd name="connsiteY84" fmla="*/ 2016690 h 2107231"/>
              <a:gd name="connsiteX85" fmla="*/ 1878023 w 2968669"/>
              <a:gd name="connsiteY85" fmla="*/ 2080952 h 2107231"/>
              <a:gd name="connsiteX86" fmla="*/ 1819406 w 2968669"/>
              <a:gd name="connsiteY86" fmla="*/ 2076189 h 2107231"/>
              <a:gd name="connsiteX87" fmla="*/ 1750252 w 2968669"/>
              <a:gd name="connsiteY87" fmla="*/ 2101860 h 2107231"/>
              <a:gd name="connsiteX88" fmla="*/ 1686381 w 2968669"/>
              <a:gd name="connsiteY88" fmla="*/ 2075309 h 2107231"/>
              <a:gd name="connsiteX89" fmla="*/ 1694896 w 2968669"/>
              <a:gd name="connsiteY89" fmla="*/ 2045754 h 2107231"/>
              <a:gd name="connsiteX90" fmla="*/ 1628384 w 2968669"/>
              <a:gd name="connsiteY90" fmla="*/ 2016690 h 2107231"/>
              <a:gd name="connsiteX91" fmla="*/ 1628384 w 2968669"/>
              <a:gd name="connsiteY91" fmla="*/ 1944665 h 2107231"/>
              <a:gd name="connsiteX92" fmla="*/ 1625252 w 2968669"/>
              <a:gd name="connsiteY92" fmla="*/ 1882035 h 2107231"/>
              <a:gd name="connsiteX93" fmla="*/ 1647173 w 2968669"/>
              <a:gd name="connsiteY93" fmla="*/ 1847589 h 2107231"/>
              <a:gd name="connsiteX94" fmla="*/ 1590806 w 2968669"/>
              <a:gd name="connsiteY94" fmla="*/ 1769301 h 2107231"/>
              <a:gd name="connsiteX95" fmla="*/ 1566504 w 2968669"/>
              <a:gd name="connsiteY95" fmla="*/ 1804628 h 2107231"/>
              <a:gd name="connsiteX96" fmla="*/ 1528176 w 2968669"/>
              <a:gd name="connsiteY96" fmla="*/ 1759906 h 2107231"/>
              <a:gd name="connsiteX97" fmla="*/ 1499992 w 2968669"/>
              <a:gd name="connsiteY97" fmla="*/ 1810010 h 2107231"/>
              <a:gd name="connsiteX98" fmla="*/ 1435730 w 2968669"/>
              <a:gd name="connsiteY98" fmla="*/ 1774813 h 2107231"/>
              <a:gd name="connsiteX99" fmla="*/ 1462414 w 2968669"/>
              <a:gd name="connsiteY99" fmla="*/ 1722328 h 2107231"/>
              <a:gd name="connsiteX100" fmla="*/ 1487466 w 2968669"/>
              <a:gd name="connsiteY100" fmla="*/ 1700408 h 2107231"/>
              <a:gd name="connsiteX101" fmla="*/ 1427967 w 2968669"/>
              <a:gd name="connsiteY101" fmla="*/ 1665961 h 2107231"/>
              <a:gd name="connsiteX102" fmla="*/ 1421834 w 2968669"/>
              <a:gd name="connsiteY102" fmla="*/ 1703409 h 2107231"/>
              <a:gd name="connsiteX103" fmla="*/ 1261997 w 2968669"/>
              <a:gd name="connsiteY103" fmla="*/ 1650304 h 2107231"/>
              <a:gd name="connsiteX104" fmla="*/ 1377863 w 2968669"/>
              <a:gd name="connsiteY104" fmla="*/ 1528175 h 2107231"/>
              <a:gd name="connsiteX105" fmla="*/ 1355943 w 2968669"/>
              <a:gd name="connsiteY105" fmla="*/ 1487465 h 2107231"/>
              <a:gd name="connsiteX106" fmla="*/ 1330891 w 2968669"/>
              <a:gd name="connsiteY106" fmla="*/ 1471808 h 2107231"/>
              <a:gd name="connsiteX107" fmla="*/ 1394402 w 2968669"/>
              <a:gd name="connsiteY107" fmla="*/ 1404318 h 2107231"/>
              <a:gd name="connsiteX108" fmla="*/ 1390454 w 2968669"/>
              <a:gd name="connsiteY108" fmla="*/ 1367847 h 2107231"/>
              <a:gd name="connsiteX109" fmla="*/ 1419029 w 2968669"/>
              <a:gd name="connsiteY109" fmla="*/ 1363085 h 2107231"/>
              <a:gd name="connsiteX110" fmla="*/ 1424836 w 2968669"/>
              <a:gd name="connsiteY110" fmla="*/ 1290180 h 2107231"/>
              <a:gd name="connsiteX111" fmla="*/ 1327759 w 2968669"/>
              <a:gd name="connsiteY111" fmla="*/ 1293931 h 2107231"/>
              <a:gd name="connsiteX112" fmla="*/ 1273154 w 2968669"/>
              <a:gd name="connsiteY112" fmla="*/ 1273772 h 2107231"/>
              <a:gd name="connsiteX113" fmla="*/ 1178589 w 2968669"/>
              <a:gd name="connsiteY113" fmla="*/ 1347918 h 2107231"/>
              <a:gd name="connsiteX114" fmla="*/ 1088655 w 2968669"/>
              <a:gd name="connsiteY114" fmla="*/ 1434719 h 2107231"/>
              <a:gd name="connsiteX115" fmla="*/ 1018621 w 2968669"/>
              <a:gd name="connsiteY115" fmla="*/ 1428977 h 2107231"/>
              <a:gd name="connsiteX116" fmla="*/ 940464 w 2968669"/>
              <a:gd name="connsiteY116" fmla="*/ 1272403 h 2107231"/>
              <a:gd name="connsiteX117" fmla="*/ 873691 w 2968669"/>
              <a:gd name="connsiteY117" fmla="*/ 1224419 h 2107231"/>
              <a:gd name="connsiteX118" fmla="*/ 829850 w 2968669"/>
              <a:gd name="connsiteY118" fmla="*/ 1227550 h 2107231"/>
              <a:gd name="connsiteX119" fmla="*/ 804797 w 2968669"/>
              <a:gd name="connsiteY119" fmla="*/ 1180578 h 2107231"/>
              <a:gd name="connsiteX120" fmla="*/ 753193 w 2968669"/>
              <a:gd name="connsiteY120" fmla="*/ 1161169 h 2107231"/>
              <a:gd name="connsiteX121" fmla="*/ 704589 w 2968669"/>
              <a:gd name="connsiteY121" fmla="*/ 1224419 h 2107231"/>
              <a:gd name="connsiteX122" fmla="*/ 638828 w 2968669"/>
              <a:gd name="connsiteY122" fmla="*/ 1221287 h 2107231"/>
              <a:gd name="connsiteX123" fmla="*/ 594236 w 2968669"/>
              <a:gd name="connsiteY123" fmla="*/ 1160288 h 2107231"/>
              <a:gd name="connsiteX124" fmla="*/ 521461 w 2968669"/>
              <a:gd name="connsiteY124" fmla="*/ 1153275 h 2107231"/>
              <a:gd name="connsiteX125" fmla="*/ 526093 w 2968669"/>
              <a:gd name="connsiteY125" fmla="*/ 1233813 h 2107231"/>
              <a:gd name="connsiteX126" fmla="*/ 501041 w 2968669"/>
              <a:gd name="connsiteY126" fmla="*/ 1249471 h 2107231"/>
              <a:gd name="connsiteX127" fmla="*/ 504923 w 2968669"/>
              <a:gd name="connsiteY127" fmla="*/ 1320615 h 2107231"/>
              <a:gd name="connsiteX128" fmla="*/ 369779 w 2968669"/>
              <a:gd name="connsiteY128" fmla="*/ 1318364 h 2107231"/>
              <a:gd name="connsiteX129" fmla="*/ 356993 w 2968669"/>
              <a:gd name="connsiteY129" fmla="*/ 1308316 h 2107231"/>
              <a:gd name="connsiteX130" fmla="*/ 269310 w 2968669"/>
              <a:gd name="connsiteY130" fmla="*/ 1315232 h 2107231"/>
              <a:gd name="connsiteX131" fmla="*/ 271691 w 2968669"/>
              <a:gd name="connsiteY131" fmla="*/ 1267509 h 2107231"/>
              <a:gd name="connsiteX132" fmla="*/ 296873 w 2968669"/>
              <a:gd name="connsiteY132" fmla="*/ 1247220 h 2107231"/>
              <a:gd name="connsiteX133" fmla="*/ 272441 w 2968669"/>
              <a:gd name="connsiteY133" fmla="*/ 1202498 h 2107231"/>
              <a:gd name="connsiteX134" fmla="*/ 280792 w 2968669"/>
              <a:gd name="connsiteY134" fmla="*/ 1189254 h 2107231"/>
              <a:gd name="connsiteX135" fmla="*/ 291100 w 2968669"/>
              <a:gd name="connsiteY135" fmla="*/ 1116577 h 2107231"/>
              <a:gd name="connsiteX136" fmla="*/ 322545 w 2968669"/>
              <a:gd name="connsiteY136" fmla="*/ 973898 h 2107231"/>
              <a:gd name="connsiteX137" fmla="*/ 307769 w 2968669"/>
              <a:gd name="connsiteY137" fmla="*/ 941702 h 2107231"/>
              <a:gd name="connsiteX138" fmla="*/ 262296 w 2968669"/>
              <a:gd name="connsiteY138" fmla="*/ 931558 h 2107231"/>
              <a:gd name="connsiteX139" fmla="*/ 234863 w 2968669"/>
              <a:gd name="connsiteY139" fmla="*/ 911268 h 2107231"/>
              <a:gd name="connsiteX140" fmla="*/ 178496 w 2968669"/>
              <a:gd name="connsiteY140" fmla="*/ 926045 h 2107231"/>
              <a:gd name="connsiteX141" fmla="*/ 144050 w 2968669"/>
              <a:gd name="connsiteY141" fmla="*/ 911268 h 2107231"/>
              <a:gd name="connsiteX142" fmla="*/ 115866 w 2968669"/>
              <a:gd name="connsiteY142" fmla="*/ 911268 h 2107231"/>
              <a:gd name="connsiteX143" fmla="*/ 115866 w 2968669"/>
              <a:gd name="connsiteY143" fmla="*/ 923794 h 2107231"/>
              <a:gd name="connsiteX144" fmla="*/ 75156 w 2968669"/>
              <a:gd name="connsiteY144" fmla="*/ 920663 h 2107231"/>
              <a:gd name="connsiteX145" fmla="*/ 0 w 2968669"/>
              <a:gd name="connsiteY145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219130 w 2968669"/>
              <a:gd name="connsiteY65" fmla="*/ 1927442 h 2107231"/>
              <a:gd name="connsiteX66" fmla="*/ 2185792 w 2968669"/>
              <a:gd name="connsiteY66" fmla="*/ 1919614 h 2107231"/>
              <a:gd name="connsiteX67" fmla="*/ 2170134 w 2968669"/>
              <a:gd name="connsiteY67" fmla="*/ 1872641 h 2107231"/>
              <a:gd name="connsiteX68" fmla="*/ 2076189 w 2968669"/>
              <a:gd name="connsiteY68" fmla="*/ 1872641 h 2107231"/>
              <a:gd name="connsiteX69" fmla="*/ 2076189 w 2968669"/>
              <a:gd name="connsiteY69" fmla="*/ 1844457 h 2107231"/>
              <a:gd name="connsiteX70" fmla="*/ 2135688 w 2968669"/>
              <a:gd name="connsiteY70" fmla="*/ 1842696 h 2107231"/>
              <a:gd name="connsiteX71" fmla="*/ 2035480 w 2968669"/>
              <a:gd name="connsiteY71" fmla="*/ 1766169 h 2107231"/>
              <a:gd name="connsiteX72" fmla="*/ 2053649 w 2968669"/>
              <a:gd name="connsiteY72" fmla="*/ 1730483 h 2107231"/>
              <a:gd name="connsiteX73" fmla="*/ 2004165 w 2968669"/>
              <a:gd name="connsiteY73" fmla="*/ 1684750 h 2107231"/>
              <a:gd name="connsiteX74" fmla="*/ 1910220 w 2968669"/>
              <a:gd name="connsiteY74" fmla="*/ 1731723 h 2107231"/>
              <a:gd name="connsiteX75" fmla="*/ 1919614 w 2968669"/>
              <a:gd name="connsiteY75" fmla="*/ 1775563 h 2107231"/>
              <a:gd name="connsiteX76" fmla="*/ 1966587 w 2968669"/>
              <a:gd name="connsiteY76" fmla="*/ 1772432 h 2107231"/>
              <a:gd name="connsiteX77" fmla="*/ 1882036 w 2968669"/>
              <a:gd name="connsiteY77" fmla="*/ 1954190 h 2107231"/>
              <a:gd name="connsiteX78" fmla="*/ 1932140 w 2968669"/>
              <a:gd name="connsiteY78" fmla="*/ 2019821 h 2107231"/>
              <a:gd name="connsiteX79" fmla="*/ 1972850 w 2968669"/>
              <a:gd name="connsiteY79" fmla="*/ 2038610 h 2107231"/>
              <a:gd name="connsiteX80" fmla="*/ 1964336 w 2968669"/>
              <a:gd name="connsiteY80" fmla="*/ 2060791 h 2107231"/>
              <a:gd name="connsiteX81" fmla="*/ 1970469 w 2968669"/>
              <a:gd name="connsiteY81" fmla="*/ 2103003 h 2107231"/>
              <a:gd name="connsiteX82" fmla="*/ 1925877 w 2968669"/>
              <a:gd name="connsiteY82" fmla="*/ 2098109 h 2107231"/>
              <a:gd name="connsiteX83" fmla="*/ 1932140 w 2968669"/>
              <a:gd name="connsiteY83" fmla="*/ 2035479 h 2107231"/>
              <a:gd name="connsiteX84" fmla="*/ 1875773 w 2968669"/>
              <a:gd name="connsiteY84" fmla="*/ 2016690 h 2107231"/>
              <a:gd name="connsiteX85" fmla="*/ 1878023 w 2968669"/>
              <a:gd name="connsiteY85" fmla="*/ 2080952 h 2107231"/>
              <a:gd name="connsiteX86" fmla="*/ 1819406 w 2968669"/>
              <a:gd name="connsiteY86" fmla="*/ 2076189 h 2107231"/>
              <a:gd name="connsiteX87" fmla="*/ 1750252 w 2968669"/>
              <a:gd name="connsiteY87" fmla="*/ 2101860 h 2107231"/>
              <a:gd name="connsiteX88" fmla="*/ 1686381 w 2968669"/>
              <a:gd name="connsiteY88" fmla="*/ 2075309 h 2107231"/>
              <a:gd name="connsiteX89" fmla="*/ 1694896 w 2968669"/>
              <a:gd name="connsiteY89" fmla="*/ 2045754 h 2107231"/>
              <a:gd name="connsiteX90" fmla="*/ 1628384 w 2968669"/>
              <a:gd name="connsiteY90" fmla="*/ 2016690 h 2107231"/>
              <a:gd name="connsiteX91" fmla="*/ 1628384 w 2968669"/>
              <a:gd name="connsiteY91" fmla="*/ 1944665 h 2107231"/>
              <a:gd name="connsiteX92" fmla="*/ 1625252 w 2968669"/>
              <a:gd name="connsiteY92" fmla="*/ 1882035 h 2107231"/>
              <a:gd name="connsiteX93" fmla="*/ 1647173 w 2968669"/>
              <a:gd name="connsiteY93" fmla="*/ 1847589 h 2107231"/>
              <a:gd name="connsiteX94" fmla="*/ 1590806 w 2968669"/>
              <a:gd name="connsiteY94" fmla="*/ 1769301 h 2107231"/>
              <a:gd name="connsiteX95" fmla="*/ 1566504 w 2968669"/>
              <a:gd name="connsiteY95" fmla="*/ 1804628 h 2107231"/>
              <a:gd name="connsiteX96" fmla="*/ 1528176 w 2968669"/>
              <a:gd name="connsiteY96" fmla="*/ 1759906 h 2107231"/>
              <a:gd name="connsiteX97" fmla="*/ 1499992 w 2968669"/>
              <a:gd name="connsiteY97" fmla="*/ 1810010 h 2107231"/>
              <a:gd name="connsiteX98" fmla="*/ 1435730 w 2968669"/>
              <a:gd name="connsiteY98" fmla="*/ 1774813 h 2107231"/>
              <a:gd name="connsiteX99" fmla="*/ 1462414 w 2968669"/>
              <a:gd name="connsiteY99" fmla="*/ 1722328 h 2107231"/>
              <a:gd name="connsiteX100" fmla="*/ 1487466 w 2968669"/>
              <a:gd name="connsiteY100" fmla="*/ 1700408 h 2107231"/>
              <a:gd name="connsiteX101" fmla="*/ 1427967 w 2968669"/>
              <a:gd name="connsiteY101" fmla="*/ 1665961 h 2107231"/>
              <a:gd name="connsiteX102" fmla="*/ 1421834 w 2968669"/>
              <a:gd name="connsiteY102" fmla="*/ 1703409 h 2107231"/>
              <a:gd name="connsiteX103" fmla="*/ 1261997 w 2968669"/>
              <a:gd name="connsiteY103" fmla="*/ 1650304 h 2107231"/>
              <a:gd name="connsiteX104" fmla="*/ 1377863 w 2968669"/>
              <a:gd name="connsiteY104" fmla="*/ 1528175 h 2107231"/>
              <a:gd name="connsiteX105" fmla="*/ 1355943 w 2968669"/>
              <a:gd name="connsiteY105" fmla="*/ 1487465 h 2107231"/>
              <a:gd name="connsiteX106" fmla="*/ 1330891 w 2968669"/>
              <a:gd name="connsiteY106" fmla="*/ 1471808 h 2107231"/>
              <a:gd name="connsiteX107" fmla="*/ 1394402 w 2968669"/>
              <a:gd name="connsiteY107" fmla="*/ 1404318 h 2107231"/>
              <a:gd name="connsiteX108" fmla="*/ 1390454 w 2968669"/>
              <a:gd name="connsiteY108" fmla="*/ 1367847 h 2107231"/>
              <a:gd name="connsiteX109" fmla="*/ 1419029 w 2968669"/>
              <a:gd name="connsiteY109" fmla="*/ 1363085 h 2107231"/>
              <a:gd name="connsiteX110" fmla="*/ 1424836 w 2968669"/>
              <a:gd name="connsiteY110" fmla="*/ 1290180 h 2107231"/>
              <a:gd name="connsiteX111" fmla="*/ 1327759 w 2968669"/>
              <a:gd name="connsiteY111" fmla="*/ 1293931 h 2107231"/>
              <a:gd name="connsiteX112" fmla="*/ 1273154 w 2968669"/>
              <a:gd name="connsiteY112" fmla="*/ 1273772 h 2107231"/>
              <a:gd name="connsiteX113" fmla="*/ 1178589 w 2968669"/>
              <a:gd name="connsiteY113" fmla="*/ 1347918 h 2107231"/>
              <a:gd name="connsiteX114" fmla="*/ 1088655 w 2968669"/>
              <a:gd name="connsiteY114" fmla="*/ 1434719 h 2107231"/>
              <a:gd name="connsiteX115" fmla="*/ 1018621 w 2968669"/>
              <a:gd name="connsiteY115" fmla="*/ 1428977 h 2107231"/>
              <a:gd name="connsiteX116" fmla="*/ 940464 w 2968669"/>
              <a:gd name="connsiteY116" fmla="*/ 1272403 h 2107231"/>
              <a:gd name="connsiteX117" fmla="*/ 873691 w 2968669"/>
              <a:gd name="connsiteY117" fmla="*/ 1224419 h 2107231"/>
              <a:gd name="connsiteX118" fmla="*/ 829850 w 2968669"/>
              <a:gd name="connsiteY118" fmla="*/ 1227550 h 2107231"/>
              <a:gd name="connsiteX119" fmla="*/ 804797 w 2968669"/>
              <a:gd name="connsiteY119" fmla="*/ 1180578 h 2107231"/>
              <a:gd name="connsiteX120" fmla="*/ 753193 w 2968669"/>
              <a:gd name="connsiteY120" fmla="*/ 1161169 h 2107231"/>
              <a:gd name="connsiteX121" fmla="*/ 704589 w 2968669"/>
              <a:gd name="connsiteY121" fmla="*/ 1224419 h 2107231"/>
              <a:gd name="connsiteX122" fmla="*/ 638828 w 2968669"/>
              <a:gd name="connsiteY122" fmla="*/ 1221287 h 2107231"/>
              <a:gd name="connsiteX123" fmla="*/ 594236 w 2968669"/>
              <a:gd name="connsiteY123" fmla="*/ 1160288 h 2107231"/>
              <a:gd name="connsiteX124" fmla="*/ 521461 w 2968669"/>
              <a:gd name="connsiteY124" fmla="*/ 1153275 h 2107231"/>
              <a:gd name="connsiteX125" fmla="*/ 526093 w 2968669"/>
              <a:gd name="connsiteY125" fmla="*/ 1233813 h 2107231"/>
              <a:gd name="connsiteX126" fmla="*/ 501041 w 2968669"/>
              <a:gd name="connsiteY126" fmla="*/ 1249471 h 2107231"/>
              <a:gd name="connsiteX127" fmla="*/ 504923 w 2968669"/>
              <a:gd name="connsiteY127" fmla="*/ 1320615 h 2107231"/>
              <a:gd name="connsiteX128" fmla="*/ 369779 w 2968669"/>
              <a:gd name="connsiteY128" fmla="*/ 1318364 h 2107231"/>
              <a:gd name="connsiteX129" fmla="*/ 356993 w 2968669"/>
              <a:gd name="connsiteY129" fmla="*/ 1308316 h 2107231"/>
              <a:gd name="connsiteX130" fmla="*/ 269310 w 2968669"/>
              <a:gd name="connsiteY130" fmla="*/ 1315232 h 2107231"/>
              <a:gd name="connsiteX131" fmla="*/ 271691 w 2968669"/>
              <a:gd name="connsiteY131" fmla="*/ 1267509 h 2107231"/>
              <a:gd name="connsiteX132" fmla="*/ 296873 w 2968669"/>
              <a:gd name="connsiteY132" fmla="*/ 1247220 h 2107231"/>
              <a:gd name="connsiteX133" fmla="*/ 272441 w 2968669"/>
              <a:gd name="connsiteY133" fmla="*/ 1202498 h 2107231"/>
              <a:gd name="connsiteX134" fmla="*/ 280792 w 2968669"/>
              <a:gd name="connsiteY134" fmla="*/ 1189254 h 2107231"/>
              <a:gd name="connsiteX135" fmla="*/ 291100 w 2968669"/>
              <a:gd name="connsiteY135" fmla="*/ 1116577 h 2107231"/>
              <a:gd name="connsiteX136" fmla="*/ 322545 w 2968669"/>
              <a:gd name="connsiteY136" fmla="*/ 973898 h 2107231"/>
              <a:gd name="connsiteX137" fmla="*/ 307769 w 2968669"/>
              <a:gd name="connsiteY137" fmla="*/ 941702 h 2107231"/>
              <a:gd name="connsiteX138" fmla="*/ 262296 w 2968669"/>
              <a:gd name="connsiteY138" fmla="*/ 931558 h 2107231"/>
              <a:gd name="connsiteX139" fmla="*/ 234863 w 2968669"/>
              <a:gd name="connsiteY139" fmla="*/ 911268 h 2107231"/>
              <a:gd name="connsiteX140" fmla="*/ 178496 w 2968669"/>
              <a:gd name="connsiteY140" fmla="*/ 926045 h 2107231"/>
              <a:gd name="connsiteX141" fmla="*/ 144050 w 2968669"/>
              <a:gd name="connsiteY141" fmla="*/ 911268 h 2107231"/>
              <a:gd name="connsiteX142" fmla="*/ 115866 w 2968669"/>
              <a:gd name="connsiteY142" fmla="*/ 911268 h 2107231"/>
              <a:gd name="connsiteX143" fmla="*/ 115866 w 2968669"/>
              <a:gd name="connsiteY143" fmla="*/ 923794 h 2107231"/>
              <a:gd name="connsiteX144" fmla="*/ 75156 w 2968669"/>
              <a:gd name="connsiteY144" fmla="*/ 920663 h 2107231"/>
              <a:gd name="connsiteX145" fmla="*/ 0 w 2968669"/>
              <a:gd name="connsiteY145" fmla="*/ 864295 h 2107231"/>
              <a:gd name="connsiteX0" fmla="*/ 0 w 2968669"/>
              <a:gd name="connsiteY0" fmla="*/ 864295 h 2107231"/>
              <a:gd name="connsiteX1" fmla="*/ 322545 w 2968669"/>
              <a:gd name="connsiteY1" fmla="*/ 876821 h 2107231"/>
              <a:gd name="connsiteX2" fmla="*/ 742167 w 2968669"/>
              <a:gd name="connsiteY2" fmla="*/ 789139 h 2107231"/>
              <a:gd name="connsiteX3" fmla="*/ 1086634 w 2968669"/>
              <a:gd name="connsiteY3" fmla="*/ 541749 h 2107231"/>
              <a:gd name="connsiteX4" fmla="*/ 1255734 w 2968669"/>
              <a:gd name="connsiteY4" fmla="*/ 294361 h 2107231"/>
              <a:gd name="connsiteX5" fmla="*/ 1265129 w 2968669"/>
              <a:gd name="connsiteY5" fmla="*/ 216074 h 2107231"/>
              <a:gd name="connsiteX6" fmla="*/ 1305839 w 2968669"/>
              <a:gd name="connsiteY6" fmla="*/ 153443 h 2107231"/>
              <a:gd name="connsiteX7" fmla="*/ 1334022 w 2968669"/>
              <a:gd name="connsiteY7" fmla="*/ 184758 h 2107231"/>
              <a:gd name="connsiteX8" fmla="*/ 1459282 w 2968669"/>
              <a:gd name="connsiteY8" fmla="*/ 178495 h 2107231"/>
              <a:gd name="connsiteX9" fmla="*/ 2026085 w 2968669"/>
              <a:gd name="connsiteY9" fmla="*/ 0 h 2107231"/>
              <a:gd name="connsiteX10" fmla="*/ 2029217 w 2968669"/>
              <a:gd name="connsiteY10" fmla="*/ 25052 h 2107231"/>
              <a:gd name="connsiteX11" fmla="*/ 2051137 w 2968669"/>
              <a:gd name="connsiteY11" fmla="*/ 34446 h 2107231"/>
              <a:gd name="connsiteX12" fmla="*/ 2048006 w 2968669"/>
              <a:gd name="connsiteY12" fmla="*/ 109602 h 2107231"/>
              <a:gd name="connsiteX13" fmla="*/ 2094978 w 2968669"/>
              <a:gd name="connsiteY13" fmla="*/ 153443 h 2107231"/>
              <a:gd name="connsiteX14" fmla="*/ 2195187 w 2968669"/>
              <a:gd name="connsiteY14" fmla="*/ 325676 h 2107231"/>
              <a:gd name="connsiteX15" fmla="*/ 2198318 w 2968669"/>
              <a:gd name="connsiteY15" fmla="*/ 479120 h 2107231"/>
              <a:gd name="connsiteX16" fmla="*/ 2235896 w 2968669"/>
              <a:gd name="connsiteY16" fmla="*/ 548013 h 2107231"/>
              <a:gd name="connsiteX17" fmla="*/ 2270343 w 2968669"/>
              <a:gd name="connsiteY17" fmla="*/ 579328 h 2107231"/>
              <a:gd name="connsiteX18" fmla="*/ 2351762 w 2968669"/>
              <a:gd name="connsiteY18" fmla="*/ 579328 h 2107231"/>
              <a:gd name="connsiteX19" fmla="*/ 2398734 w 2968669"/>
              <a:gd name="connsiteY19" fmla="*/ 635695 h 2107231"/>
              <a:gd name="connsiteX20" fmla="*/ 2439444 w 2968669"/>
              <a:gd name="connsiteY20" fmla="*/ 663879 h 2107231"/>
              <a:gd name="connsiteX21" fmla="*/ 2461365 w 2968669"/>
              <a:gd name="connsiteY21" fmla="*/ 701457 h 2107231"/>
              <a:gd name="connsiteX22" fmla="*/ 2533389 w 2968669"/>
              <a:gd name="connsiteY22" fmla="*/ 641958 h 2107231"/>
              <a:gd name="connsiteX23" fmla="*/ 2555310 w 2968669"/>
              <a:gd name="connsiteY23" fmla="*/ 657616 h 2107231"/>
              <a:gd name="connsiteX24" fmla="*/ 2549047 w 2968669"/>
              <a:gd name="connsiteY24" fmla="*/ 682668 h 2107231"/>
              <a:gd name="connsiteX25" fmla="*/ 2602282 w 2968669"/>
              <a:gd name="connsiteY25" fmla="*/ 745298 h 2107231"/>
              <a:gd name="connsiteX26" fmla="*/ 2583493 w 2968669"/>
              <a:gd name="connsiteY26" fmla="*/ 760956 h 2107231"/>
              <a:gd name="connsiteX27" fmla="*/ 2495811 w 2968669"/>
              <a:gd name="connsiteY27" fmla="*/ 873689 h 2107231"/>
              <a:gd name="connsiteX28" fmla="*/ 2624203 w 2968669"/>
              <a:gd name="connsiteY28" fmla="*/ 926926 h 2107231"/>
              <a:gd name="connsiteX29" fmla="*/ 2668044 w 2968669"/>
              <a:gd name="connsiteY29" fmla="*/ 998950 h 2107231"/>
              <a:gd name="connsiteX30" fmla="*/ 2693096 w 2968669"/>
              <a:gd name="connsiteY30" fmla="*/ 1033397 h 2107231"/>
              <a:gd name="connsiteX31" fmla="*/ 2752595 w 2968669"/>
              <a:gd name="connsiteY31" fmla="*/ 1083501 h 2107231"/>
              <a:gd name="connsiteX32" fmla="*/ 2696228 w 2968669"/>
              <a:gd name="connsiteY32" fmla="*/ 1168052 h 2107231"/>
              <a:gd name="connsiteX33" fmla="*/ 2780778 w 2968669"/>
              <a:gd name="connsiteY33" fmla="*/ 1183709 h 2107231"/>
              <a:gd name="connsiteX34" fmla="*/ 2830883 w 2968669"/>
              <a:gd name="connsiteY34" fmla="*/ 1161789 h 2107231"/>
              <a:gd name="connsiteX35" fmla="*/ 2849671 w 2968669"/>
              <a:gd name="connsiteY35" fmla="*/ 1193104 h 2107231"/>
              <a:gd name="connsiteX36" fmla="*/ 2812093 w 2968669"/>
              <a:gd name="connsiteY36" fmla="*/ 1211893 h 2107231"/>
              <a:gd name="connsiteX37" fmla="*/ 2874724 w 2968669"/>
              <a:gd name="connsiteY37" fmla="*/ 1227550 h 2107231"/>
              <a:gd name="connsiteX38" fmla="*/ 2884118 w 2968669"/>
              <a:gd name="connsiteY38" fmla="*/ 1180578 h 2107231"/>
              <a:gd name="connsiteX39" fmla="*/ 2962406 w 2968669"/>
              <a:gd name="connsiteY39" fmla="*/ 1252602 h 2107231"/>
              <a:gd name="connsiteX40" fmla="*/ 2968669 w 2968669"/>
              <a:gd name="connsiteY40" fmla="*/ 1293312 h 2107231"/>
              <a:gd name="connsiteX41" fmla="*/ 2865329 w 2968669"/>
              <a:gd name="connsiteY41" fmla="*/ 1305838 h 2107231"/>
              <a:gd name="connsiteX42" fmla="*/ 2740069 w 2968669"/>
              <a:gd name="connsiteY42" fmla="*/ 1277654 h 2107231"/>
              <a:gd name="connsiteX43" fmla="*/ 2711885 w 2968669"/>
              <a:gd name="connsiteY43" fmla="*/ 1340284 h 2107231"/>
              <a:gd name="connsiteX44" fmla="*/ 2630466 w 2968669"/>
              <a:gd name="connsiteY44" fmla="*/ 1340284 h 2107231"/>
              <a:gd name="connsiteX45" fmla="*/ 2611677 w 2968669"/>
              <a:gd name="connsiteY45" fmla="*/ 1387257 h 2107231"/>
              <a:gd name="connsiteX46" fmla="*/ 2642992 w 2968669"/>
              <a:gd name="connsiteY46" fmla="*/ 1424835 h 2107231"/>
              <a:gd name="connsiteX47" fmla="*/ 2596019 w 2968669"/>
              <a:gd name="connsiteY47" fmla="*/ 1487465 h 2107231"/>
              <a:gd name="connsiteX48" fmla="*/ 2642992 w 2968669"/>
              <a:gd name="connsiteY48" fmla="*/ 1509386 h 2107231"/>
              <a:gd name="connsiteX49" fmla="*/ 2621071 w 2968669"/>
              <a:gd name="connsiteY49" fmla="*/ 1609594 h 2107231"/>
              <a:gd name="connsiteX50" fmla="*/ 2642992 w 2968669"/>
              <a:gd name="connsiteY50" fmla="*/ 1691013 h 2107231"/>
              <a:gd name="connsiteX51" fmla="*/ 2715017 w 2968669"/>
              <a:gd name="connsiteY51" fmla="*/ 1712934 h 2107231"/>
              <a:gd name="connsiteX52" fmla="*/ 2752595 w 2968669"/>
              <a:gd name="connsiteY52" fmla="*/ 1750512 h 2107231"/>
              <a:gd name="connsiteX53" fmla="*/ 2721280 w 2968669"/>
              <a:gd name="connsiteY53" fmla="*/ 1781827 h 2107231"/>
              <a:gd name="connsiteX54" fmla="*/ 2664913 w 2968669"/>
              <a:gd name="connsiteY54" fmla="*/ 1753643 h 2107231"/>
              <a:gd name="connsiteX55" fmla="*/ 2633597 w 2968669"/>
              <a:gd name="connsiteY55" fmla="*/ 1794353 h 2107231"/>
              <a:gd name="connsiteX56" fmla="*/ 2608545 w 2968669"/>
              <a:gd name="connsiteY56" fmla="*/ 1775564 h 2107231"/>
              <a:gd name="connsiteX57" fmla="*/ 2577230 w 2968669"/>
              <a:gd name="connsiteY57" fmla="*/ 1822537 h 2107231"/>
              <a:gd name="connsiteX58" fmla="*/ 2486417 w 2968669"/>
              <a:gd name="connsiteY58" fmla="*/ 1784958 h 2107231"/>
              <a:gd name="connsiteX59" fmla="*/ 2486417 w 2968669"/>
              <a:gd name="connsiteY59" fmla="*/ 1753643 h 2107231"/>
              <a:gd name="connsiteX60" fmla="*/ 2414392 w 2968669"/>
              <a:gd name="connsiteY60" fmla="*/ 1687882 h 2107231"/>
              <a:gd name="connsiteX61" fmla="*/ 2408129 w 2968669"/>
              <a:gd name="connsiteY61" fmla="*/ 1684750 h 2107231"/>
              <a:gd name="connsiteX62" fmla="*/ 2345499 w 2968669"/>
              <a:gd name="connsiteY62" fmla="*/ 1719197 h 2107231"/>
              <a:gd name="connsiteX63" fmla="*/ 2426918 w 2968669"/>
              <a:gd name="connsiteY63" fmla="*/ 1800617 h 2107231"/>
              <a:gd name="connsiteX64" fmla="*/ 2257817 w 2968669"/>
              <a:gd name="connsiteY64" fmla="*/ 1932139 h 2107231"/>
              <a:gd name="connsiteX65" fmla="*/ 2219130 w 2968669"/>
              <a:gd name="connsiteY65" fmla="*/ 1927442 h 2107231"/>
              <a:gd name="connsiteX66" fmla="*/ 2185792 w 2968669"/>
              <a:gd name="connsiteY66" fmla="*/ 1919614 h 2107231"/>
              <a:gd name="connsiteX67" fmla="*/ 2170134 w 2968669"/>
              <a:gd name="connsiteY67" fmla="*/ 1872641 h 2107231"/>
              <a:gd name="connsiteX68" fmla="*/ 2076189 w 2968669"/>
              <a:gd name="connsiteY68" fmla="*/ 1872641 h 2107231"/>
              <a:gd name="connsiteX69" fmla="*/ 2076189 w 2968669"/>
              <a:gd name="connsiteY69" fmla="*/ 1844457 h 2107231"/>
              <a:gd name="connsiteX70" fmla="*/ 2135688 w 2968669"/>
              <a:gd name="connsiteY70" fmla="*/ 1842696 h 2107231"/>
              <a:gd name="connsiteX71" fmla="*/ 2035480 w 2968669"/>
              <a:gd name="connsiteY71" fmla="*/ 1766169 h 2107231"/>
              <a:gd name="connsiteX72" fmla="*/ 2053649 w 2968669"/>
              <a:gd name="connsiteY72" fmla="*/ 1730483 h 2107231"/>
              <a:gd name="connsiteX73" fmla="*/ 2004165 w 2968669"/>
              <a:gd name="connsiteY73" fmla="*/ 1684750 h 2107231"/>
              <a:gd name="connsiteX74" fmla="*/ 1910220 w 2968669"/>
              <a:gd name="connsiteY74" fmla="*/ 1731723 h 2107231"/>
              <a:gd name="connsiteX75" fmla="*/ 1919614 w 2968669"/>
              <a:gd name="connsiteY75" fmla="*/ 1775563 h 2107231"/>
              <a:gd name="connsiteX76" fmla="*/ 1966587 w 2968669"/>
              <a:gd name="connsiteY76" fmla="*/ 1772432 h 2107231"/>
              <a:gd name="connsiteX77" fmla="*/ 1882036 w 2968669"/>
              <a:gd name="connsiteY77" fmla="*/ 1954190 h 2107231"/>
              <a:gd name="connsiteX78" fmla="*/ 1932140 w 2968669"/>
              <a:gd name="connsiteY78" fmla="*/ 2019821 h 2107231"/>
              <a:gd name="connsiteX79" fmla="*/ 1972850 w 2968669"/>
              <a:gd name="connsiteY79" fmla="*/ 2038610 h 2107231"/>
              <a:gd name="connsiteX80" fmla="*/ 1964336 w 2968669"/>
              <a:gd name="connsiteY80" fmla="*/ 2060791 h 2107231"/>
              <a:gd name="connsiteX81" fmla="*/ 1970469 w 2968669"/>
              <a:gd name="connsiteY81" fmla="*/ 2103003 h 2107231"/>
              <a:gd name="connsiteX82" fmla="*/ 1925877 w 2968669"/>
              <a:gd name="connsiteY82" fmla="*/ 2098109 h 2107231"/>
              <a:gd name="connsiteX83" fmla="*/ 1932140 w 2968669"/>
              <a:gd name="connsiteY83" fmla="*/ 2035479 h 2107231"/>
              <a:gd name="connsiteX84" fmla="*/ 1875773 w 2968669"/>
              <a:gd name="connsiteY84" fmla="*/ 2016690 h 2107231"/>
              <a:gd name="connsiteX85" fmla="*/ 1878023 w 2968669"/>
              <a:gd name="connsiteY85" fmla="*/ 2080952 h 2107231"/>
              <a:gd name="connsiteX86" fmla="*/ 1819406 w 2968669"/>
              <a:gd name="connsiteY86" fmla="*/ 2076189 h 2107231"/>
              <a:gd name="connsiteX87" fmla="*/ 1750252 w 2968669"/>
              <a:gd name="connsiteY87" fmla="*/ 2101860 h 2107231"/>
              <a:gd name="connsiteX88" fmla="*/ 1686381 w 2968669"/>
              <a:gd name="connsiteY88" fmla="*/ 2075309 h 2107231"/>
              <a:gd name="connsiteX89" fmla="*/ 1694896 w 2968669"/>
              <a:gd name="connsiteY89" fmla="*/ 2045754 h 2107231"/>
              <a:gd name="connsiteX90" fmla="*/ 1628384 w 2968669"/>
              <a:gd name="connsiteY90" fmla="*/ 2016690 h 2107231"/>
              <a:gd name="connsiteX91" fmla="*/ 1628384 w 2968669"/>
              <a:gd name="connsiteY91" fmla="*/ 1944665 h 2107231"/>
              <a:gd name="connsiteX92" fmla="*/ 1625252 w 2968669"/>
              <a:gd name="connsiteY92" fmla="*/ 1882035 h 2107231"/>
              <a:gd name="connsiteX93" fmla="*/ 1647173 w 2968669"/>
              <a:gd name="connsiteY93" fmla="*/ 1847589 h 2107231"/>
              <a:gd name="connsiteX94" fmla="*/ 1590806 w 2968669"/>
              <a:gd name="connsiteY94" fmla="*/ 1769301 h 2107231"/>
              <a:gd name="connsiteX95" fmla="*/ 1566504 w 2968669"/>
              <a:gd name="connsiteY95" fmla="*/ 1804628 h 2107231"/>
              <a:gd name="connsiteX96" fmla="*/ 1528176 w 2968669"/>
              <a:gd name="connsiteY96" fmla="*/ 1759906 h 2107231"/>
              <a:gd name="connsiteX97" fmla="*/ 1499992 w 2968669"/>
              <a:gd name="connsiteY97" fmla="*/ 1810010 h 2107231"/>
              <a:gd name="connsiteX98" fmla="*/ 1435730 w 2968669"/>
              <a:gd name="connsiteY98" fmla="*/ 1774813 h 2107231"/>
              <a:gd name="connsiteX99" fmla="*/ 1462414 w 2968669"/>
              <a:gd name="connsiteY99" fmla="*/ 1722328 h 2107231"/>
              <a:gd name="connsiteX100" fmla="*/ 1487466 w 2968669"/>
              <a:gd name="connsiteY100" fmla="*/ 1700408 h 2107231"/>
              <a:gd name="connsiteX101" fmla="*/ 1427967 w 2968669"/>
              <a:gd name="connsiteY101" fmla="*/ 1665961 h 2107231"/>
              <a:gd name="connsiteX102" fmla="*/ 1421834 w 2968669"/>
              <a:gd name="connsiteY102" fmla="*/ 1703409 h 2107231"/>
              <a:gd name="connsiteX103" fmla="*/ 1261997 w 2968669"/>
              <a:gd name="connsiteY103" fmla="*/ 1650304 h 2107231"/>
              <a:gd name="connsiteX104" fmla="*/ 1377863 w 2968669"/>
              <a:gd name="connsiteY104" fmla="*/ 1528175 h 2107231"/>
              <a:gd name="connsiteX105" fmla="*/ 1355943 w 2968669"/>
              <a:gd name="connsiteY105" fmla="*/ 1487465 h 2107231"/>
              <a:gd name="connsiteX106" fmla="*/ 1330891 w 2968669"/>
              <a:gd name="connsiteY106" fmla="*/ 1471808 h 2107231"/>
              <a:gd name="connsiteX107" fmla="*/ 1394402 w 2968669"/>
              <a:gd name="connsiteY107" fmla="*/ 1404318 h 2107231"/>
              <a:gd name="connsiteX108" fmla="*/ 1390454 w 2968669"/>
              <a:gd name="connsiteY108" fmla="*/ 1367847 h 2107231"/>
              <a:gd name="connsiteX109" fmla="*/ 1419029 w 2968669"/>
              <a:gd name="connsiteY109" fmla="*/ 1363085 h 2107231"/>
              <a:gd name="connsiteX110" fmla="*/ 1424836 w 2968669"/>
              <a:gd name="connsiteY110" fmla="*/ 1290180 h 2107231"/>
              <a:gd name="connsiteX111" fmla="*/ 1327759 w 2968669"/>
              <a:gd name="connsiteY111" fmla="*/ 1293931 h 2107231"/>
              <a:gd name="connsiteX112" fmla="*/ 1273154 w 2968669"/>
              <a:gd name="connsiteY112" fmla="*/ 1273772 h 2107231"/>
              <a:gd name="connsiteX113" fmla="*/ 1178589 w 2968669"/>
              <a:gd name="connsiteY113" fmla="*/ 1347918 h 2107231"/>
              <a:gd name="connsiteX114" fmla="*/ 1088655 w 2968669"/>
              <a:gd name="connsiteY114" fmla="*/ 1434719 h 2107231"/>
              <a:gd name="connsiteX115" fmla="*/ 1018621 w 2968669"/>
              <a:gd name="connsiteY115" fmla="*/ 1428977 h 2107231"/>
              <a:gd name="connsiteX116" fmla="*/ 940464 w 2968669"/>
              <a:gd name="connsiteY116" fmla="*/ 1272403 h 2107231"/>
              <a:gd name="connsiteX117" fmla="*/ 873691 w 2968669"/>
              <a:gd name="connsiteY117" fmla="*/ 1224419 h 2107231"/>
              <a:gd name="connsiteX118" fmla="*/ 829850 w 2968669"/>
              <a:gd name="connsiteY118" fmla="*/ 1227550 h 2107231"/>
              <a:gd name="connsiteX119" fmla="*/ 804797 w 2968669"/>
              <a:gd name="connsiteY119" fmla="*/ 1180578 h 2107231"/>
              <a:gd name="connsiteX120" fmla="*/ 753193 w 2968669"/>
              <a:gd name="connsiteY120" fmla="*/ 1161169 h 2107231"/>
              <a:gd name="connsiteX121" fmla="*/ 704589 w 2968669"/>
              <a:gd name="connsiteY121" fmla="*/ 1224419 h 2107231"/>
              <a:gd name="connsiteX122" fmla="*/ 638828 w 2968669"/>
              <a:gd name="connsiteY122" fmla="*/ 1221287 h 2107231"/>
              <a:gd name="connsiteX123" fmla="*/ 594236 w 2968669"/>
              <a:gd name="connsiteY123" fmla="*/ 1160288 h 2107231"/>
              <a:gd name="connsiteX124" fmla="*/ 521461 w 2968669"/>
              <a:gd name="connsiteY124" fmla="*/ 1153275 h 2107231"/>
              <a:gd name="connsiteX125" fmla="*/ 526093 w 2968669"/>
              <a:gd name="connsiteY125" fmla="*/ 1233813 h 2107231"/>
              <a:gd name="connsiteX126" fmla="*/ 501041 w 2968669"/>
              <a:gd name="connsiteY126" fmla="*/ 1249471 h 2107231"/>
              <a:gd name="connsiteX127" fmla="*/ 504923 w 2968669"/>
              <a:gd name="connsiteY127" fmla="*/ 1320615 h 2107231"/>
              <a:gd name="connsiteX128" fmla="*/ 369779 w 2968669"/>
              <a:gd name="connsiteY128" fmla="*/ 1318364 h 2107231"/>
              <a:gd name="connsiteX129" fmla="*/ 356993 w 2968669"/>
              <a:gd name="connsiteY129" fmla="*/ 1308316 h 2107231"/>
              <a:gd name="connsiteX130" fmla="*/ 269310 w 2968669"/>
              <a:gd name="connsiteY130" fmla="*/ 1315232 h 2107231"/>
              <a:gd name="connsiteX131" fmla="*/ 271691 w 2968669"/>
              <a:gd name="connsiteY131" fmla="*/ 1267509 h 2107231"/>
              <a:gd name="connsiteX132" fmla="*/ 296873 w 2968669"/>
              <a:gd name="connsiteY132" fmla="*/ 1247220 h 2107231"/>
              <a:gd name="connsiteX133" fmla="*/ 272441 w 2968669"/>
              <a:gd name="connsiteY133" fmla="*/ 1202498 h 2107231"/>
              <a:gd name="connsiteX134" fmla="*/ 280792 w 2968669"/>
              <a:gd name="connsiteY134" fmla="*/ 1189254 h 2107231"/>
              <a:gd name="connsiteX135" fmla="*/ 291100 w 2968669"/>
              <a:gd name="connsiteY135" fmla="*/ 1116577 h 2107231"/>
              <a:gd name="connsiteX136" fmla="*/ 322545 w 2968669"/>
              <a:gd name="connsiteY136" fmla="*/ 973898 h 2107231"/>
              <a:gd name="connsiteX137" fmla="*/ 307769 w 2968669"/>
              <a:gd name="connsiteY137" fmla="*/ 941702 h 2107231"/>
              <a:gd name="connsiteX138" fmla="*/ 262296 w 2968669"/>
              <a:gd name="connsiteY138" fmla="*/ 931558 h 2107231"/>
              <a:gd name="connsiteX139" fmla="*/ 234863 w 2968669"/>
              <a:gd name="connsiteY139" fmla="*/ 911268 h 2107231"/>
              <a:gd name="connsiteX140" fmla="*/ 178496 w 2968669"/>
              <a:gd name="connsiteY140" fmla="*/ 926045 h 2107231"/>
              <a:gd name="connsiteX141" fmla="*/ 144050 w 2968669"/>
              <a:gd name="connsiteY141" fmla="*/ 911268 h 2107231"/>
              <a:gd name="connsiteX142" fmla="*/ 115866 w 2968669"/>
              <a:gd name="connsiteY142" fmla="*/ 911268 h 2107231"/>
              <a:gd name="connsiteX143" fmla="*/ 115866 w 2968669"/>
              <a:gd name="connsiteY143" fmla="*/ 923794 h 2107231"/>
              <a:gd name="connsiteX144" fmla="*/ 75156 w 2968669"/>
              <a:gd name="connsiteY144" fmla="*/ 920663 h 2107231"/>
              <a:gd name="connsiteX145" fmla="*/ 0 w 2968669"/>
              <a:gd name="connsiteY145" fmla="*/ 864295 h 2107231"/>
              <a:gd name="connsiteX0" fmla="*/ 0 w 2968669"/>
              <a:gd name="connsiteY0" fmla="*/ 864295 h 2105437"/>
              <a:gd name="connsiteX1" fmla="*/ 322545 w 2968669"/>
              <a:gd name="connsiteY1" fmla="*/ 876821 h 2105437"/>
              <a:gd name="connsiteX2" fmla="*/ 742167 w 2968669"/>
              <a:gd name="connsiteY2" fmla="*/ 789139 h 2105437"/>
              <a:gd name="connsiteX3" fmla="*/ 1086634 w 2968669"/>
              <a:gd name="connsiteY3" fmla="*/ 541749 h 2105437"/>
              <a:gd name="connsiteX4" fmla="*/ 1255734 w 2968669"/>
              <a:gd name="connsiteY4" fmla="*/ 294361 h 2105437"/>
              <a:gd name="connsiteX5" fmla="*/ 1265129 w 2968669"/>
              <a:gd name="connsiteY5" fmla="*/ 216074 h 2105437"/>
              <a:gd name="connsiteX6" fmla="*/ 1305839 w 2968669"/>
              <a:gd name="connsiteY6" fmla="*/ 153443 h 2105437"/>
              <a:gd name="connsiteX7" fmla="*/ 1334022 w 2968669"/>
              <a:gd name="connsiteY7" fmla="*/ 184758 h 2105437"/>
              <a:gd name="connsiteX8" fmla="*/ 1459282 w 2968669"/>
              <a:gd name="connsiteY8" fmla="*/ 178495 h 2105437"/>
              <a:gd name="connsiteX9" fmla="*/ 2026085 w 2968669"/>
              <a:gd name="connsiteY9" fmla="*/ 0 h 2105437"/>
              <a:gd name="connsiteX10" fmla="*/ 2029217 w 2968669"/>
              <a:gd name="connsiteY10" fmla="*/ 25052 h 2105437"/>
              <a:gd name="connsiteX11" fmla="*/ 2051137 w 2968669"/>
              <a:gd name="connsiteY11" fmla="*/ 34446 h 2105437"/>
              <a:gd name="connsiteX12" fmla="*/ 2048006 w 2968669"/>
              <a:gd name="connsiteY12" fmla="*/ 109602 h 2105437"/>
              <a:gd name="connsiteX13" fmla="*/ 2094978 w 2968669"/>
              <a:gd name="connsiteY13" fmla="*/ 153443 h 2105437"/>
              <a:gd name="connsiteX14" fmla="*/ 2195187 w 2968669"/>
              <a:gd name="connsiteY14" fmla="*/ 325676 h 2105437"/>
              <a:gd name="connsiteX15" fmla="*/ 2198318 w 2968669"/>
              <a:gd name="connsiteY15" fmla="*/ 479120 h 2105437"/>
              <a:gd name="connsiteX16" fmla="*/ 2235896 w 2968669"/>
              <a:gd name="connsiteY16" fmla="*/ 548013 h 2105437"/>
              <a:gd name="connsiteX17" fmla="*/ 2270343 w 2968669"/>
              <a:gd name="connsiteY17" fmla="*/ 579328 h 2105437"/>
              <a:gd name="connsiteX18" fmla="*/ 2351762 w 2968669"/>
              <a:gd name="connsiteY18" fmla="*/ 579328 h 2105437"/>
              <a:gd name="connsiteX19" fmla="*/ 2398734 w 2968669"/>
              <a:gd name="connsiteY19" fmla="*/ 635695 h 2105437"/>
              <a:gd name="connsiteX20" fmla="*/ 2439444 w 2968669"/>
              <a:gd name="connsiteY20" fmla="*/ 663879 h 2105437"/>
              <a:gd name="connsiteX21" fmla="*/ 2461365 w 2968669"/>
              <a:gd name="connsiteY21" fmla="*/ 701457 h 2105437"/>
              <a:gd name="connsiteX22" fmla="*/ 2533389 w 2968669"/>
              <a:gd name="connsiteY22" fmla="*/ 641958 h 2105437"/>
              <a:gd name="connsiteX23" fmla="*/ 2555310 w 2968669"/>
              <a:gd name="connsiteY23" fmla="*/ 657616 h 2105437"/>
              <a:gd name="connsiteX24" fmla="*/ 2549047 w 2968669"/>
              <a:gd name="connsiteY24" fmla="*/ 682668 h 2105437"/>
              <a:gd name="connsiteX25" fmla="*/ 2602282 w 2968669"/>
              <a:gd name="connsiteY25" fmla="*/ 745298 h 2105437"/>
              <a:gd name="connsiteX26" fmla="*/ 2583493 w 2968669"/>
              <a:gd name="connsiteY26" fmla="*/ 760956 h 2105437"/>
              <a:gd name="connsiteX27" fmla="*/ 2495811 w 2968669"/>
              <a:gd name="connsiteY27" fmla="*/ 873689 h 2105437"/>
              <a:gd name="connsiteX28" fmla="*/ 2624203 w 2968669"/>
              <a:gd name="connsiteY28" fmla="*/ 926926 h 2105437"/>
              <a:gd name="connsiteX29" fmla="*/ 2668044 w 2968669"/>
              <a:gd name="connsiteY29" fmla="*/ 998950 h 2105437"/>
              <a:gd name="connsiteX30" fmla="*/ 2693096 w 2968669"/>
              <a:gd name="connsiteY30" fmla="*/ 1033397 h 2105437"/>
              <a:gd name="connsiteX31" fmla="*/ 2752595 w 2968669"/>
              <a:gd name="connsiteY31" fmla="*/ 1083501 h 2105437"/>
              <a:gd name="connsiteX32" fmla="*/ 2696228 w 2968669"/>
              <a:gd name="connsiteY32" fmla="*/ 1168052 h 2105437"/>
              <a:gd name="connsiteX33" fmla="*/ 2780778 w 2968669"/>
              <a:gd name="connsiteY33" fmla="*/ 1183709 h 2105437"/>
              <a:gd name="connsiteX34" fmla="*/ 2830883 w 2968669"/>
              <a:gd name="connsiteY34" fmla="*/ 1161789 h 2105437"/>
              <a:gd name="connsiteX35" fmla="*/ 2849671 w 2968669"/>
              <a:gd name="connsiteY35" fmla="*/ 1193104 h 2105437"/>
              <a:gd name="connsiteX36" fmla="*/ 2812093 w 2968669"/>
              <a:gd name="connsiteY36" fmla="*/ 1211893 h 2105437"/>
              <a:gd name="connsiteX37" fmla="*/ 2874724 w 2968669"/>
              <a:gd name="connsiteY37" fmla="*/ 1227550 h 2105437"/>
              <a:gd name="connsiteX38" fmla="*/ 2884118 w 2968669"/>
              <a:gd name="connsiteY38" fmla="*/ 1180578 h 2105437"/>
              <a:gd name="connsiteX39" fmla="*/ 2962406 w 2968669"/>
              <a:gd name="connsiteY39" fmla="*/ 1252602 h 2105437"/>
              <a:gd name="connsiteX40" fmla="*/ 2968669 w 2968669"/>
              <a:gd name="connsiteY40" fmla="*/ 1293312 h 2105437"/>
              <a:gd name="connsiteX41" fmla="*/ 2865329 w 2968669"/>
              <a:gd name="connsiteY41" fmla="*/ 1305838 h 2105437"/>
              <a:gd name="connsiteX42" fmla="*/ 2740069 w 2968669"/>
              <a:gd name="connsiteY42" fmla="*/ 1277654 h 2105437"/>
              <a:gd name="connsiteX43" fmla="*/ 2711885 w 2968669"/>
              <a:gd name="connsiteY43" fmla="*/ 1340284 h 2105437"/>
              <a:gd name="connsiteX44" fmla="*/ 2630466 w 2968669"/>
              <a:gd name="connsiteY44" fmla="*/ 1340284 h 2105437"/>
              <a:gd name="connsiteX45" fmla="*/ 2611677 w 2968669"/>
              <a:gd name="connsiteY45" fmla="*/ 1387257 h 2105437"/>
              <a:gd name="connsiteX46" fmla="*/ 2642992 w 2968669"/>
              <a:gd name="connsiteY46" fmla="*/ 1424835 h 2105437"/>
              <a:gd name="connsiteX47" fmla="*/ 2596019 w 2968669"/>
              <a:gd name="connsiteY47" fmla="*/ 1487465 h 2105437"/>
              <a:gd name="connsiteX48" fmla="*/ 2642992 w 2968669"/>
              <a:gd name="connsiteY48" fmla="*/ 1509386 h 2105437"/>
              <a:gd name="connsiteX49" fmla="*/ 2621071 w 2968669"/>
              <a:gd name="connsiteY49" fmla="*/ 1609594 h 2105437"/>
              <a:gd name="connsiteX50" fmla="*/ 2642992 w 2968669"/>
              <a:gd name="connsiteY50" fmla="*/ 1691013 h 2105437"/>
              <a:gd name="connsiteX51" fmla="*/ 2715017 w 2968669"/>
              <a:gd name="connsiteY51" fmla="*/ 1712934 h 2105437"/>
              <a:gd name="connsiteX52" fmla="*/ 2752595 w 2968669"/>
              <a:gd name="connsiteY52" fmla="*/ 1750512 h 2105437"/>
              <a:gd name="connsiteX53" fmla="*/ 2721280 w 2968669"/>
              <a:gd name="connsiteY53" fmla="*/ 1781827 h 2105437"/>
              <a:gd name="connsiteX54" fmla="*/ 2664913 w 2968669"/>
              <a:gd name="connsiteY54" fmla="*/ 1753643 h 2105437"/>
              <a:gd name="connsiteX55" fmla="*/ 2633597 w 2968669"/>
              <a:gd name="connsiteY55" fmla="*/ 1794353 h 2105437"/>
              <a:gd name="connsiteX56" fmla="*/ 2608545 w 2968669"/>
              <a:gd name="connsiteY56" fmla="*/ 1775564 h 2105437"/>
              <a:gd name="connsiteX57" fmla="*/ 2577230 w 2968669"/>
              <a:gd name="connsiteY57" fmla="*/ 1822537 h 2105437"/>
              <a:gd name="connsiteX58" fmla="*/ 2486417 w 2968669"/>
              <a:gd name="connsiteY58" fmla="*/ 1784958 h 2105437"/>
              <a:gd name="connsiteX59" fmla="*/ 2486417 w 2968669"/>
              <a:gd name="connsiteY59" fmla="*/ 1753643 h 2105437"/>
              <a:gd name="connsiteX60" fmla="*/ 2414392 w 2968669"/>
              <a:gd name="connsiteY60" fmla="*/ 1687882 h 2105437"/>
              <a:gd name="connsiteX61" fmla="*/ 2408129 w 2968669"/>
              <a:gd name="connsiteY61" fmla="*/ 1684750 h 2105437"/>
              <a:gd name="connsiteX62" fmla="*/ 2345499 w 2968669"/>
              <a:gd name="connsiteY62" fmla="*/ 1719197 h 2105437"/>
              <a:gd name="connsiteX63" fmla="*/ 2426918 w 2968669"/>
              <a:gd name="connsiteY63" fmla="*/ 1800617 h 2105437"/>
              <a:gd name="connsiteX64" fmla="*/ 2257817 w 2968669"/>
              <a:gd name="connsiteY64" fmla="*/ 1932139 h 2105437"/>
              <a:gd name="connsiteX65" fmla="*/ 2219130 w 2968669"/>
              <a:gd name="connsiteY65" fmla="*/ 1927442 h 2105437"/>
              <a:gd name="connsiteX66" fmla="*/ 2185792 w 2968669"/>
              <a:gd name="connsiteY66" fmla="*/ 1919614 h 2105437"/>
              <a:gd name="connsiteX67" fmla="*/ 2170134 w 2968669"/>
              <a:gd name="connsiteY67" fmla="*/ 1872641 h 2105437"/>
              <a:gd name="connsiteX68" fmla="*/ 2076189 w 2968669"/>
              <a:gd name="connsiteY68" fmla="*/ 1872641 h 2105437"/>
              <a:gd name="connsiteX69" fmla="*/ 2076189 w 2968669"/>
              <a:gd name="connsiteY69" fmla="*/ 1844457 h 2105437"/>
              <a:gd name="connsiteX70" fmla="*/ 2135688 w 2968669"/>
              <a:gd name="connsiteY70" fmla="*/ 1842696 h 2105437"/>
              <a:gd name="connsiteX71" fmla="*/ 2035480 w 2968669"/>
              <a:gd name="connsiteY71" fmla="*/ 1766169 h 2105437"/>
              <a:gd name="connsiteX72" fmla="*/ 2053649 w 2968669"/>
              <a:gd name="connsiteY72" fmla="*/ 1730483 h 2105437"/>
              <a:gd name="connsiteX73" fmla="*/ 2004165 w 2968669"/>
              <a:gd name="connsiteY73" fmla="*/ 1684750 h 2105437"/>
              <a:gd name="connsiteX74" fmla="*/ 1910220 w 2968669"/>
              <a:gd name="connsiteY74" fmla="*/ 1731723 h 2105437"/>
              <a:gd name="connsiteX75" fmla="*/ 1919614 w 2968669"/>
              <a:gd name="connsiteY75" fmla="*/ 1775563 h 2105437"/>
              <a:gd name="connsiteX76" fmla="*/ 1966587 w 2968669"/>
              <a:gd name="connsiteY76" fmla="*/ 1772432 h 2105437"/>
              <a:gd name="connsiteX77" fmla="*/ 1882036 w 2968669"/>
              <a:gd name="connsiteY77" fmla="*/ 1954190 h 2105437"/>
              <a:gd name="connsiteX78" fmla="*/ 1932140 w 2968669"/>
              <a:gd name="connsiteY78" fmla="*/ 2019821 h 2105437"/>
              <a:gd name="connsiteX79" fmla="*/ 1972850 w 2968669"/>
              <a:gd name="connsiteY79" fmla="*/ 2038610 h 2105437"/>
              <a:gd name="connsiteX80" fmla="*/ 1964336 w 2968669"/>
              <a:gd name="connsiteY80" fmla="*/ 2060791 h 2105437"/>
              <a:gd name="connsiteX81" fmla="*/ 1970469 w 2968669"/>
              <a:gd name="connsiteY81" fmla="*/ 2103003 h 2105437"/>
              <a:gd name="connsiteX82" fmla="*/ 1930640 w 2968669"/>
              <a:gd name="connsiteY82" fmla="*/ 2093346 h 2105437"/>
              <a:gd name="connsiteX83" fmla="*/ 1932140 w 2968669"/>
              <a:gd name="connsiteY83" fmla="*/ 2035479 h 2105437"/>
              <a:gd name="connsiteX84" fmla="*/ 1875773 w 2968669"/>
              <a:gd name="connsiteY84" fmla="*/ 2016690 h 2105437"/>
              <a:gd name="connsiteX85" fmla="*/ 1878023 w 2968669"/>
              <a:gd name="connsiteY85" fmla="*/ 2080952 h 2105437"/>
              <a:gd name="connsiteX86" fmla="*/ 1819406 w 2968669"/>
              <a:gd name="connsiteY86" fmla="*/ 2076189 h 2105437"/>
              <a:gd name="connsiteX87" fmla="*/ 1750252 w 2968669"/>
              <a:gd name="connsiteY87" fmla="*/ 2101860 h 2105437"/>
              <a:gd name="connsiteX88" fmla="*/ 1686381 w 2968669"/>
              <a:gd name="connsiteY88" fmla="*/ 2075309 h 2105437"/>
              <a:gd name="connsiteX89" fmla="*/ 1694896 w 2968669"/>
              <a:gd name="connsiteY89" fmla="*/ 2045754 h 2105437"/>
              <a:gd name="connsiteX90" fmla="*/ 1628384 w 2968669"/>
              <a:gd name="connsiteY90" fmla="*/ 2016690 h 2105437"/>
              <a:gd name="connsiteX91" fmla="*/ 1628384 w 2968669"/>
              <a:gd name="connsiteY91" fmla="*/ 1944665 h 2105437"/>
              <a:gd name="connsiteX92" fmla="*/ 1625252 w 2968669"/>
              <a:gd name="connsiteY92" fmla="*/ 1882035 h 2105437"/>
              <a:gd name="connsiteX93" fmla="*/ 1647173 w 2968669"/>
              <a:gd name="connsiteY93" fmla="*/ 1847589 h 2105437"/>
              <a:gd name="connsiteX94" fmla="*/ 1590806 w 2968669"/>
              <a:gd name="connsiteY94" fmla="*/ 1769301 h 2105437"/>
              <a:gd name="connsiteX95" fmla="*/ 1566504 w 2968669"/>
              <a:gd name="connsiteY95" fmla="*/ 1804628 h 2105437"/>
              <a:gd name="connsiteX96" fmla="*/ 1528176 w 2968669"/>
              <a:gd name="connsiteY96" fmla="*/ 1759906 h 2105437"/>
              <a:gd name="connsiteX97" fmla="*/ 1499992 w 2968669"/>
              <a:gd name="connsiteY97" fmla="*/ 1810010 h 2105437"/>
              <a:gd name="connsiteX98" fmla="*/ 1435730 w 2968669"/>
              <a:gd name="connsiteY98" fmla="*/ 1774813 h 2105437"/>
              <a:gd name="connsiteX99" fmla="*/ 1462414 w 2968669"/>
              <a:gd name="connsiteY99" fmla="*/ 1722328 h 2105437"/>
              <a:gd name="connsiteX100" fmla="*/ 1487466 w 2968669"/>
              <a:gd name="connsiteY100" fmla="*/ 1700408 h 2105437"/>
              <a:gd name="connsiteX101" fmla="*/ 1427967 w 2968669"/>
              <a:gd name="connsiteY101" fmla="*/ 1665961 h 2105437"/>
              <a:gd name="connsiteX102" fmla="*/ 1421834 w 2968669"/>
              <a:gd name="connsiteY102" fmla="*/ 1703409 h 2105437"/>
              <a:gd name="connsiteX103" fmla="*/ 1261997 w 2968669"/>
              <a:gd name="connsiteY103" fmla="*/ 1650304 h 2105437"/>
              <a:gd name="connsiteX104" fmla="*/ 1377863 w 2968669"/>
              <a:gd name="connsiteY104" fmla="*/ 1528175 h 2105437"/>
              <a:gd name="connsiteX105" fmla="*/ 1355943 w 2968669"/>
              <a:gd name="connsiteY105" fmla="*/ 1487465 h 2105437"/>
              <a:gd name="connsiteX106" fmla="*/ 1330891 w 2968669"/>
              <a:gd name="connsiteY106" fmla="*/ 1471808 h 2105437"/>
              <a:gd name="connsiteX107" fmla="*/ 1394402 w 2968669"/>
              <a:gd name="connsiteY107" fmla="*/ 1404318 h 2105437"/>
              <a:gd name="connsiteX108" fmla="*/ 1390454 w 2968669"/>
              <a:gd name="connsiteY108" fmla="*/ 1367847 h 2105437"/>
              <a:gd name="connsiteX109" fmla="*/ 1419029 w 2968669"/>
              <a:gd name="connsiteY109" fmla="*/ 1363085 h 2105437"/>
              <a:gd name="connsiteX110" fmla="*/ 1424836 w 2968669"/>
              <a:gd name="connsiteY110" fmla="*/ 1290180 h 2105437"/>
              <a:gd name="connsiteX111" fmla="*/ 1327759 w 2968669"/>
              <a:gd name="connsiteY111" fmla="*/ 1293931 h 2105437"/>
              <a:gd name="connsiteX112" fmla="*/ 1273154 w 2968669"/>
              <a:gd name="connsiteY112" fmla="*/ 1273772 h 2105437"/>
              <a:gd name="connsiteX113" fmla="*/ 1178589 w 2968669"/>
              <a:gd name="connsiteY113" fmla="*/ 1347918 h 2105437"/>
              <a:gd name="connsiteX114" fmla="*/ 1088655 w 2968669"/>
              <a:gd name="connsiteY114" fmla="*/ 1434719 h 2105437"/>
              <a:gd name="connsiteX115" fmla="*/ 1018621 w 2968669"/>
              <a:gd name="connsiteY115" fmla="*/ 1428977 h 2105437"/>
              <a:gd name="connsiteX116" fmla="*/ 940464 w 2968669"/>
              <a:gd name="connsiteY116" fmla="*/ 1272403 h 2105437"/>
              <a:gd name="connsiteX117" fmla="*/ 873691 w 2968669"/>
              <a:gd name="connsiteY117" fmla="*/ 1224419 h 2105437"/>
              <a:gd name="connsiteX118" fmla="*/ 829850 w 2968669"/>
              <a:gd name="connsiteY118" fmla="*/ 1227550 h 2105437"/>
              <a:gd name="connsiteX119" fmla="*/ 804797 w 2968669"/>
              <a:gd name="connsiteY119" fmla="*/ 1180578 h 2105437"/>
              <a:gd name="connsiteX120" fmla="*/ 753193 w 2968669"/>
              <a:gd name="connsiteY120" fmla="*/ 1161169 h 2105437"/>
              <a:gd name="connsiteX121" fmla="*/ 704589 w 2968669"/>
              <a:gd name="connsiteY121" fmla="*/ 1224419 h 2105437"/>
              <a:gd name="connsiteX122" fmla="*/ 638828 w 2968669"/>
              <a:gd name="connsiteY122" fmla="*/ 1221287 h 2105437"/>
              <a:gd name="connsiteX123" fmla="*/ 594236 w 2968669"/>
              <a:gd name="connsiteY123" fmla="*/ 1160288 h 2105437"/>
              <a:gd name="connsiteX124" fmla="*/ 521461 w 2968669"/>
              <a:gd name="connsiteY124" fmla="*/ 1153275 h 2105437"/>
              <a:gd name="connsiteX125" fmla="*/ 526093 w 2968669"/>
              <a:gd name="connsiteY125" fmla="*/ 1233813 h 2105437"/>
              <a:gd name="connsiteX126" fmla="*/ 501041 w 2968669"/>
              <a:gd name="connsiteY126" fmla="*/ 1249471 h 2105437"/>
              <a:gd name="connsiteX127" fmla="*/ 504923 w 2968669"/>
              <a:gd name="connsiteY127" fmla="*/ 1320615 h 2105437"/>
              <a:gd name="connsiteX128" fmla="*/ 369779 w 2968669"/>
              <a:gd name="connsiteY128" fmla="*/ 1318364 h 2105437"/>
              <a:gd name="connsiteX129" fmla="*/ 356993 w 2968669"/>
              <a:gd name="connsiteY129" fmla="*/ 1308316 h 2105437"/>
              <a:gd name="connsiteX130" fmla="*/ 269310 w 2968669"/>
              <a:gd name="connsiteY130" fmla="*/ 1315232 h 2105437"/>
              <a:gd name="connsiteX131" fmla="*/ 271691 w 2968669"/>
              <a:gd name="connsiteY131" fmla="*/ 1267509 h 2105437"/>
              <a:gd name="connsiteX132" fmla="*/ 296873 w 2968669"/>
              <a:gd name="connsiteY132" fmla="*/ 1247220 h 2105437"/>
              <a:gd name="connsiteX133" fmla="*/ 272441 w 2968669"/>
              <a:gd name="connsiteY133" fmla="*/ 1202498 h 2105437"/>
              <a:gd name="connsiteX134" fmla="*/ 280792 w 2968669"/>
              <a:gd name="connsiteY134" fmla="*/ 1189254 h 2105437"/>
              <a:gd name="connsiteX135" fmla="*/ 291100 w 2968669"/>
              <a:gd name="connsiteY135" fmla="*/ 1116577 h 2105437"/>
              <a:gd name="connsiteX136" fmla="*/ 322545 w 2968669"/>
              <a:gd name="connsiteY136" fmla="*/ 973898 h 2105437"/>
              <a:gd name="connsiteX137" fmla="*/ 307769 w 2968669"/>
              <a:gd name="connsiteY137" fmla="*/ 941702 h 2105437"/>
              <a:gd name="connsiteX138" fmla="*/ 262296 w 2968669"/>
              <a:gd name="connsiteY138" fmla="*/ 931558 h 2105437"/>
              <a:gd name="connsiteX139" fmla="*/ 234863 w 2968669"/>
              <a:gd name="connsiteY139" fmla="*/ 911268 h 2105437"/>
              <a:gd name="connsiteX140" fmla="*/ 178496 w 2968669"/>
              <a:gd name="connsiteY140" fmla="*/ 926045 h 2105437"/>
              <a:gd name="connsiteX141" fmla="*/ 144050 w 2968669"/>
              <a:gd name="connsiteY141" fmla="*/ 911268 h 2105437"/>
              <a:gd name="connsiteX142" fmla="*/ 115866 w 2968669"/>
              <a:gd name="connsiteY142" fmla="*/ 911268 h 2105437"/>
              <a:gd name="connsiteX143" fmla="*/ 115866 w 2968669"/>
              <a:gd name="connsiteY143" fmla="*/ 923794 h 2105437"/>
              <a:gd name="connsiteX144" fmla="*/ 75156 w 2968669"/>
              <a:gd name="connsiteY144" fmla="*/ 920663 h 2105437"/>
              <a:gd name="connsiteX145" fmla="*/ 0 w 2968669"/>
              <a:gd name="connsiteY145" fmla="*/ 864295 h 2105437"/>
              <a:gd name="connsiteX0" fmla="*/ 0 w 2968669"/>
              <a:gd name="connsiteY0" fmla="*/ 864295 h 2105437"/>
              <a:gd name="connsiteX1" fmla="*/ 322545 w 2968669"/>
              <a:gd name="connsiteY1" fmla="*/ 876821 h 2105437"/>
              <a:gd name="connsiteX2" fmla="*/ 742167 w 2968669"/>
              <a:gd name="connsiteY2" fmla="*/ 789139 h 2105437"/>
              <a:gd name="connsiteX3" fmla="*/ 1086634 w 2968669"/>
              <a:gd name="connsiteY3" fmla="*/ 541749 h 2105437"/>
              <a:gd name="connsiteX4" fmla="*/ 1255734 w 2968669"/>
              <a:gd name="connsiteY4" fmla="*/ 294361 h 2105437"/>
              <a:gd name="connsiteX5" fmla="*/ 1265129 w 2968669"/>
              <a:gd name="connsiteY5" fmla="*/ 216074 h 2105437"/>
              <a:gd name="connsiteX6" fmla="*/ 1305839 w 2968669"/>
              <a:gd name="connsiteY6" fmla="*/ 153443 h 2105437"/>
              <a:gd name="connsiteX7" fmla="*/ 1334022 w 2968669"/>
              <a:gd name="connsiteY7" fmla="*/ 184758 h 2105437"/>
              <a:gd name="connsiteX8" fmla="*/ 1459282 w 2968669"/>
              <a:gd name="connsiteY8" fmla="*/ 178495 h 2105437"/>
              <a:gd name="connsiteX9" fmla="*/ 2026085 w 2968669"/>
              <a:gd name="connsiteY9" fmla="*/ 0 h 2105437"/>
              <a:gd name="connsiteX10" fmla="*/ 2029217 w 2968669"/>
              <a:gd name="connsiteY10" fmla="*/ 25052 h 2105437"/>
              <a:gd name="connsiteX11" fmla="*/ 2051137 w 2968669"/>
              <a:gd name="connsiteY11" fmla="*/ 34446 h 2105437"/>
              <a:gd name="connsiteX12" fmla="*/ 2048006 w 2968669"/>
              <a:gd name="connsiteY12" fmla="*/ 109602 h 2105437"/>
              <a:gd name="connsiteX13" fmla="*/ 2094978 w 2968669"/>
              <a:gd name="connsiteY13" fmla="*/ 153443 h 2105437"/>
              <a:gd name="connsiteX14" fmla="*/ 2195187 w 2968669"/>
              <a:gd name="connsiteY14" fmla="*/ 325676 h 2105437"/>
              <a:gd name="connsiteX15" fmla="*/ 2198318 w 2968669"/>
              <a:gd name="connsiteY15" fmla="*/ 479120 h 2105437"/>
              <a:gd name="connsiteX16" fmla="*/ 2235896 w 2968669"/>
              <a:gd name="connsiteY16" fmla="*/ 548013 h 2105437"/>
              <a:gd name="connsiteX17" fmla="*/ 2270343 w 2968669"/>
              <a:gd name="connsiteY17" fmla="*/ 579328 h 2105437"/>
              <a:gd name="connsiteX18" fmla="*/ 2351762 w 2968669"/>
              <a:gd name="connsiteY18" fmla="*/ 579328 h 2105437"/>
              <a:gd name="connsiteX19" fmla="*/ 2398734 w 2968669"/>
              <a:gd name="connsiteY19" fmla="*/ 635695 h 2105437"/>
              <a:gd name="connsiteX20" fmla="*/ 2439444 w 2968669"/>
              <a:gd name="connsiteY20" fmla="*/ 663879 h 2105437"/>
              <a:gd name="connsiteX21" fmla="*/ 2461365 w 2968669"/>
              <a:gd name="connsiteY21" fmla="*/ 701457 h 2105437"/>
              <a:gd name="connsiteX22" fmla="*/ 2533389 w 2968669"/>
              <a:gd name="connsiteY22" fmla="*/ 641958 h 2105437"/>
              <a:gd name="connsiteX23" fmla="*/ 2555310 w 2968669"/>
              <a:gd name="connsiteY23" fmla="*/ 657616 h 2105437"/>
              <a:gd name="connsiteX24" fmla="*/ 2549047 w 2968669"/>
              <a:gd name="connsiteY24" fmla="*/ 682668 h 2105437"/>
              <a:gd name="connsiteX25" fmla="*/ 2602282 w 2968669"/>
              <a:gd name="connsiteY25" fmla="*/ 745298 h 2105437"/>
              <a:gd name="connsiteX26" fmla="*/ 2583493 w 2968669"/>
              <a:gd name="connsiteY26" fmla="*/ 760956 h 2105437"/>
              <a:gd name="connsiteX27" fmla="*/ 2495811 w 2968669"/>
              <a:gd name="connsiteY27" fmla="*/ 873689 h 2105437"/>
              <a:gd name="connsiteX28" fmla="*/ 2624203 w 2968669"/>
              <a:gd name="connsiteY28" fmla="*/ 926926 h 2105437"/>
              <a:gd name="connsiteX29" fmla="*/ 2668044 w 2968669"/>
              <a:gd name="connsiteY29" fmla="*/ 998950 h 2105437"/>
              <a:gd name="connsiteX30" fmla="*/ 2693096 w 2968669"/>
              <a:gd name="connsiteY30" fmla="*/ 1033397 h 2105437"/>
              <a:gd name="connsiteX31" fmla="*/ 2752595 w 2968669"/>
              <a:gd name="connsiteY31" fmla="*/ 1083501 h 2105437"/>
              <a:gd name="connsiteX32" fmla="*/ 2696228 w 2968669"/>
              <a:gd name="connsiteY32" fmla="*/ 1168052 h 2105437"/>
              <a:gd name="connsiteX33" fmla="*/ 2780778 w 2968669"/>
              <a:gd name="connsiteY33" fmla="*/ 1183709 h 2105437"/>
              <a:gd name="connsiteX34" fmla="*/ 2830883 w 2968669"/>
              <a:gd name="connsiteY34" fmla="*/ 1161789 h 2105437"/>
              <a:gd name="connsiteX35" fmla="*/ 2849671 w 2968669"/>
              <a:gd name="connsiteY35" fmla="*/ 1193104 h 2105437"/>
              <a:gd name="connsiteX36" fmla="*/ 2812093 w 2968669"/>
              <a:gd name="connsiteY36" fmla="*/ 1211893 h 2105437"/>
              <a:gd name="connsiteX37" fmla="*/ 2874724 w 2968669"/>
              <a:gd name="connsiteY37" fmla="*/ 1227550 h 2105437"/>
              <a:gd name="connsiteX38" fmla="*/ 2884118 w 2968669"/>
              <a:gd name="connsiteY38" fmla="*/ 1180578 h 2105437"/>
              <a:gd name="connsiteX39" fmla="*/ 2962406 w 2968669"/>
              <a:gd name="connsiteY39" fmla="*/ 1252602 h 2105437"/>
              <a:gd name="connsiteX40" fmla="*/ 2968669 w 2968669"/>
              <a:gd name="connsiteY40" fmla="*/ 1293312 h 2105437"/>
              <a:gd name="connsiteX41" fmla="*/ 2865329 w 2968669"/>
              <a:gd name="connsiteY41" fmla="*/ 1305838 h 2105437"/>
              <a:gd name="connsiteX42" fmla="*/ 2740069 w 2968669"/>
              <a:gd name="connsiteY42" fmla="*/ 1277654 h 2105437"/>
              <a:gd name="connsiteX43" fmla="*/ 2711885 w 2968669"/>
              <a:gd name="connsiteY43" fmla="*/ 1340284 h 2105437"/>
              <a:gd name="connsiteX44" fmla="*/ 2630466 w 2968669"/>
              <a:gd name="connsiteY44" fmla="*/ 1340284 h 2105437"/>
              <a:gd name="connsiteX45" fmla="*/ 2611677 w 2968669"/>
              <a:gd name="connsiteY45" fmla="*/ 1387257 h 2105437"/>
              <a:gd name="connsiteX46" fmla="*/ 2642992 w 2968669"/>
              <a:gd name="connsiteY46" fmla="*/ 1424835 h 2105437"/>
              <a:gd name="connsiteX47" fmla="*/ 2596019 w 2968669"/>
              <a:gd name="connsiteY47" fmla="*/ 1487465 h 2105437"/>
              <a:gd name="connsiteX48" fmla="*/ 2642992 w 2968669"/>
              <a:gd name="connsiteY48" fmla="*/ 1509386 h 2105437"/>
              <a:gd name="connsiteX49" fmla="*/ 2621071 w 2968669"/>
              <a:gd name="connsiteY49" fmla="*/ 1609594 h 2105437"/>
              <a:gd name="connsiteX50" fmla="*/ 2642992 w 2968669"/>
              <a:gd name="connsiteY50" fmla="*/ 1691013 h 2105437"/>
              <a:gd name="connsiteX51" fmla="*/ 2715017 w 2968669"/>
              <a:gd name="connsiteY51" fmla="*/ 1712934 h 2105437"/>
              <a:gd name="connsiteX52" fmla="*/ 2752595 w 2968669"/>
              <a:gd name="connsiteY52" fmla="*/ 1750512 h 2105437"/>
              <a:gd name="connsiteX53" fmla="*/ 2721280 w 2968669"/>
              <a:gd name="connsiteY53" fmla="*/ 1781827 h 2105437"/>
              <a:gd name="connsiteX54" fmla="*/ 2664913 w 2968669"/>
              <a:gd name="connsiteY54" fmla="*/ 1753643 h 2105437"/>
              <a:gd name="connsiteX55" fmla="*/ 2633597 w 2968669"/>
              <a:gd name="connsiteY55" fmla="*/ 1794353 h 2105437"/>
              <a:gd name="connsiteX56" fmla="*/ 2608545 w 2968669"/>
              <a:gd name="connsiteY56" fmla="*/ 1775564 h 2105437"/>
              <a:gd name="connsiteX57" fmla="*/ 2577230 w 2968669"/>
              <a:gd name="connsiteY57" fmla="*/ 1822537 h 2105437"/>
              <a:gd name="connsiteX58" fmla="*/ 2486417 w 2968669"/>
              <a:gd name="connsiteY58" fmla="*/ 1784958 h 2105437"/>
              <a:gd name="connsiteX59" fmla="*/ 2486417 w 2968669"/>
              <a:gd name="connsiteY59" fmla="*/ 1753643 h 2105437"/>
              <a:gd name="connsiteX60" fmla="*/ 2414392 w 2968669"/>
              <a:gd name="connsiteY60" fmla="*/ 1687882 h 2105437"/>
              <a:gd name="connsiteX61" fmla="*/ 2408129 w 2968669"/>
              <a:gd name="connsiteY61" fmla="*/ 1684750 h 2105437"/>
              <a:gd name="connsiteX62" fmla="*/ 2345499 w 2968669"/>
              <a:gd name="connsiteY62" fmla="*/ 1719197 h 2105437"/>
              <a:gd name="connsiteX63" fmla="*/ 2426918 w 2968669"/>
              <a:gd name="connsiteY63" fmla="*/ 1800617 h 2105437"/>
              <a:gd name="connsiteX64" fmla="*/ 2257817 w 2968669"/>
              <a:gd name="connsiteY64" fmla="*/ 1932139 h 2105437"/>
              <a:gd name="connsiteX65" fmla="*/ 2219130 w 2968669"/>
              <a:gd name="connsiteY65" fmla="*/ 1927442 h 2105437"/>
              <a:gd name="connsiteX66" fmla="*/ 2185792 w 2968669"/>
              <a:gd name="connsiteY66" fmla="*/ 1919614 h 2105437"/>
              <a:gd name="connsiteX67" fmla="*/ 2170134 w 2968669"/>
              <a:gd name="connsiteY67" fmla="*/ 1872641 h 2105437"/>
              <a:gd name="connsiteX68" fmla="*/ 2076189 w 2968669"/>
              <a:gd name="connsiteY68" fmla="*/ 1872641 h 2105437"/>
              <a:gd name="connsiteX69" fmla="*/ 2076189 w 2968669"/>
              <a:gd name="connsiteY69" fmla="*/ 1844457 h 2105437"/>
              <a:gd name="connsiteX70" fmla="*/ 2135688 w 2968669"/>
              <a:gd name="connsiteY70" fmla="*/ 1842696 h 2105437"/>
              <a:gd name="connsiteX71" fmla="*/ 2035480 w 2968669"/>
              <a:gd name="connsiteY71" fmla="*/ 1766169 h 2105437"/>
              <a:gd name="connsiteX72" fmla="*/ 2053649 w 2968669"/>
              <a:gd name="connsiteY72" fmla="*/ 1730483 h 2105437"/>
              <a:gd name="connsiteX73" fmla="*/ 2004165 w 2968669"/>
              <a:gd name="connsiteY73" fmla="*/ 1684750 h 2105437"/>
              <a:gd name="connsiteX74" fmla="*/ 1910220 w 2968669"/>
              <a:gd name="connsiteY74" fmla="*/ 1731723 h 2105437"/>
              <a:gd name="connsiteX75" fmla="*/ 1919614 w 2968669"/>
              <a:gd name="connsiteY75" fmla="*/ 1775563 h 2105437"/>
              <a:gd name="connsiteX76" fmla="*/ 1966587 w 2968669"/>
              <a:gd name="connsiteY76" fmla="*/ 1772432 h 2105437"/>
              <a:gd name="connsiteX77" fmla="*/ 1882036 w 2968669"/>
              <a:gd name="connsiteY77" fmla="*/ 1954190 h 2105437"/>
              <a:gd name="connsiteX78" fmla="*/ 1932140 w 2968669"/>
              <a:gd name="connsiteY78" fmla="*/ 2019821 h 2105437"/>
              <a:gd name="connsiteX79" fmla="*/ 1972850 w 2968669"/>
              <a:gd name="connsiteY79" fmla="*/ 2038610 h 2105437"/>
              <a:gd name="connsiteX80" fmla="*/ 1964336 w 2968669"/>
              <a:gd name="connsiteY80" fmla="*/ 2060791 h 2105437"/>
              <a:gd name="connsiteX81" fmla="*/ 1970469 w 2968669"/>
              <a:gd name="connsiteY81" fmla="*/ 2103003 h 2105437"/>
              <a:gd name="connsiteX82" fmla="*/ 1930640 w 2968669"/>
              <a:gd name="connsiteY82" fmla="*/ 2093346 h 2105437"/>
              <a:gd name="connsiteX83" fmla="*/ 1932140 w 2968669"/>
              <a:gd name="connsiteY83" fmla="*/ 2035479 h 2105437"/>
              <a:gd name="connsiteX84" fmla="*/ 1875773 w 2968669"/>
              <a:gd name="connsiteY84" fmla="*/ 2016690 h 2105437"/>
              <a:gd name="connsiteX85" fmla="*/ 1878023 w 2968669"/>
              <a:gd name="connsiteY85" fmla="*/ 2080952 h 2105437"/>
              <a:gd name="connsiteX86" fmla="*/ 1819406 w 2968669"/>
              <a:gd name="connsiteY86" fmla="*/ 2076189 h 2105437"/>
              <a:gd name="connsiteX87" fmla="*/ 1750252 w 2968669"/>
              <a:gd name="connsiteY87" fmla="*/ 2101860 h 2105437"/>
              <a:gd name="connsiteX88" fmla="*/ 1686381 w 2968669"/>
              <a:gd name="connsiteY88" fmla="*/ 2075309 h 2105437"/>
              <a:gd name="connsiteX89" fmla="*/ 1694896 w 2968669"/>
              <a:gd name="connsiteY89" fmla="*/ 2045754 h 2105437"/>
              <a:gd name="connsiteX90" fmla="*/ 1628384 w 2968669"/>
              <a:gd name="connsiteY90" fmla="*/ 2016690 h 2105437"/>
              <a:gd name="connsiteX91" fmla="*/ 1628384 w 2968669"/>
              <a:gd name="connsiteY91" fmla="*/ 1944665 h 2105437"/>
              <a:gd name="connsiteX92" fmla="*/ 1625252 w 2968669"/>
              <a:gd name="connsiteY92" fmla="*/ 1882035 h 2105437"/>
              <a:gd name="connsiteX93" fmla="*/ 1647173 w 2968669"/>
              <a:gd name="connsiteY93" fmla="*/ 1847589 h 2105437"/>
              <a:gd name="connsiteX94" fmla="*/ 1590806 w 2968669"/>
              <a:gd name="connsiteY94" fmla="*/ 1769301 h 2105437"/>
              <a:gd name="connsiteX95" fmla="*/ 1566504 w 2968669"/>
              <a:gd name="connsiteY95" fmla="*/ 1804628 h 2105437"/>
              <a:gd name="connsiteX96" fmla="*/ 1528176 w 2968669"/>
              <a:gd name="connsiteY96" fmla="*/ 1759906 h 2105437"/>
              <a:gd name="connsiteX97" fmla="*/ 1499992 w 2968669"/>
              <a:gd name="connsiteY97" fmla="*/ 1810010 h 2105437"/>
              <a:gd name="connsiteX98" fmla="*/ 1435730 w 2968669"/>
              <a:gd name="connsiteY98" fmla="*/ 1774813 h 2105437"/>
              <a:gd name="connsiteX99" fmla="*/ 1462414 w 2968669"/>
              <a:gd name="connsiteY99" fmla="*/ 1722328 h 2105437"/>
              <a:gd name="connsiteX100" fmla="*/ 1487466 w 2968669"/>
              <a:gd name="connsiteY100" fmla="*/ 1700408 h 2105437"/>
              <a:gd name="connsiteX101" fmla="*/ 1427967 w 2968669"/>
              <a:gd name="connsiteY101" fmla="*/ 1665961 h 2105437"/>
              <a:gd name="connsiteX102" fmla="*/ 1421834 w 2968669"/>
              <a:gd name="connsiteY102" fmla="*/ 1703409 h 2105437"/>
              <a:gd name="connsiteX103" fmla="*/ 1261997 w 2968669"/>
              <a:gd name="connsiteY103" fmla="*/ 1650304 h 2105437"/>
              <a:gd name="connsiteX104" fmla="*/ 1377863 w 2968669"/>
              <a:gd name="connsiteY104" fmla="*/ 1528175 h 2105437"/>
              <a:gd name="connsiteX105" fmla="*/ 1355943 w 2968669"/>
              <a:gd name="connsiteY105" fmla="*/ 1487465 h 2105437"/>
              <a:gd name="connsiteX106" fmla="*/ 1330891 w 2968669"/>
              <a:gd name="connsiteY106" fmla="*/ 1471808 h 2105437"/>
              <a:gd name="connsiteX107" fmla="*/ 1394402 w 2968669"/>
              <a:gd name="connsiteY107" fmla="*/ 1404318 h 2105437"/>
              <a:gd name="connsiteX108" fmla="*/ 1390454 w 2968669"/>
              <a:gd name="connsiteY108" fmla="*/ 1367847 h 2105437"/>
              <a:gd name="connsiteX109" fmla="*/ 1419029 w 2968669"/>
              <a:gd name="connsiteY109" fmla="*/ 1363085 h 2105437"/>
              <a:gd name="connsiteX110" fmla="*/ 1424836 w 2968669"/>
              <a:gd name="connsiteY110" fmla="*/ 1290180 h 2105437"/>
              <a:gd name="connsiteX111" fmla="*/ 1327759 w 2968669"/>
              <a:gd name="connsiteY111" fmla="*/ 1293931 h 2105437"/>
              <a:gd name="connsiteX112" fmla="*/ 1273154 w 2968669"/>
              <a:gd name="connsiteY112" fmla="*/ 1273772 h 2105437"/>
              <a:gd name="connsiteX113" fmla="*/ 1178589 w 2968669"/>
              <a:gd name="connsiteY113" fmla="*/ 1347918 h 2105437"/>
              <a:gd name="connsiteX114" fmla="*/ 1088655 w 2968669"/>
              <a:gd name="connsiteY114" fmla="*/ 1434719 h 2105437"/>
              <a:gd name="connsiteX115" fmla="*/ 1018621 w 2968669"/>
              <a:gd name="connsiteY115" fmla="*/ 1428977 h 2105437"/>
              <a:gd name="connsiteX116" fmla="*/ 940464 w 2968669"/>
              <a:gd name="connsiteY116" fmla="*/ 1272403 h 2105437"/>
              <a:gd name="connsiteX117" fmla="*/ 873691 w 2968669"/>
              <a:gd name="connsiteY117" fmla="*/ 1224419 h 2105437"/>
              <a:gd name="connsiteX118" fmla="*/ 829850 w 2968669"/>
              <a:gd name="connsiteY118" fmla="*/ 1227550 h 2105437"/>
              <a:gd name="connsiteX119" fmla="*/ 804797 w 2968669"/>
              <a:gd name="connsiteY119" fmla="*/ 1180578 h 2105437"/>
              <a:gd name="connsiteX120" fmla="*/ 753193 w 2968669"/>
              <a:gd name="connsiteY120" fmla="*/ 1161169 h 2105437"/>
              <a:gd name="connsiteX121" fmla="*/ 704589 w 2968669"/>
              <a:gd name="connsiteY121" fmla="*/ 1224419 h 2105437"/>
              <a:gd name="connsiteX122" fmla="*/ 638828 w 2968669"/>
              <a:gd name="connsiteY122" fmla="*/ 1221287 h 2105437"/>
              <a:gd name="connsiteX123" fmla="*/ 594236 w 2968669"/>
              <a:gd name="connsiteY123" fmla="*/ 1160288 h 2105437"/>
              <a:gd name="connsiteX124" fmla="*/ 521461 w 2968669"/>
              <a:gd name="connsiteY124" fmla="*/ 1153275 h 2105437"/>
              <a:gd name="connsiteX125" fmla="*/ 526093 w 2968669"/>
              <a:gd name="connsiteY125" fmla="*/ 1233813 h 2105437"/>
              <a:gd name="connsiteX126" fmla="*/ 501041 w 2968669"/>
              <a:gd name="connsiteY126" fmla="*/ 1249471 h 2105437"/>
              <a:gd name="connsiteX127" fmla="*/ 504923 w 2968669"/>
              <a:gd name="connsiteY127" fmla="*/ 1320615 h 2105437"/>
              <a:gd name="connsiteX128" fmla="*/ 369779 w 2968669"/>
              <a:gd name="connsiteY128" fmla="*/ 1318364 h 2105437"/>
              <a:gd name="connsiteX129" fmla="*/ 356993 w 2968669"/>
              <a:gd name="connsiteY129" fmla="*/ 1308316 h 2105437"/>
              <a:gd name="connsiteX130" fmla="*/ 269310 w 2968669"/>
              <a:gd name="connsiteY130" fmla="*/ 1315232 h 2105437"/>
              <a:gd name="connsiteX131" fmla="*/ 271691 w 2968669"/>
              <a:gd name="connsiteY131" fmla="*/ 1267509 h 2105437"/>
              <a:gd name="connsiteX132" fmla="*/ 296873 w 2968669"/>
              <a:gd name="connsiteY132" fmla="*/ 1247220 h 2105437"/>
              <a:gd name="connsiteX133" fmla="*/ 272441 w 2968669"/>
              <a:gd name="connsiteY133" fmla="*/ 1202498 h 2105437"/>
              <a:gd name="connsiteX134" fmla="*/ 280792 w 2968669"/>
              <a:gd name="connsiteY134" fmla="*/ 1189254 h 2105437"/>
              <a:gd name="connsiteX135" fmla="*/ 291100 w 2968669"/>
              <a:gd name="connsiteY135" fmla="*/ 1116577 h 2105437"/>
              <a:gd name="connsiteX136" fmla="*/ 322545 w 2968669"/>
              <a:gd name="connsiteY136" fmla="*/ 973898 h 2105437"/>
              <a:gd name="connsiteX137" fmla="*/ 307769 w 2968669"/>
              <a:gd name="connsiteY137" fmla="*/ 941702 h 2105437"/>
              <a:gd name="connsiteX138" fmla="*/ 262296 w 2968669"/>
              <a:gd name="connsiteY138" fmla="*/ 931558 h 2105437"/>
              <a:gd name="connsiteX139" fmla="*/ 234863 w 2968669"/>
              <a:gd name="connsiteY139" fmla="*/ 911268 h 2105437"/>
              <a:gd name="connsiteX140" fmla="*/ 178496 w 2968669"/>
              <a:gd name="connsiteY140" fmla="*/ 926045 h 2105437"/>
              <a:gd name="connsiteX141" fmla="*/ 144050 w 2968669"/>
              <a:gd name="connsiteY141" fmla="*/ 911268 h 2105437"/>
              <a:gd name="connsiteX142" fmla="*/ 115866 w 2968669"/>
              <a:gd name="connsiteY142" fmla="*/ 911268 h 2105437"/>
              <a:gd name="connsiteX143" fmla="*/ 115866 w 2968669"/>
              <a:gd name="connsiteY143" fmla="*/ 923794 h 2105437"/>
              <a:gd name="connsiteX144" fmla="*/ 75156 w 2968669"/>
              <a:gd name="connsiteY144" fmla="*/ 920663 h 2105437"/>
              <a:gd name="connsiteX145" fmla="*/ 0 w 2968669"/>
              <a:gd name="connsiteY145" fmla="*/ 864295 h 2105437"/>
              <a:gd name="connsiteX0" fmla="*/ 0 w 2968669"/>
              <a:gd name="connsiteY0" fmla="*/ 864295 h 2104919"/>
              <a:gd name="connsiteX1" fmla="*/ 322545 w 2968669"/>
              <a:gd name="connsiteY1" fmla="*/ 876821 h 2104919"/>
              <a:gd name="connsiteX2" fmla="*/ 742167 w 2968669"/>
              <a:gd name="connsiteY2" fmla="*/ 789139 h 2104919"/>
              <a:gd name="connsiteX3" fmla="*/ 1086634 w 2968669"/>
              <a:gd name="connsiteY3" fmla="*/ 541749 h 2104919"/>
              <a:gd name="connsiteX4" fmla="*/ 1255734 w 2968669"/>
              <a:gd name="connsiteY4" fmla="*/ 294361 h 2104919"/>
              <a:gd name="connsiteX5" fmla="*/ 1265129 w 2968669"/>
              <a:gd name="connsiteY5" fmla="*/ 216074 h 2104919"/>
              <a:gd name="connsiteX6" fmla="*/ 1305839 w 2968669"/>
              <a:gd name="connsiteY6" fmla="*/ 153443 h 2104919"/>
              <a:gd name="connsiteX7" fmla="*/ 1334022 w 2968669"/>
              <a:gd name="connsiteY7" fmla="*/ 184758 h 2104919"/>
              <a:gd name="connsiteX8" fmla="*/ 1459282 w 2968669"/>
              <a:gd name="connsiteY8" fmla="*/ 178495 h 2104919"/>
              <a:gd name="connsiteX9" fmla="*/ 2026085 w 2968669"/>
              <a:gd name="connsiteY9" fmla="*/ 0 h 2104919"/>
              <a:gd name="connsiteX10" fmla="*/ 2029217 w 2968669"/>
              <a:gd name="connsiteY10" fmla="*/ 25052 h 2104919"/>
              <a:gd name="connsiteX11" fmla="*/ 2051137 w 2968669"/>
              <a:gd name="connsiteY11" fmla="*/ 34446 h 2104919"/>
              <a:gd name="connsiteX12" fmla="*/ 2048006 w 2968669"/>
              <a:gd name="connsiteY12" fmla="*/ 109602 h 2104919"/>
              <a:gd name="connsiteX13" fmla="*/ 2094978 w 2968669"/>
              <a:gd name="connsiteY13" fmla="*/ 153443 h 2104919"/>
              <a:gd name="connsiteX14" fmla="*/ 2195187 w 2968669"/>
              <a:gd name="connsiteY14" fmla="*/ 325676 h 2104919"/>
              <a:gd name="connsiteX15" fmla="*/ 2198318 w 2968669"/>
              <a:gd name="connsiteY15" fmla="*/ 479120 h 2104919"/>
              <a:gd name="connsiteX16" fmla="*/ 2235896 w 2968669"/>
              <a:gd name="connsiteY16" fmla="*/ 548013 h 2104919"/>
              <a:gd name="connsiteX17" fmla="*/ 2270343 w 2968669"/>
              <a:gd name="connsiteY17" fmla="*/ 579328 h 2104919"/>
              <a:gd name="connsiteX18" fmla="*/ 2351762 w 2968669"/>
              <a:gd name="connsiteY18" fmla="*/ 579328 h 2104919"/>
              <a:gd name="connsiteX19" fmla="*/ 2398734 w 2968669"/>
              <a:gd name="connsiteY19" fmla="*/ 635695 h 2104919"/>
              <a:gd name="connsiteX20" fmla="*/ 2439444 w 2968669"/>
              <a:gd name="connsiteY20" fmla="*/ 663879 h 2104919"/>
              <a:gd name="connsiteX21" fmla="*/ 2461365 w 2968669"/>
              <a:gd name="connsiteY21" fmla="*/ 701457 h 2104919"/>
              <a:gd name="connsiteX22" fmla="*/ 2533389 w 2968669"/>
              <a:gd name="connsiteY22" fmla="*/ 641958 h 2104919"/>
              <a:gd name="connsiteX23" fmla="*/ 2555310 w 2968669"/>
              <a:gd name="connsiteY23" fmla="*/ 657616 h 2104919"/>
              <a:gd name="connsiteX24" fmla="*/ 2549047 w 2968669"/>
              <a:gd name="connsiteY24" fmla="*/ 682668 h 2104919"/>
              <a:gd name="connsiteX25" fmla="*/ 2602282 w 2968669"/>
              <a:gd name="connsiteY25" fmla="*/ 745298 h 2104919"/>
              <a:gd name="connsiteX26" fmla="*/ 2583493 w 2968669"/>
              <a:gd name="connsiteY26" fmla="*/ 760956 h 2104919"/>
              <a:gd name="connsiteX27" fmla="*/ 2495811 w 2968669"/>
              <a:gd name="connsiteY27" fmla="*/ 873689 h 2104919"/>
              <a:gd name="connsiteX28" fmla="*/ 2624203 w 2968669"/>
              <a:gd name="connsiteY28" fmla="*/ 926926 h 2104919"/>
              <a:gd name="connsiteX29" fmla="*/ 2668044 w 2968669"/>
              <a:gd name="connsiteY29" fmla="*/ 998950 h 2104919"/>
              <a:gd name="connsiteX30" fmla="*/ 2693096 w 2968669"/>
              <a:gd name="connsiteY30" fmla="*/ 1033397 h 2104919"/>
              <a:gd name="connsiteX31" fmla="*/ 2752595 w 2968669"/>
              <a:gd name="connsiteY31" fmla="*/ 1083501 h 2104919"/>
              <a:gd name="connsiteX32" fmla="*/ 2696228 w 2968669"/>
              <a:gd name="connsiteY32" fmla="*/ 1168052 h 2104919"/>
              <a:gd name="connsiteX33" fmla="*/ 2780778 w 2968669"/>
              <a:gd name="connsiteY33" fmla="*/ 1183709 h 2104919"/>
              <a:gd name="connsiteX34" fmla="*/ 2830883 w 2968669"/>
              <a:gd name="connsiteY34" fmla="*/ 1161789 h 2104919"/>
              <a:gd name="connsiteX35" fmla="*/ 2849671 w 2968669"/>
              <a:gd name="connsiteY35" fmla="*/ 1193104 h 2104919"/>
              <a:gd name="connsiteX36" fmla="*/ 2812093 w 2968669"/>
              <a:gd name="connsiteY36" fmla="*/ 1211893 h 2104919"/>
              <a:gd name="connsiteX37" fmla="*/ 2874724 w 2968669"/>
              <a:gd name="connsiteY37" fmla="*/ 1227550 h 2104919"/>
              <a:gd name="connsiteX38" fmla="*/ 2884118 w 2968669"/>
              <a:gd name="connsiteY38" fmla="*/ 1180578 h 2104919"/>
              <a:gd name="connsiteX39" fmla="*/ 2962406 w 2968669"/>
              <a:gd name="connsiteY39" fmla="*/ 1252602 h 2104919"/>
              <a:gd name="connsiteX40" fmla="*/ 2968669 w 2968669"/>
              <a:gd name="connsiteY40" fmla="*/ 1293312 h 2104919"/>
              <a:gd name="connsiteX41" fmla="*/ 2865329 w 2968669"/>
              <a:gd name="connsiteY41" fmla="*/ 1305838 h 2104919"/>
              <a:gd name="connsiteX42" fmla="*/ 2740069 w 2968669"/>
              <a:gd name="connsiteY42" fmla="*/ 1277654 h 2104919"/>
              <a:gd name="connsiteX43" fmla="*/ 2711885 w 2968669"/>
              <a:gd name="connsiteY43" fmla="*/ 1340284 h 2104919"/>
              <a:gd name="connsiteX44" fmla="*/ 2630466 w 2968669"/>
              <a:gd name="connsiteY44" fmla="*/ 1340284 h 2104919"/>
              <a:gd name="connsiteX45" fmla="*/ 2611677 w 2968669"/>
              <a:gd name="connsiteY45" fmla="*/ 1387257 h 2104919"/>
              <a:gd name="connsiteX46" fmla="*/ 2642992 w 2968669"/>
              <a:gd name="connsiteY46" fmla="*/ 1424835 h 2104919"/>
              <a:gd name="connsiteX47" fmla="*/ 2596019 w 2968669"/>
              <a:gd name="connsiteY47" fmla="*/ 1487465 h 2104919"/>
              <a:gd name="connsiteX48" fmla="*/ 2642992 w 2968669"/>
              <a:gd name="connsiteY48" fmla="*/ 1509386 h 2104919"/>
              <a:gd name="connsiteX49" fmla="*/ 2621071 w 2968669"/>
              <a:gd name="connsiteY49" fmla="*/ 1609594 h 2104919"/>
              <a:gd name="connsiteX50" fmla="*/ 2642992 w 2968669"/>
              <a:gd name="connsiteY50" fmla="*/ 1691013 h 2104919"/>
              <a:gd name="connsiteX51" fmla="*/ 2715017 w 2968669"/>
              <a:gd name="connsiteY51" fmla="*/ 1712934 h 2104919"/>
              <a:gd name="connsiteX52" fmla="*/ 2752595 w 2968669"/>
              <a:gd name="connsiteY52" fmla="*/ 1750512 h 2104919"/>
              <a:gd name="connsiteX53" fmla="*/ 2721280 w 2968669"/>
              <a:gd name="connsiteY53" fmla="*/ 1781827 h 2104919"/>
              <a:gd name="connsiteX54" fmla="*/ 2664913 w 2968669"/>
              <a:gd name="connsiteY54" fmla="*/ 1753643 h 2104919"/>
              <a:gd name="connsiteX55" fmla="*/ 2633597 w 2968669"/>
              <a:gd name="connsiteY55" fmla="*/ 1794353 h 2104919"/>
              <a:gd name="connsiteX56" fmla="*/ 2608545 w 2968669"/>
              <a:gd name="connsiteY56" fmla="*/ 1775564 h 2104919"/>
              <a:gd name="connsiteX57" fmla="*/ 2577230 w 2968669"/>
              <a:gd name="connsiteY57" fmla="*/ 1822537 h 2104919"/>
              <a:gd name="connsiteX58" fmla="*/ 2486417 w 2968669"/>
              <a:gd name="connsiteY58" fmla="*/ 1784958 h 2104919"/>
              <a:gd name="connsiteX59" fmla="*/ 2486417 w 2968669"/>
              <a:gd name="connsiteY59" fmla="*/ 1753643 h 2104919"/>
              <a:gd name="connsiteX60" fmla="*/ 2414392 w 2968669"/>
              <a:gd name="connsiteY60" fmla="*/ 1687882 h 2104919"/>
              <a:gd name="connsiteX61" fmla="*/ 2408129 w 2968669"/>
              <a:gd name="connsiteY61" fmla="*/ 1684750 h 2104919"/>
              <a:gd name="connsiteX62" fmla="*/ 2345499 w 2968669"/>
              <a:gd name="connsiteY62" fmla="*/ 1719197 h 2104919"/>
              <a:gd name="connsiteX63" fmla="*/ 2426918 w 2968669"/>
              <a:gd name="connsiteY63" fmla="*/ 1800617 h 2104919"/>
              <a:gd name="connsiteX64" fmla="*/ 2257817 w 2968669"/>
              <a:gd name="connsiteY64" fmla="*/ 1932139 h 2104919"/>
              <a:gd name="connsiteX65" fmla="*/ 2219130 w 2968669"/>
              <a:gd name="connsiteY65" fmla="*/ 1927442 h 2104919"/>
              <a:gd name="connsiteX66" fmla="*/ 2185792 w 2968669"/>
              <a:gd name="connsiteY66" fmla="*/ 1919614 h 2104919"/>
              <a:gd name="connsiteX67" fmla="*/ 2170134 w 2968669"/>
              <a:gd name="connsiteY67" fmla="*/ 1872641 h 2104919"/>
              <a:gd name="connsiteX68" fmla="*/ 2076189 w 2968669"/>
              <a:gd name="connsiteY68" fmla="*/ 1872641 h 2104919"/>
              <a:gd name="connsiteX69" fmla="*/ 2076189 w 2968669"/>
              <a:gd name="connsiteY69" fmla="*/ 1844457 h 2104919"/>
              <a:gd name="connsiteX70" fmla="*/ 2135688 w 2968669"/>
              <a:gd name="connsiteY70" fmla="*/ 1842696 h 2104919"/>
              <a:gd name="connsiteX71" fmla="*/ 2035480 w 2968669"/>
              <a:gd name="connsiteY71" fmla="*/ 1766169 h 2104919"/>
              <a:gd name="connsiteX72" fmla="*/ 2053649 w 2968669"/>
              <a:gd name="connsiteY72" fmla="*/ 1730483 h 2104919"/>
              <a:gd name="connsiteX73" fmla="*/ 2004165 w 2968669"/>
              <a:gd name="connsiteY73" fmla="*/ 1684750 h 2104919"/>
              <a:gd name="connsiteX74" fmla="*/ 1910220 w 2968669"/>
              <a:gd name="connsiteY74" fmla="*/ 1731723 h 2104919"/>
              <a:gd name="connsiteX75" fmla="*/ 1919614 w 2968669"/>
              <a:gd name="connsiteY75" fmla="*/ 1775563 h 2104919"/>
              <a:gd name="connsiteX76" fmla="*/ 1966587 w 2968669"/>
              <a:gd name="connsiteY76" fmla="*/ 1772432 h 2104919"/>
              <a:gd name="connsiteX77" fmla="*/ 1882036 w 2968669"/>
              <a:gd name="connsiteY77" fmla="*/ 1954190 h 2104919"/>
              <a:gd name="connsiteX78" fmla="*/ 1932140 w 2968669"/>
              <a:gd name="connsiteY78" fmla="*/ 2019821 h 2104919"/>
              <a:gd name="connsiteX79" fmla="*/ 1972850 w 2968669"/>
              <a:gd name="connsiteY79" fmla="*/ 2038610 h 2104919"/>
              <a:gd name="connsiteX80" fmla="*/ 1964336 w 2968669"/>
              <a:gd name="connsiteY80" fmla="*/ 2060791 h 2104919"/>
              <a:gd name="connsiteX81" fmla="*/ 1970469 w 2968669"/>
              <a:gd name="connsiteY81" fmla="*/ 2103003 h 2104919"/>
              <a:gd name="connsiteX82" fmla="*/ 1930640 w 2968669"/>
              <a:gd name="connsiteY82" fmla="*/ 2093346 h 2104919"/>
              <a:gd name="connsiteX83" fmla="*/ 1934521 w 2968669"/>
              <a:gd name="connsiteY83" fmla="*/ 2054529 h 2104919"/>
              <a:gd name="connsiteX84" fmla="*/ 1875773 w 2968669"/>
              <a:gd name="connsiteY84" fmla="*/ 2016690 h 2104919"/>
              <a:gd name="connsiteX85" fmla="*/ 1878023 w 2968669"/>
              <a:gd name="connsiteY85" fmla="*/ 2080952 h 2104919"/>
              <a:gd name="connsiteX86" fmla="*/ 1819406 w 2968669"/>
              <a:gd name="connsiteY86" fmla="*/ 2076189 h 2104919"/>
              <a:gd name="connsiteX87" fmla="*/ 1750252 w 2968669"/>
              <a:gd name="connsiteY87" fmla="*/ 2101860 h 2104919"/>
              <a:gd name="connsiteX88" fmla="*/ 1686381 w 2968669"/>
              <a:gd name="connsiteY88" fmla="*/ 2075309 h 2104919"/>
              <a:gd name="connsiteX89" fmla="*/ 1694896 w 2968669"/>
              <a:gd name="connsiteY89" fmla="*/ 2045754 h 2104919"/>
              <a:gd name="connsiteX90" fmla="*/ 1628384 w 2968669"/>
              <a:gd name="connsiteY90" fmla="*/ 2016690 h 2104919"/>
              <a:gd name="connsiteX91" fmla="*/ 1628384 w 2968669"/>
              <a:gd name="connsiteY91" fmla="*/ 1944665 h 2104919"/>
              <a:gd name="connsiteX92" fmla="*/ 1625252 w 2968669"/>
              <a:gd name="connsiteY92" fmla="*/ 1882035 h 2104919"/>
              <a:gd name="connsiteX93" fmla="*/ 1647173 w 2968669"/>
              <a:gd name="connsiteY93" fmla="*/ 1847589 h 2104919"/>
              <a:gd name="connsiteX94" fmla="*/ 1590806 w 2968669"/>
              <a:gd name="connsiteY94" fmla="*/ 1769301 h 2104919"/>
              <a:gd name="connsiteX95" fmla="*/ 1566504 w 2968669"/>
              <a:gd name="connsiteY95" fmla="*/ 1804628 h 2104919"/>
              <a:gd name="connsiteX96" fmla="*/ 1528176 w 2968669"/>
              <a:gd name="connsiteY96" fmla="*/ 1759906 h 2104919"/>
              <a:gd name="connsiteX97" fmla="*/ 1499992 w 2968669"/>
              <a:gd name="connsiteY97" fmla="*/ 1810010 h 2104919"/>
              <a:gd name="connsiteX98" fmla="*/ 1435730 w 2968669"/>
              <a:gd name="connsiteY98" fmla="*/ 1774813 h 2104919"/>
              <a:gd name="connsiteX99" fmla="*/ 1462414 w 2968669"/>
              <a:gd name="connsiteY99" fmla="*/ 1722328 h 2104919"/>
              <a:gd name="connsiteX100" fmla="*/ 1487466 w 2968669"/>
              <a:gd name="connsiteY100" fmla="*/ 1700408 h 2104919"/>
              <a:gd name="connsiteX101" fmla="*/ 1427967 w 2968669"/>
              <a:gd name="connsiteY101" fmla="*/ 1665961 h 2104919"/>
              <a:gd name="connsiteX102" fmla="*/ 1421834 w 2968669"/>
              <a:gd name="connsiteY102" fmla="*/ 1703409 h 2104919"/>
              <a:gd name="connsiteX103" fmla="*/ 1261997 w 2968669"/>
              <a:gd name="connsiteY103" fmla="*/ 1650304 h 2104919"/>
              <a:gd name="connsiteX104" fmla="*/ 1377863 w 2968669"/>
              <a:gd name="connsiteY104" fmla="*/ 1528175 h 2104919"/>
              <a:gd name="connsiteX105" fmla="*/ 1355943 w 2968669"/>
              <a:gd name="connsiteY105" fmla="*/ 1487465 h 2104919"/>
              <a:gd name="connsiteX106" fmla="*/ 1330891 w 2968669"/>
              <a:gd name="connsiteY106" fmla="*/ 1471808 h 2104919"/>
              <a:gd name="connsiteX107" fmla="*/ 1394402 w 2968669"/>
              <a:gd name="connsiteY107" fmla="*/ 1404318 h 2104919"/>
              <a:gd name="connsiteX108" fmla="*/ 1390454 w 2968669"/>
              <a:gd name="connsiteY108" fmla="*/ 1367847 h 2104919"/>
              <a:gd name="connsiteX109" fmla="*/ 1419029 w 2968669"/>
              <a:gd name="connsiteY109" fmla="*/ 1363085 h 2104919"/>
              <a:gd name="connsiteX110" fmla="*/ 1424836 w 2968669"/>
              <a:gd name="connsiteY110" fmla="*/ 1290180 h 2104919"/>
              <a:gd name="connsiteX111" fmla="*/ 1327759 w 2968669"/>
              <a:gd name="connsiteY111" fmla="*/ 1293931 h 2104919"/>
              <a:gd name="connsiteX112" fmla="*/ 1273154 w 2968669"/>
              <a:gd name="connsiteY112" fmla="*/ 1273772 h 2104919"/>
              <a:gd name="connsiteX113" fmla="*/ 1178589 w 2968669"/>
              <a:gd name="connsiteY113" fmla="*/ 1347918 h 2104919"/>
              <a:gd name="connsiteX114" fmla="*/ 1088655 w 2968669"/>
              <a:gd name="connsiteY114" fmla="*/ 1434719 h 2104919"/>
              <a:gd name="connsiteX115" fmla="*/ 1018621 w 2968669"/>
              <a:gd name="connsiteY115" fmla="*/ 1428977 h 2104919"/>
              <a:gd name="connsiteX116" fmla="*/ 940464 w 2968669"/>
              <a:gd name="connsiteY116" fmla="*/ 1272403 h 2104919"/>
              <a:gd name="connsiteX117" fmla="*/ 873691 w 2968669"/>
              <a:gd name="connsiteY117" fmla="*/ 1224419 h 2104919"/>
              <a:gd name="connsiteX118" fmla="*/ 829850 w 2968669"/>
              <a:gd name="connsiteY118" fmla="*/ 1227550 h 2104919"/>
              <a:gd name="connsiteX119" fmla="*/ 804797 w 2968669"/>
              <a:gd name="connsiteY119" fmla="*/ 1180578 h 2104919"/>
              <a:gd name="connsiteX120" fmla="*/ 753193 w 2968669"/>
              <a:gd name="connsiteY120" fmla="*/ 1161169 h 2104919"/>
              <a:gd name="connsiteX121" fmla="*/ 704589 w 2968669"/>
              <a:gd name="connsiteY121" fmla="*/ 1224419 h 2104919"/>
              <a:gd name="connsiteX122" fmla="*/ 638828 w 2968669"/>
              <a:gd name="connsiteY122" fmla="*/ 1221287 h 2104919"/>
              <a:gd name="connsiteX123" fmla="*/ 594236 w 2968669"/>
              <a:gd name="connsiteY123" fmla="*/ 1160288 h 2104919"/>
              <a:gd name="connsiteX124" fmla="*/ 521461 w 2968669"/>
              <a:gd name="connsiteY124" fmla="*/ 1153275 h 2104919"/>
              <a:gd name="connsiteX125" fmla="*/ 526093 w 2968669"/>
              <a:gd name="connsiteY125" fmla="*/ 1233813 h 2104919"/>
              <a:gd name="connsiteX126" fmla="*/ 501041 w 2968669"/>
              <a:gd name="connsiteY126" fmla="*/ 1249471 h 2104919"/>
              <a:gd name="connsiteX127" fmla="*/ 504923 w 2968669"/>
              <a:gd name="connsiteY127" fmla="*/ 1320615 h 2104919"/>
              <a:gd name="connsiteX128" fmla="*/ 369779 w 2968669"/>
              <a:gd name="connsiteY128" fmla="*/ 1318364 h 2104919"/>
              <a:gd name="connsiteX129" fmla="*/ 356993 w 2968669"/>
              <a:gd name="connsiteY129" fmla="*/ 1308316 h 2104919"/>
              <a:gd name="connsiteX130" fmla="*/ 269310 w 2968669"/>
              <a:gd name="connsiteY130" fmla="*/ 1315232 h 2104919"/>
              <a:gd name="connsiteX131" fmla="*/ 271691 w 2968669"/>
              <a:gd name="connsiteY131" fmla="*/ 1267509 h 2104919"/>
              <a:gd name="connsiteX132" fmla="*/ 296873 w 2968669"/>
              <a:gd name="connsiteY132" fmla="*/ 1247220 h 2104919"/>
              <a:gd name="connsiteX133" fmla="*/ 272441 w 2968669"/>
              <a:gd name="connsiteY133" fmla="*/ 1202498 h 2104919"/>
              <a:gd name="connsiteX134" fmla="*/ 280792 w 2968669"/>
              <a:gd name="connsiteY134" fmla="*/ 1189254 h 2104919"/>
              <a:gd name="connsiteX135" fmla="*/ 291100 w 2968669"/>
              <a:gd name="connsiteY135" fmla="*/ 1116577 h 2104919"/>
              <a:gd name="connsiteX136" fmla="*/ 322545 w 2968669"/>
              <a:gd name="connsiteY136" fmla="*/ 973898 h 2104919"/>
              <a:gd name="connsiteX137" fmla="*/ 307769 w 2968669"/>
              <a:gd name="connsiteY137" fmla="*/ 941702 h 2104919"/>
              <a:gd name="connsiteX138" fmla="*/ 262296 w 2968669"/>
              <a:gd name="connsiteY138" fmla="*/ 931558 h 2104919"/>
              <a:gd name="connsiteX139" fmla="*/ 234863 w 2968669"/>
              <a:gd name="connsiteY139" fmla="*/ 911268 h 2104919"/>
              <a:gd name="connsiteX140" fmla="*/ 178496 w 2968669"/>
              <a:gd name="connsiteY140" fmla="*/ 926045 h 2104919"/>
              <a:gd name="connsiteX141" fmla="*/ 144050 w 2968669"/>
              <a:gd name="connsiteY141" fmla="*/ 911268 h 2104919"/>
              <a:gd name="connsiteX142" fmla="*/ 115866 w 2968669"/>
              <a:gd name="connsiteY142" fmla="*/ 911268 h 2104919"/>
              <a:gd name="connsiteX143" fmla="*/ 115866 w 2968669"/>
              <a:gd name="connsiteY143" fmla="*/ 923794 h 2104919"/>
              <a:gd name="connsiteX144" fmla="*/ 75156 w 2968669"/>
              <a:gd name="connsiteY144" fmla="*/ 920663 h 2104919"/>
              <a:gd name="connsiteX145" fmla="*/ 0 w 2968669"/>
              <a:gd name="connsiteY145" fmla="*/ 864295 h 2104919"/>
              <a:gd name="connsiteX0" fmla="*/ 0 w 2968669"/>
              <a:gd name="connsiteY0" fmla="*/ 864295 h 2104919"/>
              <a:gd name="connsiteX1" fmla="*/ 322545 w 2968669"/>
              <a:gd name="connsiteY1" fmla="*/ 876821 h 2104919"/>
              <a:gd name="connsiteX2" fmla="*/ 742167 w 2968669"/>
              <a:gd name="connsiteY2" fmla="*/ 789139 h 2104919"/>
              <a:gd name="connsiteX3" fmla="*/ 1086634 w 2968669"/>
              <a:gd name="connsiteY3" fmla="*/ 541749 h 2104919"/>
              <a:gd name="connsiteX4" fmla="*/ 1255734 w 2968669"/>
              <a:gd name="connsiteY4" fmla="*/ 294361 h 2104919"/>
              <a:gd name="connsiteX5" fmla="*/ 1265129 w 2968669"/>
              <a:gd name="connsiteY5" fmla="*/ 216074 h 2104919"/>
              <a:gd name="connsiteX6" fmla="*/ 1305839 w 2968669"/>
              <a:gd name="connsiteY6" fmla="*/ 153443 h 2104919"/>
              <a:gd name="connsiteX7" fmla="*/ 1334022 w 2968669"/>
              <a:gd name="connsiteY7" fmla="*/ 184758 h 2104919"/>
              <a:gd name="connsiteX8" fmla="*/ 1459282 w 2968669"/>
              <a:gd name="connsiteY8" fmla="*/ 178495 h 2104919"/>
              <a:gd name="connsiteX9" fmla="*/ 2026085 w 2968669"/>
              <a:gd name="connsiteY9" fmla="*/ 0 h 2104919"/>
              <a:gd name="connsiteX10" fmla="*/ 2029217 w 2968669"/>
              <a:gd name="connsiteY10" fmla="*/ 25052 h 2104919"/>
              <a:gd name="connsiteX11" fmla="*/ 2051137 w 2968669"/>
              <a:gd name="connsiteY11" fmla="*/ 34446 h 2104919"/>
              <a:gd name="connsiteX12" fmla="*/ 2048006 w 2968669"/>
              <a:gd name="connsiteY12" fmla="*/ 109602 h 2104919"/>
              <a:gd name="connsiteX13" fmla="*/ 2094978 w 2968669"/>
              <a:gd name="connsiteY13" fmla="*/ 153443 h 2104919"/>
              <a:gd name="connsiteX14" fmla="*/ 2195187 w 2968669"/>
              <a:gd name="connsiteY14" fmla="*/ 325676 h 2104919"/>
              <a:gd name="connsiteX15" fmla="*/ 2198318 w 2968669"/>
              <a:gd name="connsiteY15" fmla="*/ 479120 h 2104919"/>
              <a:gd name="connsiteX16" fmla="*/ 2235896 w 2968669"/>
              <a:gd name="connsiteY16" fmla="*/ 548013 h 2104919"/>
              <a:gd name="connsiteX17" fmla="*/ 2270343 w 2968669"/>
              <a:gd name="connsiteY17" fmla="*/ 579328 h 2104919"/>
              <a:gd name="connsiteX18" fmla="*/ 2351762 w 2968669"/>
              <a:gd name="connsiteY18" fmla="*/ 579328 h 2104919"/>
              <a:gd name="connsiteX19" fmla="*/ 2398734 w 2968669"/>
              <a:gd name="connsiteY19" fmla="*/ 635695 h 2104919"/>
              <a:gd name="connsiteX20" fmla="*/ 2439444 w 2968669"/>
              <a:gd name="connsiteY20" fmla="*/ 663879 h 2104919"/>
              <a:gd name="connsiteX21" fmla="*/ 2461365 w 2968669"/>
              <a:gd name="connsiteY21" fmla="*/ 701457 h 2104919"/>
              <a:gd name="connsiteX22" fmla="*/ 2533389 w 2968669"/>
              <a:gd name="connsiteY22" fmla="*/ 641958 h 2104919"/>
              <a:gd name="connsiteX23" fmla="*/ 2555310 w 2968669"/>
              <a:gd name="connsiteY23" fmla="*/ 657616 h 2104919"/>
              <a:gd name="connsiteX24" fmla="*/ 2549047 w 2968669"/>
              <a:gd name="connsiteY24" fmla="*/ 682668 h 2104919"/>
              <a:gd name="connsiteX25" fmla="*/ 2602282 w 2968669"/>
              <a:gd name="connsiteY25" fmla="*/ 745298 h 2104919"/>
              <a:gd name="connsiteX26" fmla="*/ 2583493 w 2968669"/>
              <a:gd name="connsiteY26" fmla="*/ 760956 h 2104919"/>
              <a:gd name="connsiteX27" fmla="*/ 2495811 w 2968669"/>
              <a:gd name="connsiteY27" fmla="*/ 873689 h 2104919"/>
              <a:gd name="connsiteX28" fmla="*/ 2624203 w 2968669"/>
              <a:gd name="connsiteY28" fmla="*/ 926926 h 2104919"/>
              <a:gd name="connsiteX29" fmla="*/ 2668044 w 2968669"/>
              <a:gd name="connsiteY29" fmla="*/ 998950 h 2104919"/>
              <a:gd name="connsiteX30" fmla="*/ 2693096 w 2968669"/>
              <a:gd name="connsiteY30" fmla="*/ 1033397 h 2104919"/>
              <a:gd name="connsiteX31" fmla="*/ 2752595 w 2968669"/>
              <a:gd name="connsiteY31" fmla="*/ 1083501 h 2104919"/>
              <a:gd name="connsiteX32" fmla="*/ 2696228 w 2968669"/>
              <a:gd name="connsiteY32" fmla="*/ 1168052 h 2104919"/>
              <a:gd name="connsiteX33" fmla="*/ 2780778 w 2968669"/>
              <a:gd name="connsiteY33" fmla="*/ 1183709 h 2104919"/>
              <a:gd name="connsiteX34" fmla="*/ 2830883 w 2968669"/>
              <a:gd name="connsiteY34" fmla="*/ 1161789 h 2104919"/>
              <a:gd name="connsiteX35" fmla="*/ 2849671 w 2968669"/>
              <a:gd name="connsiteY35" fmla="*/ 1193104 h 2104919"/>
              <a:gd name="connsiteX36" fmla="*/ 2812093 w 2968669"/>
              <a:gd name="connsiteY36" fmla="*/ 1211893 h 2104919"/>
              <a:gd name="connsiteX37" fmla="*/ 2874724 w 2968669"/>
              <a:gd name="connsiteY37" fmla="*/ 1227550 h 2104919"/>
              <a:gd name="connsiteX38" fmla="*/ 2884118 w 2968669"/>
              <a:gd name="connsiteY38" fmla="*/ 1180578 h 2104919"/>
              <a:gd name="connsiteX39" fmla="*/ 2962406 w 2968669"/>
              <a:gd name="connsiteY39" fmla="*/ 1252602 h 2104919"/>
              <a:gd name="connsiteX40" fmla="*/ 2968669 w 2968669"/>
              <a:gd name="connsiteY40" fmla="*/ 1293312 h 2104919"/>
              <a:gd name="connsiteX41" fmla="*/ 2865329 w 2968669"/>
              <a:gd name="connsiteY41" fmla="*/ 1305838 h 2104919"/>
              <a:gd name="connsiteX42" fmla="*/ 2740069 w 2968669"/>
              <a:gd name="connsiteY42" fmla="*/ 1277654 h 2104919"/>
              <a:gd name="connsiteX43" fmla="*/ 2711885 w 2968669"/>
              <a:gd name="connsiteY43" fmla="*/ 1340284 h 2104919"/>
              <a:gd name="connsiteX44" fmla="*/ 2630466 w 2968669"/>
              <a:gd name="connsiteY44" fmla="*/ 1340284 h 2104919"/>
              <a:gd name="connsiteX45" fmla="*/ 2611677 w 2968669"/>
              <a:gd name="connsiteY45" fmla="*/ 1387257 h 2104919"/>
              <a:gd name="connsiteX46" fmla="*/ 2642992 w 2968669"/>
              <a:gd name="connsiteY46" fmla="*/ 1424835 h 2104919"/>
              <a:gd name="connsiteX47" fmla="*/ 2596019 w 2968669"/>
              <a:gd name="connsiteY47" fmla="*/ 1487465 h 2104919"/>
              <a:gd name="connsiteX48" fmla="*/ 2642992 w 2968669"/>
              <a:gd name="connsiteY48" fmla="*/ 1509386 h 2104919"/>
              <a:gd name="connsiteX49" fmla="*/ 2621071 w 2968669"/>
              <a:gd name="connsiteY49" fmla="*/ 1609594 h 2104919"/>
              <a:gd name="connsiteX50" fmla="*/ 2642992 w 2968669"/>
              <a:gd name="connsiteY50" fmla="*/ 1691013 h 2104919"/>
              <a:gd name="connsiteX51" fmla="*/ 2715017 w 2968669"/>
              <a:gd name="connsiteY51" fmla="*/ 1712934 h 2104919"/>
              <a:gd name="connsiteX52" fmla="*/ 2752595 w 2968669"/>
              <a:gd name="connsiteY52" fmla="*/ 1750512 h 2104919"/>
              <a:gd name="connsiteX53" fmla="*/ 2721280 w 2968669"/>
              <a:gd name="connsiteY53" fmla="*/ 1781827 h 2104919"/>
              <a:gd name="connsiteX54" fmla="*/ 2664913 w 2968669"/>
              <a:gd name="connsiteY54" fmla="*/ 1753643 h 2104919"/>
              <a:gd name="connsiteX55" fmla="*/ 2633597 w 2968669"/>
              <a:gd name="connsiteY55" fmla="*/ 1794353 h 2104919"/>
              <a:gd name="connsiteX56" fmla="*/ 2608545 w 2968669"/>
              <a:gd name="connsiteY56" fmla="*/ 1775564 h 2104919"/>
              <a:gd name="connsiteX57" fmla="*/ 2577230 w 2968669"/>
              <a:gd name="connsiteY57" fmla="*/ 1822537 h 2104919"/>
              <a:gd name="connsiteX58" fmla="*/ 2486417 w 2968669"/>
              <a:gd name="connsiteY58" fmla="*/ 1784958 h 2104919"/>
              <a:gd name="connsiteX59" fmla="*/ 2486417 w 2968669"/>
              <a:gd name="connsiteY59" fmla="*/ 1753643 h 2104919"/>
              <a:gd name="connsiteX60" fmla="*/ 2414392 w 2968669"/>
              <a:gd name="connsiteY60" fmla="*/ 1687882 h 2104919"/>
              <a:gd name="connsiteX61" fmla="*/ 2408129 w 2968669"/>
              <a:gd name="connsiteY61" fmla="*/ 1684750 h 2104919"/>
              <a:gd name="connsiteX62" fmla="*/ 2345499 w 2968669"/>
              <a:gd name="connsiteY62" fmla="*/ 1719197 h 2104919"/>
              <a:gd name="connsiteX63" fmla="*/ 2426918 w 2968669"/>
              <a:gd name="connsiteY63" fmla="*/ 1800617 h 2104919"/>
              <a:gd name="connsiteX64" fmla="*/ 2257817 w 2968669"/>
              <a:gd name="connsiteY64" fmla="*/ 1932139 h 2104919"/>
              <a:gd name="connsiteX65" fmla="*/ 2219130 w 2968669"/>
              <a:gd name="connsiteY65" fmla="*/ 1927442 h 2104919"/>
              <a:gd name="connsiteX66" fmla="*/ 2185792 w 2968669"/>
              <a:gd name="connsiteY66" fmla="*/ 1919614 h 2104919"/>
              <a:gd name="connsiteX67" fmla="*/ 2170134 w 2968669"/>
              <a:gd name="connsiteY67" fmla="*/ 1872641 h 2104919"/>
              <a:gd name="connsiteX68" fmla="*/ 2076189 w 2968669"/>
              <a:gd name="connsiteY68" fmla="*/ 1872641 h 2104919"/>
              <a:gd name="connsiteX69" fmla="*/ 2076189 w 2968669"/>
              <a:gd name="connsiteY69" fmla="*/ 1844457 h 2104919"/>
              <a:gd name="connsiteX70" fmla="*/ 2135688 w 2968669"/>
              <a:gd name="connsiteY70" fmla="*/ 1842696 h 2104919"/>
              <a:gd name="connsiteX71" fmla="*/ 2035480 w 2968669"/>
              <a:gd name="connsiteY71" fmla="*/ 1766169 h 2104919"/>
              <a:gd name="connsiteX72" fmla="*/ 2053649 w 2968669"/>
              <a:gd name="connsiteY72" fmla="*/ 1730483 h 2104919"/>
              <a:gd name="connsiteX73" fmla="*/ 2004165 w 2968669"/>
              <a:gd name="connsiteY73" fmla="*/ 1684750 h 2104919"/>
              <a:gd name="connsiteX74" fmla="*/ 1910220 w 2968669"/>
              <a:gd name="connsiteY74" fmla="*/ 1731723 h 2104919"/>
              <a:gd name="connsiteX75" fmla="*/ 1919614 w 2968669"/>
              <a:gd name="connsiteY75" fmla="*/ 1775563 h 2104919"/>
              <a:gd name="connsiteX76" fmla="*/ 1966587 w 2968669"/>
              <a:gd name="connsiteY76" fmla="*/ 1772432 h 2104919"/>
              <a:gd name="connsiteX77" fmla="*/ 1882036 w 2968669"/>
              <a:gd name="connsiteY77" fmla="*/ 1954190 h 2104919"/>
              <a:gd name="connsiteX78" fmla="*/ 1932140 w 2968669"/>
              <a:gd name="connsiteY78" fmla="*/ 2019821 h 2104919"/>
              <a:gd name="connsiteX79" fmla="*/ 1972850 w 2968669"/>
              <a:gd name="connsiteY79" fmla="*/ 2038610 h 2104919"/>
              <a:gd name="connsiteX80" fmla="*/ 1964336 w 2968669"/>
              <a:gd name="connsiteY80" fmla="*/ 2060791 h 2104919"/>
              <a:gd name="connsiteX81" fmla="*/ 1970469 w 2968669"/>
              <a:gd name="connsiteY81" fmla="*/ 2103003 h 2104919"/>
              <a:gd name="connsiteX82" fmla="*/ 1930640 w 2968669"/>
              <a:gd name="connsiteY82" fmla="*/ 2093346 h 2104919"/>
              <a:gd name="connsiteX83" fmla="*/ 1934521 w 2968669"/>
              <a:gd name="connsiteY83" fmla="*/ 2054529 h 2104919"/>
              <a:gd name="connsiteX84" fmla="*/ 1875773 w 2968669"/>
              <a:gd name="connsiteY84" fmla="*/ 2016690 h 2104919"/>
              <a:gd name="connsiteX85" fmla="*/ 1878023 w 2968669"/>
              <a:gd name="connsiteY85" fmla="*/ 2080952 h 2104919"/>
              <a:gd name="connsiteX86" fmla="*/ 1819406 w 2968669"/>
              <a:gd name="connsiteY86" fmla="*/ 2076189 h 2104919"/>
              <a:gd name="connsiteX87" fmla="*/ 1750252 w 2968669"/>
              <a:gd name="connsiteY87" fmla="*/ 2101860 h 2104919"/>
              <a:gd name="connsiteX88" fmla="*/ 1686381 w 2968669"/>
              <a:gd name="connsiteY88" fmla="*/ 2075309 h 2104919"/>
              <a:gd name="connsiteX89" fmla="*/ 1694896 w 2968669"/>
              <a:gd name="connsiteY89" fmla="*/ 2045754 h 2104919"/>
              <a:gd name="connsiteX90" fmla="*/ 1628384 w 2968669"/>
              <a:gd name="connsiteY90" fmla="*/ 2016690 h 2104919"/>
              <a:gd name="connsiteX91" fmla="*/ 1628384 w 2968669"/>
              <a:gd name="connsiteY91" fmla="*/ 1944665 h 2104919"/>
              <a:gd name="connsiteX92" fmla="*/ 1625252 w 2968669"/>
              <a:gd name="connsiteY92" fmla="*/ 1882035 h 2104919"/>
              <a:gd name="connsiteX93" fmla="*/ 1647173 w 2968669"/>
              <a:gd name="connsiteY93" fmla="*/ 1847589 h 2104919"/>
              <a:gd name="connsiteX94" fmla="*/ 1590806 w 2968669"/>
              <a:gd name="connsiteY94" fmla="*/ 1769301 h 2104919"/>
              <a:gd name="connsiteX95" fmla="*/ 1566504 w 2968669"/>
              <a:gd name="connsiteY95" fmla="*/ 1804628 h 2104919"/>
              <a:gd name="connsiteX96" fmla="*/ 1528176 w 2968669"/>
              <a:gd name="connsiteY96" fmla="*/ 1759906 h 2104919"/>
              <a:gd name="connsiteX97" fmla="*/ 1499992 w 2968669"/>
              <a:gd name="connsiteY97" fmla="*/ 1810010 h 2104919"/>
              <a:gd name="connsiteX98" fmla="*/ 1435730 w 2968669"/>
              <a:gd name="connsiteY98" fmla="*/ 1774813 h 2104919"/>
              <a:gd name="connsiteX99" fmla="*/ 1462414 w 2968669"/>
              <a:gd name="connsiteY99" fmla="*/ 1722328 h 2104919"/>
              <a:gd name="connsiteX100" fmla="*/ 1487466 w 2968669"/>
              <a:gd name="connsiteY100" fmla="*/ 1700408 h 2104919"/>
              <a:gd name="connsiteX101" fmla="*/ 1427967 w 2968669"/>
              <a:gd name="connsiteY101" fmla="*/ 1665961 h 2104919"/>
              <a:gd name="connsiteX102" fmla="*/ 1421834 w 2968669"/>
              <a:gd name="connsiteY102" fmla="*/ 1703409 h 2104919"/>
              <a:gd name="connsiteX103" fmla="*/ 1261997 w 2968669"/>
              <a:gd name="connsiteY103" fmla="*/ 1650304 h 2104919"/>
              <a:gd name="connsiteX104" fmla="*/ 1377863 w 2968669"/>
              <a:gd name="connsiteY104" fmla="*/ 1528175 h 2104919"/>
              <a:gd name="connsiteX105" fmla="*/ 1355943 w 2968669"/>
              <a:gd name="connsiteY105" fmla="*/ 1487465 h 2104919"/>
              <a:gd name="connsiteX106" fmla="*/ 1330891 w 2968669"/>
              <a:gd name="connsiteY106" fmla="*/ 1471808 h 2104919"/>
              <a:gd name="connsiteX107" fmla="*/ 1394402 w 2968669"/>
              <a:gd name="connsiteY107" fmla="*/ 1404318 h 2104919"/>
              <a:gd name="connsiteX108" fmla="*/ 1390454 w 2968669"/>
              <a:gd name="connsiteY108" fmla="*/ 1367847 h 2104919"/>
              <a:gd name="connsiteX109" fmla="*/ 1419029 w 2968669"/>
              <a:gd name="connsiteY109" fmla="*/ 1363085 h 2104919"/>
              <a:gd name="connsiteX110" fmla="*/ 1424836 w 2968669"/>
              <a:gd name="connsiteY110" fmla="*/ 1290180 h 2104919"/>
              <a:gd name="connsiteX111" fmla="*/ 1327759 w 2968669"/>
              <a:gd name="connsiteY111" fmla="*/ 1293931 h 2104919"/>
              <a:gd name="connsiteX112" fmla="*/ 1273154 w 2968669"/>
              <a:gd name="connsiteY112" fmla="*/ 1273772 h 2104919"/>
              <a:gd name="connsiteX113" fmla="*/ 1178589 w 2968669"/>
              <a:gd name="connsiteY113" fmla="*/ 1347918 h 2104919"/>
              <a:gd name="connsiteX114" fmla="*/ 1088655 w 2968669"/>
              <a:gd name="connsiteY114" fmla="*/ 1434719 h 2104919"/>
              <a:gd name="connsiteX115" fmla="*/ 1018621 w 2968669"/>
              <a:gd name="connsiteY115" fmla="*/ 1428977 h 2104919"/>
              <a:gd name="connsiteX116" fmla="*/ 940464 w 2968669"/>
              <a:gd name="connsiteY116" fmla="*/ 1272403 h 2104919"/>
              <a:gd name="connsiteX117" fmla="*/ 873691 w 2968669"/>
              <a:gd name="connsiteY117" fmla="*/ 1224419 h 2104919"/>
              <a:gd name="connsiteX118" fmla="*/ 829850 w 2968669"/>
              <a:gd name="connsiteY118" fmla="*/ 1227550 h 2104919"/>
              <a:gd name="connsiteX119" fmla="*/ 804797 w 2968669"/>
              <a:gd name="connsiteY119" fmla="*/ 1180578 h 2104919"/>
              <a:gd name="connsiteX120" fmla="*/ 753193 w 2968669"/>
              <a:gd name="connsiteY120" fmla="*/ 1161169 h 2104919"/>
              <a:gd name="connsiteX121" fmla="*/ 704589 w 2968669"/>
              <a:gd name="connsiteY121" fmla="*/ 1224419 h 2104919"/>
              <a:gd name="connsiteX122" fmla="*/ 638828 w 2968669"/>
              <a:gd name="connsiteY122" fmla="*/ 1221287 h 2104919"/>
              <a:gd name="connsiteX123" fmla="*/ 594236 w 2968669"/>
              <a:gd name="connsiteY123" fmla="*/ 1160288 h 2104919"/>
              <a:gd name="connsiteX124" fmla="*/ 521461 w 2968669"/>
              <a:gd name="connsiteY124" fmla="*/ 1153275 h 2104919"/>
              <a:gd name="connsiteX125" fmla="*/ 526093 w 2968669"/>
              <a:gd name="connsiteY125" fmla="*/ 1233813 h 2104919"/>
              <a:gd name="connsiteX126" fmla="*/ 501041 w 2968669"/>
              <a:gd name="connsiteY126" fmla="*/ 1249471 h 2104919"/>
              <a:gd name="connsiteX127" fmla="*/ 504923 w 2968669"/>
              <a:gd name="connsiteY127" fmla="*/ 1320615 h 2104919"/>
              <a:gd name="connsiteX128" fmla="*/ 369779 w 2968669"/>
              <a:gd name="connsiteY128" fmla="*/ 1318364 h 2104919"/>
              <a:gd name="connsiteX129" fmla="*/ 356993 w 2968669"/>
              <a:gd name="connsiteY129" fmla="*/ 1308316 h 2104919"/>
              <a:gd name="connsiteX130" fmla="*/ 269310 w 2968669"/>
              <a:gd name="connsiteY130" fmla="*/ 1315232 h 2104919"/>
              <a:gd name="connsiteX131" fmla="*/ 271691 w 2968669"/>
              <a:gd name="connsiteY131" fmla="*/ 1267509 h 2104919"/>
              <a:gd name="connsiteX132" fmla="*/ 296873 w 2968669"/>
              <a:gd name="connsiteY132" fmla="*/ 1247220 h 2104919"/>
              <a:gd name="connsiteX133" fmla="*/ 272441 w 2968669"/>
              <a:gd name="connsiteY133" fmla="*/ 1202498 h 2104919"/>
              <a:gd name="connsiteX134" fmla="*/ 280792 w 2968669"/>
              <a:gd name="connsiteY134" fmla="*/ 1189254 h 2104919"/>
              <a:gd name="connsiteX135" fmla="*/ 291100 w 2968669"/>
              <a:gd name="connsiteY135" fmla="*/ 1116577 h 2104919"/>
              <a:gd name="connsiteX136" fmla="*/ 322545 w 2968669"/>
              <a:gd name="connsiteY136" fmla="*/ 973898 h 2104919"/>
              <a:gd name="connsiteX137" fmla="*/ 307769 w 2968669"/>
              <a:gd name="connsiteY137" fmla="*/ 941702 h 2104919"/>
              <a:gd name="connsiteX138" fmla="*/ 262296 w 2968669"/>
              <a:gd name="connsiteY138" fmla="*/ 931558 h 2104919"/>
              <a:gd name="connsiteX139" fmla="*/ 234863 w 2968669"/>
              <a:gd name="connsiteY139" fmla="*/ 911268 h 2104919"/>
              <a:gd name="connsiteX140" fmla="*/ 178496 w 2968669"/>
              <a:gd name="connsiteY140" fmla="*/ 926045 h 2104919"/>
              <a:gd name="connsiteX141" fmla="*/ 144050 w 2968669"/>
              <a:gd name="connsiteY141" fmla="*/ 911268 h 2104919"/>
              <a:gd name="connsiteX142" fmla="*/ 115866 w 2968669"/>
              <a:gd name="connsiteY142" fmla="*/ 911268 h 2104919"/>
              <a:gd name="connsiteX143" fmla="*/ 115866 w 2968669"/>
              <a:gd name="connsiteY143" fmla="*/ 923794 h 2104919"/>
              <a:gd name="connsiteX144" fmla="*/ 75156 w 2968669"/>
              <a:gd name="connsiteY144" fmla="*/ 920663 h 2104919"/>
              <a:gd name="connsiteX145" fmla="*/ 0 w 2968669"/>
              <a:gd name="connsiteY145" fmla="*/ 864295 h 2104919"/>
              <a:gd name="connsiteX0" fmla="*/ 0 w 2968669"/>
              <a:gd name="connsiteY0" fmla="*/ 864295 h 2104919"/>
              <a:gd name="connsiteX1" fmla="*/ 322545 w 2968669"/>
              <a:gd name="connsiteY1" fmla="*/ 876821 h 2104919"/>
              <a:gd name="connsiteX2" fmla="*/ 742167 w 2968669"/>
              <a:gd name="connsiteY2" fmla="*/ 789139 h 2104919"/>
              <a:gd name="connsiteX3" fmla="*/ 1086634 w 2968669"/>
              <a:gd name="connsiteY3" fmla="*/ 541749 h 2104919"/>
              <a:gd name="connsiteX4" fmla="*/ 1255734 w 2968669"/>
              <a:gd name="connsiteY4" fmla="*/ 294361 h 2104919"/>
              <a:gd name="connsiteX5" fmla="*/ 1265129 w 2968669"/>
              <a:gd name="connsiteY5" fmla="*/ 216074 h 2104919"/>
              <a:gd name="connsiteX6" fmla="*/ 1305839 w 2968669"/>
              <a:gd name="connsiteY6" fmla="*/ 153443 h 2104919"/>
              <a:gd name="connsiteX7" fmla="*/ 1334022 w 2968669"/>
              <a:gd name="connsiteY7" fmla="*/ 184758 h 2104919"/>
              <a:gd name="connsiteX8" fmla="*/ 1459282 w 2968669"/>
              <a:gd name="connsiteY8" fmla="*/ 178495 h 2104919"/>
              <a:gd name="connsiteX9" fmla="*/ 2026085 w 2968669"/>
              <a:gd name="connsiteY9" fmla="*/ 0 h 2104919"/>
              <a:gd name="connsiteX10" fmla="*/ 2029217 w 2968669"/>
              <a:gd name="connsiteY10" fmla="*/ 25052 h 2104919"/>
              <a:gd name="connsiteX11" fmla="*/ 2051137 w 2968669"/>
              <a:gd name="connsiteY11" fmla="*/ 34446 h 2104919"/>
              <a:gd name="connsiteX12" fmla="*/ 2048006 w 2968669"/>
              <a:gd name="connsiteY12" fmla="*/ 109602 h 2104919"/>
              <a:gd name="connsiteX13" fmla="*/ 2094978 w 2968669"/>
              <a:gd name="connsiteY13" fmla="*/ 153443 h 2104919"/>
              <a:gd name="connsiteX14" fmla="*/ 2195187 w 2968669"/>
              <a:gd name="connsiteY14" fmla="*/ 325676 h 2104919"/>
              <a:gd name="connsiteX15" fmla="*/ 2198318 w 2968669"/>
              <a:gd name="connsiteY15" fmla="*/ 479120 h 2104919"/>
              <a:gd name="connsiteX16" fmla="*/ 2235896 w 2968669"/>
              <a:gd name="connsiteY16" fmla="*/ 548013 h 2104919"/>
              <a:gd name="connsiteX17" fmla="*/ 2270343 w 2968669"/>
              <a:gd name="connsiteY17" fmla="*/ 579328 h 2104919"/>
              <a:gd name="connsiteX18" fmla="*/ 2351762 w 2968669"/>
              <a:gd name="connsiteY18" fmla="*/ 579328 h 2104919"/>
              <a:gd name="connsiteX19" fmla="*/ 2398734 w 2968669"/>
              <a:gd name="connsiteY19" fmla="*/ 635695 h 2104919"/>
              <a:gd name="connsiteX20" fmla="*/ 2439444 w 2968669"/>
              <a:gd name="connsiteY20" fmla="*/ 663879 h 2104919"/>
              <a:gd name="connsiteX21" fmla="*/ 2461365 w 2968669"/>
              <a:gd name="connsiteY21" fmla="*/ 701457 h 2104919"/>
              <a:gd name="connsiteX22" fmla="*/ 2533389 w 2968669"/>
              <a:gd name="connsiteY22" fmla="*/ 641958 h 2104919"/>
              <a:gd name="connsiteX23" fmla="*/ 2555310 w 2968669"/>
              <a:gd name="connsiteY23" fmla="*/ 657616 h 2104919"/>
              <a:gd name="connsiteX24" fmla="*/ 2549047 w 2968669"/>
              <a:gd name="connsiteY24" fmla="*/ 682668 h 2104919"/>
              <a:gd name="connsiteX25" fmla="*/ 2602282 w 2968669"/>
              <a:gd name="connsiteY25" fmla="*/ 745298 h 2104919"/>
              <a:gd name="connsiteX26" fmla="*/ 2583493 w 2968669"/>
              <a:gd name="connsiteY26" fmla="*/ 760956 h 2104919"/>
              <a:gd name="connsiteX27" fmla="*/ 2495811 w 2968669"/>
              <a:gd name="connsiteY27" fmla="*/ 873689 h 2104919"/>
              <a:gd name="connsiteX28" fmla="*/ 2624203 w 2968669"/>
              <a:gd name="connsiteY28" fmla="*/ 926926 h 2104919"/>
              <a:gd name="connsiteX29" fmla="*/ 2668044 w 2968669"/>
              <a:gd name="connsiteY29" fmla="*/ 998950 h 2104919"/>
              <a:gd name="connsiteX30" fmla="*/ 2693096 w 2968669"/>
              <a:gd name="connsiteY30" fmla="*/ 1033397 h 2104919"/>
              <a:gd name="connsiteX31" fmla="*/ 2752595 w 2968669"/>
              <a:gd name="connsiteY31" fmla="*/ 1083501 h 2104919"/>
              <a:gd name="connsiteX32" fmla="*/ 2696228 w 2968669"/>
              <a:gd name="connsiteY32" fmla="*/ 1168052 h 2104919"/>
              <a:gd name="connsiteX33" fmla="*/ 2780778 w 2968669"/>
              <a:gd name="connsiteY33" fmla="*/ 1183709 h 2104919"/>
              <a:gd name="connsiteX34" fmla="*/ 2830883 w 2968669"/>
              <a:gd name="connsiteY34" fmla="*/ 1161789 h 2104919"/>
              <a:gd name="connsiteX35" fmla="*/ 2849671 w 2968669"/>
              <a:gd name="connsiteY35" fmla="*/ 1193104 h 2104919"/>
              <a:gd name="connsiteX36" fmla="*/ 2812093 w 2968669"/>
              <a:gd name="connsiteY36" fmla="*/ 1211893 h 2104919"/>
              <a:gd name="connsiteX37" fmla="*/ 2874724 w 2968669"/>
              <a:gd name="connsiteY37" fmla="*/ 1227550 h 2104919"/>
              <a:gd name="connsiteX38" fmla="*/ 2884118 w 2968669"/>
              <a:gd name="connsiteY38" fmla="*/ 1180578 h 2104919"/>
              <a:gd name="connsiteX39" fmla="*/ 2962406 w 2968669"/>
              <a:gd name="connsiteY39" fmla="*/ 1252602 h 2104919"/>
              <a:gd name="connsiteX40" fmla="*/ 2968669 w 2968669"/>
              <a:gd name="connsiteY40" fmla="*/ 1293312 h 2104919"/>
              <a:gd name="connsiteX41" fmla="*/ 2865329 w 2968669"/>
              <a:gd name="connsiteY41" fmla="*/ 1305838 h 2104919"/>
              <a:gd name="connsiteX42" fmla="*/ 2740069 w 2968669"/>
              <a:gd name="connsiteY42" fmla="*/ 1277654 h 2104919"/>
              <a:gd name="connsiteX43" fmla="*/ 2711885 w 2968669"/>
              <a:gd name="connsiteY43" fmla="*/ 1340284 h 2104919"/>
              <a:gd name="connsiteX44" fmla="*/ 2630466 w 2968669"/>
              <a:gd name="connsiteY44" fmla="*/ 1340284 h 2104919"/>
              <a:gd name="connsiteX45" fmla="*/ 2611677 w 2968669"/>
              <a:gd name="connsiteY45" fmla="*/ 1387257 h 2104919"/>
              <a:gd name="connsiteX46" fmla="*/ 2642992 w 2968669"/>
              <a:gd name="connsiteY46" fmla="*/ 1424835 h 2104919"/>
              <a:gd name="connsiteX47" fmla="*/ 2596019 w 2968669"/>
              <a:gd name="connsiteY47" fmla="*/ 1487465 h 2104919"/>
              <a:gd name="connsiteX48" fmla="*/ 2642992 w 2968669"/>
              <a:gd name="connsiteY48" fmla="*/ 1509386 h 2104919"/>
              <a:gd name="connsiteX49" fmla="*/ 2621071 w 2968669"/>
              <a:gd name="connsiteY49" fmla="*/ 1609594 h 2104919"/>
              <a:gd name="connsiteX50" fmla="*/ 2642992 w 2968669"/>
              <a:gd name="connsiteY50" fmla="*/ 1691013 h 2104919"/>
              <a:gd name="connsiteX51" fmla="*/ 2715017 w 2968669"/>
              <a:gd name="connsiteY51" fmla="*/ 1712934 h 2104919"/>
              <a:gd name="connsiteX52" fmla="*/ 2752595 w 2968669"/>
              <a:gd name="connsiteY52" fmla="*/ 1750512 h 2104919"/>
              <a:gd name="connsiteX53" fmla="*/ 2721280 w 2968669"/>
              <a:gd name="connsiteY53" fmla="*/ 1781827 h 2104919"/>
              <a:gd name="connsiteX54" fmla="*/ 2664913 w 2968669"/>
              <a:gd name="connsiteY54" fmla="*/ 1753643 h 2104919"/>
              <a:gd name="connsiteX55" fmla="*/ 2633597 w 2968669"/>
              <a:gd name="connsiteY55" fmla="*/ 1794353 h 2104919"/>
              <a:gd name="connsiteX56" fmla="*/ 2608545 w 2968669"/>
              <a:gd name="connsiteY56" fmla="*/ 1775564 h 2104919"/>
              <a:gd name="connsiteX57" fmla="*/ 2577230 w 2968669"/>
              <a:gd name="connsiteY57" fmla="*/ 1822537 h 2104919"/>
              <a:gd name="connsiteX58" fmla="*/ 2486417 w 2968669"/>
              <a:gd name="connsiteY58" fmla="*/ 1784958 h 2104919"/>
              <a:gd name="connsiteX59" fmla="*/ 2486417 w 2968669"/>
              <a:gd name="connsiteY59" fmla="*/ 1753643 h 2104919"/>
              <a:gd name="connsiteX60" fmla="*/ 2414392 w 2968669"/>
              <a:gd name="connsiteY60" fmla="*/ 1687882 h 2104919"/>
              <a:gd name="connsiteX61" fmla="*/ 2408129 w 2968669"/>
              <a:gd name="connsiteY61" fmla="*/ 1684750 h 2104919"/>
              <a:gd name="connsiteX62" fmla="*/ 2345499 w 2968669"/>
              <a:gd name="connsiteY62" fmla="*/ 1719197 h 2104919"/>
              <a:gd name="connsiteX63" fmla="*/ 2431680 w 2968669"/>
              <a:gd name="connsiteY63" fmla="*/ 1793474 h 2104919"/>
              <a:gd name="connsiteX64" fmla="*/ 2257817 w 2968669"/>
              <a:gd name="connsiteY64" fmla="*/ 1932139 h 2104919"/>
              <a:gd name="connsiteX65" fmla="*/ 2219130 w 2968669"/>
              <a:gd name="connsiteY65" fmla="*/ 1927442 h 2104919"/>
              <a:gd name="connsiteX66" fmla="*/ 2185792 w 2968669"/>
              <a:gd name="connsiteY66" fmla="*/ 1919614 h 2104919"/>
              <a:gd name="connsiteX67" fmla="*/ 2170134 w 2968669"/>
              <a:gd name="connsiteY67" fmla="*/ 1872641 h 2104919"/>
              <a:gd name="connsiteX68" fmla="*/ 2076189 w 2968669"/>
              <a:gd name="connsiteY68" fmla="*/ 1872641 h 2104919"/>
              <a:gd name="connsiteX69" fmla="*/ 2076189 w 2968669"/>
              <a:gd name="connsiteY69" fmla="*/ 1844457 h 2104919"/>
              <a:gd name="connsiteX70" fmla="*/ 2135688 w 2968669"/>
              <a:gd name="connsiteY70" fmla="*/ 1842696 h 2104919"/>
              <a:gd name="connsiteX71" fmla="*/ 2035480 w 2968669"/>
              <a:gd name="connsiteY71" fmla="*/ 1766169 h 2104919"/>
              <a:gd name="connsiteX72" fmla="*/ 2053649 w 2968669"/>
              <a:gd name="connsiteY72" fmla="*/ 1730483 h 2104919"/>
              <a:gd name="connsiteX73" fmla="*/ 2004165 w 2968669"/>
              <a:gd name="connsiteY73" fmla="*/ 1684750 h 2104919"/>
              <a:gd name="connsiteX74" fmla="*/ 1910220 w 2968669"/>
              <a:gd name="connsiteY74" fmla="*/ 1731723 h 2104919"/>
              <a:gd name="connsiteX75" fmla="*/ 1919614 w 2968669"/>
              <a:gd name="connsiteY75" fmla="*/ 1775563 h 2104919"/>
              <a:gd name="connsiteX76" fmla="*/ 1966587 w 2968669"/>
              <a:gd name="connsiteY76" fmla="*/ 1772432 h 2104919"/>
              <a:gd name="connsiteX77" fmla="*/ 1882036 w 2968669"/>
              <a:gd name="connsiteY77" fmla="*/ 1954190 h 2104919"/>
              <a:gd name="connsiteX78" fmla="*/ 1932140 w 2968669"/>
              <a:gd name="connsiteY78" fmla="*/ 2019821 h 2104919"/>
              <a:gd name="connsiteX79" fmla="*/ 1972850 w 2968669"/>
              <a:gd name="connsiteY79" fmla="*/ 2038610 h 2104919"/>
              <a:gd name="connsiteX80" fmla="*/ 1964336 w 2968669"/>
              <a:gd name="connsiteY80" fmla="*/ 2060791 h 2104919"/>
              <a:gd name="connsiteX81" fmla="*/ 1970469 w 2968669"/>
              <a:gd name="connsiteY81" fmla="*/ 2103003 h 2104919"/>
              <a:gd name="connsiteX82" fmla="*/ 1930640 w 2968669"/>
              <a:gd name="connsiteY82" fmla="*/ 2093346 h 2104919"/>
              <a:gd name="connsiteX83" fmla="*/ 1934521 w 2968669"/>
              <a:gd name="connsiteY83" fmla="*/ 2054529 h 2104919"/>
              <a:gd name="connsiteX84" fmla="*/ 1875773 w 2968669"/>
              <a:gd name="connsiteY84" fmla="*/ 2016690 h 2104919"/>
              <a:gd name="connsiteX85" fmla="*/ 1878023 w 2968669"/>
              <a:gd name="connsiteY85" fmla="*/ 2080952 h 2104919"/>
              <a:gd name="connsiteX86" fmla="*/ 1819406 w 2968669"/>
              <a:gd name="connsiteY86" fmla="*/ 2076189 h 2104919"/>
              <a:gd name="connsiteX87" fmla="*/ 1750252 w 2968669"/>
              <a:gd name="connsiteY87" fmla="*/ 2101860 h 2104919"/>
              <a:gd name="connsiteX88" fmla="*/ 1686381 w 2968669"/>
              <a:gd name="connsiteY88" fmla="*/ 2075309 h 2104919"/>
              <a:gd name="connsiteX89" fmla="*/ 1694896 w 2968669"/>
              <a:gd name="connsiteY89" fmla="*/ 2045754 h 2104919"/>
              <a:gd name="connsiteX90" fmla="*/ 1628384 w 2968669"/>
              <a:gd name="connsiteY90" fmla="*/ 2016690 h 2104919"/>
              <a:gd name="connsiteX91" fmla="*/ 1628384 w 2968669"/>
              <a:gd name="connsiteY91" fmla="*/ 1944665 h 2104919"/>
              <a:gd name="connsiteX92" fmla="*/ 1625252 w 2968669"/>
              <a:gd name="connsiteY92" fmla="*/ 1882035 h 2104919"/>
              <a:gd name="connsiteX93" fmla="*/ 1647173 w 2968669"/>
              <a:gd name="connsiteY93" fmla="*/ 1847589 h 2104919"/>
              <a:gd name="connsiteX94" fmla="*/ 1590806 w 2968669"/>
              <a:gd name="connsiteY94" fmla="*/ 1769301 h 2104919"/>
              <a:gd name="connsiteX95" fmla="*/ 1566504 w 2968669"/>
              <a:gd name="connsiteY95" fmla="*/ 1804628 h 2104919"/>
              <a:gd name="connsiteX96" fmla="*/ 1528176 w 2968669"/>
              <a:gd name="connsiteY96" fmla="*/ 1759906 h 2104919"/>
              <a:gd name="connsiteX97" fmla="*/ 1499992 w 2968669"/>
              <a:gd name="connsiteY97" fmla="*/ 1810010 h 2104919"/>
              <a:gd name="connsiteX98" fmla="*/ 1435730 w 2968669"/>
              <a:gd name="connsiteY98" fmla="*/ 1774813 h 2104919"/>
              <a:gd name="connsiteX99" fmla="*/ 1462414 w 2968669"/>
              <a:gd name="connsiteY99" fmla="*/ 1722328 h 2104919"/>
              <a:gd name="connsiteX100" fmla="*/ 1487466 w 2968669"/>
              <a:gd name="connsiteY100" fmla="*/ 1700408 h 2104919"/>
              <a:gd name="connsiteX101" fmla="*/ 1427967 w 2968669"/>
              <a:gd name="connsiteY101" fmla="*/ 1665961 h 2104919"/>
              <a:gd name="connsiteX102" fmla="*/ 1421834 w 2968669"/>
              <a:gd name="connsiteY102" fmla="*/ 1703409 h 2104919"/>
              <a:gd name="connsiteX103" fmla="*/ 1261997 w 2968669"/>
              <a:gd name="connsiteY103" fmla="*/ 1650304 h 2104919"/>
              <a:gd name="connsiteX104" fmla="*/ 1377863 w 2968669"/>
              <a:gd name="connsiteY104" fmla="*/ 1528175 h 2104919"/>
              <a:gd name="connsiteX105" fmla="*/ 1355943 w 2968669"/>
              <a:gd name="connsiteY105" fmla="*/ 1487465 h 2104919"/>
              <a:gd name="connsiteX106" fmla="*/ 1330891 w 2968669"/>
              <a:gd name="connsiteY106" fmla="*/ 1471808 h 2104919"/>
              <a:gd name="connsiteX107" fmla="*/ 1394402 w 2968669"/>
              <a:gd name="connsiteY107" fmla="*/ 1404318 h 2104919"/>
              <a:gd name="connsiteX108" fmla="*/ 1390454 w 2968669"/>
              <a:gd name="connsiteY108" fmla="*/ 1367847 h 2104919"/>
              <a:gd name="connsiteX109" fmla="*/ 1419029 w 2968669"/>
              <a:gd name="connsiteY109" fmla="*/ 1363085 h 2104919"/>
              <a:gd name="connsiteX110" fmla="*/ 1424836 w 2968669"/>
              <a:gd name="connsiteY110" fmla="*/ 1290180 h 2104919"/>
              <a:gd name="connsiteX111" fmla="*/ 1327759 w 2968669"/>
              <a:gd name="connsiteY111" fmla="*/ 1293931 h 2104919"/>
              <a:gd name="connsiteX112" fmla="*/ 1273154 w 2968669"/>
              <a:gd name="connsiteY112" fmla="*/ 1273772 h 2104919"/>
              <a:gd name="connsiteX113" fmla="*/ 1178589 w 2968669"/>
              <a:gd name="connsiteY113" fmla="*/ 1347918 h 2104919"/>
              <a:gd name="connsiteX114" fmla="*/ 1088655 w 2968669"/>
              <a:gd name="connsiteY114" fmla="*/ 1434719 h 2104919"/>
              <a:gd name="connsiteX115" fmla="*/ 1018621 w 2968669"/>
              <a:gd name="connsiteY115" fmla="*/ 1428977 h 2104919"/>
              <a:gd name="connsiteX116" fmla="*/ 940464 w 2968669"/>
              <a:gd name="connsiteY116" fmla="*/ 1272403 h 2104919"/>
              <a:gd name="connsiteX117" fmla="*/ 873691 w 2968669"/>
              <a:gd name="connsiteY117" fmla="*/ 1224419 h 2104919"/>
              <a:gd name="connsiteX118" fmla="*/ 829850 w 2968669"/>
              <a:gd name="connsiteY118" fmla="*/ 1227550 h 2104919"/>
              <a:gd name="connsiteX119" fmla="*/ 804797 w 2968669"/>
              <a:gd name="connsiteY119" fmla="*/ 1180578 h 2104919"/>
              <a:gd name="connsiteX120" fmla="*/ 753193 w 2968669"/>
              <a:gd name="connsiteY120" fmla="*/ 1161169 h 2104919"/>
              <a:gd name="connsiteX121" fmla="*/ 704589 w 2968669"/>
              <a:gd name="connsiteY121" fmla="*/ 1224419 h 2104919"/>
              <a:gd name="connsiteX122" fmla="*/ 638828 w 2968669"/>
              <a:gd name="connsiteY122" fmla="*/ 1221287 h 2104919"/>
              <a:gd name="connsiteX123" fmla="*/ 594236 w 2968669"/>
              <a:gd name="connsiteY123" fmla="*/ 1160288 h 2104919"/>
              <a:gd name="connsiteX124" fmla="*/ 521461 w 2968669"/>
              <a:gd name="connsiteY124" fmla="*/ 1153275 h 2104919"/>
              <a:gd name="connsiteX125" fmla="*/ 526093 w 2968669"/>
              <a:gd name="connsiteY125" fmla="*/ 1233813 h 2104919"/>
              <a:gd name="connsiteX126" fmla="*/ 501041 w 2968669"/>
              <a:gd name="connsiteY126" fmla="*/ 1249471 h 2104919"/>
              <a:gd name="connsiteX127" fmla="*/ 504923 w 2968669"/>
              <a:gd name="connsiteY127" fmla="*/ 1320615 h 2104919"/>
              <a:gd name="connsiteX128" fmla="*/ 369779 w 2968669"/>
              <a:gd name="connsiteY128" fmla="*/ 1318364 h 2104919"/>
              <a:gd name="connsiteX129" fmla="*/ 356993 w 2968669"/>
              <a:gd name="connsiteY129" fmla="*/ 1308316 h 2104919"/>
              <a:gd name="connsiteX130" fmla="*/ 269310 w 2968669"/>
              <a:gd name="connsiteY130" fmla="*/ 1315232 h 2104919"/>
              <a:gd name="connsiteX131" fmla="*/ 271691 w 2968669"/>
              <a:gd name="connsiteY131" fmla="*/ 1267509 h 2104919"/>
              <a:gd name="connsiteX132" fmla="*/ 296873 w 2968669"/>
              <a:gd name="connsiteY132" fmla="*/ 1247220 h 2104919"/>
              <a:gd name="connsiteX133" fmla="*/ 272441 w 2968669"/>
              <a:gd name="connsiteY133" fmla="*/ 1202498 h 2104919"/>
              <a:gd name="connsiteX134" fmla="*/ 280792 w 2968669"/>
              <a:gd name="connsiteY134" fmla="*/ 1189254 h 2104919"/>
              <a:gd name="connsiteX135" fmla="*/ 291100 w 2968669"/>
              <a:gd name="connsiteY135" fmla="*/ 1116577 h 2104919"/>
              <a:gd name="connsiteX136" fmla="*/ 322545 w 2968669"/>
              <a:gd name="connsiteY136" fmla="*/ 973898 h 2104919"/>
              <a:gd name="connsiteX137" fmla="*/ 307769 w 2968669"/>
              <a:gd name="connsiteY137" fmla="*/ 941702 h 2104919"/>
              <a:gd name="connsiteX138" fmla="*/ 262296 w 2968669"/>
              <a:gd name="connsiteY138" fmla="*/ 931558 h 2104919"/>
              <a:gd name="connsiteX139" fmla="*/ 234863 w 2968669"/>
              <a:gd name="connsiteY139" fmla="*/ 911268 h 2104919"/>
              <a:gd name="connsiteX140" fmla="*/ 178496 w 2968669"/>
              <a:gd name="connsiteY140" fmla="*/ 926045 h 2104919"/>
              <a:gd name="connsiteX141" fmla="*/ 144050 w 2968669"/>
              <a:gd name="connsiteY141" fmla="*/ 911268 h 2104919"/>
              <a:gd name="connsiteX142" fmla="*/ 115866 w 2968669"/>
              <a:gd name="connsiteY142" fmla="*/ 911268 h 2104919"/>
              <a:gd name="connsiteX143" fmla="*/ 115866 w 2968669"/>
              <a:gd name="connsiteY143" fmla="*/ 923794 h 2104919"/>
              <a:gd name="connsiteX144" fmla="*/ 75156 w 2968669"/>
              <a:gd name="connsiteY144" fmla="*/ 920663 h 2104919"/>
              <a:gd name="connsiteX145" fmla="*/ 0 w 2968669"/>
              <a:gd name="connsiteY145" fmla="*/ 864295 h 2104919"/>
              <a:gd name="connsiteX0" fmla="*/ 0 w 2968669"/>
              <a:gd name="connsiteY0" fmla="*/ 864295 h 2104919"/>
              <a:gd name="connsiteX1" fmla="*/ 322545 w 2968669"/>
              <a:gd name="connsiteY1" fmla="*/ 876821 h 2104919"/>
              <a:gd name="connsiteX2" fmla="*/ 742167 w 2968669"/>
              <a:gd name="connsiteY2" fmla="*/ 789139 h 2104919"/>
              <a:gd name="connsiteX3" fmla="*/ 1086634 w 2968669"/>
              <a:gd name="connsiteY3" fmla="*/ 541749 h 2104919"/>
              <a:gd name="connsiteX4" fmla="*/ 1255734 w 2968669"/>
              <a:gd name="connsiteY4" fmla="*/ 294361 h 2104919"/>
              <a:gd name="connsiteX5" fmla="*/ 1265129 w 2968669"/>
              <a:gd name="connsiteY5" fmla="*/ 216074 h 2104919"/>
              <a:gd name="connsiteX6" fmla="*/ 1305839 w 2968669"/>
              <a:gd name="connsiteY6" fmla="*/ 153443 h 2104919"/>
              <a:gd name="connsiteX7" fmla="*/ 1334022 w 2968669"/>
              <a:gd name="connsiteY7" fmla="*/ 184758 h 2104919"/>
              <a:gd name="connsiteX8" fmla="*/ 1459282 w 2968669"/>
              <a:gd name="connsiteY8" fmla="*/ 178495 h 2104919"/>
              <a:gd name="connsiteX9" fmla="*/ 2026085 w 2968669"/>
              <a:gd name="connsiteY9" fmla="*/ 0 h 2104919"/>
              <a:gd name="connsiteX10" fmla="*/ 2029217 w 2968669"/>
              <a:gd name="connsiteY10" fmla="*/ 25052 h 2104919"/>
              <a:gd name="connsiteX11" fmla="*/ 2051137 w 2968669"/>
              <a:gd name="connsiteY11" fmla="*/ 34446 h 2104919"/>
              <a:gd name="connsiteX12" fmla="*/ 2048006 w 2968669"/>
              <a:gd name="connsiteY12" fmla="*/ 109602 h 2104919"/>
              <a:gd name="connsiteX13" fmla="*/ 2094978 w 2968669"/>
              <a:gd name="connsiteY13" fmla="*/ 153443 h 2104919"/>
              <a:gd name="connsiteX14" fmla="*/ 2195187 w 2968669"/>
              <a:gd name="connsiteY14" fmla="*/ 325676 h 2104919"/>
              <a:gd name="connsiteX15" fmla="*/ 2198318 w 2968669"/>
              <a:gd name="connsiteY15" fmla="*/ 479120 h 2104919"/>
              <a:gd name="connsiteX16" fmla="*/ 2235896 w 2968669"/>
              <a:gd name="connsiteY16" fmla="*/ 548013 h 2104919"/>
              <a:gd name="connsiteX17" fmla="*/ 2270343 w 2968669"/>
              <a:gd name="connsiteY17" fmla="*/ 579328 h 2104919"/>
              <a:gd name="connsiteX18" fmla="*/ 2351762 w 2968669"/>
              <a:gd name="connsiteY18" fmla="*/ 579328 h 2104919"/>
              <a:gd name="connsiteX19" fmla="*/ 2398734 w 2968669"/>
              <a:gd name="connsiteY19" fmla="*/ 635695 h 2104919"/>
              <a:gd name="connsiteX20" fmla="*/ 2439444 w 2968669"/>
              <a:gd name="connsiteY20" fmla="*/ 663879 h 2104919"/>
              <a:gd name="connsiteX21" fmla="*/ 2461365 w 2968669"/>
              <a:gd name="connsiteY21" fmla="*/ 701457 h 2104919"/>
              <a:gd name="connsiteX22" fmla="*/ 2533389 w 2968669"/>
              <a:gd name="connsiteY22" fmla="*/ 641958 h 2104919"/>
              <a:gd name="connsiteX23" fmla="*/ 2555310 w 2968669"/>
              <a:gd name="connsiteY23" fmla="*/ 657616 h 2104919"/>
              <a:gd name="connsiteX24" fmla="*/ 2549047 w 2968669"/>
              <a:gd name="connsiteY24" fmla="*/ 682668 h 2104919"/>
              <a:gd name="connsiteX25" fmla="*/ 2602282 w 2968669"/>
              <a:gd name="connsiteY25" fmla="*/ 745298 h 2104919"/>
              <a:gd name="connsiteX26" fmla="*/ 2583493 w 2968669"/>
              <a:gd name="connsiteY26" fmla="*/ 760956 h 2104919"/>
              <a:gd name="connsiteX27" fmla="*/ 2495811 w 2968669"/>
              <a:gd name="connsiteY27" fmla="*/ 873689 h 2104919"/>
              <a:gd name="connsiteX28" fmla="*/ 2624203 w 2968669"/>
              <a:gd name="connsiteY28" fmla="*/ 926926 h 2104919"/>
              <a:gd name="connsiteX29" fmla="*/ 2668044 w 2968669"/>
              <a:gd name="connsiteY29" fmla="*/ 998950 h 2104919"/>
              <a:gd name="connsiteX30" fmla="*/ 2693096 w 2968669"/>
              <a:gd name="connsiteY30" fmla="*/ 1033397 h 2104919"/>
              <a:gd name="connsiteX31" fmla="*/ 2752595 w 2968669"/>
              <a:gd name="connsiteY31" fmla="*/ 1083501 h 2104919"/>
              <a:gd name="connsiteX32" fmla="*/ 2696228 w 2968669"/>
              <a:gd name="connsiteY32" fmla="*/ 1168052 h 2104919"/>
              <a:gd name="connsiteX33" fmla="*/ 2780778 w 2968669"/>
              <a:gd name="connsiteY33" fmla="*/ 1183709 h 2104919"/>
              <a:gd name="connsiteX34" fmla="*/ 2830883 w 2968669"/>
              <a:gd name="connsiteY34" fmla="*/ 1161789 h 2104919"/>
              <a:gd name="connsiteX35" fmla="*/ 2849671 w 2968669"/>
              <a:gd name="connsiteY35" fmla="*/ 1193104 h 2104919"/>
              <a:gd name="connsiteX36" fmla="*/ 2812093 w 2968669"/>
              <a:gd name="connsiteY36" fmla="*/ 1211893 h 2104919"/>
              <a:gd name="connsiteX37" fmla="*/ 2874724 w 2968669"/>
              <a:gd name="connsiteY37" fmla="*/ 1227550 h 2104919"/>
              <a:gd name="connsiteX38" fmla="*/ 2884118 w 2968669"/>
              <a:gd name="connsiteY38" fmla="*/ 1180578 h 2104919"/>
              <a:gd name="connsiteX39" fmla="*/ 2962406 w 2968669"/>
              <a:gd name="connsiteY39" fmla="*/ 1252602 h 2104919"/>
              <a:gd name="connsiteX40" fmla="*/ 2968669 w 2968669"/>
              <a:gd name="connsiteY40" fmla="*/ 1293312 h 2104919"/>
              <a:gd name="connsiteX41" fmla="*/ 2865329 w 2968669"/>
              <a:gd name="connsiteY41" fmla="*/ 1305838 h 2104919"/>
              <a:gd name="connsiteX42" fmla="*/ 2740069 w 2968669"/>
              <a:gd name="connsiteY42" fmla="*/ 1277654 h 2104919"/>
              <a:gd name="connsiteX43" fmla="*/ 2711885 w 2968669"/>
              <a:gd name="connsiteY43" fmla="*/ 1340284 h 2104919"/>
              <a:gd name="connsiteX44" fmla="*/ 2630466 w 2968669"/>
              <a:gd name="connsiteY44" fmla="*/ 1340284 h 2104919"/>
              <a:gd name="connsiteX45" fmla="*/ 2611677 w 2968669"/>
              <a:gd name="connsiteY45" fmla="*/ 1387257 h 2104919"/>
              <a:gd name="connsiteX46" fmla="*/ 2642992 w 2968669"/>
              <a:gd name="connsiteY46" fmla="*/ 1424835 h 2104919"/>
              <a:gd name="connsiteX47" fmla="*/ 2596019 w 2968669"/>
              <a:gd name="connsiteY47" fmla="*/ 1487465 h 2104919"/>
              <a:gd name="connsiteX48" fmla="*/ 2642992 w 2968669"/>
              <a:gd name="connsiteY48" fmla="*/ 1509386 h 2104919"/>
              <a:gd name="connsiteX49" fmla="*/ 2621071 w 2968669"/>
              <a:gd name="connsiteY49" fmla="*/ 1609594 h 2104919"/>
              <a:gd name="connsiteX50" fmla="*/ 2642992 w 2968669"/>
              <a:gd name="connsiteY50" fmla="*/ 1691013 h 2104919"/>
              <a:gd name="connsiteX51" fmla="*/ 2715017 w 2968669"/>
              <a:gd name="connsiteY51" fmla="*/ 1712934 h 2104919"/>
              <a:gd name="connsiteX52" fmla="*/ 2752595 w 2968669"/>
              <a:gd name="connsiteY52" fmla="*/ 1750512 h 2104919"/>
              <a:gd name="connsiteX53" fmla="*/ 2721280 w 2968669"/>
              <a:gd name="connsiteY53" fmla="*/ 1781827 h 2104919"/>
              <a:gd name="connsiteX54" fmla="*/ 2664913 w 2968669"/>
              <a:gd name="connsiteY54" fmla="*/ 1753643 h 2104919"/>
              <a:gd name="connsiteX55" fmla="*/ 2633597 w 2968669"/>
              <a:gd name="connsiteY55" fmla="*/ 1794353 h 2104919"/>
              <a:gd name="connsiteX56" fmla="*/ 2608545 w 2968669"/>
              <a:gd name="connsiteY56" fmla="*/ 1775564 h 2104919"/>
              <a:gd name="connsiteX57" fmla="*/ 2577230 w 2968669"/>
              <a:gd name="connsiteY57" fmla="*/ 1822537 h 2104919"/>
              <a:gd name="connsiteX58" fmla="*/ 2486417 w 2968669"/>
              <a:gd name="connsiteY58" fmla="*/ 1784958 h 2104919"/>
              <a:gd name="connsiteX59" fmla="*/ 2486417 w 2968669"/>
              <a:gd name="connsiteY59" fmla="*/ 1753643 h 2104919"/>
              <a:gd name="connsiteX60" fmla="*/ 2414392 w 2968669"/>
              <a:gd name="connsiteY60" fmla="*/ 1687882 h 2104919"/>
              <a:gd name="connsiteX61" fmla="*/ 2408129 w 2968669"/>
              <a:gd name="connsiteY61" fmla="*/ 1684750 h 2104919"/>
              <a:gd name="connsiteX62" fmla="*/ 2345499 w 2968669"/>
              <a:gd name="connsiteY62" fmla="*/ 1719197 h 2104919"/>
              <a:gd name="connsiteX63" fmla="*/ 2431680 w 2968669"/>
              <a:gd name="connsiteY63" fmla="*/ 1793474 h 2104919"/>
              <a:gd name="connsiteX64" fmla="*/ 2257817 w 2968669"/>
              <a:gd name="connsiteY64" fmla="*/ 1932139 h 2104919"/>
              <a:gd name="connsiteX65" fmla="*/ 2219130 w 2968669"/>
              <a:gd name="connsiteY65" fmla="*/ 1927442 h 2104919"/>
              <a:gd name="connsiteX66" fmla="*/ 2185792 w 2968669"/>
              <a:gd name="connsiteY66" fmla="*/ 1919614 h 2104919"/>
              <a:gd name="connsiteX67" fmla="*/ 2170134 w 2968669"/>
              <a:gd name="connsiteY67" fmla="*/ 1872641 h 2104919"/>
              <a:gd name="connsiteX68" fmla="*/ 2076189 w 2968669"/>
              <a:gd name="connsiteY68" fmla="*/ 1872641 h 2104919"/>
              <a:gd name="connsiteX69" fmla="*/ 2076189 w 2968669"/>
              <a:gd name="connsiteY69" fmla="*/ 1844457 h 2104919"/>
              <a:gd name="connsiteX70" fmla="*/ 2135688 w 2968669"/>
              <a:gd name="connsiteY70" fmla="*/ 1842696 h 2104919"/>
              <a:gd name="connsiteX71" fmla="*/ 2035480 w 2968669"/>
              <a:gd name="connsiteY71" fmla="*/ 1766169 h 2104919"/>
              <a:gd name="connsiteX72" fmla="*/ 2053649 w 2968669"/>
              <a:gd name="connsiteY72" fmla="*/ 1730483 h 2104919"/>
              <a:gd name="connsiteX73" fmla="*/ 2004165 w 2968669"/>
              <a:gd name="connsiteY73" fmla="*/ 1684750 h 2104919"/>
              <a:gd name="connsiteX74" fmla="*/ 1910220 w 2968669"/>
              <a:gd name="connsiteY74" fmla="*/ 1731723 h 2104919"/>
              <a:gd name="connsiteX75" fmla="*/ 1919614 w 2968669"/>
              <a:gd name="connsiteY75" fmla="*/ 1775563 h 2104919"/>
              <a:gd name="connsiteX76" fmla="*/ 1966587 w 2968669"/>
              <a:gd name="connsiteY76" fmla="*/ 1772432 h 2104919"/>
              <a:gd name="connsiteX77" fmla="*/ 1882036 w 2968669"/>
              <a:gd name="connsiteY77" fmla="*/ 1954190 h 2104919"/>
              <a:gd name="connsiteX78" fmla="*/ 1932140 w 2968669"/>
              <a:gd name="connsiteY78" fmla="*/ 2019821 h 2104919"/>
              <a:gd name="connsiteX79" fmla="*/ 1972850 w 2968669"/>
              <a:gd name="connsiteY79" fmla="*/ 2038610 h 2104919"/>
              <a:gd name="connsiteX80" fmla="*/ 1964336 w 2968669"/>
              <a:gd name="connsiteY80" fmla="*/ 2060791 h 2104919"/>
              <a:gd name="connsiteX81" fmla="*/ 1970469 w 2968669"/>
              <a:gd name="connsiteY81" fmla="*/ 2103003 h 2104919"/>
              <a:gd name="connsiteX82" fmla="*/ 1930640 w 2968669"/>
              <a:gd name="connsiteY82" fmla="*/ 2093346 h 2104919"/>
              <a:gd name="connsiteX83" fmla="*/ 1934521 w 2968669"/>
              <a:gd name="connsiteY83" fmla="*/ 2054529 h 2104919"/>
              <a:gd name="connsiteX84" fmla="*/ 1875773 w 2968669"/>
              <a:gd name="connsiteY84" fmla="*/ 2016690 h 2104919"/>
              <a:gd name="connsiteX85" fmla="*/ 1878023 w 2968669"/>
              <a:gd name="connsiteY85" fmla="*/ 2080952 h 2104919"/>
              <a:gd name="connsiteX86" fmla="*/ 1819406 w 2968669"/>
              <a:gd name="connsiteY86" fmla="*/ 2076189 h 2104919"/>
              <a:gd name="connsiteX87" fmla="*/ 1750252 w 2968669"/>
              <a:gd name="connsiteY87" fmla="*/ 2101860 h 2104919"/>
              <a:gd name="connsiteX88" fmla="*/ 1686381 w 2968669"/>
              <a:gd name="connsiteY88" fmla="*/ 2075309 h 2104919"/>
              <a:gd name="connsiteX89" fmla="*/ 1694896 w 2968669"/>
              <a:gd name="connsiteY89" fmla="*/ 2045754 h 2104919"/>
              <a:gd name="connsiteX90" fmla="*/ 1628384 w 2968669"/>
              <a:gd name="connsiteY90" fmla="*/ 2016690 h 2104919"/>
              <a:gd name="connsiteX91" fmla="*/ 1628384 w 2968669"/>
              <a:gd name="connsiteY91" fmla="*/ 1944665 h 2104919"/>
              <a:gd name="connsiteX92" fmla="*/ 1625252 w 2968669"/>
              <a:gd name="connsiteY92" fmla="*/ 1882035 h 2104919"/>
              <a:gd name="connsiteX93" fmla="*/ 1647173 w 2968669"/>
              <a:gd name="connsiteY93" fmla="*/ 1847589 h 2104919"/>
              <a:gd name="connsiteX94" fmla="*/ 1590806 w 2968669"/>
              <a:gd name="connsiteY94" fmla="*/ 1769301 h 2104919"/>
              <a:gd name="connsiteX95" fmla="*/ 1566504 w 2968669"/>
              <a:gd name="connsiteY95" fmla="*/ 1804628 h 2104919"/>
              <a:gd name="connsiteX96" fmla="*/ 1528176 w 2968669"/>
              <a:gd name="connsiteY96" fmla="*/ 1759906 h 2104919"/>
              <a:gd name="connsiteX97" fmla="*/ 1499992 w 2968669"/>
              <a:gd name="connsiteY97" fmla="*/ 1810010 h 2104919"/>
              <a:gd name="connsiteX98" fmla="*/ 1435730 w 2968669"/>
              <a:gd name="connsiteY98" fmla="*/ 1774813 h 2104919"/>
              <a:gd name="connsiteX99" fmla="*/ 1462414 w 2968669"/>
              <a:gd name="connsiteY99" fmla="*/ 1722328 h 2104919"/>
              <a:gd name="connsiteX100" fmla="*/ 1487466 w 2968669"/>
              <a:gd name="connsiteY100" fmla="*/ 1700408 h 2104919"/>
              <a:gd name="connsiteX101" fmla="*/ 1427967 w 2968669"/>
              <a:gd name="connsiteY101" fmla="*/ 1665961 h 2104919"/>
              <a:gd name="connsiteX102" fmla="*/ 1421834 w 2968669"/>
              <a:gd name="connsiteY102" fmla="*/ 1703409 h 2104919"/>
              <a:gd name="connsiteX103" fmla="*/ 1261997 w 2968669"/>
              <a:gd name="connsiteY103" fmla="*/ 1650304 h 2104919"/>
              <a:gd name="connsiteX104" fmla="*/ 1377863 w 2968669"/>
              <a:gd name="connsiteY104" fmla="*/ 1528175 h 2104919"/>
              <a:gd name="connsiteX105" fmla="*/ 1355943 w 2968669"/>
              <a:gd name="connsiteY105" fmla="*/ 1487465 h 2104919"/>
              <a:gd name="connsiteX106" fmla="*/ 1330891 w 2968669"/>
              <a:gd name="connsiteY106" fmla="*/ 1471808 h 2104919"/>
              <a:gd name="connsiteX107" fmla="*/ 1394402 w 2968669"/>
              <a:gd name="connsiteY107" fmla="*/ 1404318 h 2104919"/>
              <a:gd name="connsiteX108" fmla="*/ 1390454 w 2968669"/>
              <a:gd name="connsiteY108" fmla="*/ 1367847 h 2104919"/>
              <a:gd name="connsiteX109" fmla="*/ 1419029 w 2968669"/>
              <a:gd name="connsiteY109" fmla="*/ 1363085 h 2104919"/>
              <a:gd name="connsiteX110" fmla="*/ 1424836 w 2968669"/>
              <a:gd name="connsiteY110" fmla="*/ 1290180 h 2104919"/>
              <a:gd name="connsiteX111" fmla="*/ 1327759 w 2968669"/>
              <a:gd name="connsiteY111" fmla="*/ 1293931 h 2104919"/>
              <a:gd name="connsiteX112" fmla="*/ 1273154 w 2968669"/>
              <a:gd name="connsiteY112" fmla="*/ 1273772 h 2104919"/>
              <a:gd name="connsiteX113" fmla="*/ 1178589 w 2968669"/>
              <a:gd name="connsiteY113" fmla="*/ 1347918 h 2104919"/>
              <a:gd name="connsiteX114" fmla="*/ 1088655 w 2968669"/>
              <a:gd name="connsiteY114" fmla="*/ 1434719 h 2104919"/>
              <a:gd name="connsiteX115" fmla="*/ 1018621 w 2968669"/>
              <a:gd name="connsiteY115" fmla="*/ 1428977 h 2104919"/>
              <a:gd name="connsiteX116" fmla="*/ 940464 w 2968669"/>
              <a:gd name="connsiteY116" fmla="*/ 1272403 h 2104919"/>
              <a:gd name="connsiteX117" fmla="*/ 873691 w 2968669"/>
              <a:gd name="connsiteY117" fmla="*/ 1224419 h 2104919"/>
              <a:gd name="connsiteX118" fmla="*/ 829850 w 2968669"/>
              <a:gd name="connsiteY118" fmla="*/ 1227550 h 2104919"/>
              <a:gd name="connsiteX119" fmla="*/ 804797 w 2968669"/>
              <a:gd name="connsiteY119" fmla="*/ 1180578 h 2104919"/>
              <a:gd name="connsiteX120" fmla="*/ 753193 w 2968669"/>
              <a:gd name="connsiteY120" fmla="*/ 1161169 h 2104919"/>
              <a:gd name="connsiteX121" fmla="*/ 704589 w 2968669"/>
              <a:gd name="connsiteY121" fmla="*/ 1224419 h 2104919"/>
              <a:gd name="connsiteX122" fmla="*/ 638828 w 2968669"/>
              <a:gd name="connsiteY122" fmla="*/ 1221287 h 2104919"/>
              <a:gd name="connsiteX123" fmla="*/ 594236 w 2968669"/>
              <a:gd name="connsiteY123" fmla="*/ 1160288 h 2104919"/>
              <a:gd name="connsiteX124" fmla="*/ 521461 w 2968669"/>
              <a:gd name="connsiteY124" fmla="*/ 1153275 h 2104919"/>
              <a:gd name="connsiteX125" fmla="*/ 526093 w 2968669"/>
              <a:gd name="connsiteY125" fmla="*/ 1233813 h 2104919"/>
              <a:gd name="connsiteX126" fmla="*/ 501041 w 2968669"/>
              <a:gd name="connsiteY126" fmla="*/ 1249471 h 2104919"/>
              <a:gd name="connsiteX127" fmla="*/ 504923 w 2968669"/>
              <a:gd name="connsiteY127" fmla="*/ 1320615 h 2104919"/>
              <a:gd name="connsiteX128" fmla="*/ 369779 w 2968669"/>
              <a:gd name="connsiteY128" fmla="*/ 1318364 h 2104919"/>
              <a:gd name="connsiteX129" fmla="*/ 356993 w 2968669"/>
              <a:gd name="connsiteY129" fmla="*/ 1308316 h 2104919"/>
              <a:gd name="connsiteX130" fmla="*/ 269310 w 2968669"/>
              <a:gd name="connsiteY130" fmla="*/ 1315232 h 2104919"/>
              <a:gd name="connsiteX131" fmla="*/ 271691 w 2968669"/>
              <a:gd name="connsiteY131" fmla="*/ 1267509 h 2104919"/>
              <a:gd name="connsiteX132" fmla="*/ 296873 w 2968669"/>
              <a:gd name="connsiteY132" fmla="*/ 1247220 h 2104919"/>
              <a:gd name="connsiteX133" fmla="*/ 272441 w 2968669"/>
              <a:gd name="connsiteY133" fmla="*/ 1202498 h 2104919"/>
              <a:gd name="connsiteX134" fmla="*/ 280792 w 2968669"/>
              <a:gd name="connsiteY134" fmla="*/ 1189254 h 2104919"/>
              <a:gd name="connsiteX135" fmla="*/ 291100 w 2968669"/>
              <a:gd name="connsiteY135" fmla="*/ 1116577 h 2104919"/>
              <a:gd name="connsiteX136" fmla="*/ 322545 w 2968669"/>
              <a:gd name="connsiteY136" fmla="*/ 973898 h 2104919"/>
              <a:gd name="connsiteX137" fmla="*/ 307769 w 2968669"/>
              <a:gd name="connsiteY137" fmla="*/ 941702 h 2104919"/>
              <a:gd name="connsiteX138" fmla="*/ 262296 w 2968669"/>
              <a:gd name="connsiteY138" fmla="*/ 931558 h 2104919"/>
              <a:gd name="connsiteX139" fmla="*/ 234863 w 2968669"/>
              <a:gd name="connsiteY139" fmla="*/ 911268 h 2104919"/>
              <a:gd name="connsiteX140" fmla="*/ 178496 w 2968669"/>
              <a:gd name="connsiteY140" fmla="*/ 926045 h 2104919"/>
              <a:gd name="connsiteX141" fmla="*/ 144050 w 2968669"/>
              <a:gd name="connsiteY141" fmla="*/ 911268 h 2104919"/>
              <a:gd name="connsiteX142" fmla="*/ 115866 w 2968669"/>
              <a:gd name="connsiteY142" fmla="*/ 911268 h 2104919"/>
              <a:gd name="connsiteX143" fmla="*/ 115866 w 2968669"/>
              <a:gd name="connsiteY143" fmla="*/ 923794 h 2104919"/>
              <a:gd name="connsiteX144" fmla="*/ 75156 w 2968669"/>
              <a:gd name="connsiteY144" fmla="*/ 920663 h 2104919"/>
              <a:gd name="connsiteX145" fmla="*/ 0 w 2968669"/>
              <a:gd name="connsiteY145" fmla="*/ 864295 h 2104919"/>
              <a:gd name="connsiteX0" fmla="*/ 0 w 2968669"/>
              <a:gd name="connsiteY0" fmla="*/ 864295 h 2104919"/>
              <a:gd name="connsiteX1" fmla="*/ 322545 w 2968669"/>
              <a:gd name="connsiteY1" fmla="*/ 876821 h 2104919"/>
              <a:gd name="connsiteX2" fmla="*/ 742167 w 2968669"/>
              <a:gd name="connsiteY2" fmla="*/ 789139 h 2104919"/>
              <a:gd name="connsiteX3" fmla="*/ 1086634 w 2968669"/>
              <a:gd name="connsiteY3" fmla="*/ 541749 h 2104919"/>
              <a:gd name="connsiteX4" fmla="*/ 1255734 w 2968669"/>
              <a:gd name="connsiteY4" fmla="*/ 294361 h 2104919"/>
              <a:gd name="connsiteX5" fmla="*/ 1265129 w 2968669"/>
              <a:gd name="connsiteY5" fmla="*/ 216074 h 2104919"/>
              <a:gd name="connsiteX6" fmla="*/ 1305839 w 2968669"/>
              <a:gd name="connsiteY6" fmla="*/ 153443 h 2104919"/>
              <a:gd name="connsiteX7" fmla="*/ 1334022 w 2968669"/>
              <a:gd name="connsiteY7" fmla="*/ 184758 h 2104919"/>
              <a:gd name="connsiteX8" fmla="*/ 1459282 w 2968669"/>
              <a:gd name="connsiteY8" fmla="*/ 178495 h 2104919"/>
              <a:gd name="connsiteX9" fmla="*/ 2026085 w 2968669"/>
              <a:gd name="connsiteY9" fmla="*/ 0 h 2104919"/>
              <a:gd name="connsiteX10" fmla="*/ 2029217 w 2968669"/>
              <a:gd name="connsiteY10" fmla="*/ 25052 h 2104919"/>
              <a:gd name="connsiteX11" fmla="*/ 2051137 w 2968669"/>
              <a:gd name="connsiteY11" fmla="*/ 34446 h 2104919"/>
              <a:gd name="connsiteX12" fmla="*/ 2048006 w 2968669"/>
              <a:gd name="connsiteY12" fmla="*/ 109602 h 2104919"/>
              <a:gd name="connsiteX13" fmla="*/ 2094978 w 2968669"/>
              <a:gd name="connsiteY13" fmla="*/ 153443 h 2104919"/>
              <a:gd name="connsiteX14" fmla="*/ 2195187 w 2968669"/>
              <a:gd name="connsiteY14" fmla="*/ 325676 h 2104919"/>
              <a:gd name="connsiteX15" fmla="*/ 2198318 w 2968669"/>
              <a:gd name="connsiteY15" fmla="*/ 479120 h 2104919"/>
              <a:gd name="connsiteX16" fmla="*/ 2235896 w 2968669"/>
              <a:gd name="connsiteY16" fmla="*/ 548013 h 2104919"/>
              <a:gd name="connsiteX17" fmla="*/ 2270343 w 2968669"/>
              <a:gd name="connsiteY17" fmla="*/ 579328 h 2104919"/>
              <a:gd name="connsiteX18" fmla="*/ 2351762 w 2968669"/>
              <a:gd name="connsiteY18" fmla="*/ 579328 h 2104919"/>
              <a:gd name="connsiteX19" fmla="*/ 2398734 w 2968669"/>
              <a:gd name="connsiteY19" fmla="*/ 635695 h 2104919"/>
              <a:gd name="connsiteX20" fmla="*/ 2439444 w 2968669"/>
              <a:gd name="connsiteY20" fmla="*/ 663879 h 2104919"/>
              <a:gd name="connsiteX21" fmla="*/ 2461365 w 2968669"/>
              <a:gd name="connsiteY21" fmla="*/ 701457 h 2104919"/>
              <a:gd name="connsiteX22" fmla="*/ 2533389 w 2968669"/>
              <a:gd name="connsiteY22" fmla="*/ 641958 h 2104919"/>
              <a:gd name="connsiteX23" fmla="*/ 2555310 w 2968669"/>
              <a:gd name="connsiteY23" fmla="*/ 657616 h 2104919"/>
              <a:gd name="connsiteX24" fmla="*/ 2549047 w 2968669"/>
              <a:gd name="connsiteY24" fmla="*/ 682668 h 2104919"/>
              <a:gd name="connsiteX25" fmla="*/ 2602282 w 2968669"/>
              <a:gd name="connsiteY25" fmla="*/ 745298 h 2104919"/>
              <a:gd name="connsiteX26" fmla="*/ 2583493 w 2968669"/>
              <a:gd name="connsiteY26" fmla="*/ 760956 h 2104919"/>
              <a:gd name="connsiteX27" fmla="*/ 2495811 w 2968669"/>
              <a:gd name="connsiteY27" fmla="*/ 873689 h 2104919"/>
              <a:gd name="connsiteX28" fmla="*/ 2624203 w 2968669"/>
              <a:gd name="connsiteY28" fmla="*/ 926926 h 2104919"/>
              <a:gd name="connsiteX29" fmla="*/ 2668044 w 2968669"/>
              <a:gd name="connsiteY29" fmla="*/ 998950 h 2104919"/>
              <a:gd name="connsiteX30" fmla="*/ 2693096 w 2968669"/>
              <a:gd name="connsiteY30" fmla="*/ 1033397 h 2104919"/>
              <a:gd name="connsiteX31" fmla="*/ 2752595 w 2968669"/>
              <a:gd name="connsiteY31" fmla="*/ 1083501 h 2104919"/>
              <a:gd name="connsiteX32" fmla="*/ 2696228 w 2968669"/>
              <a:gd name="connsiteY32" fmla="*/ 1168052 h 2104919"/>
              <a:gd name="connsiteX33" fmla="*/ 2780778 w 2968669"/>
              <a:gd name="connsiteY33" fmla="*/ 1183709 h 2104919"/>
              <a:gd name="connsiteX34" fmla="*/ 2830883 w 2968669"/>
              <a:gd name="connsiteY34" fmla="*/ 1161789 h 2104919"/>
              <a:gd name="connsiteX35" fmla="*/ 2849671 w 2968669"/>
              <a:gd name="connsiteY35" fmla="*/ 1193104 h 2104919"/>
              <a:gd name="connsiteX36" fmla="*/ 2812093 w 2968669"/>
              <a:gd name="connsiteY36" fmla="*/ 1211893 h 2104919"/>
              <a:gd name="connsiteX37" fmla="*/ 2874724 w 2968669"/>
              <a:gd name="connsiteY37" fmla="*/ 1227550 h 2104919"/>
              <a:gd name="connsiteX38" fmla="*/ 2884118 w 2968669"/>
              <a:gd name="connsiteY38" fmla="*/ 1180578 h 2104919"/>
              <a:gd name="connsiteX39" fmla="*/ 2962406 w 2968669"/>
              <a:gd name="connsiteY39" fmla="*/ 1252602 h 2104919"/>
              <a:gd name="connsiteX40" fmla="*/ 2968669 w 2968669"/>
              <a:gd name="connsiteY40" fmla="*/ 1293312 h 2104919"/>
              <a:gd name="connsiteX41" fmla="*/ 2865329 w 2968669"/>
              <a:gd name="connsiteY41" fmla="*/ 1305838 h 2104919"/>
              <a:gd name="connsiteX42" fmla="*/ 2740069 w 2968669"/>
              <a:gd name="connsiteY42" fmla="*/ 1277654 h 2104919"/>
              <a:gd name="connsiteX43" fmla="*/ 2711885 w 2968669"/>
              <a:gd name="connsiteY43" fmla="*/ 1340284 h 2104919"/>
              <a:gd name="connsiteX44" fmla="*/ 2630466 w 2968669"/>
              <a:gd name="connsiteY44" fmla="*/ 1340284 h 2104919"/>
              <a:gd name="connsiteX45" fmla="*/ 2611677 w 2968669"/>
              <a:gd name="connsiteY45" fmla="*/ 1387257 h 2104919"/>
              <a:gd name="connsiteX46" fmla="*/ 2642992 w 2968669"/>
              <a:gd name="connsiteY46" fmla="*/ 1424835 h 2104919"/>
              <a:gd name="connsiteX47" fmla="*/ 2596019 w 2968669"/>
              <a:gd name="connsiteY47" fmla="*/ 1487465 h 2104919"/>
              <a:gd name="connsiteX48" fmla="*/ 2642992 w 2968669"/>
              <a:gd name="connsiteY48" fmla="*/ 1509386 h 2104919"/>
              <a:gd name="connsiteX49" fmla="*/ 2621071 w 2968669"/>
              <a:gd name="connsiteY49" fmla="*/ 1609594 h 2104919"/>
              <a:gd name="connsiteX50" fmla="*/ 2642992 w 2968669"/>
              <a:gd name="connsiteY50" fmla="*/ 1691013 h 2104919"/>
              <a:gd name="connsiteX51" fmla="*/ 2715017 w 2968669"/>
              <a:gd name="connsiteY51" fmla="*/ 1712934 h 2104919"/>
              <a:gd name="connsiteX52" fmla="*/ 2752595 w 2968669"/>
              <a:gd name="connsiteY52" fmla="*/ 1750512 h 2104919"/>
              <a:gd name="connsiteX53" fmla="*/ 2721280 w 2968669"/>
              <a:gd name="connsiteY53" fmla="*/ 1781827 h 2104919"/>
              <a:gd name="connsiteX54" fmla="*/ 2664913 w 2968669"/>
              <a:gd name="connsiteY54" fmla="*/ 1753643 h 2104919"/>
              <a:gd name="connsiteX55" fmla="*/ 2633597 w 2968669"/>
              <a:gd name="connsiteY55" fmla="*/ 1794353 h 2104919"/>
              <a:gd name="connsiteX56" fmla="*/ 2608545 w 2968669"/>
              <a:gd name="connsiteY56" fmla="*/ 1775564 h 2104919"/>
              <a:gd name="connsiteX57" fmla="*/ 2577230 w 2968669"/>
              <a:gd name="connsiteY57" fmla="*/ 1822537 h 2104919"/>
              <a:gd name="connsiteX58" fmla="*/ 2486417 w 2968669"/>
              <a:gd name="connsiteY58" fmla="*/ 1784958 h 2104919"/>
              <a:gd name="connsiteX59" fmla="*/ 2486417 w 2968669"/>
              <a:gd name="connsiteY59" fmla="*/ 1753643 h 2104919"/>
              <a:gd name="connsiteX60" fmla="*/ 2414392 w 2968669"/>
              <a:gd name="connsiteY60" fmla="*/ 1687882 h 2104919"/>
              <a:gd name="connsiteX61" fmla="*/ 2408129 w 2968669"/>
              <a:gd name="connsiteY61" fmla="*/ 1684750 h 2104919"/>
              <a:gd name="connsiteX62" fmla="*/ 2345499 w 2968669"/>
              <a:gd name="connsiteY62" fmla="*/ 1719197 h 2104919"/>
              <a:gd name="connsiteX63" fmla="*/ 2422155 w 2968669"/>
              <a:gd name="connsiteY63" fmla="*/ 1786331 h 2104919"/>
              <a:gd name="connsiteX64" fmla="*/ 2257817 w 2968669"/>
              <a:gd name="connsiteY64" fmla="*/ 1932139 h 2104919"/>
              <a:gd name="connsiteX65" fmla="*/ 2219130 w 2968669"/>
              <a:gd name="connsiteY65" fmla="*/ 1927442 h 2104919"/>
              <a:gd name="connsiteX66" fmla="*/ 2185792 w 2968669"/>
              <a:gd name="connsiteY66" fmla="*/ 1919614 h 2104919"/>
              <a:gd name="connsiteX67" fmla="*/ 2170134 w 2968669"/>
              <a:gd name="connsiteY67" fmla="*/ 1872641 h 2104919"/>
              <a:gd name="connsiteX68" fmla="*/ 2076189 w 2968669"/>
              <a:gd name="connsiteY68" fmla="*/ 1872641 h 2104919"/>
              <a:gd name="connsiteX69" fmla="*/ 2076189 w 2968669"/>
              <a:gd name="connsiteY69" fmla="*/ 1844457 h 2104919"/>
              <a:gd name="connsiteX70" fmla="*/ 2135688 w 2968669"/>
              <a:gd name="connsiteY70" fmla="*/ 1842696 h 2104919"/>
              <a:gd name="connsiteX71" fmla="*/ 2035480 w 2968669"/>
              <a:gd name="connsiteY71" fmla="*/ 1766169 h 2104919"/>
              <a:gd name="connsiteX72" fmla="*/ 2053649 w 2968669"/>
              <a:gd name="connsiteY72" fmla="*/ 1730483 h 2104919"/>
              <a:gd name="connsiteX73" fmla="*/ 2004165 w 2968669"/>
              <a:gd name="connsiteY73" fmla="*/ 1684750 h 2104919"/>
              <a:gd name="connsiteX74" fmla="*/ 1910220 w 2968669"/>
              <a:gd name="connsiteY74" fmla="*/ 1731723 h 2104919"/>
              <a:gd name="connsiteX75" fmla="*/ 1919614 w 2968669"/>
              <a:gd name="connsiteY75" fmla="*/ 1775563 h 2104919"/>
              <a:gd name="connsiteX76" fmla="*/ 1966587 w 2968669"/>
              <a:gd name="connsiteY76" fmla="*/ 1772432 h 2104919"/>
              <a:gd name="connsiteX77" fmla="*/ 1882036 w 2968669"/>
              <a:gd name="connsiteY77" fmla="*/ 1954190 h 2104919"/>
              <a:gd name="connsiteX78" fmla="*/ 1932140 w 2968669"/>
              <a:gd name="connsiteY78" fmla="*/ 2019821 h 2104919"/>
              <a:gd name="connsiteX79" fmla="*/ 1972850 w 2968669"/>
              <a:gd name="connsiteY79" fmla="*/ 2038610 h 2104919"/>
              <a:gd name="connsiteX80" fmla="*/ 1964336 w 2968669"/>
              <a:gd name="connsiteY80" fmla="*/ 2060791 h 2104919"/>
              <a:gd name="connsiteX81" fmla="*/ 1970469 w 2968669"/>
              <a:gd name="connsiteY81" fmla="*/ 2103003 h 2104919"/>
              <a:gd name="connsiteX82" fmla="*/ 1930640 w 2968669"/>
              <a:gd name="connsiteY82" fmla="*/ 2093346 h 2104919"/>
              <a:gd name="connsiteX83" fmla="*/ 1934521 w 2968669"/>
              <a:gd name="connsiteY83" fmla="*/ 2054529 h 2104919"/>
              <a:gd name="connsiteX84" fmla="*/ 1875773 w 2968669"/>
              <a:gd name="connsiteY84" fmla="*/ 2016690 h 2104919"/>
              <a:gd name="connsiteX85" fmla="*/ 1878023 w 2968669"/>
              <a:gd name="connsiteY85" fmla="*/ 2080952 h 2104919"/>
              <a:gd name="connsiteX86" fmla="*/ 1819406 w 2968669"/>
              <a:gd name="connsiteY86" fmla="*/ 2076189 h 2104919"/>
              <a:gd name="connsiteX87" fmla="*/ 1750252 w 2968669"/>
              <a:gd name="connsiteY87" fmla="*/ 2101860 h 2104919"/>
              <a:gd name="connsiteX88" fmla="*/ 1686381 w 2968669"/>
              <a:gd name="connsiteY88" fmla="*/ 2075309 h 2104919"/>
              <a:gd name="connsiteX89" fmla="*/ 1694896 w 2968669"/>
              <a:gd name="connsiteY89" fmla="*/ 2045754 h 2104919"/>
              <a:gd name="connsiteX90" fmla="*/ 1628384 w 2968669"/>
              <a:gd name="connsiteY90" fmla="*/ 2016690 h 2104919"/>
              <a:gd name="connsiteX91" fmla="*/ 1628384 w 2968669"/>
              <a:gd name="connsiteY91" fmla="*/ 1944665 h 2104919"/>
              <a:gd name="connsiteX92" fmla="*/ 1625252 w 2968669"/>
              <a:gd name="connsiteY92" fmla="*/ 1882035 h 2104919"/>
              <a:gd name="connsiteX93" fmla="*/ 1647173 w 2968669"/>
              <a:gd name="connsiteY93" fmla="*/ 1847589 h 2104919"/>
              <a:gd name="connsiteX94" fmla="*/ 1590806 w 2968669"/>
              <a:gd name="connsiteY94" fmla="*/ 1769301 h 2104919"/>
              <a:gd name="connsiteX95" fmla="*/ 1566504 w 2968669"/>
              <a:gd name="connsiteY95" fmla="*/ 1804628 h 2104919"/>
              <a:gd name="connsiteX96" fmla="*/ 1528176 w 2968669"/>
              <a:gd name="connsiteY96" fmla="*/ 1759906 h 2104919"/>
              <a:gd name="connsiteX97" fmla="*/ 1499992 w 2968669"/>
              <a:gd name="connsiteY97" fmla="*/ 1810010 h 2104919"/>
              <a:gd name="connsiteX98" fmla="*/ 1435730 w 2968669"/>
              <a:gd name="connsiteY98" fmla="*/ 1774813 h 2104919"/>
              <a:gd name="connsiteX99" fmla="*/ 1462414 w 2968669"/>
              <a:gd name="connsiteY99" fmla="*/ 1722328 h 2104919"/>
              <a:gd name="connsiteX100" fmla="*/ 1487466 w 2968669"/>
              <a:gd name="connsiteY100" fmla="*/ 1700408 h 2104919"/>
              <a:gd name="connsiteX101" fmla="*/ 1427967 w 2968669"/>
              <a:gd name="connsiteY101" fmla="*/ 1665961 h 2104919"/>
              <a:gd name="connsiteX102" fmla="*/ 1421834 w 2968669"/>
              <a:gd name="connsiteY102" fmla="*/ 1703409 h 2104919"/>
              <a:gd name="connsiteX103" fmla="*/ 1261997 w 2968669"/>
              <a:gd name="connsiteY103" fmla="*/ 1650304 h 2104919"/>
              <a:gd name="connsiteX104" fmla="*/ 1377863 w 2968669"/>
              <a:gd name="connsiteY104" fmla="*/ 1528175 h 2104919"/>
              <a:gd name="connsiteX105" fmla="*/ 1355943 w 2968669"/>
              <a:gd name="connsiteY105" fmla="*/ 1487465 h 2104919"/>
              <a:gd name="connsiteX106" fmla="*/ 1330891 w 2968669"/>
              <a:gd name="connsiteY106" fmla="*/ 1471808 h 2104919"/>
              <a:gd name="connsiteX107" fmla="*/ 1394402 w 2968669"/>
              <a:gd name="connsiteY107" fmla="*/ 1404318 h 2104919"/>
              <a:gd name="connsiteX108" fmla="*/ 1390454 w 2968669"/>
              <a:gd name="connsiteY108" fmla="*/ 1367847 h 2104919"/>
              <a:gd name="connsiteX109" fmla="*/ 1419029 w 2968669"/>
              <a:gd name="connsiteY109" fmla="*/ 1363085 h 2104919"/>
              <a:gd name="connsiteX110" fmla="*/ 1424836 w 2968669"/>
              <a:gd name="connsiteY110" fmla="*/ 1290180 h 2104919"/>
              <a:gd name="connsiteX111" fmla="*/ 1327759 w 2968669"/>
              <a:gd name="connsiteY111" fmla="*/ 1293931 h 2104919"/>
              <a:gd name="connsiteX112" fmla="*/ 1273154 w 2968669"/>
              <a:gd name="connsiteY112" fmla="*/ 1273772 h 2104919"/>
              <a:gd name="connsiteX113" fmla="*/ 1178589 w 2968669"/>
              <a:gd name="connsiteY113" fmla="*/ 1347918 h 2104919"/>
              <a:gd name="connsiteX114" fmla="*/ 1088655 w 2968669"/>
              <a:gd name="connsiteY114" fmla="*/ 1434719 h 2104919"/>
              <a:gd name="connsiteX115" fmla="*/ 1018621 w 2968669"/>
              <a:gd name="connsiteY115" fmla="*/ 1428977 h 2104919"/>
              <a:gd name="connsiteX116" fmla="*/ 940464 w 2968669"/>
              <a:gd name="connsiteY116" fmla="*/ 1272403 h 2104919"/>
              <a:gd name="connsiteX117" fmla="*/ 873691 w 2968669"/>
              <a:gd name="connsiteY117" fmla="*/ 1224419 h 2104919"/>
              <a:gd name="connsiteX118" fmla="*/ 829850 w 2968669"/>
              <a:gd name="connsiteY118" fmla="*/ 1227550 h 2104919"/>
              <a:gd name="connsiteX119" fmla="*/ 804797 w 2968669"/>
              <a:gd name="connsiteY119" fmla="*/ 1180578 h 2104919"/>
              <a:gd name="connsiteX120" fmla="*/ 753193 w 2968669"/>
              <a:gd name="connsiteY120" fmla="*/ 1161169 h 2104919"/>
              <a:gd name="connsiteX121" fmla="*/ 704589 w 2968669"/>
              <a:gd name="connsiteY121" fmla="*/ 1224419 h 2104919"/>
              <a:gd name="connsiteX122" fmla="*/ 638828 w 2968669"/>
              <a:gd name="connsiteY122" fmla="*/ 1221287 h 2104919"/>
              <a:gd name="connsiteX123" fmla="*/ 594236 w 2968669"/>
              <a:gd name="connsiteY123" fmla="*/ 1160288 h 2104919"/>
              <a:gd name="connsiteX124" fmla="*/ 521461 w 2968669"/>
              <a:gd name="connsiteY124" fmla="*/ 1153275 h 2104919"/>
              <a:gd name="connsiteX125" fmla="*/ 526093 w 2968669"/>
              <a:gd name="connsiteY125" fmla="*/ 1233813 h 2104919"/>
              <a:gd name="connsiteX126" fmla="*/ 501041 w 2968669"/>
              <a:gd name="connsiteY126" fmla="*/ 1249471 h 2104919"/>
              <a:gd name="connsiteX127" fmla="*/ 504923 w 2968669"/>
              <a:gd name="connsiteY127" fmla="*/ 1320615 h 2104919"/>
              <a:gd name="connsiteX128" fmla="*/ 369779 w 2968669"/>
              <a:gd name="connsiteY128" fmla="*/ 1318364 h 2104919"/>
              <a:gd name="connsiteX129" fmla="*/ 356993 w 2968669"/>
              <a:gd name="connsiteY129" fmla="*/ 1308316 h 2104919"/>
              <a:gd name="connsiteX130" fmla="*/ 269310 w 2968669"/>
              <a:gd name="connsiteY130" fmla="*/ 1315232 h 2104919"/>
              <a:gd name="connsiteX131" fmla="*/ 271691 w 2968669"/>
              <a:gd name="connsiteY131" fmla="*/ 1267509 h 2104919"/>
              <a:gd name="connsiteX132" fmla="*/ 296873 w 2968669"/>
              <a:gd name="connsiteY132" fmla="*/ 1247220 h 2104919"/>
              <a:gd name="connsiteX133" fmla="*/ 272441 w 2968669"/>
              <a:gd name="connsiteY133" fmla="*/ 1202498 h 2104919"/>
              <a:gd name="connsiteX134" fmla="*/ 280792 w 2968669"/>
              <a:gd name="connsiteY134" fmla="*/ 1189254 h 2104919"/>
              <a:gd name="connsiteX135" fmla="*/ 291100 w 2968669"/>
              <a:gd name="connsiteY135" fmla="*/ 1116577 h 2104919"/>
              <a:gd name="connsiteX136" fmla="*/ 322545 w 2968669"/>
              <a:gd name="connsiteY136" fmla="*/ 973898 h 2104919"/>
              <a:gd name="connsiteX137" fmla="*/ 307769 w 2968669"/>
              <a:gd name="connsiteY137" fmla="*/ 941702 h 2104919"/>
              <a:gd name="connsiteX138" fmla="*/ 262296 w 2968669"/>
              <a:gd name="connsiteY138" fmla="*/ 931558 h 2104919"/>
              <a:gd name="connsiteX139" fmla="*/ 234863 w 2968669"/>
              <a:gd name="connsiteY139" fmla="*/ 911268 h 2104919"/>
              <a:gd name="connsiteX140" fmla="*/ 178496 w 2968669"/>
              <a:gd name="connsiteY140" fmla="*/ 926045 h 2104919"/>
              <a:gd name="connsiteX141" fmla="*/ 144050 w 2968669"/>
              <a:gd name="connsiteY141" fmla="*/ 911268 h 2104919"/>
              <a:gd name="connsiteX142" fmla="*/ 115866 w 2968669"/>
              <a:gd name="connsiteY142" fmla="*/ 911268 h 2104919"/>
              <a:gd name="connsiteX143" fmla="*/ 115866 w 2968669"/>
              <a:gd name="connsiteY143" fmla="*/ 923794 h 2104919"/>
              <a:gd name="connsiteX144" fmla="*/ 75156 w 2968669"/>
              <a:gd name="connsiteY144" fmla="*/ 920663 h 2104919"/>
              <a:gd name="connsiteX145" fmla="*/ 0 w 2968669"/>
              <a:gd name="connsiteY145" fmla="*/ 864295 h 2104919"/>
              <a:gd name="connsiteX0" fmla="*/ 0 w 2968669"/>
              <a:gd name="connsiteY0" fmla="*/ 864295 h 2104919"/>
              <a:gd name="connsiteX1" fmla="*/ 322545 w 2968669"/>
              <a:gd name="connsiteY1" fmla="*/ 876821 h 2104919"/>
              <a:gd name="connsiteX2" fmla="*/ 742167 w 2968669"/>
              <a:gd name="connsiteY2" fmla="*/ 789139 h 2104919"/>
              <a:gd name="connsiteX3" fmla="*/ 1086634 w 2968669"/>
              <a:gd name="connsiteY3" fmla="*/ 541749 h 2104919"/>
              <a:gd name="connsiteX4" fmla="*/ 1255734 w 2968669"/>
              <a:gd name="connsiteY4" fmla="*/ 294361 h 2104919"/>
              <a:gd name="connsiteX5" fmla="*/ 1265129 w 2968669"/>
              <a:gd name="connsiteY5" fmla="*/ 216074 h 2104919"/>
              <a:gd name="connsiteX6" fmla="*/ 1305839 w 2968669"/>
              <a:gd name="connsiteY6" fmla="*/ 153443 h 2104919"/>
              <a:gd name="connsiteX7" fmla="*/ 1334022 w 2968669"/>
              <a:gd name="connsiteY7" fmla="*/ 184758 h 2104919"/>
              <a:gd name="connsiteX8" fmla="*/ 1459282 w 2968669"/>
              <a:gd name="connsiteY8" fmla="*/ 178495 h 2104919"/>
              <a:gd name="connsiteX9" fmla="*/ 2026085 w 2968669"/>
              <a:gd name="connsiteY9" fmla="*/ 0 h 2104919"/>
              <a:gd name="connsiteX10" fmla="*/ 2029217 w 2968669"/>
              <a:gd name="connsiteY10" fmla="*/ 25052 h 2104919"/>
              <a:gd name="connsiteX11" fmla="*/ 2051137 w 2968669"/>
              <a:gd name="connsiteY11" fmla="*/ 34446 h 2104919"/>
              <a:gd name="connsiteX12" fmla="*/ 2048006 w 2968669"/>
              <a:gd name="connsiteY12" fmla="*/ 109602 h 2104919"/>
              <a:gd name="connsiteX13" fmla="*/ 2094978 w 2968669"/>
              <a:gd name="connsiteY13" fmla="*/ 153443 h 2104919"/>
              <a:gd name="connsiteX14" fmla="*/ 2195187 w 2968669"/>
              <a:gd name="connsiteY14" fmla="*/ 325676 h 2104919"/>
              <a:gd name="connsiteX15" fmla="*/ 2198318 w 2968669"/>
              <a:gd name="connsiteY15" fmla="*/ 479120 h 2104919"/>
              <a:gd name="connsiteX16" fmla="*/ 2235896 w 2968669"/>
              <a:gd name="connsiteY16" fmla="*/ 548013 h 2104919"/>
              <a:gd name="connsiteX17" fmla="*/ 2270343 w 2968669"/>
              <a:gd name="connsiteY17" fmla="*/ 579328 h 2104919"/>
              <a:gd name="connsiteX18" fmla="*/ 2351762 w 2968669"/>
              <a:gd name="connsiteY18" fmla="*/ 579328 h 2104919"/>
              <a:gd name="connsiteX19" fmla="*/ 2398734 w 2968669"/>
              <a:gd name="connsiteY19" fmla="*/ 635695 h 2104919"/>
              <a:gd name="connsiteX20" fmla="*/ 2439444 w 2968669"/>
              <a:gd name="connsiteY20" fmla="*/ 663879 h 2104919"/>
              <a:gd name="connsiteX21" fmla="*/ 2461365 w 2968669"/>
              <a:gd name="connsiteY21" fmla="*/ 701457 h 2104919"/>
              <a:gd name="connsiteX22" fmla="*/ 2533389 w 2968669"/>
              <a:gd name="connsiteY22" fmla="*/ 641958 h 2104919"/>
              <a:gd name="connsiteX23" fmla="*/ 2555310 w 2968669"/>
              <a:gd name="connsiteY23" fmla="*/ 657616 h 2104919"/>
              <a:gd name="connsiteX24" fmla="*/ 2549047 w 2968669"/>
              <a:gd name="connsiteY24" fmla="*/ 682668 h 2104919"/>
              <a:gd name="connsiteX25" fmla="*/ 2602282 w 2968669"/>
              <a:gd name="connsiteY25" fmla="*/ 745298 h 2104919"/>
              <a:gd name="connsiteX26" fmla="*/ 2583493 w 2968669"/>
              <a:gd name="connsiteY26" fmla="*/ 760956 h 2104919"/>
              <a:gd name="connsiteX27" fmla="*/ 2495811 w 2968669"/>
              <a:gd name="connsiteY27" fmla="*/ 873689 h 2104919"/>
              <a:gd name="connsiteX28" fmla="*/ 2624203 w 2968669"/>
              <a:gd name="connsiteY28" fmla="*/ 926926 h 2104919"/>
              <a:gd name="connsiteX29" fmla="*/ 2668044 w 2968669"/>
              <a:gd name="connsiteY29" fmla="*/ 998950 h 2104919"/>
              <a:gd name="connsiteX30" fmla="*/ 2693096 w 2968669"/>
              <a:gd name="connsiteY30" fmla="*/ 1033397 h 2104919"/>
              <a:gd name="connsiteX31" fmla="*/ 2752595 w 2968669"/>
              <a:gd name="connsiteY31" fmla="*/ 1083501 h 2104919"/>
              <a:gd name="connsiteX32" fmla="*/ 2696228 w 2968669"/>
              <a:gd name="connsiteY32" fmla="*/ 1168052 h 2104919"/>
              <a:gd name="connsiteX33" fmla="*/ 2780778 w 2968669"/>
              <a:gd name="connsiteY33" fmla="*/ 1183709 h 2104919"/>
              <a:gd name="connsiteX34" fmla="*/ 2830883 w 2968669"/>
              <a:gd name="connsiteY34" fmla="*/ 1161789 h 2104919"/>
              <a:gd name="connsiteX35" fmla="*/ 2849671 w 2968669"/>
              <a:gd name="connsiteY35" fmla="*/ 1193104 h 2104919"/>
              <a:gd name="connsiteX36" fmla="*/ 2812093 w 2968669"/>
              <a:gd name="connsiteY36" fmla="*/ 1211893 h 2104919"/>
              <a:gd name="connsiteX37" fmla="*/ 2874724 w 2968669"/>
              <a:gd name="connsiteY37" fmla="*/ 1227550 h 2104919"/>
              <a:gd name="connsiteX38" fmla="*/ 2884118 w 2968669"/>
              <a:gd name="connsiteY38" fmla="*/ 1180578 h 2104919"/>
              <a:gd name="connsiteX39" fmla="*/ 2962406 w 2968669"/>
              <a:gd name="connsiteY39" fmla="*/ 1252602 h 2104919"/>
              <a:gd name="connsiteX40" fmla="*/ 2968669 w 2968669"/>
              <a:gd name="connsiteY40" fmla="*/ 1293312 h 2104919"/>
              <a:gd name="connsiteX41" fmla="*/ 2865329 w 2968669"/>
              <a:gd name="connsiteY41" fmla="*/ 1305838 h 2104919"/>
              <a:gd name="connsiteX42" fmla="*/ 2740069 w 2968669"/>
              <a:gd name="connsiteY42" fmla="*/ 1277654 h 2104919"/>
              <a:gd name="connsiteX43" fmla="*/ 2711885 w 2968669"/>
              <a:gd name="connsiteY43" fmla="*/ 1340284 h 2104919"/>
              <a:gd name="connsiteX44" fmla="*/ 2630466 w 2968669"/>
              <a:gd name="connsiteY44" fmla="*/ 1340284 h 2104919"/>
              <a:gd name="connsiteX45" fmla="*/ 2611677 w 2968669"/>
              <a:gd name="connsiteY45" fmla="*/ 1387257 h 2104919"/>
              <a:gd name="connsiteX46" fmla="*/ 2642992 w 2968669"/>
              <a:gd name="connsiteY46" fmla="*/ 1424835 h 2104919"/>
              <a:gd name="connsiteX47" fmla="*/ 2596019 w 2968669"/>
              <a:gd name="connsiteY47" fmla="*/ 1487465 h 2104919"/>
              <a:gd name="connsiteX48" fmla="*/ 2642992 w 2968669"/>
              <a:gd name="connsiteY48" fmla="*/ 1509386 h 2104919"/>
              <a:gd name="connsiteX49" fmla="*/ 2621071 w 2968669"/>
              <a:gd name="connsiteY49" fmla="*/ 1609594 h 2104919"/>
              <a:gd name="connsiteX50" fmla="*/ 2642992 w 2968669"/>
              <a:gd name="connsiteY50" fmla="*/ 1691013 h 2104919"/>
              <a:gd name="connsiteX51" fmla="*/ 2715017 w 2968669"/>
              <a:gd name="connsiteY51" fmla="*/ 1712934 h 2104919"/>
              <a:gd name="connsiteX52" fmla="*/ 2752595 w 2968669"/>
              <a:gd name="connsiteY52" fmla="*/ 1750512 h 2104919"/>
              <a:gd name="connsiteX53" fmla="*/ 2721280 w 2968669"/>
              <a:gd name="connsiteY53" fmla="*/ 1781827 h 2104919"/>
              <a:gd name="connsiteX54" fmla="*/ 2664913 w 2968669"/>
              <a:gd name="connsiteY54" fmla="*/ 1753643 h 2104919"/>
              <a:gd name="connsiteX55" fmla="*/ 2633597 w 2968669"/>
              <a:gd name="connsiteY55" fmla="*/ 1794353 h 2104919"/>
              <a:gd name="connsiteX56" fmla="*/ 2608545 w 2968669"/>
              <a:gd name="connsiteY56" fmla="*/ 1775564 h 2104919"/>
              <a:gd name="connsiteX57" fmla="*/ 2577230 w 2968669"/>
              <a:gd name="connsiteY57" fmla="*/ 1822537 h 2104919"/>
              <a:gd name="connsiteX58" fmla="*/ 2486417 w 2968669"/>
              <a:gd name="connsiteY58" fmla="*/ 1784958 h 2104919"/>
              <a:gd name="connsiteX59" fmla="*/ 2486417 w 2968669"/>
              <a:gd name="connsiteY59" fmla="*/ 1753643 h 2104919"/>
              <a:gd name="connsiteX60" fmla="*/ 2414392 w 2968669"/>
              <a:gd name="connsiteY60" fmla="*/ 1687882 h 2104919"/>
              <a:gd name="connsiteX61" fmla="*/ 2408129 w 2968669"/>
              <a:gd name="connsiteY61" fmla="*/ 1684750 h 2104919"/>
              <a:gd name="connsiteX62" fmla="*/ 2345499 w 2968669"/>
              <a:gd name="connsiteY62" fmla="*/ 1719197 h 2104919"/>
              <a:gd name="connsiteX63" fmla="*/ 2424536 w 2968669"/>
              <a:gd name="connsiteY63" fmla="*/ 1788713 h 2104919"/>
              <a:gd name="connsiteX64" fmla="*/ 2257817 w 2968669"/>
              <a:gd name="connsiteY64" fmla="*/ 1932139 h 2104919"/>
              <a:gd name="connsiteX65" fmla="*/ 2219130 w 2968669"/>
              <a:gd name="connsiteY65" fmla="*/ 1927442 h 2104919"/>
              <a:gd name="connsiteX66" fmla="*/ 2185792 w 2968669"/>
              <a:gd name="connsiteY66" fmla="*/ 1919614 h 2104919"/>
              <a:gd name="connsiteX67" fmla="*/ 2170134 w 2968669"/>
              <a:gd name="connsiteY67" fmla="*/ 1872641 h 2104919"/>
              <a:gd name="connsiteX68" fmla="*/ 2076189 w 2968669"/>
              <a:gd name="connsiteY68" fmla="*/ 1872641 h 2104919"/>
              <a:gd name="connsiteX69" fmla="*/ 2076189 w 2968669"/>
              <a:gd name="connsiteY69" fmla="*/ 1844457 h 2104919"/>
              <a:gd name="connsiteX70" fmla="*/ 2135688 w 2968669"/>
              <a:gd name="connsiteY70" fmla="*/ 1842696 h 2104919"/>
              <a:gd name="connsiteX71" fmla="*/ 2035480 w 2968669"/>
              <a:gd name="connsiteY71" fmla="*/ 1766169 h 2104919"/>
              <a:gd name="connsiteX72" fmla="*/ 2053649 w 2968669"/>
              <a:gd name="connsiteY72" fmla="*/ 1730483 h 2104919"/>
              <a:gd name="connsiteX73" fmla="*/ 2004165 w 2968669"/>
              <a:gd name="connsiteY73" fmla="*/ 1684750 h 2104919"/>
              <a:gd name="connsiteX74" fmla="*/ 1910220 w 2968669"/>
              <a:gd name="connsiteY74" fmla="*/ 1731723 h 2104919"/>
              <a:gd name="connsiteX75" fmla="*/ 1919614 w 2968669"/>
              <a:gd name="connsiteY75" fmla="*/ 1775563 h 2104919"/>
              <a:gd name="connsiteX76" fmla="*/ 1966587 w 2968669"/>
              <a:gd name="connsiteY76" fmla="*/ 1772432 h 2104919"/>
              <a:gd name="connsiteX77" fmla="*/ 1882036 w 2968669"/>
              <a:gd name="connsiteY77" fmla="*/ 1954190 h 2104919"/>
              <a:gd name="connsiteX78" fmla="*/ 1932140 w 2968669"/>
              <a:gd name="connsiteY78" fmla="*/ 2019821 h 2104919"/>
              <a:gd name="connsiteX79" fmla="*/ 1972850 w 2968669"/>
              <a:gd name="connsiteY79" fmla="*/ 2038610 h 2104919"/>
              <a:gd name="connsiteX80" fmla="*/ 1964336 w 2968669"/>
              <a:gd name="connsiteY80" fmla="*/ 2060791 h 2104919"/>
              <a:gd name="connsiteX81" fmla="*/ 1970469 w 2968669"/>
              <a:gd name="connsiteY81" fmla="*/ 2103003 h 2104919"/>
              <a:gd name="connsiteX82" fmla="*/ 1930640 w 2968669"/>
              <a:gd name="connsiteY82" fmla="*/ 2093346 h 2104919"/>
              <a:gd name="connsiteX83" fmla="*/ 1934521 w 2968669"/>
              <a:gd name="connsiteY83" fmla="*/ 2054529 h 2104919"/>
              <a:gd name="connsiteX84" fmla="*/ 1875773 w 2968669"/>
              <a:gd name="connsiteY84" fmla="*/ 2016690 h 2104919"/>
              <a:gd name="connsiteX85" fmla="*/ 1878023 w 2968669"/>
              <a:gd name="connsiteY85" fmla="*/ 2080952 h 2104919"/>
              <a:gd name="connsiteX86" fmla="*/ 1819406 w 2968669"/>
              <a:gd name="connsiteY86" fmla="*/ 2076189 h 2104919"/>
              <a:gd name="connsiteX87" fmla="*/ 1750252 w 2968669"/>
              <a:gd name="connsiteY87" fmla="*/ 2101860 h 2104919"/>
              <a:gd name="connsiteX88" fmla="*/ 1686381 w 2968669"/>
              <a:gd name="connsiteY88" fmla="*/ 2075309 h 2104919"/>
              <a:gd name="connsiteX89" fmla="*/ 1694896 w 2968669"/>
              <a:gd name="connsiteY89" fmla="*/ 2045754 h 2104919"/>
              <a:gd name="connsiteX90" fmla="*/ 1628384 w 2968669"/>
              <a:gd name="connsiteY90" fmla="*/ 2016690 h 2104919"/>
              <a:gd name="connsiteX91" fmla="*/ 1628384 w 2968669"/>
              <a:gd name="connsiteY91" fmla="*/ 1944665 h 2104919"/>
              <a:gd name="connsiteX92" fmla="*/ 1625252 w 2968669"/>
              <a:gd name="connsiteY92" fmla="*/ 1882035 h 2104919"/>
              <a:gd name="connsiteX93" fmla="*/ 1647173 w 2968669"/>
              <a:gd name="connsiteY93" fmla="*/ 1847589 h 2104919"/>
              <a:gd name="connsiteX94" fmla="*/ 1590806 w 2968669"/>
              <a:gd name="connsiteY94" fmla="*/ 1769301 h 2104919"/>
              <a:gd name="connsiteX95" fmla="*/ 1566504 w 2968669"/>
              <a:gd name="connsiteY95" fmla="*/ 1804628 h 2104919"/>
              <a:gd name="connsiteX96" fmla="*/ 1528176 w 2968669"/>
              <a:gd name="connsiteY96" fmla="*/ 1759906 h 2104919"/>
              <a:gd name="connsiteX97" fmla="*/ 1499992 w 2968669"/>
              <a:gd name="connsiteY97" fmla="*/ 1810010 h 2104919"/>
              <a:gd name="connsiteX98" fmla="*/ 1435730 w 2968669"/>
              <a:gd name="connsiteY98" fmla="*/ 1774813 h 2104919"/>
              <a:gd name="connsiteX99" fmla="*/ 1462414 w 2968669"/>
              <a:gd name="connsiteY99" fmla="*/ 1722328 h 2104919"/>
              <a:gd name="connsiteX100" fmla="*/ 1487466 w 2968669"/>
              <a:gd name="connsiteY100" fmla="*/ 1700408 h 2104919"/>
              <a:gd name="connsiteX101" fmla="*/ 1427967 w 2968669"/>
              <a:gd name="connsiteY101" fmla="*/ 1665961 h 2104919"/>
              <a:gd name="connsiteX102" fmla="*/ 1421834 w 2968669"/>
              <a:gd name="connsiteY102" fmla="*/ 1703409 h 2104919"/>
              <a:gd name="connsiteX103" fmla="*/ 1261997 w 2968669"/>
              <a:gd name="connsiteY103" fmla="*/ 1650304 h 2104919"/>
              <a:gd name="connsiteX104" fmla="*/ 1377863 w 2968669"/>
              <a:gd name="connsiteY104" fmla="*/ 1528175 h 2104919"/>
              <a:gd name="connsiteX105" fmla="*/ 1355943 w 2968669"/>
              <a:gd name="connsiteY105" fmla="*/ 1487465 h 2104919"/>
              <a:gd name="connsiteX106" fmla="*/ 1330891 w 2968669"/>
              <a:gd name="connsiteY106" fmla="*/ 1471808 h 2104919"/>
              <a:gd name="connsiteX107" fmla="*/ 1394402 w 2968669"/>
              <a:gd name="connsiteY107" fmla="*/ 1404318 h 2104919"/>
              <a:gd name="connsiteX108" fmla="*/ 1390454 w 2968669"/>
              <a:gd name="connsiteY108" fmla="*/ 1367847 h 2104919"/>
              <a:gd name="connsiteX109" fmla="*/ 1419029 w 2968669"/>
              <a:gd name="connsiteY109" fmla="*/ 1363085 h 2104919"/>
              <a:gd name="connsiteX110" fmla="*/ 1424836 w 2968669"/>
              <a:gd name="connsiteY110" fmla="*/ 1290180 h 2104919"/>
              <a:gd name="connsiteX111" fmla="*/ 1327759 w 2968669"/>
              <a:gd name="connsiteY111" fmla="*/ 1293931 h 2104919"/>
              <a:gd name="connsiteX112" fmla="*/ 1273154 w 2968669"/>
              <a:gd name="connsiteY112" fmla="*/ 1273772 h 2104919"/>
              <a:gd name="connsiteX113" fmla="*/ 1178589 w 2968669"/>
              <a:gd name="connsiteY113" fmla="*/ 1347918 h 2104919"/>
              <a:gd name="connsiteX114" fmla="*/ 1088655 w 2968669"/>
              <a:gd name="connsiteY114" fmla="*/ 1434719 h 2104919"/>
              <a:gd name="connsiteX115" fmla="*/ 1018621 w 2968669"/>
              <a:gd name="connsiteY115" fmla="*/ 1428977 h 2104919"/>
              <a:gd name="connsiteX116" fmla="*/ 940464 w 2968669"/>
              <a:gd name="connsiteY116" fmla="*/ 1272403 h 2104919"/>
              <a:gd name="connsiteX117" fmla="*/ 873691 w 2968669"/>
              <a:gd name="connsiteY117" fmla="*/ 1224419 h 2104919"/>
              <a:gd name="connsiteX118" fmla="*/ 829850 w 2968669"/>
              <a:gd name="connsiteY118" fmla="*/ 1227550 h 2104919"/>
              <a:gd name="connsiteX119" fmla="*/ 804797 w 2968669"/>
              <a:gd name="connsiteY119" fmla="*/ 1180578 h 2104919"/>
              <a:gd name="connsiteX120" fmla="*/ 753193 w 2968669"/>
              <a:gd name="connsiteY120" fmla="*/ 1161169 h 2104919"/>
              <a:gd name="connsiteX121" fmla="*/ 704589 w 2968669"/>
              <a:gd name="connsiteY121" fmla="*/ 1224419 h 2104919"/>
              <a:gd name="connsiteX122" fmla="*/ 638828 w 2968669"/>
              <a:gd name="connsiteY122" fmla="*/ 1221287 h 2104919"/>
              <a:gd name="connsiteX123" fmla="*/ 594236 w 2968669"/>
              <a:gd name="connsiteY123" fmla="*/ 1160288 h 2104919"/>
              <a:gd name="connsiteX124" fmla="*/ 521461 w 2968669"/>
              <a:gd name="connsiteY124" fmla="*/ 1153275 h 2104919"/>
              <a:gd name="connsiteX125" fmla="*/ 526093 w 2968669"/>
              <a:gd name="connsiteY125" fmla="*/ 1233813 h 2104919"/>
              <a:gd name="connsiteX126" fmla="*/ 501041 w 2968669"/>
              <a:gd name="connsiteY126" fmla="*/ 1249471 h 2104919"/>
              <a:gd name="connsiteX127" fmla="*/ 504923 w 2968669"/>
              <a:gd name="connsiteY127" fmla="*/ 1320615 h 2104919"/>
              <a:gd name="connsiteX128" fmla="*/ 369779 w 2968669"/>
              <a:gd name="connsiteY128" fmla="*/ 1318364 h 2104919"/>
              <a:gd name="connsiteX129" fmla="*/ 356993 w 2968669"/>
              <a:gd name="connsiteY129" fmla="*/ 1308316 h 2104919"/>
              <a:gd name="connsiteX130" fmla="*/ 269310 w 2968669"/>
              <a:gd name="connsiteY130" fmla="*/ 1315232 h 2104919"/>
              <a:gd name="connsiteX131" fmla="*/ 271691 w 2968669"/>
              <a:gd name="connsiteY131" fmla="*/ 1267509 h 2104919"/>
              <a:gd name="connsiteX132" fmla="*/ 296873 w 2968669"/>
              <a:gd name="connsiteY132" fmla="*/ 1247220 h 2104919"/>
              <a:gd name="connsiteX133" fmla="*/ 272441 w 2968669"/>
              <a:gd name="connsiteY133" fmla="*/ 1202498 h 2104919"/>
              <a:gd name="connsiteX134" fmla="*/ 280792 w 2968669"/>
              <a:gd name="connsiteY134" fmla="*/ 1189254 h 2104919"/>
              <a:gd name="connsiteX135" fmla="*/ 291100 w 2968669"/>
              <a:gd name="connsiteY135" fmla="*/ 1116577 h 2104919"/>
              <a:gd name="connsiteX136" fmla="*/ 322545 w 2968669"/>
              <a:gd name="connsiteY136" fmla="*/ 973898 h 2104919"/>
              <a:gd name="connsiteX137" fmla="*/ 307769 w 2968669"/>
              <a:gd name="connsiteY137" fmla="*/ 941702 h 2104919"/>
              <a:gd name="connsiteX138" fmla="*/ 262296 w 2968669"/>
              <a:gd name="connsiteY138" fmla="*/ 931558 h 2104919"/>
              <a:gd name="connsiteX139" fmla="*/ 234863 w 2968669"/>
              <a:gd name="connsiteY139" fmla="*/ 911268 h 2104919"/>
              <a:gd name="connsiteX140" fmla="*/ 178496 w 2968669"/>
              <a:gd name="connsiteY140" fmla="*/ 926045 h 2104919"/>
              <a:gd name="connsiteX141" fmla="*/ 144050 w 2968669"/>
              <a:gd name="connsiteY141" fmla="*/ 911268 h 2104919"/>
              <a:gd name="connsiteX142" fmla="*/ 115866 w 2968669"/>
              <a:gd name="connsiteY142" fmla="*/ 911268 h 2104919"/>
              <a:gd name="connsiteX143" fmla="*/ 115866 w 2968669"/>
              <a:gd name="connsiteY143" fmla="*/ 923794 h 2104919"/>
              <a:gd name="connsiteX144" fmla="*/ 75156 w 2968669"/>
              <a:gd name="connsiteY144" fmla="*/ 920663 h 2104919"/>
              <a:gd name="connsiteX145" fmla="*/ 0 w 2968669"/>
              <a:gd name="connsiteY145" fmla="*/ 864295 h 2104919"/>
              <a:gd name="connsiteX0" fmla="*/ 0 w 2968669"/>
              <a:gd name="connsiteY0" fmla="*/ 864295 h 2104919"/>
              <a:gd name="connsiteX1" fmla="*/ 322545 w 2968669"/>
              <a:gd name="connsiteY1" fmla="*/ 876821 h 2104919"/>
              <a:gd name="connsiteX2" fmla="*/ 742167 w 2968669"/>
              <a:gd name="connsiteY2" fmla="*/ 789139 h 2104919"/>
              <a:gd name="connsiteX3" fmla="*/ 1086634 w 2968669"/>
              <a:gd name="connsiteY3" fmla="*/ 541749 h 2104919"/>
              <a:gd name="connsiteX4" fmla="*/ 1255734 w 2968669"/>
              <a:gd name="connsiteY4" fmla="*/ 294361 h 2104919"/>
              <a:gd name="connsiteX5" fmla="*/ 1265129 w 2968669"/>
              <a:gd name="connsiteY5" fmla="*/ 216074 h 2104919"/>
              <a:gd name="connsiteX6" fmla="*/ 1305839 w 2968669"/>
              <a:gd name="connsiteY6" fmla="*/ 153443 h 2104919"/>
              <a:gd name="connsiteX7" fmla="*/ 1334022 w 2968669"/>
              <a:gd name="connsiteY7" fmla="*/ 184758 h 2104919"/>
              <a:gd name="connsiteX8" fmla="*/ 1459282 w 2968669"/>
              <a:gd name="connsiteY8" fmla="*/ 178495 h 2104919"/>
              <a:gd name="connsiteX9" fmla="*/ 2026085 w 2968669"/>
              <a:gd name="connsiteY9" fmla="*/ 0 h 2104919"/>
              <a:gd name="connsiteX10" fmla="*/ 2029217 w 2968669"/>
              <a:gd name="connsiteY10" fmla="*/ 25052 h 2104919"/>
              <a:gd name="connsiteX11" fmla="*/ 2051137 w 2968669"/>
              <a:gd name="connsiteY11" fmla="*/ 34446 h 2104919"/>
              <a:gd name="connsiteX12" fmla="*/ 2048006 w 2968669"/>
              <a:gd name="connsiteY12" fmla="*/ 109602 h 2104919"/>
              <a:gd name="connsiteX13" fmla="*/ 2094978 w 2968669"/>
              <a:gd name="connsiteY13" fmla="*/ 153443 h 2104919"/>
              <a:gd name="connsiteX14" fmla="*/ 2195187 w 2968669"/>
              <a:gd name="connsiteY14" fmla="*/ 325676 h 2104919"/>
              <a:gd name="connsiteX15" fmla="*/ 2198318 w 2968669"/>
              <a:gd name="connsiteY15" fmla="*/ 479120 h 2104919"/>
              <a:gd name="connsiteX16" fmla="*/ 2235896 w 2968669"/>
              <a:gd name="connsiteY16" fmla="*/ 548013 h 2104919"/>
              <a:gd name="connsiteX17" fmla="*/ 2270343 w 2968669"/>
              <a:gd name="connsiteY17" fmla="*/ 579328 h 2104919"/>
              <a:gd name="connsiteX18" fmla="*/ 2351762 w 2968669"/>
              <a:gd name="connsiteY18" fmla="*/ 579328 h 2104919"/>
              <a:gd name="connsiteX19" fmla="*/ 2398734 w 2968669"/>
              <a:gd name="connsiteY19" fmla="*/ 635695 h 2104919"/>
              <a:gd name="connsiteX20" fmla="*/ 2439444 w 2968669"/>
              <a:gd name="connsiteY20" fmla="*/ 663879 h 2104919"/>
              <a:gd name="connsiteX21" fmla="*/ 2461365 w 2968669"/>
              <a:gd name="connsiteY21" fmla="*/ 701457 h 2104919"/>
              <a:gd name="connsiteX22" fmla="*/ 2533389 w 2968669"/>
              <a:gd name="connsiteY22" fmla="*/ 641958 h 2104919"/>
              <a:gd name="connsiteX23" fmla="*/ 2555310 w 2968669"/>
              <a:gd name="connsiteY23" fmla="*/ 657616 h 2104919"/>
              <a:gd name="connsiteX24" fmla="*/ 2549047 w 2968669"/>
              <a:gd name="connsiteY24" fmla="*/ 682668 h 2104919"/>
              <a:gd name="connsiteX25" fmla="*/ 2602282 w 2968669"/>
              <a:gd name="connsiteY25" fmla="*/ 745298 h 2104919"/>
              <a:gd name="connsiteX26" fmla="*/ 2583493 w 2968669"/>
              <a:gd name="connsiteY26" fmla="*/ 760956 h 2104919"/>
              <a:gd name="connsiteX27" fmla="*/ 2495811 w 2968669"/>
              <a:gd name="connsiteY27" fmla="*/ 873689 h 2104919"/>
              <a:gd name="connsiteX28" fmla="*/ 2624203 w 2968669"/>
              <a:gd name="connsiteY28" fmla="*/ 926926 h 2104919"/>
              <a:gd name="connsiteX29" fmla="*/ 2668044 w 2968669"/>
              <a:gd name="connsiteY29" fmla="*/ 998950 h 2104919"/>
              <a:gd name="connsiteX30" fmla="*/ 2693096 w 2968669"/>
              <a:gd name="connsiteY30" fmla="*/ 1033397 h 2104919"/>
              <a:gd name="connsiteX31" fmla="*/ 2752595 w 2968669"/>
              <a:gd name="connsiteY31" fmla="*/ 1083501 h 2104919"/>
              <a:gd name="connsiteX32" fmla="*/ 2696228 w 2968669"/>
              <a:gd name="connsiteY32" fmla="*/ 1168052 h 2104919"/>
              <a:gd name="connsiteX33" fmla="*/ 2780778 w 2968669"/>
              <a:gd name="connsiteY33" fmla="*/ 1183709 h 2104919"/>
              <a:gd name="connsiteX34" fmla="*/ 2830883 w 2968669"/>
              <a:gd name="connsiteY34" fmla="*/ 1161789 h 2104919"/>
              <a:gd name="connsiteX35" fmla="*/ 2849671 w 2968669"/>
              <a:gd name="connsiteY35" fmla="*/ 1193104 h 2104919"/>
              <a:gd name="connsiteX36" fmla="*/ 2812093 w 2968669"/>
              <a:gd name="connsiteY36" fmla="*/ 1211893 h 2104919"/>
              <a:gd name="connsiteX37" fmla="*/ 2874724 w 2968669"/>
              <a:gd name="connsiteY37" fmla="*/ 1227550 h 2104919"/>
              <a:gd name="connsiteX38" fmla="*/ 2884118 w 2968669"/>
              <a:gd name="connsiteY38" fmla="*/ 1180578 h 2104919"/>
              <a:gd name="connsiteX39" fmla="*/ 2962406 w 2968669"/>
              <a:gd name="connsiteY39" fmla="*/ 1252602 h 2104919"/>
              <a:gd name="connsiteX40" fmla="*/ 2968669 w 2968669"/>
              <a:gd name="connsiteY40" fmla="*/ 1293312 h 2104919"/>
              <a:gd name="connsiteX41" fmla="*/ 2865329 w 2968669"/>
              <a:gd name="connsiteY41" fmla="*/ 1305838 h 2104919"/>
              <a:gd name="connsiteX42" fmla="*/ 2740069 w 2968669"/>
              <a:gd name="connsiteY42" fmla="*/ 1277654 h 2104919"/>
              <a:gd name="connsiteX43" fmla="*/ 2711885 w 2968669"/>
              <a:gd name="connsiteY43" fmla="*/ 1340284 h 2104919"/>
              <a:gd name="connsiteX44" fmla="*/ 2630466 w 2968669"/>
              <a:gd name="connsiteY44" fmla="*/ 1340284 h 2104919"/>
              <a:gd name="connsiteX45" fmla="*/ 2611677 w 2968669"/>
              <a:gd name="connsiteY45" fmla="*/ 1387257 h 2104919"/>
              <a:gd name="connsiteX46" fmla="*/ 2642992 w 2968669"/>
              <a:gd name="connsiteY46" fmla="*/ 1424835 h 2104919"/>
              <a:gd name="connsiteX47" fmla="*/ 2596019 w 2968669"/>
              <a:gd name="connsiteY47" fmla="*/ 1487465 h 2104919"/>
              <a:gd name="connsiteX48" fmla="*/ 2642992 w 2968669"/>
              <a:gd name="connsiteY48" fmla="*/ 1509386 h 2104919"/>
              <a:gd name="connsiteX49" fmla="*/ 2621071 w 2968669"/>
              <a:gd name="connsiteY49" fmla="*/ 1609594 h 2104919"/>
              <a:gd name="connsiteX50" fmla="*/ 2642992 w 2968669"/>
              <a:gd name="connsiteY50" fmla="*/ 1691013 h 2104919"/>
              <a:gd name="connsiteX51" fmla="*/ 2715017 w 2968669"/>
              <a:gd name="connsiteY51" fmla="*/ 1712934 h 2104919"/>
              <a:gd name="connsiteX52" fmla="*/ 2752595 w 2968669"/>
              <a:gd name="connsiteY52" fmla="*/ 1750512 h 2104919"/>
              <a:gd name="connsiteX53" fmla="*/ 2721280 w 2968669"/>
              <a:gd name="connsiteY53" fmla="*/ 1781827 h 2104919"/>
              <a:gd name="connsiteX54" fmla="*/ 2664913 w 2968669"/>
              <a:gd name="connsiteY54" fmla="*/ 1753643 h 2104919"/>
              <a:gd name="connsiteX55" fmla="*/ 2633597 w 2968669"/>
              <a:gd name="connsiteY55" fmla="*/ 1794353 h 2104919"/>
              <a:gd name="connsiteX56" fmla="*/ 2608545 w 2968669"/>
              <a:gd name="connsiteY56" fmla="*/ 1775564 h 2104919"/>
              <a:gd name="connsiteX57" fmla="*/ 2577230 w 2968669"/>
              <a:gd name="connsiteY57" fmla="*/ 1822537 h 2104919"/>
              <a:gd name="connsiteX58" fmla="*/ 2486417 w 2968669"/>
              <a:gd name="connsiteY58" fmla="*/ 1784958 h 2104919"/>
              <a:gd name="connsiteX59" fmla="*/ 2486417 w 2968669"/>
              <a:gd name="connsiteY59" fmla="*/ 1753643 h 2104919"/>
              <a:gd name="connsiteX60" fmla="*/ 2414392 w 2968669"/>
              <a:gd name="connsiteY60" fmla="*/ 1687882 h 2104919"/>
              <a:gd name="connsiteX61" fmla="*/ 2408129 w 2968669"/>
              <a:gd name="connsiteY61" fmla="*/ 1684750 h 2104919"/>
              <a:gd name="connsiteX62" fmla="*/ 2345499 w 2968669"/>
              <a:gd name="connsiteY62" fmla="*/ 1719197 h 2104919"/>
              <a:gd name="connsiteX63" fmla="*/ 2424536 w 2968669"/>
              <a:gd name="connsiteY63" fmla="*/ 1788713 h 2104919"/>
              <a:gd name="connsiteX64" fmla="*/ 2257817 w 2968669"/>
              <a:gd name="connsiteY64" fmla="*/ 1932139 h 2104919"/>
              <a:gd name="connsiteX65" fmla="*/ 2219130 w 2968669"/>
              <a:gd name="connsiteY65" fmla="*/ 1927442 h 2104919"/>
              <a:gd name="connsiteX66" fmla="*/ 2185792 w 2968669"/>
              <a:gd name="connsiteY66" fmla="*/ 1919614 h 2104919"/>
              <a:gd name="connsiteX67" fmla="*/ 2170134 w 2968669"/>
              <a:gd name="connsiteY67" fmla="*/ 1872641 h 2104919"/>
              <a:gd name="connsiteX68" fmla="*/ 2076189 w 2968669"/>
              <a:gd name="connsiteY68" fmla="*/ 1872641 h 2104919"/>
              <a:gd name="connsiteX69" fmla="*/ 2076189 w 2968669"/>
              <a:gd name="connsiteY69" fmla="*/ 1844457 h 2104919"/>
              <a:gd name="connsiteX70" fmla="*/ 2135688 w 2968669"/>
              <a:gd name="connsiteY70" fmla="*/ 1842696 h 2104919"/>
              <a:gd name="connsiteX71" fmla="*/ 2035480 w 2968669"/>
              <a:gd name="connsiteY71" fmla="*/ 1766169 h 2104919"/>
              <a:gd name="connsiteX72" fmla="*/ 2053649 w 2968669"/>
              <a:gd name="connsiteY72" fmla="*/ 1730483 h 2104919"/>
              <a:gd name="connsiteX73" fmla="*/ 2004165 w 2968669"/>
              <a:gd name="connsiteY73" fmla="*/ 1684750 h 2104919"/>
              <a:gd name="connsiteX74" fmla="*/ 1910220 w 2968669"/>
              <a:gd name="connsiteY74" fmla="*/ 1731723 h 2104919"/>
              <a:gd name="connsiteX75" fmla="*/ 1919614 w 2968669"/>
              <a:gd name="connsiteY75" fmla="*/ 1775563 h 2104919"/>
              <a:gd name="connsiteX76" fmla="*/ 1966587 w 2968669"/>
              <a:gd name="connsiteY76" fmla="*/ 1772432 h 2104919"/>
              <a:gd name="connsiteX77" fmla="*/ 1882036 w 2968669"/>
              <a:gd name="connsiteY77" fmla="*/ 1954190 h 2104919"/>
              <a:gd name="connsiteX78" fmla="*/ 1932140 w 2968669"/>
              <a:gd name="connsiteY78" fmla="*/ 2019821 h 2104919"/>
              <a:gd name="connsiteX79" fmla="*/ 1972850 w 2968669"/>
              <a:gd name="connsiteY79" fmla="*/ 2038610 h 2104919"/>
              <a:gd name="connsiteX80" fmla="*/ 1964336 w 2968669"/>
              <a:gd name="connsiteY80" fmla="*/ 2060791 h 2104919"/>
              <a:gd name="connsiteX81" fmla="*/ 1970469 w 2968669"/>
              <a:gd name="connsiteY81" fmla="*/ 2103003 h 2104919"/>
              <a:gd name="connsiteX82" fmla="*/ 1930640 w 2968669"/>
              <a:gd name="connsiteY82" fmla="*/ 2093346 h 2104919"/>
              <a:gd name="connsiteX83" fmla="*/ 1934521 w 2968669"/>
              <a:gd name="connsiteY83" fmla="*/ 2054529 h 2104919"/>
              <a:gd name="connsiteX84" fmla="*/ 1875773 w 2968669"/>
              <a:gd name="connsiteY84" fmla="*/ 2016690 h 2104919"/>
              <a:gd name="connsiteX85" fmla="*/ 1878023 w 2968669"/>
              <a:gd name="connsiteY85" fmla="*/ 2080952 h 2104919"/>
              <a:gd name="connsiteX86" fmla="*/ 1819406 w 2968669"/>
              <a:gd name="connsiteY86" fmla="*/ 2076189 h 2104919"/>
              <a:gd name="connsiteX87" fmla="*/ 1750252 w 2968669"/>
              <a:gd name="connsiteY87" fmla="*/ 2101860 h 2104919"/>
              <a:gd name="connsiteX88" fmla="*/ 1686381 w 2968669"/>
              <a:gd name="connsiteY88" fmla="*/ 2075309 h 2104919"/>
              <a:gd name="connsiteX89" fmla="*/ 1694896 w 2968669"/>
              <a:gd name="connsiteY89" fmla="*/ 2045754 h 2104919"/>
              <a:gd name="connsiteX90" fmla="*/ 1628384 w 2968669"/>
              <a:gd name="connsiteY90" fmla="*/ 2016690 h 2104919"/>
              <a:gd name="connsiteX91" fmla="*/ 1628384 w 2968669"/>
              <a:gd name="connsiteY91" fmla="*/ 1944665 h 2104919"/>
              <a:gd name="connsiteX92" fmla="*/ 1625252 w 2968669"/>
              <a:gd name="connsiteY92" fmla="*/ 1882035 h 2104919"/>
              <a:gd name="connsiteX93" fmla="*/ 1647173 w 2968669"/>
              <a:gd name="connsiteY93" fmla="*/ 1847589 h 2104919"/>
              <a:gd name="connsiteX94" fmla="*/ 1590806 w 2968669"/>
              <a:gd name="connsiteY94" fmla="*/ 1769301 h 2104919"/>
              <a:gd name="connsiteX95" fmla="*/ 1566504 w 2968669"/>
              <a:gd name="connsiteY95" fmla="*/ 1804628 h 2104919"/>
              <a:gd name="connsiteX96" fmla="*/ 1528176 w 2968669"/>
              <a:gd name="connsiteY96" fmla="*/ 1759906 h 2104919"/>
              <a:gd name="connsiteX97" fmla="*/ 1499992 w 2968669"/>
              <a:gd name="connsiteY97" fmla="*/ 1810010 h 2104919"/>
              <a:gd name="connsiteX98" fmla="*/ 1435730 w 2968669"/>
              <a:gd name="connsiteY98" fmla="*/ 1774813 h 2104919"/>
              <a:gd name="connsiteX99" fmla="*/ 1462414 w 2968669"/>
              <a:gd name="connsiteY99" fmla="*/ 1722328 h 2104919"/>
              <a:gd name="connsiteX100" fmla="*/ 1487466 w 2968669"/>
              <a:gd name="connsiteY100" fmla="*/ 1700408 h 2104919"/>
              <a:gd name="connsiteX101" fmla="*/ 1427967 w 2968669"/>
              <a:gd name="connsiteY101" fmla="*/ 1665961 h 2104919"/>
              <a:gd name="connsiteX102" fmla="*/ 1421834 w 2968669"/>
              <a:gd name="connsiteY102" fmla="*/ 1703409 h 2104919"/>
              <a:gd name="connsiteX103" fmla="*/ 1261997 w 2968669"/>
              <a:gd name="connsiteY103" fmla="*/ 1650304 h 2104919"/>
              <a:gd name="connsiteX104" fmla="*/ 1377863 w 2968669"/>
              <a:gd name="connsiteY104" fmla="*/ 1528175 h 2104919"/>
              <a:gd name="connsiteX105" fmla="*/ 1355943 w 2968669"/>
              <a:gd name="connsiteY105" fmla="*/ 1487465 h 2104919"/>
              <a:gd name="connsiteX106" fmla="*/ 1330891 w 2968669"/>
              <a:gd name="connsiteY106" fmla="*/ 1471808 h 2104919"/>
              <a:gd name="connsiteX107" fmla="*/ 1394402 w 2968669"/>
              <a:gd name="connsiteY107" fmla="*/ 1404318 h 2104919"/>
              <a:gd name="connsiteX108" fmla="*/ 1390454 w 2968669"/>
              <a:gd name="connsiteY108" fmla="*/ 1367847 h 2104919"/>
              <a:gd name="connsiteX109" fmla="*/ 1419029 w 2968669"/>
              <a:gd name="connsiteY109" fmla="*/ 1363085 h 2104919"/>
              <a:gd name="connsiteX110" fmla="*/ 1424836 w 2968669"/>
              <a:gd name="connsiteY110" fmla="*/ 1290180 h 2104919"/>
              <a:gd name="connsiteX111" fmla="*/ 1327759 w 2968669"/>
              <a:gd name="connsiteY111" fmla="*/ 1293931 h 2104919"/>
              <a:gd name="connsiteX112" fmla="*/ 1273154 w 2968669"/>
              <a:gd name="connsiteY112" fmla="*/ 1273772 h 2104919"/>
              <a:gd name="connsiteX113" fmla="*/ 1178589 w 2968669"/>
              <a:gd name="connsiteY113" fmla="*/ 1347918 h 2104919"/>
              <a:gd name="connsiteX114" fmla="*/ 1088655 w 2968669"/>
              <a:gd name="connsiteY114" fmla="*/ 1434719 h 2104919"/>
              <a:gd name="connsiteX115" fmla="*/ 1018621 w 2968669"/>
              <a:gd name="connsiteY115" fmla="*/ 1428977 h 2104919"/>
              <a:gd name="connsiteX116" fmla="*/ 940464 w 2968669"/>
              <a:gd name="connsiteY116" fmla="*/ 1272403 h 2104919"/>
              <a:gd name="connsiteX117" fmla="*/ 873691 w 2968669"/>
              <a:gd name="connsiteY117" fmla="*/ 1224419 h 2104919"/>
              <a:gd name="connsiteX118" fmla="*/ 829850 w 2968669"/>
              <a:gd name="connsiteY118" fmla="*/ 1227550 h 2104919"/>
              <a:gd name="connsiteX119" fmla="*/ 804797 w 2968669"/>
              <a:gd name="connsiteY119" fmla="*/ 1180578 h 2104919"/>
              <a:gd name="connsiteX120" fmla="*/ 753193 w 2968669"/>
              <a:gd name="connsiteY120" fmla="*/ 1161169 h 2104919"/>
              <a:gd name="connsiteX121" fmla="*/ 704589 w 2968669"/>
              <a:gd name="connsiteY121" fmla="*/ 1224419 h 2104919"/>
              <a:gd name="connsiteX122" fmla="*/ 638828 w 2968669"/>
              <a:gd name="connsiteY122" fmla="*/ 1221287 h 2104919"/>
              <a:gd name="connsiteX123" fmla="*/ 594236 w 2968669"/>
              <a:gd name="connsiteY123" fmla="*/ 1160288 h 2104919"/>
              <a:gd name="connsiteX124" fmla="*/ 521461 w 2968669"/>
              <a:gd name="connsiteY124" fmla="*/ 1153275 h 2104919"/>
              <a:gd name="connsiteX125" fmla="*/ 526093 w 2968669"/>
              <a:gd name="connsiteY125" fmla="*/ 1233813 h 2104919"/>
              <a:gd name="connsiteX126" fmla="*/ 501041 w 2968669"/>
              <a:gd name="connsiteY126" fmla="*/ 1249471 h 2104919"/>
              <a:gd name="connsiteX127" fmla="*/ 504923 w 2968669"/>
              <a:gd name="connsiteY127" fmla="*/ 1320615 h 2104919"/>
              <a:gd name="connsiteX128" fmla="*/ 369779 w 2968669"/>
              <a:gd name="connsiteY128" fmla="*/ 1318364 h 2104919"/>
              <a:gd name="connsiteX129" fmla="*/ 356993 w 2968669"/>
              <a:gd name="connsiteY129" fmla="*/ 1308316 h 2104919"/>
              <a:gd name="connsiteX130" fmla="*/ 269310 w 2968669"/>
              <a:gd name="connsiteY130" fmla="*/ 1315232 h 2104919"/>
              <a:gd name="connsiteX131" fmla="*/ 271691 w 2968669"/>
              <a:gd name="connsiteY131" fmla="*/ 1267509 h 2104919"/>
              <a:gd name="connsiteX132" fmla="*/ 296873 w 2968669"/>
              <a:gd name="connsiteY132" fmla="*/ 1247220 h 2104919"/>
              <a:gd name="connsiteX133" fmla="*/ 272441 w 2968669"/>
              <a:gd name="connsiteY133" fmla="*/ 1202498 h 2104919"/>
              <a:gd name="connsiteX134" fmla="*/ 280792 w 2968669"/>
              <a:gd name="connsiteY134" fmla="*/ 1189254 h 2104919"/>
              <a:gd name="connsiteX135" fmla="*/ 291100 w 2968669"/>
              <a:gd name="connsiteY135" fmla="*/ 1116577 h 2104919"/>
              <a:gd name="connsiteX136" fmla="*/ 322545 w 2968669"/>
              <a:gd name="connsiteY136" fmla="*/ 973898 h 2104919"/>
              <a:gd name="connsiteX137" fmla="*/ 307769 w 2968669"/>
              <a:gd name="connsiteY137" fmla="*/ 941702 h 2104919"/>
              <a:gd name="connsiteX138" fmla="*/ 262296 w 2968669"/>
              <a:gd name="connsiteY138" fmla="*/ 931558 h 2104919"/>
              <a:gd name="connsiteX139" fmla="*/ 234863 w 2968669"/>
              <a:gd name="connsiteY139" fmla="*/ 911268 h 2104919"/>
              <a:gd name="connsiteX140" fmla="*/ 178496 w 2968669"/>
              <a:gd name="connsiteY140" fmla="*/ 926045 h 2104919"/>
              <a:gd name="connsiteX141" fmla="*/ 144050 w 2968669"/>
              <a:gd name="connsiteY141" fmla="*/ 911268 h 2104919"/>
              <a:gd name="connsiteX142" fmla="*/ 115866 w 2968669"/>
              <a:gd name="connsiteY142" fmla="*/ 911268 h 2104919"/>
              <a:gd name="connsiteX143" fmla="*/ 115866 w 2968669"/>
              <a:gd name="connsiteY143" fmla="*/ 923794 h 2104919"/>
              <a:gd name="connsiteX144" fmla="*/ 75156 w 2968669"/>
              <a:gd name="connsiteY144" fmla="*/ 920663 h 2104919"/>
              <a:gd name="connsiteX145" fmla="*/ 0 w 2968669"/>
              <a:gd name="connsiteY145" fmla="*/ 864295 h 2104919"/>
              <a:gd name="connsiteX0" fmla="*/ 0 w 2968669"/>
              <a:gd name="connsiteY0" fmla="*/ 864295 h 2104919"/>
              <a:gd name="connsiteX1" fmla="*/ 322545 w 2968669"/>
              <a:gd name="connsiteY1" fmla="*/ 876821 h 2104919"/>
              <a:gd name="connsiteX2" fmla="*/ 742167 w 2968669"/>
              <a:gd name="connsiteY2" fmla="*/ 789139 h 2104919"/>
              <a:gd name="connsiteX3" fmla="*/ 1086634 w 2968669"/>
              <a:gd name="connsiteY3" fmla="*/ 541749 h 2104919"/>
              <a:gd name="connsiteX4" fmla="*/ 1255734 w 2968669"/>
              <a:gd name="connsiteY4" fmla="*/ 294361 h 2104919"/>
              <a:gd name="connsiteX5" fmla="*/ 1265129 w 2968669"/>
              <a:gd name="connsiteY5" fmla="*/ 216074 h 2104919"/>
              <a:gd name="connsiteX6" fmla="*/ 1305839 w 2968669"/>
              <a:gd name="connsiteY6" fmla="*/ 153443 h 2104919"/>
              <a:gd name="connsiteX7" fmla="*/ 1334022 w 2968669"/>
              <a:gd name="connsiteY7" fmla="*/ 184758 h 2104919"/>
              <a:gd name="connsiteX8" fmla="*/ 1459282 w 2968669"/>
              <a:gd name="connsiteY8" fmla="*/ 178495 h 2104919"/>
              <a:gd name="connsiteX9" fmla="*/ 2026085 w 2968669"/>
              <a:gd name="connsiteY9" fmla="*/ 0 h 2104919"/>
              <a:gd name="connsiteX10" fmla="*/ 2029217 w 2968669"/>
              <a:gd name="connsiteY10" fmla="*/ 25052 h 2104919"/>
              <a:gd name="connsiteX11" fmla="*/ 2051137 w 2968669"/>
              <a:gd name="connsiteY11" fmla="*/ 34446 h 2104919"/>
              <a:gd name="connsiteX12" fmla="*/ 2048006 w 2968669"/>
              <a:gd name="connsiteY12" fmla="*/ 109602 h 2104919"/>
              <a:gd name="connsiteX13" fmla="*/ 2094978 w 2968669"/>
              <a:gd name="connsiteY13" fmla="*/ 153443 h 2104919"/>
              <a:gd name="connsiteX14" fmla="*/ 2195187 w 2968669"/>
              <a:gd name="connsiteY14" fmla="*/ 325676 h 2104919"/>
              <a:gd name="connsiteX15" fmla="*/ 2198318 w 2968669"/>
              <a:gd name="connsiteY15" fmla="*/ 479120 h 2104919"/>
              <a:gd name="connsiteX16" fmla="*/ 2235896 w 2968669"/>
              <a:gd name="connsiteY16" fmla="*/ 548013 h 2104919"/>
              <a:gd name="connsiteX17" fmla="*/ 2270343 w 2968669"/>
              <a:gd name="connsiteY17" fmla="*/ 579328 h 2104919"/>
              <a:gd name="connsiteX18" fmla="*/ 2351762 w 2968669"/>
              <a:gd name="connsiteY18" fmla="*/ 579328 h 2104919"/>
              <a:gd name="connsiteX19" fmla="*/ 2398734 w 2968669"/>
              <a:gd name="connsiteY19" fmla="*/ 635695 h 2104919"/>
              <a:gd name="connsiteX20" fmla="*/ 2439444 w 2968669"/>
              <a:gd name="connsiteY20" fmla="*/ 663879 h 2104919"/>
              <a:gd name="connsiteX21" fmla="*/ 2461365 w 2968669"/>
              <a:gd name="connsiteY21" fmla="*/ 701457 h 2104919"/>
              <a:gd name="connsiteX22" fmla="*/ 2533389 w 2968669"/>
              <a:gd name="connsiteY22" fmla="*/ 641958 h 2104919"/>
              <a:gd name="connsiteX23" fmla="*/ 2555310 w 2968669"/>
              <a:gd name="connsiteY23" fmla="*/ 657616 h 2104919"/>
              <a:gd name="connsiteX24" fmla="*/ 2549047 w 2968669"/>
              <a:gd name="connsiteY24" fmla="*/ 682668 h 2104919"/>
              <a:gd name="connsiteX25" fmla="*/ 2602282 w 2968669"/>
              <a:gd name="connsiteY25" fmla="*/ 745298 h 2104919"/>
              <a:gd name="connsiteX26" fmla="*/ 2583493 w 2968669"/>
              <a:gd name="connsiteY26" fmla="*/ 760956 h 2104919"/>
              <a:gd name="connsiteX27" fmla="*/ 2495811 w 2968669"/>
              <a:gd name="connsiteY27" fmla="*/ 873689 h 2104919"/>
              <a:gd name="connsiteX28" fmla="*/ 2624203 w 2968669"/>
              <a:gd name="connsiteY28" fmla="*/ 926926 h 2104919"/>
              <a:gd name="connsiteX29" fmla="*/ 2668044 w 2968669"/>
              <a:gd name="connsiteY29" fmla="*/ 998950 h 2104919"/>
              <a:gd name="connsiteX30" fmla="*/ 2693096 w 2968669"/>
              <a:gd name="connsiteY30" fmla="*/ 1033397 h 2104919"/>
              <a:gd name="connsiteX31" fmla="*/ 2752595 w 2968669"/>
              <a:gd name="connsiteY31" fmla="*/ 1083501 h 2104919"/>
              <a:gd name="connsiteX32" fmla="*/ 2696228 w 2968669"/>
              <a:gd name="connsiteY32" fmla="*/ 1168052 h 2104919"/>
              <a:gd name="connsiteX33" fmla="*/ 2780778 w 2968669"/>
              <a:gd name="connsiteY33" fmla="*/ 1183709 h 2104919"/>
              <a:gd name="connsiteX34" fmla="*/ 2830883 w 2968669"/>
              <a:gd name="connsiteY34" fmla="*/ 1161789 h 2104919"/>
              <a:gd name="connsiteX35" fmla="*/ 2849671 w 2968669"/>
              <a:gd name="connsiteY35" fmla="*/ 1193104 h 2104919"/>
              <a:gd name="connsiteX36" fmla="*/ 2812093 w 2968669"/>
              <a:gd name="connsiteY36" fmla="*/ 1211893 h 2104919"/>
              <a:gd name="connsiteX37" fmla="*/ 2874724 w 2968669"/>
              <a:gd name="connsiteY37" fmla="*/ 1227550 h 2104919"/>
              <a:gd name="connsiteX38" fmla="*/ 2884118 w 2968669"/>
              <a:gd name="connsiteY38" fmla="*/ 1180578 h 2104919"/>
              <a:gd name="connsiteX39" fmla="*/ 2962406 w 2968669"/>
              <a:gd name="connsiteY39" fmla="*/ 1252602 h 2104919"/>
              <a:gd name="connsiteX40" fmla="*/ 2968669 w 2968669"/>
              <a:gd name="connsiteY40" fmla="*/ 1293312 h 2104919"/>
              <a:gd name="connsiteX41" fmla="*/ 2865329 w 2968669"/>
              <a:gd name="connsiteY41" fmla="*/ 1305838 h 2104919"/>
              <a:gd name="connsiteX42" fmla="*/ 2740069 w 2968669"/>
              <a:gd name="connsiteY42" fmla="*/ 1277654 h 2104919"/>
              <a:gd name="connsiteX43" fmla="*/ 2711885 w 2968669"/>
              <a:gd name="connsiteY43" fmla="*/ 1340284 h 2104919"/>
              <a:gd name="connsiteX44" fmla="*/ 2630466 w 2968669"/>
              <a:gd name="connsiteY44" fmla="*/ 1340284 h 2104919"/>
              <a:gd name="connsiteX45" fmla="*/ 2611677 w 2968669"/>
              <a:gd name="connsiteY45" fmla="*/ 1387257 h 2104919"/>
              <a:gd name="connsiteX46" fmla="*/ 2642992 w 2968669"/>
              <a:gd name="connsiteY46" fmla="*/ 1424835 h 2104919"/>
              <a:gd name="connsiteX47" fmla="*/ 2596019 w 2968669"/>
              <a:gd name="connsiteY47" fmla="*/ 1487465 h 2104919"/>
              <a:gd name="connsiteX48" fmla="*/ 2642992 w 2968669"/>
              <a:gd name="connsiteY48" fmla="*/ 1509386 h 2104919"/>
              <a:gd name="connsiteX49" fmla="*/ 2621071 w 2968669"/>
              <a:gd name="connsiteY49" fmla="*/ 1609594 h 2104919"/>
              <a:gd name="connsiteX50" fmla="*/ 2642992 w 2968669"/>
              <a:gd name="connsiteY50" fmla="*/ 1691013 h 2104919"/>
              <a:gd name="connsiteX51" fmla="*/ 2715017 w 2968669"/>
              <a:gd name="connsiteY51" fmla="*/ 1712934 h 2104919"/>
              <a:gd name="connsiteX52" fmla="*/ 2752595 w 2968669"/>
              <a:gd name="connsiteY52" fmla="*/ 1750512 h 2104919"/>
              <a:gd name="connsiteX53" fmla="*/ 2721280 w 2968669"/>
              <a:gd name="connsiteY53" fmla="*/ 1781827 h 2104919"/>
              <a:gd name="connsiteX54" fmla="*/ 2664913 w 2968669"/>
              <a:gd name="connsiteY54" fmla="*/ 1753643 h 2104919"/>
              <a:gd name="connsiteX55" fmla="*/ 2633597 w 2968669"/>
              <a:gd name="connsiteY55" fmla="*/ 1794353 h 2104919"/>
              <a:gd name="connsiteX56" fmla="*/ 2608545 w 2968669"/>
              <a:gd name="connsiteY56" fmla="*/ 1775564 h 2104919"/>
              <a:gd name="connsiteX57" fmla="*/ 2577230 w 2968669"/>
              <a:gd name="connsiteY57" fmla="*/ 1822537 h 2104919"/>
              <a:gd name="connsiteX58" fmla="*/ 2486417 w 2968669"/>
              <a:gd name="connsiteY58" fmla="*/ 1784958 h 2104919"/>
              <a:gd name="connsiteX59" fmla="*/ 2486417 w 2968669"/>
              <a:gd name="connsiteY59" fmla="*/ 1753643 h 2104919"/>
              <a:gd name="connsiteX60" fmla="*/ 2414392 w 2968669"/>
              <a:gd name="connsiteY60" fmla="*/ 1687882 h 2104919"/>
              <a:gd name="connsiteX61" fmla="*/ 2408129 w 2968669"/>
              <a:gd name="connsiteY61" fmla="*/ 1684750 h 2104919"/>
              <a:gd name="connsiteX62" fmla="*/ 2345499 w 2968669"/>
              <a:gd name="connsiteY62" fmla="*/ 1719197 h 2104919"/>
              <a:gd name="connsiteX63" fmla="*/ 2424536 w 2968669"/>
              <a:gd name="connsiteY63" fmla="*/ 1788713 h 2104919"/>
              <a:gd name="connsiteX64" fmla="*/ 2257817 w 2968669"/>
              <a:gd name="connsiteY64" fmla="*/ 1932139 h 2104919"/>
              <a:gd name="connsiteX65" fmla="*/ 2219130 w 2968669"/>
              <a:gd name="connsiteY65" fmla="*/ 1927442 h 2104919"/>
              <a:gd name="connsiteX66" fmla="*/ 2185792 w 2968669"/>
              <a:gd name="connsiteY66" fmla="*/ 1919614 h 2104919"/>
              <a:gd name="connsiteX67" fmla="*/ 2170134 w 2968669"/>
              <a:gd name="connsiteY67" fmla="*/ 1872641 h 2104919"/>
              <a:gd name="connsiteX68" fmla="*/ 2076189 w 2968669"/>
              <a:gd name="connsiteY68" fmla="*/ 1872641 h 2104919"/>
              <a:gd name="connsiteX69" fmla="*/ 2076189 w 2968669"/>
              <a:gd name="connsiteY69" fmla="*/ 1844457 h 2104919"/>
              <a:gd name="connsiteX70" fmla="*/ 2135688 w 2968669"/>
              <a:gd name="connsiteY70" fmla="*/ 1842696 h 2104919"/>
              <a:gd name="connsiteX71" fmla="*/ 2035480 w 2968669"/>
              <a:gd name="connsiteY71" fmla="*/ 1766169 h 2104919"/>
              <a:gd name="connsiteX72" fmla="*/ 2053649 w 2968669"/>
              <a:gd name="connsiteY72" fmla="*/ 1730483 h 2104919"/>
              <a:gd name="connsiteX73" fmla="*/ 2004165 w 2968669"/>
              <a:gd name="connsiteY73" fmla="*/ 1684750 h 2104919"/>
              <a:gd name="connsiteX74" fmla="*/ 1910220 w 2968669"/>
              <a:gd name="connsiteY74" fmla="*/ 1731723 h 2104919"/>
              <a:gd name="connsiteX75" fmla="*/ 1919614 w 2968669"/>
              <a:gd name="connsiteY75" fmla="*/ 1775563 h 2104919"/>
              <a:gd name="connsiteX76" fmla="*/ 1966587 w 2968669"/>
              <a:gd name="connsiteY76" fmla="*/ 1784487 h 2104919"/>
              <a:gd name="connsiteX77" fmla="*/ 1882036 w 2968669"/>
              <a:gd name="connsiteY77" fmla="*/ 1954190 h 2104919"/>
              <a:gd name="connsiteX78" fmla="*/ 1932140 w 2968669"/>
              <a:gd name="connsiteY78" fmla="*/ 2019821 h 2104919"/>
              <a:gd name="connsiteX79" fmla="*/ 1972850 w 2968669"/>
              <a:gd name="connsiteY79" fmla="*/ 2038610 h 2104919"/>
              <a:gd name="connsiteX80" fmla="*/ 1964336 w 2968669"/>
              <a:gd name="connsiteY80" fmla="*/ 2060791 h 2104919"/>
              <a:gd name="connsiteX81" fmla="*/ 1970469 w 2968669"/>
              <a:gd name="connsiteY81" fmla="*/ 2103003 h 2104919"/>
              <a:gd name="connsiteX82" fmla="*/ 1930640 w 2968669"/>
              <a:gd name="connsiteY82" fmla="*/ 2093346 h 2104919"/>
              <a:gd name="connsiteX83" fmla="*/ 1934521 w 2968669"/>
              <a:gd name="connsiteY83" fmla="*/ 2054529 h 2104919"/>
              <a:gd name="connsiteX84" fmla="*/ 1875773 w 2968669"/>
              <a:gd name="connsiteY84" fmla="*/ 2016690 h 2104919"/>
              <a:gd name="connsiteX85" fmla="*/ 1878023 w 2968669"/>
              <a:gd name="connsiteY85" fmla="*/ 2080952 h 2104919"/>
              <a:gd name="connsiteX86" fmla="*/ 1819406 w 2968669"/>
              <a:gd name="connsiteY86" fmla="*/ 2076189 h 2104919"/>
              <a:gd name="connsiteX87" fmla="*/ 1750252 w 2968669"/>
              <a:gd name="connsiteY87" fmla="*/ 2101860 h 2104919"/>
              <a:gd name="connsiteX88" fmla="*/ 1686381 w 2968669"/>
              <a:gd name="connsiteY88" fmla="*/ 2075309 h 2104919"/>
              <a:gd name="connsiteX89" fmla="*/ 1694896 w 2968669"/>
              <a:gd name="connsiteY89" fmla="*/ 2045754 h 2104919"/>
              <a:gd name="connsiteX90" fmla="*/ 1628384 w 2968669"/>
              <a:gd name="connsiteY90" fmla="*/ 2016690 h 2104919"/>
              <a:gd name="connsiteX91" fmla="*/ 1628384 w 2968669"/>
              <a:gd name="connsiteY91" fmla="*/ 1944665 h 2104919"/>
              <a:gd name="connsiteX92" fmla="*/ 1625252 w 2968669"/>
              <a:gd name="connsiteY92" fmla="*/ 1882035 h 2104919"/>
              <a:gd name="connsiteX93" fmla="*/ 1647173 w 2968669"/>
              <a:gd name="connsiteY93" fmla="*/ 1847589 h 2104919"/>
              <a:gd name="connsiteX94" fmla="*/ 1590806 w 2968669"/>
              <a:gd name="connsiteY94" fmla="*/ 1769301 h 2104919"/>
              <a:gd name="connsiteX95" fmla="*/ 1566504 w 2968669"/>
              <a:gd name="connsiteY95" fmla="*/ 1804628 h 2104919"/>
              <a:gd name="connsiteX96" fmla="*/ 1528176 w 2968669"/>
              <a:gd name="connsiteY96" fmla="*/ 1759906 h 2104919"/>
              <a:gd name="connsiteX97" fmla="*/ 1499992 w 2968669"/>
              <a:gd name="connsiteY97" fmla="*/ 1810010 h 2104919"/>
              <a:gd name="connsiteX98" fmla="*/ 1435730 w 2968669"/>
              <a:gd name="connsiteY98" fmla="*/ 1774813 h 2104919"/>
              <a:gd name="connsiteX99" fmla="*/ 1462414 w 2968669"/>
              <a:gd name="connsiteY99" fmla="*/ 1722328 h 2104919"/>
              <a:gd name="connsiteX100" fmla="*/ 1487466 w 2968669"/>
              <a:gd name="connsiteY100" fmla="*/ 1700408 h 2104919"/>
              <a:gd name="connsiteX101" fmla="*/ 1427967 w 2968669"/>
              <a:gd name="connsiteY101" fmla="*/ 1665961 h 2104919"/>
              <a:gd name="connsiteX102" fmla="*/ 1421834 w 2968669"/>
              <a:gd name="connsiteY102" fmla="*/ 1703409 h 2104919"/>
              <a:gd name="connsiteX103" fmla="*/ 1261997 w 2968669"/>
              <a:gd name="connsiteY103" fmla="*/ 1650304 h 2104919"/>
              <a:gd name="connsiteX104" fmla="*/ 1377863 w 2968669"/>
              <a:gd name="connsiteY104" fmla="*/ 1528175 h 2104919"/>
              <a:gd name="connsiteX105" fmla="*/ 1355943 w 2968669"/>
              <a:gd name="connsiteY105" fmla="*/ 1487465 h 2104919"/>
              <a:gd name="connsiteX106" fmla="*/ 1330891 w 2968669"/>
              <a:gd name="connsiteY106" fmla="*/ 1471808 h 2104919"/>
              <a:gd name="connsiteX107" fmla="*/ 1394402 w 2968669"/>
              <a:gd name="connsiteY107" fmla="*/ 1404318 h 2104919"/>
              <a:gd name="connsiteX108" fmla="*/ 1390454 w 2968669"/>
              <a:gd name="connsiteY108" fmla="*/ 1367847 h 2104919"/>
              <a:gd name="connsiteX109" fmla="*/ 1419029 w 2968669"/>
              <a:gd name="connsiteY109" fmla="*/ 1363085 h 2104919"/>
              <a:gd name="connsiteX110" fmla="*/ 1424836 w 2968669"/>
              <a:gd name="connsiteY110" fmla="*/ 1290180 h 2104919"/>
              <a:gd name="connsiteX111" fmla="*/ 1327759 w 2968669"/>
              <a:gd name="connsiteY111" fmla="*/ 1293931 h 2104919"/>
              <a:gd name="connsiteX112" fmla="*/ 1273154 w 2968669"/>
              <a:gd name="connsiteY112" fmla="*/ 1273772 h 2104919"/>
              <a:gd name="connsiteX113" fmla="*/ 1178589 w 2968669"/>
              <a:gd name="connsiteY113" fmla="*/ 1347918 h 2104919"/>
              <a:gd name="connsiteX114" fmla="*/ 1088655 w 2968669"/>
              <a:gd name="connsiteY114" fmla="*/ 1434719 h 2104919"/>
              <a:gd name="connsiteX115" fmla="*/ 1018621 w 2968669"/>
              <a:gd name="connsiteY115" fmla="*/ 1428977 h 2104919"/>
              <a:gd name="connsiteX116" fmla="*/ 940464 w 2968669"/>
              <a:gd name="connsiteY116" fmla="*/ 1272403 h 2104919"/>
              <a:gd name="connsiteX117" fmla="*/ 873691 w 2968669"/>
              <a:gd name="connsiteY117" fmla="*/ 1224419 h 2104919"/>
              <a:gd name="connsiteX118" fmla="*/ 829850 w 2968669"/>
              <a:gd name="connsiteY118" fmla="*/ 1227550 h 2104919"/>
              <a:gd name="connsiteX119" fmla="*/ 804797 w 2968669"/>
              <a:gd name="connsiteY119" fmla="*/ 1180578 h 2104919"/>
              <a:gd name="connsiteX120" fmla="*/ 753193 w 2968669"/>
              <a:gd name="connsiteY120" fmla="*/ 1161169 h 2104919"/>
              <a:gd name="connsiteX121" fmla="*/ 704589 w 2968669"/>
              <a:gd name="connsiteY121" fmla="*/ 1224419 h 2104919"/>
              <a:gd name="connsiteX122" fmla="*/ 638828 w 2968669"/>
              <a:gd name="connsiteY122" fmla="*/ 1221287 h 2104919"/>
              <a:gd name="connsiteX123" fmla="*/ 594236 w 2968669"/>
              <a:gd name="connsiteY123" fmla="*/ 1160288 h 2104919"/>
              <a:gd name="connsiteX124" fmla="*/ 521461 w 2968669"/>
              <a:gd name="connsiteY124" fmla="*/ 1153275 h 2104919"/>
              <a:gd name="connsiteX125" fmla="*/ 526093 w 2968669"/>
              <a:gd name="connsiteY125" fmla="*/ 1233813 h 2104919"/>
              <a:gd name="connsiteX126" fmla="*/ 501041 w 2968669"/>
              <a:gd name="connsiteY126" fmla="*/ 1249471 h 2104919"/>
              <a:gd name="connsiteX127" fmla="*/ 504923 w 2968669"/>
              <a:gd name="connsiteY127" fmla="*/ 1320615 h 2104919"/>
              <a:gd name="connsiteX128" fmla="*/ 369779 w 2968669"/>
              <a:gd name="connsiteY128" fmla="*/ 1318364 h 2104919"/>
              <a:gd name="connsiteX129" fmla="*/ 356993 w 2968669"/>
              <a:gd name="connsiteY129" fmla="*/ 1308316 h 2104919"/>
              <a:gd name="connsiteX130" fmla="*/ 269310 w 2968669"/>
              <a:gd name="connsiteY130" fmla="*/ 1315232 h 2104919"/>
              <a:gd name="connsiteX131" fmla="*/ 271691 w 2968669"/>
              <a:gd name="connsiteY131" fmla="*/ 1267509 h 2104919"/>
              <a:gd name="connsiteX132" fmla="*/ 296873 w 2968669"/>
              <a:gd name="connsiteY132" fmla="*/ 1247220 h 2104919"/>
              <a:gd name="connsiteX133" fmla="*/ 272441 w 2968669"/>
              <a:gd name="connsiteY133" fmla="*/ 1202498 h 2104919"/>
              <a:gd name="connsiteX134" fmla="*/ 280792 w 2968669"/>
              <a:gd name="connsiteY134" fmla="*/ 1189254 h 2104919"/>
              <a:gd name="connsiteX135" fmla="*/ 291100 w 2968669"/>
              <a:gd name="connsiteY135" fmla="*/ 1116577 h 2104919"/>
              <a:gd name="connsiteX136" fmla="*/ 322545 w 2968669"/>
              <a:gd name="connsiteY136" fmla="*/ 973898 h 2104919"/>
              <a:gd name="connsiteX137" fmla="*/ 307769 w 2968669"/>
              <a:gd name="connsiteY137" fmla="*/ 941702 h 2104919"/>
              <a:gd name="connsiteX138" fmla="*/ 262296 w 2968669"/>
              <a:gd name="connsiteY138" fmla="*/ 931558 h 2104919"/>
              <a:gd name="connsiteX139" fmla="*/ 234863 w 2968669"/>
              <a:gd name="connsiteY139" fmla="*/ 911268 h 2104919"/>
              <a:gd name="connsiteX140" fmla="*/ 178496 w 2968669"/>
              <a:gd name="connsiteY140" fmla="*/ 926045 h 2104919"/>
              <a:gd name="connsiteX141" fmla="*/ 144050 w 2968669"/>
              <a:gd name="connsiteY141" fmla="*/ 911268 h 2104919"/>
              <a:gd name="connsiteX142" fmla="*/ 115866 w 2968669"/>
              <a:gd name="connsiteY142" fmla="*/ 911268 h 2104919"/>
              <a:gd name="connsiteX143" fmla="*/ 115866 w 2968669"/>
              <a:gd name="connsiteY143" fmla="*/ 923794 h 2104919"/>
              <a:gd name="connsiteX144" fmla="*/ 75156 w 2968669"/>
              <a:gd name="connsiteY144" fmla="*/ 920663 h 2104919"/>
              <a:gd name="connsiteX145" fmla="*/ 0 w 2968669"/>
              <a:gd name="connsiteY145" fmla="*/ 864295 h 2104919"/>
              <a:gd name="connsiteX0" fmla="*/ 0 w 2968669"/>
              <a:gd name="connsiteY0" fmla="*/ 864295 h 2104919"/>
              <a:gd name="connsiteX1" fmla="*/ 322545 w 2968669"/>
              <a:gd name="connsiteY1" fmla="*/ 876821 h 2104919"/>
              <a:gd name="connsiteX2" fmla="*/ 742167 w 2968669"/>
              <a:gd name="connsiteY2" fmla="*/ 789139 h 2104919"/>
              <a:gd name="connsiteX3" fmla="*/ 1086634 w 2968669"/>
              <a:gd name="connsiteY3" fmla="*/ 541749 h 2104919"/>
              <a:gd name="connsiteX4" fmla="*/ 1255734 w 2968669"/>
              <a:gd name="connsiteY4" fmla="*/ 294361 h 2104919"/>
              <a:gd name="connsiteX5" fmla="*/ 1265129 w 2968669"/>
              <a:gd name="connsiteY5" fmla="*/ 216074 h 2104919"/>
              <a:gd name="connsiteX6" fmla="*/ 1305839 w 2968669"/>
              <a:gd name="connsiteY6" fmla="*/ 153443 h 2104919"/>
              <a:gd name="connsiteX7" fmla="*/ 1334022 w 2968669"/>
              <a:gd name="connsiteY7" fmla="*/ 184758 h 2104919"/>
              <a:gd name="connsiteX8" fmla="*/ 1459282 w 2968669"/>
              <a:gd name="connsiteY8" fmla="*/ 178495 h 2104919"/>
              <a:gd name="connsiteX9" fmla="*/ 2026085 w 2968669"/>
              <a:gd name="connsiteY9" fmla="*/ 0 h 2104919"/>
              <a:gd name="connsiteX10" fmla="*/ 2029217 w 2968669"/>
              <a:gd name="connsiteY10" fmla="*/ 25052 h 2104919"/>
              <a:gd name="connsiteX11" fmla="*/ 2051137 w 2968669"/>
              <a:gd name="connsiteY11" fmla="*/ 34446 h 2104919"/>
              <a:gd name="connsiteX12" fmla="*/ 2048006 w 2968669"/>
              <a:gd name="connsiteY12" fmla="*/ 109602 h 2104919"/>
              <a:gd name="connsiteX13" fmla="*/ 2094978 w 2968669"/>
              <a:gd name="connsiteY13" fmla="*/ 153443 h 2104919"/>
              <a:gd name="connsiteX14" fmla="*/ 2195187 w 2968669"/>
              <a:gd name="connsiteY14" fmla="*/ 325676 h 2104919"/>
              <a:gd name="connsiteX15" fmla="*/ 2198318 w 2968669"/>
              <a:gd name="connsiteY15" fmla="*/ 479120 h 2104919"/>
              <a:gd name="connsiteX16" fmla="*/ 2235896 w 2968669"/>
              <a:gd name="connsiteY16" fmla="*/ 548013 h 2104919"/>
              <a:gd name="connsiteX17" fmla="*/ 2270343 w 2968669"/>
              <a:gd name="connsiteY17" fmla="*/ 579328 h 2104919"/>
              <a:gd name="connsiteX18" fmla="*/ 2351762 w 2968669"/>
              <a:gd name="connsiteY18" fmla="*/ 579328 h 2104919"/>
              <a:gd name="connsiteX19" fmla="*/ 2398734 w 2968669"/>
              <a:gd name="connsiteY19" fmla="*/ 635695 h 2104919"/>
              <a:gd name="connsiteX20" fmla="*/ 2439444 w 2968669"/>
              <a:gd name="connsiteY20" fmla="*/ 663879 h 2104919"/>
              <a:gd name="connsiteX21" fmla="*/ 2461365 w 2968669"/>
              <a:gd name="connsiteY21" fmla="*/ 701457 h 2104919"/>
              <a:gd name="connsiteX22" fmla="*/ 2533389 w 2968669"/>
              <a:gd name="connsiteY22" fmla="*/ 641958 h 2104919"/>
              <a:gd name="connsiteX23" fmla="*/ 2555310 w 2968669"/>
              <a:gd name="connsiteY23" fmla="*/ 657616 h 2104919"/>
              <a:gd name="connsiteX24" fmla="*/ 2549047 w 2968669"/>
              <a:gd name="connsiteY24" fmla="*/ 682668 h 2104919"/>
              <a:gd name="connsiteX25" fmla="*/ 2602282 w 2968669"/>
              <a:gd name="connsiteY25" fmla="*/ 745298 h 2104919"/>
              <a:gd name="connsiteX26" fmla="*/ 2583493 w 2968669"/>
              <a:gd name="connsiteY26" fmla="*/ 760956 h 2104919"/>
              <a:gd name="connsiteX27" fmla="*/ 2495811 w 2968669"/>
              <a:gd name="connsiteY27" fmla="*/ 873689 h 2104919"/>
              <a:gd name="connsiteX28" fmla="*/ 2624203 w 2968669"/>
              <a:gd name="connsiteY28" fmla="*/ 926926 h 2104919"/>
              <a:gd name="connsiteX29" fmla="*/ 2668044 w 2968669"/>
              <a:gd name="connsiteY29" fmla="*/ 998950 h 2104919"/>
              <a:gd name="connsiteX30" fmla="*/ 2693096 w 2968669"/>
              <a:gd name="connsiteY30" fmla="*/ 1033397 h 2104919"/>
              <a:gd name="connsiteX31" fmla="*/ 2752595 w 2968669"/>
              <a:gd name="connsiteY31" fmla="*/ 1083501 h 2104919"/>
              <a:gd name="connsiteX32" fmla="*/ 2696228 w 2968669"/>
              <a:gd name="connsiteY32" fmla="*/ 1168052 h 2104919"/>
              <a:gd name="connsiteX33" fmla="*/ 2780778 w 2968669"/>
              <a:gd name="connsiteY33" fmla="*/ 1183709 h 2104919"/>
              <a:gd name="connsiteX34" fmla="*/ 2830883 w 2968669"/>
              <a:gd name="connsiteY34" fmla="*/ 1161789 h 2104919"/>
              <a:gd name="connsiteX35" fmla="*/ 2849671 w 2968669"/>
              <a:gd name="connsiteY35" fmla="*/ 1193104 h 2104919"/>
              <a:gd name="connsiteX36" fmla="*/ 2812093 w 2968669"/>
              <a:gd name="connsiteY36" fmla="*/ 1211893 h 2104919"/>
              <a:gd name="connsiteX37" fmla="*/ 2874724 w 2968669"/>
              <a:gd name="connsiteY37" fmla="*/ 1227550 h 2104919"/>
              <a:gd name="connsiteX38" fmla="*/ 2884118 w 2968669"/>
              <a:gd name="connsiteY38" fmla="*/ 1180578 h 2104919"/>
              <a:gd name="connsiteX39" fmla="*/ 2962406 w 2968669"/>
              <a:gd name="connsiteY39" fmla="*/ 1252602 h 2104919"/>
              <a:gd name="connsiteX40" fmla="*/ 2968669 w 2968669"/>
              <a:gd name="connsiteY40" fmla="*/ 1293312 h 2104919"/>
              <a:gd name="connsiteX41" fmla="*/ 2865329 w 2968669"/>
              <a:gd name="connsiteY41" fmla="*/ 1305838 h 2104919"/>
              <a:gd name="connsiteX42" fmla="*/ 2740069 w 2968669"/>
              <a:gd name="connsiteY42" fmla="*/ 1277654 h 2104919"/>
              <a:gd name="connsiteX43" fmla="*/ 2711885 w 2968669"/>
              <a:gd name="connsiteY43" fmla="*/ 1340284 h 2104919"/>
              <a:gd name="connsiteX44" fmla="*/ 2630466 w 2968669"/>
              <a:gd name="connsiteY44" fmla="*/ 1340284 h 2104919"/>
              <a:gd name="connsiteX45" fmla="*/ 2611677 w 2968669"/>
              <a:gd name="connsiteY45" fmla="*/ 1387257 h 2104919"/>
              <a:gd name="connsiteX46" fmla="*/ 2642992 w 2968669"/>
              <a:gd name="connsiteY46" fmla="*/ 1424835 h 2104919"/>
              <a:gd name="connsiteX47" fmla="*/ 2596019 w 2968669"/>
              <a:gd name="connsiteY47" fmla="*/ 1487465 h 2104919"/>
              <a:gd name="connsiteX48" fmla="*/ 2642992 w 2968669"/>
              <a:gd name="connsiteY48" fmla="*/ 1509386 h 2104919"/>
              <a:gd name="connsiteX49" fmla="*/ 2621071 w 2968669"/>
              <a:gd name="connsiteY49" fmla="*/ 1609594 h 2104919"/>
              <a:gd name="connsiteX50" fmla="*/ 2642992 w 2968669"/>
              <a:gd name="connsiteY50" fmla="*/ 1691013 h 2104919"/>
              <a:gd name="connsiteX51" fmla="*/ 2715017 w 2968669"/>
              <a:gd name="connsiteY51" fmla="*/ 1712934 h 2104919"/>
              <a:gd name="connsiteX52" fmla="*/ 2752595 w 2968669"/>
              <a:gd name="connsiteY52" fmla="*/ 1750512 h 2104919"/>
              <a:gd name="connsiteX53" fmla="*/ 2721280 w 2968669"/>
              <a:gd name="connsiteY53" fmla="*/ 1781827 h 2104919"/>
              <a:gd name="connsiteX54" fmla="*/ 2664913 w 2968669"/>
              <a:gd name="connsiteY54" fmla="*/ 1753643 h 2104919"/>
              <a:gd name="connsiteX55" fmla="*/ 2633597 w 2968669"/>
              <a:gd name="connsiteY55" fmla="*/ 1794353 h 2104919"/>
              <a:gd name="connsiteX56" fmla="*/ 2608545 w 2968669"/>
              <a:gd name="connsiteY56" fmla="*/ 1775564 h 2104919"/>
              <a:gd name="connsiteX57" fmla="*/ 2577230 w 2968669"/>
              <a:gd name="connsiteY57" fmla="*/ 1822537 h 2104919"/>
              <a:gd name="connsiteX58" fmla="*/ 2486417 w 2968669"/>
              <a:gd name="connsiteY58" fmla="*/ 1784958 h 2104919"/>
              <a:gd name="connsiteX59" fmla="*/ 2486417 w 2968669"/>
              <a:gd name="connsiteY59" fmla="*/ 1753643 h 2104919"/>
              <a:gd name="connsiteX60" fmla="*/ 2414392 w 2968669"/>
              <a:gd name="connsiteY60" fmla="*/ 1687882 h 2104919"/>
              <a:gd name="connsiteX61" fmla="*/ 2408129 w 2968669"/>
              <a:gd name="connsiteY61" fmla="*/ 1684750 h 2104919"/>
              <a:gd name="connsiteX62" fmla="*/ 2345499 w 2968669"/>
              <a:gd name="connsiteY62" fmla="*/ 1719197 h 2104919"/>
              <a:gd name="connsiteX63" fmla="*/ 2424536 w 2968669"/>
              <a:gd name="connsiteY63" fmla="*/ 1788713 h 2104919"/>
              <a:gd name="connsiteX64" fmla="*/ 2257817 w 2968669"/>
              <a:gd name="connsiteY64" fmla="*/ 1932139 h 2104919"/>
              <a:gd name="connsiteX65" fmla="*/ 2219130 w 2968669"/>
              <a:gd name="connsiteY65" fmla="*/ 1927442 h 2104919"/>
              <a:gd name="connsiteX66" fmla="*/ 2185792 w 2968669"/>
              <a:gd name="connsiteY66" fmla="*/ 1919614 h 2104919"/>
              <a:gd name="connsiteX67" fmla="*/ 2170134 w 2968669"/>
              <a:gd name="connsiteY67" fmla="*/ 1872641 h 2104919"/>
              <a:gd name="connsiteX68" fmla="*/ 2076189 w 2968669"/>
              <a:gd name="connsiteY68" fmla="*/ 1884696 h 2104919"/>
              <a:gd name="connsiteX69" fmla="*/ 2076189 w 2968669"/>
              <a:gd name="connsiteY69" fmla="*/ 1844457 h 2104919"/>
              <a:gd name="connsiteX70" fmla="*/ 2135688 w 2968669"/>
              <a:gd name="connsiteY70" fmla="*/ 1842696 h 2104919"/>
              <a:gd name="connsiteX71" fmla="*/ 2035480 w 2968669"/>
              <a:gd name="connsiteY71" fmla="*/ 1766169 h 2104919"/>
              <a:gd name="connsiteX72" fmla="*/ 2053649 w 2968669"/>
              <a:gd name="connsiteY72" fmla="*/ 1730483 h 2104919"/>
              <a:gd name="connsiteX73" fmla="*/ 2004165 w 2968669"/>
              <a:gd name="connsiteY73" fmla="*/ 1684750 h 2104919"/>
              <a:gd name="connsiteX74" fmla="*/ 1910220 w 2968669"/>
              <a:gd name="connsiteY74" fmla="*/ 1731723 h 2104919"/>
              <a:gd name="connsiteX75" fmla="*/ 1919614 w 2968669"/>
              <a:gd name="connsiteY75" fmla="*/ 1775563 h 2104919"/>
              <a:gd name="connsiteX76" fmla="*/ 1966587 w 2968669"/>
              <a:gd name="connsiteY76" fmla="*/ 1784487 h 2104919"/>
              <a:gd name="connsiteX77" fmla="*/ 1882036 w 2968669"/>
              <a:gd name="connsiteY77" fmla="*/ 1954190 h 2104919"/>
              <a:gd name="connsiteX78" fmla="*/ 1932140 w 2968669"/>
              <a:gd name="connsiteY78" fmla="*/ 2019821 h 2104919"/>
              <a:gd name="connsiteX79" fmla="*/ 1972850 w 2968669"/>
              <a:gd name="connsiteY79" fmla="*/ 2038610 h 2104919"/>
              <a:gd name="connsiteX80" fmla="*/ 1964336 w 2968669"/>
              <a:gd name="connsiteY80" fmla="*/ 2060791 h 2104919"/>
              <a:gd name="connsiteX81" fmla="*/ 1970469 w 2968669"/>
              <a:gd name="connsiteY81" fmla="*/ 2103003 h 2104919"/>
              <a:gd name="connsiteX82" fmla="*/ 1930640 w 2968669"/>
              <a:gd name="connsiteY82" fmla="*/ 2093346 h 2104919"/>
              <a:gd name="connsiteX83" fmla="*/ 1934521 w 2968669"/>
              <a:gd name="connsiteY83" fmla="*/ 2054529 h 2104919"/>
              <a:gd name="connsiteX84" fmla="*/ 1875773 w 2968669"/>
              <a:gd name="connsiteY84" fmla="*/ 2016690 h 2104919"/>
              <a:gd name="connsiteX85" fmla="*/ 1878023 w 2968669"/>
              <a:gd name="connsiteY85" fmla="*/ 2080952 h 2104919"/>
              <a:gd name="connsiteX86" fmla="*/ 1819406 w 2968669"/>
              <a:gd name="connsiteY86" fmla="*/ 2076189 h 2104919"/>
              <a:gd name="connsiteX87" fmla="*/ 1750252 w 2968669"/>
              <a:gd name="connsiteY87" fmla="*/ 2101860 h 2104919"/>
              <a:gd name="connsiteX88" fmla="*/ 1686381 w 2968669"/>
              <a:gd name="connsiteY88" fmla="*/ 2075309 h 2104919"/>
              <a:gd name="connsiteX89" fmla="*/ 1694896 w 2968669"/>
              <a:gd name="connsiteY89" fmla="*/ 2045754 h 2104919"/>
              <a:gd name="connsiteX90" fmla="*/ 1628384 w 2968669"/>
              <a:gd name="connsiteY90" fmla="*/ 2016690 h 2104919"/>
              <a:gd name="connsiteX91" fmla="*/ 1628384 w 2968669"/>
              <a:gd name="connsiteY91" fmla="*/ 1944665 h 2104919"/>
              <a:gd name="connsiteX92" fmla="*/ 1625252 w 2968669"/>
              <a:gd name="connsiteY92" fmla="*/ 1882035 h 2104919"/>
              <a:gd name="connsiteX93" fmla="*/ 1647173 w 2968669"/>
              <a:gd name="connsiteY93" fmla="*/ 1847589 h 2104919"/>
              <a:gd name="connsiteX94" fmla="*/ 1590806 w 2968669"/>
              <a:gd name="connsiteY94" fmla="*/ 1769301 h 2104919"/>
              <a:gd name="connsiteX95" fmla="*/ 1566504 w 2968669"/>
              <a:gd name="connsiteY95" fmla="*/ 1804628 h 2104919"/>
              <a:gd name="connsiteX96" fmla="*/ 1528176 w 2968669"/>
              <a:gd name="connsiteY96" fmla="*/ 1759906 h 2104919"/>
              <a:gd name="connsiteX97" fmla="*/ 1499992 w 2968669"/>
              <a:gd name="connsiteY97" fmla="*/ 1810010 h 2104919"/>
              <a:gd name="connsiteX98" fmla="*/ 1435730 w 2968669"/>
              <a:gd name="connsiteY98" fmla="*/ 1774813 h 2104919"/>
              <a:gd name="connsiteX99" fmla="*/ 1462414 w 2968669"/>
              <a:gd name="connsiteY99" fmla="*/ 1722328 h 2104919"/>
              <a:gd name="connsiteX100" fmla="*/ 1487466 w 2968669"/>
              <a:gd name="connsiteY100" fmla="*/ 1700408 h 2104919"/>
              <a:gd name="connsiteX101" fmla="*/ 1427967 w 2968669"/>
              <a:gd name="connsiteY101" fmla="*/ 1665961 h 2104919"/>
              <a:gd name="connsiteX102" fmla="*/ 1421834 w 2968669"/>
              <a:gd name="connsiteY102" fmla="*/ 1703409 h 2104919"/>
              <a:gd name="connsiteX103" fmla="*/ 1261997 w 2968669"/>
              <a:gd name="connsiteY103" fmla="*/ 1650304 h 2104919"/>
              <a:gd name="connsiteX104" fmla="*/ 1377863 w 2968669"/>
              <a:gd name="connsiteY104" fmla="*/ 1528175 h 2104919"/>
              <a:gd name="connsiteX105" fmla="*/ 1355943 w 2968669"/>
              <a:gd name="connsiteY105" fmla="*/ 1487465 h 2104919"/>
              <a:gd name="connsiteX106" fmla="*/ 1330891 w 2968669"/>
              <a:gd name="connsiteY106" fmla="*/ 1471808 h 2104919"/>
              <a:gd name="connsiteX107" fmla="*/ 1394402 w 2968669"/>
              <a:gd name="connsiteY107" fmla="*/ 1404318 h 2104919"/>
              <a:gd name="connsiteX108" fmla="*/ 1390454 w 2968669"/>
              <a:gd name="connsiteY108" fmla="*/ 1367847 h 2104919"/>
              <a:gd name="connsiteX109" fmla="*/ 1419029 w 2968669"/>
              <a:gd name="connsiteY109" fmla="*/ 1363085 h 2104919"/>
              <a:gd name="connsiteX110" fmla="*/ 1424836 w 2968669"/>
              <a:gd name="connsiteY110" fmla="*/ 1290180 h 2104919"/>
              <a:gd name="connsiteX111" fmla="*/ 1327759 w 2968669"/>
              <a:gd name="connsiteY111" fmla="*/ 1293931 h 2104919"/>
              <a:gd name="connsiteX112" fmla="*/ 1273154 w 2968669"/>
              <a:gd name="connsiteY112" fmla="*/ 1273772 h 2104919"/>
              <a:gd name="connsiteX113" fmla="*/ 1178589 w 2968669"/>
              <a:gd name="connsiteY113" fmla="*/ 1347918 h 2104919"/>
              <a:gd name="connsiteX114" fmla="*/ 1088655 w 2968669"/>
              <a:gd name="connsiteY114" fmla="*/ 1434719 h 2104919"/>
              <a:gd name="connsiteX115" fmla="*/ 1018621 w 2968669"/>
              <a:gd name="connsiteY115" fmla="*/ 1428977 h 2104919"/>
              <a:gd name="connsiteX116" fmla="*/ 940464 w 2968669"/>
              <a:gd name="connsiteY116" fmla="*/ 1272403 h 2104919"/>
              <a:gd name="connsiteX117" fmla="*/ 873691 w 2968669"/>
              <a:gd name="connsiteY117" fmla="*/ 1224419 h 2104919"/>
              <a:gd name="connsiteX118" fmla="*/ 829850 w 2968669"/>
              <a:gd name="connsiteY118" fmla="*/ 1227550 h 2104919"/>
              <a:gd name="connsiteX119" fmla="*/ 804797 w 2968669"/>
              <a:gd name="connsiteY119" fmla="*/ 1180578 h 2104919"/>
              <a:gd name="connsiteX120" fmla="*/ 753193 w 2968669"/>
              <a:gd name="connsiteY120" fmla="*/ 1161169 h 2104919"/>
              <a:gd name="connsiteX121" fmla="*/ 704589 w 2968669"/>
              <a:gd name="connsiteY121" fmla="*/ 1224419 h 2104919"/>
              <a:gd name="connsiteX122" fmla="*/ 638828 w 2968669"/>
              <a:gd name="connsiteY122" fmla="*/ 1221287 h 2104919"/>
              <a:gd name="connsiteX123" fmla="*/ 594236 w 2968669"/>
              <a:gd name="connsiteY123" fmla="*/ 1160288 h 2104919"/>
              <a:gd name="connsiteX124" fmla="*/ 521461 w 2968669"/>
              <a:gd name="connsiteY124" fmla="*/ 1153275 h 2104919"/>
              <a:gd name="connsiteX125" fmla="*/ 526093 w 2968669"/>
              <a:gd name="connsiteY125" fmla="*/ 1233813 h 2104919"/>
              <a:gd name="connsiteX126" fmla="*/ 501041 w 2968669"/>
              <a:gd name="connsiteY126" fmla="*/ 1249471 h 2104919"/>
              <a:gd name="connsiteX127" fmla="*/ 504923 w 2968669"/>
              <a:gd name="connsiteY127" fmla="*/ 1320615 h 2104919"/>
              <a:gd name="connsiteX128" fmla="*/ 369779 w 2968669"/>
              <a:gd name="connsiteY128" fmla="*/ 1318364 h 2104919"/>
              <a:gd name="connsiteX129" fmla="*/ 356993 w 2968669"/>
              <a:gd name="connsiteY129" fmla="*/ 1308316 h 2104919"/>
              <a:gd name="connsiteX130" fmla="*/ 269310 w 2968669"/>
              <a:gd name="connsiteY130" fmla="*/ 1315232 h 2104919"/>
              <a:gd name="connsiteX131" fmla="*/ 271691 w 2968669"/>
              <a:gd name="connsiteY131" fmla="*/ 1267509 h 2104919"/>
              <a:gd name="connsiteX132" fmla="*/ 296873 w 2968669"/>
              <a:gd name="connsiteY132" fmla="*/ 1247220 h 2104919"/>
              <a:gd name="connsiteX133" fmla="*/ 272441 w 2968669"/>
              <a:gd name="connsiteY133" fmla="*/ 1202498 h 2104919"/>
              <a:gd name="connsiteX134" fmla="*/ 280792 w 2968669"/>
              <a:gd name="connsiteY134" fmla="*/ 1189254 h 2104919"/>
              <a:gd name="connsiteX135" fmla="*/ 291100 w 2968669"/>
              <a:gd name="connsiteY135" fmla="*/ 1116577 h 2104919"/>
              <a:gd name="connsiteX136" fmla="*/ 322545 w 2968669"/>
              <a:gd name="connsiteY136" fmla="*/ 973898 h 2104919"/>
              <a:gd name="connsiteX137" fmla="*/ 307769 w 2968669"/>
              <a:gd name="connsiteY137" fmla="*/ 941702 h 2104919"/>
              <a:gd name="connsiteX138" fmla="*/ 262296 w 2968669"/>
              <a:gd name="connsiteY138" fmla="*/ 931558 h 2104919"/>
              <a:gd name="connsiteX139" fmla="*/ 234863 w 2968669"/>
              <a:gd name="connsiteY139" fmla="*/ 911268 h 2104919"/>
              <a:gd name="connsiteX140" fmla="*/ 178496 w 2968669"/>
              <a:gd name="connsiteY140" fmla="*/ 926045 h 2104919"/>
              <a:gd name="connsiteX141" fmla="*/ 144050 w 2968669"/>
              <a:gd name="connsiteY141" fmla="*/ 911268 h 2104919"/>
              <a:gd name="connsiteX142" fmla="*/ 115866 w 2968669"/>
              <a:gd name="connsiteY142" fmla="*/ 911268 h 2104919"/>
              <a:gd name="connsiteX143" fmla="*/ 115866 w 2968669"/>
              <a:gd name="connsiteY143" fmla="*/ 923794 h 2104919"/>
              <a:gd name="connsiteX144" fmla="*/ 75156 w 2968669"/>
              <a:gd name="connsiteY144" fmla="*/ 920663 h 2104919"/>
              <a:gd name="connsiteX145" fmla="*/ 0 w 2968669"/>
              <a:gd name="connsiteY145" fmla="*/ 864295 h 2104919"/>
              <a:gd name="connsiteX0" fmla="*/ 0 w 2968669"/>
              <a:gd name="connsiteY0" fmla="*/ 864295 h 2104919"/>
              <a:gd name="connsiteX1" fmla="*/ 322545 w 2968669"/>
              <a:gd name="connsiteY1" fmla="*/ 876821 h 2104919"/>
              <a:gd name="connsiteX2" fmla="*/ 742167 w 2968669"/>
              <a:gd name="connsiteY2" fmla="*/ 789139 h 2104919"/>
              <a:gd name="connsiteX3" fmla="*/ 1086634 w 2968669"/>
              <a:gd name="connsiteY3" fmla="*/ 541749 h 2104919"/>
              <a:gd name="connsiteX4" fmla="*/ 1255734 w 2968669"/>
              <a:gd name="connsiteY4" fmla="*/ 294361 h 2104919"/>
              <a:gd name="connsiteX5" fmla="*/ 1265129 w 2968669"/>
              <a:gd name="connsiteY5" fmla="*/ 216074 h 2104919"/>
              <a:gd name="connsiteX6" fmla="*/ 1305839 w 2968669"/>
              <a:gd name="connsiteY6" fmla="*/ 153443 h 2104919"/>
              <a:gd name="connsiteX7" fmla="*/ 1334022 w 2968669"/>
              <a:gd name="connsiteY7" fmla="*/ 184758 h 2104919"/>
              <a:gd name="connsiteX8" fmla="*/ 1459282 w 2968669"/>
              <a:gd name="connsiteY8" fmla="*/ 178495 h 2104919"/>
              <a:gd name="connsiteX9" fmla="*/ 2026085 w 2968669"/>
              <a:gd name="connsiteY9" fmla="*/ 0 h 2104919"/>
              <a:gd name="connsiteX10" fmla="*/ 2029217 w 2968669"/>
              <a:gd name="connsiteY10" fmla="*/ 25052 h 2104919"/>
              <a:gd name="connsiteX11" fmla="*/ 2051137 w 2968669"/>
              <a:gd name="connsiteY11" fmla="*/ 34446 h 2104919"/>
              <a:gd name="connsiteX12" fmla="*/ 2048006 w 2968669"/>
              <a:gd name="connsiteY12" fmla="*/ 109602 h 2104919"/>
              <a:gd name="connsiteX13" fmla="*/ 2094978 w 2968669"/>
              <a:gd name="connsiteY13" fmla="*/ 153443 h 2104919"/>
              <a:gd name="connsiteX14" fmla="*/ 2195187 w 2968669"/>
              <a:gd name="connsiteY14" fmla="*/ 325676 h 2104919"/>
              <a:gd name="connsiteX15" fmla="*/ 2198318 w 2968669"/>
              <a:gd name="connsiteY15" fmla="*/ 479120 h 2104919"/>
              <a:gd name="connsiteX16" fmla="*/ 2235896 w 2968669"/>
              <a:gd name="connsiteY16" fmla="*/ 548013 h 2104919"/>
              <a:gd name="connsiteX17" fmla="*/ 2270343 w 2968669"/>
              <a:gd name="connsiteY17" fmla="*/ 579328 h 2104919"/>
              <a:gd name="connsiteX18" fmla="*/ 2351762 w 2968669"/>
              <a:gd name="connsiteY18" fmla="*/ 579328 h 2104919"/>
              <a:gd name="connsiteX19" fmla="*/ 2398734 w 2968669"/>
              <a:gd name="connsiteY19" fmla="*/ 635695 h 2104919"/>
              <a:gd name="connsiteX20" fmla="*/ 2439444 w 2968669"/>
              <a:gd name="connsiteY20" fmla="*/ 663879 h 2104919"/>
              <a:gd name="connsiteX21" fmla="*/ 2461365 w 2968669"/>
              <a:gd name="connsiteY21" fmla="*/ 701457 h 2104919"/>
              <a:gd name="connsiteX22" fmla="*/ 2533389 w 2968669"/>
              <a:gd name="connsiteY22" fmla="*/ 641958 h 2104919"/>
              <a:gd name="connsiteX23" fmla="*/ 2555310 w 2968669"/>
              <a:gd name="connsiteY23" fmla="*/ 657616 h 2104919"/>
              <a:gd name="connsiteX24" fmla="*/ 2549047 w 2968669"/>
              <a:gd name="connsiteY24" fmla="*/ 682668 h 2104919"/>
              <a:gd name="connsiteX25" fmla="*/ 2602282 w 2968669"/>
              <a:gd name="connsiteY25" fmla="*/ 745298 h 2104919"/>
              <a:gd name="connsiteX26" fmla="*/ 2583493 w 2968669"/>
              <a:gd name="connsiteY26" fmla="*/ 760956 h 2104919"/>
              <a:gd name="connsiteX27" fmla="*/ 2495811 w 2968669"/>
              <a:gd name="connsiteY27" fmla="*/ 873689 h 2104919"/>
              <a:gd name="connsiteX28" fmla="*/ 2624203 w 2968669"/>
              <a:gd name="connsiteY28" fmla="*/ 926926 h 2104919"/>
              <a:gd name="connsiteX29" fmla="*/ 2668044 w 2968669"/>
              <a:gd name="connsiteY29" fmla="*/ 998950 h 2104919"/>
              <a:gd name="connsiteX30" fmla="*/ 2693096 w 2968669"/>
              <a:gd name="connsiteY30" fmla="*/ 1033397 h 2104919"/>
              <a:gd name="connsiteX31" fmla="*/ 2752595 w 2968669"/>
              <a:gd name="connsiteY31" fmla="*/ 1083501 h 2104919"/>
              <a:gd name="connsiteX32" fmla="*/ 2696228 w 2968669"/>
              <a:gd name="connsiteY32" fmla="*/ 1168052 h 2104919"/>
              <a:gd name="connsiteX33" fmla="*/ 2780778 w 2968669"/>
              <a:gd name="connsiteY33" fmla="*/ 1183709 h 2104919"/>
              <a:gd name="connsiteX34" fmla="*/ 2830883 w 2968669"/>
              <a:gd name="connsiteY34" fmla="*/ 1161789 h 2104919"/>
              <a:gd name="connsiteX35" fmla="*/ 2849671 w 2968669"/>
              <a:gd name="connsiteY35" fmla="*/ 1193104 h 2104919"/>
              <a:gd name="connsiteX36" fmla="*/ 2812093 w 2968669"/>
              <a:gd name="connsiteY36" fmla="*/ 1211893 h 2104919"/>
              <a:gd name="connsiteX37" fmla="*/ 2874724 w 2968669"/>
              <a:gd name="connsiteY37" fmla="*/ 1227550 h 2104919"/>
              <a:gd name="connsiteX38" fmla="*/ 2884118 w 2968669"/>
              <a:gd name="connsiteY38" fmla="*/ 1180578 h 2104919"/>
              <a:gd name="connsiteX39" fmla="*/ 2962406 w 2968669"/>
              <a:gd name="connsiteY39" fmla="*/ 1252602 h 2104919"/>
              <a:gd name="connsiteX40" fmla="*/ 2968669 w 2968669"/>
              <a:gd name="connsiteY40" fmla="*/ 1293312 h 2104919"/>
              <a:gd name="connsiteX41" fmla="*/ 2865329 w 2968669"/>
              <a:gd name="connsiteY41" fmla="*/ 1305838 h 2104919"/>
              <a:gd name="connsiteX42" fmla="*/ 2740069 w 2968669"/>
              <a:gd name="connsiteY42" fmla="*/ 1277654 h 2104919"/>
              <a:gd name="connsiteX43" fmla="*/ 2711885 w 2968669"/>
              <a:gd name="connsiteY43" fmla="*/ 1340284 h 2104919"/>
              <a:gd name="connsiteX44" fmla="*/ 2630466 w 2968669"/>
              <a:gd name="connsiteY44" fmla="*/ 1340284 h 2104919"/>
              <a:gd name="connsiteX45" fmla="*/ 2611677 w 2968669"/>
              <a:gd name="connsiteY45" fmla="*/ 1387257 h 2104919"/>
              <a:gd name="connsiteX46" fmla="*/ 2642992 w 2968669"/>
              <a:gd name="connsiteY46" fmla="*/ 1424835 h 2104919"/>
              <a:gd name="connsiteX47" fmla="*/ 2596019 w 2968669"/>
              <a:gd name="connsiteY47" fmla="*/ 1487465 h 2104919"/>
              <a:gd name="connsiteX48" fmla="*/ 2642992 w 2968669"/>
              <a:gd name="connsiteY48" fmla="*/ 1509386 h 2104919"/>
              <a:gd name="connsiteX49" fmla="*/ 2621071 w 2968669"/>
              <a:gd name="connsiteY49" fmla="*/ 1609594 h 2104919"/>
              <a:gd name="connsiteX50" fmla="*/ 2642992 w 2968669"/>
              <a:gd name="connsiteY50" fmla="*/ 1691013 h 2104919"/>
              <a:gd name="connsiteX51" fmla="*/ 2715017 w 2968669"/>
              <a:gd name="connsiteY51" fmla="*/ 1712934 h 2104919"/>
              <a:gd name="connsiteX52" fmla="*/ 2752595 w 2968669"/>
              <a:gd name="connsiteY52" fmla="*/ 1750512 h 2104919"/>
              <a:gd name="connsiteX53" fmla="*/ 2721280 w 2968669"/>
              <a:gd name="connsiteY53" fmla="*/ 1781827 h 2104919"/>
              <a:gd name="connsiteX54" fmla="*/ 2664913 w 2968669"/>
              <a:gd name="connsiteY54" fmla="*/ 1753643 h 2104919"/>
              <a:gd name="connsiteX55" fmla="*/ 2633597 w 2968669"/>
              <a:gd name="connsiteY55" fmla="*/ 1794353 h 2104919"/>
              <a:gd name="connsiteX56" fmla="*/ 2608545 w 2968669"/>
              <a:gd name="connsiteY56" fmla="*/ 1775564 h 2104919"/>
              <a:gd name="connsiteX57" fmla="*/ 2577230 w 2968669"/>
              <a:gd name="connsiteY57" fmla="*/ 1822537 h 2104919"/>
              <a:gd name="connsiteX58" fmla="*/ 2486417 w 2968669"/>
              <a:gd name="connsiteY58" fmla="*/ 1784958 h 2104919"/>
              <a:gd name="connsiteX59" fmla="*/ 2486417 w 2968669"/>
              <a:gd name="connsiteY59" fmla="*/ 1753643 h 2104919"/>
              <a:gd name="connsiteX60" fmla="*/ 2414392 w 2968669"/>
              <a:gd name="connsiteY60" fmla="*/ 1687882 h 2104919"/>
              <a:gd name="connsiteX61" fmla="*/ 2408129 w 2968669"/>
              <a:gd name="connsiteY61" fmla="*/ 1684750 h 2104919"/>
              <a:gd name="connsiteX62" fmla="*/ 2345499 w 2968669"/>
              <a:gd name="connsiteY62" fmla="*/ 1719197 h 2104919"/>
              <a:gd name="connsiteX63" fmla="*/ 2424536 w 2968669"/>
              <a:gd name="connsiteY63" fmla="*/ 1788713 h 2104919"/>
              <a:gd name="connsiteX64" fmla="*/ 2257817 w 2968669"/>
              <a:gd name="connsiteY64" fmla="*/ 1932139 h 2104919"/>
              <a:gd name="connsiteX65" fmla="*/ 2219130 w 2968669"/>
              <a:gd name="connsiteY65" fmla="*/ 1927442 h 2104919"/>
              <a:gd name="connsiteX66" fmla="*/ 2185792 w 2968669"/>
              <a:gd name="connsiteY66" fmla="*/ 1919614 h 2104919"/>
              <a:gd name="connsiteX67" fmla="*/ 2170134 w 2968669"/>
              <a:gd name="connsiteY67" fmla="*/ 1881682 h 2104919"/>
              <a:gd name="connsiteX68" fmla="*/ 2076189 w 2968669"/>
              <a:gd name="connsiteY68" fmla="*/ 1884696 h 2104919"/>
              <a:gd name="connsiteX69" fmla="*/ 2076189 w 2968669"/>
              <a:gd name="connsiteY69" fmla="*/ 1844457 h 2104919"/>
              <a:gd name="connsiteX70" fmla="*/ 2135688 w 2968669"/>
              <a:gd name="connsiteY70" fmla="*/ 1842696 h 2104919"/>
              <a:gd name="connsiteX71" fmla="*/ 2035480 w 2968669"/>
              <a:gd name="connsiteY71" fmla="*/ 1766169 h 2104919"/>
              <a:gd name="connsiteX72" fmla="*/ 2053649 w 2968669"/>
              <a:gd name="connsiteY72" fmla="*/ 1730483 h 2104919"/>
              <a:gd name="connsiteX73" fmla="*/ 2004165 w 2968669"/>
              <a:gd name="connsiteY73" fmla="*/ 1684750 h 2104919"/>
              <a:gd name="connsiteX74" fmla="*/ 1910220 w 2968669"/>
              <a:gd name="connsiteY74" fmla="*/ 1731723 h 2104919"/>
              <a:gd name="connsiteX75" fmla="*/ 1919614 w 2968669"/>
              <a:gd name="connsiteY75" fmla="*/ 1775563 h 2104919"/>
              <a:gd name="connsiteX76" fmla="*/ 1966587 w 2968669"/>
              <a:gd name="connsiteY76" fmla="*/ 1784487 h 2104919"/>
              <a:gd name="connsiteX77" fmla="*/ 1882036 w 2968669"/>
              <a:gd name="connsiteY77" fmla="*/ 1954190 h 2104919"/>
              <a:gd name="connsiteX78" fmla="*/ 1932140 w 2968669"/>
              <a:gd name="connsiteY78" fmla="*/ 2019821 h 2104919"/>
              <a:gd name="connsiteX79" fmla="*/ 1972850 w 2968669"/>
              <a:gd name="connsiteY79" fmla="*/ 2038610 h 2104919"/>
              <a:gd name="connsiteX80" fmla="*/ 1964336 w 2968669"/>
              <a:gd name="connsiteY80" fmla="*/ 2060791 h 2104919"/>
              <a:gd name="connsiteX81" fmla="*/ 1970469 w 2968669"/>
              <a:gd name="connsiteY81" fmla="*/ 2103003 h 2104919"/>
              <a:gd name="connsiteX82" fmla="*/ 1930640 w 2968669"/>
              <a:gd name="connsiteY82" fmla="*/ 2093346 h 2104919"/>
              <a:gd name="connsiteX83" fmla="*/ 1934521 w 2968669"/>
              <a:gd name="connsiteY83" fmla="*/ 2054529 h 2104919"/>
              <a:gd name="connsiteX84" fmla="*/ 1875773 w 2968669"/>
              <a:gd name="connsiteY84" fmla="*/ 2016690 h 2104919"/>
              <a:gd name="connsiteX85" fmla="*/ 1878023 w 2968669"/>
              <a:gd name="connsiteY85" fmla="*/ 2080952 h 2104919"/>
              <a:gd name="connsiteX86" fmla="*/ 1819406 w 2968669"/>
              <a:gd name="connsiteY86" fmla="*/ 2076189 h 2104919"/>
              <a:gd name="connsiteX87" fmla="*/ 1750252 w 2968669"/>
              <a:gd name="connsiteY87" fmla="*/ 2101860 h 2104919"/>
              <a:gd name="connsiteX88" fmla="*/ 1686381 w 2968669"/>
              <a:gd name="connsiteY88" fmla="*/ 2075309 h 2104919"/>
              <a:gd name="connsiteX89" fmla="*/ 1694896 w 2968669"/>
              <a:gd name="connsiteY89" fmla="*/ 2045754 h 2104919"/>
              <a:gd name="connsiteX90" fmla="*/ 1628384 w 2968669"/>
              <a:gd name="connsiteY90" fmla="*/ 2016690 h 2104919"/>
              <a:gd name="connsiteX91" fmla="*/ 1628384 w 2968669"/>
              <a:gd name="connsiteY91" fmla="*/ 1944665 h 2104919"/>
              <a:gd name="connsiteX92" fmla="*/ 1625252 w 2968669"/>
              <a:gd name="connsiteY92" fmla="*/ 1882035 h 2104919"/>
              <a:gd name="connsiteX93" fmla="*/ 1647173 w 2968669"/>
              <a:gd name="connsiteY93" fmla="*/ 1847589 h 2104919"/>
              <a:gd name="connsiteX94" fmla="*/ 1590806 w 2968669"/>
              <a:gd name="connsiteY94" fmla="*/ 1769301 h 2104919"/>
              <a:gd name="connsiteX95" fmla="*/ 1566504 w 2968669"/>
              <a:gd name="connsiteY95" fmla="*/ 1804628 h 2104919"/>
              <a:gd name="connsiteX96" fmla="*/ 1528176 w 2968669"/>
              <a:gd name="connsiteY96" fmla="*/ 1759906 h 2104919"/>
              <a:gd name="connsiteX97" fmla="*/ 1499992 w 2968669"/>
              <a:gd name="connsiteY97" fmla="*/ 1810010 h 2104919"/>
              <a:gd name="connsiteX98" fmla="*/ 1435730 w 2968669"/>
              <a:gd name="connsiteY98" fmla="*/ 1774813 h 2104919"/>
              <a:gd name="connsiteX99" fmla="*/ 1462414 w 2968669"/>
              <a:gd name="connsiteY99" fmla="*/ 1722328 h 2104919"/>
              <a:gd name="connsiteX100" fmla="*/ 1487466 w 2968669"/>
              <a:gd name="connsiteY100" fmla="*/ 1700408 h 2104919"/>
              <a:gd name="connsiteX101" fmla="*/ 1427967 w 2968669"/>
              <a:gd name="connsiteY101" fmla="*/ 1665961 h 2104919"/>
              <a:gd name="connsiteX102" fmla="*/ 1421834 w 2968669"/>
              <a:gd name="connsiteY102" fmla="*/ 1703409 h 2104919"/>
              <a:gd name="connsiteX103" fmla="*/ 1261997 w 2968669"/>
              <a:gd name="connsiteY103" fmla="*/ 1650304 h 2104919"/>
              <a:gd name="connsiteX104" fmla="*/ 1377863 w 2968669"/>
              <a:gd name="connsiteY104" fmla="*/ 1528175 h 2104919"/>
              <a:gd name="connsiteX105" fmla="*/ 1355943 w 2968669"/>
              <a:gd name="connsiteY105" fmla="*/ 1487465 h 2104919"/>
              <a:gd name="connsiteX106" fmla="*/ 1330891 w 2968669"/>
              <a:gd name="connsiteY106" fmla="*/ 1471808 h 2104919"/>
              <a:gd name="connsiteX107" fmla="*/ 1394402 w 2968669"/>
              <a:gd name="connsiteY107" fmla="*/ 1404318 h 2104919"/>
              <a:gd name="connsiteX108" fmla="*/ 1390454 w 2968669"/>
              <a:gd name="connsiteY108" fmla="*/ 1367847 h 2104919"/>
              <a:gd name="connsiteX109" fmla="*/ 1419029 w 2968669"/>
              <a:gd name="connsiteY109" fmla="*/ 1363085 h 2104919"/>
              <a:gd name="connsiteX110" fmla="*/ 1424836 w 2968669"/>
              <a:gd name="connsiteY110" fmla="*/ 1290180 h 2104919"/>
              <a:gd name="connsiteX111" fmla="*/ 1327759 w 2968669"/>
              <a:gd name="connsiteY111" fmla="*/ 1293931 h 2104919"/>
              <a:gd name="connsiteX112" fmla="*/ 1273154 w 2968669"/>
              <a:gd name="connsiteY112" fmla="*/ 1273772 h 2104919"/>
              <a:gd name="connsiteX113" fmla="*/ 1178589 w 2968669"/>
              <a:gd name="connsiteY113" fmla="*/ 1347918 h 2104919"/>
              <a:gd name="connsiteX114" fmla="*/ 1088655 w 2968669"/>
              <a:gd name="connsiteY114" fmla="*/ 1434719 h 2104919"/>
              <a:gd name="connsiteX115" fmla="*/ 1018621 w 2968669"/>
              <a:gd name="connsiteY115" fmla="*/ 1428977 h 2104919"/>
              <a:gd name="connsiteX116" fmla="*/ 940464 w 2968669"/>
              <a:gd name="connsiteY116" fmla="*/ 1272403 h 2104919"/>
              <a:gd name="connsiteX117" fmla="*/ 873691 w 2968669"/>
              <a:gd name="connsiteY117" fmla="*/ 1224419 h 2104919"/>
              <a:gd name="connsiteX118" fmla="*/ 829850 w 2968669"/>
              <a:gd name="connsiteY118" fmla="*/ 1227550 h 2104919"/>
              <a:gd name="connsiteX119" fmla="*/ 804797 w 2968669"/>
              <a:gd name="connsiteY119" fmla="*/ 1180578 h 2104919"/>
              <a:gd name="connsiteX120" fmla="*/ 753193 w 2968669"/>
              <a:gd name="connsiteY120" fmla="*/ 1161169 h 2104919"/>
              <a:gd name="connsiteX121" fmla="*/ 704589 w 2968669"/>
              <a:gd name="connsiteY121" fmla="*/ 1224419 h 2104919"/>
              <a:gd name="connsiteX122" fmla="*/ 638828 w 2968669"/>
              <a:gd name="connsiteY122" fmla="*/ 1221287 h 2104919"/>
              <a:gd name="connsiteX123" fmla="*/ 594236 w 2968669"/>
              <a:gd name="connsiteY123" fmla="*/ 1160288 h 2104919"/>
              <a:gd name="connsiteX124" fmla="*/ 521461 w 2968669"/>
              <a:gd name="connsiteY124" fmla="*/ 1153275 h 2104919"/>
              <a:gd name="connsiteX125" fmla="*/ 526093 w 2968669"/>
              <a:gd name="connsiteY125" fmla="*/ 1233813 h 2104919"/>
              <a:gd name="connsiteX126" fmla="*/ 501041 w 2968669"/>
              <a:gd name="connsiteY126" fmla="*/ 1249471 h 2104919"/>
              <a:gd name="connsiteX127" fmla="*/ 504923 w 2968669"/>
              <a:gd name="connsiteY127" fmla="*/ 1320615 h 2104919"/>
              <a:gd name="connsiteX128" fmla="*/ 369779 w 2968669"/>
              <a:gd name="connsiteY128" fmla="*/ 1318364 h 2104919"/>
              <a:gd name="connsiteX129" fmla="*/ 356993 w 2968669"/>
              <a:gd name="connsiteY129" fmla="*/ 1308316 h 2104919"/>
              <a:gd name="connsiteX130" fmla="*/ 269310 w 2968669"/>
              <a:gd name="connsiteY130" fmla="*/ 1315232 h 2104919"/>
              <a:gd name="connsiteX131" fmla="*/ 271691 w 2968669"/>
              <a:gd name="connsiteY131" fmla="*/ 1267509 h 2104919"/>
              <a:gd name="connsiteX132" fmla="*/ 296873 w 2968669"/>
              <a:gd name="connsiteY132" fmla="*/ 1247220 h 2104919"/>
              <a:gd name="connsiteX133" fmla="*/ 272441 w 2968669"/>
              <a:gd name="connsiteY133" fmla="*/ 1202498 h 2104919"/>
              <a:gd name="connsiteX134" fmla="*/ 280792 w 2968669"/>
              <a:gd name="connsiteY134" fmla="*/ 1189254 h 2104919"/>
              <a:gd name="connsiteX135" fmla="*/ 291100 w 2968669"/>
              <a:gd name="connsiteY135" fmla="*/ 1116577 h 2104919"/>
              <a:gd name="connsiteX136" fmla="*/ 322545 w 2968669"/>
              <a:gd name="connsiteY136" fmla="*/ 973898 h 2104919"/>
              <a:gd name="connsiteX137" fmla="*/ 307769 w 2968669"/>
              <a:gd name="connsiteY137" fmla="*/ 941702 h 2104919"/>
              <a:gd name="connsiteX138" fmla="*/ 262296 w 2968669"/>
              <a:gd name="connsiteY138" fmla="*/ 931558 h 2104919"/>
              <a:gd name="connsiteX139" fmla="*/ 234863 w 2968669"/>
              <a:gd name="connsiteY139" fmla="*/ 911268 h 2104919"/>
              <a:gd name="connsiteX140" fmla="*/ 178496 w 2968669"/>
              <a:gd name="connsiteY140" fmla="*/ 926045 h 2104919"/>
              <a:gd name="connsiteX141" fmla="*/ 144050 w 2968669"/>
              <a:gd name="connsiteY141" fmla="*/ 911268 h 2104919"/>
              <a:gd name="connsiteX142" fmla="*/ 115866 w 2968669"/>
              <a:gd name="connsiteY142" fmla="*/ 911268 h 2104919"/>
              <a:gd name="connsiteX143" fmla="*/ 115866 w 2968669"/>
              <a:gd name="connsiteY143" fmla="*/ 923794 h 2104919"/>
              <a:gd name="connsiteX144" fmla="*/ 75156 w 2968669"/>
              <a:gd name="connsiteY144" fmla="*/ 920663 h 2104919"/>
              <a:gd name="connsiteX145" fmla="*/ 0 w 2968669"/>
              <a:gd name="connsiteY145" fmla="*/ 864295 h 2104919"/>
              <a:gd name="connsiteX0" fmla="*/ 0 w 2968669"/>
              <a:gd name="connsiteY0" fmla="*/ 864295 h 2104919"/>
              <a:gd name="connsiteX1" fmla="*/ 322545 w 2968669"/>
              <a:gd name="connsiteY1" fmla="*/ 876821 h 2104919"/>
              <a:gd name="connsiteX2" fmla="*/ 742167 w 2968669"/>
              <a:gd name="connsiteY2" fmla="*/ 789139 h 2104919"/>
              <a:gd name="connsiteX3" fmla="*/ 1086634 w 2968669"/>
              <a:gd name="connsiteY3" fmla="*/ 541749 h 2104919"/>
              <a:gd name="connsiteX4" fmla="*/ 1255734 w 2968669"/>
              <a:gd name="connsiteY4" fmla="*/ 294361 h 2104919"/>
              <a:gd name="connsiteX5" fmla="*/ 1265129 w 2968669"/>
              <a:gd name="connsiteY5" fmla="*/ 216074 h 2104919"/>
              <a:gd name="connsiteX6" fmla="*/ 1305839 w 2968669"/>
              <a:gd name="connsiteY6" fmla="*/ 153443 h 2104919"/>
              <a:gd name="connsiteX7" fmla="*/ 1334022 w 2968669"/>
              <a:gd name="connsiteY7" fmla="*/ 184758 h 2104919"/>
              <a:gd name="connsiteX8" fmla="*/ 1459282 w 2968669"/>
              <a:gd name="connsiteY8" fmla="*/ 178495 h 2104919"/>
              <a:gd name="connsiteX9" fmla="*/ 2026085 w 2968669"/>
              <a:gd name="connsiteY9" fmla="*/ 0 h 2104919"/>
              <a:gd name="connsiteX10" fmla="*/ 2029217 w 2968669"/>
              <a:gd name="connsiteY10" fmla="*/ 25052 h 2104919"/>
              <a:gd name="connsiteX11" fmla="*/ 2051137 w 2968669"/>
              <a:gd name="connsiteY11" fmla="*/ 34446 h 2104919"/>
              <a:gd name="connsiteX12" fmla="*/ 2048006 w 2968669"/>
              <a:gd name="connsiteY12" fmla="*/ 109602 h 2104919"/>
              <a:gd name="connsiteX13" fmla="*/ 2094978 w 2968669"/>
              <a:gd name="connsiteY13" fmla="*/ 153443 h 2104919"/>
              <a:gd name="connsiteX14" fmla="*/ 2195187 w 2968669"/>
              <a:gd name="connsiteY14" fmla="*/ 325676 h 2104919"/>
              <a:gd name="connsiteX15" fmla="*/ 2198318 w 2968669"/>
              <a:gd name="connsiteY15" fmla="*/ 479120 h 2104919"/>
              <a:gd name="connsiteX16" fmla="*/ 2235896 w 2968669"/>
              <a:gd name="connsiteY16" fmla="*/ 548013 h 2104919"/>
              <a:gd name="connsiteX17" fmla="*/ 2270343 w 2968669"/>
              <a:gd name="connsiteY17" fmla="*/ 579328 h 2104919"/>
              <a:gd name="connsiteX18" fmla="*/ 2351762 w 2968669"/>
              <a:gd name="connsiteY18" fmla="*/ 579328 h 2104919"/>
              <a:gd name="connsiteX19" fmla="*/ 2398734 w 2968669"/>
              <a:gd name="connsiteY19" fmla="*/ 635695 h 2104919"/>
              <a:gd name="connsiteX20" fmla="*/ 2439444 w 2968669"/>
              <a:gd name="connsiteY20" fmla="*/ 663879 h 2104919"/>
              <a:gd name="connsiteX21" fmla="*/ 2461365 w 2968669"/>
              <a:gd name="connsiteY21" fmla="*/ 701457 h 2104919"/>
              <a:gd name="connsiteX22" fmla="*/ 2533389 w 2968669"/>
              <a:gd name="connsiteY22" fmla="*/ 641958 h 2104919"/>
              <a:gd name="connsiteX23" fmla="*/ 2555310 w 2968669"/>
              <a:gd name="connsiteY23" fmla="*/ 657616 h 2104919"/>
              <a:gd name="connsiteX24" fmla="*/ 2549047 w 2968669"/>
              <a:gd name="connsiteY24" fmla="*/ 682668 h 2104919"/>
              <a:gd name="connsiteX25" fmla="*/ 2602282 w 2968669"/>
              <a:gd name="connsiteY25" fmla="*/ 745298 h 2104919"/>
              <a:gd name="connsiteX26" fmla="*/ 2583493 w 2968669"/>
              <a:gd name="connsiteY26" fmla="*/ 760956 h 2104919"/>
              <a:gd name="connsiteX27" fmla="*/ 2495811 w 2968669"/>
              <a:gd name="connsiteY27" fmla="*/ 873689 h 2104919"/>
              <a:gd name="connsiteX28" fmla="*/ 2624203 w 2968669"/>
              <a:gd name="connsiteY28" fmla="*/ 926926 h 2104919"/>
              <a:gd name="connsiteX29" fmla="*/ 2668044 w 2968669"/>
              <a:gd name="connsiteY29" fmla="*/ 998950 h 2104919"/>
              <a:gd name="connsiteX30" fmla="*/ 2693096 w 2968669"/>
              <a:gd name="connsiteY30" fmla="*/ 1033397 h 2104919"/>
              <a:gd name="connsiteX31" fmla="*/ 2752595 w 2968669"/>
              <a:gd name="connsiteY31" fmla="*/ 1083501 h 2104919"/>
              <a:gd name="connsiteX32" fmla="*/ 2696228 w 2968669"/>
              <a:gd name="connsiteY32" fmla="*/ 1168052 h 2104919"/>
              <a:gd name="connsiteX33" fmla="*/ 2780778 w 2968669"/>
              <a:gd name="connsiteY33" fmla="*/ 1183709 h 2104919"/>
              <a:gd name="connsiteX34" fmla="*/ 2830883 w 2968669"/>
              <a:gd name="connsiteY34" fmla="*/ 1161789 h 2104919"/>
              <a:gd name="connsiteX35" fmla="*/ 2849671 w 2968669"/>
              <a:gd name="connsiteY35" fmla="*/ 1193104 h 2104919"/>
              <a:gd name="connsiteX36" fmla="*/ 2812093 w 2968669"/>
              <a:gd name="connsiteY36" fmla="*/ 1211893 h 2104919"/>
              <a:gd name="connsiteX37" fmla="*/ 2874724 w 2968669"/>
              <a:gd name="connsiteY37" fmla="*/ 1227550 h 2104919"/>
              <a:gd name="connsiteX38" fmla="*/ 2884118 w 2968669"/>
              <a:gd name="connsiteY38" fmla="*/ 1180578 h 2104919"/>
              <a:gd name="connsiteX39" fmla="*/ 2962406 w 2968669"/>
              <a:gd name="connsiteY39" fmla="*/ 1252602 h 2104919"/>
              <a:gd name="connsiteX40" fmla="*/ 2968669 w 2968669"/>
              <a:gd name="connsiteY40" fmla="*/ 1293312 h 2104919"/>
              <a:gd name="connsiteX41" fmla="*/ 2865329 w 2968669"/>
              <a:gd name="connsiteY41" fmla="*/ 1305838 h 2104919"/>
              <a:gd name="connsiteX42" fmla="*/ 2740069 w 2968669"/>
              <a:gd name="connsiteY42" fmla="*/ 1277654 h 2104919"/>
              <a:gd name="connsiteX43" fmla="*/ 2711885 w 2968669"/>
              <a:gd name="connsiteY43" fmla="*/ 1340284 h 2104919"/>
              <a:gd name="connsiteX44" fmla="*/ 2630466 w 2968669"/>
              <a:gd name="connsiteY44" fmla="*/ 1340284 h 2104919"/>
              <a:gd name="connsiteX45" fmla="*/ 2611677 w 2968669"/>
              <a:gd name="connsiteY45" fmla="*/ 1387257 h 2104919"/>
              <a:gd name="connsiteX46" fmla="*/ 2642992 w 2968669"/>
              <a:gd name="connsiteY46" fmla="*/ 1424835 h 2104919"/>
              <a:gd name="connsiteX47" fmla="*/ 2596019 w 2968669"/>
              <a:gd name="connsiteY47" fmla="*/ 1487465 h 2104919"/>
              <a:gd name="connsiteX48" fmla="*/ 2642992 w 2968669"/>
              <a:gd name="connsiteY48" fmla="*/ 1509386 h 2104919"/>
              <a:gd name="connsiteX49" fmla="*/ 2621071 w 2968669"/>
              <a:gd name="connsiteY49" fmla="*/ 1609594 h 2104919"/>
              <a:gd name="connsiteX50" fmla="*/ 2642992 w 2968669"/>
              <a:gd name="connsiteY50" fmla="*/ 1691013 h 2104919"/>
              <a:gd name="connsiteX51" fmla="*/ 2715017 w 2968669"/>
              <a:gd name="connsiteY51" fmla="*/ 1712934 h 2104919"/>
              <a:gd name="connsiteX52" fmla="*/ 2752595 w 2968669"/>
              <a:gd name="connsiteY52" fmla="*/ 1750512 h 2104919"/>
              <a:gd name="connsiteX53" fmla="*/ 2721280 w 2968669"/>
              <a:gd name="connsiteY53" fmla="*/ 1781827 h 2104919"/>
              <a:gd name="connsiteX54" fmla="*/ 2664913 w 2968669"/>
              <a:gd name="connsiteY54" fmla="*/ 1753643 h 2104919"/>
              <a:gd name="connsiteX55" fmla="*/ 2633597 w 2968669"/>
              <a:gd name="connsiteY55" fmla="*/ 1794353 h 2104919"/>
              <a:gd name="connsiteX56" fmla="*/ 2608545 w 2968669"/>
              <a:gd name="connsiteY56" fmla="*/ 1775564 h 2104919"/>
              <a:gd name="connsiteX57" fmla="*/ 2577230 w 2968669"/>
              <a:gd name="connsiteY57" fmla="*/ 1822537 h 2104919"/>
              <a:gd name="connsiteX58" fmla="*/ 2486417 w 2968669"/>
              <a:gd name="connsiteY58" fmla="*/ 1784958 h 2104919"/>
              <a:gd name="connsiteX59" fmla="*/ 2486417 w 2968669"/>
              <a:gd name="connsiteY59" fmla="*/ 1753643 h 2104919"/>
              <a:gd name="connsiteX60" fmla="*/ 2414392 w 2968669"/>
              <a:gd name="connsiteY60" fmla="*/ 1687882 h 2104919"/>
              <a:gd name="connsiteX61" fmla="*/ 2408129 w 2968669"/>
              <a:gd name="connsiteY61" fmla="*/ 1684750 h 2104919"/>
              <a:gd name="connsiteX62" fmla="*/ 2345499 w 2968669"/>
              <a:gd name="connsiteY62" fmla="*/ 1719197 h 2104919"/>
              <a:gd name="connsiteX63" fmla="*/ 2424536 w 2968669"/>
              <a:gd name="connsiteY63" fmla="*/ 1803783 h 2104919"/>
              <a:gd name="connsiteX64" fmla="*/ 2257817 w 2968669"/>
              <a:gd name="connsiteY64" fmla="*/ 1932139 h 2104919"/>
              <a:gd name="connsiteX65" fmla="*/ 2219130 w 2968669"/>
              <a:gd name="connsiteY65" fmla="*/ 1927442 h 2104919"/>
              <a:gd name="connsiteX66" fmla="*/ 2185792 w 2968669"/>
              <a:gd name="connsiteY66" fmla="*/ 1919614 h 2104919"/>
              <a:gd name="connsiteX67" fmla="*/ 2170134 w 2968669"/>
              <a:gd name="connsiteY67" fmla="*/ 1881682 h 2104919"/>
              <a:gd name="connsiteX68" fmla="*/ 2076189 w 2968669"/>
              <a:gd name="connsiteY68" fmla="*/ 1884696 h 2104919"/>
              <a:gd name="connsiteX69" fmla="*/ 2076189 w 2968669"/>
              <a:gd name="connsiteY69" fmla="*/ 1844457 h 2104919"/>
              <a:gd name="connsiteX70" fmla="*/ 2135688 w 2968669"/>
              <a:gd name="connsiteY70" fmla="*/ 1842696 h 2104919"/>
              <a:gd name="connsiteX71" fmla="*/ 2035480 w 2968669"/>
              <a:gd name="connsiteY71" fmla="*/ 1766169 h 2104919"/>
              <a:gd name="connsiteX72" fmla="*/ 2053649 w 2968669"/>
              <a:gd name="connsiteY72" fmla="*/ 1730483 h 2104919"/>
              <a:gd name="connsiteX73" fmla="*/ 2004165 w 2968669"/>
              <a:gd name="connsiteY73" fmla="*/ 1684750 h 2104919"/>
              <a:gd name="connsiteX74" fmla="*/ 1910220 w 2968669"/>
              <a:gd name="connsiteY74" fmla="*/ 1731723 h 2104919"/>
              <a:gd name="connsiteX75" fmla="*/ 1919614 w 2968669"/>
              <a:gd name="connsiteY75" fmla="*/ 1775563 h 2104919"/>
              <a:gd name="connsiteX76" fmla="*/ 1966587 w 2968669"/>
              <a:gd name="connsiteY76" fmla="*/ 1784487 h 2104919"/>
              <a:gd name="connsiteX77" fmla="*/ 1882036 w 2968669"/>
              <a:gd name="connsiteY77" fmla="*/ 1954190 h 2104919"/>
              <a:gd name="connsiteX78" fmla="*/ 1932140 w 2968669"/>
              <a:gd name="connsiteY78" fmla="*/ 2019821 h 2104919"/>
              <a:gd name="connsiteX79" fmla="*/ 1972850 w 2968669"/>
              <a:gd name="connsiteY79" fmla="*/ 2038610 h 2104919"/>
              <a:gd name="connsiteX80" fmla="*/ 1964336 w 2968669"/>
              <a:gd name="connsiteY80" fmla="*/ 2060791 h 2104919"/>
              <a:gd name="connsiteX81" fmla="*/ 1970469 w 2968669"/>
              <a:gd name="connsiteY81" fmla="*/ 2103003 h 2104919"/>
              <a:gd name="connsiteX82" fmla="*/ 1930640 w 2968669"/>
              <a:gd name="connsiteY82" fmla="*/ 2093346 h 2104919"/>
              <a:gd name="connsiteX83" fmla="*/ 1934521 w 2968669"/>
              <a:gd name="connsiteY83" fmla="*/ 2054529 h 2104919"/>
              <a:gd name="connsiteX84" fmla="*/ 1875773 w 2968669"/>
              <a:gd name="connsiteY84" fmla="*/ 2016690 h 2104919"/>
              <a:gd name="connsiteX85" fmla="*/ 1878023 w 2968669"/>
              <a:gd name="connsiteY85" fmla="*/ 2080952 h 2104919"/>
              <a:gd name="connsiteX86" fmla="*/ 1819406 w 2968669"/>
              <a:gd name="connsiteY86" fmla="*/ 2076189 h 2104919"/>
              <a:gd name="connsiteX87" fmla="*/ 1750252 w 2968669"/>
              <a:gd name="connsiteY87" fmla="*/ 2101860 h 2104919"/>
              <a:gd name="connsiteX88" fmla="*/ 1686381 w 2968669"/>
              <a:gd name="connsiteY88" fmla="*/ 2075309 h 2104919"/>
              <a:gd name="connsiteX89" fmla="*/ 1694896 w 2968669"/>
              <a:gd name="connsiteY89" fmla="*/ 2045754 h 2104919"/>
              <a:gd name="connsiteX90" fmla="*/ 1628384 w 2968669"/>
              <a:gd name="connsiteY90" fmla="*/ 2016690 h 2104919"/>
              <a:gd name="connsiteX91" fmla="*/ 1628384 w 2968669"/>
              <a:gd name="connsiteY91" fmla="*/ 1944665 h 2104919"/>
              <a:gd name="connsiteX92" fmla="*/ 1625252 w 2968669"/>
              <a:gd name="connsiteY92" fmla="*/ 1882035 h 2104919"/>
              <a:gd name="connsiteX93" fmla="*/ 1647173 w 2968669"/>
              <a:gd name="connsiteY93" fmla="*/ 1847589 h 2104919"/>
              <a:gd name="connsiteX94" fmla="*/ 1590806 w 2968669"/>
              <a:gd name="connsiteY94" fmla="*/ 1769301 h 2104919"/>
              <a:gd name="connsiteX95" fmla="*/ 1566504 w 2968669"/>
              <a:gd name="connsiteY95" fmla="*/ 1804628 h 2104919"/>
              <a:gd name="connsiteX96" fmla="*/ 1528176 w 2968669"/>
              <a:gd name="connsiteY96" fmla="*/ 1759906 h 2104919"/>
              <a:gd name="connsiteX97" fmla="*/ 1499992 w 2968669"/>
              <a:gd name="connsiteY97" fmla="*/ 1810010 h 2104919"/>
              <a:gd name="connsiteX98" fmla="*/ 1435730 w 2968669"/>
              <a:gd name="connsiteY98" fmla="*/ 1774813 h 2104919"/>
              <a:gd name="connsiteX99" fmla="*/ 1462414 w 2968669"/>
              <a:gd name="connsiteY99" fmla="*/ 1722328 h 2104919"/>
              <a:gd name="connsiteX100" fmla="*/ 1487466 w 2968669"/>
              <a:gd name="connsiteY100" fmla="*/ 1700408 h 2104919"/>
              <a:gd name="connsiteX101" fmla="*/ 1427967 w 2968669"/>
              <a:gd name="connsiteY101" fmla="*/ 1665961 h 2104919"/>
              <a:gd name="connsiteX102" fmla="*/ 1421834 w 2968669"/>
              <a:gd name="connsiteY102" fmla="*/ 1703409 h 2104919"/>
              <a:gd name="connsiteX103" fmla="*/ 1261997 w 2968669"/>
              <a:gd name="connsiteY103" fmla="*/ 1650304 h 2104919"/>
              <a:gd name="connsiteX104" fmla="*/ 1377863 w 2968669"/>
              <a:gd name="connsiteY104" fmla="*/ 1528175 h 2104919"/>
              <a:gd name="connsiteX105" fmla="*/ 1355943 w 2968669"/>
              <a:gd name="connsiteY105" fmla="*/ 1487465 h 2104919"/>
              <a:gd name="connsiteX106" fmla="*/ 1330891 w 2968669"/>
              <a:gd name="connsiteY106" fmla="*/ 1471808 h 2104919"/>
              <a:gd name="connsiteX107" fmla="*/ 1394402 w 2968669"/>
              <a:gd name="connsiteY107" fmla="*/ 1404318 h 2104919"/>
              <a:gd name="connsiteX108" fmla="*/ 1390454 w 2968669"/>
              <a:gd name="connsiteY108" fmla="*/ 1367847 h 2104919"/>
              <a:gd name="connsiteX109" fmla="*/ 1419029 w 2968669"/>
              <a:gd name="connsiteY109" fmla="*/ 1363085 h 2104919"/>
              <a:gd name="connsiteX110" fmla="*/ 1424836 w 2968669"/>
              <a:gd name="connsiteY110" fmla="*/ 1290180 h 2104919"/>
              <a:gd name="connsiteX111" fmla="*/ 1327759 w 2968669"/>
              <a:gd name="connsiteY111" fmla="*/ 1293931 h 2104919"/>
              <a:gd name="connsiteX112" fmla="*/ 1273154 w 2968669"/>
              <a:gd name="connsiteY112" fmla="*/ 1273772 h 2104919"/>
              <a:gd name="connsiteX113" fmla="*/ 1178589 w 2968669"/>
              <a:gd name="connsiteY113" fmla="*/ 1347918 h 2104919"/>
              <a:gd name="connsiteX114" fmla="*/ 1088655 w 2968669"/>
              <a:gd name="connsiteY114" fmla="*/ 1434719 h 2104919"/>
              <a:gd name="connsiteX115" fmla="*/ 1018621 w 2968669"/>
              <a:gd name="connsiteY115" fmla="*/ 1428977 h 2104919"/>
              <a:gd name="connsiteX116" fmla="*/ 940464 w 2968669"/>
              <a:gd name="connsiteY116" fmla="*/ 1272403 h 2104919"/>
              <a:gd name="connsiteX117" fmla="*/ 873691 w 2968669"/>
              <a:gd name="connsiteY117" fmla="*/ 1224419 h 2104919"/>
              <a:gd name="connsiteX118" fmla="*/ 829850 w 2968669"/>
              <a:gd name="connsiteY118" fmla="*/ 1227550 h 2104919"/>
              <a:gd name="connsiteX119" fmla="*/ 804797 w 2968669"/>
              <a:gd name="connsiteY119" fmla="*/ 1180578 h 2104919"/>
              <a:gd name="connsiteX120" fmla="*/ 753193 w 2968669"/>
              <a:gd name="connsiteY120" fmla="*/ 1161169 h 2104919"/>
              <a:gd name="connsiteX121" fmla="*/ 704589 w 2968669"/>
              <a:gd name="connsiteY121" fmla="*/ 1224419 h 2104919"/>
              <a:gd name="connsiteX122" fmla="*/ 638828 w 2968669"/>
              <a:gd name="connsiteY122" fmla="*/ 1221287 h 2104919"/>
              <a:gd name="connsiteX123" fmla="*/ 594236 w 2968669"/>
              <a:gd name="connsiteY123" fmla="*/ 1160288 h 2104919"/>
              <a:gd name="connsiteX124" fmla="*/ 521461 w 2968669"/>
              <a:gd name="connsiteY124" fmla="*/ 1153275 h 2104919"/>
              <a:gd name="connsiteX125" fmla="*/ 526093 w 2968669"/>
              <a:gd name="connsiteY125" fmla="*/ 1233813 h 2104919"/>
              <a:gd name="connsiteX126" fmla="*/ 501041 w 2968669"/>
              <a:gd name="connsiteY126" fmla="*/ 1249471 h 2104919"/>
              <a:gd name="connsiteX127" fmla="*/ 504923 w 2968669"/>
              <a:gd name="connsiteY127" fmla="*/ 1320615 h 2104919"/>
              <a:gd name="connsiteX128" fmla="*/ 369779 w 2968669"/>
              <a:gd name="connsiteY128" fmla="*/ 1318364 h 2104919"/>
              <a:gd name="connsiteX129" fmla="*/ 356993 w 2968669"/>
              <a:gd name="connsiteY129" fmla="*/ 1308316 h 2104919"/>
              <a:gd name="connsiteX130" fmla="*/ 269310 w 2968669"/>
              <a:gd name="connsiteY130" fmla="*/ 1315232 h 2104919"/>
              <a:gd name="connsiteX131" fmla="*/ 271691 w 2968669"/>
              <a:gd name="connsiteY131" fmla="*/ 1267509 h 2104919"/>
              <a:gd name="connsiteX132" fmla="*/ 296873 w 2968669"/>
              <a:gd name="connsiteY132" fmla="*/ 1247220 h 2104919"/>
              <a:gd name="connsiteX133" fmla="*/ 272441 w 2968669"/>
              <a:gd name="connsiteY133" fmla="*/ 1202498 h 2104919"/>
              <a:gd name="connsiteX134" fmla="*/ 280792 w 2968669"/>
              <a:gd name="connsiteY134" fmla="*/ 1189254 h 2104919"/>
              <a:gd name="connsiteX135" fmla="*/ 291100 w 2968669"/>
              <a:gd name="connsiteY135" fmla="*/ 1116577 h 2104919"/>
              <a:gd name="connsiteX136" fmla="*/ 322545 w 2968669"/>
              <a:gd name="connsiteY136" fmla="*/ 973898 h 2104919"/>
              <a:gd name="connsiteX137" fmla="*/ 307769 w 2968669"/>
              <a:gd name="connsiteY137" fmla="*/ 941702 h 2104919"/>
              <a:gd name="connsiteX138" fmla="*/ 262296 w 2968669"/>
              <a:gd name="connsiteY138" fmla="*/ 931558 h 2104919"/>
              <a:gd name="connsiteX139" fmla="*/ 234863 w 2968669"/>
              <a:gd name="connsiteY139" fmla="*/ 911268 h 2104919"/>
              <a:gd name="connsiteX140" fmla="*/ 178496 w 2968669"/>
              <a:gd name="connsiteY140" fmla="*/ 926045 h 2104919"/>
              <a:gd name="connsiteX141" fmla="*/ 144050 w 2968669"/>
              <a:gd name="connsiteY141" fmla="*/ 911268 h 2104919"/>
              <a:gd name="connsiteX142" fmla="*/ 115866 w 2968669"/>
              <a:gd name="connsiteY142" fmla="*/ 911268 h 2104919"/>
              <a:gd name="connsiteX143" fmla="*/ 115866 w 2968669"/>
              <a:gd name="connsiteY143" fmla="*/ 923794 h 2104919"/>
              <a:gd name="connsiteX144" fmla="*/ 75156 w 2968669"/>
              <a:gd name="connsiteY144" fmla="*/ 920663 h 2104919"/>
              <a:gd name="connsiteX145" fmla="*/ 0 w 2968669"/>
              <a:gd name="connsiteY145" fmla="*/ 864295 h 2104919"/>
              <a:gd name="connsiteX0" fmla="*/ 0 w 2968669"/>
              <a:gd name="connsiteY0" fmla="*/ 864295 h 2104919"/>
              <a:gd name="connsiteX1" fmla="*/ 322545 w 2968669"/>
              <a:gd name="connsiteY1" fmla="*/ 876821 h 2104919"/>
              <a:gd name="connsiteX2" fmla="*/ 742167 w 2968669"/>
              <a:gd name="connsiteY2" fmla="*/ 789139 h 2104919"/>
              <a:gd name="connsiteX3" fmla="*/ 1086634 w 2968669"/>
              <a:gd name="connsiteY3" fmla="*/ 541749 h 2104919"/>
              <a:gd name="connsiteX4" fmla="*/ 1255734 w 2968669"/>
              <a:gd name="connsiteY4" fmla="*/ 294361 h 2104919"/>
              <a:gd name="connsiteX5" fmla="*/ 1265129 w 2968669"/>
              <a:gd name="connsiteY5" fmla="*/ 216074 h 2104919"/>
              <a:gd name="connsiteX6" fmla="*/ 1305839 w 2968669"/>
              <a:gd name="connsiteY6" fmla="*/ 153443 h 2104919"/>
              <a:gd name="connsiteX7" fmla="*/ 1334022 w 2968669"/>
              <a:gd name="connsiteY7" fmla="*/ 184758 h 2104919"/>
              <a:gd name="connsiteX8" fmla="*/ 1459282 w 2968669"/>
              <a:gd name="connsiteY8" fmla="*/ 178495 h 2104919"/>
              <a:gd name="connsiteX9" fmla="*/ 2026085 w 2968669"/>
              <a:gd name="connsiteY9" fmla="*/ 0 h 2104919"/>
              <a:gd name="connsiteX10" fmla="*/ 2029217 w 2968669"/>
              <a:gd name="connsiteY10" fmla="*/ 25052 h 2104919"/>
              <a:gd name="connsiteX11" fmla="*/ 2051137 w 2968669"/>
              <a:gd name="connsiteY11" fmla="*/ 34446 h 2104919"/>
              <a:gd name="connsiteX12" fmla="*/ 2048006 w 2968669"/>
              <a:gd name="connsiteY12" fmla="*/ 109602 h 2104919"/>
              <a:gd name="connsiteX13" fmla="*/ 2094978 w 2968669"/>
              <a:gd name="connsiteY13" fmla="*/ 153443 h 2104919"/>
              <a:gd name="connsiteX14" fmla="*/ 2195187 w 2968669"/>
              <a:gd name="connsiteY14" fmla="*/ 325676 h 2104919"/>
              <a:gd name="connsiteX15" fmla="*/ 2198318 w 2968669"/>
              <a:gd name="connsiteY15" fmla="*/ 479120 h 2104919"/>
              <a:gd name="connsiteX16" fmla="*/ 2235896 w 2968669"/>
              <a:gd name="connsiteY16" fmla="*/ 548013 h 2104919"/>
              <a:gd name="connsiteX17" fmla="*/ 2270343 w 2968669"/>
              <a:gd name="connsiteY17" fmla="*/ 579328 h 2104919"/>
              <a:gd name="connsiteX18" fmla="*/ 2351762 w 2968669"/>
              <a:gd name="connsiteY18" fmla="*/ 579328 h 2104919"/>
              <a:gd name="connsiteX19" fmla="*/ 2398734 w 2968669"/>
              <a:gd name="connsiteY19" fmla="*/ 635695 h 2104919"/>
              <a:gd name="connsiteX20" fmla="*/ 2439444 w 2968669"/>
              <a:gd name="connsiteY20" fmla="*/ 663879 h 2104919"/>
              <a:gd name="connsiteX21" fmla="*/ 2461365 w 2968669"/>
              <a:gd name="connsiteY21" fmla="*/ 701457 h 2104919"/>
              <a:gd name="connsiteX22" fmla="*/ 2533389 w 2968669"/>
              <a:gd name="connsiteY22" fmla="*/ 641958 h 2104919"/>
              <a:gd name="connsiteX23" fmla="*/ 2555310 w 2968669"/>
              <a:gd name="connsiteY23" fmla="*/ 657616 h 2104919"/>
              <a:gd name="connsiteX24" fmla="*/ 2549047 w 2968669"/>
              <a:gd name="connsiteY24" fmla="*/ 682668 h 2104919"/>
              <a:gd name="connsiteX25" fmla="*/ 2602282 w 2968669"/>
              <a:gd name="connsiteY25" fmla="*/ 745298 h 2104919"/>
              <a:gd name="connsiteX26" fmla="*/ 2583493 w 2968669"/>
              <a:gd name="connsiteY26" fmla="*/ 760956 h 2104919"/>
              <a:gd name="connsiteX27" fmla="*/ 2495811 w 2968669"/>
              <a:gd name="connsiteY27" fmla="*/ 873689 h 2104919"/>
              <a:gd name="connsiteX28" fmla="*/ 2624203 w 2968669"/>
              <a:gd name="connsiteY28" fmla="*/ 926926 h 2104919"/>
              <a:gd name="connsiteX29" fmla="*/ 2668044 w 2968669"/>
              <a:gd name="connsiteY29" fmla="*/ 998950 h 2104919"/>
              <a:gd name="connsiteX30" fmla="*/ 2693096 w 2968669"/>
              <a:gd name="connsiteY30" fmla="*/ 1033397 h 2104919"/>
              <a:gd name="connsiteX31" fmla="*/ 2752595 w 2968669"/>
              <a:gd name="connsiteY31" fmla="*/ 1083501 h 2104919"/>
              <a:gd name="connsiteX32" fmla="*/ 2696228 w 2968669"/>
              <a:gd name="connsiteY32" fmla="*/ 1168052 h 2104919"/>
              <a:gd name="connsiteX33" fmla="*/ 2780778 w 2968669"/>
              <a:gd name="connsiteY33" fmla="*/ 1183709 h 2104919"/>
              <a:gd name="connsiteX34" fmla="*/ 2830883 w 2968669"/>
              <a:gd name="connsiteY34" fmla="*/ 1161789 h 2104919"/>
              <a:gd name="connsiteX35" fmla="*/ 2849671 w 2968669"/>
              <a:gd name="connsiteY35" fmla="*/ 1193104 h 2104919"/>
              <a:gd name="connsiteX36" fmla="*/ 2812093 w 2968669"/>
              <a:gd name="connsiteY36" fmla="*/ 1211893 h 2104919"/>
              <a:gd name="connsiteX37" fmla="*/ 2874724 w 2968669"/>
              <a:gd name="connsiteY37" fmla="*/ 1227550 h 2104919"/>
              <a:gd name="connsiteX38" fmla="*/ 2884118 w 2968669"/>
              <a:gd name="connsiteY38" fmla="*/ 1180578 h 2104919"/>
              <a:gd name="connsiteX39" fmla="*/ 2962406 w 2968669"/>
              <a:gd name="connsiteY39" fmla="*/ 1252602 h 2104919"/>
              <a:gd name="connsiteX40" fmla="*/ 2968669 w 2968669"/>
              <a:gd name="connsiteY40" fmla="*/ 1293312 h 2104919"/>
              <a:gd name="connsiteX41" fmla="*/ 2865329 w 2968669"/>
              <a:gd name="connsiteY41" fmla="*/ 1305838 h 2104919"/>
              <a:gd name="connsiteX42" fmla="*/ 2740069 w 2968669"/>
              <a:gd name="connsiteY42" fmla="*/ 1277654 h 2104919"/>
              <a:gd name="connsiteX43" fmla="*/ 2711885 w 2968669"/>
              <a:gd name="connsiteY43" fmla="*/ 1340284 h 2104919"/>
              <a:gd name="connsiteX44" fmla="*/ 2630466 w 2968669"/>
              <a:gd name="connsiteY44" fmla="*/ 1340284 h 2104919"/>
              <a:gd name="connsiteX45" fmla="*/ 2611677 w 2968669"/>
              <a:gd name="connsiteY45" fmla="*/ 1387257 h 2104919"/>
              <a:gd name="connsiteX46" fmla="*/ 2642992 w 2968669"/>
              <a:gd name="connsiteY46" fmla="*/ 1424835 h 2104919"/>
              <a:gd name="connsiteX47" fmla="*/ 2596019 w 2968669"/>
              <a:gd name="connsiteY47" fmla="*/ 1487465 h 2104919"/>
              <a:gd name="connsiteX48" fmla="*/ 2642992 w 2968669"/>
              <a:gd name="connsiteY48" fmla="*/ 1509386 h 2104919"/>
              <a:gd name="connsiteX49" fmla="*/ 2621071 w 2968669"/>
              <a:gd name="connsiteY49" fmla="*/ 1609594 h 2104919"/>
              <a:gd name="connsiteX50" fmla="*/ 2642992 w 2968669"/>
              <a:gd name="connsiteY50" fmla="*/ 1691013 h 2104919"/>
              <a:gd name="connsiteX51" fmla="*/ 2715017 w 2968669"/>
              <a:gd name="connsiteY51" fmla="*/ 1712934 h 2104919"/>
              <a:gd name="connsiteX52" fmla="*/ 2752595 w 2968669"/>
              <a:gd name="connsiteY52" fmla="*/ 1750512 h 2104919"/>
              <a:gd name="connsiteX53" fmla="*/ 2721280 w 2968669"/>
              <a:gd name="connsiteY53" fmla="*/ 1781827 h 2104919"/>
              <a:gd name="connsiteX54" fmla="*/ 2664913 w 2968669"/>
              <a:gd name="connsiteY54" fmla="*/ 1753643 h 2104919"/>
              <a:gd name="connsiteX55" fmla="*/ 2633597 w 2968669"/>
              <a:gd name="connsiteY55" fmla="*/ 1794353 h 2104919"/>
              <a:gd name="connsiteX56" fmla="*/ 2608545 w 2968669"/>
              <a:gd name="connsiteY56" fmla="*/ 1775564 h 2104919"/>
              <a:gd name="connsiteX57" fmla="*/ 2577230 w 2968669"/>
              <a:gd name="connsiteY57" fmla="*/ 1822537 h 2104919"/>
              <a:gd name="connsiteX58" fmla="*/ 2477375 w 2968669"/>
              <a:gd name="connsiteY58" fmla="*/ 1797014 h 2104919"/>
              <a:gd name="connsiteX59" fmla="*/ 2486417 w 2968669"/>
              <a:gd name="connsiteY59" fmla="*/ 1753643 h 2104919"/>
              <a:gd name="connsiteX60" fmla="*/ 2414392 w 2968669"/>
              <a:gd name="connsiteY60" fmla="*/ 1687882 h 2104919"/>
              <a:gd name="connsiteX61" fmla="*/ 2408129 w 2968669"/>
              <a:gd name="connsiteY61" fmla="*/ 1684750 h 2104919"/>
              <a:gd name="connsiteX62" fmla="*/ 2345499 w 2968669"/>
              <a:gd name="connsiteY62" fmla="*/ 1719197 h 2104919"/>
              <a:gd name="connsiteX63" fmla="*/ 2424536 w 2968669"/>
              <a:gd name="connsiteY63" fmla="*/ 1803783 h 2104919"/>
              <a:gd name="connsiteX64" fmla="*/ 2257817 w 2968669"/>
              <a:gd name="connsiteY64" fmla="*/ 1932139 h 2104919"/>
              <a:gd name="connsiteX65" fmla="*/ 2219130 w 2968669"/>
              <a:gd name="connsiteY65" fmla="*/ 1927442 h 2104919"/>
              <a:gd name="connsiteX66" fmla="*/ 2185792 w 2968669"/>
              <a:gd name="connsiteY66" fmla="*/ 1919614 h 2104919"/>
              <a:gd name="connsiteX67" fmla="*/ 2170134 w 2968669"/>
              <a:gd name="connsiteY67" fmla="*/ 1881682 h 2104919"/>
              <a:gd name="connsiteX68" fmla="*/ 2076189 w 2968669"/>
              <a:gd name="connsiteY68" fmla="*/ 1884696 h 2104919"/>
              <a:gd name="connsiteX69" fmla="*/ 2076189 w 2968669"/>
              <a:gd name="connsiteY69" fmla="*/ 1844457 h 2104919"/>
              <a:gd name="connsiteX70" fmla="*/ 2135688 w 2968669"/>
              <a:gd name="connsiteY70" fmla="*/ 1842696 h 2104919"/>
              <a:gd name="connsiteX71" fmla="*/ 2035480 w 2968669"/>
              <a:gd name="connsiteY71" fmla="*/ 1766169 h 2104919"/>
              <a:gd name="connsiteX72" fmla="*/ 2053649 w 2968669"/>
              <a:gd name="connsiteY72" fmla="*/ 1730483 h 2104919"/>
              <a:gd name="connsiteX73" fmla="*/ 2004165 w 2968669"/>
              <a:gd name="connsiteY73" fmla="*/ 1684750 h 2104919"/>
              <a:gd name="connsiteX74" fmla="*/ 1910220 w 2968669"/>
              <a:gd name="connsiteY74" fmla="*/ 1731723 h 2104919"/>
              <a:gd name="connsiteX75" fmla="*/ 1919614 w 2968669"/>
              <a:gd name="connsiteY75" fmla="*/ 1775563 h 2104919"/>
              <a:gd name="connsiteX76" fmla="*/ 1966587 w 2968669"/>
              <a:gd name="connsiteY76" fmla="*/ 1784487 h 2104919"/>
              <a:gd name="connsiteX77" fmla="*/ 1882036 w 2968669"/>
              <a:gd name="connsiteY77" fmla="*/ 1954190 h 2104919"/>
              <a:gd name="connsiteX78" fmla="*/ 1932140 w 2968669"/>
              <a:gd name="connsiteY78" fmla="*/ 2019821 h 2104919"/>
              <a:gd name="connsiteX79" fmla="*/ 1972850 w 2968669"/>
              <a:gd name="connsiteY79" fmla="*/ 2038610 h 2104919"/>
              <a:gd name="connsiteX80" fmla="*/ 1964336 w 2968669"/>
              <a:gd name="connsiteY80" fmla="*/ 2060791 h 2104919"/>
              <a:gd name="connsiteX81" fmla="*/ 1970469 w 2968669"/>
              <a:gd name="connsiteY81" fmla="*/ 2103003 h 2104919"/>
              <a:gd name="connsiteX82" fmla="*/ 1930640 w 2968669"/>
              <a:gd name="connsiteY82" fmla="*/ 2093346 h 2104919"/>
              <a:gd name="connsiteX83" fmla="*/ 1934521 w 2968669"/>
              <a:gd name="connsiteY83" fmla="*/ 2054529 h 2104919"/>
              <a:gd name="connsiteX84" fmla="*/ 1875773 w 2968669"/>
              <a:gd name="connsiteY84" fmla="*/ 2016690 h 2104919"/>
              <a:gd name="connsiteX85" fmla="*/ 1878023 w 2968669"/>
              <a:gd name="connsiteY85" fmla="*/ 2080952 h 2104919"/>
              <a:gd name="connsiteX86" fmla="*/ 1819406 w 2968669"/>
              <a:gd name="connsiteY86" fmla="*/ 2076189 h 2104919"/>
              <a:gd name="connsiteX87" fmla="*/ 1750252 w 2968669"/>
              <a:gd name="connsiteY87" fmla="*/ 2101860 h 2104919"/>
              <a:gd name="connsiteX88" fmla="*/ 1686381 w 2968669"/>
              <a:gd name="connsiteY88" fmla="*/ 2075309 h 2104919"/>
              <a:gd name="connsiteX89" fmla="*/ 1694896 w 2968669"/>
              <a:gd name="connsiteY89" fmla="*/ 2045754 h 2104919"/>
              <a:gd name="connsiteX90" fmla="*/ 1628384 w 2968669"/>
              <a:gd name="connsiteY90" fmla="*/ 2016690 h 2104919"/>
              <a:gd name="connsiteX91" fmla="*/ 1628384 w 2968669"/>
              <a:gd name="connsiteY91" fmla="*/ 1944665 h 2104919"/>
              <a:gd name="connsiteX92" fmla="*/ 1625252 w 2968669"/>
              <a:gd name="connsiteY92" fmla="*/ 1882035 h 2104919"/>
              <a:gd name="connsiteX93" fmla="*/ 1647173 w 2968669"/>
              <a:gd name="connsiteY93" fmla="*/ 1847589 h 2104919"/>
              <a:gd name="connsiteX94" fmla="*/ 1590806 w 2968669"/>
              <a:gd name="connsiteY94" fmla="*/ 1769301 h 2104919"/>
              <a:gd name="connsiteX95" fmla="*/ 1566504 w 2968669"/>
              <a:gd name="connsiteY95" fmla="*/ 1804628 h 2104919"/>
              <a:gd name="connsiteX96" fmla="*/ 1528176 w 2968669"/>
              <a:gd name="connsiteY96" fmla="*/ 1759906 h 2104919"/>
              <a:gd name="connsiteX97" fmla="*/ 1499992 w 2968669"/>
              <a:gd name="connsiteY97" fmla="*/ 1810010 h 2104919"/>
              <a:gd name="connsiteX98" fmla="*/ 1435730 w 2968669"/>
              <a:gd name="connsiteY98" fmla="*/ 1774813 h 2104919"/>
              <a:gd name="connsiteX99" fmla="*/ 1462414 w 2968669"/>
              <a:gd name="connsiteY99" fmla="*/ 1722328 h 2104919"/>
              <a:gd name="connsiteX100" fmla="*/ 1487466 w 2968669"/>
              <a:gd name="connsiteY100" fmla="*/ 1700408 h 2104919"/>
              <a:gd name="connsiteX101" fmla="*/ 1427967 w 2968669"/>
              <a:gd name="connsiteY101" fmla="*/ 1665961 h 2104919"/>
              <a:gd name="connsiteX102" fmla="*/ 1421834 w 2968669"/>
              <a:gd name="connsiteY102" fmla="*/ 1703409 h 2104919"/>
              <a:gd name="connsiteX103" fmla="*/ 1261997 w 2968669"/>
              <a:gd name="connsiteY103" fmla="*/ 1650304 h 2104919"/>
              <a:gd name="connsiteX104" fmla="*/ 1377863 w 2968669"/>
              <a:gd name="connsiteY104" fmla="*/ 1528175 h 2104919"/>
              <a:gd name="connsiteX105" fmla="*/ 1355943 w 2968669"/>
              <a:gd name="connsiteY105" fmla="*/ 1487465 h 2104919"/>
              <a:gd name="connsiteX106" fmla="*/ 1330891 w 2968669"/>
              <a:gd name="connsiteY106" fmla="*/ 1471808 h 2104919"/>
              <a:gd name="connsiteX107" fmla="*/ 1394402 w 2968669"/>
              <a:gd name="connsiteY107" fmla="*/ 1404318 h 2104919"/>
              <a:gd name="connsiteX108" fmla="*/ 1390454 w 2968669"/>
              <a:gd name="connsiteY108" fmla="*/ 1367847 h 2104919"/>
              <a:gd name="connsiteX109" fmla="*/ 1419029 w 2968669"/>
              <a:gd name="connsiteY109" fmla="*/ 1363085 h 2104919"/>
              <a:gd name="connsiteX110" fmla="*/ 1424836 w 2968669"/>
              <a:gd name="connsiteY110" fmla="*/ 1290180 h 2104919"/>
              <a:gd name="connsiteX111" fmla="*/ 1327759 w 2968669"/>
              <a:gd name="connsiteY111" fmla="*/ 1293931 h 2104919"/>
              <a:gd name="connsiteX112" fmla="*/ 1273154 w 2968669"/>
              <a:gd name="connsiteY112" fmla="*/ 1273772 h 2104919"/>
              <a:gd name="connsiteX113" fmla="*/ 1178589 w 2968669"/>
              <a:gd name="connsiteY113" fmla="*/ 1347918 h 2104919"/>
              <a:gd name="connsiteX114" fmla="*/ 1088655 w 2968669"/>
              <a:gd name="connsiteY114" fmla="*/ 1434719 h 2104919"/>
              <a:gd name="connsiteX115" fmla="*/ 1018621 w 2968669"/>
              <a:gd name="connsiteY115" fmla="*/ 1428977 h 2104919"/>
              <a:gd name="connsiteX116" fmla="*/ 940464 w 2968669"/>
              <a:gd name="connsiteY116" fmla="*/ 1272403 h 2104919"/>
              <a:gd name="connsiteX117" fmla="*/ 873691 w 2968669"/>
              <a:gd name="connsiteY117" fmla="*/ 1224419 h 2104919"/>
              <a:gd name="connsiteX118" fmla="*/ 829850 w 2968669"/>
              <a:gd name="connsiteY118" fmla="*/ 1227550 h 2104919"/>
              <a:gd name="connsiteX119" fmla="*/ 804797 w 2968669"/>
              <a:gd name="connsiteY119" fmla="*/ 1180578 h 2104919"/>
              <a:gd name="connsiteX120" fmla="*/ 753193 w 2968669"/>
              <a:gd name="connsiteY120" fmla="*/ 1161169 h 2104919"/>
              <a:gd name="connsiteX121" fmla="*/ 704589 w 2968669"/>
              <a:gd name="connsiteY121" fmla="*/ 1224419 h 2104919"/>
              <a:gd name="connsiteX122" fmla="*/ 638828 w 2968669"/>
              <a:gd name="connsiteY122" fmla="*/ 1221287 h 2104919"/>
              <a:gd name="connsiteX123" fmla="*/ 594236 w 2968669"/>
              <a:gd name="connsiteY123" fmla="*/ 1160288 h 2104919"/>
              <a:gd name="connsiteX124" fmla="*/ 521461 w 2968669"/>
              <a:gd name="connsiteY124" fmla="*/ 1153275 h 2104919"/>
              <a:gd name="connsiteX125" fmla="*/ 526093 w 2968669"/>
              <a:gd name="connsiteY125" fmla="*/ 1233813 h 2104919"/>
              <a:gd name="connsiteX126" fmla="*/ 501041 w 2968669"/>
              <a:gd name="connsiteY126" fmla="*/ 1249471 h 2104919"/>
              <a:gd name="connsiteX127" fmla="*/ 504923 w 2968669"/>
              <a:gd name="connsiteY127" fmla="*/ 1320615 h 2104919"/>
              <a:gd name="connsiteX128" fmla="*/ 369779 w 2968669"/>
              <a:gd name="connsiteY128" fmla="*/ 1318364 h 2104919"/>
              <a:gd name="connsiteX129" fmla="*/ 356993 w 2968669"/>
              <a:gd name="connsiteY129" fmla="*/ 1308316 h 2104919"/>
              <a:gd name="connsiteX130" fmla="*/ 269310 w 2968669"/>
              <a:gd name="connsiteY130" fmla="*/ 1315232 h 2104919"/>
              <a:gd name="connsiteX131" fmla="*/ 271691 w 2968669"/>
              <a:gd name="connsiteY131" fmla="*/ 1267509 h 2104919"/>
              <a:gd name="connsiteX132" fmla="*/ 296873 w 2968669"/>
              <a:gd name="connsiteY132" fmla="*/ 1247220 h 2104919"/>
              <a:gd name="connsiteX133" fmla="*/ 272441 w 2968669"/>
              <a:gd name="connsiteY133" fmla="*/ 1202498 h 2104919"/>
              <a:gd name="connsiteX134" fmla="*/ 280792 w 2968669"/>
              <a:gd name="connsiteY134" fmla="*/ 1189254 h 2104919"/>
              <a:gd name="connsiteX135" fmla="*/ 291100 w 2968669"/>
              <a:gd name="connsiteY135" fmla="*/ 1116577 h 2104919"/>
              <a:gd name="connsiteX136" fmla="*/ 322545 w 2968669"/>
              <a:gd name="connsiteY136" fmla="*/ 973898 h 2104919"/>
              <a:gd name="connsiteX137" fmla="*/ 307769 w 2968669"/>
              <a:gd name="connsiteY137" fmla="*/ 941702 h 2104919"/>
              <a:gd name="connsiteX138" fmla="*/ 262296 w 2968669"/>
              <a:gd name="connsiteY138" fmla="*/ 931558 h 2104919"/>
              <a:gd name="connsiteX139" fmla="*/ 234863 w 2968669"/>
              <a:gd name="connsiteY139" fmla="*/ 911268 h 2104919"/>
              <a:gd name="connsiteX140" fmla="*/ 178496 w 2968669"/>
              <a:gd name="connsiteY140" fmla="*/ 926045 h 2104919"/>
              <a:gd name="connsiteX141" fmla="*/ 144050 w 2968669"/>
              <a:gd name="connsiteY141" fmla="*/ 911268 h 2104919"/>
              <a:gd name="connsiteX142" fmla="*/ 115866 w 2968669"/>
              <a:gd name="connsiteY142" fmla="*/ 911268 h 2104919"/>
              <a:gd name="connsiteX143" fmla="*/ 115866 w 2968669"/>
              <a:gd name="connsiteY143" fmla="*/ 923794 h 2104919"/>
              <a:gd name="connsiteX144" fmla="*/ 75156 w 2968669"/>
              <a:gd name="connsiteY144" fmla="*/ 920663 h 2104919"/>
              <a:gd name="connsiteX145" fmla="*/ 0 w 2968669"/>
              <a:gd name="connsiteY145" fmla="*/ 864295 h 2104919"/>
              <a:gd name="connsiteX0" fmla="*/ 0 w 2968669"/>
              <a:gd name="connsiteY0" fmla="*/ 864295 h 2104919"/>
              <a:gd name="connsiteX1" fmla="*/ 322545 w 2968669"/>
              <a:gd name="connsiteY1" fmla="*/ 876821 h 2104919"/>
              <a:gd name="connsiteX2" fmla="*/ 742167 w 2968669"/>
              <a:gd name="connsiteY2" fmla="*/ 789139 h 2104919"/>
              <a:gd name="connsiteX3" fmla="*/ 1086634 w 2968669"/>
              <a:gd name="connsiteY3" fmla="*/ 541749 h 2104919"/>
              <a:gd name="connsiteX4" fmla="*/ 1255734 w 2968669"/>
              <a:gd name="connsiteY4" fmla="*/ 294361 h 2104919"/>
              <a:gd name="connsiteX5" fmla="*/ 1265129 w 2968669"/>
              <a:gd name="connsiteY5" fmla="*/ 216074 h 2104919"/>
              <a:gd name="connsiteX6" fmla="*/ 1305839 w 2968669"/>
              <a:gd name="connsiteY6" fmla="*/ 153443 h 2104919"/>
              <a:gd name="connsiteX7" fmla="*/ 1334022 w 2968669"/>
              <a:gd name="connsiteY7" fmla="*/ 184758 h 2104919"/>
              <a:gd name="connsiteX8" fmla="*/ 1459282 w 2968669"/>
              <a:gd name="connsiteY8" fmla="*/ 178495 h 2104919"/>
              <a:gd name="connsiteX9" fmla="*/ 2026085 w 2968669"/>
              <a:gd name="connsiteY9" fmla="*/ 0 h 2104919"/>
              <a:gd name="connsiteX10" fmla="*/ 2029217 w 2968669"/>
              <a:gd name="connsiteY10" fmla="*/ 25052 h 2104919"/>
              <a:gd name="connsiteX11" fmla="*/ 2051137 w 2968669"/>
              <a:gd name="connsiteY11" fmla="*/ 34446 h 2104919"/>
              <a:gd name="connsiteX12" fmla="*/ 2048006 w 2968669"/>
              <a:gd name="connsiteY12" fmla="*/ 109602 h 2104919"/>
              <a:gd name="connsiteX13" fmla="*/ 2094978 w 2968669"/>
              <a:gd name="connsiteY13" fmla="*/ 153443 h 2104919"/>
              <a:gd name="connsiteX14" fmla="*/ 2195187 w 2968669"/>
              <a:gd name="connsiteY14" fmla="*/ 325676 h 2104919"/>
              <a:gd name="connsiteX15" fmla="*/ 2198318 w 2968669"/>
              <a:gd name="connsiteY15" fmla="*/ 479120 h 2104919"/>
              <a:gd name="connsiteX16" fmla="*/ 2235896 w 2968669"/>
              <a:gd name="connsiteY16" fmla="*/ 548013 h 2104919"/>
              <a:gd name="connsiteX17" fmla="*/ 2270343 w 2968669"/>
              <a:gd name="connsiteY17" fmla="*/ 579328 h 2104919"/>
              <a:gd name="connsiteX18" fmla="*/ 2351762 w 2968669"/>
              <a:gd name="connsiteY18" fmla="*/ 579328 h 2104919"/>
              <a:gd name="connsiteX19" fmla="*/ 2398734 w 2968669"/>
              <a:gd name="connsiteY19" fmla="*/ 635695 h 2104919"/>
              <a:gd name="connsiteX20" fmla="*/ 2439444 w 2968669"/>
              <a:gd name="connsiteY20" fmla="*/ 663879 h 2104919"/>
              <a:gd name="connsiteX21" fmla="*/ 2461365 w 2968669"/>
              <a:gd name="connsiteY21" fmla="*/ 701457 h 2104919"/>
              <a:gd name="connsiteX22" fmla="*/ 2533389 w 2968669"/>
              <a:gd name="connsiteY22" fmla="*/ 641958 h 2104919"/>
              <a:gd name="connsiteX23" fmla="*/ 2555310 w 2968669"/>
              <a:gd name="connsiteY23" fmla="*/ 657616 h 2104919"/>
              <a:gd name="connsiteX24" fmla="*/ 2549047 w 2968669"/>
              <a:gd name="connsiteY24" fmla="*/ 682668 h 2104919"/>
              <a:gd name="connsiteX25" fmla="*/ 2602282 w 2968669"/>
              <a:gd name="connsiteY25" fmla="*/ 745298 h 2104919"/>
              <a:gd name="connsiteX26" fmla="*/ 2583493 w 2968669"/>
              <a:gd name="connsiteY26" fmla="*/ 760956 h 2104919"/>
              <a:gd name="connsiteX27" fmla="*/ 2495811 w 2968669"/>
              <a:gd name="connsiteY27" fmla="*/ 873689 h 2104919"/>
              <a:gd name="connsiteX28" fmla="*/ 2624203 w 2968669"/>
              <a:gd name="connsiteY28" fmla="*/ 926926 h 2104919"/>
              <a:gd name="connsiteX29" fmla="*/ 2668044 w 2968669"/>
              <a:gd name="connsiteY29" fmla="*/ 998950 h 2104919"/>
              <a:gd name="connsiteX30" fmla="*/ 2693096 w 2968669"/>
              <a:gd name="connsiteY30" fmla="*/ 1033397 h 2104919"/>
              <a:gd name="connsiteX31" fmla="*/ 2752595 w 2968669"/>
              <a:gd name="connsiteY31" fmla="*/ 1083501 h 2104919"/>
              <a:gd name="connsiteX32" fmla="*/ 2696228 w 2968669"/>
              <a:gd name="connsiteY32" fmla="*/ 1168052 h 2104919"/>
              <a:gd name="connsiteX33" fmla="*/ 2780778 w 2968669"/>
              <a:gd name="connsiteY33" fmla="*/ 1183709 h 2104919"/>
              <a:gd name="connsiteX34" fmla="*/ 2830883 w 2968669"/>
              <a:gd name="connsiteY34" fmla="*/ 1161789 h 2104919"/>
              <a:gd name="connsiteX35" fmla="*/ 2849671 w 2968669"/>
              <a:gd name="connsiteY35" fmla="*/ 1193104 h 2104919"/>
              <a:gd name="connsiteX36" fmla="*/ 2812093 w 2968669"/>
              <a:gd name="connsiteY36" fmla="*/ 1211893 h 2104919"/>
              <a:gd name="connsiteX37" fmla="*/ 2874724 w 2968669"/>
              <a:gd name="connsiteY37" fmla="*/ 1227550 h 2104919"/>
              <a:gd name="connsiteX38" fmla="*/ 2884118 w 2968669"/>
              <a:gd name="connsiteY38" fmla="*/ 1180578 h 2104919"/>
              <a:gd name="connsiteX39" fmla="*/ 2962406 w 2968669"/>
              <a:gd name="connsiteY39" fmla="*/ 1252602 h 2104919"/>
              <a:gd name="connsiteX40" fmla="*/ 2968669 w 2968669"/>
              <a:gd name="connsiteY40" fmla="*/ 1293312 h 2104919"/>
              <a:gd name="connsiteX41" fmla="*/ 2865329 w 2968669"/>
              <a:gd name="connsiteY41" fmla="*/ 1305838 h 2104919"/>
              <a:gd name="connsiteX42" fmla="*/ 2740069 w 2968669"/>
              <a:gd name="connsiteY42" fmla="*/ 1277654 h 2104919"/>
              <a:gd name="connsiteX43" fmla="*/ 2711885 w 2968669"/>
              <a:gd name="connsiteY43" fmla="*/ 1340284 h 2104919"/>
              <a:gd name="connsiteX44" fmla="*/ 2630466 w 2968669"/>
              <a:gd name="connsiteY44" fmla="*/ 1340284 h 2104919"/>
              <a:gd name="connsiteX45" fmla="*/ 2611677 w 2968669"/>
              <a:gd name="connsiteY45" fmla="*/ 1387257 h 2104919"/>
              <a:gd name="connsiteX46" fmla="*/ 2642992 w 2968669"/>
              <a:gd name="connsiteY46" fmla="*/ 1424835 h 2104919"/>
              <a:gd name="connsiteX47" fmla="*/ 2596019 w 2968669"/>
              <a:gd name="connsiteY47" fmla="*/ 1487465 h 2104919"/>
              <a:gd name="connsiteX48" fmla="*/ 2642992 w 2968669"/>
              <a:gd name="connsiteY48" fmla="*/ 1509386 h 2104919"/>
              <a:gd name="connsiteX49" fmla="*/ 2621071 w 2968669"/>
              <a:gd name="connsiteY49" fmla="*/ 1609594 h 2104919"/>
              <a:gd name="connsiteX50" fmla="*/ 2642992 w 2968669"/>
              <a:gd name="connsiteY50" fmla="*/ 1691013 h 2104919"/>
              <a:gd name="connsiteX51" fmla="*/ 2715017 w 2968669"/>
              <a:gd name="connsiteY51" fmla="*/ 1712934 h 2104919"/>
              <a:gd name="connsiteX52" fmla="*/ 2752595 w 2968669"/>
              <a:gd name="connsiteY52" fmla="*/ 1750512 h 2104919"/>
              <a:gd name="connsiteX53" fmla="*/ 2721280 w 2968669"/>
              <a:gd name="connsiteY53" fmla="*/ 1781827 h 2104919"/>
              <a:gd name="connsiteX54" fmla="*/ 2664913 w 2968669"/>
              <a:gd name="connsiteY54" fmla="*/ 1753643 h 2104919"/>
              <a:gd name="connsiteX55" fmla="*/ 2633597 w 2968669"/>
              <a:gd name="connsiteY55" fmla="*/ 1794353 h 2104919"/>
              <a:gd name="connsiteX56" fmla="*/ 2608545 w 2968669"/>
              <a:gd name="connsiteY56" fmla="*/ 1775564 h 2104919"/>
              <a:gd name="connsiteX57" fmla="*/ 2577230 w 2968669"/>
              <a:gd name="connsiteY57" fmla="*/ 1822537 h 2104919"/>
              <a:gd name="connsiteX58" fmla="*/ 2477375 w 2968669"/>
              <a:gd name="connsiteY58" fmla="*/ 1797014 h 2104919"/>
              <a:gd name="connsiteX59" fmla="*/ 2486417 w 2968669"/>
              <a:gd name="connsiteY59" fmla="*/ 1753643 h 2104919"/>
              <a:gd name="connsiteX60" fmla="*/ 2414392 w 2968669"/>
              <a:gd name="connsiteY60" fmla="*/ 1687882 h 2104919"/>
              <a:gd name="connsiteX61" fmla="*/ 2414157 w 2968669"/>
              <a:gd name="connsiteY61" fmla="*/ 1696806 h 2104919"/>
              <a:gd name="connsiteX62" fmla="*/ 2345499 w 2968669"/>
              <a:gd name="connsiteY62" fmla="*/ 1719197 h 2104919"/>
              <a:gd name="connsiteX63" fmla="*/ 2424536 w 2968669"/>
              <a:gd name="connsiteY63" fmla="*/ 1803783 h 2104919"/>
              <a:gd name="connsiteX64" fmla="*/ 2257817 w 2968669"/>
              <a:gd name="connsiteY64" fmla="*/ 1932139 h 2104919"/>
              <a:gd name="connsiteX65" fmla="*/ 2219130 w 2968669"/>
              <a:gd name="connsiteY65" fmla="*/ 1927442 h 2104919"/>
              <a:gd name="connsiteX66" fmla="*/ 2185792 w 2968669"/>
              <a:gd name="connsiteY66" fmla="*/ 1919614 h 2104919"/>
              <a:gd name="connsiteX67" fmla="*/ 2170134 w 2968669"/>
              <a:gd name="connsiteY67" fmla="*/ 1881682 h 2104919"/>
              <a:gd name="connsiteX68" fmla="*/ 2076189 w 2968669"/>
              <a:gd name="connsiteY68" fmla="*/ 1884696 h 2104919"/>
              <a:gd name="connsiteX69" fmla="*/ 2076189 w 2968669"/>
              <a:gd name="connsiteY69" fmla="*/ 1844457 h 2104919"/>
              <a:gd name="connsiteX70" fmla="*/ 2135688 w 2968669"/>
              <a:gd name="connsiteY70" fmla="*/ 1842696 h 2104919"/>
              <a:gd name="connsiteX71" fmla="*/ 2035480 w 2968669"/>
              <a:gd name="connsiteY71" fmla="*/ 1766169 h 2104919"/>
              <a:gd name="connsiteX72" fmla="*/ 2053649 w 2968669"/>
              <a:gd name="connsiteY72" fmla="*/ 1730483 h 2104919"/>
              <a:gd name="connsiteX73" fmla="*/ 2004165 w 2968669"/>
              <a:gd name="connsiteY73" fmla="*/ 1684750 h 2104919"/>
              <a:gd name="connsiteX74" fmla="*/ 1910220 w 2968669"/>
              <a:gd name="connsiteY74" fmla="*/ 1731723 h 2104919"/>
              <a:gd name="connsiteX75" fmla="*/ 1919614 w 2968669"/>
              <a:gd name="connsiteY75" fmla="*/ 1775563 h 2104919"/>
              <a:gd name="connsiteX76" fmla="*/ 1966587 w 2968669"/>
              <a:gd name="connsiteY76" fmla="*/ 1784487 h 2104919"/>
              <a:gd name="connsiteX77" fmla="*/ 1882036 w 2968669"/>
              <a:gd name="connsiteY77" fmla="*/ 1954190 h 2104919"/>
              <a:gd name="connsiteX78" fmla="*/ 1932140 w 2968669"/>
              <a:gd name="connsiteY78" fmla="*/ 2019821 h 2104919"/>
              <a:gd name="connsiteX79" fmla="*/ 1972850 w 2968669"/>
              <a:gd name="connsiteY79" fmla="*/ 2038610 h 2104919"/>
              <a:gd name="connsiteX80" fmla="*/ 1964336 w 2968669"/>
              <a:gd name="connsiteY80" fmla="*/ 2060791 h 2104919"/>
              <a:gd name="connsiteX81" fmla="*/ 1970469 w 2968669"/>
              <a:gd name="connsiteY81" fmla="*/ 2103003 h 2104919"/>
              <a:gd name="connsiteX82" fmla="*/ 1930640 w 2968669"/>
              <a:gd name="connsiteY82" fmla="*/ 2093346 h 2104919"/>
              <a:gd name="connsiteX83" fmla="*/ 1934521 w 2968669"/>
              <a:gd name="connsiteY83" fmla="*/ 2054529 h 2104919"/>
              <a:gd name="connsiteX84" fmla="*/ 1875773 w 2968669"/>
              <a:gd name="connsiteY84" fmla="*/ 2016690 h 2104919"/>
              <a:gd name="connsiteX85" fmla="*/ 1878023 w 2968669"/>
              <a:gd name="connsiteY85" fmla="*/ 2080952 h 2104919"/>
              <a:gd name="connsiteX86" fmla="*/ 1819406 w 2968669"/>
              <a:gd name="connsiteY86" fmla="*/ 2076189 h 2104919"/>
              <a:gd name="connsiteX87" fmla="*/ 1750252 w 2968669"/>
              <a:gd name="connsiteY87" fmla="*/ 2101860 h 2104919"/>
              <a:gd name="connsiteX88" fmla="*/ 1686381 w 2968669"/>
              <a:gd name="connsiteY88" fmla="*/ 2075309 h 2104919"/>
              <a:gd name="connsiteX89" fmla="*/ 1694896 w 2968669"/>
              <a:gd name="connsiteY89" fmla="*/ 2045754 h 2104919"/>
              <a:gd name="connsiteX90" fmla="*/ 1628384 w 2968669"/>
              <a:gd name="connsiteY90" fmla="*/ 2016690 h 2104919"/>
              <a:gd name="connsiteX91" fmla="*/ 1628384 w 2968669"/>
              <a:gd name="connsiteY91" fmla="*/ 1944665 h 2104919"/>
              <a:gd name="connsiteX92" fmla="*/ 1625252 w 2968669"/>
              <a:gd name="connsiteY92" fmla="*/ 1882035 h 2104919"/>
              <a:gd name="connsiteX93" fmla="*/ 1647173 w 2968669"/>
              <a:gd name="connsiteY93" fmla="*/ 1847589 h 2104919"/>
              <a:gd name="connsiteX94" fmla="*/ 1590806 w 2968669"/>
              <a:gd name="connsiteY94" fmla="*/ 1769301 h 2104919"/>
              <a:gd name="connsiteX95" fmla="*/ 1566504 w 2968669"/>
              <a:gd name="connsiteY95" fmla="*/ 1804628 h 2104919"/>
              <a:gd name="connsiteX96" fmla="*/ 1528176 w 2968669"/>
              <a:gd name="connsiteY96" fmla="*/ 1759906 h 2104919"/>
              <a:gd name="connsiteX97" fmla="*/ 1499992 w 2968669"/>
              <a:gd name="connsiteY97" fmla="*/ 1810010 h 2104919"/>
              <a:gd name="connsiteX98" fmla="*/ 1435730 w 2968669"/>
              <a:gd name="connsiteY98" fmla="*/ 1774813 h 2104919"/>
              <a:gd name="connsiteX99" fmla="*/ 1462414 w 2968669"/>
              <a:gd name="connsiteY99" fmla="*/ 1722328 h 2104919"/>
              <a:gd name="connsiteX100" fmla="*/ 1487466 w 2968669"/>
              <a:gd name="connsiteY100" fmla="*/ 1700408 h 2104919"/>
              <a:gd name="connsiteX101" fmla="*/ 1427967 w 2968669"/>
              <a:gd name="connsiteY101" fmla="*/ 1665961 h 2104919"/>
              <a:gd name="connsiteX102" fmla="*/ 1421834 w 2968669"/>
              <a:gd name="connsiteY102" fmla="*/ 1703409 h 2104919"/>
              <a:gd name="connsiteX103" fmla="*/ 1261997 w 2968669"/>
              <a:gd name="connsiteY103" fmla="*/ 1650304 h 2104919"/>
              <a:gd name="connsiteX104" fmla="*/ 1377863 w 2968669"/>
              <a:gd name="connsiteY104" fmla="*/ 1528175 h 2104919"/>
              <a:gd name="connsiteX105" fmla="*/ 1355943 w 2968669"/>
              <a:gd name="connsiteY105" fmla="*/ 1487465 h 2104919"/>
              <a:gd name="connsiteX106" fmla="*/ 1330891 w 2968669"/>
              <a:gd name="connsiteY106" fmla="*/ 1471808 h 2104919"/>
              <a:gd name="connsiteX107" fmla="*/ 1394402 w 2968669"/>
              <a:gd name="connsiteY107" fmla="*/ 1404318 h 2104919"/>
              <a:gd name="connsiteX108" fmla="*/ 1390454 w 2968669"/>
              <a:gd name="connsiteY108" fmla="*/ 1367847 h 2104919"/>
              <a:gd name="connsiteX109" fmla="*/ 1419029 w 2968669"/>
              <a:gd name="connsiteY109" fmla="*/ 1363085 h 2104919"/>
              <a:gd name="connsiteX110" fmla="*/ 1424836 w 2968669"/>
              <a:gd name="connsiteY110" fmla="*/ 1290180 h 2104919"/>
              <a:gd name="connsiteX111" fmla="*/ 1327759 w 2968669"/>
              <a:gd name="connsiteY111" fmla="*/ 1293931 h 2104919"/>
              <a:gd name="connsiteX112" fmla="*/ 1273154 w 2968669"/>
              <a:gd name="connsiteY112" fmla="*/ 1273772 h 2104919"/>
              <a:gd name="connsiteX113" fmla="*/ 1178589 w 2968669"/>
              <a:gd name="connsiteY113" fmla="*/ 1347918 h 2104919"/>
              <a:gd name="connsiteX114" fmla="*/ 1088655 w 2968669"/>
              <a:gd name="connsiteY114" fmla="*/ 1434719 h 2104919"/>
              <a:gd name="connsiteX115" fmla="*/ 1018621 w 2968669"/>
              <a:gd name="connsiteY115" fmla="*/ 1428977 h 2104919"/>
              <a:gd name="connsiteX116" fmla="*/ 940464 w 2968669"/>
              <a:gd name="connsiteY116" fmla="*/ 1272403 h 2104919"/>
              <a:gd name="connsiteX117" fmla="*/ 873691 w 2968669"/>
              <a:gd name="connsiteY117" fmla="*/ 1224419 h 2104919"/>
              <a:gd name="connsiteX118" fmla="*/ 829850 w 2968669"/>
              <a:gd name="connsiteY118" fmla="*/ 1227550 h 2104919"/>
              <a:gd name="connsiteX119" fmla="*/ 804797 w 2968669"/>
              <a:gd name="connsiteY119" fmla="*/ 1180578 h 2104919"/>
              <a:gd name="connsiteX120" fmla="*/ 753193 w 2968669"/>
              <a:gd name="connsiteY120" fmla="*/ 1161169 h 2104919"/>
              <a:gd name="connsiteX121" fmla="*/ 704589 w 2968669"/>
              <a:gd name="connsiteY121" fmla="*/ 1224419 h 2104919"/>
              <a:gd name="connsiteX122" fmla="*/ 638828 w 2968669"/>
              <a:gd name="connsiteY122" fmla="*/ 1221287 h 2104919"/>
              <a:gd name="connsiteX123" fmla="*/ 594236 w 2968669"/>
              <a:gd name="connsiteY123" fmla="*/ 1160288 h 2104919"/>
              <a:gd name="connsiteX124" fmla="*/ 521461 w 2968669"/>
              <a:gd name="connsiteY124" fmla="*/ 1153275 h 2104919"/>
              <a:gd name="connsiteX125" fmla="*/ 526093 w 2968669"/>
              <a:gd name="connsiteY125" fmla="*/ 1233813 h 2104919"/>
              <a:gd name="connsiteX126" fmla="*/ 501041 w 2968669"/>
              <a:gd name="connsiteY126" fmla="*/ 1249471 h 2104919"/>
              <a:gd name="connsiteX127" fmla="*/ 504923 w 2968669"/>
              <a:gd name="connsiteY127" fmla="*/ 1320615 h 2104919"/>
              <a:gd name="connsiteX128" fmla="*/ 369779 w 2968669"/>
              <a:gd name="connsiteY128" fmla="*/ 1318364 h 2104919"/>
              <a:gd name="connsiteX129" fmla="*/ 356993 w 2968669"/>
              <a:gd name="connsiteY129" fmla="*/ 1308316 h 2104919"/>
              <a:gd name="connsiteX130" fmla="*/ 269310 w 2968669"/>
              <a:gd name="connsiteY130" fmla="*/ 1315232 h 2104919"/>
              <a:gd name="connsiteX131" fmla="*/ 271691 w 2968669"/>
              <a:gd name="connsiteY131" fmla="*/ 1267509 h 2104919"/>
              <a:gd name="connsiteX132" fmla="*/ 296873 w 2968669"/>
              <a:gd name="connsiteY132" fmla="*/ 1247220 h 2104919"/>
              <a:gd name="connsiteX133" fmla="*/ 272441 w 2968669"/>
              <a:gd name="connsiteY133" fmla="*/ 1202498 h 2104919"/>
              <a:gd name="connsiteX134" fmla="*/ 280792 w 2968669"/>
              <a:gd name="connsiteY134" fmla="*/ 1189254 h 2104919"/>
              <a:gd name="connsiteX135" fmla="*/ 291100 w 2968669"/>
              <a:gd name="connsiteY135" fmla="*/ 1116577 h 2104919"/>
              <a:gd name="connsiteX136" fmla="*/ 322545 w 2968669"/>
              <a:gd name="connsiteY136" fmla="*/ 973898 h 2104919"/>
              <a:gd name="connsiteX137" fmla="*/ 307769 w 2968669"/>
              <a:gd name="connsiteY137" fmla="*/ 941702 h 2104919"/>
              <a:gd name="connsiteX138" fmla="*/ 262296 w 2968669"/>
              <a:gd name="connsiteY138" fmla="*/ 931558 h 2104919"/>
              <a:gd name="connsiteX139" fmla="*/ 234863 w 2968669"/>
              <a:gd name="connsiteY139" fmla="*/ 911268 h 2104919"/>
              <a:gd name="connsiteX140" fmla="*/ 178496 w 2968669"/>
              <a:gd name="connsiteY140" fmla="*/ 926045 h 2104919"/>
              <a:gd name="connsiteX141" fmla="*/ 144050 w 2968669"/>
              <a:gd name="connsiteY141" fmla="*/ 911268 h 2104919"/>
              <a:gd name="connsiteX142" fmla="*/ 115866 w 2968669"/>
              <a:gd name="connsiteY142" fmla="*/ 911268 h 2104919"/>
              <a:gd name="connsiteX143" fmla="*/ 115866 w 2968669"/>
              <a:gd name="connsiteY143" fmla="*/ 923794 h 2104919"/>
              <a:gd name="connsiteX144" fmla="*/ 75156 w 2968669"/>
              <a:gd name="connsiteY144" fmla="*/ 920663 h 2104919"/>
              <a:gd name="connsiteX145" fmla="*/ 0 w 2968669"/>
              <a:gd name="connsiteY145" fmla="*/ 864295 h 2104919"/>
              <a:gd name="connsiteX0" fmla="*/ 0 w 2968669"/>
              <a:gd name="connsiteY0" fmla="*/ 864295 h 2104919"/>
              <a:gd name="connsiteX1" fmla="*/ 322545 w 2968669"/>
              <a:gd name="connsiteY1" fmla="*/ 876821 h 2104919"/>
              <a:gd name="connsiteX2" fmla="*/ 742167 w 2968669"/>
              <a:gd name="connsiteY2" fmla="*/ 789139 h 2104919"/>
              <a:gd name="connsiteX3" fmla="*/ 1086634 w 2968669"/>
              <a:gd name="connsiteY3" fmla="*/ 541749 h 2104919"/>
              <a:gd name="connsiteX4" fmla="*/ 1255734 w 2968669"/>
              <a:gd name="connsiteY4" fmla="*/ 294361 h 2104919"/>
              <a:gd name="connsiteX5" fmla="*/ 1265129 w 2968669"/>
              <a:gd name="connsiteY5" fmla="*/ 216074 h 2104919"/>
              <a:gd name="connsiteX6" fmla="*/ 1305839 w 2968669"/>
              <a:gd name="connsiteY6" fmla="*/ 153443 h 2104919"/>
              <a:gd name="connsiteX7" fmla="*/ 1334022 w 2968669"/>
              <a:gd name="connsiteY7" fmla="*/ 184758 h 2104919"/>
              <a:gd name="connsiteX8" fmla="*/ 1459282 w 2968669"/>
              <a:gd name="connsiteY8" fmla="*/ 178495 h 2104919"/>
              <a:gd name="connsiteX9" fmla="*/ 2026085 w 2968669"/>
              <a:gd name="connsiteY9" fmla="*/ 0 h 2104919"/>
              <a:gd name="connsiteX10" fmla="*/ 2029217 w 2968669"/>
              <a:gd name="connsiteY10" fmla="*/ 25052 h 2104919"/>
              <a:gd name="connsiteX11" fmla="*/ 2051137 w 2968669"/>
              <a:gd name="connsiteY11" fmla="*/ 34446 h 2104919"/>
              <a:gd name="connsiteX12" fmla="*/ 2048006 w 2968669"/>
              <a:gd name="connsiteY12" fmla="*/ 109602 h 2104919"/>
              <a:gd name="connsiteX13" fmla="*/ 2094978 w 2968669"/>
              <a:gd name="connsiteY13" fmla="*/ 153443 h 2104919"/>
              <a:gd name="connsiteX14" fmla="*/ 2195187 w 2968669"/>
              <a:gd name="connsiteY14" fmla="*/ 325676 h 2104919"/>
              <a:gd name="connsiteX15" fmla="*/ 2198318 w 2968669"/>
              <a:gd name="connsiteY15" fmla="*/ 479120 h 2104919"/>
              <a:gd name="connsiteX16" fmla="*/ 2235896 w 2968669"/>
              <a:gd name="connsiteY16" fmla="*/ 548013 h 2104919"/>
              <a:gd name="connsiteX17" fmla="*/ 2270343 w 2968669"/>
              <a:gd name="connsiteY17" fmla="*/ 579328 h 2104919"/>
              <a:gd name="connsiteX18" fmla="*/ 2351762 w 2968669"/>
              <a:gd name="connsiteY18" fmla="*/ 579328 h 2104919"/>
              <a:gd name="connsiteX19" fmla="*/ 2398734 w 2968669"/>
              <a:gd name="connsiteY19" fmla="*/ 635695 h 2104919"/>
              <a:gd name="connsiteX20" fmla="*/ 2439444 w 2968669"/>
              <a:gd name="connsiteY20" fmla="*/ 663879 h 2104919"/>
              <a:gd name="connsiteX21" fmla="*/ 2461365 w 2968669"/>
              <a:gd name="connsiteY21" fmla="*/ 701457 h 2104919"/>
              <a:gd name="connsiteX22" fmla="*/ 2533389 w 2968669"/>
              <a:gd name="connsiteY22" fmla="*/ 641958 h 2104919"/>
              <a:gd name="connsiteX23" fmla="*/ 2555310 w 2968669"/>
              <a:gd name="connsiteY23" fmla="*/ 657616 h 2104919"/>
              <a:gd name="connsiteX24" fmla="*/ 2549047 w 2968669"/>
              <a:gd name="connsiteY24" fmla="*/ 682668 h 2104919"/>
              <a:gd name="connsiteX25" fmla="*/ 2602282 w 2968669"/>
              <a:gd name="connsiteY25" fmla="*/ 745298 h 2104919"/>
              <a:gd name="connsiteX26" fmla="*/ 2583493 w 2968669"/>
              <a:gd name="connsiteY26" fmla="*/ 760956 h 2104919"/>
              <a:gd name="connsiteX27" fmla="*/ 2495811 w 2968669"/>
              <a:gd name="connsiteY27" fmla="*/ 873689 h 2104919"/>
              <a:gd name="connsiteX28" fmla="*/ 2624203 w 2968669"/>
              <a:gd name="connsiteY28" fmla="*/ 926926 h 2104919"/>
              <a:gd name="connsiteX29" fmla="*/ 2668044 w 2968669"/>
              <a:gd name="connsiteY29" fmla="*/ 998950 h 2104919"/>
              <a:gd name="connsiteX30" fmla="*/ 2693096 w 2968669"/>
              <a:gd name="connsiteY30" fmla="*/ 1033397 h 2104919"/>
              <a:gd name="connsiteX31" fmla="*/ 2752595 w 2968669"/>
              <a:gd name="connsiteY31" fmla="*/ 1083501 h 2104919"/>
              <a:gd name="connsiteX32" fmla="*/ 2696228 w 2968669"/>
              <a:gd name="connsiteY32" fmla="*/ 1168052 h 2104919"/>
              <a:gd name="connsiteX33" fmla="*/ 2780778 w 2968669"/>
              <a:gd name="connsiteY33" fmla="*/ 1183709 h 2104919"/>
              <a:gd name="connsiteX34" fmla="*/ 2830883 w 2968669"/>
              <a:gd name="connsiteY34" fmla="*/ 1161789 h 2104919"/>
              <a:gd name="connsiteX35" fmla="*/ 2849671 w 2968669"/>
              <a:gd name="connsiteY35" fmla="*/ 1193104 h 2104919"/>
              <a:gd name="connsiteX36" fmla="*/ 2812093 w 2968669"/>
              <a:gd name="connsiteY36" fmla="*/ 1211893 h 2104919"/>
              <a:gd name="connsiteX37" fmla="*/ 2874724 w 2968669"/>
              <a:gd name="connsiteY37" fmla="*/ 1227550 h 2104919"/>
              <a:gd name="connsiteX38" fmla="*/ 2884118 w 2968669"/>
              <a:gd name="connsiteY38" fmla="*/ 1180578 h 2104919"/>
              <a:gd name="connsiteX39" fmla="*/ 2962406 w 2968669"/>
              <a:gd name="connsiteY39" fmla="*/ 1252602 h 2104919"/>
              <a:gd name="connsiteX40" fmla="*/ 2968669 w 2968669"/>
              <a:gd name="connsiteY40" fmla="*/ 1293312 h 2104919"/>
              <a:gd name="connsiteX41" fmla="*/ 2865329 w 2968669"/>
              <a:gd name="connsiteY41" fmla="*/ 1305838 h 2104919"/>
              <a:gd name="connsiteX42" fmla="*/ 2740069 w 2968669"/>
              <a:gd name="connsiteY42" fmla="*/ 1277654 h 2104919"/>
              <a:gd name="connsiteX43" fmla="*/ 2711885 w 2968669"/>
              <a:gd name="connsiteY43" fmla="*/ 1340284 h 2104919"/>
              <a:gd name="connsiteX44" fmla="*/ 2630466 w 2968669"/>
              <a:gd name="connsiteY44" fmla="*/ 1340284 h 2104919"/>
              <a:gd name="connsiteX45" fmla="*/ 2611677 w 2968669"/>
              <a:gd name="connsiteY45" fmla="*/ 1387257 h 2104919"/>
              <a:gd name="connsiteX46" fmla="*/ 2642992 w 2968669"/>
              <a:gd name="connsiteY46" fmla="*/ 1424835 h 2104919"/>
              <a:gd name="connsiteX47" fmla="*/ 2596019 w 2968669"/>
              <a:gd name="connsiteY47" fmla="*/ 1487465 h 2104919"/>
              <a:gd name="connsiteX48" fmla="*/ 2642992 w 2968669"/>
              <a:gd name="connsiteY48" fmla="*/ 1509386 h 2104919"/>
              <a:gd name="connsiteX49" fmla="*/ 2621071 w 2968669"/>
              <a:gd name="connsiteY49" fmla="*/ 1609594 h 2104919"/>
              <a:gd name="connsiteX50" fmla="*/ 2642992 w 2968669"/>
              <a:gd name="connsiteY50" fmla="*/ 1691013 h 2104919"/>
              <a:gd name="connsiteX51" fmla="*/ 2715017 w 2968669"/>
              <a:gd name="connsiteY51" fmla="*/ 1715948 h 2104919"/>
              <a:gd name="connsiteX52" fmla="*/ 2752595 w 2968669"/>
              <a:gd name="connsiteY52" fmla="*/ 1750512 h 2104919"/>
              <a:gd name="connsiteX53" fmla="*/ 2721280 w 2968669"/>
              <a:gd name="connsiteY53" fmla="*/ 1781827 h 2104919"/>
              <a:gd name="connsiteX54" fmla="*/ 2664913 w 2968669"/>
              <a:gd name="connsiteY54" fmla="*/ 1753643 h 2104919"/>
              <a:gd name="connsiteX55" fmla="*/ 2633597 w 2968669"/>
              <a:gd name="connsiteY55" fmla="*/ 1794353 h 2104919"/>
              <a:gd name="connsiteX56" fmla="*/ 2608545 w 2968669"/>
              <a:gd name="connsiteY56" fmla="*/ 1775564 h 2104919"/>
              <a:gd name="connsiteX57" fmla="*/ 2577230 w 2968669"/>
              <a:gd name="connsiteY57" fmla="*/ 1822537 h 2104919"/>
              <a:gd name="connsiteX58" fmla="*/ 2477375 w 2968669"/>
              <a:gd name="connsiteY58" fmla="*/ 1797014 h 2104919"/>
              <a:gd name="connsiteX59" fmla="*/ 2486417 w 2968669"/>
              <a:gd name="connsiteY59" fmla="*/ 1753643 h 2104919"/>
              <a:gd name="connsiteX60" fmla="*/ 2414392 w 2968669"/>
              <a:gd name="connsiteY60" fmla="*/ 1687882 h 2104919"/>
              <a:gd name="connsiteX61" fmla="*/ 2414157 w 2968669"/>
              <a:gd name="connsiteY61" fmla="*/ 1696806 h 2104919"/>
              <a:gd name="connsiteX62" fmla="*/ 2345499 w 2968669"/>
              <a:gd name="connsiteY62" fmla="*/ 1719197 h 2104919"/>
              <a:gd name="connsiteX63" fmla="*/ 2424536 w 2968669"/>
              <a:gd name="connsiteY63" fmla="*/ 1803783 h 2104919"/>
              <a:gd name="connsiteX64" fmla="*/ 2257817 w 2968669"/>
              <a:gd name="connsiteY64" fmla="*/ 1932139 h 2104919"/>
              <a:gd name="connsiteX65" fmla="*/ 2219130 w 2968669"/>
              <a:gd name="connsiteY65" fmla="*/ 1927442 h 2104919"/>
              <a:gd name="connsiteX66" fmla="*/ 2185792 w 2968669"/>
              <a:gd name="connsiteY66" fmla="*/ 1919614 h 2104919"/>
              <a:gd name="connsiteX67" fmla="*/ 2170134 w 2968669"/>
              <a:gd name="connsiteY67" fmla="*/ 1881682 h 2104919"/>
              <a:gd name="connsiteX68" fmla="*/ 2076189 w 2968669"/>
              <a:gd name="connsiteY68" fmla="*/ 1884696 h 2104919"/>
              <a:gd name="connsiteX69" fmla="*/ 2076189 w 2968669"/>
              <a:gd name="connsiteY69" fmla="*/ 1844457 h 2104919"/>
              <a:gd name="connsiteX70" fmla="*/ 2135688 w 2968669"/>
              <a:gd name="connsiteY70" fmla="*/ 1842696 h 2104919"/>
              <a:gd name="connsiteX71" fmla="*/ 2035480 w 2968669"/>
              <a:gd name="connsiteY71" fmla="*/ 1766169 h 2104919"/>
              <a:gd name="connsiteX72" fmla="*/ 2053649 w 2968669"/>
              <a:gd name="connsiteY72" fmla="*/ 1730483 h 2104919"/>
              <a:gd name="connsiteX73" fmla="*/ 2004165 w 2968669"/>
              <a:gd name="connsiteY73" fmla="*/ 1684750 h 2104919"/>
              <a:gd name="connsiteX74" fmla="*/ 1910220 w 2968669"/>
              <a:gd name="connsiteY74" fmla="*/ 1731723 h 2104919"/>
              <a:gd name="connsiteX75" fmla="*/ 1919614 w 2968669"/>
              <a:gd name="connsiteY75" fmla="*/ 1775563 h 2104919"/>
              <a:gd name="connsiteX76" fmla="*/ 1966587 w 2968669"/>
              <a:gd name="connsiteY76" fmla="*/ 1784487 h 2104919"/>
              <a:gd name="connsiteX77" fmla="*/ 1882036 w 2968669"/>
              <a:gd name="connsiteY77" fmla="*/ 1954190 h 2104919"/>
              <a:gd name="connsiteX78" fmla="*/ 1932140 w 2968669"/>
              <a:gd name="connsiteY78" fmla="*/ 2019821 h 2104919"/>
              <a:gd name="connsiteX79" fmla="*/ 1972850 w 2968669"/>
              <a:gd name="connsiteY79" fmla="*/ 2038610 h 2104919"/>
              <a:gd name="connsiteX80" fmla="*/ 1964336 w 2968669"/>
              <a:gd name="connsiteY80" fmla="*/ 2060791 h 2104919"/>
              <a:gd name="connsiteX81" fmla="*/ 1970469 w 2968669"/>
              <a:gd name="connsiteY81" fmla="*/ 2103003 h 2104919"/>
              <a:gd name="connsiteX82" fmla="*/ 1930640 w 2968669"/>
              <a:gd name="connsiteY82" fmla="*/ 2093346 h 2104919"/>
              <a:gd name="connsiteX83" fmla="*/ 1934521 w 2968669"/>
              <a:gd name="connsiteY83" fmla="*/ 2054529 h 2104919"/>
              <a:gd name="connsiteX84" fmla="*/ 1875773 w 2968669"/>
              <a:gd name="connsiteY84" fmla="*/ 2016690 h 2104919"/>
              <a:gd name="connsiteX85" fmla="*/ 1878023 w 2968669"/>
              <a:gd name="connsiteY85" fmla="*/ 2080952 h 2104919"/>
              <a:gd name="connsiteX86" fmla="*/ 1819406 w 2968669"/>
              <a:gd name="connsiteY86" fmla="*/ 2076189 h 2104919"/>
              <a:gd name="connsiteX87" fmla="*/ 1750252 w 2968669"/>
              <a:gd name="connsiteY87" fmla="*/ 2101860 h 2104919"/>
              <a:gd name="connsiteX88" fmla="*/ 1686381 w 2968669"/>
              <a:gd name="connsiteY88" fmla="*/ 2075309 h 2104919"/>
              <a:gd name="connsiteX89" fmla="*/ 1694896 w 2968669"/>
              <a:gd name="connsiteY89" fmla="*/ 2045754 h 2104919"/>
              <a:gd name="connsiteX90" fmla="*/ 1628384 w 2968669"/>
              <a:gd name="connsiteY90" fmla="*/ 2016690 h 2104919"/>
              <a:gd name="connsiteX91" fmla="*/ 1628384 w 2968669"/>
              <a:gd name="connsiteY91" fmla="*/ 1944665 h 2104919"/>
              <a:gd name="connsiteX92" fmla="*/ 1625252 w 2968669"/>
              <a:gd name="connsiteY92" fmla="*/ 1882035 h 2104919"/>
              <a:gd name="connsiteX93" fmla="*/ 1647173 w 2968669"/>
              <a:gd name="connsiteY93" fmla="*/ 1847589 h 2104919"/>
              <a:gd name="connsiteX94" fmla="*/ 1590806 w 2968669"/>
              <a:gd name="connsiteY94" fmla="*/ 1769301 h 2104919"/>
              <a:gd name="connsiteX95" fmla="*/ 1566504 w 2968669"/>
              <a:gd name="connsiteY95" fmla="*/ 1804628 h 2104919"/>
              <a:gd name="connsiteX96" fmla="*/ 1528176 w 2968669"/>
              <a:gd name="connsiteY96" fmla="*/ 1759906 h 2104919"/>
              <a:gd name="connsiteX97" fmla="*/ 1499992 w 2968669"/>
              <a:gd name="connsiteY97" fmla="*/ 1810010 h 2104919"/>
              <a:gd name="connsiteX98" fmla="*/ 1435730 w 2968669"/>
              <a:gd name="connsiteY98" fmla="*/ 1774813 h 2104919"/>
              <a:gd name="connsiteX99" fmla="*/ 1462414 w 2968669"/>
              <a:gd name="connsiteY99" fmla="*/ 1722328 h 2104919"/>
              <a:gd name="connsiteX100" fmla="*/ 1487466 w 2968669"/>
              <a:gd name="connsiteY100" fmla="*/ 1700408 h 2104919"/>
              <a:gd name="connsiteX101" fmla="*/ 1427967 w 2968669"/>
              <a:gd name="connsiteY101" fmla="*/ 1665961 h 2104919"/>
              <a:gd name="connsiteX102" fmla="*/ 1421834 w 2968669"/>
              <a:gd name="connsiteY102" fmla="*/ 1703409 h 2104919"/>
              <a:gd name="connsiteX103" fmla="*/ 1261997 w 2968669"/>
              <a:gd name="connsiteY103" fmla="*/ 1650304 h 2104919"/>
              <a:gd name="connsiteX104" fmla="*/ 1377863 w 2968669"/>
              <a:gd name="connsiteY104" fmla="*/ 1528175 h 2104919"/>
              <a:gd name="connsiteX105" fmla="*/ 1355943 w 2968669"/>
              <a:gd name="connsiteY105" fmla="*/ 1487465 h 2104919"/>
              <a:gd name="connsiteX106" fmla="*/ 1330891 w 2968669"/>
              <a:gd name="connsiteY106" fmla="*/ 1471808 h 2104919"/>
              <a:gd name="connsiteX107" fmla="*/ 1394402 w 2968669"/>
              <a:gd name="connsiteY107" fmla="*/ 1404318 h 2104919"/>
              <a:gd name="connsiteX108" fmla="*/ 1390454 w 2968669"/>
              <a:gd name="connsiteY108" fmla="*/ 1367847 h 2104919"/>
              <a:gd name="connsiteX109" fmla="*/ 1419029 w 2968669"/>
              <a:gd name="connsiteY109" fmla="*/ 1363085 h 2104919"/>
              <a:gd name="connsiteX110" fmla="*/ 1424836 w 2968669"/>
              <a:gd name="connsiteY110" fmla="*/ 1290180 h 2104919"/>
              <a:gd name="connsiteX111" fmla="*/ 1327759 w 2968669"/>
              <a:gd name="connsiteY111" fmla="*/ 1293931 h 2104919"/>
              <a:gd name="connsiteX112" fmla="*/ 1273154 w 2968669"/>
              <a:gd name="connsiteY112" fmla="*/ 1273772 h 2104919"/>
              <a:gd name="connsiteX113" fmla="*/ 1178589 w 2968669"/>
              <a:gd name="connsiteY113" fmla="*/ 1347918 h 2104919"/>
              <a:gd name="connsiteX114" fmla="*/ 1088655 w 2968669"/>
              <a:gd name="connsiteY114" fmla="*/ 1434719 h 2104919"/>
              <a:gd name="connsiteX115" fmla="*/ 1018621 w 2968669"/>
              <a:gd name="connsiteY115" fmla="*/ 1428977 h 2104919"/>
              <a:gd name="connsiteX116" fmla="*/ 940464 w 2968669"/>
              <a:gd name="connsiteY116" fmla="*/ 1272403 h 2104919"/>
              <a:gd name="connsiteX117" fmla="*/ 873691 w 2968669"/>
              <a:gd name="connsiteY117" fmla="*/ 1224419 h 2104919"/>
              <a:gd name="connsiteX118" fmla="*/ 829850 w 2968669"/>
              <a:gd name="connsiteY118" fmla="*/ 1227550 h 2104919"/>
              <a:gd name="connsiteX119" fmla="*/ 804797 w 2968669"/>
              <a:gd name="connsiteY119" fmla="*/ 1180578 h 2104919"/>
              <a:gd name="connsiteX120" fmla="*/ 753193 w 2968669"/>
              <a:gd name="connsiteY120" fmla="*/ 1161169 h 2104919"/>
              <a:gd name="connsiteX121" fmla="*/ 704589 w 2968669"/>
              <a:gd name="connsiteY121" fmla="*/ 1224419 h 2104919"/>
              <a:gd name="connsiteX122" fmla="*/ 638828 w 2968669"/>
              <a:gd name="connsiteY122" fmla="*/ 1221287 h 2104919"/>
              <a:gd name="connsiteX123" fmla="*/ 594236 w 2968669"/>
              <a:gd name="connsiteY123" fmla="*/ 1160288 h 2104919"/>
              <a:gd name="connsiteX124" fmla="*/ 521461 w 2968669"/>
              <a:gd name="connsiteY124" fmla="*/ 1153275 h 2104919"/>
              <a:gd name="connsiteX125" fmla="*/ 526093 w 2968669"/>
              <a:gd name="connsiteY125" fmla="*/ 1233813 h 2104919"/>
              <a:gd name="connsiteX126" fmla="*/ 501041 w 2968669"/>
              <a:gd name="connsiteY126" fmla="*/ 1249471 h 2104919"/>
              <a:gd name="connsiteX127" fmla="*/ 504923 w 2968669"/>
              <a:gd name="connsiteY127" fmla="*/ 1320615 h 2104919"/>
              <a:gd name="connsiteX128" fmla="*/ 369779 w 2968669"/>
              <a:gd name="connsiteY128" fmla="*/ 1318364 h 2104919"/>
              <a:gd name="connsiteX129" fmla="*/ 356993 w 2968669"/>
              <a:gd name="connsiteY129" fmla="*/ 1308316 h 2104919"/>
              <a:gd name="connsiteX130" fmla="*/ 269310 w 2968669"/>
              <a:gd name="connsiteY130" fmla="*/ 1315232 h 2104919"/>
              <a:gd name="connsiteX131" fmla="*/ 271691 w 2968669"/>
              <a:gd name="connsiteY131" fmla="*/ 1267509 h 2104919"/>
              <a:gd name="connsiteX132" fmla="*/ 296873 w 2968669"/>
              <a:gd name="connsiteY132" fmla="*/ 1247220 h 2104919"/>
              <a:gd name="connsiteX133" fmla="*/ 272441 w 2968669"/>
              <a:gd name="connsiteY133" fmla="*/ 1202498 h 2104919"/>
              <a:gd name="connsiteX134" fmla="*/ 280792 w 2968669"/>
              <a:gd name="connsiteY134" fmla="*/ 1189254 h 2104919"/>
              <a:gd name="connsiteX135" fmla="*/ 291100 w 2968669"/>
              <a:gd name="connsiteY135" fmla="*/ 1116577 h 2104919"/>
              <a:gd name="connsiteX136" fmla="*/ 322545 w 2968669"/>
              <a:gd name="connsiteY136" fmla="*/ 973898 h 2104919"/>
              <a:gd name="connsiteX137" fmla="*/ 307769 w 2968669"/>
              <a:gd name="connsiteY137" fmla="*/ 941702 h 2104919"/>
              <a:gd name="connsiteX138" fmla="*/ 262296 w 2968669"/>
              <a:gd name="connsiteY138" fmla="*/ 931558 h 2104919"/>
              <a:gd name="connsiteX139" fmla="*/ 234863 w 2968669"/>
              <a:gd name="connsiteY139" fmla="*/ 911268 h 2104919"/>
              <a:gd name="connsiteX140" fmla="*/ 178496 w 2968669"/>
              <a:gd name="connsiteY140" fmla="*/ 926045 h 2104919"/>
              <a:gd name="connsiteX141" fmla="*/ 144050 w 2968669"/>
              <a:gd name="connsiteY141" fmla="*/ 911268 h 2104919"/>
              <a:gd name="connsiteX142" fmla="*/ 115866 w 2968669"/>
              <a:gd name="connsiteY142" fmla="*/ 911268 h 2104919"/>
              <a:gd name="connsiteX143" fmla="*/ 115866 w 2968669"/>
              <a:gd name="connsiteY143" fmla="*/ 923794 h 2104919"/>
              <a:gd name="connsiteX144" fmla="*/ 75156 w 2968669"/>
              <a:gd name="connsiteY144" fmla="*/ 920663 h 2104919"/>
              <a:gd name="connsiteX145" fmla="*/ 0 w 2968669"/>
              <a:gd name="connsiteY145" fmla="*/ 864295 h 2104919"/>
              <a:gd name="connsiteX0" fmla="*/ 0 w 2968669"/>
              <a:gd name="connsiteY0" fmla="*/ 864295 h 2104919"/>
              <a:gd name="connsiteX1" fmla="*/ 322545 w 2968669"/>
              <a:gd name="connsiteY1" fmla="*/ 876821 h 2104919"/>
              <a:gd name="connsiteX2" fmla="*/ 742167 w 2968669"/>
              <a:gd name="connsiteY2" fmla="*/ 789139 h 2104919"/>
              <a:gd name="connsiteX3" fmla="*/ 1086634 w 2968669"/>
              <a:gd name="connsiteY3" fmla="*/ 541749 h 2104919"/>
              <a:gd name="connsiteX4" fmla="*/ 1255734 w 2968669"/>
              <a:gd name="connsiteY4" fmla="*/ 294361 h 2104919"/>
              <a:gd name="connsiteX5" fmla="*/ 1265129 w 2968669"/>
              <a:gd name="connsiteY5" fmla="*/ 216074 h 2104919"/>
              <a:gd name="connsiteX6" fmla="*/ 1305839 w 2968669"/>
              <a:gd name="connsiteY6" fmla="*/ 153443 h 2104919"/>
              <a:gd name="connsiteX7" fmla="*/ 1334022 w 2968669"/>
              <a:gd name="connsiteY7" fmla="*/ 184758 h 2104919"/>
              <a:gd name="connsiteX8" fmla="*/ 1459282 w 2968669"/>
              <a:gd name="connsiteY8" fmla="*/ 178495 h 2104919"/>
              <a:gd name="connsiteX9" fmla="*/ 2026085 w 2968669"/>
              <a:gd name="connsiteY9" fmla="*/ 0 h 2104919"/>
              <a:gd name="connsiteX10" fmla="*/ 2029217 w 2968669"/>
              <a:gd name="connsiteY10" fmla="*/ 25052 h 2104919"/>
              <a:gd name="connsiteX11" fmla="*/ 2051137 w 2968669"/>
              <a:gd name="connsiteY11" fmla="*/ 34446 h 2104919"/>
              <a:gd name="connsiteX12" fmla="*/ 2048006 w 2968669"/>
              <a:gd name="connsiteY12" fmla="*/ 109602 h 2104919"/>
              <a:gd name="connsiteX13" fmla="*/ 2094978 w 2968669"/>
              <a:gd name="connsiteY13" fmla="*/ 153443 h 2104919"/>
              <a:gd name="connsiteX14" fmla="*/ 2195187 w 2968669"/>
              <a:gd name="connsiteY14" fmla="*/ 325676 h 2104919"/>
              <a:gd name="connsiteX15" fmla="*/ 2198318 w 2968669"/>
              <a:gd name="connsiteY15" fmla="*/ 479120 h 2104919"/>
              <a:gd name="connsiteX16" fmla="*/ 2235896 w 2968669"/>
              <a:gd name="connsiteY16" fmla="*/ 548013 h 2104919"/>
              <a:gd name="connsiteX17" fmla="*/ 2270343 w 2968669"/>
              <a:gd name="connsiteY17" fmla="*/ 579328 h 2104919"/>
              <a:gd name="connsiteX18" fmla="*/ 2351762 w 2968669"/>
              <a:gd name="connsiteY18" fmla="*/ 579328 h 2104919"/>
              <a:gd name="connsiteX19" fmla="*/ 2398734 w 2968669"/>
              <a:gd name="connsiteY19" fmla="*/ 635695 h 2104919"/>
              <a:gd name="connsiteX20" fmla="*/ 2439444 w 2968669"/>
              <a:gd name="connsiteY20" fmla="*/ 663879 h 2104919"/>
              <a:gd name="connsiteX21" fmla="*/ 2461365 w 2968669"/>
              <a:gd name="connsiteY21" fmla="*/ 701457 h 2104919"/>
              <a:gd name="connsiteX22" fmla="*/ 2533389 w 2968669"/>
              <a:gd name="connsiteY22" fmla="*/ 641958 h 2104919"/>
              <a:gd name="connsiteX23" fmla="*/ 2555310 w 2968669"/>
              <a:gd name="connsiteY23" fmla="*/ 657616 h 2104919"/>
              <a:gd name="connsiteX24" fmla="*/ 2549047 w 2968669"/>
              <a:gd name="connsiteY24" fmla="*/ 682668 h 2104919"/>
              <a:gd name="connsiteX25" fmla="*/ 2602282 w 2968669"/>
              <a:gd name="connsiteY25" fmla="*/ 745298 h 2104919"/>
              <a:gd name="connsiteX26" fmla="*/ 2583493 w 2968669"/>
              <a:gd name="connsiteY26" fmla="*/ 760956 h 2104919"/>
              <a:gd name="connsiteX27" fmla="*/ 2495811 w 2968669"/>
              <a:gd name="connsiteY27" fmla="*/ 873689 h 2104919"/>
              <a:gd name="connsiteX28" fmla="*/ 2624203 w 2968669"/>
              <a:gd name="connsiteY28" fmla="*/ 926926 h 2104919"/>
              <a:gd name="connsiteX29" fmla="*/ 2668044 w 2968669"/>
              <a:gd name="connsiteY29" fmla="*/ 998950 h 2104919"/>
              <a:gd name="connsiteX30" fmla="*/ 2693096 w 2968669"/>
              <a:gd name="connsiteY30" fmla="*/ 1033397 h 2104919"/>
              <a:gd name="connsiteX31" fmla="*/ 2752595 w 2968669"/>
              <a:gd name="connsiteY31" fmla="*/ 1083501 h 2104919"/>
              <a:gd name="connsiteX32" fmla="*/ 2696228 w 2968669"/>
              <a:gd name="connsiteY32" fmla="*/ 1168052 h 2104919"/>
              <a:gd name="connsiteX33" fmla="*/ 2780778 w 2968669"/>
              <a:gd name="connsiteY33" fmla="*/ 1183709 h 2104919"/>
              <a:gd name="connsiteX34" fmla="*/ 2830883 w 2968669"/>
              <a:gd name="connsiteY34" fmla="*/ 1161789 h 2104919"/>
              <a:gd name="connsiteX35" fmla="*/ 2849671 w 2968669"/>
              <a:gd name="connsiteY35" fmla="*/ 1193104 h 2104919"/>
              <a:gd name="connsiteX36" fmla="*/ 2812093 w 2968669"/>
              <a:gd name="connsiteY36" fmla="*/ 1211893 h 2104919"/>
              <a:gd name="connsiteX37" fmla="*/ 2874724 w 2968669"/>
              <a:gd name="connsiteY37" fmla="*/ 1227550 h 2104919"/>
              <a:gd name="connsiteX38" fmla="*/ 2884118 w 2968669"/>
              <a:gd name="connsiteY38" fmla="*/ 1180578 h 2104919"/>
              <a:gd name="connsiteX39" fmla="*/ 2962406 w 2968669"/>
              <a:gd name="connsiteY39" fmla="*/ 1252602 h 2104919"/>
              <a:gd name="connsiteX40" fmla="*/ 2968669 w 2968669"/>
              <a:gd name="connsiteY40" fmla="*/ 1293312 h 2104919"/>
              <a:gd name="connsiteX41" fmla="*/ 2865329 w 2968669"/>
              <a:gd name="connsiteY41" fmla="*/ 1305838 h 2104919"/>
              <a:gd name="connsiteX42" fmla="*/ 2740069 w 2968669"/>
              <a:gd name="connsiteY42" fmla="*/ 1277654 h 2104919"/>
              <a:gd name="connsiteX43" fmla="*/ 2711885 w 2968669"/>
              <a:gd name="connsiteY43" fmla="*/ 1340284 h 2104919"/>
              <a:gd name="connsiteX44" fmla="*/ 2630466 w 2968669"/>
              <a:gd name="connsiteY44" fmla="*/ 1340284 h 2104919"/>
              <a:gd name="connsiteX45" fmla="*/ 2611677 w 2968669"/>
              <a:gd name="connsiteY45" fmla="*/ 1387257 h 2104919"/>
              <a:gd name="connsiteX46" fmla="*/ 2642992 w 2968669"/>
              <a:gd name="connsiteY46" fmla="*/ 1424835 h 2104919"/>
              <a:gd name="connsiteX47" fmla="*/ 2596019 w 2968669"/>
              <a:gd name="connsiteY47" fmla="*/ 1487465 h 2104919"/>
              <a:gd name="connsiteX48" fmla="*/ 2642992 w 2968669"/>
              <a:gd name="connsiteY48" fmla="*/ 1509386 h 2104919"/>
              <a:gd name="connsiteX49" fmla="*/ 2621071 w 2968669"/>
              <a:gd name="connsiteY49" fmla="*/ 1609594 h 2104919"/>
              <a:gd name="connsiteX50" fmla="*/ 2642992 w 2968669"/>
              <a:gd name="connsiteY50" fmla="*/ 1700054 h 2104919"/>
              <a:gd name="connsiteX51" fmla="*/ 2715017 w 2968669"/>
              <a:gd name="connsiteY51" fmla="*/ 1715948 h 2104919"/>
              <a:gd name="connsiteX52" fmla="*/ 2752595 w 2968669"/>
              <a:gd name="connsiteY52" fmla="*/ 1750512 h 2104919"/>
              <a:gd name="connsiteX53" fmla="*/ 2721280 w 2968669"/>
              <a:gd name="connsiteY53" fmla="*/ 1781827 h 2104919"/>
              <a:gd name="connsiteX54" fmla="*/ 2664913 w 2968669"/>
              <a:gd name="connsiteY54" fmla="*/ 1753643 h 2104919"/>
              <a:gd name="connsiteX55" fmla="*/ 2633597 w 2968669"/>
              <a:gd name="connsiteY55" fmla="*/ 1794353 h 2104919"/>
              <a:gd name="connsiteX56" fmla="*/ 2608545 w 2968669"/>
              <a:gd name="connsiteY56" fmla="*/ 1775564 h 2104919"/>
              <a:gd name="connsiteX57" fmla="*/ 2577230 w 2968669"/>
              <a:gd name="connsiteY57" fmla="*/ 1822537 h 2104919"/>
              <a:gd name="connsiteX58" fmla="*/ 2477375 w 2968669"/>
              <a:gd name="connsiteY58" fmla="*/ 1797014 h 2104919"/>
              <a:gd name="connsiteX59" fmla="*/ 2486417 w 2968669"/>
              <a:gd name="connsiteY59" fmla="*/ 1753643 h 2104919"/>
              <a:gd name="connsiteX60" fmla="*/ 2414392 w 2968669"/>
              <a:gd name="connsiteY60" fmla="*/ 1687882 h 2104919"/>
              <a:gd name="connsiteX61" fmla="*/ 2414157 w 2968669"/>
              <a:gd name="connsiteY61" fmla="*/ 1696806 h 2104919"/>
              <a:gd name="connsiteX62" fmla="*/ 2345499 w 2968669"/>
              <a:gd name="connsiteY62" fmla="*/ 1719197 h 2104919"/>
              <a:gd name="connsiteX63" fmla="*/ 2424536 w 2968669"/>
              <a:gd name="connsiteY63" fmla="*/ 1803783 h 2104919"/>
              <a:gd name="connsiteX64" fmla="*/ 2257817 w 2968669"/>
              <a:gd name="connsiteY64" fmla="*/ 1932139 h 2104919"/>
              <a:gd name="connsiteX65" fmla="*/ 2219130 w 2968669"/>
              <a:gd name="connsiteY65" fmla="*/ 1927442 h 2104919"/>
              <a:gd name="connsiteX66" fmla="*/ 2185792 w 2968669"/>
              <a:gd name="connsiteY66" fmla="*/ 1919614 h 2104919"/>
              <a:gd name="connsiteX67" fmla="*/ 2170134 w 2968669"/>
              <a:gd name="connsiteY67" fmla="*/ 1881682 h 2104919"/>
              <a:gd name="connsiteX68" fmla="*/ 2076189 w 2968669"/>
              <a:gd name="connsiteY68" fmla="*/ 1884696 h 2104919"/>
              <a:gd name="connsiteX69" fmla="*/ 2076189 w 2968669"/>
              <a:gd name="connsiteY69" fmla="*/ 1844457 h 2104919"/>
              <a:gd name="connsiteX70" fmla="*/ 2135688 w 2968669"/>
              <a:gd name="connsiteY70" fmla="*/ 1842696 h 2104919"/>
              <a:gd name="connsiteX71" fmla="*/ 2035480 w 2968669"/>
              <a:gd name="connsiteY71" fmla="*/ 1766169 h 2104919"/>
              <a:gd name="connsiteX72" fmla="*/ 2053649 w 2968669"/>
              <a:gd name="connsiteY72" fmla="*/ 1730483 h 2104919"/>
              <a:gd name="connsiteX73" fmla="*/ 2004165 w 2968669"/>
              <a:gd name="connsiteY73" fmla="*/ 1684750 h 2104919"/>
              <a:gd name="connsiteX74" fmla="*/ 1910220 w 2968669"/>
              <a:gd name="connsiteY74" fmla="*/ 1731723 h 2104919"/>
              <a:gd name="connsiteX75" fmla="*/ 1919614 w 2968669"/>
              <a:gd name="connsiteY75" fmla="*/ 1775563 h 2104919"/>
              <a:gd name="connsiteX76" fmla="*/ 1966587 w 2968669"/>
              <a:gd name="connsiteY76" fmla="*/ 1784487 h 2104919"/>
              <a:gd name="connsiteX77" fmla="*/ 1882036 w 2968669"/>
              <a:gd name="connsiteY77" fmla="*/ 1954190 h 2104919"/>
              <a:gd name="connsiteX78" fmla="*/ 1932140 w 2968669"/>
              <a:gd name="connsiteY78" fmla="*/ 2019821 h 2104919"/>
              <a:gd name="connsiteX79" fmla="*/ 1972850 w 2968669"/>
              <a:gd name="connsiteY79" fmla="*/ 2038610 h 2104919"/>
              <a:gd name="connsiteX80" fmla="*/ 1964336 w 2968669"/>
              <a:gd name="connsiteY80" fmla="*/ 2060791 h 2104919"/>
              <a:gd name="connsiteX81" fmla="*/ 1970469 w 2968669"/>
              <a:gd name="connsiteY81" fmla="*/ 2103003 h 2104919"/>
              <a:gd name="connsiteX82" fmla="*/ 1930640 w 2968669"/>
              <a:gd name="connsiteY82" fmla="*/ 2093346 h 2104919"/>
              <a:gd name="connsiteX83" fmla="*/ 1934521 w 2968669"/>
              <a:gd name="connsiteY83" fmla="*/ 2054529 h 2104919"/>
              <a:gd name="connsiteX84" fmla="*/ 1875773 w 2968669"/>
              <a:gd name="connsiteY84" fmla="*/ 2016690 h 2104919"/>
              <a:gd name="connsiteX85" fmla="*/ 1878023 w 2968669"/>
              <a:gd name="connsiteY85" fmla="*/ 2080952 h 2104919"/>
              <a:gd name="connsiteX86" fmla="*/ 1819406 w 2968669"/>
              <a:gd name="connsiteY86" fmla="*/ 2076189 h 2104919"/>
              <a:gd name="connsiteX87" fmla="*/ 1750252 w 2968669"/>
              <a:gd name="connsiteY87" fmla="*/ 2101860 h 2104919"/>
              <a:gd name="connsiteX88" fmla="*/ 1686381 w 2968669"/>
              <a:gd name="connsiteY88" fmla="*/ 2075309 h 2104919"/>
              <a:gd name="connsiteX89" fmla="*/ 1694896 w 2968669"/>
              <a:gd name="connsiteY89" fmla="*/ 2045754 h 2104919"/>
              <a:gd name="connsiteX90" fmla="*/ 1628384 w 2968669"/>
              <a:gd name="connsiteY90" fmla="*/ 2016690 h 2104919"/>
              <a:gd name="connsiteX91" fmla="*/ 1628384 w 2968669"/>
              <a:gd name="connsiteY91" fmla="*/ 1944665 h 2104919"/>
              <a:gd name="connsiteX92" fmla="*/ 1625252 w 2968669"/>
              <a:gd name="connsiteY92" fmla="*/ 1882035 h 2104919"/>
              <a:gd name="connsiteX93" fmla="*/ 1647173 w 2968669"/>
              <a:gd name="connsiteY93" fmla="*/ 1847589 h 2104919"/>
              <a:gd name="connsiteX94" fmla="*/ 1590806 w 2968669"/>
              <a:gd name="connsiteY94" fmla="*/ 1769301 h 2104919"/>
              <a:gd name="connsiteX95" fmla="*/ 1566504 w 2968669"/>
              <a:gd name="connsiteY95" fmla="*/ 1804628 h 2104919"/>
              <a:gd name="connsiteX96" fmla="*/ 1528176 w 2968669"/>
              <a:gd name="connsiteY96" fmla="*/ 1759906 h 2104919"/>
              <a:gd name="connsiteX97" fmla="*/ 1499992 w 2968669"/>
              <a:gd name="connsiteY97" fmla="*/ 1810010 h 2104919"/>
              <a:gd name="connsiteX98" fmla="*/ 1435730 w 2968669"/>
              <a:gd name="connsiteY98" fmla="*/ 1774813 h 2104919"/>
              <a:gd name="connsiteX99" fmla="*/ 1462414 w 2968669"/>
              <a:gd name="connsiteY99" fmla="*/ 1722328 h 2104919"/>
              <a:gd name="connsiteX100" fmla="*/ 1487466 w 2968669"/>
              <a:gd name="connsiteY100" fmla="*/ 1700408 h 2104919"/>
              <a:gd name="connsiteX101" fmla="*/ 1427967 w 2968669"/>
              <a:gd name="connsiteY101" fmla="*/ 1665961 h 2104919"/>
              <a:gd name="connsiteX102" fmla="*/ 1421834 w 2968669"/>
              <a:gd name="connsiteY102" fmla="*/ 1703409 h 2104919"/>
              <a:gd name="connsiteX103" fmla="*/ 1261997 w 2968669"/>
              <a:gd name="connsiteY103" fmla="*/ 1650304 h 2104919"/>
              <a:gd name="connsiteX104" fmla="*/ 1377863 w 2968669"/>
              <a:gd name="connsiteY104" fmla="*/ 1528175 h 2104919"/>
              <a:gd name="connsiteX105" fmla="*/ 1355943 w 2968669"/>
              <a:gd name="connsiteY105" fmla="*/ 1487465 h 2104919"/>
              <a:gd name="connsiteX106" fmla="*/ 1330891 w 2968669"/>
              <a:gd name="connsiteY106" fmla="*/ 1471808 h 2104919"/>
              <a:gd name="connsiteX107" fmla="*/ 1394402 w 2968669"/>
              <a:gd name="connsiteY107" fmla="*/ 1404318 h 2104919"/>
              <a:gd name="connsiteX108" fmla="*/ 1390454 w 2968669"/>
              <a:gd name="connsiteY108" fmla="*/ 1367847 h 2104919"/>
              <a:gd name="connsiteX109" fmla="*/ 1419029 w 2968669"/>
              <a:gd name="connsiteY109" fmla="*/ 1363085 h 2104919"/>
              <a:gd name="connsiteX110" fmla="*/ 1424836 w 2968669"/>
              <a:gd name="connsiteY110" fmla="*/ 1290180 h 2104919"/>
              <a:gd name="connsiteX111" fmla="*/ 1327759 w 2968669"/>
              <a:gd name="connsiteY111" fmla="*/ 1293931 h 2104919"/>
              <a:gd name="connsiteX112" fmla="*/ 1273154 w 2968669"/>
              <a:gd name="connsiteY112" fmla="*/ 1273772 h 2104919"/>
              <a:gd name="connsiteX113" fmla="*/ 1178589 w 2968669"/>
              <a:gd name="connsiteY113" fmla="*/ 1347918 h 2104919"/>
              <a:gd name="connsiteX114" fmla="*/ 1088655 w 2968669"/>
              <a:gd name="connsiteY114" fmla="*/ 1434719 h 2104919"/>
              <a:gd name="connsiteX115" fmla="*/ 1018621 w 2968669"/>
              <a:gd name="connsiteY115" fmla="*/ 1428977 h 2104919"/>
              <a:gd name="connsiteX116" fmla="*/ 940464 w 2968669"/>
              <a:gd name="connsiteY116" fmla="*/ 1272403 h 2104919"/>
              <a:gd name="connsiteX117" fmla="*/ 873691 w 2968669"/>
              <a:gd name="connsiteY117" fmla="*/ 1224419 h 2104919"/>
              <a:gd name="connsiteX118" fmla="*/ 829850 w 2968669"/>
              <a:gd name="connsiteY118" fmla="*/ 1227550 h 2104919"/>
              <a:gd name="connsiteX119" fmla="*/ 804797 w 2968669"/>
              <a:gd name="connsiteY119" fmla="*/ 1180578 h 2104919"/>
              <a:gd name="connsiteX120" fmla="*/ 753193 w 2968669"/>
              <a:gd name="connsiteY120" fmla="*/ 1161169 h 2104919"/>
              <a:gd name="connsiteX121" fmla="*/ 704589 w 2968669"/>
              <a:gd name="connsiteY121" fmla="*/ 1224419 h 2104919"/>
              <a:gd name="connsiteX122" fmla="*/ 638828 w 2968669"/>
              <a:gd name="connsiteY122" fmla="*/ 1221287 h 2104919"/>
              <a:gd name="connsiteX123" fmla="*/ 594236 w 2968669"/>
              <a:gd name="connsiteY123" fmla="*/ 1160288 h 2104919"/>
              <a:gd name="connsiteX124" fmla="*/ 521461 w 2968669"/>
              <a:gd name="connsiteY124" fmla="*/ 1153275 h 2104919"/>
              <a:gd name="connsiteX125" fmla="*/ 526093 w 2968669"/>
              <a:gd name="connsiteY125" fmla="*/ 1233813 h 2104919"/>
              <a:gd name="connsiteX126" fmla="*/ 501041 w 2968669"/>
              <a:gd name="connsiteY126" fmla="*/ 1249471 h 2104919"/>
              <a:gd name="connsiteX127" fmla="*/ 504923 w 2968669"/>
              <a:gd name="connsiteY127" fmla="*/ 1320615 h 2104919"/>
              <a:gd name="connsiteX128" fmla="*/ 369779 w 2968669"/>
              <a:gd name="connsiteY128" fmla="*/ 1318364 h 2104919"/>
              <a:gd name="connsiteX129" fmla="*/ 356993 w 2968669"/>
              <a:gd name="connsiteY129" fmla="*/ 1308316 h 2104919"/>
              <a:gd name="connsiteX130" fmla="*/ 269310 w 2968669"/>
              <a:gd name="connsiteY130" fmla="*/ 1315232 h 2104919"/>
              <a:gd name="connsiteX131" fmla="*/ 271691 w 2968669"/>
              <a:gd name="connsiteY131" fmla="*/ 1267509 h 2104919"/>
              <a:gd name="connsiteX132" fmla="*/ 296873 w 2968669"/>
              <a:gd name="connsiteY132" fmla="*/ 1247220 h 2104919"/>
              <a:gd name="connsiteX133" fmla="*/ 272441 w 2968669"/>
              <a:gd name="connsiteY133" fmla="*/ 1202498 h 2104919"/>
              <a:gd name="connsiteX134" fmla="*/ 280792 w 2968669"/>
              <a:gd name="connsiteY134" fmla="*/ 1189254 h 2104919"/>
              <a:gd name="connsiteX135" fmla="*/ 291100 w 2968669"/>
              <a:gd name="connsiteY135" fmla="*/ 1116577 h 2104919"/>
              <a:gd name="connsiteX136" fmla="*/ 322545 w 2968669"/>
              <a:gd name="connsiteY136" fmla="*/ 973898 h 2104919"/>
              <a:gd name="connsiteX137" fmla="*/ 307769 w 2968669"/>
              <a:gd name="connsiteY137" fmla="*/ 941702 h 2104919"/>
              <a:gd name="connsiteX138" fmla="*/ 262296 w 2968669"/>
              <a:gd name="connsiteY138" fmla="*/ 931558 h 2104919"/>
              <a:gd name="connsiteX139" fmla="*/ 234863 w 2968669"/>
              <a:gd name="connsiteY139" fmla="*/ 911268 h 2104919"/>
              <a:gd name="connsiteX140" fmla="*/ 178496 w 2968669"/>
              <a:gd name="connsiteY140" fmla="*/ 926045 h 2104919"/>
              <a:gd name="connsiteX141" fmla="*/ 144050 w 2968669"/>
              <a:gd name="connsiteY141" fmla="*/ 911268 h 2104919"/>
              <a:gd name="connsiteX142" fmla="*/ 115866 w 2968669"/>
              <a:gd name="connsiteY142" fmla="*/ 911268 h 2104919"/>
              <a:gd name="connsiteX143" fmla="*/ 115866 w 2968669"/>
              <a:gd name="connsiteY143" fmla="*/ 923794 h 2104919"/>
              <a:gd name="connsiteX144" fmla="*/ 75156 w 2968669"/>
              <a:gd name="connsiteY144" fmla="*/ 920663 h 2104919"/>
              <a:gd name="connsiteX145" fmla="*/ 0 w 2968669"/>
              <a:gd name="connsiteY145" fmla="*/ 864295 h 2104919"/>
              <a:gd name="connsiteX0" fmla="*/ 0 w 2968669"/>
              <a:gd name="connsiteY0" fmla="*/ 864295 h 2104919"/>
              <a:gd name="connsiteX1" fmla="*/ 322545 w 2968669"/>
              <a:gd name="connsiteY1" fmla="*/ 876821 h 2104919"/>
              <a:gd name="connsiteX2" fmla="*/ 742167 w 2968669"/>
              <a:gd name="connsiteY2" fmla="*/ 789139 h 2104919"/>
              <a:gd name="connsiteX3" fmla="*/ 1086634 w 2968669"/>
              <a:gd name="connsiteY3" fmla="*/ 541749 h 2104919"/>
              <a:gd name="connsiteX4" fmla="*/ 1255734 w 2968669"/>
              <a:gd name="connsiteY4" fmla="*/ 294361 h 2104919"/>
              <a:gd name="connsiteX5" fmla="*/ 1265129 w 2968669"/>
              <a:gd name="connsiteY5" fmla="*/ 216074 h 2104919"/>
              <a:gd name="connsiteX6" fmla="*/ 1305839 w 2968669"/>
              <a:gd name="connsiteY6" fmla="*/ 153443 h 2104919"/>
              <a:gd name="connsiteX7" fmla="*/ 1334022 w 2968669"/>
              <a:gd name="connsiteY7" fmla="*/ 184758 h 2104919"/>
              <a:gd name="connsiteX8" fmla="*/ 1459282 w 2968669"/>
              <a:gd name="connsiteY8" fmla="*/ 178495 h 2104919"/>
              <a:gd name="connsiteX9" fmla="*/ 2026085 w 2968669"/>
              <a:gd name="connsiteY9" fmla="*/ 0 h 2104919"/>
              <a:gd name="connsiteX10" fmla="*/ 2029217 w 2968669"/>
              <a:gd name="connsiteY10" fmla="*/ 25052 h 2104919"/>
              <a:gd name="connsiteX11" fmla="*/ 2051137 w 2968669"/>
              <a:gd name="connsiteY11" fmla="*/ 34446 h 2104919"/>
              <a:gd name="connsiteX12" fmla="*/ 2048006 w 2968669"/>
              <a:gd name="connsiteY12" fmla="*/ 109602 h 2104919"/>
              <a:gd name="connsiteX13" fmla="*/ 2094978 w 2968669"/>
              <a:gd name="connsiteY13" fmla="*/ 153443 h 2104919"/>
              <a:gd name="connsiteX14" fmla="*/ 2195187 w 2968669"/>
              <a:gd name="connsiteY14" fmla="*/ 325676 h 2104919"/>
              <a:gd name="connsiteX15" fmla="*/ 2198318 w 2968669"/>
              <a:gd name="connsiteY15" fmla="*/ 479120 h 2104919"/>
              <a:gd name="connsiteX16" fmla="*/ 2235896 w 2968669"/>
              <a:gd name="connsiteY16" fmla="*/ 548013 h 2104919"/>
              <a:gd name="connsiteX17" fmla="*/ 2270343 w 2968669"/>
              <a:gd name="connsiteY17" fmla="*/ 579328 h 2104919"/>
              <a:gd name="connsiteX18" fmla="*/ 2351762 w 2968669"/>
              <a:gd name="connsiteY18" fmla="*/ 579328 h 2104919"/>
              <a:gd name="connsiteX19" fmla="*/ 2398734 w 2968669"/>
              <a:gd name="connsiteY19" fmla="*/ 635695 h 2104919"/>
              <a:gd name="connsiteX20" fmla="*/ 2439444 w 2968669"/>
              <a:gd name="connsiteY20" fmla="*/ 663879 h 2104919"/>
              <a:gd name="connsiteX21" fmla="*/ 2461365 w 2968669"/>
              <a:gd name="connsiteY21" fmla="*/ 701457 h 2104919"/>
              <a:gd name="connsiteX22" fmla="*/ 2533389 w 2968669"/>
              <a:gd name="connsiteY22" fmla="*/ 641958 h 2104919"/>
              <a:gd name="connsiteX23" fmla="*/ 2555310 w 2968669"/>
              <a:gd name="connsiteY23" fmla="*/ 657616 h 2104919"/>
              <a:gd name="connsiteX24" fmla="*/ 2549047 w 2968669"/>
              <a:gd name="connsiteY24" fmla="*/ 682668 h 2104919"/>
              <a:gd name="connsiteX25" fmla="*/ 2602282 w 2968669"/>
              <a:gd name="connsiteY25" fmla="*/ 745298 h 2104919"/>
              <a:gd name="connsiteX26" fmla="*/ 2583493 w 2968669"/>
              <a:gd name="connsiteY26" fmla="*/ 760956 h 2104919"/>
              <a:gd name="connsiteX27" fmla="*/ 2495811 w 2968669"/>
              <a:gd name="connsiteY27" fmla="*/ 873689 h 2104919"/>
              <a:gd name="connsiteX28" fmla="*/ 2624203 w 2968669"/>
              <a:gd name="connsiteY28" fmla="*/ 926926 h 2104919"/>
              <a:gd name="connsiteX29" fmla="*/ 2668044 w 2968669"/>
              <a:gd name="connsiteY29" fmla="*/ 998950 h 2104919"/>
              <a:gd name="connsiteX30" fmla="*/ 2693096 w 2968669"/>
              <a:gd name="connsiteY30" fmla="*/ 1033397 h 2104919"/>
              <a:gd name="connsiteX31" fmla="*/ 2752595 w 2968669"/>
              <a:gd name="connsiteY31" fmla="*/ 1083501 h 2104919"/>
              <a:gd name="connsiteX32" fmla="*/ 2696228 w 2968669"/>
              <a:gd name="connsiteY32" fmla="*/ 1168052 h 2104919"/>
              <a:gd name="connsiteX33" fmla="*/ 2780778 w 2968669"/>
              <a:gd name="connsiteY33" fmla="*/ 1183709 h 2104919"/>
              <a:gd name="connsiteX34" fmla="*/ 2830883 w 2968669"/>
              <a:gd name="connsiteY34" fmla="*/ 1161789 h 2104919"/>
              <a:gd name="connsiteX35" fmla="*/ 2849671 w 2968669"/>
              <a:gd name="connsiteY35" fmla="*/ 1193104 h 2104919"/>
              <a:gd name="connsiteX36" fmla="*/ 2812093 w 2968669"/>
              <a:gd name="connsiteY36" fmla="*/ 1211893 h 2104919"/>
              <a:gd name="connsiteX37" fmla="*/ 2874724 w 2968669"/>
              <a:gd name="connsiteY37" fmla="*/ 1227550 h 2104919"/>
              <a:gd name="connsiteX38" fmla="*/ 2884118 w 2968669"/>
              <a:gd name="connsiteY38" fmla="*/ 1180578 h 2104919"/>
              <a:gd name="connsiteX39" fmla="*/ 2962406 w 2968669"/>
              <a:gd name="connsiteY39" fmla="*/ 1252602 h 2104919"/>
              <a:gd name="connsiteX40" fmla="*/ 2968669 w 2968669"/>
              <a:gd name="connsiteY40" fmla="*/ 1293312 h 2104919"/>
              <a:gd name="connsiteX41" fmla="*/ 2865329 w 2968669"/>
              <a:gd name="connsiteY41" fmla="*/ 1305838 h 2104919"/>
              <a:gd name="connsiteX42" fmla="*/ 2740069 w 2968669"/>
              <a:gd name="connsiteY42" fmla="*/ 1277654 h 2104919"/>
              <a:gd name="connsiteX43" fmla="*/ 2708871 w 2968669"/>
              <a:gd name="connsiteY43" fmla="*/ 1355353 h 2104919"/>
              <a:gd name="connsiteX44" fmla="*/ 2630466 w 2968669"/>
              <a:gd name="connsiteY44" fmla="*/ 1340284 h 2104919"/>
              <a:gd name="connsiteX45" fmla="*/ 2611677 w 2968669"/>
              <a:gd name="connsiteY45" fmla="*/ 1387257 h 2104919"/>
              <a:gd name="connsiteX46" fmla="*/ 2642992 w 2968669"/>
              <a:gd name="connsiteY46" fmla="*/ 1424835 h 2104919"/>
              <a:gd name="connsiteX47" fmla="*/ 2596019 w 2968669"/>
              <a:gd name="connsiteY47" fmla="*/ 1487465 h 2104919"/>
              <a:gd name="connsiteX48" fmla="*/ 2642992 w 2968669"/>
              <a:gd name="connsiteY48" fmla="*/ 1509386 h 2104919"/>
              <a:gd name="connsiteX49" fmla="*/ 2621071 w 2968669"/>
              <a:gd name="connsiteY49" fmla="*/ 1609594 h 2104919"/>
              <a:gd name="connsiteX50" fmla="*/ 2642992 w 2968669"/>
              <a:gd name="connsiteY50" fmla="*/ 1700054 h 2104919"/>
              <a:gd name="connsiteX51" fmla="*/ 2715017 w 2968669"/>
              <a:gd name="connsiteY51" fmla="*/ 1715948 h 2104919"/>
              <a:gd name="connsiteX52" fmla="*/ 2752595 w 2968669"/>
              <a:gd name="connsiteY52" fmla="*/ 1750512 h 2104919"/>
              <a:gd name="connsiteX53" fmla="*/ 2721280 w 2968669"/>
              <a:gd name="connsiteY53" fmla="*/ 1781827 h 2104919"/>
              <a:gd name="connsiteX54" fmla="*/ 2664913 w 2968669"/>
              <a:gd name="connsiteY54" fmla="*/ 1753643 h 2104919"/>
              <a:gd name="connsiteX55" fmla="*/ 2633597 w 2968669"/>
              <a:gd name="connsiteY55" fmla="*/ 1794353 h 2104919"/>
              <a:gd name="connsiteX56" fmla="*/ 2608545 w 2968669"/>
              <a:gd name="connsiteY56" fmla="*/ 1775564 h 2104919"/>
              <a:gd name="connsiteX57" fmla="*/ 2577230 w 2968669"/>
              <a:gd name="connsiteY57" fmla="*/ 1822537 h 2104919"/>
              <a:gd name="connsiteX58" fmla="*/ 2477375 w 2968669"/>
              <a:gd name="connsiteY58" fmla="*/ 1797014 h 2104919"/>
              <a:gd name="connsiteX59" fmla="*/ 2486417 w 2968669"/>
              <a:gd name="connsiteY59" fmla="*/ 1753643 h 2104919"/>
              <a:gd name="connsiteX60" fmla="*/ 2414392 w 2968669"/>
              <a:gd name="connsiteY60" fmla="*/ 1687882 h 2104919"/>
              <a:gd name="connsiteX61" fmla="*/ 2414157 w 2968669"/>
              <a:gd name="connsiteY61" fmla="*/ 1696806 h 2104919"/>
              <a:gd name="connsiteX62" fmla="*/ 2345499 w 2968669"/>
              <a:gd name="connsiteY62" fmla="*/ 1719197 h 2104919"/>
              <a:gd name="connsiteX63" fmla="*/ 2424536 w 2968669"/>
              <a:gd name="connsiteY63" fmla="*/ 1803783 h 2104919"/>
              <a:gd name="connsiteX64" fmla="*/ 2257817 w 2968669"/>
              <a:gd name="connsiteY64" fmla="*/ 1932139 h 2104919"/>
              <a:gd name="connsiteX65" fmla="*/ 2219130 w 2968669"/>
              <a:gd name="connsiteY65" fmla="*/ 1927442 h 2104919"/>
              <a:gd name="connsiteX66" fmla="*/ 2185792 w 2968669"/>
              <a:gd name="connsiteY66" fmla="*/ 1919614 h 2104919"/>
              <a:gd name="connsiteX67" fmla="*/ 2170134 w 2968669"/>
              <a:gd name="connsiteY67" fmla="*/ 1881682 h 2104919"/>
              <a:gd name="connsiteX68" fmla="*/ 2076189 w 2968669"/>
              <a:gd name="connsiteY68" fmla="*/ 1884696 h 2104919"/>
              <a:gd name="connsiteX69" fmla="*/ 2076189 w 2968669"/>
              <a:gd name="connsiteY69" fmla="*/ 1844457 h 2104919"/>
              <a:gd name="connsiteX70" fmla="*/ 2135688 w 2968669"/>
              <a:gd name="connsiteY70" fmla="*/ 1842696 h 2104919"/>
              <a:gd name="connsiteX71" fmla="*/ 2035480 w 2968669"/>
              <a:gd name="connsiteY71" fmla="*/ 1766169 h 2104919"/>
              <a:gd name="connsiteX72" fmla="*/ 2053649 w 2968669"/>
              <a:gd name="connsiteY72" fmla="*/ 1730483 h 2104919"/>
              <a:gd name="connsiteX73" fmla="*/ 2004165 w 2968669"/>
              <a:gd name="connsiteY73" fmla="*/ 1684750 h 2104919"/>
              <a:gd name="connsiteX74" fmla="*/ 1910220 w 2968669"/>
              <a:gd name="connsiteY74" fmla="*/ 1731723 h 2104919"/>
              <a:gd name="connsiteX75" fmla="*/ 1919614 w 2968669"/>
              <a:gd name="connsiteY75" fmla="*/ 1775563 h 2104919"/>
              <a:gd name="connsiteX76" fmla="*/ 1966587 w 2968669"/>
              <a:gd name="connsiteY76" fmla="*/ 1784487 h 2104919"/>
              <a:gd name="connsiteX77" fmla="*/ 1882036 w 2968669"/>
              <a:gd name="connsiteY77" fmla="*/ 1954190 h 2104919"/>
              <a:gd name="connsiteX78" fmla="*/ 1932140 w 2968669"/>
              <a:gd name="connsiteY78" fmla="*/ 2019821 h 2104919"/>
              <a:gd name="connsiteX79" fmla="*/ 1972850 w 2968669"/>
              <a:gd name="connsiteY79" fmla="*/ 2038610 h 2104919"/>
              <a:gd name="connsiteX80" fmla="*/ 1964336 w 2968669"/>
              <a:gd name="connsiteY80" fmla="*/ 2060791 h 2104919"/>
              <a:gd name="connsiteX81" fmla="*/ 1970469 w 2968669"/>
              <a:gd name="connsiteY81" fmla="*/ 2103003 h 2104919"/>
              <a:gd name="connsiteX82" fmla="*/ 1930640 w 2968669"/>
              <a:gd name="connsiteY82" fmla="*/ 2093346 h 2104919"/>
              <a:gd name="connsiteX83" fmla="*/ 1934521 w 2968669"/>
              <a:gd name="connsiteY83" fmla="*/ 2054529 h 2104919"/>
              <a:gd name="connsiteX84" fmla="*/ 1875773 w 2968669"/>
              <a:gd name="connsiteY84" fmla="*/ 2016690 h 2104919"/>
              <a:gd name="connsiteX85" fmla="*/ 1878023 w 2968669"/>
              <a:gd name="connsiteY85" fmla="*/ 2080952 h 2104919"/>
              <a:gd name="connsiteX86" fmla="*/ 1819406 w 2968669"/>
              <a:gd name="connsiteY86" fmla="*/ 2076189 h 2104919"/>
              <a:gd name="connsiteX87" fmla="*/ 1750252 w 2968669"/>
              <a:gd name="connsiteY87" fmla="*/ 2101860 h 2104919"/>
              <a:gd name="connsiteX88" fmla="*/ 1686381 w 2968669"/>
              <a:gd name="connsiteY88" fmla="*/ 2075309 h 2104919"/>
              <a:gd name="connsiteX89" fmla="*/ 1694896 w 2968669"/>
              <a:gd name="connsiteY89" fmla="*/ 2045754 h 2104919"/>
              <a:gd name="connsiteX90" fmla="*/ 1628384 w 2968669"/>
              <a:gd name="connsiteY90" fmla="*/ 2016690 h 2104919"/>
              <a:gd name="connsiteX91" fmla="*/ 1628384 w 2968669"/>
              <a:gd name="connsiteY91" fmla="*/ 1944665 h 2104919"/>
              <a:gd name="connsiteX92" fmla="*/ 1625252 w 2968669"/>
              <a:gd name="connsiteY92" fmla="*/ 1882035 h 2104919"/>
              <a:gd name="connsiteX93" fmla="*/ 1647173 w 2968669"/>
              <a:gd name="connsiteY93" fmla="*/ 1847589 h 2104919"/>
              <a:gd name="connsiteX94" fmla="*/ 1590806 w 2968669"/>
              <a:gd name="connsiteY94" fmla="*/ 1769301 h 2104919"/>
              <a:gd name="connsiteX95" fmla="*/ 1566504 w 2968669"/>
              <a:gd name="connsiteY95" fmla="*/ 1804628 h 2104919"/>
              <a:gd name="connsiteX96" fmla="*/ 1528176 w 2968669"/>
              <a:gd name="connsiteY96" fmla="*/ 1759906 h 2104919"/>
              <a:gd name="connsiteX97" fmla="*/ 1499992 w 2968669"/>
              <a:gd name="connsiteY97" fmla="*/ 1810010 h 2104919"/>
              <a:gd name="connsiteX98" fmla="*/ 1435730 w 2968669"/>
              <a:gd name="connsiteY98" fmla="*/ 1774813 h 2104919"/>
              <a:gd name="connsiteX99" fmla="*/ 1462414 w 2968669"/>
              <a:gd name="connsiteY99" fmla="*/ 1722328 h 2104919"/>
              <a:gd name="connsiteX100" fmla="*/ 1487466 w 2968669"/>
              <a:gd name="connsiteY100" fmla="*/ 1700408 h 2104919"/>
              <a:gd name="connsiteX101" fmla="*/ 1427967 w 2968669"/>
              <a:gd name="connsiteY101" fmla="*/ 1665961 h 2104919"/>
              <a:gd name="connsiteX102" fmla="*/ 1421834 w 2968669"/>
              <a:gd name="connsiteY102" fmla="*/ 1703409 h 2104919"/>
              <a:gd name="connsiteX103" fmla="*/ 1261997 w 2968669"/>
              <a:gd name="connsiteY103" fmla="*/ 1650304 h 2104919"/>
              <a:gd name="connsiteX104" fmla="*/ 1377863 w 2968669"/>
              <a:gd name="connsiteY104" fmla="*/ 1528175 h 2104919"/>
              <a:gd name="connsiteX105" fmla="*/ 1355943 w 2968669"/>
              <a:gd name="connsiteY105" fmla="*/ 1487465 h 2104919"/>
              <a:gd name="connsiteX106" fmla="*/ 1330891 w 2968669"/>
              <a:gd name="connsiteY106" fmla="*/ 1471808 h 2104919"/>
              <a:gd name="connsiteX107" fmla="*/ 1394402 w 2968669"/>
              <a:gd name="connsiteY107" fmla="*/ 1404318 h 2104919"/>
              <a:gd name="connsiteX108" fmla="*/ 1390454 w 2968669"/>
              <a:gd name="connsiteY108" fmla="*/ 1367847 h 2104919"/>
              <a:gd name="connsiteX109" fmla="*/ 1419029 w 2968669"/>
              <a:gd name="connsiteY109" fmla="*/ 1363085 h 2104919"/>
              <a:gd name="connsiteX110" fmla="*/ 1424836 w 2968669"/>
              <a:gd name="connsiteY110" fmla="*/ 1290180 h 2104919"/>
              <a:gd name="connsiteX111" fmla="*/ 1327759 w 2968669"/>
              <a:gd name="connsiteY111" fmla="*/ 1293931 h 2104919"/>
              <a:gd name="connsiteX112" fmla="*/ 1273154 w 2968669"/>
              <a:gd name="connsiteY112" fmla="*/ 1273772 h 2104919"/>
              <a:gd name="connsiteX113" fmla="*/ 1178589 w 2968669"/>
              <a:gd name="connsiteY113" fmla="*/ 1347918 h 2104919"/>
              <a:gd name="connsiteX114" fmla="*/ 1088655 w 2968669"/>
              <a:gd name="connsiteY114" fmla="*/ 1434719 h 2104919"/>
              <a:gd name="connsiteX115" fmla="*/ 1018621 w 2968669"/>
              <a:gd name="connsiteY115" fmla="*/ 1428977 h 2104919"/>
              <a:gd name="connsiteX116" fmla="*/ 940464 w 2968669"/>
              <a:gd name="connsiteY116" fmla="*/ 1272403 h 2104919"/>
              <a:gd name="connsiteX117" fmla="*/ 873691 w 2968669"/>
              <a:gd name="connsiteY117" fmla="*/ 1224419 h 2104919"/>
              <a:gd name="connsiteX118" fmla="*/ 829850 w 2968669"/>
              <a:gd name="connsiteY118" fmla="*/ 1227550 h 2104919"/>
              <a:gd name="connsiteX119" fmla="*/ 804797 w 2968669"/>
              <a:gd name="connsiteY119" fmla="*/ 1180578 h 2104919"/>
              <a:gd name="connsiteX120" fmla="*/ 753193 w 2968669"/>
              <a:gd name="connsiteY120" fmla="*/ 1161169 h 2104919"/>
              <a:gd name="connsiteX121" fmla="*/ 704589 w 2968669"/>
              <a:gd name="connsiteY121" fmla="*/ 1224419 h 2104919"/>
              <a:gd name="connsiteX122" fmla="*/ 638828 w 2968669"/>
              <a:gd name="connsiteY122" fmla="*/ 1221287 h 2104919"/>
              <a:gd name="connsiteX123" fmla="*/ 594236 w 2968669"/>
              <a:gd name="connsiteY123" fmla="*/ 1160288 h 2104919"/>
              <a:gd name="connsiteX124" fmla="*/ 521461 w 2968669"/>
              <a:gd name="connsiteY124" fmla="*/ 1153275 h 2104919"/>
              <a:gd name="connsiteX125" fmla="*/ 526093 w 2968669"/>
              <a:gd name="connsiteY125" fmla="*/ 1233813 h 2104919"/>
              <a:gd name="connsiteX126" fmla="*/ 501041 w 2968669"/>
              <a:gd name="connsiteY126" fmla="*/ 1249471 h 2104919"/>
              <a:gd name="connsiteX127" fmla="*/ 504923 w 2968669"/>
              <a:gd name="connsiteY127" fmla="*/ 1320615 h 2104919"/>
              <a:gd name="connsiteX128" fmla="*/ 369779 w 2968669"/>
              <a:gd name="connsiteY128" fmla="*/ 1318364 h 2104919"/>
              <a:gd name="connsiteX129" fmla="*/ 356993 w 2968669"/>
              <a:gd name="connsiteY129" fmla="*/ 1308316 h 2104919"/>
              <a:gd name="connsiteX130" fmla="*/ 269310 w 2968669"/>
              <a:gd name="connsiteY130" fmla="*/ 1315232 h 2104919"/>
              <a:gd name="connsiteX131" fmla="*/ 271691 w 2968669"/>
              <a:gd name="connsiteY131" fmla="*/ 1267509 h 2104919"/>
              <a:gd name="connsiteX132" fmla="*/ 296873 w 2968669"/>
              <a:gd name="connsiteY132" fmla="*/ 1247220 h 2104919"/>
              <a:gd name="connsiteX133" fmla="*/ 272441 w 2968669"/>
              <a:gd name="connsiteY133" fmla="*/ 1202498 h 2104919"/>
              <a:gd name="connsiteX134" fmla="*/ 280792 w 2968669"/>
              <a:gd name="connsiteY134" fmla="*/ 1189254 h 2104919"/>
              <a:gd name="connsiteX135" fmla="*/ 291100 w 2968669"/>
              <a:gd name="connsiteY135" fmla="*/ 1116577 h 2104919"/>
              <a:gd name="connsiteX136" fmla="*/ 322545 w 2968669"/>
              <a:gd name="connsiteY136" fmla="*/ 973898 h 2104919"/>
              <a:gd name="connsiteX137" fmla="*/ 307769 w 2968669"/>
              <a:gd name="connsiteY137" fmla="*/ 941702 h 2104919"/>
              <a:gd name="connsiteX138" fmla="*/ 262296 w 2968669"/>
              <a:gd name="connsiteY138" fmla="*/ 931558 h 2104919"/>
              <a:gd name="connsiteX139" fmla="*/ 234863 w 2968669"/>
              <a:gd name="connsiteY139" fmla="*/ 911268 h 2104919"/>
              <a:gd name="connsiteX140" fmla="*/ 178496 w 2968669"/>
              <a:gd name="connsiteY140" fmla="*/ 926045 h 2104919"/>
              <a:gd name="connsiteX141" fmla="*/ 144050 w 2968669"/>
              <a:gd name="connsiteY141" fmla="*/ 911268 h 2104919"/>
              <a:gd name="connsiteX142" fmla="*/ 115866 w 2968669"/>
              <a:gd name="connsiteY142" fmla="*/ 911268 h 2104919"/>
              <a:gd name="connsiteX143" fmla="*/ 115866 w 2968669"/>
              <a:gd name="connsiteY143" fmla="*/ 923794 h 2104919"/>
              <a:gd name="connsiteX144" fmla="*/ 75156 w 2968669"/>
              <a:gd name="connsiteY144" fmla="*/ 920663 h 2104919"/>
              <a:gd name="connsiteX145" fmla="*/ 0 w 2968669"/>
              <a:gd name="connsiteY145" fmla="*/ 864295 h 2104919"/>
              <a:gd name="connsiteX0" fmla="*/ 0 w 2968669"/>
              <a:gd name="connsiteY0" fmla="*/ 864295 h 2104919"/>
              <a:gd name="connsiteX1" fmla="*/ 322545 w 2968669"/>
              <a:gd name="connsiteY1" fmla="*/ 876821 h 2104919"/>
              <a:gd name="connsiteX2" fmla="*/ 742167 w 2968669"/>
              <a:gd name="connsiteY2" fmla="*/ 789139 h 2104919"/>
              <a:gd name="connsiteX3" fmla="*/ 1086634 w 2968669"/>
              <a:gd name="connsiteY3" fmla="*/ 541749 h 2104919"/>
              <a:gd name="connsiteX4" fmla="*/ 1255734 w 2968669"/>
              <a:gd name="connsiteY4" fmla="*/ 294361 h 2104919"/>
              <a:gd name="connsiteX5" fmla="*/ 1265129 w 2968669"/>
              <a:gd name="connsiteY5" fmla="*/ 216074 h 2104919"/>
              <a:gd name="connsiteX6" fmla="*/ 1305839 w 2968669"/>
              <a:gd name="connsiteY6" fmla="*/ 153443 h 2104919"/>
              <a:gd name="connsiteX7" fmla="*/ 1334022 w 2968669"/>
              <a:gd name="connsiteY7" fmla="*/ 184758 h 2104919"/>
              <a:gd name="connsiteX8" fmla="*/ 1459282 w 2968669"/>
              <a:gd name="connsiteY8" fmla="*/ 178495 h 2104919"/>
              <a:gd name="connsiteX9" fmla="*/ 2026085 w 2968669"/>
              <a:gd name="connsiteY9" fmla="*/ 0 h 2104919"/>
              <a:gd name="connsiteX10" fmla="*/ 2029217 w 2968669"/>
              <a:gd name="connsiteY10" fmla="*/ 25052 h 2104919"/>
              <a:gd name="connsiteX11" fmla="*/ 2051137 w 2968669"/>
              <a:gd name="connsiteY11" fmla="*/ 34446 h 2104919"/>
              <a:gd name="connsiteX12" fmla="*/ 2048006 w 2968669"/>
              <a:gd name="connsiteY12" fmla="*/ 109602 h 2104919"/>
              <a:gd name="connsiteX13" fmla="*/ 2094978 w 2968669"/>
              <a:gd name="connsiteY13" fmla="*/ 153443 h 2104919"/>
              <a:gd name="connsiteX14" fmla="*/ 2195187 w 2968669"/>
              <a:gd name="connsiteY14" fmla="*/ 325676 h 2104919"/>
              <a:gd name="connsiteX15" fmla="*/ 2198318 w 2968669"/>
              <a:gd name="connsiteY15" fmla="*/ 479120 h 2104919"/>
              <a:gd name="connsiteX16" fmla="*/ 2235896 w 2968669"/>
              <a:gd name="connsiteY16" fmla="*/ 548013 h 2104919"/>
              <a:gd name="connsiteX17" fmla="*/ 2270343 w 2968669"/>
              <a:gd name="connsiteY17" fmla="*/ 579328 h 2104919"/>
              <a:gd name="connsiteX18" fmla="*/ 2351762 w 2968669"/>
              <a:gd name="connsiteY18" fmla="*/ 579328 h 2104919"/>
              <a:gd name="connsiteX19" fmla="*/ 2398734 w 2968669"/>
              <a:gd name="connsiteY19" fmla="*/ 635695 h 2104919"/>
              <a:gd name="connsiteX20" fmla="*/ 2439444 w 2968669"/>
              <a:gd name="connsiteY20" fmla="*/ 663879 h 2104919"/>
              <a:gd name="connsiteX21" fmla="*/ 2461365 w 2968669"/>
              <a:gd name="connsiteY21" fmla="*/ 701457 h 2104919"/>
              <a:gd name="connsiteX22" fmla="*/ 2533389 w 2968669"/>
              <a:gd name="connsiteY22" fmla="*/ 641958 h 2104919"/>
              <a:gd name="connsiteX23" fmla="*/ 2555310 w 2968669"/>
              <a:gd name="connsiteY23" fmla="*/ 657616 h 2104919"/>
              <a:gd name="connsiteX24" fmla="*/ 2549047 w 2968669"/>
              <a:gd name="connsiteY24" fmla="*/ 682668 h 2104919"/>
              <a:gd name="connsiteX25" fmla="*/ 2602282 w 2968669"/>
              <a:gd name="connsiteY25" fmla="*/ 745298 h 2104919"/>
              <a:gd name="connsiteX26" fmla="*/ 2583493 w 2968669"/>
              <a:gd name="connsiteY26" fmla="*/ 760956 h 2104919"/>
              <a:gd name="connsiteX27" fmla="*/ 2495811 w 2968669"/>
              <a:gd name="connsiteY27" fmla="*/ 873689 h 2104919"/>
              <a:gd name="connsiteX28" fmla="*/ 2624203 w 2968669"/>
              <a:gd name="connsiteY28" fmla="*/ 926926 h 2104919"/>
              <a:gd name="connsiteX29" fmla="*/ 2668044 w 2968669"/>
              <a:gd name="connsiteY29" fmla="*/ 998950 h 2104919"/>
              <a:gd name="connsiteX30" fmla="*/ 2693096 w 2968669"/>
              <a:gd name="connsiteY30" fmla="*/ 1033397 h 2104919"/>
              <a:gd name="connsiteX31" fmla="*/ 2752595 w 2968669"/>
              <a:gd name="connsiteY31" fmla="*/ 1083501 h 2104919"/>
              <a:gd name="connsiteX32" fmla="*/ 2696228 w 2968669"/>
              <a:gd name="connsiteY32" fmla="*/ 1168052 h 2104919"/>
              <a:gd name="connsiteX33" fmla="*/ 2780778 w 2968669"/>
              <a:gd name="connsiteY33" fmla="*/ 1183709 h 2104919"/>
              <a:gd name="connsiteX34" fmla="*/ 2830883 w 2968669"/>
              <a:gd name="connsiteY34" fmla="*/ 1161789 h 2104919"/>
              <a:gd name="connsiteX35" fmla="*/ 2849671 w 2968669"/>
              <a:gd name="connsiteY35" fmla="*/ 1193104 h 2104919"/>
              <a:gd name="connsiteX36" fmla="*/ 2812093 w 2968669"/>
              <a:gd name="connsiteY36" fmla="*/ 1211893 h 2104919"/>
              <a:gd name="connsiteX37" fmla="*/ 2874724 w 2968669"/>
              <a:gd name="connsiteY37" fmla="*/ 1227550 h 2104919"/>
              <a:gd name="connsiteX38" fmla="*/ 2884118 w 2968669"/>
              <a:gd name="connsiteY38" fmla="*/ 1180578 h 2104919"/>
              <a:gd name="connsiteX39" fmla="*/ 2962406 w 2968669"/>
              <a:gd name="connsiteY39" fmla="*/ 1252602 h 2104919"/>
              <a:gd name="connsiteX40" fmla="*/ 2968669 w 2968669"/>
              <a:gd name="connsiteY40" fmla="*/ 1293312 h 2104919"/>
              <a:gd name="connsiteX41" fmla="*/ 2865329 w 2968669"/>
              <a:gd name="connsiteY41" fmla="*/ 1305838 h 2104919"/>
              <a:gd name="connsiteX42" fmla="*/ 2746096 w 2968669"/>
              <a:gd name="connsiteY42" fmla="*/ 1283682 h 2104919"/>
              <a:gd name="connsiteX43" fmla="*/ 2708871 w 2968669"/>
              <a:gd name="connsiteY43" fmla="*/ 1355353 h 2104919"/>
              <a:gd name="connsiteX44" fmla="*/ 2630466 w 2968669"/>
              <a:gd name="connsiteY44" fmla="*/ 1340284 h 2104919"/>
              <a:gd name="connsiteX45" fmla="*/ 2611677 w 2968669"/>
              <a:gd name="connsiteY45" fmla="*/ 1387257 h 2104919"/>
              <a:gd name="connsiteX46" fmla="*/ 2642992 w 2968669"/>
              <a:gd name="connsiteY46" fmla="*/ 1424835 h 2104919"/>
              <a:gd name="connsiteX47" fmla="*/ 2596019 w 2968669"/>
              <a:gd name="connsiteY47" fmla="*/ 1487465 h 2104919"/>
              <a:gd name="connsiteX48" fmla="*/ 2642992 w 2968669"/>
              <a:gd name="connsiteY48" fmla="*/ 1509386 h 2104919"/>
              <a:gd name="connsiteX49" fmla="*/ 2621071 w 2968669"/>
              <a:gd name="connsiteY49" fmla="*/ 1609594 h 2104919"/>
              <a:gd name="connsiteX50" fmla="*/ 2642992 w 2968669"/>
              <a:gd name="connsiteY50" fmla="*/ 1700054 h 2104919"/>
              <a:gd name="connsiteX51" fmla="*/ 2715017 w 2968669"/>
              <a:gd name="connsiteY51" fmla="*/ 1715948 h 2104919"/>
              <a:gd name="connsiteX52" fmla="*/ 2752595 w 2968669"/>
              <a:gd name="connsiteY52" fmla="*/ 1750512 h 2104919"/>
              <a:gd name="connsiteX53" fmla="*/ 2721280 w 2968669"/>
              <a:gd name="connsiteY53" fmla="*/ 1781827 h 2104919"/>
              <a:gd name="connsiteX54" fmla="*/ 2664913 w 2968669"/>
              <a:gd name="connsiteY54" fmla="*/ 1753643 h 2104919"/>
              <a:gd name="connsiteX55" fmla="*/ 2633597 w 2968669"/>
              <a:gd name="connsiteY55" fmla="*/ 1794353 h 2104919"/>
              <a:gd name="connsiteX56" fmla="*/ 2608545 w 2968669"/>
              <a:gd name="connsiteY56" fmla="*/ 1775564 h 2104919"/>
              <a:gd name="connsiteX57" fmla="*/ 2577230 w 2968669"/>
              <a:gd name="connsiteY57" fmla="*/ 1822537 h 2104919"/>
              <a:gd name="connsiteX58" fmla="*/ 2477375 w 2968669"/>
              <a:gd name="connsiteY58" fmla="*/ 1797014 h 2104919"/>
              <a:gd name="connsiteX59" fmla="*/ 2486417 w 2968669"/>
              <a:gd name="connsiteY59" fmla="*/ 1753643 h 2104919"/>
              <a:gd name="connsiteX60" fmla="*/ 2414392 w 2968669"/>
              <a:gd name="connsiteY60" fmla="*/ 1687882 h 2104919"/>
              <a:gd name="connsiteX61" fmla="*/ 2414157 w 2968669"/>
              <a:gd name="connsiteY61" fmla="*/ 1696806 h 2104919"/>
              <a:gd name="connsiteX62" fmla="*/ 2345499 w 2968669"/>
              <a:gd name="connsiteY62" fmla="*/ 1719197 h 2104919"/>
              <a:gd name="connsiteX63" fmla="*/ 2424536 w 2968669"/>
              <a:gd name="connsiteY63" fmla="*/ 1803783 h 2104919"/>
              <a:gd name="connsiteX64" fmla="*/ 2257817 w 2968669"/>
              <a:gd name="connsiteY64" fmla="*/ 1932139 h 2104919"/>
              <a:gd name="connsiteX65" fmla="*/ 2219130 w 2968669"/>
              <a:gd name="connsiteY65" fmla="*/ 1927442 h 2104919"/>
              <a:gd name="connsiteX66" fmla="*/ 2185792 w 2968669"/>
              <a:gd name="connsiteY66" fmla="*/ 1919614 h 2104919"/>
              <a:gd name="connsiteX67" fmla="*/ 2170134 w 2968669"/>
              <a:gd name="connsiteY67" fmla="*/ 1881682 h 2104919"/>
              <a:gd name="connsiteX68" fmla="*/ 2076189 w 2968669"/>
              <a:gd name="connsiteY68" fmla="*/ 1884696 h 2104919"/>
              <a:gd name="connsiteX69" fmla="*/ 2076189 w 2968669"/>
              <a:gd name="connsiteY69" fmla="*/ 1844457 h 2104919"/>
              <a:gd name="connsiteX70" fmla="*/ 2135688 w 2968669"/>
              <a:gd name="connsiteY70" fmla="*/ 1842696 h 2104919"/>
              <a:gd name="connsiteX71" fmla="*/ 2035480 w 2968669"/>
              <a:gd name="connsiteY71" fmla="*/ 1766169 h 2104919"/>
              <a:gd name="connsiteX72" fmla="*/ 2053649 w 2968669"/>
              <a:gd name="connsiteY72" fmla="*/ 1730483 h 2104919"/>
              <a:gd name="connsiteX73" fmla="*/ 2004165 w 2968669"/>
              <a:gd name="connsiteY73" fmla="*/ 1684750 h 2104919"/>
              <a:gd name="connsiteX74" fmla="*/ 1910220 w 2968669"/>
              <a:gd name="connsiteY74" fmla="*/ 1731723 h 2104919"/>
              <a:gd name="connsiteX75" fmla="*/ 1919614 w 2968669"/>
              <a:gd name="connsiteY75" fmla="*/ 1775563 h 2104919"/>
              <a:gd name="connsiteX76" fmla="*/ 1966587 w 2968669"/>
              <a:gd name="connsiteY76" fmla="*/ 1784487 h 2104919"/>
              <a:gd name="connsiteX77" fmla="*/ 1882036 w 2968669"/>
              <a:gd name="connsiteY77" fmla="*/ 1954190 h 2104919"/>
              <a:gd name="connsiteX78" fmla="*/ 1932140 w 2968669"/>
              <a:gd name="connsiteY78" fmla="*/ 2019821 h 2104919"/>
              <a:gd name="connsiteX79" fmla="*/ 1972850 w 2968669"/>
              <a:gd name="connsiteY79" fmla="*/ 2038610 h 2104919"/>
              <a:gd name="connsiteX80" fmla="*/ 1964336 w 2968669"/>
              <a:gd name="connsiteY80" fmla="*/ 2060791 h 2104919"/>
              <a:gd name="connsiteX81" fmla="*/ 1970469 w 2968669"/>
              <a:gd name="connsiteY81" fmla="*/ 2103003 h 2104919"/>
              <a:gd name="connsiteX82" fmla="*/ 1930640 w 2968669"/>
              <a:gd name="connsiteY82" fmla="*/ 2093346 h 2104919"/>
              <a:gd name="connsiteX83" fmla="*/ 1934521 w 2968669"/>
              <a:gd name="connsiteY83" fmla="*/ 2054529 h 2104919"/>
              <a:gd name="connsiteX84" fmla="*/ 1875773 w 2968669"/>
              <a:gd name="connsiteY84" fmla="*/ 2016690 h 2104919"/>
              <a:gd name="connsiteX85" fmla="*/ 1878023 w 2968669"/>
              <a:gd name="connsiteY85" fmla="*/ 2080952 h 2104919"/>
              <a:gd name="connsiteX86" fmla="*/ 1819406 w 2968669"/>
              <a:gd name="connsiteY86" fmla="*/ 2076189 h 2104919"/>
              <a:gd name="connsiteX87" fmla="*/ 1750252 w 2968669"/>
              <a:gd name="connsiteY87" fmla="*/ 2101860 h 2104919"/>
              <a:gd name="connsiteX88" fmla="*/ 1686381 w 2968669"/>
              <a:gd name="connsiteY88" fmla="*/ 2075309 h 2104919"/>
              <a:gd name="connsiteX89" fmla="*/ 1694896 w 2968669"/>
              <a:gd name="connsiteY89" fmla="*/ 2045754 h 2104919"/>
              <a:gd name="connsiteX90" fmla="*/ 1628384 w 2968669"/>
              <a:gd name="connsiteY90" fmla="*/ 2016690 h 2104919"/>
              <a:gd name="connsiteX91" fmla="*/ 1628384 w 2968669"/>
              <a:gd name="connsiteY91" fmla="*/ 1944665 h 2104919"/>
              <a:gd name="connsiteX92" fmla="*/ 1625252 w 2968669"/>
              <a:gd name="connsiteY92" fmla="*/ 1882035 h 2104919"/>
              <a:gd name="connsiteX93" fmla="*/ 1647173 w 2968669"/>
              <a:gd name="connsiteY93" fmla="*/ 1847589 h 2104919"/>
              <a:gd name="connsiteX94" fmla="*/ 1590806 w 2968669"/>
              <a:gd name="connsiteY94" fmla="*/ 1769301 h 2104919"/>
              <a:gd name="connsiteX95" fmla="*/ 1566504 w 2968669"/>
              <a:gd name="connsiteY95" fmla="*/ 1804628 h 2104919"/>
              <a:gd name="connsiteX96" fmla="*/ 1528176 w 2968669"/>
              <a:gd name="connsiteY96" fmla="*/ 1759906 h 2104919"/>
              <a:gd name="connsiteX97" fmla="*/ 1499992 w 2968669"/>
              <a:gd name="connsiteY97" fmla="*/ 1810010 h 2104919"/>
              <a:gd name="connsiteX98" fmla="*/ 1435730 w 2968669"/>
              <a:gd name="connsiteY98" fmla="*/ 1774813 h 2104919"/>
              <a:gd name="connsiteX99" fmla="*/ 1462414 w 2968669"/>
              <a:gd name="connsiteY99" fmla="*/ 1722328 h 2104919"/>
              <a:gd name="connsiteX100" fmla="*/ 1487466 w 2968669"/>
              <a:gd name="connsiteY100" fmla="*/ 1700408 h 2104919"/>
              <a:gd name="connsiteX101" fmla="*/ 1427967 w 2968669"/>
              <a:gd name="connsiteY101" fmla="*/ 1665961 h 2104919"/>
              <a:gd name="connsiteX102" fmla="*/ 1421834 w 2968669"/>
              <a:gd name="connsiteY102" fmla="*/ 1703409 h 2104919"/>
              <a:gd name="connsiteX103" fmla="*/ 1261997 w 2968669"/>
              <a:gd name="connsiteY103" fmla="*/ 1650304 h 2104919"/>
              <a:gd name="connsiteX104" fmla="*/ 1377863 w 2968669"/>
              <a:gd name="connsiteY104" fmla="*/ 1528175 h 2104919"/>
              <a:gd name="connsiteX105" fmla="*/ 1355943 w 2968669"/>
              <a:gd name="connsiteY105" fmla="*/ 1487465 h 2104919"/>
              <a:gd name="connsiteX106" fmla="*/ 1330891 w 2968669"/>
              <a:gd name="connsiteY106" fmla="*/ 1471808 h 2104919"/>
              <a:gd name="connsiteX107" fmla="*/ 1394402 w 2968669"/>
              <a:gd name="connsiteY107" fmla="*/ 1404318 h 2104919"/>
              <a:gd name="connsiteX108" fmla="*/ 1390454 w 2968669"/>
              <a:gd name="connsiteY108" fmla="*/ 1367847 h 2104919"/>
              <a:gd name="connsiteX109" fmla="*/ 1419029 w 2968669"/>
              <a:gd name="connsiteY109" fmla="*/ 1363085 h 2104919"/>
              <a:gd name="connsiteX110" fmla="*/ 1424836 w 2968669"/>
              <a:gd name="connsiteY110" fmla="*/ 1290180 h 2104919"/>
              <a:gd name="connsiteX111" fmla="*/ 1327759 w 2968669"/>
              <a:gd name="connsiteY111" fmla="*/ 1293931 h 2104919"/>
              <a:gd name="connsiteX112" fmla="*/ 1273154 w 2968669"/>
              <a:gd name="connsiteY112" fmla="*/ 1273772 h 2104919"/>
              <a:gd name="connsiteX113" fmla="*/ 1178589 w 2968669"/>
              <a:gd name="connsiteY113" fmla="*/ 1347918 h 2104919"/>
              <a:gd name="connsiteX114" fmla="*/ 1088655 w 2968669"/>
              <a:gd name="connsiteY114" fmla="*/ 1434719 h 2104919"/>
              <a:gd name="connsiteX115" fmla="*/ 1018621 w 2968669"/>
              <a:gd name="connsiteY115" fmla="*/ 1428977 h 2104919"/>
              <a:gd name="connsiteX116" fmla="*/ 940464 w 2968669"/>
              <a:gd name="connsiteY116" fmla="*/ 1272403 h 2104919"/>
              <a:gd name="connsiteX117" fmla="*/ 873691 w 2968669"/>
              <a:gd name="connsiteY117" fmla="*/ 1224419 h 2104919"/>
              <a:gd name="connsiteX118" fmla="*/ 829850 w 2968669"/>
              <a:gd name="connsiteY118" fmla="*/ 1227550 h 2104919"/>
              <a:gd name="connsiteX119" fmla="*/ 804797 w 2968669"/>
              <a:gd name="connsiteY119" fmla="*/ 1180578 h 2104919"/>
              <a:gd name="connsiteX120" fmla="*/ 753193 w 2968669"/>
              <a:gd name="connsiteY120" fmla="*/ 1161169 h 2104919"/>
              <a:gd name="connsiteX121" fmla="*/ 704589 w 2968669"/>
              <a:gd name="connsiteY121" fmla="*/ 1224419 h 2104919"/>
              <a:gd name="connsiteX122" fmla="*/ 638828 w 2968669"/>
              <a:gd name="connsiteY122" fmla="*/ 1221287 h 2104919"/>
              <a:gd name="connsiteX123" fmla="*/ 594236 w 2968669"/>
              <a:gd name="connsiteY123" fmla="*/ 1160288 h 2104919"/>
              <a:gd name="connsiteX124" fmla="*/ 521461 w 2968669"/>
              <a:gd name="connsiteY124" fmla="*/ 1153275 h 2104919"/>
              <a:gd name="connsiteX125" fmla="*/ 526093 w 2968669"/>
              <a:gd name="connsiteY125" fmla="*/ 1233813 h 2104919"/>
              <a:gd name="connsiteX126" fmla="*/ 501041 w 2968669"/>
              <a:gd name="connsiteY126" fmla="*/ 1249471 h 2104919"/>
              <a:gd name="connsiteX127" fmla="*/ 504923 w 2968669"/>
              <a:gd name="connsiteY127" fmla="*/ 1320615 h 2104919"/>
              <a:gd name="connsiteX128" fmla="*/ 369779 w 2968669"/>
              <a:gd name="connsiteY128" fmla="*/ 1318364 h 2104919"/>
              <a:gd name="connsiteX129" fmla="*/ 356993 w 2968669"/>
              <a:gd name="connsiteY129" fmla="*/ 1308316 h 2104919"/>
              <a:gd name="connsiteX130" fmla="*/ 269310 w 2968669"/>
              <a:gd name="connsiteY130" fmla="*/ 1315232 h 2104919"/>
              <a:gd name="connsiteX131" fmla="*/ 271691 w 2968669"/>
              <a:gd name="connsiteY131" fmla="*/ 1267509 h 2104919"/>
              <a:gd name="connsiteX132" fmla="*/ 296873 w 2968669"/>
              <a:gd name="connsiteY132" fmla="*/ 1247220 h 2104919"/>
              <a:gd name="connsiteX133" fmla="*/ 272441 w 2968669"/>
              <a:gd name="connsiteY133" fmla="*/ 1202498 h 2104919"/>
              <a:gd name="connsiteX134" fmla="*/ 280792 w 2968669"/>
              <a:gd name="connsiteY134" fmla="*/ 1189254 h 2104919"/>
              <a:gd name="connsiteX135" fmla="*/ 291100 w 2968669"/>
              <a:gd name="connsiteY135" fmla="*/ 1116577 h 2104919"/>
              <a:gd name="connsiteX136" fmla="*/ 322545 w 2968669"/>
              <a:gd name="connsiteY136" fmla="*/ 973898 h 2104919"/>
              <a:gd name="connsiteX137" fmla="*/ 307769 w 2968669"/>
              <a:gd name="connsiteY137" fmla="*/ 941702 h 2104919"/>
              <a:gd name="connsiteX138" fmla="*/ 262296 w 2968669"/>
              <a:gd name="connsiteY138" fmla="*/ 931558 h 2104919"/>
              <a:gd name="connsiteX139" fmla="*/ 234863 w 2968669"/>
              <a:gd name="connsiteY139" fmla="*/ 911268 h 2104919"/>
              <a:gd name="connsiteX140" fmla="*/ 178496 w 2968669"/>
              <a:gd name="connsiteY140" fmla="*/ 926045 h 2104919"/>
              <a:gd name="connsiteX141" fmla="*/ 144050 w 2968669"/>
              <a:gd name="connsiteY141" fmla="*/ 911268 h 2104919"/>
              <a:gd name="connsiteX142" fmla="*/ 115866 w 2968669"/>
              <a:gd name="connsiteY142" fmla="*/ 911268 h 2104919"/>
              <a:gd name="connsiteX143" fmla="*/ 115866 w 2968669"/>
              <a:gd name="connsiteY143" fmla="*/ 923794 h 2104919"/>
              <a:gd name="connsiteX144" fmla="*/ 75156 w 2968669"/>
              <a:gd name="connsiteY144" fmla="*/ 920663 h 2104919"/>
              <a:gd name="connsiteX145" fmla="*/ 0 w 2968669"/>
              <a:gd name="connsiteY145" fmla="*/ 864295 h 2104919"/>
              <a:gd name="connsiteX0" fmla="*/ 0 w 2975746"/>
              <a:gd name="connsiteY0" fmla="*/ 864295 h 2104919"/>
              <a:gd name="connsiteX1" fmla="*/ 322545 w 2975746"/>
              <a:gd name="connsiteY1" fmla="*/ 876821 h 2104919"/>
              <a:gd name="connsiteX2" fmla="*/ 742167 w 2975746"/>
              <a:gd name="connsiteY2" fmla="*/ 789139 h 2104919"/>
              <a:gd name="connsiteX3" fmla="*/ 1086634 w 2975746"/>
              <a:gd name="connsiteY3" fmla="*/ 541749 h 2104919"/>
              <a:gd name="connsiteX4" fmla="*/ 1255734 w 2975746"/>
              <a:gd name="connsiteY4" fmla="*/ 294361 h 2104919"/>
              <a:gd name="connsiteX5" fmla="*/ 1265129 w 2975746"/>
              <a:gd name="connsiteY5" fmla="*/ 216074 h 2104919"/>
              <a:gd name="connsiteX6" fmla="*/ 1305839 w 2975746"/>
              <a:gd name="connsiteY6" fmla="*/ 153443 h 2104919"/>
              <a:gd name="connsiteX7" fmla="*/ 1334022 w 2975746"/>
              <a:gd name="connsiteY7" fmla="*/ 184758 h 2104919"/>
              <a:gd name="connsiteX8" fmla="*/ 1459282 w 2975746"/>
              <a:gd name="connsiteY8" fmla="*/ 178495 h 2104919"/>
              <a:gd name="connsiteX9" fmla="*/ 2026085 w 2975746"/>
              <a:gd name="connsiteY9" fmla="*/ 0 h 2104919"/>
              <a:gd name="connsiteX10" fmla="*/ 2029217 w 2975746"/>
              <a:gd name="connsiteY10" fmla="*/ 25052 h 2104919"/>
              <a:gd name="connsiteX11" fmla="*/ 2051137 w 2975746"/>
              <a:gd name="connsiteY11" fmla="*/ 34446 h 2104919"/>
              <a:gd name="connsiteX12" fmla="*/ 2048006 w 2975746"/>
              <a:gd name="connsiteY12" fmla="*/ 109602 h 2104919"/>
              <a:gd name="connsiteX13" fmla="*/ 2094978 w 2975746"/>
              <a:gd name="connsiteY13" fmla="*/ 153443 h 2104919"/>
              <a:gd name="connsiteX14" fmla="*/ 2195187 w 2975746"/>
              <a:gd name="connsiteY14" fmla="*/ 325676 h 2104919"/>
              <a:gd name="connsiteX15" fmla="*/ 2198318 w 2975746"/>
              <a:gd name="connsiteY15" fmla="*/ 479120 h 2104919"/>
              <a:gd name="connsiteX16" fmla="*/ 2235896 w 2975746"/>
              <a:gd name="connsiteY16" fmla="*/ 548013 h 2104919"/>
              <a:gd name="connsiteX17" fmla="*/ 2270343 w 2975746"/>
              <a:gd name="connsiteY17" fmla="*/ 579328 h 2104919"/>
              <a:gd name="connsiteX18" fmla="*/ 2351762 w 2975746"/>
              <a:gd name="connsiteY18" fmla="*/ 579328 h 2104919"/>
              <a:gd name="connsiteX19" fmla="*/ 2398734 w 2975746"/>
              <a:gd name="connsiteY19" fmla="*/ 635695 h 2104919"/>
              <a:gd name="connsiteX20" fmla="*/ 2439444 w 2975746"/>
              <a:gd name="connsiteY20" fmla="*/ 663879 h 2104919"/>
              <a:gd name="connsiteX21" fmla="*/ 2461365 w 2975746"/>
              <a:gd name="connsiteY21" fmla="*/ 701457 h 2104919"/>
              <a:gd name="connsiteX22" fmla="*/ 2533389 w 2975746"/>
              <a:gd name="connsiteY22" fmla="*/ 641958 h 2104919"/>
              <a:gd name="connsiteX23" fmla="*/ 2555310 w 2975746"/>
              <a:gd name="connsiteY23" fmla="*/ 657616 h 2104919"/>
              <a:gd name="connsiteX24" fmla="*/ 2549047 w 2975746"/>
              <a:gd name="connsiteY24" fmla="*/ 682668 h 2104919"/>
              <a:gd name="connsiteX25" fmla="*/ 2602282 w 2975746"/>
              <a:gd name="connsiteY25" fmla="*/ 745298 h 2104919"/>
              <a:gd name="connsiteX26" fmla="*/ 2583493 w 2975746"/>
              <a:gd name="connsiteY26" fmla="*/ 760956 h 2104919"/>
              <a:gd name="connsiteX27" fmla="*/ 2495811 w 2975746"/>
              <a:gd name="connsiteY27" fmla="*/ 873689 h 2104919"/>
              <a:gd name="connsiteX28" fmla="*/ 2624203 w 2975746"/>
              <a:gd name="connsiteY28" fmla="*/ 926926 h 2104919"/>
              <a:gd name="connsiteX29" fmla="*/ 2668044 w 2975746"/>
              <a:gd name="connsiteY29" fmla="*/ 998950 h 2104919"/>
              <a:gd name="connsiteX30" fmla="*/ 2693096 w 2975746"/>
              <a:gd name="connsiteY30" fmla="*/ 1033397 h 2104919"/>
              <a:gd name="connsiteX31" fmla="*/ 2752595 w 2975746"/>
              <a:gd name="connsiteY31" fmla="*/ 1083501 h 2104919"/>
              <a:gd name="connsiteX32" fmla="*/ 2696228 w 2975746"/>
              <a:gd name="connsiteY32" fmla="*/ 1168052 h 2104919"/>
              <a:gd name="connsiteX33" fmla="*/ 2780778 w 2975746"/>
              <a:gd name="connsiteY33" fmla="*/ 1183709 h 2104919"/>
              <a:gd name="connsiteX34" fmla="*/ 2830883 w 2975746"/>
              <a:gd name="connsiteY34" fmla="*/ 1161789 h 2104919"/>
              <a:gd name="connsiteX35" fmla="*/ 2849671 w 2975746"/>
              <a:gd name="connsiteY35" fmla="*/ 1193104 h 2104919"/>
              <a:gd name="connsiteX36" fmla="*/ 2812093 w 2975746"/>
              <a:gd name="connsiteY36" fmla="*/ 1211893 h 2104919"/>
              <a:gd name="connsiteX37" fmla="*/ 2874724 w 2975746"/>
              <a:gd name="connsiteY37" fmla="*/ 1227550 h 2104919"/>
              <a:gd name="connsiteX38" fmla="*/ 2884118 w 2975746"/>
              <a:gd name="connsiteY38" fmla="*/ 1180578 h 2104919"/>
              <a:gd name="connsiteX39" fmla="*/ 2962406 w 2975746"/>
              <a:gd name="connsiteY39" fmla="*/ 1252602 h 2104919"/>
              <a:gd name="connsiteX40" fmla="*/ 2968669 w 2975746"/>
              <a:gd name="connsiteY40" fmla="*/ 1293312 h 2104919"/>
              <a:gd name="connsiteX41" fmla="*/ 2853274 w 2975746"/>
              <a:gd name="connsiteY41" fmla="*/ 1314880 h 2104919"/>
              <a:gd name="connsiteX42" fmla="*/ 2746096 w 2975746"/>
              <a:gd name="connsiteY42" fmla="*/ 1283682 h 2104919"/>
              <a:gd name="connsiteX43" fmla="*/ 2708871 w 2975746"/>
              <a:gd name="connsiteY43" fmla="*/ 1355353 h 2104919"/>
              <a:gd name="connsiteX44" fmla="*/ 2630466 w 2975746"/>
              <a:gd name="connsiteY44" fmla="*/ 1340284 h 2104919"/>
              <a:gd name="connsiteX45" fmla="*/ 2611677 w 2975746"/>
              <a:gd name="connsiteY45" fmla="*/ 1387257 h 2104919"/>
              <a:gd name="connsiteX46" fmla="*/ 2642992 w 2975746"/>
              <a:gd name="connsiteY46" fmla="*/ 1424835 h 2104919"/>
              <a:gd name="connsiteX47" fmla="*/ 2596019 w 2975746"/>
              <a:gd name="connsiteY47" fmla="*/ 1487465 h 2104919"/>
              <a:gd name="connsiteX48" fmla="*/ 2642992 w 2975746"/>
              <a:gd name="connsiteY48" fmla="*/ 1509386 h 2104919"/>
              <a:gd name="connsiteX49" fmla="*/ 2621071 w 2975746"/>
              <a:gd name="connsiteY49" fmla="*/ 1609594 h 2104919"/>
              <a:gd name="connsiteX50" fmla="*/ 2642992 w 2975746"/>
              <a:gd name="connsiteY50" fmla="*/ 1700054 h 2104919"/>
              <a:gd name="connsiteX51" fmla="*/ 2715017 w 2975746"/>
              <a:gd name="connsiteY51" fmla="*/ 1715948 h 2104919"/>
              <a:gd name="connsiteX52" fmla="*/ 2752595 w 2975746"/>
              <a:gd name="connsiteY52" fmla="*/ 1750512 h 2104919"/>
              <a:gd name="connsiteX53" fmla="*/ 2721280 w 2975746"/>
              <a:gd name="connsiteY53" fmla="*/ 1781827 h 2104919"/>
              <a:gd name="connsiteX54" fmla="*/ 2664913 w 2975746"/>
              <a:gd name="connsiteY54" fmla="*/ 1753643 h 2104919"/>
              <a:gd name="connsiteX55" fmla="*/ 2633597 w 2975746"/>
              <a:gd name="connsiteY55" fmla="*/ 1794353 h 2104919"/>
              <a:gd name="connsiteX56" fmla="*/ 2608545 w 2975746"/>
              <a:gd name="connsiteY56" fmla="*/ 1775564 h 2104919"/>
              <a:gd name="connsiteX57" fmla="*/ 2577230 w 2975746"/>
              <a:gd name="connsiteY57" fmla="*/ 1822537 h 2104919"/>
              <a:gd name="connsiteX58" fmla="*/ 2477375 w 2975746"/>
              <a:gd name="connsiteY58" fmla="*/ 1797014 h 2104919"/>
              <a:gd name="connsiteX59" fmla="*/ 2486417 w 2975746"/>
              <a:gd name="connsiteY59" fmla="*/ 1753643 h 2104919"/>
              <a:gd name="connsiteX60" fmla="*/ 2414392 w 2975746"/>
              <a:gd name="connsiteY60" fmla="*/ 1687882 h 2104919"/>
              <a:gd name="connsiteX61" fmla="*/ 2414157 w 2975746"/>
              <a:gd name="connsiteY61" fmla="*/ 1696806 h 2104919"/>
              <a:gd name="connsiteX62" fmla="*/ 2345499 w 2975746"/>
              <a:gd name="connsiteY62" fmla="*/ 1719197 h 2104919"/>
              <a:gd name="connsiteX63" fmla="*/ 2424536 w 2975746"/>
              <a:gd name="connsiteY63" fmla="*/ 1803783 h 2104919"/>
              <a:gd name="connsiteX64" fmla="*/ 2257817 w 2975746"/>
              <a:gd name="connsiteY64" fmla="*/ 1932139 h 2104919"/>
              <a:gd name="connsiteX65" fmla="*/ 2219130 w 2975746"/>
              <a:gd name="connsiteY65" fmla="*/ 1927442 h 2104919"/>
              <a:gd name="connsiteX66" fmla="*/ 2185792 w 2975746"/>
              <a:gd name="connsiteY66" fmla="*/ 1919614 h 2104919"/>
              <a:gd name="connsiteX67" fmla="*/ 2170134 w 2975746"/>
              <a:gd name="connsiteY67" fmla="*/ 1881682 h 2104919"/>
              <a:gd name="connsiteX68" fmla="*/ 2076189 w 2975746"/>
              <a:gd name="connsiteY68" fmla="*/ 1884696 h 2104919"/>
              <a:gd name="connsiteX69" fmla="*/ 2076189 w 2975746"/>
              <a:gd name="connsiteY69" fmla="*/ 1844457 h 2104919"/>
              <a:gd name="connsiteX70" fmla="*/ 2135688 w 2975746"/>
              <a:gd name="connsiteY70" fmla="*/ 1842696 h 2104919"/>
              <a:gd name="connsiteX71" fmla="*/ 2035480 w 2975746"/>
              <a:gd name="connsiteY71" fmla="*/ 1766169 h 2104919"/>
              <a:gd name="connsiteX72" fmla="*/ 2053649 w 2975746"/>
              <a:gd name="connsiteY72" fmla="*/ 1730483 h 2104919"/>
              <a:gd name="connsiteX73" fmla="*/ 2004165 w 2975746"/>
              <a:gd name="connsiteY73" fmla="*/ 1684750 h 2104919"/>
              <a:gd name="connsiteX74" fmla="*/ 1910220 w 2975746"/>
              <a:gd name="connsiteY74" fmla="*/ 1731723 h 2104919"/>
              <a:gd name="connsiteX75" fmla="*/ 1919614 w 2975746"/>
              <a:gd name="connsiteY75" fmla="*/ 1775563 h 2104919"/>
              <a:gd name="connsiteX76" fmla="*/ 1966587 w 2975746"/>
              <a:gd name="connsiteY76" fmla="*/ 1784487 h 2104919"/>
              <a:gd name="connsiteX77" fmla="*/ 1882036 w 2975746"/>
              <a:gd name="connsiteY77" fmla="*/ 1954190 h 2104919"/>
              <a:gd name="connsiteX78" fmla="*/ 1932140 w 2975746"/>
              <a:gd name="connsiteY78" fmla="*/ 2019821 h 2104919"/>
              <a:gd name="connsiteX79" fmla="*/ 1972850 w 2975746"/>
              <a:gd name="connsiteY79" fmla="*/ 2038610 h 2104919"/>
              <a:gd name="connsiteX80" fmla="*/ 1964336 w 2975746"/>
              <a:gd name="connsiteY80" fmla="*/ 2060791 h 2104919"/>
              <a:gd name="connsiteX81" fmla="*/ 1970469 w 2975746"/>
              <a:gd name="connsiteY81" fmla="*/ 2103003 h 2104919"/>
              <a:gd name="connsiteX82" fmla="*/ 1930640 w 2975746"/>
              <a:gd name="connsiteY82" fmla="*/ 2093346 h 2104919"/>
              <a:gd name="connsiteX83" fmla="*/ 1934521 w 2975746"/>
              <a:gd name="connsiteY83" fmla="*/ 2054529 h 2104919"/>
              <a:gd name="connsiteX84" fmla="*/ 1875773 w 2975746"/>
              <a:gd name="connsiteY84" fmla="*/ 2016690 h 2104919"/>
              <a:gd name="connsiteX85" fmla="*/ 1878023 w 2975746"/>
              <a:gd name="connsiteY85" fmla="*/ 2080952 h 2104919"/>
              <a:gd name="connsiteX86" fmla="*/ 1819406 w 2975746"/>
              <a:gd name="connsiteY86" fmla="*/ 2076189 h 2104919"/>
              <a:gd name="connsiteX87" fmla="*/ 1750252 w 2975746"/>
              <a:gd name="connsiteY87" fmla="*/ 2101860 h 2104919"/>
              <a:gd name="connsiteX88" fmla="*/ 1686381 w 2975746"/>
              <a:gd name="connsiteY88" fmla="*/ 2075309 h 2104919"/>
              <a:gd name="connsiteX89" fmla="*/ 1694896 w 2975746"/>
              <a:gd name="connsiteY89" fmla="*/ 2045754 h 2104919"/>
              <a:gd name="connsiteX90" fmla="*/ 1628384 w 2975746"/>
              <a:gd name="connsiteY90" fmla="*/ 2016690 h 2104919"/>
              <a:gd name="connsiteX91" fmla="*/ 1628384 w 2975746"/>
              <a:gd name="connsiteY91" fmla="*/ 1944665 h 2104919"/>
              <a:gd name="connsiteX92" fmla="*/ 1625252 w 2975746"/>
              <a:gd name="connsiteY92" fmla="*/ 1882035 h 2104919"/>
              <a:gd name="connsiteX93" fmla="*/ 1647173 w 2975746"/>
              <a:gd name="connsiteY93" fmla="*/ 1847589 h 2104919"/>
              <a:gd name="connsiteX94" fmla="*/ 1590806 w 2975746"/>
              <a:gd name="connsiteY94" fmla="*/ 1769301 h 2104919"/>
              <a:gd name="connsiteX95" fmla="*/ 1566504 w 2975746"/>
              <a:gd name="connsiteY95" fmla="*/ 1804628 h 2104919"/>
              <a:gd name="connsiteX96" fmla="*/ 1528176 w 2975746"/>
              <a:gd name="connsiteY96" fmla="*/ 1759906 h 2104919"/>
              <a:gd name="connsiteX97" fmla="*/ 1499992 w 2975746"/>
              <a:gd name="connsiteY97" fmla="*/ 1810010 h 2104919"/>
              <a:gd name="connsiteX98" fmla="*/ 1435730 w 2975746"/>
              <a:gd name="connsiteY98" fmla="*/ 1774813 h 2104919"/>
              <a:gd name="connsiteX99" fmla="*/ 1462414 w 2975746"/>
              <a:gd name="connsiteY99" fmla="*/ 1722328 h 2104919"/>
              <a:gd name="connsiteX100" fmla="*/ 1487466 w 2975746"/>
              <a:gd name="connsiteY100" fmla="*/ 1700408 h 2104919"/>
              <a:gd name="connsiteX101" fmla="*/ 1427967 w 2975746"/>
              <a:gd name="connsiteY101" fmla="*/ 1665961 h 2104919"/>
              <a:gd name="connsiteX102" fmla="*/ 1421834 w 2975746"/>
              <a:gd name="connsiteY102" fmla="*/ 1703409 h 2104919"/>
              <a:gd name="connsiteX103" fmla="*/ 1261997 w 2975746"/>
              <a:gd name="connsiteY103" fmla="*/ 1650304 h 2104919"/>
              <a:gd name="connsiteX104" fmla="*/ 1377863 w 2975746"/>
              <a:gd name="connsiteY104" fmla="*/ 1528175 h 2104919"/>
              <a:gd name="connsiteX105" fmla="*/ 1355943 w 2975746"/>
              <a:gd name="connsiteY105" fmla="*/ 1487465 h 2104919"/>
              <a:gd name="connsiteX106" fmla="*/ 1330891 w 2975746"/>
              <a:gd name="connsiteY106" fmla="*/ 1471808 h 2104919"/>
              <a:gd name="connsiteX107" fmla="*/ 1394402 w 2975746"/>
              <a:gd name="connsiteY107" fmla="*/ 1404318 h 2104919"/>
              <a:gd name="connsiteX108" fmla="*/ 1390454 w 2975746"/>
              <a:gd name="connsiteY108" fmla="*/ 1367847 h 2104919"/>
              <a:gd name="connsiteX109" fmla="*/ 1419029 w 2975746"/>
              <a:gd name="connsiteY109" fmla="*/ 1363085 h 2104919"/>
              <a:gd name="connsiteX110" fmla="*/ 1424836 w 2975746"/>
              <a:gd name="connsiteY110" fmla="*/ 1290180 h 2104919"/>
              <a:gd name="connsiteX111" fmla="*/ 1327759 w 2975746"/>
              <a:gd name="connsiteY111" fmla="*/ 1293931 h 2104919"/>
              <a:gd name="connsiteX112" fmla="*/ 1273154 w 2975746"/>
              <a:gd name="connsiteY112" fmla="*/ 1273772 h 2104919"/>
              <a:gd name="connsiteX113" fmla="*/ 1178589 w 2975746"/>
              <a:gd name="connsiteY113" fmla="*/ 1347918 h 2104919"/>
              <a:gd name="connsiteX114" fmla="*/ 1088655 w 2975746"/>
              <a:gd name="connsiteY114" fmla="*/ 1434719 h 2104919"/>
              <a:gd name="connsiteX115" fmla="*/ 1018621 w 2975746"/>
              <a:gd name="connsiteY115" fmla="*/ 1428977 h 2104919"/>
              <a:gd name="connsiteX116" fmla="*/ 940464 w 2975746"/>
              <a:gd name="connsiteY116" fmla="*/ 1272403 h 2104919"/>
              <a:gd name="connsiteX117" fmla="*/ 873691 w 2975746"/>
              <a:gd name="connsiteY117" fmla="*/ 1224419 h 2104919"/>
              <a:gd name="connsiteX118" fmla="*/ 829850 w 2975746"/>
              <a:gd name="connsiteY118" fmla="*/ 1227550 h 2104919"/>
              <a:gd name="connsiteX119" fmla="*/ 804797 w 2975746"/>
              <a:gd name="connsiteY119" fmla="*/ 1180578 h 2104919"/>
              <a:gd name="connsiteX120" fmla="*/ 753193 w 2975746"/>
              <a:gd name="connsiteY120" fmla="*/ 1161169 h 2104919"/>
              <a:gd name="connsiteX121" fmla="*/ 704589 w 2975746"/>
              <a:gd name="connsiteY121" fmla="*/ 1224419 h 2104919"/>
              <a:gd name="connsiteX122" fmla="*/ 638828 w 2975746"/>
              <a:gd name="connsiteY122" fmla="*/ 1221287 h 2104919"/>
              <a:gd name="connsiteX123" fmla="*/ 594236 w 2975746"/>
              <a:gd name="connsiteY123" fmla="*/ 1160288 h 2104919"/>
              <a:gd name="connsiteX124" fmla="*/ 521461 w 2975746"/>
              <a:gd name="connsiteY124" fmla="*/ 1153275 h 2104919"/>
              <a:gd name="connsiteX125" fmla="*/ 526093 w 2975746"/>
              <a:gd name="connsiteY125" fmla="*/ 1233813 h 2104919"/>
              <a:gd name="connsiteX126" fmla="*/ 501041 w 2975746"/>
              <a:gd name="connsiteY126" fmla="*/ 1249471 h 2104919"/>
              <a:gd name="connsiteX127" fmla="*/ 504923 w 2975746"/>
              <a:gd name="connsiteY127" fmla="*/ 1320615 h 2104919"/>
              <a:gd name="connsiteX128" fmla="*/ 369779 w 2975746"/>
              <a:gd name="connsiteY128" fmla="*/ 1318364 h 2104919"/>
              <a:gd name="connsiteX129" fmla="*/ 356993 w 2975746"/>
              <a:gd name="connsiteY129" fmla="*/ 1308316 h 2104919"/>
              <a:gd name="connsiteX130" fmla="*/ 269310 w 2975746"/>
              <a:gd name="connsiteY130" fmla="*/ 1315232 h 2104919"/>
              <a:gd name="connsiteX131" fmla="*/ 271691 w 2975746"/>
              <a:gd name="connsiteY131" fmla="*/ 1267509 h 2104919"/>
              <a:gd name="connsiteX132" fmla="*/ 296873 w 2975746"/>
              <a:gd name="connsiteY132" fmla="*/ 1247220 h 2104919"/>
              <a:gd name="connsiteX133" fmla="*/ 272441 w 2975746"/>
              <a:gd name="connsiteY133" fmla="*/ 1202498 h 2104919"/>
              <a:gd name="connsiteX134" fmla="*/ 280792 w 2975746"/>
              <a:gd name="connsiteY134" fmla="*/ 1189254 h 2104919"/>
              <a:gd name="connsiteX135" fmla="*/ 291100 w 2975746"/>
              <a:gd name="connsiteY135" fmla="*/ 1116577 h 2104919"/>
              <a:gd name="connsiteX136" fmla="*/ 322545 w 2975746"/>
              <a:gd name="connsiteY136" fmla="*/ 973898 h 2104919"/>
              <a:gd name="connsiteX137" fmla="*/ 307769 w 2975746"/>
              <a:gd name="connsiteY137" fmla="*/ 941702 h 2104919"/>
              <a:gd name="connsiteX138" fmla="*/ 262296 w 2975746"/>
              <a:gd name="connsiteY138" fmla="*/ 931558 h 2104919"/>
              <a:gd name="connsiteX139" fmla="*/ 234863 w 2975746"/>
              <a:gd name="connsiteY139" fmla="*/ 911268 h 2104919"/>
              <a:gd name="connsiteX140" fmla="*/ 178496 w 2975746"/>
              <a:gd name="connsiteY140" fmla="*/ 926045 h 2104919"/>
              <a:gd name="connsiteX141" fmla="*/ 144050 w 2975746"/>
              <a:gd name="connsiteY141" fmla="*/ 911268 h 2104919"/>
              <a:gd name="connsiteX142" fmla="*/ 115866 w 2975746"/>
              <a:gd name="connsiteY142" fmla="*/ 911268 h 2104919"/>
              <a:gd name="connsiteX143" fmla="*/ 115866 w 2975746"/>
              <a:gd name="connsiteY143" fmla="*/ 923794 h 2104919"/>
              <a:gd name="connsiteX144" fmla="*/ 75156 w 2975746"/>
              <a:gd name="connsiteY144" fmla="*/ 920663 h 2104919"/>
              <a:gd name="connsiteX145" fmla="*/ 0 w 2975746"/>
              <a:gd name="connsiteY145" fmla="*/ 864295 h 2104919"/>
              <a:gd name="connsiteX0" fmla="*/ 0 w 2975746"/>
              <a:gd name="connsiteY0" fmla="*/ 864295 h 2104919"/>
              <a:gd name="connsiteX1" fmla="*/ 322545 w 2975746"/>
              <a:gd name="connsiteY1" fmla="*/ 876821 h 2104919"/>
              <a:gd name="connsiteX2" fmla="*/ 742167 w 2975746"/>
              <a:gd name="connsiteY2" fmla="*/ 789139 h 2104919"/>
              <a:gd name="connsiteX3" fmla="*/ 1086634 w 2975746"/>
              <a:gd name="connsiteY3" fmla="*/ 541749 h 2104919"/>
              <a:gd name="connsiteX4" fmla="*/ 1255734 w 2975746"/>
              <a:gd name="connsiteY4" fmla="*/ 294361 h 2104919"/>
              <a:gd name="connsiteX5" fmla="*/ 1265129 w 2975746"/>
              <a:gd name="connsiteY5" fmla="*/ 216074 h 2104919"/>
              <a:gd name="connsiteX6" fmla="*/ 1305839 w 2975746"/>
              <a:gd name="connsiteY6" fmla="*/ 153443 h 2104919"/>
              <a:gd name="connsiteX7" fmla="*/ 1334022 w 2975746"/>
              <a:gd name="connsiteY7" fmla="*/ 184758 h 2104919"/>
              <a:gd name="connsiteX8" fmla="*/ 1459282 w 2975746"/>
              <a:gd name="connsiteY8" fmla="*/ 178495 h 2104919"/>
              <a:gd name="connsiteX9" fmla="*/ 2026085 w 2975746"/>
              <a:gd name="connsiteY9" fmla="*/ 0 h 2104919"/>
              <a:gd name="connsiteX10" fmla="*/ 2029217 w 2975746"/>
              <a:gd name="connsiteY10" fmla="*/ 25052 h 2104919"/>
              <a:gd name="connsiteX11" fmla="*/ 2051137 w 2975746"/>
              <a:gd name="connsiteY11" fmla="*/ 34446 h 2104919"/>
              <a:gd name="connsiteX12" fmla="*/ 2048006 w 2975746"/>
              <a:gd name="connsiteY12" fmla="*/ 109602 h 2104919"/>
              <a:gd name="connsiteX13" fmla="*/ 2094978 w 2975746"/>
              <a:gd name="connsiteY13" fmla="*/ 153443 h 2104919"/>
              <a:gd name="connsiteX14" fmla="*/ 2195187 w 2975746"/>
              <a:gd name="connsiteY14" fmla="*/ 325676 h 2104919"/>
              <a:gd name="connsiteX15" fmla="*/ 2198318 w 2975746"/>
              <a:gd name="connsiteY15" fmla="*/ 479120 h 2104919"/>
              <a:gd name="connsiteX16" fmla="*/ 2235896 w 2975746"/>
              <a:gd name="connsiteY16" fmla="*/ 548013 h 2104919"/>
              <a:gd name="connsiteX17" fmla="*/ 2270343 w 2975746"/>
              <a:gd name="connsiteY17" fmla="*/ 579328 h 2104919"/>
              <a:gd name="connsiteX18" fmla="*/ 2351762 w 2975746"/>
              <a:gd name="connsiteY18" fmla="*/ 579328 h 2104919"/>
              <a:gd name="connsiteX19" fmla="*/ 2398734 w 2975746"/>
              <a:gd name="connsiteY19" fmla="*/ 635695 h 2104919"/>
              <a:gd name="connsiteX20" fmla="*/ 2439444 w 2975746"/>
              <a:gd name="connsiteY20" fmla="*/ 663879 h 2104919"/>
              <a:gd name="connsiteX21" fmla="*/ 2461365 w 2975746"/>
              <a:gd name="connsiteY21" fmla="*/ 701457 h 2104919"/>
              <a:gd name="connsiteX22" fmla="*/ 2533389 w 2975746"/>
              <a:gd name="connsiteY22" fmla="*/ 641958 h 2104919"/>
              <a:gd name="connsiteX23" fmla="*/ 2555310 w 2975746"/>
              <a:gd name="connsiteY23" fmla="*/ 657616 h 2104919"/>
              <a:gd name="connsiteX24" fmla="*/ 2549047 w 2975746"/>
              <a:gd name="connsiteY24" fmla="*/ 682668 h 2104919"/>
              <a:gd name="connsiteX25" fmla="*/ 2602282 w 2975746"/>
              <a:gd name="connsiteY25" fmla="*/ 745298 h 2104919"/>
              <a:gd name="connsiteX26" fmla="*/ 2583493 w 2975746"/>
              <a:gd name="connsiteY26" fmla="*/ 760956 h 2104919"/>
              <a:gd name="connsiteX27" fmla="*/ 2495811 w 2975746"/>
              <a:gd name="connsiteY27" fmla="*/ 873689 h 2104919"/>
              <a:gd name="connsiteX28" fmla="*/ 2624203 w 2975746"/>
              <a:gd name="connsiteY28" fmla="*/ 926926 h 2104919"/>
              <a:gd name="connsiteX29" fmla="*/ 2668044 w 2975746"/>
              <a:gd name="connsiteY29" fmla="*/ 998950 h 2104919"/>
              <a:gd name="connsiteX30" fmla="*/ 2693096 w 2975746"/>
              <a:gd name="connsiteY30" fmla="*/ 1033397 h 2104919"/>
              <a:gd name="connsiteX31" fmla="*/ 2764651 w 2975746"/>
              <a:gd name="connsiteY31" fmla="*/ 1089529 h 2104919"/>
              <a:gd name="connsiteX32" fmla="*/ 2696228 w 2975746"/>
              <a:gd name="connsiteY32" fmla="*/ 1168052 h 2104919"/>
              <a:gd name="connsiteX33" fmla="*/ 2780778 w 2975746"/>
              <a:gd name="connsiteY33" fmla="*/ 1183709 h 2104919"/>
              <a:gd name="connsiteX34" fmla="*/ 2830883 w 2975746"/>
              <a:gd name="connsiteY34" fmla="*/ 1161789 h 2104919"/>
              <a:gd name="connsiteX35" fmla="*/ 2849671 w 2975746"/>
              <a:gd name="connsiteY35" fmla="*/ 1193104 h 2104919"/>
              <a:gd name="connsiteX36" fmla="*/ 2812093 w 2975746"/>
              <a:gd name="connsiteY36" fmla="*/ 1211893 h 2104919"/>
              <a:gd name="connsiteX37" fmla="*/ 2874724 w 2975746"/>
              <a:gd name="connsiteY37" fmla="*/ 1227550 h 2104919"/>
              <a:gd name="connsiteX38" fmla="*/ 2884118 w 2975746"/>
              <a:gd name="connsiteY38" fmla="*/ 1180578 h 2104919"/>
              <a:gd name="connsiteX39" fmla="*/ 2962406 w 2975746"/>
              <a:gd name="connsiteY39" fmla="*/ 1252602 h 2104919"/>
              <a:gd name="connsiteX40" fmla="*/ 2968669 w 2975746"/>
              <a:gd name="connsiteY40" fmla="*/ 1293312 h 2104919"/>
              <a:gd name="connsiteX41" fmla="*/ 2853274 w 2975746"/>
              <a:gd name="connsiteY41" fmla="*/ 1314880 h 2104919"/>
              <a:gd name="connsiteX42" fmla="*/ 2746096 w 2975746"/>
              <a:gd name="connsiteY42" fmla="*/ 1283682 h 2104919"/>
              <a:gd name="connsiteX43" fmla="*/ 2708871 w 2975746"/>
              <a:gd name="connsiteY43" fmla="*/ 1355353 h 2104919"/>
              <a:gd name="connsiteX44" fmla="*/ 2630466 w 2975746"/>
              <a:gd name="connsiteY44" fmla="*/ 1340284 h 2104919"/>
              <a:gd name="connsiteX45" fmla="*/ 2611677 w 2975746"/>
              <a:gd name="connsiteY45" fmla="*/ 1387257 h 2104919"/>
              <a:gd name="connsiteX46" fmla="*/ 2642992 w 2975746"/>
              <a:gd name="connsiteY46" fmla="*/ 1424835 h 2104919"/>
              <a:gd name="connsiteX47" fmla="*/ 2596019 w 2975746"/>
              <a:gd name="connsiteY47" fmla="*/ 1487465 h 2104919"/>
              <a:gd name="connsiteX48" fmla="*/ 2642992 w 2975746"/>
              <a:gd name="connsiteY48" fmla="*/ 1509386 h 2104919"/>
              <a:gd name="connsiteX49" fmla="*/ 2621071 w 2975746"/>
              <a:gd name="connsiteY49" fmla="*/ 1609594 h 2104919"/>
              <a:gd name="connsiteX50" fmla="*/ 2642992 w 2975746"/>
              <a:gd name="connsiteY50" fmla="*/ 1700054 h 2104919"/>
              <a:gd name="connsiteX51" fmla="*/ 2715017 w 2975746"/>
              <a:gd name="connsiteY51" fmla="*/ 1715948 h 2104919"/>
              <a:gd name="connsiteX52" fmla="*/ 2752595 w 2975746"/>
              <a:gd name="connsiteY52" fmla="*/ 1750512 h 2104919"/>
              <a:gd name="connsiteX53" fmla="*/ 2721280 w 2975746"/>
              <a:gd name="connsiteY53" fmla="*/ 1781827 h 2104919"/>
              <a:gd name="connsiteX54" fmla="*/ 2664913 w 2975746"/>
              <a:gd name="connsiteY54" fmla="*/ 1753643 h 2104919"/>
              <a:gd name="connsiteX55" fmla="*/ 2633597 w 2975746"/>
              <a:gd name="connsiteY55" fmla="*/ 1794353 h 2104919"/>
              <a:gd name="connsiteX56" fmla="*/ 2608545 w 2975746"/>
              <a:gd name="connsiteY56" fmla="*/ 1775564 h 2104919"/>
              <a:gd name="connsiteX57" fmla="*/ 2577230 w 2975746"/>
              <a:gd name="connsiteY57" fmla="*/ 1822537 h 2104919"/>
              <a:gd name="connsiteX58" fmla="*/ 2477375 w 2975746"/>
              <a:gd name="connsiteY58" fmla="*/ 1797014 h 2104919"/>
              <a:gd name="connsiteX59" fmla="*/ 2486417 w 2975746"/>
              <a:gd name="connsiteY59" fmla="*/ 1753643 h 2104919"/>
              <a:gd name="connsiteX60" fmla="*/ 2414392 w 2975746"/>
              <a:gd name="connsiteY60" fmla="*/ 1687882 h 2104919"/>
              <a:gd name="connsiteX61" fmla="*/ 2414157 w 2975746"/>
              <a:gd name="connsiteY61" fmla="*/ 1696806 h 2104919"/>
              <a:gd name="connsiteX62" fmla="*/ 2345499 w 2975746"/>
              <a:gd name="connsiteY62" fmla="*/ 1719197 h 2104919"/>
              <a:gd name="connsiteX63" fmla="*/ 2424536 w 2975746"/>
              <a:gd name="connsiteY63" fmla="*/ 1803783 h 2104919"/>
              <a:gd name="connsiteX64" fmla="*/ 2257817 w 2975746"/>
              <a:gd name="connsiteY64" fmla="*/ 1932139 h 2104919"/>
              <a:gd name="connsiteX65" fmla="*/ 2219130 w 2975746"/>
              <a:gd name="connsiteY65" fmla="*/ 1927442 h 2104919"/>
              <a:gd name="connsiteX66" fmla="*/ 2185792 w 2975746"/>
              <a:gd name="connsiteY66" fmla="*/ 1919614 h 2104919"/>
              <a:gd name="connsiteX67" fmla="*/ 2170134 w 2975746"/>
              <a:gd name="connsiteY67" fmla="*/ 1881682 h 2104919"/>
              <a:gd name="connsiteX68" fmla="*/ 2076189 w 2975746"/>
              <a:gd name="connsiteY68" fmla="*/ 1884696 h 2104919"/>
              <a:gd name="connsiteX69" fmla="*/ 2076189 w 2975746"/>
              <a:gd name="connsiteY69" fmla="*/ 1844457 h 2104919"/>
              <a:gd name="connsiteX70" fmla="*/ 2135688 w 2975746"/>
              <a:gd name="connsiteY70" fmla="*/ 1842696 h 2104919"/>
              <a:gd name="connsiteX71" fmla="*/ 2035480 w 2975746"/>
              <a:gd name="connsiteY71" fmla="*/ 1766169 h 2104919"/>
              <a:gd name="connsiteX72" fmla="*/ 2053649 w 2975746"/>
              <a:gd name="connsiteY72" fmla="*/ 1730483 h 2104919"/>
              <a:gd name="connsiteX73" fmla="*/ 2004165 w 2975746"/>
              <a:gd name="connsiteY73" fmla="*/ 1684750 h 2104919"/>
              <a:gd name="connsiteX74" fmla="*/ 1910220 w 2975746"/>
              <a:gd name="connsiteY74" fmla="*/ 1731723 h 2104919"/>
              <a:gd name="connsiteX75" fmla="*/ 1919614 w 2975746"/>
              <a:gd name="connsiteY75" fmla="*/ 1775563 h 2104919"/>
              <a:gd name="connsiteX76" fmla="*/ 1966587 w 2975746"/>
              <a:gd name="connsiteY76" fmla="*/ 1784487 h 2104919"/>
              <a:gd name="connsiteX77" fmla="*/ 1882036 w 2975746"/>
              <a:gd name="connsiteY77" fmla="*/ 1954190 h 2104919"/>
              <a:gd name="connsiteX78" fmla="*/ 1932140 w 2975746"/>
              <a:gd name="connsiteY78" fmla="*/ 2019821 h 2104919"/>
              <a:gd name="connsiteX79" fmla="*/ 1972850 w 2975746"/>
              <a:gd name="connsiteY79" fmla="*/ 2038610 h 2104919"/>
              <a:gd name="connsiteX80" fmla="*/ 1964336 w 2975746"/>
              <a:gd name="connsiteY80" fmla="*/ 2060791 h 2104919"/>
              <a:gd name="connsiteX81" fmla="*/ 1970469 w 2975746"/>
              <a:gd name="connsiteY81" fmla="*/ 2103003 h 2104919"/>
              <a:gd name="connsiteX82" fmla="*/ 1930640 w 2975746"/>
              <a:gd name="connsiteY82" fmla="*/ 2093346 h 2104919"/>
              <a:gd name="connsiteX83" fmla="*/ 1934521 w 2975746"/>
              <a:gd name="connsiteY83" fmla="*/ 2054529 h 2104919"/>
              <a:gd name="connsiteX84" fmla="*/ 1875773 w 2975746"/>
              <a:gd name="connsiteY84" fmla="*/ 2016690 h 2104919"/>
              <a:gd name="connsiteX85" fmla="*/ 1878023 w 2975746"/>
              <a:gd name="connsiteY85" fmla="*/ 2080952 h 2104919"/>
              <a:gd name="connsiteX86" fmla="*/ 1819406 w 2975746"/>
              <a:gd name="connsiteY86" fmla="*/ 2076189 h 2104919"/>
              <a:gd name="connsiteX87" fmla="*/ 1750252 w 2975746"/>
              <a:gd name="connsiteY87" fmla="*/ 2101860 h 2104919"/>
              <a:gd name="connsiteX88" fmla="*/ 1686381 w 2975746"/>
              <a:gd name="connsiteY88" fmla="*/ 2075309 h 2104919"/>
              <a:gd name="connsiteX89" fmla="*/ 1694896 w 2975746"/>
              <a:gd name="connsiteY89" fmla="*/ 2045754 h 2104919"/>
              <a:gd name="connsiteX90" fmla="*/ 1628384 w 2975746"/>
              <a:gd name="connsiteY90" fmla="*/ 2016690 h 2104919"/>
              <a:gd name="connsiteX91" fmla="*/ 1628384 w 2975746"/>
              <a:gd name="connsiteY91" fmla="*/ 1944665 h 2104919"/>
              <a:gd name="connsiteX92" fmla="*/ 1625252 w 2975746"/>
              <a:gd name="connsiteY92" fmla="*/ 1882035 h 2104919"/>
              <a:gd name="connsiteX93" fmla="*/ 1647173 w 2975746"/>
              <a:gd name="connsiteY93" fmla="*/ 1847589 h 2104919"/>
              <a:gd name="connsiteX94" fmla="*/ 1590806 w 2975746"/>
              <a:gd name="connsiteY94" fmla="*/ 1769301 h 2104919"/>
              <a:gd name="connsiteX95" fmla="*/ 1566504 w 2975746"/>
              <a:gd name="connsiteY95" fmla="*/ 1804628 h 2104919"/>
              <a:gd name="connsiteX96" fmla="*/ 1528176 w 2975746"/>
              <a:gd name="connsiteY96" fmla="*/ 1759906 h 2104919"/>
              <a:gd name="connsiteX97" fmla="*/ 1499992 w 2975746"/>
              <a:gd name="connsiteY97" fmla="*/ 1810010 h 2104919"/>
              <a:gd name="connsiteX98" fmla="*/ 1435730 w 2975746"/>
              <a:gd name="connsiteY98" fmla="*/ 1774813 h 2104919"/>
              <a:gd name="connsiteX99" fmla="*/ 1462414 w 2975746"/>
              <a:gd name="connsiteY99" fmla="*/ 1722328 h 2104919"/>
              <a:gd name="connsiteX100" fmla="*/ 1487466 w 2975746"/>
              <a:gd name="connsiteY100" fmla="*/ 1700408 h 2104919"/>
              <a:gd name="connsiteX101" fmla="*/ 1427967 w 2975746"/>
              <a:gd name="connsiteY101" fmla="*/ 1665961 h 2104919"/>
              <a:gd name="connsiteX102" fmla="*/ 1421834 w 2975746"/>
              <a:gd name="connsiteY102" fmla="*/ 1703409 h 2104919"/>
              <a:gd name="connsiteX103" fmla="*/ 1261997 w 2975746"/>
              <a:gd name="connsiteY103" fmla="*/ 1650304 h 2104919"/>
              <a:gd name="connsiteX104" fmla="*/ 1377863 w 2975746"/>
              <a:gd name="connsiteY104" fmla="*/ 1528175 h 2104919"/>
              <a:gd name="connsiteX105" fmla="*/ 1355943 w 2975746"/>
              <a:gd name="connsiteY105" fmla="*/ 1487465 h 2104919"/>
              <a:gd name="connsiteX106" fmla="*/ 1330891 w 2975746"/>
              <a:gd name="connsiteY106" fmla="*/ 1471808 h 2104919"/>
              <a:gd name="connsiteX107" fmla="*/ 1394402 w 2975746"/>
              <a:gd name="connsiteY107" fmla="*/ 1404318 h 2104919"/>
              <a:gd name="connsiteX108" fmla="*/ 1390454 w 2975746"/>
              <a:gd name="connsiteY108" fmla="*/ 1367847 h 2104919"/>
              <a:gd name="connsiteX109" fmla="*/ 1419029 w 2975746"/>
              <a:gd name="connsiteY109" fmla="*/ 1363085 h 2104919"/>
              <a:gd name="connsiteX110" fmla="*/ 1424836 w 2975746"/>
              <a:gd name="connsiteY110" fmla="*/ 1290180 h 2104919"/>
              <a:gd name="connsiteX111" fmla="*/ 1327759 w 2975746"/>
              <a:gd name="connsiteY111" fmla="*/ 1293931 h 2104919"/>
              <a:gd name="connsiteX112" fmla="*/ 1273154 w 2975746"/>
              <a:gd name="connsiteY112" fmla="*/ 1273772 h 2104919"/>
              <a:gd name="connsiteX113" fmla="*/ 1178589 w 2975746"/>
              <a:gd name="connsiteY113" fmla="*/ 1347918 h 2104919"/>
              <a:gd name="connsiteX114" fmla="*/ 1088655 w 2975746"/>
              <a:gd name="connsiteY114" fmla="*/ 1434719 h 2104919"/>
              <a:gd name="connsiteX115" fmla="*/ 1018621 w 2975746"/>
              <a:gd name="connsiteY115" fmla="*/ 1428977 h 2104919"/>
              <a:gd name="connsiteX116" fmla="*/ 940464 w 2975746"/>
              <a:gd name="connsiteY116" fmla="*/ 1272403 h 2104919"/>
              <a:gd name="connsiteX117" fmla="*/ 873691 w 2975746"/>
              <a:gd name="connsiteY117" fmla="*/ 1224419 h 2104919"/>
              <a:gd name="connsiteX118" fmla="*/ 829850 w 2975746"/>
              <a:gd name="connsiteY118" fmla="*/ 1227550 h 2104919"/>
              <a:gd name="connsiteX119" fmla="*/ 804797 w 2975746"/>
              <a:gd name="connsiteY119" fmla="*/ 1180578 h 2104919"/>
              <a:gd name="connsiteX120" fmla="*/ 753193 w 2975746"/>
              <a:gd name="connsiteY120" fmla="*/ 1161169 h 2104919"/>
              <a:gd name="connsiteX121" fmla="*/ 704589 w 2975746"/>
              <a:gd name="connsiteY121" fmla="*/ 1224419 h 2104919"/>
              <a:gd name="connsiteX122" fmla="*/ 638828 w 2975746"/>
              <a:gd name="connsiteY122" fmla="*/ 1221287 h 2104919"/>
              <a:gd name="connsiteX123" fmla="*/ 594236 w 2975746"/>
              <a:gd name="connsiteY123" fmla="*/ 1160288 h 2104919"/>
              <a:gd name="connsiteX124" fmla="*/ 521461 w 2975746"/>
              <a:gd name="connsiteY124" fmla="*/ 1153275 h 2104919"/>
              <a:gd name="connsiteX125" fmla="*/ 526093 w 2975746"/>
              <a:gd name="connsiteY125" fmla="*/ 1233813 h 2104919"/>
              <a:gd name="connsiteX126" fmla="*/ 501041 w 2975746"/>
              <a:gd name="connsiteY126" fmla="*/ 1249471 h 2104919"/>
              <a:gd name="connsiteX127" fmla="*/ 504923 w 2975746"/>
              <a:gd name="connsiteY127" fmla="*/ 1320615 h 2104919"/>
              <a:gd name="connsiteX128" fmla="*/ 369779 w 2975746"/>
              <a:gd name="connsiteY128" fmla="*/ 1318364 h 2104919"/>
              <a:gd name="connsiteX129" fmla="*/ 356993 w 2975746"/>
              <a:gd name="connsiteY129" fmla="*/ 1308316 h 2104919"/>
              <a:gd name="connsiteX130" fmla="*/ 269310 w 2975746"/>
              <a:gd name="connsiteY130" fmla="*/ 1315232 h 2104919"/>
              <a:gd name="connsiteX131" fmla="*/ 271691 w 2975746"/>
              <a:gd name="connsiteY131" fmla="*/ 1267509 h 2104919"/>
              <a:gd name="connsiteX132" fmla="*/ 296873 w 2975746"/>
              <a:gd name="connsiteY132" fmla="*/ 1247220 h 2104919"/>
              <a:gd name="connsiteX133" fmla="*/ 272441 w 2975746"/>
              <a:gd name="connsiteY133" fmla="*/ 1202498 h 2104919"/>
              <a:gd name="connsiteX134" fmla="*/ 280792 w 2975746"/>
              <a:gd name="connsiteY134" fmla="*/ 1189254 h 2104919"/>
              <a:gd name="connsiteX135" fmla="*/ 291100 w 2975746"/>
              <a:gd name="connsiteY135" fmla="*/ 1116577 h 2104919"/>
              <a:gd name="connsiteX136" fmla="*/ 322545 w 2975746"/>
              <a:gd name="connsiteY136" fmla="*/ 973898 h 2104919"/>
              <a:gd name="connsiteX137" fmla="*/ 307769 w 2975746"/>
              <a:gd name="connsiteY137" fmla="*/ 941702 h 2104919"/>
              <a:gd name="connsiteX138" fmla="*/ 262296 w 2975746"/>
              <a:gd name="connsiteY138" fmla="*/ 931558 h 2104919"/>
              <a:gd name="connsiteX139" fmla="*/ 234863 w 2975746"/>
              <a:gd name="connsiteY139" fmla="*/ 911268 h 2104919"/>
              <a:gd name="connsiteX140" fmla="*/ 178496 w 2975746"/>
              <a:gd name="connsiteY140" fmla="*/ 926045 h 2104919"/>
              <a:gd name="connsiteX141" fmla="*/ 144050 w 2975746"/>
              <a:gd name="connsiteY141" fmla="*/ 911268 h 2104919"/>
              <a:gd name="connsiteX142" fmla="*/ 115866 w 2975746"/>
              <a:gd name="connsiteY142" fmla="*/ 911268 h 2104919"/>
              <a:gd name="connsiteX143" fmla="*/ 115866 w 2975746"/>
              <a:gd name="connsiteY143" fmla="*/ 923794 h 2104919"/>
              <a:gd name="connsiteX144" fmla="*/ 75156 w 2975746"/>
              <a:gd name="connsiteY144" fmla="*/ 920663 h 2104919"/>
              <a:gd name="connsiteX145" fmla="*/ 0 w 2975746"/>
              <a:gd name="connsiteY145" fmla="*/ 864295 h 2104919"/>
              <a:gd name="connsiteX0" fmla="*/ 0 w 2975746"/>
              <a:gd name="connsiteY0" fmla="*/ 864295 h 2104919"/>
              <a:gd name="connsiteX1" fmla="*/ 322545 w 2975746"/>
              <a:gd name="connsiteY1" fmla="*/ 876821 h 2104919"/>
              <a:gd name="connsiteX2" fmla="*/ 742167 w 2975746"/>
              <a:gd name="connsiteY2" fmla="*/ 789139 h 2104919"/>
              <a:gd name="connsiteX3" fmla="*/ 1086634 w 2975746"/>
              <a:gd name="connsiteY3" fmla="*/ 541749 h 2104919"/>
              <a:gd name="connsiteX4" fmla="*/ 1255734 w 2975746"/>
              <a:gd name="connsiteY4" fmla="*/ 294361 h 2104919"/>
              <a:gd name="connsiteX5" fmla="*/ 1265129 w 2975746"/>
              <a:gd name="connsiteY5" fmla="*/ 216074 h 2104919"/>
              <a:gd name="connsiteX6" fmla="*/ 1305839 w 2975746"/>
              <a:gd name="connsiteY6" fmla="*/ 153443 h 2104919"/>
              <a:gd name="connsiteX7" fmla="*/ 1334022 w 2975746"/>
              <a:gd name="connsiteY7" fmla="*/ 184758 h 2104919"/>
              <a:gd name="connsiteX8" fmla="*/ 1459282 w 2975746"/>
              <a:gd name="connsiteY8" fmla="*/ 178495 h 2104919"/>
              <a:gd name="connsiteX9" fmla="*/ 2026085 w 2975746"/>
              <a:gd name="connsiteY9" fmla="*/ 0 h 2104919"/>
              <a:gd name="connsiteX10" fmla="*/ 2029217 w 2975746"/>
              <a:gd name="connsiteY10" fmla="*/ 25052 h 2104919"/>
              <a:gd name="connsiteX11" fmla="*/ 2051137 w 2975746"/>
              <a:gd name="connsiteY11" fmla="*/ 34446 h 2104919"/>
              <a:gd name="connsiteX12" fmla="*/ 2048006 w 2975746"/>
              <a:gd name="connsiteY12" fmla="*/ 109602 h 2104919"/>
              <a:gd name="connsiteX13" fmla="*/ 2094978 w 2975746"/>
              <a:gd name="connsiteY13" fmla="*/ 153443 h 2104919"/>
              <a:gd name="connsiteX14" fmla="*/ 2195187 w 2975746"/>
              <a:gd name="connsiteY14" fmla="*/ 325676 h 2104919"/>
              <a:gd name="connsiteX15" fmla="*/ 2198318 w 2975746"/>
              <a:gd name="connsiteY15" fmla="*/ 479120 h 2104919"/>
              <a:gd name="connsiteX16" fmla="*/ 2235896 w 2975746"/>
              <a:gd name="connsiteY16" fmla="*/ 548013 h 2104919"/>
              <a:gd name="connsiteX17" fmla="*/ 2270343 w 2975746"/>
              <a:gd name="connsiteY17" fmla="*/ 579328 h 2104919"/>
              <a:gd name="connsiteX18" fmla="*/ 2351762 w 2975746"/>
              <a:gd name="connsiteY18" fmla="*/ 579328 h 2104919"/>
              <a:gd name="connsiteX19" fmla="*/ 2398734 w 2975746"/>
              <a:gd name="connsiteY19" fmla="*/ 635695 h 2104919"/>
              <a:gd name="connsiteX20" fmla="*/ 2439444 w 2975746"/>
              <a:gd name="connsiteY20" fmla="*/ 663879 h 2104919"/>
              <a:gd name="connsiteX21" fmla="*/ 2461365 w 2975746"/>
              <a:gd name="connsiteY21" fmla="*/ 701457 h 2104919"/>
              <a:gd name="connsiteX22" fmla="*/ 2533389 w 2975746"/>
              <a:gd name="connsiteY22" fmla="*/ 641958 h 2104919"/>
              <a:gd name="connsiteX23" fmla="*/ 2555310 w 2975746"/>
              <a:gd name="connsiteY23" fmla="*/ 657616 h 2104919"/>
              <a:gd name="connsiteX24" fmla="*/ 2549047 w 2975746"/>
              <a:gd name="connsiteY24" fmla="*/ 682668 h 2104919"/>
              <a:gd name="connsiteX25" fmla="*/ 2602282 w 2975746"/>
              <a:gd name="connsiteY25" fmla="*/ 745298 h 2104919"/>
              <a:gd name="connsiteX26" fmla="*/ 2583493 w 2975746"/>
              <a:gd name="connsiteY26" fmla="*/ 779039 h 2104919"/>
              <a:gd name="connsiteX27" fmla="*/ 2495811 w 2975746"/>
              <a:gd name="connsiteY27" fmla="*/ 873689 h 2104919"/>
              <a:gd name="connsiteX28" fmla="*/ 2624203 w 2975746"/>
              <a:gd name="connsiteY28" fmla="*/ 926926 h 2104919"/>
              <a:gd name="connsiteX29" fmla="*/ 2668044 w 2975746"/>
              <a:gd name="connsiteY29" fmla="*/ 998950 h 2104919"/>
              <a:gd name="connsiteX30" fmla="*/ 2693096 w 2975746"/>
              <a:gd name="connsiteY30" fmla="*/ 1033397 h 2104919"/>
              <a:gd name="connsiteX31" fmla="*/ 2764651 w 2975746"/>
              <a:gd name="connsiteY31" fmla="*/ 1089529 h 2104919"/>
              <a:gd name="connsiteX32" fmla="*/ 2696228 w 2975746"/>
              <a:gd name="connsiteY32" fmla="*/ 1168052 h 2104919"/>
              <a:gd name="connsiteX33" fmla="*/ 2780778 w 2975746"/>
              <a:gd name="connsiteY33" fmla="*/ 1183709 h 2104919"/>
              <a:gd name="connsiteX34" fmla="*/ 2830883 w 2975746"/>
              <a:gd name="connsiteY34" fmla="*/ 1161789 h 2104919"/>
              <a:gd name="connsiteX35" fmla="*/ 2849671 w 2975746"/>
              <a:gd name="connsiteY35" fmla="*/ 1193104 h 2104919"/>
              <a:gd name="connsiteX36" fmla="*/ 2812093 w 2975746"/>
              <a:gd name="connsiteY36" fmla="*/ 1211893 h 2104919"/>
              <a:gd name="connsiteX37" fmla="*/ 2874724 w 2975746"/>
              <a:gd name="connsiteY37" fmla="*/ 1227550 h 2104919"/>
              <a:gd name="connsiteX38" fmla="*/ 2884118 w 2975746"/>
              <a:gd name="connsiteY38" fmla="*/ 1180578 h 2104919"/>
              <a:gd name="connsiteX39" fmla="*/ 2962406 w 2975746"/>
              <a:gd name="connsiteY39" fmla="*/ 1252602 h 2104919"/>
              <a:gd name="connsiteX40" fmla="*/ 2968669 w 2975746"/>
              <a:gd name="connsiteY40" fmla="*/ 1293312 h 2104919"/>
              <a:gd name="connsiteX41" fmla="*/ 2853274 w 2975746"/>
              <a:gd name="connsiteY41" fmla="*/ 1314880 h 2104919"/>
              <a:gd name="connsiteX42" fmla="*/ 2746096 w 2975746"/>
              <a:gd name="connsiteY42" fmla="*/ 1283682 h 2104919"/>
              <a:gd name="connsiteX43" fmla="*/ 2708871 w 2975746"/>
              <a:gd name="connsiteY43" fmla="*/ 1355353 h 2104919"/>
              <a:gd name="connsiteX44" fmla="*/ 2630466 w 2975746"/>
              <a:gd name="connsiteY44" fmla="*/ 1340284 h 2104919"/>
              <a:gd name="connsiteX45" fmla="*/ 2611677 w 2975746"/>
              <a:gd name="connsiteY45" fmla="*/ 1387257 h 2104919"/>
              <a:gd name="connsiteX46" fmla="*/ 2642992 w 2975746"/>
              <a:gd name="connsiteY46" fmla="*/ 1424835 h 2104919"/>
              <a:gd name="connsiteX47" fmla="*/ 2596019 w 2975746"/>
              <a:gd name="connsiteY47" fmla="*/ 1487465 h 2104919"/>
              <a:gd name="connsiteX48" fmla="*/ 2642992 w 2975746"/>
              <a:gd name="connsiteY48" fmla="*/ 1509386 h 2104919"/>
              <a:gd name="connsiteX49" fmla="*/ 2621071 w 2975746"/>
              <a:gd name="connsiteY49" fmla="*/ 1609594 h 2104919"/>
              <a:gd name="connsiteX50" fmla="*/ 2642992 w 2975746"/>
              <a:gd name="connsiteY50" fmla="*/ 1700054 h 2104919"/>
              <a:gd name="connsiteX51" fmla="*/ 2715017 w 2975746"/>
              <a:gd name="connsiteY51" fmla="*/ 1715948 h 2104919"/>
              <a:gd name="connsiteX52" fmla="*/ 2752595 w 2975746"/>
              <a:gd name="connsiteY52" fmla="*/ 1750512 h 2104919"/>
              <a:gd name="connsiteX53" fmla="*/ 2721280 w 2975746"/>
              <a:gd name="connsiteY53" fmla="*/ 1781827 h 2104919"/>
              <a:gd name="connsiteX54" fmla="*/ 2664913 w 2975746"/>
              <a:gd name="connsiteY54" fmla="*/ 1753643 h 2104919"/>
              <a:gd name="connsiteX55" fmla="*/ 2633597 w 2975746"/>
              <a:gd name="connsiteY55" fmla="*/ 1794353 h 2104919"/>
              <a:gd name="connsiteX56" fmla="*/ 2608545 w 2975746"/>
              <a:gd name="connsiteY56" fmla="*/ 1775564 h 2104919"/>
              <a:gd name="connsiteX57" fmla="*/ 2577230 w 2975746"/>
              <a:gd name="connsiteY57" fmla="*/ 1822537 h 2104919"/>
              <a:gd name="connsiteX58" fmla="*/ 2477375 w 2975746"/>
              <a:gd name="connsiteY58" fmla="*/ 1797014 h 2104919"/>
              <a:gd name="connsiteX59" fmla="*/ 2486417 w 2975746"/>
              <a:gd name="connsiteY59" fmla="*/ 1753643 h 2104919"/>
              <a:gd name="connsiteX60" fmla="*/ 2414392 w 2975746"/>
              <a:gd name="connsiteY60" fmla="*/ 1687882 h 2104919"/>
              <a:gd name="connsiteX61" fmla="*/ 2414157 w 2975746"/>
              <a:gd name="connsiteY61" fmla="*/ 1696806 h 2104919"/>
              <a:gd name="connsiteX62" fmla="*/ 2345499 w 2975746"/>
              <a:gd name="connsiteY62" fmla="*/ 1719197 h 2104919"/>
              <a:gd name="connsiteX63" fmla="*/ 2424536 w 2975746"/>
              <a:gd name="connsiteY63" fmla="*/ 1803783 h 2104919"/>
              <a:gd name="connsiteX64" fmla="*/ 2257817 w 2975746"/>
              <a:gd name="connsiteY64" fmla="*/ 1932139 h 2104919"/>
              <a:gd name="connsiteX65" fmla="*/ 2219130 w 2975746"/>
              <a:gd name="connsiteY65" fmla="*/ 1927442 h 2104919"/>
              <a:gd name="connsiteX66" fmla="*/ 2185792 w 2975746"/>
              <a:gd name="connsiteY66" fmla="*/ 1919614 h 2104919"/>
              <a:gd name="connsiteX67" fmla="*/ 2170134 w 2975746"/>
              <a:gd name="connsiteY67" fmla="*/ 1881682 h 2104919"/>
              <a:gd name="connsiteX68" fmla="*/ 2076189 w 2975746"/>
              <a:gd name="connsiteY68" fmla="*/ 1884696 h 2104919"/>
              <a:gd name="connsiteX69" fmla="*/ 2076189 w 2975746"/>
              <a:gd name="connsiteY69" fmla="*/ 1844457 h 2104919"/>
              <a:gd name="connsiteX70" fmla="*/ 2135688 w 2975746"/>
              <a:gd name="connsiteY70" fmla="*/ 1842696 h 2104919"/>
              <a:gd name="connsiteX71" fmla="*/ 2035480 w 2975746"/>
              <a:gd name="connsiteY71" fmla="*/ 1766169 h 2104919"/>
              <a:gd name="connsiteX72" fmla="*/ 2053649 w 2975746"/>
              <a:gd name="connsiteY72" fmla="*/ 1730483 h 2104919"/>
              <a:gd name="connsiteX73" fmla="*/ 2004165 w 2975746"/>
              <a:gd name="connsiteY73" fmla="*/ 1684750 h 2104919"/>
              <a:gd name="connsiteX74" fmla="*/ 1910220 w 2975746"/>
              <a:gd name="connsiteY74" fmla="*/ 1731723 h 2104919"/>
              <a:gd name="connsiteX75" fmla="*/ 1919614 w 2975746"/>
              <a:gd name="connsiteY75" fmla="*/ 1775563 h 2104919"/>
              <a:gd name="connsiteX76" fmla="*/ 1966587 w 2975746"/>
              <a:gd name="connsiteY76" fmla="*/ 1784487 h 2104919"/>
              <a:gd name="connsiteX77" fmla="*/ 1882036 w 2975746"/>
              <a:gd name="connsiteY77" fmla="*/ 1954190 h 2104919"/>
              <a:gd name="connsiteX78" fmla="*/ 1932140 w 2975746"/>
              <a:gd name="connsiteY78" fmla="*/ 2019821 h 2104919"/>
              <a:gd name="connsiteX79" fmla="*/ 1972850 w 2975746"/>
              <a:gd name="connsiteY79" fmla="*/ 2038610 h 2104919"/>
              <a:gd name="connsiteX80" fmla="*/ 1964336 w 2975746"/>
              <a:gd name="connsiteY80" fmla="*/ 2060791 h 2104919"/>
              <a:gd name="connsiteX81" fmla="*/ 1970469 w 2975746"/>
              <a:gd name="connsiteY81" fmla="*/ 2103003 h 2104919"/>
              <a:gd name="connsiteX82" fmla="*/ 1930640 w 2975746"/>
              <a:gd name="connsiteY82" fmla="*/ 2093346 h 2104919"/>
              <a:gd name="connsiteX83" fmla="*/ 1934521 w 2975746"/>
              <a:gd name="connsiteY83" fmla="*/ 2054529 h 2104919"/>
              <a:gd name="connsiteX84" fmla="*/ 1875773 w 2975746"/>
              <a:gd name="connsiteY84" fmla="*/ 2016690 h 2104919"/>
              <a:gd name="connsiteX85" fmla="*/ 1878023 w 2975746"/>
              <a:gd name="connsiteY85" fmla="*/ 2080952 h 2104919"/>
              <a:gd name="connsiteX86" fmla="*/ 1819406 w 2975746"/>
              <a:gd name="connsiteY86" fmla="*/ 2076189 h 2104919"/>
              <a:gd name="connsiteX87" fmla="*/ 1750252 w 2975746"/>
              <a:gd name="connsiteY87" fmla="*/ 2101860 h 2104919"/>
              <a:gd name="connsiteX88" fmla="*/ 1686381 w 2975746"/>
              <a:gd name="connsiteY88" fmla="*/ 2075309 h 2104919"/>
              <a:gd name="connsiteX89" fmla="*/ 1694896 w 2975746"/>
              <a:gd name="connsiteY89" fmla="*/ 2045754 h 2104919"/>
              <a:gd name="connsiteX90" fmla="*/ 1628384 w 2975746"/>
              <a:gd name="connsiteY90" fmla="*/ 2016690 h 2104919"/>
              <a:gd name="connsiteX91" fmla="*/ 1628384 w 2975746"/>
              <a:gd name="connsiteY91" fmla="*/ 1944665 h 2104919"/>
              <a:gd name="connsiteX92" fmla="*/ 1625252 w 2975746"/>
              <a:gd name="connsiteY92" fmla="*/ 1882035 h 2104919"/>
              <a:gd name="connsiteX93" fmla="*/ 1647173 w 2975746"/>
              <a:gd name="connsiteY93" fmla="*/ 1847589 h 2104919"/>
              <a:gd name="connsiteX94" fmla="*/ 1590806 w 2975746"/>
              <a:gd name="connsiteY94" fmla="*/ 1769301 h 2104919"/>
              <a:gd name="connsiteX95" fmla="*/ 1566504 w 2975746"/>
              <a:gd name="connsiteY95" fmla="*/ 1804628 h 2104919"/>
              <a:gd name="connsiteX96" fmla="*/ 1528176 w 2975746"/>
              <a:gd name="connsiteY96" fmla="*/ 1759906 h 2104919"/>
              <a:gd name="connsiteX97" fmla="*/ 1499992 w 2975746"/>
              <a:gd name="connsiteY97" fmla="*/ 1810010 h 2104919"/>
              <a:gd name="connsiteX98" fmla="*/ 1435730 w 2975746"/>
              <a:gd name="connsiteY98" fmla="*/ 1774813 h 2104919"/>
              <a:gd name="connsiteX99" fmla="*/ 1462414 w 2975746"/>
              <a:gd name="connsiteY99" fmla="*/ 1722328 h 2104919"/>
              <a:gd name="connsiteX100" fmla="*/ 1487466 w 2975746"/>
              <a:gd name="connsiteY100" fmla="*/ 1700408 h 2104919"/>
              <a:gd name="connsiteX101" fmla="*/ 1427967 w 2975746"/>
              <a:gd name="connsiteY101" fmla="*/ 1665961 h 2104919"/>
              <a:gd name="connsiteX102" fmla="*/ 1421834 w 2975746"/>
              <a:gd name="connsiteY102" fmla="*/ 1703409 h 2104919"/>
              <a:gd name="connsiteX103" fmla="*/ 1261997 w 2975746"/>
              <a:gd name="connsiteY103" fmla="*/ 1650304 h 2104919"/>
              <a:gd name="connsiteX104" fmla="*/ 1377863 w 2975746"/>
              <a:gd name="connsiteY104" fmla="*/ 1528175 h 2104919"/>
              <a:gd name="connsiteX105" fmla="*/ 1355943 w 2975746"/>
              <a:gd name="connsiteY105" fmla="*/ 1487465 h 2104919"/>
              <a:gd name="connsiteX106" fmla="*/ 1330891 w 2975746"/>
              <a:gd name="connsiteY106" fmla="*/ 1471808 h 2104919"/>
              <a:gd name="connsiteX107" fmla="*/ 1394402 w 2975746"/>
              <a:gd name="connsiteY107" fmla="*/ 1404318 h 2104919"/>
              <a:gd name="connsiteX108" fmla="*/ 1390454 w 2975746"/>
              <a:gd name="connsiteY108" fmla="*/ 1367847 h 2104919"/>
              <a:gd name="connsiteX109" fmla="*/ 1419029 w 2975746"/>
              <a:gd name="connsiteY109" fmla="*/ 1363085 h 2104919"/>
              <a:gd name="connsiteX110" fmla="*/ 1424836 w 2975746"/>
              <a:gd name="connsiteY110" fmla="*/ 1290180 h 2104919"/>
              <a:gd name="connsiteX111" fmla="*/ 1327759 w 2975746"/>
              <a:gd name="connsiteY111" fmla="*/ 1293931 h 2104919"/>
              <a:gd name="connsiteX112" fmla="*/ 1273154 w 2975746"/>
              <a:gd name="connsiteY112" fmla="*/ 1273772 h 2104919"/>
              <a:gd name="connsiteX113" fmla="*/ 1178589 w 2975746"/>
              <a:gd name="connsiteY113" fmla="*/ 1347918 h 2104919"/>
              <a:gd name="connsiteX114" fmla="*/ 1088655 w 2975746"/>
              <a:gd name="connsiteY114" fmla="*/ 1434719 h 2104919"/>
              <a:gd name="connsiteX115" fmla="*/ 1018621 w 2975746"/>
              <a:gd name="connsiteY115" fmla="*/ 1428977 h 2104919"/>
              <a:gd name="connsiteX116" fmla="*/ 940464 w 2975746"/>
              <a:gd name="connsiteY116" fmla="*/ 1272403 h 2104919"/>
              <a:gd name="connsiteX117" fmla="*/ 873691 w 2975746"/>
              <a:gd name="connsiteY117" fmla="*/ 1224419 h 2104919"/>
              <a:gd name="connsiteX118" fmla="*/ 829850 w 2975746"/>
              <a:gd name="connsiteY118" fmla="*/ 1227550 h 2104919"/>
              <a:gd name="connsiteX119" fmla="*/ 804797 w 2975746"/>
              <a:gd name="connsiteY119" fmla="*/ 1180578 h 2104919"/>
              <a:gd name="connsiteX120" fmla="*/ 753193 w 2975746"/>
              <a:gd name="connsiteY120" fmla="*/ 1161169 h 2104919"/>
              <a:gd name="connsiteX121" fmla="*/ 704589 w 2975746"/>
              <a:gd name="connsiteY121" fmla="*/ 1224419 h 2104919"/>
              <a:gd name="connsiteX122" fmla="*/ 638828 w 2975746"/>
              <a:gd name="connsiteY122" fmla="*/ 1221287 h 2104919"/>
              <a:gd name="connsiteX123" fmla="*/ 594236 w 2975746"/>
              <a:gd name="connsiteY123" fmla="*/ 1160288 h 2104919"/>
              <a:gd name="connsiteX124" fmla="*/ 521461 w 2975746"/>
              <a:gd name="connsiteY124" fmla="*/ 1153275 h 2104919"/>
              <a:gd name="connsiteX125" fmla="*/ 526093 w 2975746"/>
              <a:gd name="connsiteY125" fmla="*/ 1233813 h 2104919"/>
              <a:gd name="connsiteX126" fmla="*/ 501041 w 2975746"/>
              <a:gd name="connsiteY126" fmla="*/ 1249471 h 2104919"/>
              <a:gd name="connsiteX127" fmla="*/ 504923 w 2975746"/>
              <a:gd name="connsiteY127" fmla="*/ 1320615 h 2104919"/>
              <a:gd name="connsiteX128" fmla="*/ 369779 w 2975746"/>
              <a:gd name="connsiteY128" fmla="*/ 1318364 h 2104919"/>
              <a:gd name="connsiteX129" fmla="*/ 356993 w 2975746"/>
              <a:gd name="connsiteY129" fmla="*/ 1308316 h 2104919"/>
              <a:gd name="connsiteX130" fmla="*/ 269310 w 2975746"/>
              <a:gd name="connsiteY130" fmla="*/ 1315232 h 2104919"/>
              <a:gd name="connsiteX131" fmla="*/ 271691 w 2975746"/>
              <a:gd name="connsiteY131" fmla="*/ 1267509 h 2104919"/>
              <a:gd name="connsiteX132" fmla="*/ 296873 w 2975746"/>
              <a:gd name="connsiteY132" fmla="*/ 1247220 h 2104919"/>
              <a:gd name="connsiteX133" fmla="*/ 272441 w 2975746"/>
              <a:gd name="connsiteY133" fmla="*/ 1202498 h 2104919"/>
              <a:gd name="connsiteX134" fmla="*/ 280792 w 2975746"/>
              <a:gd name="connsiteY134" fmla="*/ 1189254 h 2104919"/>
              <a:gd name="connsiteX135" fmla="*/ 291100 w 2975746"/>
              <a:gd name="connsiteY135" fmla="*/ 1116577 h 2104919"/>
              <a:gd name="connsiteX136" fmla="*/ 322545 w 2975746"/>
              <a:gd name="connsiteY136" fmla="*/ 973898 h 2104919"/>
              <a:gd name="connsiteX137" fmla="*/ 307769 w 2975746"/>
              <a:gd name="connsiteY137" fmla="*/ 941702 h 2104919"/>
              <a:gd name="connsiteX138" fmla="*/ 262296 w 2975746"/>
              <a:gd name="connsiteY138" fmla="*/ 931558 h 2104919"/>
              <a:gd name="connsiteX139" fmla="*/ 234863 w 2975746"/>
              <a:gd name="connsiteY139" fmla="*/ 911268 h 2104919"/>
              <a:gd name="connsiteX140" fmla="*/ 178496 w 2975746"/>
              <a:gd name="connsiteY140" fmla="*/ 926045 h 2104919"/>
              <a:gd name="connsiteX141" fmla="*/ 144050 w 2975746"/>
              <a:gd name="connsiteY141" fmla="*/ 911268 h 2104919"/>
              <a:gd name="connsiteX142" fmla="*/ 115866 w 2975746"/>
              <a:gd name="connsiteY142" fmla="*/ 911268 h 2104919"/>
              <a:gd name="connsiteX143" fmla="*/ 115866 w 2975746"/>
              <a:gd name="connsiteY143" fmla="*/ 923794 h 2104919"/>
              <a:gd name="connsiteX144" fmla="*/ 75156 w 2975746"/>
              <a:gd name="connsiteY144" fmla="*/ 920663 h 2104919"/>
              <a:gd name="connsiteX145" fmla="*/ 0 w 2975746"/>
              <a:gd name="connsiteY145" fmla="*/ 864295 h 2104919"/>
              <a:gd name="connsiteX0" fmla="*/ 0 w 2975746"/>
              <a:gd name="connsiteY0" fmla="*/ 864295 h 2104919"/>
              <a:gd name="connsiteX1" fmla="*/ 322545 w 2975746"/>
              <a:gd name="connsiteY1" fmla="*/ 876821 h 2104919"/>
              <a:gd name="connsiteX2" fmla="*/ 742167 w 2975746"/>
              <a:gd name="connsiteY2" fmla="*/ 789139 h 2104919"/>
              <a:gd name="connsiteX3" fmla="*/ 1086634 w 2975746"/>
              <a:gd name="connsiteY3" fmla="*/ 541749 h 2104919"/>
              <a:gd name="connsiteX4" fmla="*/ 1255734 w 2975746"/>
              <a:gd name="connsiteY4" fmla="*/ 294361 h 2104919"/>
              <a:gd name="connsiteX5" fmla="*/ 1265129 w 2975746"/>
              <a:gd name="connsiteY5" fmla="*/ 216074 h 2104919"/>
              <a:gd name="connsiteX6" fmla="*/ 1305839 w 2975746"/>
              <a:gd name="connsiteY6" fmla="*/ 153443 h 2104919"/>
              <a:gd name="connsiteX7" fmla="*/ 1334022 w 2975746"/>
              <a:gd name="connsiteY7" fmla="*/ 184758 h 2104919"/>
              <a:gd name="connsiteX8" fmla="*/ 1459282 w 2975746"/>
              <a:gd name="connsiteY8" fmla="*/ 178495 h 2104919"/>
              <a:gd name="connsiteX9" fmla="*/ 2026085 w 2975746"/>
              <a:gd name="connsiteY9" fmla="*/ 0 h 2104919"/>
              <a:gd name="connsiteX10" fmla="*/ 2029217 w 2975746"/>
              <a:gd name="connsiteY10" fmla="*/ 25052 h 2104919"/>
              <a:gd name="connsiteX11" fmla="*/ 2051137 w 2975746"/>
              <a:gd name="connsiteY11" fmla="*/ 34446 h 2104919"/>
              <a:gd name="connsiteX12" fmla="*/ 2048006 w 2975746"/>
              <a:gd name="connsiteY12" fmla="*/ 109602 h 2104919"/>
              <a:gd name="connsiteX13" fmla="*/ 2094978 w 2975746"/>
              <a:gd name="connsiteY13" fmla="*/ 153443 h 2104919"/>
              <a:gd name="connsiteX14" fmla="*/ 2195187 w 2975746"/>
              <a:gd name="connsiteY14" fmla="*/ 325676 h 2104919"/>
              <a:gd name="connsiteX15" fmla="*/ 2198318 w 2975746"/>
              <a:gd name="connsiteY15" fmla="*/ 479120 h 2104919"/>
              <a:gd name="connsiteX16" fmla="*/ 2235896 w 2975746"/>
              <a:gd name="connsiteY16" fmla="*/ 548013 h 2104919"/>
              <a:gd name="connsiteX17" fmla="*/ 2270343 w 2975746"/>
              <a:gd name="connsiteY17" fmla="*/ 579328 h 2104919"/>
              <a:gd name="connsiteX18" fmla="*/ 2351762 w 2975746"/>
              <a:gd name="connsiteY18" fmla="*/ 579328 h 2104919"/>
              <a:gd name="connsiteX19" fmla="*/ 2398734 w 2975746"/>
              <a:gd name="connsiteY19" fmla="*/ 635695 h 2104919"/>
              <a:gd name="connsiteX20" fmla="*/ 2439444 w 2975746"/>
              <a:gd name="connsiteY20" fmla="*/ 663879 h 2104919"/>
              <a:gd name="connsiteX21" fmla="*/ 2461365 w 2975746"/>
              <a:gd name="connsiteY21" fmla="*/ 701457 h 2104919"/>
              <a:gd name="connsiteX22" fmla="*/ 2533389 w 2975746"/>
              <a:gd name="connsiteY22" fmla="*/ 641958 h 2104919"/>
              <a:gd name="connsiteX23" fmla="*/ 2555310 w 2975746"/>
              <a:gd name="connsiteY23" fmla="*/ 657616 h 2104919"/>
              <a:gd name="connsiteX24" fmla="*/ 2549047 w 2975746"/>
              <a:gd name="connsiteY24" fmla="*/ 682668 h 2104919"/>
              <a:gd name="connsiteX25" fmla="*/ 2602282 w 2975746"/>
              <a:gd name="connsiteY25" fmla="*/ 745298 h 2104919"/>
              <a:gd name="connsiteX26" fmla="*/ 2583493 w 2975746"/>
              <a:gd name="connsiteY26" fmla="*/ 779039 h 2104919"/>
              <a:gd name="connsiteX27" fmla="*/ 2495811 w 2975746"/>
              <a:gd name="connsiteY27" fmla="*/ 873689 h 2104919"/>
              <a:gd name="connsiteX28" fmla="*/ 2624203 w 2975746"/>
              <a:gd name="connsiteY28" fmla="*/ 926926 h 2104919"/>
              <a:gd name="connsiteX29" fmla="*/ 2668044 w 2975746"/>
              <a:gd name="connsiteY29" fmla="*/ 998950 h 2104919"/>
              <a:gd name="connsiteX30" fmla="*/ 2693096 w 2975746"/>
              <a:gd name="connsiteY30" fmla="*/ 1033397 h 2104919"/>
              <a:gd name="connsiteX31" fmla="*/ 2764651 w 2975746"/>
              <a:gd name="connsiteY31" fmla="*/ 1089529 h 2104919"/>
              <a:gd name="connsiteX32" fmla="*/ 2696228 w 2975746"/>
              <a:gd name="connsiteY32" fmla="*/ 1168052 h 2104919"/>
              <a:gd name="connsiteX33" fmla="*/ 2780778 w 2975746"/>
              <a:gd name="connsiteY33" fmla="*/ 1183709 h 2104919"/>
              <a:gd name="connsiteX34" fmla="*/ 2830883 w 2975746"/>
              <a:gd name="connsiteY34" fmla="*/ 1161789 h 2104919"/>
              <a:gd name="connsiteX35" fmla="*/ 2849671 w 2975746"/>
              <a:gd name="connsiteY35" fmla="*/ 1193104 h 2104919"/>
              <a:gd name="connsiteX36" fmla="*/ 2812093 w 2975746"/>
              <a:gd name="connsiteY36" fmla="*/ 1211893 h 2104919"/>
              <a:gd name="connsiteX37" fmla="*/ 2874724 w 2975746"/>
              <a:gd name="connsiteY37" fmla="*/ 1227550 h 2104919"/>
              <a:gd name="connsiteX38" fmla="*/ 2884118 w 2975746"/>
              <a:gd name="connsiteY38" fmla="*/ 1180578 h 2104919"/>
              <a:gd name="connsiteX39" fmla="*/ 2962406 w 2975746"/>
              <a:gd name="connsiteY39" fmla="*/ 1252602 h 2104919"/>
              <a:gd name="connsiteX40" fmla="*/ 2968669 w 2975746"/>
              <a:gd name="connsiteY40" fmla="*/ 1293312 h 2104919"/>
              <a:gd name="connsiteX41" fmla="*/ 2853274 w 2975746"/>
              <a:gd name="connsiteY41" fmla="*/ 1314880 h 2104919"/>
              <a:gd name="connsiteX42" fmla="*/ 2746096 w 2975746"/>
              <a:gd name="connsiteY42" fmla="*/ 1283682 h 2104919"/>
              <a:gd name="connsiteX43" fmla="*/ 2708871 w 2975746"/>
              <a:gd name="connsiteY43" fmla="*/ 1355353 h 2104919"/>
              <a:gd name="connsiteX44" fmla="*/ 2630466 w 2975746"/>
              <a:gd name="connsiteY44" fmla="*/ 1340284 h 2104919"/>
              <a:gd name="connsiteX45" fmla="*/ 2611677 w 2975746"/>
              <a:gd name="connsiteY45" fmla="*/ 1387257 h 2104919"/>
              <a:gd name="connsiteX46" fmla="*/ 2642992 w 2975746"/>
              <a:gd name="connsiteY46" fmla="*/ 1424835 h 2104919"/>
              <a:gd name="connsiteX47" fmla="*/ 2596019 w 2975746"/>
              <a:gd name="connsiteY47" fmla="*/ 1487465 h 2104919"/>
              <a:gd name="connsiteX48" fmla="*/ 2642992 w 2975746"/>
              <a:gd name="connsiteY48" fmla="*/ 1509386 h 2104919"/>
              <a:gd name="connsiteX49" fmla="*/ 2621071 w 2975746"/>
              <a:gd name="connsiteY49" fmla="*/ 1609594 h 2104919"/>
              <a:gd name="connsiteX50" fmla="*/ 2642992 w 2975746"/>
              <a:gd name="connsiteY50" fmla="*/ 1700054 h 2104919"/>
              <a:gd name="connsiteX51" fmla="*/ 2715017 w 2975746"/>
              <a:gd name="connsiteY51" fmla="*/ 1715948 h 2104919"/>
              <a:gd name="connsiteX52" fmla="*/ 2752595 w 2975746"/>
              <a:gd name="connsiteY52" fmla="*/ 1750512 h 2104919"/>
              <a:gd name="connsiteX53" fmla="*/ 2721280 w 2975746"/>
              <a:gd name="connsiteY53" fmla="*/ 1781827 h 2104919"/>
              <a:gd name="connsiteX54" fmla="*/ 2664913 w 2975746"/>
              <a:gd name="connsiteY54" fmla="*/ 1753643 h 2104919"/>
              <a:gd name="connsiteX55" fmla="*/ 2633597 w 2975746"/>
              <a:gd name="connsiteY55" fmla="*/ 1794353 h 2104919"/>
              <a:gd name="connsiteX56" fmla="*/ 2608545 w 2975746"/>
              <a:gd name="connsiteY56" fmla="*/ 1775564 h 2104919"/>
              <a:gd name="connsiteX57" fmla="*/ 2577230 w 2975746"/>
              <a:gd name="connsiteY57" fmla="*/ 1822537 h 2104919"/>
              <a:gd name="connsiteX58" fmla="*/ 2477375 w 2975746"/>
              <a:gd name="connsiteY58" fmla="*/ 1797014 h 2104919"/>
              <a:gd name="connsiteX59" fmla="*/ 2486417 w 2975746"/>
              <a:gd name="connsiteY59" fmla="*/ 1753643 h 2104919"/>
              <a:gd name="connsiteX60" fmla="*/ 2414392 w 2975746"/>
              <a:gd name="connsiteY60" fmla="*/ 1687882 h 2104919"/>
              <a:gd name="connsiteX61" fmla="*/ 2414157 w 2975746"/>
              <a:gd name="connsiteY61" fmla="*/ 1696806 h 2104919"/>
              <a:gd name="connsiteX62" fmla="*/ 2345499 w 2975746"/>
              <a:gd name="connsiteY62" fmla="*/ 1719197 h 2104919"/>
              <a:gd name="connsiteX63" fmla="*/ 2424536 w 2975746"/>
              <a:gd name="connsiteY63" fmla="*/ 1803783 h 2104919"/>
              <a:gd name="connsiteX64" fmla="*/ 2257817 w 2975746"/>
              <a:gd name="connsiteY64" fmla="*/ 1932139 h 2104919"/>
              <a:gd name="connsiteX65" fmla="*/ 2219130 w 2975746"/>
              <a:gd name="connsiteY65" fmla="*/ 1927442 h 2104919"/>
              <a:gd name="connsiteX66" fmla="*/ 2185792 w 2975746"/>
              <a:gd name="connsiteY66" fmla="*/ 1919614 h 2104919"/>
              <a:gd name="connsiteX67" fmla="*/ 2170134 w 2975746"/>
              <a:gd name="connsiteY67" fmla="*/ 1881682 h 2104919"/>
              <a:gd name="connsiteX68" fmla="*/ 2076189 w 2975746"/>
              <a:gd name="connsiteY68" fmla="*/ 1884696 h 2104919"/>
              <a:gd name="connsiteX69" fmla="*/ 2076189 w 2975746"/>
              <a:gd name="connsiteY69" fmla="*/ 1844457 h 2104919"/>
              <a:gd name="connsiteX70" fmla="*/ 2135688 w 2975746"/>
              <a:gd name="connsiteY70" fmla="*/ 1842696 h 2104919"/>
              <a:gd name="connsiteX71" fmla="*/ 2035480 w 2975746"/>
              <a:gd name="connsiteY71" fmla="*/ 1766169 h 2104919"/>
              <a:gd name="connsiteX72" fmla="*/ 2053649 w 2975746"/>
              <a:gd name="connsiteY72" fmla="*/ 1730483 h 2104919"/>
              <a:gd name="connsiteX73" fmla="*/ 2004165 w 2975746"/>
              <a:gd name="connsiteY73" fmla="*/ 1684750 h 2104919"/>
              <a:gd name="connsiteX74" fmla="*/ 1910220 w 2975746"/>
              <a:gd name="connsiteY74" fmla="*/ 1731723 h 2104919"/>
              <a:gd name="connsiteX75" fmla="*/ 1919614 w 2975746"/>
              <a:gd name="connsiteY75" fmla="*/ 1775563 h 2104919"/>
              <a:gd name="connsiteX76" fmla="*/ 1966587 w 2975746"/>
              <a:gd name="connsiteY76" fmla="*/ 1784487 h 2104919"/>
              <a:gd name="connsiteX77" fmla="*/ 1882036 w 2975746"/>
              <a:gd name="connsiteY77" fmla="*/ 1954190 h 2104919"/>
              <a:gd name="connsiteX78" fmla="*/ 1932140 w 2975746"/>
              <a:gd name="connsiteY78" fmla="*/ 2019821 h 2104919"/>
              <a:gd name="connsiteX79" fmla="*/ 1972850 w 2975746"/>
              <a:gd name="connsiteY79" fmla="*/ 2038610 h 2104919"/>
              <a:gd name="connsiteX80" fmla="*/ 1964336 w 2975746"/>
              <a:gd name="connsiteY80" fmla="*/ 2060791 h 2104919"/>
              <a:gd name="connsiteX81" fmla="*/ 1970469 w 2975746"/>
              <a:gd name="connsiteY81" fmla="*/ 2103003 h 2104919"/>
              <a:gd name="connsiteX82" fmla="*/ 1930640 w 2975746"/>
              <a:gd name="connsiteY82" fmla="*/ 2093346 h 2104919"/>
              <a:gd name="connsiteX83" fmla="*/ 1934521 w 2975746"/>
              <a:gd name="connsiteY83" fmla="*/ 2054529 h 2104919"/>
              <a:gd name="connsiteX84" fmla="*/ 1875773 w 2975746"/>
              <a:gd name="connsiteY84" fmla="*/ 2016690 h 2104919"/>
              <a:gd name="connsiteX85" fmla="*/ 1878023 w 2975746"/>
              <a:gd name="connsiteY85" fmla="*/ 2080952 h 2104919"/>
              <a:gd name="connsiteX86" fmla="*/ 1819406 w 2975746"/>
              <a:gd name="connsiteY86" fmla="*/ 2076189 h 2104919"/>
              <a:gd name="connsiteX87" fmla="*/ 1750252 w 2975746"/>
              <a:gd name="connsiteY87" fmla="*/ 2101860 h 2104919"/>
              <a:gd name="connsiteX88" fmla="*/ 1686381 w 2975746"/>
              <a:gd name="connsiteY88" fmla="*/ 2075309 h 2104919"/>
              <a:gd name="connsiteX89" fmla="*/ 1694896 w 2975746"/>
              <a:gd name="connsiteY89" fmla="*/ 2045754 h 2104919"/>
              <a:gd name="connsiteX90" fmla="*/ 1628384 w 2975746"/>
              <a:gd name="connsiteY90" fmla="*/ 2016690 h 2104919"/>
              <a:gd name="connsiteX91" fmla="*/ 1628384 w 2975746"/>
              <a:gd name="connsiteY91" fmla="*/ 1944665 h 2104919"/>
              <a:gd name="connsiteX92" fmla="*/ 1625252 w 2975746"/>
              <a:gd name="connsiteY92" fmla="*/ 1882035 h 2104919"/>
              <a:gd name="connsiteX93" fmla="*/ 1647173 w 2975746"/>
              <a:gd name="connsiteY93" fmla="*/ 1847589 h 2104919"/>
              <a:gd name="connsiteX94" fmla="*/ 1590806 w 2975746"/>
              <a:gd name="connsiteY94" fmla="*/ 1769301 h 2104919"/>
              <a:gd name="connsiteX95" fmla="*/ 1566504 w 2975746"/>
              <a:gd name="connsiteY95" fmla="*/ 1804628 h 2104919"/>
              <a:gd name="connsiteX96" fmla="*/ 1528176 w 2975746"/>
              <a:gd name="connsiteY96" fmla="*/ 1759906 h 2104919"/>
              <a:gd name="connsiteX97" fmla="*/ 1499992 w 2975746"/>
              <a:gd name="connsiteY97" fmla="*/ 1810010 h 2104919"/>
              <a:gd name="connsiteX98" fmla="*/ 1435730 w 2975746"/>
              <a:gd name="connsiteY98" fmla="*/ 1774813 h 2104919"/>
              <a:gd name="connsiteX99" fmla="*/ 1462414 w 2975746"/>
              <a:gd name="connsiteY99" fmla="*/ 1722328 h 2104919"/>
              <a:gd name="connsiteX100" fmla="*/ 1487466 w 2975746"/>
              <a:gd name="connsiteY100" fmla="*/ 1700408 h 2104919"/>
              <a:gd name="connsiteX101" fmla="*/ 1427967 w 2975746"/>
              <a:gd name="connsiteY101" fmla="*/ 1665961 h 2104919"/>
              <a:gd name="connsiteX102" fmla="*/ 1421834 w 2975746"/>
              <a:gd name="connsiteY102" fmla="*/ 1703409 h 2104919"/>
              <a:gd name="connsiteX103" fmla="*/ 1261997 w 2975746"/>
              <a:gd name="connsiteY103" fmla="*/ 1650304 h 2104919"/>
              <a:gd name="connsiteX104" fmla="*/ 1377863 w 2975746"/>
              <a:gd name="connsiteY104" fmla="*/ 1528175 h 2104919"/>
              <a:gd name="connsiteX105" fmla="*/ 1355943 w 2975746"/>
              <a:gd name="connsiteY105" fmla="*/ 1487465 h 2104919"/>
              <a:gd name="connsiteX106" fmla="*/ 1330891 w 2975746"/>
              <a:gd name="connsiteY106" fmla="*/ 1471808 h 2104919"/>
              <a:gd name="connsiteX107" fmla="*/ 1394402 w 2975746"/>
              <a:gd name="connsiteY107" fmla="*/ 1404318 h 2104919"/>
              <a:gd name="connsiteX108" fmla="*/ 1390454 w 2975746"/>
              <a:gd name="connsiteY108" fmla="*/ 1367847 h 2104919"/>
              <a:gd name="connsiteX109" fmla="*/ 1419029 w 2975746"/>
              <a:gd name="connsiteY109" fmla="*/ 1363085 h 2104919"/>
              <a:gd name="connsiteX110" fmla="*/ 1424836 w 2975746"/>
              <a:gd name="connsiteY110" fmla="*/ 1290180 h 2104919"/>
              <a:gd name="connsiteX111" fmla="*/ 1327759 w 2975746"/>
              <a:gd name="connsiteY111" fmla="*/ 1293931 h 2104919"/>
              <a:gd name="connsiteX112" fmla="*/ 1279182 w 2975746"/>
              <a:gd name="connsiteY112" fmla="*/ 1288841 h 2104919"/>
              <a:gd name="connsiteX113" fmla="*/ 1178589 w 2975746"/>
              <a:gd name="connsiteY113" fmla="*/ 1347918 h 2104919"/>
              <a:gd name="connsiteX114" fmla="*/ 1088655 w 2975746"/>
              <a:gd name="connsiteY114" fmla="*/ 1434719 h 2104919"/>
              <a:gd name="connsiteX115" fmla="*/ 1018621 w 2975746"/>
              <a:gd name="connsiteY115" fmla="*/ 1428977 h 2104919"/>
              <a:gd name="connsiteX116" fmla="*/ 940464 w 2975746"/>
              <a:gd name="connsiteY116" fmla="*/ 1272403 h 2104919"/>
              <a:gd name="connsiteX117" fmla="*/ 873691 w 2975746"/>
              <a:gd name="connsiteY117" fmla="*/ 1224419 h 2104919"/>
              <a:gd name="connsiteX118" fmla="*/ 829850 w 2975746"/>
              <a:gd name="connsiteY118" fmla="*/ 1227550 h 2104919"/>
              <a:gd name="connsiteX119" fmla="*/ 804797 w 2975746"/>
              <a:gd name="connsiteY119" fmla="*/ 1180578 h 2104919"/>
              <a:gd name="connsiteX120" fmla="*/ 753193 w 2975746"/>
              <a:gd name="connsiteY120" fmla="*/ 1161169 h 2104919"/>
              <a:gd name="connsiteX121" fmla="*/ 704589 w 2975746"/>
              <a:gd name="connsiteY121" fmla="*/ 1224419 h 2104919"/>
              <a:gd name="connsiteX122" fmla="*/ 638828 w 2975746"/>
              <a:gd name="connsiteY122" fmla="*/ 1221287 h 2104919"/>
              <a:gd name="connsiteX123" fmla="*/ 594236 w 2975746"/>
              <a:gd name="connsiteY123" fmla="*/ 1160288 h 2104919"/>
              <a:gd name="connsiteX124" fmla="*/ 521461 w 2975746"/>
              <a:gd name="connsiteY124" fmla="*/ 1153275 h 2104919"/>
              <a:gd name="connsiteX125" fmla="*/ 526093 w 2975746"/>
              <a:gd name="connsiteY125" fmla="*/ 1233813 h 2104919"/>
              <a:gd name="connsiteX126" fmla="*/ 501041 w 2975746"/>
              <a:gd name="connsiteY126" fmla="*/ 1249471 h 2104919"/>
              <a:gd name="connsiteX127" fmla="*/ 504923 w 2975746"/>
              <a:gd name="connsiteY127" fmla="*/ 1320615 h 2104919"/>
              <a:gd name="connsiteX128" fmla="*/ 369779 w 2975746"/>
              <a:gd name="connsiteY128" fmla="*/ 1318364 h 2104919"/>
              <a:gd name="connsiteX129" fmla="*/ 356993 w 2975746"/>
              <a:gd name="connsiteY129" fmla="*/ 1308316 h 2104919"/>
              <a:gd name="connsiteX130" fmla="*/ 269310 w 2975746"/>
              <a:gd name="connsiteY130" fmla="*/ 1315232 h 2104919"/>
              <a:gd name="connsiteX131" fmla="*/ 271691 w 2975746"/>
              <a:gd name="connsiteY131" fmla="*/ 1267509 h 2104919"/>
              <a:gd name="connsiteX132" fmla="*/ 296873 w 2975746"/>
              <a:gd name="connsiteY132" fmla="*/ 1247220 h 2104919"/>
              <a:gd name="connsiteX133" fmla="*/ 272441 w 2975746"/>
              <a:gd name="connsiteY133" fmla="*/ 1202498 h 2104919"/>
              <a:gd name="connsiteX134" fmla="*/ 280792 w 2975746"/>
              <a:gd name="connsiteY134" fmla="*/ 1189254 h 2104919"/>
              <a:gd name="connsiteX135" fmla="*/ 291100 w 2975746"/>
              <a:gd name="connsiteY135" fmla="*/ 1116577 h 2104919"/>
              <a:gd name="connsiteX136" fmla="*/ 322545 w 2975746"/>
              <a:gd name="connsiteY136" fmla="*/ 973898 h 2104919"/>
              <a:gd name="connsiteX137" fmla="*/ 307769 w 2975746"/>
              <a:gd name="connsiteY137" fmla="*/ 941702 h 2104919"/>
              <a:gd name="connsiteX138" fmla="*/ 262296 w 2975746"/>
              <a:gd name="connsiteY138" fmla="*/ 931558 h 2104919"/>
              <a:gd name="connsiteX139" fmla="*/ 234863 w 2975746"/>
              <a:gd name="connsiteY139" fmla="*/ 911268 h 2104919"/>
              <a:gd name="connsiteX140" fmla="*/ 178496 w 2975746"/>
              <a:gd name="connsiteY140" fmla="*/ 926045 h 2104919"/>
              <a:gd name="connsiteX141" fmla="*/ 144050 w 2975746"/>
              <a:gd name="connsiteY141" fmla="*/ 911268 h 2104919"/>
              <a:gd name="connsiteX142" fmla="*/ 115866 w 2975746"/>
              <a:gd name="connsiteY142" fmla="*/ 911268 h 2104919"/>
              <a:gd name="connsiteX143" fmla="*/ 115866 w 2975746"/>
              <a:gd name="connsiteY143" fmla="*/ 923794 h 2104919"/>
              <a:gd name="connsiteX144" fmla="*/ 75156 w 2975746"/>
              <a:gd name="connsiteY144" fmla="*/ 920663 h 2104919"/>
              <a:gd name="connsiteX145" fmla="*/ 0 w 2975746"/>
              <a:gd name="connsiteY145" fmla="*/ 864295 h 2104919"/>
              <a:gd name="connsiteX0" fmla="*/ 0 w 2975746"/>
              <a:gd name="connsiteY0" fmla="*/ 864295 h 2104919"/>
              <a:gd name="connsiteX1" fmla="*/ 322545 w 2975746"/>
              <a:gd name="connsiteY1" fmla="*/ 876821 h 2104919"/>
              <a:gd name="connsiteX2" fmla="*/ 742167 w 2975746"/>
              <a:gd name="connsiteY2" fmla="*/ 789139 h 2104919"/>
              <a:gd name="connsiteX3" fmla="*/ 1086634 w 2975746"/>
              <a:gd name="connsiteY3" fmla="*/ 541749 h 2104919"/>
              <a:gd name="connsiteX4" fmla="*/ 1255734 w 2975746"/>
              <a:gd name="connsiteY4" fmla="*/ 294361 h 2104919"/>
              <a:gd name="connsiteX5" fmla="*/ 1265129 w 2975746"/>
              <a:gd name="connsiteY5" fmla="*/ 216074 h 2104919"/>
              <a:gd name="connsiteX6" fmla="*/ 1305839 w 2975746"/>
              <a:gd name="connsiteY6" fmla="*/ 153443 h 2104919"/>
              <a:gd name="connsiteX7" fmla="*/ 1334022 w 2975746"/>
              <a:gd name="connsiteY7" fmla="*/ 184758 h 2104919"/>
              <a:gd name="connsiteX8" fmla="*/ 1459282 w 2975746"/>
              <a:gd name="connsiteY8" fmla="*/ 178495 h 2104919"/>
              <a:gd name="connsiteX9" fmla="*/ 2026085 w 2975746"/>
              <a:gd name="connsiteY9" fmla="*/ 0 h 2104919"/>
              <a:gd name="connsiteX10" fmla="*/ 2029217 w 2975746"/>
              <a:gd name="connsiteY10" fmla="*/ 25052 h 2104919"/>
              <a:gd name="connsiteX11" fmla="*/ 2051137 w 2975746"/>
              <a:gd name="connsiteY11" fmla="*/ 34446 h 2104919"/>
              <a:gd name="connsiteX12" fmla="*/ 2048006 w 2975746"/>
              <a:gd name="connsiteY12" fmla="*/ 109602 h 2104919"/>
              <a:gd name="connsiteX13" fmla="*/ 2094978 w 2975746"/>
              <a:gd name="connsiteY13" fmla="*/ 153443 h 2104919"/>
              <a:gd name="connsiteX14" fmla="*/ 2195187 w 2975746"/>
              <a:gd name="connsiteY14" fmla="*/ 325676 h 2104919"/>
              <a:gd name="connsiteX15" fmla="*/ 2198318 w 2975746"/>
              <a:gd name="connsiteY15" fmla="*/ 479120 h 2104919"/>
              <a:gd name="connsiteX16" fmla="*/ 2235896 w 2975746"/>
              <a:gd name="connsiteY16" fmla="*/ 548013 h 2104919"/>
              <a:gd name="connsiteX17" fmla="*/ 2270343 w 2975746"/>
              <a:gd name="connsiteY17" fmla="*/ 579328 h 2104919"/>
              <a:gd name="connsiteX18" fmla="*/ 2351762 w 2975746"/>
              <a:gd name="connsiteY18" fmla="*/ 579328 h 2104919"/>
              <a:gd name="connsiteX19" fmla="*/ 2398734 w 2975746"/>
              <a:gd name="connsiteY19" fmla="*/ 635695 h 2104919"/>
              <a:gd name="connsiteX20" fmla="*/ 2439444 w 2975746"/>
              <a:gd name="connsiteY20" fmla="*/ 663879 h 2104919"/>
              <a:gd name="connsiteX21" fmla="*/ 2461365 w 2975746"/>
              <a:gd name="connsiteY21" fmla="*/ 701457 h 2104919"/>
              <a:gd name="connsiteX22" fmla="*/ 2533389 w 2975746"/>
              <a:gd name="connsiteY22" fmla="*/ 641958 h 2104919"/>
              <a:gd name="connsiteX23" fmla="*/ 2555310 w 2975746"/>
              <a:gd name="connsiteY23" fmla="*/ 657616 h 2104919"/>
              <a:gd name="connsiteX24" fmla="*/ 2549047 w 2975746"/>
              <a:gd name="connsiteY24" fmla="*/ 682668 h 2104919"/>
              <a:gd name="connsiteX25" fmla="*/ 2602282 w 2975746"/>
              <a:gd name="connsiteY25" fmla="*/ 745298 h 2104919"/>
              <a:gd name="connsiteX26" fmla="*/ 2583493 w 2975746"/>
              <a:gd name="connsiteY26" fmla="*/ 779039 h 2104919"/>
              <a:gd name="connsiteX27" fmla="*/ 2495811 w 2975746"/>
              <a:gd name="connsiteY27" fmla="*/ 873689 h 2104919"/>
              <a:gd name="connsiteX28" fmla="*/ 2624203 w 2975746"/>
              <a:gd name="connsiteY28" fmla="*/ 926926 h 2104919"/>
              <a:gd name="connsiteX29" fmla="*/ 2668044 w 2975746"/>
              <a:gd name="connsiteY29" fmla="*/ 998950 h 2104919"/>
              <a:gd name="connsiteX30" fmla="*/ 2693096 w 2975746"/>
              <a:gd name="connsiteY30" fmla="*/ 1033397 h 2104919"/>
              <a:gd name="connsiteX31" fmla="*/ 2764651 w 2975746"/>
              <a:gd name="connsiteY31" fmla="*/ 1089529 h 2104919"/>
              <a:gd name="connsiteX32" fmla="*/ 2696228 w 2975746"/>
              <a:gd name="connsiteY32" fmla="*/ 1168052 h 2104919"/>
              <a:gd name="connsiteX33" fmla="*/ 2780778 w 2975746"/>
              <a:gd name="connsiteY33" fmla="*/ 1183709 h 2104919"/>
              <a:gd name="connsiteX34" fmla="*/ 2830883 w 2975746"/>
              <a:gd name="connsiteY34" fmla="*/ 1161789 h 2104919"/>
              <a:gd name="connsiteX35" fmla="*/ 2849671 w 2975746"/>
              <a:gd name="connsiteY35" fmla="*/ 1193104 h 2104919"/>
              <a:gd name="connsiteX36" fmla="*/ 2812093 w 2975746"/>
              <a:gd name="connsiteY36" fmla="*/ 1211893 h 2104919"/>
              <a:gd name="connsiteX37" fmla="*/ 2874724 w 2975746"/>
              <a:gd name="connsiteY37" fmla="*/ 1227550 h 2104919"/>
              <a:gd name="connsiteX38" fmla="*/ 2884118 w 2975746"/>
              <a:gd name="connsiteY38" fmla="*/ 1180578 h 2104919"/>
              <a:gd name="connsiteX39" fmla="*/ 2962406 w 2975746"/>
              <a:gd name="connsiteY39" fmla="*/ 1252602 h 2104919"/>
              <a:gd name="connsiteX40" fmla="*/ 2968669 w 2975746"/>
              <a:gd name="connsiteY40" fmla="*/ 1293312 h 2104919"/>
              <a:gd name="connsiteX41" fmla="*/ 2853274 w 2975746"/>
              <a:gd name="connsiteY41" fmla="*/ 1314880 h 2104919"/>
              <a:gd name="connsiteX42" fmla="*/ 2746096 w 2975746"/>
              <a:gd name="connsiteY42" fmla="*/ 1283682 h 2104919"/>
              <a:gd name="connsiteX43" fmla="*/ 2708871 w 2975746"/>
              <a:gd name="connsiteY43" fmla="*/ 1355353 h 2104919"/>
              <a:gd name="connsiteX44" fmla="*/ 2630466 w 2975746"/>
              <a:gd name="connsiteY44" fmla="*/ 1340284 h 2104919"/>
              <a:gd name="connsiteX45" fmla="*/ 2611677 w 2975746"/>
              <a:gd name="connsiteY45" fmla="*/ 1387257 h 2104919"/>
              <a:gd name="connsiteX46" fmla="*/ 2642992 w 2975746"/>
              <a:gd name="connsiteY46" fmla="*/ 1424835 h 2104919"/>
              <a:gd name="connsiteX47" fmla="*/ 2596019 w 2975746"/>
              <a:gd name="connsiteY47" fmla="*/ 1487465 h 2104919"/>
              <a:gd name="connsiteX48" fmla="*/ 2642992 w 2975746"/>
              <a:gd name="connsiteY48" fmla="*/ 1509386 h 2104919"/>
              <a:gd name="connsiteX49" fmla="*/ 2621071 w 2975746"/>
              <a:gd name="connsiteY49" fmla="*/ 1609594 h 2104919"/>
              <a:gd name="connsiteX50" fmla="*/ 2642992 w 2975746"/>
              <a:gd name="connsiteY50" fmla="*/ 1700054 h 2104919"/>
              <a:gd name="connsiteX51" fmla="*/ 2715017 w 2975746"/>
              <a:gd name="connsiteY51" fmla="*/ 1715948 h 2104919"/>
              <a:gd name="connsiteX52" fmla="*/ 2752595 w 2975746"/>
              <a:gd name="connsiteY52" fmla="*/ 1750512 h 2104919"/>
              <a:gd name="connsiteX53" fmla="*/ 2721280 w 2975746"/>
              <a:gd name="connsiteY53" fmla="*/ 1781827 h 2104919"/>
              <a:gd name="connsiteX54" fmla="*/ 2664913 w 2975746"/>
              <a:gd name="connsiteY54" fmla="*/ 1753643 h 2104919"/>
              <a:gd name="connsiteX55" fmla="*/ 2633597 w 2975746"/>
              <a:gd name="connsiteY55" fmla="*/ 1794353 h 2104919"/>
              <a:gd name="connsiteX56" fmla="*/ 2608545 w 2975746"/>
              <a:gd name="connsiteY56" fmla="*/ 1775564 h 2104919"/>
              <a:gd name="connsiteX57" fmla="*/ 2577230 w 2975746"/>
              <a:gd name="connsiteY57" fmla="*/ 1822537 h 2104919"/>
              <a:gd name="connsiteX58" fmla="*/ 2477375 w 2975746"/>
              <a:gd name="connsiteY58" fmla="*/ 1797014 h 2104919"/>
              <a:gd name="connsiteX59" fmla="*/ 2486417 w 2975746"/>
              <a:gd name="connsiteY59" fmla="*/ 1753643 h 2104919"/>
              <a:gd name="connsiteX60" fmla="*/ 2414392 w 2975746"/>
              <a:gd name="connsiteY60" fmla="*/ 1687882 h 2104919"/>
              <a:gd name="connsiteX61" fmla="*/ 2414157 w 2975746"/>
              <a:gd name="connsiteY61" fmla="*/ 1696806 h 2104919"/>
              <a:gd name="connsiteX62" fmla="*/ 2345499 w 2975746"/>
              <a:gd name="connsiteY62" fmla="*/ 1719197 h 2104919"/>
              <a:gd name="connsiteX63" fmla="*/ 2424536 w 2975746"/>
              <a:gd name="connsiteY63" fmla="*/ 1803783 h 2104919"/>
              <a:gd name="connsiteX64" fmla="*/ 2257817 w 2975746"/>
              <a:gd name="connsiteY64" fmla="*/ 1932139 h 2104919"/>
              <a:gd name="connsiteX65" fmla="*/ 2219130 w 2975746"/>
              <a:gd name="connsiteY65" fmla="*/ 1927442 h 2104919"/>
              <a:gd name="connsiteX66" fmla="*/ 2185792 w 2975746"/>
              <a:gd name="connsiteY66" fmla="*/ 1919614 h 2104919"/>
              <a:gd name="connsiteX67" fmla="*/ 2170134 w 2975746"/>
              <a:gd name="connsiteY67" fmla="*/ 1881682 h 2104919"/>
              <a:gd name="connsiteX68" fmla="*/ 2076189 w 2975746"/>
              <a:gd name="connsiteY68" fmla="*/ 1884696 h 2104919"/>
              <a:gd name="connsiteX69" fmla="*/ 2076189 w 2975746"/>
              <a:gd name="connsiteY69" fmla="*/ 1844457 h 2104919"/>
              <a:gd name="connsiteX70" fmla="*/ 2135688 w 2975746"/>
              <a:gd name="connsiteY70" fmla="*/ 1842696 h 2104919"/>
              <a:gd name="connsiteX71" fmla="*/ 2035480 w 2975746"/>
              <a:gd name="connsiteY71" fmla="*/ 1766169 h 2104919"/>
              <a:gd name="connsiteX72" fmla="*/ 2053649 w 2975746"/>
              <a:gd name="connsiteY72" fmla="*/ 1730483 h 2104919"/>
              <a:gd name="connsiteX73" fmla="*/ 2004165 w 2975746"/>
              <a:gd name="connsiteY73" fmla="*/ 1684750 h 2104919"/>
              <a:gd name="connsiteX74" fmla="*/ 1910220 w 2975746"/>
              <a:gd name="connsiteY74" fmla="*/ 1731723 h 2104919"/>
              <a:gd name="connsiteX75" fmla="*/ 1919614 w 2975746"/>
              <a:gd name="connsiteY75" fmla="*/ 1775563 h 2104919"/>
              <a:gd name="connsiteX76" fmla="*/ 1966587 w 2975746"/>
              <a:gd name="connsiteY76" fmla="*/ 1784487 h 2104919"/>
              <a:gd name="connsiteX77" fmla="*/ 1882036 w 2975746"/>
              <a:gd name="connsiteY77" fmla="*/ 1954190 h 2104919"/>
              <a:gd name="connsiteX78" fmla="*/ 1932140 w 2975746"/>
              <a:gd name="connsiteY78" fmla="*/ 2019821 h 2104919"/>
              <a:gd name="connsiteX79" fmla="*/ 1972850 w 2975746"/>
              <a:gd name="connsiteY79" fmla="*/ 2038610 h 2104919"/>
              <a:gd name="connsiteX80" fmla="*/ 1964336 w 2975746"/>
              <a:gd name="connsiteY80" fmla="*/ 2060791 h 2104919"/>
              <a:gd name="connsiteX81" fmla="*/ 1970469 w 2975746"/>
              <a:gd name="connsiteY81" fmla="*/ 2103003 h 2104919"/>
              <a:gd name="connsiteX82" fmla="*/ 1930640 w 2975746"/>
              <a:gd name="connsiteY82" fmla="*/ 2093346 h 2104919"/>
              <a:gd name="connsiteX83" fmla="*/ 1934521 w 2975746"/>
              <a:gd name="connsiteY83" fmla="*/ 2054529 h 2104919"/>
              <a:gd name="connsiteX84" fmla="*/ 1875773 w 2975746"/>
              <a:gd name="connsiteY84" fmla="*/ 2016690 h 2104919"/>
              <a:gd name="connsiteX85" fmla="*/ 1878023 w 2975746"/>
              <a:gd name="connsiteY85" fmla="*/ 2080952 h 2104919"/>
              <a:gd name="connsiteX86" fmla="*/ 1819406 w 2975746"/>
              <a:gd name="connsiteY86" fmla="*/ 2076189 h 2104919"/>
              <a:gd name="connsiteX87" fmla="*/ 1750252 w 2975746"/>
              <a:gd name="connsiteY87" fmla="*/ 2101860 h 2104919"/>
              <a:gd name="connsiteX88" fmla="*/ 1686381 w 2975746"/>
              <a:gd name="connsiteY88" fmla="*/ 2075309 h 2104919"/>
              <a:gd name="connsiteX89" fmla="*/ 1694896 w 2975746"/>
              <a:gd name="connsiteY89" fmla="*/ 2045754 h 2104919"/>
              <a:gd name="connsiteX90" fmla="*/ 1628384 w 2975746"/>
              <a:gd name="connsiteY90" fmla="*/ 2016690 h 2104919"/>
              <a:gd name="connsiteX91" fmla="*/ 1628384 w 2975746"/>
              <a:gd name="connsiteY91" fmla="*/ 1944665 h 2104919"/>
              <a:gd name="connsiteX92" fmla="*/ 1625252 w 2975746"/>
              <a:gd name="connsiteY92" fmla="*/ 1882035 h 2104919"/>
              <a:gd name="connsiteX93" fmla="*/ 1647173 w 2975746"/>
              <a:gd name="connsiteY93" fmla="*/ 1847589 h 2104919"/>
              <a:gd name="connsiteX94" fmla="*/ 1590806 w 2975746"/>
              <a:gd name="connsiteY94" fmla="*/ 1769301 h 2104919"/>
              <a:gd name="connsiteX95" fmla="*/ 1566504 w 2975746"/>
              <a:gd name="connsiteY95" fmla="*/ 1804628 h 2104919"/>
              <a:gd name="connsiteX96" fmla="*/ 1528176 w 2975746"/>
              <a:gd name="connsiteY96" fmla="*/ 1759906 h 2104919"/>
              <a:gd name="connsiteX97" fmla="*/ 1499992 w 2975746"/>
              <a:gd name="connsiteY97" fmla="*/ 1810010 h 2104919"/>
              <a:gd name="connsiteX98" fmla="*/ 1435730 w 2975746"/>
              <a:gd name="connsiteY98" fmla="*/ 1774813 h 2104919"/>
              <a:gd name="connsiteX99" fmla="*/ 1462414 w 2975746"/>
              <a:gd name="connsiteY99" fmla="*/ 1722328 h 2104919"/>
              <a:gd name="connsiteX100" fmla="*/ 1487466 w 2975746"/>
              <a:gd name="connsiteY100" fmla="*/ 1700408 h 2104919"/>
              <a:gd name="connsiteX101" fmla="*/ 1427967 w 2975746"/>
              <a:gd name="connsiteY101" fmla="*/ 1665961 h 2104919"/>
              <a:gd name="connsiteX102" fmla="*/ 1421834 w 2975746"/>
              <a:gd name="connsiteY102" fmla="*/ 1703409 h 2104919"/>
              <a:gd name="connsiteX103" fmla="*/ 1261997 w 2975746"/>
              <a:gd name="connsiteY103" fmla="*/ 1650304 h 2104919"/>
              <a:gd name="connsiteX104" fmla="*/ 1377863 w 2975746"/>
              <a:gd name="connsiteY104" fmla="*/ 1528175 h 2104919"/>
              <a:gd name="connsiteX105" fmla="*/ 1355943 w 2975746"/>
              <a:gd name="connsiteY105" fmla="*/ 1487465 h 2104919"/>
              <a:gd name="connsiteX106" fmla="*/ 1330891 w 2975746"/>
              <a:gd name="connsiteY106" fmla="*/ 1471808 h 2104919"/>
              <a:gd name="connsiteX107" fmla="*/ 1394402 w 2975746"/>
              <a:gd name="connsiteY107" fmla="*/ 1404318 h 2104919"/>
              <a:gd name="connsiteX108" fmla="*/ 1390454 w 2975746"/>
              <a:gd name="connsiteY108" fmla="*/ 1367847 h 2104919"/>
              <a:gd name="connsiteX109" fmla="*/ 1419029 w 2975746"/>
              <a:gd name="connsiteY109" fmla="*/ 1363085 h 2104919"/>
              <a:gd name="connsiteX110" fmla="*/ 1424836 w 2975746"/>
              <a:gd name="connsiteY110" fmla="*/ 1290180 h 2104919"/>
              <a:gd name="connsiteX111" fmla="*/ 1327759 w 2975746"/>
              <a:gd name="connsiteY111" fmla="*/ 1293931 h 2104919"/>
              <a:gd name="connsiteX112" fmla="*/ 1279182 w 2975746"/>
              <a:gd name="connsiteY112" fmla="*/ 1288841 h 2104919"/>
              <a:gd name="connsiteX113" fmla="*/ 1178589 w 2975746"/>
              <a:gd name="connsiteY113" fmla="*/ 1347918 h 2104919"/>
              <a:gd name="connsiteX114" fmla="*/ 1088655 w 2975746"/>
              <a:gd name="connsiteY114" fmla="*/ 1434719 h 2104919"/>
              <a:gd name="connsiteX115" fmla="*/ 1018621 w 2975746"/>
              <a:gd name="connsiteY115" fmla="*/ 1428977 h 2104919"/>
              <a:gd name="connsiteX116" fmla="*/ 940464 w 2975746"/>
              <a:gd name="connsiteY116" fmla="*/ 1272403 h 2104919"/>
              <a:gd name="connsiteX117" fmla="*/ 873691 w 2975746"/>
              <a:gd name="connsiteY117" fmla="*/ 1224419 h 2104919"/>
              <a:gd name="connsiteX118" fmla="*/ 829850 w 2975746"/>
              <a:gd name="connsiteY118" fmla="*/ 1227550 h 2104919"/>
              <a:gd name="connsiteX119" fmla="*/ 804797 w 2975746"/>
              <a:gd name="connsiteY119" fmla="*/ 1180578 h 2104919"/>
              <a:gd name="connsiteX120" fmla="*/ 753193 w 2975746"/>
              <a:gd name="connsiteY120" fmla="*/ 1161169 h 2104919"/>
              <a:gd name="connsiteX121" fmla="*/ 704589 w 2975746"/>
              <a:gd name="connsiteY121" fmla="*/ 1224419 h 2104919"/>
              <a:gd name="connsiteX122" fmla="*/ 638828 w 2975746"/>
              <a:gd name="connsiteY122" fmla="*/ 1221287 h 2104919"/>
              <a:gd name="connsiteX123" fmla="*/ 594236 w 2975746"/>
              <a:gd name="connsiteY123" fmla="*/ 1160288 h 2104919"/>
              <a:gd name="connsiteX124" fmla="*/ 521461 w 2975746"/>
              <a:gd name="connsiteY124" fmla="*/ 1153275 h 2104919"/>
              <a:gd name="connsiteX125" fmla="*/ 526093 w 2975746"/>
              <a:gd name="connsiteY125" fmla="*/ 1233813 h 2104919"/>
              <a:gd name="connsiteX126" fmla="*/ 501041 w 2975746"/>
              <a:gd name="connsiteY126" fmla="*/ 1249471 h 2104919"/>
              <a:gd name="connsiteX127" fmla="*/ 504923 w 2975746"/>
              <a:gd name="connsiteY127" fmla="*/ 1320615 h 2104919"/>
              <a:gd name="connsiteX128" fmla="*/ 369779 w 2975746"/>
              <a:gd name="connsiteY128" fmla="*/ 1318364 h 2104919"/>
              <a:gd name="connsiteX129" fmla="*/ 356993 w 2975746"/>
              <a:gd name="connsiteY129" fmla="*/ 1308316 h 2104919"/>
              <a:gd name="connsiteX130" fmla="*/ 269310 w 2975746"/>
              <a:gd name="connsiteY130" fmla="*/ 1315232 h 2104919"/>
              <a:gd name="connsiteX131" fmla="*/ 271691 w 2975746"/>
              <a:gd name="connsiteY131" fmla="*/ 1267509 h 2104919"/>
              <a:gd name="connsiteX132" fmla="*/ 296873 w 2975746"/>
              <a:gd name="connsiteY132" fmla="*/ 1247220 h 2104919"/>
              <a:gd name="connsiteX133" fmla="*/ 272441 w 2975746"/>
              <a:gd name="connsiteY133" fmla="*/ 1202498 h 2104919"/>
              <a:gd name="connsiteX134" fmla="*/ 280792 w 2975746"/>
              <a:gd name="connsiteY134" fmla="*/ 1189254 h 2104919"/>
              <a:gd name="connsiteX135" fmla="*/ 291100 w 2975746"/>
              <a:gd name="connsiteY135" fmla="*/ 1116577 h 2104919"/>
              <a:gd name="connsiteX136" fmla="*/ 322545 w 2975746"/>
              <a:gd name="connsiteY136" fmla="*/ 973898 h 2104919"/>
              <a:gd name="connsiteX137" fmla="*/ 307769 w 2975746"/>
              <a:gd name="connsiteY137" fmla="*/ 941702 h 2104919"/>
              <a:gd name="connsiteX138" fmla="*/ 262296 w 2975746"/>
              <a:gd name="connsiteY138" fmla="*/ 931558 h 2104919"/>
              <a:gd name="connsiteX139" fmla="*/ 234863 w 2975746"/>
              <a:gd name="connsiteY139" fmla="*/ 911268 h 2104919"/>
              <a:gd name="connsiteX140" fmla="*/ 178496 w 2975746"/>
              <a:gd name="connsiteY140" fmla="*/ 926045 h 2104919"/>
              <a:gd name="connsiteX141" fmla="*/ 144050 w 2975746"/>
              <a:gd name="connsiteY141" fmla="*/ 911268 h 2104919"/>
              <a:gd name="connsiteX142" fmla="*/ 115866 w 2975746"/>
              <a:gd name="connsiteY142" fmla="*/ 911268 h 2104919"/>
              <a:gd name="connsiteX143" fmla="*/ 115866 w 2975746"/>
              <a:gd name="connsiteY143" fmla="*/ 923794 h 2104919"/>
              <a:gd name="connsiteX144" fmla="*/ 75156 w 2975746"/>
              <a:gd name="connsiteY144" fmla="*/ 920663 h 2104919"/>
              <a:gd name="connsiteX145" fmla="*/ 0 w 2975746"/>
              <a:gd name="connsiteY145" fmla="*/ 864295 h 2104919"/>
              <a:gd name="connsiteX0" fmla="*/ 0 w 2975746"/>
              <a:gd name="connsiteY0" fmla="*/ 864295 h 2104919"/>
              <a:gd name="connsiteX1" fmla="*/ 322545 w 2975746"/>
              <a:gd name="connsiteY1" fmla="*/ 876821 h 2104919"/>
              <a:gd name="connsiteX2" fmla="*/ 742167 w 2975746"/>
              <a:gd name="connsiteY2" fmla="*/ 789139 h 2104919"/>
              <a:gd name="connsiteX3" fmla="*/ 1086634 w 2975746"/>
              <a:gd name="connsiteY3" fmla="*/ 541749 h 2104919"/>
              <a:gd name="connsiteX4" fmla="*/ 1255734 w 2975746"/>
              <a:gd name="connsiteY4" fmla="*/ 294361 h 2104919"/>
              <a:gd name="connsiteX5" fmla="*/ 1265129 w 2975746"/>
              <a:gd name="connsiteY5" fmla="*/ 216074 h 2104919"/>
              <a:gd name="connsiteX6" fmla="*/ 1305839 w 2975746"/>
              <a:gd name="connsiteY6" fmla="*/ 153443 h 2104919"/>
              <a:gd name="connsiteX7" fmla="*/ 1334022 w 2975746"/>
              <a:gd name="connsiteY7" fmla="*/ 184758 h 2104919"/>
              <a:gd name="connsiteX8" fmla="*/ 1459282 w 2975746"/>
              <a:gd name="connsiteY8" fmla="*/ 178495 h 2104919"/>
              <a:gd name="connsiteX9" fmla="*/ 2026085 w 2975746"/>
              <a:gd name="connsiteY9" fmla="*/ 0 h 2104919"/>
              <a:gd name="connsiteX10" fmla="*/ 2029217 w 2975746"/>
              <a:gd name="connsiteY10" fmla="*/ 25052 h 2104919"/>
              <a:gd name="connsiteX11" fmla="*/ 2051137 w 2975746"/>
              <a:gd name="connsiteY11" fmla="*/ 34446 h 2104919"/>
              <a:gd name="connsiteX12" fmla="*/ 2048006 w 2975746"/>
              <a:gd name="connsiteY12" fmla="*/ 109602 h 2104919"/>
              <a:gd name="connsiteX13" fmla="*/ 2094978 w 2975746"/>
              <a:gd name="connsiteY13" fmla="*/ 153443 h 2104919"/>
              <a:gd name="connsiteX14" fmla="*/ 2195187 w 2975746"/>
              <a:gd name="connsiteY14" fmla="*/ 325676 h 2104919"/>
              <a:gd name="connsiteX15" fmla="*/ 2198318 w 2975746"/>
              <a:gd name="connsiteY15" fmla="*/ 479120 h 2104919"/>
              <a:gd name="connsiteX16" fmla="*/ 2235896 w 2975746"/>
              <a:gd name="connsiteY16" fmla="*/ 548013 h 2104919"/>
              <a:gd name="connsiteX17" fmla="*/ 2270343 w 2975746"/>
              <a:gd name="connsiteY17" fmla="*/ 579328 h 2104919"/>
              <a:gd name="connsiteX18" fmla="*/ 2351762 w 2975746"/>
              <a:gd name="connsiteY18" fmla="*/ 579328 h 2104919"/>
              <a:gd name="connsiteX19" fmla="*/ 2398734 w 2975746"/>
              <a:gd name="connsiteY19" fmla="*/ 635695 h 2104919"/>
              <a:gd name="connsiteX20" fmla="*/ 2439444 w 2975746"/>
              <a:gd name="connsiteY20" fmla="*/ 663879 h 2104919"/>
              <a:gd name="connsiteX21" fmla="*/ 2461365 w 2975746"/>
              <a:gd name="connsiteY21" fmla="*/ 701457 h 2104919"/>
              <a:gd name="connsiteX22" fmla="*/ 2533389 w 2975746"/>
              <a:gd name="connsiteY22" fmla="*/ 641958 h 2104919"/>
              <a:gd name="connsiteX23" fmla="*/ 2555310 w 2975746"/>
              <a:gd name="connsiteY23" fmla="*/ 657616 h 2104919"/>
              <a:gd name="connsiteX24" fmla="*/ 2549047 w 2975746"/>
              <a:gd name="connsiteY24" fmla="*/ 682668 h 2104919"/>
              <a:gd name="connsiteX25" fmla="*/ 2602282 w 2975746"/>
              <a:gd name="connsiteY25" fmla="*/ 745298 h 2104919"/>
              <a:gd name="connsiteX26" fmla="*/ 2583493 w 2975746"/>
              <a:gd name="connsiteY26" fmla="*/ 779039 h 2104919"/>
              <a:gd name="connsiteX27" fmla="*/ 2495811 w 2975746"/>
              <a:gd name="connsiteY27" fmla="*/ 873689 h 2104919"/>
              <a:gd name="connsiteX28" fmla="*/ 2624203 w 2975746"/>
              <a:gd name="connsiteY28" fmla="*/ 926926 h 2104919"/>
              <a:gd name="connsiteX29" fmla="*/ 2668044 w 2975746"/>
              <a:gd name="connsiteY29" fmla="*/ 998950 h 2104919"/>
              <a:gd name="connsiteX30" fmla="*/ 2693096 w 2975746"/>
              <a:gd name="connsiteY30" fmla="*/ 1033397 h 2104919"/>
              <a:gd name="connsiteX31" fmla="*/ 2764651 w 2975746"/>
              <a:gd name="connsiteY31" fmla="*/ 1089529 h 2104919"/>
              <a:gd name="connsiteX32" fmla="*/ 2696228 w 2975746"/>
              <a:gd name="connsiteY32" fmla="*/ 1168052 h 2104919"/>
              <a:gd name="connsiteX33" fmla="*/ 2780778 w 2975746"/>
              <a:gd name="connsiteY33" fmla="*/ 1183709 h 2104919"/>
              <a:gd name="connsiteX34" fmla="*/ 2830883 w 2975746"/>
              <a:gd name="connsiteY34" fmla="*/ 1161789 h 2104919"/>
              <a:gd name="connsiteX35" fmla="*/ 2849671 w 2975746"/>
              <a:gd name="connsiteY35" fmla="*/ 1193104 h 2104919"/>
              <a:gd name="connsiteX36" fmla="*/ 2812093 w 2975746"/>
              <a:gd name="connsiteY36" fmla="*/ 1211893 h 2104919"/>
              <a:gd name="connsiteX37" fmla="*/ 2874724 w 2975746"/>
              <a:gd name="connsiteY37" fmla="*/ 1227550 h 2104919"/>
              <a:gd name="connsiteX38" fmla="*/ 2884118 w 2975746"/>
              <a:gd name="connsiteY38" fmla="*/ 1180578 h 2104919"/>
              <a:gd name="connsiteX39" fmla="*/ 2962406 w 2975746"/>
              <a:gd name="connsiteY39" fmla="*/ 1252602 h 2104919"/>
              <a:gd name="connsiteX40" fmla="*/ 2968669 w 2975746"/>
              <a:gd name="connsiteY40" fmla="*/ 1293312 h 2104919"/>
              <a:gd name="connsiteX41" fmla="*/ 2853274 w 2975746"/>
              <a:gd name="connsiteY41" fmla="*/ 1314880 h 2104919"/>
              <a:gd name="connsiteX42" fmla="*/ 2746096 w 2975746"/>
              <a:gd name="connsiteY42" fmla="*/ 1283682 h 2104919"/>
              <a:gd name="connsiteX43" fmla="*/ 2708871 w 2975746"/>
              <a:gd name="connsiteY43" fmla="*/ 1355353 h 2104919"/>
              <a:gd name="connsiteX44" fmla="*/ 2630466 w 2975746"/>
              <a:gd name="connsiteY44" fmla="*/ 1340284 h 2104919"/>
              <a:gd name="connsiteX45" fmla="*/ 2611677 w 2975746"/>
              <a:gd name="connsiteY45" fmla="*/ 1387257 h 2104919"/>
              <a:gd name="connsiteX46" fmla="*/ 2642992 w 2975746"/>
              <a:gd name="connsiteY46" fmla="*/ 1424835 h 2104919"/>
              <a:gd name="connsiteX47" fmla="*/ 2596019 w 2975746"/>
              <a:gd name="connsiteY47" fmla="*/ 1487465 h 2104919"/>
              <a:gd name="connsiteX48" fmla="*/ 2642992 w 2975746"/>
              <a:gd name="connsiteY48" fmla="*/ 1509386 h 2104919"/>
              <a:gd name="connsiteX49" fmla="*/ 2621071 w 2975746"/>
              <a:gd name="connsiteY49" fmla="*/ 1609594 h 2104919"/>
              <a:gd name="connsiteX50" fmla="*/ 2642992 w 2975746"/>
              <a:gd name="connsiteY50" fmla="*/ 1700054 h 2104919"/>
              <a:gd name="connsiteX51" fmla="*/ 2715017 w 2975746"/>
              <a:gd name="connsiteY51" fmla="*/ 1715948 h 2104919"/>
              <a:gd name="connsiteX52" fmla="*/ 2752595 w 2975746"/>
              <a:gd name="connsiteY52" fmla="*/ 1750512 h 2104919"/>
              <a:gd name="connsiteX53" fmla="*/ 2721280 w 2975746"/>
              <a:gd name="connsiteY53" fmla="*/ 1781827 h 2104919"/>
              <a:gd name="connsiteX54" fmla="*/ 2664913 w 2975746"/>
              <a:gd name="connsiteY54" fmla="*/ 1753643 h 2104919"/>
              <a:gd name="connsiteX55" fmla="*/ 2633597 w 2975746"/>
              <a:gd name="connsiteY55" fmla="*/ 1794353 h 2104919"/>
              <a:gd name="connsiteX56" fmla="*/ 2608545 w 2975746"/>
              <a:gd name="connsiteY56" fmla="*/ 1775564 h 2104919"/>
              <a:gd name="connsiteX57" fmla="*/ 2577230 w 2975746"/>
              <a:gd name="connsiteY57" fmla="*/ 1822537 h 2104919"/>
              <a:gd name="connsiteX58" fmla="*/ 2477375 w 2975746"/>
              <a:gd name="connsiteY58" fmla="*/ 1797014 h 2104919"/>
              <a:gd name="connsiteX59" fmla="*/ 2486417 w 2975746"/>
              <a:gd name="connsiteY59" fmla="*/ 1753643 h 2104919"/>
              <a:gd name="connsiteX60" fmla="*/ 2414392 w 2975746"/>
              <a:gd name="connsiteY60" fmla="*/ 1687882 h 2104919"/>
              <a:gd name="connsiteX61" fmla="*/ 2414157 w 2975746"/>
              <a:gd name="connsiteY61" fmla="*/ 1696806 h 2104919"/>
              <a:gd name="connsiteX62" fmla="*/ 2345499 w 2975746"/>
              <a:gd name="connsiteY62" fmla="*/ 1719197 h 2104919"/>
              <a:gd name="connsiteX63" fmla="*/ 2424536 w 2975746"/>
              <a:gd name="connsiteY63" fmla="*/ 1803783 h 2104919"/>
              <a:gd name="connsiteX64" fmla="*/ 2257817 w 2975746"/>
              <a:gd name="connsiteY64" fmla="*/ 1932139 h 2104919"/>
              <a:gd name="connsiteX65" fmla="*/ 2219130 w 2975746"/>
              <a:gd name="connsiteY65" fmla="*/ 1927442 h 2104919"/>
              <a:gd name="connsiteX66" fmla="*/ 2185792 w 2975746"/>
              <a:gd name="connsiteY66" fmla="*/ 1919614 h 2104919"/>
              <a:gd name="connsiteX67" fmla="*/ 2170134 w 2975746"/>
              <a:gd name="connsiteY67" fmla="*/ 1881682 h 2104919"/>
              <a:gd name="connsiteX68" fmla="*/ 2076189 w 2975746"/>
              <a:gd name="connsiteY68" fmla="*/ 1884696 h 2104919"/>
              <a:gd name="connsiteX69" fmla="*/ 2076189 w 2975746"/>
              <a:gd name="connsiteY69" fmla="*/ 1844457 h 2104919"/>
              <a:gd name="connsiteX70" fmla="*/ 2135688 w 2975746"/>
              <a:gd name="connsiteY70" fmla="*/ 1842696 h 2104919"/>
              <a:gd name="connsiteX71" fmla="*/ 2035480 w 2975746"/>
              <a:gd name="connsiteY71" fmla="*/ 1766169 h 2104919"/>
              <a:gd name="connsiteX72" fmla="*/ 2053649 w 2975746"/>
              <a:gd name="connsiteY72" fmla="*/ 1730483 h 2104919"/>
              <a:gd name="connsiteX73" fmla="*/ 2004165 w 2975746"/>
              <a:gd name="connsiteY73" fmla="*/ 1684750 h 2104919"/>
              <a:gd name="connsiteX74" fmla="*/ 1910220 w 2975746"/>
              <a:gd name="connsiteY74" fmla="*/ 1731723 h 2104919"/>
              <a:gd name="connsiteX75" fmla="*/ 1919614 w 2975746"/>
              <a:gd name="connsiteY75" fmla="*/ 1775563 h 2104919"/>
              <a:gd name="connsiteX76" fmla="*/ 1966587 w 2975746"/>
              <a:gd name="connsiteY76" fmla="*/ 1784487 h 2104919"/>
              <a:gd name="connsiteX77" fmla="*/ 1882036 w 2975746"/>
              <a:gd name="connsiteY77" fmla="*/ 1954190 h 2104919"/>
              <a:gd name="connsiteX78" fmla="*/ 1932140 w 2975746"/>
              <a:gd name="connsiteY78" fmla="*/ 2019821 h 2104919"/>
              <a:gd name="connsiteX79" fmla="*/ 1972850 w 2975746"/>
              <a:gd name="connsiteY79" fmla="*/ 2038610 h 2104919"/>
              <a:gd name="connsiteX80" fmla="*/ 1964336 w 2975746"/>
              <a:gd name="connsiteY80" fmla="*/ 2060791 h 2104919"/>
              <a:gd name="connsiteX81" fmla="*/ 1970469 w 2975746"/>
              <a:gd name="connsiteY81" fmla="*/ 2103003 h 2104919"/>
              <a:gd name="connsiteX82" fmla="*/ 1930640 w 2975746"/>
              <a:gd name="connsiteY82" fmla="*/ 2093346 h 2104919"/>
              <a:gd name="connsiteX83" fmla="*/ 1934521 w 2975746"/>
              <a:gd name="connsiteY83" fmla="*/ 2054529 h 2104919"/>
              <a:gd name="connsiteX84" fmla="*/ 1875773 w 2975746"/>
              <a:gd name="connsiteY84" fmla="*/ 2016690 h 2104919"/>
              <a:gd name="connsiteX85" fmla="*/ 1878023 w 2975746"/>
              <a:gd name="connsiteY85" fmla="*/ 2080952 h 2104919"/>
              <a:gd name="connsiteX86" fmla="*/ 1819406 w 2975746"/>
              <a:gd name="connsiteY86" fmla="*/ 2076189 h 2104919"/>
              <a:gd name="connsiteX87" fmla="*/ 1750252 w 2975746"/>
              <a:gd name="connsiteY87" fmla="*/ 2101860 h 2104919"/>
              <a:gd name="connsiteX88" fmla="*/ 1686381 w 2975746"/>
              <a:gd name="connsiteY88" fmla="*/ 2075309 h 2104919"/>
              <a:gd name="connsiteX89" fmla="*/ 1694896 w 2975746"/>
              <a:gd name="connsiteY89" fmla="*/ 2045754 h 2104919"/>
              <a:gd name="connsiteX90" fmla="*/ 1628384 w 2975746"/>
              <a:gd name="connsiteY90" fmla="*/ 2016690 h 2104919"/>
              <a:gd name="connsiteX91" fmla="*/ 1628384 w 2975746"/>
              <a:gd name="connsiteY91" fmla="*/ 1944665 h 2104919"/>
              <a:gd name="connsiteX92" fmla="*/ 1625252 w 2975746"/>
              <a:gd name="connsiteY92" fmla="*/ 1882035 h 2104919"/>
              <a:gd name="connsiteX93" fmla="*/ 1647173 w 2975746"/>
              <a:gd name="connsiteY93" fmla="*/ 1847589 h 2104919"/>
              <a:gd name="connsiteX94" fmla="*/ 1590806 w 2975746"/>
              <a:gd name="connsiteY94" fmla="*/ 1769301 h 2104919"/>
              <a:gd name="connsiteX95" fmla="*/ 1566504 w 2975746"/>
              <a:gd name="connsiteY95" fmla="*/ 1804628 h 2104919"/>
              <a:gd name="connsiteX96" fmla="*/ 1528176 w 2975746"/>
              <a:gd name="connsiteY96" fmla="*/ 1759906 h 2104919"/>
              <a:gd name="connsiteX97" fmla="*/ 1499992 w 2975746"/>
              <a:gd name="connsiteY97" fmla="*/ 1810010 h 2104919"/>
              <a:gd name="connsiteX98" fmla="*/ 1435730 w 2975746"/>
              <a:gd name="connsiteY98" fmla="*/ 1774813 h 2104919"/>
              <a:gd name="connsiteX99" fmla="*/ 1462414 w 2975746"/>
              <a:gd name="connsiteY99" fmla="*/ 1722328 h 2104919"/>
              <a:gd name="connsiteX100" fmla="*/ 1487466 w 2975746"/>
              <a:gd name="connsiteY100" fmla="*/ 1700408 h 2104919"/>
              <a:gd name="connsiteX101" fmla="*/ 1427967 w 2975746"/>
              <a:gd name="connsiteY101" fmla="*/ 1665961 h 2104919"/>
              <a:gd name="connsiteX102" fmla="*/ 1421834 w 2975746"/>
              <a:gd name="connsiteY102" fmla="*/ 1703409 h 2104919"/>
              <a:gd name="connsiteX103" fmla="*/ 1261997 w 2975746"/>
              <a:gd name="connsiteY103" fmla="*/ 1650304 h 2104919"/>
              <a:gd name="connsiteX104" fmla="*/ 1377863 w 2975746"/>
              <a:gd name="connsiteY104" fmla="*/ 1528175 h 2104919"/>
              <a:gd name="connsiteX105" fmla="*/ 1355943 w 2975746"/>
              <a:gd name="connsiteY105" fmla="*/ 1487465 h 2104919"/>
              <a:gd name="connsiteX106" fmla="*/ 1330891 w 2975746"/>
              <a:gd name="connsiteY106" fmla="*/ 1471808 h 2104919"/>
              <a:gd name="connsiteX107" fmla="*/ 1394402 w 2975746"/>
              <a:gd name="connsiteY107" fmla="*/ 1404318 h 2104919"/>
              <a:gd name="connsiteX108" fmla="*/ 1390454 w 2975746"/>
              <a:gd name="connsiteY108" fmla="*/ 1367847 h 2104919"/>
              <a:gd name="connsiteX109" fmla="*/ 1419029 w 2975746"/>
              <a:gd name="connsiteY109" fmla="*/ 1363085 h 2104919"/>
              <a:gd name="connsiteX110" fmla="*/ 1424836 w 2975746"/>
              <a:gd name="connsiteY110" fmla="*/ 1290180 h 2104919"/>
              <a:gd name="connsiteX111" fmla="*/ 1327759 w 2975746"/>
              <a:gd name="connsiteY111" fmla="*/ 1293931 h 2104919"/>
              <a:gd name="connsiteX112" fmla="*/ 1279182 w 2975746"/>
              <a:gd name="connsiteY112" fmla="*/ 1288841 h 2104919"/>
              <a:gd name="connsiteX113" fmla="*/ 1178589 w 2975746"/>
              <a:gd name="connsiteY113" fmla="*/ 1347918 h 2104919"/>
              <a:gd name="connsiteX114" fmla="*/ 1103725 w 2975746"/>
              <a:gd name="connsiteY114" fmla="*/ 1449788 h 2104919"/>
              <a:gd name="connsiteX115" fmla="*/ 1018621 w 2975746"/>
              <a:gd name="connsiteY115" fmla="*/ 1428977 h 2104919"/>
              <a:gd name="connsiteX116" fmla="*/ 940464 w 2975746"/>
              <a:gd name="connsiteY116" fmla="*/ 1272403 h 2104919"/>
              <a:gd name="connsiteX117" fmla="*/ 873691 w 2975746"/>
              <a:gd name="connsiteY117" fmla="*/ 1224419 h 2104919"/>
              <a:gd name="connsiteX118" fmla="*/ 829850 w 2975746"/>
              <a:gd name="connsiteY118" fmla="*/ 1227550 h 2104919"/>
              <a:gd name="connsiteX119" fmla="*/ 804797 w 2975746"/>
              <a:gd name="connsiteY119" fmla="*/ 1180578 h 2104919"/>
              <a:gd name="connsiteX120" fmla="*/ 753193 w 2975746"/>
              <a:gd name="connsiteY120" fmla="*/ 1161169 h 2104919"/>
              <a:gd name="connsiteX121" fmla="*/ 704589 w 2975746"/>
              <a:gd name="connsiteY121" fmla="*/ 1224419 h 2104919"/>
              <a:gd name="connsiteX122" fmla="*/ 638828 w 2975746"/>
              <a:gd name="connsiteY122" fmla="*/ 1221287 h 2104919"/>
              <a:gd name="connsiteX123" fmla="*/ 594236 w 2975746"/>
              <a:gd name="connsiteY123" fmla="*/ 1160288 h 2104919"/>
              <a:gd name="connsiteX124" fmla="*/ 521461 w 2975746"/>
              <a:gd name="connsiteY124" fmla="*/ 1153275 h 2104919"/>
              <a:gd name="connsiteX125" fmla="*/ 526093 w 2975746"/>
              <a:gd name="connsiteY125" fmla="*/ 1233813 h 2104919"/>
              <a:gd name="connsiteX126" fmla="*/ 501041 w 2975746"/>
              <a:gd name="connsiteY126" fmla="*/ 1249471 h 2104919"/>
              <a:gd name="connsiteX127" fmla="*/ 504923 w 2975746"/>
              <a:gd name="connsiteY127" fmla="*/ 1320615 h 2104919"/>
              <a:gd name="connsiteX128" fmla="*/ 369779 w 2975746"/>
              <a:gd name="connsiteY128" fmla="*/ 1318364 h 2104919"/>
              <a:gd name="connsiteX129" fmla="*/ 356993 w 2975746"/>
              <a:gd name="connsiteY129" fmla="*/ 1308316 h 2104919"/>
              <a:gd name="connsiteX130" fmla="*/ 269310 w 2975746"/>
              <a:gd name="connsiteY130" fmla="*/ 1315232 h 2104919"/>
              <a:gd name="connsiteX131" fmla="*/ 271691 w 2975746"/>
              <a:gd name="connsiteY131" fmla="*/ 1267509 h 2104919"/>
              <a:gd name="connsiteX132" fmla="*/ 296873 w 2975746"/>
              <a:gd name="connsiteY132" fmla="*/ 1247220 h 2104919"/>
              <a:gd name="connsiteX133" fmla="*/ 272441 w 2975746"/>
              <a:gd name="connsiteY133" fmla="*/ 1202498 h 2104919"/>
              <a:gd name="connsiteX134" fmla="*/ 280792 w 2975746"/>
              <a:gd name="connsiteY134" fmla="*/ 1189254 h 2104919"/>
              <a:gd name="connsiteX135" fmla="*/ 291100 w 2975746"/>
              <a:gd name="connsiteY135" fmla="*/ 1116577 h 2104919"/>
              <a:gd name="connsiteX136" fmla="*/ 322545 w 2975746"/>
              <a:gd name="connsiteY136" fmla="*/ 973898 h 2104919"/>
              <a:gd name="connsiteX137" fmla="*/ 307769 w 2975746"/>
              <a:gd name="connsiteY137" fmla="*/ 941702 h 2104919"/>
              <a:gd name="connsiteX138" fmla="*/ 262296 w 2975746"/>
              <a:gd name="connsiteY138" fmla="*/ 931558 h 2104919"/>
              <a:gd name="connsiteX139" fmla="*/ 234863 w 2975746"/>
              <a:gd name="connsiteY139" fmla="*/ 911268 h 2104919"/>
              <a:gd name="connsiteX140" fmla="*/ 178496 w 2975746"/>
              <a:gd name="connsiteY140" fmla="*/ 926045 h 2104919"/>
              <a:gd name="connsiteX141" fmla="*/ 144050 w 2975746"/>
              <a:gd name="connsiteY141" fmla="*/ 911268 h 2104919"/>
              <a:gd name="connsiteX142" fmla="*/ 115866 w 2975746"/>
              <a:gd name="connsiteY142" fmla="*/ 911268 h 2104919"/>
              <a:gd name="connsiteX143" fmla="*/ 115866 w 2975746"/>
              <a:gd name="connsiteY143" fmla="*/ 923794 h 2104919"/>
              <a:gd name="connsiteX144" fmla="*/ 75156 w 2975746"/>
              <a:gd name="connsiteY144" fmla="*/ 920663 h 2104919"/>
              <a:gd name="connsiteX145" fmla="*/ 0 w 2975746"/>
              <a:gd name="connsiteY145" fmla="*/ 864295 h 2104919"/>
              <a:gd name="connsiteX0" fmla="*/ 0 w 2975746"/>
              <a:gd name="connsiteY0" fmla="*/ 864295 h 2104919"/>
              <a:gd name="connsiteX1" fmla="*/ 322545 w 2975746"/>
              <a:gd name="connsiteY1" fmla="*/ 876821 h 2104919"/>
              <a:gd name="connsiteX2" fmla="*/ 742167 w 2975746"/>
              <a:gd name="connsiteY2" fmla="*/ 789139 h 2104919"/>
              <a:gd name="connsiteX3" fmla="*/ 1086634 w 2975746"/>
              <a:gd name="connsiteY3" fmla="*/ 541749 h 2104919"/>
              <a:gd name="connsiteX4" fmla="*/ 1255734 w 2975746"/>
              <a:gd name="connsiteY4" fmla="*/ 294361 h 2104919"/>
              <a:gd name="connsiteX5" fmla="*/ 1265129 w 2975746"/>
              <a:gd name="connsiteY5" fmla="*/ 216074 h 2104919"/>
              <a:gd name="connsiteX6" fmla="*/ 1305839 w 2975746"/>
              <a:gd name="connsiteY6" fmla="*/ 153443 h 2104919"/>
              <a:gd name="connsiteX7" fmla="*/ 1334022 w 2975746"/>
              <a:gd name="connsiteY7" fmla="*/ 184758 h 2104919"/>
              <a:gd name="connsiteX8" fmla="*/ 1459282 w 2975746"/>
              <a:gd name="connsiteY8" fmla="*/ 178495 h 2104919"/>
              <a:gd name="connsiteX9" fmla="*/ 2026085 w 2975746"/>
              <a:gd name="connsiteY9" fmla="*/ 0 h 2104919"/>
              <a:gd name="connsiteX10" fmla="*/ 2029217 w 2975746"/>
              <a:gd name="connsiteY10" fmla="*/ 25052 h 2104919"/>
              <a:gd name="connsiteX11" fmla="*/ 2051137 w 2975746"/>
              <a:gd name="connsiteY11" fmla="*/ 34446 h 2104919"/>
              <a:gd name="connsiteX12" fmla="*/ 2048006 w 2975746"/>
              <a:gd name="connsiteY12" fmla="*/ 109602 h 2104919"/>
              <a:gd name="connsiteX13" fmla="*/ 2094978 w 2975746"/>
              <a:gd name="connsiteY13" fmla="*/ 153443 h 2104919"/>
              <a:gd name="connsiteX14" fmla="*/ 2195187 w 2975746"/>
              <a:gd name="connsiteY14" fmla="*/ 325676 h 2104919"/>
              <a:gd name="connsiteX15" fmla="*/ 2198318 w 2975746"/>
              <a:gd name="connsiteY15" fmla="*/ 479120 h 2104919"/>
              <a:gd name="connsiteX16" fmla="*/ 2235896 w 2975746"/>
              <a:gd name="connsiteY16" fmla="*/ 548013 h 2104919"/>
              <a:gd name="connsiteX17" fmla="*/ 2270343 w 2975746"/>
              <a:gd name="connsiteY17" fmla="*/ 579328 h 2104919"/>
              <a:gd name="connsiteX18" fmla="*/ 2351762 w 2975746"/>
              <a:gd name="connsiteY18" fmla="*/ 579328 h 2104919"/>
              <a:gd name="connsiteX19" fmla="*/ 2398734 w 2975746"/>
              <a:gd name="connsiteY19" fmla="*/ 635695 h 2104919"/>
              <a:gd name="connsiteX20" fmla="*/ 2439444 w 2975746"/>
              <a:gd name="connsiteY20" fmla="*/ 663879 h 2104919"/>
              <a:gd name="connsiteX21" fmla="*/ 2461365 w 2975746"/>
              <a:gd name="connsiteY21" fmla="*/ 701457 h 2104919"/>
              <a:gd name="connsiteX22" fmla="*/ 2533389 w 2975746"/>
              <a:gd name="connsiteY22" fmla="*/ 641958 h 2104919"/>
              <a:gd name="connsiteX23" fmla="*/ 2555310 w 2975746"/>
              <a:gd name="connsiteY23" fmla="*/ 657616 h 2104919"/>
              <a:gd name="connsiteX24" fmla="*/ 2549047 w 2975746"/>
              <a:gd name="connsiteY24" fmla="*/ 682668 h 2104919"/>
              <a:gd name="connsiteX25" fmla="*/ 2602282 w 2975746"/>
              <a:gd name="connsiteY25" fmla="*/ 745298 h 2104919"/>
              <a:gd name="connsiteX26" fmla="*/ 2583493 w 2975746"/>
              <a:gd name="connsiteY26" fmla="*/ 779039 h 2104919"/>
              <a:gd name="connsiteX27" fmla="*/ 2495811 w 2975746"/>
              <a:gd name="connsiteY27" fmla="*/ 873689 h 2104919"/>
              <a:gd name="connsiteX28" fmla="*/ 2624203 w 2975746"/>
              <a:gd name="connsiteY28" fmla="*/ 926926 h 2104919"/>
              <a:gd name="connsiteX29" fmla="*/ 2668044 w 2975746"/>
              <a:gd name="connsiteY29" fmla="*/ 998950 h 2104919"/>
              <a:gd name="connsiteX30" fmla="*/ 2693096 w 2975746"/>
              <a:gd name="connsiteY30" fmla="*/ 1033397 h 2104919"/>
              <a:gd name="connsiteX31" fmla="*/ 2764651 w 2975746"/>
              <a:gd name="connsiteY31" fmla="*/ 1089529 h 2104919"/>
              <a:gd name="connsiteX32" fmla="*/ 2696228 w 2975746"/>
              <a:gd name="connsiteY32" fmla="*/ 1168052 h 2104919"/>
              <a:gd name="connsiteX33" fmla="*/ 2780778 w 2975746"/>
              <a:gd name="connsiteY33" fmla="*/ 1183709 h 2104919"/>
              <a:gd name="connsiteX34" fmla="*/ 2830883 w 2975746"/>
              <a:gd name="connsiteY34" fmla="*/ 1161789 h 2104919"/>
              <a:gd name="connsiteX35" fmla="*/ 2849671 w 2975746"/>
              <a:gd name="connsiteY35" fmla="*/ 1193104 h 2104919"/>
              <a:gd name="connsiteX36" fmla="*/ 2812093 w 2975746"/>
              <a:gd name="connsiteY36" fmla="*/ 1211893 h 2104919"/>
              <a:gd name="connsiteX37" fmla="*/ 2874724 w 2975746"/>
              <a:gd name="connsiteY37" fmla="*/ 1227550 h 2104919"/>
              <a:gd name="connsiteX38" fmla="*/ 2884118 w 2975746"/>
              <a:gd name="connsiteY38" fmla="*/ 1180578 h 2104919"/>
              <a:gd name="connsiteX39" fmla="*/ 2962406 w 2975746"/>
              <a:gd name="connsiteY39" fmla="*/ 1252602 h 2104919"/>
              <a:gd name="connsiteX40" fmla="*/ 2968669 w 2975746"/>
              <a:gd name="connsiteY40" fmla="*/ 1293312 h 2104919"/>
              <a:gd name="connsiteX41" fmla="*/ 2853274 w 2975746"/>
              <a:gd name="connsiteY41" fmla="*/ 1314880 h 2104919"/>
              <a:gd name="connsiteX42" fmla="*/ 2746096 w 2975746"/>
              <a:gd name="connsiteY42" fmla="*/ 1283682 h 2104919"/>
              <a:gd name="connsiteX43" fmla="*/ 2708871 w 2975746"/>
              <a:gd name="connsiteY43" fmla="*/ 1355353 h 2104919"/>
              <a:gd name="connsiteX44" fmla="*/ 2630466 w 2975746"/>
              <a:gd name="connsiteY44" fmla="*/ 1340284 h 2104919"/>
              <a:gd name="connsiteX45" fmla="*/ 2611677 w 2975746"/>
              <a:gd name="connsiteY45" fmla="*/ 1387257 h 2104919"/>
              <a:gd name="connsiteX46" fmla="*/ 2642992 w 2975746"/>
              <a:gd name="connsiteY46" fmla="*/ 1424835 h 2104919"/>
              <a:gd name="connsiteX47" fmla="*/ 2596019 w 2975746"/>
              <a:gd name="connsiteY47" fmla="*/ 1487465 h 2104919"/>
              <a:gd name="connsiteX48" fmla="*/ 2642992 w 2975746"/>
              <a:gd name="connsiteY48" fmla="*/ 1509386 h 2104919"/>
              <a:gd name="connsiteX49" fmla="*/ 2621071 w 2975746"/>
              <a:gd name="connsiteY49" fmla="*/ 1609594 h 2104919"/>
              <a:gd name="connsiteX50" fmla="*/ 2642992 w 2975746"/>
              <a:gd name="connsiteY50" fmla="*/ 1700054 h 2104919"/>
              <a:gd name="connsiteX51" fmla="*/ 2715017 w 2975746"/>
              <a:gd name="connsiteY51" fmla="*/ 1715948 h 2104919"/>
              <a:gd name="connsiteX52" fmla="*/ 2752595 w 2975746"/>
              <a:gd name="connsiteY52" fmla="*/ 1750512 h 2104919"/>
              <a:gd name="connsiteX53" fmla="*/ 2721280 w 2975746"/>
              <a:gd name="connsiteY53" fmla="*/ 1781827 h 2104919"/>
              <a:gd name="connsiteX54" fmla="*/ 2664913 w 2975746"/>
              <a:gd name="connsiteY54" fmla="*/ 1753643 h 2104919"/>
              <a:gd name="connsiteX55" fmla="*/ 2633597 w 2975746"/>
              <a:gd name="connsiteY55" fmla="*/ 1794353 h 2104919"/>
              <a:gd name="connsiteX56" fmla="*/ 2608545 w 2975746"/>
              <a:gd name="connsiteY56" fmla="*/ 1775564 h 2104919"/>
              <a:gd name="connsiteX57" fmla="*/ 2577230 w 2975746"/>
              <a:gd name="connsiteY57" fmla="*/ 1822537 h 2104919"/>
              <a:gd name="connsiteX58" fmla="*/ 2477375 w 2975746"/>
              <a:gd name="connsiteY58" fmla="*/ 1797014 h 2104919"/>
              <a:gd name="connsiteX59" fmla="*/ 2486417 w 2975746"/>
              <a:gd name="connsiteY59" fmla="*/ 1753643 h 2104919"/>
              <a:gd name="connsiteX60" fmla="*/ 2414392 w 2975746"/>
              <a:gd name="connsiteY60" fmla="*/ 1687882 h 2104919"/>
              <a:gd name="connsiteX61" fmla="*/ 2414157 w 2975746"/>
              <a:gd name="connsiteY61" fmla="*/ 1696806 h 2104919"/>
              <a:gd name="connsiteX62" fmla="*/ 2345499 w 2975746"/>
              <a:gd name="connsiteY62" fmla="*/ 1719197 h 2104919"/>
              <a:gd name="connsiteX63" fmla="*/ 2424536 w 2975746"/>
              <a:gd name="connsiteY63" fmla="*/ 1803783 h 2104919"/>
              <a:gd name="connsiteX64" fmla="*/ 2257817 w 2975746"/>
              <a:gd name="connsiteY64" fmla="*/ 1932139 h 2104919"/>
              <a:gd name="connsiteX65" fmla="*/ 2219130 w 2975746"/>
              <a:gd name="connsiteY65" fmla="*/ 1927442 h 2104919"/>
              <a:gd name="connsiteX66" fmla="*/ 2185792 w 2975746"/>
              <a:gd name="connsiteY66" fmla="*/ 1919614 h 2104919"/>
              <a:gd name="connsiteX67" fmla="*/ 2170134 w 2975746"/>
              <a:gd name="connsiteY67" fmla="*/ 1881682 h 2104919"/>
              <a:gd name="connsiteX68" fmla="*/ 2076189 w 2975746"/>
              <a:gd name="connsiteY68" fmla="*/ 1884696 h 2104919"/>
              <a:gd name="connsiteX69" fmla="*/ 2076189 w 2975746"/>
              <a:gd name="connsiteY69" fmla="*/ 1844457 h 2104919"/>
              <a:gd name="connsiteX70" fmla="*/ 2135688 w 2975746"/>
              <a:gd name="connsiteY70" fmla="*/ 1842696 h 2104919"/>
              <a:gd name="connsiteX71" fmla="*/ 2035480 w 2975746"/>
              <a:gd name="connsiteY71" fmla="*/ 1766169 h 2104919"/>
              <a:gd name="connsiteX72" fmla="*/ 2053649 w 2975746"/>
              <a:gd name="connsiteY72" fmla="*/ 1730483 h 2104919"/>
              <a:gd name="connsiteX73" fmla="*/ 2004165 w 2975746"/>
              <a:gd name="connsiteY73" fmla="*/ 1684750 h 2104919"/>
              <a:gd name="connsiteX74" fmla="*/ 1910220 w 2975746"/>
              <a:gd name="connsiteY74" fmla="*/ 1731723 h 2104919"/>
              <a:gd name="connsiteX75" fmla="*/ 1919614 w 2975746"/>
              <a:gd name="connsiteY75" fmla="*/ 1775563 h 2104919"/>
              <a:gd name="connsiteX76" fmla="*/ 1966587 w 2975746"/>
              <a:gd name="connsiteY76" fmla="*/ 1784487 h 2104919"/>
              <a:gd name="connsiteX77" fmla="*/ 1882036 w 2975746"/>
              <a:gd name="connsiteY77" fmla="*/ 1954190 h 2104919"/>
              <a:gd name="connsiteX78" fmla="*/ 1932140 w 2975746"/>
              <a:gd name="connsiteY78" fmla="*/ 2019821 h 2104919"/>
              <a:gd name="connsiteX79" fmla="*/ 1972850 w 2975746"/>
              <a:gd name="connsiteY79" fmla="*/ 2038610 h 2104919"/>
              <a:gd name="connsiteX80" fmla="*/ 1964336 w 2975746"/>
              <a:gd name="connsiteY80" fmla="*/ 2060791 h 2104919"/>
              <a:gd name="connsiteX81" fmla="*/ 1970469 w 2975746"/>
              <a:gd name="connsiteY81" fmla="*/ 2103003 h 2104919"/>
              <a:gd name="connsiteX82" fmla="*/ 1930640 w 2975746"/>
              <a:gd name="connsiteY82" fmla="*/ 2093346 h 2104919"/>
              <a:gd name="connsiteX83" fmla="*/ 1934521 w 2975746"/>
              <a:gd name="connsiteY83" fmla="*/ 2054529 h 2104919"/>
              <a:gd name="connsiteX84" fmla="*/ 1875773 w 2975746"/>
              <a:gd name="connsiteY84" fmla="*/ 2016690 h 2104919"/>
              <a:gd name="connsiteX85" fmla="*/ 1878023 w 2975746"/>
              <a:gd name="connsiteY85" fmla="*/ 2080952 h 2104919"/>
              <a:gd name="connsiteX86" fmla="*/ 1819406 w 2975746"/>
              <a:gd name="connsiteY86" fmla="*/ 2076189 h 2104919"/>
              <a:gd name="connsiteX87" fmla="*/ 1750252 w 2975746"/>
              <a:gd name="connsiteY87" fmla="*/ 2101860 h 2104919"/>
              <a:gd name="connsiteX88" fmla="*/ 1686381 w 2975746"/>
              <a:gd name="connsiteY88" fmla="*/ 2075309 h 2104919"/>
              <a:gd name="connsiteX89" fmla="*/ 1694896 w 2975746"/>
              <a:gd name="connsiteY89" fmla="*/ 2045754 h 2104919"/>
              <a:gd name="connsiteX90" fmla="*/ 1628384 w 2975746"/>
              <a:gd name="connsiteY90" fmla="*/ 2016690 h 2104919"/>
              <a:gd name="connsiteX91" fmla="*/ 1628384 w 2975746"/>
              <a:gd name="connsiteY91" fmla="*/ 1944665 h 2104919"/>
              <a:gd name="connsiteX92" fmla="*/ 1625252 w 2975746"/>
              <a:gd name="connsiteY92" fmla="*/ 1882035 h 2104919"/>
              <a:gd name="connsiteX93" fmla="*/ 1647173 w 2975746"/>
              <a:gd name="connsiteY93" fmla="*/ 1847589 h 2104919"/>
              <a:gd name="connsiteX94" fmla="*/ 1590806 w 2975746"/>
              <a:gd name="connsiteY94" fmla="*/ 1769301 h 2104919"/>
              <a:gd name="connsiteX95" fmla="*/ 1566504 w 2975746"/>
              <a:gd name="connsiteY95" fmla="*/ 1804628 h 2104919"/>
              <a:gd name="connsiteX96" fmla="*/ 1528176 w 2975746"/>
              <a:gd name="connsiteY96" fmla="*/ 1759906 h 2104919"/>
              <a:gd name="connsiteX97" fmla="*/ 1499992 w 2975746"/>
              <a:gd name="connsiteY97" fmla="*/ 1810010 h 2104919"/>
              <a:gd name="connsiteX98" fmla="*/ 1435730 w 2975746"/>
              <a:gd name="connsiteY98" fmla="*/ 1774813 h 2104919"/>
              <a:gd name="connsiteX99" fmla="*/ 1462414 w 2975746"/>
              <a:gd name="connsiteY99" fmla="*/ 1722328 h 2104919"/>
              <a:gd name="connsiteX100" fmla="*/ 1487466 w 2975746"/>
              <a:gd name="connsiteY100" fmla="*/ 1700408 h 2104919"/>
              <a:gd name="connsiteX101" fmla="*/ 1427967 w 2975746"/>
              <a:gd name="connsiteY101" fmla="*/ 1665961 h 2104919"/>
              <a:gd name="connsiteX102" fmla="*/ 1421834 w 2975746"/>
              <a:gd name="connsiteY102" fmla="*/ 1703409 h 2104919"/>
              <a:gd name="connsiteX103" fmla="*/ 1261997 w 2975746"/>
              <a:gd name="connsiteY103" fmla="*/ 1650304 h 2104919"/>
              <a:gd name="connsiteX104" fmla="*/ 1377863 w 2975746"/>
              <a:gd name="connsiteY104" fmla="*/ 1528175 h 2104919"/>
              <a:gd name="connsiteX105" fmla="*/ 1355943 w 2975746"/>
              <a:gd name="connsiteY105" fmla="*/ 1487465 h 2104919"/>
              <a:gd name="connsiteX106" fmla="*/ 1330891 w 2975746"/>
              <a:gd name="connsiteY106" fmla="*/ 1471808 h 2104919"/>
              <a:gd name="connsiteX107" fmla="*/ 1394402 w 2975746"/>
              <a:gd name="connsiteY107" fmla="*/ 1404318 h 2104919"/>
              <a:gd name="connsiteX108" fmla="*/ 1390454 w 2975746"/>
              <a:gd name="connsiteY108" fmla="*/ 1367847 h 2104919"/>
              <a:gd name="connsiteX109" fmla="*/ 1419029 w 2975746"/>
              <a:gd name="connsiteY109" fmla="*/ 1363085 h 2104919"/>
              <a:gd name="connsiteX110" fmla="*/ 1424836 w 2975746"/>
              <a:gd name="connsiteY110" fmla="*/ 1290180 h 2104919"/>
              <a:gd name="connsiteX111" fmla="*/ 1327759 w 2975746"/>
              <a:gd name="connsiteY111" fmla="*/ 1293931 h 2104919"/>
              <a:gd name="connsiteX112" fmla="*/ 1279182 w 2975746"/>
              <a:gd name="connsiteY112" fmla="*/ 1288841 h 2104919"/>
              <a:gd name="connsiteX113" fmla="*/ 1178589 w 2975746"/>
              <a:gd name="connsiteY113" fmla="*/ 1347918 h 2104919"/>
              <a:gd name="connsiteX114" fmla="*/ 1103725 w 2975746"/>
              <a:gd name="connsiteY114" fmla="*/ 1449788 h 2104919"/>
              <a:gd name="connsiteX115" fmla="*/ 1018621 w 2975746"/>
              <a:gd name="connsiteY115" fmla="*/ 1428977 h 2104919"/>
              <a:gd name="connsiteX116" fmla="*/ 940464 w 2975746"/>
              <a:gd name="connsiteY116" fmla="*/ 1272403 h 2104919"/>
              <a:gd name="connsiteX117" fmla="*/ 873691 w 2975746"/>
              <a:gd name="connsiteY117" fmla="*/ 1224419 h 2104919"/>
              <a:gd name="connsiteX118" fmla="*/ 829850 w 2975746"/>
              <a:gd name="connsiteY118" fmla="*/ 1227550 h 2104919"/>
              <a:gd name="connsiteX119" fmla="*/ 804797 w 2975746"/>
              <a:gd name="connsiteY119" fmla="*/ 1180578 h 2104919"/>
              <a:gd name="connsiteX120" fmla="*/ 753193 w 2975746"/>
              <a:gd name="connsiteY120" fmla="*/ 1161169 h 2104919"/>
              <a:gd name="connsiteX121" fmla="*/ 704589 w 2975746"/>
              <a:gd name="connsiteY121" fmla="*/ 1224419 h 2104919"/>
              <a:gd name="connsiteX122" fmla="*/ 638828 w 2975746"/>
              <a:gd name="connsiteY122" fmla="*/ 1221287 h 2104919"/>
              <a:gd name="connsiteX123" fmla="*/ 594236 w 2975746"/>
              <a:gd name="connsiteY123" fmla="*/ 1160288 h 2104919"/>
              <a:gd name="connsiteX124" fmla="*/ 521461 w 2975746"/>
              <a:gd name="connsiteY124" fmla="*/ 1153275 h 2104919"/>
              <a:gd name="connsiteX125" fmla="*/ 526093 w 2975746"/>
              <a:gd name="connsiteY125" fmla="*/ 1233813 h 2104919"/>
              <a:gd name="connsiteX126" fmla="*/ 501041 w 2975746"/>
              <a:gd name="connsiteY126" fmla="*/ 1249471 h 2104919"/>
              <a:gd name="connsiteX127" fmla="*/ 504923 w 2975746"/>
              <a:gd name="connsiteY127" fmla="*/ 1320615 h 2104919"/>
              <a:gd name="connsiteX128" fmla="*/ 369779 w 2975746"/>
              <a:gd name="connsiteY128" fmla="*/ 1318364 h 2104919"/>
              <a:gd name="connsiteX129" fmla="*/ 356993 w 2975746"/>
              <a:gd name="connsiteY129" fmla="*/ 1308316 h 2104919"/>
              <a:gd name="connsiteX130" fmla="*/ 269310 w 2975746"/>
              <a:gd name="connsiteY130" fmla="*/ 1315232 h 2104919"/>
              <a:gd name="connsiteX131" fmla="*/ 271691 w 2975746"/>
              <a:gd name="connsiteY131" fmla="*/ 1267509 h 2104919"/>
              <a:gd name="connsiteX132" fmla="*/ 296873 w 2975746"/>
              <a:gd name="connsiteY132" fmla="*/ 1247220 h 2104919"/>
              <a:gd name="connsiteX133" fmla="*/ 272441 w 2975746"/>
              <a:gd name="connsiteY133" fmla="*/ 1202498 h 2104919"/>
              <a:gd name="connsiteX134" fmla="*/ 280792 w 2975746"/>
              <a:gd name="connsiteY134" fmla="*/ 1189254 h 2104919"/>
              <a:gd name="connsiteX135" fmla="*/ 291100 w 2975746"/>
              <a:gd name="connsiteY135" fmla="*/ 1116577 h 2104919"/>
              <a:gd name="connsiteX136" fmla="*/ 322545 w 2975746"/>
              <a:gd name="connsiteY136" fmla="*/ 973898 h 2104919"/>
              <a:gd name="connsiteX137" fmla="*/ 307769 w 2975746"/>
              <a:gd name="connsiteY137" fmla="*/ 941702 h 2104919"/>
              <a:gd name="connsiteX138" fmla="*/ 262296 w 2975746"/>
              <a:gd name="connsiteY138" fmla="*/ 931558 h 2104919"/>
              <a:gd name="connsiteX139" fmla="*/ 234863 w 2975746"/>
              <a:gd name="connsiteY139" fmla="*/ 911268 h 2104919"/>
              <a:gd name="connsiteX140" fmla="*/ 178496 w 2975746"/>
              <a:gd name="connsiteY140" fmla="*/ 926045 h 2104919"/>
              <a:gd name="connsiteX141" fmla="*/ 144050 w 2975746"/>
              <a:gd name="connsiteY141" fmla="*/ 911268 h 2104919"/>
              <a:gd name="connsiteX142" fmla="*/ 115866 w 2975746"/>
              <a:gd name="connsiteY142" fmla="*/ 911268 h 2104919"/>
              <a:gd name="connsiteX143" fmla="*/ 115866 w 2975746"/>
              <a:gd name="connsiteY143" fmla="*/ 923794 h 2104919"/>
              <a:gd name="connsiteX144" fmla="*/ 75156 w 2975746"/>
              <a:gd name="connsiteY144" fmla="*/ 920663 h 2104919"/>
              <a:gd name="connsiteX145" fmla="*/ 0 w 2975746"/>
              <a:gd name="connsiteY145" fmla="*/ 864295 h 2104919"/>
              <a:gd name="connsiteX0" fmla="*/ 0 w 2975746"/>
              <a:gd name="connsiteY0" fmla="*/ 864295 h 2104919"/>
              <a:gd name="connsiteX1" fmla="*/ 322545 w 2975746"/>
              <a:gd name="connsiteY1" fmla="*/ 876821 h 2104919"/>
              <a:gd name="connsiteX2" fmla="*/ 742167 w 2975746"/>
              <a:gd name="connsiteY2" fmla="*/ 789139 h 2104919"/>
              <a:gd name="connsiteX3" fmla="*/ 1086634 w 2975746"/>
              <a:gd name="connsiteY3" fmla="*/ 541749 h 2104919"/>
              <a:gd name="connsiteX4" fmla="*/ 1255734 w 2975746"/>
              <a:gd name="connsiteY4" fmla="*/ 294361 h 2104919"/>
              <a:gd name="connsiteX5" fmla="*/ 1265129 w 2975746"/>
              <a:gd name="connsiteY5" fmla="*/ 216074 h 2104919"/>
              <a:gd name="connsiteX6" fmla="*/ 1305839 w 2975746"/>
              <a:gd name="connsiteY6" fmla="*/ 153443 h 2104919"/>
              <a:gd name="connsiteX7" fmla="*/ 1334022 w 2975746"/>
              <a:gd name="connsiteY7" fmla="*/ 184758 h 2104919"/>
              <a:gd name="connsiteX8" fmla="*/ 1459282 w 2975746"/>
              <a:gd name="connsiteY8" fmla="*/ 178495 h 2104919"/>
              <a:gd name="connsiteX9" fmla="*/ 2026085 w 2975746"/>
              <a:gd name="connsiteY9" fmla="*/ 0 h 2104919"/>
              <a:gd name="connsiteX10" fmla="*/ 2029217 w 2975746"/>
              <a:gd name="connsiteY10" fmla="*/ 25052 h 2104919"/>
              <a:gd name="connsiteX11" fmla="*/ 2051137 w 2975746"/>
              <a:gd name="connsiteY11" fmla="*/ 34446 h 2104919"/>
              <a:gd name="connsiteX12" fmla="*/ 2048006 w 2975746"/>
              <a:gd name="connsiteY12" fmla="*/ 109602 h 2104919"/>
              <a:gd name="connsiteX13" fmla="*/ 2094978 w 2975746"/>
              <a:gd name="connsiteY13" fmla="*/ 153443 h 2104919"/>
              <a:gd name="connsiteX14" fmla="*/ 2195187 w 2975746"/>
              <a:gd name="connsiteY14" fmla="*/ 325676 h 2104919"/>
              <a:gd name="connsiteX15" fmla="*/ 2198318 w 2975746"/>
              <a:gd name="connsiteY15" fmla="*/ 479120 h 2104919"/>
              <a:gd name="connsiteX16" fmla="*/ 2235896 w 2975746"/>
              <a:gd name="connsiteY16" fmla="*/ 548013 h 2104919"/>
              <a:gd name="connsiteX17" fmla="*/ 2270343 w 2975746"/>
              <a:gd name="connsiteY17" fmla="*/ 579328 h 2104919"/>
              <a:gd name="connsiteX18" fmla="*/ 2351762 w 2975746"/>
              <a:gd name="connsiteY18" fmla="*/ 579328 h 2104919"/>
              <a:gd name="connsiteX19" fmla="*/ 2398734 w 2975746"/>
              <a:gd name="connsiteY19" fmla="*/ 635695 h 2104919"/>
              <a:gd name="connsiteX20" fmla="*/ 2439444 w 2975746"/>
              <a:gd name="connsiteY20" fmla="*/ 663879 h 2104919"/>
              <a:gd name="connsiteX21" fmla="*/ 2461365 w 2975746"/>
              <a:gd name="connsiteY21" fmla="*/ 701457 h 2104919"/>
              <a:gd name="connsiteX22" fmla="*/ 2533389 w 2975746"/>
              <a:gd name="connsiteY22" fmla="*/ 641958 h 2104919"/>
              <a:gd name="connsiteX23" fmla="*/ 2555310 w 2975746"/>
              <a:gd name="connsiteY23" fmla="*/ 657616 h 2104919"/>
              <a:gd name="connsiteX24" fmla="*/ 2549047 w 2975746"/>
              <a:gd name="connsiteY24" fmla="*/ 682668 h 2104919"/>
              <a:gd name="connsiteX25" fmla="*/ 2602282 w 2975746"/>
              <a:gd name="connsiteY25" fmla="*/ 745298 h 2104919"/>
              <a:gd name="connsiteX26" fmla="*/ 2583493 w 2975746"/>
              <a:gd name="connsiteY26" fmla="*/ 779039 h 2104919"/>
              <a:gd name="connsiteX27" fmla="*/ 2495811 w 2975746"/>
              <a:gd name="connsiteY27" fmla="*/ 873689 h 2104919"/>
              <a:gd name="connsiteX28" fmla="*/ 2624203 w 2975746"/>
              <a:gd name="connsiteY28" fmla="*/ 926926 h 2104919"/>
              <a:gd name="connsiteX29" fmla="*/ 2668044 w 2975746"/>
              <a:gd name="connsiteY29" fmla="*/ 998950 h 2104919"/>
              <a:gd name="connsiteX30" fmla="*/ 2693096 w 2975746"/>
              <a:gd name="connsiteY30" fmla="*/ 1033397 h 2104919"/>
              <a:gd name="connsiteX31" fmla="*/ 2764651 w 2975746"/>
              <a:gd name="connsiteY31" fmla="*/ 1089529 h 2104919"/>
              <a:gd name="connsiteX32" fmla="*/ 2696228 w 2975746"/>
              <a:gd name="connsiteY32" fmla="*/ 1168052 h 2104919"/>
              <a:gd name="connsiteX33" fmla="*/ 2780778 w 2975746"/>
              <a:gd name="connsiteY33" fmla="*/ 1183709 h 2104919"/>
              <a:gd name="connsiteX34" fmla="*/ 2830883 w 2975746"/>
              <a:gd name="connsiteY34" fmla="*/ 1161789 h 2104919"/>
              <a:gd name="connsiteX35" fmla="*/ 2849671 w 2975746"/>
              <a:gd name="connsiteY35" fmla="*/ 1193104 h 2104919"/>
              <a:gd name="connsiteX36" fmla="*/ 2812093 w 2975746"/>
              <a:gd name="connsiteY36" fmla="*/ 1211893 h 2104919"/>
              <a:gd name="connsiteX37" fmla="*/ 2874724 w 2975746"/>
              <a:gd name="connsiteY37" fmla="*/ 1227550 h 2104919"/>
              <a:gd name="connsiteX38" fmla="*/ 2884118 w 2975746"/>
              <a:gd name="connsiteY38" fmla="*/ 1180578 h 2104919"/>
              <a:gd name="connsiteX39" fmla="*/ 2962406 w 2975746"/>
              <a:gd name="connsiteY39" fmla="*/ 1252602 h 2104919"/>
              <a:gd name="connsiteX40" fmla="*/ 2968669 w 2975746"/>
              <a:gd name="connsiteY40" fmla="*/ 1293312 h 2104919"/>
              <a:gd name="connsiteX41" fmla="*/ 2853274 w 2975746"/>
              <a:gd name="connsiteY41" fmla="*/ 1314880 h 2104919"/>
              <a:gd name="connsiteX42" fmla="*/ 2746096 w 2975746"/>
              <a:gd name="connsiteY42" fmla="*/ 1283682 h 2104919"/>
              <a:gd name="connsiteX43" fmla="*/ 2708871 w 2975746"/>
              <a:gd name="connsiteY43" fmla="*/ 1355353 h 2104919"/>
              <a:gd name="connsiteX44" fmla="*/ 2630466 w 2975746"/>
              <a:gd name="connsiteY44" fmla="*/ 1340284 h 2104919"/>
              <a:gd name="connsiteX45" fmla="*/ 2611677 w 2975746"/>
              <a:gd name="connsiteY45" fmla="*/ 1387257 h 2104919"/>
              <a:gd name="connsiteX46" fmla="*/ 2642992 w 2975746"/>
              <a:gd name="connsiteY46" fmla="*/ 1424835 h 2104919"/>
              <a:gd name="connsiteX47" fmla="*/ 2596019 w 2975746"/>
              <a:gd name="connsiteY47" fmla="*/ 1487465 h 2104919"/>
              <a:gd name="connsiteX48" fmla="*/ 2642992 w 2975746"/>
              <a:gd name="connsiteY48" fmla="*/ 1509386 h 2104919"/>
              <a:gd name="connsiteX49" fmla="*/ 2621071 w 2975746"/>
              <a:gd name="connsiteY49" fmla="*/ 1609594 h 2104919"/>
              <a:gd name="connsiteX50" fmla="*/ 2642992 w 2975746"/>
              <a:gd name="connsiteY50" fmla="*/ 1700054 h 2104919"/>
              <a:gd name="connsiteX51" fmla="*/ 2715017 w 2975746"/>
              <a:gd name="connsiteY51" fmla="*/ 1715948 h 2104919"/>
              <a:gd name="connsiteX52" fmla="*/ 2752595 w 2975746"/>
              <a:gd name="connsiteY52" fmla="*/ 1750512 h 2104919"/>
              <a:gd name="connsiteX53" fmla="*/ 2721280 w 2975746"/>
              <a:gd name="connsiteY53" fmla="*/ 1781827 h 2104919"/>
              <a:gd name="connsiteX54" fmla="*/ 2664913 w 2975746"/>
              <a:gd name="connsiteY54" fmla="*/ 1753643 h 2104919"/>
              <a:gd name="connsiteX55" fmla="*/ 2633597 w 2975746"/>
              <a:gd name="connsiteY55" fmla="*/ 1794353 h 2104919"/>
              <a:gd name="connsiteX56" fmla="*/ 2608545 w 2975746"/>
              <a:gd name="connsiteY56" fmla="*/ 1775564 h 2104919"/>
              <a:gd name="connsiteX57" fmla="*/ 2577230 w 2975746"/>
              <a:gd name="connsiteY57" fmla="*/ 1822537 h 2104919"/>
              <a:gd name="connsiteX58" fmla="*/ 2477375 w 2975746"/>
              <a:gd name="connsiteY58" fmla="*/ 1797014 h 2104919"/>
              <a:gd name="connsiteX59" fmla="*/ 2486417 w 2975746"/>
              <a:gd name="connsiteY59" fmla="*/ 1753643 h 2104919"/>
              <a:gd name="connsiteX60" fmla="*/ 2414392 w 2975746"/>
              <a:gd name="connsiteY60" fmla="*/ 1687882 h 2104919"/>
              <a:gd name="connsiteX61" fmla="*/ 2414157 w 2975746"/>
              <a:gd name="connsiteY61" fmla="*/ 1696806 h 2104919"/>
              <a:gd name="connsiteX62" fmla="*/ 2345499 w 2975746"/>
              <a:gd name="connsiteY62" fmla="*/ 1719197 h 2104919"/>
              <a:gd name="connsiteX63" fmla="*/ 2424536 w 2975746"/>
              <a:gd name="connsiteY63" fmla="*/ 1803783 h 2104919"/>
              <a:gd name="connsiteX64" fmla="*/ 2257817 w 2975746"/>
              <a:gd name="connsiteY64" fmla="*/ 1932139 h 2104919"/>
              <a:gd name="connsiteX65" fmla="*/ 2219130 w 2975746"/>
              <a:gd name="connsiteY65" fmla="*/ 1927442 h 2104919"/>
              <a:gd name="connsiteX66" fmla="*/ 2185792 w 2975746"/>
              <a:gd name="connsiteY66" fmla="*/ 1919614 h 2104919"/>
              <a:gd name="connsiteX67" fmla="*/ 2170134 w 2975746"/>
              <a:gd name="connsiteY67" fmla="*/ 1881682 h 2104919"/>
              <a:gd name="connsiteX68" fmla="*/ 2076189 w 2975746"/>
              <a:gd name="connsiteY68" fmla="*/ 1884696 h 2104919"/>
              <a:gd name="connsiteX69" fmla="*/ 2076189 w 2975746"/>
              <a:gd name="connsiteY69" fmla="*/ 1844457 h 2104919"/>
              <a:gd name="connsiteX70" fmla="*/ 2135688 w 2975746"/>
              <a:gd name="connsiteY70" fmla="*/ 1842696 h 2104919"/>
              <a:gd name="connsiteX71" fmla="*/ 2035480 w 2975746"/>
              <a:gd name="connsiteY71" fmla="*/ 1766169 h 2104919"/>
              <a:gd name="connsiteX72" fmla="*/ 2053649 w 2975746"/>
              <a:gd name="connsiteY72" fmla="*/ 1730483 h 2104919"/>
              <a:gd name="connsiteX73" fmla="*/ 2004165 w 2975746"/>
              <a:gd name="connsiteY73" fmla="*/ 1684750 h 2104919"/>
              <a:gd name="connsiteX74" fmla="*/ 1910220 w 2975746"/>
              <a:gd name="connsiteY74" fmla="*/ 1731723 h 2104919"/>
              <a:gd name="connsiteX75" fmla="*/ 1919614 w 2975746"/>
              <a:gd name="connsiteY75" fmla="*/ 1775563 h 2104919"/>
              <a:gd name="connsiteX76" fmla="*/ 1966587 w 2975746"/>
              <a:gd name="connsiteY76" fmla="*/ 1784487 h 2104919"/>
              <a:gd name="connsiteX77" fmla="*/ 1882036 w 2975746"/>
              <a:gd name="connsiteY77" fmla="*/ 1954190 h 2104919"/>
              <a:gd name="connsiteX78" fmla="*/ 1932140 w 2975746"/>
              <a:gd name="connsiteY78" fmla="*/ 2019821 h 2104919"/>
              <a:gd name="connsiteX79" fmla="*/ 1972850 w 2975746"/>
              <a:gd name="connsiteY79" fmla="*/ 2038610 h 2104919"/>
              <a:gd name="connsiteX80" fmla="*/ 1964336 w 2975746"/>
              <a:gd name="connsiteY80" fmla="*/ 2060791 h 2104919"/>
              <a:gd name="connsiteX81" fmla="*/ 1970469 w 2975746"/>
              <a:gd name="connsiteY81" fmla="*/ 2103003 h 2104919"/>
              <a:gd name="connsiteX82" fmla="*/ 1930640 w 2975746"/>
              <a:gd name="connsiteY82" fmla="*/ 2093346 h 2104919"/>
              <a:gd name="connsiteX83" fmla="*/ 1934521 w 2975746"/>
              <a:gd name="connsiteY83" fmla="*/ 2054529 h 2104919"/>
              <a:gd name="connsiteX84" fmla="*/ 1875773 w 2975746"/>
              <a:gd name="connsiteY84" fmla="*/ 2016690 h 2104919"/>
              <a:gd name="connsiteX85" fmla="*/ 1878023 w 2975746"/>
              <a:gd name="connsiteY85" fmla="*/ 2080952 h 2104919"/>
              <a:gd name="connsiteX86" fmla="*/ 1819406 w 2975746"/>
              <a:gd name="connsiteY86" fmla="*/ 2076189 h 2104919"/>
              <a:gd name="connsiteX87" fmla="*/ 1750252 w 2975746"/>
              <a:gd name="connsiteY87" fmla="*/ 2101860 h 2104919"/>
              <a:gd name="connsiteX88" fmla="*/ 1686381 w 2975746"/>
              <a:gd name="connsiteY88" fmla="*/ 2075309 h 2104919"/>
              <a:gd name="connsiteX89" fmla="*/ 1694896 w 2975746"/>
              <a:gd name="connsiteY89" fmla="*/ 2045754 h 2104919"/>
              <a:gd name="connsiteX90" fmla="*/ 1628384 w 2975746"/>
              <a:gd name="connsiteY90" fmla="*/ 2016690 h 2104919"/>
              <a:gd name="connsiteX91" fmla="*/ 1628384 w 2975746"/>
              <a:gd name="connsiteY91" fmla="*/ 1944665 h 2104919"/>
              <a:gd name="connsiteX92" fmla="*/ 1625252 w 2975746"/>
              <a:gd name="connsiteY92" fmla="*/ 1882035 h 2104919"/>
              <a:gd name="connsiteX93" fmla="*/ 1647173 w 2975746"/>
              <a:gd name="connsiteY93" fmla="*/ 1847589 h 2104919"/>
              <a:gd name="connsiteX94" fmla="*/ 1590806 w 2975746"/>
              <a:gd name="connsiteY94" fmla="*/ 1769301 h 2104919"/>
              <a:gd name="connsiteX95" fmla="*/ 1566504 w 2975746"/>
              <a:gd name="connsiteY95" fmla="*/ 1804628 h 2104919"/>
              <a:gd name="connsiteX96" fmla="*/ 1528176 w 2975746"/>
              <a:gd name="connsiteY96" fmla="*/ 1759906 h 2104919"/>
              <a:gd name="connsiteX97" fmla="*/ 1499992 w 2975746"/>
              <a:gd name="connsiteY97" fmla="*/ 1810010 h 2104919"/>
              <a:gd name="connsiteX98" fmla="*/ 1435730 w 2975746"/>
              <a:gd name="connsiteY98" fmla="*/ 1774813 h 2104919"/>
              <a:gd name="connsiteX99" fmla="*/ 1462414 w 2975746"/>
              <a:gd name="connsiteY99" fmla="*/ 1722328 h 2104919"/>
              <a:gd name="connsiteX100" fmla="*/ 1487466 w 2975746"/>
              <a:gd name="connsiteY100" fmla="*/ 1700408 h 2104919"/>
              <a:gd name="connsiteX101" fmla="*/ 1427967 w 2975746"/>
              <a:gd name="connsiteY101" fmla="*/ 1665961 h 2104919"/>
              <a:gd name="connsiteX102" fmla="*/ 1421834 w 2975746"/>
              <a:gd name="connsiteY102" fmla="*/ 1703409 h 2104919"/>
              <a:gd name="connsiteX103" fmla="*/ 1261997 w 2975746"/>
              <a:gd name="connsiteY103" fmla="*/ 1650304 h 2104919"/>
              <a:gd name="connsiteX104" fmla="*/ 1377863 w 2975746"/>
              <a:gd name="connsiteY104" fmla="*/ 1528175 h 2104919"/>
              <a:gd name="connsiteX105" fmla="*/ 1355943 w 2975746"/>
              <a:gd name="connsiteY105" fmla="*/ 1487465 h 2104919"/>
              <a:gd name="connsiteX106" fmla="*/ 1330891 w 2975746"/>
              <a:gd name="connsiteY106" fmla="*/ 1471808 h 2104919"/>
              <a:gd name="connsiteX107" fmla="*/ 1394402 w 2975746"/>
              <a:gd name="connsiteY107" fmla="*/ 1404318 h 2104919"/>
              <a:gd name="connsiteX108" fmla="*/ 1390454 w 2975746"/>
              <a:gd name="connsiteY108" fmla="*/ 1367847 h 2104919"/>
              <a:gd name="connsiteX109" fmla="*/ 1419029 w 2975746"/>
              <a:gd name="connsiteY109" fmla="*/ 1363085 h 2104919"/>
              <a:gd name="connsiteX110" fmla="*/ 1424836 w 2975746"/>
              <a:gd name="connsiteY110" fmla="*/ 1290180 h 2104919"/>
              <a:gd name="connsiteX111" fmla="*/ 1327759 w 2975746"/>
              <a:gd name="connsiteY111" fmla="*/ 1293931 h 2104919"/>
              <a:gd name="connsiteX112" fmla="*/ 1279182 w 2975746"/>
              <a:gd name="connsiteY112" fmla="*/ 1288841 h 2104919"/>
              <a:gd name="connsiteX113" fmla="*/ 1178589 w 2975746"/>
              <a:gd name="connsiteY113" fmla="*/ 1362987 h 2104919"/>
              <a:gd name="connsiteX114" fmla="*/ 1103725 w 2975746"/>
              <a:gd name="connsiteY114" fmla="*/ 1449788 h 2104919"/>
              <a:gd name="connsiteX115" fmla="*/ 1018621 w 2975746"/>
              <a:gd name="connsiteY115" fmla="*/ 1428977 h 2104919"/>
              <a:gd name="connsiteX116" fmla="*/ 940464 w 2975746"/>
              <a:gd name="connsiteY116" fmla="*/ 1272403 h 2104919"/>
              <a:gd name="connsiteX117" fmla="*/ 873691 w 2975746"/>
              <a:gd name="connsiteY117" fmla="*/ 1224419 h 2104919"/>
              <a:gd name="connsiteX118" fmla="*/ 829850 w 2975746"/>
              <a:gd name="connsiteY118" fmla="*/ 1227550 h 2104919"/>
              <a:gd name="connsiteX119" fmla="*/ 804797 w 2975746"/>
              <a:gd name="connsiteY119" fmla="*/ 1180578 h 2104919"/>
              <a:gd name="connsiteX120" fmla="*/ 753193 w 2975746"/>
              <a:gd name="connsiteY120" fmla="*/ 1161169 h 2104919"/>
              <a:gd name="connsiteX121" fmla="*/ 704589 w 2975746"/>
              <a:gd name="connsiteY121" fmla="*/ 1224419 h 2104919"/>
              <a:gd name="connsiteX122" fmla="*/ 638828 w 2975746"/>
              <a:gd name="connsiteY122" fmla="*/ 1221287 h 2104919"/>
              <a:gd name="connsiteX123" fmla="*/ 594236 w 2975746"/>
              <a:gd name="connsiteY123" fmla="*/ 1160288 h 2104919"/>
              <a:gd name="connsiteX124" fmla="*/ 521461 w 2975746"/>
              <a:gd name="connsiteY124" fmla="*/ 1153275 h 2104919"/>
              <a:gd name="connsiteX125" fmla="*/ 526093 w 2975746"/>
              <a:gd name="connsiteY125" fmla="*/ 1233813 h 2104919"/>
              <a:gd name="connsiteX126" fmla="*/ 501041 w 2975746"/>
              <a:gd name="connsiteY126" fmla="*/ 1249471 h 2104919"/>
              <a:gd name="connsiteX127" fmla="*/ 504923 w 2975746"/>
              <a:gd name="connsiteY127" fmla="*/ 1320615 h 2104919"/>
              <a:gd name="connsiteX128" fmla="*/ 369779 w 2975746"/>
              <a:gd name="connsiteY128" fmla="*/ 1318364 h 2104919"/>
              <a:gd name="connsiteX129" fmla="*/ 356993 w 2975746"/>
              <a:gd name="connsiteY129" fmla="*/ 1308316 h 2104919"/>
              <a:gd name="connsiteX130" fmla="*/ 269310 w 2975746"/>
              <a:gd name="connsiteY130" fmla="*/ 1315232 h 2104919"/>
              <a:gd name="connsiteX131" fmla="*/ 271691 w 2975746"/>
              <a:gd name="connsiteY131" fmla="*/ 1267509 h 2104919"/>
              <a:gd name="connsiteX132" fmla="*/ 296873 w 2975746"/>
              <a:gd name="connsiteY132" fmla="*/ 1247220 h 2104919"/>
              <a:gd name="connsiteX133" fmla="*/ 272441 w 2975746"/>
              <a:gd name="connsiteY133" fmla="*/ 1202498 h 2104919"/>
              <a:gd name="connsiteX134" fmla="*/ 280792 w 2975746"/>
              <a:gd name="connsiteY134" fmla="*/ 1189254 h 2104919"/>
              <a:gd name="connsiteX135" fmla="*/ 291100 w 2975746"/>
              <a:gd name="connsiteY135" fmla="*/ 1116577 h 2104919"/>
              <a:gd name="connsiteX136" fmla="*/ 322545 w 2975746"/>
              <a:gd name="connsiteY136" fmla="*/ 973898 h 2104919"/>
              <a:gd name="connsiteX137" fmla="*/ 307769 w 2975746"/>
              <a:gd name="connsiteY137" fmla="*/ 941702 h 2104919"/>
              <a:gd name="connsiteX138" fmla="*/ 262296 w 2975746"/>
              <a:gd name="connsiteY138" fmla="*/ 931558 h 2104919"/>
              <a:gd name="connsiteX139" fmla="*/ 234863 w 2975746"/>
              <a:gd name="connsiteY139" fmla="*/ 911268 h 2104919"/>
              <a:gd name="connsiteX140" fmla="*/ 178496 w 2975746"/>
              <a:gd name="connsiteY140" fmla="*/ 926045 h 2104919"/>
              <a:gd name="connsiteX141" fmla="*/ 144050 w 2975746"/>
              <a:gd name="connsiteY141" fmla="*/ 911268 h 2104919"/>
              <a:gd name="connsiteX142" fmla="*/ 115866 w 2975746"/>
              <a:gd name="connsiteY142" fmla="*/ 911268 h 2104919"/>
              <a:gd name="connsiteX143" fmla="*/ 115866 w 2975746"/>
              <a:gd name="connsiteY143" fmla="*/ 923794 h 2104919"/>
              <a:gd name="connsiteX144" fmla="*/ 75156 w 2975746"/>
              <a:gd name="connsiteY144" fmla="*/ 920663 h 2104919"/>
              <a:gd name="connsiteX145" fmla="*/ 0 w 2975746"/>
              <a:gd name="connsiteY145" fmla="*/ 864295 h 2104919"/>
              <a:gd name="connsiteX0" fmla="*/ 0 w 2975746"/>
              <a:gd name="connsiteY0" fmla="*/ 864295 h 2104919"/>
              <a:gd name="connsiteX1" fmla="*/ 322545 w 2975746"/>
              <a:gd name="connsiteY1" fmla="*/ 876821 h 2104919"/>
              <a:gd name="connsiteX2" fmla="*/ 742167 w 2975746"/>
              <a:gd name="connsiteY2" fmla="*/ 789139 h 2104919"/>
              <a:gd name="connsiteX3" fmla="*/ 1086634 w 2975746"/>
              <a:gd name="connsiteY3" fmla="*/ 541749 h 2104919"/>
              <a:gd name="connsiteX4" fmla="*/ 1255734 w 2975746"/>
              <a:gd name="connsiteY4" fmla="*/ 294361 h 2104919"/>
              <a:gd name="connsiteX5" fmla="*/ 1265129 w 2975746"/>
              <a:gd name="connsiteY5" fmla="*/ 216074 h 2104919"/>
              <a:gd name="connsiteX6" fmla="*/ 1305839 w 2975746"/>
              <a:gd name="connsiteY6" fmla="*/ 153443 h 2104919"/>
              <a:gd name="connsiteX7" fmla="*/ 1334022 w 2975746"/>
              <a:gd name="connsiteY7" fmla="*/ 184758 h 2104919"/>
              <a:gd name="connsiteX8" fmla="*/ 1459282 w 2975746"/>
              <a:gd name="connsiteY8" fmla="*/ 178495 h 2104919"/>
              <a:gd name="connsiteX9" fmla="*/ 2026085 w 2975746"/>
              <a:gd name="connsiteY9" fmla="*/ 0 h 2104919"/>
              <a:gd name="connsiteX10" fmla="*/ 2029217 w 2975746"/>
              <a:gd name="connsiteY10" fmla="*/ 25052 h 2104919"/>
              <a:gd name="connsiteX11" fmla="*/ 2051137 w 2975746"/>
              <a:gd name="connsiteY11" fmla="*/ 34446 h 2104919"/>
              <a:gd name="connsiteX12" fmla="*/ 2048006 w 2975746"/>
              <a:gd name="connsiteY12" fmla="*/ 109602 h 2104919"/>
              <a:gd name="connsiteX13" fmla="*/ 2094978 w 2975746"/>
              <a:gd name="connsiteY13" fmla="*/ 153443 h 2104919"/>
              <a:gd name="connsiteX14" fmla="*/ 2195187 w 2975746"/>
              <a:gd name="connsiteY14" fmla="*/ 325676 h 2104919"/>
              <a:gd name="connsiteX15" fmla="*/ 2198318 w 2975746"/>
              <a:gd name="connsiteY15" fmla="*/ 479120 h 2104919"/>
              <a:gd name="connsiteX16" fmla="*/ 2235896 w 2975746"/>
              <a:gd name="connsiteY16" fmla="*/ 548013 h 2104919"/>
              <a:gd name="connsiteX17" fmla="*/ 2270343 w 2975746"/>
              <a:gd name="connsiteY17" fmla="*/ 579328 h 2104919"/>
              <a:gd name="connsiteX18" fmla="*/ 2351762 w 2975746"/>
              <a:gd name="connsiteY18" fmla="*/ 579328 h 2104919"/>
              <a:gd name="connsiteX19" fmla="*/ 2398734 w 2975746"/>
              <a:gd name="connsiteY19" fmla="*/ 635695 h 2104919"/>
              <a:gd name="connsiteX20" fmla="*/ 2439444 w 2975746"/>
              <a:gd name="connsiteY20" fmla="*/ 663879 h 2104919"/>
              <a:gd name="connsiteX21" fmla="*/ 2461365 w 2975746"/>
              <a:gd name="connsiteY21" fmla="*/ 701457 h 2104919"/>
              <a:gd name="connsiteX22" fmla="*/ 2533389 w 2975746"/>
              <a:gd name="connsiteY22" fmla="*/ 641958 h 2104919"/>
              <a:gd name="connsiteX23" fmla="*/ 2555310 w 2975746"/>
              <a:gd name="connsiteY23" fmla="*/ 657616 h 2104919"/>
              <a:gd name="connsiteX24" fmla="*/ 2549047 w 2975746"/>
              <a:gd name="connsiteY24" fmla="*/ 682668 h 2104919"/>
              <a:gd name="connsiteX25" fmla="*/ 2602282 w 2975746"/>
              <a:gd name="connsiteY25" fmla="*/ 745298 h 2104919"/>
              <a:gd name="connsiteX26" fmla="*/ 2583493 w 2975746"/>
              <a:gd name="connsiteY26" fmla="*/ 779039 h 2104919"/>
              <a:gd name="connsiteX27" fmla="*/ 2495811 w 2975746"/>
              <a:gd name="connsiteY27" fmla="*/ 873689 h 2104919"/>
              <a:gd name="connsiteX28" fmla="*/ 2624203 w 2975746"/>
              <a:gd name="connsiteY28" fmla="*/ 926926 h 2104919"/>
              <a:gd name="connsiteX29" fmla="*/ 2668044 w 2975746"/>
              <a:gd name="connsiteY29" fmla="*/ 998950 h 2104919"/>
              <a:gd name="connsiteX30" fmla="*/ 2693096 w 2975746"/>
              <a:gd name="connsiteY30" fmla="*/ 1033397 h 2104919"/>
              <a:gd name="connsiteX31" fmla="*/ 2764651 w 2975746"/>
              <a:gd name="connsiteY31" fmla="*/ 1089529 h 2104919"/>
              <a:gd name="connsiteX32" fmla="*/ 2696228 w 2975746"/>
              <a:gd name="connsiteY32" fmla="*/ 1168052 h 2104919"/>
              <a:gd name="connsiteX33" fmla="*/ 2780778 w 2975746"/>
              <a:gd name="connsiteY33" fmla="*/ 1183709 h 2104919"/>
              <a:gd name="connsiteX34" fmla="*/ 2830883 w 2975746"/>
              <a:gd name="connsiteY34" fmla="*/ 1161789 h 2104919"/>
              <a:gd name="connsiteX35" fmla="*/ 2849671 w 2975746"/>
              <a:gd name="connsiteY35" fmla="*/ 1193104 h 2104919"/>
              <a:gd name="connsiteX36" fmla="*/ 2812093 w 2975746"/>
              <a:gd name="connsiteY36" fmla="*/ 1211893 h 2104919"/>
              <a:gd name="connsiteX37" fmla="*/ 2874724 w 2975746"/>
              <a:gd name="connsiteY37" fmla="*/ 1227550 h 2104919"/>
              <a:gd name="connsiteX38" fmla="*/ 2884118 w 2975746"/>
              <a:gd name="connsiteY38" fmla="*/ 1180578 h 2104919"/>
              <a:gd name="connsiteX39" fmla="*/ 2962406 w 2975746"/>
              <a:gd name="connsiteY39" fmla="*/ 1252602 h 2104919"/>
              <a:gd name="connsiteX40" fmla="*/ 2968669 w 2975746"/>
              <a:gd name="connsiteY40" fmla="*/ 1293312 h 2104919"/>
              <a:gd name="connsiteX41" fmla="*/ 2853274 w 2975746"/>
              <a:gd name="connsiteY41" fmla="*/ 1314880 h 2104919"/>
              <a:gd name="connsiteX42" fmla="*/ 2746096 w 2975746"/>
              <a:gd name="connsiteY42" fmla="*/ 1283682 h 2104919"/>
              <a:gd name="connsiteX43" fmla="*/ 2708871 w 2975746"/>
              <a:gd name="connsiteY43" fmla="*/ 1355353 h 2104919"/>
              <a:gd name="connsiteX44" fmla="*/ 2630466 w 2975746"/>
              <a:gd name="connsiteY44" fmla="*/ 1340284 h 2104919"/>
              <a:gd name="connsiteX45" fmla="*/ 2611677 w 2975746"/>
              <a:gd name="connsiteY45" fmla="*/ 1387257 h 2104919"/>
              <a:gd name="connsiteX46" fmla="*/ 2642992 w 2975746"/>
              <a:gd name="connsiteY46" fmla="*/ 1424835 h 2104919"/>
              <a:gd name="connsiteX47" fmla="*/ 2596019 w 2975746"/>
              <a:gd name="connsiteY47" fmla="*/ 1487465 h 2104919"/>
              <a:gd name="connsiteX48" fmla="*/ 2642992 w 2975746"/>
              <a:gd name="connsiteY48" fmla="*/ 1509386 h 2104919"/>
              <a:gd name="connsiteX49" fmla="*/ 2621071 w 2975746"/>
              <a:gd name="connsiteY49" fmla="*/ 1609594 h 2104919"/>
              <a:gd name="connsiteX50" fmla="*/ 2642992 w 2975746"/>
              <a:gd name="connsiteY50" fmla="*/ 1700054 h 2104919"/>
              <a:gd name="connsiteX51" fmla="*/ 2715017 w 2975746"/>
              <a:gd name="connsiteY51" fmla="*/ 1715948 h 2104919"/>
              <a:gd name="connsiteX52" fmla="*/ 2752595 w 2975746"/>
              <a:gd name="connsiteY52" fmla="*/ 1750512 h 2104919"/>
              <a:gd name="connsiteX53" fmla="*/ 2721280 w 2975746"/>
              <a:gd name="connsiteY53" fmla="*/ 1781827 h 2104919"/>
              <a:gd name="connsiteX54" fmla="*/ 2664913 w 2975746"/>
              <a:gd name="connsiteY54" fmla="*/ 1753643 h 2104919"/>
              <a:gd name="connsiteX55" fmla="*/ 2633597 w 2975746"/>
              <a:gd name="connsiteY55" fmla="*/ 1794353 h 2104919"/>
              <a:gd name="connsiteX56" fmla="*/ 2608545 w 2975746"/>
              <a:gd name="connsiteY56" fmla="*/ 1775564 h 2104919"/>
              <a:gd name="connsiteX57" fmla="*/ 2577230 w 2975746"/>
              <a:gd name="connsiteY57" fmla="*/ 1822537 h 2104919"/>
              <a:gd name="connsiteX58" fmla="*/ 2477375 w 2975746"/>
              <a:gd name="connsiteY58" fmla="*/ 1797014 h 2104919"/>
              <a:gd name="connsiteX59" fmla="*/ 2486417 w 2975746"/>
              <a:gd name="connsiteY59" fmla="*/ 1753643 h 2104919"/>
              <a:gd name="connsiteX60" fmla="*/ 2414392 w 2975746"/>
              <a:gd name="connsiteY60" fmla="*/ 1687882 h 2104919"/>
              <a:gd name="connsiteX61" fmla="*/ 2414157 w 2975746"/>
              <a:gd name="connsiteY61" fmla="*/ 1696806 h 2104919"/>
              <a:gd name="connsiteX62" fmla="*/ 2345499 w 2975746"/>
              <a:gd name="connsiteY62" fmla="*/ 1719197 h 2104919"/>
              <a:gd name="connsiteX63" fmla="*/ 2424536 w 2975746"/>
              <a:gd name="connsiteY63" fmla="*/ 1803783 h 2104919"/>
              <a:gd name="connsiteX64" fmla="*/ 2257817 w 2975746"/>
              <a:gd name="connsiteY64" fmla="*/ 1932139 h 2104919"/>
              <a:gd name="connsiteX65" fmla="*/ 2219130 w 2975746"/>
              <a:gd name="connsiteY65" fmla="*/ 1927442 h 2104919"/>
              <a:gd name="connsiteX66" fmla="*/ 2185792 w 2975746"/>
              <a:gd name="connsiteY66" fmla="*/ 1919614 h 2104919"/>
              <a:gd name="connsiteX67" fmla="*/ 2170134 w 2975746"/>
              <a:gd name="connsiteY67" fmla="*/ 1881682 h 2104919"/>
              <a:gd name="connsiteX68" fmla="*/ 2076189 w 2975746"/>
              <a:gd name="connsiteY68" fmla="*/ 1884696 h 2104919"/>
              <a:gd name="connsiteX69" fmla="*/ 2076189 w 2975746"/>
              <a:gd name="connsiteY69" fmla="*/ 1844457 h 2104919"/>
              <a:gd name="connsiteX70" fmla="*/ 2135688 w 2975746"/>
              <a:gd name="connsiteY70" fmla="*/ 1842696 h 2104919"/>
              <a:gd name="connsiteX71" fmla="*/ 2035480 w 2975746"/>
              <a:gd name="connsiteY71" fmla="*/ 1766169 h 2104919"/>
              <a:gd name="connsiteX72" fmla="*/ 2053649 w 2975746"/>
              <a:gd name="connsiteY72" fmla="*/ 1730483 h 2104919"/>
              <a:gd name="connsiteX73" fmla="*/ 2004165 w 2975746"/>
              <a:gd name="connsiteY73" fmla="*/ 1684750 h 2104919"/>
              <a:gd name="connsiteX74" fmla="*/ 1910220 w 2975746"/>
              <a:gd name="connsiteY74" fmla="*/ 1731723 h 2104919"/>
              <a:gd name="connsiteX75" fmla="*/ 1919614 w 2975746"/>
              <a:gd name="connsiteY75" fmla="*/ 1775563 h 2104919"/>
              <a:gd name="connsiteX76" fmla="*/ 1966587 w 2975746"/>
              <a:gd name="connsiteY76" fmla="*/ 1784487 h 2104919"/>
              <a:gd name="connsiteX77" fmla="*/ 1882036 w 2975746"/>
              <a:gd name="connsiteY77" fmla="*/ 1954190 h 2104919"/>
              <a:gd name="connsiteX78" fmla="*/ 1932140 w 2975746"/>
              <a:gd name="connsiteY78" fmla="*/ 2019821 h 2104919"/>
              <a:gd name="connsiteX79" fmla="*/ 1972850 w 2975746"/>
              <a:gd name="connsiteY79" fmla="*/ 2038610 h 2104919"/>
              <a:gd name="connsiteX80" fmla="*/ 1964336 w 2975746"/>
              <a:gd name="connsiteY80" fmla="*/ 2060791 h 2104919"/>
              <a:gd name="connsiteX81" fmla="*/ 1970469 w 2975746"/>
              <a:gd name="connsiteY81" fmla="*/ 2103003 h 2104919"/>
              <a:gd name="connsiteX82" fmla="*/ 1930640 w 2975746"/>
              <a:gd name="connsiteY82" fmla="*/ 2093346 h 2104919"/>
              <a:gd name="connsiteX83" fmla="*/ 1934521 w 2975746"/>
              <a:gd name="connsiteY83" fmla="*/ 2054529 h 2104919"/>
              <a:gd name="connsiteX84" fmla="*/ 1875773 w 2975746"/>
              <a:gd name="connsiteY84" fmla="*/ 2016690 h 2104919"/>
              <a:gd name="connsiteX85" fmla="*/ 1878023 w 2975746"/>
              <a:gd name="connsiteY85" fmla="*/ 2080952 h 2104919"/>
              <a:gd name="connsiteX86" fmla="*/ 1819406 w 2975746"/>
              <a:gd name="connsiteY86" fmla="*/ 2076189 h 2104919"/>
              <a:gd name="connsiteX87" fmla="*/ 1750252 w 2975746"/>
              <a:gd name="connsiteY87" fmla="*/ 2101860 h 2104919"/>
              <a:gd name="connsiteX88" fmla="*/ 1686381 w 2975746"/>
              <a:gd name="connsiteY88" fmla="*/ 2075309 h 2104919"/>
              <a:gd name="connsiteX89" fmla="*/ 1694896 w 2975746"/>
              <a:gd name="connsiteY89" fmla="*/ 2045754 h 2104919"/>
              <a:gd name="connsiteX90" fmla="*/ 1628384 w 2975746"/>
              <a:gd name="connsiteY90" fmla="*/ 2016690 h 2104919"/>
              <a:gd name="connsiteX91" fmla="*/ 1628384 w 2975746"/>
              <a:gd name="connsiteY91" fmla="*/ 1944665 h 2104919"/>
              <a:gd name="connsiteX92" fmla="*/ 1625252 w 2975746"/>
              <a:gd name="connsiteY92" fmla="*/ 1882035 h 2104919"/>
              <a:gd name="connsiteX93" fmla="*/ 1647173 w 2975746"/>
              <a:gd name="connsiteY93" fmla="*/ 1847589 h 2104919"/>
              <a:gd name="connsiteX94" fmla="*/ 1590806 w 2975746"/>
              <a:gd name="connsiteY94" fmla="*/ 1769301 h 2104919"/>
              <a:gd name="connsiteX95" fmla="*/ 1566504 w 2975746"/>
              <a:gd name="connsiteY95" fmla="*/ 1804628 h 2104919"/>
              <a:gd name="connsiteX96" fmla="*/ 1528176 w 2975746"/>
              <a:gd name="connsiteY96" fmla="*/ 1759906 h 2104919"/>
              <a:gd name="connsiteX97" fmla="*/ 1499992 w 2975746"/>
              <a:gd name="connsiteY97" fmla="*/ 1810010 h 2104919"/>
              <a:gd name="connsiteX98" fmla="*/ 1435730 w 2975746"/>
              <a:gd name="connsiteY98" fmla="*/ 1774813 h 2104919"/>
              <a:gd name="connsiteX99" fmla="*/ 1462414 w 2975746"/>
              <a:gd name="connsiteY99" fmla="*/ 1722328 h 2104919"/>
              <a:gd name="connsiteX100" fmla="*/ 1487466 w 2975746"/>
              <a:gd name="connsiteY100" fmla="*/ 1700408 h 2104919"/>
              <a:gd name="connsiteX101" fmla="*/ 1427967 w 2975746"/>
              <a:gd name="connsiteY101" fmla="*/ 1665961 h 2104919"/>
              <a:gd name="connsiteX102" fmla="*/ 1421834 w 2975746"/>
              <a:gd name="connsiteY102" fmla="*/ 1703409 h 2104919"/>
              <a:gd name="connsiteX103" fmla="*/ 1261997 w 2975746"/>
              <a:gd name="connsiteY103" fmla="*/ 1650304 h 2104919"/>
              <a:gd name="connsiteX104" fmla="*/ 1377863 w 2975746"/>
              <a:gd name="connsiteY104" fmla="*/ 1528175 h 2104919"/>
              <a:gd name="connsiteX105" fmla="*/ 1355943 w 2975746"/>
              <a:gd name="connsiteY105" fmla="*/ 1487465 h 2104919"/>
              <a:gd name="connsiteX106" fmla="*/ 1330891 w 2975746"/>
              <a:gd name="connsiteY106" fmla="*/ 1471808 h 2104919"/>
              <a:gd name="connsiteX107" fmla="*/ 1394402 w 2975746"/>
              <a:gd name="connsiteY107" fmla="*/ 1404318 h 2104919"/>
              <a:gd name="connsiteX108" fmla="*/ 1390454 w 2975746"/>
              <a:gd name="connsiteY108" fmla="*/ 1367847 h 2104919"/>
              <a:gd name="connsiteX109" fmla="*/ 1419029 w 2975746"/>
              <a:gd name="connsiteY109" fmla="*/ 1363085 h 2104919"/>
              <a:gd name="connsiteX110" fmla="*/ 1424836 w 2975746"/>
              <a:gd name="connsiteY110" fmla="*/ 1290180 h 2104919"/>
              <a:gd name="connsiteX111" fmla="*/ 1327759 w 2975746"/>
              <a:gd name="connsiteY111" fmla="*/ 1293931 h 2104919"/>
              <a:gd name="connsiteX112" fmla="*/ 1279182 w 2975746"/>
              <a:gd name="connsiteY112" fmla="*/ 1288841 h 2104919"/>
              <a:gd name="connsiteX113" fmla="*/ 1178589 w 2975746"/>
              <a:gd name="connsiteY113" fmla="*/ 1362987 h 2104919"/>
              <a:gd name="connsiteX114" fmla="*/ 1103725 w 2975746"/>
              <a:gd name="connsiteY114" fmla="*/ 1449788 h 2104919"/>
              <a:gd name="connsiteX115" fmla="*/ 1018621 w 2975746"/>
              <a:gd name="connsiteY115" fmla="*/ 1441032 h 2104919"/>
              <a:gd name="connsiteX116" fmla="*/ 940464 w 2975746"/>
              <a:gd name="connsiteY116" fmla="*/ 1272403 h 2104919"/>
              <a:gd name="connsiteX117" fmla="*/ 873691 w 2975746"/>
              <a:gd name="connsiteY117" fmla="*/ 1224419 h 2104919"/>
              <a:gd name="connsiteX118" fmla="*/ 829850 w 2975746"/>
              <a:gd name="connsiteY118" fmla="*/ 1227550 h 2104919"/>
              <a:gd name="connsiteX119" fmla="*/ 804797 w 2975746"/>
              <a:gd name="connsiteY119" fmla="*/ 1180578 h 2104919"/>
              <a:gd name="connsiteX120" fmla="*/ 753193 w 2975746"/>
              <a:gd name="connsiteY120" fmla="*/ 1161169 h 2104919"/>
              <a:gd name="connsiteX121" fmla="*/ 704589 w 2975746"/>
              <a:gd name="connsiteY121" fmla="*/ 1224419 h 2104919"/>
              <a:gd name="connsiteX122" fmla="*/ 638828 w 2975746"/>
              <a:gd name="connsiteY122" fmla="*/ 1221287 h 2104919"/>
              <a:gd name="connsiteX123" fmla="*/ 594236 w 2975746"/>
              <a:gd name="connsiteY123" fmla="*/ 1160288 h 2104919"/>
              <a:gd name="connsiteX124" fmla="*/ 521461 w 2975746"/>
              <a:gd name="connsiteY124" fmla="*/ 1153275 h 2104919"/>
              <a:gd name="connsiteX125" fmla="*/ 526093 w 2975746"/>
              <a:gd name="connsiteY125" fmla="*/ 1233813 h 2104919"/>
              <a:gd name="connsiteX126" fmla="*/ 501041 w 2975746"/>
              <a:gd name="connsiteY126" fmla="*/ 1249471 h 2104919"/>
              <a:gd name="connsiteX127" fmla="*/ 504923 w 2975746"/>
              <a:gd name="connsiteY127" fmla="*/ 1320615 h 2104919"/>
              <a:gd name="connsiteX128" fmla="*/ 369779 w 2975746"/>
              <a:gd name="connsiteY128" fmla="*/ 1318364 h 2104919"/>
              <a:gd name="connsiteX129" fmla="*/ 356993 w 2975746"/>
              <a:gd name="connsiteY129" fmla="*/ 1308316 h 2104919"/>
              <a:gd name="connsiteX130" fmla="*/ 269310 w 2975746"/>
              <a:gd name="connsiteY130" fmla="*/ 1315232 h 2104919"/>
              <a:gd name="connsiteX131" fmla="*/ 271691 w 2975746"/>
              <a:gd name="connsiteY131" fmla="*/ 1267509 h 2104919"/>
              <a:gd name="connsiteX132" fmla="*/ 296873 w 2975746"/>
              <a:gd name="connsiteY132" fmla="*/ 1247220 h 2104919"/>
              <a:gd name="connsiteX133" fmla="*/ 272441 w 2975746"/>
              <a:gd name="connsiteY133" fmla="*/ 1202498 h 2104919"/>
              <a:gd name="connsiteX134" fmla="*/ 280792 w 2975746"/>
              <a:gd name="connsiteY134" fmla="*/ 1189254 h 2104919"/>
              <a:gd name="connsiteX135" fmla="*/ 291100 w 2975746"/>
              <a:gd name="connsiteY135" fmla="*/ 1116577 h 2104919"/>
              <a:gd name="connsiteX136" fmla="*/ 322545 w 2975746"/>
              <a:gd name="connsiteY136" fmla="*/ 973898 h 2104919"/>
              <a:gd name="connsiteX137" fmla="*/ 307769 w 2975746"/>
              <a:gd name="connsiteY137" fmla="*/ 941702 h 2104919"/>
              <a:gd name="connsiteX138" fmla="*/ 262296 w 2975746"/>
              <a:gd name="connsiteY138" fmla="*/ 931558 h 2104919"/>
              <a:gd name="connsiteX139" fmla="*/ 234863 w 2975746"/>
              <a:gd name="connsiteY139" fmla="*/ 911268 h 2104919"/>
              <a:gd name="connsiteX140" fmla="*/ 178496 w 2975746"/>
              <a:gd name="connsiteY140" fmla="*/ 926045 h 2104919"/>
              <a:gd name="connsiteX141" fmla="*/ 144050 w 2975746"/>
              <a:gd name="connsiteY141" fmla="*/ 911268 h 2104919"/>
              <a:gd name="connsiteX142" fmla="*/ 115866 w 2975746"/>
              <a:gd name="connsiteY142" fmla="*/ 911268 h 2104919"/>
              <a:gd name="connsiteX143" fmla="*/ 115866 w 2975746"/>
              <a:gd name="connsiteY143" fmla="*/ 923794 h 2104919"/>
              <a:gd name="connsiteX144" fmla="*/ 75156 w 2975746"/>
              <a:gd name="connsiteY144" fmla="*/ 920663 h 2104919"/>
              <a:gd name="connsiteX145" fmla="*/ 0 w 2975746"/>
              <a:gd name="connsiteY145" fmla="*/ 864295 h 2104919"/>
              <a:gd name="connsiteX0" fmla="*/ 0 w 2975746"/>
              <a:gd name="connsiteY0" fmla="*/ 864295 h 2104919"/>
              <a:gd name="connsiteX1" fmla="*/ 322545 w 2975746"/>
              <a:gd name="connsiteY1" fmla="*/ 876821 h 2104919"/>
              <a:gd name="connsiteX2" fmla="*/ 742167 w 2975746"/>
              <a:gd name="connsiteY2" fmla="*/ 789139 h 2104919"/>
              <a:gd name="connsiteX3" fmla="*/ 1086634 w 2975746"/>
              <a:gd name="connsiteY3" fmla="*/ 541749 h 2104919"/>
              <a:gd name="connsiteX4" fmla="*/ 1255734 w 2975746"/>
              <a:gd name="connsiteY4" fmla="*/ 294361 h 2104919"/>
              <a:gd name="connsiteX5" fmla="*/ 1265129 w 2975746"/>
              <a:gd name="connsiteY5" fmla="*/ 216074 h 2104919"/>
              <a:gd name="connsiteX6" fmla="*/ 1305839 w 2975746"/>
              <a:gd name="connsiteY6" fmla="*/ 153443 h 2104919"/>
              <a:gd name="connsiteX7" fmla="*/ 1334022 w 2975746"/>
              <a:gd name="connsiteY7" fmla="*/ 184758 h 2104919"/>
              <a:gd name="connsiteX8" fmla="*/ 1459282 w 2975746"/>
              <a:gd name="connsiteY8" fmla="*/ 178495 h 2104919"/>
              <a:gd name="connsiteX9" fmla="*/ 2026085 w 2975746"/>
              <a:gd name="connsiteY9" fmla="*/ 0 h 2104919"/>
              <a:gd name="connsiteX10" fmla="*/ 2029217 w 2975746"/>
              <a:gd name="connsiteY10" fmla="*/ 25052 h 2104919"/>
              <a:gd name="connsiteX11" fmla="*/ 2051137 w 2975746"/>
              <a:gd name="connsiteY11" fmla="*/ 34446 h 2104919"/>
              <a:gd name="connsiteX12" fmla="*/ 2048006 w 2975746"/>
              <a:gd name="connsiteY12" fmla="*/ 109602 h 2104919"/>
              <a:gd name="connsiteX13" fmla="*/ 2094978 w 2975746"/>
              <a:gd name="connsiteY13" fmla="*/ 153443 h 2104919"/>
              <a:gd name="connsiteX14" fmla="*/ 2195187 w 2975746"/>
              <a:gd name="connsiteY14" fmla="*/ 325676 h 2104919"/>
              <a:gd name="connsiteX15" fmla="*/ 2198318 w 2975746"/>
              <a:gd name="connsiteY15" fmla="*/ 479120 h 2104919"/>
              <a:gd name="connsiteX16" fmla="*/ 2235896 w 2975746"/>
              <a:gd name="connsiteY16" fmla="*/ 548013 h 2104919"/>
              <a:gd name="connsiteX17" fmla="*/ 2270343 w 2975746"/>
              <a:gd name="connsiteY17" fmla="*/ 579328 h 2104919"/>
              <a:gd name="connsiteX18" fmla="*/ 2351762 w 2975746"/>
              <a:gd name="connsiteY18" fmla="*/ 579328 h 2104919"/>
              <a:gd name="connsiteX19" fmla="*/ 2398734 w 2975746"/>
              <a:gd name="connsiteY19" fmla="*/ 635695 h 2104919"/>
              <a:gd name="connsiteX20" fmla="*/ 2439444 w 2975746"/>
              <a:gd name="connsiteY20" fmla="*/ 663879 h 2104919"/>
              <a:gd name="connsiteX21" fmla="*/ 2461365 w 2975746"/>
              <a:gd name="connsiteY21" fmla="*/ 701457 h 2104919"/>
              <a:gd name="connsiteX22" fmla="*/ 2533389 w 2975746"/>
              <a:gd name="connsiteY22" fmla="*/ 641958 h 2104919"/>
              <a:gd name="connsiteX23" fmla="*/ 2555310 w 2975746"/>
              <a:gd name="connsiteY23" fmla="*/ 657616 h 2104919"/>
              <a:gd name="connsiteX24" fmla="*/ 2549047 w 2975746"/>
              <a:gd name="connsiteY24" fmla="*/ 682668 h 2104919"/>
              <a:gd name="connsiteX25" fmla="*/ 2602282 w 2975746"/>
              <a:gd name="connsiteY25" fmla="*/ 745298 h 2104919"/>
              <a:gd name="connsiteX26" fmla="*/ 2583493 w 2975746"/>
              <a:gd name="connsiteY26" fmla="*/ 779039 h 2104919"/>
              <a:gd name="connsiteX27" fmla="*/ 2495811 w 2975746"/>
              <a:gd name="connsiteY27" fmla="*/ 873689 h 2104919"/>
              <a:gd name="connsiteX28" fmla="*/ 2624203 w 2975746"/>
              <a:gd name="connsiteY28" fmla="*/ 926926 h 2104919"/>
              <a:gd name="connsiteX29" fmla="*/ 2668044 w 2975746"/>
              <a:gd name="connsiteY29" fmla="*/ 998950 h 2104919"/>
              <a:gd name="connsiteX30" fmla="*/ 2693096 w 2975746"/>
              <a:gd name="connsiteY30" fmla="*/ 1033397 h 2104919"/>
              <a:gd name="connsiteX31" fmla="*/ 2764651 w 2975746"/>
              <a:gd name="connsiteY31" fmla="*/ 1089529 h 2104919"/>
              <a:gd name="connsiteX32" fmla="*/ 2696228 w 2975746"/>
              <a:gd name="connsiteY32" fmla="*/ 1168052 h 2104919"/>
              <a:gd name="connsiteX33" fmla="*/ 2780778 w 2975746"/>
              <a:gd name="connsiteY33" fmla="*/ 1183709 h 2104919"/>
              <a:gd name="connsiteX34" fmla="*/ 2830883 w 2975746"/>
              <a:gd name="connsiteY34" fmla="*/ 1161789 h 2104919"/>
              <a:gd name="connsiteX35" fmla="*/ 2849671 w 2975746"/>
              <a:gd name="connsiteY35" fmla="*/ 1193104 h 2104919"/>
              <a:gd name="connsiteX36" fmla="*/ 2812093 w 2975746"/>
              <a:gd name="connsiteY36" fmla="*/ 1211893 h 2104919"/>
              <a:gd name="connsiteX37" fmla="*/ 2874724 w 2975746"/>
              <a:gd name="connsiteY37" fmla="*/ 1227550 h 2104919"/>
              <a:gd name="connsiteX38" fmla="*/ 2884118 w 2975746"/>
              <a:gd name="connsiteY38" fmla="*/ 1180578 h 2104919"/>
              <a:gd name="connsiteX39" fmla="*/ 2962406 w 2975746"/>
              <a:gd name="connsiteY39" fmla="*/ 1252602 h 2104919"/>
              <a:gd name="connsiteX40" fmla="*/ 2968669 w 2975746"/>
              <a:gd name="connsiteY40" fmla="*/ 1293312 h 2104919"/>
              <a:gd name="connsiteX41" fmla="*/ 2853274 w 2975746"/>
              <a:gd name="connsiteY41" fmla="*/ 1314880 h 2104919"/>
              <a:gd name="connsiteX42" fmla="*/ 2746096 w 2975746"/>
              <a:gd name="connsiteY42" fmla="*/ 1283682 h 2104919"/>
              <a:gd name="connsiteX43" fmla="*/ 2708871 w 2975746"/>
              <a:gd name="connsiteY43" fmla="*/ 1355353 h 2104919"/>
              <a:gd name="connsiteX44" fmla="*/ 2630466 w 2975746"/>
              <a:gd name="connsiteY44" fmla="*/ 1340284 h 2104919"/>
              <a:gd name="connsiteX45" fmla="*/ 2611677 w 2975746"/>
              <a:gd name="connsiteY45" fmla="*/ 1387257 h 2104919"/>
              <a:gd name="connsiteX46" fmla="*/ 2642992 w 2975746"/>
              <a:gd name="connsiteY46" fmla="*/ 1424835 h 2104919"/>
              <a:gd name="connsiteX47" fmla="*/ 2596019 w 2975746"/>
              <a:gd name="connsiteY47" fmla="*/ 1487465 h 2104919"/>
              <a:gd name="connsiteX48" fmla="*/ 2642992 w 2975746"/>
              <a:gd name="connsiteY48" fmla="*/ 1509386 h 2104919"/>
              <a:gd name="connsiteX49" fmla="*/ 2621071 w 2975746"/>
              <a:gd name="connsiteY49" fmla="*/ 1609594 h 2104919"/>
              <a:gd name="connsiteX50" fmla="*/ 2642992 w 2975746"/>
              <a:gd name="connsiteY50" fmla="*/ 1700054 h 2104919"/>
              <a:gd name="connsiteX51" fmla="*/ 2715017 w 2975746"/>
              <a:gd name="connsiteY51" fmla="*/ 1715948 h 2104919"/>
              <a:gd name="connsiteX52" fmla="*/ 2752595 w 2975746"/>
              <a:gd name="connsiteY52" fmla="*/ 1750512 h 2104919"/>
              <a:gd name="connsiteX53" fmla="*/ 2721280 w 2975746"/>
              <a:gd name="connsiteY53" fmla="*/ 1781827 h 2104919"/>
              <a:gd name="connsiteX54" fmla="*/ 2664913 w 2975746"/>
              <a:gd name="connsiteY54" fmla="*/ 1753643 h 2104919"/>
              <a:gd name="connsiteX55" fmla="*/ 2633597 w 2975746"/>
              <a:gd name="connsiteY55" fmla="*/ 1794353 h 2104919"/>
              <a:gd name="connsiteX56" fmla="*/ 2608545 w 2975746"/>
              <a:gd name="connsiteY56" fmla="*/ 1775564 h 2104919"/>
              <a:gd name="connsiteX57" fmla="*/ 2577230 w 2975746"/>
              <a:gd name="connsiteY57" fmla="*/ 1822537 h 2104919"/>
              <a:gd name="connsiteX58" fmla="*/ 2477375 w 2975746"/>
              <a:gd name="connsiteY58" fmla="*/ 1797014 h 2104919"/>
              <a:gd name="connsiteX59" fmla="*/ 2486417 w 2975746"/>
              <a:gd name="connsiteY59" fmla="*/ 1753643 h 2104919"/>
              <a:gd name="connsiteX60" fmla="*/ 2414392 w 2975746"/>
              <a:gd name="connsiteY60" fmla="*/ 1687882 h 2104919"/>
              <a:gd name="connsiteX61" fmla="*/ 2414157 w 2975746"/>
              <a:gd name="connsiteY61" fmla="*/ 1696806 h 2104919"/>
              <a:gd name="connsiteX62" fmla="*/ 2345499 w 2975746"/>
              <a:gd name="connsiteY62" fmla="*/ 1719197 h 2104919"/>
              <a:gd name="connsiteX63" fmla="*/ 2424536 w 2975746"/>
              <a:gd name="connsiteY63" fmla="*/ 1803783 h 2104919"/>
              <a:gd name="connsiteX64" fmla="*/ 2257817 w 2975746"/>
              <a:gd name="connsiteY64" fmla="*/ 1932139 h 2104919"/>
              <a:gd name="connsiteX65" fmla="*/ 2219130 w 2975746"/>
              <a:gd name="connsiteY65" fmla="*/ 1927442 h 2104919"/>
              <a:gd name="connsiteX66" fmla="*/ 2185792 w 2975746"/>
              <a:gd name="connsiteY66" fmla="*/ 1919614 h 2104919"/>
              <a:gd name="connsiteX67" fmla="*/ 2170134 w 2975746"/>
              <a:gd name="connsiteY67" fmla="*/ 1881682 h 2104919"/>
              <a:gd name="connsiteX68" fmla="*/ 2076189 w 2975746"/>
              <a:gd name="connsiteY68" fmla="*/ 1884696 h 2104919"/>
              <a:gd name="connsiteX69" fmla="*/ 2076189 w 2975746"/>
              <a:gd name="connsiteY69" fmla="*/ 1844457 h 2104919"/>
              <a:gd name="connsiteX70" fmla="*/ 2135688 w 2975746"/>
              <a:gd name="connsiteY70" fmla="*/ 1842696 h 2104919"/>
              <a:gd name="connsiteX71" fmla="*/ 2035480 w 2975746"/>
              <a:gd name="connsiteY71" fmla="*/ 1766169 h 2104919"/>
              <a:gd name="connsiteX72" fmla="*/ 2053649 w 2975746"/>
              <a:gd name="connsiteY72" fmla="*/ 1730483 h 2104919"/>
              <a:gd name="connsiteX73" fmla="*/ 2004165 w 2975746"/>
              <a:gd name="connsiteY73" fmla="*/ 1684750 h 2104919"/>
              <a:gd name="connsiteX74" fmla="*/ 1910220 w 2975746"/>
              <a:gd name="connsiteY74" fmla="*/ 1731723 h 2104919"/>
              <a:gd name="connsiteX75" fmla="*/ 1919614 w 2975746"/>
              <a:gd name="connsiteY75" fmla="*/ 1775563 h 2104919"/>
              <a:gd name="connsiteX76" fmla="*/ 1966587 w 2975746"/>
              <a:gd name="connsiteY76" fmla="*/ 1784487 h 2104919"/>
              <a:gd name="connsiteX77" fmla="*/ 1882036 w 2975746"/>
              <a:gd name="connsiteY77" fmla="*/ 1954190 h 2104919"/>
              <a:gd name="connsiteX78" fmla="*/ 1932140 w 2975746"/>
              <a:gd name="connsiteY78" fmla="*/ 2019821 h 2104919"/>
              <a:gd name="connsiteX79" fmla="*/ 1972850 w 2975746"/>
              <a:gd name="connsiteY79" fmla="*/ 2038610 h 2104919"/>
              <a:gd name="connsiteX80" fmla="*/ 1964336 w 2975746"/>
              <a:gd name="connsiteY80" fmla="*/ 2060791 h 2104919"/>
              <a:gd name="connsiteX81" fmla="*/ 1970469 w 2975746"/>
              <a:gd name="connsiteY81" fmla="*/ 2103003 h 2104919"/>
              <a:gd name="connsiteX82" fmla="*/ 1930640 w 2975746"/>
              <a:gd name="connsiteY82" fmla="*/ 2093346 h 2104919"/>
              <a:gd name="connsiteX83" fmla="*/ 1934521 w 2975746"/>
              <a:gd name="connsiteY83" fmla="*/ 2054529 h 2104919"/>
              <a:gd name="connsiteX84" fmla="*/ 1875773 w 2975746"/>
              <a:gd name="connsiteY84" fmla="*/ 2016690 h 2104919"/>
              <a:gd name="connsiteX85" fmla="*/ 1878023 w 2975746"/>
              <a:gd name="connsiteY85" fmla="*/ 2080952 h 2104919"/>
              <a:gd name="connsiteX86" fmla="*/ 1819406 w 2975746"/>
              <a:gd name="connsiteY86" fmla="*/ 2076189 h 2104919"/>
              <a:gd name="connsiteX87" fmla="*/ 1750252 w 2975746"/>
              <a:gd name="connsiteY87" fmla="*/ 2101860 h 2104919"/>
              <a:gd name="connsiteX88" fmla="*/ 1686381 w 2975746"/>
              <a:gd name="connsiteY88" fmla="*/ 2075309 h 2104919"/>
              <a:gd name="connsiteX89" fmla="*/ 1694896 w 2975746"/>
              <a:gd name="connsiteY89" fmla="*/ 2045754 h 2104919"/>
              <a:gd name="connsiteX90" fmla="*/ 1628384 w 2975746"/>
              <a:gd name="connsiteY90" fmla="*/ 2016690 h 2104919"/>
              <a:gd name="connsiteX91" fmla="*/ 1628384 w 2975746"/>
              <a:gd name="connsiteY91" fmla="*/ 1944665 h 2104919"/>
              <a:gd name="connsiteX92" fmla="*/ 1625252 w 2975746"/>
              <a:gd name="connsiteY92" fmla="*/ 1882035 h 2104919"/>
              <a:gd name="connsiteX93" fmla="*/ 1647173 w 2975746"/>
              <a:gd name="connsiteY93" fmla="*/ 1847589 h 2104919"/>
              <a:gd name="connsiteX94" fmla="*/ 1590806 w 2975746"/>
              <a:gd name="connsiteY94" fmla="*/ 1769301 h 2104919"/>
              <a:gd name="connsiteX95" fmla="*/ 1566504 w 2975746"/>
              <a:gd name="connsiteY95" fmla="*/ 1804628 h 2104919"/>
              <a:gd name="connsiteX96" fmla="*/ 1528176 w 2975746"/>
              <a:gd name="connsiteY96" fmla="*/ 1759906 h 2104919"/>
              <a:gd name="connsiteX97" fmla="*/ 1499992 w 2975746"/>
              <a:gd name="connsiteY97" fmla="*/ 1810010 h 2104919"/>
              <a:gd name="connsiteX98" fmla="*/ 1435730 w 2975746"/>
              <a:gd name="connsiteY98" fmla="*/ 1774813 h 2104919"/>
              <a:gd name="connsiteX99" fmla="*/ 1462414 w 2975746"/>
              <a:gd name="connsiteY99" fmla="*/ 1722328 h 2104919"/>
              <a:gd name="connsiteX100" fmla="*/ 1487466 w 2975746"/>
              <a:gd name="connsiteY100" fmla="*/ 1700408 h 2104919"/>
              <a:gd name="connsiteX101" fmla="*/ 1427967 w 2975746"/>
              <a:gd name="connsiteY101" fmla="*/ 1665961 h 2104919"/>
              <a:gd name="connsiteX102" fmla="*/ 1421834 w 2975746"/>
              <a:gd name="connsiteY102" fmla="*/ 1703409 h 2104919"/>
              <a:gd name="connsiteX103" fmla="*/ 1261997 w 2975746"/>
              <a:gd name="connsiteY103" fmla="*/ 1650304 h 2104919"/>
              <a:gd name="connsiteX104" fmla="*/ 1377863 w 2975746"/>
              <a:gd name="connsiteY104" fmla="*/ 1528175 h 2104919"/>
              <a:gd name="connsiteX105" fmla="*/ 1355943 w 2975746"/>
              <a:gd name="connsiteY105" fmla="*/ 1487465 h 2104919"/>
              <a:gd name="connsiteX106" fmla="*/ 1330891 w 2975746"/>
              <a:gd name="connsiteY106" fmla="*/ 1471808 h 2104919"/>
              <a:gd name="connsiteX107" fmla="*/ 1394402 w 2975746"/>
              <a:gd name="connsiteY107" fmla="*/ 1404318 h 2104919"/>
              <a:gd name="connsiteX108" fmla="*/ 1390454 w 2975746"/>
              <a:gd name="connsiteY108" fmla="*/ 1367847 h 2104919"/>
              <a:gd name="connsiteX109" fmla="*/ 1419029 w 2975746"/>
              <a:gd name="connsiteY109" fmla="*/ 1363085 h 2104919"/>
              <a:gd name="connsiteX110" fmla="*/ 1424836 w 2975746"/>
              <a:gd name="connsiteY110" fmla="*/ 1290180 h 2104919"/>
              <a:gd name="connsiteX111" fmla="*/ 1327759 w 2975746"/>
              <a:gd name="connsiteY111" fmla="*/ 1293931 h 2104919"/>
              <a:gd name="connsiteX112" fmla="*/ 1279182 w 2975746"/>
              <a:gd name="connsiteY112" fmla="*/ 1288841 h 2104919"/>
              <a:gd name="connsiteX113" fmla="*/ 1178589 w 2975746"/>
              <a:gd name="connsiteY113" fmla="*/ 1362987 h 2104919"/>
              <a:gd name="connsiteX114" fmla="*/ 1103725 w 2975746"/>
              <a:gd name="connsiteY114" fmla="*/ 1449788 h 2104919"/>
              <a:gd name="connsiteX115" fmla="*/ 1018621 w 2975746"/>
              <a:gd name="connsiteY115" fmla="*/ 1441032 h 2104919"/>
              <a:gd name="connsiteX116" fmla="*/ 940464 w 2975746"/>
              <a:gd name="connsiteY116" fmla="*/ 1272403 h 2104919"/>
              <a:gd name="connsiteX117" fmla="*/ 870677 w 2975746"/>
              <a:gd name="connsiteY117" fmla="*/ 1245516 h 2104919"/>
              <a:gd name="connsiteX118" fmla="*/ 829850 w 2975746"/>
              <a:gd name="connsiteY118" fmla="*/ 1227550 h 2104919"/>
              <a:gd name="connsiteX119" fmla="*/ 804797 w 2975746"/>
              <a:gd name="connsiteY119" fmla="*/ 1180578 h 2104919"/>
              <a:gd name="connsiteX120" fmla="*/ 753193 w 2975746"/>
              <a:gd name="connsiteY120" fmla="*/ 1161169 h 2104919"/>
              <a:gd name="connsiteX121" fmla="*/ 704589 w 2975746"/>
              <a:gd name="connsiteY121" fmla="*/ 1224419 h 2104919"/>
              <a:gd name="connsiteX122" fmla="*/ 638828 w 2975746"/>
              <a:gd name="connsiteY122" fmla="*/ 1221287 h 2104919"/>
              <a:gd name="connsiteX123" fmla="*/ 594236 w 2975746"/>
              <a:gd name="connsiteY123" fmla="*/ 1160288 h 2104919"/>
              <a:gd name="connsiteX124" fmla="*/ 521461 w 2975746"/>
              <a:gd name="connsiteY124" fmla="*/ 1153275 h 2104919"/>
              <a:gd name="connsiteX125" fmla="*/ 526093 w 2975746"/>
              <a:gd name="connsiteY125" fmla="*/ 1233813 h 2104919"/>
              <a:gd name="connsiteX126" fmla="*/ 501041 w 2975746"/>
              <a:gd name="connsiteY126" fmla="*/ 1249471 h 2104919"/>
              <a:gd name="connsiteX127" fmla="*/ 504923 w 2975746"/>
              <a:gd name="connsiteY127" fmla="*/ 1320615 h 2104919"/>
              <a:gd name="connsiteX128" fmla="*/ 369779 w 2975746"/>
              <a:gd name="connsiteY128" fmla="*/ 1318364 h 2104919"/>
              <a:gd name="connsiteX129" fmla="*/ 356993 w 2975746"/>
              <a:gd name="connsiteY129" fmla="*/ 1308316 h 2104919"/>
              <a:gd name="connsiteX130" fmla="*/ 269310 w 2975746"/>
              <a:gd name="connsiteY130" fmla="*/ 1315232 h 2104919"/>
              <a:gd name="connsiteX131" fmla="*/ 271691 w 2975746"/>
              <a:gd name="connsiteY131" fmla="*/ 1267509 h 2104919"/>
              <a:gd name="connsiteX132" fmla="*/ 296873 w 2975746"/>
              <a:gd name="connsiteY132" fmla="*/ 1247220 h 2104919"/>
              <a:gd name="connsiteX133" fmla="*/ 272441 w 2975746"/>
              <a:gd name="connsiteY133" fmla="*/ 1202498 h 2104919"/>
              <a:gd name="connsiteX134" fmla="*/ 280792 w 2975746"/>
              <a:gd name="connsiteY134" fmla="*/ 1189254 h 2104919"/>
              <a:gd name="connsiteX135" fmla="*/ 291100 w 2975746"/>
              <a:gd name="connsiteY135" fmla="*/ 1116577 h 2104919"/>
              <a:gd name="connsiteX136" fmla="*/ 322545 w 2975746"/>
              <a:gd name="connsiteY136" fmla="*/ 973898 h 2104919"/>
              <a:gd name="connsiteX137" fmla="*/ 307769 w 2975746"/>
              <a:gd name="connsiteY137" fmla="*/ 941702 h 2104919"/>
              <a:gd name="connsiteX138" fmla="*/ 262296 w 2975746"/>
              <a:gd name="connsiteY138" fmla="*/ 931558 h 2104919"/>
              <a:gd name="connsiteX139" fmla="*/ 234863 w 2975746"/>
              <a:gd name="connsiteY139" fmla="*/ 911268 h 2104919"/>
              <a:gd name="connsiteX140" fmla="*/ 178496 w 2975746"/>
              <a:gd name="connsiteY140" fmla="*/ 926045 h 2104919"/>
              <a:gd name="connsiteX141" fmla="*/ 144050 w 2975746"/>
              <a:gd name="connsiteY141" fmla="*/ 911268 h 2104919"/>
              <a:gd name="connsiteX142" fmla="*/ 115866 w 2975746"/>
              <a:gd name="connsiteY142" fmla="*/ 911268 h 2104919"/>
              <a:gd name="connsiteX143" fmla="*/ 115866 w 2975746"/>
              <a:gd name="connsiteY143" fmla="*/ 923794 h 2104919"/>
              <a:gd name="connsiteX144" fmla="*/ 75156 w 2975746"/>
              <a:gd name="connsiteY144" fmla="*/ 920663 h 2104919"/>
              <a:gd name="connsiteX145" fmla="*/ 0 w 2975746"/>
              <a:gd name="connsiteY145" fmla="*/ 864295 h 2104919"/>
              <a:gd name="connsiteX0" fmla="*/ 0 w 2975746"/>
              <a:gd name="connsiteY0" fmla="*/ 864295 h 2104919"/>
              <a:gd name="connsiteX1" fmla="*/ 322545 w 2975746"/>
              <a:gd name="connsiteY1" fmla="*/ 876821 h 2104919"/>
              <a:gd name="connsiteX2" fmla="*/ 742167 w 2975746"/>
              <a:gd name="connsiteY2" fmla="*/ 789139 h 2104919"/>
              <a:gd name="connsiteX3" fmla="*/ 1086634 w 2975746"/>
              <a:gd name="connsiteY3" fmla="*/ 541749 h 2104919"/>
              <a:gd name="connsiteX4" fmla="*/ 1255734 w 2975746"/>
              <a:gd name="connsiteY4" fmla="*/ 294361 h 2104919"/>
              <a:gd name="connsiteX5" fmla="*/ 1265129 w 2975746"/>
              <a:gd name="connsiteY5" fmla="*/ 216074 h 2104919"/>
              <a:gd name="connsiteX6" fmla="*/ 1305839 w 2975746"/>
              <a:gd name="connsiteY6" fmla="*/ 153443 h 2104919"/>
              <a:gd name="connsiteX7" fmla="*/ 1334022 w 2975746"/>
              <a:gd name="connsiteY7" fmla="*/ 184758 h 2104919"/>
              <a:gd name="connsiteX8" fmla="*/ 1459282 w 2975746"/>
              <a:gd name="connsiteY8" fmla="*/ 178495 h 2104919"/>
              <a:gd name="connsiteX9" fmla="*/ 2026085 w 2975746"/>
              <a:gd name="connsiteY9" fmla="*/ 0 h 2104919"/>
              <a:gd name="connsiteX10" fmla="*/ 2029217 w 2975746"/>
              <a:gd name="connsiteY10" fmla="*/ 25052 h 2104919"/>
              <a:gd name="connsiteX11" fmla="*/ 2051137 w 2975746"/>
              <a:gd name="connsiteY11" fmla="*/ 34446 h 2104919"/>
              <a:gd name="connsiteX12" fmla="*/ 2048006 w 2975746"/>
              <a:gd name="connsiteY12" fmla="*/ 109602 h 2104919"/>
              <a:gd name="connsiteX13" fmla="*/ 2094978 w 2975746"/>
              <a:gd name="connsiteY13" fmla="*/ 153443 h 2104919"/>
              <a:gd name="connsiteX14" fmla="*/ 2195187 w 2975746"/>
              <a:gd name="connsiteY14" fmla="*/ 325676 h 2104919"/>
              <a:gd name="connsiteX15" fmla="*/ 2198318 w 2975746"/>
              <a:gd name="connsiteY15" fmla="*/ 479120 h 2104919"/>
              <a:gd name="connsiteX16" fmla="*/ 2235896 w 2975746"/>
              <a:gd name="connsiteY16" fmla="*/ 548013 h 2104919"/>
              <a:gd name="connsiteX17" fmla="*/ 2270343 w 2975746"/>
              <a:gd name="connsiteY17" fmla="*/ 579328 h 2104919"/>
              <a:gd name="connsiteX18" fmla="*/ 2351762 w 2975746"/>
              <a:gd name="connsiteY18" fmla="*/ 579328 h 2104919"/>
              <a:gd name="connsiteX19" fmla="*/ 2398734 w 2975746"/>
              <a:gd name="connsiteY19" fmla="*/ 635695 h 2104919"/>
              <a:gd name="connsiteX20" fmla="*/ 2439444 w 2975746"/>
              <a:gd name="connsiteY20" fmla="*/ 663879 h 2104919"/>
              <a:gd name="connsiteX21" fmla="*/ 2461365 w 2975746"/>
              <a:gd name="connsiteY21" fmla="*/ 701457 h 2104919"/>
              <a:gd name="connsiteX22" fmla="*/ 2533389 w 2975746"/>
              <a:gd name="connsiteY22" fmla="*/ 641958 h 2104919"/>
              <a:gd name="connsiteX23" fmla="*/ 2555310 w 2975746"/>
              <a:gd name="connsiteY23" fmla="*/ 657616 h 2104919"/>
              <a:gd name="connsiteX24" fmla="*/ 2549047 w 2975746"/>
              <a:gd name="connsiteY24" fmla="*/ 682668 h 2104919"/>
              <a:gd name="connsiteX25" fmla="*/ 2602282 w 2975746"/>
              <a:gd name="connsiteY25" fmla="*/ 745298 h 2104919"/>
              <a:gd name="connsiteX26" fmla="*/ 2583493 w 2975746"/>
              <a:gd name="connsiteY26" fmla="*/ 779039 h 2104919"/>
              <a:gd name="connsiteX27" fmla="*/ 2495811 w 2975746"/>
              <a:gd name="connsiteY27" fmla="*/ 873689 h 2104919"/>
              <a:gd name="connsiteX28" fmla="*/ 2624203 w 2975746"/>
              <a:gd name="connsiteY28" fmla="*/ 926926 h 2104919"/>
              <a:gd name="connsiteX29" fmla="*/ 2668044 w 2975746"/>
              <a:gd name="connsiteY29" fmla="*/ 998950 h 2104919"/>
              <a:gd name="connsiteX30" fmla="*/ 2693096 w 2975746"/>
              <a:gd name="connsiteY30" fmla="*/ 1033397 h 2104919"/>
              <a:gd name="connsiteX31" fmla="*/ 2764651 w 2975746"/>
              <a:gd name="connsiteY31" fmla="*/ 1089529 h 2104919"/>
              <a:gd name="connsiteX32" fmla="*/ 2696228 w 2975746"/>
              <a:gd name="connsiteY32" fmla="*/ 1168052 h 2104919"/>
              <a:gd name="connsiteX33" fmla="*/ 2780778 w 2975746"/>
              <a:gd name="connsiteY33" fmla="*/ 1183709 h 2104919"/>
              <a:gd name="connsiteX34" fmla="*/ 2830883 w 2975746"/>
              <a:gd name="connsiteY34" fmla="*/ 1161789 h 2104919"/>
              <a:gd name="connsiteX35" fmla="*/ 2849671 w 2975746"/>
              <a:gd name="connsiteY35" fmla="*/ 1193104 h 2104919"/>
              <a:gd name="connsiteX36" fmla="*/ 2812093 w 2975746"/>
              <a:gd name="connsiteY36" fmla="*/ 1211893 h 2104919"/>
              <a:gd name="connsiteX37" fmla="*/ 2874724 w 2975746"/>
              <a:gd name="connsiteY37" fmla="*/ 1227550 h 2104919"/>
              <a:gd name="connsiteX38" fmla="*/ 2884118 w 2975746"/>
              <a:gd name="connsiteY38" fmla="*/ 1180578 h 2104919"/>
              <a:gd name="connsiteX39" fmla="*/ 2962406 w 2975746"/>
              <a:gd name="connsiteY39" fmla="*/ 1252602 h 2104919"/>
              <a:gd name="connsiteX40" fmla="*/ 2968669 w 2975746"/>
              <a:gd name="connsiteY40" fmla="*/ 1293312 h 2104919"/>
              <a:gd name="connsiteX41" fmla="*/ 2853274 w 2975746"/>
              <a:gd name="connsiteY41" fmla="*/ 1314880 h 2104919"/>
              <a:gd name="connsiteX42" fmla="*/ 2746096 w 2975746"/>
              <a:gd name="connsiteY42" fmla="*/ 1283682 h 2104919"/>
              <a:gd name="connsiteX43" fmla="*/ 2708871 w 2975746"/>
              <a:gd name="connsiteY43" fmla="*/ 1355353 h 2104919"/>
              <a:gd name="connsiteX44" fmla="*/ 2630466 w 2975746"/>
              <a:gd name="connsiteY44" fmla="*/ 1340284 h 2104919"/>
              <a:gd name="connsiteX45" fmla="*/ 2611677 w 2975746"/>
              <a:gd name="connsiteY45" fmla="*/ 1387257 h 2104919"/>
              <a:gd name="connsiteX46" fmla="*/ 2642992 w 2975746"/>
              <a:gd name="connsiteY46" fmla="*/ 1424835 h 2104919"/>
              <a:gd name="connsiteX47" fmla="*/ 2596019 w 2975746"/>
              <a:gd name="connsiteY47" fmla="*/ 1487465 h 2104919"/>
              <a:gd name="connsiteX48" fmla="*/ 2642992 w 2975746"/>
              <a:gd name="connsiteY48" fmla="*/ 1509386 h 2104919"/>
              <a:gd name="connsiteX49" fmla="*/ 2621071 w 2975746"/>
              <a:gd name="connsiteY49" fmla="*/ 1609594 h 2104919"/>
              <a:gd name="connsiteX50" fmla="*/ 2642992 w 2975746"/>
              <a:gd name="connsiteY50" fmla="*/ 1700054 h 2104919"/>
              <a:gd name="connsiteX51" fmla="*/ 2715017 w 2975746"/>
              <a:gd name="connsiteY51" fmla="*/ 1715948 h 2104919"/>
              <a:gd name="connsiteX52" fmla="*/ 2752595 w 2975746"/>
              <a:gd name="connsiteY52" fmla="*/ 1750512 h 2104919"/>
              <a:gd name="connsiteX53" fmla="*/ 2721280 w 2975746"/>
              <a:gd name="connsiteY53" fmla="*/ 1781827 h 2104919"/>
              <a:gd name="connsiteX54" fmla="*/ 2664913 w 2975746"/>
              <a:gd name="connsiteY54" fmla="*/ 1753643 h 2104919"/>
              <a:gd name="connsiteX55" fmla="*/ 2633597 w 2975746"/>
              <a:gd name="connsiteY55" fmla="*/ 1794353 h 2104919"/>
              <a:gd name="connsiteX56" fmla="*/ 2608545 w 2975746"/>
              <a:gd name="connsiteY56" fmla="*/ 1775564 h 2104919"/>
              <a:gd name="connsiteX57" fmla="*/ 2577230 w 2975746"/>
              <a:gd name="connsiteY57" fmla="*/ 1822537 h 2104919"/>
              <a:gd name="connsiteX58" fmla="*/ 2477375 w 2975746"/>
              <a:gd name="connsiteY58" fmla="*/ 1797014 h 2104919"/>
              <a:gd name="connsiteX59" fmla="*/ 2486417 w 2975746"/>
              <a:gd name="connsiteY59" fmla="*/ 1753643 h 2104919"/>
              <a:gd name="connsiteX60" fmla="*/ 2414392 w 2975746"/>
              <a:gd name="connsiteY60" fmla="*/ 1687882 h 2104919"/>
              <a:gd name="connsiteX61" fmla="*/ 2414157 w 2975746"/>
              <a:gd name="connsiteY61" fmla="*/ 1696806 h 2104919"/>
              <a:gd name="connsiteX62" fmla="*/ 2345499 w 2975746"/>
              <a:gd name="connsiteY62" fmla="*/ 1719197 h 2104919"/>
              <a:gd name="connsiteX63" fmla="*/ 2424536 w 2975746"/>
              <a:gd name="connsiteY63" fmla="*/ 1803783 h 2104919"/>
              <a:gd name="connsiteX64" fmla="*/ 2257817 w 2975746"/>
              <a:gd name="connsiteY64" fmla="*/ 1932139 h 2104919"/>
              <a:gd name="connsiteX65" fmla="*/ 2219130 w 2975746"/>
              <a:gd name="connsiteY65" fmla="*/ 1927442 h 2104919"/>
              <a:gd name="connsiteX66" fmla="*/ 2185792 w 2975746"/>
              <a:gd name="connsiteY66" fmla="*/ 1919614 h 2104919"/>
              <a:gd name="connsiteX67" fmla="*/ 2170134 w 2975746"/>
              <a:gd name="connsiteY67" fmla="*/ 1881682 h 2104919"/>
              <a:gd name="connsiteX68" fmla="*/ 2076189 w 2975746"/>
              <a:gd name="connsiteY68" fmla="*/ 1884696 h 2104919"/>
              <a:gd name="connsiteX69" fmla="*/ 2076189 w 2975746"/>
              <a:gd name="connsiteY69" fmla="*/ 1844457 h 2104919"/>
              <a:gd name="connsiteX70" fmla="*/ 2135688 w 2975746"/>
              <a:gd name="connsiteY70" fmla="*/ 1842696 h 2104919"/>
              <a:gd name="connsiteX71" fmla="*/ 2035480 w 2975746"/>
              <a:gd name="connsiteY71" fmla="*/ 1766169 h 2104919"/>
              <a:gd name="connsiteX72" fmla="*/ 2053649 w 2975746"/>
              <a:gd name="connsiteY72" fmla="*/ 1730483 h 2104919"/>
              <a:gd name="connsiteX73" fmla="*/ 2004165 w 2975746"/>
              <a:gd name="connsiteY73" fmla="*/ 1684750 h 2104919"/>
              <a:gd name="connsiteX74" fmla="*/ 1910220 w 2975746"/>
              <a:gd name="connsiteY74" fmla="*/ 1731723 h 2104919"/>
              <a:gd name="connsiteX75" fmla="*/ 1919614 w 2975746"/>
              <a:gd name="connsiteY75" fmla="*/ 1775563 h 2104919"/>
              <a:gd name="connsiteX76" fmla="*/ 1966587 w 2975746"/>
              <a:gd name="connsiteY76" fmla="*/ 1784487 h 2104919"/>
              <a:gd name="connsiteX77" fmla="*/ 1882036 w 2975746"/>
              <a:gd name="connsiteY77" fmla="*/ 1954190 h 2104919"/>
              <a:gd name="connsiteX78" fmla="*/ 1932140 w 2975746"/>
              <a:gd name="connsiteY78" fmla="*/ 2019821 h 2104919"/>
              <a:gd name="connsiteX79" fmla="*/ 1972850 w 2975746"/>
              <a:gd name="connsiteY79" fmla="*/ 2038610 h 2104919"/>
              <a:gd name="connsiteX80" fmla="*/ 1964336 w 2975746"/>
              <a:gd name="connsiteY80" fmla="*/ 2060791 h 2104919"/>
              <a:gd name="connsiteX81" fmla="*/ 1970469 w 2975746"/>
              <a:gd name="connsiteY81" fmla="*/ 2103003 h 2104919"/>
              <a:gd name="connsiteX82" fmla="*/ 1930640 w 2975746"/>
              <a:gd name="connsiteY82" fmla="*/ 2093346 h 2104919"/>
              <a:gd name="connsiteX83" fmla="*/ 1934521 w 2975746"/>
              <a:gd name="connsiteY83" fmla="*/ 2054529 h 2104919"/>
              <a:gd name="connsiteX84" fmla="*/ 1875773 w 2975746"/>
              <a:gd name="connsiteY84" fmla="*/ 2016690 h 2104919"/>
              <a:gd name="connsiteX85" fmla="*/ 1878023 w 2975746"/>
              <a:gd name="connsiteY85" fmla="*/ 2080952 h 2104919"/>
              <a:gd name="connsiteX86" fmla="*/ 1819406 w 2975746"/>
              <a:gd name="connsiteY86" fmla="*/ 2076189 h 2104919"/>
              <a:gd name="connsiteX87" fmla="*/ 1750252 w 2975746"/>
              <a:gd name="connsiteY87" fmla="*/ 2101860 h 2104919"/>
              <a:gd name="connsiteX88" fmla="*/ 1686381 w 2975746"/>
              <a:gd name="connsiteY88" fmla="*/ 2075309 h 2104919"/>
              <a:gd name="connsiteX89" fmla="*/ 1694896 w 2975746"/>
              <a:gd name="connsiteY89" fmla="*/ 2045754 h 2104919"/>
              <a:gd name="connsiteX90" fmla="*/ 1628384 w 2975746"/>
              <a:gd name="connsiteY90" fmla="*/ 2016690 h 2104919"/>
              <a:gd name="connsiteX91" fmla="*/ 1628384 w 2975746"/>
              <a:gd name="connsiteY91" fmla="*/ 1944665 h 2104919"/>
              <a:gd name="connsiteX92" fmla="*/ 1625252 w 2975746"/>
              <a:gd name="connsiteY92" fmla="*/ 1882035 h 2104919"/>
              <a:gd name="connsiteX93" fmla="*/ 1647173 w 2975746"/>
              <a:gd name="connsiteY93" fmla="*/ 1847589 h 2104919"/>
              <a:gd name="connsiteX94" fmla="*/ 1590806 w 2975746"/>
              <a:gd name="connsiteY94" fmla="*/ 1769301 h 2104919"/>
              <a:gd name="connsiteX95" fmla="*/ 1566504 w 2975746"/>
              <a:gd name="connsiteY95" fmla="*/ 1804628 h 2104919"/>
              <a:gd name="connsiteX96" fmla="*/ 1528176 w 2975746"/>
              <a:gd name="connsiteY96" fmla="*/ 1759906 h 2104919"/>
              <a:gd name="connsiteX97" fmla="*/ 1499992 w 2975746"/>
              <a:gd name="connsiteY97" fmla="*/ 1810010 h 2104919"/>
              <a:gd name="connsiteX98" fmla="*/ 1435730 w 2975746"/>
              <a:gd name="connsiteY98" fmla="*/ 1774813 h 2104919"/>
              <a:gd name="connsiteX99" fmla="*/ 1462414 w 2975746"/>
              <a:gd name="connsiteY99" fmla="*/ 1722328 h 2104919"/>
              <a:gd name="connsiteX100" fmla="*/ 1487466 w 2975746"/>
              <a:gd name="connsiteY100" fmla="*/ 1700408 h 2104919"/>
              <a:gd name="connsiteX101" fmla="*/ 1427967 w 2975746"/>
              <a:gd name="connsiteY101" fmla="*/ 1665961 h 2104919"/>
              <a:gd name="connsiteX102" fmla="*/ 1421834 w 2975746"/>
              <a:gd name="connsiteY102" fmla="*/ 1703409 h 2104919"/>
              <a:gd name="connsiteX103" fmla="*/ 1261997 w 2975746"/>
              <a:gd name="connsiteY103" fmla="*/ 1650304 h 2104919"/>
              <a:gd name="connsiteX104" fmla="*/ 1377863 w 2975746"/>
              <a:gd name="connsiteY104" fmla="*/ 1528175 h 2104919"/>
              <a:gd name="connsiteX105" fmla="*/ 1355943 w 2975746"/>
              <a:gd name="connsiteY105" fmla="*/ 1487465 h 2104919"/>
              <a:gd name="connsiteX106" fmla="*/ 1330891 w 2975746"/>
              <a:gd name="connsiteY106" fmla="*/ 1471808 h 2104919"/>
              <a:gd name="connsiteX107" fmla="*/ 1394402 w 2975746"/>
              <a:gd name="connsiteY107" fmla="*/ 1404318 h 2104919"/>
              <a:gd name="connsiteX108" fmla="*/ 1390454 w 2975746"/>
              <a:gd name="connsiteY108" fmla="*/ 1367847 h 2104919"/>
              <a:gd name="connsiteX109" fmla="*/ 1419029 w 2975746"/>
              <a:gd name="connsiteY109" fmla="*/ 1363085 h 2104919"/>
              <a:gd name="connsiteX110" fmla="*/ 1424836 w 2975746"/>
              <a:gd name="connsiteY110" fmla="*/ 1290180 h 2104919"/>
              <a:gd name="connsiteX111" fmla="*/ 1327759 w 2975746"/>
              <a:gd name="connsiteY111" fmla="*/ 1293931 h 2104919"/>
              <a:gd name="connsiteX112" fmla="*/ 1279182 w 2975746"/>
              <a:gd name="connsiteY112" fmla="*/ 1288841 h 2104919"/>
              <a:gd name="connsiteX113" fmla="*/ 1178589 w 2975746"/>
              <a:gd name="connsiteY113" fmla="*/ 1362987 h 2104919"/>
              <a:gd name="connsiteX114" fmla="*/ 1103725 w 2975746"/>
              <a:gd name="connsiteY114" fmla="*/ 1449788 h 2104919"/>
              <a:gd name="connsiteX115" fmla="*/ 1018621 w 2975746"/>
              <a:gd name="connsiteY115" fmla="*/ 1441032 h 2104919"/>
              <a:gd name="connsiteX116" fmla="*/ 940464 w 2975746"/>
              <a:gd name="connsiteY116" fmla="*/ 1272403 h 2104919"/>
              <a:gd name="connsiteX117" fmla="*/ 870677 w 2975746"/>
              <a:gd name="connsiteY117" fmla="*/ 1245516 h 2104919"/>
              <a:gd name="connsiteX118" fmla="*/ 829850 w 2975746"/>
              <a:gd name="connsiteY118" fmla="*/ 1227550 h 2104919"/>
              <a:gd name="connsiteX119" fmla="*/ 804797 w 2975746"/>
              <a:gd name="connsiteY119" fmla="*/ 1180578 h 2104919"/>
              <a:gd name="connsiteX120" fmla="*/ 753193 w 2975746"/>
              <a:gd name="connsiteY120" fmla="*/ 1161169 h 2104919"/>
              <a:gd name="connsiteX121" fmla="*/ 704589 w 2975746"/>
              <a:gd name="connsiteY121" fmla="*/ 1224419 h 2104919"/>
              <a:gd name="connsiteX122" fmla="*/ 638828 w 2975746"/>
              <a:gd name="connsiteY122" fmla="*/ 1221287 h 2104919"/>
              <a:gd name="connsiteX123" fmla="*/ 594236 w 2975746"/>
              <a:gd name="connsiteY123" fmla="*/ 1181385 h 2104919"/>
              <a:gd name="connsiteX124" fmla="*/ 521461 w 2975746"/>
              <a:gd name="connsiteY124" fmla="*/ 1153275 h 2104919"/>
              <a:gd name="connsiteX125" fmla="*/ 526093 w 2975746"/>
              <a:gd name="connsiteY125" fmla="*/ 1233813 h 2104919"/>
              <a:gd name="connsiteX126" fmla="*/ 501041 w 2975746"/>
              <a:gd name="connsiteY126" fmla="*/ 1249471 h 2104919"/>
              <a:gd name="connsiteX127" fmla="*/ 504923 w 2975746"/>
              <a:gd name="connsiteY127" fmla="*/ 1320615 h 2104919"/>
              <a:gd name="connsiteX128" fmla="*/ 369779 w 2975746"/>
              <a:gd name="connsiteY128" fmla="*/ 1318364 h 2104919"/>
              <a:gd name="connsiteX129" fmla="*/ 356993 w 2975746"/>
              <a:gd name="connsiteY129" fmla="*/ 1308316 h 2104919"/>
              <a:gd name="connsiteX130" fmla="*/ 269310 w 2975746"/>
              <a:gd name="connsiteY130" fmla="*/ 1315232 h 2104919"/>
              <a:gd name="connsiteX131" fmla="*/ 271691 w 2975746"/>
              <a:gd name="connsiteY131" fmla="*/ 1267509 h 2104919"/>
              <a:gd name="connsiteX132" fmla="*/ 296873 w 2975746"/>
              <a:gd name="connsiteY132" fmla="*/ 1247220 h 2104919"/>
              <a:gd name="connsiteX133" fmla="*/ 272441 w 2975746"/>
              <a:gd name="connsiteY133" fmla="*/ 1202498 h 2104919"/>
              <a:gd name="connsiteX134" fmla="*/ 280792 w 2975746"/>
              <a:gd name="connsiteY134" fmla="*/ 1189254 h 2104919"/>
              <a:gd name="connsiteX135" fmla="*/ 291100 w 2975746"/>
              <a:gd name="connsiteY135" fmla="*/ 1116577 h 2104919"/>
              <a:gd name="connsiteX136" fmla="*/ 322545 w 2975746"/>
              <a:gd name="connsiteY136" fmla="*/ 973898 h 2104919"/>
              <a:gd name="connsiteX137" fmla="*/ 307769 w 2975746"/>
              <a:gd name="connsiteY137" fmla="*/ 941702 h 2104919"/>
              <a:gd name="connsiteX138" fmla="*/ 262296 w 2975746"/>
              <a:gd name="connsiteY138" fmla="*/ 931558 h 2104919"/>
              <a:gd name="connsiteX139" fmla="*/ 234863 w 2975746"/>
              <a:gd name="connsiteY139" fmla="*/ 911268 h 2104919"/>
              <a:gd name="connsiteX140" fmla="*/ 178496 w 2975746"/>
              <a:gd name="connsiteY140" fmla="*/ 926045 h 2104919"/>
              <a:gd name="connsiteX141" fmla="*/ 144050 w 2975746"/>
              <a:gd name="connsiteY141" fmla="*/ 911268 h 2104919"/>
              <a:gd name="connsiteX142" fmla="*/ 115866 w 2975746"/>
              <a:gd name="connsiteY142" fmla="*/ 911268 h 2104919"/>
              <a:gd name="connsiteX143" fmla="*/ 115866 w 2975746"/>
              <a:gd name="connsiteY143" fmla="*/ 923794 h 2104919"/>
              <a:gd name="connsiteX144" fmla="*/ 75156 w 2975746"/>
              <a:gd name="connsiteY144" fmla="*/ 920663 h 2104919"/>
              <a:gd name="connsiteX145" fmla="*/ 0 w 2975746"/>
              <a:gd name="connsiteY145" fmla="*/ 864295 h 2104919"/>
              <a:gd name="connsiteX0" fmla="*/ 0 w 2975746"/>
              <a:gd name="connsiteY0" fmla="*/ 864295 h 2104919"/>
              <a:gd name="connsiteX1" fmla="*/ 322545 w 2975746"/>
              <a:gd name="connsiteY1" fmla="*/ 876821 h 2104919"/>
              <a:gd name="connsiteX2" fmla="*/ 742167 w 2975746"/>
              <a:gd name="connsiteY2" fmla="*/ 789139 h 2104919"/>
              <a:gd name="connsiteX3" fmla="*/ 1086634 w 2975746"/>
              <a:gd name="connsiteY3" fmla="*/ 541749 h 2104919"/>
              <a:gd name="connsiteX4" fmla="*/ 1255734 w 2975746"/>
              <a:gd name="connsiteY4" fmla="*/ 294361 h 2104919"/>
              <a:gd name="connsiteX5" fmla="*/ 1265129 w 2975746"/>
              <a:gd name="connsiteY5" fmla="*/ 216074 h 2104919"/>
              <a:gd name="connsiteX6" fmla="*/ 1305839 w 2975746"/>
              <a:gd name="connsiteY6" fmla="*/ 153443 h 2104919"/>
              <a:gd name="connsiteX7" fmla="*/ 1334022 w 2975746"/>
              <a:gd name="connsiteY7" fmla="*/ 184758 h 2104919"/>
              <a:gd name="connsiteX8" fmla="*/ 1459282 w 2975746"/>
              <a:gd name="connsiteY8" fmla="*/ 178495 h 2104919"/>
              <a:gd name="connsiteX9" fmla="*/ 2026085 w 2975746"/>
              <a:gd name="connsiteY9" fmla="*/ 0 h 2104919"/>
              <a:gd name="connsiteX10" fmla="*/ 2029217 w 2975746"/>
              <a:gd name="connsiteY10" fmla="*/ 25052 h 2104919"/>
              <a:gd name="connsiteX11" fmla="*/ 2051137 w 2975746"/>
              <a:gd name="connsiteY11" fmla="*/ 34446 h 2104919"/>
              <a:gd name="connsiteX12" fmla="*/ 2048006 w 2975746"/>
              <a:gd name="connsiteY12" fmla="*/ 109602 h 2104919"/>
              <a:gd name="connsiteX13" fmla="*/ 2094978 w 2975746"/>
              <a:gd name="connsiteY13" fmla="*/ 153443 h 2104919"/>
              <a:gd name="connsiteX14" fmla="*/ 2195187 w 2975746"/>
              <a:gd name="connsiteY14" fmla="*/ 325676 h 2104919"/>
              <a:gd name="connsiteX15" fmla="*/ 2198318 w 2975746"/>
              <a:gd name="connsiteY15" fmla="*/ 479120 h 2104919"/>
              <a:gd name="connsiteX16" fmla="*/ 2235896 w 2975746"/>
              <a:gd name="connsiteY16" fmla="*/ 548013 h 2104919"/>
              <a:gd name="connsiteX17" fmla="*/ 2270343 w 2975746"/>
              <a:gd name="connsiteY17" fmla="*/ 579328 h 2104919"/>
              <a:gd name="connsiteX18" fmla="*/ 2351762 w 2975746"/>
              <a:gd name="connsiteY18" fmla="*/ 579328 h 2104919"/>
              <a:gd name="connsiteX19" fmla="*/ 2398734 w 2975746"/>
              <a:gd name="connsiteY19" fmla="*/ 635695 h 2104919"/>
              <a:gd name="connsiteX20" fmla="*/ 2439444 w 2975746"/>
              <a:gd name="connsiteY20" fmla="*/ 663879 h 2104919"/>
              <a:gd name="connsiteX21" fmla="*/ 2461365 w 2975746"/>
              <a:gd name="connsiteY21" fmla="*/ 701457 h 2104919"/>
              <a:gd name="connsiteX22" fmla="*/ 2533389 w 2975746"/>
              <a:gd name="connsiteY22" fmla="*/ 641958 h 2104919"/>
              <a:gd name="connsiteX23" fmla="*/ 2555310 w 2975746"/>
              <a:gd name="connsiteY23" fmla="*/ 657616 h 2104919"/>
              <a:gd name="connsiteX24" fmla="*/ 2549047 w 2975746"/>
              <a:gd name="connsiteY24" fmla="*/ 682668 h 2104919"/>
              <a:gd name="connsiteX25" fmla="*/ 2602282 w 2975746"/>
              <a:gd name="connsiteY25" fmla="*/ 745298 h 2104919"/>
              <a:gd name="connsiteX26" fmla="*/ 2583493 w 2975746"/>
              <a:gd name="connsiteY26" fmla="*/ 779039 h 2104919"/>
              <a:gd name="connsiteX27" fmla="*/ 2495811 w 2975746"/>
              <a:gd name="connsiteY27" fmla="*/ 873689 h 2104919"/>
              <a:gd name="connsiteX28" fmla="*/ 2624203 w 2975746"/>
              <a:gd name="connsiteY28" fmla="*/ 926926 h 2104919"/>
              <a:gd name="connsiteX29" fmla="*/ 2668044 w 2975746"/>
              <a:gd name="connsiteY29" fmla="*/ 998950 h 2104919"/>
              <a:gd name="connsiteX30" fmla="*/ 2693096 w 2975746"/>
              <a:gd name="connsiteY30" fmla="*/ 1033397 h 2104919"/>
              <a:gd name="connsiteX31" fmla="*/ 2764651 w 2975746"/>
              <a:gd name="connsiteY31" fmla="*/ 1089529 h 2104919"/>
              <a:gd name="connsiteX32" fmla="*/ 2696228 w 2975746"/>
              <a:gd name="connsiteY32" fmla="*/ 1168052 h 2104919"/>
              <a:gd name="connsiteX33" fmla="*/ 2780778 w 2975746"/>
              <a:gd name="connsiteY33" fmla="*/ 1183709 h 2104919"/>
              <a:gd name="connsiteX34" fmla="*/ 2830883 w 2975746"/>
              <a:gd name="connsiteY34" fmla="*/ 1161789 h 2104919"/>
              <a:gd name="connsiteX35" fmla="*/ 2849671 w 2975746"/>
              <a:gd name="connsiteY35" fmla="*/ 1193104 h 2104919"/>
              <a:gd name="connsiteX36" fmla="*/ 2812093 w 2975746"/>
              <a:gd name="connsiteY36" fmla="*/ 1211893 h 2104919"/>
              <a:gd name="connsiteX37" fmla="*/ 2874724 w 2975746"/>
              <a:gd name="connsiteY37" fmla="*/ 1227550 h 2104919"/>
              <a:gd name="connsiteX38" fmla="*/ 2884118 w 2975746"/>
              <a:gd name="connsiteY38" fmla="*/ 1180578 h 2104919"/>
              <a:gd name="connsiteX39" fmla="*/ 2962406 w 2975746"/>
              <a:gd name="connsiteY39" fmla="*/ 1252602 h 2104919"/>
              <a:gd name="connsiteX40" fmla="*/ 2968669 w 2975746"/>
              <a:gd name="connsiteY40" fmla="*/ 1293312 h 2104919"/>
              <a:gd name="connsiteX41" fmla="*/ 2853274 w 2975746"/>
              <a:gd name="connsiteY41" fmla="*/ 1314880 h 2104919"/>
              <a:gd name="connsiteX42" fmla="*/ 2746096 w 2975746"/>
              <a:gd name="connsiteY42" fmla="*/ 1283682 h 2104919"/>
              <a:gd name="connsiteX43" fmla="*/ 2708871 w 2975746"/>
              <a:gd name="connsiteY43" fmla="*/ 1355353 h 2104919"/>
              <a:gd name="connsiteX44" fmla="*/ 2630466 w 2975746"/>
              <a:gd name="connsiteY44" fmla="*/ 1340284 h 2104919"/>
              <a:gd name="connsiteX45" fmla="*/ 2611677 w 2975746"/>
              <a:gd name="connsiteY45" fmla="*/ 1387257 h 2104919"/>
              <a:gd name="connsiteX46" fmla="*/ 2642992 w 2975746"/>
              <a:gd name="connsiteY46" fmla="*/ 1424835 h 2104919"/>
              <a:gd name="connsiteX47" fmla="*/ 2596019 w 2975746"/>
              <a:gd name="connsiteY47" fmla="*/ 1487465 h 2104919"/>
              <a:gd name="connsiteX48" fmla="*/ 2642992 w 2975746"/>
              <a:gd name="connsiteY48" fmla="*/ 1509386 h 2104919"/>
              <a:gd name="connsiteX49" fmla="*/ 2621071 w 2975746"/>
              <a:gd name="connsiteY49" fmla="*/ 1609594 h 2104919"/>
              <a:gd name="connsiteX50" fmla="*/ 2642992 w 2975746"/>
              <a:gd name="connsiteY50" fmla="*/ 1700054 h 2104919"/>
              <a:gd name="connsiteX51" fmla="*/ 2715017 w 2975746"/>
              <a:gd name="connsiteY51" fmla="*/ 1715948 h 2104919"/>
              <a:gd name="connsiteX52" fmla="*/ 2752595 w 2975746"/>
              <a:gd name="connsiteY52" fmla="*/ 1750512 h 2104919"/>
              <a:gd name="connsiteX53" fmla="*/ 2721280 w 2975746"/>
              <a:gd name="connsiteY53" fmla="*/ 1781827 h 2104919"/>
              <a:gd name="connsiteX54" fmla="*/ 2664913 w 2975746"/>
              <a:gd name="connsiteY54" fmla="*/ 1753643 h 2104919"/>
              <a:gd name="connsiteX55" fmla="*/ 2633597 w 2975746"/>
              <a:gd name="connsiteY55" fmla="*/ 1794353 h 2104919"/>
              <a:gd name="connsiteX56" fmla="*/ 2608545 w 2975746"/>
              <a:gd name="connsiteY56" fmla="*/ 1775564 h 2104919"/>
              <a:gd name="connsiteX57" fmla="*/ 2577230 w 2975746"/>
              <a:gd name="connsiteY57" fmla="*/ 1822537 h 2104919"/>
              <a:gd name="connsiteX58" fmla="*/ 2477375 w 2975746"/>
              <a:gd name="connsiteY58" fmla="*/ 1797014 h 2104919"/>
              <a:gd name="connsiteX59" fmla="*/ 2486417 w 2975746"/>
              <a:gd name="connsiteY59" fmla="*/ 1753643 h 2104919"/>
              <a:gd name="connsiteX60" fmla="*/ 2414392 w 2975746"/>
              <a:gd name="connsiteY60" fmla="*/ 1687882 h 2104919"/>
              <a:gd name="connsiteX61" fmla="*/ 2414157 w 2975746"/>
              <a:gd name="connsiteY61" fmla="*/ 1696806 h 2104919"/>
              <a:gd name="connsiteX62" fmla="*/ 2345499 w 2975746"/>
              <a:gd name="connsiteY62" fmla="*/ 1719197 h 2104919"/>
              <a:gd name="connsiteX63" fmla="*/ 2424536 w 2975746"/>
              <a:gd name="connsiteY63" fmla="*/ 1803783 h 2104919"/>
              <a:gd name="connsiteX64" fmla="*/ 2257817 w 2975746"/>
              <a:gd name="connsiteY64" fmla="*/ 1932139 h 2104919"/>
              <a:gd name="connsiteX65" fmla="*/ 2219130 w 2975746"/>
              <a:gd name="connsiteY65" fmla="*/ 1927442 h 2104919"/>
              <a:gd name="connsiteX66" fmla="*/ 2185792 w 2975746"/>
              <a:gd name="connsiteY66" fmla="*/ 1919614 h 2104919"/>
              <a:gd name="connsiteX67" fmla="*/ 2170134 w 2975746"/>
              <a:gd name="connsiteY67" fmla="*/ 1881682 h 2104919"/>
              <a:gd name="connsiteX68" fmla="*/ 2076189 w 2975746"/>
              <a:gd name="connsiteY68" fmla="*/ 1884696 h 2104919"/>
              <a:gd name="connsiteX69" fmla="*/ 2076189 w 2975746"/>
              <a:gd name="connsiteY69" fmla="*/ 1844457 h 2104919"/>
              <a:gd name="connsiteX70" fmla="*/ 2135688 w 2975746"/>
              <a:gd name="connsiteY70" fmla="*/ 1842696 h 2104919"/>
              <a:gd name="connsiteX71" fmla="*/ 2035480 w 2975746"/>
              <a:gd name="connsiteY71" fmla="*/ 1766169 h 2104919"/>
              <a:gd name="connsiteX72" fmla="*/ 2053649 w 2975746"/>
              <a:gd name="connsiteY72" fmla="*/ 1730483 h 2104919"/>
              <a:gd name="connsiteX73" fmla="*/ 2004165 w 2975746"/>
              <a:gd name="connsiteY73" fmla="*/ 1684750 h 2104919"/>
              <a:gd name="connsiteX74" fmla="*/ 1910220 w 2975746"/>
              <a:gd name="connsiteY74" fmla="*/ 1731723 h 2104919"/>
              <a:gd name="connsiteX75" fmla="*/ 1919614 w 2975746"/>
              <a:gd name="connsiteY75" fmla="*/ 1775563 h 2104919"/>
              <a:gd name="connsiteX76" fmla="*/ 1966587 w 2975746"/>
              <a:gd name="connsiteY76" fmla="*/ 1784487 h 2104919"/>
              <a:gd name="connsiteX77" fmla="*/ 1882036 w 2975746"/>
              <a:gd name="connsiteY77" fmla="*/ 1954190 h 2104919"/>
              <a:gd name="connsiteX78" fmla="*/ 1932140 w 2975746"/>
              <a:gd name="connsiteY78" fmla="*/ 2019821 h 2104919"/>
              <a:gd name="connsiteX79" fmla="*/ 1972850 w 2975746"/>
              <a:gd name="connsiteY79" fmla="*/ 2038610 h 2104919"/>
              <a:gd name="connsiteX80" fmla="*/ 1964336 w 2975746"/>
              <a:gd name="connsiteY80" fmla="*/ 2060791 h 2104919"/>
              <a:gd name="connsiteX81" fmla="*/ 1970469 w 2975746"/>
              <a:gd name="connsiteY81" fmla="*/ 2103003 h 2104919"/>
              <a:gd name="connsiteX82" fmla="*/ 1930640 w 2975746"/>
              <a:gd name="connsiteY82" fmla="*/ 2093346 h 2104919"/>
              <a:gd name="connsiteX83" fmla="*/ 1934521 w 2975746"/>
              <a:gd name="connsiteY83" fmla="*/ 2054529 h 2104919"/>
              <a:gd name="connsiteX84" fmla="*/ 1875773 w 2975746"/>
              <a:gd name="connsiteY84" fmla="*/ 2016690 h 2104919"/>
              <a:gd name="connsiteX85" fmla="*/ 1878023 w 2975746"/>
              <a:gd name="connsiteY85" fmla="*/ 2080952 h 2104919"/>
              <a:gd name="connsiteX86" fmla="*/ 1819406 w 2975746"/>
              <a:gd name="connsiteY86" fmla="*/ 2076189 h 2104919"/>
              <a:gd name="connsiteX87" fmla="*/ 1750252 w 2975746"/>
              <a:gd name="connsiteY87" fmla="*/ 2101860 h 2104919"/>
              <a:gd name="connsiteX88" fmla="*/ 1686381 w 2975746"/>
              <a:gd name="connsiteY88" fmla="*/ 2075309 h 2104919"/>
              <a:gd name="connsiteX89" fmla="*/ 1694896 w 2975746"/>
              <a:gd name="connsiteY89" fmla="*/ 2045754 h 2104919"/>
              <a:gd name="connsiteX90" fmla="*/ 1628384 w 2975746"/>
              <a:gd name="connsiteY90" fmla="*/ 2016690 h 2104919"/>
              <a:gd name="connsiteX91" fmla="*/ 1628384 w 2975746"/>
              <a:gd name="connsiteY91" fmla="*/ 1944665 h 2104919"/>
              <a:gd name="connsiteX92" fmla="*/ 1625252 w 2975746"/>
              <a:gd name="connsiteY92" fmla="*/ 1882035 h 2104919"/>
              <a:gd name="connsiteX93" fmla="*/ 1647173 w 2975746"/>
              <a:gd name="connsiteY93" fmla="*/ 1847589 h 2104919"/>
              <a:gd name="connsiteX94" fmla="*/ 1590806 w 2975746"/>
              <a:gd name="connsiteY94" fmla="*/ 1769301 h 2104919"/>
              <a:gd name="connsiteX95" fmla="*/ 1566504 w 2975746"/>
              <a:gd name="connsiteY95" fmla="*/ 1804628 h 2104919"/>
              <a:gd name="connsiteX96" fmla="*/ 1528176 w 2975746"/>
              <a:gd name="connsiteY96" fmla="*/ 1759906 h 2104919"/>
              <a:gd name="connsiteX97" fmla="*/ 1499992 w 2975746"/>
              <a:gd name="connsiteY97" fmla="*/ 1810010 h 2104919"/>
              <a:gd name="connsiteX98" fmla="*/ 1435730 w 2975746"/>
              <a:gd name="connsiteY98" fmla="*/ 1774813 h 2104919"/>
              <a:gd name="connsiteX99" fmla="*/ 1462414 w 2975746"/>
              <a:gd name="connsiteY99" fmla="*/ 1722328 h 2104919"/>
              <a:gd name="connsiteX100" fmla="*/ 1487466 w 2975746"/>
              <a:gd name="connsiteY100" fmla="*/ 1700408 h 2104919"/>
              <a:gd name="connsiteX101" fmla="*/ 1427967 w 2975746"/>
              <a:gd name="connsiteY101" fmla="*/ 1665961 h 2104919"/>
              <a:gd name="connsiteX102" fmla="*/ 1421834 w 2975746"/>
              <a:gd name="connsiteY102" fmla="*/ 1703409 h 2104919"/>
              <a:gd name="connsiteX103" fmla="*/ 1261997 w 2975746"/>
              <a:gd name="connsiteY103" fmla="*/ 1650304 h 2104919"/>
              <a:gd name="connsiteX104" fmla="*/ 1377863 w 2975746"/>
              <a:gd name="connsiteY104" fmla="*/ 1528175 h 2104919"/>
              <a:gd name="connsiteX105" fmla="*/ 1355943 w 2975746"/>
              <a:gd name="connsiteY105" fmla="*/ 1487465 h 2104919"/>
              <a:gd name="connsiteX106" fmla="*/ 1330891 w 2975746"/>
              <a:gd name="connsiteY106" fmla="*/ 1471808 h 2104919"/>
              <a:gd name="connsiteX107" fmla="*/ 1394402 w 2975746"/>
              <a:gd name="connsiteY107" fmla="*/ 1404318 h 2104919"/>
              <a:gd name="connsiteX108" fmla="*/ 1390454 w 2975746"/>
              <a:gd name="connsiteY108" fmla="*/ 1367847 h 2104919"/>
              <a:gd name="connsiteX109" fmla="*/ 1419029 w 2975746"/>
              <a:gd name="connsiteY109" fmla="*/ 1363085 h 2104919"/>
              <a:gd name="connsiteX110" fmla="*/ 1424836 w 2975746"/>
              <a:gd name="connsiteY110" fmla="*/ 1290180 h 2104919"/>
              <a:gd name="connsiteX111" fmla="*/ 1327759 w 2975746"/>
              <a:gd name="connsiteY111" fmla="*/ 1293931 h 2104919"/>
              <a:gd name="connsiteX112" fmla="*/ 1279182 w 2975746"/>
              <a:gd name="connsiteY112" fmla="*/ 1288841 h 2104919"/>
              <a:gd name="connsiteX113" fmla="*/ 1178589 w 2975746"/>
              <a:gd name="connsiteY113" fmla="*/ 1362987 h 2104919"/>
              <a:gd name="connsiteX114" fmla="*/ 1103725 w 2975746"/>
              <a:gd name="connsiteY114" fmla="*/ 1449788 h 2104919"/>
              <a:gd name="connsiteX115" fmla="*/ 1018621 w 2975746"/>
              <a:gd name="connsiteY115" fmla="*/ 1441032 h 2104919"/>
              <a:gd name="connsiteX116" fmla="*/ 940464 w 2975746"/>
              <a:gd name="connsiteY116" fmla="*/ 1272403 h 2104919"/>
              <a:gd name="connsiteX117" fmla="*/ 870677 w 2975746"/>
              <a:gd name="connsiteY117" fmla="*/ 1245516 h 2104919"/>
              <a:gd name="connsiteX118" fmla="*/ 829850 w 2975746"/>
              <a:gd name="connsiteY118" fmla="*/ 1227550 h 2104919"/>
              <a:gd name="connsiteX119" fmla="*/ 804797 w 2975746"/>
              <a:gd name="connsiteY119" fmla="*/ 1180578 h 2104919"/>
              <a:gd name="connsiteX120" fmla="*/ 753193 w 2975746"/>
              <a:gd name="connsiteY120" fmla="*/ 1161169 h 2104919"/>
              <a:gd name="connsiteX121" fmla="*/ 704589 w 2975746"/>
              <a:gd name="connsiteY121" fmla="*/ 1224419 h 2104919"/>
              <a:gd name="connsiteX122" fmla="*/ 638828 w 2975746"/>
              <a:gd name="connsiteY122" fmla="*/ 1221287 h 2104919"/>
              <a:gd name="connsiteX123" fmla="*/ 594236 w 2975746"/>
              <a:gd name="connsiteY123" fmla="*/ 1181385 h 2104919"/>
              <a:gd name="connsiteX124" fmla="*/ 521461 w 2975746"/>
              <a:gd name="connsiteY124" fmla="*/ 1159302 h 2104919"/>
              <a:gd name="connsiteX125" fmla="*/ 526093 w 2975746"/>
              <a:gd name="connsiteY125" fmla="*/ 1233813 h 2104919"/>
              <a:gd name="connsiteX126" fmla="*/ 501041 w 2975746"/>
              <a:gd name="connsiteY126" fmla="*/ 1249471 h 2104919"/>
              <a:gd name="connsiteX127" fmla="*/ 504923 w 2975746"/>
              <a:gd name="connsiteY127" fmla="*/ 1320615 h 2104919"/>
              <a:gd name="connsiteX128" fmla="*/ 369779 w 2975746"/>
              <a:gd name="connsiteY128" fmla="*/ 1318364 h 2104919"/>
              <a:gd name="connsiteX129" fmla="*/ 356993 w 2975746"/>
              <a:gd name="connsiteY129" fmla="*/ 1308316 h 2104919"/>
              <a:gd name="connsiteX130" fmla="*/ 269310 w 2975746"/>
              <a:gd name="connsiteY130" fmla="*/ 1315232 h 2104919"/>
              <a:gd name="connsiteX131" fmla="*/ 271691 w 2975746"/>
              <a:gd name="connsiteY131" fmla="*/ 1267509 h 2104919"/>
              <a:gd name="connsiteX132" fmla="*/ 296873 w 2975746"/>
              <a:gd name="connsiteY132" fmla="*/ 1247220 h 2104919"/>
              <a:gd name="connsiteX133" fmla="*/ 272441 w 2975746"/>
              <a:gd name="connsiteY133" fmla="*/ 1202498 h 2104919"/>
              <a:gd name="connsiteX134" fmla="*/ 280792 w 2975746"/>
              <a:gd name="connsiteY134" fmla="*/ 1189254 h 2104919"/>
              <a:gd name="connsiteX135" fmla="*/ 291100 w 2975746"/>
              <a:gd name="connsiteY135" fmla="*/ 1116577 h 2104919"/>
              <a:gd name="connsiteX136" fmla="*/ 322545 w 2975746"/>
              <a:gd name="connsiteY136" fmla="*/ 973898 h 2104919"/>
              <a:gd name="connsiteX137" fmla="*/ 307769 w 2975746"/>
              <a:gd name="connsiteY137" fmla="*/ 941702 h 2104919"/>
              <a:gd name="connsiteX138" fmla="*/ 262296 w 2975746"/>
              <a:gd name="connsiteY138" fmla="*/ 931558 h 2104919"/>
              <a:gd name="connsiteX139" fmla="*/ 234863 w 2975746"/>
              <a:gd name="connsiteY139" fmla="*/ 911268 h 2104919"/>
              <a:gd name="connsiteX140" fmla="*/ 178496 w 2975746"/>
              <a:gd name="connsiteY140" fmla="*/ 926045 h 2104919"/>
              <a:gd name="connsiteX141" fmla="*/ 144050 w 2975746"/>
              <a:gd name="connsiteY141" fmla="*/ 911268 h 2104919"/>
              <a:gd name="connsiteX142" fmla="*/ 115866 w 2975746"/>
              <a:gd name="connsiteY142" fmla="*/ 911268 h 2104919"/>
              <a:gd name="connsiteX143" fmla="*/ 115866 w 2975746"/>
              <a:gd name="connsiteY143" fmla="*/ 923794 h 2104919"/>
              <a:gd name="connsiteX144" fmla="*/ 75156 w 2975746"/>
              <a:gd name="connsiteY144" fmla="*/ 920663 h 2104919"/>
              <a:gd name="connsiteX145" fmla="*/ 0 w 2975746"/>
              <a:gd name="connsiteY145" fmla="*/ 864295 h 2104919"/>
              <a:gd name="connsiteX0" fmla="*/ 0 w 2975746"/>
              <a:gd name="connsiteY0" fmla="*/ 864295 h 2104919"/>
              <a:gd name="connsiteX1" fmla="*/ 322545 w 2975746"/>
              <a:gd name="connsiteY1" fmla="*/ 876821 h 2104919"/>
              <a:gd name="connsiteX2" fmla="*/ 742167 w 2975746"/>
              <a:gd name="connsiteY2" fmla="*/ 789139 h 2104919"/>
              <a:gd name="connsiteX3" fmla="*/ 1086634 w 2975746"/>
              <a:gd name="connsiteY3" fmla="*/ 541749 h 2104919"/>
              <a:gd name="connsiteX4" fmla="*/ 1255734 w 2975746"/>
              <a:gd name="connsiteY4" fmla="*/ 294361 h 2104919"/>
              <a:gd name="connsiteX5" fmla="*/ 1265129 w 2975746"/>
              <a:gd name="connsiteY5" fmla="*/ 216074 h 2104919"/>
              <a:gd name="connsiteX6" fmla="*/ 1305839 w 2975746"/>
              <a:gd name="connsiteY6" fmla="*/ 153443 h 2104919"/>
              <a:gd name="connsiteX7" fmla="*/ 1334022 w 2975746"/>
              <a:gd name="connsiteY7" fmla="*/ 184758 h 2104919"/>
              <a:gd name="connsiteX8" fmla="*/ 1459282 w 2975746"/>
              <a:gd name="connsiteY8" fmla="*/ 178495 h 2104919"/>
              <a:gd name="connsiteX9" fmla="*/ 2026085 w 2975746"/>
              <a:gd name="connsiteY9" fmla="*/ 0 h 2104919"/>
              <a:gd name="connsiteX10" fmla="*/ 2029217 w 2975746"/>
              <a:gd name="connsiteY10" fmla="*/ 25052 h 2104919"/>
              <a:gd name="connsiteX11" fmla="*/ 2051137 w 2975746"/>
              <a:gd name="connsiteY11" fmla="*/ 34446 h 2104919"/>
              <a:gd name="connsiteX12" fmla="*/ 2048006 w 2975746"/>
              <a:gd name="connsiteY12" fmla="*/ 109602 h 2104919"/>
              <a:gd name="connsiteX13" fmla="*/ 2094978 w 2975746"/>
              <a:gd name="connsiteY13" fmla="*/ 153443 h 2104919"/>
              <a:gd name="connsiteX14" fmla="*/ 2195187 w 2975746"/>
              <a:gd name="connsiteY14" fmla="*/ 325676 h 2104919"/>
              <a:gd name="connsiteX15" fmla="*/ 2198318 w 2975746"/>
              <a:gd name="connsiteY15" fmla="*/ 479120 h 2104919"/>
              <a:gd name="connsiteX16" fmla="*/ 2235896 w 2975746"/>
              <a:gd name="connsiteY16" fmla="*/ 548013 h 2104919"/>
              <a:gd name="connsiteX17" fmla="*/ 2270343 w 2975746"/>
              <a:gd name="connsiteY17" fmla="*/ 579328 h 2104919"/>
              <a:gd name="connsiteX18" fmla="*/ 2351762 w 2975746"/>
              <a:gd name="connsiteY18" fmla="*/ 579328 h 2104919"/>
              <a:gd name="connsiteX19" fmla="*/ 2398734 w 2975746"/>
              <a:gd name="connsiteY19" fmla="*/ 635695 h 2104919"/>
              <a:gd name="connsiteX20" fmla="*/ 2439444 w 2975746"/>
              <a:gd name="connsiteY20" fmla="*/ 663879 h 2104919"/>
              <a:gd name="connsiteX21" fmla="*/ 2461365 w 2975746"/>
              <a:gd name="connsiteY21" fmla="*/ 701457 h 2104919"/>
              <a:gd name="connsiteX22" fmla="*/ 2533389 w 2975746"/>
              <a:gd name="connsiteY22" fmla="*/ 641958 h 2104919"/>
              <a:gd name="connsiteX23" fmla="*/ 2555310 w 2975746"/>
              <a:gd name="connsiteY23" fmla="*/ 657616 h 2104919"/>
              <a:gd name="connsiteX24" fmla="*/ 2549047 w 2975746"/>
              <a:gd name="connsiteY24" fmla="*/ 682668 h 2104919"/>
              <a:gd name="connsiteX25" fmla="*/ 2602282 w 2975746"/>
              <a:gd name="connsiteY25" fmla="*/ 745298 h 2104919"/>
              <a:gd name="connsiteX26" fmla="*/ 2583493 w 2975746"/>
              <a:gd name="connsiteY26" fmla="*/ 779039 h 2104919"/>
              <a:gd name="connsiteX27" fmla="*/ 2495811 w 2975746"/>
              <a:gd name="connsiteY27" fmla="*/ 873689 h 2104919"/>
              <a:gd name="connsiteX28" fmla="*/ 2624203 w 2975746"/>
              <a:gd name="connsiteY28" fmla="*/ 926926 h 2104919"/>
              <a:gd name="connsiteX29" fmla="*/ 2668044 w 2975746"/>
              <a:gd name="connsiteY29" fmla="*/ 998950 h 2104919"/>
              <a:gd name="connsiteX30" fmla="*/ 2693096 w 2975746"/>
              <a:gd name="connsiteY30" fmla="*/ 1033397 h 2104919"/>
              <a:gd name="connsiteX31" fmla="*/ 2764651 w 2975746"/>
              <a:gd name="connsiteY31" fmla="*/ 1089529 h 2104919"/>
              <a:gd name="connsiteX32" fmla="*/ 2696228 w 2975746"/>
              <a:gd name="connsiteY32" fmla="*/ 1168052 h 2104919"/>
              <a:gd name="connsiteX33" fmla="*/ 2780778 w 2975746"/>
              <a:gd name="connsiteY33" fmla="*/ 1183709 h 2104919"/>
              <a:gd name="connsiteX34" fmla="*/ 2830883 w 2975746"/>
              <a:gd name="connsiteY34" fmla="*/ 1161789 h 2104919"/>
              <a:gd name="connsiteX35" fmla="*/ 2849671 w 2975746"/>
              <a:gd name="connsiteY35" fmla="*/ 1193104 h 2104919"/>
              <a:gd name="connsiteX36" fmla="*/ 2812093 w 2975746"/>
              <a:gd name="connsiteY36" fmla="*/ 1211893 h 2104919"/>
              <a:gd name="connsiteX37" fmla="*/ 2874724 w 2975746"/>
              <a:gd name="connsiteY37" fmla="*/ 1227550 h 2104919"/>
              <a:gd name="connsiteX38" fmla="*/ 2884118 w 2975746"/>
              <a:gd name="connsiteY38" fmla="*/ 1180578 h 2104919"/>
              <a:gd name="connsiteX39" fmla="*/ 2962406 w 2975746"/>
              <a:gd name="connsiteY39" fmla="*/ 1252602 h 2104919"/>
              <a:gd name="connsiteX40" fmla="*/ 2968669 w 2975746"/>
              <a:gd name="connsiteY40" fmla="*/ 1293312 h 2104919"/>
              <a:gd name="connsiteX41" fmla="*/ 2853274 w 2975746"/>
              <a:gd name="connsiteY41" fmla="*/ 1314880 h 2104919"/>
              <a:gd name="connsiteX42" fmla="*/ 2746096 w 2975746"/>
              <a:gd name="connsiteY42" fmla="*/ 1283682 h 2104919"/>
              <a:gd name="connsiteX43" fmla="*/ 2708871 w 2975746"/>
              <a:gd name="connsiteY43" fmla="*/ 1355353 h 2104919"/>
              <a:gd name="connsiteX44" fmla="*/ 2630466 w 2975746"/>
              <a:gd name="connsiteY44" fmla="*/ 1340284 h 2104919"/>
              <a:gd name="connsiteX45" fmla="*/ 2611677 w 2975746"/>
              <a:gd name="connsiteY45" fmla="*/ 1387257 h 2104919"/>
              <a:gd name="connsiteX46" fmla="*/ 2642992 w 2975746"/>
              <a:gd name="connsiteY46" fmla="*/ 1424835 h 2104919"/>
              <a:gd name="connsiteX47" fmla="*/ 2596019 w 2975746"/>
              <a:gd name="connsiteY47" fmla="*/ 1487465 h 2104919"/>
              <a:gd name="connsiteX48" fmla="*/ 2642992 w 2975746"/>
              <a:gd name="connsiteY48" fmla="*/ 1509386 h 2104919"/>
              <a:gd name="connsiteX49" fmla="*/ 2621071 w 2975746"/>
              <a:gd name="connsiteY49" fmla="*/ 1609594 h 2104919"/>
              <a:gd name="connsiteX50" fmla="*/ 2642992 w 2975746"/>
              <a:gd name="connsiteY50" fmla="*/ 1700054 h 2104919"/>
              <a:gd name="connsiteX51" fmla="*/ 2715017 w 2975746"/>
              <a:gd name="connsiteY51" fmla="*/ 1715948 h 2104919"/>
              <a:gd name="connsiteX52" fmla="*/ 2752595 w 2975746"/>
              <a:gd name="connsiteY52" fmla="*/ 1750512 h 2104919"/>
              <a:gd name="connsiteX53" fmla="*/ 2721280 w 2975746"/>
              <a:gd name="connsiteY53" fmla="*/ 1781827 h 2104919"/>
              <a:gd name="connsiteX54" fmla="*/ 2664913 w 2975746"/>
              <a:gd name="connsiteY54" fmla="*/ 1753643 h 2104919"/>
              <a:gd name="connsiteX55" fmla="*/ 2633597 w 2975746"/>
              <a:gd name="connsiteY55" fmla="*/ 1794353 h 2104919"/>
              <a:gd name="connsiteX56" fmla="*/ 2608545 w 2975746"/>
              <a:gd name="connsiteY56" fmla="*/ 1775564 h 2104919"/>
              <a:gd name="connsiteX57" fmla="*/ 2577230 w 2975746"/>
              <a:gd name="connsiteY57" fmla="*/ 1822537 h 2104919"/>
              <a:gd name="connsiteX58" fmla="*/ 2477375 w 2975746"/>
              <a:gd name="connsiteY58" fmla="*/ 1797014 h 2104919"/>
              <a:gd name="connsiteX59" fmla="*/ 2486417 w 2975746"/>
              <a:gd name="connsiteY59" fmla="*/ 1753643 h 2104919"/>
              <a:gd name="connsiteX60" fmla="*/ 2414392 w 2975746"/>
              <a:gd name="connsiteY60" fmla="*/ 1687882 h 2104919"/>
              <a:gd name="connsiteX61" fmla="*/ 2414157 w 2975746"/>
              <a:gd name="connsiteY61" fmla="*/ 1696806 h 2104919"/>
              <a:gd name="connsiteX62" fmla="*/ 2345499 w 2975746"/>
              <a:gd name="connsiteY62" fmla="*/ 1719197 h 2104919"/>
              <a:gd name="connsiteX63" fmla="*/ 2424536 w 2975746"/>
              <a:gd name="connsiteY63" fmla="*/ 1803783 h 2104919"/>
              <a:gd name="connsiteX64" fmla="*/ 2257817 w 2975746"/>
              <a:gd name="connsiteY64" fmla="*/ 1932139 h 2104919"/>
              <a:gd name="connsiteX65" fmla="*/ 2219130 w 2975746"/>
              <a:gd name="connsiteY65" fmla="*/ 1927442 h 2104919"/>
              <a:gd name="connsiteX66" fmla="*/ 2185792 w 2975746"/>
              <a:gd name="connsiteY66" fmla="*/ 1919614 h 2104919"/>
              <a:gd name="connsiteX67" fmla="*/ 2170134 w 2975746"/>
              <a:gd name="connsiteY67" fmla="*/ 1881682 h 2104919"/>
              <a:gd name="connsiteX68" fmla="*/ 2076189 w 2975746"/>
              <a:gd name="connsiteY68" fmla="*/ 1884696 h 2104919"/>
              <a:gd name="connsiteX69" fmla="*/ 2076189 w 2975746"/>
              <a:gd name="connsiteY69" fmla="*/ 1844457 h 2104919"/>
              <a:gd name="connsiteX70" fmla="*/ 2135688 w 2975746"/>
              <a:gd name="connsiteY70" fmla="*/ 1842696 h 2104919"/>
              <a:gd name="connsiteX71" fmla="*/ 2035480 w 2975746"/>
              <a:gd name="connsiteY71" fmla="*/ 1766169 h 2104919"/>
              <a:gd name="connsiteX72" fmla="*/ 2053649 w 2975746"/>
              <a:gd name="connsiteY72" fmla="*/ 1730483 h 2104919"/>
              <a:gd name="connsiteX73" fmla="*/ 2004165 w 2975746"/>
              <a:gd name="connsiteY73" fmla="*/ 1684750 h 2104919"/>
              <a:gd name="connsiteX74" fmla="*/ 1910220 w 2975746"/>
              <a:gd name="connsiteY74" fmla="*/ 1731723 h 2104919"/>
              <a:gd name="connsiteX75" fmla="*/ 1919614 w 2975746"/>
              <a:gd name="connsiteY75" fmla="*/ 1775563 h 2104919"/>
              <a:gd name="connsiteX76" fmla="*/ 1966587 w 2975746"/>
              <a:gd name="connsiteY76" fmla="*/ 1784487 h 2104919"/>
              <a:gd name="connsiteX77" fmla="*/ 1882036 w 2975746"/>
              <a:gd name="connsiteY77" fmla="*/ 1954190 h 2104919"/>
              <a:gd name="connsiteX78" fmla="*/ 1932140 w 2975746"/>
              <a:gd name="connsiteY78" fmla="*/ 2019821 h 2104919"/>
              <a:gd name="connsiteX79" fmla="*/ 1972850 w 2975746"/>
              <a:gd name="connsiteY79" fmla="*/ 2038610 h 2104919"/>
              <a:gd name="connsiteX80" fmla="*/ 1964336 w 2975746"/>
              <a:gd name="connsiteY80" fmla="*/ 2060791 h 2104919"/>
              <a:gd name="connsiteX81" fmla="*/ 1970469 w 2975746"/>
              <a:gd name="connsiteY81" fmla="*/ 2103003 h 2104919"/>
              <a:gd name="connsiteX82" fmla="*/ 1930640 w 2975746"/>
              <a:gd name="connsiteY82" fmla="*/ 2093346 h 2104919"/>
              <a:gd name="connsiteX83" fmla="*/ 1934521 w 2975746"/>
              <a:gd name="connsiteY83" fmla="*/ 2054529 h 2104919"/>
              <a:gd name="connsiteX84" fmla="*/ 1875773 w 2975746"/>
              <a:gd name="connsiteY84" fmla="*/ 2016690 h 2104919"/>
              <a:gd name="connsiteX85" fmla="*/ 1878023 w 2975746"/>
              <a:gd name="connsiteY85" fmla="*/ 2080952 h 2104919"/>
              <a:gd name="connsiteX86" fmla="*/ 1819406 w 2975746"/>
              <a:gd name="connsiteY86" fmla="*/ 2076189 h 2104919"/>
              <a:gd name="connsiteX87" fmla="*/ 1750252 w 2975746"/>
              <a:gd name="connsiteY87" fmla="*/ 2101860 h 2104919"/>
              <a:gd name="connsiteX88" fmla="*/ 1686381 w 2975746"/>
              <a:gd name="connsiteY88" fmla="*/ 2075309 h 2104919"/>
              <a:gd name="connsiteX89" fmla="*/ 1694896 w 2975746"/>
              <a:gd name="connsiteY89" fmla="*/ 2045754 h 2104919"/>
              <a:gd name="connsiteX90" fmla="*/ 1628384 w 2975746"/>
              <a:gd name="connsiteY90" fmla="*/ 2016690 h 2104919"/>
              <a:gd name="connsiteX91" fmla="*/ 1628384 w 2975746"/>
              <a:gd name="connsiteY91" fmla="*/ 1944665 h 2104919"/>
              <a:gd name="connsiteX92" fmla="*/ 1625252 w 2975746"/>
              <a:gd name="connsiteY92" fmla="*/ 1882035 h 2104919"/>
              <a:gd name="connsiteX93" fmla="*/ 1647173 w 2975746"/>
              <a:gd name="connsiteY93" fmla="*/ 1847589 h 2104919"/>
              <a:gd name="connsiteX94" fmla="*/ 1590806 w 2975746"/>
              <a:gd name="connsiteY94" fmla="*/ 1769301 h 2104919"/>
              <a:gd name="connsiteX95" fmla="*/ 1566504 w 2975746"/>
              <a:gd name="connsiteY95" fmla="*/ 1804628 h 2104919"/>
              <a:gd name="connsiteX96" fmla="*/ 1528176 w 2975746"/>
              <a:gd name="connsiteY96" fmla="*/ 1759906 h 2104919"/>
              <a:gd name="connsiteX97" fmla="*/ 1499992 w 2975746"/>
              <a:gd name="connsiteY97" fmla="*/ 1810010 h 2104919"/>
              <a:gd name="connsiteX98" fmla="*/ 1435730 w 2975746"/>
              <a:gd name="connsiteY98" fmla="*/ 1774813 h 2104919"/>
              <a:gd name="connsiteX99" fmla="*/ 1462414 w 2975746"/>
              <a:gd name="connsiteY99" fmla="*/ 1722328 h 2104919"/>
              <a:gd name="connsiteX100" fmla="*/ 1487466 w 2975746"/>
              <a:gd name="connsiteY100" fmla="*/ 1700408 h 2104919"/>
              <a:gd name="connsiteX101" fmla="*/ 1427967 w 2975746"/>
              <a:gd name="connsiteY101" fmla="*/ 1665961 h 2104919"/>
              <a:gd name="connsiteX102" fmla="*/ 1421834 w 2975746"/>
              <a:gd name="connsiteY102" fmla="*/ 1703409 h 2104919"/>
              <a:gd name="connsiteX103" fmla="*/ 1261997 w 2975746"/>
              <a:gd name="connsiteY103" fmla="*/ 1650304 h 2104919"/>
              <a:gd name="connsiteX104" fmla="*/ 1377863 w 2975746"/>
              <a:gd name="connsiteY104" fmla="*/ 1528175 h 2104919"/>
              <a:gd name="connsiteX105" fmla="*/ 1355943 w 2975746"/>
              <a:gd name="connsiteY105" fmla="*/ 1487465 h 2104919"/>
              <a:gd name="connsiteX106" fmla="*/ 1330891 w 2975746"/>
              <a:gd name="connsiteY106" fmla="*/ 1471808 h 2104919"/>
              <a:gd name="connsiteX107" fmla="*/ 1394402 w 2975746"/>
              <a:gd name="connsiteY107" fmla="*/ 1404318 h 2104919"/>
              <a:gd name="connsiteX108" fmla="*/ 1390454 w 2975746"/>
              <a:gd name="connsiteY108" fmla="*/ 1367847 h 2104919"/>
              <a:gd name="connsiteX109" fmla="*/ 1419029 w 2975746"/>
              <a:gd name="connsiteY109" fmla="*/ 1363085 h 2104919"/>
              <a:gd name="connsiteX110" fmla="*/ 1424836 w 2975746"/>
              <a:gd name="connsiteY110" fmla="*/ 1290180 h 2104919"/>
              <a:gd name="connsiteX111" fmla="*/ 1327759 w 2975746"/>
              <a:gd name="connsiteY111" fmla="*/ 1293931 h 2104919"/>
              <a:gd name="connsiteX112" fmla="*/ 1279182 w 2975746"/>
              <a:gd name="connsiteY112" fmla="*/ 1288841 h 2104919"/>
              <a:gd name="connsiteX113" fmla="*/ 1178589 w 2975746"/>
              <a:gd name="connsiteY113" fmla="*/ 1362987 h 2104919"/>
              <a:gd name="connsiteX114" fmla="*/ 1103725 w 2975746"/>
              <a:gd name="connsiteY114" fmla="*/ 1449788 h 2104919"/>
              <a:gd name="connsiteX115" fmla="*/ 1018621 w 2975746"/>
              <a:gd name="connsiteY115" fmla="*/ 1441032 h 2104919"/>
              <a:gd name="connsiteX116" fmla="*/ 940464 w 2975746"/>
              <a:gd name="connsiteY116" fmla="*/ 1272403 h 2104919"/>
              <a:gd name="connsiteX117" fmla="*/ 870677 w 2975746"/>
              <a:gd name="connsiteY117" fmla="*/ 1245516 h 2104919"/>
              <a:gd name="connsiteX118" fmla="*/ 829850 w 2975746"/>
              <a:gd name="connsiteY118" fmla="*/ 1227550 h 2104919"/>
              <a:gd name="connsiteX119" fmla="*/ 804797 w 2975746"/>
              <a:gd name="connsiteY119" fmla="*/ 1180578 h 2104919"/>
              <a:gd name="connsiteX120" fmla="*/ 753193 w 2975746"/>
              <a:gd name="connsiteY120" fmla="*/ 1161169 h 2104919"/>
              <a:gd name="connsiteX121" fmla="*/ 704589 w 2975746"/>
              <a:gd name="connsiteY121" fmla="*/ 1224419 h 2104919"/>
              <a:gd name="connsiteX122" fmla="*/ 638828 w 2975746"/>
              <a:gd name="connsiteY122" fmla="*/ 1221287 h 2104919"/>
              <a:gd name="connsiteX123" fmla="*/ 594236 w 2975746"/>
              <a:gd name="connsiteY123" fmla="*/ 1181385 h 2104919"/>
              <a:gd name="connsiteX124" fmla="*/ 521461 w 2975746"/>
              <a:gd name="connsiteY124" fmla="*/ 1159302 h 2104919"/>
              <a:gd name="connsiteX125" fmla="*/ 541163 w 2975746"/>
              <a:gd name="connsiteY125" fmla="*/ 1233813 h 2104919"/>
              <a:gd name="connsiteX126" fmla="*/ 501041 w 2975746"/>
              <a:gd name="connsiteY126" fmla="*/ 1249471 h 2104919"/>
              <a:gd name="connsiteX127" fmla="*/ 504923 w 2975746"/>
              <a:gd name="connsiteY127" fmla="*/ 1320615 h 2104919"/>
              <a:gd name="connsiteX128" fmla="*/ 369779 w 2975746"/>
              <a:gd name="connsiteY128" fmla="*/ 1318364 h 2104919"/>
              <a:gd name="connsiteX129" fmla="*/ 356993 w 2975746"/>
              <a:gd name="connsiteY129" fmla="*/ 1308316 h 2104919"/>
              <a:gd name="connsiteX130" fmla="*/ 269310 w 2975746"/>
              <a:gd name="connsiteY130" fmla="*/ 1315232 h 2104919"/>
              <a:gd name="connsiteX131" fmla="*/ 271691 w 2975746"/>
              <a:gd name="connsiteY131" fmla="*/ 1267509 h 2104919"/>
              <a:gd name="connsiteX132" fmla="*/ 296873 w 2975746"/>
              <a:gd name="connsiteY132" fmla="*/ 1247220 h 2104919"/>
              <a:gd name="connsiteX133" fmla="*/ 272441 w 2975746"/>
              <a:gd name="connsiteY133" fmla="*/ 1202498 h 2104919"/>
              <a:gd name="connsiteX134" fmla="*/ 280792 w 2975746"/>
              <a:gd name="connsiteY134" fmla="*/ 1189254 h 2104919"/>
              <a:gd name="connsiteX135" fmla="*/ 291100 w 2975746"/>
              <a:gd name="connsiteY135" fmla="*/ 1116577 h 2104919"/>
              <a:gd name="connsiteX136" fmla="*/ 322545 w 2975746"/>
              <a:gd name="connsiteY136" fmla="*/ 973898 h 2104919"/>
              <a:gd name="connsiteX137" fmla="*/ 307769 w 2975746"/>
              <a:gd name="connsiteY137" fmla="*/ 941702 h 2104919"/>
              <a:gd name="connsiteX138" fmla="*/ 262296 w 2975746"/>
              <a:gd name="connsiteY138" fmla="*/ 931558 h 2104919"/>
              <a:gd name="connsiteX139" fmla="*/ 234863 w 2975746"/>
              <a:gd name="connsiteY139" fmla="*/ 911268 h 2104919"/>
              <a:gd name="connsiteX140" fmla="*/ 178496 w 2975746"/>
              <a:gd name="connsiteY140" fmla="*/ 926045 h 2104919"/>
              <a:gd name="connsiteX141" fmla="*/ 144050 w 2975746"/>
              <a:gd name="connsiteY141" fmla="*/ 911268 h 2104919"/>
              <a:gd name="connsiteX142" fmla="*/ 115866 w 2975746"/>
              <a:gd name="connsiteY142" fmla="*/ 911268 h 2104919"/>
              <a:gd name="connsiteX143" fmla="*/ 115866 w 2975746"/>
              <a:gd name="connsiteY143" fmla="*/ 923794 h 2104919"/>
              <a:gd name="connsiteX144" fmla="*/ 75156 w 2975746"/>
              <a:gd name="connsiteY144" fmla="*/ 920663 h 2104919"/>
              <a:gd name="connsiteX145" fmla="*/ 0 w 2975746"/>
              <a:gd name="connsiteY145" fmla="*/ 864295 h 2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</a:cxnLst>
            <a:rect l="l" t="t" r="r" b="b"/>
            <a:pathLst>
              <a:path w="2975746" h="2104919">
                <a:moveTo>
                  <a:pt x="0" y="864295"/>
                </a:moveTo>
                <a:cubicBezTo>
                  <a:pt x="42275" y="858032"/>
                  <a:pt x="198851" y="889347"/>
                  <a:pt x="322545" y="876821"/>
                </a:cubicBezTo>
                <a:cubicBezTo>
                  <a:pt x="446239" y="864295"/>
                  <a:pt x="614819" y="844984"/>
                  <a:pt x="742167" y="789139"/>
                </a:cubicBezTo>
                <a:cubicBezTo>
                  <a:pt x="869515" y="733294"/>
                  <a:pt x="1001040" y="624212"/>
                  <a:pt x="1086634" y="541749"/>
                </a:cubicBezTo>
                <a:cubicBezTo>
                  <a:pt x="1172229" y="459286"/>
                  <a:pt x="1225985" y="348640"/>
                  <a:pt x="1255734" y="294361"/>
                </a:cubicBezTo>
                <a:cubicBezTo>
                  <a:pt x="1285483" y="240082"/>
                  <a:pt x="1261997" y="242170"/>
                  <a:pt x="1265129" y="216074"/>
                </a:cubicBezTo>
                <a:lnTo>
                  <a:pt x="1305839" y="153443"/>
                </a:lnTo>
                <a:cubicBezTo>
                  <a:pt x="1317321" y="148224"/>
                  <a:pt x="1308448" y="180583"/>
                  <a:pt x="1334022" y="184758"/>
                </a:cubicBezTo>
                <a:cubicBezTo>
                  <a:pt x="1359596" y="188933"/>
                  <a:pt x="1370556" y="181626"/>
                  <a:pt x="1459282" y="178495"/>
                </a:cubicBezTo>
                <a:cubicBezTo>
                  <a:pt x="1548008" y="175364"/>
                  <a:pt x="1837151" y="59498"/>
                  <a:pt x="2026085" y="0"/>
                </a:cubicBezTo>
                <a:lnTo>
                  <a:pt x="2029217" y="25052"/>
                </a:lnTo>
                <a:cubicBezTo>
                  <a:pt x="2033392" y="30793"/>
                  <a:pt x="2048006" y="20355"/>
                  <a:pt x="2051137" y="34446"/>
                </a:cubicBezTo>
                <a:cubicBezTo>
                  <a:pt x="2054268" y="48537"/>
                  <a:pt x="2040699" y="89769"/>
                  <a:pt x="2048006" y="109602"/>
                </a:cubicBezTo>
                <a:lnTo>
                  <a:pt x="2094978" y="153443"/>
                </a:lnTo>
                <a:cubicBezTo>
                  <a:pt x="2119508" y="189455"/>
                  <a:pt x="2177964" y="271397"/>
                  <a:pt x="2195187" y="325676"/>
                </a:cubicBezTo>
                <a:cubicBezTo>
                  <a:pt x="2212410" y="379955"/>
                  <a:pt x="2185792" y="456156"/>
                  <a:pt x="2198318" y="479120"/>
                </a:cubicBezTo>
                <a:lnTo>
                  <a:pt x="2235896" y="548013"/>
                </a:lnTo>
                <a:cubicBezTo>
                  <a:pt x="2247900" y="564714"/>
                  <a:pt x="2251032" y="574109"/>
                  <a:pt x="2270343" y="579328"/>
                </a:cubicBezTo>
                <a:cubicBezTo>
                  <a:pt x="2289654" y="584547"/>
                  <a:pt x="2336105" y="560539"/>
                  <a:pt x="2351762" y="579328"/>
                </a:cubicBezTo>
                <a:lnTo>
                  <a:pt x="2398734" y="635695"/>
                </a:lnTo>
                <a:cubicBezTo>
                  <a:pt x="2413348" y="649787"/>
                  <a:pt x="2432137" y="651353"/>
                  <a:pt x="2439444" y="663879"/>
                </a:cubicBezTo>
                <a:lnTo>
                  <a:pt x="2461365" y="701457"/>
                </a:lnTo>
                <a:cubicBezTo>
                  <a:pt x="2477023" y="697804"/>
                  <a:pt x="2526082" y="636739"/>
                  <a:pt x="2533389" y="641958"/>
                </a:cubicBezTo>
                <a:lnTo>
                  <a:pt x="2555310" y="657616"/>
                </a:lnTo>
                <a:cubicBezTo>
                  <a:pt x="2557920" y="664401"/>
                  <a:pt x="2541218" y="668054"/>
                  <a:pt x="2549047" y="682668"/>
                </a:cubicBezTo>
                <a:cubicBezTo>
                  <a:pt x="2556876" y="697282"/>
                  <a:pt x="2596541" y="729236"/>
                  <a:pt x="2602282" y="745298"/>
                </a:cubicBezTo>
                <a:cubicBezTo>
                  <a:pt x="2608023" y="761360"/>
                  <a:pt x="2601238" y="757641"/>
                  <a:pt x="2583493" y="779039"/>
                </a:cubicBezTo>
                <a:cubicBezTo>
                  <a:pt x="2565748" y="800437"/>
                  <a:pt x="2489026" y="849041"/>
                  <a:pt x="2495811" y="873689"/>
                </a:cubicBezTo>
                <a:cubicBezTo>
                  <a:pt x="2502596" y="898337"/>
                  <a:pt x="2609589" y="906049"/>
                  <a:pt x="2624203" y="926926"/>
                </a:cubicBezTo>
                <a:cubicBezTo>
                  <a:pt x="2638817" y="947803"/>
                  <a:pt x="2656562" y="981205"/>
                  <a:pt x="2668044" y="998950"/>
                </a:cubicBezTo>
                <a:lnTo>
                  <a:pt x="2693096" y="1033397"/>
                </a:lnTo>
                <a:lnTo>
                  <a:pt x="2764651" y="1089529"/>
                </a:lnTo>
                <a:cubicBezTo>
                  <a:pt x="2765173" y="1111971"/>
                  <a:pt x="2693540" y="1152355"/>
                  <a:pt x="2696228" y="1168052"/>
                </a:cubicBezTo>
                <a:cubicBezTo>
                  <a:pt x="2698916" y="1183749"/>
                  <a:pt x="2758336" y="1184753"/>
                  <a:pt x="2780778" y="1183709"/>
                </a:cubicBezTo>
                <a:cubicBezTo>
                  <a:pt x="2803220" y="1182665"/>
                  <a:pt x="2814181" y="1169096"/>
                  <a:pt x="2830883" y="1161789"/>
                </a:cubicBezTo>
                <a:cubicBezTo>
                  <a:pt x="2848628" y="1156570"/>
                  <a:pt x="2853324" y="1185797"/>
                  <a:pt x="2849671" y="1193104"/>
                </a:cubicBezTo>
                <a:lnTo>
                  <a:pt x="2812093" y="1211893"/>
                </a:lnTo>
                <a:cubicBezTo>
                  <a:pt x="2816268" y="1217634"/>
                  <a:pt x="2871593" y="1243207"/>
                  <a:pt x="2874724" y="1227550"/>
                </a:cubicBezTo>
                <a:lnTo>
                  <a:pt x="2884118" y="1180578"/>
                </a:lnTo>
                <a:cubicBezTo>
                  <a:pt x="2898731" y="1184753"/>
                  <a:pt x="2960318" y="1239032"/>
                  <a:pt x="2962406" y="1252602"/>
                </a:cubicBezTo>
                <a:cubicBezTo>
                  <a:pt x="2964494" y="1266172"/>
                  <a:pt x="2986858" y="1282932"/>
                  <a:pt x="2968669" y="1293312"/>
                </a:cubicBezTo>
                <a:cubicBezTo>
                  <a:pt x="2950480" y="1303692"/>
                  <a:pt x="2890369" y="1316485"/>
                  <a:pt x="2853274" y="1314880"/>
                </a:cubicBezTo>
                <a:cubicBezTo>
                  <a:pt x="2816179" y="1313275"/>
                  <a:pt x="2770163" y="1276937"/>
                  <a:pt x="2746096" y="1283682"/>
                </a:cubicBezTo>
                <a:cubicBezTo>
                  <a:pt x="2722029" y="1290427"/>
                  <a:pt x="2728143" y="1345919"/>
                  <a:pt x="2708871" y="1355353"/>
                </a:cubicBezTo>
                <a:cubicBezTo>
                  <a:pt x="2689599" y="1364787"/>
                  <a:pt x="2646665" y="1334967"/>
                  <a:pt x="2630466" y="1340284"/>
                </a:cubicBezTo>
                <a:cubicBezTo>
                  <a:pt x="2614267" y="1345601"/>
                  <a:pt x="2601239" y="1374731"/>
                  <a:pt x="2611677" y="1387257"/>
                </a:cubicBezTo>
                <a:lnTo>
                  <a:pt x="2642992" y="1424835"/>
                </a:lnTo>
                <a:cubicBezTo>
                  <a:pt x="2640382" y="1441536"/>
                  <a:pt x="2580361" y="1480158"/>
                  <a:pt x="2596019" y="1487465"/>
                </a:cubicBezTo>
                <a:lnTo>
                  <a:pt x="2642992" y="1509386"/>
                </a:lnTo>
                <a:cubicBezTo>
                  <a:pt x="2647167" y="1529741"/>
                  <a:pt x="2621071" y="1577816"/>
                  <a:pt x="2621071" y="1609594"/>
                </a:cubicBezTo>
                <a:cubicBezTo>
                  <a:pt x="2621071" y="1641372"/>
                  <a:pt x="2627334" y="1682328"/>
                  <a:pt x="2642992" y="1700054"/>
                </a:cubicBezTo>
                <a:cubicBezTo>
                  <a:pt x="2658650" y="1717780"/>
                  <a:pt x="2696750" y="1707538"/>
                  <a:pt x="2715017" y="1715948"/>
                </a:cubicBezTo>
                <a:cubicBezTo>
                  <a:pt x="2733284" y="1724358"/>
                  <a:pt x="2751551" y="1739532"/>
                  <a:pt x="2752595" y="1750512"/>
                </a:cubicBezTo>
                <a:cubicBezTo>
                  <a:pt x="2753639" y="1761492"/>
                  <a:pt x="2740069" y="1791222"/>
                  <a:pt x="2721280" y="1781827"/>
                </a:cubicBezTo>
                <a:lnTo>
                  <a:pt x="2664913" y="1753643"/>
                </a:lnTo>
                <a:cubicBezTo>
                  <a:pt x="2650299" y="1755731"/>
                  <a:pt x="2641948" y="1800616"/>
                  <a:pt x="2633597" y="1794353"/>
                </a:cubicBezTo>
                <a:lnTo>
                  <a:pt x="2608545" y="1775564"/>
                </a:lnTo>
                <a:cubicBezTo>
                  <a:pt x="2600194" y="1778695"/>
                  <a:pt x="2599092" y="1818962"/>
                  <a:pt x="2577230" y="1822537"/>
                </a:cubicBezTo>
                <a:cubicBezTo>
                  <a:pt x="2555368" y="1826112"/>
                  <a:pt x="2493554" y="1806930"/>
                  <a:pt x="2477375" y="1797014"/>
                </a:cubicBezTo>
                <a:lnTo>
                  <a:pt x="2486417" y="1753643"/>
                </a:lnTo>
                <a:lnTo>
                  <a:pt x="2414392" y="1687882"/>
                </a:lnTo>
                <a:cubicBezTo>
                  <a:pt x="2401344" y="1676400"/>
                  <a:pt x="2425639" y="1691587"/>
                  <a:pt x="2414157" y="1696806"/>
                </a:cubicBezTo>
                <a:cubicBezTo>
                  <a:pt x="2402675" y="1702025"/>
                  <a:pt x="2343769" y="1701368"/>
                  <a:pt x="2345499" y="1719197"/>
                </a:cubicBezTo>
                <a:cubicBezTo>
                  <a:pt x="2347229" y="1737026"/>
                  <a:pt x="2393906" y="1782581"/>
                  <a:pt x="2424536" y="1803783"/>
                </a:cubicBezTo>
                <a:cubicBezTo>
                  <a:pt x="2455166" y="1824985"/>
                  <a:pt x="2292051" y="1911529"/>
                  <a:pt x="2257817" y="1932139"/>
                </a:cubicBezTo>
                <a:cubicBezTo>
                  <a:pt x="2223583" y="1952749"/>
                  <a:pt x="2231134" y="1929529"/>
                  <a:pt x="2219130" y="1927442"/>
                </a:cubicBezTo>
                <a:cubicBezTo>
                  <a:pt x="2207126" y="1925355"/>
                  <a:pt x="2193958" y="1927241"/>
                  <a:pt x="2185792" y="1919614"/>
                </a:cubicBezTo>
                <a:cubicBezTo>
                  <a:pt x="2177626" y="1911987"/>
                  <a:pt x="2176397" y="1896296"/>
                  <a:pt x="2170134" y="1881682"/>
                </a:cubicBezTo>
                <a:cubicBezTo>
                  <a:pt x="2138819" y="1882687"/>
                  <a:pt x="2091846" y="1890900"/>
                  <a:pt x="2076189" y="1884696"/>
                </a:cubicBezTo>
                <a:cubicBezTo>
                  <a:pt x="2060532" y="1878492"/>
                  <a:pt x="2066273" y="1851457"/>
                  <a:pt x="2076189" y="1844457"/>
                </a:cubicBezTo>
                <a:cubicBezTo>
                  <a:pt x="2086106" y="1837457"/>
                  <a:pt x="2147236" y="1867650"/>
                  <a:pt x="2135688" y="1842696"/>
                </a:cubicBezTo>
                <a:cubicBezTo>
                  <a:pt x="2124140" y="1817742"/>
                  <a:pt x="2049153" y="1784871"/>
                  <a:pt x="2035480" y="1766169"/>
                </a:cubicBezTo>
                <a:cubicBezTo>
                  <a:pt x="2021807" y="1747467"/>
                  <a:pt x="2058868" y="1744053"/>
                  <a:pt x="2053649" y="1730483"/>
                </a:cubicBezTo>
                <a:cubicBezTo>
                  <a:pt x="2048430" y="1716913"/>
                  <a:pt x="2028070" y="1684543"/>
                  <a:pt x="2004165" y="1684750"/>
                </a:cubicBezTo>
                <a:cubicBezTo>
                  <a:pt x="1980260" y="1684957"/>
                  <a:pt x="1918049" y="1694667"/>
                  <a:pt x="1910220" y="1731723"/>
                </a:cubicBezTo>
                <a:cubicBezTo>
                  <a:pt x="1902391" y="1768779"/>
                  <a:pt x="1916483" y="1760950"/>
                  <a:pt x="1919614" y="1775563"/>
                </a:cubicBezTo>
                <a:cubicBezTo>
                  <a:pt x="1935272" y="1774519"/>
                  <a:pt x="1972850" y="1754716"/>
                  <a:pt x="1966587" y="1784487"/>
                </a:cubicBezTo>
                <a:cubicBezTo>
                  <a:pt x="1960324" y="1814258"/>
                  <a:pt x="1887777" y="1914968"/>
                  <a:pt x="1882036" y="1954190"/>
                </a:cubicBezTo>
                <a:cubicBezTo>
                  <a:pt x="1876295" y="1993412"/>
                  <a:pt x="1915439" y="1997944"/>
                  <a:pt x="1932140" y="2019821"/>
                </a:cubicBezTo>
                <a:cubicBezTo>
                  <a:pt x="1947276" y="2035478"/>
                  <a:pt x="1967484" y="2031782"/>
                  <a:pt x="1972850" y="2038610"/>
                </a:cubicBezTo>
                <a:cubicBezTo>
                  <a:pt x="1978216" y="2045438"/>
                  <a:pt x="1964733" y="2050059"/>
                  <a:pt x="1964336" y="2060791"/>
                </a:cubicBezTo>
                <a:cubicBezTo>
                  <a:pt x="1963939" y="2071523"/>
                  <a:pt x="1976085" y="2097577"/>
                  <a:pt x="1970469" y="2103003"/>
                </a:cubicBezTo>
                <a:cubicBezTo>
                  <a:pt x="1964853" y="2108429"/>
                  <a:pt x="1936631" y="2101425"/>
                  <a:pt x="1930640" y="2093346"/>
                </a:cubicBezTo>
                <a:cubicBezTo>
                  <a:pt x="1924649" y="2085267"/>
                  <a:pt x="1943665" y="2067305"/>
                  <a:pt x="1934521" y="2054529"/>
                </a:cubicBezTo>
                <a:cubicBezTo>
                  <a:pt x="1925377" y="2041753"/>
                  <a:pt x="1885189" y="2012286"/>
                  <a:pt x="1875773" y="2016690"/>
                </a:cubicBezTo>
                <a:cubicBezTo>
                  <a:pt x="1866357" y="2021094"/>
                  <a:pt x="1887418" y="2071035"/>
                  <a:pt x="1878023" y="2080952"/>
                </a:cubicBezTo>
                <a:lnTo>
                  <a:pt x="1819406" y="2076189"/>
                </a:lnTo>
                <a:cubicBezTo>
                  <a:pt x="1801286" y="2081658"/>
                  <a:pt x="1772423" y="2102007"/>
                  <a:pt x="1750252" y="2101860"/>
                </a:cubicBezTo>
                <a:cubicBezTo>
                  <a:pt x="1728081" y="2101713"/>
                  <a:pt x="1698385" y="2087835"/>
                  <a:pt x="1686381" y="2075309"/>
                </a:cubicBezTo>
                <a:lnTo>
                  <a:pt x="1694896" y="2045754"/>
                </a:lnTo>
                <a:cubicBezTo>
                  <a:pt x="1685230" y="2035984"/>
                  <a:pt x="1628384" y="2040698"/>
                  <a:pt x="1628384" y="2016690"/>
                </a:cubicBezTo>
                <a:lnTo>
                  <a:pt x="1628384" y="1944665"/>
                </a:lnTo>
                <a:cubicBezTo>
                  <a:pt x="1627862" y="1922223"/>
                  <a:pt x="1622121" y="1898214"/>
                  <a:pt x="1625252" y="1882035"/>
                </a:cubicBezTo>
                <a:cubicBezTo>
                  <a:pt x="1628384" y="1865856"/>
                  <a:pt x="1665962" y="1873685"/>
                  <a:pt x="1647173" y="1847589"/>
                </a:cubicBezTo>
                <a:cubicBezTo>
                  <a:pt x="1628384" y="1821493"/>
                  <a:pt x="1604251" y="1776461"/>
                  <a:pt x="1590806" y="1769301"/>
                </a:cubicBezTo>
                <a:cubicBezTo>
                  <a:pt x="1577361" y="1762141"/>
                  <a:pt x="1580074" y="1817154"/>
                  <a:pt x="1566504" y="1804628"/>
                </a:cubicBezTo>
                <a:lnTo>
                  <a:pt x="1528176" y="1759906"/>
                </a:lnTo>
                <a:cubicBezTo>
                  <a:pt x="1517091" y="1760803"/>
                  <a:pt x="1515400" y="1807526"/>
                  <a:pt x="1499992" y="1810010"/>
                </a:cubicBezTo>
                <a:cubicBezTo>
                  <a:pt x="1484584" y="1812494"/>
                  <a:pt x="1428423" y="1791514"/>
                  <a:pt x="1435730" y="1774813"/>
                </a:cubicBezTo>
                <a:lnTo>
                  <a:pt x="1462414" y="1722328"/>
                </a:lnTo>
                <a:cubicBezTo>
                  <a:pt x="1471037" y="1709927"/>
                  <a:pt x="1493207" y="1709802"/>
                  <a:pt x="1487466" y="1700408"/>
                </a:cubicBezTo>
                <a:cubicBezTo>
                  <a:pt x="1481725" y="1691014"/>
                  <a:pt x="1438906" y="1665461"/>
                  <a:pt x="1427967" y="1665961"/>
                </a:cubicBezTo>
                <a:cubicBezTo>
                  <a:pt x="1417028" y="1666461"/>
                  <a:pt x="1427847" y="1690926"/>
                  <a:pt x="1421834" y="1703409"/>
                </a:cubicBezTo>
                <a:cubicBezTo>
                  <a:pt x="1416615" y="1719067"/>
                  <a:pt x="1223375" y="1691014"/>
                  <a:pt x="1261997" y="1650304"/>
                </a:cubicBezTo>
                <a:lnTo>
                  <a:pt x="1377863" y="1528175"/>
                </a:lnTo>
                <a:lnTo>
                  <a:pt x="1355943" y="1487465"/>
                </a:lnTo>
                <a:lnTo>
                  <a:pt x="1330891" y="1471808"/>
                </a:lnTo>
                <a:lnTo>
                  <a:pt x="1394402" y="1404318"/>
                </a:lnTo>
                <a:cubicBezTo>
                  <a:pt x="1404329" y="1386991"/>
                  <a:pt x="1386350" y="1374719"/>
                  <a:pt x="1390454" y="1367847"/>
                </a:cubicBezTo>
                <a:cubicBezTo>
                  <a:pt x="1394559" y="1360975"/>
                  <a:pt x="1417093" y="1387387"/>
                  <a:pt x="1419029" y="1363085"/>
                </a:cubicBezTo>
                <a:cubicBezTo>
                  <a:pt x="1420965" y="1338783"/>
                  <a:pt x="1440048" y="1301706"/>
                  <a:pt x="1424836" y="1290180"/>
                </a:cubicBezTo>
                <a:cubicBezTo>
                  <a:pt x="1409624" y="1278654"/>
                  <a:pt x="1352035" y="1294154"/>
                  <a:pt x="1327759" y="1293931"/>
                </a:cubicBezTo>
                <a:cubicBezTo>
                  <a:pt x="1303483" y="1293708"/>
                  <a:pt x="1304044" y="1277332"/>
                  <a:pt x="1279182" y="1288841"/>
                </a:cubicBezTo>
                <a:cubicBezTo>
                  <a:pt x="1254320" y="1300350"/>
                  <a:pt x="1195776" y="1315063"/>
                  <a:pt x="1178589" y="1362987"/>
                </a:cubicBezTo>
                <a:cubicBezTo>
                  <a:pt x="1161402" y="1410911"/>
                  <a:pt x="1130386" y="1436781"/>
                  <a:pt x="1103725" y="1449788"/>
                </a:cubicBezTo>
                <a:cubicBezTo>
                  <a:pt x="1077064" y="1462795"/>
                  <a:pt x="1023872" y="1445860"/>
                  <a:pt x="1018621" y="1441032"/>
                </a:cubicBezTo>
                <a:lnTo>
                  <a:pt x="940464" y="1272403"/>
                </a:lnTo>
                <a:cubicBezTo>
                  <a:pt x="916309" y="1238310"/>
                  <a:pt x="905782" y="1250610"/>
                  <a:pt x="870677" y="1245516"/>
                </a:cubicBezTo>
                <a:cubicBezTo>
                  <a:pt x="835572" y="1240422"/>
                  <a:pt x="840830" y="1238373"/>
                  <a:pt x="829850" y="1227550"/>
                </a:cubicBezTo>
                <a:cubicBezTo>
                  <a:pt x="818870" y="1216727"/>
                  <a:pt x="817573" y="1191642"/>
                  <a:pt x="804797" y="1180578"/>
                </a:cubicBezTo>
                <a:cubicBezTo>
                  <a:pt x="792021" y="1169515"/>
                  <a:pt x="767807" y="1136117"/>
                  <a:pt x="753193" y="1161169"/>
                </a:cubicBezTo>
                <a:lnTo>
                  <a:pt x="704589" y="1224419"/>
                </a:lnTo>
                <a:lnTo>
                  <a:pt x="638828" y="1221287"/>
                </a:lnTo>
                <a:cubicBezTo>
                  <a:pt x="620039" y="1209805"/>
                  <a:pt x="613797" y="1191716"/>
                  <a:pt x="594236" y="1181385"/>
                </a:cubicBezTo>
                <a:cubicBezTo>
                  <a:pt x="574675" y="1171054"/>
                  <a:pt x="530307" y="1150564"/>
                  <a:pt x="521461" y="1159302"/>
                </a:cubicBezTo>
                <a:cubicBezTo>
                  <a:pt x="512616" y="1168040"/>
                  <a:pt x="538032" y="1204586"/>
                  <a:pt x="541163" y="1233813"/>
                </a:cubicBezTo>
                <a:lnTo>
                  <a:pt x="501041" y="1249471"/>
                </a:lnTo>
                <a:lnTo>
                  <a:pt x="504923" y="1320615"/>
                </a:lnTo>
                <a:lnTo>
                  <a:pt x="369779" y="1318364"/>
                </a:lnTo>
                <a:lnTo>
                  <a:pt x="356993" y="1308316"/>
                </a:lnTo>
                <a:lnTo>
                  <a:pt x="269310" y="1315232"/>
                </a:lnTo>
                <a:lnTo>
                  <a:pt x="271691" y="1267509"/>
                </a:lnTo>
                <a:lnTo>
                  <a:pt x="296873" y="1247220"/>
                </a:lnTo>
                <a:lnTo>
                  <a:pt x="272441" y="1202498"/>
                </a:lnTo>
                <a:cubicBezTo>
                  <a:pt x="272843" y="1194908"/>
                  <a:pt x="280390" y="1196844"/>
                  <a:pt x="280792" y="1189254"/>
                </a:cubicBezTo>
                <a:lnTo>
                  <a:pt x="291100" y="1116577"/>
                </a:lnTo>
                <a:lnTo>
                  <a:pt x="322545" y="973898"/>
                </a:lnTo>
                <a:lnTo>
                  <a:pt x="307769" y="941702"/>
                </a:lnTo>
                <a:lnTo>
                  <a:pt x="262296" y="931558"/>
                </a:lnTo>
                <a:lnTo>
                  <a:pt x="234863" y="911268"/>
                </a:lnTo>
                <a:lnTo>
                  <a:pt x="178496" y="926045"/>
                </a:lnTo>
                <a:lnTo>
                  <a:pt x="144050" y="911268"/>
                </a:lnTo>
                <a:lnTo>
                  <a:pt x="115866" y="911268"/>
                </a:lnTo>
                <a:lnTo>
                  <a:pt x="115866" y="923794"/>
                </a:lnTo>
                <a:lnTo>
                  <a:pt x="75156" y="920663"/>
                </a:lnTo>
                <a:lnTo>
                  <a:pt x="0" y="864295"/>
                </a:lnTo>
                <a:close/>
              </a:path>
            </a:pathLst>
          </a:custGeom>
          <a:solidFill>
            <a:srgbClr val="A43258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/>
          <a:lstStyle/>
          <a:p>
            <a:pPr algn="ctr"/>
            <a:endParaRPr lang="es-MX" sz="5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pPr algn="ctr"/>
            <a:endParaRPr lang="es-MX" sz="5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pPr algn="ctr"/>
            <a:endParaRPr lang="es-MX" sz="5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pPr algn="ctr"/>
            <a:endParaRPr lang="es-MX" sz="500" b="1" dirty="0">
              <a:solidFill>
                <a:schemeClr val="bg1"/>
              </a:solidFill>
              <a:latin typeface="Montserrat" panose="00000500000000000000" pitchFamily="2" charset="0"/>
            </a:endParaRPr>
          </a:p>
        </p:txBody>
      </p:sp>
      <p:sp>
        <p:nvSpPr>
          <p:cNvPr id="64" name="CuadroTexto 63">
            <a:extLst>
              <a:ext uri="{FF2B5EF4-FFF2-40B4-BE49-F238E27FC236}">
                <a16:creationId xmlns:a16="http://schemas.microsoft.com/office/drawing/2014/main" xmlns="" id="{9BE3C67E-7438-B05F-3210-7538E6F1CFC3}"/>
              </a:ext>
            </a:extLst>
          </p:cNvPr>
          <p:cNvSpPr txBox="1"/>
          <p:nvPr/>
        </p:nvSpPr>
        <p:spPr>
          <a:xfrm>
            <a:off x="1250025" y="6101467"/>
            <a:ext cx="101662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100" b="1" dirty="0">
                <a:solidFill>
                  <a:srgbClr val="9C2248"/>
                </a:solidFill>
                <a:latin typeface="Montserrat" panose="00000500000000000000" pitchFamily="2" charset="0"/>
              </a:rPr>
              <a:t>NACAJUCA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xmlns="" id="{D0584E0C-C392-688B-A1D8-DD7150EF7958}"/>
              </a:ext>
            </a:extLst>
          </p:cNvPr>
          <p:cNvSpPr txBox="1"/>
          <p:nvPr/>
        </p:nvSpPr>
        <p:spPr>
          <a:xfrm>
            <a:off x="1204899" y="6382127"/>
            <a:ext cx="113685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100" b="1" dirty="0" smtClean="0">
                <a:solidFill>
                  <a:srgbClr val="A43258"/>
                </a:solidFill>
                <a:latin typeface="Montserrat" panose="00000500000000000000" pitchFamily="2" charset="0"/>
              </a:rPr>
              <a:t>$604,816,667</a:t>
            </a:r>
            <a:endParaRPr lang="es-MX" sz="1100" b="1" dirty="0">
              <a:solidFill>
                <a:srgbClr val="A43258"/>
              </a:solidFill>
              <a:latin typeface="Montserrat" panose="00000500000000000000" pitchFamily="2" charset="0"/>
            </a:endParaRPr>
          </a:p>
        </p:txBody>
      </p:sp>
      <p:sp>
        <p:nvSpPr>
          <p:cNvPr id="60" name="Forma libre 52">
            <a:extLst>
              <a:ext uri="{FF2B5EF4-FFF2-40B4-BE49-F238E27FC236}">
                <a16:creationId xmlns:a16="http://schemas.microsoft.com/office/drawing/2014/main" xmlns="" id="{82204C97-EF12-5E9E-195F-D9E97D1E876D}"/>
              </a:ext>
            </a:extLst>
          </p:cNvPr>
          <p:cNvSpPr/>
          <p:nvPr/>
        </p:nvSpPr>
        <p:spPr>
          <a:xfrm>
            <a:off x="683862" y="6136654"/>
            <a:ext cx="292661" cy="452846"/>
          </a:xfrm>
          <a:custGeom>
            <a:avLst/>
            <a:gdLst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1065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598237 w 760511"/>
              <a:gd name="connsiteY32" fmla="*/ 690308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64250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57780 w 760511"/>
              <a:gd name="connsiteY87" fmla="*/ 978794 h 1208038"/>
              <a:gd name="connsiteX88" fmla="*/ 160356 w 760511"/>
              <a:gd name="connsiteY88" fmla="*/ 971067 h 1208038"/>
              <a:gd name="connsiteX89" fmla="*/ 170659 w 760511"/>
              <a:gd name="connsiteY89" fmla="*/ 955612 h 1208038"/>
              <a:gd name="connsiteX90" fmla="*/ 175810 w 760511"/>
              <a:gd name="connsiteY90" fmla="*/ 947885 h 1208038"/>
              <a:gd name="connsiteX91" fmla="*/ 178386 w 760511"/>
              <a:gd name="connsiteY91" fmla="*/ 940158 h 1208038"/>
              <a:gd name="connsiteX92" fmla="*/ 183538 w 760511"/>
              <a:gd name="connsiteY92" fmla="*/ 932430 h 1208038"/>
              <a:gd name="connsiteX93" fmla="*/ 188689 w 760511"/>
              <a:gd name="connsiteY93" fmla="*/ 916976 h 1208038"/>
              <a:gd name="connsiteX94" fmla="*/ 196417 w 760511"/>
              <a:gd name="connsiteY94" fmla="*/ 891218 h 1208038"/>
              <a:gd name="connsiteX95" fmla="*/ 198992 w 760511"/>
              <a:gd name="connsiteY95" fmla="*/ 875763 h 1208038"/>
              <a:gd name="connsiteX96" fmla="*/ 196417 w 760511"/>
              <a:gd name="connsiteY96" fmla="*/ 857733 h 1208038"/>
              <a:gd name="connsiteX97" fmla="*/ 191265 w 760511"/>
              <a:gd name="connsiteY97" fmla="*/ 850006 h 1208038"/>
              <a:gd name="connsiteX98" fmla="*/ 183538 w 760511"/>
              <a:gd name="connsiteY98" fmla="*/ 847430 h 1208038"/>
              <a:gd name="connsiteX99" fmla="*/ 165507 w 760511"/>
              <a:gd name="connsiteY99" fmla="*/ 844854 h 1208038"/>
              <a:gd name="connsiteX100" fmla="*/ 142325 w 760511"/>
              <a:gd name="connsiteY100" fmla="*/ 834551 h 1208038"/>
              <a:gd name="connsiteX101" fmla="*/ 137174 w 760511"/>
              <a:gd name="connsiteY101" fmla="*/ 826824 h 1208038"/>
              <a:gd name="connsiteX102" fmla="*/ 152628 w 760511"/>
              <a:gd name="connsiteY102" fmla="*/ 813945 h 1208038"/>
              <a:gd name="connsiteX103" fmla="*/ 162932 w 760511"/>
              <a:gd name="connsiteY103" fmla="*/ 790763 h 1208038"/>
              <a:gd name="connsiteX104" fmla="*/ 165507 w 760511"/>
              <a:gd name="connsiteY104" fmla="*/ 783036 h 1208038"/>
              <a:gd name="connsiteX105" fmla="*/ 168083 w 760511"/>
              <a:gd name="connsiteY105" fmla="*/ 775308 h 1208038"/>
              <a:gd name="connsiteX106" fmla="*/ 157780 w 760511"/>
              <a:gd name="connsiteY106" fmla="*/ 752126 h 1208038"/>
              <a:gd name="connsiteX107" fmla="*/ 147477 w 760511"/>
              <a:gd name="connsiteY107" fmla="*/ 749550 h 1208038"/>
              <a:gd name="connsiteX108" fmla="*/ 132022 w 760511"/>
              <a:gd name="connsiteY108" fmla="*/ 744399 h 1208038"/>
              <a:gd name="connsiteX109" fmla="*/ 116568 w 760511"/>
              <a:gd name="connsiteY109" fmla="*/ 731520 h 1208038"/>
              <a:gd name="connsiteX110" fmla="*/ 108840 w 760511"/>
              <a:gd name="connsiteY110" fmla="*/ 726368 h 1208038"/>
              <a:gd name="connsiteX111" fmla="*/ 98537 w 760511"/>
              <a:gd name="connsiteY111" fmla="*/ 710914 h 1208038"/>
              <a:gd name="connsiteX112" fmla="*/ 93386 w 760511"/>
              <a:gd name="connsiteY112" fmla="*/ 695459 h 1208038"/>
              <a:gd name="connsiteX113" fmla="*/ 95961 w 760511"/>
              <a:gd name="connsiteY113" fmla="*/ 659398 h 1208038"/>
              <a:gd name="connsiteX114" fmla="*/ 111416 w 760511"/>
              <a:gd name="connsiteY114" fmla="*/ 654247 h 1208038"/>
              <a:gd name="connsiteX115" fmla="*/ 119143 w 760511"/>
              <a:gd name="connsiteY115" fmla="*/ 651671 h 1208038"/>
              <a:gd name="connsiteX116" fmla="*/ 126871 w 760511"/>
              <a:gd name="connsiteY116" fmla="*/ 649095 h 1208038"/>
              <a:gd name="connsiteX117" fmla="*/ 124295 w 760511"/>
              <a:gd name="connsiteY117" fmla="*/ 641368 h 1208038"/>
              <a:gd name="connsiteX118" fmla="*/ 116568 w 760511"/>
              <a:gd name="connsiteY118" fmla="*/ 636216 h 1208038"/>
              <a:gd name="connsiteX119" fmla="*/ 83083 w 760511"/>
              <a:gd name="connsiteY119" fmla="*/ 628489 h 1208038"/>
              <a:gd name="connsiteX120" fmla="*/ 88234 w 760511"/>
              <a:gd name="connsiteY120" fmla="*/ 620762 h 1208038"/>
              <a:gd name="connsiteX121" fmla="*/ 116568 w 760511"/>
              <a:gd name="connsiteY121" fmla="*/ 610459 h 1208038"/>
              <a:gd name="connsiteX122" fmla="*/ 124295 w 760511"/>
              <a:gd name="connsiteY122" fmla="*/ 607883 h 1208038"/>
              <a:gd name="connsiteX123" fmla="*/ 126871 w 760511"/>
              <a:gd name="connsiteY123" fmla="*/ 600156 h 1208038"/>
              <a:gd name="connsiteX124" fmla="*/ 119143 w 760511"/>
              <a:gd name="connsiteY124" fmla="*/ 574398 h 1208038"/>
              <a:gd name="connsiteX125" fmla="*/ 103689 w 760511"/>
              <a:gd name="connsiteY125" fmla="*/ 571822 h 1208038"/>
              <a:gd name="connsiteX126" fmla="*/ 101113 w 760511"/>
              <a:gd name="connsiteY126" fmla="*/ 564095 h 1208038"/>
              <a:gd name="connsiteX127" fmla="*/ 98537 w 760511"/>
              <a:gd name="connsiteY127" fmla="*/ 540913 h 1208038"/>
              <a:gd name="connsiteX128" fmla="*/ 90810 w 760511"/>
              <a:gd name="connsiteY128" fmla="*/ 538337 h 1208038"/>
              <a:gd name="connsiteX129" fmla="*/ 72779 w 760511"/>
              <a:gd name="connsiteY129" fmla="*/ 540913 h 1208038"/>
              <a:gd name="connsiteX130" fmla="*/ 62476 w 760511"/>
              <a:gd name="connsiteY130" fmla="*/ 553792 h 1208038"/>
              <a:gd name="connsiteX131" fmla="*/ 57325 w 760511"/>
              <a:gd name="connsiteY131" fmla="*/ 561519 h 1208038"/>
              <a:gd name="connsiteX132" fmla="*/ 47022 w 760511"/>
              <a:gd name="connsiteY132" fmla="*/ 540913 h 1208038"/>
              <a:gd name="connsiteX133" fmla="*/ 36719 w 760511"/>
              <a:gd name="connsiteY133" fmla="*/ 525458 h 1208038"/>
              <a:gd name="connsiteX134" fmla="*/ 23840 w 760511"/>
              <a:gd name="connsiteY134" fmla="*/ 510003 h 1208038"/>
              <a:gd name="connsiteX135" fmla="*/ 10961 w 760511"/>
              <a:gd name="connsiteY135" fmla="*/ 486821 h 1208038"/>
              <a:gd name="connsiteX136" fmla="*/ 5809 w 760511"/>
              <a:gd name="connsiteY136" fmla="*/ 479094 h 1208038"/>
              <a:gd name="connsiteX137" fmla="*/ 8385 w 760511"/>
              <a:gd name="connsiteY137" fmla="*/ 461064 h 1208038"/>
              <a:gd name="connsiteX138" fmla="*/ 21264 w 760511"/>
              <a:gd name="connsiteY138" fmla="*/ 448185 h 1208038"/>
              <a:gd name="connsiteX139" fmla="*/ 23840 w 760511"/>
              <a:gd name="connsiteY139" fmla="*/ 409548 h 1208038"/>
              <a:gd name="connsiteX140" fmla="*/ 54749 w 760511"/>
              <a:gd name="connsiteY140" fmla="*/ 406972 h 1208038"/>
              <a:gd name="connsiteX141" fmla="*/ 62476 w 760511"/>
              <a:gd name="connsiteY141" fmla="*/ 404397 h 1208038"/>
              <a:gd name="connsiteX142" fmla="*/ 80507 w 760511"/>
              <a:gd name="connsiteY142" fmla="*/ 399245 h 1208038"/>
              <a:gd name="connsiteX143" fmla="*/ 88234 w 760511"/>
              <a:gd name="connsiteY143" fmla="*/ 394094 h 1208038"/>
              <a:gd name="connsiteX144" fmla="*/ 95961 w 760511"/>
              <a:gd name="connsiteY144" fmla="*/ 378639 h 1208038"/>
              <a:gd name="connsiteX145" fmla="*/ 88234 w 760511"/>
              <a:gd name="connsiteY145" fmla="*/ 376063 h 1208038"/>
              <a:gd name="connsiteX146" fmla="*/ 80507 w 760511"/>
              <a:gd name="connsiteY146" fmla="*/ 378639 h 1208038"/>
              <a:gd name="connsiteX147" fmla="*/ 65052 w 760511"/>
              <a:gd name="connsiteY147" fmla="*/ 373487 h 1208038"/>
              <a:gd name="connsiteX148" fmla="*/ 59901 w 760511"/>
              <a:gd name="connsiteY148" fmla="*/ 334851 h 1208038"/>
              <a:gd name="connsiteX149" fmla="*/ 75355 w 760511"/>
              <a:gd name="connsiteY149" fmla="*/ 324548 h 1208038"/>
              <a:gd name="connsiteX150" fmla="*/ 72779 w 760511"/>
              <a:gd name="connsiteY150" fmla="*/ 288487 h 1208038"/>
              <a:gd name="connsiteX151" fmla="*/ 77931 w 760511"/>
              <a:gd name="connsiteY151" fmla="*/ 280759 h 1208038"/>
              <a:gd name="connsiteX152" fmla="*/ 85658 w 760511"/>
              <a:gd name="connsiteY152" fmla="*/ 275608 h 1208038"/>
              <a:gd name="connsiteX153" fmla="*/ 85658 w 760511"/>
              <a:gd name="connsiteY153" fmla="*/ 244699 h 1208038"/>
              <a:gd name="connsiteX154" fmla="*/ 75355 w 760511"/>
              <a:gd name="connsiteY154" fmla="*/ 234396 h 1208038"/>
              <a:gd name="connsiteX155" fmla="*/ 67628 w 760511"/>
              <a:gd name="connsiteY155" fmla="*/ 224092 h 1208038"/>
              <a:gd name="connsiteX156" fmla="*/ 62476 w 760511"/>
              <a:gd name="connsiteY156" fmla="*/ 216365 h 1208038"/>
              <a:gd name="connsiteX157" fmla="*/ 47022 w 760511"/>
              <a:gd name="connsiteY157" fmla="*/ 200910 h 1208038"/>
              <a:gd name="connsiteX158" fmla="*/ 47022 w 760511"/>
              <a:gd name="connsiteY158" fmla="*/ 177728 h 1208038"/>
              <a:gd name="connsiteX159" fmla="*/ 52173 w 760511"/>
              <a:gd name="connsiteY159" fmla="*/ 170001 h 1208038"/>
              <a:gd name="connsiteX160" fmla="*/ 62476 w 760511"/>
              <a:gd name="connsiteY160" fmla="*/ 146819 h 1208038"/>
              <a:gd name="connsiteX161" fmla="*/ 70204 w 760511"/>
              <a:gd name="connsiteY161" fmla="*/ 141668 h 1208038"/>
              <a:gd name="connsiteX162" fmla="*/ 80507 w 760511"/>
              <a:gd name="connsiteY162" fmla="*/ 139092 h 1208038"/>
              <a:gd name="connsiteX163" fmla="*/ 95961 w 760511"/>
              <a:gd name="connsiteY163" fmla="*/ 133940 h 1208038"/>
              <a:gd name="connsiteX164" fmla="*/ 121719 w 760511"/>
              <a:gd name="connsiteY164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1065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598237 w 760511"/>
              <a:gd name="connsiteY32" fmla="*/ 690308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64250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57780 w 760511"/>
              <a:gd name="connsiteY87" fmla="*/ 978794 h 1208038"/>
              <a:gd name="connsiteX88" fmla="*/ 160356 w 760511"/>
              <a:gd name="connsiteY88" fmla="*/ 971067 h 1208038"/>
              <a:gd name="connsiteX89" fmla="*/ 170659 w 760511"/>
              <a:gd name="connsiteY89" fmla="*/ 955612 h 1208038"/>
              <a:gd name="connsiteX90" fmla="*/ 175810 w 760511"/>
              <a:gd name="connsiteY90" fmla="*/ 947885 h 1208038"/>
              <a:gd name="connsiteX91" fmla="*/ 178386 w 760511"/>
              <a:gd name="connsiteY91" fmla="*/ 940158 h 1208038"/>
              <a:gd name="connsiteX92" fmla="*/ 183538 w 760511"/>
              <a:gd name="connsiteY92" fmla="*/ 932430 h 1208038"/>
              <a:gd name="connsiteX93" fmla="*/ 188689 w 760511"/>
              <a:gd name="connsiteY93" fmla="*/ 916976 h 1208038"/>
              <a:gd name="connsiteX94" fmla="*/ 196417 w 760511"/>
              <a:gd name="connsiteY94" fmla="*/ 891218 h 1208038"/>
              <a:gd name="connsiteX95" fmla="*/ 198992 w 760511"/>
              <a:gd name="connsiteY95" fmla="*/ 875763 h 1208038"/>
              <a:gd name="connsiteX96" fmla="*/ 196417 w 760511"/>
              <a:gd name="connsiteY96" fmla="*/ 857733 h 1208038"/>
              <a:gd name="connsiteX97" fmla="*/ 191265 w 760511"/>
              <a:gd name="connsiteY97" fmla="*/ 850006 h 1208038"/>
              <a:gd name="connsiteX98" fmla="*/ 183538 w 760511"/>
              <a:gd name="connsiteY98" fmla="*/ 847430 h 1208038"/>
              <a:gd name="connsiteX99" fmla="*/ 165507 w 760511"/>
              <a:gd name="connsiteY99" fmla="*/ 844854 h 1208038"/>
              <a:gd name="connsiteX100" fmla="*/ 142325 w 760511"/>
              <a:gd name="connsiteY100" fmla="*/ 834551 h 1208038"/>
              <a:gd name="connsiteX101" fmla="*/ 137174 w 760511"/>
              <a:gd name="connsiteY101" fmla="*/ 826824 h 1208038"/>
              <a:gd name="connsiteX102" fmla="*/ 152628 w 760511"/>
              <a:gd name="connsiteY102" fmla="*/ 813945 h 1208038"/>
              <a:gd name="connsiteX103" fmla="*/ 162932 w 760511"/>
              <a:gd name="connsiteY103" fmla="*/ 790763 h 1208038"/>
              <a:gd name="connsiteX104" fmla="*/ 165507 w 760511"/>
              <a:gd name="connsiteY104" fmla="*/ 783036 h 1208038"/>
              <a:gd name="connsiteX105" fmla="*/ 168083 w 760511"/>
              <a:gd name="connsiteY105" fmla="*/ 775308 h 1208038"/>
              <a:gd name="connsiteX106" fmla="*/ 157780 w 760511"/>
              <a:gd name="connsiteY106" fmla="*/ 752126 h 1208038"/>
              <a:gd name="connsiteX107" fmla="*/ 147477 w 760511"/>
              <a:gd name="connsiteY107" fmla="*/ 749550 h 1208038"/>
              <a:gd name="connsiteX108" fmla="*/ 132022 w 760511"/>
              <a:gd name="connsiteY108" fmla="*/ 744399 h 1208038"/>
              <a:gd name="connsiteX109" fmla="*/ 116568 w 760511"/>
              <a:gd name="connsiteY109" fmla="*/ 731520 h 1208038"/>
              <a:gd name="connsiteX110" fmla="*/ 108840 w 760511"/>
              <a:gd name="connsiteY110" fmla="*/ 726368 h 1208038"/>
              <a:gd name="connsiteX111" fmla="*/ 98537 w 760511"/>
              <a:gd name="connsiteY111" fmla="*/ 710914 h 1208038"/>
              <a:gd name="connsiteX112" fmla="*/ 93386 w 760511"/>
              <a:gd name="connsiteY112" fmla="*/ 695459 h 1208038"/>
              <a:gd name="connsiteX113" fmla="*/ 95961 w 760511"/>
              <a:gd name="connsiteY113" fmla="*/ 659398 h 1208038"/>
              <a:gd name="connsiteX114" fmla="*/ 111416 w 760511"/>
              <a:gd name="connsiteY114" fmla="*/ 654247 h 1208038"/>
              <a:gd name="connsiteX115" fmla="*/ 119143 w 760511"/>
              <a:gd name="connsiteY115" fmla="*/ 651671 h 1208038"/>
              <a:gd name="connsiteX116" fmla="*/ 126871 w 760511"/>
              <a:gd name="connsiteY116" fmla="*/ 649095 h 1208038"/>
              <a:gd name="connsiteX117" fmla="*/ 124295 w 760511"/>
              <a:gd name="connsiteY117" fmla="*/ 641368 h 1208038"/>
              <a:gd name="connsiteX118" fmla="*/ 116568 w 760511"/>
              <a:gd name="connsiteY118" fmla="*/ 636216 h 1208038"/>
              <a:gd name="connsiteX119" fmla="*/ 83083 w 760511"/>
              <a:gd name="connsiteY119" fmla="*/ 628489 h 1208038"/>
              <a:gd name="connsiteX120" fmla="*/ 88234 w 760511"/>
              <a:gd name="connsiteY120" fmla="*/ 620762 h 1208038"/>
              <a:gd name="connsiteX121" fmla="*/ 116568 w 760511"/>
              <a:gd name="connsiteY121" fmla="*/ 610459 h 1208038"/>
              <a:gd name="connsiteX122" fmla="*/ 124295 w 760511"/>
              <a:gd name="connsiteY122" fmla="*/ 607883 h 1208038"/>
              <a:gd name="connsiteX123" fmla="*/ 126871 w 760511"/>
              <a:gd name="connsiteY123" fmla="*/ 600156 h 1208038"/>
              <a:gd name="connsiteX124" fmla="*/ 119143 w 760511"/>
              <a:gd name="connsiteY124" fmla="*/ 574398 h 1208038"/>
              <a:gd name="connsiteX125" fmla="*/ 103689 w 760511"/>
              <a:gd name="connsiteY125" fmla="*/ 571822 h 1208038"/>
              <a:gd name="connsiteX126" fmla="*/ 101113 w 760511"/>
              <a:gd name="connsiteY126" fmla="*/ 564095 h 1208038"/>
              <a:gd name="connsiteX127" fmla="*/ 98537 w 760511"/>
              <a:gd name="connsiteY127" fmla="*/ 540913 h 1208038"/>
              <a:gd name="connsiteX128" fmla="*/ 90810 w 760511"/>
              <a:gd name="connsiteY128" fmla="*/ 538337 h 1208038"/>
              <a:gd name="connsiteX129" fmla="*/ 72779 w 760511"/>
              <a:gd name="connsiteY129" fmla="*/ 540913 h 1208038"/>
              <a:gd name="connsiteX130" fmla="*/ 62476 w 760511"/>
              <a:gd name="connsiteY130" fmla="*/ 553792 h 1208038"/>
              <a:gd name="connsiteX131" fmla="*/ 57325 w 760511"/>
              <a:gd name="connsiteY131" fmla="*/ 561519 h 1208038"/>
              <a:gd name="connsiteX132" fmla="*/ 47022 w 760511"/>
              <a:gd name="connsiteY132" fmla="*/ 540913 h 1208038"/>
              <a:gd name="connsiteX133" fmla="*/ 36719 w 760511"/>
              <a:gd name="connsiteY133" fmla="*/ 525458 h 1208038"/>
              <a:gd name="connsiteX134" fmla="*/ 23840 w 760511"/>
              <a:gd name="connsiteY134" fmla="*/ 510003 h 1208038"/>
              <a:gd name="connsiteX135" fmla="*/ 10961 w 760511"/>
              <a:gd name="connsiteY135" fmla="*/ 486821 h 1208038"/>
              <a:gd name="connsiteX136" fmla="*/ 5809 w 760511"/>
              <a:gd name="connsiteY136" fmla="*/ 479094 h 1208038"/>
              <a:gd name="connsiteX137" fmla="*/ 8385 w 760511"/>
              <a:gd name="connsiteY137" fmla="*/ 461064 h 1208038"/>
              <a:gd name="connsiteX138" fmla="*/ 21264 w 760511"/>
              <a:gd name="connsiteY138" fmla="*/ 448185 h 1208038"/>
              <a:gd name="connsiteX139" fmla="*/ 23840 w 760511"/>
              <a:gd name="connsiteY139" fmla="*/ 409548 h 1208038"/>
              <a:gd name="connsiteX140" fmla="*/ 54749 w 760511"/>
              <a:gd name="connsiteY140" fmla="*/ 406972 h 1208038"/>
              <a:gd name="connsiteX141" fmla="*/ 62476 w 760511"/>
              <a:gd name="connsiteY141" fmla="*/ 404397 h 1208038"/>
              <a:gd name="connsiteX142" fmla="*/ 80507 w 760511"/>
              <a:gd name="connsiteY142" fmla="*/ 399245 h 1208038"/>
              <a:gd name="connsiteX143" fmla="*/ 88234 w 760511"/>
              <a:gd name="connsiteY143" fmla="*/ 394094 h 1208038"/>
              <a:gd name="connsiteX144" fmla="*/ 95961 w 760511"/>
              <a:gd name="connsiteY144" fmla="*/ 378639 h 1208038"/>
              <a:gd name="connsiteX145" fmla="*/ 88234 w 760511"/>
              <a:gd name="connsiteY145" fmla="*/ 376063 h 1208038"/>
              <a:gd name="connsiteX146" fmla="*/ 80507 w 760511"/>
              <a:gd name="connsiteY146" fmla="*/ 378639 h 1208038"/>
              <a:gd name="connsiteX147" fmla="*/ 65052 w 760511"/>
              <a:gd name="connsiteY147" fmla="*/ 373487 h 1208038"/>
              <a:gd name="connsiteX148" fmla="*/ 59901 w 760511"/>
              <a:gd name="connsiteY148" fmla="*/ 334851 h 1208038"/>
              <a:gd name="connsiteX149" fmla="*/ 75355 w 760511"/>
              <a:gd name="connsiteY149" fmla="*/ 324548 h 1208038"/>
              <a:gd name="connsiteX150" fmla="*/ 72779 w 760511"/>
              <a:gd name="connsiteY150" fmla="*/ 288487 h 1208038"/>
              <a:gd name="connsiteX151" fmla="*/ 77931 w 760511"/>
              <a:gd name="connsiteY151" fmla="*/ 280759 h 1208038"/>
              <a:gd name="connsiteX152" fmla="*/ 85658 w 760511"/>
              <a:gd name="connsiteY152" fmla="*/ 275608 h 1208038"/>
              <a:gd name="connsiteX153" fmla="*/ 85658 w 760511"/>
              <a:gd name="connsiteY153" fmla="*/ 244699 h 1208038"/>
              <a:gd name="connsiteX154" fmla="*/ 75355 w 760511"/>
              <a:gd name="connsiteY154" fmla="*/ 234396 h 1208038"/>
              <a:gd name="connsiteX155" fmla="*/ 67628 w 760511"/>
              <a:gd name="connsiteY155" fmla="*/ 224092 h 1208038"/>
              <a:gd name="connsiteX156" fmla="*/ 62476 w 760511"/>
              <a:gd name="connsiteY156" fmla="*/ 216365 h 1208038"/>
              <a:gd name="connsiteX157" fmla="*/ 47022 w 760511"/>
              <a:gd name="connsiteY157" fmla="*/ 200910 h 1208038"/>
              <a:gd name="connsiteX158" fmla="*/ 47022 w 760511"/>
              <a:gd name="connsiteY158" fmla="*/ 177728 h 1208038"/>
              <a:gd name="connsiteX159" fmla="*/ 52173 w 760511"/>
              <a:gd name="connsiteY159" fmla="*/ 170001 h 1208038"/>
              <a:gd name="connsiteX160" fmla="*/ 62476 w 760511"/>
              <a:gd name="connsiteY160" fmla="*/ 146819 h 1208038"/>
              <a:gd name="connsiteX161" fmla="*/ 70204 w 760511"/>
              <a:gd name="connsiteY161" fmla="*/ 141668 h 1208038"/>
              <a:gd name="connsiteX162" fmla="*/ 80507 w 760511"/>
              <a:gd name="connsiteY162" fmla="*/ 139092 h 1208038"/>
              <a:gd name="connsiteX163" fmla="*/ 95961 w 760511"/>
              <a:gd name="connsiteY163" fmla="*/ 133940 h 1208038"/>
              <a:gd name="connsiteX164" fmla="*/ 121719 w 760511"/>
              <a:gd name="connsiteY164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1065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598237 w 760511"/>
              <a:gd name="connsiteY32" fmla="*/ 690308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64250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57780 w 760511"/>
              <a:gd name="connsiteY87" fmla="*/ 978794 h 1208038"/>
              <a:gd name="connsiteX88" fmla="*/ 160356 w 760511"/>
              <a:gd name="connsiteY88" fmla="*/ 971067 h 1208038"/>
              <a:gd name="connsiteX89" fmla="*/ 170659 w 760511"/>
              <a:gd name="connsiteY89" fmla="*/ 955612 h 1208038"/>
              <a:gd name="connsiteX90" fmla="*/ 175810 w 760511"/>
              <a:gd name="connsiteY90" fmla="*/ 947885 h 1208038"/>
              <a:gd name="connsiteX91" fmla="*/ 178386 w 760511"/>
              <a:gd name="connsiteY91" fmla="*/ 940158 h 1208038"/>
              <a:gd name="connsiteX92" fmla="*/ 183538 w 760511"/>
              <a:gd name="connsiteY92" fmla="*/ 932430 h 1208038"/>
              <a:gd name="connsiteX93" fmla="*/ 188689 w 760511"/>
              <a:gd name="connsiteY93" fmla="*/ 916976 h 1208038"/>
              <a:gd name="connsiteX94" fmla="*/ 196417 w 760511"/>
              <a:gd name="connsiteY94" fmla="*/ 891218 h 1208038"/>
              <a:gd name="connsiteX95" fmla="*/ 198992 w 760511"/>
              <a:gd name="connsiteY95" fmla="*/ 875763 h 1208038"/>
              <a:gd name="connsiteX96" fmla="*/ 196417 w 760511"/>
              <a:gd name="connsiteY96" fmla="*/ 857733 h 1208038"/>
              <a:gd name="connsiteX97" fmla="*/ 191265 w 760511"/>
              <a:gd name="connsiteY97" fmla="*/ 850006 h 1208038"/>
              <a:gd name="connsiteX98" fmla="*/ 183538 w 760511"/>
              <a:gd name="connsiteY98" fmla="*/ 847430 h 1208038"/>
              <a:gd name="connsiteX99" fmla="*/ 165507 w 760511"/>
              <a:gd name="connsiteY99" fmla="*/ 844854 h 1208038"/>
              <a:gd name="connsiteX100" fmla="*/ 142325 w 760511"/>
              <a:gd name="connsiteY100" fmla="*/ 834551 h 1208038"/>
              <a:gd name="connsiteX101" fmla="*/ 137174 w 760511"/>
              <a:gd name="connsiteY101" fmla="*/ 826824 h 1208038"/>
              <a:gd name="connsiteX102" fmla="*/ 152628 w 760511"/>
              <a:gd name="connsiteY102" fmla="*/ 813945 h 1208038"/>
              <a:gd name="connsiteX103" fmla="*/ 162932 w 760511"/>
              <a:gd name="connsiteY103" fmla="*/ 790763 h 1208038"/>
              <a:gd name="connsiteX104" fmla="*/ 165507 w 760511"/>
              <a:gd name="connsiteY104" fmla="*/ 783036 h 1208038"/>
              <a:gd name="connsiteX105" fmla="*/ 168083 w 760511"/>
              <a:gd name="connsiteY105" fmla="*/ 775308 h 1208038"/>
              <a:gd name="connsiteX106" fmla="*/ 157780 w 760511"/>
              <a:gd name="connsiteY106" fmla="*/ 752126 h 1208038"/>
              <a:gd name="connsiteX107" fmla="*/ 147477 w 760511"/>
              <a:gd name="connsiteY107" fmla="*/ 749550 h 1208038"/>
              <a:gd name="connsiteX108" fmla="*/ 132022 w 760511"/>
              <a:gd name="connsiteY108" fmla="*/ 744399 h 1208038"/>
              <a:gd name="connsiteX109" fmla="*/ 116568 w 760511"/>
              <a:gd name="connsiteY109" fmla="*/ 731520 h 1208038"/>
              <a:gd name="connsiteX110" fmla="*/ 108840 w 760511"/>
              <a:gd name="connsiteY110" fmla="*/ 726368 h 1208038"/>
              <a:gd name="connsiteX111" fmla="*/ 98537 w 760511"/>
              <a:gd name="connsiteY111" fmla="*/ 710914 h 1208038"/>
              <a:gd name="connsiteX112" fmla="*/ 93386 w 760511"/>
              <a:gd name="connsiteY112" fmla="*/ 695459 h 1208038"/>
              <a:gd name="connsiteX113" fmla="*/ 95961 w 760511"/>
              <a:gd name="connsiteY113" fmla="*/ 659398 h 1208038"/>
              <a:gd name="connsiteX114" fmla="*/ 111416 w 760511"/>
              <a:gd name="connsiteY114" fmla="*/ 654247 h 1208038"/>
              <a:gd name="connsiteX115" fmla="*/ 119143 w 760511"/>
              <a:gd name="connsiteY115" fmla="*/ 651671 h 1208038"/>
              <a:gd name="connsiteX116" fmla="*/ 126871 w 760511"/>
              <a:gd name="connsiteY116" fmla="*/ 649095 h 1208038"/>
              <a:gd name="connsiteX117" fmla="*/ 124295 w 760511"/>
              <a:gd name="connsiteY117" fmla="*/ 641368 h 1208038"/>
              <a:gd name="connsiteX118" fmla="*/ 116568 w 760511"/>
              <a:gd name="connsiteY118" fmla="*/ 636216 h 1208038"/>
              <a:gd name="connsiteX119" fmla="*/ 83083 w 760511"/>
              <a:gd name="connsiteY119" fmla="*/ 628489 h 1208038"/>
              <a:gd name="connsiteX120" fmla="*/ 88234 w 760511"/>
              <a:gd name="connsiteY120" fmla="*/ 620762 h 1208038"/>
              <a:gd name="connsiteX121" fmla="*/ 116568 w 760511"/>
              <a:gd name="connsiteY121" fmla="*/ 610459 h 1208038"/>
              <a:gd name="connsiteX122" fmla="*/ 124295 w 760511"/>
              <a:gd name="connsiteY122" fmla="*/ 607883 h 1208038"/>
              <a:gd name="connsiteX123" fmla="*/ 126871 w 760511"/>
              <a:gd name="connsiteY123" fmla="*/ 600156 h 1208038"/>
              <a:gd name="connsiteX124" fmla="*/ 119143 w 760511"/>
              <a:gd name="connsiteY124" fmla="*/ 574398 h 1208038"/>
              <a:gd name="connsiteX125" fmla="*/ 103689 w 760511"/>
              <a:gd name="connsiteY125" fmla="*/ 571822 h 1208038"/>
              <a:gd name="connsiteX126" fmla="*/ 101113 w 760511"/>
              <a:gd name="connsiteY126" fmla="*/ 564095 h 1208038"/>
              <a:gd name="connsiteX127" fmla="*/ 98537 w 760511"/>
              <a:gd name="connsiteY127" fmla="*/ 540913 h 1208038"/>
              <a:gd name="connsiteX128" fmla="*/ 90810 w 760511"/>
              <a:gd name="connsiteY128" fmla="*/ 538337 h 1208038"/>
              <a:gd name="connsiteX129" fmla="*/ 72779 w 760511"/>
              <a:gd name="connsiteY129" fmla="*/ 540913 h 1208038"/>
              <a:gd name="connsiteX130" fmla="*/ 62476 w 760511"/>
              <a:gd name="connsiteY130" fmla="*/ 553792 h 1208038"/>
              <a:gd name="connsiteX131" fmla="*/ 57325 w 760511"/>
              <a:gd name="connsiteY131" fmla="*/ 561519 h 1208038"/>
              <a:gd name="connsiteX132" fmla="*/ 47022 w 760511"/>
              <a:gd name="connsiteY132" fmla="*/ 540913 h 1208038"/>
              <a:gd name="connsiteX133" fmla="*/ 36719 w 760511"/>
              <a:gd name="connsiteY133" fmla="*/ 525458 h 1208038"/>
              <a:gd name="connsiteX134" fmla="*/ 23840 w 760511"/>
              <a:gd name="connsiteY134" fmla="*/ 510003 h 1208038"/>
              <a:gd name="connsiteX135" fmla="*/ 10961 w 760511"/>
              <a:gd name="connsiteY135" fmla="*/ 486821 h 1208038"/>
              <a:gd name="connsiteX136" fmla="*/ 5809 w 760511"/>
              <a:gd name="connsiteY136" fmla="*/ 479094 h 1208038"/>
              <a:gd name="connsiteX137" fmla="*/ 8385 w 760511"/>
              <a:gd name="connsiteY137" fmla="*/ 461064 h 1208038"/>
              <a:gd name="connsiteX138" fmla="*/ 21264 w 760511"/>
              <a:gd name="connsiteY138" fmla="*/ 448185 h 1208038"/>
              <a:gd name="connsiteX139" fmla="*/ 23840 w 760511"/>
              <a:gd name="connsiteY139" fmla="*/ 409548 h 1208038"/>
              <a:gd name="connsiteX140" fmla="*/ 54749 w 760511"/>
              <a:gd name="connsiteY140" fmla="*/ 406972 h 1208038"/>
              <a:gd name="connsiteX141" fmla="*/ 62476 w 760511"/>
              <a:gd name="connsiteY141" fmla="*/ 404397 h 1208038"/>
              <a:gd name="connsiteX142" fmla="*/ 80507 w 760511"/>
              <a:gd name="connsiteY142" fmla="*/ 399245 h 1208038"/>
              <a:gd name="connsiteX143" fmla="*/ 88234 w 760511"/>
              <a:gd name="connsiteY143" fmla="*/ 394094 h 1208038"/>
              <a:gd name="connsiteX144" fmla="*/ 95961 w 760511"/>
              <a:gd name="connsiteY144" fmla="*/ 378639 h 1208038"/>
              <a:gd name="connsiteX145" fmla="*/ 88234 w 760511"/>
              <a:gd name="connsiteY145" fmla="*/ 376063 h 1208038"/>
              <a:gd name="connsiteX146" fmla="*/ 80507 w 760511"/>
              <a:gd name="connsiteY146" fmla="*/ 378639 h 1208038"/>
              <a:gd name="connsiteX147" fmla="*/ 65052 w 760511"/>
              <a:gd name="connsiteY147" fmla="*/ 373487 h 1208038"/>
              <a:gd name="connsiteX148" fmla="*/ 59901 w 760511"/>
              <a:gd name="connsiteY148" fmla="*/ 334851 h 1208038"/>
              <a:gd name="connsiteX149" fmla="*/ 75355 w 760511"/>
              <a:gd name="connsiteY149" fmla="*/ 324548 h 1208038"/>
              <a:gd name="connsiteX150" fmla="*/ 72779 w 760511"/>
              <a:gd name="connsiteY150" fmla="*/ 288487 h 1208038"/>
              <a:gd name="connsiteX151" fmla="*/ 77931 w 760511"/>
              <a:gd name="connsiteY151" fmla="*/ 280759 h 1208038"/>
              <a:gd name="connsiteX152" fmla="*/ 85658 w 760511"/>
              <a:gd name="connsiteY152" fmla="*/ 275608 h 1208038"/>
              <a:gd name="connsiteX153" fmla="*/ 85658 w 760511"/>
              <a:gd name="connsiteY153" fmla="*/ 244699 h 1208038"/>
              <a:gd name="connsiteX154" fmla="*/ 75355 w 760511"/>
              <a:gd name="connsiteY154" fmla="*/ 234396 h 1208038"/>
              <a:gd name="connsiteX155" fmla="*/ 67628 w 760511"/>
              <a:gd name="connsiteY155" fmla="*/ 224092 h 1208038"/>
              <a:gd name="connsiteX156" fmla="*/ 62476 w 760511"/>
              <a:gd name="connsiteY156" fmla="*/ 216365 h 1208038"/>
              <a:gd name="connsiteX157" fmla="*/ 47022 w 760511"/>
              <a:gd name="connsiteY157" fmla="*/ 200910 h 1208038"/>
              <a:gd name="connsiteX158" fmla="*/ 47022 w 760511"/>
              <a:gd name="connsiteY158" fmla="*/ 177728 h 1208038"/>
              <a:gd name="connsiteX159" fmla="*/ 52173 w 760511"/>
              <a:gd name="connsiteY159" fmla="*/ 170001 h 1208038"/>
              <a:gd name="connsiteX160" fmla="*/ 62476 w 760511"/>
              <a:gd name="connsiteY160" fmla="*/ 146819 h 1208038"/>
              <a:gd name="connsiteX161" fmla="*/ 70204 w 760511"/>
              <a:gd name="connsiteY161" fmla="*/ 141668 h 1208038"/>
              <a:gd name="connsiteX162" fmla="*/ 80507 w 760511"/>
              <a:gd name="connsiteY162" fmla="*/ 139092 h 1208038"/>
              <a:gd name="connsiteX163" fmla="*/ 95961 w 760511"/>
              <a:gd name="connsiteY163" fmla="*/ 133940 h 1208038"/>
              <a:gd name="connsiteX164" fmla="*/ 121719 w 760511"/>
              <a:gd name="connsiteY164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598237 w 760511"/>
              <a:gd name="connsiteY32" fmla="*/ 690308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64250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57780 w 760511"/>
              <a:gd name="connsiteY87" fmla="*/ 978794 h 1208038"/>
              <a:gd name="connsiteX88" fmla="*/ 160356 w 760511"/>
              <a:gd name="connsiteY88" fmla="*/ 971067 h 1208038"/>
              <a:gd name="connsiteX89" fmla="*/ 170659 w 760511"/>
              <a:gd name="connsiteY89" fmla="*/ 955612 h 1208038"/>
              <a:gd name="connsiteX90" fmla="*/ 175810 w 760511"/>
              <a:gd name="connsiteY90" fmla="*/ 947885 h 1208038"/>
              <a:gd name="connsiteX91" fmla="*/ 178386 w 760511"/>
              <a:gd name="connsiteY91" fmla="*/ 940158 h 1208038"/>
              <a:gd name="connsiteX92" fmla="*/ 183538 w 760511"/>
              <a:gd name="connsiteY92" fmla="*/ 932430 h 1208038"/>
              <a:gd name="connsiteX93" fmla="*/ 188689 w 760511"/>
              <a:gd name="connsiteY93" fmla="*/ 916976 h 1208038"/>
              <a:gd name="connsiteX94" fmla="*/ 196417 w 760511"/>
              <a:gd name="connsiteY94" fmla="*/ 891218 h 1208038"/>
              <a:gd name="connsiteX95" fmla="*/ 198992 w 760511"/>
              <a:gd name="connsiteY95" fmla="*/ 875763 h 1208038"/>
              <a:gd name="connsiteX96" fmla="*/ 196417 w 760511"/>
              <a:gd name="connsiteY96" fmla="*/ 857733 h 1208038"/>
              <a:gd name="connsiteX97" fmla="*/ 191265 w 760511"/>
              <a:gd name="connsiteY97" fmla="*/ 850006 h 1208038"/>
              <a:gd name="connsiteX98" fmla="*/ 183538 w 760511"/>
              <a:gd name="connsiteY98" fmla="*/ 847430 h 1208038"/>
              <a:gd name="connsiteX99" fmla="*/ 165507 w 760511"/>
              <a:gd name="connsiteY99" fmla="*/ 844854 h 1208038"/>
              <a:gd name="connsiteX100" fmla="*/ 142325 w 760511"/>
              <a:gd name="connsiteY100" fmla="*/ 834551 h 1208038"/>
              <a:gd name="connsiteX101" fmla="*/ 137174 w 760511"/>
              <a:gd name="connsiteY101" fmla="*/ 826824 h 1208038"/>
              <a:gd name="connsiteX102" fmla="*/ 152628 w 760511"/>
              <a:gd name="connsiteY102" fmla="*/ 813945 h 1208038"/>
              <a:gd name="connsiteX103" fmla="*/ 162932 w 760511"/>
              <a:gd name="connsiteY103" fmla="*/ 790763 h 1208038"/>
              <a:gd name="connsiteX104" fmla="*/ 165507 w 760511"/>
              <a:gd name="connsiteY104" fmla="*/ 783036 h 1208038"/>
              <a:gd name="connsiteX105" fmla="*/ 168083 w 760511"/>
              <a:gd name="connsiteY105" fmla="*/ 775308 h 1208038"/>
              <a:gd name="connsiteX106" fmla="*/ 157780 w 760511"/>
              <a:gd name="connsiteY106" fmla="*/ 752126 h 1208038"/>
              <a:gd name="connsiteX107" fmla="*/ 147477 w 760511"/>
              <a:gd name="connsiteY107" fmla="*/ 749550 h 1208038"/>
              <a:gd name="connsiteX108" fmla="*/ 132022 w 760511"/>
              <a:gd name="connsiteY108" fmla="*/ 744399 h 1208038"/>
              <a:gd name="connsiteX109" fmla="*/ 116568 w 760511"/>
              <a:gd name="connsiteY109" fmla="*/ 731520 h 1208038"/>
              <a:gd name="connsiteX110" fmla="*/ 108840 w 760511"/>
              <a:gd name="connsiteY110" fmla="*/ 726368 h 1208038"/>
              <a:gd name="connsiteX111" fmla="*/ 98537 w 760511"/>
              <a:gd name="connsiteY111" fmla="*/ 710914 h 1208038"/>
              <a:gd name="connsiteX112" fmla="*/ 93386 w 760511"/>
              <a:gd name="connsiteY112" fmla="*/ 695459 h 1208038"/>
              <a:gd name="connsiteX113" fmla="*/ 95961 w 760511"/>
              <a:gd name="connsiteY113" fmla="*/ 659398 h 1208038"/>
              <a:gd name="connsiteX114" fmla="*/ 111416 w 760511"/>
              <a:gd name="connsiteY114" fmla="*/ 654247 h 1208038"/>
              <a:gd name="connsiteX115" fmla="*/ 119143 w 760511"/>
              <a:gd name="connsiteY115" fmla="*/ 651671 h 1208038"/>
              <a:gd name="connsiteX116" fmla="*/ 126871 w 760511"/>
              <a:gd name="connsiteY116" fmla="*/ 649095 h 1208038"/>
              <a:gd name="connsiteX117" fmla="*/ 124295 w 760511"/>
              <a:gd name="connsiteY117" fmla="*/ 641368 h 1208038"/>
              <a:gd name="connsiteX118" fmla="*/ 116568 w 760511"/>
              <a:gd name="connsiteY118" fmla="*/ 636216 h 1208038"/>
              <a:gd name="connsiteX119" fmla="*/ 83083 w 760511"/>
              <a:gd name="connsiteY119" fmla="*/ 628489 h 1208038"/>
              <a:gd name="connsiteX120" fmla="*/ 88234 w 760511"/>
              <a:gd name="connsiteY120" fmla="*/ 620762 h 1208038"/>
              <a:gd name="connsiteX121" fmla="*/ 116568 w 760511"/>
              <a:gd name="connsiteY121" fmla="*/ 610459 h 1208038"/>
              <a:gd name="connsiteX122" fmla="*/ 124295 w 760511"/>
              <a:gd name="connsiteY122" fmla="*/ 607883 h 1208038"/>
              <a:gd name="connsiteX123" fmla="*/ 126871 w 760511"/>
              <a:gd name="connsiteY123" fmla="*/ 600156 h 1208038"/>
              <a:gd name="connsiteX124" fmla="*/ 119143 w 760511"/>
              <a:gd name="connsiteY124" fmla="*/ 574398 h 1208038"/>
              <a:gd name="connsiteX125" fmla="*/ 103689 w 760511"/>
              <a:gd name="connsiteY125" fmla="*/ 571822 h 1208038"/>
              <a:gd name="connsiteX126" fmla="*/ 101113 w 760511"/>
              <a:gd name="connsiteY126" fmla="*/ 564095 h 1208038"/>
              <a:gd name="connsiteX127" fmla="*/ 98537 w 760511"/>
              <a:gd name="connsiteY127" fmla="*/ 540913 h 1208038"/>
              <a:gd name="connsiteX128" fmla="*/ 90810 w 760511"/>
              <a:gd name="connsiteY128" fmla="*/ 538337 h 1208038"/>
              <a:gd name="connsiteX129" fmla="*/ 72779 w 760511"/>
              <a:gd name="connsiteY129" fmla="*/ 540913 h 1208038"/>
              <a:gd name="connsiteX130" fmla="*/ 62476 w 760511"/>
              <a:gd name="connsiteY130" fmla="*/ 553792 h 1208038"/>
              <a:gd name="connsiteX131" fmla="*/ 57325 w 760511"/>
              <a:gd name="connsiteY131" fmla="*/ 561519 h 1208038"/>
              <a:gd name="connsiteX132" fmla="*/ 47022 w 760511"/>
              <a:gd name="connsiteY132" fmla="*/ 540913 h 1208038"/>
              <a:gd name="connsiteX133" fmla="*/ 36719 w 760511"/>
              <a:gd name="connsiteY133" fmla="*/ 525458 h 1208038"/>
              <a:gd name="connsiteX134" fmla="*/ 23840 w 760511"/>
              <a:gd name="connsiteY134" fmla="*/ 510003 h 1208038"/>
              <a:gd name="connsiteX135" fmla="*/ 10961 w 760511"/>
              <a:gd name="connsiteY135" fmla="*/ 486821 h 1208038"/>
              <a:gd name="connsiteX136" fmla="*/ 5809 w 760511"/>
              <a:gd name="connsiteY136" fmla="*/ 479094 h 1208038"/>
              <a:gd name="connsiteX137" fmla="*/ 8385 w 760511"/>
              <a:gd name="connsiteY137" fmla="*/ 461064 h 1208038"/>
              <a:gd name="connsiteX138" fmla="*/ 21264 w 760511"/>
              <a:gd name="connsiteY138" fmla="*/ 448185 h 1208038"/>
              <a:gd name="connsiteX139" fmla="*/ 23840 w 760511"/>
              <a:gd name="connsiteY139" fmla="*/ 409548 h 1208038"/>
              <a:gd name="connsiteX140" fmla="*/ 54749 w 760511"/>
              <a:gd name="connsiteY140" fmla="*/ 406972 h 1208038"/>
              <a:gd name="connsiteX141" fmla="*/ 62476 w 760511"/>
              <a:gd name="connsiteY141" fmla="*/ 404397 h 1208038"/>
              <a:gd name="connsiteX142" fmla="*/ 80507 w 760511"/>
              <a:gd name="connsiteY142" fmla="*/ 399245 h 1208038"/>
              <a:gd name="connsiteX143" fmla="*/ 88234 w 760511"/>
              <a:gd name="connsiteY143" fmla="*/ 394094 h 1208038"/>
              <a:gd name="connsiteX144" fmla="*/ 95961 w 760511"/>
              <a:gd name="connsiteY144" fmla="*/ 378639 h 1208038"/>
              <a:gd name="connsiteX145" fmla="*/ 88234 w 760511"/>
              <a:gd name="connsiteY145" fmla="*/ 376063 h 1208038"/>
              <a:gd name="connsiteX146" fmla="*/ 80507 w 760511"/>
              <a:gd name="connsiteY146" fmla="*/ 378639 h 1208038"/>
              <a:gd name="connsiteX147" fmla="*/ 65052 w 760511"/>
              <a:gd name="connsiteY147" fmla="*/ 373487 h 1208038"/>
              <a:gd name="connsiteX148" fmla="*/ 59901 w 760511"/>
              <a:gd name="connsiteY148" fmla="*/ 334851 h 1208038"/>
              <a:gd name="connsiteX149" fmla="*/ 75355 w 760511"/>
              <a:gd name="connsiteY149" fmla="*/ 324548 h 1208038"/>
              <a:gd name="connsiteX150" fmla="*/ 72779 w 760511"/>
              <a:gd name="connsiteY150" fmla="*/ 288487 h 1208038"/>
              <a:gd name="connsiteX151" fmla="*/ 77931 w 760511"/>
              <a:gd name="connsiteY151" fmla="*/ 280759 h 1208038"/>
              <a:gd name="connsiteX152" fmla="*/ 85658 w 760511"/>
              <a:gd name="connsiteY152" fmla="*/ 275608 h 1208038"/>
              <a:gd name="connsiteX153" fmla="*/ 85658 w 760511"/>
              <a:gd name="connsiteY153" fmla="*/ 244699 h 1208038"/>
              <a:gd name="connsiteX154" fmla="*/ 75355 w 760511"/>
              <a:gd name="connsiteY154" fmla="*/ 234396 h 1208038"/>
              <a:gd name="connsiteX155" fmla="*/ 67628 w 760511"/>
              <a:gd name="connsiteY155" fmla="*/ 224092 h 1208038"/>
              <a:gd name="connsiteX156" fmla="*/ 62476 w 760511"/>
              <a:gd name="connsiteY156" fmla="*/ 216365 h 1208038"/>
              <a:gd name="connsiteX157" fmla="*/ 47022 w 760511"/>
              <a:gd name="connsiteY157" fmla="*/ 200910 h 1208038"/>
              <a:gd name="connsiteX158" fmla="*/ 47022 w 760511"/>
              <a:gd name="connsiteY158" fmla="*/ 177728 h 1208038"/>
              <a:gd name="connsiteX159" fmla="*/ 52173 w 760511"/>
              <a:gd name="connsiteY159" fmla="*/ 170001 h 1208038"/>
              <a:gd name="connsiteX160" fmla="*/ 62476 w 760511"/>
              <a:gd name="connsiteY160" fmla="*/ 146819 h 1208038"/>
              <a:gd name="connsiteX161" fmla="*/ 70204 w 760511"/>
              <a:gd name="connsiteY161" fmla="*/ 141668 h 1208038"/>
              <a:gd name="connsiteX162" fmla="*/ 80507 w 760511"/>
              <a:gd name="connsiteY162" fmla="*/ 139092 h 1208038"/>
              <a:gd name="connsiteX163" fmla="*/ 95961 w 760511"/>
              <a:gd name="connsiteY163" fmla="*/ 133940 h 1208038"/>
              <a:gd name="connsiteX164" fmla="*/ 121719 w 760511"/>
              <a:gd name="connsiteY164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598237 w 760511"/>
              <a:gd name="connsiteY32" fmla="*/ 690308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64250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57780 w 760511"/>
              <a:gd name="connsiteY87" fmla="*/ 978794 h 1208038"/>
              <a:gd name="connsiteX88" fmla="*/ 160356 w 760511"/>
              <a:gd name="connsiteY88" fmla="*/ 971067 h 1208038"/>
              <a:gd name="connsiteX89" fmla="*/ 170659 w 760511"/>
              <a:gd name="connsiteY89" fmla="*/ 955612 h 1208038"/>
              <a:gd name="connsiteX90" fmla="*/ 175810 w 760511"/>
              <a:gd name="connsiteY90" fmla="*/ 947885 h 1208038"/>
              <a:gd name="connsiteX91" fmla="*/ 178386 w 760511"/>
              <a:gd name="connsiteY91" fmla="*/ 940158 h 1208038"/>
              <a:gd name="connsiteX92" fmla="*/ 183538 w 760511"/>
              <a:gd name="connsiteY92" fmla="*/ 932430 h 1208038"/>
              <a:gd name="connsiteX93" fmla="*/ 188689 w 760511"/>
              <a:gd name="connsiteY93" fmla="*/ 916976 h 1208038"/>
              <a:gd name="connsiteX94" fmla="*/ 196417 w 760511"/>
              <a:gd name="connsiteY94" fmla="*/ 891218 h 1208038"/>
              <a:gd name="connsiteX95" fmla="*/ 198992 w 760511"/>
              <a:gd name="connsiteY95" fmla="*/ 875763 h 1208038"/>
              <a:gd name="connsiteX96" fmla="*/ 196417 w 760511"/>
              <a:gd name="connsiteY96" fmla="*/ 857733 h 1208038"/>
              <a:gd name="connsiteX97" fmla="*/ 191265 w 760511"/>
              <a:gd name="connsiteY97" fmla="*/ 850006 h 1208038"/>
              <a:gd name="connsiteX98" fmla="*/ 183538 w 760511"/>
              <a:gd name="connsiteY98" fmla="*/ 847430 h 1208038"/>
              <a:gd name="connsiteX99" fmla="*/ 165507 w 760511"/>
              <a:gd name="connsiteY99" fmla="*/ 844854 h 1208038"/>
              <a:gd name="connsiteX100" fmla="*/ 142325 w 760511"/>
              <a:gd name="connsiteY100" fmla="*/ 834551 h 1208038"/>
              <a:gd name="connsiteX101" fmla="*/ 137174 w 760511"/>
              <a:gd name="connsiteY101" fmla="*/ 826824 h 1208038"/>
              <a:gd name="connsiteX102" fmla="*/ 152628 w 760511"/>
              <a:gd name="connsiteY102" fmla="*/ 813945 h 1208038"/>
              <a:gd name="connsiteX103" fmla="*/ 162932 w 760511"/>
              <a:gd name="connsiteY103" fmla="*/ 790763 h 1208038"/>
              <a:gd name="connsiteX104" fmla="*/ 165507 w 760511"/>
              <a:gd name="connsiteY104" fmla="*/ 783036 h 1208038"/>
              <a:gd name="connsiteX105" fmla="*/ 168083 w 760511"/>
              <a:gd name="connsiteY105" fmla="*/ 775308 h 1208038"/>
              <a:gd name="connsiteX106" fmla="*/ 157780 w 760511"/>
              <a:gd name="connsiteY106" fmla="*/ 752126 h 1208038"/>
              <a:gd name="connsiteX107" fmla="*/ 147477 w 760511"/>
              <a:gd name="connsiteY107" fmla="*/ 749550 h 1208038"/>
              <a:gd name="connsiteX108" fmla="*/ 132022 w 760511"/>
              <a:gd name="connsiteY108" fmla="*/ 744399 h 1208038"/>
              <a:gd name="connsiteX109" fmla="*/ 116568 w 760511"/>
              <a:gd name="connsiteY109" fmla="*/ 731520 h 1208038"/>
              <a:gd name="connsiteX110" fmla="*/ 108840 w 760511"/>
              <a:gd name="connsiteY110" fmla="*/ 726368 h 1208038"/>
              <a:gd name="connsiteX111" fmla="*/ 98537 w 760511"/>
              <a:gd name="connsiteY111" fmla="*/ 710914 h 1208038"/>
              <a:gd name="connsiteX112" fmla="*/ 93386 w 760511"/>
              <a:gd name="connsiteY112" fmla="*/ 695459 h 1208038"/>
              <a:gd name="connsiteX113" fmla="*/ 95961 w 760511"/>
              <a:gd name="connsiteY113" fmla="*/ 659398 h 1208038"/>
              <a:gd name="connsiteX114" fmla="*/ 111416 w 760511"/>
              <a:gd name="connsiteY114" fmla="*/ 654247 h 1208038"/>
              <a:gd name="connsiteX115" fmla="*/ 119143 w 760511"/>
              <a:gd name="connsiteY115" fmla="*/ 651671 h 1208038"/>
              <a:gd name="connsiteX116" fmla="*/ 126871 w 760511"/>
              <a:gd name="connsiteY116" fmla="*/ 649095 h 1208038"/>
              <a:gd name="connsiteX117" fmla="*/ 124295 w 760511"/>
              <a:gd name="connsiteY117" fmla="*/ 641368 h 1208038"/>
              <a:gd name="connsiteX118" fmla="*/ 116568 w 760511"/>
              <a:gd name="connsiteY118" fmla="*/ 636216 h 1208038"/>
              <a:gd name="connsiteX119" fmla="*/ 83083 w 760511"/>
              <a:gd name="connsiteY119" fmla="*/ 628489 h 1208038"/>
              <a:gd name="connsiteX120" fmla="*/ 88234 w 760511"/>
              <a:gd name="connsiteY120" fmla="*/ 620762 h 1208038"/>
              <a:gd name="connsiteX121" fmla="*/ 116568 w 760511"/>
              <a:gd name="connsiteY121" fmla="*/ 610459 h 1208038"/>
              <a:gd name="connsiteX122" fmla="*/ 124295 w 760511"/>
              <a:gd name="connsiteY122" fmla="*/ 607883 h 1208038"/>
              <a:gd name="connsiteX123" fmla="*/ 126871 w 760511"/>
              <a:gd name="connsiteY123" fmla="*/ 600156 h 1208038"/>
              <a:gd name="connsiteX124" fmla="*/ 119143 w 760511"/>
              <a:gd name="connsiteY124" fmla="*/ 574398 h 1208038"/>
              <a:gd name="connsiteX125" fmla="*/ 103689 w 760511"/>
              <a:gd name="connsiteY125" fmla="*/ 571822 h 1208038"/>
              <a:gd name="connsiteX126" fmla="*/ 101113 w 760511"/>
              <a:gd name="connsiteY126" fmla="*/ 564095 h 1208038"/>
              <a:gd name="connsiteX127" fmla="*/ 98537 w 760511"/>
              <a:gd name="connsiteY127" fmla="*/ 540913 h 1208038"/>
              <a:gd name="connsiteX128" fmla="*/ 90810 w 760511"/>
              <a:gd name="connsiteY128" fmla="*/ 538337 h 1208038"/>
              <a:gd name="connsiteX129" fmla="*/ 72779 w 760511"/>
              <a:gd name="connsiteY129" fmla="*/ 540913 h 1208038"/>
              <a:gd name="connsiteX130" fmla="*/ 62476 w 760511"/>
              <a:gd name="connsiteY130" fmla="*/ 553792 h 1208038"/>
              <a:gd name="connsiteX131" fmla="*/ 57325 w 760511"/>
              <a:gd name="connsiteY131" fmla="*/ 561519 h 1208038"/>
              <a:gd name="connsiteX132" fmla="*/ 47022 w 760511"/>
              <a:gd name="connsiteY132" fmla="*/ 540913 h 1208038"/>
              <a:gd name="connsiteX133" fmla="*/ 36719 w 760511"/>
              <a:gd name="connsiteY133" fmla="*/ 525458 h 1208038"/>
              <a:gd name="connsiteX134" fmla="*/ 23840 w 760511"/>
              <a:gd name="connsiteY134" fmla="*/ 510003 h 1208038"/>
              <a:gd name="connsiteX135" fmla="*/ 10961 w 760511"/>
              <a:gd name="connsiteY135" fmla="*/ 486821 h 1208038"/>
              <a:gd name="connsiteX136" fmla="*/ 5809 w 760511"/>
              <a:gd name="connsiteY136" fmla="*/ 479094 h 1208038"/>
              <a:gd name="connsiteX137" fmla="*/ 8385 w 760511"/>
              <a:gd name="connsiteY137" fmla="*/ 461064 h 1208038"/>
              <a:gd name="connsiteX138" fmla="*/ 21264 w 760511"/>
              <a:gd name="connsiteY138" fmla="*/ 448185 h 1208038"/>
              <a:gd name="connsiteX139" fmla="*/ 23840 w 760511"/>
              <a:gd name="connsiteY139" fmla="*/ 409548 h 1208038"/>
              <a:gd name="connsiteX140" fmla="*/ 54749 w 760511"/>
              <a:gd name="connsiteY140" fmla="*/ 406972 h 1208038"/>
              <a:gd name="connsiteX141" fmla="*/ 62476 w 760511"/>
              <a:gd name="connsiteY141" fmla="*/ 404397 h 1208038"/>
              <a:gd name="connsiteX142" fmla="*/ 80507 w 760511"/>
              <a:gd name="connsiteY142" fmla="*/ 399245 h 1208038"/>
              <a:gd name="connsiteX143" fmla="*/ 88234 w 760511"/>
              <a:gd name="connsiteY143" fmla="*/ 394094 h 1208038"/>
              <a:gd name="connsiteX144" fmla="*/ 95961 w 760511"/>
              <a:gd name="connsiteY144" fmla="*/ 378639 h 1208038"/>
              <a:gd name="connsiteX145" fmla="*/ 88234 w 760511"/>
              <a:gd name="connsiteY145" fmla="*/ 376063 h 1208038"/>
              <a:gd name="connsiteX146" fmla="*/ 80507 w 760511"/>
              <a:gd name="connsiteY146" fmla="*/ 378639 h 1208038"/>
              <a:gd name="connsiteX147" fmla="*/ 65052 w 760511"/>
              <a:gd name="connsiteY147" fmla="*/ 373487 h 1208038"/>
              <a:gd name="connsiteX148" fmla="*/ 59901 w 760511"/>
              <a:gd name="connsiteY148" fmla="*/ 334851 h 1208038"/>
              <a:gd name="connsiteX149" fmla="*/ 75355 w 760511"/>
              <a:gd name="connsiteY149" fmla="*/ 324548 h 1208038"/>
              <a:gd name="connsiteX150" fmla="*/ 72779 w 760511"/>
              <a:gd name="connsiteY150" fmla="*/ 288487 h 1208038"/>
              <a:gd name="connsiteX151" fmla="*/ 77931 w 760511"/>
              <a:gd name="connsiteY151" fmla="*/ 280759 h 1208038"/>
              <a:gd name="connsiteX152" fmla="*/ 85658 w 760511"/>
              <a:gd name="connsiteY152" fmla="*/ 275608 h 1208038"/>
              <a:gd name="connsiteX153" fmla="*/ 85658 w 760511"/>
              <a:gd name="connsiteY153" fmla="*/ 244699 h 1208038"/>
              <a:gd name="connsiteX154" fmla="*/ 75355 w 760511"/>
              <a:gd name="connsiteY154" fmla="*/ 234396 h 1208038"/>
              <a:gd name="connsiteX155" fmla="*/ 67628 w 760511"/>
              <a:gd name="connsiteY155" fmla="*/ 224092 h 1208038"/>
              <a:gd name="connsiteX156" fmla="*/ 62476 w 760511"/>
              <a:gd name="connsiteY156" fmla="*/ 216365 h 1208038"/>
              <a:gd name="connsiteX157" fmla="*/ 47022 w 760511"/>
              <a:gd name="connsiteY157" fmla="*/ 200910 h 1208038"/>
              <a:gd name="connsiteX158" fmla="*/ 47022 w 760511"/>
              <a:gd name="connsiteY158" fmla="*/ 177728 h 1208038"/>
              <a:gd name="connsiteX159" fmla="*/ 52173 w 760511"/>
              <a:gd name="connsiteY159" fmla="*/ 170001 h 1208038"/>
              <a:gd name="connsiteX160" fmla="*/ 62476 w 760511"/>
              <a:gd name="connsiteY160" fmla="*/ 146819 h 1208038"/>
              <a:gd name="connsiteX161" fmla="*/ 70204 w 760511"/>
              <a:gd name="connsiteY161" fmla="*/ 141668 h 1208038"/>
              <a:gd name="connsiteX162" fmla="*/ 80507 w 760511"/>
              <a:gd name="connsiteY162" fmla="*/ 139092 h 1208038"/>
              <a:gd name="connsiteX163" fmla="*/ 95961 w 760511"/>
              <a:gd name="connsiteY163" fmla="*/ 133940 h 1208038"/>
              <a:gd name="connsiteX164" fmla="*/ 121719 w 760511"/>
              <a:gd name="connsiteY164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598237 w 760511"/>
              <a:gd name="connsiteY32" fmla="*/ 690308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64250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57780 w 760511"/>
              <a:gd name="connsiteY87" fmla="*/ 978794 h 1208038"/>
              <a:gd name="connsiteX88" fmla="*/ 160356 w 760511"/>
              <a:gd name="connsiteY88" fmla="*/ 971067 h 1208038"/>
              <a:gd name="connsiteX89" fmla="*/ 170659 w 760511"/>
              <a:gd name="connsiteY89" fmla="*/ 955612 h 1208038"/>
              <a:gd name="connsiteX90" fmla="*/ 175810 w 760511"/>
              <a:gd name="connsiteY90" fmla="*/ 947885 h 1208038"/>
              <a:gd name="connsiteX91" fmla="*/ 178386 w 760511"/>
              <a:gd name="connsiteY91" fmla="*/ 940158 h 1208038"/>
              <a:gd name="connsiteX92" fmla="*/ 183538 w 760511"/>
              <a:gd name="connsiteY92" fmla="*/ 932430 h 1208038"/>
              <a:gd name="connsiteX93" fmla="*/ 188689 w 760511"/>
              <a:gd name="connsiteY93" fmla="*/ 916976 h 1208038"/>
              <a:gd name="connsiteX94" fmla="*/ 196417 w 760511"/>
              <a:gd name="connsiteY94" fmla="*/ 891218 h 1208038"/>
              <a:gd name="connsiteX95" fmla="*/ 198992 w 760511"/>
              <a:gd name="connsiteY95" fmla="*/ 875763 h 1208038"/>
              <a:gd name="connsiteX96" fmla="*/ 196417 w 760511"/>
              <a:gd name="connsiteY96" fmla="*/ 857733 h 1208038"/>
              <a:gd name="connsiteX97" fmla="*/ 191265 w 760511"/>
              <a:gd name="connsiteY97" fmla="*/ 850006 h 1208038"/>
              <a:gd name="connsiteX98" fmla="*/ 183538 w 760511"/>
              <a:gd name="connsiteY98" fmla="*/ 847430 h 1208038"/>
              <a:gd name="connsiteX99" fmla="*/ 165507 w 760511"/>
              <a:gd name="connsiteY99" fmla="*/ 844854 h 1208038"/>
              <a:gd name="connsiteX100" fmla="*/ 142325 w 760511"/>
              <a:gd name="connsiteY100" fmla="*/ 834551 h 1208038"/>
              <a:gd name="connsiteX101" fmla="*/ 137174 w 760511"/>
              <a:gd name="connsiteY101" fmla="*/ 826824 h 1208038"/>
              <a:gd name="connsiteX102" fmla="*/ 152628 w 760511"/>
              <a:gd name="connsiteY102" fmla="*/ 813945 h 1208038"/>
              <a:gd name="connsiteX103" fmla="*/ 162932 w 760511"/>
              <a:gd name="connsiteY103" fmla="*/ 790763 h 1208038"/>
              <a:gd name="connsiteX104" fmla="*/ 165507 w 760511"/>
              <a:gd name="connsiteY104" fmla="*/ 783036 h 1208038"/>
              <a:gd name="connsiteX105" fmla="*/ 168083 w 760511"/>
              <a:gd name="connsiteY105" fmla="*/ 775308 h 1208038"/>
              <a:gd name="connsiteX106" fmla="*/ 157780 w 760511"/>
              <a:gd name="connsiteY106" fmla="*/ 752126 h 1208038"/>
              <a:gd name="connsiteX107" fmla="*/ 147477 w 760511"/>
              <a:gd name="connsiteY107" fmla="*/ 749550 h 1208038"/>
              <a:gd name="connsiteX108" fmla="*/ 132022 w 760511"/>
              <a:gd name="connsiteY108" fmla="*/ 744399 h 1208038"/>
              <a:gd name="connsiteX109" fmla="*/ 116568 w 760511"/>
              <a:gd name="connsiteY109" fmla="*/ 731520 h 1208038"/>
              <a:gd name="connsiteX110" fmla="*/ 108840 w 760511"/>
              <a:gd name="connsiteY110" fmla="*/ 726368 h 1208038"/>
              <a:gd name="connsiteX111" fmla="*/ 98537 w 760511"/>
              <a:gd name="connsiteY111" fmla="*/ 710914 h 1208038"/>
              <a:gd name="connsiteX112" fmla="*/ 93386 w 760511"/>
              <a:gd name="connsiteY112" fmla="*/ 695459 h 1208038"/>
              <a:gd name="connsiteX113" fmla="*/ 95961 w 760511"/>
              <a:gd name="connsiteY113" fmla="*/ 659398 h 1208038"/>
              <a:gd name="connsiteX114" fmla="*/ 111416 w 760511"/>
              <a:gd name="connsiteY114" fmla="*/ 654247 h 1208038"/>
              <a:gd name="connsiteX115" fmla="*/ 119143 w 760511"/>
              <a:gd name="connsiteY115" fmla="*/ 651671 h 1208038"/>
              <a:gd name="connsiteX116" fmla="*/ 126871 w 760511"/>
              <a:gd name="connsiteY116" fmla="*/ 649095 h 1208038"/>
              <a:gd name="connsiteX117" fmla="*/ 124295 w 760511"/>
              <a:gd name="connsiteY117" fmla="*/ 641368 h 1208038"/>
              <a:gd name="connsiteX118" fmla="*/ 116568 w 760511"/>
              <a:gd name="connsiteY118" fmla="*/ 636216 h 1208038"/>
              <a:gd name="connsiteX119" fmla="*/ 83083 w 760511"/>
              <a:gd name="connsiteY119" fmla="*/ 628489 h 1208038"/>
              <a:gd name="connsiteX120" fmla="*/ 88234 w 760511"/>
              <a:gd name="connsiteY120" fmla="*/ 620762 h 1208038"/>
              <a:gd name="connsiteX121" fmla="*/ 116568 w 760511"/>
              <a:gd name="connsiteY121" fmla="*/ 610459 h 1208038"/>
              <a:gd name="connsiteX122" fmla="*/ 124295 w 760511"/>
              <a:gd name="connsiteY122" fmla="*/ 607883 h 1208038"/>
              <a:gd name="connsiteX123" fmla="*/ 126871 w 760511"/>
              <a:gd name="connsiteY123" fmla="*/ 600156 h 1208038"/>
              <a:gd name="connsiteX124" fmla="*/ 119143 w 760511"/>
              <a:gd name="connsiteY124" fmla="*/ 574398 h 1208038"/>
              <a:gd name="connsiteX125" fmla="*/ 103689 w 760511"/>
              <a:gd name="connsiteY125" fmla="*/ 571822 h 1208038"/>
              <a:gd name="connsiteX126" fmla="*/ 101113 w 760511"/>
              <a:gd name="connsiteY126" fmla="*/ 564095 h 1208038"/>
              <a:gd name="connsiteX127" fmla="*/ 98537 w 760511"/>
              <a:gd name="connsiteY127" fmla="*/ 540913 h 1208038"/>
              <a:gd name="connsiteX128" fmla="*/ 90810 w 760511"/>
              <a:gd name="connsiteY128" fmla="*/ 538337 h 1208038"/>
              <a:gd name="connsiteX129" fmla="*/ 72779 w 760511"/>
              <a:gd name="connsiteY129" fmla="*/ 540913 h 1208038"/>
              <a:gd name="connsiteX130" fmla="*/ 62476 w 760511"/>
              <a:gd name="connsiteY130" fmla="*/ 553792 h 1208038"/>
              <a:gd name="connsiteX131" fmla="*/ 57325 w 760511"/>
              <a:gd name="connsiteY131" fmla="*/ 561519 h 1208038"/>
              <a:gd name="connsiteX132" fmla="*/ 47022 w 760511"/>
              <a:gd name="connsiteY132" fmla="*/ 540913 h 1208038"/>
              <a:gd name="connsiteX133" fmla="*/ 36719 w 760511"/>
              <a:gd name="connsiteY133" fmla="*/ 525458 h 1208038"/>
              <a:gd name="connsiteX134" fmla="*/ 23840 w 760511"/>
              <a:gd name="connsiteY134" fmla="*/ 510003 h 1208038"/>
              <a:gd name="connsiteX135" fmla="*/ 10961 w 760511"/>
              <a:gd name="connsiteY135" fmla="*/ 486821 h 1208038"/>
              <a:gd name="connsiteX136" fmla="*/ 5809 w 760511"/>
              <a:gd name="connsiteY136" fmla="*/ 479094 h 1208038"/>
              <a:gd name="connsiteX137" fmla="*/ 8385 w 760511"/>
              <a:gd name="connsiteY137" fmla="*/ 461064 h 1208038"/>
              <a:gd name="connsiteX138" fmla="*/ 21264 w 760511"/>
              <a:gd name="connsiteY138" fmla="*/ 448185 h 1208038"/>
              <a:gd name="connsiteX139" fmla="*/ 23840 w 760511"/>
              <a:gd name="connsiteY139" fmla="*/ 409548 h 1208038"/>
              <a:gd name="connsiteX140" fmla="*/ 54749 w 760511"/>
              <a:gd name="connsiteY140" fmla="*/ 406972 h 1208038"/>
              <a:gd name="connsiteX141" fmla="*/ 62476 w 760511"/>
              <a:gd name="connsiteY141" fmla="*/ 404397 h 1208038"/>
              <a:gd name="connsiteX142" fmla="*/ 80507 w 760511"/>
              <a:gd name="connsiteY142" fmla="*/ 399245 h 1208038"/>
              <a:gd name="connsiteX143" fmla="*/ 88234 w 760511"/>
              <a:gd name="connsiteY143" fmla="*/ 394094 h 1208038"/>
              <a:gd name="connsiteX144" fmla="*/ 95961 w 760511"/>
              <a:gd name="connsiteY144" fmla="*/ 378639 h 1208038"/>
              <a:gd name="connsiteX145" fmla="*/ 88234 w 760511"/>
              <a:gd name="connsiteY145" fmla="*/ 376063 h 1208038"/>
              <a:gd name="connsiteX146" fmla="*/ 80507 w 760511"/>
              <a:gd name="connsiteY146" fmla="*/ 378639 h 1208038"/>
              <a:gd name="connsiteX147" fmla="*/ 65052 w 760511"/>
              <a:gd name="connsiteY147" fmla="*/ 373487 h 1208038"/>
              <a:gd name="connsiteX148" fmla="*/ 59901 w 760511"/>
              <a:gd name="connsiteY148" fmla="*/ 334851 h 1208038"/>
              <a:gd name="connsiteX149" fmla="*/ 75355 w 760511"/>
              <a:gd name="connsiteY149" fmla="*/ 324548 h 1208038"/>
              <a:gd name="connsiteX150" fmla="*/ 72779 w 760511"/>
              <a:gd name="connsiteY150" fmla="*/ 288487 h 1208038"/>
              <a:gd name="connsiteX151" fmla="*/ 77931 w 760511"/>
              <a:gd name="connsiteY151" fmla="*/ 280759 h 1208038"/>
              <a:gd name="connsiteX152" fmla="*/ 85658 w 760511"/>
              <a:gd name="connsiteY152" fmla="*/ 275608 h 1208038"/>
              <a:gd name="connsiteX153" fmla="*/ 85658 w 760511"/>
              <a:gd name="connsiteY153" fmla="*/ 244699 h 1208038"/>
              <a:gd name="connsiteX154" fmla="*/ 75355 w 760511"/>
              <a:gd name="connsiteY154" fmla="*/ 234396 h 1208038"/>
              <a:gd name="connsiteX155" fmla="*/ 67628 w 760511"/>
              <a:gd name="connsiteY155" fmla="*/ 224092 h 1208038"/>
              <a:gd name="connsiteX156" fmla="*/ 62476 w 760511"/>
              <a:gd name="connsiteY156" fmla="*/ 216365 h 1208038"/>
              <a:gd name="connsiteX157" fmla="*/ 47022 w 760511"/>
              <a:gd name="connsiteY157" fmla="*/ 200910 h 1208038"/>
              <a:gd name="connsiteX158" fmla="*/ 47022 w 760511"/>
              <a:gd name="connsiteY158" fmla="*/ 177728 h 1208038"/>
              <a:gd name="connsiteX159" fmla="*/ 52173 w 760511"/>
              <a:gd name="connsiteY159" fmla="*/ 170001 h 1208038"/>
              <a:gd name="connsiteX160" fmla="*/ 62476 w 760511"/>
              <a:gd name="connsiteY160" fmla="*/ 146819 h 1208038"/>
              <a:gd name="connsiteX161" fmla="*/ 70204 w 760511"/>
              <a:gd name="connsiteY161" fmla="*/ 141668 h 1208038"/>
              <a:gd name="connsiteX162" fmla="*/ 80507 w 760511"/>
              <a:gd name="connsiteY162" fmla="*/ 139092 h 1208038"/>
              <a:gd name="connsiteX163" fmla="*/ 95961 w 760511"/>
              <a:gd name="connsiteY163" fmla="*/ 133940 h 1208038"/>
              <a:gd name="connsiteX164" fmla="*/ 121719 w 760511"/>
              <a:gd name="connsiteY164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605964 w 760511"/>
              <a:gd name="connsiteY32" fmla="*/ 695459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64250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57780 w 760511"/>
              <a:gd name="connsiteY87" fmla="*/ 978794 h 1208038"/>
              <a:gd name="connsiteX88" fmla="*/ 160356 w 760511"/>
              <a:gd name="connsiteY88" fmla="*/ 971067 h 1208038"/>
              <a:gd name="connsiteX89" fmla="*/ 170659 w 760511"/>
              <a:gd name="connsiteY89" fmla="*/ 955612 h 1208038"/>
              <a:gd name="connsiteX90" fmla="*/ 175810 w 760511"/>
              <a:gd name="connsiteY90" fmla="*/ 947885 h 1208038"/>
              <a:gd name="connsiteX91" fmla="*/ 178386 w 760511"/>
              <a:gd name="connsiteY91" fmla="*/ 940158 h 1208038"/>
              <a:gd name="connsiteX92" fmla="*/ 183538 w 760511"/>
              <a:gd name="connsiteY92" fmla="*/ 932430 h 1208038"/>
              <a:gd name="connsiteX93" fmla="*/ 188689 w 760511"/>
              <a:gd name="connsiteY93" fmla="*/ 916976 h 1208038"/>
              <a:gd name="connsiteX94" fmla="*/ 196417 w 760511"/>
              <a:gd name="connsiteY94" fmla="*/ 891218 h 1208038"/>
              <a:gd name="connsiteX95" fmla="*/ 198992 w 760511"/>
              <a:gd name="connsiteY95" fmla="*/ 875763 h 1208038"/>
              <a:gd name="connsiteX96" fmla="*/ 196417 w 760511"/>
              <a:gd name="connsiteY96" fmla="*/ 857733 h 1208038"/>
              <a:gd name="connsiteX97" fmla="*/ 191265 w 760511"/>
              <a:gd name="connsiteY97" fmla="*/ 850006 h 1208038"/>
              <a:gd name="connsiteX98" fmla="*/ 183538 w 760511"/>
              <a:gd name="connsiteY98" fmla="*/ 847430 h 1208038"/>
              <a:gd name="connsiteX99" fmla="*/ 165507 w 760511"/>
              <a:gd name="connsiteY99" fmla="*/ 844854 h 1208038"/>
              <a:gd name="connsiteX100" fmla="*/ 142325 w 760511"/>
              <a:gd name="connsiteY100" fmla="*/ 834551 h 1208038"/>
              <a:gd name="connsiteX101" fmla="*/ 137174 w 760511"/>
              <a:gd name="connsiteY101" fmla="*/ 826824 h 1208038"/>
              <a:gd name="connsiteX102" fmla="*/ 152628 w 760511"/>
              <a:gd name="connsiteY102" fmla="*/ 813945 h 1208038"/>
              <a:gd name="connsiteX103" fmla="*/ 162932 w 760511"/>
              <a:gd name="connsiteY103" fmla="*/ 790763 h 1208038"/>
              <a:gd name="connsiteX104" fmla="*/ 165507 w 760511"/>
              <a:gd name="connsiteY104" fmla="*/ 783036 h 1208038"/>
              <a:gd name="connsiteX105" fmla="*/ 168083 w 760511"/>
              <a:gd name="connsiteY105" fmla="*/ 775308 h 1208038"/>
              <a:gd name="connsiteX106" fmla="*/ 157780 w 760511"/>
              <a:gd name="connsiteY106" fmla="*/ 752126 h 1208038"/>
              <a:gd name="connsiteX107" fmla="*/ 147477 w 760511"/>
              <a:gd name="connsiteY107" fmla="*/ 749550 h 1208038"/>
              <a:gd name="connsiteX108" fmla="*/ 132022 w 760511"/>
              <a:gd name="connsiteY108" fmla="*/ 744399 h 1208038"/>
              <a:gd name="connsiteX109" fmla="*/ 116568 w 760511"/>
              <a:gd name="connsiteY109" fmla="*/ 731520 h 1208038"/>
              <a:gd name="connsiteX110" fmla="*/ 108840 w 760511"/>
              <a:gd name="connsiteY110" fmla="*/ 726368 h 1208038"/>
              <a:gd name="connsiteX111" fmla="*/ 98537 w 760511"/>
              <a:gd name="connsiteY111" fmla="*/ 710914 h 1208038"/>
              <a:gd name="connsiteX112" fmla="*/ 93386 w 760511"/>
              <a:gd name="connsiteY112" fmla="*/ 695459 h 1208038"/>
              <a:gd name="connsiteX113" fmla="*/ 95961 w 760511"/>
              <a:gd name="connsiteY113" fmla="*/ 659398 h 1208038"/>
              <a:gd name="connsiteX114" fmla="*/ 111416 w 760511"/>
              <a:gd name="connsiteY114" fmla="*/ 654247 h 1208038"/>
              <a:gd name="connsiteX115" fmla="*/ 119143 w 760511"/>
              <a:gd name="connsiteY115" fmla="*/ 651671 h 1208038"/>
              <a:gd name="connsiteX116" fmla="*/ 126871 w 760511"/>
              <a:gd name="connsiteY116" fmla="*/ 649095 h 1208038"/>
              <a:gd name="connsiteX117" fmla="*/ 124295 w 760511"/>
              <a:gd name="connsiteY117" fmla="*/ 641368 h 1208038"/>
              <a:gd name="connsiteX118" fmla="*/ 116568 w 760511"/>
              <a:gd name="connsiteY118" fmla="*/ 636216 h 1208038"/>
              <a:gd name="connsiteX119" fmla="*/ 83083 w 760511"/>
              <a:gd name="connsiteY119" fmla="*/ 628489 h 1208038"/>
              <a:gd name="connsiteX120" fmla="*/ 88234 w 760511"/>
              <a:gd name="connsiteY120" fmla="*/ 620762 h 1208038"/>
              <a:gd name="connsiteX121" fmla="*/ 116568 w 760511"/>
              <a:gd name="connsiteY121" fmla="*/ 610459 h 1208038"/>
              <a:gd name="connsiteX122" fmla="*/ 124295 w 760511"/>
              <a:gd name="connsiteY122" fmla="*/ 607883 h 1208038"/>
              <a:gd name="connsiteX123" fmla="*/ 126871 w 760511"/>
              <a:gd name="connsiteY123" fmla="*/ 600156 h 1208038"/>
              <a:gd name="connsiteX124" fmla="*/ 119143 w 760511"/>
              <a:gd name="connsiteY124" fmla="*/ 574398 h 1208038"/>
              <a:gd name="connsiteX125" fmla="*/ 103689 w 760511"/>
              <a:gd name="connsiteY125" fmla="*/ 571822 h 1208038"/>
              <a:gd name="connsiteX126" fmla="*/ 101113 w 760511"/>
              <a:gd name="connsiteY126" fmla="*/ 564095 h 1208038"/>
              <a:gd name="connsiteX127" fmla="*/ 98537 w 760511"/>
              <a:gd name="connsiteY127" fmla="*/ 540913 h 1208038"/>
              <a:gd name="connsiteX128" fmla="*/ 90810 w 760511"/>
              <a:gd name="connsiteY128" fmla="*/ 538337 h 1208038"/>
              <a:gd name="connsiteX129" fmla="*/ 72779 w 760511"/>
              <a:gd name="connsiteY129" fmla="*/ 540913 h 1208038"/>
              <a:gd name="connsiteX130" fmla="*/ 62476 w 760511"/>
              <a:gd name="connsiteY130" fmla="*/ 553792 h 1208038"/>
              <a:gd name="connsiteX131" fmla="*/ 57325 w 760511"/>
              <a:gd name="connsiteY131" fmla="*/ 561519 h 1208038"/>
              <a:gd name="connsiteX132" fmla="*/ 47022 w 760511"/>
              <a:gd name="connsiteY132" fmla="*/ 540913 h 1208038"/>
              <a:gd name="connsiteX133" fmla="*/ 36719 w 760511"/>
              <a:gd name="connsiteY133" fmla="*/ 525458 h 1208038"/>
              <a:gd name="connsiteX134" fmla="*/ 23840 w 760511"/>
              <a:gd name="connsiteY134" fmla="*/ 510003 h 1208038"/>
              <a:gd name="connsiteX135" fmla="*/ 10961 w 760511"/>
              <a:gd name="connsiteY135" fmla="*/ 486821 h 1208038"/>
              <a:gd name="connsiteX136" fmla="*/ 5809 w 760511"/>
              <a:gd name="connsiteY136" fmla="*/ 479094 h 1208038"/>
              <a:gd name="connsiteX137" fmla="*/ 8385 w 760511"/>
              <a:gd name="connsiteY137" fmla="*/ 461064 h 1208038"/>
              <a:gd name="connsiteX138" fmla="*/ 21264 w 760511"/>
              <a:gd name="connsiteY138" fmla="*/ 448185 h 1208038"/>
              <a:gd name="connsiteX139" fmla="*/ 23840 w 760511"/>
              <a:gd name="connsiteY139" fmla="*/ 409548 h 1208038"/>
              <a:gd name="connsiteX140" fmla="*/ 54749 w 760511"/>
              <a:gd name="connsiteY140" fmla="*/ 406972 h 1208038"/>
              <a:gd name="connsiteX141" fmla="*/ 62476 w 760511"/>
              <a:gd name="connsiteY141" fmla="*/ 404397 h 1208038"/>
              <a:gd name="connsiteX142" fmla="*/ 80507 w 760511"/>
              <a:gd name="connsiteY142" fmla="*/ 399245 h 1208038"/>
              <a:gd name="connsiteX143" fmla="*/ 88234 w 760511"/>
              <a:gd name="connsiteY143" fmla="*/ 394094 h 1208038"/>
              <a:gd name="connsiteX144" fmla="*/ 95961 w 760511"/>
              <a:gd name="connsiteY144" fmla="*/ 378639 h 1208038"/>
              <a:gd name="connsiteX145" fmla="*/ 88234 w 760511"/>
              <a:gd name="connsiteY145" fmla="*/ 376063 h 1208038"/>
              <a:gd name="connsiteX146" fmla="*/ 80507 w 760511"/>
              <a:gd name="connsiteY146" fmla="*/ 378639 h 1208038"/>
              <a:gd name="connsiteX147" fmla="*/ 65052 w 760511"/>
              <a:gd name="connsiteY147" fmla="*/ 373487 h 1208038"/>
              <a:gd name="connsiteX148" fmla="*/ 59901 w 760511"/>
              <a:gd name="connsiteY148" fmla="*/ 334851 h 1208038"/>
              <a:gd name="connsiteX149" fmla="*/ 75355 w 760511"/>
              <a:gd name="connsiteY149" fmla="*/ 324548 h 1208038"/>
              <a:gd name="connsiteX150" fmla="*/ 72779 w 760511"/>
              <a:gd name="connsiteY150" fmla="*/ 288487 h 1208038"/>
              <a:gd name="connsiteX151" fmla="*/ 77931 w 760511"/>
              <a:gd name="connsiteY151" fmla="*/ 280759 h 1208038"/>
              <a:gd name="connsiteX152" fmla="*/ 85658 w 760511"/>
              <a:gd name="connsiteY152" fmla="*/ 275608 h 1208038"/>
              <a:gd name="connsiteX153" fmla="*/ 85658 w 760511"/>
              <a:gd name="connsiteY153" fmla="*/ 244699 h 1208038"/>
              <a:gd name="connsiteX154" fmla="*/ 75355 w 760511"/>
              <a:gd name="connsiteY154" fmla="*/ 234396 h 1208038"/>
              <a:gd name="connsiteX155" fmla="*/ 67628 w 760511"/>
              <a:gd name="connsiteY155" fmla="*/ 224092 h 1208038"/>
              <a:gd name="connsiteX156" fmla="*/ 62476 w 760511"/>
              <a:gd name="connsiteY156" fmla="*/ 216365 h 1208038"/>
              <a:gd name="connsiteX157" fmla="*/ 47022 w 760511"/>
              <a:gd name="connsiteY157" fmla="*/ 200910 h 1208038"/>
              <a:gd name="connsiteX158" fmla="*/ 47022 w 760511"/>
              <a:gd name="connsiteY158" fmla="*/ 177728 h 1208038"/>
              <a:gd name="connsiteX159" fmla="*/ 52173 w 760511"/>
              <a:gd name="connsiteY159" fmla="*/ 170001 h 1208038"/>
              <a:gd name="connsiteX160" fmla="*/ 62476 w 760511"/>
              <a:gd name="connsiteY160" fmla="*/ 146819 h 1208038"/>
              <a:gd name="connsiteX161" fmla="*/ 70204 w 760511"/>
              <a:gd name="connsiteY161" fmla="*/ 141668 h 1208038"/>
              <a:gd name="connsiteX162" fmla="*/ 80507 w 760511"/>
              <a:gd name="connsiteY162" fmla="*/ 139092 h 1208038"/>
              <a:gd name="connsiteX163" fmla="*/ 95961 w 760511"/>
              <a:gd name="connsiteY163" fmla="*/ 133940 h 1208038"/>
              <a:gd name="connsiteX164" fmla="*/ 121719 w 760511"/>
              <a:gd name="connsiteY164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605964 w 760511"/>
              <a:gd name="connsiteY32" fmla="*/ 695459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64250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57780 w 760511"/>
              <a:gd name="connsiteY87" fmla="*/ 978794 h 1208038"/>
              <a:gd name="connsiteX88" fmla="*/ 160356 w 760511"/>
              <a:gd name="connsiteY88" fmla="*/ 971067 h 1208038"/>
              <a:gd name="connsiteX89" fmla="*/ 170659 w 760511"/>
              <a:gd name="connsiteY89" fmla="*/ 955612 h 1208038"/>
              <a:gd name="connsiteX90" fmla="*/ 175810 w 760511"/>
              <a:gd name="connsiteY90" fmla="*/ 947885 h 1208038"/>
              <a:gd name="connsiteX91" fmla="*/ 178386 w 760511"/>
              <a:gd name="connsiteY91" fmla="*/ 940158 h 1208038"/>
              <a:gd name="connsiteX92" fmla="*/ 183538 w 760511"/>
              <a:gd name="connsiteY92" fmla="*/ 932430 h 1208038"/>
              <a:gd name="connsiteX93" fmla="*/ 188689 w 760511"/>
              <a:gd name="connsiteY93" fmla="*/ 916976 h 1208038"/>
              <a:gd name="connsiteX94" fmla="*/ 196417 w 760511"/>
              <a:gd name="connsiteY94" fmla="*/ 891218 h 1208038"/>
              <a:gd name="connsiteX95" fmla="*/ 198992 w 760511"/>
              <a:gd name="connsiteY95" fmla="*/ 875763 h 1208038"/>
              <a:gd name="connsiteX96" fmla="*/ 196417 w 760511"/>
              <a:gd name="connsiteY96" fmla="*/ 857733 h 1208038"/>
              <a:gd name="connsiteX97" fmla="*/ 191265 w 760511"/>
              <a:gd name="connsiteY97" fmla="*/ 850006 h 1208038"/>
              <a:gd name="connsiteX98" fmla="*/ 183538 w 760511"/>
              <a:gd name="connsiteY98" fmla="*/ 847430 h 1208038"/>
              <a:gd name="connsiteX99" fmla="*/ 165507 w 760511"/>
              <a:gd name="connsiteY99" fmla="*/ 844854 h 1208038"/>
              <a:gd name="connsiteX100" fmla="*/ 142325 w 760511"/>
              <a:gd name="connsiteY100" fmla="*/ 834551 h 1208038"/>
              <a:gd name="connsiteX101" fmla="*/ 137174 w 760511"/>
              <a:gd name="connsiteY101" fmla="*/ 826824 h 1208038"/>
              <a:gd name="connsiteX102" fmla="*/ 152628 w 760511"/>
              <a:gd name="connsiteY102" fmla="*/ 813945 h 1208038"/>
              <a:gd name="connsiteX103" fmla="*/ 162932 w 760511"/>
              <a:gd name="connsiteY103" fmla="*/ 790763 h 1208038"/>
              <a:gd name="connsiteX104" fmla="*/ 165507 w 760511"/>
              <a:gd name="connsiteY104" fmla="*/ 783036 h 1208038"/>
              <a:gd name="connsiteX105" fmla="*/ 168083 w 760511"/>
              <a:gd name="connsiteY105" fmla="*/ 775308 h 1208038"/>
              <a:gd name="connsiteX106" fmla="*/ 157780 w 760511"/>
              <a:gd name="connsiteY106" fmla="*/ 752126 h 1208038"/>
              <a:gd name="connsiteX107" fmla="*/ 147477 w 760511"/>
              <a:gd name="connsiteY107" fmla="*/ 749550 h 1208038"/>
              <a:gd name="connsiteX108" fmla="*/ 132022 w 760511"/>
              <a:gd name="connsiteY108" fmla="*/ 744399 h 1208038"/>
              <a:gd name="connsiteX109" fmla="*/ 116568 w 760511"/>
              <a:gd name="connsiteY109" fmla="*/ 731520 h 1208038"/>
              <a:gd name="connsiteX110" fmla="*/ 108840 w 760511"/>
              <a:gd name="connsiteY110" fmla="*/ 726368 h 1208038"/>
              <a:gd name="connsiteX111" fmla="*/ 98537 w 760511"/>
              <a:gd name="connsiteY111" fmla="*/ 710914 h 1208038"/>
              <a:gd name="connsiteX112" fmla="*/ 93386 w 760511"/>
              <a:gd name="connsiteY112" fmla="*/ 695459 h 1208038"/>
              <a:gd name="connsiteX113" fmla="*/ 95961 w 760511"/>
              <a:gd name="connsiteY113" fmla="*/ 659398 h 1208038"/>
              <a:gd name="connsiteX114" fmla="*/ 111416 w 760511"/>
              <a:gd name="connsiteY114" fmla="*/ 654247 h 1208038"/>
              <a:gd name="connsiteX115" fmla="*/ 119143 w 760511"/>
              <a:gd name="connsiteY115" fmla="*/ 651671 h 1208038"/>
              <a:gd name="connsiteX116" fmla="*/ 126871 w 760511"/>
              <a:gd name="connsiteY116" fmla="*/ 649095 h 1208038"/>
              <a:gd name="connsiteX117" fmla="*/ 124295 w 760511"/>
              <a:gd name="connsiteY117" fmla="*/ 641368 h 1208038"/>
              <a:gd name="connsiteX118" fmla="*/ 116568 w 760511"/>
              <a:gd name="connsiteY118" fmla="*/ 636216 h 1208038"/>
              <a:gd name="connsiteX119" fmla="*/ 83083 w 760511"/>
              <a:gd name="connsiteY119" fmla="*/ 628489 h 1208038"/>
              <a:gd name="connsiteX120" fmla="*/ 88234 w 760511"/>
              <a:gd name="connsiteY120" fmla="*/ 620762 h 1208038"/>
              <a:gd name="connsiteX121" fmla="*/ 116568 w 760511"/>
              <a:gd name="connsiteY121" fmla="*/ 610459 h 1208038"/>
              <a:gd name="connsiteX122" fmla="*/ 124295 w 760511"/>
              <a:gd name="connsiteY122" fmla="*/ 607883 h 1208038"/>
              <a:gd name="connsiteX123" fmla="*/ 126871 w 760511"/>
              <a:gd name="connsiteY123" fmla="*/ 600156 h 1208038"/>
              <a:gd name="connsiteX124" fmla="*/ 119143 w 760511"/>
              <a:gd name="connsiteY124" fmla="*/ 574398 h 1208038"/>
              <a:gd name="connsiteX125" fmla="*/ 103689 w 760511"/>
              <a:gd name="connsiteY125" fmla="*/ 571822 h 1208038"/>
              <a:gd name="connsiteX126" fmla="*/ 101113 w 760511"/>
              <a:gd name="connsiteY126" fmla="*/ 564095 h 1208038"/>
              <a:gd name="connsiteX127" fmla="*/ 98537 w 760511"/>
              <a:gd name="connsiteY127" fmla="*/ 540913 h 1208038"/>
              <a:gd name="connsiteX128" fmla="*/ 90810 w 760511"/>
              <a:gd name="connsiteY128" fmla="*/ 538337 h 1208038"/>
              <a:gd name="connsiteX129" fmla="*/ 72779 w 760511"/>
              <a:gd name="connsiteY129" fmla="*/ 540913 h 1208038"/>
              <a:gd name="connsiteX130" fmla="*/ 62476 w 760511"/>
              <a:gd name="connsiteY130" fmla="*/ 553792 h 1208038"/>
              <a:gd name="connsiteX131" fmla="*/ 57325 w 760511"/>
              <a:gd name="connsiteY131" fmla="*/ 561519 h 1208038"/>
              <a:gd name="connsiteX132" fmla="*/ 47022 w 760511"/>
              <a:gd name="connsiteY132" fmla="*/ 540913 h 1208038"/>
              <a:gd name="connsiteX133" fmla="*/ 36719 w 760511"/>
              <a:gd name="connsiteY133" fmla="*/ 525458 h 1208038"/>
              <a:gd name="connsiteX134" fmla="*/ 23840 w 760511"/>
              <a:gd name="connsiteY134" fmla="*/ 510003 h 1208038"/>
              <a:gd name="connsiteX135" fmla="*/ 10961 w 760511"/>
              <a:gd name="connsiteY135" fmla="*/ 486821 h 1208038"/>
              <a:gd name="connsiteX136" fmla="*/ 5809 w 760511"/>
              <a:gd name="connsiteY136" fmla="*/ 479094 h 1208038"/>
              <a:gd name="connsiteX137" fmla="*/ 8385 w 760511"/>
              <a:gd name="connsiteY137" fmla="*/ 461064 h 1208038"/>
              <a:gd name="connsiteX138" fmla="*/ 21264 w 760511"/>
              <a:gd name="connsiteY138" fmla="*/ 448185 h 1208038"/>
              <a:gd name="connsiteX139" fmla="*/ 23840 w 760511"/>
              <a:gd name="connsiteY139" fmla="*/ 409548 h 1208038"/>
              <a:gd name="connsiteX140" fmla="*/ 54749 w 760511"/>
              <a:gd name="connsiteY140" fmla="*/ 406972 h 1208038"/>
              <a:gd name="connsiteX141" fmla="*/ 62476 w 760511"/>
              <a:gd name="connsiteY141" fmla="*/ 404397 h 1208038"/>
              <a:gd name="connsiteX142" fmla="*/ 80507 w 760511"/>
              <a:gd name="connsiteY142" fmla="*/ 399245 h 1208038"/>
              <a:gd name="connsiteX143" fmla="*/ 88234 w 760511"/>
              <a:gd name="connsiteY143" fmla="*/ 394094 h 1208038"/>
              <a:gd name="connsiteX144" fmla="*/ 95961 w 760511"/>
              <a:gd name="connsiteY144" fmla="*/ 378639 h 1208038"/>
              <a:gd name="connsiteX145" fmla="*/ 88234 w 760511"/>
              <a:gd name="connsiteY145" fmla="*/ 376063 h 1208038"/>
              <a:gd name="connsiteX146" fmla="*/ 80507 w 760511"/>
              <a:gd name="connsiteY146" fmla="*/ 378639 h 1208038"/>
              <a:gd name="connsiteX147" fmla="*/ 65052 w 760511"/>
              <a:gd name="connsiteY147" fmla="*/ 373487 h 1208038"/>
              <a:gd name="connsiteX148" fmla="*/ 59901 w 760511"/>
              <a:gd name="connsiteY148" fmla="*/ 334851 h 1208038"/>
              <a:gd name="connsiteX149" fmla="*/ 75355 w 760511"/>
              <a:gd name="connsiteY149" fmla="*/ 324548 h 1208038"/>
              <a:gd name="connsiteX150" fmla="*/ 72779 w 760511"/>
              <a:gd name="connsiteY150" fmla="*/ 288487 h 1208038"/>
              <a:gd name="connsiteX151" fmla="*/ 77931 w 760511"/>
              <a:gd name="connsiteY151" fmla="*/ 280759 h 1208038"/>
              <a:gd name="connsiteX152" fmla="*/ 85658 w 760511"/>
              <a:gd name="connsiteY152" fmla="*/ 275608 h 1208038"/>
              <a:gd name="connsiteX153" fmla="*/ 85658 w 760511"/>
              <a:gd name="connsiteY153" fmla="*/ 244699 h 1208038"/>
              <a:gd name="connsiteX154" fmla="*/ 75355 w 760511"/>
              <a:gd name="connsiteY154" fmla="*/ 234396 h 1208038"/>
              <a:gd name="connsiteX155" fmla="*/ 67628 w 760511"/>
              <a:gd name="connsiteY155" fmla="*/ 224092 h 1208038"/>
              <a:gd name="connsiteX156" fmla="*/ 62476 w 760511"/>
              <a:gd name="connsiteY156" fmla="*/ 216365 h 1208038"/>
              <a:gd name="connsiteX157" fmla="*/ 47022 w 760511"/>
              <a:gd name="connsiteY157" fmla="*/ 200910 h 1208038"/>
              <a:gd name="connsiteX158" fmla="*/ 47022 w 760511"/>
              <a:gd name="connsiteY158" fmla="*/ 177728 h 1208038"/>
              <a:gd name="connsiteX159" fmla="*/ 52173 w 760511"/>
              <a:gd name="connsiteY159" fmla="*/ 170001 h 1208038"/>
              <a:gd name="connsiteX160" fmla="*/ 62476 w 760511"/>
              <a:gd name="connsiteY160" fmla="*/ 146819 h 1208038"/>
              <a:gd name="connsiteX161" fmla="*/ 70204 w 760511"/>
              <a:gd name="connsiteY161" fmla="*/ 141668 h 1208038"/>
              <a:gd name="connsiteX162" fmla="*/ 80507 w 760511"/>
              <a:gd name="connsiteY162" fmla="*/ 139092 h 1208038"/>
              <a:gd name="connsiteX163" fmla="*/ 95961 w 760511"/>
              <a:gd name="connsiteY163" fmla="*/ 133940 h 1208038"/>
              <a:gd name="connsiteX164" fmla="*/ 121719 w 760511"/>
              <a:gd name="connsiteY164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605964 w 760511"/>
              <a:gd name="connsiteY32" fmla="*/ 695459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56523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57780 w 760511"/>
              <a:gd name="connsiteY87" fmla="*/ 978794 h 1208038"/>
              <a:gd name="connsiteX88" fmla="*/ 160356 w 760511"/>
              <a:gd name="connsiteY88" fmla="*/ 971067 h 1208038"/>
              <a:gd name="connsiteX89" fmla="*/ 170659 w 760511"/>
              <a:gd name="connsiteY89" fmla="*/ 955612 h 1208038"/>
              <a:gd name="connsiteX90" fmla="*/ 175810 w 760511"/>
              <a:gd name="connsiteY90" fmla="*/ 947885 h 1208038"/>
              <a:gd name="connsiteX91" fmla="*/ 178386 w 760511"/>
              <a:gd name="connsiteY91" fmla="*/ 940158 h 1208038"/>
              <a:gd name="connsiteX92" fmla="*/ 183538 w 760511"/>
              <a:gd name="connsiteY92" fmla="*/ 932430 h 1208038"/>
              <a:gd name="connsiteX93" fmla="*/ 188689 w 760511"/>
              <a:gd name="connsiteY93" fmla="*/ 916976 h 1208038"/>
              <a:gd name="connsiteX94" fmla="*/ 196417 w 760511"/>
              <a:gd name="connsiteY94" fmla="*/ 891218 h 1208038"/>
              <a:gd name="connsiteX95" fmla="*/ 198992 w 760511"/>
              <a:gd name="connsiteY95" fmla="*/ 875763 h 1208038"/>
              <a:gd name="connsiteX96" fmla="*/ 196417 w 760511"/>
              <a:gd name="connsiteY96" fmla="*/ 857733 h 1208038"/>
              <a:gd name="connsiteX97" fmla="*/ 191265 w 760511"/>
              <a:gd name="connsiteY97" fmla="*/ 850006 h 1208038"/>
              <a:gd name="connsiteX98" fmla="*/ 183538 w 760511"/>
              <a:gd name="connsiteY98" fmla="*/ 847430 h 1208038"/>
              <a:gd name="connsiteX99" fmla="*/ 165507 w 760511"/>
              <a:gd name="connsiteY99" fmla="*/ 844854 h 1208038"/>
              <a:gd name="connsiteX100" fmla="*/ 142325 w 760511"/>
              <a:gd name="connsiteY100" fmla="*/ 834551 h 1208038"/>
              <a:gd name="connsiteX101" fmla="*/ 137174 w 760511"/>
              <a:gd name="connsiteY101" fmla="*/ 826824 h 1208038"/>
              <a:gd name="connsiteX102" fmla="*/ 152628 w 760511"/>
              <a:gd name="connsiteY102" fmla="*/ 813945 h 1208038"/>
              <a:gd name="connsiteX103" fmla="*/ 162932 w 760511"/>
              <a:gd name="connsiteY103" fmla="*/ 790763 h 1208038"/>
              <a:gd name="connsiteX104" fmla="*/ 165507 w 760511"/>
              <a:gd name="connsiteY104" fmla="*/ 783036 h 1208038"/>
              <a:gd name="connsiteX105" fmla="*/ 168083 w 760511"/>
              <a:gd name="connsiteY105" fmla="*/ 775308 h 1208038"/>
              <a:gd name="connsiteX106" fmla="*/ 157780 w 760511"/>
              <a:gd name="connsiteY106" fmla="*/ 752126 h 1208038"/>
              <a:gd name="connsiteX107" fmla="*/ 147477 w 760511"/>
              <a:gd name="connsiteY107" fmla="*/ 749550 h 1208038"/>
              <a:gd name="connsiteX108" fmla="*/ 132022 w 760511"/>
              <a:gd name="connsiteY108" fmla="*/ 744399 h 1208038"/>
              <a:gd name="connsiteX109" fmla="*/ 116568 w 760511"/>
              <a:gd name="connsiteY109" fmla="*/ 731520 h 1208038"/>
              <a:gd name="connsiteX110" fmla="*/ 108840 w 760511"/>
              <a:gd name="connsiteY110" fmla="*/ 726368 h 1208038"/>
              <a:gd name="connsiteX111" fmla="*/ 98537 w 760511"/>
              <a:gd name="connsiteY111" fmla="*/ 710914 h 1208038"/>
              <a:gd name="connsiteX112" fmla="*/ 93386 w 760511"/>
              <a:gd name="connsiteY112" fmla="*/ 695459 h 1208038"/>
              <a:gd name="connsiteX113" fmla="*/ 95961 w 760511"/>
              <a:gd name="connsiteY113" fmla="*/ 659398 h 1208038"/>
              <a:gd name="connsiteX114" fmla="*/ 111416 w 760511"/>
              <a:gd name="connsiteY114" fmla="*/ 654247 h 1208038"/>
              <a:gd name="connsiteX115" fmla="*/ 119143 w 760511"/>
              <a:gd name="connsiteY115" fmla="*/ 651671 h 1208038"/>
              <a:gd name="connsiteX116" fmla="*/ 126871 w 760511"/>
              <a:gd name="connsiteY116" fmla="*/ 649095 h 1208038"/>
              <a:gd name="connsiteX117" fmla="*/ 124295 w 760511"/>
              <a:gd name="connsiteY117" fmla="*/ 641368 h 1208038"/>
              <a:gd name="connsiteX118" fmla="*/ 116568 w 760511"/>
              <a:gd name="connsiteY118" fmla="*/ 636216 h 1208038"/>
              <a:gd name="connsiteX119" fmla="*/ 83083 w 760511"/>
              <a:gd name="connsiteY119" fmla="*/ 628489 h 1208038"/>
              <a:gd name="connsiteX120" fmla="*/ 88234 w 760511"/>
              <a:gd name="connsiteY120" fmla="*/ 620762 h 1208038"/>
              <a:gd name="connsiteX121" fmla="*/ 116568 w 760511"/>
              <a:gd name="connsiteY121" fmla="*/ 610459 h 1208038"/>
              <a:gd name="connsiteX122" fmla="*/ 124295 w 760511"/>
              <a:gd name="connsiteY122" fmla="*/ 607883 h 1208038"/>
              <a:gd name="connsiteX123" fmla="*/ 126871 w 760511"/>
              <a:gd name="connsiteY123" fmla="*/ 600156 h 1208038"/>
              <a:gd name="connsiteX124" fmla="*/ 119143 w 760511"/>
              <a:gd name="connsiteY124" fmla="*/ 574398 h 1208038"/>
              <a:gd name="connsiteX125" fmla="*/ 103689 w 760511"/>
              <a:gd name="connsiteY125" fmla="*/ 571822 h 1208038"/>
              <a:gd name="connsiteX126" fmla="*/ 101113 w 760511"/>
              <a:gd name="connsiteY126" fmla="*/ 564095 h 1208038"/>
              <a:gd name="connsiteX127" fmla="*/ 98537 w 760511"/>
              <a:gd name="connsiteY127" fmla="*/ 540913 h 1208038"/>
              <a:gd name="connsiteX128" fmla="*/ 90810 w 760511"/>
              <a:gd name="connsiteY128" fmla="*/ 538337 h 1208038"/>
              <a:gd name="connsiteX129" fmla="*/ 72779 w 760511"/>
              <a:gd name="connsiteY129" fmla="*/ 540913 h 1208038"/>
              <a:gd name="connsiteX130" fmla="*/ 62476 w 760511"/>
              <a:gd name="connsiteY130" fmla="*/ 553792 h 1208038"/>
              <a:gd name="connsiteX131" fmla="*/ 57325 w 760511"/>
              <a:gd name="connsiteY131" fmla="*/ 561519 h 1208038"/>
              <a:gd name="connsiteX132" fmla="*/ 47022 w 760511"/>
              <a:gd name="connsiteY132" fmla="*/ 540913 h 1208038"/>
              <a:gd name="connsiteX133" fmla="*/ 36719 w 760511"/>
              <a:gd name="connsiteY133" fmla="*/ 525458 h 1208038"/>
              <a:gd name="connsiteX134" fmla="*/ 23840 w 760511"/>
              <a:gd name="connsiteY134" fmla="*/ 510003 h 1208038"/>
              <a:gd name="connsiteX135" fmla="*/ 10961 w 760511"/>
              <a:gd name="connsiteY135" fmla="*/ 486821 h 1208038"/>
              <a:gd name="connsiteX136" fmla="*/ 5809 w 760511"/>
              <a:gd name="connsiteY136" fmla="*/ 479094 h 1208038"/>
              <a:gd name="connsiteX137" fmla="*/ 8385 w 760511"/>
              <a:gd name="connsiteY137" fmla="*/ 461064 h 1208038"/>
              <a:gd name="connsiteX138" fmla="*/ 21264 w 760511"/>
              <a:gd name="connsiteY138" fmla="*/ 448185 h 1208038"/>
              <a:gd name="connsiteX139" fmla="*/ 23840 w 760511"/>
              <a:gd name="connsiteY139" fmla="*/ 409548 h 1208038"/>
              <a:gd name="connsiteX140" fmla="*/ 54749 w 760511"/>
              <a:gd name="connsiteY140" fmla="*/ 406972 h 1208038"/>
              <a:gd name="connsiteX141" fmla="*/ 62476 w 760511"/>
              <a:gd name="connsiteY141" fmla="*/ 404397 h 1208038"/>
              <a:gd name="connsiteX142" fmla="*/ 80507 w 760511"/>
              <a:gd name="connsiteY142" fmla="*/ 399245 h 1208038"/>
              <a:gd name="connsiteX143" fmla="*/ 88234 w 760511"/>
              <a:gd name="connsiteY143" fmla="*/ 394094 h 1208038"/>
              <a:gd name="connsiteX144" fmla="*/ 95961 w 760511"/>
              <a:gd name="connsiteY144" fmla="*/ 378639 h 1208038"/>
              <a:gd name="connsiteX145" fmla="*/ 88234 w 760511"/>
              <a:gd name="connsiteY145" fmla="*/ 376063 h 1208038"/>
              <a:gd name="connsiteX146" fmla="*/ 80507 w 760511"/>
              <a:gd name="connsiteY146" fmla="*/ 378639 h 1208038"/>
              <a:gd name="connsiteX147" fmla="*/ 65052 w 760511"/>
              <a:gd name="connsiteY147" fmla="*/ 373487 h 1208038"/>
              <a:gd name="connsiteX148" fmla="*/ 59901 w 760511"/>
              <a:gd name="connsiteY148" fmla="*/ 334851 h 1208038"/>
              <a:gd name="connsiteX149" fmla="*/ 75355 w 760511"/>
              <a:gd name="connsiteY149" fmla="*/ 324548 h 1208038"/>
              <a:gd name="connsiteX150" fmla="*/ 72779 w 760511"/>
              <a:gd name="connsiteY150" fmla="*/ 288487 h 1208038"/>
              <a:gd name="connsiteX151" fmla="*/ 77931 w 760511"/>
              <a:gd name="connsiteY151" fmla="*/ 280759 h 1208038"/>
              <a:gd name="connsiteX152" fmla="*/ 85658 w 760511"/>
              <a:gd name="connsiteY152" fmla="*/ 275608 h 1208038"/>
              <a:gd name="connsiteX153" fmla="*/ 85658 w 760511"/>
              <a:gd name="connsiteY153" fmla="*/ 244699 h 1208038"/>
              <a:gd name="connsiteX154" fmla="*/ 75355 w 760511"/>
              <a:gd name="connsiteY154" fmla="*/ 234396 h 1208038"/>
              <a:gd name="connsiteX155" fmla="*/ 67628 w 760511"/>
              <a:gd name="connsiteY155" fmla="*/ 224092 h 1208038"/>
              <a:gd name="connsiteX156" fmla="*/ 62476 w 760511"/>
              <a:gd name="connsiteY156" fmla="*/ 216365 h 1208038"/>
              <a:gd name="connsiteX157" fmla="*/ 47022 w 760511"/>
              <a:gd name="connsiteY157" fmla="*/ 200910 h 1208038"/>
              <a:gd name="connsiteX158" fmla="*/ 47022 w 760511"/>
              <a:gd name="connsiteY158" fmla="*/ 177728 h 1208038"/>
              <a:gd name="connsiteX159" fmla="*/ 52173 w 760511"/>
              <a:gd name="connsiteY159" fmla="*/ 170001 h 1208038"/>
              <a:gd name="connsiteX160" fmla="*/ 62476 w 760511"/>
              <a:gd name="connsiteY160" fmla="*/ 146819 h 1208038"/>
              <a:gd name="connsiteX161" fmla="*/ 70204 w 760511"/>
              <a:gd name="connsiteY161" fmla="*/ 141668 h 1208038"/>
              <a:gd name="connsiteX162" fmla="*/ 80507 w 760511"/>
              <a:gd name="connsiteY162" fmla="*/ 139092 h 1208038"/>
              <a:gd name="connsiteX163" fmla="*/ 95961 w 760511"/>
              <a:gd name="connsiteY163" fmla="*/ 133940 h 1208038"/>
              <a:gd name="connsiteX164" fmla="*/ 121719 w 760511"/>
              <a:gd name="connsiteY164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605964 w 760511"/>
              <a:gd name="connsiteY32" fmla="*/ 695459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56523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57780 w 760511"/>
              <a:gd name="connsiteY87" fmla="*/ 978794 h 1208038"/>
              <a:gd name="connsiteX88" fmla="*/ 160356 w 760511"/>
              <a:gd name="connsiteY88" fmla="*/ 971067 h 1208038"/>
              <a:gd name="connsiteX89" fmla="*/ 170659 w 760511"/>
              <a:gd name="connsiteY89" fmla="*/ 955612 h 1208038"/>
              <a:gd name="connsiteX90" fmla="*/ 178386 w 760511"/>
              <a:gd name="connsiteY90" fmla="*/ 940158 h 1208038"/>
              <a:gd name="connsiteX91" fmla="*/ 183538 w 760511"/>
              <a:gd name="connsiteY91" fmla="*/ 932430 h 1208038"/>
              <a:gd name="connsiteX92" fmla="*/ 188689 w 760511"/>
              <a:gd name="connsiteY92" fmla="*/ 916976 h 1208038"/>
              <a:gd name="connsiteX93" fmla="*/ 196417 w 760511"/>
              <a:gd name="connsiteY93" fmla="*/ 891218 h 1208038"/>
              <a:gd name="connsiteX94" fmla="*/ 198992 w 760511"/>
              <a:gd name="connsiteY94" fmla="*/ 875763 h 1208038"/>
              <a:gd name="connsiteX95" fmla="*/ 196417 w 760511"/>
              <a:gd name="connsiteY95" fmla="*/ 857733 h 1208038"/>
              <a:gd name="connsiteX96" fmla="*/ 191265 w 760511"/>
              <a:gd name="connsiteY96" fmla="*/ 850006 h 1208038"/>
              <a:gd name="connsiteX97" fmla="*/ 183538 w 760511"/>
              <a:gd name="connsiteY97" fmla="*/ 847430 h 1208038"/>
              <a:gd name="connsiteX98" fmla="*/ 165507 w 760511"/>
              <a:gd name="connsiteY98" fmla="*/ 844854 h 1208038"/>
              <a:gd name="connsiteX99" fmla="*/ 142325 w 760511"/>
              <a:gd name="connsiteY99" fmla="*/ 834551 h 1208038"/>
              <a:gd name="connsiteX100" fmla="*/ 137174 w 760511"/>
              <a:gd name="connsiteY100" fmla="*/ 826824 h 1208038"/>
              <a:gd name="connsiteX101" fmla="*/ 152628 w 760511"/>
              <a:gd name="connsiteY101" fmla="*/ 813945 h 1208038"/>
              <a:gd name="connsiteX102" fmla="*/ 162932 w 760511"/>
              <a:gd name="connsiteY102" fmla="*/ 790763 h 1208038"/>
              <a:gd name="connsiteX103" fmla="*/ 165507 w 760511"/>
              <a:gd name="connsiteY103" fmla="*/ 783036 h 1208038"/>
              <a:gd name="connsiteX104" fmla="*/ 168083 w 760511"/>
              <a:gd name="connsiteY104" fmla="*/ 775308 h 1208038"/>
              <a:gd name="connsiteX105" fmla="*/ 157780 w 760511"/>
              <a:gd name="connsiteY105" fmla="*/ 752126 h 1208038"/>
              <a:gd name="connsiteX106" fmla="*/ 147477 w 760511"/>
              <a:gd name="connsiteY106" fmla="*/ 749550 h 1208038"/>
              <a:gd name="connsiteX107" fmla="*/ 132022 w 760511"/>
              <a:gd name="connsiteY107" fmla="*/ 744399 h 1208038"/>
              <a:gd name="connsiteX108" fmla="*/ 116568 w 760511"/>
              <a:gd name="connsiteY108" fmla="*/ 731520 h 1208038"/>
              <a:gd name="connsiteX109" fmla="*/ 108840 w 760511"/>
              <a:gd name="connsiteY109" fmla="*/ 726368 h 1208038"/>
              <a:gd name="connsiteX110" fmla="*/ 98537 w 760511"/>
              <a:gd name="connsiteY110" fmla="*/ 710914 h 1208038"/>
              <a:gd name="connsiteX111" fmla="*/ 93386 w 760511"/>
              <a:gd name="connsiteY111" fmla="*/ 695459 h 1208038"/>
              <a:gd name="connsiteX112" fmla="*/ 95961 w 760511"/>
              <a:gd name="connsiteY112" fmla="*/ 659398 h 1208038"/>
              <a:gd name="connsiteX113" fmla="*/ 111416 w 760511"/>
              <a:gd name="connsiteY113" fmla="*/ 654247 h 1208038"/>
              <a:gd name="connsiteX114" fmla="*/ 119143 w 760511"/>
              <a:gd name="connsiteY114" fmla="*/ 651671 h 1208038"/>
              <a:gd name="connsiteX115" fmla="*/ 126871 w 760511"/>
              <a:gd name="connsiteY115" fmla="*/ 649095 h 1208038"/>
              <a:gd name="connsiteX116" fmla="*/ 124295 w 760511"/>
              <a:gd name="connsiteY116" fmla="*/ 641368 h 1208038"/>
              <a:gd name="connsiteX117" fmla="*/ 116568 w 760511"/>
              <a:gd name="connsiteY117" fmla="*/ 636216 h 1208038"/>
              <a:gd name="connsiteX118" fmla="*/ 83083 w 760511"/>
              <a:gd name="connsiteY118" fmla="*/ 628489 h 1208038"/>
              <a:gd name="connsiteX119" fmla="*/ 88234 w 760511"/>
              <a:gd name="connsiteY119" fmla="*/ 620762 h 1208038"/>
              <a:gd name="connsiteX120" fmla="*/ 116568 w 760511"/>
              <a:gd name="connsiteY120" fmla="*/ 610459 h 1208038"/>
              <a:gd name="connsiteX121" fmla="*/ 124295 w 760511"/>
              <a:gd name="connsiteY121" fmla="*/ 607883 h 1208038"/>
              <a:gd name="connsiteX122" fmla="*/ 126871 w 760511"/>
              <a:gd name="connsiteY122" fmla="*/ 600156 h 1208038"/>
              <a:gd name="connsiteX123" fmla="*/ 119143 w 760511"/>
              <a:gd name="connsiteY123" fmla="*/ 574398 h 1208038"/>
              <a:gd name="connsiteX124" fmla="*/ 103689 w 760511"/>
              <a:gd name="connsiteY124" fmla="*/ 571822 h 1208038"/>
              <a:gd name="connsiteX125" fmla="*/ 101113 w 760511"/>
              <a:gd name="connsiteY125" fmla="*/ 564095 h 1208038"/>
              <a:gd name="connsiteX126" fmla="*/ 98537 w 760511"/>
              <a:gd name="connsiteY126" fmla="*/ 540913 h 1208038"/>
              <a:gd name="connsiteX127" fmla="*/ 90810 w 760511"/>
              <a:gd name="connsiteY127" fmla="*/ 538337 h 1208038"/>
              <a:gd name="connsiteX128" fmla="*/ 72779 w 760511"/>
              <a:gd name="connsiteY128" fmla="*/ 540913 h 1208038"/>
              <a:gd name="connsiteX129" fmla="*/ 62476 w 760511"/>
              <a:gd name="connsiteY129" fmla="*/ 553792 h 1208038"/>
              <a:gd name="connsiteX130" fmla="*/ 57325 w 760511"/>
              <a:gd name="connsiteY130" fmla="*/ 561519 h 1208038"/>
              <a:gd name="connsiteX131" fmla="*/ 47022 w 760511"/>
              <a:gd name="connsiteY131" fmla="*/ 540913 h 1208038"/>
              <a:gd name="connsiteX132" fmla="*/ 36719 w 760511"/>
              <a:gd name="connsiteY132" fmla="*/ 525458 h 1208038"/>
              <a:gd name="connsiteX133" fmla="*/ 23840 w 760511"/>
              <a:gd name="connsiteY133" fmla="*/ 510003 h 1208038"/>
              <a:gd name="connsiteX134" fmla="*/ 10961 w 760511"/>
              <a:gd name="connsiteY134" fmla="*/ 486821 h 1208038"/>
              <a:gd name="connsiteX135" fmla="*/ 5809 w 760511"/>
              <a:gd name="connsiteY135" fmla="*/ 479094 h 1208038"/>
              <a:gd name="connsiteX136" fmla="*/ 8385 w 760511"/>
              <a:gd name="connsiteY136" fmla="*/ 461064 h 1208038"/>
              <a:gd name="connsiteX137" fmla="*/ 21264 w 760511"/>
              <a:gd name="connsiteY137" fmla="*/ 448185 h 1208038"/>
              <a:gd name="connsiteX138" fmla="*/ 23840 w 760511"/>
              <a:gd name="connsiteY138" fmla="*/ 409548 h 1208038"/>
              <a:gd name="connsiteX139" fmla="*/ 54749 w 760511"/>
              <a:gd name="connsiteY139" fmla="*/ 406972 h 1208038"/>
              <a:gd name="connsiteX140" fmla="*/ 62476 w 760511"/>
              <a:gd name="connsiteY140" fmla="*/ 404397 h 1208038"/>
              <a:gd name="connsiteX141" fmla="*/ 80507 w 760511"/>
              <a:gd name="connsiteY141" fmla="*/ 399245 h 1208038"/>
              <a:gd name="connsiteX142" fmla="*/ 88234 w 760511"/>
              <a:gd name="connsiteY142" fmla="*/ 394094 h 1208038"/>
              <a:gd name="connsiteX143" fmla="*/ 95961 w 760511"/>
              <a:gd name="connsiteY143" fmla="*/ 378639 h 1208038"/>
              <a:gd name="connsiteX144" fmla="*/ 88234 w 760511"/>
              <a:gd name="connsiteY144" fmla="*/ 376063 h 1208038"/>
              <a:gd name="connsiteX145" fmla="*/ 80507 w 760511"/>
              <a:gd name="connsiteY145" fmla="*/ 378639 h 1208038"/>
              <a:gd name="connsiteX146" fmla="*/ 65052 w 760511"/>
              <a:gd name="connsiteY146" fmla="*/ 373487 h 1208038"/>
              <a:gd name="connsiteX147" fmla="*/ 59901 w 760511"/>
              <a:gd name="connsiteY147" fmla="*/ 334851 h 1208038"/>
              <a:gd name="connsiteX148" fmla="*/ 75355 w 760511"/>
              <a:gd name="connsiteY148" fmla="*/ 324548 h 1208038"/>
              <a:gd name="connsiteX149" fmla="*/ 72779 w 760511"/>
              <a:gd name="connsiteY149" fmla="*/ 288487 h 1208038"/>
              <a:gd name="connsiteX150" fmla="*/ 77931 w 760511"/>
              <a:gd name="connsiteY150" fmla="*/ 280759 h 1208038"/>
              <a:gd name="connsiteX151" fmla="*/ 85658 w 760511"/>
              <a:gd name="connsiteY151" fmla="*/ 275608 h 1208038"/>
              <a:gd name="connsiteX152" fmla="*/ 85658 w 760511"/>
              <a:gd name="connsiteY152" fmla="*/ 244699 h 1208038"/>
              <a:gd name="connsiteX153" fmla="*/ 75355 w 760511"/>
              <a:gd name="connsiteY153" fmla="*/ 234396 h 1208038"/>
              <a:gd name="connsiteX154" fmla="*/ 67628 w 760511"/>
              <a:gd name="connsiteY154" fmla="*/ 224092 h 1208038"/>
              <a:gd name="connsiteX155" fmla="*/ 62476 w 760511"/>
              <a:gd name="connsiteY155" fmla="*/ 216365 h 1208038"/>
              <a:gd name="connsiteX156" fmla="*/ 47022 w 760511"/>
              <a:gd name="connsiteY156" fmla="*/ 200910 h 1208038"/>
              <a:gd name="connsiteX157" fmla="*/ 47022 w 760511"/>
              <a:gd name="connsiteY157" fmla="*/ 177728 h 1208038"/>
              <a:gd name="connsiteX158" fmla="*/ 52173 w 760511"/>
              <a:gd name="connsiteY158" fmla="*/ 170001 h 1208038"/>
              <a:gd name="connsiteX159" fmla="*/ 62476 w 760511"/>
              <a:gd name="connsiteY159" fmla="*/ 146819 h 1208038"/>
              <a:gd name="connsiteX160" fmla="*/ 70204 w 760511"/>
              <a:gd name="connsiteY160" fmla="*/ 141668 h 1208038"/>
              <a:gd name="connsiteX161" fmla="*/ 80507 w 760511"/>
              <a:gd name="connsiteY161" fmla="*/ 139092 h 1208038"/>
              <a:gd name="connsiteX162" fmla="*/ 95961 w 760511"/>
              <a:gd name="connsiteY162" fmla="*/ 133940 h 1208038"/>
              <a:gd name="connsiteX163" fmla="*/ 121719 w 760511"/>
              <a:gd name="connsiteY163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605964 w 760511"/>
              <a:gd name="connsiteY32" fmla="*/ 695459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56523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57780 w 760511"/>
              <a:gd name="connsiteY87" fmla="*/ 978794 h 1208038"/>
              <a:gd name="connsiteX88" fmla="*/ 160356 w 760511"/>
              <a:gd name="connsiteY88" fmla="*/ 971067 h 1208038"/>
              <a:gd name="connsiteX89" fmla="*/ 178386 w 760511"/>
              <a:gd name="connsiteY89" fmla="*/ 940158 h 1208038"/>
              <a:gd name="connsiteX90" fmla="*/ 183538 w 760511"/>
              <a:gd name="connsiteY90" fmla="*/ 932430 h 1208038"/>
              <a:gd name="connsiteX91" fmla="*/ 188689 w 760511"/>
              <a:gd name="connsiteY91" fmla="*/ 916976 h 1208038"/>
              <a:gd name="connsiteX92" fmla="*/ 196417 w 760511"/>
              <a:gd name="connsiteY92" fmla="*/ 891218 h 1208038"/>
              <a:gd name="connsiteX93" fmla="*/ 198992 w 760511"/>
              <a:gd name="connsiteY93" fmla="*/ 875763 h 1208038"/>
              <a:gd name="connsiteX94" fmla="*/ 196417 w 760511"/>
              <a:gd name="connsiteY94" fmla="*/ 857733 h 1208038"/>
              <a:gd name="connsiteX95" fmla="*/ 191265 w 760511"/>
              <a:gd name="connsiteY95" fmla="*/ 850006 h 1208038"/>
              <a:gd name="connsiteX96" fmla="*/ 183538 w 760511"/>
              <a:gd name="connsiteY96" fmla="*/ 847430 h 1208038"/>
              <a:gd name="connsiteX97" fmla="*/ 165507 w 760511"/>
              <a:gd name="connsiteY97" fmla="*/ 844854 h 1208038"/>
              <a:gd name="connsiteX98" fmla="*/ 142325 w 760511"/>
              <a:gd name="connsiteY98" fmla="*/ 834551 h 1208038"/>
              <a:gd name="connsiteX99" fmla="*/ 137174 w 760511"/>
              <a:gd name="connsiteY99" fmla="*/ 826824 h 1208038"/>
              <a:gd name="connsiteX100" fmla="*/ 152628 w 760511"/>
              <a:gd name="connsiteY100" fmla="*/ 813945 h 1208038"/>
              <a:gd name="connsiteX101" fmla="*/ 162932 w 760511"/>
              <a:gd name="connsiteY101" fmla="*/ 790763 h 1208038"/>
              <a:gd name="connsiteX102" fmla="*/ 165507 w 760511"/>
              <a:gd name="connsiteY102" fmla="*/ 783036 h 1208038"/>
              <a:gd name="connsiteX103" fmla="*/ 168083 w 760511"/>
              <a:gd name="connsiteY103" fmla="*/ 775308 h 1208038"/>
              <a:gd name="connsiteX104" fmla="*/ 157780 w 760511"/>
              <a:gd name="connsiteY104" fmla="*/ 752126 h 1208038"/>
              <a:gd name="connsiteX105" fmla="*/ 147477 w 760511"/>
              <a:gd name="connsiteY105" fmla="*/ 749550 h 1208038"/>
              <a:gd name="connsiteX106" fmla="*/ 132022 w 760511"/>
              <a:gd name="connsiteY106" fmla="*/ 744399 h 1208038"/>
              <a:gd name="connsiteX107" fmla="*/ 116568 w 760511"/>
              <a:gd name="connsiteY107" fmla="*/ 731520 h 1208038"/>
              <a:gd name="connsiteX108" fmla="*/ 108840 w 760511"/>
              <a:gd name="connsiteY108" fmla="*/ 726368 h 1208038"/>
              <a:gd name="connsiteX109" fmla="*/ 98537 w 760511"/>
              <a:gd name="connsiteY109" fmla="*/ 710914 h 1208038"/>
              <a:gd name="connsiteX110" fmla="*/ 93386 w 760511"/>
              <a:gd name="connsiteY110" fmla="*/ 695459 h 1208038"/>
              <a:gd name="connsiteX111" fmla="*/ 95961 w 760511"/>
              <a:gd name="connsiteY111" fmla="*/ 659398 h 1208038"/>
              <a:gd name="connsiteX112" fmla="*/ 111416 w 760511"/>
              <a:gd name="connsiteY112" fmla="*/ 654247 h 1208038"/>
              <a:gd name="connsiteX113" fmla="*/ 119143 w 760511"/>
              <a:gd name="connsiteY113" fmla="*/ 651671 h 1208038"/>
              <a:gd name="connsiteX114" fmla="*/ 126871 w 760511"/>
              <a:gd name="connsiteY114" fmla="*/ 649095 h 1208038"/>
              <a:gd name="connsiteX115" fmla="*/ 124295 w 760511"/>
              <a:gd name="connsiteY115" fmla="*/ 641368 h 1208038"/>
              <a:gd name="connsiteX116" fmla="*/ 116568 w 760511"/>
              <a:gd name="connsiteY116" fmla="*/ 636216 h 1208038"/>
              <a:gd name="connsiteX117" fmla="*/ 83083 w 760511"/>
              <a:gd name="connsiteY117" fmla="*/ 628489 h 1208038"/>
              <a:gd name="connsiteX118" fmla="*/ 88234 w 760511"/>
              <a:gd name="connsiteY118" fmla="*/ 620762 h 1208038"/>
              <a:gd name="connsiteX119" fmla="*/ 116568 w 760511"/>
              <a:gd name="connsiteY119" fmla="*/ 610459 h 1208038"/>
              <a:gd name="connsiteX120" fmla="*/ 124295 w 760511"/>
              <a:gd name="connsiteY120" fmla="*/ 607883 h 1208038"/>
              <a:gd name="connsiteX121" fmla="*/ 126871 w 760511"/>
              <a:gd name="connsiteY121" fmla="*/ 600156 h 1208038"/>
              <a:gd name="connsiteX122" fmla="*/ 119143 w 760511"/>
              <a:gd name="connsiteY122" fmla="*/ 574398 h 1208038"/>
              <a:gd name="connsiteX123" fmla="*/ 103689 w 760511"/>
              <a:gd name="connsiteY123" fmla="*/ 571822 h 1208038"/>
              <a:gd name="connsiteX124" fmla="*/ 101113 w 760511"/>
              <a:gd name="connsiteY124" fmla="*/ 564095 h 1208038"/>
              <a:gd name="connsiteX125" fmla="*/ 98537 w 760511"/>
              <a:gd name="connsiteY125" fmla="*/ 540913 h 1208038"/>
              <a:gd name="connsiteX126" fmla="*/ 90810 w 760511"/>
              <a:gd name="connsiteY126" fmla="*/ 538337 h 1208038"/>
              <a:gd name="connsiteX127" fmla="*/ 72779 w 760511"/>
              <a:gd name="connsiteY127" fmla="*/ 540913 h 1208038"/>
              <a:gd name="connsiteX128" fmla="*/ 62476 w 760511"/>
              <a:gd name="connsiteY128" fmla="*/ 553792 h 1208038"/>
              <a:gd name="connsiteX129" fmla="*/ 57325 w 760511"/>
              <a:gd name="connsiteY129" fmla="*/ 561519 h 1208038"/>
              <a:gd name="connsiteX130" fmla="*/ 47022 w 760511"/>
              <a:gd name="connsiteY130" fmla="*/ 540913 h 1208038"/>
              <a:gd name="connsiteX131" fmla="*/ 36719 w 760511"/>
              <a:gd name="connsiteY131" fmla="*/ 525458 h 1208038"/>
              <a:gd name="connsiteX132" fmla="*/ 23840 w 760511"/>
              <a:gd name="connsiteY132" fmla="*/ 510003 h 1208038"/>
              <a:gd name="connsiteX133" fmla="*/ 10961 w 760511"/>
              <a:gd name="connsiteY133" fmla="*/ 486821 h 1208038"/>
              <a:gd name="connsiteX134" fmla="*/ 5809 w 760511"/>
              <a:gd name="connsiteY134" fmla="*/ 479094 h 1208038"/>
              <a:gd name="connsiteX135" fmla="*/ 8385 w 760511"/>
              <a:gd name="connsiteY135" fmla="*/ 461064 h 1208038"/>
              <a:gd name="connsiteX136" fmla="*/ 21264 w 760511"/>
              <a:gd name="connsiteY136" fmla="*/ 448185 h 1208038"/>
              <a:gd name="connsiteX137" fmla="*/ 23840 w 760511"/>
              <a:gd name="connsiteY137" fmla="*/ 409548 h 1208038"/>
              <a:gd name="connsiteX138" fmla="*/ 54749 w 760511"/>
              <a:gd name="connsiteY138" fmla="*/ 406972 h 1208038"/>
              <a:gd name="connsiteX139" fmla="*/ 62476 w 760511"/>
              <a:gd name="connsiteY139" fmla="*/ 404397 h 1208038"/>
              <a:gd name="connsiteX140" fmla="*/ 80507 w 760511"/>
              <a:gd name="connsiteY140" fmla="*/ 399245 h 1208038"/>
              <a:gd name="connsiteX141" fmla="*/ 88234 w 760511"/>
              <a:gd name="connsiteY141" fmla="*/ 394094 h 1208038"/>
              <a:gd name="connsiteX142" fmla="*/ 95961 w 760511"/>
              <a:gd name="connsiteY142" fmla="*/ 378639 h 1208038"/>
              <a:gd name="connsiteX143" fmla="*/ 88234 w 760511"/>
              <a:gd name="connsiteY143" fmla="*/ 376063 h 1208038"/>
              <a:gd name="connsiteX144" fmla="*/ 80507 w 760511"/>
              <a:gd name="connsiteY144" fmla="*/ 378639 h 1208038"/>
              <a:gd name="connsiteX145" fmla="*/ 65052 w 760511"/>
              <a:gd name="connsiteY145" fmla="*/ 373487 h 1208038"/>
              <a:gd name="connsiteX146" fmla="*/ 59901 w 760511"/>
              <a:gd name="connsiteY146" fmla="*/ 334851 h 1208038"/>
              <a:gd name="connsiteX147" fmla="*/ 75355 w 760511"/>
              <a:gd name="connsiteY147" fmla="*/ 324548 h 1208038"/>
              <a:gd name="connsiteX148" fmla="*/ 72779 w 760511"/>
              <a:gd name="connsiteY148" fmla="*/ 288487 h 1208038"/>
              <a:gd name="connsiteX149" fmla="*/ 77931 w 760511"/>
              <a:gd name="connsiteY149" fmla="*/ 280759 h 1208038"/>
              <a:gd name="connsiteX150" fmla="*/ 85658 w 760511"/>
              <a:gd name="connsiteY150" fmla="*/ 275608 h 1208038"/>
              <a:gd name="connsiteX151" fmla="*/ 85658 w 760511"/>
              <a:gd name="connsiteY151" fmla="*/ 244699 h 1208038"/>
              <a:gd name="connsiteX152" fmla="*/ 75355 w 760511"/>
              <a:gd name="connsiteY152" fmla="*/ 234396 h 1208038"/>
              <a:gd name="connsiteX153" fmla="*/ 67628 w 760511"/>
              <a:gd name="connsiteY153" fmla="*/ 224092 h 1208038"/>
              <a:gd name="connsiteX154" fmla="*/ 62476 w 760511"/>
              <a:gd name="connsiteY154" fmla="*/ 216365 h 1208038"/>
              <a:gd name="connsiteX155" fmla="*/ 47022 w 760511"/>
              <a:gd name="connsiteY155" fmla="*/ 200910 h 1208038"/>
              <a:gd name="connsiteX156" fmla="*/ 47022 w 760511"/>
              <a:gd name="connsiteY156" fmla="*/ 177728 h 1208038"/>
              <a:gd name="connsiteX157" fmla="*/ 52173 w 760511"/>
              <a:gd name="connsiteY157" fmla="*/ 170001 h 1208038"/>
              <a:gd name="connsiteX158" fmla="*/ 62476 w 760511"/>
              <a:gd name="connsiteY158" fmla="*/ 146819 h 1208038"/>
              <a:gd name="connsiteX159" fmla="*/ 70204 w 760511"/>
              <a:gd name="connsiteY159" fmla="*/ 141668 h 1208038"/>
              <a:gd name="connsiteX160" fmla="*/ 80507 w 760511"/>
              <a:gd name="connsiteY160" fmla="*/ 139092 h 1208038"/>
              <a:gd name="connsiteX161" fmla="*/ 95961 w 760511"/>
              <a:gd name="connsiteY161" fmla="*/ 133940 h 1208038"/>
              <a:gd name="connsiteX162" fmla="*/ 121719 w 760511"/>
              <a:gd name="connsiteY162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605964 w 760511"/>
              <a:gd name="connsiteY32" fmla="*/ 695459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56523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57780 w 760511"/>
              <a:gd name="connsiteY87" fmla="*/ 978794 h 1208038"/>
              <a:gd name="connsiteX88" fmla="*/ 160356 w 760511"/>
              <a:gd name="connsiteY88" fmla="*/ 971067 h 1208038"/>
              <a:gd name="connsiteX89" fmla="*/ 178386 w 760511"/>
              <a:gd name="connsiteY89" fmla="*/ 940158 h 1208038"/>
              <a:gd name="connsiteX90" fmla="*/ 188689 w 760511"/>
              <a:gd name="connsiteY90" fmla="*/ 916976 h 1208038"/>
              <a:gd name="connsiteX91" fmla="*/ 196417 w 760511"/>
              <a:gd name="connsiteY91" fmla="*/ 891218 h 1208038"/>
              <a:gd name="connsiteX92" fmla="*/ 198992 w 760511"/>
              <a:gd name="connsiteY92" fmla="*/ 875763 h 1208038"/>
              <a:gd name="connsiteX93" fmla="*/ 196417 w 760511"/>
              <a:gd name="connsiteY93" fmla="*/ 857733 h 1208038"/>
              <a:gd name="connsiteX94" fmla="*/ 191265 w 760511"/>
              <a:gd name="connsiteY94" fmla="*/ 850006 h 1208038"/>
              <a:gd name="connsiteX95" fmla="*/ 183538 w 760511"/>
              <a:gd name="connsiteY95" fmla="*/ 847430 h 1208038"/>
              <a:gd name="connsiteX96" fmla="*/ 165507 w 760511"/>
              <a:gd name="connsiteY96" fmla="*/ 844854 h 1208038"/>
              <a:gd name="connsiteX97" fmla="*/ 142325 w 760511"/>
              <a:gd name="connsiteY97" fmla="*/ 834551 h 1208038"/>
              <a:gd name="connsiteX98" fmla="*/ 137174 w 760511"/>
              <a:gd name="connsiteY98" fmla="*/ 826824 h 1208038"/>
              <a:gd name="connsiteX99" fmla="*/ 152628 w 760511"/>
              <a:gd name="connsiteY99" fmla="*/ 813945 h 1208038"/>
              <a:gd name="connsiteX100" fmla="*/ 162932 w 760511"/>
              <a:gd name="connsiteY100" fmla="*/ 790763 h 1208038"/>
              <a:gd name="connsiteX101" fmla="*/ 165507 w 760511"/>
              <a:gd name="connsiteY101" fmla="*/ 783036 h 1208038"/>
              <a:gd name="connsiteX102" fmla="*/ 168083 w 760511"/>
              <a:gd name="connsiteY102" fmla="*/ 775308 h 1208038"/>
              <a:gd name="connsiteX103" fmla="*/ 157780 w 760511"/>
              <a:gd name="connsiteY103" fmla="*/ 752126 h 1208038"/>
              <a:gd name="connsiteX104" fmla="*/ 147477 w 760511"/>
              <a:gd name="connsiteY104" fmla="*/ 749550 h 1208038"/>
              <a:gd name="connsiteX105" fmla="*/ 132022 w 760511"/>
              <a:gd name="connsiteY105" fmla="*/ 744399 h 1208038"/>
              <a:gd name="connsiteX106" fmla="*/ 116568 w 760511"/>
              <a:gd name="connsiteY106" fmla="*/ 731520 h 1208038"/>
              <a:gd name="connsiteX107" fmla="*/ 108840 w 760511"/>
              <a:gd name="connsiteY107" fmla="*/ 726368 h 1208038"/>
              <a:gd name="connsiteX108" fmla="*/ 98537 w 760511"/>
              <a:gd name="connsiteY108" fmla="*/ 710914 h 1208038"/>
              <a:gd name="connsiteX109" fmla="*/ 93386 w 760511"/>
              <a:gd name="connsiteY109" fmla="*/ 695459 h 1208038"/>
              <a:gd name="connsiteX110" fmla="*/ 95961 w 760511"/>
              <a:gd name="connsiteY110" fmla="*/ 659398 h 1208038"/>
              <a:gd name="connsiteX111" fmla="*/ 111416 w 760511"/>
              <a:gd name="connsiteY111" fmla="*/ 654247 h 1208038"/>
              <a:gd name="connsiteX112" fmla="*/ 119143 w 760511"/>
              <a:gd name="connsiteY112" fmla="*/ 651671 h 1208038"/>
              <a:gd name="connsiteX113" fmla="*/ 126871 w 760511"/>
              <a:gd name="connsiteY113" fmla="*/ 649095 h 1208038"/>
              <a:gd name="connsiteX114" fmla="*/ 124295 w 760511"/>
              <a:gd name="connsiteY114" fmla="*/ 641368 h 1208038"/>
              <a:gd name="connsiteX115" fmla="*/ 116568 w 760511"/>
              <a:gd name="connsiteY115" fmla="*/ 636216 h 1208038"/>
              <a:gd name="connsiteX116" fmla="*/ 83083 w 760511"/>
              <a:gd name="connsiteY116" fmla="*/ 628489 h 1208038"/>
              <a:gd name="connsiteX117" fmla="*/ 88234 w 760511"/>
              <a:gd name="connsiteY117" fmla="*/ 620762 h 1208038"/>
              <a:gd name="connsiteX118" fmla="*/ 116568 w 760511"/>
              <a:gd name="connsiteY118" fmla="*/ 610459 h 1208038"/>
              <a:gd name="connsiteX119" fmla="*/ 124295 w 760511"/>
              <a:gd name="connsiteY119" fmla="*/ 607883 h 1208038"/>
              <a:gd name="connsiteX120" fmla="*/ 126871 w 760511"/>
              <a:gd name="connsiteY120" fmla="*/ 600156 h 1208038"/>
              <a:gd name="connsiteX121" fmla="*/ 119143 w 760511"/>
              <a:gd name="connsiteY121" fmla="*/ 574398 h 1208038"/>
              <a:gd name="connsiteX122" fmla="*/ 103689 w 760511"/>
              <a:gd name="connsiteY122" fmla="*/ 571822 h 1208038"/>
              <a:gd name="connsiteX123" fmla="*/ 101113 w 760511"/>
              <a:gd name="connsiteY123" fmla="*/ 564095 h 1208038"/>
              <a:gd name="connsiteX124" fmla="*/ 98537 w 760511"/>
              <a:gd name="connsiteY124" fmla="*/ 540913 h 1208038"/>
              <a:gd name="connsiteX125" fmla="*/ 90810 w 760511"/>
              <a:gd name="connsiteY125" fmla="*/ 538337 h 1208038"/>
              <a:gd name="connsiteX126" fmla="*/ 72779 w 760511"/>
              <a:gd name="connsiteY126" fmla="*/ 540913 h 1208038"/>
              <a:gd name="connsiteX127" fmla="*/ 62476 w 760511"/>
              <a:gd name="connsiteY127" fmla="*/ 553792 h 1208038"/>
              <a:gd name="connsiteX128" fmla="*/ 57325 w 760511"/>
              <a:gd name="connsiteY128" fmla="*/ 561519 h 1208038"/>
              <a:gd name="connsiteX129" fmla="*/ 47022 w 760511"/>
              <a:gd name="connsiteY129" fmla="*/ 540913 h 1208038"/>
              <a:gd name="connsiteX130" fmla="*/ 36719 w 760511"/>
              <a:gd name="connsiteY130" fmla="*/ 525458 h 1208038"/>
              <a:gd name="connsiteX131" fmla="*/ 23840 w 760511"/>
              <a:gd name="connsiteY131" fmla="*/ 510003 h 1208038"/>
              <a:gd name="connsiteX132" fmla="*/ 10961 w 760511"/>
              <a:gd name="connsiteY132" fmla="*/ 486821 h 1208038"/>
              <a:gd name="connsiteX133" fmla="*/ 5809 w 760511"/>
              <a:gd name="connsiteY133" fmla="*/ 479094 h 1208038"/>
              <a:gd name="connsiteX134" fmla="*/ 8385 w 760511"/>
              <a:gd name="connsiteY134" fmla="*/ 461064 h 1208038"/>
              <a:gd name="connsiteX135" fmla="*/ 21264 w 760511"/>
              <a:gd name="connsiteY135" fmla="*/ 448185 h 1208038"/>
              <a:gd name="connsiteX136" fmla="*/ 23840 w 760511"/>
              <a:gd name="connsiteY136" fmla="*/ 409548 h 1208038"/>
              <a:gd name="connsiteX137" fmla="*/ 54749 w 760511"/>
              <a:gd name="connsiteY137" fmla="*/ 406972 h 1208038"/>
              <a:gd name="connsiteX138" fmla="*/ 62476 w 760511"/>
              <a:gd name="connsiteY138" fmla="*/ 404397 h 1208038"/>
              <a:gd name="connsiteX139" fmla="*/ 80507 w 760511"/>
              <a:gd name="connsiteY139" fmla="*/ 399245 h 1208038"/>
              <a:gd name="connsiteX140" fmla="*/ 88234 w 760511"/>
              <a:gd name="connsiteY140" fmla="*/ 394094 h 1208038"/>
              <a:gd name="connsiteX141" fmla="*/ 95961 w 760511"/>
              <a:gd name="connsiteY141" fmla="*/ 378639 h 1208038"/>
              <a:gd name="connsiteX142" fmla="*/ 88234 w 760511"/>
              <a:gd name="connsiteY142" fmla="*/ 376063 h 1208038"/>
              <a:gd name="connsiteX143" fmla="*/ 80507 w 760511"/>
              <a:gd name="connsiteY143" fmla="*/ 378639 h 1208038"/>
              <a:gd name="connsiteX144" fmla="*/ 65052 w 760511"/>
              <a:gd name="connsiteY144" fmla="*/ 373487 h 1208038"/>
              <a:gd name="connsiteX145" fmla="*/ 59901 w 760511"/>
              <a:gd name="connsiteY145" fmla="*/ 334851 h 1208038"/>
              <a:gd name="connsiteX146" fmla="*/ 75355 w 760511"/>
              <a:gd name="connsiteY146" fmla="*/ 324548 h 1208038"/>
              <a:gd name="connsiteX147" fmla="*/ 72779 w 760511"/>
              <a:gd name="connsiteY147" fmla="*/ 288487 h 1208038"/>
              <a:gd name="connsiteX148" fmla="*/ 77931 w 760511"/>
              <a:gd name="connsiteY148" fmla="*/ 280759 h 1208038"/>
              <a:gd name="connsiteX149" fmla="*/ 85658 w 760511"/>
              <a:gd name="connsiteY149" fmla="*/ 275608 h 1208038"/>
              <a:gd name="connsiteX150" fmla="*/ 85658 w 760511"/>
              <a:gd name="connsiteY150" fmla="*/ 244699 h 1208038"/>
              <a:gd name="connsiteX151" fmla="*/ 75355 w 760511"/>
              <a:gd name="connsiteY151" fmla="*/ 234396 h 1208038"/>
              <a:gd name="connsiteX152" fmla="*/ 67628 w 760511"/>
              <a:gd name="connsiteY152" fmla="*/ 224092 h 1208038"/>
              <a:gd name="connsiteX153" fmla="*/ 62476 w 760511"/>
              <a:gd name="connsiteY153" fmla="*/ 216365 h 1208038"/>
              <a:gd name="connsiteX154" fmla="*/ 47022 w 760511"/>
              <a:gd name="connsiteY154" fmla="*/ 200910 h 1208038"/>
              <a:gd name="connsiteX155" fmla="*/ 47022 w 760511"/>
              <a:gd name="connsiteY155" fmla="*/ 177728 h 1208038"/>
              <a:gd name="connsiteX156" fmla="*/ 52173 w 760511"/>
              <a:gd name="connsiteY156" fmla="*/ 170001 h 1208038"/>
              <a:gd name="connsiteX157" fmla="*/ 62476 w 760511"/>
              <a:gd name="connsiteY157" fmla="*/ 146819 h 1208038"/>
              <a:gd name="connsiteX158" fmla="*/ 70204 w 760511"/>
              <a:gd name="connsiteY158" fmla="*/ 141668 h 1208038"/>
              <a:gd name="connsiteX159" fmla="*/ 80507 w 760511"/>
              <a:gd name="connsiteY159" fmla="*/ 139092 h 1208038"/>
              <a:gd name="connsiteX160" fmla="*/ 95961 w 760511"/>
              <a:gd name="connsiteY160" fmla="*/ 133940 h 1208038"/>
              <a:gd name="connsiteX161" fmla="*/ 121719 w 760511"/>
              <a:gd name="connsiteY161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605964 w 760511"/>
              <a:gd name="connsiteY32" fmla="*/ 695459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56523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57780 w 760511"/>
              <a:gd name="connsiteY87" fmla="*/ 978794 h 1208038"/>
              <a:gd name="connsiteX88" fmla="*/ 160356 w 760511"/>
              <a:gd name="connsiteY88" fmla="*/ 971067 h 1208038"/>
              <a:gd name="connsiteX89" fmla="*/ 178386 w 760511"/>
              <a:gd name="connsiteY89" fmla="*/ 940158 h 1208038"/>
              <a:gd name="connsiteX90" fmla="*/ 196417 w 760511"/>
              <a:gd name="connsiteY90" fmla="*/ 891218 h 1208038"/>
              <a:gd name="connsiteX91" fmla="*/ 198992 w 760511"/>
              <a:gd name="connsiteY91" fmla="*/ 875763 h 1208038"/>
              <a:gd name="connsiteX92" fmla="*/ 196417 w 760511"/>
              <a:gd name="connsiteY92" fmla="*/ 857733 h 1208038"/>
              <a:gd name="connsiteX93" fmla="*/ 191265 w 760511"/>
              <a:gd name="connsiteY93" fmla="*/ 850006 h 1208038"/>
              <a:gd name="connsiteX94" fmla="*/ 183538 w 760511"/>
              <a:gd name="connsiteY94" fmla="*/ 847430 h 1208038"/>
              <a:gd name="connsiteX95" fmla="*/ 165507 w 760511"/>
              <a:gd name="connsiteY95" fmla="*/ 844854 h 1208038"/>
              <a:gd name="connsiteX96" fmla="*/ 142325 w 760511"/>
              <a:gd name="connsiteY96" fmla="*/ 834551 h 1208038"/>
              <a:gd name="connsiteX97" fmla="*/ 137174 w 760511"/>
              <a:gd name="connsiteY97" fmla="*/ 826824 h 1208038"/>
              <a:gd name="connsiteX98" fmla="*/ 152628 w 760511"/>
              <a:gd name="connsiteY98" fmla="*/ 813945 h 1208038"/>
              <a:gd name="connsiteX99" fmla="*/ 162932 w 760511"/>
              <a:gd name="connsiteY99" fmla="*/ 790763 h 1208038"/>
              <a:gd name="connsiteX100" fmla="*/ 165507 w 760511"/>
              <a:gd name="connsiteY100" fmla="*/ 783036 h 1208038"/>
              <a:gd name="connsiteX101" fmla="*/ 168083 w 760511"/>
              <a:gd name="connsiteY101" fmla="*/ 775308 h 1208038"/>
              <a:gd name="connsiteX102" fmla="*/ 157780 w 760511"/>
              <a:gd name="connsiteY102" fmla="*/ 752126 h 1208038"/>
              <a:gd name="connsiteX103" fmla="*/ 147477 w 760511"/>
              <a:gd name="connsiteY103" fmla="*/ 749550 h 1208038"/>
              <a:gd name="connsiteX104" fmla="*/ 132022 w 760511"/>
              <a:gd name="connsiteY104" fmla="*/ 744399 h 1208038"/>
              <a:gd name="connsiteX105" fmla="*/ 116568 w 760511"/>
              <a:gd name="connsiteY105" fmla="*/ 731520 h 1208038"/>
              <a:gd name="connsiteX106" fmla="*/ 108840 w 760511"/>
              <a:gd name="connsiteY106" fmla="*/ 726368 h 1208038"/>
              <a:gd name="connsiteX107" fmla="*/ 98537 w 760511"/>
              <a:gd name="connsiteY107" fmla="*/ 710914 h 1208038"/>
              <a:gd name="connsiteX108" fmla="*/ 93386 w 760511"/>
              <a:gd name="connsiteY108" fmla="*/ 695459 h 1208038"/>
              <a:gd name="connsiteX109" fmla="*/ 95961 w 760511"/>
              <a:gd name="connsiteY109" fmla="*/ 659398 h 1208038"/>
              <a:gd name="connsiteX110" fmla="*/ 111416 w 760511"/>
              <a:gd name="connsiteY110" fmla="*/ 654247 h 1208038"/>
              <a:gd name="connsiteX111" fmla="*/ 119143 w 760511"/>
              <a:gd name="connsiteY111" fmla="*/ 651671 h 1208038"/>
              <a:gd name="connsiteX112" fmla="*/ 126871 w 760511"/>
              <a:gd name="connsiteY112" fmla="*/ 649095 h 1208038"/>
              <a:gd name="connsiteX113" fmla="*/ 124295 w 760511"/>
              <a:gd name="connsiteY113" fmla="*/ 641368 h 1208038"/>
              <a:gd name="connsiteX114" fmla="*/ 116568 w 760511"/>
              <a:gd name="connsiteY114" fmla="*/ 636216 h 1208038"/>
              <a:gd name="connsiteX115" fmla="*/ 83083 w 760511"/>
              <a:gd name="connsiteY115" fmla="*/ 628489 h 1208038"/>
              <a:gd name="connsiteX116" fmla="*/ 88234 w 760511"/>
              <a:gd name="connsiteY116" fmla="*/ 620762 h 1208038"/>
              <a:gd name="connsiteX117" fmla="*/ 116568 w 760511"/>
              <a:gd name="connsiteY117" fmla="*/ 610459 h 1208038"/>
              <a:gd name="connsiteX118" fmla="*/ 124295 w 760511"/>
              <a:gd name="connsiteY118" fmla="*/ 607883 h 1208038"/>
              <a:gd name="connsiteX119" fmla="*/ 126871 w 760511"/>
              <a:gd name="connsiteY119" fmla="*/ 600156 h 1208038"/>
              <a:gd name="connsiteX120" fmla="*/ 119143 w 760511"/>
              <a:gd name="connsiteY120" fmla="*/ 574398 h 1208038"/>
              <a:gd name="connsiteX121" fmla="*/ 103689 w 760511"/>
              <a:gd name="connsiteY121" fmla="*/ 571822 h 1208038"/>
              <a:gd name="connsiteX122" fmla="*/ 101113 w 760511"/>
              <a:gd name="connsiteY122" fmla="*/ 564095 h 1208038"/>
              <a:gd name="connsiteX123" fmla="*/ 98537 w 760511"/>
              <a:gd name="connsiteY123" fmla="*/ 540913 h 1208038"/>
              <a:gd name="connsiteX124" fmla="*/ 90810 w 760511"/>
              <a:gd name="connsiteY124" fmla="*/ 538337 h 1208038"/>
              <a:gd name="connsiteX125" fmla="*/ 72779 w 760511"/>
              <a:gd name="connsiteY125" fmla="*/ 540913 h 1208038"/>
              <a:gd name="connsiteX126" fmla="*/ 62476 w 760511"/>
              <a:gd name="connsiteY126" fmla="*/ 553792 h 1208038"/>
              <a:gd name="connsiteX127" fmla="*/ 57325 w 760511"/>
              <a:gd name="connsiteY127" fmla="*/ 561519 h 1208038"/>
              <a:gd name="connsiteX128" fmla="*/ 47022 w 760511"/>
              <a:gd name="connsiteY128" fmla="*/ 540913 h 1208038"/>
              <a:gd name="connsiteX129" fmla="*/ 36719 w 760511"/>
              <a:gd name="connsiteY129" fmla="*/ 525458 h 1208038"/>
              <a:gd name="connsiteX130" fmla="*/ 23840 w 760511"/>
              <a:gd name="connsiteY130" fmla="*/ 510003 h 1208038"/>
              <a:gd name="connsiteX131" fmla="*/ 10961 w 760511"/>
              <a:gd name="connsiteY131" fmla="*/ 486821 h 1208038"/>
              <a:gd name="connsiteX132" fmla="*/ 5809 w 760511"/>
              <a:gd name="connsiteY132" fmla="*/ 479094 h 1208038"/>
              <a:gd name="connsiteX133" fmla="*/ 8385 w 760511"/>
              <a:gd name="connsiteY133" fmla="*/ 461064 h 1208038"/>
              <a:gd name="connsiteX134" fmla="*/ 21264 w 760511"/>
              <a:gd name="connsiteY134" fmla="*/ 448185 h 1208038"/>
              <a:gd name="connsiteX135" fmla="*/ 23840 w 760511"/>
              <a:gd name="connsiteY135" fmla="*/ 409548 h 1208038"/>
              <a:gd name="connsiteX136" fmla="*/ 54749 w 760511"/>
              <a:gd name="connsiteY136" fmla="*/ 406972 h 1208038"/>
              <a:gd name="connsiteX137" fmla="*/ 62476 w 760511"/>
              <a:gd name="connsiteY137" fmla="*/ 404397 h 1208038"/>
              <a:gd name="connsiteX138" fmla="*/ 80507 w 760511"/>
              <a:gd name="connsiteY138" fmla="*/ 399245 h 1208038"/>
              <a:gd name="connsiteX139" fmla="*/ 88234 w 760511"/>
              <a:gd name="connsiteY139" fmla="*/ 394094 h 1208038"/>
              <a:gd name="connsiteX140" fmla="*/ 95961 w 760511"/>
              <a:gd name="connsiteY140" fmla="*/ 378639 h 1208038"/>
              <a:gd name="connsiteX141" fmla="*/ 88234 w 760511"/>
              <a:gd name="connsiteY141" fmla="*/ 376063 h 1208038"/>
              <a:gd name="connsiteX142" fmla="*/ 80507 w 760511"/>
              <a:gd name="connsiteY142" fmla="*/ 378639 h 1208038"/>
              <a:gd name="connsiteX143" fmla="*/ 65052 w 760511"/>
              <a:gd name="connsiteY143" fmla="*/ 373487 h 1208038"/>
              <a:gd name="connsiteX144" fmla="*/ 59901 w 760511"/>
              <a:gd name="connsiteY144" fmla="*/ 334851 h 1208038"/>
              <a:gd name="connsiteX145" fmla="*/ 75355 w 760511"/>
              <a:gd name="connsiteY145" fmla="*/ 324548 h 1208038"/>
              <a:gd name="connsiteX146" fmla="*/ 72779 w 760511"/>
              <a:gd name="connsiteY146" fmla="*/ 288487 h 1208038"/>
              <a:gd name="connsiteX147" fmla="*/ 77931 w 760511"/>
              <a:gd name="connsiteY147" fmla="*/ 280759 h 1208038"/>
              <a:gd name="connsiteX148" fmla="*/ 85658 w 760511"/>
              <a:gd name="connsiteY148" fmla="*/ 275608 h 1208038"/>
              <a:gd name="connsiteX149" fmla="*/ 85658 w 760511"/>
              <a:gd name="connsiteY149" fmla="*/ 244699 h 1208038"/>
              <a:gd name="connsiteX150" fmla="*/ 75355 w 760511"/>
              <a:gd name="connsiteY150" fmla="*/ 234396 h 1208038"/>
              <a:gd name="connsiteX151" fmla="*/ 67628 w 760511"/>
              <a:gd name="connsiteY151" fmla="*/ 224092 h 1208038"/>
              <a:gd name="connsiteX152" fmla="*/ 62476 w 760511"/>
              <a:gd name="connsiteY152" fmla="*/ 216365 h 1208038"/>
              <a:gd name="connsiteX153" fmla="*/ 47022 w 760511"/>
              <a:gd name="connsiteY153" fmla="*/ 200910 h 1208038"/>
              <a:gd name="connsiteX154" fmla="*/ 47022 w 760511"/>
              <a:gd name="connsiteY154" fmla="*/ 177728 h 1208038"/>
              <a:gd name="connsiteX155" fmla="*/ 52173 w 760511"/>
              <a:gd name="connsiteY155" fmla="*/ 170001 h 1208038"/>
              <a:gd name="connsiteX156" fmla="*/ 62476 w 760511"/>
              <a:gd name="connsiteY156" fmla="*/ 146819 h 1208038"/>
              <a:gd name="connsiteX157" fmla="*/ 70204 w 760511"/>
              <a:gd name="connsiteY157" fmla="*/ 141668 h 1208038"/>
              <a:gd name="connsiteX158" fmla="*/ 80507 w 760511"/>
              <a:gd name="connsiteY158" fmla="*/ 139092 h 1208038"/>
              <a:gd name="connsiteX159" fmla="*/ 95961 w 760511"/>
              <a:gd name="connsiteY159" fmla="*/ 133940 h 1208038"/>
              <a:gd name="connsiteX160" fmla="*/ 121719 w 760511"/>
              <a:gd name="connsiteY160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605964 w 760511"/>
              <a:gd name="connsiteY32" fmla="*/ 695459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56523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57780 w 760511"/>
              <a:gd name="connsiteY87" fmla="*/ 978794 h 1208038"/>
              <a:gd name="connsiteX88" fmla="*/ 178386 w 760511"/>
              <a:gd name="connsiteY88" fmla="*/ 940158 h 1208038"/>
              <a:gd name="connsiteX89" fmla="*/ 196417 w 760511"/>
              <a:gd name="connsiteY89" fmla="*/ 891218 h 1208038"/>
              <a:gd name="connsiteX90" fmla="*/ 198992 w 760511"/>
              <a:gd name="connsiteY90" fmla="*/ 875763 h 1208038"/>
              <a:gd name="connsiteX91" fmla="*/ 196417 w 760511"/>
              <a:gd name="connsiteY91" fmla="*/ 857733 h 1208038"/>
              <a:gd name="connsiteX92" fmla="*/ 191265 w 760511"/>
              <a:gd name="connsiteY92" fmla="*/ 850006 h 1208038"/>
              <a:gd name="connsiteX93" fmla="*/ 183538 w 760511"/>
              <a:gd name="connsiteY93" fmla="*/ 847430 h 1208038"/>
              <a:gd name="connsiteX94" fmla="*/ 165507 w 760511"/>
              <a:gd name="connsiteY94" fmla="*/ 844854 h 1208038"/>
              <a:gd name="connsiteX95" fmla="*/ 142325 w 760511"/>
              <a:gd name="connsiteY95" fmla="*/ 834551 h 1208038"/>
              <a:gd name="connsiteX96" fmla="*/ 137174 w 760511"/>
              <a:gd name="connsiteY96" fmla="*/ 826824 h 1208038"/>
              <a:gd name="connsiteX97" fmla="*/ 152628 w 760511"/>
              <a:gd name="connsiteY97" fmla="*/ 813945 h 1208038"/>
              <a:gd name="connsiteX98" fmla="*/ 162932 w 760511"/>
              <a:gd name="connsiteY98" fmla="*/ 790763 h 1208038"/>
              <a:gd name="connsiteX99" fmla="*/ 165507 w 760511"/>
              <a:gd name="connsiteY99" fmla="*/ 783036 h 1208038"/>
              <a:gd name="connsiteX100" fmla="*/ 168083 w 760511"/>
              <a:gd name="connsiteY100" fmla="*/ 775308 h 1208038"/>
              <a:gd name="connsiteX101" fmla="*/ 157780 w 760511"/>
              <a:gd name="connsiteY101" fmla="*/ 752126 h 1208038"/>
              <a:gd name="connsiteX102" fmla="*/ 147477 w 760511"/>
              <a:gd name="connsiteY102" fmla="*/ 749550 h 1208038"/>
              <a:gd name="connsiteX103" fmla="*/ 132022 w 760511"/>
              <a:gd name="connsiteY103" fmla="*/ 744399 h 1208038"/>
              <a:gd name="connsiteX104" fmla="*/ 116568 w 760511"/>
              <a:gd name="connsiteY104" fmla="*/ 731520 h 1208038"/>
              <a:gd name="connsiteX105" fmla="*/ 108840 w 760511"/>
              <a:gd name="connsiteY105" fmla="*/ 726368 h 1208038"/>
              <a:gd name="connsiteX106" fmla="*/ 98537 w 760511"/>
              <a:gd name="connsiteY106" fmla="*/ 710914 h 1208038"/>
              <a:gd name="connsiteX107" fmla="*/ 93386 w 760511"/>
              <a:gd name="connsiteY107" fmla="*/ 695459 h 1208038"/>
              <a:gd name="connsiteX108" fmla="*/ 95961 w 760511"/>
              <a:gd name="connsiteY108" fmla="*/ 659398 h 1208038"/>
              <a:gd name="connsiteX109" fmla="*/ 111416 w 760511"/>
              <a:gd name="connsiteY109" fmla="*/ 654247 h 1208038"/>
              <a:gd name="connsiteX110" fmla="*/ 119143 w 760511"/>
              <a:gd name="connsiteY110" fmla="*/ 651671 h 1208038"/>
              <a:gd name="connsiteX111" fmla="*/ 126871 w 760511"/>
              <a:gd name="connsiteY111" fmla="*/ 649095 h 1208038"/>
              <a:gd name="connsiteX112" fmla="*/ 124295 w 760511"/>
              <a:gd name="connsiteY112" fmla="*/ 641368 h 1208038"/>
              <a:gd name="connsiteX113" fmla="*/ 116568 w 760511"/>
              <a:gd name="connsiteY113" fmla="*/ 636216 h 1208038"/>
              <a:gd name="connsiteX114" fmla="*/ 83083 w 760511"/>
              <a:gd name="connsiteY114" fmla="*/ 628489 h 1208038"/>
              <a:gd name="connsiteX115" fmla="*/ 88234 w 760511"/>
              <a:gd name="connsiteY115" fmla="*/ 620762 h 1208038"/>
              <a:gd name="connsiteX116" fmla="*/ 116568 w 760511"/>
              <a:gd name="connsiteY116" fmla="*/ 610459 h 1208038"/>
              <a:gd name="connsiteX117" fmla="*/ 124295 w 760511"/>
              <a:gd name="connsiteY117" fmla="*/ 607883 h 1208038"/>
              <a:gd name="connsiteX118" fmla="*/ 126871 w 760511"/>
              <a:gd name="connsiteY118" fmla="*/ 600156 h 1208038"/>
              <a:gd name="connsiteX119" fmla="*/ 119143 w 760511"/>
              <a:gd name="connsiteY119" fmla="*/ 574398 h 1208038"/>
              <a:gd name="connsiteX120" fmla="*/ 103689 w 760511"/>
              <a:gd name="connsiteY120" fmla="*/ 571822 h 1208038"/>
              <a:gd name="connsiteX121" fmla="*/ 101113 w 760511"/>
              <a:gd name="connsiteY121" fmla="*/ 564095 h 1208038"/>
              <a:gd name="connsiteX122" fmla="*/ 98537 w 760511"/>
              <a:gd name="connsiteY122" fmla="*/ 540913 h 1208038"/>
              <a:gd name="connsiteX123" fmla="*/ 90810 w 760511"/>
              <a:gd name="connsiteY123" fmla="*/ 538337 h 1208038"/>
              <a:gd name="connsiteX124" fmla="*/ 72779 w 760511"/>
              <a:gd name="connsiteY124" fmla="*/ 540913 h 1208038"/>
              <a:gd name="connsiteX125" fmla="*/ 62476 w 760511"/>
              <a:gd name="connsiteY125" fmla="*/ 553792 h 1208038"/>
              <a:gd name="connsiteX126" fmla="*/ 57325 w 760511"/>
              <a:gd name="connsiteY126" fmla="*/ 561519 h 1208038"/>
              <a:gd name="connsiteX127" fmla="*/ 47022 w 760511"/>
              <a:gd name="connsiteY127" fmla="*/ 540913 h 1208038"/>
              <a:gd name="connsiteX128" fmla="*/ 36719 w 760511"/>
              <a:gd name="connsiteY128" fmla="*/ 525458 h 1208038"/>
              <a:gd name="connsiteX129" fmla="*/ 23840 w 760511"/>
              <a:gd name="connsiteY129" fmla="*/ 510003 h 1208038"/>
              <a:gd name="connsiteX130" fmla="*/ 10961 w 760511"/>
              <a:gd name="connsiteY130" fmla="*/ 486821 h 1208038"/>
              <a:gd name="connsiteX131" fmla="*/ 5809 w 760511"/>
              <a:gd name="connsiteY131" fmla="*/ 479094 h 1208038"/>
              <a:gd name="connsiteX132" fmla="*/ 8385 w 760511"/>
              <a:gd name="connsiteY132" fmla="*/ 461064 h 1208038"/>
              <a:gd name="connsiteX133" fmla="*/ 21264 w 760511"/>
              <a:gd name="connsiteY133" fmla="*/ 448185 h 1208038"/>
              <a:gd name="connsiteX134" fmla="*/ 23840 w 760511"/>
              <a:gd name="connsiteY134" fmla="*/ 409548 h 1208038"/>
              <a:gd name="connsiteX135" fmla="*/ 54749 w 760511"/>
              <a:gd name="connsiteY135" fmla="*/ 406972 h 1208038"/>
              <a:gd name="connsiteX136" fmla="*/ 62476 w 760511"/>
              <a:gd name="connsiteY136" fmla="*/ 404397 h 1208038"/>
              <a:gd name="connsiteX137" fmla="*/ 80507 w 760511"/>
              <a:gd name="connsiteY137" fmla="*/ 399245 h 1208038"/>
              <a:gd name="connsiteX138" fmla="*/ 88234 w 760511"/>
              <a:gd name="connsiteY138" fmla="*/ 394094 h 1208038"/>
              <a:gd name="connsiteX139" fmla="*/ 95961 w 760511"/>
              <a:gd name="connsiteY139" fmla="*/ 378639 h 1208038"/>
              <a:gd name="connsiteX140" fmla="*/ 88234 w 760511"/>
              <a:gd name="connsiteY140" fmla="*/ 376063 h 1208038"/>
              <a:gd name="connsiteX141" fmla="*/ 80507 w 760511"/>
              <a:gd name="connsiteY141" fmla="*/ 378639 h 1208038"/>
              <a:gd name="connsiteX142" fmla="*/ 65052 w 760511"/>
              <a:gd name="connsiteY142" fmla="*/ 373487 h 1208038"/>
              <a:gd name="connsiteX143" fmla="*/ 59901 w 760511"/>
              <a:gd name="connsiteY143" fmla="*/ 334851 h 1208038"/>
              <a:gd name="connsiteX144" fmla="*/ 75355 w 760511"/>
              <a:gd name="connsiteY144" fmla="*/ 324548 h 1208038"/>
              <a:gd name="connsiteX145" fmla="*/ 72779 w 760511"/>
              <a:gd name="connsiteY145" fmla="*/ 288487 h 1208038"/>
              <a:gd name="connsiteX146" fmla="*/ 77931 w 760511"/>
              <a:gd name="connsiteY146" fmla="*/ 280759 h 1208038"/>
              <a:gd name="connsiteX147" fmla="*/ 85658 w 760511"/>
              <a:gd name="connsiteY147" fmla="*/ 275608 h 1208038"/>
              <a:gd name="connsiteX148" fmla="*/ 85658 w 760511"/>
              <a:gd name="connsiteY148" fmla="*/ 244699 h 1208038"/>
              <a:gd name="connsiteX149" fmla="*/ 75355 w 760511"/>
              <a:gd name="connsiteY149" fmla="*/ 234396 h 1208038"/>
              <a:gd name="connsiteX150" fmla="*/ 67628 w 760511"/>
              <a:gd name="connsiteY150" fmla="*/ 224092 h 1208038"/>
              <a:gd name="connsiteX151" fmla="*/ 62476 w 760511"/>
              <a:gd name="connsiteY151" fmla="*/ 216365 h 1208038"/>
              <a:gd name="connsiteX152" fmla="*/ 47022 w 760511"/>
              <a:gd name="connsiteY152" fmla="*/ 200910 h 1208038"/>
              <a:gd name="connsiteX153" fmla="*/ 47022 w 760511"/>
              <a:gd name="connsiteY153" fmla="*/ 177728 h 1208038"/>
              <a:gd name="connsiteX154" fmla="*/ 52173 w 760511"/>
              <a:gd name="connsiteY154" fmla="*/ 170001 h 1208038"/>
              <a:gd name="connsiteX155" fmla="*/ 62476 w 760511"/>
              <a:gd name="connsiteY155" fmla="*/ 146819 h 1208038"/>
              <a:gd name="connsiteX156" fmla="*/ 70204 w 760511"/>
              <a:gd name="connsiteY156" fmla="*/ 141668 h 1208038"/>
              <a:gd name="connsiteX157" fmla="*/ 80507 w 760511"/>
              <a:gd name="connsiteY157" fmla="*/ 139092 h 1208038"/>
              <a:gd name="connsiteX158" fmla="*/ 95961 w 760511"/>
              <a:gd name="connsiteY158" fmla="*/ 133940 h 1208038"/>
              <a:gd name="connsiteX159" fmla="*/ 121719 w 760511"/>
              <a:gd name="connsiteY159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605964 w 760511"/>
              <a:gd name="connsiteY32" fmla="*/ 695459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56523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65507 w 760511"/>
              <a:gd name="connsiteY87" fmla="*/ 978794 h 1208038"/>
              <a:gd name="connsiteX88" fmla="*/ 178386 w 760511"/>
              <a:gd name="connsiteY88" fmla="*/ 940158 h 1208038"/>
              <a:gd name="connsiteX89" fmla="*/ 196417 w 760511"/>
              <a:gd name="connsiteY89" fmla="*/ 891218 h 1208038"/>
              <a:gd name="connsiteX90" fmla="*/ 198992 w 760511"/>
              <a:gd name="connsiteY90" fmla="*/ 875763 h 1208038"/>
              <a:gd name="connsiteX91" fmla="*/ 196417 w 760511"/>
              <a:gd name="connsiteY91" fmla="*/ 857733 h 1208038"/>
              <a:gd name="connsiteX92" fmla="*/ 191265 w 760511"/>
              <a:gd name="connsiteY92" fmla="*/ 850006 h 1208038"/>
              <a:gd name="connsiteX93" fmla="*/ 183538 w 760511"/>
              <a:gd name="connsiteY93" fmla="*/ 847430 h 1208038"/>
              <a:gd name="connsiteX94" fmla="*/ 165507 w 760511"/>
              <a:gd name="connsiteY94" fmla="*/ 844854 h 1208038"/>
              <a:gd name="connsiteX95" fmla="*/ 142325 w 760511"/>
              <a:gd name="connsiteY95" fmla="*/ 834551 h 1208038"/>
              <a:gd name="connsiteX96" fmla="*/ 137174 w 760511"/>
              <a:gd name="connsiteY96" fmla="*/ 826824 h 1208038"/>
              <a:gd name="connsiteX97" fmla="*/ 152628 w 760511"/>
              <a:gd name="connsiteY97" fmla="*/ 813945 h 1208038"/>
              <a:gd name="connsiteX98" fmla="*/ 162932 w 760511"/>
              <a:gd name="connsiteY98" fmla="*/ 790763 h 1208038"/>
              <a:gd name="connsiteX99" fmla="*/ 165507 w 760511"/>
              <a:gd name="connsiteY99" fmla="*/ 783036 h 1208038"/>
              <a:gd name="connsiteX100" fmla="*/ 168083 w 760511"/>
              <a:gd name="connsiteY100" fmla="*/ 775308 h 1208038"/>
              <a:gd name="connsiteX101" fmla="*/ 157780 w 760511"/>
              <a:gd name="connsiteY101" fmla="*/ 752126 h 1208038"/>
              <a:gd name="connsiteX102" fmla="*/ 147477 w 760511"/>
              <a:gd name="connsiteY102" fmla="*/ 749550 h 1208038"/>
              <a:gd name="connsiteX103" fmla="*/ 132022 w 760511"/>
              <a:gd name="connsiteY103" fmla="*/ 744399 h 1208038"/>
              <a:gd name="connsiteX104" fmla="*/ 116568 w 760511"/>
              <a:gd name="connsiteY104" fmla="*/ 731520 h 1208038"/>
              <a:gd name="connsiteX105" fmla="*/ 108840 w 760511"/>
              <a:gd name="connsiteY105" fmla="*/ 726368 h 1208038"/>
              <a:gd name="connsiteX106" fmla="*/ 98537 w 760511"/>
              <a:gd name="connsiteY106" fmla="*/ 710914 h 1208038"/>
              <a:gd name="connsiteX107" fmla="*/ 93386 w 760511"/>
              <a:gd name="connsiteY107" fmla="*/ 695459 h 1208038"/>
              <a:gd name="connsiteX108" fmla="*/ 95961 w 760511"/>
              <a:gd name="connsiteY108" fmla="*/ 659398 h 1208038"/>
              <a:gd name="connsiteX109" fmla="*/ 111416 w 760511"/>
              <a:gd name="connsiteY109" fmla="*/ 654247 h 1208038"/>
              <a:gd name="connsiteX110" fmla="*/ 119143 w 760511"/>
              <a:gd name="connsiteY110" fmla="*/ 651671 h 1208038"/>
              <a:gd name="connsiteX111" fmla="*/ 126871 w 760511"/>
              <a:gd name="connsiteY111" fmla="*/ 649095 h 1208038"/>
              <a:gd name="connsiteX112" fmla="*/ 124295 w 760511"/>
              <a:gd name="connsiteY112" fmla="*/ 641368 h 1208038"/>
              <a:gd name="connsiteX113" fmla="*/ 116568 w 760511"/>
              <a:gd name="connsiteY113" fmla="*/ 636216 h 1208038"/>
              <a:gd name="connsiteX114" fmla="*/ 83083 w 760511"/>
              <a:gd name="connsiteY114" fmla="*/ 628489 h 1208038"/>
              <a:gd name="connsiteX115" fmla="*/ 88234 w 760511"/>
              <a:gd name="connsiteY115" fmla="*/ 620762 h 1208038"/>
              <a:gd name="connsiteX116" fmla="*/ 116568 w 760511"/>
              <a:gd name="connsiteY116" fmla="*/ 610459 h 1208038"/>
              <a:gd name="connsiteX117" fmla="*/ 124295 w 760511"/>
              <a:gd name="connsiteY117" fmla="*/ 607883 h 1208038"/>
              <a:gd name="connsiteX118" fmla="*/ 126871 w 760511"/>
              <a:gd name="connsiteY118" fmla="*/ 600156 h 1208038"/>
              <a:gd name="connsiteX119" fmla="*/ 119143 w 760511"/>
              <a:gd name="connsiteY119" fmla="*/ 574398 h 1208038"/>
              <a:gd name="connsiteX120" fmla="*/ 103689 w 760511"/>
              <a:gd name="connsiteY120" fmla="*/ 571822 h 1208038"/>
              <a:gd name="connsiteX121" fmla="*/ 101113 w 760511"/>
              <a:gd name="connsiteY121" fmla="*/ 564095 h 1208038"/>
              <a:gd name="connsiteX122" fmla="*/ 98537 w 760511"/>
              <a:gd name="connsiteY122" fmla="*/ 540913 h 1208038"/>
              <a:gd name="connsiteX123" fmla="*/ 90810 w 760511"/>
              <a:gd name="connsiteY123" fmla="*/ 538337 h 1208038"/>
              <a:gd name="connsiteX124" fmla="*/ 72779 w 760511"/>
              <a:gd name="connsiteY124" fmla="*/ 540913 h 1208038"/>
              <a:gd name="connsiteX125" fmla="*/ 62476 w 760511"/>
              <a:gd name="connsiteY125" fmla="*/ 553792 h 1208038"/>
              <a:gd name="connsiteX126" fmla="*/ 57325 w 760511"/>
              <a:gd name="connsiteY126" fmla="*/ 561519 h 1208038"/>
              <a:gd name="connsiteX127" fmla="*/ 47022 w 760511"/>
              <a:gd name="connsiteY127" fmla="*/ 540913 h 1208038"/>
              <a:gd name="connsiteX128" fmla="*/ 36719 w 760511"/>
              <a:gd name="connsiteY128" fmla="*/ 525458 h 1208038"/>
              <a:gd name="connsiteX129" fmla="*/ 23840 w 760511"/>
              <a:gd name="connsiteY129" fmla="*/ 510003 h 1208038"/>
              <a:gd name="connsiteX130" fmla="*/ 10961 w 760511"/>
              <a:gd name="connsiteY130" fmla="*/ 486821 h 1208038"/>
              <a:gd name="connsiteX131" fmla="*/ 5809 w 760511"/>
              <a:gd name="connsiteY131" fmla="*/ 479094 h 1208038"/>
              <a:gd name="connsiteX132" fmla="*/ 8385 w 760511"/>
              <a:gd name="connsiteY132" fmla="*/ 461064 h 1208038"/>
              <a:gd name="connsiteX133" fmla="*/ 21264 w 760511"/>
              <a:gd name="connsiteY133" fmla="*/ 448185 h 1208038"/>
              <a:gd name="connsiteX134" fmla="*/ 23840 w 760511"/>
              <a:gd name="connsiteY134" fmla="*/ 409548 h 1208038"/>
              <a:gd name="connsiteX135" fmla="*/ 54749 w 760511"/>
              <a:gd name="connsiteY135" fmla="*/ 406972 h 1208038"/>
              <a:gd name="connsiteX136" fmla="*/ 62476 w 760511"/>
              <a:gd name="connsiteY136" fmla="*/ 404397 h 1208038"/>
              <a:gd name="connsiteX137" fmla="*/ 80507 w 760511"/>
              <a:gd name="connsiteY137" fmla="*/ 399245 h 1208038"/>
              <a:gd name="connsiteX138" fmla="*/ 88234 w 760511"/>
              <a:gd name="connsiteY138" fmla="*/ 394094 h 1208038"/>
              <a:gd name="connsiteX139" fmla="*/ 95961 w 760511"/>
              <a:gd name="connsiteY139" fmla="*/ 378639 h 1208038"/>
              <a:gd name="connsiteX140" fmla="*/ 88234 w 760511"/>
              <a:gd name="connsiteY140" fmla="*/ 376063 h 1208038"/>
              <a:gd name="connsiteX141" fmla="*/ 80507 w 760511"/>
              <a:gd name="connsiteY141" fmla="*/ 378639 h 1208038"/>
              <a:gd name="connsiteX142" fmla="*/ 65052 w 760511"/>
              <a:gd name="connsiteY142" fmla="*/ 373487 h 1208038"/>
              <a:gd name="connsiteX143" fmla="*/ 59901 w 760511"/>
              <a:gd name="connsiteY143" fmla="*/ 334851 h 1208038"/>
              <a:gd name="connsiteX144" fmla="*/ 75355 w 760511"/>
              <a:gd name="connsiteY144" fmla="*/ 324548 h 1208038"/>
              <a:gd name="connsiteX145" fmla="*/ 72779 w 760511"/>
              <a:gd name="connsiteY145" fmla="*/ 288487 h 1208038"/>
              <a:gd name="connsiteX146" fmla="*/ 77931 w 760511"/>
              <a:gd name="connsiteY146" fmla="*/ 280759 h 1208038"/>
              <a:gd name="connsiteX147" fmla="*/ 85658 w 760511"/>
              <a:gd name="connsiteY147" fmla="*/ 275608 h 1208038"/>
              <a:gd name="connsiteX148" fmla="*/ 85658 w 760511"/>
              <a:gd name="connsiteY148" fmla="*/ 244699 h 1208038"/>
              <a:gd name="connsiteX149" fmla="*/ 75355 w 760511"/>
              <a:gd name="connsiteY149" fmla="*/ 234396 h 1208038"/>
              <a:gd name="connsiteX150" fmla="*/ 67628 w 760511"/>
              <a:gd name="connsiteY150" fmla="*/ 224092 h 1208038"/>
              <a:gd name="connsiteX151" fmla="*/ 62476 w 760511"/>
              <a:gd name="connsiteY151" fmla="*/ 216365 h 1208038"/>
              <a:gd name="connsiteX152" fmla="*/ 47022 w 760511"/>
              <a:gd name="connsiteY152" fmla="*/ 200910 h 1208038"/>
              <a:gd name="connsiteX153" fmla="*/ 47022 w 760511"/>
              <a:gd name="connsiteY153" fmla="*/ 177728 h 1208038"/>
              <a:gd name="connsiteX154" fmla="*/ 52173 w 760511"/>
              <a:gd name="connsiteY154" fmla="*/ 170001 h 1208038"/>
              <a:gd name="connsiteX155" fmla="*/ 62476 w 760511"/>
              <a:gd name="connsiteY155" fmla="*/ 146819 h 1208038"/>
              <a:gd name="connsiteX156" fmla="*/ 70204 w 760511"/>
              <a:gd name="connsiteY156" fmla="*/ 141668 h 1208038"/>
              <a:gd name="connsiteX157" fmla="*/ 80507 w 760511"/>
              <a:gd name="connsiteY157" fmla="*/ 139092 h 1208038"/>
              <a:gd name="connsiteX158" fmla="*/ 95961 w 760511"/>
              <a:gd name="connsiteY158" fmla="*/ 133940 h 1208038"/>
              <a:gd name="connsiteX159" fmla="*/ 121719 w 760511"/>
              <a:gd name="connsiteY159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605964 w 760511"/>
              <a:gd name="connsiteY32" fmla="*/ 695459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56523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65507 w 760511"/>
              <a:gd name="connsiteY87" fmla="*/ 978794 h 1208038"/>
              <a:gd name="connsiteX88" fmla="*/ 180962 w 760511"/>
              <a:gd name="connsiteY88" fmla="*/ 940158 h 1208038"/>
              <a:gd name="connsiteX89" fmla="*/ 196417 w 760511"/>
              <a:gd name="connsiteY89" fmla="*/ 891218 h 1208038"/>
              <a:gd name="connsiteX90" fmla="*/ 198992 w 760511"/>
              <a:gd name="connsiteY90" fmla="*/ 875763 h 1208038"/>
              <a:gd name="connsiteX91" fmla="*/ 196417 w 760511"/>
              <a:gd name="connsiteY91" fmla="*/ 857733 h 1208038"/>
              <a:gd name="connsiteX92" fmla="*/ 191265 w 760511"/>
              <a:gd name="connsiteY92" fmla="*/ 850006 h 1208038"/>
              <a:gd name="connsiteX93" fmla="*/ 183538 w 760511"/>
              <a:gd name="connsiteY93" fmla="*/ 847430 h 1208038"/>
              <a:gd name="connsiteX94" fmla="*/ 165507 w 760511"/>
              <a:gd name="connsiteY94" fmla="*/ 844854 h 1208038"/>
              <a:gd name="connsiteX95" fmla="*/ 142325 w 760511"/>
              <a:gd name="connsiteY95" fmla="*/ 834551 h 1208038"/>
              <a:gd name="connsiteX96" fmla="*/ 137174 w 760511"/>
              <a:gd name="connsiteY96" fmla="*/ 826824 h 1208038"/>
              <a:gd name="connsiteX97" fmla="*/ 152628 w 760511"/>
              <a:gd name="connsiteY97" fmla="*/ 813945 h 1208038"/>
              <a:gd name="connsiteX98" fmla="*/ 162932 w 760511"/>
              <a:gd name="connsiteY98" fmla="*/ 790763 h 1208038"/>
              <a:gd name="connsiteX99" fmla="*/ 165507 w 760511"/>
              <a:gd name="connsiteY99" fmla="*/ 783036 h 1208038"/>
              <a:gd name="connsiteX100" fmla="*/ 168083 w 760511"/>
              <a:gd name="connsiteY100" fmla="*/ 775308 h 1208038"/>
              <a:gd name="connsiteX101" fmla="*/ 157780 w 760511"/>
              <a:gd name="connsiteY101" fmla="*/ 752126 h 1208038"/>
              <a:gd name="connsiteX102" fmla="*/ 147477 w 760511"/>
              <a:gd name="connsiteY102" fmla="*/ 749550 h 1208038"/>
              <a:gd name="connsiteX103" fmla="*/ 132022 w 760511"/>
              <a:gd name="connsiteY103" fmla="*/ 744399 h 1208038"/>
              <a:gd name="connsiteX104" fmla="*/ 116568 w 760511"/>
              <a:gd name="connsiteY104" fmla="*/ 731520 h 1208038"/>
              <a:gd name="connsiteX105" fmla="*/ 108840 w 760511"/>
              <a:gd name="connsiteY105" fmla="*/ 726368 h 1208038"/>
              <a:gd name="connsiteX106" fmla="*/ 98537 w 760511"/>
              <a:gd name="connsiteY106" fmla="*/ 710914 h 1208038"/>
              <a:gd name="connsiteX107" fmla="*/ 93386 w 760511"/>
              <a:gd name="connsiteY107" fmla="*/ 695459 h 1208038"/>
              <a:gd name="connsiteX108" fmla="*/ 95961 w 760511"/>
              <a:gd name="connsiteY108" fmla="*/ 659398 h 1208038"/>
              <a:gd name="connsiteX109" fmla="*/ 111416 w 760511"/>
              <a:gd name="connsiteY109" fmla="*/ 654247 h 1208038"/>
              <a:gd name="connsiteX110" fmla="*/ 119143 w 760511"/>
              <a:gd name="connsiteY110" fmla="*/ 651671 h 1208038"/>
              <a:gd name="connsiteX111" fmla="*/ 126871 w 760511"/>
              <a:gd name="connsiteY111" fmla="*/ 649095 h 1208038"/>
              <a:gd name="connsiteX112" fmla="*/ 124295 w 760511"/>
              <a:gd name="connsiteY112" fmla="*/ 641368 h 1208038"/>
              <a:gd name="connsiteX113" fmla="*/ 116568 w 760511"/>
              <a:gd name="connsiteY113" fmla="*/ 636216 h 1208038"/>
              <a:gd name="connsiteX114" fmla="*/ 83083 w 760511"/>
              <a:gd name="connsiteY114" fmla="*/ 628489 h 1208038"/>
              <a:gd name="connsiteX115" fmla="*/ 88234 w 760511"/>
              <a:gd name="connsiteY115" fmla="*/ 620762 h 1208038"/>
              <a:gd name="connsiteX116" fmla="*/ 116568 w 760511"/>
              <a:gd name="connsiteY116" fmla="*/ 610459 h 1208038"/>
              <a:gd name="connsiteX117" fmla="*/ 124295 w 760511"/>
              <a:gd name="connsiteY117" fmla="*/ 607883 h 1208038"/>
              <a:gd name="connsiteX118" fmla="*/ 126871 w 760511"/>
              <a:gd name="connsiteY118" fmla="*/ 600156 h 1208038"/>
              <a:gd name="connsiteX119" fmla="*/ 119143 w 760511"/>
              <a:gd name="connsiteY119" fmla="*/ 574398 h 1208038"/>
              <a:gd name="connsiteX120" fmla="*/ 103689 w 760511"/>
              <a:gd name="connsiteY120" fmla="*/ 571822 h 1208038"/>
              <a:gd name="connsiteX121" fmla="*/ 101113 w 760511"/>
              <a:gd name="connsiteY121" fmla="*/ 564095 h 1208038"/>
              <a:gd name="connsiteX122" fmla="*/ 98537 w 760511"/>
              <a:gd name="connsiteY122" fmla="*/ 540913 h 1208038"/>
              <a:gd name="connsiteX123" fmla="*/ 90810 w 760511"/>
              <a:gd name="connsiteY123" fmla="*/ 538337 h 1208038"/>
              <a:gd name="connsiteX124" fmla="*/ 72779 w 760511"/>
              <a:gd name="connsiteY124" fmla="*/ 540913 h 1208038"/>
              <a:gd name="connsiteX125" fmla="*/ 62476 w 760511"/>
              <a:gd name="connsiteY125" fmla="*/ 553792 h 1208038"/>
              <a:gd name="connsiteX126" fmla="*/ 57325 w 760511"/>
              <a:gd name="connsiteY126" fmla="*/ 561519 h 1208038"/>
              <a:gd name="connsiteX127" fmla="*/ 47022 w 760511"/>
              <a:gd name="connsiteY127" fmla="*/ 540913 h 1208038"/>
              <a:gd name="connsiteX128" fmla="*/ 36719 w 760511"/>
              <a:gd name="connsiteY128" fmla="*/ 525458 h 1208038"/>
              <a:gd name="connsiteX129" fmla="*/ 23840 w 760511"/>
              <a:gd name="connsiteY129" fmla="*/ 510003 h 1208038"/>
              <a:gd name="connsiteX130" fmla="*/ 10961 w 760511"/>
              <a:gd name="connsiteY130" fmla="*/ 486821 h 1208038"/>
              <a:gd name="connsiteX131" fmla="*/ 5809 w 760511"/>
              <a:gd name="connsiteY131" fmla="*/ 479094 h 1208038"/>
              <a:gd name="connsiteX132" fmla="*/ 8385 w 760511"/>
              <a:gd name="connsiteY132" fmla="*/ 461064 h 1208038"/>
              <a:gd name="connsiteX133" fmla="*/ 21264 w 760511"/>
              <a:gd name="connsiteY133" fmla="*/ 448185 h 1208038"/>
              <a:gd name="connsiteX134" fmla="*/ 23840 w 760511"/>
              <a:gd name="connsiteY134" fmla="*/ 409548 h 1208038"/>
              <a:gd name="connsiteX135" fmla="*/ 54749 w 760511"/>
              <a:gd name="connsiteY135" fmla="*/ 406972 h 1208038"/>
              <a:gd name="connsiteX136" fmla="*/ 62476 w 760511"/>
              <a:gd name="connsiteY136" fmla="*/ 404397 h 1208038"/>
              <a:gd name="connsiteX137" fmla="*/ 80507 w 760511"/>
              <a:gd name="connsiteY137" fmla="*/ 399245 h 1208038"/>
              <a:gd name="connsiteX138" fmla="*/ 88234 w 760511"/>
              <a:gd name="connsiteY138" fmla="*/ 394094 h 1208038"/>
              <a:gd name="connsiteX139" fmla="*/ 95961 w 760511"/>
              <a:gd name="connsiteY139" fmla="*/ 378639 h 1208038"/>
              <a:gd name="connsiteX140" fmla="*/ 88234 w 760511"/>
              <a:gd name="connsiteY140" fmla="*/ 376063 h 1208038"/>
              <a:gd name="connsiteX141" fmla="*/ 80507 w 760511"/>
              <a:gd name="connsiteY141" fmla="*/ 378639 h 1208038"/>
              <a:gd name="connsiteX142" fmla="*/ 65052 w 760511"/>
              <a:gd name="connsiteY142" fmla="*/ 373487 h 1208038"/>
              <a:gd name="connsiteX143" fmla="*/ 59901 w 760511"/>
              <a:gd name="connsiteY143" fmla="*/ 334851 h 1208038"/>
              <a:gd name="connsiteX144" fmla="*/ 75355 w 760511"/>
              <a:gd name="connsiteY144" fmla="*/ 324548 h 1208038"/>
              <a:gd name="connsiteX145" fmla="*/ 72779 w 760511"/>
              <a:gd name="connsiteY145" fmla="*/ 288487 h 1208038"/>
              <a:gd name="connsiteX146" fmla="*/ 77931 w 760511"/>
              <a:gd name="connsiteY146" fmla="*/ 280759 h 1208038"/>
              <a:gd name="connsiteX147" fmla="*/ 85658 w 760511"/>
              <a:gd name="connsiteY147" fmla="*/ 275608 h 1208038"/>
              <a:gd name="connsiteX148" fmla="*/ 85658 w 760511"/>
              <a:gd name="connsiteY148" fmla="*/ 244699 h 1208038"/>
              <a:gd name="connsiteX149" fmla="*/ 75355 w 760511"/>
              <a:gd name="connsiteY149" fmla="*/ 234396 h 1208038"/>
              <a:gd name="connsiteX150" fmla="*/ 67628 w 760511"/>
              <a:gd name="connsiteY150" fmla="*/ 224092 h 1208038"/>
              <a:gd name="connsiteX151" fmla="*/ 62476 w 760511"/>
              <a:gd name="connsiteY151" fmla="*/ 216365 h 1208038"/>
              <a:gd name="connsiteX152" fmla="*/ 47022 w 760511"/>
              <a:gd name="connsiteY152" fmla="*/ 200910 h 1208038"/>
              <a:gd name="connsiteX153" fmla="*/ 47022 w 760511"/>
              <a:gd name="connsiteY153" fmla="*/ 177728 h 1208038"/>
              <a:gd name="connsiteX154" fmla="*/ 52173 w 760511"/>
              <a:gd name="connsiteY154" fmla="*/ 170001 h 1208038"/>
              <a:gd name="connsiteX155" fmla="*/ 62476 w 760511"/>
              <a:gd name="connsiteY155" fmla="*/ 146819 h 1208038"/>
              <a:gd name="connsiteX156" fmla="*/ 70204 w 760511"/>
              <a:gd name="connsiteY156" fmla="*/ 141668 h 1208038"/>
              <a:gd name="connsiteX157" fmla="*/ 80507 w 760511"/>
              <a:gd name="connsiteY157" fmla="*/ 139092 h 1208038"/>
              <a:gd name="connsiteX158" fmla="*/ 95961 w 760511"/>
              <a:gd name="connsiteY158" fmla="*/ 133940 h 1208038"/>
              <a:gd name="connsiteX159" fmla="*/ 121719 w 760511"/>
              <a:gd name="connsiteY159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605964 w 760511"/>
              <a:gd name="connsiteY32" fmla="*/ 695459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56523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65507 w 760511"/>
              <a:gd name="connsiteY87" fmla="*/ 978794 h 1208038"/>
              <a:gd name="connsiteX88" fmla="*/ 180962 w 760511"/>
              <a:gd name="connsiteY88" fmla="*/ 940158 h 1208038"/>
              <a:gd name="connsiteX89" fmla="*/ 196417 w 760511"/>
              <a:gd name="connsiteY89" fmla="*/ 891218 h 1208038"/>
              <a:gd name="connsiteX90" fmla="*/ 198992 w 760511"/>
              <a:gd name="connsiteY90" fmla="*/ 875763 h 1208038"/>
              <a:gd name="connsiteX91" fmla="*/ 196417 w 760511"/>
              <a:gd name="connsiteY91" fmla="*/ 857733 h 1208038"/>
              <a:gd name="connsiteX92" fmla="*/ 191265 w 760511"/>
              <a:gd name="connsiteY92" fmla="*/ 850006 h 1208038"/>
              <a:gd name="connsiteX93" fmla="*/ 183538 w 760511"/>
              <a:gd name="connsiteY93" fmla="*/ 847430 h 1208038"/>
              <a:gd name="connsiteX94" fmla="*/ 165507 w 760511"/>
              <a:gd name="connsiteY94" fmla="*/ 844854 h 1208038"/>
              <a:gd name="connsiteX95" fmla="*/ 142325 w 760511"/>
              <a:gd name="connsiteY95" fmla="*/ 834551 h 1208038"/>
              <a:gd name="connsiteX96" fmla="*/ 137174 w 760511"/>
              <a:gd name="connsiteY96" fmla="*/ 826824 h 1208038"/>
              <a:gd name="connsiteX97" fmla="*/ 147477 w 760511"/>
              <a:gd name="connsiteY97" fmla="*/ 831975 h 1208038"/>
              <a:gd name="connsiteX98" fmla="*/ 152628 w 760511"/>
              <a:gd name="connsiteY98" fmla="*/ 813945 h 1208038"/>
              <a:gd name="connsiteX99" fmla="*/ 162932 w 760511"/>
              <a:gd name="connsiteY99" fmla="*/ 790763 h 1208038"/>
              <a:gd name="connsiteX100" fmla="*/ 165507 w 760511"/>
              <a:gd name="connsiteY100" fmla="*/ 783036 h 1208038"/>
              <a:gd name="connsiteX101" fmla="*/ 168083 w 760511"/>
              <a:gd name="connsiteY101" fmla="*/ 775308 h 1208038"/>
              <a:gd name="connsiteX102" fmla="*/ 157780 w 760511"/>
              <a:gd name="connsiteY102" fmla="*/ 752126 h 1208038"/>
              <a:gd name="connsiteX103" fmla="*/ 147477 w 760511"/>
              <a:gd name="connsiteY103" fmla="*/ 749550 h 1208038"/>
              <a:gd name="connsiteX104" fmla="*/ 132022 w 760511"/>
              <a:gd name="connsiteY104" fmla="*/ 744399 h 1208038"/>
              <a:gd name="connsiteX105" fmla="*/ 116568 w 760511"/>
              <a:gd name="connsiteY105" fmla="*/ 731520 h 1208038"/>
              <a:gd name="connsiteX106" fmla="*/ 108840 w 760511"/>
              <a:gd name="connsiteY106" fmla="*/ 726368 h 1208038"/>
              <a:gd name="connsiteX107" fmla="*/ 98537 w 760511"/>
              <a:gd name="connsiteY107" fmla="*/ 710914 h 1208038"/>
              <a:gd name="connsiteX108" fmla="*/ 93386 w 760511"/>
              <a:gd name="connsiteY108" fmla="*/ 695459 h 1208038"/>
              <a:gd name="connsiteX109" fmla="*/ 95961 w 760511"/>
              <a:gd name="connsiteY109" fmla="*/ 659398 h 1208038"/>
              <a:gd name="connsiteX110" fmla="*/ 111416 w 760511"/>
              <a:gd name="connsiteY110" fmla="*/ 654247 h 1208038"/>
              <a:gd name="connsiteX111" fmla="*/ 119143 w 760511"/>
              <a:gd name="connsiteY111" fmla="*/ 651671 h 1208038"/>
              <a:gd name="connsiteX112" fmla="*/ 126871 w 760511"/>
              <a:gd name="connsiteY112" fmla="*/ 649095 h 1208038"/>
              <a:gd name="connsiteX113" fmla="*/ 124295 w 760511"/>
              <a:gd name="connsiteY113" fmla="*/ 641368 h 1208038"/>
              <a:gd name="connsiteX114" fmla="*/ 116568 w 760511"/>
              <a:gd name="connsiteY114" fmla="*/ 636216 h 1208038"/>
              <a:gd name="connsiteX115" fmla="*/ 83083 w 760511"/>
              <a:gd name="connsiteY115" fmla="*/ 628489 h 1208038"/>
              <a:gd name="connsiteX116" fmla="*/ 88234 w 760511"/>
              <a:gd name="connsiteY116" fmla="*/ 620762 h 1208038"/>
              <a:gd name="connsiteX117" fmla="*/ 116568 w 760511"/>
              <a:gd name="connsiteY117" fmla="*/ 610459 h 1208038"/>
              <a:gd name="connsiteX118" fmla="*/ 124295 w 760511"/>
              <a:gd name="connsiteY118" fmla="*/ 607883 h 1208038"/>
              <a:gd name="connsiteX119" fmla="*/ 126871 w 760511"/>
              <a:gd name="connsiteY119" fmla="*/ 600156 h 1208038"/>
              <a:gd name="connsiteX120" fmla="*/ 119143 w 760511"/>
              <a:gd name="connsiteY120" fmla="*/ 574398 h 1208038"/>
              <a:gd name="connsiteX121" fmla="*/ 103689 w 760511"/>
              <a:gd name="connsiteY121" fmla="*/ 571822 h 1208038"/>
              <a:gd name="connsiteX122" fmla="*/ 101113 w 760511"/>
              <a:gd name="connsiteY122" fmla="*/ 564095 h 1208038"/>
              <a:gd name="connsiteX123" fmla="*/ 98537 w 760511"/>
              <a:gd name="connsiteY123" fmla="*/ 540913 h 1208038"/>
              <a:gd name="connsiteX124" fmla="*/ 90810 w 760511"/>
              <a:gd name="connsiteY124" fmla="*/ 538337 h 1208038"/>
              <a:gd name="connsiteX125" fmla="*/ 72779 w 760511"/>
              <a:gd name="connsiteY125" fmla="*/ 540913 h 1208038"/>
              <a:gd name="connsiteX126" fmla="*/ 62476 w 760511"/>
              <a:gd name="connsiteY126" fmla="*/ 553792 h 1208038"/>
              <a:gd name="connsiteX127" fmla="*/ 57325 w 760511"/>
              <a:gd name="connsiteY127" fmla="*/ 561519 h 1208038"/>
              <a:gd name="connsiteX128" fmla="*/ 47022 w 760511"/>
              <a:gd name="connsiteY128" fmla="*/ 540913 h 1208038"/>
              <a:gd name="connsiteX129" fmla="*/ 36719 w 760511"/>
              <a:gd name="connsiteY129" fmla="*/ 525458 h 1208038"/>
              <a:gd name="connsiteX130" fmla="*/ 23840 w 760511"/>
              <a:gd name="connsiteY130" fmla="*/ 510003 h 1208038"/>
              <a:gd name="connsiteX131" fmla="*/ 10961 w 760511"/>
              <a:gd name="connsiteY131" fmla="*/ 486821 h 1208038"/>
              <a:gd name="connsiteX132" fmla="*/ 5809 w 760511"/>
              <a:gd name="connsiteY132" fmla="*/ 479094 h 1208038"/>
              <a:gd name="connsiteX133" fmla="*/ 8385 w 760511"/>
              <a:gd name="connsiteY133" fmla="*/ 461064 h 1208038"/>
              <a:gd name="connsiteX134" fmla="*/ 21264 w 760511"/>
              <a:gd name="connsiteY134" fmla="*/ 448185 h 1208038"/>
              <a:gd name="connsiteX135" fmla="*/ 23840 w 760511"/>
              <a:gd name="connsiteY135" fmla="*/ 409548 h 1208038"/>
              <a:gd name="connsiteX136" fmla="*/ 54749 w 760511"/>
              <a:gd name="connsiteY136" fmla="*/ 406972 h 1208038"/>
              <a:gd name="connsiteX137" fmla="*/ 62476 w 760511"/>
              <a:gd name="connsiteY137" fmla="*/ 404397 h 1208038"/>
              <a:gd name="connsiteX138" fmla="*/ 80507 w 760511"/>
              <a:gd name="connsiteY138" fmla="*/ 399245 h 1208038"/>
              <a:gd name="connsiteX139" fmla="*/ 88234 w 760511"/>
              <a:gd name="connsiteY139" fmla="*/ 394094 h 1208038"/>
              <a:gd name="connsiteX140" fmla="*/ 95961 w 760511"/>
              <a:gd name="connsiteY140" fmla="*/ 378639 h 1208038"/>
              <a:gd name="connsiteX141" fmla="*/ 88234 w 760511"/>
              <a:gd name="connsiteY141" fmla="*/ 376063 h 1208038"/>
              <a:gd name="connsiteX142" fmla="*/ 80507 w 760511"/>
              <a:gd name="connsiteY142" fmla="*/ 378639 h 1208038"/>
              <a:gd name="connsiteX143" fmla="*/ 65052 w 760511"/>
              <a:gd name="connsiteY143" fmla="*/ 373487 h 1208038"/>
              <a:gd name="connsiteX144" fmla="*/ 59901 w 760511"/>
              <a:gd name="connsiteY144" fmla="*/ 334851 h 1208038"/>
              <a:gd name="connsiteX145" fmla="*/ 75355 w 760511"/>
              <a:gd name="connsiteY145" fmla="*/ 324548 h 1208038"/>
              <a:gd name="connsiteX146" fmla="*/ 72779 w 760511"/>
              <a:gd name="connsiteY146" fmla="*/ 288487 h 1208038"/>
              <a:gd name="connsiteX147" fmla="*/ 77931 w 760511"/>
              <a:gd name="connsiteY147" fmla="*/ 280759 h 1208038"/>
              <a:gd name="connsiteX148" fmla="*/ 85658 w 760511"/>
              <a:gd name="connsiteY148" fmla="*/ 275608 h 1208038"/>
              <a:gd name="connsiteX149" fmla="*/ 85658 w 760511"/>
              <a:gd name="connsiteY149" fmla="*/ 244699 h 1208038"/>
              <a:gd name="connsiteX150" fmla="*/ 75355 w 760511"/>
              <a:gd name="connsiteY150" fmla="*/ 234396 h 1208038"/>
              <a:gd name="connsiteX151" fmla="*/ 67628 w 760511"/>
              <a:gd name="connsiteY151" fmla="*/ 224092 h 1208038"/>
              <a:gd name="connsiteX152" fmla="*/ 62476 w 760511"/>
              <a:gd name="connsiteY152" fmla="*/ 216365 h 1208038"/>
              <a:gd name="connsiteX153" fmla="*/ 47022 w 760511"/>
              <a:gd name="connsiteY153" fmla="*/ 200910 h 1208038"/>
              <a:gd name="connsiteX154" fmla="*/ 47022 w 760511"/>
              <a:gd name="connsiteY154" fmla="*/ 177728 h 1208038"/>
              <a:gd name="connsiteX155" fmla="*/ 52173 w 760511"/>
              <a:gd name="connsiteY155" fmla="*/ 170001 h 1208038"/>
              <a:gd name="connsiteX156" fmla="*/ 62476 w 760511"/>
              <a:gd name="connsiteY156" fmla="*/ 146819 h 1208038"/>
              <a:gd name="connsiteX157" fmla="*/ 70204 w 760511"/>
              <a:gd name="connsiteY157" fmla="*/ 141668 h 1208038"/>
              <a:gd name="connsiteX158" fmla="*/ 80507 w 760511"/>
              <a:gd name="connsiteY158" fmla="*/ 139092 h 1208038"/>
              <a:gd name="connsiteX159" fmla="*/ 95961 w 760511"/>
              <a:gd name="connsiteY159" fmla="*/ 133940 h 1208038"/>
              <a:gd name="connsiteX160" fmla="*/ 121719 w 760511"/>
              <a:gd name="connsiteY160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605964 w 760511"/>
              <a:gd name="connsiteY32" fmla="*/ 695459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56523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65507 w 760511"/>
              <a:gd name="connsiteY87" fmla="*/ 978794 h 1208038"/>
              <a:gd name="connsiteX88" fmla="*/ 180962 w 760511"/>
              <a:gd name="connsiteY88" fmla="*/ 940158 h 1208038"/>
              <a:gd name="connsiteX89" fmla="*/ 196417 w 760511"/>
              <a:gd name="connsiteY89" fmla="*/ 891218 h 1208038"/>
              <a:gd name="connsiteX90" fmla="*/ 198992 w 760511"/>
              <a:gd name="connsiteY90" fmla="*/ 875763 h 1208038"/>
              <a:gd name="connsiteX91" fmla="*/ 196417 w 760511"/>
              <a:gd name="connsiteY91" fmla="*/ 857733 h 1208038"/>
              <a:gd name="connsiteX92" fmla="*/ 191265 w 760511"/>
              <a:gd name="connsiteY92" fmla="*/ 850006 h 1208038"/>
              <a:gd name="connsiteX93" fmla="*/ 183538 w 760511"/>
              <a:gd name="connsiteY93" fmla="*/ 847430 h 1208038"/>
              <a:gd name="connsiteX94" fmla="*/ 165507 w 760511"/>
              <a:gd name="connsiteY94" fmla="*/ 844854 h 1208038"/>
              <a:gd name="connsiteX95" fmla="*/ 142325 w 760511"/>
              <a:gd name="connsiteY95" fmla="*/ 834551 h 1208038"/>
              <a:gd name="connsiteX96" fmla="*/ 137174 w 760511"/>
              <a:gd name="connsiteY96" fmla="*/ 826824 h 1208038"/>
              <a:gd name="connsiteX97" fmla="*/ 152628 w 760511"/>
              <a:gd name="connsiteY97" fmla="*/ 813945 h 1208038"/>
              <a:gd name="connsiteX98" fmla="*/ 162932 w 760511"/>
              <a:gd name="connsiteY98" fmla="*/ 790763 h 1208038"/>
              <a:gd name="connsiteX99" fmla="*/ 165507 w 760511"/>
              <a:gd name="connsiteY99" fmla="*/ 783036 h 1208038"/>
              <a:gd name="connsiteX100" fmla="*/ 168083 w 760511"/>
              <a:gd name="connsiteY100" fmla="*/ 775308 h 1208038"/>
              <a:gd name="connsiteX101" fmla="*/ 157780 w 760511"/>
              <a:gd name="connsiteY101" fmla="*/ 752126 h 1208038"/>
              <a:gd name="connsiteX102" fmla="*/ 147477 w 760511"/>
              <a:gd name="connsiteY102" fmla="*/ 749550 h 1208038"/>
              <a:gd name="connsiteX103" fmla="*/ 132022 w 760511"/>
              <a:gd name="connsiteY103" fmla="*/ 744399 h 1208038"/>
              <a:gd name="connsiteX104" fmla="*/ 116568 w 760511"/>
              <a:gd name="connsiteY104" fmla="*/ 731520 h 1208038"/>
              <a:gd name="connsiteX105" fmla="*/ 108840 w 760511"/>
              <a:gd name="connsiteY105" fmla="*/ 726368 h 1208038"/>
              <a:gd name="connsiteX106" fmla="*/ 98537 w 760511"/>
              <a:gd name="connsiteY106" fmla="*/ 710914 h 1208038"/>
              <a:gd name="connsiteX107" fmla="*/ 93386 w 760511"/>
              <a:gd name="connsiteY107" fmla="*/ 695459 h 1208038"/>
              <a:gd name="connsiteX108" fmla="*/ 95961 w 760511"/>
              <a:gd name="connsiteY108" fmla="*/ 659398 h 1208038"/>
              <a:gd name="connsiteX109" fmla="*/ 111416 w 760511"/>
              <a:gd name="connsiteY109" fmla="*/ 654247 h 1208038"/>
              <a:gd name="connsiteX110" fmla="*/ 119143 w 760511"/>
              <a:gd name="connsiteY110" fmla="*/ 651671 h 1208038"/>
              <a:gd name="connsiteX111" fmla="*/ 126871 w 760511"/>
              <a:gd name="connsiteY111" fmla="*/ 649095 h 1208038"/>
              <a:gd name="connsiteX112" fmla="*/ 124295 w 760511"/>
              <a:gd name="connsiteY112" fmla="*/ 641368 h 1208038"/>
              <a:gd name="connsiteX113" fmla="*/ 116568 w 760511"/>
              <a:gd name="connsiteY113" fmla="*/ 636216 h 1208038"/>
              <a:gd name="connsiteX114" fmla="*/ 83083 w 760511"/>
              <a:gd name="connsiteY114" fmla="*/ 628489 h 1208038"/>
              <a:gd name="connsiteX115" fmla="*/ 88234 w 760511"/>
              <a:gd name="connsiteY115" fmla="*/ 620762 h 1208038"/>
              <a:gd name="connsiteX116" fmla="*/ 116568 w 760511"/>
              <a:gd name="connsiteY116" fmla="*/ 610459 h 1208038"/>
              <a:gd name="connsiteX117" fmla="*/ 124295 w 760511"/>
              <a:gd name="connsiteY117" fmla="*/ 607883 h 1208038"/>
              <a:gd name="connsiteX118" fmla="*/ 126871 w 760511"/>
              <a:gd name="connsiteY118" fmla="*/ 600156 h 1208038"/>
              <a:gd name="connsiteX119" fmla="*/ 119143 w 760511"/>
              <a:gd name="connsiteY119" fmla="*/ 574398 h 1208038"/>
              <a:gd name="connsiteX120" fmla="*/ 103689 w 760511"/>
              <a:gd name="connsiteY120" fmla="*/ 571822 h 1208038"/>
              <a:gd name="connsiteX121" fmla="*/ 101113 w 760511"/>
              <a:gd name="connsiteY121" fmla="*/ 564095 h 1208038"/>
              <a:gd name="connsiteX122" fmla="*/ 98537 w 760511"/>
              <a:gd name="connsiteY122" fmla="*/ 540913 h 1208038"/>
              <a:gd name="connsiteX123" fmla="*/ 90810 w 760511"/>
              <a:gd name="connsiteY123" fmla="*/ 538337 h 1208038"/>
              <a:gd name="connsiteX124" fmla="*/ 72779 w 760511"/>
              <a:gd name="connsiteY124" fmla="*/ 540913 h 1208038"/>
              <a:gd name="connsiteX125" fmla="*/ 62476 w 760511"/>
              <a:gd name="connsiteY125" fmla="*/ 553792 h 1208038"/>
              <a:gd name="connsiteX126" fmla="*/ 57325 w 760511"/>
              <a:gd name="connsiteY126" fmla="*/ 561519 h 1208038"/>
              <a:gd name="connsiteX127" fmla="*/ 47022 w 760511"/>
              <a:gd name="connsiteY127" fmla="*/ 540913 h 1208038"/>
              <a:gd name="connsiteX128" fmla="*/ 36719 w 760511"/>
              <a:gd name="connsiteY128" fmla="*/ 525458 h 1208038"/>
              <a:gd name="connsiteX129" fmla="*/ 23840 w 760511"/>
              <a:gd name="connsiteY129" fmla="*/ 510003 h 1208038"/>
              <a:gd name="connsiteX130" fmla="*/ 10961 w 760511"/>
              <a:gd name="connsiteY130" fmla="*/ 486821 h 1208038"/>
              <a:gd name="connsiteX131" fmla="*/ 5809 w 760511"/>
              <a:gd name="connsiteY131" fmla="*/ 479094 h 1208038"/>
              <a:gd name="connsiteX132" fmla="*/ 8385 w 760511"/>
              <a:gd name="connsiteY132" fmla="*/ 461064 h 1208038"/>
              <a:gd name="connsiteX133" fmla="*/ 21264 w 760511"/>
              <a:gd name="connsiteY133" fmla="*/ 448185 h 1208038"/>
              <a:gd name="connsiteX134" fmla="*/ 23840 w 760511"/>
              <a:gd name="connsiteY134" fmla="*/ 409548 h 1208038"/>
              <a:gd name="connsiteX135" fmla="*/ 54749 w 760511"/>
              <a:gd name="connsiteY135" fmla="*/ 406972 h 1208038"/>
              <a:gd name="connsiteX136" fmla="*/ 62476 w 760511"/>
              <a:gd name="connsiteY136" fmla="*/ 404397 h 1208038"/>
              <a:gd name="connsiteX137" fmla="*/ 80507 w 760511"/>
              <a:gd name="connsiteY137" fmla="*/ 399245 h 1208038"/>
              <a:gd name="connsiteX138" fmla="*/ 88234 w 760511"/>
              <a:gd name="connsiteY138" fmla="*/ 394094 h 1208038"/>
              <a:gd name="connsiteX139" fmla="*/ 95961 w 760511"/>
              <a:gd name="connsiteY139" fmla="*/ 378639 h 1208038"/>
              <a:gd name="connsiteX140" fmla="*/ 88234 w 760511"/>
              <a:gd name="connsiteY140" fmla="*/ 376063 h 1208038"/>
              <a:gd name="connsiteX141" fmla="*/ 80507 w 760511"/>
              <a:gd name="connsiteY141" fmla="*/ 378639 h 1208038"/>
              <a:gd name="connsiteX142" fmla="*/ 65052 w 760511"/>
              <a:gd name="connsiteY142" fmla="*/ 373487 h 1208038"/>
              <a:gd name="connsiteX143" fmla="*/ 59901 w 760511"/>
              <a:gd name="connsiteY143" fmla="*/ 334851 h 1208038"/>
              <a:gd name="connsiteX144" fmla="*/ 75355 w 760511"/>
              <a:gd name="connsiteY144" fmla="*/ 324548 h 1208038"/>
              <a:gd name="connsiteX145" fmla="*/ 72779 w 760511"/>
              <a:gd name="connsiteY145" fmla="*/ 288487 h 1208038"/>
              <a:gd name="connsiteX146" fmla="*/ 77931 w 760511"/>
              <a:gd name="connsiteY146" fmla="*/ 280759 h 1208038"/>
              <a:gd name="connsiteX147" fmla="*/ 85658 w 760511"/>
              <a:gd name="connsiteY147" fmla="*/ 275608 h 1208038"/>
              <a:gd name="connsiteX148" fmla="*/ 85658 w 760511"/>
              <a:gd name="connsiteY148" fmla="*/ 244699 h 1208038"/>
              <a:gd name="connsiteX149" fmla="*/ 75355 w 760511"/>
              <a:gd name="connsiteY149" fmla="*/ 234396 h 1208038"/>
              <a:gd name="connsiteX150" fmla="*/ 67628 w 760511"/>
              <a:gd name="connsiteY150" fmla="*/ 224092 h 1208038"/>
              <a:gd name="connsiteX151" fmla="*/ 62476 w 760511"/>
              <a:gd name="connsiteY151" fmla="*/ 216365 h 1208038"/>
              <a:gd name="connsiteX152" fmla="*/ 47022 w 760511"/>
              <a:gd name="connsiteY152" fmla="*/ 200910 h 1208038"/>
              <a:gd name="connsiteX153" fmla="*/ 47022 w 760511"/>
              <a:gd name="connsiteY153" fmla="*/ 177728 h 1208038"/>
              <a:gd name="connsiteX154" fmla="*/ 52173 w 760511"/>
              <a:gd name="connsiteY154" fmla="*/ 170001 h 1208038"/>
              <a:gd name="connsiteX155" fmla="*/ 62476 w 760511"/>
              <a:gd name="connsiteY155" fmla="*/ 146819 h 1208038"/>
              <a:gd name="connsiteX156" fmla="*/ 70204 w 760511"/>
              <a:gd name="connsiteY156" fmla="*/ 141668 h 1208038"/>
              <a:gd name="connsiteX157" fmla="*/ 80507 w 760511"/>
              <a:gd name="connsiteY157" fmla="*/ 139092 h 1208038"/>
              <a:gd name="connsiteX158" fmla="*/ 95961 w 760511"/>
              <a:gd name="connsiteY158" fmla="*/ 133940 h 1208038"/>
              <a:gd name="connsiteX159" fmla="*/ 121719 w 760511"/>
              <a:gd name="connsiteY159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605964 w 760511"/>
              <a:gd name="connsiteY32" fmla="*/ 695459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56523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65507 w 760511"/>
              <a:gd name="connsiteY87" fmla="*/ 978794 h 1208038"/>
              <a:gd name="connsiteX88" fmla="*/ 180962 w 760511"/>
              <a:gd name="connsiteY88" fmla="*/ 940158 h 1208038"/>
              <a:gd name="connsiteX89" fmla="*/ 196417 w 760511"/>
              <a:gd name="connsiteY89" fmla="*/ 891218 h 1208038"/>
              <a:gd name="connsiteX90" fmla="*/ 198992 w 760511"/>
              <a:gd name="connsiteY90" fmla="*/ 875763 h 1208038"/>
              <a:gd name="connsiteX91" fmla="*/ 196417 w 760511"/>
              <a:gd name="connsiteY91" fmla="*/ 857733 h 1208038"/>
              <a:gd name="connsiteX92" fmla="*/ 191265 w 760511"/>
              <a:gd name="connsiteY92" fmla="*/ 850006 h 1208038"/>
              <a:gd name="connsiteX93" fmla="*/ 183538 w 760511"/>
              <a:gd name="connsiteY93" fmla="*/ 847430 h 1208038"/>
              <a:gd name="connsiteX94" fmla="*/ 142325 w 760511"/>
              <a:gd name="connsiteY94" fmla="*/ 834551 h 1208038"/>
              <a:gd name="connsiteX95" fmla="*/ 137174 w 760511"/>
              <a:gd name="connsiteY95" fmla="*/ 826824 h 1208038"/>
              <a:gd name="connsiteX96" fmla="*/ 152628 w 760511"/>
              <a:gd name="connsiteY96" fmla="*/ 813945 h 1208038"/>
              <a:gd name="connsiteX97" fmla="*/ 162932 w 760511"/>
              <a:gd name="connsiteY97" fmla="*/ 790763 h 1208038"/>
              <a:gd name="connsiteX98" fmla="*/ 165507 w 760511"/>
              <a:gd name="connsiteY98" fmla="*/ 783036 h 1208038"/>
              <a:gd name="connsiteX99" fmla="*/ 168083 w 760511"/>
              <a:gd name="connsiteY99" fmla="*/ 775308 h 1208038"/>
              <a:gd name="connsiteX100" fmla="*/ 157780 w 760511"/>
              <a:gd name="connsiteY100" fmla="*/ 752126 h 1208038"/>
              <a:gd name="connsiteX101" fmla="*/ 147477 w 760511"/>
              <a:gd name="connsiteY101" fmla="*/ 749550 h 1208038"/>
              <a:gd name="connsiteX102" fmla="*/ 132022 w 760511"/>
              <a:gd name="connsiteY102" fmla="*/ 744399 h 1208038"/>
              <a:gd name="connsiteX103" fmla="*/ 116568 w 760511"/>
              <a:gd name="connsiteY103" fmla="*/ 731520 h 1208038"/>
              <a:gd name="connsiteX104" fmla="*/ 108840 w 760511"/>
              <a:gd name="connsiteY104" fmla="*/ 726368 h 1208038"/>
              <a:gd name="connsiteX105" fmla="*/ 98537 w 760511"/>
              <a:gd name="connsiteY105" fmla="*/ 710914 h 1208038"/>
              <a:gd name="connsiteX106" fmla="*/ 93386 w 760511"/>
              <a:gd name="connsiteY106" fmla="*/ 695459 h 1208038"/>
              <a:gd name="connsiteX107" fmla="*/ 95961 w 760511"/>
              <a:gd name="connsiteY107" fmla="*/ 659398 h 1208038"/>
              <a:gd name="connsiteX108" fmla="*/ 111416 w 760511"/>
              <a:gd name="connsiteY108" fmla="*/ 654247 h 1208038"/>
              <a:gd name="connsiteX109" fmla="*/ 119143 w 760511"/>
              <a:gd name="connsiteY109" fmla="*/ 651671 h 1208038"/>
              <a:gd name="connsiteX110" fmla="*/ 126871 w 760511"/>
              <a:gd name="connsiteY110" fmla="*/ 649095 h 1208038"/>
              <a:gd name="connsiteX111" fmla="*/ 124295 w 760511"/>
              <a:gd name="connsiteY111" fmla="*/ 641368 h 1208038"/>
              <a:gd name="connsiteX112" fmla="*/ 116568 w 760511"/>
              <a:gd name="connsiteY112" fmla="*/ 636216 h 1208038"/>
              <a:gd name="connsiteX113" fmla="*/ 83083 w 760511"/>
              <a:gd name="connsiteY113" fmla="*/ 628489 h 1208038"/>
              <a:gd name="connsiteX114" fmla="*/ 88234 w 760511"/>
              <a:gd name="connsiteY114" fmla="*/ 620762 h 1208038"/>
              <a:gd name="connsiteX115" fmla="*/ 116568 w 760511"/>
              <a:gd name="connsiteY115" fmla="*/ 610459 h 1208038"/>
              <a:gd name="connsiteX116" fmla="*/ 124295 w 760511"/>
              <a:gd name="connsiteY116" fmla="*/ 607883 h 1208038"/>
              <a:gd name="connsiteX117" fmla="*/ 126871 w 760511"/>
              <a:gd name="connsiteY117" fmla="*/ 600156 h 1208038"/>
              <a:gd name="connsiteX118" fmla="*/ 119143 w 760511"/>
              <a:gd name="connsiteY118" fmla="*/ 574398 h 1208038"/>
              <a:gd name="connsiteX119" fmla="*/ 103689 w 760511"/>
              <a:gd name="connsiteY119" fmla="*/ 571822 h 1208038"/>
              <a:gd name="connsiteX120" fmla="*/ 101113 w 760511"/>
              <a:gd name="connsiteY120" fmla="*/ 564095 h 1208038"/>
              <a:gd name="connsiteX121" fmla="*/ 98537 w 760511"/>
              <a:gd name="connsiteY121" fmla="*/ 540913 h 1208038"/>
              <a:gd name="connsiteX122" fmla="*/ 90810 w 760511"/>
              <a:gd name="connsiteY122" fmla="*/ 538337 h 1208038"/>
              <a:gd name="connsiteX123" fmla="*/ 72779 w 760511"/>
              <a:gd name="connsiteY123" fmla="*/ 540913 h 1208038"/>
              <a:gd name="connsiteX124" fmla="*/ 62476 w 760511"/>
              <a:gd name="connsiteY124" fmla="*/ 553792 h 1208038"/>
              <a:gd name="connsiteX125" fmla="*/ 57325 w 760511"/>
              <a:gd name="connsiteY125" fmla="*/ 561519 h 1208038"/>
              <a:gd name="connsiteX126" fmla="*/ 47022 w 760511"/>
              <a:gd name="connsiteY126" fmla="*/ 540913 h 1208038"/>
              <a:gd name="connsiteX127" fmla="*/ 36719 w 760511"/>
              <a:gd name="connsiteY127" fmla="*/ 525458 h 1208038"/>
              <a:gd name="connsiteX128" fmla="*/ 23840 w 760511"/>
              <a:gd name="connsiteY128" fmla="*/ 510003 h 1208038"/>
              <a:gd name="connsiteX129" fmla="*/ 10961 w 760511"/>
              <a:gd name="connsiteY129" fmla="*/ 486821 h 1208038"/>
              <a:gd name="connsiteX130" fmla="*/ 5809 w 760511"/>
              <a:gd name="connsiteY130" fmla="*/ 479094 h 1208038"/>
              <a:gd name="connsiteX131" fmla="*/ 8385 w 760511"/>
              <a:gd name="connsiteY131" fmla="*/ 461064 h 1208038"/>
              <a:gd name="connsiteX132" fmla="*/ 21264 w 760511"/>
              <a:gd name="connsiteY132" fmla="*/ 448185 h 1208038"/>
              <a:gd name="connsiteX133" fmla="*/ 23840 w 760511"/>
              <a:gd name="connsiteY133" fmla="*/ 409548 h 1208038"/>
              <a:gd name="connsiteX134" fmla="*/ 54749 w 760511"/>
              <a:gd name="connsiteY134" fmla="*/ 406972 h 1208038"/>
              <a:gd name="connsiteX135" fmla="*/ 62476 w 760511"/>
              <a:gd name="connsiteY135" fmla="*/ 404397 h 1208038"/>
              <a:gd name="connsiteX136" fmla="*/ 80507 w 760511"/>
              <a:gd name="connsiteY136" fmla="*/ 399245 h 1208038"/>
              <a:gd name="connsiteX137" fmla="*/ 88234 w 760511"/>
              <a:gd name="connsiteY137" fmla="*/ 394094 h 1208038"/>
              <a:gd name="connsiteX138" fmla="*/ 95961 w 760511"/>
              <a:gd name="connsiteY138" fmla="*/ 378639 h 1208038"/>
              <a:gd name="connsiteX139" fmla="*/ 88234 w 760511"/>
              <a:gd name="connsiteY139" fmla="*/ 376063 h 1208038"/>
              <a:gd name="connsiteX140" fmla="*/ 80507 w 760511"/>
              <a:gd name="connsiteY140" fmla="*/ 378639 h 1208038"/>
              <a:gd name="connsiteX141" fmla="*/ 65052 w 760511"/>
              <a:gd name="connsiteY141" fmla="*/ 373487 h 1208038"/>
              <a:gd name="connsiteX142" fmla="*/ 59901 w 760511"/>
              <a:gd name="connsiteY142" fmla="*/ 334851 h 1208038"/>
              <a:gd name="connsiteX143" fmla="*/ 75355 w 760511"/>
              <a:gd name="connsiteY143" fmla="*/ 324548 h 1208038"/>
              <a:gd name="connsiteX144" fmla="*/ 72779 w 760511"/>
              <a:gd name="connsiteY144" fmla="*/ 288487 h 1208038"/>
              <a:gd name="connsiteX145" fmla="*/ 77931 w 760511"/>
              <a:gd name="connsiteY145" fmla="*/ 280759 h 1208038"/>
              <a:gd name="connsiteX146" fmla="*/ 85658 w 760511"/>
              <a:gd name="connsiteY146" fmla="*/ 275608 h 1208038"/>
              <a:gd name="connsiteX147" fmla="*/ 85658 w 760511"/>
              <a:gd name="connsiteY147" fmla="*/ 244699 h 1208038"/>
              <a:gd name="connsiteX148" fmla="*/ 75355 w 760511"/>
              <a:gd name="connsiteY148" fmla="*/ 234396 h 1208038"/>
              <a:gd name="connsiteX149" fmla="*/ 67628 w 760511"/>
              <a:gd name="connsiteY149" fmla="*/ 224092 h 1208038"/>
              <a:gd name="connsiteX150" fmla="*/ 62476 w 760511"/>
              <a:gd name="connsiteY150" fmla="*/ 216365 h 1208038"/>
              <a:gd name="connsiteX151" fmla="*/ 47022 w 760511"/>
              <a:gd name="connsiteY151" fmla="*/ 200910 h 1208038"/>
              <a:gd name="connsiteX152" fmla="*/ 47022 w 760511"/>
              <a:gd name="connsiteY152" fmla="*/ 177728 h 1208038"/>
              <a:gd name="connsiteX153" fmla="*/ 52173 w 760511"/>
              <a:gd name="connsiteY153" fmla="*/ 170001 h 1208038"/>
              <a:gd name="connsiteX154" fmla="*/ 62476 w 760511"/>
              <a:gd name="connsiteY154" fmla="*/ 146819 h 1208038"/>
              <a:gd name="connsiteX155" fmla="*/ 70204 w 760511"/>
              <a:gd name="connsiteY155" fmla="*/ 141668 h 1208038"/>
              <a:gd name="connsiteX156" fmla="*/ 80507 w 760511"/>
              <a:gd name="connsiteY156" fmla="*/ 139092 h 1208038"/>
              <a:gd name="connsiteX157" fmla="*/ 95961 w 760511"/>
              <a:gd name="connsiteY157" fmla="*/ 133940 h 1208038"/>
              <a:gd name="connsiteX158" fmla="*/ 121719 w 760511"/>
              <a:gd name="connsiteY158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605964 w 760511"/>
              <a:gd name="connsiteY32" fmla="*/ 695459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56523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65507 w 760511"/>
              <a:gd name="connsiteY87" fmla="*/ 978794 h 1208038"/>
              <a:gd name="connsiteX88" fmla="*/ 180962 w 760511"/>
              <a:gd name="connsiteY88" fmla="*/ 940158 h 1208038"/>
              <a:gd name="connsiteX89" fmla="*/ 196417 w 760511"/>
              <a:gd name="connsiteY89" fmla="*/ 891218 h 1208038"/>
              <a:gd name="connsiteX90" fmla="*/ 198992 w 760511"/>
              <a:gd name="connsiteY90" fmla="*/ 875763 h 1208038"/>
              <a:gd name="connsiteX91" fmla="*/ 196417 w 760511"/>
              <a:gd name="connsiteY91" fmla="*/ 857733 h 1208038"/>
              <a:gd name="connsiteX92" fmla="*/ 191265 w 760511"/>
              <a:gd name="connsiteY92" fmla="*/ 850006 h 1208038"/>
              <a:gd name="connsiteX93" fmla="*/ 183538 w 760511"/>
              <a:gd name="connsiteY93" fmla="*/ 847430 h 1208038"/>
              <a:gd name="connsiteX94" fmla="*/ 142325 w 760511"/>
              <a:gd name="connsiteY94" fmla="*/ 834551 h 1208038"/>
              <a:gd name="connsiteX95" fmla="*/ 147477 w 760511"/>
              <a:gd name="connsiteY95" fmla="*/ 826824 h 1208038"/>
              <a:gd name="connsiteX96" fmla="*/ 152628 w 760511"/>
              <a:gd name="connsiteY96" fmla="*/ 813945 h 1208038"/>
              <a:gd name="connsiteX97" fmla="*/ 162932 w 760511"/>
              <a:gd name="connsiteY97" fmla="*/ 790763 h 1208038"/>
              <a:gd name="connsiteX98" fmla="*/ 165507 w 760511"/>
              <a:gd name="connsiteY98" fmla="*/ 783036 h 1208038"/>
              <a:gd name="connsiteX99" fmla="*/ 168083 w 760511"/>
              <a:gd name="connsiteY99" fmla="*/ 775308 h 1208038"/>
              <a:gd name="connsiteX100" fmla="*/ 157780 w 760511"/>
              <a:gd name="connsiteY100" fmla="*/ 752126 h 1208038"/>
              <a:gd name="connsiteX101" fmla="*/ 147477 w 760511"/>
              <a:gd name="connsiteY101" fmla="*/ 749550 h 1208038"/>
              <a:gd name="connsiteX102" fmla="*/ 132022 w 760511"/>
              <a:gd name="connsiteY102" fmla="*/ 744399 h 1208038"/>
              <a:gd name="connsiteX103" fmla="*/ 116568 w 760511"/>
              <a:gd name="connsiteY103" fmla="*/ 731520 h 1208038"/>
              <a:gd name="connsiteX104" fmla="*/ 108840 w 760511"/>
              <a:gd name="connsiteY104" fmla="*/ 726368 h 1208038"/>
              <a:gd name="connsiteX105" fmla="*/ 98537 w 760511"/>
              <a:gd name="connsiteY105" fmla="*/ 710914 h 1208038"/>
              <a:gd name="connsiteX106" fmla="*/ 93386 w 760511"/>
              <a:gd name="connsiteY106" fmla="*/ 695459 h 1208038"/>
              <a:gd name="connsiteX107" fmla="*/ 95961 w 760511"/>
              <a:gd name="connsiteY107" fmla="*/ 659398 h 1208038"/>
              <a:gd name="connsiteX108" fmla="*/ 111416 w 760511"/>
              <a:gd name="connsiteY108" fmla="*/ 654247 h 1208038"/>
              <a:gd name="connsiteX109" fmla="*/ 119143 w 760511"/>
              <a:gd name="connsiteY109" fmla="*/ 651671 h 1208038"/>
              <a:gd name="connsiteX110" fmla="*/ 126871 w 760511"/>
              <a:gd name="connsiteY110" fmla="*/ 649095 h 1208038"/>
              <a:gd name="connsiteX111" fmla="*/ 124295 w 760511"/>
              <a:gd name="connsiteY111" fmla="*/ 641368 h 1208038"/>
              <a:gd name="connsiteX112" fmla="*/ 116568 w 760511"/>
              <a:gd name="connsiteY112" fmla="*/ 636216 h 1208038"/>
              <a:gd name="connsiteX113" fmla="*/ 83083 w 760511"/>
              <a:gd name="connsiteY113" fmla="*/ 628489 h 1208038"/>
              <a:gd name="connsiteX114" fmla="*/ 88234 w 760511"/>
              <a:gd name="connsiteY114" fmla="*/ 620762 h 1208038"/>
              <a:gd name="connsiteX115" fmla="*/ 116568 w 760511"/>
              <a:gd name="connsiteY115" fmla="*/ 610459 h 1208038"/>
              <a:gd name="connsiteX116" fmla="*/ 124295 w 760511"/>
              <a:gd name="connsiteY116" fmla="*/ 607883 h 1208038"/>
              <a:gd name="connsiteX117" fmla="*/ 126871 w 760511"/>
              <a:gd name="connsiteY117" fmla="*/ 600156 h 1208038"/>
              <a:gd name="connsiteX118" fmla="*/ 119143 w 760511"/>
              <a:gd name="connsiteY118" fmla="*/ 574398 h 1208038"/>
              <a:gd name="connsiteX119" fmla="*/ 103689 w 760511"/>
              <a:gd name="connsiteY119" fmla="*/ 571822 h 1208038"/>
              <a:gd name="connsiteX120" fmla="*/ 101113 w 760511"/>
              <a:gd name="connsiteY120" fmla="*/ 564095 h 1208038"/>
              <a:gd name="connsiteX121" fmla="*/ 98537 w 760511"/>
              <a:gd name="connsiteY121" fmla="*/ 540913 h 1208038"/>
              <a:gd name="connsiteX122" fmla="*/ 90810 w 760511"/>
              <a:gd name="connsiteY122" fmla="*/ 538337 h 1208038"/>
              <a:gd name="connsiteX123" fmla="*/ 72779 w 760511"/>
              <a:gd name="connsiteY123" fmla="*/ 540913 h 1208038"/>
              <a:gd name="connsiteX124" fmla="*/ 62476 w 760511"/>
              <a:gd name="connsiteY124" fmla="*/ 553792 h 1208038"/>
              <a:gd name="connsiteX125" fmla="*/ 57325 w 760511"/>
              <a:gd name="connsiteY125" fmla="*/ 561519 h 1208038"/>
              <a:gd name="connsiteX126" fmla="*/ 47022 w 760511"/>
              <a:gd name="connsiteY126" fmla="*/ 540913 h 1208038"/>
              <a:gd name="connsiteX127" fmla="*/ 36719 w 760511"/>
              <a:gd name="connsiteY127" fmla="*/ 525458 h 1208038"/>
              <a:gd name="connsiteX128" fmla="*/ 23840 w 760511"/>
              <a:gd name="connsiteY128" fmla="*/ 510003 h 1208038"/>
              <a:gd name="connsiteX129" fmla="*/ 10961 w 760511"/>
              <a:gd name="connsiteY129" fmla="*/ 486821 h 1208038"/>
              <a:gd name="connsiteX130" fmla="*/ 5809 w 760511"/>
              <a:gd name="connsiteY130" fmla="*/ 479094 h 1208038"/>
              <a:gd name="connsiteX131" fmla="*/ 8385 w 760511"/>
              <a:gd name="connsiteY131" fmla="*/ 461064 h 1208038"/>
              <a:gd name="connsiteX132" fmla="*/ 21264 w 760511"/>
              <a:gd name="connsiteY132" fmla="*/ 448185 h 1208038"/>
              <a:gd name="connsiteX133" fmla="*/ 23840 w 760511"/>
              <a:gd name="connsiteY133" fmla="*/ 409548 h 1208038"/>
              <a:gd name="connsiteX134" fmla="*/ 54749 w 760511"/>
              <a:gd name="connsiteY134" fmla="*/ 406972 h 1208038"/>
              <a:gd name="connsiteX135" fmla="*/ 62476 w 760511"/>
              <a:gd name="connsiteY135" fmla="*/ 404397 h 1208038"/>
              <a:gd name="connsiteX136" fmla="*/ 80507 w 760511"/>
              <a:gd name="connsiteY136" fmla="*/ 399245 h 1208038"/>
              <a:gd name="connsiteX137" fmla="*/ 88234 w 760511"/>
              <a:gd name="connsiteY137" fmla="*/ 394094 h 1208038"/>
              <a:gd name="connsiteX138" fmla="*/ 95961 w 760511"/>
              <a:gd name="connsiteY138" fmla="*/ 378639 h 1208038"/>
              <a:gd name="connsiteX139" fmla="*/ 88234 w 760511"/>
              <a:gd name="connsiteY139" fmla="*/ 376063 h 1208038"/>
              <a:gd name="connsiteX140" fmla="*/ 80507 w 760511"/>
              <a:gd name="connsiteY140" fmla="*/ 378639 h 1208038"/>
              <a:gd name="connsiteX141" fmla="*/ 65052 w 760511"/>
              <a:gd name="connsiteY141" fmla="*/ 373487 h 1208038"/>
              <a:gd name="connsiteX142" fmla="*/ 59901 w 760511"/>
              <a:gd name="connsiteY142" fmla="*/ 334851 h 1208038"/>
              <a:gd name="connsiteX143" fmla="*/ 75355 w 760511"/>
              <a:gd name="connsiteY143" fmla="*/ 324548 h 1208038"/>
              <a:gd name="connsiteX144" fmla="*/ 72779 w 760511"/>
              <a:gd name="connsiteY144" fmla="*/ 288487 h 1208038"/>
              <a:gd name="connsiteX145" fmla="*/ 77931 w 760511"/>
              <a:gd name="connsiteY145" fmla="*/ 280759 h 1208038"/>
              <a:gd name="connsiteX146" fmla="*/ 85658 w 760511"/>
              <a:gd name="connsiteY146" fmla="*/ 275608 h 1208038"/>
              <a:gd name="connsiteX147" fmla="*/ 85658 w 760511"/>
              <a:gd name="connsiteY147" fmla="*/ 244699 h 1208038"/>
              <a:gd name="connsiteX148" fmla="*/ 75355 w 760511"/>
              <a:gd name="connsiteY148" fmla="*/ 234396 h 1208038"/>
              <a:gd name="connsiteX149" fmla="*/ 67628 w 760511"/>
              <a:gd name="connsiteY149" fmla="*/ 224092 h 1208038"/>
              <a:gd name="connsiteX150" fmla="*/ 62476 w 760511"/>
              <a:gd name="connsiteY150" fmla="*/ 216365 h 1208038"/>
              <a:gd name="connsiteX151" fmla="*/ 47022 w 760511"/>
              <a:gd name="connsiteY151" fmla="*/ 200910 h 1208038"/>
              <a:gd name="connsiteX152" fmla="*/ 47022 w 760511"/>
              <a:gd name="connsiteY152" fmla="*/ 177728 h 1208038"/>
              <a:gd name="connsiteX153" fmla="*/ 52173 w 760511"/>
              <a:gd name="connsiteY153" fmla="*/ 170001 h 1208038"/>
              <a:gd name="connsiteX154" fmla="*/ 62476 w 760511"/>
              <a:gd name="connsiteY154" fmla="*/ 146819 h 1208038"/>
              <a:gd name="connsiteX155" fmla="*/ 70204 w 760511"/>
              <a:gd name="connsiteY155" fmla="*/ 141668 h 1208038"/>
              <a:gd name="connsiteX156" fmla="*/ 80507 w 760511"/>
              <a:gd name="connsiteY156" fmla="*/ 139092 h 1208038"/>
              <a:gd name="connsiteX157" fmla="*/ 95961 w 760511"/>
              <a:gd name="connsiteY157" fmla="*/ 133940 h 1208038"/>
              <a:gd name="connsiteX158" fmla="*/ 121719 w 760511"/>
              <a:gd name="connsiteY158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605964 w 760511"/>
              <a:gd name="connsiteY32" fmla="*/ 695459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56523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65507 w 760511"/>
              <a:gd name="connsiteY87" fmla="*/ 978794 h 1208038"/>
              <a:gd name="connsiteX88" fmla="*/ 180962 w 760511"/>
              <a:gd name="connsiteY88" fmla="*/ 940158 h 1208038"/>
              <a:gd name="connsiteX89" fmla="*/ 196417 w 760511"/>
              <a:gd name="connsiteY89" fmla="*/ 891218 h 1208038"/>
              <a:gd name="connsiteX90" fmla="*/ 198992 w 760511"/>
              <a:gd name="connsiteY90" fmla="*/ 875763 h 1208038"/>
              <a:gd name="connsiteX91" fmla="*/ 196417 w 760511"/>
              <a:gd name="connsiteY91" fmla="*/ 857733 h 1208038"/>
              <a:gd name="connsiteX92" fmla="*/ 191265 w 760511"/>
              <a:gd name="connsiteY92" fmla="*/ 850006 h 1208038"/>
              <a:gd name="connsiteX93" fmla="*/ 183538 w 760511"/>
              <a:gd name="connsiteY93" fmla="*/ 847430 h 1208038"/>
              <a:gd name="connsiteX94" fmla="*/ 142325 w 760511"/>
              <a:gd name="connsiteY94" fmla="*/ 834551 h 1208038"/>
              <a:gd name="connsiteX95" fmla="*/ 147477 w 760511"/>
              <a:gd name="connsiteY95" fmla="*/ 826824 h 1208038"/>
              <a:gd name="connsiteX96" fmla="*/ 152628 w 760511"/>
              <a:gd name="connsiteY96" fmla="*/ 813945 h 1208038"/>
              <a:gd name="connsiteX97" fmla="*/ 162932 w 760511"/>
              <a:gd name="connsiteY97" fmla="*/ 790763 h 1208038"/>
              <a:gd name="connsiteX98" fmla="*/ 165507 w 760511"/>
              <a:gd name="connsiteY98" fmla="*/ 783036 h 1208038"/>
              <a:gd name="connsiteX99" fmla="*/ 168083 w 760511"/>
              <a:gd name="connsiteY99" fmla="*/ 775308 h 1208038"/>
              <a:gd name="connsiteX100" fmla="*/ 157780 w 760511"/>
              <a:gd name="connsiteY100" fmla="*/ 752126 h 1208038"/>
              <a:gd name="connsiteX101" fmla="*/ 147477 w 760511"/>
              <a:gd name="connsiteY101" fmla="*/ 749550 h 1208038"/>
              <a:gd name="connsiteX102" fmla="*/ 132022 w 760511"/>
              <a:gd name="connsiteY102" fmla="*/ 744399 h 1208038"/>
              <a:gd name="connsiteX103" fmla="*/ 116568 w 760511"/>
              <a:gd name="connsiteY103" fmla="*/ 731520 h 1208038"/>
              <a:gd name="connsiteX104" fmla="*/ 108840 w 760511"/>
              <a:gd name="connsiteY104" fmla="*/ 726368 h 1208038"/>
              <a:gd name="connsiteX105" fmla="*/ 98537 w 760511"/>
              <a:gd name="connsiteY105" fmla="*/ 710914 h 1208038"/>
              <a:gd name="connsiteX106" fmla="*/ 93386 w 760511"/>
              <a:gd name="connsiteY106" fmla="*/ 695459 h 1208038"/>
              <a:gd name="connsiteX107" fmla="*/ 95961 w 760511"/>
              <a:gd name="connsiteY107" fmla="*/ 659398 h 1208038"/>
              <a:gd name="connsiteX108" fmla="*/ 111416 w 760511"/>
              <a:gd name="connsiteY108" fmla="*/ 654247 h 1208038"/>
              <a:gd name="connsiteX109" fmla="*/ 119143 w 760511"/>
              <a:gd name="connsiteY109" fmla="*/ 651671 h 1208038"/>
              <a:gd name="connsiteX110" fmla="*/ 126871 w 760511"/>
              <a:gd name="connsiteY110" fmla="*/ 649095 h 1208038"/>
              <a:gd name="connsiteX111" fmla="*/ 124295 w 760511"/>
              <a:gd name="connsiteY111" fmla="*/ 641368 h 1208038"/>
              <a:gd name="connsiteX112" fmla="*/ 116568 w 760511"/>
              <a:gd name="connsiteY112" fmla="*/ 636216 h 1208038"/>
              <a:gd name="connsiteX113" fmla="*/ 83083 w 760511"/>
              <a:gd name="connsiteY113" fmla="*/ 628489 h 1208038"/>
              <a:gd name="connsiteX114" fmla="*/ 88234 w 760511"/>
              <a:gd name="connsiteY114" fmla="*/ 620762 h 1208038"/>
              <a:gd name="connsiteX115" fmla="*/ 116568 w 760511"/>
              <a:gd name="connsiteY115" fmla="*/ 610459 h 1208038"/>
              <a:gd name="connsiteX116" fmla="*/ 124295 w 760511"/>
              <a:gd name="connsiteY116" fmla="*/ 607883 h 1208038"/>
              <a:gd name="connsiteX117" fmla="*/ 113992 w 760511"/>
              <a:gd name="connsiteY117" fmla="*/ 592429 h 1208038"/>
              <a:gd name="connsiteX118" fmla="*/ 119143 w 760511"/>
              <a:gd name="connsiteY118" fmla="*/ 574398 h 1208038"/>
              <a:gd name="connsiteX119" fmla="*/ 103689 w 760511"/>
              <a:gd name="connsiteY119" fmla="*/ 571822 h 1208038"/>
              <a:gd name="connsiteX120" fmla="*/ 101113 w 760511"/>
              <a:gd name="connsiteY120" fmla="*/ 564095 h 1208038"/>
              <a:gd name="connsiteX121" fmla="*/ 98537 w 760511"/>
              <a:gd name="connsiteY121" fmla="*/ 540913 h 1208038"/>
              <a:gd name="connsiteX122" fmla="*/ 90810 w 760511"/>
              <a:gd name="connsiteY122" fmla="*/ 538337 h 1208038"/>
              <a:gd name="connsiteX123" fmla="*/ 72779 w 760511"/>
              <a:gd name="connsiteY123" fmla="*/ 540913 h 1208038"/>
              <a:gd name="connsiteX124" fmla="*/ 62476 w 760511"/>
              <a:gd name="connsiteY124" fmla="*/ 553792 h 1208038"/>
              <a:gd name="connsiteX125" fmla="*/ 57325 w 760511"/>
              <a:gd name="connsiteY125" fmla="*/ 561519 h 1208038"/>
              <a:gd name="connsiteX126" fmla="*/ 47022 w 760511"/>
              <a:gd name="connsiteY126" fmla="*/ 540913 h 1208038"/>
              <a:gd name="connsiteX127" fmla="*/ 36719 w 760511"/>
              <a:gd name="connsiteY127" fmla="*/ 525458 h 1208038"/>
              <a:gd name="connsiteX128" fmla="*/ 23840 w 760511"/>
              <a:gd name="connsiteY128" fmla="*/ 510003 h 1208038"/>
              <a:gd name="connsiteX129" fmla="*/ 10961 w 760511"/>
              <a:gd name="connsiteY129" fmla="*/ 486821 h 1208038"/>
              <a:gd name="connsiteX130" fmla="*/ 5809 w 760511"/>
              <a:gd name="connsiteY130" fmla="*/ 479094 h 1208038"/>
              <a:gd name="connsiteX131" fmla="*/ 8385 w 760511"/>
              <a:gd name="connsiteY131" fmla="*/ 461064 h 1208038"/>
              <a:gd name="connsiteX132" fmla="*/ 21264 w 760511"/>
              <a:gd name="connsiteY132" fmla="*/ 448185 h 1208038"/>
              <a:gd name="connsiteX133" fmla="*/ 23840 w 760511"/>
              <a:gd name="connsiteY133" fmla="*/ 409548 h 1208038"/>
              <a:gd name="connsiteX134" fmla="*/ 54749 w 760511"/>
              <a:gd name="connsiteY134" fmla="*/ 406972 h 1208038"/>
              <a:gd name="connsiteX135" fmla="*/ 62476 w 760511"/>
              <a:gd name="connsiteY135" fmla="*/ 404397 h 1208038"/>
              <a:gd name="connsiteX136" fmla="*/ 80507 w 760511"/>
              <a:gd name="connsiteY136" fmla="*/ 399245 h 1208038"/>
              <a:gd name="connsiteX137" fmla="*/ 88234 w 760511"/>
              <a:gd name="connsiteY137" fmla="*/ 394094 h 1208038"/>
              <a:gd name="connsiteX138" fmla="*/ 95961 w 760511"/>
              <a:gd name="connsiteY138" fmla="*/ 378639 h 1208038"/>
              <a:gd name="connsiteX139" fmla="*/ 88234 w 760511"/>
              <a:gd name="connsiteY139" fmla="*/ 376063 h 1208038"/>
              <a:gd name="connsiteX140" fmla="*/ 80507 w 760511"/>
              <a:gd name="connsiteY140" fmla="*/ 378639 h 1208038"/>
              <a:gd name="connsiteX141" fmla="*/ 65052 w 760511"/>
              <a:gd name="connsiteY141" fmla="*/ 373487 h 1208038"/>
              <a:gd name="connsiteX142" fmla="*/ 59901 w 760511"/>
              <a:gd name="connsiteY142" fmla="*/ 334851 h 1208038"/>
              <a:gd name="connsiteX143" fmla="*/ 75355 w 760511"/>
              <a:gd name="connsiteY143" fmla="*/ 324548 h 1208038"/>
              <a:gd name="connsiteX144" fmla="*/ 72779 w 760511"/>
              <a:gd name="connsiteY144" fmla="*/ 288487 h 1208038"/>
              <a:gd name="connsiteX145" fmla="*/ 77931 w 760511"/>
              <a:gd name="connsiteY145" fmla="*/ 280759 h 1208038"/>
              <a:gd name="connsiteX146" fmla="*/ 85658 w 760511"/>
              <a:gd name="connsiteY146" fmla="*/ 275608 h 1208038"/>
              <a:gd name="connsiteX147" fmla="*/ 85658 w 760511"/>
              <a:gd name="connsiteY147" fmla="*/ 244699 h 1208038"/>
              <a:gd name="connsiteX148" fmla="*/ 75355 w 760511"/>
              <a:gd name="connsiteY148" fmla="*/ 234396 h 1208038"/>
              <a:gd name="connsiteX149" fmla="*/ 67628 w 760511"/>
              <a:gd name="connsiteY149" fmla="*/ 224092 h 1208038"/>
              <a:gd name="connsiteX150" fmla="*/ 62476 w 760511"/>
              <a:gd name="connsiteY150" fmla="*/ 216365 h 1208038"/>
              <a:gd name="connsiteX151" fmla="*/ 47022 w 760511"/>
              <a:gd name="connsiteY151" fmla="*/ 200910 h 1208038"/>
              <a:gd name="connsiteX152" fmla="*/ 47022 w 760511"/>
              <a:gd name="connsiteY152" fmla="*/ 177728 h 1208038"/>
              <a:gd name="connsiteX153" fmla="*/ 52173 w 760511"/>
              <a:gd name="connsiteY153" fmla="*/ 170001 h 1208038"/>
              <a:gd name="connsiteX154" fmla="*/ 62476 w 760511"/>
              <a:gd name="connsiteY154" fmla="*/ 146819 h 1208038"/>
              <a:gd name="connsiteX155" fmla="*/ 70204 w 760511"/>
              <a:gd name="connsiteY155" fmla="*/ 141668 h 1208038"/>
              <a:gd name="connsiteX156" fmla="*/ 80507 w 760511"/>
              <a:gd name="connsiteY156" fmla="*/ 139092 h 1208038"/>
              <a:gd name="connsiteX157" fmla="*/ 95961 w 760511"/>
              <a:gd name="connsiteY157" fmla="*/ 133940 h 1208038"/>
              <a:gd name="connsiteX158" fmla="*/ 121719 w 760511"/>
              <a:gd name="connsiteY158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605964 w 760511"/>
              <a:gd name="connsiteY32" fmla="*/ 695459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56523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65507 w 760511"/>
              <a:gd name="connsiteY87" fmla="*/ 978794 h 1208038"/>
              <a:gd name="connsiteX88" fmla="*/ 180962 w 760511"/>
              <a:gd name="connsiteY88" fmla="*/ 940158 h 1208038"/>
              <a:gd name="connsiteX89" fmla="*/ 196417 w 760511"/>
              <a:gd name="connsiteY89" fmla="*/ 891218 h 1208038"/>
              <a:gd name="connsiteX90" fmla="*/ 198992 w 760511"/>
              <a:gd name="connsiteY90" fmla="*/ 875763 h 1208038"/>
              <a:gd name="connsiteX91" fmla="*/ 196417 w 760511"/>
              <a:gd name="connsiteY91" fmla="*/ 857733 h 1208038"/>
              <a:gd name="connsiteX92" fmla="*/ 191265 w 760511"/>
              <a:gd name="connsiteY92" fmla="*/ 850006 h 1208038"/>
              <a:gd name="connsiteX93" fmla="*/ 183538 w 760511"/>
              <a:gd name="connsiteY93" fmla="*/ 847430 h 1208038"/>
              <a:gd name="connsiteX94" fmla="*/ 142325 w 760511"/>
              <a:gd name="connsiteY94" fmla="*/ 834551 h 1208038"/>
              <a:gd name="connsiteX95" fmla="*/ 147477 w 760511"/>
              <a:gd name="connsiteY95" fmla="*/ 826824 h 1208038"/>
              <a:gd name="connsiteX96" fmla="*/ 152628 w 760511"/>
              <a:gd name="connsiteY96" fmla="*/ 813945 h 1208038"/>
              <a:gd name="connsiteX97" fmla="*/ 162932 w 760511"/>
              <a:gd name="connsiteY97" fmla="*/ 790763 h 1208038"/>
              <a:gd name="connsiteX98" fmla="*/ 165507 w 760511"/>
              <a:gd name="connsiteY98" fmla="*/ 783036 h 1208038"/>
              <a:gd name="connsiteX99" fmla="*/ 168083 w 760511"/>
              <a:gd name="connsiteY99" fmla="*/ 775308 h 1208038"/>
              <a:gd name="connsiteX100" fmla="*/ 157780 w 760511"/>
              <a:gd name="connsiteY100" fmla="*/ 752126 h 1208038"/>
              <a:gd name="connsiteX101" fmla="*/ 147477 w 760511"/>
              <a:gd name="connsiteY101" fmla="*/ 749550 h 1208038"/>
              <a:gd name="connsiteX102" fmla="*/ 132022 w 760511"/>
              <a:gd name="connsiteY102" fmla="*/ 744399 h 1208038"/>
              <a:gd name="connsiteX103" fmla="*/ 116568 w 760511"/>
              <a:gd name="connsiteY103" fmla="*/ 731520 h 1208038"/>
              <a:gd name="connsiteX104" fmla="*/ 108840 w 760511"/>
              <a:gd name="connsiteY104" fmla="*/ 726368 h 1208038"/>
              <a:gd name="connsiteX105" fmla="*/ 98537 w 760511"/>
              <a:gd name="connsiteY105" fmla="*/ 710914 h 1208038"/>
              <a:gd name="connsiteX106" fmla="*/ 93386 w 760511"/>
              <a:gd name="connsiteY106" fmla="*/ 695459 h 1208038"/>
              <a:gd name="connsiteX107" fmla="*/ 95961 w 760511"/>
              <a:gd name="connsiteY107" fmla="*/ 659398 h 1208038"/>
              <a:gd name="connsiteX108" fmla="*/ 111416 w 760511"/>
              <a:gd name="connsiteY108" fmla="*/ 654247 h 1208038"/>
              <a:gd name="connsiteX109" fmla="*/ 119143 w 760511"/>
              <a:gd name="connsiteY109" fmla="*/ 651671 h 1208038"/>
              <a:gd name="connsiteX110" fmla="*/ 126871 w 760511"/>
              <a:gd name="connsiteY110" fmla="*/ 649095 h 1208038"/>
              <a:gd name="connsiteX111" fmla="*/ 124295 w 760511"/>
              <a:gd name="connsiteY111" fmla="*/ 641368 h 1208038"/>
              <a:gd name="connsiteX112" fmla="*/ 116568 w 760511"/>
              <a:gd name="connsiteY112" fmla="*/ 636216 h 1208038"/>
              <a:gd name="connsiteX113" fmla="*/ 83083 w 760511"/>
              <a:gd name="connsiteY113" fmla="*/ 628489 h 1208038"/>
              <a:gd name="connsiteX114" fmla="*/ 88234 w 760511"/>
              <a:gd name="connsiteY114" fmla="*/ 620762 h 1208038"/>
              <a:gd name="connsiteX115" fmla="*/ 116568 w 760511"/>
              <a:gd name="connsiteY115" fmla="*/ 610459 h 1208038"/>
              <a:gd name="connsiteX116" fmla="*/ 124295 w 760511"/>
              <a:gd name="connsiteY116" fmla="*/ 607883 h 1208038"/>
              <a:gd name="connsiteX117" fmla="*/ 119143 w 760511"/>
              <a:gd name="connsiteY117" fmla="*/ 574398 h 1208038"/>
              <a:gd name="connsiteX118" fmla="*/ 103689 w 760511"/>
              <a:gd name="connsiteY118" fmla="*/ 571822 h 1208038"/>
              <a:gd name="connsiteX119" fmla="*/ 101113 w 760511"/>
              <a:gd name="connsiteY119" fmla="*/ 564095 h 1208038"/>
              <a:gd name="connsiteX120" fmla="*/ 98537 w 760511"/>
              <a:gd name="connsiteY120" fmla="*/ 540913 h 1208038"/>
              <a:gd name="connsiteX121" fmla="*/ 90810 w 760511"/>
              <a:gd name="connsiteY121" fmla="*/ 538337 h 1208038"/>
              <a:gd name="connsiteX122" fmla="*/ 72779 w 760511"/>
              <a:gd name="connsiteY122" fmla="*/ 540913 h 1208038"/>
              <a:gd name="connsiteX123" fmla="*/ 62476 w 760511"/>
              <a:gd name="connsiteY123" fmla="*/ 553792 h 1208038"/>
              <a:gd name="connsiteX124" fmla="*/ 57325 w 760511"/>
              <a:gd name="connsiteY124" fmla="*/ 561519 h 1208038"/>
              <a:gd name="connsiteX125" fmla="*/ 47022 w 760511"/>
              <a:gd name="connsiteY125" fmla="*/ 540913 h 1208038"/>
              <a:gd name="connsiteX126" fmla="*/ 36719 w 760511"/>
              <a:gd name="connsiteY126" fmla="*/ 525458 h 1208038"/>
              <a:gd name="connsiteX127" fmla="*/ 23840 w 760511"/>
              <a:gd name="connsiteY127" fmla="*/ 510003 h 1208038"/>
              <a:gd name="connsiteX128" fmla="*/ 10961 w 760511"/>
              <a:gd name="connsiteY128" fmla="*/ 486821 h 1208038"/>
              <a:gd name="connsiteX129" fmla="*/ 5809 w 760511"/>
              <a:gd name="connsiteY129" fmla="*/ 479094 h 1208038"/>
              <a:gd name="connsiteX130" fmla="*/ 8385 w 760511"/>
              <a:gd name="connsiteY130" fmla="*/ 461064 h 1208038"/>
              <a:gd name="connsiteX131" fmla="*/ 21264 w 760511"/>
              <a:gd name="connsiteY131" fmla="*/ 448185 h 1208038"/>
              <a:gd name="connsiteX132" fmla="*/ 23840 w 760511"/>
              <a:gd name="connsiteY132" fmla="*/ 409548 h 1208038"/>
              <a:gd name="connsiteX133" fmla="*/ 54749 w 760511"/>
              <a:gd name="connsiteY133" fmla="*/ 406972 h 1208038"/>
              <a:gd name="connsiteX134" fmla="*/ 62476 w 760511"/>
              <a:gd name="connsiteY134" fmla="*/ 404397 h 1208038"/>
              <a:gd name="connsiteX135" fmla="*/ 80507 w 760511"/>
              <a:gd name="connsiteY135" fmla="*/ 399245 h 1208038"/>
              <a:gd name="connsiteX136" fmla="*/ 88234 w 760511"/>
              <a:gd name="connsiteY136" fmla="*/ 394094 h 1208038"/>
              <a:gd name="connsiteX137" fmla="*/ 95961 w 760511"/>
              <a:gd name="connsiteY137" fmla="*/ 378639 h 1208038"/>
              <a:gd name="connsiteX138" fmla="*/ 88234 w 760511"/>
              <a:gd name="connsiteY138" fmla="*/ 376063 h 1208038"/>
              <a:gd name="connsiteX139" fmla="*/ 80507 w 760511"/>
              <a:gd name="connsiteY139" fmla="*/ 378639 h 1208038"/>
              <a:gd name="connsiteX140" fmla="*/ 65052 w 760511"/>
              <a:gd name="connsiteY140" fmla="*/ 373487 h 1208038"/>
              <a:gd name="connsiteX141" fmla="*/ 59901 w 760511"/>
              <a:gd name="connsiteY141" fmla="*/ 334851 h 1208038"/>
              <a:gd name="connsiteX142" fmla="*/ 75355 w 760511"/>
              <a:gd name="connsiteY142" fmla="*/ 324548 h 1208038"/>
              <a:gd name="connsiteX143" fmla="*/ 72779 w 760511"/>
              <a:gd name="connsiteY143" fmla="*/ 288487 h 1208038"/>
              <a:gd name="connsiteX144" fmla="*/ 77931 w 760511"/>
              <a:gd name="connsiteY144" fmla="*/ 280759 h 1208038"/>
              <a:gd name="connsiteX145" fmla="*/ 85658 w 760511"/>
              <a:gd name="connsiteY145" fmla="*/ 275608 h 1208038"/>
              <a:gd name="connsiteX146" fmla="*/ 85658 w 760511"/>
              <a:gd name="connsiteY146" fmla="*/ 244699 h 1208038"/>
              <a:gd name="connsiteX147" fmla="*/ 75355 w 760511"/>
              <a:gd name="connsiteY147" fmla="*/ 234396 h 1208038"/>
              <a:gd name="connsiteX148" fmla="*/ 67628 w 760511"/>
              <a:gd name="connsiteY148" fmla="*/ 224092 h 1208038"/>
              <a:gd name="connsiteX149" fmla="*/ 62476 w 760511"/>
              <a:gd name="connsiteY149" fmla="*/ 216365 h 1208038"/>
              <a:gd name="connsiteX150" fmla="*/ 47022 w 760511"/>
              <a:gd name="connsiteY150" fmla="*/ 200910 h 1208038"/>
              <a:gd name="connsiteX151" fmla="*/ 47022 w 760511"/>
              <a:gd name="connsiteY151" fmla="*/ 177728 h 1208038"/>
              <a:gd name="connsiteX152" fmla="*/ 52173 w 760511"/>
              <a:gd name="connsiteY152" fmla="*/ 170001 h 1208038"/>
              <a:gd name="connsiteX153" fmla="*/ 62476 w 760511"/>
              <a:gd name="connsiteY153" fmla="*/ 146819 h 1208038"/>
              <a:gd name="connsiteX154" fmla="*/ 70204 w 760511"/>
              <a:gd name="connsiteY154" fmla="*/ 141668 h 1208038"/>
              <a:gd name="connsiteX155" fmla="*/ 80507 w 760511"/>
              <a:gd name="connsiteY155" fmla="*/ 139092 h 1208038"/>
              <a:gd name="connsiteX156" fmla="*/ 95961 w 760511"/>
              <a:gd name="connsiteY156" fmla="*/ 133940 h 1208038"/>
              <a:gd name="connsiteX157" fmla="*/ 121719 w 760511"/>
              <a:gd name="connsiteY157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605964 w 760511"/>
              <a:gd name="connsiteY32" fmla="*/ 695459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56523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65507 w 760511"/>
              <a:gd name="connsiteY87" fmla="*/ 978794 h 1208038"/>
              <a:gd name="connsiteX88" fmla="*/ 180962 w 760511"/>
              <a:gd name="connsiteY88" fmla="*/ 940158 h 1208038"/>
              <a:gd name="connsiteX89" fmla="*/ 196417 w 760511"/>
              <a:gd name="connsiteY89" fmla="*/ 891218 h 1208038"/>
              <a:gd name="connsiteX90" fmla="*/ 198992 w 760511"/>
              <a:gd name="connsiteY90" fmla="*/ 875763 h 1208038"/>
              <a:gd name="connsiteX91" fmla="*/ 196417 w 760511"/>
              <a:gd name="connsiteY91" fmla="*/ 857733 h 1208038"/>
              <a:gd name="connsiteX92" fmla="*/ 191265 w 760511"/>
              <a:gd name="connsiteY92" fmla="*/ 850006 h 1208038"/>
              <a:gd name="connsiteX93" fmla="*/ 183538 w 760511"/>
              <a:gd name="connsiteY93" fmla="*/ 847430 h 1208038"/>
              <a:gd name="connsiteX94" fmla="*/ 142325 w 760511"/>
              <a:gd name="connsiteY94" fmla="*/ 834551 h 1208038"/>
              <a:gd name="connsiteX95" fmla="*/ 147477 w 760511"/>
              <a:gd name="connsiteY95" fmla="*/ 826824 h 1208038"/>
              <a:gd name="connsiteX96" fmla="*/ 152628 w 760511"/>
              <a:gd name="connsiteY96" fmla="*/ 813945 h 1208038"/>
              <a:gd name="connsiteX97" fmla="*/ 162932 w 760511"/>
              <a:gd name="connsiteY97" fmla="*/ 790763 h 1208038"/>
              <a:gd name="connsiteX98" fmla="*/ 165507 w 760511"/>
              <a:gd name="connsiteY98" fmla="*/ 783036 h 1208038"/>
              <a:gd name="connsiteX99" fmla="*/ 168083 w 760511"/>
              <a:gd name="connsiteY99" fmla="*/ 775308 h 1208038"/>
              <a:gd name="connsiteX100" fmla="*/ 157780 w 760511"/>
              <a:gd name="connsiteY100" fmla="*/ 752126 h 1208038"/>
              <a:gd name="connsiteX101" fmla="*/ 147477 w 760511"/>
              <a:gd name="connsiteY101" fmla="*/ 749550 h 1208038"/>
              <a:gd name="connsiteX102" fmla="*/ 132022 w 760511"/>
              <a:gd name="connsiteY102" fmla="*/ 744399 h 1208038"/>
              <a:gd name="connsiteX103" fmla="*/ 116568 w 760511"/>
              <a:gd name="connsiteY103" fmla="*/ 731520 h 1208038"/>
              <a:gd name="connsiteX104" fmla="*/ 108840 w 760511"/>
              <a:gd name="connsiteY104" fmla="*/ 726368 h 1208038"/>
              <a:gd name="connsiteX105" fmla="*/ 98537 w 760511"/>
              <a:gd name="connsiteY105" fmla="*/ 710914 h 1208038"/>
              <a:gd name="connsiteX106" fmla="*/ 93386 w 760511"/>
              <a:gd name="connsiteY106" fmla="*/ 695459 h 1208038"/>
              <a:gd name="connsiteX107" fmla="*/ 95961 w 760511"/>
              <a:gd name="connsiteY107" fmla="*/ 659398 h 1208038"/>
              <a:gd name="connsiteX108" fmla="*/ 111416 w 760511"/>
              <a:gd name="connsiteY108" fmla="*/ 654247 h 1208038"/>
              <a:gd name="connsiteX109" fmla="*/ 119143 w 760511"/>
              <a:gd name="connsiteY109" fmla="*/ 651671 h 1208038"/>
              <a:gd name="connsiteX110" fmla="*/ 126871 w 760511"/>
              <a:gd name="connsiteY110" fmla="*/ 649095 h 1208038"/>
              <a:gd name="connsiteX111" fmla="*/ 124295 w 760511"/>
              <a:gd name="connsiteY111" fmla="*/ 641368 h 1208038"/>
              <a:gd name="connsiteX112" fmla="*/ 116568 w 760511"/>
              <a:gd name="connsiteY112" fmla="*/ 636216 h 1208038"/>
              <a:gd name="connsiteX113" fmla="*/ 83083 w 760511"/>
              <a:gd name="connsiteY113" fmla="*/ 628489 h 1208038"/>
              <a:gd name="connsiteX114" fmla="*/ 88234 w 760511"/>
              <a:gd name="connsiteY114" fmla="*/ 620762 h 1208038"/>
              <a:gd name="connsiteX115" fmla="*/ 116568 w 760511"/>
              <a:gd name="connsiteY115" fmla="*/ 610459 h 1208038"/>
              <a:gd name="connsiteX116" fmla="*/ 119143 w 760511"/>
              <a:gd name="connsiteY116" fmla="*/ 574398 h 1208038"/>
              <a:gd name="connsiteX117" fmla="*/ 103689 w 760511"/>
              <a:gd name="connsiteY117" fmla="*/ 571822 h 1208038"/>
              <a:gd name="connsiteX118" fmla="*/ 101113 w 760511"/>
              <a:gd name="connsiteY118" fmla="*/ 564095 h 1208038"/>
              <a:gd name="connsiteX119" fmla="*/ 98537 w 760511"/>
              <a:gd name="connsiteY119" fmla="*/ 540913 h 1208038"/>
              <a:gd name="connsiteX120" fmla="*/ 90810 w 760511"/>
              <a:gd name="connsiteY120" fmla="*/ 538337 h 1208038"/>
              <a:gd name="connsiteX121" fmla="*/ 72779 w 760511"/>
              <a:gd name="connsiteY121" fmla="*/ 540913 h 1208038"/>
              <a:gd name="connsiteX122" fmla="*/ 62476 w 760511"/>
              <a:gd name="connsiteY122" fmla="*/ 553792 h 1208038"/>
              <a:gd name="connsiteX123" fmla="*/ 57325 w 760511"/>
              <a:gd name="connsiteY123" fmla="*/ 561519 h 1208038"/>
              <a:gd name="connsiteX124" fmla="*/ 47022 w 760511"/>
              <a:gd name="connsiteY124" fmla="*/ 540913 h 1208038"/>
              <a:gd name="connsiteX125" fmla="*/ 36719 w 760511"/>
              <a:gd name="connsiteY125" fmla="*/ 525458 h 1208038"/>
              <a:gd name="connsiteX126" fmla="*/ 23840 w 760511"/>
              <a:gd name="connsiteY126" fmla="*/ 510003 h 1208038"/>
              <a:gd name="connsiteX127" fmla="*/ 10961 w 760511"/>
              <a:gd name="connsiteY127" fmla="*/ 486821 h 1208038"/>
              <a:gd name="connsiteX128" fmla="*/ 5809 w 760511"/>
              <a:gd name="connsiteY128" fmla="*/ 479094 h 1208038"/>
              <a:gd name="connsiteX129" fmla="*/ 8385 w 760511"/>
              <a:gd name="connsiteY129" fmla="*/ 461064 h 1208038"/>
              <a:gd name="connsiteX130" fmla="*/ 21264 w 760511"/>
              <a:gd name="connsiteY130" fmla="*/ 448185 h 1208038"/>
              <a:gd name="connsiteX131" fmla="*/ 23840 w 760511"/>
              <a:gd name="connsiteY131" fmla="*/ 409548 h 1208038"/>
              <a:gd name="connsiteX132" fmla="*/ 54749 w 760511"/>
              <a:gd name="connsiteY132" fmla="*/ 406972 h 1208038"/>
              <a:gd name="connsiteX133" fmla="*/ 62476 w 760511"/>
              <a:gd name="connsiteY133" fmla="*/ 404397 h 1208038"/>
              <a:gd name="connsiteX134" fmla="*/ 80507 w 760511"/>
              <a:gd name="connsiteY134" fmla="*/ 399245 h 1208038"/>
              <a:gd name="connsiteX135" fmla="*/ 88234 w 760511"/>
              <a:gd name="connsiteY135" fmla="*/ 394094 h 1208038"/>
              <a:gd name="connsiteX136" fmla="*/ 95961 w 760511"/>
              <a:gd name="connsiteY136" fmla="*/ 378639 h 1208038"/>
              <a:gd name="connsiteX137" fmla="*/ 88234 w 760511"/>
              <a:gd name="connsiteY137" fmla="*/ 376063 h 1208038"/>
              <a:gd name="connsiteX138" fmla="*/ 80507 w 760511"/>
              <a:gd name="connsiteY138" fmla="*/ 378639 h 1208038"/>
              <a:gd name="connsiteX139" fmla="*/ 65052 w 760511"/>
              <a:gd name="connsiteY139" fmla="*/ 373487 h 1208038"/>
              <a:gd name="connsiteX140" fmla="*/ 59901 w 760511"/>
              <a:gd name="connsiteY140" fmla="*/ 334851 h 1208038"/>
              <a:gd name="connsiteX141" fmla="*/ 75355 w 760511"/>
              <a:gd name="connsiteY141" fmla="*/ 324548 h 1208038"/>
              <a:gd name="connsiteX142" fmla="*/ 72779 w 760511"/>
              <a:gd name="connsiteY142" fmla="*/ 288487 h 1208038"/>
              <a:gd name="connsiteX143" fmla="*/ 77931 w 760511"/>
              <a:gd name="connsiteY143" fmla="*/ 280759 h 1208038"/>
              <a:gd name="connsiteX144" fmla="*/ 85658 w 760511"/>
              <a:gd name="connsiteY144" fmla="*/ 275608 h 1208038"/>
              <a:gd name="connsiteX145" fmla="*/ 85658 w 760511"/>
              <a:gd name="connsiteY145" fmla="*/ 244699 h 1208038"/>
              <a:gd name="connsiteX146" fmla="*/ 75355 w 760511"/>
              <a:gd name="connsiteY146" fmla="*/ 234396 h 1208038"/>
              <a:gd name="connsiteX147" fmla="*/ 67628 w 760511"/>
              <a:gd name="connsiteY147" fmla="*/ 224092 h 1208038"/>
              <a:gd name="connsiteX148" fmla="*/ 62476 w 760511"/>
              <a:gd name="connsiteY148" fmla="*/ 216365 h 1208038"/>
              <a:gd name="connsiteX149" fmla="*/ 47022 w 760511"/>
              <a:gd name="connsiteY149" fmla="*/ 200910 h 1208038"/>
              <a:gd name="connsiteX150" fmla="*/ 47022 w 760511"/>
              <a:gd name="connsiteY150" fmla="*/ 177728 h 1208038"/>
              <a:gd name="connsiteX151" fmla="*/ 52173 w 760511"/>
              <a:gd name="connsiteY151" fmla="*/ 170001 h 1208038"/>
              <a:gd name="connsiteX152" fmla="*/ 62476 w 760511"/>
              <a:gd name="connsiteY152" fmla="*/ 146819 h 1208038"/>
              <a:gd name="connsiteX153" fmla="*/ 70204 w 760511"/>
              <a:gd name="connsiteY153" fmla="*/ 141668 h 1208038"/>
              <a:gd name="connsiteX154" fmla="*/ 80507 w 760511"/>
              <a:gd name="connsiteY154" fmla="*/ 139092 h 1208038"/>
              <a:gd name="connsiteX155" fmla="*/ 95961 w 760511"/>
              <a:gd name="connsiteY155" fmla="*/ 133940 h 1208038"/>
              <a:gd name="connsiteX156" fmla="*/ 121719 w 760511"/>
              <a:gd name="connsiteY156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605964 w 760511"/>
              <a:gd name="connsiteY32" fmla="*/ 695459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56523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65507 w 760511"/>
              <a:gd name="connsiteY87" fmla="*/ 978794 h 1208038"/>
              <a:gd name="connsiteX88" fmla="*/ 180962 w 760511"/>
              <a:gd name="connsiteY88" fmla="*/ 940158 h 1208038"/>
              <a:gd name="connsiteX89" fmla="*/ 196417 w 760511"/>
              <a:gd name="connsiteY89" fmla="*/ 891218 h 1208038"/>
              <a:gd name="connsiteX90" fmla="*/ 198992 w 760511"/>
              <a:gd name="connsiteY90" fmla="*/ 875763 h 1208038"/>
              <a:gd name="connsiteX91" fmla="*/ 196417 w 760511"/>
              <a:gd name="connsiteY91" fmla="*/ 857733 h 1208038"/>
              <a:gd name="connsiteX92" fmla="*/ 191265 w 760511"/>
              <a:gd name="connsiteY92" fmla="*/ 850006 h 1208038"/>
              <a:gd name="connsiteX93" fmla="*/ 183538 w 760511"/>
              <a:gd name="connsiteY93" fmla="*/ 847430 h 1208038"/>
              <a:gd name="connsiteX94" fmla="*/ 142325 w 760511"/>
              <a:gd name="connsiteY94" fmla="*/ 834551 h 1208038"/>
              <a:gd name="connsiteX95" fmla="*/ 147477 w 760511"/>
              <a:gd name="connsiteY95" fmla="*/ 826824 h 1208038"/>
              <a:gd name="connsiteX96" fmla="*/ 152628 w 760511"/>
              <a:gd name="connsiteY96" fmla="*/ 813945 h 1208038"/>
              <a:gd name="connsiteX97" fmla="*/ 162932 w 760511"/>
              <a:gd name="connsiteY97" fmla="*/ 790763 h 1208038"/>
              <a:gd name="connsiteX98" fmla="*/ 165507 w 760511"/>
              <a:gd name="connsiteY98" fmla="*/ 783036 h 1208038"/>
              <a:gd name="connsiteX99" fmla="*/ 168083 w 760511"/>
              <a:gd name="connsiteY99" fmla="*/ 775308 h 1208038"/>
              <a:gd name="connsiteX100" fmla="*/ 157780 w 760511"/>
              <a:gd name="connsiteY100" fmla="*/ 752126 h 1208038"/>
              <a:gd name="connsiteX101" fmla="*/ 147477 w 760511"/>
              <a:gd name="connsiteY101" fmla="*/ 749550 h 1208038"/>
              <a:gd name="connsiteX102" fmla="*/ 132022 w 760511"/>
              <a:gd name="connsiteY102" fmla="*/ 744399 h 1208038"/>
              <a:gd name="connsiteX103" fmla="*/ 116568 w 760511"/>
              <a:gd name="connsiteY103" fmla="*/ 731520 h 1208038"/>
              <a:gd name="connsiteX104" fmla="*/ 108840 w 760511"/>
              <a:gd name="connsiteY104" fmla="*/ 726368 h 1208038"/>
              <a:gd name="connsiteX105" fmla="*/ 98537 w 760511"/>
              <a:gd name="connsiteY105" fmla="*/ 710914 h 1208038"/>
              <a:gd name="connsiteX106" fmla="*/ 93386 w 760511"/>
              <a:gd name="connsiteY106" fmla="*/ 695459 h 1208038"/>
              <a:gd name="connsiteX107" fmla="*/ 95961 w 760511"/>
              <a:gd name="connsiteY107" fmla="*/ 659398 h 1208038"/>
              <a:gd name="connsiteX108" fmla="*/ 111416 w 760511"/>
              <a:gd name="connsiteY108" fmla="*/ 654247 h 1208038"/>
              <a:gd name="connsiteX109" fmla="*/ 119143 w 760511"/>
              <a:gd name="connsiteY109" fmla="*/ 651671 h 1208038"/>
              <a:gd name="connsiteX110" fmla="*/ 126871 w 760511"/>
              <a:gd name="connsiteY110" fmla="*/ 649095 h 1208038"/>
              <a:gd name="connsiteX111" fmla="*/ 124295 w 760511"/>
              <a:gd name="connsiteY111" fmla="*/ 641368 h 1208038"/>
              <a:gd name="connsiteX112" fmla="*/ 116568 w 760511"/>
              <a:gd name="connsiteY112" fmla="*/ 636216 h 1208038"/>
              <a:gd name="connsiteX113" fmla="*/ 83083 w 760511"/>
              <a:gd name="connsiteY113" fmla="*/ 628489 h 1208038"/>
              <a:gd name="connsiteX114" fmla="*/ 83082 w 760511"/>
              <a:gd name="connsiteY114" fmla="*/ 605307 h 1208038"/>
              <a:gd name="connsiteX115" fmla="*/ 116568 w 760511"/>
              <a:gd name="connsiteY115" fmla="*/ 610459 h 1208038"/>
              <a:gd name="connsiteX116" fmla="*/ 119143 w 760511"/>
              <a:gd name="connsiteY116" fmla="*/ 574398 h 1208038"/>
              <a:gd name="connsiteX117" fmla="*/ 103689 w 760511"/>
              <a:gd name="connsiteY117" fmla="*/ 571822 h 1208038"/>
              <a:gd name="connsiteX118" fmla="*/ 101113 w 760511"/>
              <a:gd name="connsiteY118" fmla="*/ 564095 h 1208038"/>
              <a:gd name="connsiteX119" fmla="*/ 98537 w 760511"/>
              <a:gd name="connsiteY119" fmla="*/ 540913 h 1208038"/>
              <a:gd name="connsiteX120" fmla="*/ 90810 w 760511"/>
              <a:gd name="connsiteY120" fmla="*/ 538337 h 1208038"/>
              <a:gd name="connsiteX121" fmla="*/ 72779 w 760511"/>
              <a:gd name="connsiteY121" fmla="*/ 540913 h 1208038"/>
              <a:gd name="connsiteX122" fmla="*/ 62476 w 760511"/>
              <a:gd name="connsiteY122" fmla="*/ 553792 h 1208038"/>
              <a:gd name="connsiteX123" fmla="*/ 57325 w 760511"/>
              <a:gd name="connsiteY123" fmla="*/ 561519 h 1208038"/>
              <a:gd name="connsiteX124" fmla="*/ 47022 w 760511"/>
              <a:gd name="connsiteY124" fmla="*/ 540913 h 1208038"/>
              <a:gd name="connsiteX125" fmla="*/ 36719 w 760511"/>
              <a:gd name="connsiteY125" fmla="*/ 525458 h 1208038"/>
              <a:gd name="connsiteX126" fmla="*/ 23840 w 760511"/>
              <a:gd name="connsiteY126" fmla="*/ 510003 h 1208038"/>
              <a:gd name="connsiteX127" fmla="*/ 10961 w 760511"/>
              <a:gd name="connsiteY127" fmla="*/ 486821 h 1208038"/>
              <a:gd name="connsiteX128" fmla="*/ 5809 w 760511"/>
              <a:gd name="connsiteY128" fmla="*/ 479094 h 1208038"/>
              <a:gd name="connsiteX129" fmla="*/ 8385 w 760511"/>
              <a:gd name="connsiteY129" fmla="*/ 461064 h 1208038"/>
              <a:gd name="connsiteX130" fmla="*/ 21264 w 760511"/>
              <a:gd name="connsiteY130" fmla="*/ 448185 h 1208038"/>
              <a:gd name="connsiteX131" fmla="*/ 23840 w 760511"/>
              <a:gd name="connsiteY131" fmla="*/ 409548 h 1208038"/>
              <a:gd name="connsiteX132" fmla="*/ 54749 w 760511"/>
              <a:gd name="connsiteY132" fmla="*/ 406972 h 1208038"/>
              <a:gd name="connsiteX133" fmla="*/ 62476 w 760511"/>
              <a:gd name="connsiteY133" fmla="*/ 404397 h 1208038"/>
              <a:gd name="connsiteX134" fmla="*/ 80507 w 760511"/>
              <a:gd name="connsiteY134" fmla="*/ 399245 h 1208038"/>
              <a:gd name="connsiteX135" fmla="*/ 88234 w 760511"/>
              <a:gd name="connsiteY135" fmla="*/ 394094 h 1208038"/>
              <a:gd name="connsiteX136" fmla="*/ 95961 w 760511"/>
              <a:gd name="connsiteY136" fmla="*/ 378639 h 1208038"/>
              <a:gd name="connsiteX137" fmla="*/ 88234 w 760511"/>
              <a:gd name="connsiteY137" fmla="*/ 376063 h 1208038"/>
              <a:gd name="connsiteX138" fmla="*/ 80507 w 760511"/>
              <a:gd name="connsiteY138" fmla="*/ 378639 h 1208038"/>
              <a:gd name="connsiteX139" fmla="*/ 65052 w 760511"/>
              <a:gd name="connsiteY139" fmla="*/ 373487 h 1208038"/>
              <a:gd name="connsiteX140" fmla="*/ 59901 w 760511"/>
              <a:gd name="connsiteY140" fmla="*/ 334851 h 1208038"/>
              <a:gd name="connsiteX141" fmla="*/ 75355 w 760511"/>
              <a:gd name="connsiteY141" fmla="*/ 324548 h 1208038"/>
              <a:gd name="connsiteX142" fmla="*/ 72779 w 760511"/>
              <a:gd name="connsiteY142" fmla="*/ 288487 h 1208038"/>
              <a:gd name="connsiteX143" fmla="*/ 77931 w 760511"/>
              <a:gd name="connsiteY143" fmla="*/ 280759 h 1208038"/>
              <a:gd name="connsiteX144" fmla="*/ 85658 w 760511"/>
              <a:gd name="connsiteY144" fmla="*/ 275608 h 1208038"/>
              <a:gd name="connsiteX145" fmla="*/ 85658 w 760511"/>
              <a:gd name="connsiteY145" fmla="*/ 244699 h 1208038"/>
              <a:gd name="connsiteX146" fmla="*/ 75355 w 760511"/>
              <a:gd name="connsiteY146" fmla="*/ 234396 h 1208038"/>
              <a:gd name="connsiteX147" fmla="*/ 67628 w 760511"/>
              <a:gd name="connsiteY147" fmla="*/ 224092 h 1208038"/>
              <a:gd name="connsiteX148" fmla="*/ 62476 w 760511"/>
              <a:gd name="connsiteY148" fmla="*/ 216365 h 1208038"/>
              <a:gd name="connsiteX149" fmla="*/ 47022 w 760511"/>
              <a:gd name="connsiteY149" fmla="*/ 200910 h 1208038"/>
              <a:gd name="connsiteX150" fmla="*/ 47022 w 760511"/>
              <a:gd name="connsiteY150" fmla="*/ 177728 h 1208038"/>
              <a:gd name="connsiteX151" fmla="*/ 52173 w 760511"/>
              <a:gd name="connsiteY151" fmla="*/ 170001 h 1208038"/>
              <a:gd name="connsiteX152" fmla="*/ 62476 w 760511"/>
              <a:gd name="connsiteY152" fmla="*/ 146819 h 1208038"/>
              <a:gd name="connsiteX153" fmla="*/ 70204 w 760511"/>
              <a:gd name="connsiteY153" fmla="*/ 141668 h 1208038"/>
              <a:gd name="connsiteX154" fmla="*/ 80507 w 760511"/>
              <a:gd name="connsiteY154" fmla="*/ 139092 h 1208038"/>
              <a:gd name="connsiteX155" fmla="*/ 95961 w 760511"/>
              <a:gd name="connsiteY155" fmla="*/ 133940 h 1208038"/>
              <a:gd name="connsiteX156" fmla="*/ 121719 w 760511"/>
              <a:gd name="connsiteY156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605964 w 760511"/>
              <a:gd name="connsiteY32" fmla="*/ 695459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56523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65507 w 760511"/>
              <a:gd name="connsiteY87" fmla="*/ 978794 h 1208038"/>
              <a:gd name="connsiteX88" fmla="*/ 180962 w 760511"/>
              <a:gd name="connsiteY88" fmla="*/ 940158 h 1208038"/>
              <a:gd name="connsiteX89" fmla="*/ 196417 w 760511"/>
              <a:gd name="connsiteY89" fmla="*/ 891218 h 1208038"/>
              <a:gd name="connsiteX90" fmla="*/ 198992 w 760511"/>
              <a:gd name="connsiteY90" fmla="*/ 875763 h 1208038"/>
              <a:gd name="connsiteX91" fmla="*/ 196417 w 760511"/>
              <a:gd name="connsiteY91" fmla="*/ 857733 h 1208038"/>
              <a:gd name="connsiteX92" fmla="*/ 191265 w 760511"/>
              <a:gd name="connsiteY92" fmla="*/ 850006 h 1208038"/>
              <a:gd name="connsiteX93" fmla="*/ 183538 w 760511"/>
              <a:gd name="connsiteY93" fmla="*/ 847430 h 1208038"/>
              <a:gd name="connsiteX94" fmla="*/ 142325 w 760511"/>
              <a:gd name="connsiteY94" fmla="*/ 834551 h 1208038"/>
              <a:gd name="connsiteX95" fmla="*/ 147477 w 760511"/>
              <a:gd name="connsiteY95" fmla="*/ 826824 h 1208038"/>
              <a:gd name="connsiteX96" fmla="*/ 152628 w 760511"/>
              <a:gd name="connsiteY96" fmla="*/ 813945 h 1208038"/>
              <a:gd name="connsiteX97" fmla="*/ 162932 w 760511"/>
              <a:gd name="connsiteY97" fmla="*/ 790763 h 1208038"/>
              <a:gd name="connsiteX98" fmla="*/ 165507 w 760511"/>
              <a:gd name="connsiteY98" fmla="*/ 783036 h 1208038"/>
              <a:gd name="connsiteX99" fmla="*/ 168083 w 760511"/>
              <a:gd name="connsiteY99" fmla="*/ 775308 h 1208038"/>
              <a:gd name="connsiteX100" fmla="*/ 157780 w 760511"/>
              <a:gd name="connsiteY100" fmla="*/ 752126 h 1208038"/>
              <a:gd name="connsiteX101" fmla="*/ 147477 w 760511"/>
              <a:gd name="connsiteY101" fmla="*/ 749550 h 1208038"/>
              <a:gd name="connsiteX102" fmla="*/ 132022 w 760511"/>
              <a:gd name="connsiteY102" fmla="*/ 744399 h 1208038"/>
              <a:gd name="connsiteX103" fmla="*/ 116568 w 760511"/>
              <a:gd name="connsiteY103" fmla="*/ 731520 h 1208038"/>
              <a:gd name="connsiteX104" fmla="*/ 108840 w 760511"/>
              <a:gd name="connsiteY104" fmla="*/ 726368 h 1208038"/>
              <a:gd name="connsiteX105" fmla="*/ 98537 w 760511"/>
              <a:gd name="connsiteY105" fmla="*/ 710914 h 1208038"/>
              <a:gd name="connsiteX106" fmla="*/ 93386 w 760511"/>
              <a:gd name="connsiteY106" fmla="*/ 695459 h 1208038"/>
              <a:gd name="connsiteX107" fmla="*/ 95961 w 760511"/>
              <a:gd name="connsiteY107" fmla="*/ 659398 h 1208038"/>
              <a:gd name="connsiteX108" fmla="*/ 111416 w 760511"/>
              <a:gd name="connsiteY108" fmla="*/ 654247 h 1208038"/>
              <a:gd name="connsiteX109" fmla="*/ 119143 w 760511"/>
              <a:gd name="connsiteY109" fmla="*/ 651671 h 1208038"/>
              <a:gd name="connsiteX110" fmla="*/ 126871 w 760511"/>
              <a:gd name="connsiteY110" fmla="*/ 649095 h 1208038"/>
              <a:gd name="connsiteX111" fmla="*/ 124295 w 760511"/>
              <a:gd name="connsiteY111" fmla="*/ 641368 h 1208038"/>
              <a:gd name="connsiteX112" fmla="*/ 116568 w 760511"/>
              <a:gd name="connsiteY112" fmla="*/ 636216 h 1208038"/>
              <a:gd name="connsiteX113" fmla="*/ 83083 w 760511"/>
              <a:gd name="connsiteY113" fmla="*/ 628489 h 1208038"/>
              <a:gd name="connsiteX114" fmla="*/ 83082 w 760511"/>
              <a:gd name="connsiteY114" fmla="*/ 605307 h 1208038"/>
              <a:gd name="connsiteX115" fmla="*/ 119143 w 760511"/>
              <a:gd name="connsiteY115" fmla="*/ 574398 h 1208038"/>
              <a:gd name="connsiteX116" fmla="*/ 103689 w 760511"/>
              <a:gd name="connsiteY116" fmla="*/ 571822 h 1208038"/>
              <a:gd name="connsiteX117" fmla="*/ 101113 w 760511"/>
              <a:gd name="connsiteY117" fmla="*/ 564095 h 1208038"/>
              <a:gd name="connsiteX118" fmla="*/ 98537 w 760511"/>
              <a:gd name="connsiteY118" fmla="*/ 540913 h 1208038"/>
              <a:gd name="connsiteX119" fmla="*/ 90810 w 760511"/>
              <a:gd name="connsiteY119" fmla="*/ 538337 h 1208038"/>
              <a:gd name="connsiteX120" fmla="*/ 72779 w 760511"/>
              <a:gd name="connsiteY120" fmla="*/ 540913 h 1208038"/>
              <a:gd name="connsiteX121" fmla="*/ 62476 w 760511"/>
              <a:gd name="connsiteY121" fmla="*/ 553792 h 1208038"/>
              <a:gd name="connsiteX122" fmla="*/ 57325 w 760511"/>
              <a:gd name="connsiteY122" fmla="*/ 561519 h 1208038"/>
              <a:gd name="connsiteX123" fmla="*/ 47022 w 760511"/>
              <a:gd name="connsiteY123" fmla="*/ 540913 h 1208038"/>
              <a:gd name="connsiteX124" fmla="*/ 36719 w 760511"/>
              <a:gd name="connsiteY124" fmla="*/ 525458 h 1208038"/>
              <a:gd name="connsiteX125" fmla="*/ 23840 w 760511"/>
              <a:gd name="connsiteY125" fmla="*/ 510003 h 1208038"/>
              <a:gd name="connsiteX126" fmla="*/ 10961 w 760511"/>
              <a:gd name="connsiteY126" fmla="*/ 486821 h 1208038"/>
              <a:gd name="connsiteX127" fmla="*/ 5809 w 760511"/>
              <a:gd name="connsiteY127" fmla="*/ 479094 h 1208038"/>
              <a:gd name="connsiteX128" fmla="*/ 8385 w 760511"/>
              <a:gd name="connsiteY128" fmla="*/ 461064 h 1208038"/>
              <a:gd name="connsiteX129" fmla="*/ 21264 w 760511"/>
              <a:gd name="connsiteY129" fmla="*/ 448185 h 1208038"/>
              <a:gd name="connsiteX130" fmla="*/ 23840 w 760511"/>
              <a:gd name="connsiteY130" fmla="*/ 409548 h 1208038"/>
              <a:gd name="connsiteX131" fmla="*/ 54749 w 760511"/>
              <a:gd name="connsiteY131" fmla="*/ 406972 h 1208038"/>
              <a:gd name="connsiteX132" fmla="*/ 62476 w 760511"/>
              <a:gd name="connsiteY132" fmla="*/ 404397 h 1208038"/>
              <a:gd name="connsiteX133" fmla="*/ 80507 w 760511"/>
              <a:gd name="connsiteY133" fmla="*/ 399245 h 1208038"/>
              <a:gd name="connsiteX134" fmla="*/ 88234 w 760511"/>
              <a:gd name="connsiteY134" fmla="*/ 394094 h 1208038"/>
              <a:gd name="connsiteX135" fmla="*/ 95961 w 760511"/>
              <a:gd name="connsiteY135" fmla="*/ 378639 h 1208038"/>
              <a:gd name="connsiteX136" fmla="*/ 88234 w 760511"/>
              <a:gd name="connsiteY136" fmla="*/ 376063 h 1208038"/>
              <a:gd name="connsiteX137" fmla="*/ 80507 w 760511"/>
              <a:gd name="connsiteY137" fmla="*/ 378639 h 1208038"/>
              <a:gd name="connsiteX138" fmla="*/ 65052 w 760511"/>
              <a:gd name="connsiteY138" fmla="*/ 373487 h 1208038"/>
              <a:gd name="connsiteX139" fmla="*/ 59901 w 760511"/>
              <a:gd name="connsiteY139" fmla="*/ 334851 h 1208038"/>
              <a:gd name="connsiteX140" fmla="*/ 75355 w 760511"/>
              <a:gd name="connsiteY140" fmla="*/ 324548 h 1208038"/>
              <a:gd name="connsiteX141" fmla="*/ 72779 w 760511"/>
              <a:gd name="connsiteY141" fmla="*/ 288487 h 1208038"/>
              <a:gd name="connsiteX142" fmla="*/ 77931 w 760511"/>
              <a:gd name="connsiteY142" fmla="*/ 280759 h 1208038"/>
              <a:gd name="connsiteX143" fmla="*/ 85658 w 760511"/>
              <a:gd name="connsiteY143" fmla="*/ 275608 h 1208038"/>
              <a:gd name="connsiteX144" fmla="*/ 85658 w 760511"/>
              <a:gd name="connsiteY144" fmla="*/ 244699 h 1208038"/>
              <a:gd name="connsiteX145" fmla="*/ 75355 w 760511"/>
              <a:gd name="connsiteY145" fmla="*/ 234396 h 1208038"/>
              <a:gd name="connsiteX146" fmla="*/ 67628 w 760511"/>
              <a:gd name="connsiteY146" fmla="*/ 224092 h 1208038"/>
              <a:gd name="connsiteX147" fmla="*/ 62476 w 760511"/>
              <a:gd name="connsiteY147" fmla="*/ 216365 h 1208038"/>
              <a:gd name="connsiteX148" fmla="*/ 47022 w 760511"/>
              <a:gd name="connsiteY148" fmla="*/ 200910 h 1208038"/>
              <a:gd name="connsiteX149" fmla="*/ 47022 w 760511"/>
              <a:gd name="connsiteY149" fmla="*/ 177728 h 1208038"/>
              <a:gd name="connsiteX150" fmla="*/ 52173 w 760511"/>
              <a:gd name="connsiteY150" fmla="*/ 170001 h 1208038"/>
              <a:gd name="connsiteX151" fmla="*/ 62476 w 760511"/>
              <a:gd name="connsiteY151" fmla="*/ 146819 h 1208038"/>
              <a:gd name="connsiteX152" fmla="*/ 70204 w 760511"/>
              <a:gd name="connsiteY152" fmla="*/ 141668 h 1208038"/>
              <a:gd name="connsiteX153" fmla="*/ 80507 w 760511"/>
              <a:gd name="connsiteY153" fmla="*/ 139092 h 1208038"/>
              <a:gd name="connsiteX154" fmla="*/ 95961 w 760511"/>
              <a:gd name="connsiteY154" fmla="*/ 133940 h 1208038"/>
              <a:gd name="connsiteX155" fmla="*/ 121719 w 760511"/>
              <a:gd name="connsiteY155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605964 w 760511"/>
              <a:gd name="connsiteY32" fmla="*/ 695459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56523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65507 w 760511"/>
              <a:gd name="connsiteY87" fmla="*/ 978794 h 1208038"/>
              <a:gd name="connsiteX88" fmla="*/ 180962 w 760511"/>
              <a:gd name="connsiteY88" fmla="*/ 940158 h 1208038"/>
              <a:gd name="connsiteX89" fmla="*/ 196417 w 760511"/>
              <a:gd name="connsiteY89" fmla="*/ 891218 h 1208038"/>
              <a:gd name="connsiteX90" fmla="*/ 198992 w 760511"/>
              <a:gd name="connsiteY90" fmla="*/ 875763 h 1208038"/>
              <a:gd name="connsiteX91" fmla="*/ 196417 w 760511"/>
              <a:gd name="connsiteY91" fmla="*/ 857733 h 1208038"/>
              <a:gd name="connsiteX92" fmla="*/ 191265 w 760511"/>
              <a:gd name="connsiteY92" fmla="*/ 850006 h 1208038"/>
              <a:gd name="connsiteX93" fmla="*/ 183538 w 760511"/>
              <a:gd name="connsiteY93" fmla="*/ 847430 h 1208038"/>
              <a:gd name="connsiteX94" fmla="*/ 142325 w 760511"/>
              <a:gd name="connsiteY94" fmla="*/ 834551 h 1208038"/>
              <a:gd name="connsiteX95" fmla="*/ 147477 w 760511"/>
              <a:gd name="connsiteY95" fmla="*/ 826824 h 1208038"/>
              <a:gd name="connsiteX96" fmla="*/ 152628 w 760511"/>
              <a:gd name="connsiteY96" fmla="*/ 813945 h 1208038"/>
              <a:gd name="connsiteX97" fmla="*/ 162932 w 760511"/>
              <a:gd name="connsiteY97" fmla="*/ 790763 h 1208038"/>
              <a:gd name="connsiteX98" fmla="*/ 165507 w 760511"/>
              <a:gd name="connsiteY98" fmla="*/ 783036 h 1208038"/>
              <a:gd name="connsiteX99" fmla="*/ 168083 w 760511"/>
              <a:gd name="connsiteY99" fmla="*/ 775308 h 1208038"/>
              <a:gd name="connsiteX100" fmla="*/ 157780 w 760511"/>
              <a:gd name="connsiteY100" fmla="*/ 752126 h 1208038"/>
              <a:gd name="connsiteX101" fmla="*/ 147477 w 760511"/>
              <a:gd name="connsiteY101" fmla="*/ 749550 h 1208038"/>
              <a:gd name="connsiteX102" fmla="*/ 132022 w 760511"/>
              <a:gd name="connsiteY102" fmla="*/ 744399 h 1208038"/>
              <a:gd name="connsiteX103" fmla="*/ 116568 w 760511"/>
              <a:gd name="connsiteY103" fmla="*/ 731520 h 1208038"/>
              <a:gd name="connsiteX104" fmla="*/ 108840 w 760511"/>
              <a:gd name="connsiteY104" fmla="*/ 726368 h 1208038"/>
              <a:gd name="connsiteX105" fmla="*/ 98537 w 760511"/>
              <a:gd name="connsiteY105" fmla="*/ 710914 h 1208038"/>
              <a:gd name="connsiteX106" fmla="*/ 93386 w 760511"/>
              <a:gd name="connsiteY106" fmla="*/ 695459 h 1208038"/>
              <a:gd name="connsiteX107" fmla="*/ 95961 w 760511"/>
              <a:gd name="connsiteY107" fmla="*/ 659398 h 1208038"/>
              <a:gd name="connsiteX108" fmla="*/ 111416 w 760511"/>
              <a:gd name="connsiteY108" fmla="*/ 654247 h 1208038"/>
              <a:gd name="connsiteX109" fmla="*/ 119143 w 760511"/>
              <a:gd name="connsiteY109" fmla="*/ 651671 h 1208038"/>
              <a:gd name="connsiteX110" fmla="*/ 126871 w 760511"/>
              <a:gd name="connsiteY110" fmla="*/ 649095 h 1208038"/>
              <a:gd name="connsiteX111" fmla="*/ 124295 w 760511"/>
              <a:gd name="connsiteY111" fmla="*/ 641368 h 1208038"/>
              <a:gd name="connsiteX112" fmla="*/ 116568 w 760511"/>
              <a:gd name="connsiteY112" fmla="*/ 636216 h 1208038"/>
              <a:gd name="connsiteX113" fmla="*/ 75356 w 760511"/>
              <a:gd name="connsiteY113" fmla="*/ 628489 h 1208038"/>
              <a:gd name="connsiteX114" fmla="*/ 83082 w 760511"/>
              <a:gd name="connsiteY114" fmla="*/ 605307 h 1208038"/>
              <a:gd name="connsiteX115" fmla="*/ 119143 w 760511"/>
              <a:gd name="connsiteY115" fmla="*/ 574398 h 1208038"/>
              <a:gd name="connsiteX116" fmla="*/ 103689 w 760511"/>
              <a:gd name="connsiteY116" fmla="*/ 571822 h 1208038"/>
              <a:gd name="connsiteX117" fmla="*/ 101113 w 760511"/>
              <a:gd name="connsiteY117" fmla="*/ 564095 h 1208038"/>
              <a:gd name="connsiteX118" fmla="*/ 98537 w 760511"/>
              <a:gd name="connsiteY118" fmla="*/ 540913 h 1208038"/>
              <a:gd name="connsiteX119" fmla="*/ 90810 w 760511"/>
              <a:gd name="connsiteY119" fmla="*/ 538337 h 1208038"/>
              <a:gd name="connsiteX120" fmla="*/ 72779 w 760511"/>
              <a:gd name="connsiteY120" fmla="*/ 540913 h 1208038"/>
              <a:gd name="connsiteX121" fmla="*/ 62476 w 760511"/>
              <a:gd name="connsiteY121" fmla="*/ 553792 h 1208038"/>
              <a:gd name="connsiteX122" fmla="*/ 57325 w 760511"/>
              <a:gd name="connsiteY122" fmla="*/ 561519 h 1208038"/>
              <a:gd name="connsiteX123" fmla="*/ 47022 w 760511"/>
              <a:gd name="connsiteY123" fmla="*/ 540913 h 1208038"/>
              <a:gd name="connsiteX124" fmla="*/ 36719 w 760511"/>
              <a:gd name="connsiteY124" fmla="*/ 525458 h 1208038"/>
              <a:gd name="connsiteX125" fmla="*/ 23840 w 760511"/>
              <a:gd name="connsiteY125" fmla="*/ 510003 h 1208038"/>
              <a:gd name="connsiteX126" fmla="*/ 10961 w 760511"/>
              <a:gd name="connsiteY126" fmla="*/ 486821 h 1208038"/>
              <a:gd name="connsiteX127" fmla="*/ 5809 w 760511"/>
              <a:gd name="connsiteY127" fmla="*/ 479094 h 1208038"/>
              <a:gd name="connsiteX128" fmla="*/ 8385 w 760511"/>
              <a:gd name="connsiteY128" fmla="*/ 461064 h 1208038"/>
              <a:gd name="connsiteX129" fmla="*/ 21264 w 760511"/>
              <a:gd name="connsiteY129" fmla="*/ 448185 h 1208038"/>
              <a:gd name="connsiteX130" fmla="*/ 23840 w 760511"/>
              <a:gd name="connsiteY130" fmla="*/ 409548 h 1208038"/>
              <a:gd name="connsiteX131" fmla="*/ 54749 w 760511"/>
              <a:gd name="connsiteY131" fmla="*/ 406972 h 1208038"/>
              <a:gd name="connsiteX132" fmla="*/ 62476 w 760511"/>
              <a:gd name="connsiteY132" fmla="*/ 404397 h 1208038"/>
              <a:gd name="connsiteX133" fmla="*/ 80507 w 760511"/>
              <a:gd name="connsiteY133" fmla="*/ 399245 h 1208038"/>
              <a:gd name="connsiteX134" fmla="*/ 88234 w 760511"/>
              <a:gd name="connsiteY134" fmla="*/ 394094 h 1208038"/>
              <a:gd name="connsiteX135" fmla="*/ 95961 w 760511"/>
              <a:gd name="connsiteY135" fmla="*/ 378639 h 1208038"/>
              <a:gd name="connsiteX136" fmla="*/ 88234 w 760511"/>
              <a:gd name="connsiteY136" fmla="*/ 376063 h 1208038"/>
              <a:gd name="connsiteX137" fmla="*/ 80507 w 760511"/>
              <a:gd name="connsiteY137" fmla="*/ 378639 h 1208038"/>
              <a:gd name="connsiteX138" fmla="*/ 65052 w 760511"/>
              <a:gd name="connsiteY138" fmla="*/ 373487 h 1208038"/>
              <a:gd name="connsiteX139" fmla="*/ 59901 w 760511"/>
              <a:gd name="connsiteY139" fmla="*/ 334851 h 1208038"/>
              <a:gd name="connsiteX140" fmla="*/ 75355 w 760511"/>
              <a:gd name="connsiteY140" fmla="*/ 324548 h 1208038"/>
              <a:gd name="connsiteX141" fmla="*/ 72779 w 760511"/>
              <a:gd name="connsiteY141" fmla="*/ 288487 h 1208038"/>
              <a:gd name="connsiteX142" fmla="*/ 77931 w 760511"/>
              <a:gd name="connsiteY142" fmla="*/ 280759 h 1208038"/>
              <a:gd name="connsiteX143" fmla="*/ 85658 w 760511"/>
              <a:gd name="connsiteY143" fmla="*/ 275608 h 1208038"/>
              <a:gd name="connsiteX144" fmla="*/ 85658 w 760511"/>
              <a:gd name="connsiteY144" fmla="*/ 244699 h 1208038"/>
              <a:gd name="connsiteX145" fmla="*/ 75355 w 760511"/>
              <a:gd name="connsiteY145" fmla="*/ 234396 h 1208038"/>
              <a:gd name="connsiteX146" fmla="*/ 67628 w 760511"/>
              <a:gd name="connsiteY146" fmla="*/ 224092 h 1208038"/>
              <a:gd name="connsiteX147" fmla="*/ 62476 w 760511"/>
              <a:gd name="connsiteY147" fmla="*/ 216365 h 1208038"/>
              <a:gd name="connsiteX148" fmla="*/ 47022 w 760511"/>
              <a:gd name="connsiteY148" fmla="*/ 200910 h 1208038"/>
              <a:gd name="connsiteX149" fmla="*/ 47022 w 760511"/>
              <a:gd name="connsiteY149" fmla="*/ 177728 h 1208038"/>
              <a:gd name="connsiteX150" fmla="*/ 52173 w 760511"/>
              <a:gd name="connsiteY150" fmla="*/ 170001 h 1208038"/>
              <a:gd name="connsiteX151" fmla="*/ 62476 w 760511"/>
              <a:gd name="connsiteY151" fmla="*/ 146819 h 1208038"/>
              <a:gd name="connsiteX152" fmla="*/ 70204 w 760511"/>
              <a:gd name="connsiteY152" fmla="*/ 141668 h 1208038"/>
              <a:gd name="connsiteX153" fmla="*/ 80507 w 760511"/>
              <a:gd name="connsiteY153" fmla="*/ 139092 h 1208038"/>
              <a:gd name="connsiteX154" fmla="*/ 95961 w 760511"/>
              <a:gd name="connsiteY154" fmla="*/ 133940 h 1208038"/>
              <a:gd name="connsiteX155" fmla="*/ 121719 w 760511"/>
              <a:gd name="connsiteY155" fmla="*/ 126213 h 1208038"/>
              <a:gd name="connsiteX0" fmla="*/ 121719 w 760511"/>
              <a:gd name="connsiteY0" fmla="*/ 126213 h 1208038"/>
              <a:gd name="connsiteX1" fmla="*/ 119143 w 760511"/>
              <a:gd name="connsiteY1" fmla="*/ 162274 h 1208038"/>
              <a:gd name="connsiteX2" fmla="*/ 201568 w 760511"/>
              <a:gd name="connsiteY2" fmla="*/ 162274 h 1208038"/>
              <a:gd name="connsiteX3" fmla="*/ 356115 w 760511"/>
              <a:gd name="connsiteY3" fmla="*/ 170001 h 1208038"/>
              <a:gd name="connsiteX4" fmla="*/ 350963 w 760511"/>
              <a:gd name="connsiteY4" fmla="*/ 100455 h 1208038"/>
              <a:gd name="connsiteX5" fmla="*/ 371569 w 760511"/>
              <a:gd name="connsiteY5" fmla="*/ 87576 h 1208038"/>
              <a:gd name="connsiteX6" fmla="*/ 368994 w 760511"/>
              <a:gd name="connsiteY6" fmla="*/ 0 h 1208038"/>
              <a:gd name="connsiteX7" fmla="*/ 397327 w 760511"/>
              <a:gd name="connsiteY7" fmla="*/ 2576 h 1208038"/>
              <a:gd name="connsiteX8" fmla="*/ 446267 w 760511"/>
              <a:gd name="connsiteY8" fmla="*/ 15455 h 1208038"/>
              <a:gd name="connsiteX9" fmla="*/ 482328 w 760511"/>
              <a:gd name="connsiteY9" fmla="*/ 69546 h 1208038"/>
              <a:gd name="connsiteX10" fmla="*/ 536419 w 760511"/>
              <a:gd name="connsiteY10" fmla="*/ 74697 h 1208038"/>
              <a:gd name="connsiteX11" fmla="*/ 582783 w 760511"/>
              <a:gd name="connsiteY11" fmla="*/ 128789 h 1208038"/>
              <a:gd name="connsiteX12" fmla="*/ 590510 w 760511"/>
              <a:gd name="connsiteY12" fmla="*/ 154547 h 1208038"/>
              <a:gd name="connsiteX13" fmla="*/ 639450 w 760511"/>
              <a:gd name="connsiteY13" fmla="*/ 164850 h 1208038"/>
              <a:gd name="connsiteX14" fmla="*/ 639450 w 760511"/>
              <a:gd name="connsiteY14" fmla="*/ 164850 h 1208038"/>
              <a:gd name="connsiteX15" fmla="*/ 672935 w 760511"/>
              <a:gd name="connsiteY15" fmla="*/ 172577 h 1208038"/>
              <a:gd name="connsiteX16" fmla="*/ 696117 w 760511"/>
              <a:gd name="connsiteY16" fmla="*/ 234396 h 1208038"/>
              <a:gd name="connsiteX17" fmla="*/ 706420 w 760511"/>
              <a:gd name="connsiteY17" fmla="*/ 314245 h 1208038"/>
              <a:gd name="connsiteX18" fmla="*/ 734754 w 760511"/>
              <a:gd name="connsiteY18" fmla="*/ 329699 h 1208038"/>
              <a:gd name="connsiteX19" fmla="*/ 750208 w 760511"/>
              <a:gd name="connsiteY19" fmla="*/ 334851 h 1208038"/>
              <a:gd name="connsiteX20" fmla="*/ 755360 w 760511"/>
              <a:gd name="connsiteY20" fmla="*/ 365760 h 1208038"/>
              <a:gd name="connsiteX21" fmla="*/ 760511 w 760511"/>
              <a:gd name="connsiteY21" fmla="*/ 378639 h 1208038"/>
              <a:gd name="connsiteX22" fmla="*/ 701268 w 760511"/>
              <a:gd name="connsiteY22" fmla="*/ 430154 h 1208038"/>
              <a:gd name="connsiteX23" fmla="*/ 690965 w 760511"/>
              <a:gd name="connsiteY23" fmla="*/ 458488 h 1208038"/>
              <a:gd name="connsiteX24" fmla="*/ 703844 w 760511"/>
              <a:gd name="connsiteY24" fmla="*/ 507428 h 1208038"/>
              <a:gd name="connsiteX25" fmla="*/ 623995 w 760511"/>
              <a:gd name="connsiteY25" fmla="*/ 607883 h 1208038"/>
              <a:gd name="connsiteX26" fmla="*/ 667783 w 760511"/>
              <a:gd name="connsiteY26" fmla="*/ 615610 h 1208038"/>
              <a:gd name="connsiteX27" fmla="*/ 631723 w 760511"/>
              <a:gd name="connsiteY27" fmla="*/ 636216 h 1208038"/>
              <a:gd name="connsiteX28" fmla="*/ 660056 w 760511"/>
              <a:gd name="connsiteY28" fmla="*/ 661974 h 1208038"/>
              <a:gd name="connsiteX29" fmla="*/ 652329 w 760511"/>
              <a:gd name="connsiteY29" fmla="*/ 674853 h 1208038"/>
              <a:gd name="connsiteX30" fmla="*/ 634298 w 760511"/>
              <a:gd name="connsiteY30" fmla="*/ 672277 h 1208038"/>
              <a:gd name="connsiteX31" fmla="*/ 634298 w 760511"/>
              <a:gd name="connsiteY31" fmla="*/ 687732 h 1208038"/>
              <a:gd name="connsiteX32" fmla="*/ 605964 w 760511"/>
              <a:gd name="connsiteY32" fmla="*/ 695459 h 1208038"/>
              <a:gd name="connsiteX33" fmla="*/ 605965 w 760511"/>
              <a:gd name="connsiteY33" fmla="*/ 795914 h 1208038"/>
              <a:gd name="connsiteX34" fmla="*/ 587934 w 760511"/>
              <a:gd name="connsiteY34" fmla="*/ 806217 h 1208038"/>
              <a:gd name="connsiteX35" fmla="*/ 603389 w 760511"/>
              <a:gd name="connsiteY35" fmla="*/ 834551 h 1208038"/>
              <a:gd name="connsiteX36" fmla="*/ 595662 w 760511"/>
              <a:gd name="connsiteY36" fmla="*/ 855157 h 1208038"/>
              <a:gd name="connsiteX37" fmla="*/ 582783 w 760511"/>
              <a:gd name="connsiteY37" fmla="*/ 865460 h 1208038"/>
              <a:gd name="connsiteX38" fmla="*/ 577631 w 760511"/>
              <a:gd name="connsiteY38" fmla="*/ 950461 h 1208038"/>
              <a:gd name="connsiteX39" fmla="*/ 526116 w 760511"/>
              <a:gd name="connsiteY39" fmla="*/ 947885 h 1208038"/>
              <a:gd name="connsiteX40" fmla="*/ 518388 w 760511"/>
              <a:gd name="connsiteY40" fmla="*/ 981370 h 1208038"/>
              <a:gd name="connsiteX41" fmla="*/ 518388 w 760511"/>
              <a:gd name="connsiteY41" fmla="*/ 1022583 h 1208038"/>
              <a:gd name="connsiteX42" fmla="*/ 567328 w 760511"/>
              <a:gd name="connsiteY42" fmla="*/ 1020007 h 1208038"/>
              <a:gd name="connsiteX43" fmla="*/ 572480 w 760511"/>
              <a:gd name="connsiteY43" fmla="*/ 1048340 h 1208038"/>
              <a:gd name="connsiteX44" fmla="*/ 569904 w 760511"/>
              <a:gd name="connsiteY44" fmla="*/ 1071522 h 1208038"/>
              <a:gd name="connsiteX45" fmla="*/ 557025 w 760511"/>
              <a:gd name="connsiteY45" fmla="*/ 1086977 h 1208038"/>
              <a:gd name="connsiteX46" fmla="*/ 526116 w 760511"/>
              <a:gd name="connsiteY46" fmla="*/ 1099856 h 1208038"/>
              <a:gd name="connsiteX47" fmla="*/ 523540 w 760511"/>
              <a:gd name="connsiteY47" fmla="*/ 1107583 h 1208038"/>
              <a:gd name="connsiteX48" fmla="*/ 505510 w 760511"/>
              <a:gd name="connsiteY48" fmla="*/ 1102432 h 1208038"/>
              <a:gd name="connsiteX49" fmla="*/ 492631 w 760511"/>
              <a:gd name="connsiteY49" fmla="*/ 1105007 h 1208038"/>
              <a:gd name="connsiteX50" fmla="*/ 495206 w 760511"/>
              <a:gd name="connsiteY50" fmla="*/ 1117886 h 1208038"/>
              <a:gd name="connsiteX51" fmla="*/ 505510 w 760511"/>
              <a:gd name="connsiteY51" fmla="*/ 1133341 h 1208038"/>
              <a:gd name="connsiteX52" fmla="*/ 500358 w 760511"/>
              <a:gd name="connsiteY52" fmla="*/ 1141068 h 1208038"/>
              <a:gd name="connsiteX53" fmla="*/ 469449 w 760511"/>
              <a:gd name="connsiteY53" fmla="*/ 1135917 h 1208038"/>
              <a:gd name="connsiteX54" fmla="*/ 464297 w 760511"/>
              <a:gd name="connsiteY54" fmla="*/ 1128189 h 1208038"/>
              <a:gd name="connsiteX55" fmla="*/ 461721 w 760511"/>
              <a:gd name="connsiteY55" fmla="*/ 1120462 h 1208038"/>
              <a:gd name="connsiteX56" fmla="*/ 446267 w 760511"/>
              <a:gd name="connsiteY56" fmla="*/ 1110159 h 1208038"/>
              <a:gd name="connsiteX57" fmla="*/ 441115 w 760511"/>
              <a:gd name="connsiteY57" fmla="*/ 1105007 h 1208038"/>
              <a:gd name="connsiteX58" fmla="*/ 433388 w 760511"/>
              <a:gd name="connsiteY58" fmla="*/ 1156523 h 1208038"/>
              <a:gd name="connsiteX59" fmla="*/ 397327 w 760511"/>
              <a:gd name="connsiteY59" fmla="*/ 1153947 h 1208038"/>
              <a:gd name="connsiteX60" fmla="*/ 384448 w 760511"/>
              <a:gd name="connsiteY60" fmla="*/ 1171977 h 1208038"/>
              <a:gd name="connsiteX61" fmla="*/ 376721 w 760511"/>
              <a:gd name="connsiteY61" fmla="*/ 1197735 h 1208038"/>
              <a:gd name="connsiteX62" fmla="*/ 361266 w 760511"/>
              <a:gd name="connsiteY62" fmla="*/ 1202887 h 1208038"/>
              <a:gd name="connsiteX63" fmla="*/ 353539 w 760511"/>
              <a:gd name="connsiteY63" fmla="*/ 1205463 h 1208038"/>
              <a:gd name="connsiteX64" fmla="*/ 345812 w 760511"/>
              <a:gd name="connsiteY64" fmla="*/ 1208038 h 1208038"/>
              <a:gd name="connsiteX65" fmla="*/ 312326 w 760511"/>
              <a:gd name="connsiteY65" fmla="*/ 1205463 h 1208038"/>
              <a:gd name="connsiteX66" fmla="*/ 296872 w 760511"/>
              <a:gd name="connsiteY66" fmla="*/ 1200311 h 1208038"/>
              <a:gd name="connsiteX67" fmla="*/ 289145 w 760511"/>
              <a:gd name="connsiteY67" fmla="*/ 1197735 h 1208038"/>
              <a:gd name="connsiteX68" fmla="*/ 278841 w 760511"/>
              <a:gd name="connsiteY68" fmla="*/ 1182281 h 1208038"/>
              <a:gd name="connsiteX69" fmla="*/ 273690 w 760511"/>
              <a:gd name="connsiteY69" fmla="*/ 1174553 h 1208038"/>
              <a:gd name="connsiteX70" fmla="*/ 268538 w 760511"/>
              <a:gd name="connsiteY70" fmla="*/ 1156523 h 1208038"/>
              <a:gd name="connsiteX71" fmla="*/ 271114 w 760511"/>
              <a:gd name="connsiteY71" fmla="*/ 1146220 h 1208038"/>
              <a:gd name="connsiteX72" fmla="*/ 278841 w 760511"/>
              <a:gd name="connsiteY72" fmla="*/ 1143644 h 1208038"/>
              <a:gd name="connsiteX73" fmla="*/ 281417 w 760511"/>
              <a:gd name="connsiteY73" fmla="*/ 1135917 h 1208038"/>
              <a:gd name="connsiteX74" fmla="*/ 278841 w 760511"/>
              <a:gd name="connsiteY74" fmla="*/ 1120462 h 1208038"/>
              <a:gd name="connsiteX75" fmla="*/ 271114 w 760511"/>
              <a:gd name="connsiteY75" fmla="*/ 1117886 h 1208038"/>
              <a:gd name="connsiteX76" fmla="*/ 253084 w 760511"/>
              <a:gd name="connsiteY76" fmla="*/ 1115310 h 1208038"/>
              <a:gd name="connsiteX77" fmla="*/ 247932 w 760511"/>
              <a:gd name="connsiteY77" fmla="*/ 1107583 h 1208038"/>
              <a:gd name="connsiteX78" fmla="*/ 273690 w 760511"/>
              <a:gd name="connsiteY78" fmla="*/ 1097280 h 1208038"/>
              <a:gd name="connsiteX79" fmla="*/ 271114 w 760511"/>
              <a:gd name="connsiteY79" fmla="*/ 1084401 h 1208038"/>
              <a:gd name="connsiteX80" fmla="*/ 250508 w 760511"/>
              <a:gd name="connsiteY80" fmla="*/ 1066371 h 1208038"/>
              <a:gd name="connsiteX81" fmla="*/ 235053 w 760511"/>
              <a:gd name="connsiteY81" fmla="*/ 1061219 h 1208038"/>
              <a:gd name="connsiteX82" fmla="*/ 211871 w 760511"/>
              <a:gd name="connsiteY82" fmla="*/ 1068947 h 1208038"/>
              <a:gd name="connsiteX83" fmla="*/ 211871 w 760511"/>
              <a:gd name="connsiteY83" fmla="*/ 1071522 h 1208038"/>
              <a:gd name="connsiteX84" fmla="*/ 160356 w 760511"/>
              <a:gd name="connsiteY84" fmla="*/ 1076674 h 1208038"/>
              <a:gd name="connsiteX85" fmla="*/ 165507 w 760511"/>
              <a:gd name="connsiteY85" fmla="*/ 1058643 h 1208038"/>
              <a:gd name="connsiteX86" fmla="*/ 152628 w 760511"/>
              <a:gd name="connsiteY86" fmla="*/ 1001976 h 1208038"/>
              <a:gd name="connsiteX87" fmla="*/ 165507 w 760511"/>
              <a:gd name="connsiteY87" fmla="*/ 978794 h 1208038"/>
              <a:gd name="connsiteX88" fmla="*/ 180962 w 760511"/>
              <a:gd name="connsiteY88" fmla="*/ 940158 h 1208038"/>
              <a:gd name="connsiteX89" fmla="*/ 196417 w 760511"/>
              <a:gd name="connsiteY89" fmla="*/ 891218 h 1208038"/>
              <a:gd name="connsiteX90" fmla="*/ 198992 w 760511"/>
              <a:gd name="connsiteY90" fmla="*/ 875763 h 1208038"/>
              <a:gd name="connsiteX91" fmla="*/ 196417 w 760511"/>
              <a:gd name="connsiteY91" fmla="*/ 857733 h 1208038"/>
              <a:gd name="connsiteX92" fmla="*/ 191265 w 760511"/>
              <a:gd name="connsiteY92" fmla="*/ 850006 h 1208038"/>
              <a:gd name="connsiteX93" fmla="*/ 183538 w 760511"/>
              <a:gd name="connsiteY93" fmla="*/ 847430 h 1208038"/>
              <a:gd name="connsiteX94" fmla="*/ 142325 w 760511"/>
              <a:gd name="connsiteY94" fmla="*/ 834551 h 1208038"/>
              <a:gd name="connsiteX95" fmla="*/ 147477 w 760511"/>
              <a:gd name="connsiteY95" fmla="*/ 826824 h 1208038"/>
              <a:gd name="connsiteX96" fmla="*/ 152628 w 760511"/>
              <a:gd name="connsiteY96" fmla="*/ 813945 h 1208038"/>
              <a:gd name="connsiteX97" fmla="*/ 162932 w 760511"/>
              <a:gd name="connsiteY97" fmla="*/ 790763 h 1208038"/>
              <a:gd name="connsiteX98" fmla="*/ 165507 w 760511"/>
              <a:gd name="connsiteY98" fmla="*/ 783036 h 1208038"/>
              <a:gd name="connsiteX99" fmla="*/ 168083 w 760511"/>
              <a:gd name="connsiteY99" fmla="*/ 775308 h 1208038"/>
              <a:gd name="connsiteX100" fmla="*/ 157780 w 760511"/>
              <a:gd name="connsiteY100" fmla="*/ 752126 h 1208038"/>
              <a:gd name="connsiteX101" fmla="*/ 147477 w 760511"/>
              <a:gd name="connsiteY101" fmla="*/ 749550 h 1208038"/>
              <a:gd name="connsiteX102" fmla="*/ 132022 w 760511"/>
              <a:gd name="connsiteY102" fmla="*/ 744399 h 1208038"/>
              <a:gd name="connsiteX103" fmla="*/ 116568 w 760511"/>
              <a:gd name="connsiteY103" fmla="*/ 731520 h 1208038"/>
              <a:gd name="connsiteX104" fmla="*/ 108840 w 760511"/>
              <a:gd name="connsiteY104" fmla="*/ 726368 h 1208038"/>
              <a:gd name="connsiteX105" fmla="*/ 98537 w 760511"/>
              <a:gd name="connsiteY105" fmla="*/ 710914 h 1208038"/>
              <a:gd name="connsiteX106" fmla="*/ 93386 w 760511"/>
              <a:gd name="connsiteY106" fmla="*/ 695459 h 1208038"/>
              <a:gd name="connsiteX107" fmla="*/ 95961 w 760511"/>
              <a:gd name="connsiteY107" fmla="*/ 659398 h 1208038"/>
              <a:gd name="connsiteX108" fmla="*/ 111416 w 760511"/>
              <a:gd name="connsiteY108" fmla="*/ 654247 h 1208038"/>
              <a:gd name="connsiteX109" fmla="*/ 119143 w 760511"/>
              <a:gd name="connsiteY109" fmla="*/ 651671 h 1208038"/>
              <a:gd name="connsiteX110" fmla="*/ 126871 w 760511"/>
              <a:gd name="connsiteY110" fmla="*/ 649095 h 1208038"/>
              <a:gd name="connsiteX111" fmla="*/ 124295 w 760511"/>
              <a:gd name="connsiteY111" fmla="*/ 641368 h 1208038"/>
              <a:gd name="connsiteX112" fmla="*/ 116568 w 760511"/>
              <a:gd name="connsiteY112" fmla="*/ 636216 h 1208038"/>
              <a:gd name="connsiteX113" fmla="*/ 75356 w 760511"/>
              <a:gd name="connsiteY113" fmla="*/ 628489 h 1208038"/>
              <a:gd name="connsiteX114" fmla="*/ 83082 w 760511"/>
              <a:gd name="connsiteY114" fmla="*/ 605307 h 1208038"/>
              <a:gd name="connsiteX115" fmla="*/ 119143 w 760511"/>
              <a:gd name="connsiteY115" fmla="*/ 574398 h 1208038"/>
              <a:gd name="connsiteX116" fmla="*/ 103689 w 760511"/>
              <a:gd name="connsiteY116" fmla="*/ 571822 h 1208038"/>
              <a:gd name="connsiteX117" fmla="*/ 101113 w 760511"/>
              <a:gd name="connsiteY117" fmla="*/ 564095 h 1208038"/>
              <a:gd name="connsiteX118" fmla="*/ 98537 w 760511"/>
              <a:gd name="connsiteY118" fmla="*/ 540913 h 1208038"/>
              <a:gd name="connsiteX119" fmla="*/ 90810 w 760511"/>
              <a:gd name="connsiteY119" fmla="*/ 538337 h 1208038"/>
              <a:gd name="connsiteX120" fmla="*/ 72779 w 760511"/>
              <a:gd name="connsiteY120" fmla="*/ 540913 h 1208038"/>
              <a:gd name="connsiteX121" fmla="*/ 62476 w 760511"/>
              <a:gd name="connsiteY121" fmla="*/ 553792 h 1208038"/>
              <a:gd name="connsiteX122" fmla="*/ 57325 w 760511"/>
              <a:gd name="connsiteY122" fmla="*/ 561519 h 1208038"/>
              <a:gd name="connsiteX123" fmla="*/ 47022 w 760511"/>
              <a:gd name="connsiteY123" fmla="*/ 540913 h 1208038"/>
              <a:gd name="connsiteX124" fmla="*/ 36719 w 760511"/>
              <a:gd name="connsiteY124" fmla="*/ 525458 h 1208038"/>
              <a:gd name="connsiteX125" fmla="*/ 23840 w 760511"/>
              <a:gd name="connsiteY125" fmla="*/ 510003 h 1208038"/>
              <a:gd name="connsiteX126" fmla="*/ 10961 w 760511"/>
              <a:gd name="connsiteY126" fmla="*/ 486821 h 1208038"/>
              <a:gd name="connsiteX127" fmla="*/ 5809 w 760511"/>
              <a:gd name="connsiteY127" fmla="*/ 479094 h 1208038"/>
              <a:gd name="connsiteX128" fmla="*/ 8385 w 760511"/>
              <a:gd name="connsiteY128" fmla="*/ 461064 h 1208038"/>
              <a:gd name="connsiteX129" fmla="*/ 21264 w 760511"/>
              <a:gd name="connsiteY129" fmla="*/ 448185 h 1208038"/>
              <a:gd name="connsiteX130" fmla="*/ 23840 w 760511"/>
              <a:gd name="connsiteY130" fmla="*/ 409548 h 1208038"/>
              <a:gd name="connsiteX131" fmla="*/ 54749 w 760511"/>
              <a:gd name="connsiteY131" fmla="*/ 406972 h 1208038"/>
              <a:gd name="connsiteX132" fmla="*/ 62476 w 760511"/>
              <a:gd name="connsiteY132" fmla="*/ 404397 h 1208038"/>
              <a:gd name="connsiteX133" fmla="*/ 80507 w 760511"/>
              <a:gd name="connsiteY133" fmla="*/ 399245 h 1208038"/>
              <a:gd name="connsiteX134" fmla="*/ 88234 w 760511"/>
              <a:gd name="connsiteY134" fmla="*/ 394094 h 1208038"/>
              <a:gd name="connsiteX135" fmla="*/ 95961 w 760511"/>
              <a:gd name="connsiteY135" fmla="*/ 378639 h 1208038"/>
              <a:gd name="connsiteX136" fmla="*/ 88234 w 760511"/>
              <a:gd name="connsiteY136" fmla="*/ 376063 h 1208038"/>
              <a:gd name="connsiteX137" fmla="*/ 80507 w 760511"/>
              <a:gd name="connsiteY137" fmla="*/ 378639 h 1208038"/>
              <a:gd name="connsiteX138" fmla="*/ 65052 w 760511"/>
              <a:gd name="connsiteY138" fmla="*/ 373487 h 1208038"/>
              <a:gd name="connsiteX139" fmla="*/ 59901 w 760511"/>
              <a:gd name="connsiteY139" fmla="*/ 334851 h 1208038"/>
              <a:gd name="connsiteX140" fmla="*/ 75355 w 760511"/>
              <a:gd name="connsiteY140" fmla="*/ 324548 h 1208038"/>
              <a:gd name="connsiteX141" fmla="*/ 72779 w 760511"/>
              <a:gd name="connsiteY141" fmla="*/ 288487 h 1208038"/>
              <a:gd name="connsiteX142" fmla="*/ 77931 w 760511"/>
              <a:gd name="connsiteY142" fmla="*/ 280759 h 1208038"/>
              <a:gd name="connsiteX143" fmla="*/ 85658 w 760511"/>
              <a:gd name="connsiteY143" fmla="*/ 275608 h 1208038"/>
              <a:gd name="connsiteX144" fmla="*/ 85658 w 760511"/>
              <a:gd name="connsiteY144" fmla="*/ 244699 h 1208038"/>
              <a:gd name="connsiteX145" fmla="*/ 75355 w 760511"/>
              <a:gd name="connsiteY145" fmla="*/ 234396 h 1208038"/>
              <a:gd name="connsiteX146" fmla="*/ 67628 w 760511"/>
              <a:gd name="connsiteY146" fmla="*/ 224092 h 1208038"/>
              <a:gd name="connsiteX147" fmla="*/ 62476 w 760511"/>
              <a:gd name="connsiteY147" fmla="*/ 216365 h 1208038"/>
              <a:gd name="connsiteX148" fmla="*/ 47022 w 760511"/>
              <a:gd name="connsiteY148" fmla="*/ 200910 h 1208038"/>
              <a:gd name="connsiteX149" fmla="*/ 47022 w 760511"/>
              <a:gd name="connsiteY149" fmla="*/ 177728 h 1208038"/>
              <a:gd name="connsiteX150" fmla="*/ 52173 w 760511"/>
              <a:gd name="connsiteY150" fmla="*/ 170001 h 1208038"/>
              <a:gd name="connsiteX151" fmla="*/ 62476 w 760511"/>
              <a:gd name="connsiteY151" fmla="*/ 146819 h 1208038"/>
              <a:gd name="connsiteX152" fmla="*/ 70204 w 760511"/>
              <a:gd name="connsiteY152" fmla="*/ 141668 h 1208038"/>
              <a:gd name="connsiteX153" fmla="*/ 80507 w 760511"/>
              <a:gd name="connsiteY153" fmla="*/ 139092 h 1208038"/>
              <a:gd name="connsiteX154" fmla="*/ 95961 w 760511"/>
              <a:gd name="connsiteY154" fmla="*/ 133940 h 1208038"/>
              <a:gd name="connsiteX155" fmla="*/ 121719 w 760511"/>
              <a:gd name="connsiteY155" fmla="*/ 126213 h 1208038"/>
              <a:gd name="connsiteX0" fmla="*/ 130413 w 769205"/>
              <a:gd name="connsiteY0" fmla="*/ 126213 h 1208038"/>
              <a:gd name="connsiteX1" fmla="*/ 127837 w 769205"/>
              <a:gd name="connsiteY1" fmla="*/ 162274 h 1208038"/>
              <a:gd name="connsiteX2" fmla="*/ 210262 w 769205"/>
              <a:gd name="connsiteY2" fmla="*/ 162274 h 1208038"/>
              <a:gd name="connsiteX3" fmla="*/ 364809 w 769205"/>
              <a:gd name="connsiteY3" fmla="*/ 170001 h 1208038"/>
              <a:gd name="connsiteX4" fmla="*/ 359657 w 769205"/>
              <a:gd name="connsiteY4" fmla="*/ 100455 h 1208038"/>
              <a:gd name="connsiteX5" fmla="*/ 380263 w 769205"/>
              <a:gd name="connsiteY5" fmla="*/ 87576 h 1208038"/>
              <a:gd name="connsiteX6" fmla="*/ 377688 w 769205"/>
              <a:gd name="connsiteY6" fmla="*/ 0 h 1208038"/>
              <a:gd name="connsiteX7" fmla="*/ 406021 w 769205"/>
              <a:gd name="connsiteY7" fmla="*/ 2576 h 1208038"/>
              <a:gd name="connsiteX8" fmla="*/ 454961 w 769205"/>
              <a:gd name="connsiteY8" fmla="*/ 15455 h 1208038"/>
              <a:gd name="connsiteX9" fmla="*/ 491022 w 769205"/>
              <a:gd name="connsiteY9" fmla="*/ 69546 h 1208038"/>
              <a:gd name="connsiteX10" fmla="*/ 545113 w 769205"/>
              <a:gd name="connsiteY10" fmla="*/ 74697 h 1208038"/>
              <a:gd name="connsiteX11" fmla="*/ 591477 w 769205"/>
              <a:gd name="connsiteY11" fmla="*/ 128789 h 1208038"/>
              <a:gd name="connsiteX12" fmla="*/ 599204 w 769205"/>
              <a:gd name="connsiteY12" fmla="*/ 154547 h 1208038"/>
              <a:gd name="connsiteX13" fmla="*/ 648144 w 769205"/>
              <a:gd name="connsiteY13" fmla="*/ 164850 h 1208038"/>
              <a:gd name="connsiteX14" fmla="*/ 648144 w 769205"/>
              <a:gd name="connsiteY14" fmla="*/ 164850 h 1208038"/>
              <a:gd name="connsiteX15" fmla="*/ 681629 w 769205"/>
              <a:gd name="connsiteY15" fmla="*/ 172577 h 1208038"/>
              <a:gd name="connsiteX16" fmla="*/ 704811 w 769205"/>
              <a:gd name="connsiteY16" fmla="*/ 234396 h 1208038"/>
              <a:gd name="connsiteX17" fmla="*/ 715114 w 769205"/>
              <a:gd name="connsiteY17" fmla="*/ 314245 h 1208038"/>
              <a:gd name="connsiteX18" fmla="*/ 743448 w 769205"/>
              <a:gd name="connsiteY18" fmla="*/ 329699 h 1208038"/>
              <a:gd name="connsiteX19" fmla="*/ 758902 w 769205"/>
              <a:gd name="connsiteY19" fmla="*/ 334851 h 1208038"/>
              <a:gd name="connsiteX20" fmla="*/ 764054 w 769205"/>
              <a:gd name="connsiteY20" fmla="*/ 365760 h 1208038"/>
              <a:gd name="connsiteX21" fmla="*/ 769205 w 769205"/>
              <a:gd name="connsiteY21" fmla="*/ 378639 h 1208038"/>
              <a:gd name="connsiteX22" fmla="*/ 709962 w 769205"/>
              <a:gd name="connsiteY22" fmla="*/ 430154 h 1208038"/>
              <a:gd name="connsiteX23" fmla="*/ 699659 w 769205"/>
              <a:gd name="connsiteY23" fmla="*/ 458488 h 1208038"/>
              <a:gd name="connsiteX24" fmla="*/ 712538 w 769205"/>
              <a:gd name="connsiteY24" fmla="*/ 507428 h 1208038"/>
              <a:gd name="connsiteX25" fmla="*/ 632689 w 769205"/>
              <a:gd name="connsiteY25" fmla="*/ 607883 h 1208038"/>
              <a:gd name="connsiteX26" fmla="*/ 676477 w 769205"/>
              <a:gd name="connsiteY26" fmla="*/ 615610 h 1208038"/>
              <a:gd name="connsiteX27" fmla="*/ 640417 w 769205"/>
              <a:gd name="connsiteY27" fmla="*/ 636216 h 1208038"/>
              <a:gd name="connsiteX28" fmla="*/ 668750 w 769205"/>
              <a:gd name="connsiteY28" fmla="*/ 661974 h 1208038"/>
              <a:gd name="connsiteX29" fmla="*/ 661023 w 769205"/>
              <a:gd name="connsiteY29" fmla="*/ 674853 h 1208038"/>
              <a:gd name="connsiteX30" fmla="*/ 642992 w 769205"/>
              <a:gd name="connsiteY30" fmla="*/ 672277 h 1208038"/>
              <a:gd name="connsiteX31" fmla="*/ 642992 w 769205"/>
              <a:gd name="connsiteY31" fmla="*/ 687732 h 1208038"/>
              <a:gd name="connsiteX32" fmla="*/ 614658 w 769205"/>
              <a:gd name="connsiteY32" fmla="*/ 695459 h 1208038"/>
              <a:gd name="connsiteX33" fmla="*/ 614659 w 769205"/>
              <a:gd name="connsiteY33" fmla="*/ 795914 h 1208038"/>
              <a:gd name="connsiteX34" fmla="*/ 596628 w 769205"/>
              <a:gd name="connsiteY34" fmla="*/ 806217 h 1208038"/>
              <a:gd name="connsiteX35" fmla="*/ 612083 w 769205"/>
              <a:gd name="connsiteY35" fmla="*/ 834551 h 1208038"/>
              <a:gd name="connsiteX36" fmla="*/ 604356 w 769205"/>
              <a:gd name="connsiteY36" fmla="*/ 855157 h 1208038"/>
              <a:gd name="connsiteX37" fmla="*/ 591477 w 769205"/>
              <a:gd name="connsiteY37" fmla="*/ 865460 h 1208038"/>
              <a:gd name="connsiteX38" fmla="*/ 586325 w 769205"/>
              <a:gd name="connsiteY38" fmla="*/ 950461 h 1208038"/>
              <a:gd name="connsiteX39" fmla="*/ 534810 w 769205"/>
              <a:gd name="connsiteY39" fmla="*/ 947885 h 1208038"/>
              <a:gd name="connsiteX40" fmla="*/ 527082 w 769205"/>
              <a:gd name="connsiteY40" fmla="*/ 981370 h 1208038"/>
              <a:gd name="connsiteX41" fmla="*/ 527082 w 769205"/>
              <a:gd name="connsiteY41" fmla="*/ 1022583 h 1208038"/>
              <a:gd name="connsiteX42" fmla="*/ 576022 w 769205"/>
              <a:gd name="connsiteY42" fmla="*/ 1020007 h 1208038"/>
              <a:gd name="connsiteX43" fmla="*/ 581174 w 769205"/>
              <a:gd name="connsiteY43" fmla="*/ 1048340 h 1208038"/>
              <a:gd name="connsiteX44" fmla="*/ 578598 w 769205"/>
              <a:gd name="connsiteY44" fmla="*/ 1071522 h 1208038"/>
              <a:gd name="connsiteX45" fmla="*/ 565719 w 769205"/>
              <a:gd name="connsiteY45" fmla="*/ 1086977 h 1208038"/>
              <a:gd name="connsiteX46" fmla="*/ 534810 w 769205"/>
              <a:gd name="connsiteY46" fmla="*/ 1099856 h 1208038"/>
              <a:gd name="connsiteX47" fmla="*/ 532234 w 769205"/>
              <a:gd name="connsiteY47" fmla="*/ 1107583 h 1208038"/>
              <a:gd name="connsiteX48" fmla="*/ 514204 w 769205"/>
              <a:gd name="connsiteY48" fmla="*/ 1102432 h 1208038"/>
              <a:gd name="connsiteX49" fmla="*/ 501325 w 769205"/>
              <a:gd name="connsiteY49" fmla="*/ 1105007 h 1208038"/>
              <a:gd name="connsiteX50" fmla="*/ 503900 w 769205"/>
              <a:gd name="connsiteY50" fmla="*/ 1117886 h 1208038"/>
              <a:gd name="connsiteX51" fmla="*/ 514204 w 769205"/>
              <a:gd name="connsiteY51" fmla="*/ 1133341 h 1208038"/>
              <a:gd name="connsiteX52" fmla="*/ 509052 w 769205"/>
              <a:gd name="connsiteY52" fmla="*/ 1141068 h 1208038"/>
              <a:gd name="connsiteX53" fmla="*/ 478143 w 769205"/>
              <a:gd name="connsiteY53" fmla="*/ 1135917 h 1208038"/>
              <a:gd name="connsiteX54" fmla="*/ 472991 w 769205"/>
              <a:gd name="connsiteY54" fmla="*/ 1128189 h 1208038"/>
              <a:gd name="connsiteX55" fmla="*/ 470415 w 769205"/>
              <a:gd name="connsiteY55" fmla="*/ 1120462 h 1208038"/>
              <a:gd name="connsiteX56" fmla="*/ 454961 w 769205"/>
              <a:gd name="connsiteY56" fmla="*/ 1110159 h 1208038"/>
              <a:gd name="connsiteX57" fmla="*/ 449809 w 769205"/>
              <a:gd name="connsiteY57" fmla="*/ 1105007 h 1208038"/>
              <a:gd name="connsiteX58" fmla="*/ 442082 w 769205"/>
              <a:gd name="connsiteY58" fmla="*/ 1156523 h 1208038"/>
              <a:gd name="connsiteX59" fmla="*/ 406021 w 769205"/>
              <a:gd name="connsiteY59" fmla="*/ 1153947 h 1208038"/>
              <a:gd name="connsiteX60" fmla="*/ 393142 w 769205"/>
              <a:gd name="connsiteY60" fmla="*/ 1171977 h 1208038"/>
              <a:gd name="connsiteX61" fmla="*/ 385415 w 769205"/>
              <a:gd name="connsiteY61" fmla="*/ 1197735 h 1208038"/>
              <a:gd name="connsiteX62" fmla="*/ 369960 w 769205"/>
              <a:gd name="connsiteY62" fmla="*/ 1202887 h 1208038"/>
              <a:gd name="connsiteX63" fmla="*/ 362233 w 769205"/>
              <a:gd name="connsiteY63" fmla="*/ 1205463 h 1208038"/>
              <a:gd name="connsiteX64" fmla="*/ 354506 w 769205"/>
              <a:gd name="connsiteY64" fmla="*/ 1208038 h 1208038"/>
              <a:gd name="connsiteX65" fmla="*/ 321020 w 769205"/>
              <a:gd name="connsiteY65" fmla="*/ 1205463 h 1208038"/>
              <a:gd name="connsiteX66" fmla="*/ 305566 w 769205"/>
              <a:gd name="connsiteY66" fmla="*/ 1200311 h 1208038"/>
              <a:gd name="connsiteX67" fmla="*/ 297839 w 769205"/>
              <a:gd name="connsiteY67" fmla="*/ 1197735 h 1208038"/>
              <a:gd name="connsiteX68" fmla="*/ 287535 w 769205"/>
              <a:gd name="connsiteY68" fmla="*/ 1182281 h 1208038"/>
              <a:gd name="connsiteX69" fmla="*/ 282384 w 769205"/>
              <a:gd name="connsiteY69" fmla="*/ 1174553 h 1208038"/>
              <a:gd name="connsiteX70" fmla="*/ 277232 w 769205"/>
              <a:gd name="connsiteY70" fmla="*/ 1156523 h 1208038"/>
              <a:gd name="connsiteX71" fmla="*/ 279808 w 769205"/>
              <a:gd name="connsiteY71" fmla="*/ 1146220 h 1208038"/>
              <a:gd name="connsiteX72" fmla="*/ 287535 w 769205"/>
              <a:gd name="connsiteY72" fmla="*/ 1143644 h 1208038"/>
              <a:gd name="connsiteX73" fmla="*/ 290111 w 769205"/>
              <a:gd name="connsiteY73" fmla="*/ 1135917 h 1208038"/>
              <a:gd name="connsiteX74" fmla="*/ 287535 w 769205"/>
              <a:gd name="connsiteY74" fmla="*/ 1120462 h 1208038"/>
              <a:gd name="connsiteX75" fmla="*/ 279808 w 769205"/>
              <a:gd name="connsiteY75" fmla="*/ 1117886 h 1208038"/>
              <a:gd name="connsiteX76" fmla="*/ 261778 w 769205"/>
              <a:gd name="connsiteY76" fmla="*/ 1115310 h 1208038"/>
              <a:gd name="connsiteX77" fmla="*/ 256626 w 769205"/>
              <a:gd name="connsiteY77" fmla="*/ 1107583 h 1208038"/>
              <a:gd name="connsiteX78" fmla="*/ 282384 w 769205"/>
              <a:gd name="connsiteY78" fmla="*/ 1097280 h 1208038"/>
              <a:gd name="connsiteX79" fmla="*/ 279808 w 769205"/>
              <a:gd name="connsiteY79" fmla="*/ 1084401 h 1208038"/>
              <a:gd name="connsiteX80" fmla="*/ 259202 w 769205"/>
              <a:gd name="connsiteY80" fmla="*/ 1066371 h 1208038"/>
              <a:gd name="connsiteX81" fmla="*/ 243747 w 769205"/>
              <a:gd name="connsiteY81" fmla="*/ 1061219 h 1208038"/>
              <a:gd name="connsiteX82" fmla="*/ 220565 w 769205"/>
              <a:gd name="connsiteY82" fmla="*/ 1068947 h 1208038"/>
              <a:gd name="connsiteX83" fmla="*/ 220565 w 769205"/>
              <a:gd name="connsiteY83" fmla="*/ 1071522 h 1208038"/>
              <a:gd name="connsiteX84" fmla="*/ 169050 w 769205"/>
              <a:gd name="connsiteY84" fmla="*/ 1076674 h 1208038"/>
              <a:gd name="connsiteX85" fmla="*/ 174201 w 769205"/>
              <a:gd name="connsiteY85" fmla="*/ 1058643 h 1208038"/>
              <a:gd name="connsiteX86" fmla="*/ 161322 w 769205"/>
              <a:gd name="connsiteY86" fmla="*/ 1001976 h 1208038"/>
              <a:gd name="connsiteX87" fmla="*/ 174201 w 769205"/>
              <a:gd name="connsiteY87" fmla="*/ 978794 h 1208038"/>
              <a:gd name="connsiteX88" fmla="*/ 189656 w 769205"/>
              <a:gd name="connsiteY88" fmla="*/ 940158 h 1208038"/>
              <a:gd name="connsiteX89" fmla="*/ 205111 w 769205"/>
              <a:gd name="connsiteY89" fmla="*/ 891218 h 1208038"/>
              <a:gd name="connsiteX90" fmla="*/ 207686 w 769205"/>
              <a:gd name="connsiteY90" fmla="*/ 875763 h 1208038"/>
              <a:gd name="connsiteX91" fmla="*/ 205111 w 769205"/>
              <a:gd name="connsiteY91" fmla="*/ 857733 h 1208038"/>
              <a:gd name="connsiteX92" fmla="*/ 199959 w 769205"/>
              <a:gd name="connsiteY92" fmla="*/ 850006 h 1208038"/>
              <a:gd name="connsiteX93" fmla="*/ 192232 w 769205"/>
              <a:gd name="connsiteY93" fmla="*/ 847430 h 1208038"/>
              <a:gd name="connsiteX94" fmla="*/ 151019 w 769205"/>
              <a:gd name="connsiteY94" fmla="*/ 834551 h 1208038"/>
              <a:gd name="connsiteX95" fmla="*/ 156171 w 769205"/>
              <a:gd name="connsiteY95" fmla="*/ 826824 h 1208038"/>
              <a:gd name="connsiteX96" fmla="*/ 161322 w 769205"/>
              <a:gd name="connsiteY96" fmla="*/ 813945 h 1208038"/>
              <a:gd name="connsiteX97" fmla="*/ 171626 w 769205"/>
              <a:gd name="connsiteY97" fmla="*/ 790763 h 1208038"/>
              <a:gd name="connsiteX98" fmla="*/ 174201 w 769205"/>
              <a:gd name="connsiteY98" fmla="*/ 783036 h 1208038"/>
              <a:gd name="connsiteX99" fmla="*/ 176777 w 769205"/>
              <a:gd name="connsiteY99" fmla="*/ 775308 h 1208038"/>
              <a:gd name="connsiteX100" fmla="*/ 166474 w 769205"/>
              <a:gd name="connsiteY100" fmla="*/ 752126 h 1208038"/>
              <a:gd name="connsiteX101" fmla="*/ 156171 w 769205"/>
              <a:gd name="connsiteY101" fmla="*/ 749550 h 1208038"/>
              <a:gd name="connsiteX102" fmla="*/ 140716 w 769205"/>
              <a:gd name="connsiteY102" fmla="*/ 744399 h 1208038"/>
              <a:gd name="connsiteX103" fmla="*/ 125262 w 769205"/>
              <a:gd name="connsiteY103" fmla="*/ 731520 h 1208038"/>
              <a:gd name="connsiteX104" fmla="*/ 117534 w 769205"/>
              <a:gd name="connsiteY104" fmla="*/ 726368 h 1208038"/>
              <a:gd name="connsiteX105" fmla="*/ 107231 w 769205"/>
              <a:gd name="connsiteY105" fmla="*/ 710914 h 1208038"/>
              <a:gd name="connsiteX106" fmla="*/ 102080 w 769205"/>
              <a:gd name="connsiteY106" fmla="*/ 695459 h 1208038"/>
              <a:gd name="connsiteX107" fmla="*/ 104655 w 769205"/>
              <a:gd name="connsiteY107" fmla="*/ 659398 h 1208038"/>
              <a:gd name="connsiteX108" fmla="*/ 120110 w 769205"/>
              <a:gd name="connsiteY108" fmla="*/ 654247 h 1208038"/>
              <a:gd name="connsiteX109" fmla="*/ 127837 w 769205"/>
              <a:gd name="connsiteY109" fmla="*/ 651671 h 1208038"/>
              <a:gd name="connsiteX110" fmla="*/ 135565 w 769205"/>
              <a:gd name="connsiteY110" fmla="*/ 649095 h 1208038"/>
              <a:gd name="connsiteX111" fmla="*/ 132989 w 769205"/>
              <a:gd name="connsiteY111" fmla="*/ 641368 h 1208038"/>
              <a:gd name="connsiteX112" fmla="*/ 125262 w 769205"/>
              <a:gd name="connsiteY112" fmla="*/ 636216 h 1208038"/>
              <a:gd name="connsiteX113" fmla="*/ 84050 w 769205"/>
              <a:gd name="connsiteY113" fmla="*/ 628489 h 1208038"/>
              <a:gd name="connsiteX114" fmla="*/ 91776 w 769205"/>
              <a:gd name="connsiteY114" fmla="*/ 605307 h 1208038"/>
              <a:gd name="connsiteX115" fmla="*/ 127837 w 769205"/>
              <a:gd name="connsiteY115" fmla="*/ 574398 h 1208038"/>
              <a:gd name="connsiteX116" fmla="*/ 112383 w 769205"/>
              <a:gd name="connsiteY116" fmla="*/ 571822 h 1208038"/>
              <a:gd name="connsiteX117" fmla="*/ 109807 w 769205"/>
              <a:gd name="connsiteY117" fmla="*/ 564095 h 1208038"/>
              <a:gd name="connsiteX118" fmla="*/ 107231 w 769205"/>
              <a:gd name="connsiteY118" fmla="*/ 540913 h 1208038"/>
              <a:gd name="connsiteX119" fmla="*/ 99504 w 769205"/>
              <a:gd name="connsiteY119" fmla="*/ 538337 h 1208038"/>
              <a:gd name="connsiteX120" fmla="*/ 81473 w 769205"/>
              <a:gd name="connsiteY120" fmla="*/ 540913 h 1208038"/>
              <a:gd name="connsiteX121" fmla="*/ 71170 w 769205"/>
              <a:gd name="connsiteY121" fmla="*/ 553792 h 1208038"/>
              <a:gd name="connsiteX122" fmla="*/ 66019 w 769205"/>
              <a:gd name="connsiteY122" fmla="*/ 561519 h 1208038"/>
              <a:gd name="connsiteX123" fmla="*/ 55716 w 769205"/>
              <a:gd name="connsiteY123" fmla="*/ 540913 h 1208038"/>
              <a:gd name="connsiteX124" fmla="*/ 45413 w 769205"/>
              <a:gd name="connsiteY124" fmla="*/ 525458 h 1208038"/>
              <a:gd name="connsiteX125" fmla="*/ 32534 w 769205"/>
              <a:gd name="connsiteY125" fmla="*/ 510003 h 1208038"/>
              <a:gd name="connsiteX126" fmla="*/ 19655 w 769205"/>
              <a:gd name="connsiteY126" fmla="*/ 486821 h 1208038"/>
              <a:gd name="connsiteX127" fmla="*/ 14503 w 769205"/>
              <a:gd name="connsiteY127" fmla="*/ 479094 h 1208038"/>
              <a:gd name="connsiteX128" fmla="*/ 4200 w 769205"/>
              <a:gd name="connsiteY128" fmla="*/ 458488 h 1208038"/>
              <a:gd name="connsiteX129" fmla="*/ 29958 w 769205"/>
              <a:gd name="connsiteY129" fmla="*/ 448185 h 1208038"/>
              <a:gd name="connsiteX130" fmla="*/ 32534 w 769205"/>
              <a:gd name="connsiteY130" fmla="*/ 409548 h 1208038"/>
              <a:gd name="connsiteX131" fmla="*/ 63443 w 769205"/>
              <a:gd name="connsiteY131" fmla="*/ 406972 h 1208038"/>
              <a:gd name="connsiteX132" fmla="*/ 71170 w 769205"/>
              <a:gd name="connsiteY132" fmla="*/ 404397 h 1208038"/>
              <a:gd name="connsiteX133" fmla="*/ 89201 w 769205"/>
              <a:gd name="connsiteY133" fmla="*/ 399245 h 1208038"/>
              <a:gd name="connsiteX134" fmla="*/ 96928 w 769205"/>
              <a:gd name="connsiteY134" fmla="*/ 394094 h 1208038"/>
              <a:gd name="connsiteX135" fmla="*/ 104655 w 769205"/>
              <a:gd name="connsiteY135" fmla="*/ 378639 h 1208038"/>
              <a:gd name="connsiteX136" fmla="*/ 96928 w 769205"/>
              <a:gd name="connsiteY136" fmla="*/ 376063 h 1208038"/>
              <a:gd name="connsiteX137" fmla="*/ 89201 w 769205"/>
              <a:gd name="connsiteY137" fmla="*/ 378639 h 1208038"/>
              <a:gd name="connsiteX138" fmla="*/ 73746 w 769205"/>
              <a:gd name="connsiteY138" fmla="*/ 373487 h 1208038"/>
              <a:gd name="connsiteX139" fmla="*/ 68595 w 769205"/>
              <a:gd name="connsiteY139" fmla="*/ 334851 h 1208038"/>
              <a:gd name="connsiteX140" fmla="*/ 84049 w 769205"/>
              <a:gd name="connsiteY140" fmla="*/ 324548 h 1208038"/>
              <a:gd name="connsiteX141" fmla="*/ 81473 w 769205"/>
              <a:gd name="connsiteY141" fmla="*/ 288487 h 1208038"/>
              <a:gd name="connsiteX142" fmla="*/ 86625 w 769205"/>
              <a:gd name="connsiteY142" fmla="*/ 280759 h 1208038"/>
              <a:gd name="connsiteX143" fmla="*/ 94352 w 769205"/>
              <a:gd name="connsiteY143" fmla="*/ 275608 h 1208038"/>
              <a:gd name="connsiteX144" fmla="*/ 94352 w 769205"/>
              <a:gd name="connsiteY144" fmla="*/ 244699 h 1208038"/>
              <a:gd name="connsiteX145" fmla="*/ 84049 w 769205"/>
              <a:gd name="connsiteY145" fmla="*/ 234396 h 1208038"/>
              <a:gd name="connsiteX146" fmla="*/ 76322 w 769205"/>
              <a:gd name="connsiteY146" fmla="*/ 224092 h 1208038"/>
              <a:gd name="connsiteX147" fmla="*/ 71170 w 769205"/>
              <a:gd name="connsiteY147" fmla="*/ 216365 h 1208038"/>
              <a:gd name="connsiteX148" fmla="*/ 55716 w 769205"/>
              <a:gd name="connsiteY148" fmla="*/ 200910 h 1208038"/>
              <a:gd name="connsiteX149" fmla="*/ 55716 w 769205"/>
              <a:gd name="connsiteY149" fmla="*/ 177728 h 1208038"/>
              <a:gd name="connsiteX150" fmla="*/ 60867 w 769205"/>
              <a:gd name="connsiteY150" fmla="*/ 170001 h 1208038"/>
              <a:gd name="connsiteX151" fmla="*/ 71170 w 769205"/>
              <a:gd name="connsiteY151" fmla="*/ 146819 h 1208038"/>
              <a:gd name="connsiteX152" fmla="*/ 78898 w 769205"/>
              <a:gd name="connsiteY152" fmla="*/ 141668 h 1208038"/>
              <a:gd name="connsiteX153" fmla="*/ 89201 w 769205"/>
              <a:gd name="connsiteY153" fmla="*/ 139092 h 1208038"/>
              <a:gd name="connsiteX154" fmla="*/ 104655 w 769205"/>
              <a:gd name="connsiteY154" fmla="*/ 133940 h 1208038"/>
              <a:gd name="connsiteX155" fmla="*/ 130413 w 769205"/>
              <a:gd name="connsiteY155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87410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49550 h 1208038"/>
              <a:gd name="connsiteX102" fmla="*/ 138470 w 766959"/>
              <a:gd name="connsiteY102" fmla="*/ 744399 h 1208038"/>
              <a:gd name="connsiteX103" fmla="*/ 123016 w 766959"/>
              <a:gd name="connsiteY103" fmla="*/ 731520 h 1208038"/>
              <a:gd name="connsiteX104" fmla="*/ 115288 w 766959"/>
              <a:gd name="connsiteY104" fmla="*/ 726368 h 1208038"/>
              <a:gd name="connsiteX105" fmla="*/ 104985 w 766959"/>
              <a:gd name="connsiteY105" fmla="*/ 710914 h 1208038"/>
              <a:gd name="connsiteX106" fmla="*/ 99834 w 766959"/>
              <a:gd name="connsiteY106" fmla="*/ 695459 h 1208038"/>
              <a:gd name="connsiteX107" fmla="*/ 102409 w 766959"/>
              <a:gd name="connsiteY107" fmla="*/ 659398 h 1208038"/>
              <a:gd name="connsiteX108" fmla="*/ 117864 w 766959"/>
              <a:gd name="connsiteY108" fmla="*/ 654247 h 1208038"/>
              <a:gd name="connsiteX109" fmla="*/ 125591 w 766959"/>
              <a:gd name="connsiteY109" fmla="*/ 651671 h 1208038"/>
              <a:gd name="connsiteX110" fmla="*/ 133319 w 766959"/>
              <a:gd name="connsiteY110" fmla="*/ 649095 h 1208038"/>
              <a:gd name="connsiteX111" fmla="*/ 130743 w 766959"/>
              <a:gd name="connsiteY111" fmla="*/ 641368 h 1208038"/>
              <a:gd name="connsiteX112" fmla="*/ 123016 w 766959"/>
              <a:gd name="connsiteY112" fmla="*/ 636216 h 1208038"/>
              <a:gd name="connsiteX113" fmla="*/ 81804 w 766959"/>
              <a:gd name="connsiteY113" fmla="*/ 628489 h 1208038"/>
              <a:gd name="connsiteX114" fmla="*/ 89530 w 766959"/>
              <a:gd name="connsiteY114" fmla="*/ 605307 h 1208038"/>
              <a:gd name="connsiteX115" fmla="*/ 125591 w 766959"/>
              <a:gd name="connsiteY115" fmla="*/ 574398 h 1208038"/>
              <a:gd name="connsiteX116" fmla="*/ 110137 w 766959"/>
              <a:gd name="connsiteY116" fmla="*/ 571822 h 1208038"/>
              <a:gd name="connsiteX117" fmla="*/ 107561 w 766959"/>
              <a:gd name="connsiteY117" fmla="*/ 564095 h 1208038"/>
              <a:gd name="connsiteX118" fmla="*/ 104985 w 766959"/>
              <a:gd name="connsiteY118" fmla="*/ 540913 h 1208038"/>
              <a:gd name="connsiteX119" fmla="*/ 97258 w 766959"/>
              <a:gd name="connsiteY119" fmla="*/ 538337 h 1208038"/>
              <a:gd name="connsiteX120" fmla="*/ 79227 w 766959"/>
              <a:gd name="connsiteY120" fmla="*/ 540913 h 1208038"/>
              <a:gd name="connsiteX121" fmla="*/ 68924 w 766959"/>
              <a:gd name="connsiteY121" fmla="*/ 553792 h 1208038"/>
              <a:gd name="connsiteX122" fmla="*/ 63773 w 766959"/>
              <a:gd name="connsiteY122" fmla="*/ 561519 h 1208038"/>
              <a:gd name="connsiteX123" fmla="*/ 53470 w 766959"/>
              <a:gd name="connsiteY123" fmla="*/ 540913 h 1208038"/>
              <a:gd name="connsiteX124" fmla="*/ 43167 w 766959"/>
              <a:gd name="connsiteY124" fmla="*/ 525458 h 1208038"/>
              <a:gd name="connsiteX125" fmla="*/ 30288 w 766959"/>
              <a:gd name="connsiteY125" fmla="*/ 510003 h 1208038"/>
              <a:gd name="connsiteX126" fmla="*/ 17409 w 766959"/>
              <a:gd name="connsiteY126" fmla="*/ 486821 h 1208038"/>
              <a:gd name="connsiteX127" fmla="*/ 12257 w 766959"/>
              <a:gd name="connsiteY127" fmla="*/ 479094 h 1208038"/>
              <a:gd name="connsiteX128" fmla="*/ 4530 w 766959"/>
              <a:gd name="connsiteY128" fmla="*/ 455913 h 1208038"/>
              <a:gd name="connsiteX129" fmla="*/ 27712 w 766959"/>
              <a:gd name="connsiteY129" fmla="*/ 448185 h 1208038"/>
              <a:gd name="connsiteX130" fmla="*/ 30288 w 766959"/>
              <a:gd name="connsiteY130" fmla="*/ 409548 h 1208038"/>
              <a:gd name="connsiteX131" fmla="*/ 61197 w 766959"/>
              <a:gd name="connsiteY131" fmla="*/ 406972 h 1208038"/>
              <a:gd name="connsiteX132" fmla="*/ 68924 w 766959"/>
              <a:gd name="connsiteY132" fmla="*/ 404397 h 1208038"/>
              <a:gd name="connsiteX133" fmla="*/ 86955 w 766959"/>
              <a:gd name="connsiteY133" fmla="*/ 399245 h 1208038"/>
              <a:gd name="connsiteX134" fmla="*/ 94682 w 766959"/>
              <a:gd name="connsiteY134" fmla="*/ 394094 h 1208038"/>
              <a:gd name="connsiteX135" fmla="*/ 102409 w 766959"/>
              <a:gd name="connsiteY135" fmla="*/ 378639 h 1208038"/>
              <a:gd name="connsiteX136" fmla="*/ 94682 w 766959"/>
              <a:gd name="connsiteY136" fmla="*/ 376063 h 1208038"/>
              <a:gd name="connsiteX137" fmla="*/ 86955 w 766959"/>
              <a:gd name="connsiteY137" fmla="*/ 378639 h 1208038"/>
              <a:gd name="connsiteX138" fmla="*/ 71500 w 766959"/>
              <a:gd name="connsiteY138" fmla="*/ 373487 h 1208038"/>
              <a:gd name="connsiteX139" fmla="*/ 66349 w 766959"/>
              <a:gd name="connsiteY139" fmla="*/ 334851 h 1208038"/>
              <a:gd name="connsiteX140" fmla="*/ 81803 w 766959"/>
              <a:gd name="connsiteY140" fmla="*/ 324548 h 1208038"/>
              <a:gd name="connsiteX141" fmla="*/ 79227 w 766959"/>
              <a:gd name="connsiteY141" fmla="*/ 288487 h 1208038"/>
              <a:gd name="connsiteX142" fmla="*/ 84379 w 766959"/>
              <a:gd name="connsiteY142" fmla="*/ 280759 h 1208038"/>
              <a:gd name="connsiteX143" fmla="*/ 92106 w 766959"/>
              <a:gd name="connsiteY143" fmla="*/ 275608 h 1208038"/>
              <a:gd name="connsiteX144" fmla="*/ 92106 w 766959"/>
              <a:gd name="connsiteY144" fmla="*/ 244699 h 1208038"/>
              <a:gd name="connsiteX145" fmla="*/ 81803 w 766959"/>
              <a:gd name="connsiteY145" fmla="*/ 234396 h 1208038"/>
              <a:gd name="connsiteX146" fmla="*/ 74076 w 766959"/>
              <a:gd name="connsiteY146" fmla="*/ 224092 h 1208038"/>
              <a:gd name="connsiteX147" fmla="*/ 68924 w 766959"/>
              <a:gd name="connsiteY147" fmla="*/ 216365 h 1208038"/>
              <a:gd name="connsiteX148" fmla="*/ 53470 w 766959"/>
              <a:gd name="connsiteY148" fmla="*/ 200910 h 1208038"/>
              <a:gd name="connsiteX149" fmla="*/ 53470 w 766959"/>
              <a:gd name="connsiteY149" fmla="*/ 177728 h 1208038"/>
              <a:gd name="connsiteX150" fmla="*/ 58621 w 766959"/>
              <a:gd name="connsiteY150" fmla="*/ 170001 h 1208038"/>
              <a:gd name="connsiteX151" fmla="*/ 68924 w 766959"/>
              <a:gd name="connsiteY151" fmla="*/ 146819 h 1208038"/>
              <a:gd name="connsiteX152" fmla="*/ 76652 w 766959"/>
              <a:gd name="connsiteY152" fmla="*/ 141668 h 1208038"/>
              <a:gd name="connsiteX153" fmla="*/ 86955 w 766959"/>
              <a:gd name="connsiteY153" fmla="*/ 139092 h 1208038"/>
              <a:gd name="connsiteX154" fmla="*/ 102409 w 766959"/>
              <a:gd name="connsiteY154" fmla="*/ 133940 h 1208038"/>
              <a:gd name="connsiteX155" fmla="*/ 128167 w 766959"/>
              <a:gd name="connsiteY155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87410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49550 h 1208038"/>
              <a:gd name="connsiteX102" fmla="*/ 138470 w 766959"/>
              <a:gd name="connsiteY102" fmla="*/ 744399 h 1208038"/>
              <a:gd name="connsiteX103" fmla="*/ 123016 w 766959"/>
              <a:gd name="connsiteY103" fmla="*/ 731520 h 1208038"/>
              <a:gd name="connsiteX104" fmla="*/ 115288 w 766959"/>
              <a:gd name="connsiteY104" fmla="*/ 726368 h 1208038"/>
              <a:gd name="connsiteX105" fmla="*/ 104985 w 766959"/>
              <a:gd name="connsiteY105" fmla="*/ 710914 h 1208038"/>
              <a:gd name="connsiteX106" fmla="*/ 99834 w 766959"/>
              <a:gd name="connsiteY106" fmla="*/ 695459 h 1208038"/>
              <a:gd name="connsiteX107" fmla="*/ 102409 w 766959"/>
              <a:gd name="connsiteY107" fmla="*/ 659398 h 1208038"/>
              <a:gd name="connsiteX108" fmla="*/ 117864 w 766959"/>
              <a:gd name="connsiteY108" fmla="*/ 654247 h 1208038"/>
              <a:gd name="connsiteX109" fmla="*/ 125591 w 766959"/>
              <a:gd name="connsiteY109" fmla="*/ 651671 h 1208038"/>
              <a:gd name="connsiteX110" fmla="*/ 133319 w 766959"/>
              <a:gd name="connsiteY110" fmla="*/ 649095 h 1208038"/>
              <a:gd name="connsiteX111" fmla="*/ 130743 w 766959"/>
              <a:gd name="connsiteY111" fmla="*/ 641368 h 1208038"/>
              <a:gd name="connsiteX112" fmla="*/ 123016 w 766959"/>
              <a:gd name="connsiteY112" fmla="*/ 636216 h 1208038"/>
              <a:gd name="connsiteX113" fmla="*/ 81804 w 766959"/>
              <a:gd name="connsiteY113" fmla="*/ 628489 h 1208038"/>
              <a:gd name="connsiteX114" fmla="*/ 89530 w 766959"/>
              <a:gd name="connsiteY114" fmla="*/ 605307 h 1208038"/>
              <a:gd name="connsiteX115" fmla="*/ 125591 w 766959"/>
              <a:gd name="connsiteY115" fmla="*/ 574398 h 1208038"/>
              <a:gd name="connsiteX116" fmla="*/ 110137 w 766959"/>
              <a:gd name="connsiteY116" fmla="*/ 571822 h 1208038"/>
              <a:gd name="connsiteX117" fmla="*/ 107561 w 766959"/>
              <a:gd name="connsiteY117" fmla="*/ 564095 h 1208038"/>
              <a:gd name="connsiteX118" fmla="*/ 104985 w 766959"/>
              <a:gd name="connsiteY118" fmla="*/ 540913 h 1208038"/>
              <a:gd name="connsiteX119" fmla="*/ 97258 w 766959"/>
              <a:gd name="connsiteY119" fmla="*/ 538337 h 1208038"/>
              <a:gd name="connsiteX120" fmla="*/ 79227 w 766959"/>
              <a:gd name="connsiteY120" fmla="*/ 540913 h 1208038"/>
              <a:gd name="connsiteX121" fmla="*/ 68924 w 766959"/>
              <a:gd name="connsiteY121" fmla="*/ 553792 h 1208038"/>
              <a:gd name="connsiteX122" fmla="*/ 63773 w 766959"/>
              <a:gd name="connsiteY122" fmla="*/ 561519 h 1208038"/>
              <a:gd name="connsiteX123" fmla="*/ 53470 w 766959"/>
              <a:gd name="connsiteY123" fmla="*/ 540913 h 1208038"/>
              <a:gd name="connsiteX124" fmla="*/ 43167 w 766959"/>
              <a:gd name="connsiteY124" fmla="*/ 525458 h 1208038"/>
              <a:gd name="connsiteX125" fmla="*/ 30288 w 766959"/>
              <a:gd name="connsiteY125" fmla="*/ 510003 h 1208038"/>
              <a:gd name="connsiteX126" fmla="*/ 17409 w 766959"/>
              <a:gd name="connsiteY126" fmla="*/ 486821 h 1208038"/>
              <a:gd name="connsiteX127" fmla="*/ 12257 w 766959"/>
              <a:gd name="connsiteY127" fmla="*/ 479094 h 1208038"/>
              <a:gd name="connsiteX128" fmla="*/ 4530 w 766959"/>
              <a:gd name="connsiteY128" fmla="*/ 455913 h 1208038"/>
              <a:gd name="connsiteX129" fmla="*/ 27712 w 766959"/>
              <a:gd name="connsiteY129" fmla="*/ 448185 h 1208038"/>
              <a:gd name="connsiteX130" fmla="*/ 30288 w 766959"/>
              <a:gd name="connsiteY130" fmla="*/ 409548 h 1208038"/>
              <a:gd name="connsiteX131" fmla="*/ 61197 w 766959"/>
              <a:gd name="connsiteY131" fmla="*/ 406972 h 1208038"/>
              <a:gd name="connsiteX132" fmla="*/ 68924 w 766959"/>
              <a:gd name="connsiteY132" fmla="*/ 404397 h 1208038"/>
              <a:gd name="connsiteX133" fmla="*/ 86955 w 766959"/>
              <a:gd name="connsiteY133" fmla="*/ 399245 h 1208038"/>
              <a:gd name="connsiteX134" fmla="*/ 94682 w 766959"/>
              <a:gd name="connsiteY134" fmla="*/ 394094 h 1208038"/>
              <a:gd name="connsiteX135" fmla="*/ 102409 w 766959"/>
              <a:gd name="connsiteY135" fmla="*/ 378639 h 1208038"/>
              <a:gd name="connsiteX136" fmla="*/ 94682 w 766959"/>
              <a:gd name="connsiteY136" fmla="*/ 376063 h 1208038"/>
              <a:gd name="connsiteX137" fmla="*/ 86955 w 766959"/>
              <a:gd name="connsiteY137" fmla="*/ 378639 h 1208038"/>
              <a:gd name="connsiteX138" fmla="*/ 71500 w 766959"/>
              <a:gd name="connsiteY138" fmla="*/ 373487 h 1208038"/>
              <a:gd name="connsiteX139" fmla="*/ 66349 w 766959"/>
              <a:gd name="connsiteY139" fmla="*/ 334851 h 1208038"/>
              <a:gd name="connsiteX140" fmla="*/ 81803 w 766959"/>
              <a:gd name="connsiteY140" fmla="*/ 324548 h 1208038"/>
              <a:gd name="connsiteX141" fmla="*/ 79227 w 766959"/>
              <a:gd name="connsiteY141" fmla="*/ 288487 h 1208038"/>
              <a:gd name="connsiteX142" fmla="*/ 84379 w 766959"/>
              <a:gd name="connsiteY142" fmla="*/ 280759 h 1208038"/>
              <a:gd name="connsiteX143" fmla="*/ 92106 w 766959"/>
              <a:gd name="connsiteY143" fmla="*/ 244699 h 1208038"/>
              <a:gd name="connsiteX144" fmla="*/ 81803 w 766959"/>
              <a:gd name="connsiteY144" fmla="*/ 234396 h 1208038"/>
              <a:gd name="connsiteX145" fmla="*/ 74076 w 766959"/>
              <a:gd name="connsiteY145" fmla="*/ 224092 h 1208038"/>
              <a:gd name="connsiteX146" fmla="*/ 68924 w 766959"/>
              <a:gd name="connsiteY146" fmla="*/ 216365 h 1208038"/>
              <a:gd name="connsiteX147" fmla="*/ 53470 w 766959"/>
              <a:gd name="connsiteY147" fmla="*/ 200910 h 1208038"/>
              <a:gd name="connsiteX148" fmla="*/ 53470 w 766959"/>
              <a:gd name="connsiteY148" fmla="*/ 177728 h 1208038"/>
              <a:gd name="connsiteX149" fmla="*/ 58621 w 766959"/>
              <a:gd name="connsiteY149" fmla="*/ 170001 h 1208038"/>
              <a:gd name="connsiteX150" fmla="*/ 68924 w 766959"/>
              <a:gd name="connsiteY150" fmla="*/ 146819 h 1208038"/>
              <a:gd name="connsiteX151" fmla="*/ 76652 w 766959"/>
              <a:gd name="connsiteY151" fmla="*/ 141668 h 1208038"/>
              <a:gd name="connsiteX152" fmla="*/ 86955 w 766959"/>
              <a:gd name="connsiteY152" fmla="*/ 139092 h 1208038"/>
              <a:gd name="connsiteX153" fmla="*/ 102409 w 766959"/>
              <a:gd name="connsiteY153" fmla="*/ 133940 h 1208038"/>
              <a:gd name="connsiteX154" fmla="*/ 128167 w 766959"/>
              <a:gd name="connsiteY154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87410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49550 h 1208038"/>
              <a:gd name="connsiteX102" fmla="*/ 138470 w 766959"/>
              <a:gd name="connsiteY102" fmla="*/ 744399 h 1208038"/>
              <a:gd name="connsiteX103" fmla="*/ 123016 w 766959"/>
              <a:gd name="connsiteY103" fmla="*/ 731520 h 1208038"/>
              <a:gd name="connsiteX104" fmla="*/ 115288 w 766959"/>
              <a:gd name="connsiteY104" fmla="*/ 726368 h 1208038"/>
              <a:gd name="connsiteX105" fmla="*/ 104985 w 766959"/>
              <a:gd name="connsiteY105" fmla="*/ 710914 h 1208038"/>
              <a:gd name="connsiteX106" fmla="*/ 99834 w 766959"/>
              <a:gd name="connsiteY106" fmla="*/ 695459 h 1208038"/>
              <a:gd name="connsiteX107" fmla="*/ 102409 w 766959"/>
              <a:gd name="connsiteY107" fmla="*/ 659398 h 1208038"/>
              <a:gd name="connsiteX108" fmla="*/ 117864 w 766959"/>
              <a:gd name="connsiteY108" fmla="*/ 654247 h 1208038"/>
              <a:gd name="connsiteX109" fmla="*/ 125591 w 766959"/>
              <a:gd name="connsiteY109" fmla="*/ 651671 h 1208038"/>
              <a:gd name="connsiteX110" fmla="*/ 133319 w 766959"/>
              <a:gd name="connsiteY110" fmla="*/ 649095 h 1208038"/>
              <a:gd name="connsiteX111" fmla="*/ 130743 w 766959"/>
              <a:gd name="connsiteY111" fmla="*/ 641368 h 1208038"/>
              <a:gd name="connsiteX112" fmla="*/ 123016 w 766959"/>
              <a:gd name="connsiteY112" fmla="*/ 636216 h 1208038"/>
              <a:gd name="connsiteX113" fmla="*/ 81804 w 766959"/>
              <a:gd name="connsiteY113" fmla="*/ 628489 h 1208038"/>
              <a:gd name="connsiteX114" fmla="*/ 89530 w 766959"/>
              <a:gd name="connsiteY114" fmla="*/ 605307 h 1208038"/>
              <a:gd name="connsiteX115" fmla="*/ 125591 w 766959"/>
              <a:gd name="connsiteY115" fmla="*/ 574398 h 1208038"/>
              <a:gd name="connsiteX116" fmla="*/ 110137 w 766959"/>
              <a:gd name="connsiteY116" fmla="*/ 571822 h 1208038"/>
              <a:gd name="connsiteX117" fmla="*/ 107561 w 766959"/>
              <a:gd name="connsiteY117" fmla="*/ 564095 h 1208038"/>
              <a:gd name="connsiteX118" fmla="*/ 104985 w 766959"/>
              <a:gd name="connsiteY118" fmla="*/ 540913 h 1208038"/>
              <a:gd name="connsiteX119" fmla="*/ 97258 w 766959"/>
              <a:gd name="connsiteY119" fmla="*/ 538337 h 1208038"/>
              <a:gd name="connsiteX120" fmla="*/ 79227 w 766959"/>
              <a:gd name="connsiteY120" fmla="*/ 540913 h 1208038"/>
              <a:gd name="connsiteX121" fmla="*/ 68924 w 766959"/>
              <a:gd name="connsiteY121" fmla="*/ 553792 h 1208038"/>
              <a:gd name="connsiteX122" fmla="*/ 63773 w 766959"/>
              <a:gd name="connsiteY122" fmla="*/ 561519 h 1208038"/>
              <a:gd name="connsiteX123" fmla="*/ 53470 w 766959"/>
              <a:gd name="connsiteY123" fmla="*/ 540913 h 1208038"/>
              <a:gd name="connsiteX124" fmla="*/ 43167 w 766959"/>
              <a:gd name="connsiteY124" fmla="*/ 525458 h 1208038"/>
              <a:gd name="connsiteX125" fmla="*/ 30288 w 766959"/>
              <a:gd name="connsiteY125" fmla="*/ 510003 h 1208038"/>
              <a:gd name="connsiteX126" fmla="*/ 17409 w 766959"/>
              <a:gd name="connsiteY126" fmla="*/ 486821 h 1208038"/>
              <a:gd name="connsiteX127" fmla="*/ 12257 w 766959"/>
              <a:gd name="connsiteY127" fmla="*/ 479094 h 1208038"/>
              <a:gd name="connsiteX128" fmla="*/ 4530 w 766959"/>
              <a:gd name="connsiteY128" fmla="*/ 455913 h 1208038"/>
              <a:gd name="connsiteX129" fmla="*/ 27712 w 766959"/>
              <a:gd name="connsiteY129" fmla="*/ 448185 h 1208038"/>
              <a:gd name="connsiteX130" fmla="*/ 30288 w 766959"/>
              <a:gd name="connsiteY130" fmla="*/ 409548 h 1208038"/>
              <a:gd name="connsiteX131" fmla="*/ 61197 w 766959"/>
              <a:gd name="connsiteY131" fmla="*/ 406972 h 1208038"/>
              <a:gd name="connsiteX132" fmla="*/ 68924 w 766959"/>
              <a:gd name="connsiteY132" fmla="*/ 404397 h 1208038"/>
              <a:gd name="connsiteX133" fmla="*/ 86955 w 766959"/>
              <a:gd name="connsiteY133" fmla="*/ 399245 h 1208038"/>
              <a:gd name="connsiteX134" fmla="*/ 94682 w 766959"/>
              <a:gd name="connsiteY134" fmla="*/ 394094 h 1208038"/>
              <a:gd name="connsiteX135" fmla="*/ 102409 w 766959"/>
              <a:gd name="connsiteY135" fmla="*/ 378639 h 1208038"/>
              <a:gd name="connsiteX136" fmla="*/ 94682 w 766959"/>
              <a:gd name="connsiteY136" fmla="*/ 376063 h 1208038"/>
              <a:gd name="connsiteX137" fmla="*/ 86955 w 766959"/>
              <a:gd name="connsiteY137" fmla="*/ 378639 h 1208038"/>
              <a:gd name="connsiteX138" fmla="*/ 71500 w 766959"/>
              <a:gd name="connsiteY138" fmla="*/ 373487 h 1208038"/>
              <a:gd name="connsiteX139" fmla="*/ 66349 w 766959"/>
              <a:gd name="connsiteY139" fmla="*/ 334851 h 1208038"/>
              <a:gd name="connsiteX140" fmla="*/ 81803 w 766959"/>
              <a:gd name="connsiteY140" fmla="*/ 324548 h 1208038"/>
              <a:gd name="connsiteX141" fmla="*/ 79227 w 766959"/>
              <a:gd name="connsiteY141" fmla="*/ 288487 h 1208038"/>
              <a:gd name="connsiteX142" fmla="*/ 63772 w 766959"/>
              <a:gd name="connsiteY142" fmla="*/ 267880 h 1208038"/>
              <a:gd name="connsiteX143" fmla="*/ 92106 w 766959"/>
              <a:gd name="connsiteY143" fmla="*/ 244699 h 1208038"/>
              <a:gd name="connsiteX144" fmla="*/ 81803 w 766959"/>
              <a:gd name="connsiteY144" fmla="*/ 234396 h 1208038"/>
              <a:gd name="connsiteX145" fmla="*/ 74076 w 766959"/>
              <a:gd name="connsiteY145" fmla="*/ 224092 h 1208038"/>
              <a:gd name="connsiteX146" fmla="*/ 68924 w 766959"/>
              <a:gd name="connsiteY146" fmla="*/ 216365 h 1208038"/>
              <a:gd name="connsiteX147" fmla="*/ 53470 w 766959"/>
              <a:gd name="connsiteY147" fmla="*/ 200910 h 1208038"/>
              <a:gd name="connsiteX148" fmla="*/ 53470 w 766959"/>
              <a:gd name="connsiteY148" fmla="*/ 177728 h 1208038"/>
              <a:gd name="connsiteX149" fmla="*/ 58621 w 766959"/>
              <a:gd name="connsiteY149" fmla="*/ 170001 h 1208038"/>
              <a:gd name="connsiteX150" fmla="*/ 68924 w 766959"/>
              <a:gd name="connsiteY150" fmla="*/ 146819 h 1208038"/>
              <a:gd name="connsiteX151" fmla="*/ 76652 w 766959"/>
              <a:gd name="connsiteY151" fmla="*/ 141668 h 1208038"/>
              <a:gd name="connsiteX152" fmla="*/ 86955 w 766959"/>
              <a:gd name="connsiteY152" fmla="*/ 139092 h 1208038"/>
              <a:gd name="connsiteX153" fmla="*/ 102409 w 766959"/>
              <a:gd name="connsiteY153" fmla="*/ 133940 h 1208038"/>
              <a:gd name="connsiteX154" fmla="*/ 128167 w 766959"/>
              <a:gd name="connsiteY154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87410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49550 h 1208038"/>
              <a:gd name="connsiteX102" fmla="*/ 138470 w 766959"/>
              <a:gd name="connsiteY102" fmla="*/ 744399 h 1208038"/>
              <a:gd name="connsiteX103" fmla="*/ 123016 w 766959"/>
              <a:gd name="connsiteY103" fmla="*/ 731520 h 1208038"/>
              <a:gd name="connsiteX104" fmla="*/ 115288 w 766959"/>
              <a:gd name="connsiteY104" fmla="*/ 726368 h 1208038"/>
              <a:gd name="connsiteX105" fmla="*/ 104985 w 766959"/>
              <a:gd name="connsiteY105" fmla="*/ 710914 h 1208038"/>
              <a:gd name="connsiteX106" fmla="*/ 99834 w 766959"/>
              <a:gd name="connsiteY106" fmla="*/ 695459 h 1208038"/>
              <a:gd name="connsiteX107" fmla="*/ 102409 w 766959"/>
              <a:gd name="connsiteY107" fmla="*/ 659398 h 1208038"/>
              <a:gd name="connsiteX108" fmla="*/ 117864 w 766959"/>
              <a:gd name="connsiteY108" fmla="*/ 654247 h 1208038"/>
              <a:gd name="connsiteX109" fmla="*/ 125591 w 766959"/>
              <a:gd name="connsiteY109" fmla="*/ 651671 h 1208038"/>
              <a:gd name="connsiteX110" fmla="*/ 133319 w 766959"/>
              <a:gd name="connsiteY110" fmla="*/ 649095 h 1208038"/>
              <a:gd name="connsiteX111" fmla="*/ 130743 w 766959"/>
              <a:gd name="connsiteY111" fmla="*/ 641368 h 1208038"/>
              <a:gd name="connsiteX112" fmla="*/ 123016 w 766959"/>
              <a:gd name="connsiteY112" fmla="*/ 636216 h 1208038"/>
              <a:gd name="connsiteX113" fmla="*/ 81804 w 766959"/>
              <a:gd name="connsiteY113" fmla="*/ 628489 h 1208038"/>
              <a:gd name="connsiteX114" fmla="*/ 89530 w 766959"/>
              <a:gd name="connsiteY114" fmla="*/ 605307 h 1208038"/>
              <a:gd name="connsiteX115" fmla="*/ 125591 w 766959"/>
              <a:gd name="connsiteY115" fmla="*/ 574398 h 1208038"/>
              <a:gd name="connsiteX116" fmla="*/ 110137 w 766959"/>
              <a:gd name="connsiteY116" fmla="*/ 571822 h 1208038"/>
              <a:gd name="connsiteX117" fmla="*/ 107561 w 766959"/>
              <a:gd name="connsiteY117" fmla="*/ 564095 h 1208038"/>
              <a:gd name="connsiteX118" fmla="*/ 104985 w 766959"/>
              <a:gd name="connsiteY118" fmla="*/ 540913 h 1208038"/>
              <a:gd name="connsiteX119" fmla="*/ 97258 w 766959"/>
              <a:gd name="connsiteY119" fmla="*/ 538337 h 1208038"/>
              <a:gd name="connsiteX120" fmla="*/ 79227 w 766959"/>
              <a:gd name="connsiteY120" fmla="*/ 540913 h 1208038"/>
              <a:gd name="connsiteX121" fmla="*/ 68924 w 766959"/>
              <a:gd name="connsiteY121" fmla="*/ 553792 h 1208038"/>
              <a:gd name="connsiteX122" fmla="*/ 63773 w 766959"/>
              <a:gd name="connsiteY122" fmla="*/ 561519 h 1208038"/>
              <a:gd name="connsiteX123" fmla="*/ 53470 w 766959"/>
              <a:gd name="connsiteY123" fmla="*/ 540913 h 1208038"/>
              <a:gd name="connsiteX124" fmla="*/ 43167 w 766959"/>
              <a:gd name="connsiteY124" fmla="*/ 525458 h 1208038"/>
              <a:gd name="connsiteX125" fmla="*/ 30288 w 766959"/>
              <a:gd name="connsiteY125" fmla="*/ 510003 h 1208038"/>
              <a:gd name="connsiteX126" fmla="*/ 17409 w 766959"/>
              <a:gd name="connsiteY126" fmla="*/ 486821 h 1208038"/>
              <a:gd name="connsiteX127" fmla="*/ 12257 w 766959"/>
              <a:gd name="connsiteY127" fmla="*/ 479094 h 1208038"/>
              <a:gd name="connsiteX128" fmla="*/ 4530 w 766959"/>
              <a:gd name="connsiteY128" fmla="*/ 455913 h 1208038"/>
              <a:gd name="connsiteX129" fmla="*/ 27712 w 766959"/>
              <a:gd name="connsiteY129" fmla="*/ 448185 h 1208038"/>
              <a:gd name="connsiteX130" fmla="*/ 30288 w 766959"/>
              <a:gd name="connsiteY130" fmla="*/ 409548 h 1208038"/>
              <a:gd name="connsiteX131" fmla="*/ 61197 w 766959"/>
              <a:gd name="connsiteY131" fmla="*/ 406972 h 1208038"/>
              <a:gd name="connsiteX132" fmla="*/ 68924 w 766959"/>
              <a:gd name="connsiteY132" fmla="*/ 404397 h 1208038"/>
              <a:gd name="connsiteX133" fmla="*/ 86955 w 766959"/>
              <a:gd name="connsiteY133" fmla="*/ 399245 h 1208038"/>
              <a:gd name="connsiteX134" fmla="*/ 94682 w 766959"/>
              <a:gd name="connsiteY134" fmla="*/ 394094 h 1208038"/>
              <a:gd name="connsiteX135" fmla="*/ 102409 w 766959"/>
              <a:gd name="connsiteY135" fmla="*/ 378639 h 1208038"/>
              <a:gd name="connsiteX136" fmla="*/ 94682 w 766959"/>
              <a:gd name="connsiteY136" fmla="*/ 376063 h 1208038"/>
              <a:gd name="connsiteX137" fmla="*/ 86955 w 766959"/>
              <a:gd name="connsiteY137" fmla="*/ 378639 h 1208038"/>
              <a:gd name="connsiteX138" fmla="*/ 71500 w 766959"/>
              <a:gd name="connsiteY138" fmla="*/ 373487 h 1208038"/>
              <a:gd name="connsiteX139" fmla="*/ 66349 w 766959"/>
              <a:gd name="connsiteY139" fmla="*/ 334851 h 1208038"/>
              <a:gd name="connsiteX140" fmla="*/ 81803 w 766959"/>
              <a:gd name="connsiteY140" fmla="*/ 324548 h 1208038"/>
              <a:gd name="connsiteX141" fmla="*/ 74075 w 766959"/>
              <a:gd name="connsiteY141" fmla="*/ 293638 h 1208038"/>
              <a:gd name="connsiteX142" fmla="*/ 63772 w 766959"/>
              <a:gd name="connsiteY142" fmla="*/ 267880 h 1208038"/>
              <a:gd name="connsiteX143" fmla="*/ 92106 w 766959"/>
              <a:gd name="connsiteY143" fmla="*/ 244699 h 1208038"/>
              <a:gd name="connsiteX144" fmla="*/ 81803 w 766959"/>
              <a:gd name="connsiteY144" fmla="*/ 234396 h 1208038"/>
              <a:gd name="connsiteX145" fmla="*/ 74076 w 766959"/>
              <a:gd name="connsiteY145" fmla="*/ 224092 h 1208038"/>
              <a:gd name="connsiteX146" fmla="*/ 68924 w 766959"/>
              <a:gd name="connsiteY146" fmla="*/ 216365 h 1208038"/>
              <a:gd name="connsiteX147" fmla="*/ 53470 w 766959"/>
              <a:gd name="connsiteY147" fmla="*/ 200910 h 1208038"/>
              <a:gd name="connsiteX148" fmla="*/ 53470 w 766959"/>
              <a:gd name="connsiteY148" fmla="*/ 177728 h 1208038"/>
              <a:gd name="connsiteX149" fmla="*/ 58621 w 766959"/>
              <a:gd name="connsiteY149" fmla="*/ 170001 h 1208038"/>
              <a:gd name="connsiteX150" fmla="*/ 68924 w 766959"/>
              <a:gd name="connsiteY150" fmla="*/ 146819 h 1208038"/>
              <a:gd name="connsiteX151" fmla="*/ 76652 w 766959"/>
              <a:gd name="connsiteY151" fmla="*/ 141668 h 1208038"/>
              <a:gd name="connsiteX152" fmla="*/ 86955 w 766959"/>
              <a:gd name="connsiteY152" fmla="*/ 139092 h 1208038"/>
              <a:gd name="connsiteX153" fmla="*/ 102409 w 766959"/>
              <a:gd name="connsiteY153" fmla="*/ 133940 h 1208038"/>
              <a:gd name="connsiteX154" fmla="*/ 128167 w 766959"/>
              <a:gd name="connsiteY154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87410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49550 h 1208038"/>
              <a:gd name="connsiteX102" fmla="*/ 138470 w 766959"/>
              <a:gd name="connsiteY102" fmla="*/ 744399 h 1208038"/>
              <a:gd name="connsiteX103" fmla="*/ 123016 w 766959"/>
              <a:gd name="connsiteY103" fmla="*/ 731520 h 1208038"/>
              <a:gd name="connsiteX104" fmla="*/ 115288 w 766959"/>
              <a:gd name="connsiteY104" fmla="*/ 726368 h 1208038"/>
              <a:gd name="connsiteX105" fmla="*/ 104985 w 766959"/>
              <a:gd name="connsiteY105" fmla="*/ 710914 h 1208038"/>
              <a:gd name="connsiteX106" fmla="*/ 99834 w 766959"/>
              <a:gd name="connsiteY106" fmla="*/ 695459 h 1208038"/>
              <a:gd name="connsiteX107" fmla="*/ 102409 w 766959"/>
              <a:gd name="connsiteY107" fmla="*/ 659398 h 1208038"/>
              <a:gd name="connsiteX108" fmla="*/ 117864 w 766959"/>
              <a:gd name="connsiteY108" fmla="*/ 654247 h 1208038"/>
              <a:gd name="connsiteX109" fmla="*/ 125591 w 766959"/>
              <a:gd name="connsiteY109" fmla="*/ 651671 h 1208038"/>
              <a:gd name="connsiteX110" fmla="*/ 133319 w 766959"/>
              <a:gd name="connsiteY110" fmla="*/ 649095 h 1208038"/>
              <a:gd name="connsiteX111" fmla="*/ 130743 w 766959"/>
              <a:gd name="connsiteY111" fmla="*/ 641368 h 1208038"/>
              <a:gd name="connsiteX112" fmla="*/ 123016 w 766959"/>
              <a:gd name="connsiteY112" fmla="*/ 636216 h 1208038"/>
              <a:gd name="connsiteX113" fmla="*/ 81804 w 766959"/>
              <a:gd name="connsiteY113" fmla="*/ 628489 h 1208038"/>
              <a:gd name="connsiteX114" fmla="*/ 89530 w 766959"/>
              <a:gd name="connsiteY114" fmla="*/ 605307 h 1208038"/>
              <a:gd name="connsiteX115" fmla="*/ 125591 w 766959"/>
              <a:gd name="connsiteY115" fmla="*/ 574398 h 1208038"/>
              <a:gd name="connsiteX116" fmla="*/ 110137 w 766959"/>
              <a:gd name="connsiteY116" fmla="*/ 571822 h 1208038"/>
              <a:gd name="connsiteX117" fmla="*/ 107561 w 766959"/>
              <a:gd name="connsiteY117" fmla="*/ 564095 h 1208038"/>
              <a:gd name="connsiteX118" fmla="*/ 104985 w 766959"/>
              <a:gd name="connsiteY118" fmla="*/ 540913 h 1208038"/>
              <a:gd name="connsiteX119" fmla="*/ 97258 w 766959"/>
              <a:gd name="connsiteY119" fmla="*/ 538337 h 1208038"/>
              <a:gd name="connsiteX120" fmla="*/ 79227 w 766959"/>
              <a:gd name="connsiteY120" fmla="*/ 540913 h 1208038"/>
              <a:gd name="connsiteX121" fmla="*/ 68924 w 766959"/>
              <a:gd name="connsiteY121" fmla="*/ 553792 h 1208038"/>
              <a:gd name="connsiteX122" fmla="*/ 63773 w 766959"/>
              <a:gd name="connsiteY122" fmla="*/ 561519 h 1208038"/>
              <a:gd name="connsiteX123" fmla="*/ 53470 w 766959"/>
              <a:gd name="connsiteY123" fmla="*/ 540913 h 1208038"/>
              <a:gd name="connsiteX124" fmla="*/ 43167 w 766959"/>
              <a:gd name="connsiteY124" fmla="*/ 525458 h 1208038"/>
              <a:gd name="connsiteX125" fmla="*/ 30288 w 766959"/>
              <a:gd name="connsiteY125" fmla="*/ 510003 h 1208038"/>
              <a:gd name="connsiteX126" fmla="*/ 17409 w 766959"/>
              <a:gd name="connsiteY126" fmla="*/ 486821 h 1208038"/>
              <a:gd name="connsiteX127" fmla="*/ 12257 w 766959"/>
              <a:gd name="connsiteY127" fmla="*/ 479094 h 1208038"/>
              <a:gd name="connsiteX128" fmla="*/ 4530 w 766959"/>
              <a:gd name="connsiteY128" fmla="*/ 455913 h 1208038"/>
              <a:gd name="connsiteX129" fmla="*/ 27712 w 766959"/>
              <a:gd name="connsiteY129" fmla="*/ 448185 h 1208038"/>
              <a:gd name="connsiteX130" fmla="*/ 30288 w 766959"/>
              <a:gd name="connsiteY130" fmla="*/ 409548 h 1208038"/>
              <a:gd name="connsiteX131" fmla="*/ 61197 w 766959"/>
              <a:gd name="connsiteY131" fmla="*/ 406972 h 1208038"/>
              <a:gd name="connsiteX132" fmla="*/ 68924 w 766959"/>
              <a:gd name="connsiteY132" fmla="*/ 404397 h 1208038"/>
              <a:gd name="connsiteX133" fmla="*/ 86955 w 766959"/>
              <a:gd name="connsiteY133" fmla="*/ 399245 h 1208038"/>
              <a:gd name="connsiteX134" fmla="*/ 94682 w 766959"/>
              <a:gd name="connsiteY134" fmla="*/ 394094 h 1208038"/>
              <a:gd name="connsiteX135" fmla="*/ 102409 w 766959"/>
              <a:gd name="connsiteY135" fmla="*/ 378639 h 1208038"/>
              <a:gd name="connsiteX136" fmla="*/ 94682 w 766959"/>
              <a:gd name="connsiteY136" fmla="*/ 376063 h 1208038"/>
              <a:gd name="connsiteX137" fmla="*/ 86955 w 766959"/>
              <a:gd name="connsiteY137" fmla="*/ 378639 h 1208038"/>
              <a:gd name="connsiteX138" fmla="*/ 71500 w 766959"/>
              <a:gd name="connsiteY138" fmla="*/ 373487 h 1208038"/>
              <a:gd name="connsiteX139" fmla="*/ 66349 w 766959"/>
              <a:gd name="connsiteY139" fmla="*/ 334851 h 1208038"/>
              <a:gd name="connsiteX140" fmla="*/ 89531 w 766959"/>
              <a:gd name="connsiteY140" fmla="*/ 316821 h 1208038"/>
              <a:gd name="connsiteX141" fmla="*/ 74075 w 766959"/>
              <a:gd name="connsiteY141" fmla="*/ 293638 h 1208038"/>
              <a:gd name="connsiteX142" fmla="*/ 63772 w 766959"/>
              <a:gd name="connsiteY142" fmla="*/ 267880 h 1208038"/>
              <a:gd name="connsiteX143" fmla="*/ 92106 w 766959"/>
              <a:gd name="connsiteY143" fmla="*/ 244699 h 1208038"/>
              <a:gd name="connsiteX144" fmla="*/ 81803 w 766959"/>
              <a:gd name="connsiteY144" fmla="*/ 234396 h 1208038"/>
              <a:gd name="connsiteX145" fmla="*/ 74076 w 766959"/>
              <a:gd name="connsiteY145" fmla="*/ 224092 h 1208038"/>
              <a:gd name="connsiteX146" fmla="*/ 68924 w 766959"/>
              <a:gd name="connsiteY146" fmla="*/ 216365 h 1208038"/>
              <a:gd name="connsiteX147" fmla="*/ 53470 w 766959"/>
              <a:gd name="connsiteY147" fmla="*/ 200910 h 1208038"/>
              <a:gd name="connsiteX148" fmla="*/ 53470 w 766959"/>
              <a:gd name="connsiteY148" fmla="*/ 177728 h 1208038"/>
              <a:gd name="connsiteX149" fmla="*/ 58621 w 766959"/>
              <a:gd name="connsiteY149" fmla="*/ 170001 h 1208038"/>
              <a:gd name="connsiteX150" fmla="*/ 68924 w 766959"/>
              <a:gd name="connsiteY150" fmla="*/ 146819 h 1208038"/>
              <a:gd name="connsiteX151" fmla="*/ 76652 w 766959"/>
              <a:gd name="connsiteY151" fmla="*/ 141668 h 1208038"/>
              <a:gd name="connsiteX152" fmla="*/ 86955 w 766959"/>
              <a:gd name="connsiteY152" fmla="*/ 139092 h 1208038"/>
              <a:gd name="connsiteX153" fmla="*/ 102409 w 766959"/>
              <a:gd name="connsiteY153" fmla="*/ 133940 h 1208038"/>
              <a:gd name="connsiteX154" fmla="*/ 128167 w 766959"/>
              <a:gd name="connsiteY154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87410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49550 h 1208038"/>
              <a:gd name="connsiteX102" fmla="*/ 138470 w 766959"/>
              <a:gd name="connsiteY102" fmla="*/ 744399 h 1208038"/>
              <a:gd name="connsiteX103" fmla="*/ 123016 w 766959"/>
              <a:gd name="connsiteY103" fmla="*/ 731520 h 1208038"/>
              <a:gd name="connsiteX104" fmla="*/ 115288 w 766959"/>
              <a:gd name="connsiteY104" fmla="*/ 726368 h 1208038"/>
              <a:gd name="connsiteX105" fmla="*/ 104985 w 766959"/>
              <a:gd name="connsiteY105" fmla="*/ 710914 h 1208038"/>
              <a:gd name="connsiteX106" fmla="*/ 99834 w 766959"/>
              <a:gd name="connsiteY106" fmla="*/ 695459 h 1208038"/>
              <a:gd name="connsiteX107" fmla="*/ 102409 w 766959"/>
              <a:gd name="connsiteY107" fmla="*/ 659398 h 1208038"/>
              <a:gd name="connsiteX108" fmla="*/ 117864 w 766959"/>
              <a:gd name="connsiteY108" fmla="*/ 654247 h 1208038"/>
              <a:gd name="connsiteX109" fmla="*/ 125591 w 766959"/>
              <a:gd name="connsiteY109" fmla="*/ 651671 h 1208038"/>
              <a:gd name="connsiteX110" fmla="*/ 133319 w 766959"/>
              <a:gd name="connsiteY110" fmla="*/ 649095 h 1208038"/>
              <a:gd name="connsiteX111" fmla="*/ 130743 w 766959"/>
              <a:gd name="connsiteY111" fmla="*/ 641368 h 1208038"/>
              <a:gd name="connsiteX112" fmla="*/ 123016 w 766959"/>
              <a:gd name="connsiteY112" fmla="*/ 636216 h 1208038"/>
              <a:gd name="connsiteX113" fmla="*/ 81804 w 766959"/>
              <a:gd name="connsiteY113" fmla="*/ 628489 h 1208038"/>
              <a:gd name="connsiteX114" fmla="*/ 89530 w 766959"/>
              <a:gd name="connsiteY114" fmla="*/ 605307 h 1208038"/>
              <a:gd name="connsiteX115" fmla="*/ 125591 w 766959"/>
              <a:gd name="connsiteY115" fmla="*/ 574398 h 1208038"/>
              <a:gd name="connsiteX116" fmla="*/ 110137 w 766959"/>
              <a:gd name="connsiteY116" fmla="*/ 571822 h 1208038"/>
              <a:gd name="connsiteX117" fmla="*/ 107561 w 766959"/>
              <a:gd name="connsiteY117" fmla="*/ 564095 h 1208038"/>
              <a:gd name="connsiteX118" fmla="*/ 104985 w 766959"/>
              <a:gd name="connsiteY118" fmla="*/ 540913 h 1208038"/>
              <a:gd name="connsiteX119" fmla="*/ 97258 w 766959"/>
              <a:gd name="connsiteY119" fmla="*/ 538337 h 1208038"/>
              <a:gd name="connsiteX120" fmla="*/ 79227 w 766959"/>
              <a:gd name="connsiteY120" fmla="*/ 540913 h 1208038"/>
              <a:gd name="connsiteX121" fmla="*/ 68924 w 766959"/>
              <a:gd name="connsiteY121" fmla="*/ 553792 h 1208038"/>
              <a:gd name="connsiteX122" fmla="*/ 63773 w 766959"/>
              <a:gd name="connsiteY122" fmla="*/ 561519 h 1208038"/>
              <a:gd name="connsiteX123" fmla="*/ 53470 w 766959"/>
              <a:gd name="connsiteY123" fmla="*/ 540913 h 1208038"/>
              <a:gd name="connsiteX124" fmla="*/ 43167 w 766959"/>
              <a:gd name="connsiteY124" fmla="*/ 525458 h 1208038"/>
              <a:gd name="connsiteX125" fmla="*/ 30288 w 766959"/>
              <a:gd name="connsiteY125" fmla="*/ 510003 h 1208038"/>
              <a:gd name="connsiteX126" fmla="*/ 17409 w 766959"/>
              <a:gd name="connsiteY126" fmla="*/ 486821 h 1208038"/>
              <a:gd name="connsiteX127" fmla="*/ 12257 w 766959"/>
              <a:gd name="connsiteY127" fmla="*/ 479094 h 1208038"/>
              <a:gd name="connsiteX128" fmla="*/ 4530 w 766959"/>
              <a:gd name="connsiteY128" fmla="*/ 455913 h 1208038"/>
              <a:gd name="connsiteX129" fmla="*/ 27712 w 766959"/>
              <a:gd name="connsiteY129" fmla="*/ 448185 h 1208038"/>
              <a:gd name="connsiteX130" fmla="*/ 30288 w 766959"/>
              <a:gd name="connsiteY130" fmla="*/ 409548 h 1208038"/>
              <a:gd name="connsiteX131" fmla="*/ 61197 w 766959"/>
              <a:gd name="connsiteY131" fmla="*/ 406972 h 1208038"/>
              <a:gd name="connsiteX132" fmla="*/ 68924 w 766959"/>
              <a:gd name="connsiteY132" fmla="*/ 404397 h 1208038"/>
              <a:gd name="connsiteX133" fmla="*/ 86955 w 766959"/>
              <a:gd name="connsiteY133" fmla="*/ 399245 h 1208038"/>
              <a:gd name="connsiteX134" fmla="*/ 94682 w 766959"/>
              <a:gd name="connsiteY134" fmla="*/ 394094 h 1208038"/>
              <a:gd name="connsiteX135" fmla="*/ 102409 w 766959"/>
              <a:gd name="connsiteY135" fmla="*/ 378639 h 1208038"/>
              <a:gd name="connsiteX136" fmla="*/ 94682 w 766959"/>
              <a:gd name="connsiteY136" fmla="*/ 376063 h 1208038"/>
              <a:gd name="connsiteX137" fmla="*/ 86955 w 766959"/>
              <a:gd name="connsiteY137" fmla="*/ 378639 h 1208038"/>
              <a:gd name="connsiteX138" fmla="*/ 71500 w 766959"/>
              <a:gd name="connsiteY138" fmla="*/ 373487 h 1208038"/>
              <a:gd name="connsiteX139" fmla="*/ 66349 w 766959"/>
              <a:gd name="connsiteY139" fmla="*/ 334851 h 1208038"/>
              <a:gd name="connsiteX140" fmla="*/ 89531 w 766959"/>
              <a:gd name="connsiteY140" fmla="*/ 316821 h 1208038"/>
              <a:gd name="connsiteX141" fmla="*/ 74075 w 766959"/>
              <a:gd name="connsiteY141" fmla="*/ 293638 h 1208038"/>
              <a:gd name="connsiteX142" fmla="*/ 63772 w 766959"/>
              <a:gd name="connsiteY142" fmla="*/ 267880 h 1208038"/>
              <a:gd name="connsiteX143" fmla="*/ 92106 w 766959"/>
              <a:gd name="connsiteY143" fmla="*/ 244699 h 1208038"/>
              <a:gd name="connsiteX144" fmla="*/ 81803 w 766959"/>
              <a:gd name="connsiteY144" fmla="*/ 234396 h 1208038"/>
              <a:gd name="connsiteX145" fmla="*/ 74076 w 766959"/>
              <a:gd name="connsiteY145" fmla="*/ 224092 h 1208038"/>
              <a:gd name="connsiteX146" fmla="*/ 68924 w 766959"/>
              <a:gd name="connsiteY146" fmla="*/ 216365 h 1208038"/>
              <a:gd name="connsiteX147" fmla="*/ 53470 w 766959"/>
              <a:gd name="connsiteY147" fmla="*/ 200910 h 1208038"/>
              <a:gd name="connsiteX148" fmla="*/ 58621 w 766959"/>
              <a:gd name="connsiteY148" fmla="*/ 170001 h 1208038"/>
              <a:gd name="connsiteX149" fmla="*/ 68924 w 766959"/>
              <a:gd name="connsiteY149" fmla="*/ 146819 h 1208038"/>
              <a:gd name="connsiteX150" fmla="*/ 76652 w 766959"/>
              <a:gd name="connsiteY150" fmla="*/ 141668 h 1208038"/>
              <a:gd name="connsiteX151" fmla="*/ 86955 w 766959"/>
              <a:gd name="connsiteY151" fmla="*/ 139092 h 1208038"/>
              <a:gd name="connsiteX152" fmla="*/ 102409 w 766959"/>
              <a:gd name="connsiteY152" fmla="*/ 133940 h 1208038"/>
              <a:gd name="connsiteX153" fmla="*/ 128167 w 766959"/>
              <a:gd name="connsiteY153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87410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49550 h 1208038"/>
              <a:gd name="connsiteX102" fmla="*/ 138470 w 766959"/>
              <a:gd name="connsiteY102" fmla="*/ 744399 h 1208038"/>
              <a:gd name="connsiteX103" fmla="*/ 123016 w 766959"/>
              <a:gd name="connsiteY103" fmla="*/ 731520 h 1208038"/>
              <a:gd name="connsiteX104" fmla="*/ 115288 w 766959"/>
              <a:gd name="connsiteY104" fmla="*/ 726368 h 1208038"/>
              <a:gd name="connsiteX105" fmla="*/ 104985 w 766959"/>
              <a:gd name="connsiteY105" fmla="*/ 710914 h 1208038"/>
              <a:gd name="connsiteX106" fmla="*/ 99834 w 766959"/>
              <a:gd name="connsiteY106" fmla="*/ 695459 h 1208038"/>
              <a:gd name="connsiteX107" fmla="*/ 102409 w 766959"/>
              <a:gd name="connsiteY107" fmla="*/ 659398 h 1208038"/>
              <a:gd name="connsiteX108" fmla="*/ 117864 w 766959"/>
              <a:gd name="connsiteY108" fmla="*/ 654247 h 1208038"/>
              <a:gd name="connsiteX109" fmla="*/ 125591 w 766959"/>
              <a:gd name="connsiteY109" fmla="*/ 651671 h 1208038"/>
              <a:gd name="connsiteX110" fmla="*/ 133319 w 766959"/>
              <a:gd name="connsiteY110" fmla="*/ 649095 h 1208038"/>
              <a:gd name="connsiteX111" fmla="*/ 130743 w 766959"/>
              <a:gd name="connsiteY111" fmla="*/ 641368 h 1208038"/>
              <a:gd name="connsiteX112" fmla="*/ 123016 w 766959"/>
              <a:gd name="connsiteY112" fmla="*/ 636216 h 1208038"/>
              <a:gd name="connsiteX113" fmla="*/ 81804 w 766959"/>
              <a:gd name="connsiteY113" fmla="*/ 628489 h 1208038"/>
              <a:gd name="connsiteX114" fmla="*/ 89530 w 766959"/>
              <a:gd name="connsiteY114" fmla="*/ 605307 h 1208038"/>
              <a:gd name="connsiteX115" fmla="*/ 125591 w 766959"/>
              <a:gd name="connsiteY115" fmla="*/ 574398 h 1208038"/>
              <a:gd name="connsiteX116" fmla="*/ 110137 w 766959"/>
              <a:gd name="connsiteY116" fmla="*/ 571822 h 1208038"/>
              <a:gd name="connsiteX117" fmla="*/ 107561 w 766959"/>
              <a:gd name="connsiteY117" fmla="*/ 564095 h 1208038"/>
              <a:gd name="connsiteX118" fmla="*/ 104985 w 766959"/>
              <a:gd name="connsiteY118" fmla="*/ 540913 h 1208038"/>
              <a:gd name="connsiteX119" fmla="*/ 97258 w 766959"/>
              <a:gd name="connsiteY119" fmla="*/ 538337 h 1208038"/>
              <a:gd name="connsiteX120" fmla="*/ 79227 w 766959"/>
              <a:gd name="connsiteY120" fmla="*/ 540913 h 1208038"/>
              <a:gd name="connsiteX121" fmla="*/ 68924 w 766959"/>
              <a:gd name="connsiteY121" fmla="*/ 553792 h 1208038"/>
              <a:gd name="connsiteX122" fmla="*/ 63773 w 766959"/>
              <a:gd name="connsiteY122" fmla="*/ 561519 h 1208038"/>
              <a:gd name="connsiteX123" fmla="*/ 53470 w 766959"/>
              <a:gd name="connsiteY123" fmla="*/ 540913 h 1208038"/>
              <a:gd name="connsiteX124" fmla="*/ 43167 w 766959"/>
              <a:gd name="connsiteY124" fmla="*/ 525458 h 1208038"/>
              <a:gd name="connsiteX125" fmla="*/ 30288 w 766959"/>
              <a:gd name="connsiteY125" fmla="*/ 510003 h 1208038"/>
              <a:gd name="connsiteX126" fmla="*/ 17409 w 766959"/>
              <a:gd name="connsiteY126" fmla="*/ 486821 h 1208038"/>
              <a:gd name="connsiteX127" fmla="*/ 12257 w 766959"/>
              <a:gd name="connsiteY127" fmla="*/ 479094 h 1208038"/>
              <a:gd name="connsiteX128" fmla="*/ 4530 w 766959"/>
              <a:gd name="connsiteY128" fmla="*/ 455913 h 1208038"/>
              <a:gd name="connsiteX129" fmla="*/ 27712 w 766959"/>
              <a:gd name="connsiteY129" fmla="*/ 448185 h 1208038"/>
              <a:gd name="connsiteX130" fmla="*/ 30288 w 766959"/>
              <a:gd name="connsiteY130" fmla="*/ 409548 h 1208038"/>
              <a:gd name="connsiteX131" fmla="*/ 61197 w 766959"/>
              <a:gd name="connsiteY131" fmla="*/ 406972 h 1208038"/>
              <a:gd name="connsiteX132" fmla="*/ 68924 w 766959"/>
              <a:gd name="connsiteY132" fmla="*/ 404397 h 1208038"/>
              <a:gd name="connsiteX133" fmla="*/ 86955 w 766959"/>
              <a:gd name="connsiteY133" fmla="*/ 399245 h 1208038"/>
              <a:gd name="connsiteX134" fmla="*/ 94682 w 766959"/>
              <a:gd name="connsiteY134" fmla="*/ 394094 h 1208038"/>
              <a:gd name="connsiteX135" fmla="*/ 102409 w 766959"/>
              <a:gd name="connsiteY135" fmla="*/ 378639 h 1208038"/>
              <a:gd name="connsiteX136" fmla="*/ 94682 w 766959"/>
              <a:gd name="connsiteY136" fmla="*/ 376063 h 1208038"/>
              <a:gd name="connsiteX137" fmla="*/ 86955 w 766959"/>
              <a:gd name="connsiteY137" fmla="*/ 378639 h 1208038"/>
              <a:gd name="connsiteX138" fmla="*/ 71500 w 766959"/>
              <a:gd name="connsiteY138" fmla="*/ 373487 h 1208038"/>
              <a:gd name="connsiteX139" fmla="*/ 66349 w 766959"/>
              <a:gd name="connsiteY139" fmla="*/ 334851 h 1208038"/>
              <a:gd name="connsiteX140" fmla="*/ 89531 w 766959"/>
              <a:gd name="connsiteY140" fmla="*/ 316821 h 1208038"/>
              <a:gd name="connsiteX141" fmla="*/ 74075 w 766959"/>
              <a:gd name="connsiteY141" fmla="*/ 293638 h 1208038"/>
              <a:gd name="connsiteX142" fmla="*/ 63772 w 766959"/>
              <a:gd name="connsiteY142" fmla="*/ 267880 h 1208038"/>
              <a:gd name="connsiteX143" fmla="*/ 92106 w 766959"/>
              <a:gd name="connsiteY143" fmla="*/ 244699 h 1208038"/>
              <a:gd name="connsiteX144" fmla="*/ 81803 w 766959"/>
              <a:gd name="connsiteY144" fmla="*/ 234396 h 1208038"/>
              <a:gd name="connsiteX145" fmla="*/ 74076 w 766959"/>
              <a:gd name="connsiteY145" fmla="*/ 224092 h 1208038"/>
              <a:gd name="connsiteX146" fmla="*/ 68924 w 766959"/>
              <a:gd name="connsiteY146" fmla="*/ 216365 h 1208038"/>
              <a:gd name="connsiteX147" fmla="*/ 58621 w 766959"/>
              <a:gd name="connsiteY147" fmla="*/ 170001 h 1208038"/>
              <a:gd name="connsiteX148" fmla="*/ 68924 w 766959"/>
              <a:gd name="connsiteY148" fmla="*/ 146819 h 1208038"/>
              <a:gd name="connsiteX149" fmla="*/ 76652 w 766959"/>
              <a:gd name="connsiteY149" fmla="*/ 141668 h 1208038"/>
              <a:gd name="connsiteX150" fmla="*/ 86955 w 766959"/>
              <a:gd name="connsiteY150" fmla="*/ 139092 h 1208038"/>
              <a:gd name="connsiteX151" fmla="*/ 102409 w 766959"/>
              <a:gd name="connsiteY151" fmla="*/ 133940 h 1208038"/>
              <a:gd name="connsiteX152" fmla="*/ 128167 w 766959"/>
              <a:gd name="connsiteY15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87410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49550 h 1208038"/>
              <a:gd name="connsiteX102" fmla="*/ 138470 w 766959"/>
              <a:gd name="connsiteY102" fmla="*/ 744399 h 1208038"/>
              <a:gd name="connsiteX103" fmla="*/ 123016 w 766959"/>
              <a:gd name="connsiteY103" fmla="*/ 731520 h 1208038"/>
              <a:gd name="connsiteX104" fmla="*/ 115288 w 766959"/>
              <a:gd name="connsiteY104" fmla="*/ 726368 h 1208038"/>
              <a:gd name="connsiteX105" fmla="*/ 104985 w 766959"/>
              <a:gd name="connsiteY105" fmla="*/ 710914 h 1208038"/>
              <a:gd name="connsiteX106" fmla="*/ 99834 w 766959"/>
              <a:gd name="connsiteY106" fmla="*/ 695459 h 1208038"/>
              <a:gd name="connsiteX107" fmla="*/ 102409 w 766959"/>
              <a:gd name="connsiteY107" fmla="*/ 659398 h 1208038"/>
              <a:gd name="connsiteX108" fmla="*/ 117864 w 766959"/>
              <a:gd name="connsiteY108" fmla="*/ 654247 h 1208038"/>
              <a:gd name="connsiteX109" fmla="*/ 125591 w 766959"/>
              <a:gd name="connsiteY109" fmla="*/ 651671 h 1208038"/>
              <a:gd name="connsiteX110" fmla="*/ 133319 w 766959"/>
              <a:gd name="connsiteY110" fmla="*/ 649095 h 1208038"/>
              <a:gd name="connsiteX111" fmla="*/ 130743 w 766959"/>
              <a:gd name="connsiteY111" fmla="*/ 641368 h 1208038"/>
              <a:gd name="connsiteX112" fmla="*/ 123016 w 766959"/>
              <a:gd name="connsiteY112" fmla="*/ 636216 h 1208038"/>
              <a:gd name="connsiteX113" fmla="*/ 81804 w 766959"/>
              <a:gd name="connsiteY113" fmla="*/ 628489 h 1208038"/>
              <a:gd name="connsiteX114" fmla="*/ 89530 w 766959"/>
              <a:gd name="connsiteY114" fmla="*/ 605307 h 1208038"/>
              <a:gd name="connsiteX115" fmla="*/ 125591 w 766959"/>
              <a:gd name="connsiteY115" fmla="*/ 574398 h 1208038"/>
              <a:gd name="connsiteX116" fmla="*/ 110137 w 766959"/>
              <a:gd name="connsiteY116" fmla="*/ 571822 h 1208038"/>
              <a:gd name="connsiteX117" fmla="*/ 107561 w 766959"/>
              <a:gd name="connsiteY117" fmla="*/ 564095 h 1208038"/>
              <a:gd name="connsiteX118" fmla="*/ 104985 w 766959"/>
              <a:gd name="connsiteY118" fmla="*/ 540913 h 1208038"/>
              <a:gd name="connsiteX119" fmla="*/ 97258 w 766959"/>
              <a:gd name="connsiteY119" fmla="*/ 538337 h 1208038"/>
              <a:gd name="connsiteX120" fmla="*/ 79227 w 766959"/>
              <a:gd name="connsiteY120" fmla="*/ 540913 h 1208038"/>
              <a:gd name="connsiteX121" fmla="*/ 68924 w 766959"/>
              <a:gd name="connsiteY121" fmla="*/ 553792 h 1208038"/>
              <a:gd name="connsiteX122" fmla="*/ 63773 w 766959"/>
              <a:gd name="connsiteY122" fmla="*/ 561519 h 1208038"/>
              <a:gd name="connsiteX123" fmla="*/ 53470 w 766959"/>
              <a:gd name="connsiteY123" fmla="*/ 540913 h 1208038"/>
              <a:gd name="connsiteX124" fmla="*/ 43167 w 766959"/>
              <a:gd name="connsiteY124" fmla="*/ 525458 h 1208038"/>
              <a:gd name="connsiteX125" fmla="*/ 30288 w 766959"/>
              <a:gd name="connsiteY125" fmla="*/ 510003 h 1208038"/>
              <a:gd name="connsiteX126" fmla="*/ 17409 w 766959"/>
              <a:gd name="connsiteY126" fmla="*/ 486821 h 1208038"/>
              <a:gd name="connsiteX127" fmla="*/ 12257 w 766959"/>
              <a:gd name="connsiteY127" fmla="*/ 479094 h 1208038"/>
              <a:gd name="connsiteX128" fmla="*/ 4530 w 766959"/>
              <a:gd name="connsiteY128" fmla="*/ 455913 h 1208038"/>
              <a:gd name="connsiteX129" fmla="*/ 27712 w 766959"/>
              <a:gd name="connsiteY129" fmla="*/ 448185 h 1208038"/>
              <a:gd name="connsiteX130" fmla="*/ 30288 w 766959"/>
              <a:gd name="connsiteY130" fmla="*/ 409548 h 1208038"/>
              <a:gd name="connsiteX131" fmla="*/ 61197 w 766959"/>
              <a:gd name="connsiteY131" fmla="*/ 406972 h 1208038"/>
              <a:gd name="connsiteX132" fmla="*/ 68924 w 766959"/>
              <a:gd name="connsiteY132" fmla="*/ 404397 h 1208038"/>
              <a:gd name="connsiteX133" fmla="*/ 86955 w 766959"/>
              <a:gd name="connsiteY133" fmla="*/ 399245 h 1208038"/>
              <a:gd name="connsiteX134" fmla="*/ 94682 w 766959"/>
              <a:gd name="connsiteY134" fmla="*/ 394094 h 1208038"/>
              <a:gd name="connsiteX135" fmla="*/ 102409 w 766959"/>
              <a:gd name="connsiteY135" fmla="*/ 378639 h 1208038"/>
              <a:gd name="connsiteX136" fmla="*/ 94682 w 766959"/>
              <a:gd name="connsiteY136" fmla="*/ 376063 h 1208038"/>
              <a:gd name="connsiteX137" fmla="*/ 86955 w 766959"/>
              <a:gd name="connsiteY137" fmla="*/ 378639 h 1208038"/>
              <a:gd name="connsiteX138" fmla="*/ 71500 w 766959"/>
              <a:gd name="connsiteY138" fmla="*/ 373487 h 1208038"/>
              <a:gd name="connsiteX139" fmla="*/ 66349 w 766959"/>
              <a:gd name="connsiteY139" fmla="*/ 334851 h 1208038"/>
              <a:gd name="connsiteX140" fmla="*/ 89531 w 766959"/>
              <a:gd name="connsiteY140" fmla="*/ 316821 h 1208038"/>
              <a:gd name="connsiteX141" fmla="*/ 74075 w 766959"/>
              <a:gd name="connsiteY141" fmla="*/ 293638 h 1208038"/>
              <a:gd name="connsiteX142" fmla="*/ 63772 w 766959"/>
              <a:gd name="connsiteY142" fmla="*/ 267880 h 1208038"/>
              <a:gd name="connsiteX143" fmla="*/ 92106 w 766959"/>
              <a:gd name="connsiteY143" fmla="*/ 244699 h 1208038"/>
              <a:gd name="connsiteX144" fmla="*/ 81803 w 766959"/>
              <a:gd name="connsiteY144" fmla="*/ 234396 h 1208038"/>
              <a:gd name="connsiteX145" fmla="*/ 74076 w 766959"/>
              <a:gd name="connsiteY145" fmla="*/ 224092 h 1208038"/>
              <a:gd name="connsiteX146" fmla="*/ 58621 w 766959"/>
              <a:gd name="connsiteY146" fmla="*/ 170001 h 1208038"/>
              <a:gd name="connsiteX147" fmla="*/ 68924 w 766959"/>
              <a:gd name="connsiteY147" fmla="*/ 146819 h 1208038"/>
              <a:gd name="connsiteX148" fmla="*/ 76652 w 766959"/>
              <a:gd name="connsiteY148" fmla="*/ 141668 h 1208038"/>
              <a:gd name="connsiteX149" fmla="*/ 86955 w 766959"/>
              <a:gd name="connsiteY149" fmla="*/ 139092 h 1208038"/>
              <a:gd name="connsiteX150" fmla="*/ 102409 w 766959"/>
              <a:gd name="connsiteY150" fmla="*/ 133940 h 1208038"/>
              <a:gd name="connsiteX151" fmla="*/ 128167 w 766959"/>
              <a:gd name="connsiteY151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87410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49550 h 1208038"/>
              <a:gd name="connsiteX102" fmla="*/ 138470 w 766959"/>
              <a:gd name="connsiteY102" fmla="*/ 744399 h 1208038"/>
              <a:gd name="connsiteX103" fmla="*/ 123016 w 766959"/>
              <a:gd name="connsiteY103" fmla="*/ 731520 h 1208038"/>
              <a:gd name="connsiteX104" fmla="*/ 115288 w 766959"/>
              <a:gd name="connsiteY104" fmla="*/ 726368 h 1208038"/>
              <a:gd name="connsiteX105" fmla="*/ 104985 w 766959"/>
              <a:gd name="connsiteY105" fmla="*/ 710914 h 1208038"/>
              <a:gd name="connsiteX106" fmla="*/ 99834 w 766959"/>
              <a:gd name="connsiteY106" fmla="*/ 695459 h 1208038"/>
              <a:gd name="connsiteX107" fmla="*/ 102409 w 766959"/>
              <a:gd name="connsiteY107" fmla="*/ 659398 h 1208038"/>
              <a:gd name="connsiteX108" fmla="*/ 117864 w 766959"/>
              <a:gd name="connsiteY108" fmla="*/ 654247 h 1208038"/>
              <a:gd name="connsiteX109" fmla="*/ 125591 w 766959"/>
              <a:gd name="connsiteY109" fmla="*/ 651671 h 1208038"/>
              <a:gd name="connsiteX110" fmla="*/ 133319 w 766959"/>
              <a:gd name="connsiteY110" fmla="*/ 649095 h 1208038"/>
              <a:gd name="connsiteX111" fmla="*/ 130743 w 766959"/>
              <a:gd name="connsiteY111" fmla="*/ 641368 h 1208038"/>
              <a:gd name="connsiteX112" fmla="*/ 123016 w 766959"/>
              <a:gd name="connsiteY112" fmla="*/ 636216 h 1208038"/>
              <a:gd name="connsiteX113" fmla="*/ 81804 w 766959"/>
              <a:gd name="connsiteY113" fmla="*/ 628489 h 1208038"/>
              <a:gd name="connsiteX114" fmla="*/ 89530 w 766959"/>
              <a:gd name="connsiteY114" fmla="*/ 605307 h 1208038"/>
              <a:gd name="connsiteX115" fmla="*/ 125591 w 766959"/>
              <a:gd name="connsiteY115" fmla="*/ 574398 h 1208038"/>
              <a:gd name="connsiteX116" fmla="*/ 110137 w 766959"/>
              <a:gd name="connsiteY116" fmla="*/ 571822 h 1208038"/>
              <a:gd name="connsiteX117" fmla="*/ 107561 w 766959"/>
              <a:gd name="connsiteY117" fmla="*/ 564095 h 1208038"/>
              <a:gd name="connsiteX118" fmla="*/ 104985 w 766959"/>
              <a:gd name="connsiteY118" fmla="*/ 540913 h 1208038"/>
              <a:gd name="connsiteX119" fmla="*/ 97258 w 766959"/>
              <a:gd name="connsiteY119" fmla="*/ 538337 h 1208038"/>
              <a:gd name="connsiteX120" fmla="*/ 79227 w 766959"/>
              <a:gd name="connsiteY120" fmla="*/ 540913 h 1208038"/>
              <a:gd name="connsiteX121" fmla="*/ 68924 w 766959"/>
              <a:gd name="connsiteY121" fmla="*/ 553792 h 1208038"/>
              <a:gd name="connsiteX122" fmla="*/ 63773 w 766959"/>
              <a:gd name="connsiteY122" fmla="*/ 561519 h 1208038"/>
              <a:gd name="connsiteX123" fmla="*/ 53470 w 766959"/>
              <a:gd name="connsiteY123" fmla="*/ 540913 h 1208038"/>
              <a:gd name="connsiteX124" fmla="*/ 43167 w 766959"/>
              <a:gd name="connsiteY124" fmla="*/ 525458 h 1208038"/>
              <a:gd name="connsiteX125" fmla="*/ 30288 w 766959"/>
              <a:gd name="connsiteY125" fmla="*/ 510003 h 1208038"/>
              <a:gd name="connsiteX126" fmla="*/ 17409 w 766959"/>
              <a:gd name="connsiteY126" fmla="*/ 486821 h 1208038"/>
              <a:gd name="connsiteX127" fmla="*/ 12257 w 766959"/>
              <a:gd name="connsiteY127" fmla="*/ 479094 h 1208038"/>
              <a:gd name="connsiteX128" fmla="*/ 4530 w 766959"/>
              <a:gd name="connsiteY128" fmla="*/ 455913 h 1208038"/>
              <a:gd name="connsiteX129" fmla="*/ 27712 w 766959"/>
              <a:gd name="connsiteY129" fmla="*/ 448185 h 1208038"/>
              <a:gd name="connsiteX130" fmla="*/ 30288 w 766959"/>
              <a:gd name="connsiteY130" fmla="*/ 409548 h 1208038"/>
              <a:gd name="connsiteX131" fmla="*/ 61197 w 766959"/>
              <a:gd name="connsiteY131" fmla="*/ 406972 h 1208038"/>
              <a:gd name="connsiteX132" fmla="*/ 68924 w 766959"/>
              <a:gd name="connsiteY132" fmla="*/ 404397 h 1208038"/>
              <a:gd name="connsiteX133" fmla="*/ 86955 w 766959"/>
              <a:gd name="connsiteY133" fmla="*/ 399245 h 1208038"/>
              <a:gd name="connsiteX134" fmla="*/ 94682 w 766959"/>
              <a:gd name="connsiteY134" fmla="*/ 394094 h 1208038"/>
              <a:gd name="connsiteX135" fmla="*/ 102409 w 766959"/>
              <a:gd name="connsiteY135" fmla="*/ 378639 h 1208038"/>
              <a:gd name="connsiteX136" fmla="*/ 94682 w 766959"/>
              <a:gd name="connsiteY136" fmla="*/ 376063 h 1208038"/>
              <a:gd name="connsiteX137" fmla="*/ 86955 w 766959"/>
              <a:gd name="connsiteY137" fmla="*/ 378639 h 1208038"/>
              <a:gd name="connsiteX138" fmla="*/ 71500 w 766959"/>
              <a:gd name="connsiteY138" fmla="*/ 373487 h 1208038"/>
              <a:gd name="connsiteX139" fmla="*/ 66349 w 766959"/>
              <a:gd name="connsiteY139" fmla="*/ 334851 h 1208038"/>
              <a:gd name="connsiteX140" fmla="*/ 89531 w 766959"/>
              <a:gd name="connsiteY140" fmla="*/ 316821 h 1208038"/>
              <a:gd name="connsiteX141" fmla="*/ 74075 w 766959"/>
              <a:gd name="connsiteY141" fmla="*/ 293638 h 1208038"/>
              <a:gd name="connsiteX142" fmla="*/ 63772 w 766959"/>
              <a:gd name="connsiteY142" fmla="*/ 267880 h 1208038"/>
              <a:gd name="connsiteX143" fmla="*/ 92106 w 766959"/>
              <a:gd name="connsiteY143" fmla="*/ 244699 h 1208038"/>
              <a:gd name="connsiteX144" fmla="*/ 81803 w 766959"/>
              <a:gd name="connsiteY144" fmla="*/ 234396 h 1208038"/>
              <a:gd name="connsiteX145" fmla="*/ 74076 w 766959"/>
              <a:gd name="connsiteY145" fmla="*/ 224092 h 1208038"/>
              <a:gd name="connsiteX146" fmla="*/ 76651 w 766959"/>
              <a:gd name="connsiteY146" fmla="*/ 175153 h 1208038"/>
              <a:gd name="connsiteX147" fmla="*/ 68924 w 766959"/>
              <a:gd name="connsiteY147" fmla="*/ 146819 h 1208038"/>
              <a:gd name="connsiteX148" fmla="*/ 76652 w 766959"/>
              <a:gd name="connsiteY148" fmla="*/ 141668 h 1208038"/>
              <a:gd name="connsiteX149" fmla="*/ 86955 w 766959"/>
              <a:gd name="connsiteY149" fmla="*/ 139092 h 1208038"/>
              <a:gd name="connsiteX150" fmla="*/ 102409 w 766959"/>
              <a:gd name="connsiteY150" fmla="*/ 133940 h 1208038"/>
              <a:gd name="connsiteX151" fmla="*/ 128167 w 766959"/>
              <a:gd name="connsiteY151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87410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49550 h 1208038"/>
              <a:gd name="connsiteX102" fmla="*/ 138470 w 766959"/>
              <a:gd name="connsiteY102" fmla="*/ 744399 h 1208038"/>
              <a:gd name="connsiteX103" fmla="*/ 123016 w 766959"/>
              <a:gd name="connsiteY103" fmla="*/ 731520 h 1208038"/>
              <a:gd name="connsiteX104" fmla="*/ 115288 w 766959"/>
              <a:gd name="connsiteY104" fmla="*/ 726368 h 1208038"/>
              <a:gd name="connsiteX105" fmla="*/ 104985 w 766959"/>
              <a:gd name="connsiteY105" fmla="*/ 710914 h 1208038"/>
              <a:gd name="connsiteX106" fmla="*/ 99834 w 766959"/>
              <a:gd name="connsiteY106" fmla="*/ 695459 h 1208038"/>
              <a:gd name="connsiteX107" fmla="*/ 102409 w 766959"/>
              <a:gd name="connsiteY107" fmla="*/ 659398 h 1208038"/>
              <a:gd name="connsiteX108" fmla="*/ 117864 w 766959"/>
              <a:gd name="connsiteY108" fmla="*/ 654247 h 1208038"/>
              <a:gd name="connsiteX109" fmla="*/ 125591 w 766959"/>
              <a:gd name="connsiteY109" fmla="*/ 651671 h 1208038"/>
              <a:gd name="connsiteX110" fmla="*/ 133319 w 766959"/>
              <a:gd name="connsiteY110" fmla="*/ 649095 h 1208038"/>
              <a:gd name="connsiteX111" fmla="*/ 130743 w 766959"/>
              <a:gd name="connsiteY111" fmla="*/ 641368 h 1208038"/>
              <a:gd name="connsiteX112" fmla="*/ 123016 w 766959"/>
              <a:gd name="connsiteY112" fmla="*/ 636216 h 1208038"/>
              <a:gd name="connsiteX113" fmla="*/ 81804 w 766959"/>
              <a:gd name="connsiteY113" fmla="*/ 628489 h 1208038"/>
              <a:gd name="connsiteX114" fmla="*/ 89530 w 766959"/>
              <a:gd name="connsiteY114" fmla="*/ 605307 h 1208038"/>
              <a:gd name="connsiteX115" fmla="*/ 125591 w 766959"/>
              <a:gd name="connsiteY115" fmla="*/ 574398 h 1208038"/>
              <a:gd name="connsiteX116" fmla="*/ 110137 w 766959"/>
              <a:gd name="connsiteY116" fmla="*/ 571822 h 1208038"/>
              <a:gd name="connsiteX117" fmla="*/ 107561 w 766959"/>
              <a:gd name="connsiteY117" fmla="*/ 564095 h 1208038"/>
              <a:gd name="connsiteX118" fmla="*/ 104985 w 766959"/>
              <a:gd name="connsiteY118" fmla="*/ 540913 h 1208038"/>
              <a:gd name="connsiteX119" fmla="*/ 97258 w 766959"/>
              <a:gd name="connsiteY119" fmla="*/ 538337 h 1208038"/>
              <a:gd name="connsiteX120" fmla="*/ 79227 w 766959"/>
              <a:gd name="connsiteY120" fmla="*/ 540913 h 1208038"/>
              <a:gd name="connsiteX121" fmla="*/ 68924 w 766959"/>
              <a:gd name="connsiteY121" fmla="*/ 553792 h 1208038"/>
              <a:gd name="connsiteX122" fmla="*/ 63773 w 766959"/>
              <a:gd name="connsiteY122" fmla="*/ 561519 h 1208038"/>
              <a:gd name="connsiteX123" fmla="*/ 53470 w 766959"/>
              <a:gd name="connsiteY123" fmla="*/ 540913 h 1208038"/>
              <a:gd name="connsiteX124" fmla="*/ 43167 w 766959"/>
              <a:gd name="connsiteY124" fmla="*/ 525458 h 1208038"/>
              <a:gd name="connsiteX125" fmla="*/ 30288 w 766959"/>
              <a:gd name="connsiteY125" fmla="*/ 510003 h 1208038"/>
              <a:gd name="connsiteX126" fmla="*/ 17409 w 766959"/>
              <a:gd name="connsiteY126" fmla="*/ 486821 h 1208038"/>
              <a:gd name="connsiteX127" fmla="*/ 12257 w 766959"/>
              <a:gd name="connsiteY127" fmla="*/ 479094 h 1208038"/>
              <a:gd name="connsiteX128" fmla="*/ 4530 w 766959"/>
              <a:gd name="connsiteY128" fmla="*/ 455913 h 1208038"/>
              <a:gd name="connsiteX129" fmla="*/ 27712 w 766959"/>
              <a:gd name="connsiteY129" fmla="*/ 448185 h 1208038"/>
              <a:gd name="connsiteX130" fmla="*/ 30288 w 766959"/>
              <a:gd name="connsiteY130" fmla="*/ 409548 h 1208038"/>
              <a:gd name="connsiteX131" fmla="*/ 61197 w 766959"/>
              <a:gd name="connsiteY131" fmla="*/ 406972 h 1208038"/>
              <a:gd name="connsiteX132" fmla="*/ 68924 w 766959"/>
              <a:gd name="connsiteY132" fmla="*/ 404397 h 1208038"/>
              <a:gd name="connsiteX133" fmla="*/ 86955 w 766959"/>
              <a:gd name="connsiteY133" fmla="*/ 399245 h 1208038"/>
              <a:gd name="connsiteX134" fmla="*/ 94682 w 766959"/>
              <a:gd name="connsiteY134" fmla="*/ 394094 h 1208038"/>
              <a:gd name="connsiteX135" fmla="*/ 102409 w 766959"/>
              <a:gd name="connsiteY135" fmla="*/ 378639 h 1208038"/>
              <a:gd name="connsiteX136" fmla="*/ 94682 w 766959"/>
              <a:gd name="connsiteY136" fmla="*/ 376063 h 1208038"/>
              <a:gd name="connsiteX137" fmla="*/ 86955 w 766959"/>
              <a:gd name="connsiteY137" fmla="*/ 378639 h 1208038"/>
              <a:gd name="connsiteX138" fmla="*/ 71500 w 766959"/>
              <a:gd name="connsiteY138" fmla="*/ 373487 h 1208038"/>
              <a:gd name="connsiteX139" fmla="*/ 66349 w 766959"/>
              <a:gd name="connsiteY139" fmla="*/ 334851 h 1208038"/>
              <a:gd name="connsiteX140" fmla="*/ 89531 w 766959"/>
              <a:gd name="connsiteY140" fmla="*/ 316821 h 1208038"/>
              <a:gd name="connsiteX141" fmla="*/ 74075 w 766959"/>
              <a:gd name="connsiteY141" fmla="*/ 293638 h 1208038"/>
              <a:gd name="connsiteX142" fmla="*/ 63772 w 766959"/>
              <a:gd name="connsiteY142" fmla="*/ 267880 h 1208038"/>
              <a:gd name="connsiteX143" fmla="*/ 92106 w 766959"/>
              <a:gd name="connsiteY143" fmla="*/ 244699 h 1208038"/>
              <a:gd name="connsiteX144" fmla="*/ 81803 w 766959"/>
              <a:gd name="connsiteY144" fmla="*/ 234396 h 1208038"/>
              <a:gd name="connsiteX145" fmla="*/ 84379 w 766959"/>
              <a:gd name="connsiteY145" fmla="*/ 218940 h 1208038"/>
              <a:gd name="connsiteX146" fmla="*/ 76651 w 766959"/>
              <a:gd name="connsiteY146" fmla="*/ 175153 h 1208038"/>
              <a:gd name="connsiteX147" fmla="*/ 68924 w 766959"/>
              <a:gd name="connsiteY147" fmla="*/ 146819 h 1208038"/>
              <a:gd name="connsiteX148" fmla="*/ 76652 w 766959"/>
              <a:gd name="connsiteY148" fmla="*/ 141668 h 1208038"/>
              <a:gd name="connsiteX149" fmla="*/ 86955 w 766959"/>
              <a:gd name="connsiteY149" fmla="*/ 139092 h 1208038"/>
              <a:gd name="connsiteX150" fmla="*/ 102409 w 766959"/>
              <a:gd name="connsiteY150" fmla="*/ 133940 h 1208038"/>
              <a:gd name="connsiteX151" fmla="*/ 128167 w 766959"/>
              <a:gd name="connsiteY151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87410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49550 h 1208038"/>
              <a:gd name="connsiteX102" fmla="*/ 138470 w 766959"/>
              <a:gd name="connsiteY102" fmla="*/ 744399 h 1208038"/>
              <a:gd name="connsiteX103" fmla="*/ 123016 w 766959"/>
              <a:gd name="connsiteY103" fmla="*/ 731520 h 1208038"/>
              <a:gd name="connsiteX104" fmla="*/ 115288 w 766959"/>
              <a:gd name="connsiteY104" fmla="*/ 726368 h 1208038"/>
              <a:gd name="connsiteX105" fmla="*/ 104985 w 766959"/>
              <a:gd name="connsiteY105" fmla="*/ 710914 h 1208038"/>
              <a:gd name="connsiteX106" fmla="*/ 99834 w 766959"/>
              <a:gd name="connsiteY106" fmla="*/ 695459 h 1208038"/>
              <a:gd name="connsiteX107" fmla="*/ 102409 w 766959"/>
              <a:gd name="connsiteY107" fmla="*/ 659398 h 1208038"/>
              <a:gd name="connsiteX108" fmla="*/ 117864 w 766959"/>
              <a:gd name="connsiteY108" fmla="*/ 654247 h 1208038"/>
              <a:gd name="connsiteX109" fmla="*/ 125591 w 766959"/>
              <a:gd name="connsiteY109" fmla="*/ 651671 h 1208038"/>
              <a:gd name="connsiteX110" fmla="*/ 133319 w 766959"/>
              <a:gd name="connsiteY110" fmla="*/ 649095 h 1208038"/>
              <a:gd name="connsiteX111" fmla="*/ 130743 w 766959"/>
              <a:gd name="connsiteY111" fmla="*/ 641368 h 1208038"/>
              <a:gd name="connsiteX112" fmla="*/ 123016 w 766959"/>
              <a:gd name="connsiteY112" fmla="*/ 636216 h 1208038"/>
              <a:gd name="connsiteX113" fmla="*/ 81804 w 766959"/>
              <a:gd name="connsiteY113" fmla="*/ 628489 h 1208038"/>
              <a:gd name="connsiteX114" fmla="*/ 89530 w 766959"/>
              <a:gd name="connsiteY114" fmla="*/ 605307 h 1208038"/>
              <a:gd name="connsiteX115" fmla="*/ 125591 w 766959"/>
              <a:gd name="connsiteY115" fmla="*/ 574398 h 1208038"/>
              <a:gd name="connsiteX116" fmla="*/ 110137 w 766959"/>
              <a:gd name="connsiteY116" fmla="*/ 571822 h 1208038"/>
              <a:gd name="connsiteX117" fmla="*/ 107561 w 766959"/>
              <a:gd name="connsiteY117" fmla="*/ 564095 h 1208038"/>
              <a:gd name="connsiteX118" fmla="*/ 104985 w 766959"/>
              <a:gd name="connsiteY118" fmla="*/ 540913 h 1208038"/>
              <a:gd name="connsiteX119" fmla="*/ 97258 w 766959"/>
              <a:gd name="connsiteY119" fmla="*/ 538337 h 1208038"/>
              <a:gd name="connsiteX120" fmla="*/ 79227 w 766959"/>
              <a:gd name="connsiteY120" fmla="*/ 540913 h 1208038"/>
              <a:gd name="connsiteX121" fmla="*/ 68924 w 766959"/>
              <a:gd name="connsiteY121" fmla="*/ 553792 h 1208038"/>
              <a:gd name="connsiteX122" fmla="*/ 63773 w 766959"/>
              <a:gd name="connsiteY122" fmla="*/ 561519 h 1208038"/>
              <a:gd name="connsiteX123" fmla="*/ 53470 w 766959"/>
              <a:gd name="connsiteY123" fmla="*/ 540913 h 1208038"/>
              <a:gd name="connsiteX124" fmla="*/ 43167 w 766959"/>
              <a:gd name="connsiteY124" fmla="*/ 525458 h 1208038"/>
              <a:gd name="connsiteX125" fmla="*/ 30288 w 766959"/>
              <a:gd name="connsiteY125" fmla="*/ 510003 h 1208038"/>
              <a:gd name="connsiteX126" fmla="*/ 17409 w 766959"/>
              <a:gd name="connsiteY126" fmla="*/ 486821 h 1208038"/>
              <a:gd name="connsiteX127" fmla="*/ 12257 w 766959"/>
              <a:gd name="connsiteY127" fmla="*/ 479094 h 1208038"/>
              <a:gd name="connsiteX128" fmla="*/ 4530 w 766959"/>
              <a:gd name="connsiteY128" fmla="*/ 455913 h 1208038"/>
              <a:gd name="connsiteX129" fmla="*/ 27712 w 766959"/>
              <a:gd name="connsiteY129" fmla="*/ 448185 h 1208038"/>
              <a:gd name="connsiteX130" fmla="*/ 30288 w 766959"/>
              <a:gd name="connsiteY130" fmla="*/ 409548 h 1208038"/>
              <a:gd name="connsiteX131" fmla="*/ 61197 w 766959"/>
              <a:gd name="connsiteY131" fmla="*/ 406972 h 1208038"/>
              <a:gd name="connsiteX132" fmla="*/ 68924 w 766959"/>
              <a:gd name="connsiteY132" fmla="*/ 404397 h 1208038"/>
              <a:gd name="connsiteX133" fmla="*/ 86955 w 766959"/>
              <a:gd name="connsiteY133" fmla="*/ 399245 h 1208038"/>
              <a:gd name="connsiteX134" fmla="*/ 94682 w 766959"/>
              <a:gd name="connsiteY134" fmla="*/ 394094 h 1208038"/>
              <a:gd name="connsiteX135" fmla="*/ 102409 w 766959"/>
              <a:gd name="connsiteY135" fmla="*/ 378639 h 1208038"/>
              <a:gd name="connsiteX136" fmla="*/ 94682 w 766959"/>
              <a:gd name="connsiteY136" fmla="*/ 376063 h 1208038"/>
              <a:gd name="connsiteX137" fmla="*/ 86955 w 766959"/>
              <a:gd name="connsiteY137" fmla="*/ 378639 h 1208038"/>
              <a:gd name="connsiteX138" fmla="*/ 71500 w 766959"/>
              <a:gd name="connsiteY138" fmla="*/ 373487 h 1208038"/>
              <a:gd name="connsiteX139" fmla="*/ 66349 w 766959"/>
              <a:gd name="connsiteY139" fmla="*/ 334851 h 1208038"/>
              <a:gd name="connsiteX140" fmla="*/ 89531 w 766959"/>
              <a:gd name="connsiteY140" fmla="*/ 316821 h 1208038"/>
              <a:gd name="connsiteX141" fmla="*/ 74075 w 766959"/>
              <a:gd name="connsiteY141" fmla="*/ 293638 h 1208038"/>
              <a:gd name="connsiteX142" fmla="*/ 63772 w 766959"/>
              <a:gd name="connsiteY142" fmla="*/ 267880 h 1208038"/>
              <a:gd name="connsiteX143" fmla="*/ 92106 w 766959"/>
              <a:gd name="connsiteY143" fmla="*/ 244699 h 1208038"/>
              <a:gd name="connsiteX144" fmla="*/ 81803 w 766959"/>
              <a:gd name="connsiteY144" fmla="*/ 234396 h 1208038"/>
              <a:gd name="connsiteX145" fmla="*/ 84379 w 766959"/>
              <a:gd name="connsiteY145" fmla="*/ 218940 h 1208038"/>
              <a:gd name="connsiteX146" fmla="*/ 76651 w 766959"/>
              <a:gd name="connsiteY146" fmla="*/ 175153 h 1208038"/>
              <a:gd name="connsiteX147" fmla="*/ 68924 w 766959"/>
              <a:gd name="connsiteY147" fmla="*/ 146819 h 1208038"/>
              <a:gd name="connsiteX148" fmla="*/ 76652 w 766959"/>
              <a:gd name="connsiteY148" fmla="*/ 141668 h 1208038"/>
              <a:gd name="connsiteX149" fmla="*/ 86955 w 766959"/>
              <a:gd name="connsiteY149" fmla="*/ 139092 h 1208038"/>
              <a:gd name="connsiteX150" fmla="*/ 128167 w 766959"/>
              <a:gd name="connsiteY150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87410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49550 h 1208038"/>
              <a:gd name="connsiteX102" fmla="*/ 138470 w 766959"/>
              <a:gd name="connsiteY102" fmla="*/ 744399 h 1208038"/>
              <a:gd name="connsiteX103" fmla="*/ 123016 w 766959"/>
              <a:gd name="connsiteY103" fmla="*/ 731520 h 1208038"/>
              <a:gd name="connsiteX104" fmla="*/ 115288 w 766959"/>
              <a:gd name="connsiteY104" fmla="*/ 726368 h 1208038"/>
              <a:gd name="connsiteX105" fmla="*/ 104985 w 766959"/>
              <a:gd name="connsiteY105" fmla="*/ 710914 h 1208038"/>
              <a:gd name="connsiteX106" fmla="*/ 99834 w 766959"/>
              <a:gd name="connsiteY106" fmla="*/ 695459 h 1208038"/>
              <a:gd name="connsiteX107" fmla="*/ 102409 w 766959"/>
              <a:gd name="connsiteY107" fmla="*/ 659398 h 1208038"/>
              <a:gd name="connsiteX108" fmla="*/ 117864 w 766959"/>
              <a:gd name="connsiteY108" fmla="*/ 654247 h 1208038"/>
              <a:gd name="connsiteX109" fmla="*/ 125591 w 766959"/>
              <a:gd name="connsiteY109" fmla="*/ 651671 h 1208038"/>
              <a:gd name="connsiteX110" fmla="*/ 133319 w 766959"/>
              <a:gd name="connsiteY110" fmla="*/ 649095 h 1208038"/>
              <a:gd name="connsiteX111" fmla="*/ 130743 w 766959"/>
              <a:gd name="connsiteY111" fmla="*/ 641368 h 1208038"/>
              <a:gd name="connsiteX112" fmla="*/ 123016 w 766959"/>
              <a:gd name="connsiteY112" fmla="*/ 636216 h 1208038"/>
              <a:gd name="connsiteX113" fmla="*/ 81804 w 766959"/>
              <a:gd name="connsiteY113" fmla="*/ 628489 h 1208038"/>
              <a:gd name="connsiteX114" fmla="*/ 89530 w 766959"/>
              <a:gd name="connsiteY114" fmla="*/ 605307 h 1208038"/>
              <a:gd name="connsiteX115" fmla="*/ 125591 w 766959"/>
              <a:gd name="connsiteY115" fmla="*/ 574398 h 1208038"/>
              <a:gd name="connsiteX116" fmla="*/ 110137 w 766959"/>
              <a:gd name="connsiteY116" fmla="*/ 571822 h 1208038"/>
              <a:gd name="connsiteX117" fmla="*/ 107561 w 766959"/>
              <a:gd name="connsiteY117" fmla="*/ 564095 h 1208038"/>
              <a:gd name="connsiteX118" fmla="*/ 104985 w 766959"/>
              <a:gd name="connsiteY118" fmla="*/ 540913 h 1208038"/>
              <a:gd name="connsiteX119" fmla="*/ 97258 w 766959"/>
              <a:gd name="connsiteY119" fmla="*/ 538337 h 1208038"/>
              <a:gd name="connsiteX120" fmla="*/ 79227 w 766959"/>
              <a:gd name="connsiteY120" fmla="*/ 540913 h 1208038"/>
              <a:gd name="connsiteX121" fmla="*/ 68924 w 766959"/>
              <a:gd name="connsiteY121" fmla="*/ 553792 h 1208038"/>
              <a:gd name="connsiteX122" fmla="*/ 63773 w 766959"/>
              <a:gd name="connsiteY122" fmla="*/ 561519 h 1208038"/>
              <a:gd name="connsiteX123" fmla="*/ 53470 w 766959"/>
              <a:gd name="connsiteY123" fmla="*/ 540913 h 1208038"/>
              <a:gd name="connsiteX124" fmla="*/ 43167 w 766959"/>
              <a:gd name="connsiteY124" fmla="*/ 525458 h 1208038"/>
              <a:gd name="connsiteX125" fmla="*/ 30288 w 766959"/>
              <a:gd name="connsiteY125" fmla="*/ 510003 h 1208038"/>
              <a:gd name="connsiteX126" fmla="*/ 17409 w 766959"/>
              <a:gd name="connsiteY126" fmla="*/ 486821 h 1208038"/>
              <a:gd name="connsiteX127" fmla="*/ 12257 w 766959"/>
              <a:gd name="connsiteY127" fmla="*/ 479094 h 1208038"/>
              <a:gd name="connsiteX128" fmla="*/ 4530 w 766959"/>
              <a:gd name="connsiteY128" fmla="*/ 455913 h 1208038"/>
              <a:gd name="connsiteX129" fmla="*/ 27712 w 766959"/>
              <a:gd name="connsiteY129" fmla="*/ 448185 h 1208038"/>
              <a:gd name="connsiteX130" fmla="*/ 30288 w 766959"/>
              <a:gd name="connsiteY130" fmla="*/ 409548 h 1208038"/>
              <a:gd name="connsiteX131" fmla="*/ 61197 w 766959"/>
              <a:gd name="connsiteY131" fmla="*/ 406972 h 1208038"/>
              <a:gd name="connsiteX132" fmla="*/ 68924 w 766959"/>
              <a:gd name="connsiteY132" fmla="*/ 404397 h 1208038"/>
              <a:gd name="connsiteX133" fmla="*/ 86955 w 766959"/>
              <a:gd name="connsiteY133" fmla="*/ 399245 h 1208038"/>
              <a:gd name="connsiteX134" fmla="*/ 94682 w 766959"/>
              <a:gd name="connsiteY134" fmla="*/ 394094 h 1208038"/>
              <a:gd name="connsiteX135" fmla="*/ 102409 w 766959"/>
              <a:gd name="connsiteY135" fmla="*/ 378639 h 1208038"/>
              <a:gd name="connsiteX136" fmla="*/ 94682 w 766959"/>
              <a:gd name="connsiteY136" fmla="*/ 376063 h 1208038"/>
              <a:gd name="connsiteX137" fmla="*/ 86955 w 766959"/>
              <a:gd name="connsiteY137" fmla="*/ 378639 h 1208038"/>
              <a:gd name="connsiteX138" fmla="*/ 71500 w 766959"/>
              <a:gd name="connsiteY138" fmla="*/ 373487 h 1208038"/>
              <a:gd name="connsiteX139" fmla="*/ 66349 w 766959"/>
              <a:gd name="connsiteY139" fmla="*/ 334851 h 1208038"/>
              <a:gd name="connsiteX140" fmla="*/ 89531 w 766959"/>
              <a:gd name="connsiteY140" fmla="*/ 316821 h 1208038"/>
              <a:gd name="connsiteX141" fmla="*/ 74075 w 766959"/>
              <a:gd name="connsiteY141" fmla="*/ 293638 h 1208038"/>
              <a:gd name="connsiteX142" fmla="*/ 63772 w 766959"/>
              <a:gd name="connsiteY142" fmla="*/ 267880 h 1208038"/>
              <a:gd name="connsiteX143" fmla="*/ 92106 w 766959"/>
              <a:gd name="connsiteY143" fmla="*/ 244699 h 1208038"/>
              <a:gd name="connsiteX144" fmla="*/ 81803 w 766959"/>
              <a:gd name="connsiteY144" fmla="*/ 234396 h 1208038"/>
              <a:gd name="connsiteX145" fmla="*/ 84379 w 766959"/>
              <a:gd name="connsiteY145" fmla="*/ 218940 h 1208038"/>
              <a:gd name="connsiteX146" fmla="*/ 76651 w 766959"/>
              <a:gd name="connsiteY146" fmla="*/ 175153 h 1208038"/>
              <a:gd name="connsiteX147" fmla="*/ 68924 w 766959"/>
              <a:gd name="connsiteY147" fmla="*/ 146819 h 1208038"/>
              <a:gd name="connsiteX148" fmla="*/ 76652 w 766959"/>
              <a:gd name="connsiteY148" fmla="*/ 141668 h 1208038"/>
              <a:gd name="connsiteX149" fmla="*/ 104985 w 766959"/>
              <a:gd name="connsiteY149" fmla="*/ 146819 h 1208038"/>
              <a:gd name="connsiteX150" fmla="*/ 128167 w 766959"/>
              <a:gd name="connsiteY150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87410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49550 h 1208038"/>
              <a:gd name="connsiteX102" fmla="*/ 138470 w 766959"/>
              <a:gd name="connsiteY102" fmla="*/ 744399 h 1208038"/>
              <a:gd name="connsiteX103" fmla="*/ 123016 w 766959"/>
              <a:gd name="connsiteY103" fmla="*/ 731520 h 1208038"/>
              <a:gd name="connsiteX104" fmla="*/ 115288 w 766959"/>
              <a:gd name="connsiteY104" fmla="*/ 726368 h 1208038"/>
              <a:gd name="connsiteX105" fmla="*/ 104985 w 766959"/>
              <a:gd name="connsiteY105" fmla="*/ 710914 h 1208038"/>
              <a:gd name="connsiteX106" fmla="*/ 99834 w 766959"/>
              <a:gd name="connsiteY106" fmla="*/ 695459 h 1208038"/>
              <a:gd name="connsiteX107" fmla="*/ 102409 w 766959"/>
              <a:gd name="connsiteY107" fmla="*/ 659398 h 1208038"/>
              <a:gd name="connsiteX108" fmla="*/ 117864 w 766959"/>
              <a:gd name="connsiteY108" fmla="*/ 654247 h 1208038"/>
              <a:gd name="connsiteX109" fmla="*/ 125591 w 766959"/>
              <a:gd name="connsiteY109" fmla="*/ 651671 h 1208038"/>
              <a:gd name="connsiteX110" fmla="*/ 133319 w 766959"/>
              <a:gd name="connsiteY110" fmla="*/ 649095 h 1208038"/>
              <a:gd name="connsiteX111" fmla="*/ 130743 w 766959"/>
              <a:gd name="connsiteY111" fmla="*/ 641368 h 1208038"/>
              <a:gd name="connsiteX112" fmla="*/ 123016 w 766959"/>
              <a:gd name="connsiteY112" fmla="*/ 636216 h 1208038"/>
              <a:gd name="connsiteX113" fmla="*/ 81804 w 766959"/>
              <a:gd name="connsiteY113" fmla="*/ 628489 h 1208038"/>
              <a:gd name="connsiteX114" fmla="*/ 89530 w 766959"/>
              <a:gd name="connsiteY114" fmla="*/ 605307 h 1208038"/>
              <a:gd name="connsiteX115" fmla="*/ 125591 w 766959"/>
              <a:gd name="connsiteY115" fmla="*/ 574398 h 1208038"/>
              <a:gd name="connsiteX116" fmla="*/ 110137 w 766959"/>
              <a:gd name="connsiteY116" fmla="*/ 571822 h 1208038"/>
              <a:gd name="connsiteX117" fmla="*/ 107561 w 766959"/>
              <a:gd name="connsiteY117" fmla="*/ 564095 h 1208038"/>
              <a:gd name="connsiteX118" fmla="*/ 104985 w 766959"/>
              <a:gd name="connsiteY118" fmla="*/ 540913 h 1208038"/>
              <a:gd name="connsiteX119" fmla="*/ 97258 w 766959"/>
              <a:gd name="connsiteY119" fmla="*/ 538337 h 1208038"/>
              <a:gd name="connsiteX120" fmla="*/ 79227 w 766959"/>
              <a:gd name="connsiteY120" fmla="*/ 540913 h 1208038"/>
              <a:gd name="connsiteX121" fmla="*/ 68924 w 766959"/>
              <a:gd name="connsiteY121" fmla="*/ 553792 h 1208038"/>
              <a:gd name="connsiteX122" fmla="*/ 63773 w 766959"/>
              <a:gd name="connsiteY122" fmla="*/ 561519 h 1208038"/>
              <a:gd name="connsiteX123" fmla="*/ 53470 w 766959"/>
              <a:gd name="connsiteY123" fmla="*/ 540913 h 1208038"/>
              <a:gd name="connsiteX124" fmla="*/ 43167 w 766959"/>
              <a:gd name="connsiteY124" fmla="*/ 525458 h 1208038"/>
              <a:gd name="connsiteX125" fmla="*/ 30288 w 766959"/>
              <a:gd name="connsiteY125" fmla="*/ 510003 h 1208038"/>
              <a:gd name="connsiteX126" fmla="*/ 17409 w 766959"/>
              <a:gd name="connsiteY126" fmla="*/ 486821 h 1208038"/>
              <a:gd name="connsiteX127" fmla="*/ 12257 w 766959"/>
              <a:gd name="connsiteY127" fmla="*/ 479094 h 1208038"/>
              <a:gd name="connsiteX128" fmla="*/ 4530 w 766959"/>
              <a:gd name="connsiteY128" fmla="*/ 455913 h 1208038"/>
              <a:gd name="connsiteX129" fmla="*/ 27712 w 766959"/>
              <a:gd name="connsiteY129" fmla="*/ 448185 h 1208038"/>
              <a:gd name="connsiteX130" fmla="*/ 30288 w 766959"/>
              <a:gd name="connsiteY130" fmla="*/ 409548 h 1208038"/>
              <a:gd name="connsiteX131" fmla="*/ 61197 w 766959"/>
              <a:gd name="connsiteY131" fmla="*/ 406972 h 1208038"/>
              <a:gd name="connsiteX132" fmla="*/ 68924 w 766959"/>
              <a:gd name="connsiteY132" fmla="*/ 404397 h 1208038"/>
              <a:gd name="connsiteX133" fmla="*/ 86955 w 766959"/>
              <a:gd name="connsiteY133" fmla="*/ 399245 h 1208038"/>
              <a:gd name="connsiteX134" fmla="*/ 94682 w 766959"/>
              <a:gd name="connsiteY134" fmla="*/ 394094 h 1208038"/>
              <a:gd name="connsiteX135" fmla="*/ 102409 w 766959"/>
              <a:gd name="connsiteY135" fmla="*/ 378639 h 1208038"/>
              <a:gd name="connsiteX136" fmla="*/ 94682 w 766959"/>
              <a:gd name="connsiteY136" fmla="*/ 376063 h 1208038"/>
              <a:gd name="connsiteX137" fmla="*/ 86955 w 766959"/>
              <a:gd name="connsiteY137" fmla="*/ 378639 h 1208038"/>
              <a:gd name="connsiteX138" fmla="*/ 71500 w 766959"/>
              <a:gd name="connsiteY138" fmla="*/ 373487 h 1208038"/>
              <a:gd name="connsiteX139" fmla="*/ 66349 w 766959"/>
              <a:gd name="connsiteY139" fmla="*/ 334851 h 1208038"/>
              <a:gd name="connsiteX140" fmla="*/ 89531 w 766959"/>
              <a:gd name="connsiteY140" fmla="*/ 316821 h 1208038"/>
              <a:gd name="connsiteX141" fmla="*/ 74075 w 766959"/>
              <a:gd name="connsiteY141" fmla="*/ 293638 h 1208038"/>
              <a:gd name="connsiteX142" fmla="*/ 63772 w 766959"/>
              <a:gd name="connsiteY142" fmla="*/ 267880 h 1208038"/>
              <a:gd name="connsiteX143" fmla="*/ 92106 w 766959"/>
              <a:gd name="connsiteY143" fmla="*/ 244699 h 1208038"/>
              <a:gd name="connsiteX144" fmla="*/ 81803 w 766959"/>
              <a:gd name="connsiteY144" fmla="*/ 234396 h 1208038"/>
              <a:gd name="connsiteX145" fmla="*/ 84379 w 766959"/>
              <a:gd name="connsiteY145" fmla="*/ 218940 h 1208038"/>
              <a:gd name="connsiteX146" fmla="*/ 76651 w 766959"/>
              <a:gd name="connsiteY146" fmla="*/ 175153 h 1208038"/>
              <a:gd name="connsiteX147" fmla="*/ 68924 w 766959"/>
              <a:gd name="connsiteY147" fmla="*/ 146819 h 1208038"/>
              <a:gd name="connsiteX148" fmla="*/ 81804 w 766959"/>
              <a:gd name="connsiteY148" fmla="*/ 131365 h 1208038"/>
              <a:gd name="connsiteX149" fmla="*/ 104985 w 766959"/>
              <a:gd name="connsiteY149" fmla="*/ 146819 h 1208038"/>
              <a:gd name="connsiteX150" fmla="*/ 128167 w 766959"/>
              <a:gd name="connsiteY150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49550 h 1208038"/>
              <a:gd name="connsiteX102" fmla="*/ 138470 w 766959"/>
              <a:gd name="connsiteY102" fmla="*/ 744399 h 1208038"/>
              <a:gd name="connsiteX103" fmla="*/ 123016 w 766959"/>
              <a:gd name="connsiteY103" fmla="*/ 731520 h 1208038"/>
              <a:gd name="connsiteX104" fmla="*/ 115288 w 766959"/>
              <a:gd name="connsiteY104" fmla="*/ 726368 h 1208038"/>
              <a:gd name="connsiteX105" fmla="*/ 104985 w 766959"/>
              <a:gd name="connsiteY105" fmla="*/ 710914 h 1208038"/>
              <a:gd name="connsiteX106" fmla="*/ 99834 w 766959"/>
              <a:gd name="connsiteY106" fmla="*/ 695459 h 1208038"/>
              <a:gd name="connsiteX107" fmla="*/ 102409 w 766959"/>
              <a:gd name="connsiteY107" fmla="*/ 659398 h 1208038"/>
              <a:gd name="connsiteX108" fmla="*/ 117864 w 766959"/>
              <a:gd name="connsiteY108" fmla="*/ 654247 h 1208038"/>
              <a:gd name="connsiteX109" fmla="*/ 125591 w 766959"/>
              <a:gd name="connsiteY109" fmla="*/ 651671 h 1208038"/>
              <a:gd name="connsiteX110" fmla="*/ 133319 w 766959"/>
              <a:gd name="connsiteY110" fmla="*/ 649095 h 1208038"/>
              <a:gd name="connsiteX111" fmla="*/ 130743 w 766959"/>
              <a:gd name="connsiteY111" fmla="*/ 641368 h 1208038"/>
              <a:gd name="connsiteX112" fmla="*/ 123016 w 766959"/>
              <a:gd name="connsiteY112" fmla="*/ 636216 h 1208038"/>
              <a:gd name="connsiteX113" fmla="*/ 81804 w 766959"/>
              <a:gd name="connsiteY113" fmla="*/ 628489 h 1208038"/>
              <a:gd name="connsiteX114" fmla="*/ 89530 w 766959"/>
              <a:gd name="connsiteY114" fmla="*/ 605307 h 1208038"/>
              <a:gd name="connsiteX115" fmla="*/ 125591 w 766959"/>
              <a:gd name="connsiteY115" fmla="*/ 574398 h 1208038"/>
              <a:gd name="connsiteX116" fmla="*/ 110137 w 766959"/>
              <a:gd name="connsiteY116" fmla="*/ 571822 h 1208038"/>
              <a:gd name="connsiteX117" fmla="*/ 107561 w 766959"/>
              <a:gd name="connsiteY117" fmla="*/ 564095 h 1208038"/>
              <a:gd name="connsiteX118" fmla="*/ 104985 w 766959"/>
              <a:gd name="connsiteY118" fmla="*/ 540913 h 1208038"/>
              <a:gd name="connsiteX119" fmla="*/ 97258 w 766959"/>
              <a:gd name="connsiteY119" fmla="*/ 538337 h 1208038"/>
              <a:gd name="connsiteX120" fmla="*/ 79227 w 766959"/>
              <a:gd name="connsiteY120" fmla="*/ 540913 h 1208038"/>
              <a:gd name="connsiteX121" fmla="*/ 68924 w 766959"/>
              <a:gd name="connsiteY121" fmla="*/ 553792 h 1208038"/>
              <a:gd name="connsiteX122" fmla="*/ 63773 w 766959"/>
              <a:gd name="connsiteY122" fmla="*/ 561519 h 1208038"/>
              <a:gd name="connsiteX123" fmla="*/ 53470 w 766959"/>
              <a:gd name="connsiteY123" fmla="*/ 540913 h 1208038"/>
              <a:gd name="connsiteX124" fmla="*/ 43167 w 766959"/>
              <a:gd name="connsiteY124" fmla="*/ 525458 h 1208038"/>
              <a:gd name="connsiteX125" fmla="*/ 30288 w 766959"/>
              <a:gd name="connsiteY125" fmla="*/ 510003 h 1208038"/>
              <a:gd name="connsiteX126" fmla="*/ 17409 w 766959"/>
              <a:gd name="connsiteY126" fmla="*/ 486821 h 1208038"/>
              <a:gd name="connsiteX127" fmla="*/ 12257 w 766959"/>
              <a:gd name="connsiteY127" fmla="*/ 479094 h 1208038"/>
              <a:gd name="connsiteX128" fmla="*/ 4530 w 766959"/>
              <a:gd name="connsiteY128" fmla="*/ 455913 h 1208038"/>
              <a:gd name="connsiteX129" fmla="*/ 27712 w 766959"/>
              <a:gd name="connsiteY129" fmla="*/ 448185 h 1208038"/>
              <a:gd name="connsiteX130" fmla="*/ 30288 w 766959"/>
              <a:gd name="connsiteY130" fmla="*/ 409548 h 1208038"/>
              <a:gd name="connsiteX131" fmla="*/ 61197 w 766959"/>
              <a:gd name="connsiteY131" fmla="*/ 406972 h 1208038"/>
              <a:gd name="connsiteX132" fmla="*/ 68924 w 766959"/>
              <a:gd name="connsiteY132" fmla="*/ 404397 h 1208038"/>
              <a:gd name="connsiteX133" fmla="*/ 86955 w 766959"/>
              <a:gd name="connsiteY133" fmla="*/ 399245 h 1208038"/>
              <a:gd name="connsiteX134" fmla="*/ 94682 w 766959"/>
              <a:gd name="connsiteY134" fmla="*/ 394094 h 1208038"/>
              <a:gd name="connsiteX135" fmla="*/ 102409 w 766959"/>
              <a:gd name="connsiteY135" fmla="*/ 378639 h 1208038"/>
              <a:gd name="connsiteX136" fmla="*/ 94682 w 766959"/>
              <a:gd name="connsiteY136" fmla="*/ 376063 h 1208038"/>
              <a:gd name="connsiteX137" fmla="*/ 86955 w 766959"/>
              <a:gd name="connsiteY137" fmla="*/ 378639 h 1208038"/>
              <a:gd name="connsiteX138" fmla="*/ 71500 w 766959"/>
              <a:gd name="connsiteY138" fmla="*/ 373487 h 1208038"/>
              <a:gd name="connsiteX139" fmla="*/ 66349 w 766959"/>
              <a:gd name="connsiteY139" fmla="*/ 334851 h 1208038"/>
              <a:gd name="connsiteX140" fmla="*/ 89531 w 766959"/>
              <a:gd name="connsiteY140" fmla="*/ 316821 h 1208038"/>
              <a:gd name="connsiteX141" fmla="*/ 74075 w 766959"/>
              <a:gd name="connsiteY141" fmla="*/ 293638 h 1208038"/>
              <a:gd name="connsiteX142" fmla="*/ 63772 w 766959"/>
              <a:gd name="connsiteY142" fmla="*/ 267880 h 1208038"/>
              <a:gd name="connsiteX143" fmla="*/ 92106 w 766959"/>
              <a:gd name="connsiteY143" fmla="*/ 244699 h 1208038"/>
              <a:gd name="connsiteX144" fmla="*/ 81803 w 766959"/>
              <a:gd name="connsiteY144" fmla="*/ 234396 h 1208038"/>
              <a:gd name="connsiteX145" fmla="*/ 84379 w 766959"/>
              <a:gd name="connsiteY145" fmla="*/ 218940 h 1208038"/>
              <a:gd name="connsiteX146" fmla="*/ 76651 w 766959"/>
              <a:gd name="connsiteY146" fmla="*/ 175153 h 1208038"/>
              <a:gd name="connsiteX147" fmla="*/ 68924 w 766959"/>
              <a:gd name="connsiteY147" fmla="*/ 146819 h 1208038"/>
              <a:gd name="connsiteX148" fmla="*/ 81804 w 766959"/>
              <a:gd name="connsiteY148" fmla="*/ 131365 h 1208038"/>
              <a:gd name="connsiteX149" fmla="*/ 104985 w 766959"/>
              <a:gd name="connsiteY149" fmla="*/ 146819 h 1208038"/>
              <a:gd name="connsiteX150" fmla="*/ 128167 w 766959"/>
              <a:gd name="connsiteY150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49550 h 1208038"/>
              <a:gd name="connsiteX102" fmla="*/ 138470 w 766959"/>
              <a:gd name="connsiteY102" fmla="*/ 744399 h 1208038"/>
              <a:gd name="connsiteX103" fmla="*/ 123016 w 766959"/>
              <a:gd name="connsiteY103" fmla="*/ 731520 h 1208038"/>
              <a:gd name="connsiteX104" fmla="*/ 115288 w 766959"/>
              <a:gd name="connsiteY104" fmla="*/ 726368 h 1208038"/>
              <a:gd name="connsiteX105" fmla="*/ 104985 w 766959"/>
              <a:gd name="connsiteY105" fmla="*/ 710914 h 1208038"/>
              <a:gd name="connsiteX106" fmla="*/ 99834 w 766959"/>
              <a:gd name="connsiteY106" fmla="*/ 695459 h 1208038"/>
              <a:gd name="connsiteX107" fmla="*/ 102409 w 766959"/>
              <a:gd name="connsiteY107" fmla="*/ 659398 h 1208038"/>
              <a:gd name="connsiteX108" fmla="*/ 117864 w 766959"/>
              <a:gd name="connsiteY108" fmla="*/ 654247 h 1208038"/>
              <a:gd name="connsiteX109" fmla="*/ 125591 w 766959"/>
              <a:gd name="connsiteY109" fmla="*/ 651671 h 1208038"/>
              <a:gd name="connsiteX110" fmla="*/ 133319 w 766959"/>
              <a:gd name="connsiteY110" fmla="*/ 649095 h 1208038"/>
              <a:gd name="connsiteX111" fmla="*/ 130743 w 766959"/>
              <a:gd name="connsiteY111" fmla="*/ 641368 h 1208038"/>
              <a:gd name="connsiteX112" fmla="*/ 123016 w 766959"/>
              <a:gd name="connsiteY112" fmla="*/ 636216 h 1208038"/>
              <a:gd name="connsiteX113" fmla="*/ 81804 w 766959"/>
              <a:gd name="connsiteY113" fmla="*/ 628489 h 1208038"/>
              <a:gd name="connsiteX114" fmla="*/ 89530 w 766959"/>
              <a:gd name="connsiteY114" fmla="*/ 605307 h 1208038"/>
              <a:gd name="connsiteX115" fmla="*/ 125591 w 766959"/>
              <a:gd name="connsiteY115" fmla="*/ 574398 h 1208038"/>
              <a:gd name="connsiteX116" fmla="*/ 110137 w 766959"/>
              <a:gd name="connsiteY116" fmla="*/ 571822 h 1208038"/>
              <a:gd name="connsiteX117" fmla="*/ 107561 w 766959"/>
              <a:gd name="connsiteY117" fmla="*/ 564095 h 1208038"/>
              <a:gd name="connsiteX118" fmla="*/ 104985 w 766959"/>
              <a:gd name="connsiteY118" fmla="*/ 540913 h 1208038"/>
              <a:gd name="connsiteX119" fmla="*/ 97258 w 766959"/>
              <a:gd name="connsiteY119" fmla="*/ 538337 h 1208038"/>
              <a:gd name="connsiteX120" fmla="*/ 79227 w 766959"/>
              <a:gd name="connsiteY120" fmla="*/ 540913 h 1208038"/>
              <a:gd name="connsiteX121" fmla="*/ 68924 w 766959"/>
              <a:gd name="connsiteY121" fmla="*/ 553792 h 1208038"/>
              <a:gd name="connsiteX122" fmla="*/ 63773 w 766959"/>
              <a:gd name="connsiteY122" fmla="*/ 561519 h 1208038"/>
              <a:gd name="connsiteX123" fmla="*/ 53470 w 766959"/>
              <a:gd name="connsiteY123" fmla="*/ 540913 h 1208038"/>
              <a:gd name="connsiteX124" fmla="*/ 43167 w 766959"/>
              <a:gd name="connsiteY124" fmla="*/ 525458 h 1208038"/>
              <a:gd name="connsiteX125" fmla="*/ 30288 w 766959"/>
              <a:gd name="connsiteY125" fmla="*/ 510003 h 1208038"/>
              <a:gd name="connsiteX126" fmla="*/ 17409 w 766959"/>
              <a:gd name="connsiteY126" fmla="*/ 486821 h 1208038"/>
              <a:gd name="connsiteX127" fmla="*/ 12257 w 766959"/>
              <a:gd name="connsiteY127" fmla="*/ 479094 h 1208038"/>
              <a:gd name="connsiteX128" fmla="*/ 4530 w 766959"/>
              <a:gd name="connsiteY128" fmla="*/ 455913 h 1208038"/>
              <a:gd name="connsiteX129" fmla="*/ 27712 w 766959"/>
              <a:gd name="connsiteY129" fmla="*/ 448185 h 1208038"/>
              <a:gd name="connsiteX130" fmla="*/ 30288 w 766959"/>
              <a:gd name="connsiteY130" fmla="*/ 409548 h 1208038"/>
              <a:gd name="connsiteX131" fmla="*/ 61197 w 766959"/>
              <a:gd name="connsiteY131" fmla="*/ 406972 h 1208038"/>
              <a:gd name="connsiteX132" fmla="*/ 68924 w 766959"/>
              <a:gd name="connsiteY132" fmla="*/ 404397 h 1208038"/>
              <a:gd name="connsiteX133" fmla="*/ 86955 w 766959"/>
              <a:gd name="connsiteY133" fmla="*/ 399245 h 1208038"/>
              <a:gd name="connsiteX134" fmla="*/ 94682 w 766959"/>
              <a:gd name="connsiteY134" fmla="*/ 394094 h 1208038"/>
              <a:gd name="connsiteX135" fmla="*/ 102409 w 766959"/>
              <a:gd name="connsiteY135" fmla="*/ 378639 h 1208038"/>
              <a:gd name="connsiteX136" fmla="*/ 94682 w 766959"/>
              <a:gd name="connsiteY136" fmla="*/ 376063 h 1208038"/>
              <a:gd name="connsiteX137" fmla="*/ 86955 w 766959"/>
              <a:gd name="connsiteY137" fmla="*/ 378639 h 1208038"/>
              <a:gd name="connsiteX138" fmla="*/ 71500 w 766959"/>
              <a:gd name="connsiteY138" fmla="*/ 373487 h 1208038"/>
              <a:gd name="connsiteX139" fmla="*/ 66349 w 766959"/>
              <a:gd name="connsiteY139" fmla="*/ 334851 h 1208038"/>
              <a:gd name="connsiteX140" fmla="*/ 89531 w 766959"/>
              <a:gd name="connsiteY140" fmla="*/ 316821 h 1208038"/>
              <a:gd name="connsiteX141" fmla="*/ 74075 w 766959"/>
              <a:gd name="connsiteY141" fmla="*/ 293638 h 1208038"/>
              <a:gd name="connsiteX142" fmla="*/ 63772 w 766959"/>
              <a:gd name="connsiteY142" fmla="*/ 267880 h 1208038"/>
              <a:gd name="connsiteX143" fmla="*/ 92106 w 766959"/>
              <a:gd name="connsiteY143" fmla="*/ 244699 h 1208038"/>
              <a:gd name="connsiteX144" fmla="*/ 81803 w 766959"/>
              <a:gd name="connsiteY144" fmla="*/ 234396 h 1208038"/>
              <a:gd name="connsiteX145" fmla="*/ 84379 w 766959"/>
              <a:gd name="connsiteY145" fmla="*/ 218940 h 1208038"/>
              <a:gd name="connsiteX146" fmla="*/ 76651 w 766959"/>
              <a:gd name="connsiteY146" fmla="*/ 175153 h 1208038"/>
              <a:gd name="connsiteX147" fmla="*/ 68924 w 766959"/>
              <a:gd name="connsiteY147" fmla="*/ 146819 h 1208038"/>
              <a:gd name="connsiteX148" fmla="*/ 81804 w 766959"/>
              <a:gd name="connsiteY148" fmla="*/ 131365 h 1208038"/>
              <a:gd name="connsiteX149" fmla="*/ 104985 w 766959"/>
              <a:gd name="connsiteY149" fmla="*/ 146819 h 1208038"/>
              <a:gd name="connsiteX150" fmla="*/ 128167 w 766959"/>
              <a:gd name="connsiteY150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49550 h 1208038"/>
              <a:gd name="connsiteX102" fmla="*/ 138470 w 766959"/>
              <a:gd name="connsiteY102" fmla="*/ 744399 h 1208038"/>
              <a:gd name="connsiteX103" fmla="*/ 123016 w 766959"/>
              <a:gd name="connsiteY103" fmla="*/ 731520 h 1208038"/>
              <a:gd name="connsiteX104" fmla="*/ 115288 w 766959"/>
              <a:gd name="connsiteY104" fmla="*/ 726368 h 1208038"/>
              <a:gd name="connsiteX105" fmla="*/ 99834 w 766959"/>
              <a:gd name="connsiteY105" fmla="*/ 695459 h 1208038"/>
              <a:gd name="connsiteX106" fmla="*/ 102409 w 766959"/>
              <a:gd name="connsiteY106" fmla="*/ 659398 h 1208038"/>
              <a:gd name="connsiteX107" fmla="*/ 117864 w 766959"/>
              <a:gd name="connsiteY107" fmla="*/ 654247 h 1208038"/>
              <a:gd name="connsiteX108" fmla="*/ 125591 w 766959"/>
              <a:gd name="connsiteY108" fmla="*/ 651671 h 1208038"/>
              <a:gd name="connsiteX109" fmla="*/ 133319 w 766959"/>
              <a:gd name="connsiteY109" fmla="*/ 649095 h 1208038"/>
              <a:gd name="connsiteX110" fmla="*/ 130743 w 766959"/>
              <a:gd name="connsiteY110" fmla="*/ 641368 h 1208038"/>
              <a:gd name="connsiteX111" fmla="*/ 123016 w 766959"/>
              <a:gd name="connsiteY111" fmla="*/ 636216 h 1208038"/>
              <a:gd name="connsiteX112" fmla="*/ 81804 w 766959"/>
              <a:gd name="connsiteY112" fmla="*/ 628489 h 1208038"/>
              <a:gd name="connsiteX113" fmla="*/ 89530 w 766959"/>
              <a:gd name="connsiteY113" fmla="*/ 605307 h 1208038"/>
              <a:gd name="connsiteX114" fmla="*/ 125591 w 766959"/>
              <a:gd name="connsiteY114" fmla="*/ 574398 h 1208038"/>
              <a:gd name="connsiteX115" fmla="*/ 110137 w 766959"/>
              <a:gd name="connsiteY115" fmla="*/ 571822 h 1208038"/>
              <a:gd name="connsiteX116" fmla="*/ 107561 w 766959"/>
              <a:gd name="connsiteY116" fmla="*/ 564095 h 1208038"/>
              <a:gd name="connsiteX117" fmla="*/ 104985 w 766959"/>
              <a:gd name="connsiteY117" fmla="*/ 540913 h 1208038"/>
              <a:gd name="connsiteX118" fmla="*/ 97258 w 766959"/>
              <a:gd name="connsiteY118" fmla="*/ 538337 h 1208038"/>
              <a:gd name="connsiteX119" fmla="*/ 79227 w 766959"/>
              <a:gd name="connsiteY119" fmla="*/ 540913 h 1208038"/>
              <a:gd name="connsiteX120" fmla="*/ 68924 w 766959"/>
              <a:gd name="connsiteY120" fmla="*/ 553792 h 1208038"/>
              <a:gd name="connsiteX121" fmla="*/ 63773 w 766959"/>
              <a:gd name="connsiteY121" fmla="*/ 561519 h 1208038"/>
              <a:gd name="connsiteX122" fmla="*/ 53470 w 766959"/>
              <a:gd name="connsiteY122" fmla="*/ 540913 h 1208038"/>
              <a:gd name="connsiteX123" fmla="*/ 43167 w 766959"/>
              <a:gd name="connsiteY123" fmla="*/ 525458 h 1208038"/>
              <a:gd name="connsiteX124" fmla="*/ 30288 w 766959"/>
              <a:gd name="connsiteY124" fmla="*/ 510003 h 1208038"/>
              <a:gd name="connsiteX125" fmla="*/ 17409 w 766959"/>
              <a:gd name="connsiteY125" fmla="*/ 486821 h 1208038"/>
              <a:gd name="connsiteX126" fmla="*/ 12257 w 766959"/>
              <a:gd name="connsiteY126" fmla="*/ 479094 h 1208038"/>
              <a:gd name="connsiteX127" fmla="*/ 4530 w 766959"/>
              <a:gd name="connsiteY127" fmla="*/ 455913 h 1208038"/>
              <a:gd name="connsiteX128" fmla="*/ 27712 w 766959"/>
              <a:gd name="connsiteY128" fmla="*/ 448185 h 1208038"/>
              <a:gd name="connsiteX129" fmla="*/ 30288 w 766959"/>
              <a:gd name="connsiteY129" fmla="*/ 409548 h 1208038"/>
              <a:gd name="connsiteX130" fmla="*/ 61197 w 766959"/>
              <a:gd name="connsiteY130" fmla="*/ 406972 h 1208038"/>
              <a:gd name="connsiteX131" fmla="*/ 68924 w 766959"/>
              <a:gd name="connsiteY131" fmla="*/ 404397 h 1208038"/>
              <a:gd name="connsiteX132" fmla="*/ 86955 w 766959"/>
              <a:gd name="connsiteY132" fmla="*/ 399245 h 1208038"/>
              <a:gd name="connsiteX133" fmla="*/ 94682 w 766959"/>
              <a:gd name="connsiteY133" fmla="*/ 394094 h 1208038"/>
              <a:gd name="connsiteX134" fmla="*/ 102409 w 766959"/>
              <a:gd name="connsiteY134" fmla="*/ 378639 h 1208038"/>
              <a:gd name="connsiteX135" fmla="*/ 94682 w 766959"/>
              <a:gd name="connsiteY135" fmla="*/ 376063 h 1208038"/>
              <a:gd name="connsiteX136" fmla="*/ 86955 w 766959"/>
              <a:gd name="connsiteY136" fmla="*/ 378639 h 1208038"/>
              <a:gd name="connsiteX137" fmla="*/ 71500 w 766959"/>
              <a:gd name="connsiteY137" fmla="*/ 373487 h 1208038"/>
              <a:gd name="connsiteX138" fmla="*/ 66349 w 766959"/>
              <a:gd name="connsiteY138" fmla="*/ 334851 h 1208038"/>
              <a:gd name="connsiteX139" fmla="*/ 89531 w 766959"/>
              <a:gd name="connsiteY139" fmla="*/ 316821 h 1208038"/>
              <a:gd name="connsiteX140" fmla="*/ 74075 w 766959"/>
              <a:gd name="connsiteY140" fmla="*/ 293638 h 1208038"/>
              <a:gd name="connsiteX141" fmla="*/ 63772 w 766959"/>
              <a:gd name="connsiteY141" fmla="*/ 267880 h 1208038"/>
              <a:gd name="connsiteX142" fmla="*/ 92106 w 766959"/>
              <a:gd name="connsiteY142" fmla="*/ 244699 h 1208038"/>
              <a:gd name="connsiteX143" fmla="*/ 81803 w 766959"/>
              <a:gd name="connsiteY143" fmla="*/ 234396 h 1208038"/>
              <a:gd name="connsiteX144" fmla="*/ 84379 w 766959"/>
              <a:gd name="connsiteY144" fmla="*/ 218940 h 1208038"/>
              <a:gd name="connsiteX145" fmla="*/ 76651 w 766959"/>
              <a:gd name="connsiteY145" fmla="*/ 175153 h 1208038"/>
              <a:gd name="connsiteX146" fmla="*/ 68924 w 766959"/>
              <a:gd name="connsiteY146" fmla="*/ 146819 h 1208038"/>
              <a:gd name="connsiteX147" fmla="*/ 81804 w 766959"/>
              <a:gd name="connsiteY147" fmla="*/ 131365 h 1208038"/>
              <a:gd name="connsiteX148" fmla="*/ 104985 w 766959"/>
              <a:gd name="connsiteY148" fmla="*/ 146819 h 1208038"/>
              <a:gd name="connsiteX149" fmla="*/ 128167 w 766959"/>
              <a:gd name="connsiteY149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49550 h 1208038"/>
              <a:gd name="connsiteX102" fmla="*/ 138470 w 766959"/>
              <a:gd name="connsiteY102" fmla="*/ 744399 h 1208038"/>
              <a:gd name="connsiteX103" fmla="*/ 123016 w 766959"/>
              <a:gd name="connsiteY103" fmla="*/ 731520 h 1208038"/>
              <a:gd name="connsiteX104" fmla="*/ 99834 w 766959"/>
              <a:gd name="connsiteY104" fmla="*/ 695459 h 1208038"/>
              <a:gd name="connsiteX105" fmla="*/ 102409 w 766959"/>
              <a:gd name="connsiteY105" fmla="*/ 659398 h 1208038"/>
              <a:gd name="connsiteX106" fmla="*/ 117864 w 766959"/>
              <a:gd name="connsiteY106" fmla="*/ 654247 h 1208038"/>
              <a:gd name="connsiteX107" fmla="*/ 125591 w 766959"/>
              <a:gd name="connsiteY107" fmla="*/ 651671 h 1208038"/>
              <a:gd name="connsiteX108" fmla="*/ 133319 w 766959"/>
              <a:gd name="connsiteY108" fmla="*/ 649095 h 1208038"/>
              <a:gd name="connsiteX109" fmla="*/ 130743 w 766959"/>
              <a:gd name="connsiteY109" fmla="*/ 641368 h 1208038"/>
              <a:gd name="connsiteX110" fmla="*/ 123016 w 766959"/>
              <a:gd name="connsiteY110" fmla="*/ 636216 h 1208038"/>
              <a:gd name="connsiteX111" fmla="*/ 81804 w 766959"/>
              <a:gd name="connsiteY111" fmla="*/ 628489 h 1208038"/>
              <a:gd name="connsiteX112" fmla="*/ 89530 w 766959"/>
              <a:gd name="connsiteY112" fmla="*/ 605307 h 1208038"/>
              <a:gd name="connsiteX113" fmla="*/ 125591 w 766959"/>
              <a:gd name="connsiteY113" fmla="*/ 574398 h 1208038"/>
              <a:gd name="connsiteX114" fmla="*/ 110137 w 766959"/>
              <a:gd name="connsiteY114" fmla="*/ 571822 h 1208038"/>
              <a:gd name="connsiteX115" fmla="*/ 107561 w 766959"/>
              <a:gd name="connsiteY115" fmla="*/ 564095 h 1208038"/>
              <a:gd name="connsiteX116" fmla="*/ 104985 w 766959"/>
              <a:gd name="connsiteY116" fmla="*/ 540913 h 1208038"/>
              <a:gd name="connsiteX117" fmla="*/ 97258 w 766959"/>
              <a:gd name="connsiteY117" fmla="*/ 538337 h 1208038"/>
              <a:gd name="connsiteX118" fmla="*/ 79227 w 766959"/>
              <a:gd name="connsiteY118" fmla="*/ 540913 h 1208038"/>
              <a:gd name="connsiteX119" fmla="*/ 68924 w 766959"/>
              <a:gd name="connsiteY119" fmla="*/ 553792 h 1208038"/>
              <a:gd name="connsiteX120" fmla="*/ 63773 w 766959"/>
              <a:gd name="connsiteY120" fmla="*/ 561519 h 1208038"/>
              <a:gd name="connsiteX121" fmla="*/ 53470 w 766959"/>
              <a:gd name="connsiteY121" fmla="*/ 540913 h 1208038"/>
              <a:gd name="connsiteX122" fmla="*/ 43167 w 766959"/>
              <a:gd name="connsiteY122" fmla="*/ 525458 h 1208038"/>
              <a:gd name="connsiteX123" fmla="*/ 30288 w 766959"/>
              <a:gd name="connsiteY123" fmla="*/ 510003 h 1208038"/>
              <a:gd name="connsiteX124" fmla="*/ 17409 w 766959"/>
              <a:gd name="connsiteY124" fmla="*/ 486821 h 1208038"/>
              <a:gd name="connsiteX125" fmla="*/ 12257 w 766959"/>
              <a:gd name="connsiteY125" fmla="*/ 479094 h 1208038"/>
              <a:gd name="connsiteX126" fmla="*/ 4530 w 766959"/>
              <a:gd name="connsiteY126" fmla="*/ 455913 h 1208038"/>
              <a:gd name="connsiteX127" fmla="*/ 27712 w 766959"/>
              <a:gd name="connsiteY127" fmla="*/ 448185 h 1208038"/>
              <a:gd name="connsiteX128" fmla="*/ 30288 w 766959"/>
              <a:gd name="connsiteY128" fmla="*/ 409548 h 1208038"/>
              <a:gd name="connsiteX129" fmla="*/ 61197 w 766959"/>
              <a:gd name="connsiteY129" fmla="*/ 406972 h 1208038"/>
              <a:gd name="connsiteX130" fmla="*/ 68924 w 766959"/>
              <a:gd name="connsiteY130" fmla="*/ 404397 h 1208038"/>
              <a:gd name="connsiteX131" fmla="*/ 86955 w 766959"/>
              <a:gd name="connsiteY131" fmla="*/ 399245 h 1208038"/>
              <a:gd name="connsiteX132" fmla="*/ 94682 w 766959"/>
              <a:gd name="connsiteY132" fmla="*/ 394094 h 1208038"/>
              <a:gd name="connsiteX133" fmla="*/ 102409 w 766959"/>
              <a:gd name="connsiteY133" fmla="*/ 378639 h 1208038"/>
              <a:gd name="connsiteX134" fmla="*/ 94682 w 766959"/>
              <a:gd name="connsiteY134" fmla="*/ 376063 h 1208038"/>
              <a:gd name="connsiteX135" fmla="*/ 86955 w 766959"/>
              <a:gd name="connsiteY135" fmla="*/ 378639 h 1208038"/>
              <a:gd name="connsiteX136" fmla="*/ 71500 w 766959"/>
              <a:gd name="connsiteY136" fmla="*/ 373487 h 1208038"/>
              <a:gd name="connsiteX137" fmla="*/ 66349 w 766959"/>
              <a:gd name="connsiteY137" fmla="*/ 334851 h 1208038"/>
              <a:gd name="connsiteX138" fmla="*/ 89531 w 766959"/>
              <a:gd name="connsiteY138" fmla="*/ 316821 h 1208038"/>
              <a:gd name="connsiteX139" fmla="*/ 74075 w 766959"/>
              <a:gd name="connsiteY139" fmla="*/ 293638 h 1208038"/>
              <a:gd name="connsiteX140" fmla="*/ 63772 w 766959"/>
              <a:gd name="connsiteY140" fmla="*/ 267880 h 1208038"/>
              <a:gd name="connsiteX141" fmla="*/ 92106 w 766959"/>
              <a:gd name="connsiteY141" fmla="*/ 244699 h 1208038"/>
              <a:gd name="connsiteX142" fmla="*/ 81803 w 766959"/>
              <a:gd name="connsiteY142" fmla="*/ 234396 h 1208038"/>
              <a:gd name="connsiteX143" fmla="*/ 84379 w 766959"/>
              <a:gd name="connsiteY143" fmla="*/ 218940 h 1208038"/>
              <a:gd name="connsiteX144" fmla="*/ 76651 w 766959"/>
              <a:gd name="connsiteY144" fmla="*/ 175153 h 1208038"/>
              <a:gd name="connsiteX145" fmla="*/ 68924 w 766959"/>
              <a:gd name="connsiteY145" fmla="*/ 146819 h 1208038"/>
              <a:gd name="connsiteX146" fmla="*/ 81804 w 766959"/>
              <a:gd name="connsiteY146" fmla="*/ 131365 h 1208038"/>
              <a:gd name="connsiteX147" fmla="*/ 104985 w 766959"/>
              <a:gd name="connsiteY147" fmla="*/ 146819 h 1208038"/>
              <a:gd name="connsiteX148" fmla="*/ 128167 w 766959"/>
              <a:gd name="connsiteY148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49550 h 1208038"/>
              <a:gd name="connsiteX102" fmla="*/ 123016 w 766959"/>
              <a:gd name="connsiteY102" fmla="*/ 731520 h 1208038"/>
              <a:gd name="connsiteX103" fmla="*/ 99834 w 766959"/>
              <a:gd name="connsiteY103" fmla="*/ 695459 h 1208038"/>
              <a:gd name="connsiteX104" fmla="*/ 102409 w 766959"/>
              <a:gd name="connsiteY104" fmla="*/ 659398 h 1208038"/>
              <a:gd name="connsiteX105" fmla="*/ 117864 w 766959"/>
              <a:gd name="connsiteY105" fmla="*/ 654247 h 1208038"/>
              <a:gd name="connsiteX106" fmla="*/ 125591 w 766959"/>
              <a:gd name="connsiteY106" fmla="*/ 651671 h 1208038"/>
              <a:gd name="connsiteX107" fmla="*/ 133319 w 766959"/>
              <a:gd name="connsiteY107" fmla="*/ 649095 h 1208038"/>
              <a:gd name="connsiteX108" fmla="*/ 130743 w 766959"/>
              <a:gd name="connsiteY108" fmla="*/ 641368 h 1208038"/>
              <a:gd name="connsiteX109" fmla="*/ 123016 w 766959"/>
              <a:gd name="connsiteY109" fmla="*/ 636216 h 1208038"/>
              <a:gd name="connsiteX110" fmla="*/ 81804 w 766959"/>
              <a:gd name="connsiteY110" fmla="*/ 628489 h 1208038"/>
              <a:gd name="connsiteX111" fmla="*/ 89530 w 766959"/>
              <a:gd name="connsiteY111" fmla="*/ 605307 h 1208038"/>
              <a:gd name="connsiteX112" fmla="*/ 125591 w 766959"/>
              <a:gd name="connsiteY112" fmla="*/ 574398 h 1208038"/>
              <a:gd name="connsiteX113" fmla="*/ 110137 w 766959"/>
              <a:gd name="connsiteY113" fmla="*/ 571822 h 1208038"/>
              <a:gd name="connsiteX114" fmla="*/ 107561 w 766959"/>
              <a:gd name="connsiteY114" fmla="*/ 564095 h 1208038"/>
              <a:gd name="connsiteX115" fmla="*/ 104985 w 766959"/>
              <a:gd name="connsiteY115" fmla="*/ 540913 h 1208038"/>
              <a:gd name="connsiteX116" fmla="*/ 97258 w 766959"/>
              <a:gd name="connsiteY116" fmla="*/ 538337 h 1208038"/>
              <a:gd name="connsiteX117" fmla="*/ 79227 w 766959"/>
              <a:gd name="connsiteY117" fmla="*/ 540913 h 1208038"/>
              <a:gd name="connsiteX118" fmla="*/ 68924 w 766959"/>
              <a:gd name="connsiteY118" fmla="*/ 553792 h 1208038"/>
              <a:gd name="connsiteX119" fmla="*/ 63773 w 766959"/>
              <a:gd name="connsiteY119" fmla="*/ 561519 h 1208038"/>
              <a:gd name="connsiteX120" fmla="*/ 53470 w 766959"/>
              <a:gd name="connsiteY120" fmla="*/ 540913 h 1208038"/>
              <a:gd name="connsiteX121" fmla="*/ 43167 w 766959"/>
              <a:gd name="connsiteY121" fmla="*/ 525458 h 1208038"/>
              <a:gd name="connsiteX122" fmla="*/ 30288 w 766959"/>
              <a:gd name="connsiteY122" fmla="*/ 510003 h 1208038"/>
              <a:gd name="connsiteX123" fmla="*/ 17409 w 766959"/>
              <a:gd name="connsiteY123" fmla="*/ 486821 h 1208038"/>
              <a:gd name="connsiteX124" fmla="*/ 12257 w 766959"/>
              <a:gd name="connsiteY124" fmla="*/ 479094 h 1208038"/>
              <a:gd name="connsiteX125" fmla="*/ 4530 w 766959"/>
              <a:gd name="connsiteY125" fmla="*/ 455913 h 1208038"/>
              <a:gd name="connsiteX126" fmla="*/ 27712 w 766959"/>
              <a:gd name="connsiteY126" fmla="*/ 448185 h 1208038"/>
              <a:gd name="connsiteX127" fmla="*/ 30288 w 766959"/>
              <a:gd name="connsiteY127" fmla="*/ 409548 h 1208038"/>
              <a:gd name="connsiteX128" fmla="*/ 61197 w 766959"/>
              <a:gd name="connsiteY128" fmla="*/ 406972 h 1208038"/>
              <a:gd name="connsiteX129" fmla="*/ 68924 w 766959"/>
              <a:gd name="connsiteY129" fmla="*/ 404397 h 1208038"/>
              <a:gd name="connsiteX130" fmla="*/ 86955 w 766959"/>
              <a:gd name="connsiteY130" fmla="*/ 399245 h 1208038"/>
              <a:gd name="connsiteX131" fmla="*/ 94682 w 766959"/>
              <a:gd name="connsiteY131" fmla="*/ 394094 h 1208038"/>
              <a:gd name="connsiteX132" fmla="*/ 102409 w 766959"/>
              <a:gd name="connsiteY132" fmla="*/ 378639 h 1208038"/>
              <a:gd name="connsiteX133" fmla="*/ 94682 w 766959"/>
              <a:gd name="connsiteY133" fmla="*/ 376063 h 1208038"/>
              <a:gd name="connsiteX134" fmla="*/ 86955 w 766959"/>
              <a:gd name="connsiteY134" fmla="*/ 378639 h 1208038"/>
              <a:gd name="connsiteX135" fmla="*/ 71500 w 766959"/>
              <a:gd name="connsiteY135" fmla="*/ 373487 h 1208038"/>
              <a:gd name="connsiteX136" fmla="*/ 66349 w 766959"/>
              <a:gd name="connsiteY136" fmla="*/ 334851 h 1208038"/>
              <a:gd name="connsiteX137" fmla="*/ 89531 w 766959"/>
              <a:gd name="connsiteY137" fmla="*/ 316821 h 1208038"/>
              <a:gd name="connsiteX138" fmla="*/ 74075 w 766959"/>
              <a:gd name="connsiteY138" fmla="*/ 293638 h 1208038"/>
              <a:gd name="connsiteX139" fmla="*/ 63772 w 766959"/>
              <a:gd name="connsiteY139" fmla="*/ 267880 h 1208038"/>
              <a:gd name="connsiteX140" fmla="*/ 92106 w 766959"/>
              <a:gd name="connsiteY140" fmla="*/ 244699 h 1208038"/>
              <a:gd name="connsiteX141" fmla="*/ 81803 w 766959"/>
              <a:gd name="connsiteY141" fmla="*/ 234396 h 1208038"/>
              <a:gd name="connsiteX142" fmla="*/ 84379 w 766959"/>
              <a:gd name="connsiteY142" fmla="*/ 218940 h 1208038"/>
              <a:gd name="connsiteX143" fmla="*/ 76651 w 766959"/>
              <a:gd name="connsiteY143" fmla="*/ 175153 h 1208038"/>
              <a:gd name="connsiteX144" fmla="*/ 68924 w 766959"/>
              <a:gd name="connsiteY144" fmla="*/ 146819 h 1208038"/>
              <a:gd name="connsiteX145" fmla="*/ 81804 w 766959"/>
              <a:gd name="connsiteY145" fmla="*/ 131365 h 1208038"/>
              <a:gd name="connsiteX146" fmla="*/ 104985 w 766959"/>
              <a:gd name="connsiteY146" fmla="*/ 146819 h 1208038"/>
              <a:gd name="connsiteX147" fmla="*/ 128167 w 766959"/>
              <a:gd name="connsiteY147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99834 w 766959"/>
              <a:gd name="connsiteY103" fmla="*/ 695459 h 1208038"/>
              <a:gd name="connsiteX104" fmla="*/ 102409 w 766959"/>
              <a:gd name="connsiteY104" fmla="*/ 659398 h 1208038"/>
              <a:gd name="connsiteX105" fmla="*/ 117864 w 766959"/>
              <a:gd name="connsiteY105" fmla="*/ 654247 h 1208038"/>
              <a:gd name="connsiteX106" fmla="*/ 125591 w 766959"/>
              <a:gd name="connsiteY106" fmla="*/ 651671 h 1208038"/>
              <a:gd name="connsiteX107" fmla="*/ 133319 w 766959"/>
              <a:gd name="connsiteY107" fmla="*/ 649095 h 1208038"/>
              <a:gd name="connsiteX108" fmla="*/ 130743 w 766959"/>
              <a:gd name="connsiteY108" fmla="*/ 641368 h 1208038"/>
              <a:gd name="connsiteX109" fmla="*/ 123016 w 766959"/>
              <a:gd name="connsiteY109" fmla="*/ 636216 h 1208038"/>
              <a:gd name="connsiteX110" fmla="*/ 81804 w 766959"/>
              <a:gd name="connsiteY110" fmla="*/ 628489 h 1208038"/>
              <a:gd name="connsiteX111" fmla="*/ 89530 w 766959"/>
              <a:gd name="connsiteY111" fmla="*/ 605307 h 1208038"/>
              <a:gd name="connsiteX112" fmla="*/ 125591 w 766959"/>
              <a:gd name="connsiteY112" fmla="*/ 574398 h 1208038"/>
              <a:gd name="connsiteX113" fmla="*/ 110137 w 766959"/>
              <a:gd name="connsiteY113" fmla="*/ 571822 h 1208038"/>
              <a:gd name="connsiteX114" fmla="*/ 107561 w 766959"/>
              <a:gd name="connsiteY114" fmla="*/ 564095 h 1208038"/>
              <a:gd name="connsiteX115" fmla="*/ 104985 w 766959"/>
              <a:gd name="connsiteY115" fmla="*/ 540913 h 1208038"/>
              <a:gd name="connsiteX116" fmla="*/ 97258 w 766959"/>
              <a:gd name="connsiteY116" fmla="*/ 538337 h 1208038"/>
              <a:gd name="connsiteX117" fmla="*/ 79227 w 766959"/>
              <a:gd name="connsiteY117" fmla="*/ 540913 h 1208038"/>
              <a:gd name="connsiteX118" fmla="*/ 68924 w 766959"/>
              <a:gd name="connsiteY118" fmla="*/ 553792 h 1208038"/>
              <a:gd name="connsiteX119" fmla="*/ 63773 w 766959"/>
              <a:gd name="connsiteY119" fmla="*/ 561519 h 1208038"/>
              <a:gd name="connsiteX120" fmla="*/ 53470 w 766959"/>
              <a:gd name="connsiteY120" fmla="*/ 540913 h 1208038"/>
              <a:gd name="connsiteX121" fmla="*/ 43167 w 766959"/>
              <a:gd name="connsiteY121" fmla="*/ 525458 h 1208038"/>
              <a:gd name="connsiteX122" fmla="*/ 30288 w 766959"/>
              <a:gd name="connsiteY122" fmla="*/ 510003 h 1208038"/>
              <a:gd name="connsiteX123" fmla="*/ 17409 w 766959"/>
              <a:gd name="connsiteY123" fmla="*/ 486821 h 1208038"/>
              <a:gd name="connsiteX124" fmla="*/ 12257 w 766959"/>
              <a:gd name="connsiteY124" fmla="*/ 479094 h 1208038"/>
              <a:gd name="connsiteX125" fmla="*/ 4530 w 766959"/>
              <a:gd name="connsiteY125" fmla="*/ 455913 h 1208038"/>
              <a:gd name="connsiteX126" fmla="*/ 27712 w 766959"/>
              <a:gd name="connsiteY126" fmla="*/ 448185 h 1208038"/>
              <a:gd name="connsiteX127" fmla="*/ 30288 w 766959"/>
              <a:gd name="connsiteY127" fmla="*/ 409548 h 1208038"/>
              <a:gd name="connsiteX128" fmla="*/ 61197 w 766959"/>
              <a:gd name="connsiteY128" fmla="*/ 406972 h 1208038"/>
              <a:gd name="connsiteX129" fmla="*/ 68924 w 766959"/>
              <a:gd name="connsiteY129" fmla="*/ 404397 h 1208038"/>
              <a:gd name="connsiteX130" fmla="*/ 86955 w 766959"/>
              <a:gd name="connsiteY130" fmla="*/ 399245 h 1208038"/>
              <a:gd name="connsiteX131" fmla="*/ 94682 w 766959"/>
              <a:gd name="connsiteY131" fmla="*/ 394094 h 1208038"/>
              <a:gd name="connsiteX132" fmla="*/ 102409 w 766959"/>
              <a:gd name="connsiteY132" fmla="*/ 378639 h 1208038"/>
              <a:gd name="connsiteX133" fmla="*/ 94682 w 766959"/>
              <a:gd name="connsiteY133" fmla="*/ 376063 h 1208038"/>
              <a:gd name="connsiteX134" fmla="*/ 86955 w 766959"/>
              <a:gd name="connsiteY134" fmla="*/ 378639 h 1208038"/>
              <a:gd name="connsiteX135" fmla="*/ 71500 w 766959"/>
              <a:gd name="connsiteY135" fmla="*/ 373487 h 1208038"/>
              <a:gd name="connsiteX136" fmla="*/ 66349 w 766959"/>
              <a:gd name="connsiteY136" fmla="*/ 334851 h 1208038"/>
              <a:gd name="connsiteX137" fmla="*/ 89531 w 766959"/>
              <a:gd name="connsiteY137" fmla="*/ 316821 h 1208038"/>
              <a:gd name="connsiteX138" fmla="*/ 74075 w 766959"/>
              <a:gd name="connsiteY138" fmla="*/ 293638 h 1208038"/>
              <a:gd name="connsiteX139" fmla="*/ 63772 w 766959"/>
              <a:gd name="connsiteY139" fmla="*/ 267880 h 1208038"/>
              <a:gd name="connsiteX140" fmla="*/ 92106 w 766959"/>
              <a:gd name="connsiteY140" fmla="*/ 244699 h 1208038"/>
              <a:gd name="connsiteX141" fmla="*/ 81803 w 766959"/>
              <a:gd name="connsiteY141" fmla="*/ 234396 h 1208038"/>
              <a:gd name="connsiteX142" fmla="*/ 84379 w 766959"/>
              <a:gd name="connsiteY142" fmla="*/ 218940 h 1208038"/>
              <a:gd name="connsiteX143" fmla="*/ 76651 w 766959"/>
              <a:gd name="connsiteY143" fmla="*/ 175153 h 1208038"/>
              <a:gd name="connsiteX144" fmla="*/ 68924 w 766959"/>
              <a:gd name="connsiteY144" fmla="*/ 146819 h 1208038"/>
              <a:gd name="connsiteX145" fmla="*/ 81804 w 766959"/>
              <a:gd name="connsiteY145" fmla="*/ 131365 h 1208038"/>
              <a:gd name="connsiteX146" fmla="*/ 104985 w 766959"/>
              <a:gd name="connsiteY146" fmla="*/ 146819 h 1208038"/>
              <a:gd name="connsiteX147" fmla="*/ 128167 w 766959"/>
              <a:gd name="connsiteY147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99834 w 766959"/>
              <a:gd name="connsiteY103" fmla="*/ 695459 h 1208038"/>
              <a:gd name="connsiteX104" fmla="*/ 102409 w 766959"/>
              <a:gd name="connsiteY104" fmla="*/ 659398 h 1208038"/>
              <a:gd name="connsiteX105" fmla="*/ 117864 w 766959"/>
              <a:gd name="connsiteY105" fmla="*/ 654247 h 1208038"/>
              <a:gd name="connsiteX106" fmla="*/ 125591 w 766959"/>
              <a:gd name="connsiteY106" fmla="*/ 651671 h 1208038"/>
              <a:gd name="connsiteX107" fmla="*/ 133319 w 766959"/>
              <a:gd name="connsiteY107" fmla="*/ 649095 h 1208038"/>
              <a:gd name="connsiteX108" fmla="*/ 130743 w 766959"/>
              <a:gd name="connsiteY108" fmla="*/ 641368 h 1208038"/>
              <a:gd name="connsiteX109" fmla="*/ 123016 w 766959"/>
              <a:gd name="connsiteY109" fmla="*/ 636216 h 1208038"/>
              <a:gd name="connsiteX110" fmla="*/ 81804 w 766959"/>
              <a:gd name="connsiteY110" fmla="*/ 628489 h 1208038"/>
              <a:gd name="connsiteX111" fmla="*/ 89530 w 766959"/>
              <a:gd name="connsiteY111" fmla="*/ 605307 h 1208038"/>
              <a:gd name="connsiteX112" fmla="*/ 125591 w 766959"/>
              <a:gd name="connsiteY112" fmla="*/ 574398 h 1208038"/>
              <a:gd name="connsiteX113" fmla="*/ 110137 w 766959"/>
              <a:gd name="connsiteY113" fmla="*/ 571822 h 1208038"/>
              <a:gd name="connsiteX114" fmla="*/ 107561 w 766959"/>
              <a:gd name="connsiteY114" fmla="*/ 564095 h 1208038"/>
              <a:gd name="connsiteX115" fmla="*/ 104985 w 766959"/>
              <a:gd name="connsiteY115" fmla="*/ 540913 h 1208038"/>
              <a:gd name="connsiteX116" fmla="*/ 97258 w 766959"/>
              <a:gd name="connsiteY116" fmla="*/ 538337 h 1208038"/>
              <a:gd name="connsiteX117" fmla="*/ 79227 w 766959"/>
              <a:gd name="connsiteY117" fmla="*/ 540913 h 1208038"/>
              <a:gd name="connsiteX118" fmla="*/ 68924 w 766959"/>
              <a:gd name="connsiteY118" fmla="*/ 553792 h 1208038"/>
              <a:gd name="connsiteX119" fmla="*/ 63773 w 766959"/>
              <a:gd name="connsiteY119" fmla="*/ 561519 h 1208038"/>
              <a:gd name="connsiteX120" fmla="*/ 53470 w 766959"/>
              <a:gd name="connsiteY120" fmla="*/ 540913 h 1208038"/>
              <a:gd name="connsiteX121" fmla="*/ 43167 w 766959"/>
              <a:gd name="connsiteY121" fmla="*/ 525458 h 1208038"/>
              <a:gd name="connsiteX122" fmla="*/ 30288 w 766959"/>
              <a:gd name="connsiteY122" fmla="*/ 510003 h 1208038"/>
              <a:gd name="connsiteX123" fmla="*/ 17409 w 766959"/>
              <a:gd name="connsiteY123" fmla="*/ 486821 h 1208038"/>
              <a:gd name="connsiteX124" fmla="*/ 12257 w 766959"/>
              <a:gd name="connsiteY124" fmla="*/ 479094 h 1208038"/>
              <a:gd name="connsiteX125" fmla="*/ 4530 w 766959"/>
              <a:gd name="connsiteY125" fmla="*/ 455913 h 1208038"/>
              <a:gd name="connsiteX126" fmla="*/ 27712 w 766959"/>
              <a:gd name="connsiteY126" fmla="*/ 448185 h 1208038"/>
              <a:gd name="connsiteX127" fmla="*/ 30288 w 766959"/>
              <a:gd name="connsiteY127" fmla="*/ 409548 h 1208038"/>
              <a:gd name="connsiteX128" fmla="*/ 61197 w 766959"/>
              <a:gd name="connsiteY128" fmla="*/ 406972 h 1208038"/>
              <a:gd name="connsiteX129" fmla="*/ 68924 w 766959"/>
              <a:gd name="connsiteY129" fmla="*/ 404397 h 1208038"/>
              <a:gd name="connsiteX130" fmla="*/ 86955 w 766959"/>
              <a:gd name="connsiteY130" fmla="*/ 399245 h 1208038"/>
              <a:gd name="connsiteX131" fmla="*/ 94682 w 766959"/>
              <a:gd name="connsiteY131" fmla="*/ 394094 h 1208038"/>
              <a:gd name="connsiteX132" fmla="*/ 102409 w 766959"/>
              <a:gd name="connsiteY132" fmla="*/ 378639 h 1208038"/>
              <a:gd name="connsiteX133" fmla="*/ 94682 w 766959"/>
              <a:gd name="connsiteY133" fmla="*/ 376063 h 1208038"/>
              <a:gd name="connsiteX134" fmla="*/ 86955 w 766959"/>
              <a:gd name="connsiteY134" fmla="*/ 378639 h 1208038"/>
              <a:gd name="connsiteX135" fmla="*/ 71500 w 766959"/>
              <a:gd name="connsiteY135" fmla="*/ 373487 h 1208038"/>
              <a:gd name="connsiteX136" fmla="*/ 66349 w 766959"/>
              <a:gd name="connsiteY136" fmla="*/ 334851 h 1208038"/>
              <a:gd name="connsiteX137" fmla="*/ 89531 w 766959"/>
              <a:gd name="connsiteY137" fmla="*/ 316821 h 1208038"/>
              <a:gd name="connsiteX138" fmla="*/ 74075 w 766959"/>
              <a:gd name="connsiteY138" fmla="*/ 293638 h 1208038"/>
              <a:gd name="connsiteX139" fmla="*/ 63772 w 766959"/>
              <a:gd name="connsiteY139" fmla="*/ 267880 h 1208038"/>
              <a:gd name="connsiteX140" fmla="*/ 92106 w 766959"/>
              <a:gd name="connsiteY140" fmla="*/ 244699 h 1208038"/>
              <a:gd name="connsiteX141" fmla="*/ 81803 w 766959"/>
              <a:gd name="connsiteY141" fmla="*/ 234396 h 1208038"/>
              <a:gd name="connsiteX142" fmla="*/ 84379 w 766959"/>
              <a:gd name="connsiteY142" fmla="*/ 218940 h 1208038"/>
              <a:gd name="connsiteX143" fmla="*/ 76651 w 766959"/>
              <a:gd name="connsiteY143" fmla="*/ 175153 h 1208038"/>
              <a:gd name="connsiteX144" fmla="*/ 68924 w 766959"/>
              <a:gd name="connsiteY144" fmla="*/ 146819 h 1208038"/>
              <a:gd name="connsiteX145" fmla="*/ 81804 w 766959"/>
              <a:gd name="connsiteY145" fmla="*/ 131365 h 1208038"/>
              <a:gd name="connsiteX146" fmla="*/ 104985 w 766959"/>
              <a:gd name="connsiteY146" fmla="*/ 146819 h 1208038"/>
              <a:gd name="connsiteX147" fmla="*/ 128167 w 766959"/>
              <a:gd name="connsiteY147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99834 w 766959"/>
              <a:gd name="connsiteY103" fmla="*/ 695459 h 1208038"/>
              <a:gd name="connsiteX104" fmla="*/ 102409 w 766959"/>
              <a:gd name="connsiteY104" fmla="*/ 659398 h 1208038"/>
              <a:gd name="connsiteX105" fmla="*/ 117864 w 766959"/>
              <a:gd name="connsiteY105" fmla="*/ 654247 h 1208038"/>
              <a:gd name="connsiteX106" fmla="*/ 125591 w 766959"/>
              <a:gd name="connsiteY106" fmla="*/ 656823 h 1208038"/>
              <a:gd name="connsiteX107" fmla="*/ 133319 w 766959"/>
              <a:gd name="connsiteY107" fmla="*/ 649095 h 1208038"/>
              <a:gd name="connsiteX108" fmla="*/ 130743 w 766959"/>
              <a:gd name="connsiteY108" fmla="*/ 641368 h 1208038"/>
              <a:gd name="connsiteX109" fmla="*/ 123016 w 766959"/>
              <a:gd name="connsiteY109" fmla="*/ 636216 h 1208038"/>
              <a:gd name="connsiteX110" fmla="*/ 81804 w 766959"/>
              <a:gd name="connsiteY110" fmla="*/ 628489 h 1208038"/>
              <a:gd name="connsiteX111" fmla="*/ 89530 w 766959"/>
              <a:gd name="connsiteY111" fmla="*/ 605307 h 1208038"/>
              <a:gd name="connsiteX112" fmla="*/ 125591 w 766959"/>
              <a:gd name="connsiteY112" fmla="*/ 574398 h 1208038"/>
              <a:gd name="connsiteX113" fmla="*/ 110137 w 766959"/>
              <a:gd name="connsiteY113" fmla="*/ 571822 h 1208038"/>
              <a:gd name="connsiteX114" fmla="*/ 107561 w 766959"/>
              <a:gd name="connsiteY114" fmla="*/ 564095 h 1208038"/>
              <a:gd name="connsiteX115" fmla="*/ 104985 w 766959"/>
              <a:gd name="connsiteY115" fmla="*/ 540913 h 1208038"/>
              <a:gd name="connsiteX116" fmla="*/ 97258 w 766959"/>
              <a:gd name="connsiteY116" fmla="*/ 538337 h 1208038"/>
              <a:gd name="connsiteX117" fmla="*/ 79227 w 766959"/>
              <a:gd name="connsiteY117" fmla="*/ 540913 h 1208038"/>
              <a:gd name="connsiteX118" fmla="*/ 68924 w 766959"/>
              <a:gd name="connsiteY118" fmla="*/ 553792 h 1208038"/>
              <a:gd name="connsiteX119" fmla="*/ 63773 w 766959"/>
              <a:gd name="connsiteY119" fmla="*/ 561519 h 1208038"/>
              <a:gd name="connsiteX120" fmla="*/ 53470 w 766959"/>
              <a:gd name="connsiteY120" fmla="*/ 540913 h 1208038"/>
              <a:gd name="connsiteX121" fmla="*/ 43167 w 766959"/>
              <a:gd name="connsiteY121" fmla="*/ 525458 h 1208038"/>
              <a:gd name="connsiteX122" fmla="*/ 30288 w 766959"/>
              <a:gd name="connsiteY122" fmla="*/ 510003 h 1208038"/>
              <a:gd name="connsiteX123" fmla="*/ 17409 w 766959"/>
              <a:gd name="connsiteY123" fmla="*/ 486821 h 1208038"/>
              <a:gd name="connsiteX124" fmla="*/ 12257 w 766959"/>
              <a:gd name="connsiteY124" fmla="*/ 479094 h 1208038"/>
              <a:gd name="connsiteX125" fmla="*/ 4530 w 766959"/>
              <a:gd name="connsiteY125" fmla="*/ 455913 h 1208038"/>
              <a:gd name="connsiteX126" fmla="*/ 27712 w 766959"/>
              <a:gd name="connsiteY126" fmla="*/ 448185 h 1208038"/>
              <a:gd name="connsiteX127" fmla="*/ 30288 w 766959"/>
              <a:gd name="connsiteY127" fmla="*/ 409548 h 1208038"/>
              <a:gd name="connsiteX128" fmla="*/ 61197 w 766959"/>
              <a:gd name="connsiteY128" fmla="*/ 406972 h 1208038"/>
              <a:gd name="connsiteX129" fmla="*/ 68924 w 766959"/>
              <a:gd name="connsiteY129" fmla="*/ 404397 h 1208038"/>
              <a:gd name="connsiteX130" fmla="*/ 86955 w 766959"/>
              <a:gd name="connsiteY130" fmla="*/ 399245 h 1208038"/>
              <a:gd name="connsiteX131" fmla="*/ 94682 w 766959"/>
              <a:gd name="connsiteY131" fmla="*/ 394094 h 1208038"/>
              <a:gd name="connsiteX132" fmla="*/ 102409 w 766959"/>
              <a:gd name="connsiteY132" fmla="*/ 378639 h 1208038"/>
              <a:gd name="connsiteX133" fmla="*/ 94682 w 766959"/>
              <a:gd name="connsiteY133" fmla="*/ 376063 h 1208038"/>
              <a:gd name="connsiteX134" fmla="*/ 86955 w 766959"/>
              <a:gd name="connsiteY134" fmla="*/ 378639 h 1208038"/>
              <a:gd name="connsiteX135" fmla="*/ 71500 w 766959"/>
              <a:gd name="connsiteY135" fmla="*/ 373487 h 1208038"/>
              <a:gd name="connsiteX136" fmla="*/ 66349 w 766959"/>
              <a:gd name="connsiteY136" fmla="*/ 334851 h 1208038"/>
              <a:gd name="connsiteX137" fmla="*/ 89531 w 766959"/>
              <a:gd name="connsiteY137" fmla="*/ 316821 h 1208038"/>
              <a:gd name="connsiteX138" fmla="*/ 74075 w 766959"/>
              <a:gd name="connsiteY138" fmla="*/ 293638 h 1208038"/>
              <a:gd name="connsiteX139" fmla="*/ 63772 w 766959"/>
              <a:gd name="connsiteY139" fmla="*/ 267880 h 1208038"/>
              <a:gd name="connsiteX140" fmla="*/ 92106 w 766959"/>
              <a:gd name="connsiteY140" fmla="*/ 244699 h 1208038"/>
              <a:gd name="connsiteX141" fmla="*/ 81803 w 766959"/>
              <a:gd name="connsiteY141" fmla="*/ 234396 h 1208038"/>
              <a:gd name="connsiteX142" fmla="*/ 84379 w 766959"/>
              <a:gd name="connsiteY142" fmla="*/ 218940 h 1208038"/>
              <a:gd name="connsiteX143" fmla="*/ 76651 w 766959"/>
              <a:gd name="connsiteY143" fmla="*/ 175153 h 1208038"/>
              <a:gd name="connsiteX144" fmla="*/ 68924 w 766959"/>
              <a:gd name="connsiteY144" fmla="*/ 146819 h 1208038"/>
              <a:gd name="connsiteX145" fmla="*/ 81804 w 766959"/>
              <a:gd name="connsiteY145" fmla="*/ 131365 h 1208038"/>
              <a:gd name="connsiteX146" fmla="*/ 104985 w 766959"/>
              <a:gd name="connsiteY146" fmla="*/ 146819 h 1208038"/>
              <a:gd name="connsiteX147" fmla="*/ 128167 w 766959"/>
              <a:gd name="connsiteY147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99834 w 766959"/>
              <a:gd name="connsiteY103" fmla="*/ 695459 h 1208038"/>
              <a:gd name="connsiteX104" fmla="*/ 102409 w 766959"/>
              <a:gd name="connsiteY104" fmla="*/ 659398 h 1208038"/>
              <a:gd name="connsiteX105" fmla="*/ 117864 w 766959"/>
              <a:gd name="connsiteY105" fmla="*/ 654247 h 1208038"/>
              <a:gd name="connsiteX106" fmla="*/ 133319 w 766959"/>
              <a:gd name="connsiteY106" fmla="*/ 649095 h 1208038"/>
              <a:gd name="connsiteX107" fmla="*/ 130743 w 766959"/>
              <a:gd name="connsiteY107" fmla="*/ 641368 h 1208038"/>
              <a:gd name="connsiteX108" fmla="*/ 123016 w 766959"/>
              <a:gd name="connsiteY108" fmla="*/ 636216 h 1208038"/>
              <a:gd name="connsiteX109" fmla="*/ 81804 w 766959"/>
              <a:gd name="connsiteY109" fmla="*/ 628489 h 1208038"/>
              <a:gd name="connsiteX110" fmla="*/ 89530 w 766959"/>
              <a:gd name="connsiteY110" fmla="*/ 605307 h 1208038"/>
              <a:gd name="connsiteX111" fmla="*/ 125591 w 766959"/>
              <a:gd name="connsiteY111" fmla="*/ 574398 h 1208038"/>
              <a:gd name="connsiteX112" fmla="*/ 110137 w 766959"/>
              <a:gd name="connsiteY112" fmla="*/ 571822 h 1208038"/>
              <a:gd name="connsiteX113" fmla="*/ 107561 w 766959"/>
              <a:gd name="connsiteY113" fmla="*/ 564095 h 1208038"/>
              <a:gd name="connsiteX114" fmla="*/ 104985 w 766959"/>
              <a:gd name="connsiteY114" fmla="*/ 540913 h 1208038"/>
              <a:gd name="connsiteX115" fmla="*/ 97258 w 766959"/>
              <a:gd name="connsiteY115" fmla="*/ 538337 h 1208038"/>
              <a:gd name="connsiteX116" fmla="*/ 79227 w 766959"/>
              <a:gd name="connsiteY116" fmla="*/ 540913 h 1208038"/>
              <a:gd name="connsiteX117" fmla="*/ 68924 w 766959"/>
              <a:gd name="connsiteY117" fmla="*/ 553792 h 1208038"/>
              <a:gd name="connsiteX118" fmla="*/ 63773 w 766959"/>
              <a:gd name="connsiteY118" fmla="*/ 561519 h 1208038"/>
              <a:gd name="connsiteX119" fmla="*/ 53470 w 766959"/>
              <a:gd name="connsiteY119" fmla="*/ 540913 h 1208038"/>
              <a:gd name="connsiteX120" fmla="*/ 43167 w 766959"/>
              <a:gd name="connsiteY120" fmla="*/ 525458 h 1208038"/>
              <a:gd name="connsiteX121" fmla="*/ 30288 w 766959"/>
              <a:gd name="connsiteY121" fmla="*/ 510003 h 1208038"/>
              <a:gd name="connsiteX122" fmla="*/ 17409 w 766959"/>
              <a:gd name="connsiteY122" fmla="*/ 486821 h 1208038"/>
              <a:gd name="connsiteX123" fmla="*/ 12257 w 766959"/>
              <a:gd name="connsiteY123" fmla="*/ 479094 h 1208038"/>
              <a:gd name="connsiteX124" fmla="*/ 4530 w 766959"/>
              <a:gd name="connsiteY124" fmla="*/ 455913 h 1208038"/>
              <a:gd name="connsiteX125" fmla="*/ 27712 w 766959"/>
              <a:gd name="connsiteY125" fmla="*/ 448185 h 1208038"/>
              <a:gd name="connsiteX126" fmla="*/ 30288 w 766959"/>
              <a:gd name="connsiteY126" fmla="*/ 409548 h 1208038"/>
              <a:gd name="connsiteX127" fmla="*/ 61197 w 766959"/>
              <a:gd name="connsiteY127" fmla="*/ 406972 h 1208038"/>
              <a:gd name="connsiteX128" fmla="*/ 68924 w 766959"/>
              <a:gd name="connsiteY128" fmla="*/ 404397 h 1208038"/>
              <a:gd name="connsiteX129" fmla="*/ 86955 w 766959"/>
              <a:gd name="connsiteY129" fmla="*/ 399245 h 1208038"/>
              <a:gd name="connsiteX130" fmla="*/ 94682 w 766959"/>
              <a:gd name="connsiteY130" fmla="*/ 394094 h 1208038"/>
              <a:gd name="connsiteX131" fmla="*/ 102409 w 766959"/>
              <a:gd name="connsiteY131" fmla="*/ 378639 h 1208038"/>
              <a:gd name="connsiteX132" fmla="*/ 94682 w 766959"/>
              <a:gd name="connsiteY132" fmla="*/ 376063 h 1208038"/>
              <a:gd name="connsiteX133" fmla="*/ 86955 w 766959"/>
              <a:gd name="connsiteY133" fmla="*/ 378639 h 1208038"/>
              <a:gd name="connsiteX134" fmla="*/ 71500 w 766959"/>
              <a:gd name="connsiteY134" fmla="*/ 373487 h 1208038"/>
              <a:gd name="connsiteX135" fmla="*/ 66349 w 766959"/>
              <a:gd name="connsiteY135" fmla="*/ 334851 h 1208038"/>
              <a:gd name="connsiteX136" fmla="*/ 89531 w 766959"/>
              <a:gd name="connsiteY136" fmla="*/ 316821 h 1208038"/>
              <a:gd name="connsiteX137" fmla="*/ 74075 w 766959"/>
              <a:gd name="connsiteY137" fmla="*/ 293638 h 1208038"/>
              <a:gd name="connsiteX138" fmla="*/ 63772 w 766959"/>
              <a:gd name="connsiteY138" fmla="*/ 267880 h 1208038"/>
              <a:gd name="connsiteX139" fmla="*/ 92106 w 766959"/>
              <a:gd name="connsiteY139" fmla="*/ 244699 h 1208038"/>
              <a:gd name="connsiteX140" fmla="*/ 81803 w 766959"/>
              <a:gd name="connsiteY140" fmla="*/ 234396 h 1208038"/>
              <a:gd name="connsiteX141" fmla="*/ 84379 w 766959"/>
              <a:gd name="connsiteY141" fmla="*/ 218940 h 1208038"/>
              <a:gd name="connsiteX142" fmla="*/ 76651 w 766959"/>
              <a:gd name="connsiteY142" fmla="*/ 175153 h 1208038"/>
              <a:gd name="connsiteX143" fmla="*/ 68924 w 766959"/>
              <a:gd name="connsiteY143" fmla="*/ 146819 h 1208038"/>
              <a:gd name="connsiteX144" fmla="*/ 81804 w 766959"/>
              <a:gd name="connsiteY144" fmla="*/ 131365 h 1208038"/>
              <a:gd name="connsiteX145" fmla="*/ 104985 w 766959"/>
              <a:gd name="connsiteY145" fmla="*/ 146819 h 1208038"/>
              <a:gd name="connsiteX146" fmla="*/ 128167 w 766959"/>
              <a:gd name="connsiteY146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99834 w 766959"/>
              <a:gd name="connsiteY103" fmla="*/ 695459 h 1208038"/>
              <a:gd name="connsiteX104" fmla="*/ 102409 w 766959"/>
              <a:gd name="connsiteY104" fmla="*/ 659398 h 1208038"/>
              <a:gd name="connsiteX105" fmla="*/ 133319 w 766959"/>
              <a:gd name="connsiteY105" fmla="*/ 649095 h 1208038"/>
              <a:gd name="connsiteX106" fmla="*/ 130743 w 766959"/>
              <a:gd name="connsiteY106" fmla="*/ 641368 h 1208038"/>
              <a:gd name="connsiteX107" fmla="*/ 123016 w 766959"/>
              <a:gd name="connsiteY107" fmla="*/ 636216 h 1208038"/>
              <a:gd name="connsiteX108" fmla="*/ 81804 w 766959"/>
              <a:gd name="connsiteY108" fmla="*/ 628489 h 1208038"/>
              <a:gd name="connsiteX109" fmla="*/ 89530 w 766959"/>
              <a:gd name="connsiteY109" fmla="*/ 605307 h 1208038"/>
              <a:gd name="connsiteX110" fmla="*/ 125591 w 766959"/>
              <a:gd name="connsiteY110" fmla="*/ 574398 h 1208038"/>
              <a:gd name="connsiteX111" fmla="*/ 110137 w 766959"/>
              <a:gd name="connsiteY111" fmla="*/ 571822 h 1208038"/>
              <a:gd name="connsiteX112" fmla="*/ 107561 w 766959"/>
              <a:gd name="connsiteY112" fmla="*/ 564095 h 1208038"/>
              <a:gd name="connsiteX113" fmla="*/ 104985 w 766959"/>
              <a:gd name="connsiteY113" fmla="*/ 540913 h 1208038"/>
              <a:gd name="connsiteX114" fmla="*/ 97258 w 766959"/>
              <a:gd name="connsiteY114" fmla="*/ 538337 h 1208038"/>
              <a:gd name="connsiteX115" fmla="*/ 79227 w 766959"/>
              <a:gd name="connsiteY115" fmla="*/ 540913 h 1208038"/>
              <a:gd name="connsiteX116" fmla="*/ 68924 w 766959"/>
              <a:gd name="connsiteY116" fmla="*/ 553792 h 1208038"/>
              <a:gd name="connsiteX117" fmla="*/ 63773 w 766959"/>
              <a:gd name="connsiteY117" fmla="*/ 561519 h 1208038"/>
              <a:gd name="connsiteX118" fmla="*/ 53470 w 766959"/>
              <a:gd name="connsiteY118" fmla="*/ 540913 h 1208038"/>
              <a:gd name="connsiteX119" fmla="*/ 43167 w 766959"/>
              <a:gd name="connsiteY119" fmla="*/ 525458 h 1208038"/>
              <a:gd name="connsiteX120" fmla="*/ 30288 w 766959"/>
              <a:gd name="connsiteY120" fmla="*/ 510003 h 1208038"/>
              <a:gd name="connsiteX121" fmla="*/ 17409 w 766959"/>
              <a:gd name="connsiteY121" fmla="*/ 486821 h 1208038"/>
              <a:gd name="connsiteX122" fmla="*/ 12257 w 766959"/>
              <a:gd name="connsiteY122" fmla="*/ 479094 h 1208038"/>
              <a:gd name="connsiteX123" fmla="*/ 4530 w 766959"/>
              <a:gd name="connsiteY123" fmla="*/ 455913 h 1208038"/>
              <a:gd name="connsiteX124" fmla="*/ 27712 w 766959"/>
              <a:gd name="connsiteY124" fmla="*/ 448185 h 1208038"/>
              <a:gd name="connsiteX125" fmla="*/ 30288 w 766959"/>
              <a:gd name="connsiteY125" fmla="*/ 409548 h 1208038"/>
              <a:gd name="connsiteX126" fmla="*/ 61197 w 766959"/>
              <a:gd name="connsiteY126" fmla="*/ 406972 h 1208038"/>
              <a:gd name="connsiteX127" fmla="*/ 68924 w 766959"/>
              <a:gd name="connsiteY127" fmla="*/ 404397 h 1208038"/>
              <a:gd name="connsiteX128" fmla="*/ 86955 w 766959"/>
              <a:gd name="connsiteY128" fmla="*/ 399245 h 1208038"/>
              <a:gd name="connsiteX129" fmla="*/ 94682 w 766959"/>
              <a:gd name="connsiteY129" fmla="*/ 394094 h 1208038"/>
              <a:gd name="connsiteX130" fmla="*/ 102409 w 766959"/>
              <a:gd name="connsiteY130" fmla="*/ 378639 h 1208038"/>
              <a:gd name="connsiteX131" fmla="*/ 94682 w 766959"/>
              <a:gd name="connsiteY131" fmla="*/ 376063 h 1208038"/>
              <a:gd name="connsiteX132" fmla="*/ 86955 w 766959"/>
              <a:gd name="connsiteY132" fmla="*/ 378639 h 1208038"/>
              <a:gd name="connsiteX133" fmla="*/ 71500 w 766959"/>
              <a:gd name="connsiteY133" fmla="*/ 373487 h 1208038"/>
              <a:gd name="connsiteX134" fmla="*/ 66349 w 766959"/>
              <a:gd name="connsiteY134" fmla="*/ 334851 h 1208038"/>
              <a:gd name="connsiteX135" fmla="*/ 89531 w 766959"/>
              <a:gd name="connsiteY135" fmla="*/ 316821 h 1208038"/>
              <a:gd name="connsiteX136" fmla="*/ 74075 w 766959"/>
              <a:gd name="connsiteY136" fmla="*/ 293638 h 1208038"/>
              <a:gd name="connsiteX137" fmla="*/ 63772 w 766959"/>
              <a:gd name="connsiteY137" fmla="*/ 267880 h 1208038"/>
              <a:gd name="connsiteX138" fmla="*/ 92106 w 766959"/>
              <a:gd name="connsiteY138" fmla="*/ 244699 h 1208038"/>
              <a:gd name="connsiteX139" fmla="*/ 81803 w 766959"/>
              <a:gd name="connsiteY139" fmla="*/ 234396 h 1208038"/>
              <a:gd name="connsiteX140" fmla="*/ 84379 w 766959"/>
              <a:gd name="connsiteY140" fmla="*/ 218940 h 1208038"/>
              <a:gd name="connsiteX141" fmla="*/ 76651 w 766959"/>
              <a:gd name="connsiteY141" fmla="*/ 175153 h 1208038"/>
              <a:gd name="connsiteX142" fmla="*/ 68924 w 766959"/>
              <a:gd name="connsiteY142" fmla="*/ 146819 h 1208038"/>
              <a:gd name="connsiteX143" fmla="*/ 81804 w 766959"/>
              <a:gd name="connsiteY143" fmla="*/ 131365 h 1208038"/>
              <a:gd name="connsiteX144" fmla="*/ 104985 w 766959"/>
              <a:gd name="connsiteY144" fmla="*/ 146819 h 1208038"/>
              <a:gd name="connsiteX145" fmla="*/ 128167 w 766959"/>
              <a:gd name="connsiteY145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99834 w 766959"/>
              <a:gd name="connsiteY103" fmla="*/ 695459 h 1208038"/>
              <a:gd name="connsiteX104" fmla="*/ 102409 w 766959"/>
              <a:gd name="connsiteY104" fmla="*/ 659398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25591 w 766959"/>
              <a:gd name="connsiteY109" fmla="*/ 574398 h 1208038"/>
              <a:gd name="connsiteX110" fmla="*/ 110137 w 766959"/>
              <a:gd name="connsiteY110" fmla="*/ 571822 h 1208038"/>
              <a:gd name="connsiteX111" fmla="*/ 107561 w 766959"/>
              <a:gd name="connsiteY111" fmla="*/ 564095 h 1208038"/>
              <a:gd name="connsiteX112" fmla="*/ 104985 w 766959"/>
              <a:gd name="connsiteY112" fmla="*/ 540913 h 1208038"/>
              <a:gd name="connsiteX113" fmla="*/ 97258 w 766959"/>
              <a:gd name="connsiteY113" fmla="*/ 538337 h 1208038"/>
              <a:gd name="connsiteX114" fmla="*/ 79227 w 766959"/>
              <a:gd name="connsiteY114" fmla="*/ 540913 h 1208038"/>
              <a:gd name="connsiteX115" fmla="*/ 68924 w 766959"/>
              <a:gd name="connsiteY115" fmla="*/ 553792 h 1208038"/>
              <a:gd name="connsiteX116" fmla="*/ 63773 w 766959"/>
              <a:gd name="connsiteY116" fmla="*/ 561519 h 1208038"/>
              <a:gd name="connsiteX117" fmla="*/ 53470 w 766959"/>
              <a:gd name="connsiteY117" fmla="*/ 540913 h 1208038"/>
              <a:gd name="connsiteX118" fmla="*/ 43167 w 766959"/>
              <a:gd name="connsiteY118" fmla="*/ 525458 h 1208038"/>
              <a:gd name="connsiteX119" fmla="*/ 30288 w 766959"/>
              <a:gd name="connsiteY119" fmla="*/ 510003 h 1208038"/>
              <a:gd name="connsiteX120" fmla="*/ 17409 w 766959"/>
              <a:gd name="connsiteY120" fmla="*/ 486821 h 1208038"/>
              <a:gd name="connsiteX121" fmla="*/ 12257 w 766959"/>
              <a:gd name="connsiteY121" fmla="*/ 479094 h 1208038"/>
              <a:gd name="connsiteX122" fmla="*/ 4530 w 766959"/>
              <a:gd name="connsiteY122" fmla="*/ 455913 h 1208038"/>
              <a:gd name="connsiteX123" fmla="*/ 27712 w 766959"/>
              <a:gd name="connsiteY123" fmla="*/ 448185 h 1208038"/>
              <a:gd name="connsiteX124" fmla="*/ 30288 w 766959"/>
              <a:gd name="connsiteY124" fmla="*/ 409548 h 1208038"/>
              <a:gd name="connsiteX125" fmla="*/ 61197 w 766959"/>
              <a:gd name="connsiteY125" fmla="*/ 406972 h 1208038"/>
              <a:gd name="connsiteX126" fmla="*/ 68924 w 766959"/>
              <a:gd name="connsiteY126" fmla="*/ 404397 h 1208038"/>
              <a:gd name="connsiteX127" fmla="*/ 86955 w 766959"/>
              <a:gd name="connsiteY127" fmla="*/ 399245 h 1208038"/>
              <a:gd name="connsiteX128" fmla="*/ 94682 w 766959"/>
              <a:gd name="connsiteY128" fmla="*/ 394094 h 1208038"/>
              <a:gd name="connsiteX129" fmla="*/ 102409 w 766959"/>
              <a:gd name="connsiteY129" fmla="*/ 378639 h 1208038"/>
              <a:gd name="connsiteX130" fmla="*/ 94682 w 766959"/>
              <a:gd name="connsiteY130" fmla="*/ 376063 h 1208038"/>
              <a:gd name="connsiteX131" fmla="*/ 86955 w 766959"/>
              <a:gd name="connsiteY131" fmla="*/ 378639 h 1208038"/>
              <a:gd name="connsiteX132" fmla="*/ 71500 w 766959"/>
              <a:gd name="connsiteY132" fmla="*/ 373487 h 1208038"/>
              <a:gd name="connsiteX133" fmla="*/ 66349 w 766959"/>
              <a:gd name="connsiteY133" fmla="*/ 334851 h 1208038"/>
              <a:gd name="connsiteX134" fmla="*/ 89531 w 766959"/>
              <a:gd name="connsiteY134" fmla="*/ 316821 h 1208038"/>
              <a:gd name="connsiteX135" fmla="*/ 74075 w 766959"/>
              <a:gd name="connsiteY135" fmla="*/ 293638 h 1208038"/>
              <a:gd name="connsiteX136" fmla="*/ 63772 w 766959"/>
              <a:gd name="connsiteY136" fmla="*/ 267880 h 1208038"/>
              <a:gd name="connsiteX137" fmla="*/ 92106 w 766959"/>
              <a:gd name="connsiteY137" fmla="*/ 244699 h 1208038"/>
              <a:gd name="connsiteX138" fmla="*/ 81803 w 766959"/>
              <a:gd name="connsiteY138" fmla="*/ 234396 h 1208038"/>
              <a:gd name="connsiteX139" fmla="*/ 84379 w 766959"/>
              <a:gd name="connsiteY139" fmla="*/ 218940 h 1208038"/>
              <a:gd name="connsiteX140" fmla="*/ 76651 w 766959"/>
              <a:gd name="connsiteY140" fmla="*/ 175153 h 1208038"/>
              <a:gd name="connsiteX141" fmla="*/ 68924 w 766959"/>
              <a:gd name="connsiteY141" fmla="*/ 146819 h 1208038"/>
              <a:gd name="connsiteX142" fmla="*/ 81804 w 766959"/>
              <a:gd name="connsiteY142" fmla="*/ 131365 h 1208038"/>
              <a:gd name="connsiteX143" fmla="*/ 104985 w 766959"/>
              <a:gd name="connsiteY143" fmla="*/ 146819 h 1208038"/>
              <a:gd name="connsiteX144" fmla="*/ 128167 w 766959"/>
              <a:gd name="connsiteY144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99834 w 766959"/>
              <a:gd name="connsiteY103" fmla="*/ 695459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25591 w 766959"/>
              <a:gd name="connsiteY109" fmla="*/ 574398 h 1208038"/>
              <a:gd name="connsiteX110" fmla="*/ 110137 w 766959"/>
              <a:gd name="connsiteY110" fmla="*/ 571822 h 1208038"/>
              <a:gd name="connsiteX111" fmla="*/ 107561 w 766959"/>
              <a:gd name="connsiteY111" fmla="*/ 564095 h 1208038"/>
              <a:gd name="connsiteX112" fmla="*/ 104985 w 766959"/>
              <a:gd name="connsiteY112" fmla="*/ 540913 h 1208038"/>
              <a:gd name="connsiteX113" fmla="*/ 97258 w 766959"/>
              <a:gd name="connsiteY113" fmla="*/ 538337 h 1208038"/>
              <a:gd name="connsiteX114" fmla="*/ 79227 w 766959"/>
              <a:gd name="connsiteY114" fmla="*/ 540913 h 1208038"/>
              <a:gd name="connsiteX115" fmla="*/ 68924 w 766959"/>
              <a:gd name="connsiteY115" fmla="*/ 553792 h 1208038"/>
              <a:gd name="connsiteX116" fmla="*/ 63773 w 766959"/>
              <a:gd name="connsiteY116" fmla="*/ 561519 h 1208038"/>
              <a:gd name="connsiteX117" fmla="*/ 53470 w 766959"/>
              <a:gd name="connsiteY117" fmla="*/ 540913 h 1208038"/>
              <a:gd name="connsiteX118" fmla="*/ 43167 w 766959"/>
              <a:gd name="connsiteY118" fmla="*/ 525458 h 1208038"/>
              <a:gd name="connsiteX119" fmla="*/ 30288 w 766959"/>
              <a:gd name="connsiteY119" fmla="*/ 510003 h 1208038"/>
              <a:gd name="connsiteX120" fmla="*/ 17409 w 766959"/>
              <a:gd name="connsiteY120" fmla="*/ 486821 h 1208038"/>
              <a:gd name="connsiteX121" fmla="*/ 12257 w 766959"/>
              <a:gd name="connsiteY121" fmla="*/ 479094 h 1208038"/>
              <a:gd name="connsiteX122" fmla="*/ 4530 w 766959"/>
              <a:gd name="connsiteY122" fmla="*/ 455913 h 1208038"/>
              <a:gd name="connsiteX123" fmla="*/ 27712 w 766959"/>
              <a:gd name="connsiteY123" fmla="*/ 448185 h 1208038"/>
              <a:gd name="connsiteX124" fmla="*/ 30288 w 766959"/>
              <a:gd name="connsiteY124" fmla="*/ 409548 h 1208038"/>
              <a:gd name="connsiteX125" fmla="*/ 61197 w 766959"/>
              <a:gd name="connsiteY125" fmla="*/ 406972 h 1208038"/>
              <a:gd name="connsiteX126" fmla="*/ 68924 w 766959"/>
              <a:gd name="connsiteY126" fmla="*/ 404397 h 1208038"/>
              <a:gd name="connsiteX127" fmla="*/ 86955 w 766959"/>
              <a:gd name="connsiteY127" fmla="*/ 399245 h 1208038"/>
              <a:gd name="connsiteX128" fmla="*/ 94682 w 766959"/>
              <a:gd name="connsiteY128" fmla="*/ 394094 h 1208038"/>
              <a:gd name="connsiteX129" fmla="*/ 102409 w 766959"/>
              <a:gd name="connsiteY129" fmla="*/ 378639 h 1208038"/>
              <a:gd name="connsiteX130" fmla="*/ 94682 w 766959"/>
              <a:gd name="connsiteY130" fmla="*/ 376063 h 1208038"/>
              <a:gd name="connsiteX131" fmla="*/ 86955 w 766959"/>
              <a:gd name="connsiteY131" fmla="*/ 378639 h 1208038"/>
              <a:gd name="connsiteX132" fmla="*/ 71500 w 766959"/>
              <a:gd name="connsiteY132" fmla="*/ 373487 h 1208038"/>
              <a:gd name="connsiteX133" fmla="*/ 66349 w 766959"/>
              <a:gd name="connsiteY133" fmla="*/ 334851 h 1208038"/>
              <a:gd name="connsiteX134" fmla="*/ 89531 w 766959"/>
              <a:gd name="connsiteY134" fmla="*/ 316821 h 1208038"/>
              <a:gd name="connsiteX135" fmla="*/ 74075 w 766959"/>
              <a:gd name="connsiteY135" fmla="*/ 293638 h 1208038"/>
              <a:gd name="connsiteX136" fmla="*/ 63772 w 766959"/>
              <a:gd name="connsiteY136" fmla="*/ 267880 h 1208038"/>
              <a:gd name="connsiteX137" fmla="*/ 92106 w 766959"/>
              <a:gd name="connsiteY137" fmla="*/ 244699 h 1208038"/>
              <a:gd name="connsiteX138" fmla="*/ 81803 w 766959"/>
              <a:gd name="connsiteY138" fmla="*/ 234396 h 1208038"/>
              <a:gd name="connsiteX139" fmla="*/ 84379 w 766959"/>
              <a:gd name="connsiteY139" fmla="*/ 218940 h 1208038"/>
              <a:gd name="connsiteX140" fmla="*/ 76651 w 766959"/>
              <a:gd name="connsiteY140" fmla="*/ 175153 h 1208038"/>
              <a:gd name="connsiteX141" fmla="*/ 68924 w 766959"/>
              <a:gd name="connsiteY141" fmla="*/ 146819 h 1208038"/>
              <a:gd name="connsiteX142" fmla="*/ 81804 w 766959"/>
              <a:gd name="connsiteY142" fmla="*/ 131365 h 1208038"/>
              <a:gd name="connsiteX143" fmla="*/ 104985 w 766959"/>
              <a:gd name="connsiteY143" fmla="*/ 146819 h 1208038"/>
              <a:gd name="connsiteX144" fmla="*/ 128167 w 766959"/>
              <a:gd name="connsiteY144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25591 w 766959"/>
              <a:gd name="connsiteY109" fmla="*/ 574398 h 1208038"/>
              <a:gd name="connsiteX110" fmla="*/ 110137 w 766959"/>
              <a:gd name="connsiteY110" fmla="*/ 571822 h 1208038"/>
              <a:gd name="connsiteX111" fmla="*/ 107561 w 766959"/>
              <a:gd name="connsiteY111" fmla="*/ 564095 h 1208038"/>
              <a:gd name="connsiteX112" fmla="*/ 104985 w 766959"/>
              <a:gd name="connsiteY112" fmla="*/ 540913 h 1208038"/>
              <a:gd name="connsiteX113" fmla="*/ 97258 w 766959"/>
              <a:gd name="connsiteY113" fmla="*/ 538337 h 1208038"/>
              <a:gd name="connsiteX114" fmla="*/ 79227 w 766959"/>
              <a:gd name="connsiteY114" fmla="*/ 540913 h 1208038"/>
              <a:gd name="connsiteX115" fmla="*/ 68924 w 766959"/>
              <a:gd name="connsiteY115" fmla="*/ 553792 h 1208038"/>
              <a:gd name="connsiteX116" fmla="*/ 63773 w 766959"/>
              <a:gd name="connsiteY116" fmla="*/ 561519 h 1208038"/>
              <a:gd name="connsiteX117" fmla="*/ 53470 w 766959"/>
              <a:gd name="connsiteY117" fmla="*/ 540913 h 1208038"/>
              <a:gd name="connsiteX118" fmla="*/ 43167 w 766959"/>
              <a:gd name="connsiteY118" fmla="*/ 525458 h 1208038"/>
              <a:gd name="connsiteX119" fmla="*/ 30288 w 766959"/>
              <a:gd name="connsiteY119" fmla="*/ 510003 h 1208038"/>
              <a:gd name="connsiteX120" fmla="*/ 17409 w 766959"/>
              <a:gd name="connsiteY120" fmla="*/ 486821 h 1208038"/>
              <a:gd name="connsiteX121" fmla="*/ 12257 w 766959"/>
              <a:gd name="connsiteY121" fmla="*/ 479094 h 1208038"/>
              <a:gd name="connsiteX122" fmla="*/ 4530 w 766959"/>
              <a:gd name="connsiteY122" fmla="*/ 455913 h 1208038"/>
              <a:gd name="connsiteX123" fmla="*/ 27712 w 766959"/>
              <a:gd name="connsiteY123" fmla="*/ 448185 h 1208038"/>
              <a:gd name="connsiteX124" fmla="*/ 30288 w 766959"/>
              <a:gd name="connsiteY124" fmla="*/ 409548 h 1208038"/>
              <a:gd name="connsiteX125" fmla="*/ 61197 w 766959"/>
              <a:gd name="connsiteY125" fmla="*/ 406972 h 1208038"/>
              <a:gd name="connsiteX126" fmla="*/ 68924 w 766959"/>
              <a:gd name="connsiteY126" fmla="*/ 404397 h 1208038"/>
              <a:gd name="connsiteX127" fmla="*/ 86955 w 766959"/>
              <a:gd name="connsiteY127" fmla="*/ 399245 h 1208038"/>
              <a:gd name="connsiteX128" fmla="*/ 94682 w 766959"/>
              <a:gd name="connsiteY128" fmla="*/ 394094 h 1208038"/>
              <a:gd name="connsiteX129" fmla="*/ 102409 w 766959"/>
              <a:gd name="connsiteY129" fmla="*/ 378639 h 1208038"/>
              <a:gd name="connsiteX130" fmla="*/ 94682 w 766959"/>
              <a:gd name="connsiteY130" fmla="*/ 376063 h 1208038"/>
              <a:gd name="connsiteX131" fmla="*/ 86955 w 766959"/>
              <a:gd name="connsiteY131" fmla="*/ 378639 h 1208038"/>
              <a:gd name="connsiteX132" fmla="*/ 71500 w 766959"/>
              <a:gd name="connsiteY132" fmla="*/ 373487 h 1208038"/>
              <a:gd name="connsiteX133" fmla="*/ 66349 w 766959"/>
              <a:gd name="connsiteY133" fmla="*/ 334851 h 1208038"/>
              <a:gd name="connsiteX134" fmla="*/ 89531 w 766959"/>
              <a:gd name="connsiteY134" fmla="*/ 316821 h 1208038"/>
              <a:gd name="connsiteX135" fmla="*/ 74075 w 766959"/>
              <a:gd name="connsiteY135" fmla="*/ 293638 h 1208038"/>
              <a:gd name="connsiteX136" fmla="*/ 63772 w 766959"/>
              <a:gd name="connsiteY136" fmla="*/ 267880 h 1208038"/>
              <a:gd name="connsiteX137" fmla="*/ 92106 w 766959"/>
              <a:gd name="connsiteY137" fmla="*/ 244699 h 1208038"/>
              <a:gd name="connsiteX138" fmla="*/ 81803 w 766959"/>
              <a:gd name="connsiteY138" fmla="*/ 234396 h 1208038"/>
              <a:gd name="connsiteX139" fmla="*/ 84379 w 766959"/>
              <a:gd name="connsiteY139" fmla="*/ 218940 h 1208038"/>
              <a:gd name="connsiteX140" fmla="*/ 76651 w 766959"/>
              <a:gd name="connsiteY140" fmla="*/ 175153 h 1208038"/>
              <a:gd name="connsiteX141" fmla="*/ 68924 w 766959"/>
              <a:gd name="connsiteY141" fmla="*/ 146819 h 1208038"/>
              <a:gd name="connsiteX142" fmla="*/ 81804 w 766959"/>
              <a:gd name="connsiteY142" fmla="*/ 131365 h 1208038"/>
              <a:gd name="connsiteX143" fmla="*/ 104985 w 766959"/>
              <a:gd name="connsiteY143" fmla="*/ 146819 h 1208038"/>
              <a:gd name="connsiteX144" fmla="*/ 128167 w 766959"/>
              <a:gd name="connsiteY144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10137 w 766959"/>
              <a:gd name="connsiteY110" fmla="*/ 571822 h 1208038"/>
              <a:gd name="connsiteX111" fmla="*/ 107561 w 766959"/>
              <a:gd name="connsiteY111" fmla="*/ 564095 h 1208038"/>
              <a:gd name="connsiteX112" fmla="*/ 104985 w 766959"/>
              <a:gd name="connsiteY112" fmla="*/ 540913 h 1208038"/>
              <a:gd name="connsiteX113" fmla="*/ 97258 w 766959"/>
              <a:gd name="connsiteY113" fmla="*/ 538337 h 1208038"/>
              <a:gd name="connsiteX114" fmla="*/ 79227 w 766959"/>
              <a:gd name="connsiteY114" fmla="*/ 540913 h 1208038"/>
              <a:gd name="connsiteX115" fmla="*/ 68924 w 766959"/>
              <a:gd name="connsiteY115" fmla="*/ 553792 h 1208038"/>
              <a:gd name="connsiteX116" fmla="*/ 63773 w 766959"/>
              <a:gd name="connsiteY116" fmla="*/ 561519 h 1208038"/>
              <a:gd name="connsiteX117" fmla="*/ 53470 w 766959"/>
              <a:gd name="connsiteY117" fmla="*/ 540913 h 1208038"/>
              <a:gd name="connsiteX118" fmla="*/ 43167 w 766959"/>
              <a:gd name="connsiteY118" fmla="*/ 525458 h 1208038"/>
              <a:gd name="connsiteX119" fmla="*/ 30288 w 766959"/>
              <a:gd name="connsiteY119" fmla="*/ 510003 h 1208038"/>
              <a:gd name="connsiteX120" fmla="*/ 17409 w 766959"/>
              <a:gd name="connsiteY120" fmla="*/ 486821 h 1208038"/>
              <a:gd name="connsiteX121" fmla="*/ 12257 w 766959"/>
              <a:gd name="connsiteY121" fmla="*/ 479094 h 1208038"/>
              <a:gd name="connsiteX122" fmla="*/ 4530 w 766959"/>
              <a:gd name="connsiteY122" fmla="*/ 455913 h 1208038"/>
              <a:gd name="connsiteX123" fmla="*/ 27712 w 766959"/>
              <a:gd name="connsiteY123" fmla="*/ 448185 h 1208038"/>
              <a:gd name="connsiteX124" fmla="*/ 30288 w 766959"/>
              <a:gd name="connsiteY124" fmla="*/ 409548 h 1208038"/>
              <a:gd name="connsiteX125" fmla="*/ 61197 w 766959"/>
              <a:gd name="connsiteY125" fmla="*/ 406972 h 1208038"/>
              <a:gd name="connsiteX126" fmla="*/ 68924 w 766959"/>
              <a:gd name="connsiteY126" fmla="*/ 404397 h 1208038"/>
              <a:gd name="connsiteX127" fmla="*/ 86955 w 766959"/>
              <a:gd name="connsiteY127" fmla="*/ 399245 h 1208038"/>
              <a:gd name="connsiteX128" fmla="*/ 94682 w 766959"/>
              <a:gd name="connsiteY128" fmla="*/ 394094 h 1208038"/>
              <a:gd name="connsiteX129" fmla="*/ 102409 w 766959"/>
              <a:gd name="connsiteY129" fmla="*/ 378639 h 1208038"/>
              <a:gd name="connsiteX130" fmla="*/ 94682 w 766959"/>
              <a:gd name="connsiteY130" fmla="*/ 376063 h 1208038"/>
              <a:gd name="connsiteX131" fmla="*/ 86955 w 766959"/>
              <a:gd name="connsiteY131" fmla="*/ 378639 h 1208038"/>
              <a:gd name="connsiteX132" fmla="*/ 71500 w 766959"/>
              <a:gd name="connsiteY132" fmla="*/ 373487 h 1208038"/>
              <a:gd name="connsiteX133" fmla="*/ 66349 w 766959"/>
              <a:gd name="connsiteY133" fmla="*/ 334851 h 1208038"/>
              <a:gd name="connsiteX134" fmla="*/ 89531 w 766959"/>
              <a:gd name="connsiteY134" fmla="*/ 316821 h 1208038"/>
              <a:gd name="connsiteX135" fmla="*/ 74075 w 766959"/>
              <a:gd name="connsiteY135" fmla="*/ 293638 h 1208038"/>
              <a:gd name="connsiteX136" fmla="*/ 63772 w 766959"/>
              <a:gd name="connsiteY136" fmla="*/ 267880 h 1208038"/>
              <a:gd name="connsiteX137" fmla="*/ 92106 w 766959"/>
              <a:gd name="connsiteY137" fmla="*/ 244699 h 1208038"/>
              <a:gd name="connsiteX138" fmla="*/ 81803 w 766959"/>
              <a:gd name="connsiteY138" fmla="*/ 234396 h 1208038"/>
              <a:gd name="connsiteX139" fmla="*/ 84379 w 766959"/>
              <a:gd name="connsiteY139" fmla="*/ 218940 h 1208038"/>
              <a:gd name="connsiteX140" fmla="*/ 76651 w 766959"/>
              <a:gd name="connsiteY140" fmla="*/ 175153 h 1208038"/>
              <a:gd name="connsiteX141" fmla="*/ 68924 w 766959"/>
              <a:gd name="connsiteY141" fmla="*/ 146819 h 1208038"/>
              <a:gd name="connsiteX142" fmla="*/ 81804 w 766959"/>
              <a:gd name="connsiteY142" fmla="*/ 131365 h 1208038"/>
              <a:gd name="connsiteX143" fmla="*/ 104985 w 766959"/>
              <a:gd name="connsiteY143" fmla="*/ 146819 h 1208038"/>
              <a:gd name="connsiteX144" fmla="*/ 128167 w 766959"/>
              <a:gd name="connsiteY144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10137 w 766959"/>
              <a:gd name="connsiteY110" fmla="*/ 571822 h 1208038"/>
              <a:gd name="connsiteX111" fmla="*/ 104985 w 766959"/>
              <a:gd name="connsiteY111" fmla="*/ 540913 h 1208038"/>
              <a:gd name="connsiteX112" fmla="*/ 97258 w 766959"/>
              <a:gd name="connsiteY112" fmla="*/ 538337 h 1208038"/>
              <a:gd name="connsiteX113" fmla="*/ 79227 w 766959"/>
              <a:gd name="connsiteY113" fmla="*/ 540913 h 1208038"/>
              <a:gd name="connsiteX114" fmla="*/ 68924 w 766959"/>
              <a:gd name="connsiteY114" fmla="*/ 553792 h 1208038"/>
              <a:gd name="connsiteX115" fmla="*/ 63773 w 766959"/>
              <a:gd name="connsiteY115" fmla="*/ 561519 h 1208038"/>
              <a:gd name="connsiteX116" fmla="*/ 53470 w 766959"/>
              <a:gd name="connsiteY116" fmla="*/ 540913 h 1208038"/>
              <a:gd name="connsiteX117" fmla="*/ 43167 w 766959"/>
              <a:gd name="connsiteY117" fmla="*/ 525458 h 1208038"/>
              <a:gd name="connsiteX118" fmla="*/ 30288 w 766959"/>
              <a:gd name="connsiteY118" fmla="*/ 510003 h 1208038"/>
              <a:gd name="connsiteX119" fmla="*/ 17409 w 766959"/>
              <a:gd name="connsiteY119" fmla="*/ 486821 h 1208038"/>
              <a:gd name="connsiteX120" fmla="*/ 12257 w 766959"/>
              <a:gd name="connsiteY120" fmla="*/ 479094 h 1208038"/>
              <a:gd name="connsiteX121" fmla="*/ 4530 w 766959"/>
              <a:gd name="connsiteY121" fmla="*/ 455913 h 1208038"/>
              <a:gd name="connsiteX122" fmla="*/ 27712 w 766959"/>
              <a:gd name="connsiteY122" fmla="*/ 448185 h 1208038"/>
              <a:gd name="connsiteX123" fmla="*/ 30288 w 766959"/>
              <a:gd name="connsiteY123" fmla="*/ 409548 h 1208038"/>
              <a:gd name="connsiteX124" fmla="*/ 61197 w 766959"/>
              <a:gd name="connsiteY124" fmla="*/ 406972 h 1208038"/>
              <a:gd name="connsiteX125" fmla="*/ 68924 w 766959"/>
              <a:gd name="connsiteY125" fmla="*/ 404397 h 1208038"/>
              <a:gd name="connsiteX126" fmla="*/ 86955 w 766959"/>
              <a:gd name="connsiteY126" fmla="*/ 399245 h 1208038"/>
              <a:gd name="connsiteX127" fmla="*/ 94682 w 766959"/>
              <a:gd name="connsiteY127" fmla="*/ 394094 h 1208038"/>
              <a:gd name="connsiteX128" fmla="*/ 102409 w 766959"/>
              <a:gd name="connsiteY128" fmla="*/ 378639 h 1208038"/>
              <a:gd name="connsiteX129" fmla="*/ 94682 w 766959"/>
              <a:gd name="connsiteY129" fmla="*/ 376063 h 1208038"/>
              <a:gd name="connsiteX130" fmla="*/ 86955 w 766959"/>
              <a:gd name="connsiteY130" fmla="*/ 378639 h 1208038"/>
              <a:gd name="connsiteX131" fmla="*/ 71500 w 766959"/>
              <a:gd name="connsiteY131" fmla="*/ 373487 h 1208038"/>
              <a:gd name="connsiteX132" fmla="*/ 66349 w 766959"/>
              <a:gd name="connsiteY132" fmla="*/ 334851 h 1208038"/>
              <a:gd name="connsiteX133" fmla="*/ 89531 w 766959"/>
              <a:gd name="connsiteY133" fmla="*/ 316821 h 1208038"/>
              <a:gd name="connsiteX134" fmla="*/ 74075 w 766959"/>
              <a:gd name="connsiteY134" fmla="*/ 293638 h 1208038"/>
              <a:gd name="connsiteX135" fmla="*/ 63772 w 766959"/>
              <a:gd name="connsiteY135" fmla="*/ 267880 h 1208038"/>
              <a:gd name="connsiteX136" fmla="*/ 92106 w 766959"/>
              <a:gd name="connsiteY136" fmla="*/ 244699 h 1208038"/>
              <a:gd name="connsiteX137" fmla="*/ 81803 w 766959"/>
              <a:gd name="connsiteY137" fmla="*/ 234396 h 1208038"/>
              <a:gd name="connsiteX138" fmla="*/ 84379 w 766959"/>
              <a:gd name="connsiteY138" fmla="*/ 218940 h 1208038"/>
              <a:gd name="connsiteX139" fmla="*/ 76651 w 766959"/>
              <a:gd name="connsiteY139" fmla="*/ 175153 h 1208038"/>
              <a:gd name="connsiteX140" fmla="*/ 68924 w 766959"/>
              <a:gd name="connsiteY140" fmla="*/ 146819 h 1208038"/>
              <a:gd name="connsiteX141" fmla="*/ 81804 w 766959"/>
              <a:gd name="connsiteY141" fmla="*/ 131365 h 1208038"/>
              <a:gd name="connsiteX142" fmla="*/ 104985 w 766959"/>
              <a:gd name="connsiteY142" fmla="*/ 146819 h 1208038"/>
              <a:gd name="connsiteX143" fmla="*/ 128167 w 766959"/>
              <a:gd name="connsiteY143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5591 w 766959"/>
              <a:gd name="connsiteY110" fmla="*/ 571822 h 1208038"/>
              <a:gd name="connsiteX111" fmla="*/ 104985 w 766959"/>
              <a:gd name="connsiteY111" fmla="*/ 540913 h 1208038"/>
              <a:gd name="connsiteX112" fmla="*/ 97258 w 766959"/>
              <a:gd name="connsiteY112" fmla="*/ 538337 h 1208038"/>
              <a:gd name="connsiteX113" fmla="*/ 79227 w 766959"/>
              <a:gd name="connsiteY113" fmla="*/ 540913 h 1208038"/>
              <a:gd name="connsiteX114" fmla="*/ 68924 w 766959"/>
              <a:gd name="connsiteY114" fmla="*/ 553792 h 1208038"/>
              <a:gd name="connsiteX115" fmla="*/ 63773 w 766959"/>
              <a:gd name="connsiteY115" fmla="*/ 561519 h 1208038"/>
              <a:gd name="connsiteX116" fmla="*/ 53470 w 766959"/>
              <a:gd name="connsiteY116" fmla="*/ 540913 h 1208038"/>
              <a:gd name="connsiteX117" fmla="*/ 43167 w 766959"/>
              <a:gd name="connsiteY117" fmla="*/ 525458 h 1208038"/>
              <a:gd name="connsiteX118" fmla="*/ 30288 w 766959"/>
              <a:gd name="connsiteY118" fmla="*/ 510003 h 1208038"/>
              <a:gd name="connsiteX119" fmla="*/ 17409 w 766959"/>
              <a:gd name="connsiteY119" fmla="*/ 486821 h 1208038"/>
              <a:gd name="connsiteX120" fmla="*/ 12257 w 766959"/>
              <a:gd name="connsiteY120" fmla="*/ 479094 h 1208038"/>
              <a:gd name="connsiteX121" fmla="*/ 4530 w 766959"/>
              <a:gd name="connsiteY121" fmla="*/ 455913 h 1208038"/>
              <a:gd name="connsiteX122" fmla="*/ 27712 w 766959"/>
              <a:gd name="connsiteY122" fmla="*/ 448185 h 1208038"/>
              <a:gd name="connsiteX123" fmla="*/ 30288 w 766959"/>
              <a:gd name="connsiteY123" fmla="*/ 409548 h 1208038"/>
              <a:gd name="connsiteX124" fmla="*/ 61197 w 766959"/>
              <a:gd name="connsiteY124" fmla="*/ 406972 h 1208038"/>
              <a:gd name="connsiteX125" fmla="*/ 68924 w 766959"/>
              <a:gd name="connsiteY125" fmla="*/ 404397 h 1208038"/>
              <a:gd name="connsiteX126" fmla="*/ 86955 w 766959"/>
              <a:gd name="connsiteY126" fmla="*/ 399245 h 1208038"/>
              <a:gd name="connsiteX127" fmla="*/ 94682 w 766959"/>
              <a:gd name="connsiteY127" fmla="*/ 394094 h 1208038"/>
              <a:gd name="connsiteX128" fmla="*/ 102409 w 766959"/>
              <a:gd name="connsiteY128" fmla="*/ 378639 h 1208038"/>
              <a:gd name="connsiteX129" fmla="*/ 94682 w 766959"/>
              <a:gd name="connsiteY129" fmla="*/ 376063 h 1208038"/>
              <a:gd name="connsiteX130" fmla="*/ 86955 w 766959"/>
              <a:gd name="connsiteY130" fmla="*/ 378639 h 1208038"/>
              <a:gd name="connsiteX131" fmla="*/ 71500 w 766959"/>
              <a:gd name="connsiteY131" fmla="*/ 373487 h 1208038"/>
              <a:gd name="connsiteX132" fmla="*/ 66349 w 766959"/>
              <a:gd name="connsiteY132" fmla="*/ 334851 h 1208038"/>
              <a:gd name="connsiteX133" fmla="*/ 89531 w 766959"/>
              <a:gd name="connsiteY133" fmla="*/ 316821 h 1208038"/>
              <a:gd name="connsiteX134" fmla="*/ 74075 w 766959"/>
              <a:gd name="connsiteY134" fmla="*/ 293638 h 1208038"/>
              <a:gd name="connsiteX135" fmla="*/ 63772 w 766959"/>
              <a:gd name="connsiteY135" fmla="*/ 267880 h 1208038"/>
              <a:gd name="connsiteX136" fmla="*/ 92106 w 766959"/>
              <a:gd name="connsiteY136" fmla="*/ 244699 h 1208038"/>
              <a:gd name="connsiteX137" fmla="*/ 81803 w 766959"/>
              <a:gd name="connsiteY137" fmla="*/ 234396 h 1208038"/>
              <a:gd name="connsiteX138" fmla="*/ 84379 w 766959"/>
              <a:gd name="connsiteY138" fmla="*/ 218940 h 1208038"/>
              <a:gd name="connsiteX139" fmla="*/ 76651 w 766959"/>
              <a:gd name="connsiteY139" fmla="*/ 175153 h 1208038"/>
              <a:gd name="connsiteX140" fmla="*/ 68924 w 766959"/>
              <a:gd name="connsiteY140" fmla="*/ 146819 h 1208038"/>
              <a:gd name="connsiteX141" fmla="*/ 81804 w 766959"/>
              <a:gd name="connsiteY141" fmla="*/ 131365 h 1208038"/>
              <a:gd name="connsiteX142" fmla="*/ 104985 w 766959"/>
              <a:gd name="connsiteY142" fmla="*/ 146819 h 1208038"/>
              <a:gd name="connsiteX143" fmla="*/ 128167 w 766959"/>
              <a:gd name="connsiteY143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5591 w 766959"/>
              <a:gd name="connsiteY110" fmla="*/ 571822 h 1208038"/>
              <a:gd name="connsiteX111" fmla="*/ 104985 w 766959"/>
              <a:gd name="connsiteY111" fmla="*/ 540913 h 1208038"/>
              <a:gd name="connsiteX112" fmla="*/ 94682 w 766959"/>
              <a:gd name="connsiteY112" fmla="*/ 566670 h 1208038"/>
              <a:gd name="connsiteX113" fmla="*/ 79227 w 766959"/>
              <a:gd name="connsiteY113" fmla="*/ 540913 h 1208038"/>
              <a:gd name="connsiteX114" fmla="*/ 68924 w 766959"/>
              <a:gd name="connsiteY114" fmla="*/ 553792 h 1208038"/>
              <a:gd name="connsiteX115" fmla="*/ 63773 w 766959"/>
              <a:gd name="connsiteY115" fmla="*/ 561519 h 1208038"/>
              <a:gd name="connsiteX116" fmla="*/ 53470 w 766959"/>
              <a:gd name="connsiteY116" fmla="*/ 540913 h 1208038"/>
              <a:gd name="connsiteX117" fmla="*/ 43167 w 766959"/>
              <a:gd name="connsiteY117" fmla="*/ 525458 h 1208038"/>
              <a:gd name="connsiteX118" fmla="*/ 30288 w 766959"/>
              <a:gd name="connsiteY118" fmla="*/ 510003 h 1208038"/>
              <a:gd name="connsiteX119" fmla="*/ 17409 w 766959"/>
              <a:gd name="connsiteY119" fmla="*/ 486821 h 1208038"/>
              <a:gd name="connsiteX120" fmla="*/ 12257 w 766959"/>
              <a:gd name="connsiteY120" fmla="*/ 479094 h 1208038"/>
              <a:gd name="connsiteX121" fmla="*/ 4530 w 766959"/>
              <a:gd name="connsiteY121" fmla="*/ 455913 h 1208038"/>
              <a:gd name="connsiteX122" fmla="*/ 27712 w 766959"/>
              <a:gd name="connsiteY122" fmla="*/ 448185 h 1208038"/>
              <a:gd name="connsiteX123" fmla="*/ 30288 w 766959"/>
              <a:gd name="connsiteY123" fmla="*/ 409548 h 1208038"/>
              <a:gd name="connsiteX124" fmla="*/ 61197 w 766959"/>
              <a:gd name="connsiteY124" fmla="*/ 406972 h 1208038"/>
              <a:gd name="connsiteX125" fmla="*/ 68924 w 766959"/>
              <a:gd name="connsiteY125" fmla="*/ 404397 h 1208038"/>
              <a:gd name="connsiteX126" fmla="*/ 86955 w 766959"/>
              <a:gd name="connsiteY126" fmla="*/ 399245 h 1208038"/>
              <a:gd name="connsiteX127" fmla="*/ 94682 w 766959"/>
              <a:gd name="connsiteY127" fmla="*/ 394094 h 1208038"/>
              <a:gd name="connsiteX128" fmla="*/ 102409 w 766959"/>
              <a:gd name="connsiteY128" fmla="*/ 378639 h 1208038"/>
              <a:gd name="connsiteX129" fmla="*/ 94682 w 766959"/>
              <a:gd name="connsiteY129" fmla="*/ 376063 h 1208038"/>
              <a:gd name="connsiteX130" fmla="*/ 86955 w 766959"/>
              <a:gd name="connsiteY130" fmla="*/ 378639 h 1208038"/>
              <a:gd name="connsiteX131" fmla="*/ 71500 w 766959"/>
              <a:gd name="connsiteY131" fmla="*/ 373487 h 1208038"/>
              <a:gd name="connsiteX132" fmla="*/ 66349 w 766959"/>
              <a:gd name="connsiteY132" fmla="*/ 334851 h 1208038"/>
              <a:gd name="connsiteX133" fmla="*/ 89531 w 766959"/>
              <a:gd name="connsiteY133" fmla="*/ 316821 h 1208038"/>
              <a:gd name="connsiteX134" fmla="*/ 74075 w 766959"/>
              <a:gd name="connsiteY134" fmla="*/ 293638 h 1208038"/>
              <a:gd name="connsiteX135" fmla="*/ 63772 w 766959"/>
              <a:gd name="connsiteY135" fmla="*/ 267880 h 1208038"/>
              <a:gd name="connsiteX136" fmla="*/ 92106 w 766959"/>
              <a:gd name="connsiteY136" fmla="*/ 244699 h 1208038"/>
              <a:gd name="connsiteX137" fmla="*/ 81803 w 766959"/>
              <a:gd name="connsiteY137" fmla="*/ 234396 h 1208038"/>
              <a:gd name="connsiteX138" fmla="*/ 84379 w 766959"/>
              <a:gd name="connsiteY138" fmla="*/ 218940 h 1208038"/>
              <a:gd name="connsiteX139" fmla="*/ 76651 w 766959"/>
              <a:gd name="connsiteY139" fmla="*/ 175153 h 1208038"/>
              <a:gd name="connsiteX140" fmla="*/ 68924 w 766959"/>
              <a:gd name="connsiteY140" fmla="*/ 146819 h 1208038"/>
              <a:gd name="connsiteX141" fmla="*/ 81804 w 766959"/>
              <a:gd name="connsiteY141" fmla="*/ 131365 h 1208038"/>
              <a:gd name="connsiteX142" fmla="*/ 104985 w 766959"/>
              <a:gd name="connsiteY142" fmla="*/ 146819 h 1208038"/>
              <a:gd name="connsiteX143" fmla="*/ 128167 w 766959"/>
              <a:gd name="connsiteY143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5591 w 766959"/>
              <a:gd name="connsiteY110" fmla="*/ 571822 h 1208038"/>
              <a:gd name="connsiteX111" fmla="*/ 104985 w 766959"/>
              <a:gd name="connsiteY111" fmla="*/ 540913 h 1208038"/>
              <a:gd name="connsiteX112" fmla="*/ 79227 w 766959"/>
              <a:gd name="connsiteY112" fmla="*/ 540913 h 1208038"/>
              <a:gd name="connsiteX113" fmla="*/ 68924 w 766959"/>
              <a:gd name="connsiteY113" fmla="*/ 553792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5591 w 766959"/>
              <a:gd name="connsiteY110" fmla="*/ 571822 h 1208038"/>
              <a:gd name="connsiteX111" fmla="*/ 99834 w 766959"/>
              <a:gd name="connsiteY111" fmla="*/ 569247 h 1208038"/>
              <a:gd name="connsiteX112" fmla="*/ 79227 w 766959"/>
              <a:gd name="connsiteY112" fmla="*/ 540913 h 1208038"/>
              <a:gd name="connsiteX113" fmla="*/ 68924 w 766959"/>
              <a:gd name="connsiteY113" fmla="*/ 553792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5591 w 766959"/>
              <a:gd name="connsiteY110" fmla="*/ 571822 h 1208038"/>
              <a:gd name="connsiteX111" fmla="*/ 99834 w 766959"/>
              <a:gd name="connsiteY111" fmla="*/ 569247 h 1208038"/>
              <a:gd name="connsiteX112" fmla="*/ 79227 w 766959"/>
              <a:gd name="connsiteY112" fmla="*/ 540913 h 1208038"/>
              <a:gd name="connsiteX113" fmla="*/ 92106 w 766959"/>
              <a:gd name="connsiteY113" fmla="*/ 530610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5591 w 766959"/>
              <a:gd name="connsiteY110" fmla="*/ 571822 h 1208038"/>
              <a:gd name="connsiteX111" fmla="*/ 148773 w 766959"/>
              <a:gd name="connsiteY111" fmla="*/ 522883 h 1208038"/>
              <a:gd name="connsiteX112" fmla="*/ 79227 w 766959"/>
              <a:gd name="connsiteY112" fmla="*/ 540913 h 1208038"/>
              <a:gd name="connsiteX113" fmla="*/ 92106 w 766959"/>
              <a:gd name="connsiteY113" fmla="*/ 530610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5591 w 766959"/>
              <a:gd name="connsiteY110" fmla="*/ 571822 h 1208038"/>
              <a:gd name="connsiteX111" fmla="*/ 146197 w 766959"/>
              <a:gd name="connsiteY111" fmla="*/ 510005 h 1208038"/>
              <a:gd name="connsiteX112" fmla="*/ 79227 w 766959"/>
              <a:gd name="connsiteY112" fmla="*/ 540913 h 1208038"/>
              <a:gd name="connsiteX113" fmla="*/ 92106 w 766959"/>
              <a:gd name="connsiteY113" fmla="*/ 530610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5591 w 766959"/>
              <a:gd name="connsiteY110" fmla="*/ 571822 h 1208038"/>
              <a:gd name="connsiteX111" fmla="*/ 146197 w 766959"/>
              <a:gd name="connsiteY111" fmla="*/ 510005 h 1208038"/>
              <a:gd name="connsiteX112" fmla="*/ 79227 w 766959"/>
              <a:gd name="connsiteY112" fmla="*/ 540913 h 1208038"/>
              <a:gd name="connsiteX113" fmla="*/ 92106 w 766959"/>
              <a:gd name="connsiteY113" fmla="*/ 530610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5591 w 766959"/>
              <a:gd name="connsiteY110" fmla="*/ 571822 h 1208038"/>
              <a:gd name="connsiteX111" fmla="*/ 94682 w 766959"/>
              <a:gd name="connsiteY111" fmla="*/ 556369 h 1208038"/>
              <a:gd name="connsiteX112" fmla="*/ 79227 w 766959"/>
              <a:gd name="connsiteY112" fmla="*/ 540913 h 1208038"/>
              <a:gd name="connsiteX113" fmla="*/ 92106 w 766959"/>
              <a:gd name="connsiteY113" fmla="*/ 530610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5591 w 766959"/>
              <a:gd name="connsiteY110" fmla="*/ 571822 h 1208038"/>
              <a:gd name="connsiteX111" fmla="*/ 94682 w 766959"/>
              <a:gd name="connsiteY111" fmla="*/ 556369 h 1208038"/>
              <a:gd name="connsiteX112" fmla="*/ 79227 w 766959"/>
              <a:gd name="connsiteY112" fmla="*/ 540913 h 1208038"/>
              <a:gd name="connsiteX113" fmla="*/ 110137 w 766959"/>
              <a:gd name="connsiteY113" fmla="*/ 535761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5591 w 766959"/>
              <a:gd name="connsiteY110" fmla="*/ 571822 h 1208038"/>
              <a:gd name="connsiteX111" fmla="*/ 94682 w 766959"/>
              <a:gd name="connsiteY111" fmla="*/ 556369 h 1208038"/>
              <a:gd name="connsiteX112" fmla="*/ 79227 w 766959"/>
              <a:gd name="connsiteY112" fmla="*/ 540913 h 1208038"/>
              <a:gd name="connsiteX113" fmla="*/ 110137 w 766959"/>
              <a:gd name="connsiteY113" fmla="*/ 535761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5591 w 766959"/>
              <a:gd name="connsiteY110" fmla="*/ 571822 h 1208038"/>
              <a:gd name="connsiteX111" fmla="*/ 94682 w 766959"/>
              <a:gd name="connsiteY111" fmla="*/ 556369 h 1208038"/>
              <a:gd name="connsiteX112" fmla="*/ 79227 w 766959"/>
              <a:gd name="connsiteY112" fmla="*/ 540913 h 1208038"/>
              <a:gd name="connsiteX113" fmla="*/ 112713 w 766959"/>
              <a:gd name="connsiteY113" fmla="*/ 540913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5591 w 766959"/>
              <a:gd name="connsiteY110" fmla="*/ 571822 h 1208038"/>
              <a:gd name="connsiteX111" fmla="*/ 94682 w 766959"/>
              <a:gd name="connsiteY111" fmla="*/ 556369 h 1208038"/>
              <a:gd name="connsiteX112" fmla="*/ 79227 w 766959"/>
              <a:gd name="connsiteY112" fmla="*/ 540913 h 1208038"/>
              <a:gd name="connsiteX113" fmla="*/ 110138 w 766959"/>
              <a:gd name="connsiteY113" fmla="*/ 553791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5591 w 766959"/>
              <a:gd name="connsiteY110" fmla="*/ 571822 h 1208038"/>
              <a:gd name="connsiteX111" fmla="*/ 94682 w 766959"/>
              <a:gd name="connsiteY111" fmla="*/ 556369 h 1208038"/>
              <a:gd name="connsiteX112" fmla="*/ 104985 w 766959"/>
              <a:gd name="connsiteY112" fmla="*/ 499700 h 1208038"/>
              <a:gd name="connsiteX113" fmla="*/ 110138 w 766959"/>
              <a:gd name="connsiteY113" fmla="*/ 553791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5591 w 766959"/>
              <a:gd name="connsiteY110" fmla="*/ 571822 h 1208038"/>
              <a:gd name="connsiteX111" fmla="*/ 71500 w 766959"/>
              <a:gd name="connsiteY111" fmla="*/ 540914 h 1208038"/>
              <a:gd name="connsiteX112" fmla="*/ 104985 w 766959"/>
              <a:gd name="connsiteY112" fmla="*/ 499700 h 1208038"/>
              <a:gd name="connsiteX113" fmla="*/ 110138 w 766959"/>
              <a:gd name="connsiteY113" fmla="*/ 553791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5591 w 766959"/>
              <a:gd name="connsiteY110" fmla="*/ 571822 h 1208038"/>
              <a:gd name="connsiteX111" fmla="*/ 71500 w 766959"/>
              <a:gd name="connsiteY111" fmla="*/ 540914 h 1208038"/>
              <a:gd name="connsiteX112" fmla="*/ 104985 w 766959"/>
              <a:gd name="connsiteY112" fmla="*/ 499700 h 1208038"/>
              <a:gd name="connsiteX113" fmla="*/ 166805 w 766959"/>
              <a:gd name="connsiteY113" fmla="*/ 484245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5591 w 766959"/>
              <a:gd name="connsiteY110" fmla="*/ 571822 h 1208038"/>
              <a:gd name="connsiteX111" fmla="*/ 71500 w 766959"/>
              <a:gd name="connsiteY111" fmla="*/ 540914 h 1208038"/>
              <a:gd name="connsiteX112" fmla="*/ 104985 w 766959"/>
              <a:gd name="connsiteY112" fmla="*/ 499700 h 1208038"/>
              <a:gd name="connsiteX113" fmla="*/ 66350 w 766959"/>
              <a:gd name="connsiteY113" fmla="*/ 461063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5591 w 766959"/>
              <a:gd name="connsiteY110" fmla="*/ 571822 h 1208038"/>
              <a:gd name="connsiteX111" fmla="*/ 97258 w 766959"/>
              <a:gd name="connsiteY111" fmla="*/ 569247 h 1208038"/>
              <a:gd name="connsiteX112" fmla="*/ 104985 w 766959"/>
              <a:gd name="connsiteY112" fmla="*/ 499700 h 1208038"/>
              <a:gd name="connsiteX113" fmla="*/ 66350 w 766959"/>
              <a:gd name="connsiteY113" fmla="*/ 461063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5591 w 766959"/>
              <a:gd name="connsiteY110" fmla="*/ 571822 h 1208038"/>
              <a:gd name="connsiteX111" fmla="*/ 97258 w 766959"/>
              <a:gd name="connsiteY111" fmla="*/ 569247 h 1208038"/>
              <a:gd name="connsiteX112" fmla="*/ 107561 w 766959"/>
              <a:gd name="connsiteY112" fmla="*/ 538337 h 1208038"/>
              <a:gd name="connsiteX113" fmla="*/ 66350 w 766959"/>
              <a:gd name="connsiteY113" fmla="*/ 461063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5591 w 766959"/>
              <a:gd name="connsiteY110" fmla="*/ 571822 h 1208038"/>
              <a:gd name="connsiteX111" fmla="*/ 97258 w 766959"/>
              <a:gd name="connsiteY111" fmla="*/ 569247 h 1208038"/>
              <a:gd name="connsiteX112" fmla="*/ 107561 w 766959"/>
              <a:gd name="connsiteY112" fmla="*/ 538337 h 1208038"/>
              <a:gd name="connsiteX113" fmla="*/ 84380 w 766959"/>
              <a:gd name="connsiteY113" fmla="*/ 543488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0440 w 766959"/>
              <a:gd name="connsiteY110" fmla="*/ 579549 h 1208038"/>
              <a:gd name="connsiteX111" fmla="*/ 97258 w 766959"/>
              <a:gd name="connsiteY111" fmla="*/ 569247 h 1208038"/>
              <a:gd name="connsiteX112" fmla="*/ 107561 w 766959"/>
              <a:gd name="connsiteY112" fmla="*/ 538337 h 1208038"/>
              <a:gd name="connsiteX113" fmla="*/ 84380 w 766959"/>
              <a:gd name="connsiteY113" fmla="*/ 543488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97258 w 766959"/>
              <a:gd name="connsiteY110" fmla="*/ 569247 h 1208038"/>
              <a:gd name="connsiteX111" fmla="*/ 107561 w 766959"/>
              <a:gd name="connsiteY111" fmla="*/ 538337 h 1208038"/>
              <a:gd name="connsiteX112" fmla="*/ 84380 w 766959"/>
              <a:gd name="connsiteY112" fmla="*/ 543488 h 1208038"/>
              <a:gd name="connsiteX113" fmla="*/ 63773 w 766959"/>
              <a:gd name="connsiteY113" fmla="*/ 561519 h 1208038"/>
              <a:gd name="connsiteX114" fmla="*/ 53470 w 766959"/>
              <a:gd name="connsiteY114" fmla="*/ 540913 h 1208038"/>
              <a:gd name="connsiteX115" fmla="*/ 43167 w 766959"/>
              <a:gd name="connsiteY115" fmla="*/ 525458 h 1208038"/>
              <a:gd name="connsiteX116" fmla="*/ 30288 w 766959"/>
              <a:gd name="connsiteY116" fmla="*/ 510003 h 1208038"/>
              <a:gd name="connsiteX117" fmla="*/ 17409 w 766959"/>
              <a:gd name="connsiteY117" fmla="*/ 486821 h 1208038"/>
              <a:gd name="connsiteX118" fmla="*/ 12257 w 766959"/>
              <a:gd name="connsiteY118" fmla="*/ 479094 h 1208038"/>
              <a:gd name="connsiteX119" fmla="*/ 4530 w 766959"/>
              <a:gd name="connsiteY119" fmla="*/ 455913 h 1208038"/>
              <a:gd name="connsiteX120" fmla="*/ 27712 w 766959"/>
              <a:gd name="connsiteY120" fmla="*/ 448185 h 1208038"/>
              <a:gd name="connsiteX121" fmla="*/ 30288 w 766959"/>
              <a:gd name="connsiteY121" fmla="*/ 409548 h 1208038"/>
              <a:gd name="connsiteX122" fmla="*/ 61197 w 766959"/>
              <a:gd name="connsiteY122" fmla="*/ 406972 h 1208038"/>
              <a:gd name="connsiteX123" fmla="*/ 68924 w 766959"/>
              <a:gd name="connsiteY123" fmla="*/ 404397 h 1208038"/>
              <a:gd name="connsiteX124" fmla="*/ 86955 w 766959"/>
              <a:gd name="connsiteY124" fmla="*/ 399245 h 1208038"/>
              <a:gd name="connsiteX125" fmla="*/ 94682 w 766959"/>
              <a:gd name="connsiteY125" fmla="*/ 394094 h 1208038"/>
              <a:gd name="connsiteX126" fmla="*/ 102409 w 766959"/>
              <a:gd name="connsiteY126" fmla="*/ 378639 h 1208038"/>
              <a:gd name="connsiteX127" fmla="*/ 94682 w 766959"/>
              <a:gd name="connsiteY127" fmla="*/ 376063 h 1208038"/>
              <a:gd name="connsiteX128" fmla="*/ 86955 w 766959"/>
              <a:gd name="connsiteY128" fmla="*/ 378639 h 1208038"/>
              <a:gd name="connsiteX129" fmla="*/ 71500 w 766959"/>
              <a:gd name="connsiteY129" fmla="*/ 373487 h 1208038"/>
              <a:gd name="connsiteX130" fmla="*/ 66349 w 766959"/>
              <a:gd name="connsiteY130" fmla="*/ 334851 h 1208038"/>
              <a:gd name="connsiteX131" fmla="*/ 89531 w 766959"/>
              <a:gd name="connsiteY131" fmla="*/ 316821 h 1208038"/>
              <a:gd name="connsiteX132" fmla="*/ 74075 w 766959"/>
              <a:gd name="connsiteY132" fmla="*/ 293638 h 1208038"/>
              <a:gd name="connsiteX133" fmla="*/ 63772 w 766959"/>
              <a:gd name="connsiteY133" fmla="*/ 267880 h 1208038"/>
              <a:gd name="connsiteX134" fmla="*/ 92106 w 766959"/>
              <a:gd name="connsiteY134" fmla="*/ 244699 h 1208038"/>
              <a:gd name="connsiteX135" fmla="*/ 81803 w 766959"/>
              <a:gd name="connsiteY135" fmla="*/ 234396 h 1208038"/>
              <a:gd name="connsiteX136" fmla="*/ 84379 w 766959"/>
              <a:gd name="connsiteY136" fmla="*/ 218940 h 1208038"/>
              <a:gd name="connsiteX137" fmla="*/ 76651 w 766959"/>
              <a:gd name="connsiteY137" fmla="*/ 175153 h 1208038"/>
              <a:gd name="connsiteX138" fmla="*/ 68924 w 766959"/>
              <a:gd name="connsiteY138" fmla="*/ 146819 h 1208038"/>
              <a:gd name="connsiteX139" fmla="*/ 81804 w 766959"/>
              <a:gd name="connsiteY139" fmla="*/ 131365 h 1208038"/>
              <a:gd name="connsiteX140" fmla="*/ 104985 w 766959"/>
              <a:gd name="connsiteY140" fmla="*/ 146819 h 1208038"/>
              <a:gd name="connsiteX141" fmla="*/ 128167 w 766959"/>
              <a:gd name="connsiteY141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97258 w 766959"/>
              <a:gd name="connsiteY110" fmla="*/ 569247 h 1208038"/>
              <a:gd name="connsiteX111" fmla="*/ 104985 w 766959"/>
              <a:gd name="connsiteY111" fmla="*/ 582125 h 1208038"/>
              <a:gd name="connsiteX112" fmla="*/ 107561 w 766959"/>
              <a:gd name="connsiteY112" fmla="*/ 538337 h 1208038"/>
              <a:gd name="connsiteX113" fmla="*/ 84380 w 766959"/>
              <a:gd name="connsiteY113" fmla="*/ 543488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97258 w 766959"/>
              <a:gd name="connsiteY110" fmla="*/ 569247 h 1208038"/>
              <a:gd name="connsiteX111" fmla="*/ 130743 w 766959"/>
              <a:gd name="connsiteY111" fmla="*/ 566670 h 1208038"/>
              <a:gd name="connsiteX112" fmla="*/ 107561 w 766959"/>
              <a:gd name="connsiteY112" fmla="*/ 538337 h 1208038"/>
              <a:gd name="connsiteX113" fmla="*/ 84380 w 766959"/>
              <a:gd name="connsiteY113" fmla="*/ 543488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97258 w 766959"/>
              <a:gd name="connsiteY110" fmla="*/ 569247 h 1208038"/>
              <a:gd name="connsiteX111" fmla="*/ 130743 w 766959"/>
              <a:gd name="connsiteY111" fmla="*/ 558943 h 1208038"/>
              <a:gd name="connsiteX112" fmla="*/ 107561 w 766959"/>
              <a:gd name="connsiteY112" fmla="*/ 538337 h 1208038"/>
              <a:gd name="connsiteX113" fmla="*/ 84380 w 766959"/>
              <a:gd name="connsiteY113" fmla="*/ 543488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3016 w 766959"/>
              <a:gd name="connsiteY110" fmla="*/ 574399 h 1208038"/>
              <a:gd name="connsiteX111" fmla="*/ 130743 w 766959"/>
              <a:gd name="connsiteY111" fmla="*/ 558943 h 1208038"/>
              <a:gd name="connsiteX112" fmla="*/ 107561 w 766959"/>
              <a:gd name="connsiteY112" fmla="*/ 538337 h 1208038"/>
              <a:gd name="connsiteX113" fmla="*/ 84380 w 766959"/>
              <a:gd name="connsiteY113" fmla="*/ 543488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8167 w 766959"/>
              <a:gd name="connsiteY0" fmla="*/ 126213 h 1208038"/>
              <a:gd name="connsiteX1" fmla="*/ 125591 w 766959"/>
              <a:gd name="connsiteY1" fmla="*/ 162274 h 1208038"/>
              <a:gd name="connsiteX2" fmla="*/ 208016 w 766959"/>
              <a:gd name="connsiteY2" fmla="*/ 162274 h 1208038"/>
              <a:gd name="connsiteX3" fmla="*/ 362563 w 766959"/>
              <a:gd name="connsiteY3" fmla="*/ 170001 h 1208038"/>
              <a:gd name="connsiteX4" fmla="*/ 357411 w 766959"/>
              <a:gd name="connsiteY4" fmla="*/ 100455 h 1208038"/>
              <a:gd name="connsiteX5" fmla="*/ 378017 w 766959"/>
              <a:gd name="connsiteY5" fmla="*/ 87576 h 1208038"/>
              <a:gd name="connsiteX6" fmla="*/ 375442 w 766959"/>
              <a:gd name="connsiteY6" fmla="*/ 0 h 1208038"/>
              <a:gd name="connsiteX7" fmla="*/ 403775 w 766959"/>
              <a:gd name="connsiteY7" fmla="*/ 2576 h 1208038"/>
              <a:gd name="connsiteX8" fmla="*/ 452715 w 766959"/>
              <a:gd name="connsiteY8" fmla="*/ 15455 h 1208038"/>
              <a:gd name="connsiteX9" fmla="*/ 488776 w 766959"/>
              <a:gd name="connsiteY9" fmla="*/ 69546 h 1208038"/>
              <a:gd name="connsiteX10" fmla="*/ 542867 w 766959"/>
              <a:gd name="connsiteY10" fmla="*/ 74697 h 1208038"/>
              <a:gd name="connsiteX11" fmla="*/ 589231 w 766959"/>
              <a:gd name="connsiteY11" fmla="*/ 128789 h 1208038"/>
              <a:gd name="connsiteX12" fmla="*/ 596958 w 766959"/>
              <a:gd name="connsiteY12" fmla="*/ 154547 h 1208038"/>
              <a:gd name="connsiteX13" fmla="*/ 645898 w 766959"/>
              <a:gd name="connsiteY13" fmla="*/ 164850 h 1208038"/>
              <a:gd name="connsiteX14" fmla="*/ 645898 w 766959"/>
              <a:gd name="connsiteY14" fmla="*/ 164850 h 1208038"/>
              <a:gd name="connsiteX15" fmla="*/ 679383 w 766959"/>
              <a:gd name="connsiteY15" fmla="*/ 172577 h 1208038"/>
              <a:gd name="connsiteX16" fmla="*/ 702565 w 766959"/>
              <a:gd name="connsiteY16" fmla="*/ 234396 h 1208038"/>
              <a:gd name="connsiteX17" fmla="*/ 712868 w 766959"/>
              <a:gd name="connsiteY17" fmla="*/ 314245 h 1208038"/>
              <a:gd name="connsiteX18" fmla="*/ 741202 w 766959"/>
              <a:gd name="connsiteY18" fmla="*/ 329699 h 1208038"/>
              <a:gd name="connsiteX19" fmla="*/ 756656 w 766959"/>
              <a:gd name="connsiteY19" fmla="*/ 334851 h 1208038"/>
              <a:gd name="connsiteX20" fmla="*/ 761808 w 766959"/>
              <a:gd name="connsiteY20" fmla="*/ 365760 h 1208038"/>
              <a:gd name="connsiteX21" fmla="*/ 766959 w 766959"/>
              <a:gd name="connsiteY21" fmla="*/ 378639 h 1208038"/>
              <a:gd name="connsiteX22" fmla="*/ 707716 w 766959"/>
              <a:gd name="connsiteY22" fmla="*/ 430154 h 1208038"/>
              <a:gd name="connsiteX23" fmla="*/ 697413 w 766959"/>
              <a:gd name="connsiteY23" fmla="*/ 458488 h 1208038"/>
              <a:gd name="connsiteX24" fmla="*/ 710292 w 766959"/>
              <a:gd name="connsiteY24" fmla="*/ 507428 h 1208038"/>
              <a:gd name="connsiteX25" fmla="*/ 630443 w 766959"/>
              <a:gd name="connsiteY25" fmla="*/ 607883 h 1208038"/>
              <a:gd name="connsiteX26" fmla="*/ 674231 w 766959"/>
              <a:gd name="connsiteY26" fmla="*/ 615610 h 1208038"/>
              <a:gd name="connsiteX27" fmla="*/ 638171 w 766959"/>
              <a:gd name="connsiteY27" fmla="*/ 636216 h 1208038"/>
              <a:gd name="connsiteX28" fmla="*/ 666504 w 766959"/>
              <a:gd name="connsiteY28" fmla="*/ 661974 h 1208038"/>
              <a:gd name="connsiteX29" fmla="*/ 658777 w 766959"/>
              <a:gd name="connsiteY29" fmla="*/ 674853 h 1208038"/>
              <a:gd name="connsiteX30" fmla="*/ 640746 w 766959"/>
              <a:gd name="connsiteY30" fmla="*/ 672277 h 1208038"/>
              <a:gd name="connsiteX31" fmla="*/ 640746 w 766959"/>
              <a:gd name="connsiteY31" fmla="*/ 687732 h 1208038"/>
              <a:gd name="connsiteX32" fmla="*/ 612412 w 766959"/>
              <a:gd name="connsiteY32" fmla="*/ 695459 h 1208038"/>
              <a:gd name="connsiteX33" fmla="*/ 612413 w 766959"/>
              <a:gd name="connsiteY33" fmla="*/ 795914 h 1208038"/>
              <a:gd name="connsiteX34" fmla="*/ 594382 w 766959"/>
              <a:gd name="connsiteY34" fmla="*/ 806217 h 1208038"/>
              <a:gd name="connsiteX35" fmla="*/ 609837 w 766959"/>
              <a:gd name="connsiteY35" fmla="*/ 834551 h 1208038"/>
              <a:gd name="connsiteX36" fmla="*/ 602110 w 766959"/>
              <a:gd name="connsiteY36" fmla="*/ 855157 h 1208038"/>
              <a:gd name="connsiteX37" fmla="*/ 589231 w 766959"/>
              <a:gd name="connsiteY37" fmla="*/ 865460 h 1208038"/>
              <a:gd name="connsiteX38" fmla="*/ 584079 w 766959"/>
              <a:gd name="connsiteY38" fmla="*/ 950461 h 1208038"/>
              <a:gd name="connsiteX39" fmla="*/ 532564 w 766959"/>
              <a:gd name="connsiteY39" fmla="*/ 947885 h 1208038"/>
              <a:gd name="connsiteX40" fmla="*/ 524836 w 766959"/>
              <a:gd name="connsiteY40" fmla="*/ 981370 h 1208038"/>
              <a:gd name="connsiteX41" fmla="*/ 524836 w 766959"/>
              <a:gd name="connsiteY41" fmla="*/ 1022583 h 1208038"/>
              <a:gd name="connsiteX42" fmla="*/ 573776 w 766959"/>
              <a:gd name="connsiteY42" fmla="*/ 1020007 h 1208038"/>
              <a:gd name="connsiteX43" fmla="*/ 578928 w 766959"/>
              <a:gd name="connsiteY43" fmla="*/ 1048340 h 1208038"/>
              <a:gd name="connsiteX44" fmla="*/ 576352 w 766959"/>
              <a:gd name="connsiteY44" fmla="*/ 1071522 h 1208038"/>
              <a:gd name="connsiteX45" fmla="*/ 563473 w 766959"/>
              <a:gd name="connsiteY45" fmla="*/ 1086977 h 1208038"/>
              <a:gd name="connsiteX46" fmla="*/ 532564 w 766959"/>
              <a:gd name="connsiteY46" fmla="*/ 1099856 h 1208038"/>
              <a:gd name="connsiteX47" fmla="*/ 529988 w 766959"/>
              <a:gd name="connsiteY47" fmla="*/ 1107583 h 1208038"/>
              <a:gd name="connsiteX48" fmla="*/ 511958 w 766959"/>
              <a:gd name="connsiteY48" fmla="*/ 1102432 h 1208038"/>
              <a:gd name="connsiteX49" fmla="*/ 499079 w 766959"/>
              <a:gd name="connsiteY49" fmla="*/ 1105007 h 1208038"/>
              <a:gd name="connsiteX50" fmla="*/ 501654 w 766959"/>
              <a:gd name="connsiteY50" fmla="*/ 1117886 h 1208038"/>
              <a:gd name="connsiteX51" fmla="*/ 511958 w 766959"/>
              <a:gd name="connsiteY51" fmla="*/ 1133341 h 1208038"/>
              <a:gd name="connsiteX52" fmla="*/ 506806 w 766959"/>
              <a:gd name="connsiteY52" fmla="*/ 1141068 h 1208038"/>
              <a:gd name="connsiteX53" fmla="*/ 475897 w 766959"/>
              <a:gd name="connsiteY53" fmla="*/ 1135917 h 1208038"/>
              <a:gd name="connsiteX54" fmla="*/ 470745 w 766959"/>
              <a:gd name="connsiteY54" fmla="*/ 1128189 h 1208038"/>
              <a:gd name="connsiteX55" fmla="*/ 468169 w 766959"/>
              <a:gd name="connsiteY55" fmla="*/ 1120462 h 1208038"/>
              <a:gd name="connsiteX56" fmla="*/ 452715 w 766959"/>
              <a:gd name="connsiteY56" fmla="*/ 1110159 h 1208038"/>
              <a:gd name="connsiteX57" fmla="*/ 447563 w 766959"/>
              <a:gd name="connsiteY57" fmla="*/ 1105007 h 1208038"/>
              <a:gd name="connsiteX58" fmla="*/ 439836 w 766959"/>
              <a:gd name="connsiteY58" fmla="*/ 1156523 h 1208038"/>
              <a:gd name="connsiteX59" fmla="*/ 403775 w 766959"/>
              <a:gd name="connsiteY59" fmla="*/ 1153947 h 1208038"/>
              <a:gd name="connsiteX60" fmla="*/ 390896 w 766959"/>
              <a:gd name="connsiteY60" fmla="*/ 1171977 h 1208038"/>
              <a:gd name="connsiteX61" fmla="*/ 383169 w 766959"/>
              <a:gd name="connsiteY61" fmla="*/ 1197735 h 1208038"/>
              <a:gd name="connsiteX62" fmla="*/ 367714 w 766959"/>
              <a:gd name="connsiteY62" fmla="*/ 1202887 h 1208038"/>
              <a:gd name="connsiteX63" fmla="*/ 359987 w 766959"/>
              <a:gd name="connsiteY63" fmla="*/ 1205463 h 1208038"/>
              <a:gd name="connsiteX64" fmla="*/ 352260 w 766959"/>
              <a:gd name="connsiteY64" fmla="*/ 1208038 h 1208038"/>
              <a:gd name="connsiteX65" fmla="*/ 318774 w 766959"/>
              <a:gd name="connsiteY65" fmla="*/ 1205463 h 1208038"/>
              <a:gd name="connsiteX66" fmla="*/ 303320 w 766959"/>
              <a:gd name="connsiteY66" fmla="*/ 1200311 h 1208038"/>
              <a:gd name="connsiteX67" fmla="*/ 295593 w 766959"/>
              <a:gd name="connsiteY67" fmla="*/ 1197735 h 1208038"/>
              <a:gd name="connsiteX68" fmla="*/ 285289 w 766959"/>
              <a:gd name="connsiteY68" fmla="*/ 1182281 h 1208038"/>
              <a:gd name="connsiteX69" fmla="*/ 280138 w 766959"/>
              <a:gd name="connsiteY69" fmla="*/ 1174553 h 1208038"/>
              <a:gd name="connsiteX70" fmla="*/ 274986 w 766959"/>
              <a:gd name="connsiteY70" fmla="*/ 1156523 h 1208038"/>
              <a:gd name="connsiteX71" fmla="*/ 277562 w 766959"/>
              <a:gd name="connsiteY71" fmla="*/ 1146220 h 1208038"/>
              <a:gd name="connsiteX72" fmla="*/ 285289 w 766959"/>
              <a:gd name="connsiteY72" fmla="*/ 1143644 h 1208038"/>
              <a:gd name="connsiteX73" fmla="*/ 287865 w 766959"/>
              <a:gd name="connsiteY73" fmla="*/ 1135917 h 1208038"/>
              <a:gd name="connsiteX74" fmla="*/ 285289 w 766959"/>
              <a:gd name="connsiteY74" fmla="*/ 1120462 h 1208038"/>
              <a:gd name="connsiteX75" fmla="*/ 277562 w 766959"/>
              <a:gd name="connsiteY75" fmla="*/ 1117886 h 1208038"/>
              <a:gd name="connsiteX76" fmla="*/ 259532 w 766959"/>
              <a:gd name="connsiteY76" fmla="*/ 1115310 h 1208038"/>
              <a:gd name="connsiteX77" fmla="*/ 254380 w 766959"/>
              <a:gd name="connsiteY77" fmla="*/ 1107583 h 1208038"/>
              <a:gd name="connsiteX78" fmla="*/ 280138 w 766959"/>
              <a:gd name="connsiteY78" fmla="*/ 1097280 h 1208038"/>
              <a:gd name="connsiteX79" fmla="*/ 277562 w 766959"/>
              <a:gd name="connsiteY79" fmla="*/ 1084401 h 1208038"/>
              <a:gd name="connsiteX80" fmla="*/ 256956 w 766959"/>
              <a:gd name="connsiteY80" fmla="*/ 1066371 h 1208038"/>
              <a:gd name="connsiteX81" fmla="*/ 241501 w 766959"/>
              <a:gd name="connsiteY81" fmla="*/ 1061219 h 1208038"/>
              <a:gd name="connsiteX82" fmla="*/ 218319 w 766959"/>
              <a:gd name="connsiteY82" fmla="*/ 1068947 h 1208038"/>
              <a:gd name="connsiteX83" fmla="*/ 218319 w 766959"/>
              <a:gd name="connsiteY83" fmla="*/ 1071522 h 1208038"/>
              <a:gd name="connsiteX84" fmla="*/ 166804 w 766959"/>
              <a:gd name="connsiteY84" fmla="*/ 1076674 h 1208038"/>
              <a:gd name="connsiteX85" fmla="*/ 171955 w 766959"/>
              <a:gd name="connsiteY85" fmla="*/ 1058643 h 1208038"/>
              <a:gd name="connsiteX86" fmla="*/ 159076 w 766959"/>
              <a:gd name="connsiteY86" fmla="*/ 1001976 h 1208038"/>
              <a:gd name="connsiteX87" fmla="*/ 171955 w 766959"/>
              <a:gd name="connsiteY87" fmla="*/ 978794 h 1208038"/>
              <a:gd name="connsiteX88" fmla="*/ 195138 w 766959"/>
              <a:gd name="connsiteY88" fmla="*/ 940158 h 1208038"/>
              <a:gd name="connsiteX89" fmla="*/ 202865 w 766959"/>
              <a:gd name="connsiteY89" fmla="*/ 891218 h 1208038"/>
              <a:gd name="connsiteX90" fmla="*/ 205440 w 766959"/>
              <a:gd name="connsiteY90" fmla="*/ 875763 h 1208038"/>
              <a:gd name="connsiteX91" fmla="*/ 202865 w 766959"/>
              <a:gd name="connsiteY91" fmla="*/ 857733 h 1208038"/>
              <a:gd name="connsiteX92" fmla="*/ 197713 w 766959"/>
              <a:gd name="connsiteY92" fmla="*/ 850006 h 1208038"/>
              <a:gd name="connsiteX93" fmla="*/ 189986 w 766959"/>
              <a:gd name="connsiteY93" fmla="*/ 847430 h 1208038"/>
              <a:gd name="connsiteX94" fmla="*/ 148773 w 766959"/>
              <a:gd name="connsiteY94" fmla="*/ 834551 h 1208038"/>
              <a:gd name="connsiteX95" fmla="*/ 153925 w 766959"/>
              <a:gd name="connsiteY95" fmla="*/ 826824 h 1208038"/>
              <a:gd name="connsiteX96" fmla="*/ 159076 w 766959"/>
              <a:gd name="connsiteY96" fmla="*/ 813945 h 1208038"/>
              <a:gd name="connsiteX97" fmla="*/ 169380 w 766959"/>
              <a:gd name="connsiteY97" fmla="*/ 790763 h 1208038"/>
              <a:gd name="connsiteX98" fmla="*/ 171955 w 766959"/>
              <a:gd name="connsiteY98" fmla="*/ 783036 h 1208038"/>
              <a:gd name="connsiteX99" fmla="*/ 174531 w 766959"/>
              <a:gd name="connsiteY99" fmla="*/ 775308 h 1208038"/>
              <a:gd name="connsiteX100" fmla="*/ 164228 w 766959"/>
              <a:gd name="connsiteY100" fmla="*/ 752126 h 1208038"/>
              <a:gd name="connsiteX101" fmla="*/ 153925 w 766959"/>
              <a:gd name="connsiteY101" fmla="*/ 736671 h 1208038"/>
              <a:gd name="connsiteX102" fmla="*/ 123016 w 766959"/>
              <a:gd name="connsiteY102" fmla="*/ 731520 h 1208038"/>
              <a:gd name="connsiteX103" fmla="*/ 107562 w 766959"/>
              <a:gd name="connsiteY103" fmla="*/ 700611 h 1208038"/>
              <a:gd name="connsiteX104" fmla="*/ 115288 w 766959"/>
              <a:gd name="connsiteY104" fmla="*/ 667125 h 1208038"/>
              <a:gd name="connsiteX105" fmla="*/ 133319 w 766959"/>
              <a:gd name="connsiteY105" fmla="*/ 649095 h 1208038"/>
              <a:gd name="connsiteX106" fmla="*/ 123016 w 766959"/>
              <a:gd name="connsiteY106" fmla="*/ 636216 h 1208038"/>
              <a:gd name="connsiteX107" fmla="*/ 81804 w 766959"/>
              <a:gd name="connsiteY107" fmla="*/ 628489 h 1208038"/>
              <a:gd name="connsiteX108" fmla="*/ 89530 w 766959"/>
              <a:gd name="connsiteY108" fmla="*/ 605307 h 1208038"/>
              <a:gd name="connsiteX109" fmla="*/ 115288 w 766959"/>
              <a:gd name="connsiteY109" fmla="*/ 600155 h 1208038"/>
              <a:gd name="connsiteX110" fmla="*/ 123016 w 766959"/>
              <a:gd name="connsiteY110" fmla="*/ 574399 h 1208038"/>
              <a:gd name="connsiteX111" fmla="*/ 94682 w 766959"/>
              <a:gd name="connsiteY111" fmla="*/ 571822 h 1208038"/>
              <a:gd name="connsiteX112" fmla="*/ 107561 w 766959"/>
              <a:gd name="connsiteY112" fmla="*/ 538337 h 1208038"/>
              <a:gd name="connsiteX113" fmla="*/ 84380 w 766959"/>
              <a:gd name="connsiteY113" fmla="*/ 543488 h 1208038"/>
              <a:gd name="connsiteX114" fmla="*/ 63773 w 766959"/>
              <a:gd name="connsiteY114" fmla="*/ 561519 h 1208038"/>
              <a:gd name="connsiteX115" fmla="*/ 53470 w 766959"/>
              <a:gd name="connsiteY115" fmla="*/ 540913 h 1208038"/>
              <a:gd name="connsiteX116" fmla="*/ 43167 w 766959"/>
              <a:gd name="connsiteY116" fmla="*/ 525458 h 1208038"/>
              <a:gd name="connsiteX117" fmla="*/ 30288 w 766959"/>
              <a:gd name="connsiteY117" fmla="*/ 510003 h 1208038"/>
              <a:gd name="connsiteX118" fmla="*/ 17409 w 766959"/>
              <a:gd name="connsiteY118" fmla="*/ 486821 h 1208038"/>
              <a:gd name="connsiteX119" fmla="*/ 12257 w 766959"/>
              <a:gd name="connsiteY119" fmla="*/ 479094 h 1208038"/>
              <a:gd name="connsiteX120" fmla="*/ 4530 w 766959"/>
              <a:gd name="connsiteY120" fmla="*/ 455913 h 1208038"/>
              <a:gd name="connsiteX121" fmla="*/ 27712 w 766959"/>
              <a:gd name="connsiteY121" fmla="*/ 448185 h 1208038"/>
              <a:gd name="connsiteX122" fmla="*/ 30288 w 766959"/>
              <a:gd name="connsiteY122" fmla="*/ 409548 h 1208038"/>
              <a:gd name="connsiteX123" fmla="*/ 61197 w 766959"/>
              <a:gd name="connsiteY123" fmla="*/ 406972 h 1208038"/>
              <a:gd name="connsiteX124" fmla="*/ 68924 w 766959"/>
              <a:gd name="connsiteY124" fmla="*/ 404397 h 1208038"/>
              <a:gd name="connsiteX125" fmla="*/ 86955 w 766959"/>
              <a:gd name="connsiteY125" fmla="*/ 399245 h 1208038"/>
              <a:gd name="connsiteX126" fmla="*/ 94682 w 766959"/>
              <a:gd name="connsiteY126" fmla="*/ 394094 h 1208038"/>
              <a:gd name="connsiteX127" fmla="*/ 102409 w 766959"/>
              <a:gd name="connsiteY127" fmla="*/ 378639 h 1208038"/>
              <a:gd name="connsiteX128" fmla="*/ 94682 w 766959"/>
              <a:gd name="connsiteY128" fmla="*/ 376063 h 1208038"/>
              <a:gd name="connsiteX129" fmla="*/ 86955 w 766959"/>
              <a:gd name="connsiteY129" fmla="*/ 378639 h 1208038"/>
              <a:gd name="connsiteX130" fmla="*/ 71500 w 766959"/>
              <a:gd name="connsiteY130" fmla="*/ 373487 h 1208038"/>
              <a:gd name="connsiteX131" fmla="*/ 66349 w 766959"/>
              <a:gd name="connsiteY131" fmla="*/ 334851 h 1208038"/>
              <a:gd name="connsiteX132" fmla="*/ 89531 w 766959"/>
              <a:gd name="connsiteY132" fmla="*/ 316821 h 1208038"/>
              <a:gd name="connsiteX133" fmla="*/ 74075 w 766959"/>
              <a:gd name="connsiteY133" fmla="*/ 293638 h 1208038"/>
              <a:gd name="connsiteX134" fmla="*/ 63772 w 766959"/>
              <a:gd name="connsiteY134" fmla="*/ 267880 h 1208038"/>
              <a:gd name="connsiteX135" fmla="*/ 92106 w 766959"/>
              <a:gd name="connsiteY135" fmla="*/ 244699 h 1208038"/>
              <a:gd name="connsiteX136" fmla="*/ 81803 w 766959"/>
              <a:gd name="connsiteY136" fmla="*/ 234396 h 1208038"/>
              <a:gd name="connsiteX137" fmla="*/ 84379 w 766959"/>
              <a:gd name="connsiteY137" fmla="*/ 218940 h 1208038"/>
              <a:gd name="connsiteX138" fmla="*/ 76651 w 766959"/>
              <a:gd name="connsiteY138" fmla="*/ 175153 h 1208038"/>
              <a:gd name="connsiteX139" fmla="*/ 68924 w 766959"/>
              <a:gd name="connsiteY139" fmla="*/ 146819 h 1208038"/>
              <a:gd name="connsiteX140" fmla="*/ 81804 w 766959"/>
              <a:gd name="connsiteY140" fmla="*/ 131365 h 1208038"/>
              <a:gd name="connsiteX141" fmla="*/ 104985 w 766959"/>
              <a:gd name="connsiteY141" fmla="*/ 146819 h 1208038"/>
              <a:gd name="connsiteX142" fmla="*/ 128167 w 766959"/>
              <a:gd name="connsiteY142" fmla="*/ 126213 h 1208038"/>
              <a:gd name="connsiteX0" fmla="*/ 123829 w 762621"/>
              <a:gd name="connsiteY0" fmla="*/ 126213 h 1208038"/>
              <a:gd name="connsiteX1" fmla="*/ 121253 w 762621"/>
              <a:gd name="connsiteY1" fmla="*/ 162274 h 1208038"/>
              <a:gd name="connsiteX2" fmla="*/ 203678 w 762621"/>
              <a:gd name="connsiteY2" fmla="*/ 162274 h 1208038"/>
              <a:gd name="connsiteX3" fmla="*/ 358225 w 762621"/>
              <a:gd name="connsiteY3" fmla="*/ 170001 h 1208038"/>
              <a:gd name="connsiteX4" fmla="*/ 353073 w 762621"/>
              <a:gd name="connsiteY4" fmla="*/ 100455 h 1208038"/>
              <a:gd name="connsiteX5" fmla="*/ 373679 w 762621"/>
              <a:gd name="connsiteY5" fmla="*/ 87576 h 1208038"/>
              <a:gd name="connsiteX6" fmla="*/ 371104 w 762621"/>
              <a:gd name="connsiteY6" fmla="*/ 0 h 1208038"/>
              <a:gd name="connsiteX7" fmla="*/ 399437 w 762621"/>
              <a:gd name="connsiteY7" fmla="*/ 2576 h 1208038"/>
              <a:gd name="connsiteX8" fmla="*/ 448377 w 762621"/>
              <a:gd name="connsiteY8" fmla="*/ 15455 h 1208038"/>
              <a:gd name="connsiteX9" fmla="*/ 484438 w 762621"/>
              <a:gd name="connsiteY9" fmla="*/ 69546 h 1208038"/>
              <a:gd name="connsiteX10" fmla="*/ 538529 w 762621"/>
              <a:gd name="connsiteY10" fmla="*/ 74697 h 1208038"/>
              <a:gd name="connsiteX11" fmla="*/ 584893 w 762621"/>
              <a:gd name="connsiteY11" fmla="*/ 128789 h 1208038"/>
              <a:gd name="connsiteX12" fmla="*/ 592620 w 762621"/>
              <a:gd name="connsiteY12" fmla="*/ 154547 h 1208038"/>
              <a:gd name="connsiteX13" fmla="*/ 641560 w 762621"/>
              <a:gd name="connsiteY13" fmla="*/ 164850 h 1208038"/>
              <a:gd name="connsiteX14" fmla="*/ 641560 w 762621"/>
              <a:gd name="connsiteY14" fmla="*/ 164850 h 1208038"/>
              <a:gd name="connsiteX15" fmla="*/ 675045 w 762621"/>
              <a:gd name="connsiteY15" fmla="*/ 172577 h 1208038"/>
              <a:gd name="connsiteX16" fmla="*/ 698227 w 762621"/>
              <a:gd name="connsiteY16" fmla="*/ 234396 h 1208038"/>
              <a:gd name="connsiteX17" fmla="*/ 708530 w 762621"/>
              <a:gd name="connsiteY17" fmla="*/ 314245 h 1208038"/>
              <a:gd name="connsiteX18" fmla="*/ 736864 w 762621"/>
              <a:gd name="connsiteY18" fmla="*/ 329699 h 1208038"/>
              <a:gd name="connsiteX19" fmla="*/ 752318 w 762621"/>
              <a:gd name="connsiteY19" fmla="*/ 334851 h 1208038"/>
              <a:gd name="connsiteX20" fmla="*/ 757470 w 762621"/>
              <a:gd name="connsiteY20" fmla="*/ 365760 h 1208038"/>
              <a:gd name="connsiteX21" fmla="*/ 762621 w 762621"/>
              <a:gd name="connsiteY21" fmla="*/ 378639 h 1208038"/>
              <a:gd name="connsiteX22" fmla="*/ 703378 w 762621"/>
              <a:gd name="connsiteY22" fmla="*/ 430154 h 1208038"/>
              <a:gd name="connsiteX23" fmla="*/ 693075 w 762621"/>
              <a:gd name="connsiteY23" fmla="*/ 458488 h 1208038"/>
              <a:gd name="connsiteX24" fmla="*/ 705954 w 762621"/>
              <a:gd name="connsiteY24" fmla="*/ 507428 h 1208038"/>
              <a:gd name="connsiteX25" fmla="*/ 626105 w 762621"/>
              <a:gd name="connsiteY25" fmla="*/ 607883 h 1208038"/>
              <a:gd name="connsiteX26" fmla="*/ 669893 w 762621"/>
              <a:gd name="connsiteY26" fmla="*/ 615610 h 1208038"/>
              <a:gd name="connsiteX27" fmla="*/ 633833 w 762621"/>
              <a:gd name="connsiteY27" fmla="*/ 636216 h 1208038"/>
              <a:gd name="connsiteX28" fmla="*/ 662166 w 762621"/>
              <a:gd name="connsiteY28" fmla="*/ 661974 h 1208038"/>
              <a:gd name="connsiteX29" fmla="*/ 654439 w 762621"/>
              <a:gd name="connsiteY29" fmla="*/ 674853 h 1208038"/>
              <a:gd name="connsiteX30" fmla="*/ 636408 w 762621"/>
              <a:gd name="connsiteY30" fmla="*/ 672277 h 1208038"/>
              <a:gd name="connsiteX31" fmla="*/ 636408 w 762621"/>
              <a:gd name="connsiteY31" fmla="*/ 687732 h 1208038"/>
              <a:gd name="connsiteX32" fmla="*/ 608074 w 762621"/>
              <a:gd name="connsiteY32" fmla="*/ 695459 h 1208038"/>
              <a:gd name="connsiteX33" fmla="*/ 608075 w 762621"/>
              <a:gd name="connsiteY33" fmla="*/ 795914 h 1208038"/>
              <a:gd name="connsiteX34" fmla="*/ 590044 w 762621"/>
              <a:gd name="connsiteY34" fmla="*/ 806217 h 1208038"/>
              <a:gd name="connsiteX35" fmla="*/ 605499 w 762621"/>
              <a:gd name="connsiteY35" fmla="*/ 834551 h 1208038"/>
              <a:gd name="connsiteX36" fmla="*/ 597772 w 762621"/>
              <a:gd name="connsiteY36" fmla="*/ 855157 h 1208038"/>
              <a:gd name="connsiteX37" fmla="*/ 584893 w 762621"/>
              <a:gd name="connsiteY37" fmla="*/ 865460 h 1208038"/>
              <a:gd name="connsiteX38" fmla="*/ 579741 w 762621"/>
              <a:gd name="connsiteY38" fmla="*/ 950461 h 1208038"/>
              <a:gd name="connsiteX39" fmla="*/ 528226 w 762621"/>
              <a:gd name="connsiteY39" fmla="*/ 947885 h 1208038"/>
              <a:gd name="connsiteX40" fmla="*/ 520498 w 762621"/>
              <a:gd name="connsiteY40" fmla="*/ 981370 h 1208038"/>
              <a:gd name="connsiteX41" fmla="*/ 520498 w 762621"/>
              <a:gd name="connsiteY41" fmla="*/ 1022583 h 1208038"/>
              <a:gd name="connsiteX42" fmla="*/ 569438 w 762621"/>
              <a:gd name="connsiteY42" fmla="*/ 1020007 h 1208038"/>
              <a:gd name="connsiteX43" fmla="*/ 574590 w 762621"/>
              <a:gd name="connsiteY43" fmla="*/ 1048340 h 1208038"/>
              <a:gd name="connsiteX44" fmla="*/ 572014 w 762621"/>
              <a:gd name="connsiteY44" fmla="*/ 1071522 h 1208038"/>
              <a:gd name="connsiteX45" fmla="*/ 559135 w 762621"/>
              <a:gd name="connsiteY45" fmla="*/ 1086977 h 1208038"/>
              <a:gd name="connsiteX46" fmla="*/ 528226 w 762621"/>
              <a:gd name="connsiteY46" fmla="*/ 1099856 h 1208038"/>
              <a:gd name="connsiteX47" fmla="*/ 525650 w 762621"/>
              <a:gd name="connsiteY47" fmla="*/ 1107583 h 1208038"/>
              <a:gd name="connsiteX48" fmla="*/ 507620 w 762621"/>
              <a:gd name="connsiteY48" fmla="*/ 1102432 h 1208038"/>
              <a:gd name="connsiteX49" fmla="*/ 494741 w 762621"/>
              <a:gd name="connsiteY49" fmla="*/ 1105007 h 1208038"/>
              <a:gd name="connsiteX50" fmla="*/ 497316 w 762621"/>
              <a:gd name="connsiteY50" fmla="*/ 1117886 h 1208038"/>
              <a:gd name="connsiteX51" fmla="*/ 507620 w 762621"/>
              <a:gd name="connsiteY51" fmla="*/ 1133341 h 1208038"/>
              <a:gd name="connsiteX52" fmla="*/ 502468 w 762621"/>
              <a:gd name="connsiteY52" fmla="*/ 1141068 h 1208038"/>
              <a:gd name="connsiteX53" fmla="*/ 471559 w 762621"/>
              <a:gd name="connsiteY53" fmla="*/ 1135917 h 1208038"/>
              <a:gd name="connsiteX54" fmla="*/ 466407 w 762621"/>
              <a:gd name="connsiteY54" fmla="*/ 1128189 h 1208038"/>
              <a:gd name="connsiteX55" fmla="*/ 463831 w 762621"/>
              <a:gd name="connsiteY55" fmla="*/ 1120462 h 1208038"/>
              <a:gd name="connsiteX56" fmla="*/ 448377 w 762621"/>
              <a:gd name="connsiteY56" fmla="*/ 1110159 h 1208038"/>
              <a:gd name="connsiteX57" fmla="*/ 443225 w 762621"/>
              <a:gd name="connsiteY57" fmla="*/ 1105007 h 1208038"/>
              <a:gd name="connsiteX58" fmla="*/ 435498 w 762621"/>
              <a:gd name="connsiteY58" fmla="*/ 1156523 h 1208038"/>
              <a:gd name="connsiteX59" fmla="*/ 399437 w 762621"/>
              <a:gd name="connsiteY59" fmla="*/ 1153947 h 1208038"/>
              <a:gd name="connsiteX60" fmla="*/ 386558 w 762621"/>
              <a:gd name="connsiteY60" fmla="*/ 1171977 h 1208038"/>
              <a:gd name="connsiteX61" fmla="*/ 378831 w 762621"/>
              <a:gd name="connsiteY61" fmla="*/ 1197735 h 1208038"/>
              <a:gd name="connsiteX62" fmla="*/ 363376 w 762621"/>
              <a:gd name="connsiteY62" fmla="*/ 1202887 h 1208038"/>
              <a:gd name="connsiteX63" fmla="*/ 355649 w 762621"/>
              <a:gd name="connsiteY63" fmla="*/ 1205463 h 1208038"/>
              <a:gd name="connsiteX64" fmla="*/ 347922 w 762621"/>
              <a:gd name="connsiteY64" fmla="*/ 1208038 h 1208038"/>
              <a:gd name="connsiteX65" fmla="*/ 314436 w 762621"/>
              <a:gd name="connsiteY65" fmla="*/ 1205463 h 1208038"/>
              <a:gd name="connsiteX66" fmla="*/ 298982 w 762621"/>
              <a:gd name="connsiteY66" fmla="*/ 1200311 h 1208038"/>
              <a:gd name="connsiteX67" fmla="*/ 291255 w 762621"/>
              <a:gd name="connsiteY67" fmla="*/ 1197735 h 1208038"/>
              <a:gd name="connsiteX68" fmla="*/ 280951 w 762621"/>
              <a:gd name="connsiteY68" fmla="*/ 1182281 h 1208038"/>
              <a:gd name="connsiteX69" fmla="*/ 275800 w 762621"/>
              <a:gd name="connsiteY69" fmla="*/ 1174553 h 1208038"/>
              <a:gd name="connsiteX70" fmla="*/ 270648 w 762621"/>
              <a:gd name="connsiteY70" fmla="*/ 1156523 h 1208038"/>
              <a:gd name="connsiteX71" fmla="*/ 273224 w 762621"/>
              <a:gd name="connsiteY71" fmla="*/ 1146220 h 1208038"/>
              <a:gd name="connsiteX72" fmla="*/ 280951 w 762621"/>
              <a:gd name="connsiteY72" fmla="*/ 1143644 h 1208038"/>
              <a:gd name="connsiteX73" fmla="*/ 283527 w 762621"/>
              <a:gd name="connsiteY73" fmla="*/ 1135917 h 1208038"/>
              <a:gd name="connsiteX74" fmla="*/ 280951 w 762621"/>
              <a:gd name="connsiteY74" fmla="*/ 1120462 h 1208038"/>
              <a:gd name="connsiteX75" fmla="*/ 273224 w 762621"/>
              <a:gd name="connsiteY75" fmla="*/ 1117886 h 1208038"/>
              <a:gd name="connsiteX76" fmla="*/ 255194 w 762621"/>
              <a:gd name="connsiteY76" fmla="*/ 1115310 h 1208038"/>
              <a:gd name="connsiteX77" fmla="*/ 250042 w 762621"/>
              <a:gd name="connsiteY77" fmla="*/ 1107583 h 1208038"/>
              <a:gd name="connsiteX78" fmla="*/ 275800 w 762621"/>
              <a:gd name="connsiteY78" fmla="*/ 1097280 h 1208038"/>
              <a:gd name="connsiteX79" fmla="*/ 273224 w 762621"/>
              <a:gd name="connsiteY79" fmla="*/ 1084401 h 1208038"/>
              <a:gd name="connsiteX80" fmla="*/ 252618 w 762621"/>
              <a:gd name="connsiteY80" fmla="*/ 1066371 h 1208038"/>
              <a:gd name="connsiteX81" fmla="*/ 237163 w 762621"/>
              <a:gd name="connsiteY81" fmla="*/ 1061219 h 1208038"/>
              <a:gd name="connsiteX82" fmla="*/ 213981 w 762621"/>
              <a:gd name="connsiteY82" fmla="*/ 1068947 h 1208038"/>
              <a:gd name="connsiteX83" fmla="*/ 213981 w 762621"/>
              <a:gd name="connsiteY83" fmla="*/ 1071522 h 1208038"/>
              <a:gd name="connsiteX84" fmla="*/ 162466 w 762621"/>
              <a:gd name="connsiteY84" fmla="*/ 1076674 h 1208038"/>
              <a:gd name="connsiteX85" fmla="*/ 167617 w 762621"/>
              <a:gd name="connsiteY85" fmla="*/ 1058643 h 1208038"/>
              <a:gd name="connsiteX86" fmla="*/ 154738 w 762621"/>
              <a:gd name="connsiteY86" fmla="*/ 1001976 h 1208038"/>
              <a:gd name="connsiteX87" fmla="*/ 167617 w 762621"/>
              <a:gd name="connsiteY87" fmla="*/ 978794 h 1208038"/>
              <a:gd name="connsiteX88" fmla="*/ 190800 w 762621"/>
              <a:gd name="connsiteY88" fmla="*/ 940158 h 1208038"/>
              <a:gd name="connsiteX89" fmla="*/ 198527 w 762621"/>
              <a:gd name="connsiteY89" fmla="*/ 891218 h 1208038"/>
              <a:gd name="connsiteX90" fmla="*/ 201102 w 762621"/>
              <a:gd name="connsiteY90" fmla="*/ 875763 h 1208038"/>
              <a:gd name="connsiteX91" fmla="*/ 198527 w 762621"/>
              <a:gd name="connsiteY91" fmla="*/ 857733 h 1208038"/>
              <a:gd name="connsiteX92" fmla="*/ 193375 w 762621"/>
              <a:gd name="connsiteY92" fmla="*/ 850006 h 1208038"/>
              <a:gd name="connsiteX93" fmla="*/ 185648 w 762621"/>
              <a:gd name="connsiteY93" fmla="*/ 847430 h 1208038"/>
              <a:gd name="connsiteX94" fmla="*/ 144435 w 762621"/>
              <a:gd name="connsiteY94" fmla="*/ 834551 h 1208038"/>
              <a:gd name="connsiteX95" fmla="*/ 149587 w 762621"/>
              <a:gd name="connsiteY95" fmla="*/ 826824 h 1208038"/>
              <a:gd name="connsiteX96" fmla="*/ 154738 w 762621"/>
              <a:gd name="connsiteY96" fmla="*/ 813945 h 1208038"/>
              <a:gd name="connsiteX97" fmla="*/ 165042 w 762621"/>
              <a:gd name="connsiteY97" fmla="*/ 790763 h 1208038"/>
              <a:gd name="connsiteX98" fmla="*/ 167617 w 762621"/>
              <a:gd name="connsiteY98" fmla="*/ 783036 h 1208038"/>
              <a:gd name="connsiteX99" fmla="*/ 170193 w 762621"/>
              <a:gd name="connsiteY99" fmla="*/ 775308 h 1208038"/>
              <a:gd name="connsiteX100" fmla="*/ 159890 w 762621"/>
              <a:gd name="connsiteY100" fmla="*/ 752126 h 1208038"/>
              <a:gd name="connsiteX101" fmla="*/ 149587 w 762621"/>
              <a:gd name="connsiteY101" fmla="*/ 736671 h 1208038"/>
              <a:gd name="connsiteX102" fmla="*/ 118678 w 762621"/>
              <a:gd name="connsiteY102" fmla="*/ 731520 h 1208038"/>
              <a:gd name="connsiteX103" fmla="*/ 103224 w 762621"/>
              <a:gd name="connsiteY103" fmla="*/ 700611 h 1208038"/>
              <a:gd name="connsiteX104" fmla="*/ 110950 w 762621"/>
              <a:gd name="connsiteY104" fmla="*/ 667125 h 1208038"/>
              <a:gd name="connsiteX105" fmla="*/ 128981 w 762621"/>
              <a:gd name="connsiteY105" fmla="*/ 649095 h 1208038"/>
              <a:gd name="connsiteX106" fmla="*/ 118678 w 762621"/>
              <a:gd name="connsiteY106" fmla="*/ 636216 h 1208038"/>
              <a:gd name="connsiteX107" fmla="*/ 77466 w 762621"/>
              <a:gd name="connsiteY107" fmla="*/ 628489 h 1208038"/>
              <a:gd name="connsiteX108" fmla="*/ 85192 w 762621"/>
              <a:gd name="connsiteY108" fmla="*/ 605307 h 1208038"/>
              <a:gd name="connsiteX109" fmla="*/ 110950 w 762621"/>
              <a:gd name="connsiteY109" fmla="*/ 600155 h 1208038"/>
              <a:gd name="connsiteX110" fmla="*/ 118678 w 762621"/>
              <a:gd name="connsiteY110" fmla="*/ 574399 h 1208038"/>
              <a:gd name="connsiteX111" fmla="*/ 90344 w 762621"/>
              <a:gd name="connsiteY111" fmla="*/ 571822 h 1208038"/>
              <a:gd name="connsiteX112" fmla="*/ 103223 w 762621"/>
              <a:gd name="connsiteY112" fmla="*/ 538337 h 1208038"/>
              <a:gd name="connsiteX113" fmla="*/ 80042 w 762621"/>
              <a:gd name="connsiteY113" fmla="*/ 543488 h 1208038"/>
              <a:gd name="connsiteX114" fmla="*/ 59435 w 762621"/>
              <a:gd name="connsiteY114" fmla="*/ 561519 h 1208038"/>
              <a:gd name="connsiteX115" fmla="*/ 49132 w 762621"/>
              <a:gd name="connsiteY115" fmla="*/ 540913 h 1208038"/>
              <a:gd name="connsiteX116" fmla="*/ 38829 w 762621"/>
              <a:gd name="connsiteY116" fmla="*/ 525458 h 1208038"/>
              <a:gd name="connsiteX117" fmla="*/ 25950 w 762621"/>
              <a:gd name="connsiteY117" fmla="*/ 510003 h 1208038"/>
              <a:gd name="connsiteX118" fmla="*/ 13071 w 762621"/>
              <a:gd name="connsiteY118" fmla="*/ 486821 h 1208038"/>
              <a:gd name="connsiteX119" fmla="*/ 192 w 762621"/>
              <a:gd name="connsiteY119" fmla="*/ 455913 h 1208038"/>
              <a:gd name="connsiteX120" fmla="*/ 23374 w 762621"/>
              <a:gd name="connsiteY120" fmla="*/ 448185 h 1208038"/>
              <a:gd name="connsiteX121" fmla="*/ 25950 w 762621"/>
              <a:gd name="connsiteY121" fmla="*/ 409548 h 1208038"/>
              <a:gd name="connsiteX122" fmla="*/ 56859 w 762621"/>
              <a:gd name="connsiteY122" fmla="*/ 406972 h 1208038"/>
              <a:gd name="connsiteX123" fmla="*/ 64586 w 762621"/>
              <a:gd name="connsiteY123" fmla="*/ 404397 h 1208038"/>
              <a:gd name="connsiteX124" fmla="*/ 82617 w 762621"/>
              <a:gd name="connsiteY124" fmla="*/ 399245 h 1208038"/>
              <a:gd name="connsiteX125" fmla="*/ 90344 w 762621"/>
              <a:gd name="connsiteY125" fmla="*/ 394094 h 1208038"/>
              <a:gd name="connsiteX126" fmla="*/ 98071 w 762621"/>
              <a:gd name="connsiteY126" fmla="*/ 378639 h 1208038"/>
              <a:gd name="connsiteX127" fmla="*/ 90344 w 762621"/>
              <a:gd name="connsiteY127" fmla="*/ 376063 h 1208038"/>
              <a:gd name="connsiteX128" fmla="*/ 82617 w 762621"/>
              <a:gd name="connsiteY128" fmla="*/ 378639 h 1208038"/>
              <a:gd name="connsiteX129" fmla="*/ 67162 w 762621"/>
              <a:gd name="connsiteY129" fmla="*/ 373487 h 1208038"/>
              <a:gd name="connsiteX130" fmla="*/ 62011 w 762621"/>
              <a:gd name="connsiteY130" fmla="*/ 334851 h 1208038"/>
              <a:gd name="connsiteX131" fmla="*/ 85193 w 762621"/>
              <a:gd name="connsiteY131" fmla="*/ 316821 h 1208038"/>
              <a:gd name="connsiteX132" fmla="*/ 69737 w 762621"/>
              <a:gd name="connsiteY132" fmla="*/ 293638 h 1208038"/>
              <a:gd name="connsiteX133" fmla="*/ 59434 w 762621"/>
              <a:gd name="connsiteY133" fmla="*/ 267880 h 1208038"/>
              <a:gd name="connsiteX134" fmla="*/ 87768 w 762621"/>
              <a:gd name="connsiteY134" fmla="*/ 244699 h 1208038"/>
              <a:gd name="connsiteX135" fmla="*/ 77465 w 762621"/>
              <a:gd name="connsiteY135" fmla="*/ 234396 h 1208038"/>
              <a:gd name="connsiteX136" fmla="*/ 80041 w 762621"/>
              <a:gd name="connsiteY136" fmla="*/ 218940 h 1208038"/>
              <a:gd name="connsiteX137" fmla="*/ 72313 w 762621"/>
              <a:gd name="connsiteY137" fmla="*/ 175153 h 1208038"/>
              <a:gd name="connsiteX138" fmla="*/ 64586 w 762621"/>
              <a:gd name="connsiteY138" fmla="*/ 146819 h 1208038"/>
              <a:gd name="connsiteX139" fmla="*/ 77466 w 762621"/>
              <a:gd name="connsiteY139" fmla="*/ 131365 h 1208038"/>
              <a:gd name="connsiteX140" fmla="*/ 100647 w 762621"/>
              <a:gd name="connsiteY140" fmla="*/ 146819 h 1208038"/>
              <a:gd name="connsiteX141" fmla="*/ 123829 w 762621"/>
              <a:gd name="connsiteY141" fmla="*/ 126213 h 1208038"/>
              <a:gd name="connsiteX0" fmla="*/ 123842 w 762634"/>
              <a:gd name="connsiteY0" fmla="*/ 126213 h 1208038"/>
              <a:gd name="connsiteX1" fmla="*/ 121266 w 762634"/>
              <a:gd name="connsiteY1" fmla="*/ 162274 h 1208038"/>
              <a:gd name="connsiteX2" fmla="*/ 203691 w 762634"/>
              <a:gd name="connsiteY2" fmla="*/ 162274 h 1208038"/>
              <a:gd name="connsiteX3" fmla="*/ 358238 w 762634"/>
              <a:gd name="connsiteY3" fmla="*/ 170001 h 1208038"/>
              <a:gd name="connsiteX4" fmla="*/ 353086 w 762634"/>
              <a:gd name="connsiteY4" fmla="*/ 100455 h 1208038"/>
              <a:gd name="connsiteX5" fmla="*/ 373692 w 762634"/>
              <a:gd name="connsiteY5" fmla="*/ 87576 h 1208038"/>
              <a:gd name="connsiteX6" fmla="*/ 371117 w 762634"/>
              <a:gd name="connsiteY6" fmla="*/ 0 h 1208038"/>
              <a:gd name="connsiteX7" fmla="*/ 399450 w 762634"/>
              <a:gd name="connsiteY7" fmla="*/ 2576 h 1208038"/>
              <a:gd name="connsiteX8" fmla="*/ 448390 w 762634"/>
              <a:gd name="connsiteY8" fmla="*/ 15455 h 1208038"/>
              <a:gd name="connsiteX9" fmla="*/ 484451 w 762634"/>
              <a:gd name="connsiteY9" fmla="*/ 69546 h 1208038"/>
              <a:gd name="connsiteX10" fmla="*/ 538542 w 762634"/>
              <a:gd name="connsiteY10" fmla="*/ 74697 h 1208038"/>
              <a:gd name="connsiteX11" fmla="*/ 584906 w 762634"/>
              <a:gd name="connsiteY11" fmla="*/ 128789 h 1208038"/>
              <a:gd name="connsiteX12" fmla="*/ 592633 w 762634"/>
              <a:gd name="connsiteY12" fmla="*/ 154547 h 1208038"/>
              <a:gd name="connsiteX13" fmla="*/ 641573 w 762634"/>
              <a:gd name="connsiteY13" fmla="*/ 164850 h 1208038"/>
              <a:gd name="connsiteX14" fmla="*/ 641573 w 762634"/>
              <a:gd name="connsiteY14" fmla="*/ 164850 h 1208038"/>
              <a:gd name="connsiteX15" fmla="*/ 675058 w 762634"/>
              <a:gd name="connsiteY15" fmla="*/ 172577 h 1208038"/>
              <a:gd name="connsiteX16" fmla="*/ 698240 w 762634"/>
              <a:gd name="connsiteY16" fmla="*/ 234396 h 1208038"/>
              <a:gd name="connsiteX17" fmla="*/ 708543 w 762634"/>
              <a:gd name="connsiteY17" fmla="*/ 314245 h 1208038"/>
              <a:gd name="connsiteX18" fmla="*/ 736877 w 762634"/>
              <a:gd name="connsiteY18" fmla="*/ 329699 h 1208038"/>
              <a:gd name="connsiteX19" fmla="*/ 752331 w 762634"/>
              <a:gd name="connsiteY19" fmla="*/ 334851 h 1208038"/>
              <a:gd name="connsiteX20" fmla="*/ 757483 w 762634"/>
              <a:gd name="connsiteY20" fmla="*/ 365760 h 1208038"/>
              <a:gd name="connsiteX21" fmla="*/ 762634 w 762634"/>
              <a:gd name="connsiteY21" fmla="*/ 378639 h 1208038"/>
              <a:gd name="connsiteX22" fmla="*/ 703391 w 762634"/>
              <a:gd name="connsiteY22" fmla="*/ 430154 h 1208038"/>
              <a:gd name="connsiteX23" fmla="*/ 693088 w 762634"/>
              <a:gd name="connsiteY23" fmla="*/ 458488 h 1208038"/>
              <a:gd name="connsiteX24" fmla="*/ 705967 w 762634"/>
              <a:gd name="connsiteY24" fmla="*/ 507428 h 1208038"/>
              <a:gd name="connsiteX25" fmla="*/ 626118 w 762634"/>
              <a:gd name="connsiteY25" fmla="*/ 607883 h 1208038"/>
              <a:gd name="connsiteX26" fmla="*/ 669906 w 762634"/>
              <a:gd name="connsiteY26" fmla="*/ 615610 h 1208038"/>
              <a:gd name="connsiteX27" fmla="*/ 633846 w 762634"/>
              <a:gd name="connsiteY27" fmla="*/ 636216 h 1208038"/>
              <a:gd name="connsiteX28" fmla="*/ 662179 w 762634"/>
              <a:gd name="connsiteY28" fmla="*/ 661974 h 1208038"/>
              <a:gd name="connsiteX29" fmla="*/ 654452 w 762634"/>
              <a:gd name="connsiteY29" fmla="*/ 674853 h 1208038"/>
              <a:gd name="connsiteX30" fmla="*/ 636421 w 762634"/>
              <a:gd name="connsiteY30" fmla="*/ 672277 h 1208038"/>
              <a:gd name="connsiteX31" fmla="*/ 636421 w 762634"/>
              <a:gd name="connsiteY31" fmla="*/ 687732 h 1208038"/>
              <a:gd name="connsiteX32" fmla="*/ 608087 w 762634"/>
              <a:gd name="connsiteY32" fmla="*/ 695459 h 1208038"/>
              <a:gd name="connsiteX33" fmla="*/ 608088 w 762634"/>
              <a:gd name="connsiteY33" fmla="*/ 795914 h 1208038"/>
              <a:gd name="connsiteX34" fmla="*/ 590057 w 762634"/>
              <a:gd name="connsiteY34" fmla="*/ 806217 h 1208038"/>
              <a:gd name="connsiteX35" fmla="*/ 605512 w 762634"/>
              <a:gd name="connsiteY35" fmla="*/ 834551 h 1208038"/>
              <a:gd name="connsiteX36" fmla="*/ 597785 w 762634"/>
              <a:gd name="connsiteY36" fmla="*/ 855157 h 1208038"/>
              <a:gd name="connsiteX37" fmla="*/ 584906 w 762634"/>
              <a:gd name="connsiteY37" fmla="*/ 865460 h 1208038"/>
              <a:gd name="connsiteX38" fmla="*/ 579754 w 762634"/>
              <a:gd name="connsiteY38" fmla="*/ 950461 h 1208038"/>
              <a:gd name="connsiteX39" fmla="*/ 528239 w 762634"/>
              <a:gd name="connsiteY39" fmla="*/ 947885 h 1208038"/>
              <a:gd name="connsiteX40" fmla="*/ 520511 w 762634"/>
              <a:gd name="connsiteY40" fmla="*/ 981370 h 1208038"/>
              <a:gd name="connsiteX41" fmla="*/ 520511 w 762634"/>
              <a:gd name="connsiteY41" fmla="*/ 1022583 h 1208038"/>
              <a:gd name="connsiteX42" fmla="*/ 569451 w 762634"/>
              <a:gd name="connsiteY42" fmla="*/ 1020007 h 1208038"/>
              <a:gd name="connsiteX43" fmla="*/ 574603 w 762634"/>
              <a:gd name="connsiteY43" fmla="*/ 1048340 h 1208038"/>
              <a:gd name="connsiteX44" fmla="*/ 572027 w 762634"/>
              <a:gd name="connsiteY44" fmla="*/ 1071522 h 1208038"/>
              <a:gd name="connsiteX45" fmla="*/ 559148 w 762634"/>
              <a:gd name="connsiteY45" fmla="*/ 1086977 h 1208038"/>
              <a:gd name="connsiteX46" fmla="*/ 528239 w 762634"/>
              <a:gd name="connsiteY46" fmla="*/ 1099856 h 1208038"/>
              <a:gd name="connsiteX47" fmla="*/ 525663 w 762634"/>
              <a:gd name="connsiteY47" fmla="*/ 1107583 h 1208038"/>
              <a:gd name="connsiteX48" fmla="*/ 507633 w 762634"/>
              <a:gd name="connsiteY48" fmla="*/ 1102432 h 1208038"/>
              <a:gd name="connsiteX49" fmla="*/ 494754 w 762634"/>
              <a:gd name="connsiteY49" fmla="*/ 1105007 h 1208038"/>
              <a:gd name="connsiteX50" fmla="*/ 497329 w 762634"/>
              <a:gd name="connsiteY50" fmla="*/ 1117886 h 1208038"/>
              <a:gd name="connsiteX51" fmla="*/ 507633 w 762634"/>
              <a:gd name="connsiteY51" fmla="*/ 1133341 h 1208038"/>
              <a:gd name="connsiteX52" fmla="*/ 502481 w 762634"/>
              <a:gd name="connsiteY52" fmla="*/ 1141068 h 1208038"/>
              <a:gd name="connsiteX53" fmla="*/ 471572 w 762634"/>
              <a:gd name="connsiteY53" fmla="*/ 1135917 h 1208038"/>
              <a:gd name="connsiteX54" fmla="*/ 466420 w 762634"/>
              <a:gd name="connsiteY54" fmla="*/ 1128189 h 1208038"/>
              <a:gd name="connsiteX55" fmla="*/ 463844 w 762634"/>
              <a:gd name="connsiteY55" fmla="*/ 1120462 h 1208038"/>
              <a:gd name="connsiteX56" fmla="*/ 448390 w 762634"/>
              <a:gd name="connsiteY56" fmla="*/ 1110159 h 1208038"/>
              <a:gd name="connsiteX57" fmla="*/ 443238 w 762634"/>
              <a:gd name="connsiteY57" fmla="*/ 1105007 h 1208038"/>
              <a:gd name="connsiteX58" fmla="*/ 435511 w 762634"/>
              <a:gd name="connsiteY58" fmla="*/ 1156523 h 1208038"/>
              <a:gd name="connsiteX59" fmla="*/ 399450 w 762634"/>
              <a:gd name="connsiteY59" fmla="*/ 1153947 h 1208038"/>
              <a:gd name="connsiteX60" fmla="*/ 386571 w 762634"/>
              <a:gd name="connsiteY60" fmla="*/ 1171977 h 1208038"/>
              <a:gd name="connsiteX61" fmla="*/ 378844 w 762634"/>
              <a:gd name="connsiteY61" fmla="*/ 1197735 h 1208038"/>
              <a:gd name="connsiteX62" fmla="*/ 363389 w 762634"/>
              <a:gd name="connsiteY62" fmla="*/ 1202887 h 1208038"/>
              <a:gd name="connsiteX63" fmla="*/ 355662 w 762634"/>
              <a:gd name="connsiteY63" fmla="*/ 1205463 h 1208038"/>
              <a:gd name="connsiteX64" fmla="*/ 347935 w 762634"/>
              <a:gd name="connsiteY64" fmla="*/ 1208038 h 1208038"/>
              <a:gd name="connsiteX65" fmla="*/ 314449 w 762634"/>
              <a:gd name="connsiteY65" fmla="*/ 1205463 h 1208038"/>
              <a:gd name="connsiteX66" fmla="*/ 298995 w 762634"/>
              <a:gd name="connsiteY66" fmla="*/ 1200311 h 1208038"/>
              <a:gd name="connsiteX67" fmla="*/ 291268 w 762634"/>
              <a:gd name="connsiteY67" fmla="*/ 1197735 h 1208038"/>
              <a:gd name="connsiteX68" fmla="*/ 280964 w 762634"/>
              <a:gd name="connsiteY68" fmla="*/ 1182281 h 1208038"/>
              <a:gd name="connsiteX69" fmla="*/ 275813 w 762634"/>
              <a:gd name="connsiteY69" fmla="*/ 1174553 h 1208038"/>
              <a:gd name="connsiteX70" fmla="*/ 270661 w 762634"/>
              <a:gd name="connsiteY70" fmla="*/ 1156523 h 1208038"/>
              <a:gd name="connsiteX71" fmla="*/ 273237 w 762634"/>
              <a:gd name="connsiteY71" fmla="*/ 1146220 h 1208038"/>
              <a:gd name="connsiteX72" fmla="*/ 280964 w 762634"/>
              <a:gd name="connsiteY72" fmla="*/ 1143644 h 1208038"/>
              <a:gd name="connsiteX73" fmla="*/ 283540 w 762634"/>
              <a:gd name="connsiteY73" fmla="*/ 1135917 h 1208038"/>
              <a:gd name="connsiteX74" fmla="*/ 280964 w 762634"/>
              <a:gd name="connsiteY74" fmla="*/ 1120462 h 1208038"/>
              <a:gd name="connsiteX75" fmla="*/ 273237 w 762634"/>
              <a:gd name="connsiteY75" fmla="*/ 1117886 h 1208038"/>
              <a:gd name="connsiteX76" fmla="*/ 255207 w 762634"/>
              <a:gd name="connsiteY76" fmla="*/ 1115310 h 1208038"/>
              <a:gd name="connsiteX77" fmla="*/ 250055 w 762634"/>
              <a:gd name="connsiteY77" fmla="*/ 1107583 h 1208038"/>
              <a:gd name="connsiteX78" fmla="*/ 275813 w 762634"/>
              <a:gd name="connsiteY78" fmla="*/ 1097280 h 1208038"/>
              <a:gd name="connsiteX79" fmla="*/ 273237 w 762634"/>
              <a:gd name="connsiteY79" fmla="*/ 1084401 h 1208038"/>
              <a:gd name="connsiteX80" fmla="*/ 252631 w 762634"/>
              <a:gd name="connsiteY80" fmla="*/ 1066371 h 1208038"/>
              <a:gd name="connsiteX81" fmla="*/ 237176 w 762634"/>
              <a:gd name="connsiteY81" fmla="*/ 1061219 h 1208038"/>
              <a:gd name="connsiteX82" fmla="*/ 213994 w 762634"/>
              <a:gd name="connsiteY82" fmla="*/ 1068947 h 1208038"/>
              <a:gd name="connsiteX83" fmla="*/ 213994 w 762634"/>
              <a:gd name="connsiteY83" fmla="*/ 1071522 h 1208038"/>
              <a:gd name="connsiteX84" fmla="*/ 162479 w 762634"/>
              <a:gd name="connsiteY84" fmla="*/ 1076674 h 1208038"/>
              <a:gd name="connsiteX85" fmla="*/ 167630 w 762634"/>
              <a:gd name="connsiteY85" fmla="*/ 1058643 h 1208038"/>
              <a:gd name="connsiteX86" fmla="*/ 154751 w 762634"/>
              <a:gd name="connsiteY86" fmla="*/ 1001976 h 1208038"/>
              <a:gd name="connsiteX87" fmla="*/ 167630 w 762634"/>
              <a:gd name="connsiteY87" fmla="*/ 978794 h 1208038"/>
              <a:gd name="connsiteX88" fmla="*/ 190813 w 762634"/>
              <a:gd name="connsiteY88" fmla="*/ 940158 h 1208038"/>
              <a:gd name="connsiteX89" fmla="*/ 198540 w 762634"/>
              <a:gd name="connsiteY89" fmla="*/ 891218 h 1208038"/>
              <a:gd name="connsiteX90" fmla="*/ 201115 w 762634"/>
              <a:gd name="connsiteY90" fmla="*/ 875763 h 1208038"/>
              <a:gd name="connsiteX91" fmla="*/ 198540 w 762634"/>
              <a:gd name="connsiteY91" fmla="*/ 857733 h 1208038"/>
              <a:gd name="connsiteX92" fmla="*/ 193388 w 762634"/>
              <a:gd name="connsiteY92" fmla="*/ 850006 h 1208038"/>
              <a:gd name="connsiteX93" fmla="*/ 185661 w 762634"/>
              <a:gd name="connsiteY93" fmla="*/ 847430 h 1208038"/>
              <a:gd name="connsiteX94" fmla="*/ 144448 w 762634"/>
              <a:gd name="connsiteY94" fmla="*/ 834551 h 1208038"/>
              <a:gd name="connsiteX95" fmla="*/ 149600 w 762634"/>
              <a:gd name="connsiteY95" fmla="*/ 826824 h 1208038"/>
              <a:gd name="connsiteX96" fmla="*/ 154751 w 762634"/>
              <a:gd name="connsiteY96" fmla="*/ 813945 h 1208038"/>
              <a:gd name="connsiteX97" fmla="*/ 165055 w 762634"/>
              <a:gd name="connsiteY97" fmla="*/ 790763 h 1208038"/>
              <a:gd name="connsiteX98" fmla="*/ 167630 w 762634"/>
              <a:gd name="connsiteY98" fmla="*/ 783036 h 1208038"/>
              <a:gd name="connsiteX99" fmla="*/ 170206 w 762634"/>
              <a:gd name="connsiteY99" fmla="*/ 775308 h 1208038"/>
              <a:gd name="connsiteX100" fmla="*/ 159903 w 762634"/>
              <a:gd name="connsiteY100" fmla="*/ 752126 h 1208038"/>
              <a:gd name="connsiteX101" fmla="*/ 149600 w 762634"/>
              <a:gd name="connsiteY101" fmla="*/ 736671 h 1208038"/>
              <a:gd name="connsiteX102" fmla="*/ 118691 w 762634"/>
              <a:gd name="connsiteY102" fmla="*/ 731520 h 1208038"/>
              <a:gd name="connsiteX103" fmla="*/ 103237 w 762634"/>
              <a:gd name="connsiteY103" fmla="*/ 700611 h 1208038"/>
              <a:gd name="connsiteX104" fmla="*/ 110963 w 762634"/>
              <a:gd name="connsiteY104" fmla="*/ 667125 h 1208038"/>
              <a:gd name="connsiteX105" fmla="*/ 128994 w 762634"/>
              <a:gd name="connsiteY105" fmla="*/ 649095 h 1208038"/>
              <a:gd name="connsiteX106" fmla="*/ 118691 w 762634"/>
              <a:gd name="connsiteY106" fmla="*/ 636216 h 1208038"/>
              <a:gd name="connsiteX107" fmla="*/ 77479 w 762634"/>
              <a:gd name="connsiteY107" fmla="*/ 628489 h 1208038"/>
              <a:gd name="connsiteX108" fmla="*/ 85205 w 762634"/>
              <a:gd name="connsiteY108" fmla="*/ 605307 h 1208038"/>
              <a:gd name="connsiteX109" fmla="*/ 110963 w 762634"/>
              <a:gd name="connsiteY109" fmla="*/ 600155 h 1208038"/>
              <a:gd name="connsiteX110" fmla="*/ 118691 w 762634"/>
              <a:gd name="connsiteY110" fmla="*/ 574399 h 1208038"/>
              <a:gd name="connsiteX111" fmla="*/ 90357 w 762634"/>
              <a:gd name="connsiteY111" fmla="*/ 571822 h 1208038"/>
              <a:gd name="connsiteX112" fmla="*/ 103236 w 762634"/>
              <a:gd name="connsiteY112" fmla="*/ 538337 h 1208038"/>
              <a:gd name="connsiteX113" fmla="*/ 80055 w 762634"/>
              <a:gd name="connsiteY113" fmla="*/ 543488 h 1208038"/>
              <a:gd name="connsiteX114" fmla="*/ 59448 w 762634"/>
              <a:gd name="connsiteY114" fmla="*/ 561519 h 1208038"/>
              <a:gd name="connsiteX115" fmla="*/ 49145 w 762634"/>
              <a:gd name="connsiteY115" fmla="*/ 540913 h 1208038"/>
              <a:gd name="connsiteX116" fmla="*/ 38842 w 762634"/>
              <a:gd name="connsiteY116" fmla="*/ 525458 h 1208038"/>
              <a:gd name="connsiteX117" fmla="*/ 31115 w 762634"/>
              <a:gd name="connsiteY117" fmla="*/ 499700 h 1208038"/>
              <a:gd name="connsiteX118" fmla="*/ 13084 w 762634"/>
              <a:gd name="connsiteY118" fmla="*/ 486821 h 1208038"/>
              <a:gd name="connsiteX119" fmla="*/ 205 w 762634"/>
              <a:gd name="connsiteY119" fmla="*/ 455913 h 1208038"/>
              <a:gd name="connsiteX120" fmla="*/ 23387 w 762634"/>
              <a:gd name="connsiteY120" fmla="*/ 448185 h 1208038"/>
              <a:gd name="connsiteX121" fmla="*/ 25963 w 762634"/>
              <a:gd name="connsiteY121" fmla="*/ 409548 h 1208038"/>
              <a:gd name="connsiteX122" fmla="*/ 56872 w 762634"/>
              <a:gd name="connsiteY122" fmla="*/ 406972 h 1208038"/>
              <a:gd name="connsiteX123" fmla="*/ 64599 w 762634"/>
              <a:gd name="connsiteY123" fmla="*/ 404397 h 1208038"/>
              <a:gd name="connsiteX124" fmla="*/ 82630 w 762634"/>
              <a:gd name="connsiteY124" fmla="*/ 399245 h 1208038"/>
              <a:gd name="connsiteX125" fmla="*/ 90357 w 762634"/>
              <a:gd name="connsiteY125" fmla="*/ 394094 h 1208038"/>
              <a:gd name="connsiteX126" fmla="*/ 98084 w 762634"/>
              <a:gd name="connsiteY126" fmla="*/ 378639 h 1208038"/>
              <a:gd name="connsiteX127" fmla="*/ 90357 w 762634"/>
              <a:gd name="connsiteY127" fmla="*/ 376063 h 1208038"/>
              <a:gd name="connsiteX128" fmla="*/ 82630 w 762634"/>
              <a:gd name="connsiteY128" fmla="*/ 378639 h 1208038"/>
              <a:gd name="connsiteX129" fmla="*/ 67175 w 762634"/>
              <a:gd name="connsiteY129" fmla="*/ 373487 h 1208038"/>
              <a:gd name="connsiteX130" fmla="*/ 62024 w 762634"/>
              <a:gd name="connsiteY130" fmla="*/ 334851 h 1208038"/>
              <a:gd name="connsiteX131" fmla="*/ 85206 w 762634"/>
              <a:gd name="connsiteY131" fmla="*/ 316821 h 1208038"/>
              <a:gd name="connsiteX132" fmla="*/ 69750 w 762634"/>
              <a:gd name="connsiteY132" fmla="*/ 293638 h 1208038"/>
              <a:gd name="connsiteX133" fmla="*/ 59447 w 762634"/>
              <a:gd name="connsiteY133" fmla="*/ 267880 h 1208038"/>
              <a:gd name="connsiteX134" fmla="*/ 87781 w 762634"/>
              <a:gd name="connsiteY134" fmla="*/ 244699 h 1208038"/>
              <a:gd name="connsiteX135" fmla="*/ 77478 w 762634"/>
              <a:gd name="connsiteY135" fmla="*/ 234396 h 1208038"/>
              <a:gd name="connsiteX136" fmla="*/ 80054 w 762634"/>
              <a:gd name="connsiteY136" fmla="*/ 218940 h 1208038"/>
              <a:gd name="connsiteX137" fmla="*/ 72326 w 762634"/>
              <a:gd name="connsiteY137" fmla="*/ 175153 h 1208038"/>
              <a:gd name="connsiteX138" fmla="*/ 64599 w 762634"/>
              <a:gd name="connsiteY138" fmla="*/ 146819 h 1208038"/>
              <a:gd name="connsiteX139" fmla="*/ 77479 w 762634"/>
              <a:gd name="connsiteY139" fmla="*/ 131365 h 1208038"/>
              <a:gd name="connsiteX140" fmla="*/ 100660 w 762634"/>
              <a:gd name="connsiteY140" fmla="*/ 146819 h 1208038"/>
              <a:gd name="connsiteX141" fmla="*/ 123842 w 762634"/>
              <a:gd name="connsiteY141" fmla="*/ 126213 h 1208038"/>
              <a:gd name="connsiteX0" fmla="*/ 123842 w 762634"/>
              <a:gd name="connsiteY0" fmla="*/ 126213 h 1208038"/>
              <a:gd name="connsiteX1" fmla="*/ 121266 w 762634"/>
              <a:gd name="connsiteY1" fmla="*/ 162274 h 1208038"/>
              <a:gd name="connsiteX2" fmla="*/ 203691 w 762634"/>
              <a:gd name="connsiteY2" fmla="*/ 162274 h 1208038"/>
              <a:gd name="connsiteX3" fmla="*/ 358238 w 762634"/>
              <a:gd name="connsiteY3" fmla="*/ 170001 h 1208038"/>
              <a:gd name="connsiteX4" fmla="*/ 353086 w 762634"/>
              <a:gd name="connsiteY4" fmla="*/ 100455 h 1208038"/>
              <a:gd name="connsiteX5" fmla="*/ 373692 w 762634"/>
              <a:gd name="connsiteY5" fmla="*/ 87576 h 1208038"/>
              <a:gd name="connsiteX6" fmla="*/ 371117 w 762634"/>
              <a:gd name="connsiteY6" fmla="*/ 0 h 1208038"/>
              <a:gd name="connsiteX7" fmla="*/ 399450 w 762634"/>
              <a:gd name="connsiteY7" fmla="*/ 2576 h 1208038"/>
              <a:gd name="connsiteX8" fmla="*/ 448390 w 762634"/>
              <a:gd name="connsiteY8" fmla="*/ 15455 h 1208038"/>
              <a:gd name="connsiteX9" fmla="*/ 484451 w 762634"/>
              <a:gd name="connsiteY9" fmla="*/ 69546 h 1208038"/>
              <a:gd name="connsiteX10" fmla="*/ 538542 w 762634"/>
              <a:gd name="connsiteY10" fmla="*/ 74697 h 1208038"/>
              <a:gd name="connsiteX11" fmla="*/ 584906 w 762634"/>
              <a:gd name="connsiteY11" fmla="*/ 128789 h 1208038"/>
              <a:gd name="connsiteX12" fmla="*/ 592633 w 762634"/>
              <a:gd name="connsiteY12" fmla="*/ 154547 h 1208038"/>
              <a:gd name="connsiteX13" fmla="*/ 641573 w 762634"/>
              <a:gd name="connsiteY13" fmla="*/ 164850 h 1208038"/>
              <a:gd name="connsiteX14" fmla="*/ 641573 w 762634"/>
              <a:gd name="connsiteY14" fmla="*/ 164850 h 1208038"/>
              <a:gd name="connsiteX15" fmla="*/ 675058 w 762634"/>
              <a:gd name="connsiteY15" fmla="*/ 172577 h 1208038"/>
              <a:gd name="connsiteX16" fmla="*/ 698240 w 762634"/>
              <a:gd name="connsiteY16" fmla="*/ 234396 h 1208038"/>
              <a:gd name="connsiteX17" fmla="*/ 708543 w 762634"/>
              <a:gd name="connsiteY17" fmla="*/ 314245 h 1208038"/>
              <a:gd name="connsiteX18" fmla="*/ 736877 w 762634"/>
              <a:gd name="connsiteY18" fmla="*/ 329699 h 1208038"/>
              <a:gd name="connsiteX19" fmla="*/ 752331 w 762634"/>
              <a:gd name="connsiteY19" fmla="*/ 334851 h 1208038"/>
              <a:gd name="connsiteX20" fmla="*/ 757483 w 762634"/>
              <a:gd name="connsiteY20" fmla="*/ 365760 h 1208038"/>
              <a:gd name="connsiteX21" fmla="*/ 762634 w 762634"/>
              <a:gd name="connsiteY21" fmla="*/ 378639 h 1208038"/>
              <a:gd name="connsiteX22" fmla="*/ 703391 w 762634"/>
              <a:gd name="connsiteY22" fmla="*/ 430154 h 1208038"/>
              <a:gd name="connsiteX23" fmla="*/ 693088 w 762634"/>
              <a:gd name="connsiteY23" fmla="*/ 458488 h 1208038"/>
              <a:gd name="connsiteX24" fmla="*/ 705967 w 762634"/>
              <a:gd name="connsiteY24" fmla="*/ 507428 h 1208038"/>
              <a:gd name="connsiteX25" fmla="*/ 626118 w 762634"/>
              <a:gd name="connsiteY25" fmla="*/ 607883 h 1208038"/>
              <a:gd name="connsiteX26" fmla="*/ 669906 w 762634"/>
              <a:gd name="connsiteY26" fmla="*/ 615610 h 1208038"/>
              <a:gd name="connsiteX27" fmla="*/ 633846 w 762634"/>
              <a:gd name="connsiteY27" fmla="*/ 636216 h 1208038"/>
              <a:gd name="connsiteX28" fmla="*/ 662179 w 762634"/>
              <a:gd name="connsiteY28" fmla="*/ 661974 h 1208038"/>
              <a:gd name="connsiteX29" fmla="*/ 654452 w 762634"/>
              <a:gd name="connsiteY29" fmla="*/ 674853 h 1208038"/>
              <a:gd name="connsiteX30" fmla="*/ 636421 w 762634"/>
              <a:gd name="connsiteY30" fmla="*/ 672277 h 1208038"/>
              <a:gd name="connsiteX31" fmla="*/ 636421 w 762634"/>
              <a:gd name="connsiteY31" fmla="*/ 687732 h 1208038"/>
              <a:gd name="connsiteX32" fmla="*/ 608087 w 762634"/>
              <a:gd name="connsiteY32" fmla="*/ 695459 h 1208038"/>
              <a:gd name="connsiteX33" fmla="*/ 608088 w 762634"/>
              <a:gd name="connsiteY33" fmla="*/ 795914 h 1208038"/>
              <a:gd name="connsiteX34" fmla="*/ 590057 w 762634"/>
              <a:gd name="connsiteY34" fmla="*/ 806217 h 1208038"/>
              <a:gd name="connsiteX35" fmla="*/ 605512 w 762634"/>
              <a:gd name="connsiteY35" fmla="*/ 834551 h 1208038"/>
              <a:gd name="connsiteX36" fmla="*/ 597785 w 762634"/>
              <a:gd name="connsiteY36" fmla="*/ 855157 h 1208038"/>
              <a:gd name="connsiteX37" fmla="*/ 584906 w 762634"/>
              <a:gd name="connsiteY37" fmla="*/ 865460 h 1208038"/>
              <a:gd name="connsiteX38" fmla="*/ 579754 w 762634"/>
              <a:gd name="connsiteY38" fmla="*/ 950461 h 1208038"/>
              <a:gd name="connsiteX39" fmla="*/ 528239 w 762634"/>
              <a:gd name="connsiteY39" fmla="*/ 947885 h 1208038"/>
              <a:gd name="connsiteX40" fmla="*/ 520511 w 762634"/>
              <a:gd name="connsiteY40" fmla="*/ 981370 h 1208038"/>
              <a:gd name="connsiteX41" fmla="*/ 520511 w 762634"/>
              <a:gd name="connsiteY41" fmla="*/ 1022583 h 1208038"/>
              <a:gd name="connsiteX42" fmla="*/ 569451 w 762634"/>
              <a:gd name="connsiteY42" fmla="*/ 1020007 h 1208038"/>
              <a:gd name="connsiteX43" fmla="*/ 574603 w 762634"/>
              <a:gd name="connsiteY43" fmla="*/ 1048340 h 1208038"/>
              <a:gd name="connsiteX44" fmla="*/ 572027 w 762634"/>
              <a:gd name="connsiteY44" fmla="*/ 1071522 h 1208038"/>
              <a:gd name="connsiteX45" fmla="*/ 559148 w 762634"/>
              <a:gd name="connsiteY45" fmla="*/ 1086977 h 1208038"/>
              <a:gd name="connsiteX46" fmla="*/ 528239 w 762634"/>
              <a:gd name="connsiteY46" fmla="*/ 1099856 h 1208038"/>
              <a:gd name="connsiteX47" fmla="*/ 525663 w 762634"/>
              <a:gd name="connsiteY47" fmla="*/ 1107583 h 1208038"/>
              <a:gd name="connsiteX48" fmla="*/ 507633 w 762634"/>
              <a:gd name="connsiteY48" fmla="*/ 1102432 h 1208038"/>
              <a:gd name="connsiteX49" fmla="*/ 494754 w 762634"/>
              <a:gd name="connsiteY49" fmla="*/ 1105007 h 1208038"/>
              <a:gd name="connsiteX50" fmla="*/ 497329 w 762634"/>
              <a:gd name="connsiteY50" fmla="*/ 1117886 h 1208038"/>
              <a:gd name="connsiteX51" fmla="*/ 507633 w 762634"/>
              <a:gd name="connsiteY51" fmla="*/ 1133341 h 1208038"/>
              <a:gd name="connsiteX52" fmla="*/ 502481 w 762634"/>
              <a:gd name="connsiteY52" fmla="*/ 1141068 h 1208038"/>
              <a:gd name="connsiteX53" fmla="*/ 471572 w 762634"/>
              <a:gd name="connsiteY53" fmla="*/ 1135917 h 1208038"/>
              <a:gd name="connsiteX54" fmla="*/ 466420 w 762634"/>
              <a:gd name="connsiteY54" fmla="*/ 1128189 h 1208038"/>
              <a:gd name="connsiteX55" fmla="*/ 463844 w 762634"/>
              <a:gd name="connsiteY55" fmla="*/ 1120462 h 1208038"/>
              <a:gd name="connsiteX56" fmla="*/ 448390 w 762634"/>
              <a:gd name="connsiteY56" fmla="*/ 1110159 h 1208038"/>
              <a:gd name="connsiteX57" fmla="*/ 443238 w 762634"/>
              <a:gd name="connsiteY57" fmla="*/ 1105007 h 1208038"/>
              <a:gd name="connsiteX58" fmla="*/ 435511 w 762634"/>
              <a:gd name="connsiteY58" fmla="*/ 1156523 h 1208038"/>
              <a:gd name="connsiteX59" fmla="*/ 399450 w 762634"/>
              <a:gd name="connsiteY59" fmla="*/ 1153947 h 1208038"/>
              <a:gd name="connsiteX60" fmla="*/ 386571 w 762634"/>
              <a:gd name="connsiteY60" fmla="*/ 1171977 h 1208038"/>
              <a:gd name="connsiteX61" fmla="*/ 378844 w 762634"/>
              <a:gd name="connsiteY61" fmla="*/ 1197735 h 1208038"/>
              <a:gd name="connsiteX62" fmla="*/ 363389 w 762634"/>
              <a:gd name="connsiteY62" fmla="*/ 1202887 h 1208038"/>
              <a:gd name="connsiteX63" fmla="*/ 355662 w 762634"/>
              <a:gd name="connsiteY63" fmla="*/ 1205463 h 1208038"/>
              <a:gd name="connsiteX64" fmla="*/ 347935 w 762634"/>
              <a:gd name="connsiteY64" fmla="*/ 1208038 h 1208038"/>
              <a:gd name="connsiteX65" fmla="*/ 314449 w 762634"/>
              <a:gd name="connsiteY65" fmla="*/ 1205463 h 1208038"/>
              <a:gd name="connsiteX66" fmla="*/ 298995 w 762634"/>
              <a:gd name="connsiteY66" fmla="*/ 1200311 h 1208038"/>
              <a:gd name="connsiteX67" fmla="*/ 291268 w 762634"/>
              <a:gd name="connsiteY67" fmla="*/ 1197735 h 1208038"/>
              <a:gd name="connsiteX68" fmla="*/ 280964 w 762634"/>
              <a:gd name="connsiteY68" fmla="*/ 1182281 h 1208038"/>
              <a:gd name="connsiteX69" fmla="*/ 275813 w 762634"/>
              <a:gd name="connsiteY69" fmla="*/ 1174553 h 1208038"/>
              <a:gd name="connsiteX70" fmla="*/ 270661 w 762634"/>
              <a:gd name="connsiteY70" fmla="*/ 1156523 h 1208038"/>
              <a:gd name="connsiteX71" fmla="*/ 273237 w 762634"/>
              <a:gd name="connsiteY71" fmla="*/ 1146220 h 1208038"/>
              <a:gd name="connsiteX72" fmla="*/ 280964 w 762634"/>
              <a:gd name="connsiteY72" fmla="*/ 1143644 h 1208038"/>
              <a:gd name="connsiteX73" fmla="*/ 283540 w 762634"/>
              <a:gd name="connsiteY73" fmla="*/ 1135917 h 1208038"/>
              <a:gd name="connsiteX74" fmla="*/ 280964 w 762634"/>
              <a:gd name="connsiteY74" fmla="*/ 1120462 h 1208038"/>
              <a:gd name="connsiteX75" fmla="*/ 273237 w 762634"/>
              <a:gd name="connsiteY75" fmla="*/ 1117886 h 1208038"/>
              <a:gd name="connsiteX76" fmla="*/ 255207 w 762634"/>
              <a:gd name="connsiteY76" fmla="*/ 1115310 h 1208038"/>
              <a:gd name="connsiteX77" fmla="*/ 250055 w 762634"/>
              <a:gd name="connsiteY77" fmla="*/ 1107583 h 1208038"/>
              <a:gd name="connsiteX78" fmla="*/ 275813 w 762634"/>
              <a:gd name="connsiteY78" fmla="*/ 1097280 h 1208038"/>
              <a:gd name="connsiteX79" fmla="*/ 273237 w 762634"/>
              <a:gd name="connsiteY79" fmla="*/ 1084401 h 1208038"/>
              <a:gd name="connsiteX80" fmla="*/ 252631 w 762634"/>
              <a:gd name="connsiteY80" fmla="*/ 1066371 h 1208038"/>
              <a:gd name="connsiteX81" fmla="*/ 237176 w 762634"/>
              <a:gd name="connsiteY81" fmla="*/ 1061219 h 1208038"/>
              <a:gd name="connsiteX82" fmla="*/ 213994 w 762634"/>
              <a:gd name="connsiteY82" fmla="*/ 1068947 h 1208038"/>
              <a:gd name="connsiteX83" fmla="*/ 213994 w 762634"/>
              <a:gd name="connsiteY83" fmla="*/ 1071522 h 1208038"/>
              <a:gd name="connsiteX84" fmla="*/ 162479 w 762634"/>
              <a:gd name="connsiteY84" fmla="*/ 1076674 h 1208038"/>
              <a:gd name="connsiteX85" fmla="*/ 167630 w 762634"/>
              <a:gd name="connsiteY85" fmla="*/ 1058643 h 1208038"/>
              <a:gd name="connsiteX86" fmla="*/ 154751 w 762634"/>
              <a:gd name="connsiteY86" fmla="*/ 1001976 h 1208038"/>
              <a:gd name="connsiteX87" fmla="*/ 167630 w 762634"/>
              <a:gd name="connsiteY87" fmla="*/ 978794 h 1208038"/>
              <a:gd name="connsiteX88" fmla="*/ 190813 w 762634"/>
              <a:gd name="connsiteY88" fmla="*/ 940158 h 1208038"/>
              <a:gd name="connsiteX89" fmla="*/ 198540 w 762634"/>
              <a:gd name="connsiteY89" fmla="*/ 891218 h 1208038"/>
              <a:gd name="connsiteX90" fmla="*/ 201115 w 762634"/>
              <a:gd name="connsiteY90" fmla="*/ 875763 h 1208038"/>
              <a:gd name="connsiteX91" fmla="*/ 198540 w 762634"/>
              <a:gd name="connsiteY91" fmla="*/ 857733 h 1208038"/>
              <a:gd name="connsiteX92" fmla="*/ 193388 w 762634"/>
              <a:gd name="connsiteY92" fmla="*/ 850006 h 1208038"/>
              <a:gd name="connsiteX93" fmla="*/ 185661 w 762634"/>
              <a:gd name="connsiteY93" fmla="*/ 847430 h 1208038"/>
              <a:gd name="connsiteX94" fmla="*/ 144448 w 762634"/>
              <a:gd name="connsiteY94" fmla="*/ 834551 h 1208038"/>
              <a:gd name="connsiteX95" fmla="*/ 149600 w 762634"/>
              <a:gd name="connsiteY95" fmla="*/ 826824 h 1208038"/>
              <a:gd name="connsiteX96" fmla="*/ 154751 w 762634"/>
              <a:gd name="connsiteY96" fmla="*/ 813945 h 1208038"/>
              <a:gd name="connsiteX97" fmla="*/ 165055 w 762634"/>
              <a:gd name="connsiteY97" fmla="*/ 790763 h 1208038"/>
              <a:gd name="connsiteX98" fmla="*/ 167630 w 762634"/>
              <a:gd name="connsiteY98" fmla="*/ 783036 h 1208038"/>
              <a:gd name="connsiteX99" fmla="*/ 170206 w 762634"/>
              <a:gd name="connsiteY99" fmla="*/ 775308 h 1208038"/>
              <a:gd name="connsiteX100" fmla="*/ 159903 w 762634"/>
              <a:gd name="connsiteY100" fmla="*/ 752126 h 1208038"/>
              <a:gd name="connsiteX101" fmla="*/ 149600 w 762634"/>
              <a:gd name="connsiteY101" fmla="*/ 736671 h 1208038"/>
              <a:gd name="connsiteX102" fmla="*/ 118691 w 762634"/>
              <a:gd name="connsiteY102" fmla="*/ 731520 h 1208038"/>
              <a:gd name="connsiteX103" fmla="*/ 103237 w 762634"/>
              <a:gd name="connsiteY103" fmla="*/ 700611 h 1208038"/>
              <a:gd name="connsiteX104" fmla="*/ 110963 w 762634"/>
              <a:gd name="connsiteY104" fmla="*/ 667125 h 1208038"/>
              <a:gd name="connsiteX105" fmla="*/ 128994 w 762634"/>
              <a:gd name="connsiteY105" fmla="*/ 649095 h 1208038"/>
              <a:gd name="connsiteX106" fmla="*/ 118691 w 762634"/>
              <a:gd name="connsiteY106" fmla="*/ 636216 h 1208038"/>
              <a:gd name="connsiteX107" fmla="*/ 77479 w 762634"/>
              <a:gd name="connsiteY107" fmla="*/ 628489 h 1208038"/>
              <a:gd name="connsiteX108" fmla="*/ 85205 w 762634"/>
              <a:gd name="connsiteY108" fmla="*/ 605307 h 1208038"/>
              <a:gd name="connsiteX109" fmla="*/ 110963 w 762634"/>
              <a:gd name="connsiteY109" fmla="*/ 600155 h 1208038"/>
              <a:gd name="connsiteX110" fmla="*/ 118691 w 762634"/>
              <a:gd name="connsiteY110" fmla="*/ 574399 h 1208038"/>
              <a:gd name="connsiteX111" fmla="*/ 90357 w 762634"/>
              <a:gd name="connsiteY111" fmla="*/ 571822 h 1208038"/>
              <a:gd name="connsiteX112" fmla="*/ 103236 w 762634"/>
              <a:gd name="connsiteY112" fmla="*/ 538337 h 1208038"/>
              <a:gd name="connsiteX113" fmla="*/ 80055 w 762634"/>
              <a:gd name="connsiteY113" fmla="*/ 543488 h 1208038"/>
              <a:gd name="connsiteX114" fmla="*/ 59448 w 762634"/>
              <a:gd name="connsiteY114" fmla="*/ 561519 h 1208038"/>
              <a:gd name="connsiteX115" fmla="*/ 49145 w 762634"/>
              <a:gd name="connsiteY115" fmla="*/ 540913 h 1208038"/>
              <a:gd name="connsiteX116" fmla="*/ 38842 w 762634"/>
              <a:gd name="connsiteY116" fmla="*/ 525458 h 1208038"/>
              <a:gd name="connsiteX117" fmla="*/ 31115 w 762634"/>
              <a:gd name="connsiteY117" fmla="*/ 499700 h 1208038"/>
              <a:gd name="connsiteX118" fmla="*/ 13084 w 762634"/>
              <a:gd name="connsiteY118" fmla="*/ 486821 h 1208038"/>
              <a:gd name="connsiteX119" fmla="*/ 205 w 762634"/>
              <a:gd name="connsiteY119" fmla="*/ 455913 h 1208038"/>
              <a:gd name="connsiteX120" fmla="*/ 23387 w 762634"/>
              <a:gd name="connsiteY120" fmla="*/ 448185 h 1208038"/>
              <a:gd name="connsiteX121" fmla="*/ 25963 w 762634"/>
              <a:gd name="connsiteY121" fmla="*/ 409548 h 1208038"/>
              <a:gd name="connsiteX122" fmla="*/ 56872 w 762634"/>
              <a:gd name="connsiteY122" fmla="*/ 406972 h 1208038"/>
              <a:gd name="connsiteX123" fmla="*/ 64599 w 762634"/>
              <a:gd name="connsiteY123" fmla="*/ 404397 h 1208038"/>
              <a:gd name="connsiteX124" fmla="*/ 82630 w 762634"/>
              <a:gd name="connsiteY124" fmla="*/ 399245 h 1208038"/>
              <a:gd name="connsiteX125" fmla="*/ 90357 w 762634"/>
              <a:gd name="connsiteY125" fmla="*/ 394094 h 1208038"/>
              <a:gd name="connsiteX126" fmla="*/ 98084 w 762634"/>
              <a:gd name="connsiteY126" fmla="*/ 378639 h 1208038"/>
              <a:gd name="connsiteX127" fmla="*/ 90357 w 762634"/>
              <a:gd name="connsiteY127" fmla="*/ 376063 h 1208038"/>
              <a:gd name="connsiteX128" fmla="*/ 82630 w 762634"/>
              <a:gd name="connsiteY128" fmla="*/ 378639 h 1208038"/>
              <a:gd name="connsiteX129" fmla="*/ 72326 w 762634"/>
              <a:gd name="connsiteY129" fmla="*/ 363184 h 1208038"/>
              <a:gd name="connsiteX130" fmla="*/ 62024 w 762634"/>
              <a:gd name="connsiteY130" fmla="*/ 334851 h 1208038"/>
              <a:gd name="connsiteX131" fmla="*/ 85206 w 762634"/>
              <a:gd name="connsiteY131" fmla="*/ 316821 h 1208038"/>
              <a:gd name="connsiteX132" fmla="*/ 69750 w 762634"/>
              <a:gd name="connsiteY132" fmla="*/ 293638 h 1208038"/>
              <a:gd name="connsiteX133" fmla="*/ 59447 w 762634"/>
              <a:gd name="connsiteY133" fmla="*/ 267880 h 1208038"/>
              <a:gd name="connsiteX134" fmla="*/ 87781 w 762634"/>
              <a:gd name="connsiteY134" fmla="*/ 244699 h 1208038"/>
              <a:gd name="connsiteX135" fmla="*/ 77478 w 762634"/>
              <a:gd name="connsiteY135" fmla="*/ 234396 h 1208038"/>
              <a:gd name="connsiteX136" fmla="*/ 80054 w 762634"/>
              <a:gd name="connsiteY136" fmla="*/ 218940 h 1208038"/>
              <a:gd name="connsiteX137" fmla="*/ 72326 w 762634"/>
              <a:gd name="connsiteY137" fmla="*/ 175153 h 1208038"/>
              <a:gd name="connsiteX138" fmla="*/ 64599 w 762634"/>
              <a:gd name="connsiteY138" fmla="*/ 146819 h 1208038"/>
              <a:gd name="connsiteX139" fmla="*/ 77479 w 762634"/>
              <a:gd name="connsiteY139" fmla="*/ 131365 h 1208038"/>
              <a:gd name="connsiteX140" fmla="*/ 100660 w 762634"/>
              <a:gd name="connsiteY140" fmla="*/ 146819 h 1208038"/>
              <a:gd name="connsiteX141" fmla="*/ 123842 w 762634"/>
              <a:gd name="connsiteY141" fmla="*/ 126213 h 1208038"/>
              <a:gd name="connsiteX0" fmla="*/ 123842 w 762634"/>
              <a:gd name="connsiteY0" fmla="*/ 126213 h 1208038"/>
              <a:gd name="connsiteX1" fmla="*/ 121266 w 762634"/>
              <a:gd name="connsiteY1" fmla="*/ 162274 h 1208038"/>
              <a:gd name="connsiteX2" fmla="*/ 203691 w 762634"/>
              <a:gd name="connsiteY2" fmla="*/ 162274 h 1208038"/>
              <a:gd name="connsiteX3" fmla="*/ 358238 w 762634"/>
              <a:gd name="connsiteY3" fmla="*/ 170001 h 1208038"/>
              <a:gd name="connsiteX4" fmla="*/ 353086 w 762634"/>
              <a:gd name="connsiteY4" fmla="*/ 100455 h 1208038"/>
              <a:gd name="connsiteX5" fmla="*/ 373692 w 762634"/>
              <a:gd name="connsiteY5" fmla="*/ 87576 h 1208038"/>
              <a:gd name="connsiteX6" fmla="*/ 371117 w 762634"/>
              <a:gd name="connsiteY6" fmla="*/ 0 h 1208038"/>
              <a:gd name="connsiteX7" fmla="*/ 399450 w 762634"/>
              <a:gd name="connsiteY7" fmla="*/ 2576 h 1208038"/>
              <a:gd name="connsiteX8" fmla="*/ 448390 w 762634"/>
              <a:gd name="connsiteY8" fmla="*/ 15455 h 1208038"/>
              <a:gd name="connsiteX9" fmla="*/ 484451 w 762634"/>
              <a:gd name="connsiteY9" fmla="*/ 69546 h 1208038"/>
              <a:gd name="connsiteX10" fmla="*/ 538542 w 762634"/>
              <a:gd name="connsiteY10" fmla="*/ 74697 h 1208038"/>
              <a:gd name="connsiteX11" fmla="*/ 584906 w 762634"/>
              <a:gd name="connsiteY11" fmla="*/ 128789 h 1208038"/>
              <a:gd name="connsiteX12" fmla="*/ 592633 w 762634"/>
              <a:gd name="connsiteY12" fmla="*/ 154547 h 1208038"/>
              <a:gd name="connsiteX13" fmla="*/ 641573 w 762634"/>
              <a:gd name="connsiteY13" fmla="*/ 164850 h 1208038"/>
              <a:gd name="connsiteX14" fmla="*/ 641573 w 762634"/>
              <a:gd name="connsiteY14" fmla="*/ 164850 h 1208038"/>
              <a:gd name="connsiteX15" fmla="*/ 675058 w 762634"/>
              <a:gd name="connsiteY15" fmla="*/ 172577 h 1208038"/>
              <a:gd name="connsiteX16" fmla="*/ 698240 w 762634"/>
              <a:gd name="connsiteY16" fmla="*/ 234396 h 1208038"/>
              <a:gd name="connsiteX17" fmla="*/ 708543 w 762634"/>
              <a:gd name="connsiteY17" fmla="*/ 314245 h 1208038"/>
              <a:gd name="connsiteX18" fmla="*/ 736877 w 762634"/>
              <a:gd name="connsiteY18" fmla="*/ 329699 h 1208038"/>
              <a:gd name="connsiteX19" fmla="*/ 752331 w 762634"/>
              <a:gd name="connsiteY19" fmla="*/ 334851 h 1208038"/>
              <a:gd name="connsiteX20" fmla="*/ 757483 w 762634"/>
              <a:gd name="connsiteY20" fmla="*/ 365760 h 1208038"/>
              <a:gd name="connsiteX21" fmla="*/ 762634 w 762634"/>
              <a:gd name="connsiteY21" fmla="*/ 378639 h 1208038"/>
              <a:gd name="connsiteX22" fmla="*/ 703391 w 762634"/>
              <a:gd name="connsiteY22" fmla="*/ 430154 h 1208038"/>
              <a:gd name="connsiteX23" fmla="*/ 693088 w 762634"/>
              <a:gd name="connsiteY23" fmla="*/ 458488 h 1208038"/>
              <a:gd name="connsiteX24" fmla="*/ 705967 w 762634"/>
              <a:gd name="connsiteY24" fmla="*/ 507428 h 1208038"/>
              <a:gd name="connsiteX25" fmla="*/ 626118 w 762634"/>
              <a:gd name="connsiteY25" fmla="*/ 607883 h 1208038"/>
              <a:gd name="connsiteX26" fmla="*/ 669906 w 762634"/>
              <a:gd name="connsiteY26" fmla="*/ 615610 h 1208038"/>
              <a:gd name="connsiteX27" fmla="*/ 633846 w 762634"/>
              <a:gd name="connsiteY27" fmla="*/ 636216 h 1208038"/>
              <a:gd name="connsiteX28" fmla="*/ 662179 w 762634"/>
              <a:gd name="connsiteY28" fmla="*/ 661974 h 1208038"/>
              <a:gd name="connsiteX29" fmla="*/ 654452 w 762634"/>
              <a:gd name="connsiteY29" fmla="*/ 674853 h 1208038"/>
              <a:gd name="connsiteX30" fmla="*/ 636421 w 762634"/>
              <a:gd name="connsiteY30" fmla="*/ 672277 h 1208038"/>
              <a:gd name="connsiteX31" fmla="*/ 636421 w 762634"/>
              <a:gd name="connsiteY31" fmla="*/ 687732 h 1208038"/>
              <a:gd name="connsiteX32" fmla="*/ 608087 w 762634"/>
              <a:gd name="connsiteY32" fmla="*/ 695459 h 1208038"/>
              <a:gd name="connsiteX33" fmla="*/ 608088 w 762634"/>
              <a:gd name="connsiteY33" fmla="*/ 795914 h 1208038"/>
              <a:gd name="connsiteX34" fmla="*/ 590057 w 762634"/>
              <a:gd name="connsiteY34" fmla="*/ 806217 h 1208038"/>
              <a:gd name="connsiteX35" fmla="*/ 605512 w 762634"/>
              <a:gd name="connsiteY35" fmla="*/ 834551 h 1208038"/>
              <a:gd name="connsiteX36" fmla="*/ 597785 w 762634"/>
              <a:gd name="connsiteY36" fmla="*/ 855157 h 1208038"/>
              <a:gd name="connsiteX37" fmla="*/ 584906 w 762634"/>
              <a:gd name="connsiteY37" fmla="*/ 865460 h 1208038"/>
              <a:gd name="connsiteX38" fmla="*/ 579754 w 762634"/>
              <a:gd name="connsiteY38" fmla="*/ 950461 h 1208038"/>
              <a:gd name="connsiteX39" fmla="*/ 528239 w 762634"/>
              <a:gd name="connsiteY39" fmla="*/ 947885 h 1208038"/>
              <a:gd name="connsiteX40" fmla="*/ 520511 w 762634"/>
              <a:gd name="connsiteY40" fmla="*/ 981370 h 1208038"/>
              <a:gd name="connsiteX41" fmla="*/ 520511 w 762634"/>
              <a:gd name="connsiteY41" fmla="*/ 1022583 h 1208038"/>
              <a:gd name="connsiteX42" fmla="*/ 569451 w 762634"/>
              <a:gd name="connsiteY42" fmla="*/ 1020007 h 1208038"/>
              <a:gd name="connsiteX43" fmla="*/ 574603 w 762634"/>
              <a:gd name="connsiteY43" fmla="*/ 1048340 h 1208038"/>
              <a:gd name="connsiteX44" fmla="*/ 572027 w 762634"/>
              <a:gd name="connsiteY44" fmla="*/ 1071522 h 1208038"/>
              <a:gd name="connsiteX45" fmla="*/ 559148 w 762634"/>
              <a:gd name="connsiteY45" fmla="*/ 1086977 h 1208038"/>
              <a:gd name="connsiteX46" fmla="*/ 528239 w 762634"/>
              <a:gd name="connsiteY46" fmla="*/ 1099856 h 1208038"/>
              <a:gd name="connsiteX47" fmla="*/ 525663 w 762634"/>
              <a:gd name="connsiteY47" fmla="*/ 1107583 h 1208038"/>
              <a:gd name="connsiteX48" fmla="*/ 507633 w 762634"/>
              <a:gd name="connsiteY48" fmla="*/ 1102432 h 1208038"/>
              <a:gd name="connsiteX49" fmla="*/ 494754 w 762634"/>
              <a:gd name="connsiteY49" fmla="*/ 1105007 h 1208038"/>
              <a:gd name="connsiteX50" fmla="*/ 497329 w 762634"/>
              <a:gd name="connsiteY50" fmla="*/ 1117886 h 1208038"/>
              <a:gd name="connsiteX51" fmla="*/ 507633 w 762634"/>
              <a:gd name="connsiteY51" fmla="*/ 1133341 h 1208038"/>
              <a:gd name="connsiteX52" fmla="*/ 502481 w 762634"/>
              <a:gd name="connsiteY52" fmla="*/ 1141068 h 1208038"/>
              <a:gd name="connsiteX53" fmla="*/ 471572 w 762634"/>
              <a:gd name="connsiteY53" fmla="*/ 1135917 h 1208038"/>
              <a:gd name="connsiteX54" fmla="*/ 466420 w 762634"/>
              <a:gd name="connsiteY54" fmla="*/ 1128189 h 1208038"/>
              <a:gd name="connsiteX55" fmla="*/ 463844 w 762634"/>
              <a:gd name="connsiteY55" fmla="*/ 1120462 h 1208038"/>
              <a:gd name="connsiteX56" fmla="*/ 448390 w 762634"/>
              <a:gd name="connsiteY56" fmla="*/ 1110159 h 1208038"/>
              <a:gd name="connsiteX57" fmla="*/ 443238 w 762634"/>
              <a:gd name="connsiteY57" fmla="*/ 1105007 h 1208038"/>
              <a:gd name="connsiteX58" fmla="*/ 435511 w 762634"/>
              <a:gd name="connsiteY58" fmla="*/ 1156523 h 1208038"/>
              <a:gd name="connsiteX59" fmla="*/ 399450 w 762634"/>
              <a:gd name="connsiteY59" fmla="*/ 1153947 h 1208038"/>
              <a:gd name="connsiteX60" fmla="*/ 386571 w 762634"/>
              <a:gd name="connsiteY60" fmla="*/ 1171977 h 1208038"/>
              <a:gd name="connsiteX61" fmla="*/ 378844 w 762634"/>
              <a:gd name="connsiteY61" fmla="*/ 1197735 h 1208038"/>
              <a:gd name="connsiteX62" fmla="*/ 363389 w 762634"/>
              <a:gd name="connsiteY62" fmla="*/ 1202887 h 1208038"/>
              <a:gd name="connsiteX63" fmla="*/ 355662 w 762634"/>
              <a:gd name="connsiteY63" fmla="*/ 1205463 h 1208038"/>
              <a:gd name="connsiteX64" fmla="*/ 347935 w 762634"/>
              <a:gd name="connsiteY64" fmla="*/ 1208038 h 1208038"/>
              <a:gd name="connsiteX65" fmla="*/ 314449 w 762634"/>
              <a:gd name="connsiteY65" fmla="*/ 1205463 h 1208038"/>
              <a:gd name="connsiteX66" fmla="*/ 298995 w 762634"/>
              <a:gd name="connsiteY66" fmla="*/ 1200311 h 1208038"/>
              <a:gd name="connsiteX67" fmla="*/ 291268 w 762634"/>
              <a:gd name="connsiteY67" fmla="*/ 1197735 h 1208038"/>
              <a:gd name="connsiteX68" fmla="*/ 280964 w 762634"/>
              <a:gd name="connsiteY68" fmla="*/ 1182281 h 1208038"/>
              <a:gd name="connsiteX69" fmla="*/ 275813 w 762634"/>
              <a:gd name="connsiteY69" fmla="*/ 1174553 h 1208038"/>
              <a:gd name="connsiteX70" fmla="*/ 270661 w 762634"/>
              <a:gd name="connsiteY70" fmla="*/ 1156523 h 1208038"/>
              <a:gd name="connsiteX71" fmla="*/ 273237 w 762634"/>
              <a:gd name="connsiteY71" fmla="*/ 1146220 h 1208038"/>
              <a:gd name="connsiteX72" fmla="*/ 280964 w 762634"/>
              <a:gd name="connsiteY72" fmla="*/ 1143644 h 1208038"/>
              <a:gd name="connsiteX73" fmla="*/ 283540 w 762634"/>
              <a:gd name="connsiteY73" fmla="*/ 1135917 h 1208038"/>
              <a:gd name="connsiteX74" fmla="*/ 280964 w 762634"/>
              <a:gd name="connsiteY74" fmla="*/ 1120462 h 1208038"/>
              <a:gd name="connsiteX75" fmla="*/ 273237 w 762634"/>
              <a:gd name="connsiteY75" fmla="*/ 1117886 h 1208038"/>
              <a:gd name="connsiteX76" fmla="*/ 255207 w 762634"/>
              <a:gd name="connsiteY76" fmla="*/ 1115310 h 1208038"/>
              <a:gd name="connsiteX77" fmla="*/ 250055 w 762634"/>
              <a:gd name="connsiteY77" fmla="*/ 1107583 h 1208038"/>
              <a:gd name="connsiteX78" fmla="*/ 275813 w 762634"/>
              <a:gd name="connsiteY78" fmla="*/ 1097280 h 1208038"/>
              <a:gd name="connsiteX79" fmla="*/ 273237 w 762634"/>
              <a:gd name="connsiteY79" fmla="*/ 1084401 h 1208038"/>
              <a:gd name="connsiteX80" fmla="*/ 252631 w 762634"/>
              <a:gd name="connsiteY80" fmla="*/ 1066371 h 1208038"/>
              <a:gd name="connsiteX81" fmla="*/ 237176 w 762634"/>
              <a:gd name="connsiteY81" fmla="*/ 1061219 h 1208038"/>
              <a:gd name="connsiteX82" fmla="*/ 213994 w 762634"/>
              <a:gd name="connsiteY82" fmla="*/ 1068947 h 1208038"/>
              <a:gd name="connsiteX83" fmla="*/ 213994 w 762634"/>
              <a:gd name="connsiteY83" fmla="*/ 1071522 h 1208038"/>
              <a:gd name="connsiteX84" fmla="*/ 162479 w 762634"/>
              <a:gd name="connsiteY84" fmla="*/ 1076674 h 1208038"/>
              <a:gd name="connsiteX85" fmla="*/ 167630 w 762634"/>
              <a:gd name="connsiteY85" fmla="*/ 1058643 h 1208038"/>
              <a:gd name="connsiteX86" fmla="*/ 154751 w 762634"/>
              <a:gd name="connsiteY86" fmla="*/ 1001976 h 1208038"/>
              <a:gd name="connsiteX87" fmla="*/ 167630 w 762634"/>
              <a:gd name="connsiteY87" fmla="*/ 978794 h 1208038"/>
              <a:gd name="connsiteX88" fmla="*/ 190813 w 762634"/>
              <a:gd name="connsiteY88" fmla="*/ 940158 h 1208038"/>
              <a:gd name="connsiteX89" fmla="*/ 198540 w 762634"/>
              <a:gd name="connsiteY89" fmla="*/ 891218 h 1208038"/>
              <a:gd name="connsiteX90" fmla="*/ 201115 w 762634"/>
              <a:gd name="connsiteY90" fmla="*/ 875763 h 1208038"/>
              <a:gd name="connsiteX91" fmla="*/ 198540 w 762634"/>
              <a:gd name="connsiteY91" fmla="*/ 857733 h 1208038"/>
              <a:gd name="connsiteX92" fmla="*/ 193388 w 762634"/>
              <a:gd name="connsiteY92" fmla="*/ 850006 h 1208038"/>
              <a:gd name="connsiteX93" fmla="*/ 185661 w 762634"/>
              <a:gd name="connsiteY93" fmla="*/ 847430 h 1208038"/>
              <a:gd name="connsiteX94" fmla="*/ 144448 w 762634"/>
              <a:gd name="connsiteY94" fmla="*/ 834551 h 1208038"/>
              <a:gd name="connsiteX95" fmla="*/ 149600 w 762634"/>
              <a:gd name="connsiteY95" fmla="*/ 826824 h 1208038"/>
              <a:gd name="connsiteX96" fmla="*/ 154751 w 762634"/>
              <a:gd name="connsiteY96" fmla="*/ 813945 h 1208038"/>
              <a:gd name="connsiteX97" fmla="*/ 165055 w 762634"/>
              <a:gd name="connsiteY97" fmla="*/ 790763 h 1208038"/>
              <a:gd name="connsiteX98" fmla="*/ 167630 w 762634"/>
              <a:gd name="connsiteY98" fmla="*/ 783036 h 1208038"/>
              <a:gd name="connsiteX99" fmla="*/ 170206 w 762634"/>
              <a:gd name="connsiteY99" fmla="*/ 775308 h 1208038"/>
              <a:gd name="connsiteX100" fmla="*/ 159903 w 762634"/>
              <a:gd name="connsiteY100" fmla="*/ 752126 h 1208038"/>
              <a:gd name="connsiteX101" fmla="*/ 149600 w 762634"/>
              <a:gd name="connsiteY101" fmla="*/ 736671 h 1208038"/>
              <a:gd name="connsiteX102" fmla="*/ 118691 w 762634"/>
              <a:gd name="connsiteY102" fmla="*/ 731520 h 1208038"/>
              <a:gd name="connsiteX103" fmla="*/ 103237 w 762634"/>
              <a:gd name="connsiteY103" fmla="*/ 700611 h 1208038"/>
              <a:gd name="connsiteX104" fmla="*/ 110963 w 762634"/>
              <a:gd name="connsiteY104" fmla="*/ 667125 h 1208038"/>
              <a:gd name="connsiteX105" fmla="*/ 128994 w 762634"/>
              <a:gd name="connsiteY105" fmla="*/ 649095 h 1208038"/>
              <a:gd name="connsiteX106" fmla="*/ 118691 w 762634"/>
              <a:gd name="connsiteY106" fmla="*/ 636216 h 1208038"/>
              <a:gd name="connsiteX107" fmla="*/ 77479 w 762634"/>
              <a:gd name="connsiteY107" fmla="*/ 628489 h 1208038"/>
              <a:gd name="connsiteX108" fmla="*/ 85205 w 762634"/>
              <a:gd name="connsiteY108" fmla="*/ 605307 h 1208038"/>
              <a:gd name="connsiteX109" fmla="*/ 110963 w 762634"/>
              <a:gd name="connsiteY109" fmla="*/ 600155 h 1208038"/>
              <a:gd name="connsiteX110" fmla="*/ 118691 w 762634"/>
              <a:gd name="connsiteY110" fmla="*/ 574399 h 1208038"/>
              <a:gd name="connsiteX111" fmla="*/ 90357 w 762634"/>
              <a:gd name="connsiteY111" fmla="*/ 571822 h 1208038"/>
              <a:gd name="connsiteX112" fmla="*/ 103236 w 762634"/>
              <a:gd name="connsiteY112" fmla="*/ 538337 h 1208038"/>
              <a:gd name="connsiteX113" fmla="*/ 80055 w 762634"/>
              <a:gd name="connsiteY113" fmla="*/ 543488 h 1208038"/>
              <a:gd name="connsiteX114" fmla="*/ 59448 w 762634"/>
              <a:gd name="connsiteY114" fmla="*/ 561519 h 1208038"/>
              <a:gd name="connsiteX115" fmla="*/ 49145 w 762634"/>
              <a:gd name="connsiteY115" fmla="*/ 540913 h 1208038"/>
              <a:gd name="connsiteX116" fmla="*/ 38842 w 762634"/>
              <a:gd name="connsiteY116" fmla="*/ 525458 h 1208038"/>
              <a:gd name="connsiteX117" fmla="*/ 31115 w 762634"/>
              <a:gd name="connsiteY117" fmla="*/ 499700 h 1208038"/>
              <a:gd name="connsiteX118" fmla="*/ 13084 w 762634"/>
              <a:gd name="connsiteY118" fmla="*/ 486821 h 1208038"/>
              <a:gd name="connsiteX119" fmla="*/ 205 w 762634"/>
              <a:gd name="connsiteY119" fmla="*/ 455913 h 1208038"/>
              <a:gd name="connsiteX120" fmla="*/ 23387 w 762634"/>
              <a:gd name="connsiteY120" fmla="*/ 448185 h 1208038"/>
              <a:gd name="connsiteX121" fmla="*/ 25963 w 762634"/>
              <a:gd name="connsiteY121" fmla="*/ 409548 h 1208038"/>
              <a:gd name="connsiteX122" fmla="*/ 56872 w 762634"/>
              <a:gd name="connsiteY122" fmla="*/ 406972 h 1208038"/>
              <a:gd name="connsiteX123" fmla="*/ 64599 w 762634"/>
              <a:gd name="connsiteY123" fmla="*/ 404397 h 1208038"/>
              <a:gd name="connsiteX124" fmla="*/ 82630 w 762634"/>
              <a:gd name="connsiteY124" fmla="*/ 399245 h 1208038"/>
              <a:gd name="connsiteX125" fmla="*/ 90357 w 762634"/>
              <a:gd name="connsiteY125" fmla="*/ 394094 h 1208038"/>
              <a:gd name="connsiteX126" fmla="*/ 98084 w 762634"/>
              <a:gd name="connsiteY126" fmla="*/ 378639 h 1208038"/>
              <a:gd name="connsiteX127" fmla="*/ 90357 w 762634"/>
              <a:gd name="connsiteY127" fmla="*/ 376063 h 1208038"/>
              <a:gd name="connsiteX128" fmla="*/ 85206 w 762634"/>
              <a:gd name="connsiteY128" fmla="*/ 373487 h 1208038"/>
              <a:gd name="connsiteX129" fmla="*/ 72326 w 762634"/>
              <a:gd name="connsiteY129" fmla="*/ 363184 h 1208038"/>
              <a:gd name="connsiteX130" fmla="*/ 62024 w 762634"/>
              <a:gd name="connsiteY130" fmla="*/ 334851 h 1208038"/>
              <a:gd name="connsiteX131" fmla="*/ 85206 w 762634"/>
              <a:gd name="connsiteY131" fmla="*/ 316821 h 1208038"/>
              <a:gd name="connsiteX132" fmla="*/ 69750 w 762634"/>
              <a:gd name="connsiteY132" fmla="*/ 293638 h 1208038"/>
              <a:gd name="connsiteX133" fmla="*/ 59447 w 762634"/>
              <a:gd name="connsiteY133" fmla="*/ 267880 h 1208038"/>
              <a:gd name="connsiteX134" fmla="*/ 87781 w 762634"/>
              <a:gd name="connsiteY134" fmla="*/ 244699 h 1208038"/>
              <a:gd name="connsiteX135" fmla="*/ 77478 w 762634"/>
              <a:gd name="connsiteY135" fmla="*/ 234396 h 1208038"/>
              <a:gd name="connsiteX136" fmla="*/ 80054 w 762634"/>
              <a:gd name="connsiteY136" fmla="*/ 218940 h 1208038"/>
              <a:gd name="connsiteX137" fmla="*/ 72326 w 762634"/>
              <a:gd name="connsiteY137" fmla="*/ 175153 h 1208038"/>
              <a:gd name="connsiteX138" fmla="*/ 64599 w 762634"/>
              <a:gd name="connsiteY138" fmla="*/ 146819 h 1208038"/>
              <a:gd name="connsiteX139" fmla="*/ 77479 w 762634"/>
              <a:gd name="connsiteY139" fmla="*/ 131365 h 1208038"/>
              <a:gd name="connsiteX140" fmla="*/ 100660 w 762634"/>
              <a:gd name="connsiteY140" fmla="*/ 146819 h 1208038"/>
              <a:gd name="connsiteX141" fmla="*/ 123842 w 762634"/>
              <a:gd name="connsiteY141" fmla="*/ 126213 h 1208038"/>
              <a:gd name="connsiteX0" fmla="*/ 123842 w 762634"/>
              <a:gd name="connsiteY0" fmla="*/ 126213 h 1208038"/>
              <a:gd name="connsiteX1" fmla="*/ 121266 w 762634"/>
              <a:gd name="connsiteY1" fmla="*/ 162274 h 1208038"/>
              <a:gd name="connsiteX2" fmla="*/ 203691 w 762634"/>
              <a:gd name="connsiteY2" fmla="*/ 162274 h 1208038"/>
              <a:gd name="connsiteX3" fmla="*/ 358238 w 762634"/>
              <a:gd name="connsiteY3" fmla="*/ 170001 h 1208038"/>
              <a:gd name="connsiteX4" fmla="*/ 353086 w 762634"/>
              <a:gd name="connsiteY4" fmla="*/ 100455 h 1208038"/>
              <a:gd name="connsiteX5" fmla="*/ 373692 w 762634"/>
              <a:gd name="connsiteY5" fmla="*/ 87576 h 1208038"/>
              <a:gd name="connsiteX6" fmla="*/ 371117 w 762634"/>
              <a:gd name="connsiteY6" fmla="*/ 0 h 1208038"/>
              <a:gd name="connsiteX7" fmla="*/ 399450 w 762634"/>
              <a:gd name="connsiteY7" fmla="*/ 2576 h 1208038"/>
              <a:gd name="connsiteX8" fmla="*/ 448390 w 762634"/>
              <a:gd name="connsiteY8" fmla="*/ 15455 h 1208038"/>
              <a:gd name="connsiteX9" fmla="*/ 484451 w 762634"/>
              <a:gd name="connsiteY9" fmla="*/ 69546 h 1208038"/>
              <a:gd name="connsiteX10" fmla="*/ 538542 w 762634"/>
              <a:gd name="connsiteY10" fmla="*/ 74697 h 1208038"/>
              <a:gd name="connsiteX11" fmla="*/ 584906 w 762634"/>
              <a:gd name="connsiteY11" fmla="*/ 128789 h 1208038"/>
              <a:gd name="connsiteX12" fmla="*/ 592633 w 762634"/>
              <a:gd name="connsiteY12" fmla="*/ 154547 h 1208038"/>
              <a:gd name="connsiteX13" fmla="*/ 641573 w 762634"/>
              <a:gd name="connsiteY13" fmla="*/ 164850 h 1208038"/>
              <a:gd name="connsiteX14" fmla="*/ 641573 w 762634"/>
              <a:gd name="connsiteY14" fmla="*/ 164850 h 1208038"/>
              <a:gd name="connsiteX15" fmla="*/ 675058 w 762634"/>
              <a:gd name="connsiteY15" fmla="*/ 172577 h 1208038"/>
              <a:gd name="connsiteX16" fmla="*/ 698240 w 762634"/>
              <a:gd name="connsiteY16" fmla="*/ 234396 h 1208038"/>
              <a:gd name="connsiteX17" fmla="*/ 708543 w 762634"/>
              <a:gd name="connsiteY17" fmla="*/ 314245 h 1208038"/>
              <a:gd name="connsiteX18" fmla="*/ 736877 w 762634"/>
              <a:gd name="connsiteY18" fmla="*/ 329699 h 1208038"/>
              <a:gd name="connsiteX19" fmla="*/ 752331 w 762634"/>
              <a:gd name="connsiteY19" fmla="*/ 334851 h 1208038"/>
              <a:gd name="connsiteX20" fmla="*/ 757483 w 762634"/>
              <a:gd name="connsiteY20" fmla="*/ 365760 h 1208038"/>
              <a:gd name="connsiteX21" fmla="*/ 762634 w 762634"/>
              <a:gd name="connsiteY21" fmla="*/ 378639 h 1208038"/>
              <a:gd name="connsiteX22" fmla="*/ 703391 w 762634"/>
              <a:gd name="connsiteY22" fmla="*/ 430154 h 1208038"/>
              <a:gd name="connsiteX23" fmla="*/ 693088 w 762634"/>
              <a:gd name="connsiteY23" fmla="*/ 458488 h 1208038"/>
              <a:gd name="connsiteX24" fmla="*/ 705967 w 762634"/>
              <a:gd name="connsiteY24" fmla="*/ 507428 h 1208038"/>
              <a:gd name="connsiteX25" fmla="*/ 626118 w 762634"/>
              <a:gd name="connsiteY25" fmla="*/ 607883 h 1208038"/>
              <a:gd name="connsiteX26" fmla="*/ 669906 w 762634"/>
              <a:gd name="connsiteY26" fmla="*/ 615610 h 1208038"/>
              <a:gd name="connsiteX27" fmla="*/ 633846 w 762634"/>
              <a:gd name="connsiteY27" fmla="*/ 636216 h 1208038"/>
              <a:gd name="connsiteX28" fmla="*/ 662179 w 762634"/>
              <a:gd name="connsiteY28" fmla="*/ 661974 h 1208038"/>
              <a:gd name="connsiteX29" fmla="*/ 654452 w 762634"/>
              <a:gd name="connsiteY29" fmla="*/ 674853 h 1208038"/>
              <a:gd name="connsiteX30" fmla="*/ 636421 w 762634"/>
              <a:gd name="connsiteY30" fmla="*/ 672277 h 1208038"/>
              <a:gd name="connsiteX31" fmla="*/ 636421 w 762634"/>
              <a:gd name="connsiteY31" fmla="*/ 687732 h 1208038"/>
              <a:gd name="connsiteX32" fmla="*/ 608087 w 762634"/>
              <a:gd name="connsiteY32" fmla="*/ 695459 h 1208038"/>
              <a:gd name="connsiteX33" fmla="*/ 608088 w 762634"/>
              <a:gd name="connsiteY33" fmla="*/ 795914 h 1208038"/>
              <a:gd name="connsiteX34" fmla="*/ 590057 w 762634"/>
              <a:gd name="connsiteY34" fmla="*/ 806217 h 1208038"/>
              <a:gd name="connsiteX35" fmla="*/ 605512 w 762634"/>
              <a:gd name="connsiteY35" fmla="*/ 834551 h 1208038"/>
              <a:gd name="connsiteX36" fmla="*/ 597785 w 762634"/>
              <a:gd name="connsiteY36" fmla="*/ 855157 h 1208038"/>
              <a:gd name="connsiteX37" fmla="*/ 584906 w 762634"/>
              <a:gd name="connsiteY37" fmla="*/ 865460 h 1208038"/>
              <a:gd name="connsiteX38" fmla="*/ 579754 w 762634"/>
              <a:gd name="connsiteY38" fmla="*/ 950461 h 1208038"/>
              <a:gd name="connsiteX39" fmla="*/ 528239 w 762634"/>
              <a:gd name="connsiteY39" fmla="*/ 947885 h 1208038"/>
              <a:gd name="connsiteX40" fmla="*/ 520511 w 762634"/>
              <a:gd name="connsiteY40" fmla="*/ 981370 h 1208038"/>
              <a:gd name="connsiteX41" fmla="*/ 520511 w 762634"/>
              <a:gd name="connsiteY41" fmla="*/ 1022583 h 1208038"/>
              <a:gd name="connsiteX42" fmla="*/ 569451 w 762634"/>
              <a:gd name="connsiteY42" fmla="*/ 1020007 h 1208038"/>
              <a:gd name="connsiteX43" fmla="*/ 574603 w 762634"/>
              <a:gd name="connsiteY43" fmla="*/ 1048340 h 1208038"/>
              <a:gd name="connsiteX44" fmla="*/ 572027 w 762634"/>
              <a:gd name="connsiteY44" fmla="*/ 1071522 h 1208038"/>
              <a:gd name="connsiteX45" fmla="*/ 559148 w 762634"/>
              <a:gd name="connsiteY45" fmla="*/ 1086977 h 1208038"/>
              <a:gd name="connsiteX46" fmla="*/ 528239 w 762634"/>
              <a:gd name="connsiteY46" fmla="*/ 1099856 h 1208038"/>
              <a:gd name="connsiteX47" fmla="*/ 525663 w 762634"/>
              <a:gd name="connsiteY47" fmla="*/ 1107583 h 1208038"/>
              <a:gd name="connsiteX48" fmla="*/ 507633 w 762634"/>
              <a:gd name="connsiteY48" fmla="*/ 1102432 h 1208038"/>
              <a:gd name="connsiteX49" fmla="*/ 494754 w 762634"/>
              <a:gd name="connsiteY49" fmla="*/ 1105007 h 1208038"/>
              <a:gd name="connsiteX50" fmla="*/ 497329 w 762634"/>
              <a:gd name="connsiteY50" fmla="*/ 1117886 h 1208038"/>
              <a:gd name="connsiteX51" fmla="*/ 507633 w 762634"/>
              <a:gd name="connsiteY51" fmla="*/ 1133341 h 1208038"/>
              <a:gd name="connsiteX52" fmla="*/ 502481 w 762634"/>
              <a:gd name="connsiteY52" fmla="*/ 1141068 h 1208038"/>
              <a:gd name="connsiteX53" fmla="*/ 471572 w 762634"/>
              <a:gd name="connsiteY53" fmla="*/ 1135917 h 1208038"/>
              <a:gd name="connsiteX54" fmla="*/ 466420 w 762634"/>
              <a:gd name="connsiteY54" fmla="*/ 1128189 h 1208038"/>
              <a:gd name="connsiteX55" fmla="*/ 463844 w 762634"/>
              <a:gd name="connsiteY55" fmla="*/ 1120462 h 1208038"/>
              <a:gd name="connsiteX56" fmla="*/ 448390 w 762634"/>
              <a:gd name="connsiteY56" fmla="*/ 1110159 h 1208038"/>
              <a:gd name="connsiteX57" fmla="*/ 443238 w 762634"/>
              <a:gd name="connsiteY57" fmla="*/ 1105007 h 1208038"/>
              <a:gd name="connsiteX58" fmla="*/ 435511 w 762634"/>
              <a:gd name="connsiteY58" fmla="*/ 1156523 h 1208038"/>
              <a:gd name="connsiteX59" fmla="*/ 399450 w 762634"/>
              <a:gd name="connsiteY59" fmla="*/ 1153947 h 1208038"/>
              <a:gd name="connsiteX60" fmla="*/ 386571 w 762634"/>
              <a:gd name="connsiteY60" fmla="*/ 1171977 h 1208038"/>
              <a:gd name="connsiteX61" fmla="*/ 378844 w 762634"/>
              <a:gd name="connsiteY61" fmla="*/ 1197735 h 1208038"/>
              <a:gd name="connsiteX62" fmla="*/ 363389 w 762634"/>
              <a:gd name="connsiteY62" fmla="*/ 1202887 h 1208038"/>
              <a:gd name="connsiteX63" fmla="*/ 355662 w 762634"/>
              <a:gd name="connsiteY63" fmla="*/ 1205463 h 1208038"/>
              <a:gd name="connsiteX64" fmla="*/ 347935 w 762634"/>
              <a:gd name="connsiteY64" fmla="*/ 1208038 h 1208038"/>
              <a:gd name="connsiteX65" fmla="*/ 314449 w 762634"/>
              <a:gd name="connsiteY65" fmla="*/ 1205463 h 1208038"/>
              <a:gd name="connsiteX66" fmla="*/ 298995 w 762634"/>
              <a:gd name="connsiteY66" fmla="*/ 1200311 h 1208038"/>
              <a:gd name="connsiteX67" fmla="*/ 291268 w 762634"/>
              <a:gd name="connsiteY67" fmla="*/ 1197735 h 1208038"/>
              <a:gd name="connsiteX68" fmla="*/ 280964 w 762634"/>
              <a:gd name="connsiteY68" fmla="*/ 1182281 h 1208038"/>
              <a:gd name="connsiteX69" fmla="*/ 275813 w 762634"/>
              <a:gd name="connsiteY69" fmla="*/ 1174553 h 1208038"/>
              <a:gd name="connsiteX70" fmla="*/ 270661 w 762634"/>
              <a:gd name="connsiteY70" fmla="*/ 1156523 h 1208038"/>
              <a:gd name="connsiteX71" fmla="*/ 273237 w 762634"/>
              <a:gd name="connsiteY71" fmla="*/ 1146220 h 1208038"/>
              <a:gd name="connsiteX72" fmla="*/ 280964 w 762634"/>
              <a:gd name="connsiteY72" fmla="*/ 1143644 h 1208038"/>
              <a:gd name="connsiteX73" fmla="*/ 283540 w 762634"/>
              <a:gd name="connsiteY73" fmla="*/ 1135917 h 1208038"/>
              <a:gd name="connsiteX74" fmla="*/ 280964 w 762634"/>
              <a:gd name="connsiteY74" fmla="*/ 1120462 h 1208038"/>
              <a:gd name="connsiteX75" fmla="*/ 273237 w 762634"/>
              <a:gd name="connsiteY75" fmla="*/ 1117886 h 1208038"/>
              <a:gd name="connsiteX76" fmla="*/ 255207 w 762634"/>
              <a:gd name="connsiteY76" fmla="*/ 1115310 h 1208038"/>
              <a:gd name="connsiteX77" fmla="*/ 250055 w 762634"/>
              <a:gd name="connsiteY77" fmla="*/ 1107583 h 1208038"/>
              <a:gd name="connsiteX78" fmla="*/ 275813 w 762634"/>
              <a:gd name="connsiteY78" fmla="*/ 1097280 h 1208038"/>
              <a:gd name="connsiteX79" fmla="*/ 273237 w 762634"/>
              <a:gd name="connsiteY79" fmla="*/ 1084401 h 1208038"/>
              <a:gd name="connsiteX80" fmla="*/ 252631 w 762634"/>
              <a:gd name="connsiteY80" fmla="*/ 1066371 h 1208038"/>
              <a:gd name="connsiteX81" fmla="*/ 237176 w 762634"/>
              <a:gd name="connsiteY81" fmla="*/ 1061219 h 1208038"/>
              <a:gd name="connsiteX82" fmla="*/ 213994 w 762634"/>
              <a:gd name="connsiteY82" fmla="*/ 1068947 h 1208038"/>
              <a:gd name="connsiteX83" fmla="*/ 213994 w 762634"/>
              <a:gd name="connsiteY83" fmla="*/ 1071522 h 1208038"/>
              <a:gd name="connsiteX84" fmla="*/ 162479 w 762634"/>
              <a:gd name="connsiteY84" fmla="*/ 1076674 h 1208038"/>
              <a:gd name="connsiteX85" fmla="*/ 167630 w 762634"/>
              <a:gd name="connsiteY85" fmla="*/ 1058643 h 1208038"/>
              <a:gd name="connsiteX86" fmla="*/ 154751 w 762634"/>
              <a:gd name="connsiteY86" fmla="*/ 1001976 h 1208038"/>
              <a:gd name="connsiteX87" fmla="*/ 167630 w 762634"/>
              <a:gd name="connsiteY87" fmla="*/ 978794 h 1208038"/>
              <a:gd name="connsiteX88" fmla="*/ 190813 w 762634"/>
              <a:gd name="connsiteY88" fmla="*/ 940158 h 1208038"/>
              <a:gd name="connsiteX89" fmla="*/ 198540 w 762634"/>
              <a:gd name="connsiteY89" fmla="*/ 891218 h 1208038"/>
              <a:gd name="connsiteX90" fmla="*/ 201115 w 762634"/>
              <a:gd name="connsiteY90" fmla="*/ 875763 h 1208038"/>
              <a:gd name="connsiteX91" fmla="*/ 198540 w 762634"/>
              <a:gd name="connsiteY91" fmla="*/ 857733 h 1208038"/>
              <a:gd name="connsiteX92" fmla="*/ 193388 w 762634"/>
              <a:gd name="connsiteY92" fmla="*/ 850006 h 1208038"/>
              <a:gd name="connsiteX93" fmla="*/ 185661 w 762634"/>
              <a:gd name="connsiteY93" fmla="*/ 847430 h 1208038"/>
              <a:gd name="connsiteX94" fmla="*/ 144448 w 762634"/>
              <a:gd name="connsiteY94" fmla="*/ 834551 h 1208038"/>
              <a:gd name="connsiteX95" fmla="*/ 149600 w 762634"/>
              <a:gd name="connsiteY95" fmla="*/ 826824 h 1208038"/>
              <a:gd name="connsiteX96" fmla="*/ 154751 w 762634"/>
              <a:gd name="connsiteY96" fmla="*/ 813945 h 1208038"/>
              <a:gd name="connsiteX97" fmla="*/ 165055 w 762634"/>
              <a:gd name="connsiteY97" fmla="*/ 790763 h 1208038"/>
              <a:gd name="connsiteX98" fmla="*/ 167630 w 762634"/>
              <a:gd name="connsiteY98" fmla="*/ 783036 h 1208038"/>
              <a:gd name="connsiteX99" fmla="*/ 170206 w 762634"/>
              <a:gd name="connsiteY99" fmla="*/ 775308 h 1208038"/>
              <a:gd name="connsiteX100" fmla="*/ 159903 w 762634"/>
              <a:gd name="connsiteY100" fmla="*/ 752126 h 1208038"/>
              <a:gd name="connsiteX101" fmla="*/ 149600 w 762634"/>
              <a:gd name="connsiteY101" fmla="*/ 736671 h 1208038"/>
              <a:gd name="connsiteX102" fmla="*/ 118691 w 762634"/>
              <a:gd name="connsiteY102" fmla="*/ 731520 h 1208038"/>
              <a:gd name="connsiteX103" fmla="*/ 103237 w 762634"/>
              <a:gd name="connsiteY103" fmla="*/ 700611 h 1208038"/>
              <a:gd name="connsiteX104" fmla="*/ 110963 w 762634"/>
              <a:gd name="connsiteY104" fmla="*/ 667125 h 1208038"/>
              <a:gd name="connsiteX105" fmla="*/ 128994 w 762634"/>
              <a:gd name="connsiteY105" fmla="*/ 649095 h 1208038"/>
              <a:gd name="connsiteX106" fmla="*/ 118691 w 762634"/>
              <a:gd name="connsiteY106" fmla="*/ 636216 h 1208038"/>
              <a:gd name="connsiteX107" fmla="*/ 77479 w 762634"/>
              <a:gd name="connsiteY107" fmla="*/ 628489 h 1208038"/>
              <a:gd name="connsiteX108" fmla="*/ 85205 w 762634"/>
              <a:gd name="connsiteY108" fmla="*/ 605307 h 1208038"/>
              <a:gd name="connsiteX109" fmla="*/ 110963 w 762634"/>
              <a:gd name="connsiteY109" fmla="*/ 600155 h 1208038"/>
              <a:gd name="connsiteX110" fmla="*/ 118691 w 762634"/>
              <a:gd name="connsiteY110" fmla="*/ 574399 h 1208038"/>
              <a:gd name="connsiteX111" fmla="*/ 90357 w 762634"/>
              <a:gd name="connsiteY111" fmla="*/ 571822 h 1208038"/>
              <a:gd name="connsiteX112" fmla="*/ 103236 w 762634"/>
              <a:gd name="connsiteY112" fmla="*/ 538337 h 1208038"/>
              <a:gd name="connsiteX113" fmla="*/ 80055 w 762634"/>
              <a:gd name="connsiteY113" fmla="*/ 543488 h 1208038"/>
              <a:gd name="connsiteX114" fmla="*/ 59448 w 762634"/>
              <a:gd name="connsiteY114" fmla="*/ 561519 h 1208038"/>
              <a:gd name="connsiteX115" fmla="*/ 49145 w 762634"/>
              <a:gd name="connsiteY115" fmla="*/ 540913 h 1208038"/>
              <a:gd name="connsiteX116" fmla="*/ 38842 w 762634"/>
              <a:gd name="connsiteY116" fmla="*/ 525458 h 1208038"/>
              <a:gd name="connsiteX117" fmla="*/ 31115 w 762634"/>
              <a:gd name="connsiteY117" fmla="*/ 499700 h 1208038"/>
              <a:gd name="connsiteX118" fmla="*/ 13084 w 762634"/>
              <a:gd name="connsiteY118" fmla="*/ 486821 h 1208038"/>
              <a:gd name="connsiteX119" fmla="*/ 205 w 762634"/>
              <a:gd name="connsiteY119" fmla="*/ 455913 h 1208038"/>
              <a:gd name="connsiteX120" fmla="*/ 23387 w 762634"/>
              <a:gd name="connsiteY120" fmla="*/ 448185 h 1208038"/>
              <a:gd name="connsiteX121" fmla="*/ 25963 w 762634"/>
              <a:gd name="connsiteY121" fmla="*/ 409548 h 1208038"/>
              <a:gd name="connsiteX122" fmla="*/ 56872 w 762634"/>
              <a:gd name="connsiteY122" fmla="*/ 406972 h 1208038"/>
              <a:gd name="connsiteX123" fmla="*/ 64599 w 762634"/>
              <a:gd name="connsiteY123" fmla="*/ 404397 h 1208038"/>
              <a:gd name="connsiteX124" fmla="*/ 82630 w 762634"/>
              <a:gd name="connsiteY124" fmla="*/ 399245 h 1208038"/>
              <a:gd name="connsiteX125" fmla="*/ 90357 w 762634"/>
              <a:gd name="connsiteY125" fmla="*/ 394094 h 1208038"/>
              <a:gd name="connsiteX126" fmla="*/ 98084 w 762634"/>
              <a:gd name="connsiteY126" fmla="*/ 378639 h 1208038"/>
              <a:gd name="connsiteX127" fmla="*/ 90357 w 762634"/>
              <a:gd name="connsiteY127" fmla="*/ 376063 h 1208038"/>
              <a:gd name="connsiteX128" fmla="*/ 85206 w 762634"/>
              <a:gd name="connsiteY128" fmla="*/ 373487 h 1208038"/>
              <a:gd name="connsiteX129" fmla="*/ 72326 w 762634"/>
              <a:gd name="connsiteY129" fmla="*/ 363184 h 1208038"/>
              <a:gd name="connsiteX130" fmla="*/ 62024 w 762634"/>
              <a:gd name="connsiteY130" fmla="*/ 334851 h 1208038"/>
              <a:gd name="connsiteX131" fmla="*/ 85206 w 762634"/>
              <a:gd name="connsiteY131" fmla="*/ 316821 h 1208038"/>
              <a:gd name="connsiteX132" fmla="*/ 69750 w 762634"/>
              <a:gd name="connsiteY132" fmla="*/ 293638 h 1208038"/>
              <a:gd name="connsiteX133" fmla="*/ 67175 w 762634"/>
              <a:gd name="connsiteY133" fmla="*/ 275608 h 1208038"/>
              <a:gd name="connsiteX134" fmla="*/ 87781 w 762634"/>
              <a:gd name="connsiteY134" fmla="*/ 244699 h 1208038"/>
              <a:gd name="connsiteX135" fmla="*/ 77478 w 762634"/>
              <a:gd name="connsiteY135" fmla="*/ 234396 h 1208038"/>
              <a:gd name="connsiteX136" fmla="*/ 80054 w 762634"/>
              <a:gd name="connsiteY136" fmla="*/ 218940 h 1208038"/>
              <a:gd name="connsiteX137" fmla="*/ 72326 w 762634"/>
              <a:gd name="connsiteY137" fmla="*/ 175153 h 1208038"/>
              <a:gd name="connsiteX138" fmla="*/ 64599 w 762634"/>
              <a:gd name="connsiteY138" fmla="*/ 146819 h 1208038"/>
              <a:gd name="connsiteX139" fmla="*/ 77479 w 762634"/>
              <a:gd name="connsiteY139" fmla="*/ 131365 h 1208038"/>
              <a:gd name="connsiteX140" fmla="*/ 100660 w 762634"/>
              <a:gd name="connsiteY140" fmla="*/ 146819 h 1208038"/>
              <a:gd name="connsiteX141" fmla="*/ 123842 w 762634"/>
              <a:gd name="connsiteY141" fmla="*/ 126213 h 1208038"/>
              <a:gd name="connsiteX0" fmla="*/ 123842 w 762634"/>
              <a:gd name="connsiteY0" fmla="*/ 126213 h 1208038"/>
              <a:gd name="connsiteX1" fmla="*/ 121266 w 762634"/>
              <a:gd name="connsiteY1" fmla="*/ 162274 h 1208038"/>
              <a:gd name="connsiteX2" fmla="*/ 203691 w 762634"/>
              <a:gd name="connsiteY2" fmla="*/ 162274 h 1208038"/>
              <a:gd name="connsiteX3" fmla="*/ 358238 w 762634"/>
              <a:gd name="connsiteY3" fmla="*/ 170001 h 1208038"/>
              <a:gd name="connsiteX4" fmla="*/ 353086 w 762634"/>
              <a:gd name="connsiteY4" fmla="*/ 100455 h 1208038"/>
              <a:gd name="connsiteX5" fmla="*/ 373692 w 762634"/>
              <a:gd name="connsiteY5" fmla="*/ 87576 h 1208038"/>
              <a:gd name="connsiteX6" fmla="*/ 371117 w 762634"/>
              <a:gd name="connsiteY6" fmla="*/ 0 h 1208038"/>
              <a:gd name="connsiteX7" fmla="*/ 399450 w 762634"/>
              <a:gd name="connsiteY7" fmla="*/ 2576 h 1208038"/>
              <a:gd name="connsiteX8" fmla="*/ 448390 w 762634"/>
              <a:gd name="connsiteY8" fmla="*/ 15455 h 1208038"/>
              <a:gd name="connsiteX9" fmla="*/ 484451 w 762634"/>
              <a:gd name="connsiteY9" fmla="*/ 69546 h 1208038"/>
              <a:gd name="connsiteX10" fmla="*/ 538542 w 762634"/>
              <a:gd name="connsiteY10" fmla="*/ 74697 h 1208038"/>
              <a:gd name="connsiteX11" fmla="*/ 584906 w 762634"/>
              <a:gd name="connsiteY11" fmla="*/ 128789 h 1208038"/>
              <a:gd name="connsiteX12" fmla="*/ 592633 w 762634"/>
              <a:gd name="connsiteY12" fmla="*/ 154547 h 1208038"/>
              <a:gd name="connsiteX13" fmla="*/ 641573 w 762634"/>
              <a:gd name="connsiteY13" fmla="*/ 164850 h 1208038"/>
              <a:gd name="connsiteX14" fmla="*/ 641573 w 762634"/>
              <a:gd name="connsiteY14" fmla="*/ 164850 h 1208038"/>
              <a:gd name="connsiteX15" fmla="*/ 675058 w 762634"/>
              <a:gd name="connsiteY15" fmla="*/ 172577 h 1208038"/>
              <a:gd name="connsiteX16" fmla="*/ 698240 w 762634"/>
              <a:gd name="connsiteY16" fmla="*/ 234396 h 1208038"/>
              <a:gd name="connsiteX17" fmla="*/ 708543 w 762634"/>
              <a:gd name="connsiteY17" fmla="*/ 314245 h 1208038"/>
              <a:gd name="connsiteX18" fmla="*/ 736877 w 762634"/>
              <a:gd name="connsiteY18" fmla="*/ 329699 h 1208038"/>
              <a:gd name="connsiteX19" fmla="*/ 752331 w 762634"/>
              <a:gd name="connsiteY19" fmla="*/ 334851 h 1208038"/>
              <a:gd name="connsiteX20" fmla="*/ 757483 w 762634"/>
              <a:gd name="connsiteY20" fmla="*/ 365760 h 1208038"/>
              <a:gd name="connsiteX21" fmla="*/ 762634 w 762634"/>
              <a:gd name="connsiteY21" fmla="*/ 378639 h 1208038"/>
              <a:gd name="connsiteX22" fmla="*/ 703391 w 762634"/>
              <a:gd name="connsiteY22" fmla="*/ 430154 h 1208038"/>
              <a:gd name="connsiteX23" fmla="*/ 693088 w 762634"/>
              <a:gd name="connsiteY23" fmla="*/ 458488 h 1208038"/>
              <a:gd name="connsiteX24" fmla="*/ 705967 w 762634"/>
              <a:gd name="connsiteY24" fmla="*/ 507428 h 1208038"/>
              <a:gd name="connsiteX25" fmla="*/ 626118 w 762634"/>
              <a:gd name="connsiteY25" fmla="*/ 607883 h 1208038"/>
              <a:gd name="connsiteX26" fmla="*/ 669906 w 762634"/>
              <a:gd name="connsiteY26" fmla="*/ 615610 h 1208038"/>
              <a:gd name="connsiteX27" fmla="*/ 633846 w 762634"/>
              <a:gd name="connsiteY27" fmla="*/ 636216 h 1208038"/>
              <a:gd name="connsiteX28" fmla="*/ 662179 w 762634"/>
              <a:gd name="connsiteY28" fmla="*/ 661974 h 1208038"/>
              <a:gd name="connsiteX29" fmla="*/ 654452 w 762634"/>
              <a:gd name="connsiteY29" fmla="*/ 674853 h 1208038"/>
              <a:gd name="connsiteX30" fmla="*/ 636421 w 762634"/>
              <a:gd name="connsiteY30" fmla="*/ 672277 h 1208038"/>
              <a:gd name="connsiteX31" fmla="*/ 636421 w 762634"/>
              <a:gd name="connsiteY31" fmla="*/ 687732 h 1208038"/>
              <a:gd name="connsiteX32" fmla="*/ 608087 w 762634"/>
              <a:gd name="connsiteY32" fmla="*/ 695459 h 1208038"/>
              <a:gd name="connsiteX33" fmla="*/ 608088 w 762634"/>
              <a:gd name="connsiteY33" fmla="*/ 795914 h 1208038"/>
              <a:gd name="connsiteX34" fmla="*/ 590057 w 762634"/>
              <a:gd name="connsiteY34" fmla="*/ 806217 h 1208038"/>
              <a:gd name="connsiteX35" fmla="*/ 605512 w 762634"/>
              <a:gd name="connsiteY35" fmla="*/ 834551 h 1208038"/>
              <a:gd name="connsiteX36" fmla="*/ 597785 w 762634"/>
              <a:gd name="connsiteY36" fmla="*/ 855157 h 1208038"/>
              <a:gd name="connsiteX37" fmla="*/ 584906 w 762634"/>
              <a:gd name="connsiteY37" fmla="*/ 865460 h 1208038"/>
              <a:gd name="connsiteX38" fmla="*/ 579754 w 762634"/>
              <a:gd name="connsiteY38" fmla="*/ 950461 h 1208038"/>
              <a:gd name="connsiteX39" fmla="*/ 528239 w 762634"/>
              <a:gd name="connsiteY39" fmla="*/ 947885 h 1208038"/>
              <a:gd name="connsiteX40" fmla="*/ 520511 w 762634"/>
              <a:gd name="connsiteY40" fmla="*/ 981370 h 1208038"/>
              <a:gd name="connsiteX41" fmla="*/ 520511 w 762634"/>
              <a:gd name="connsiteY41" fmla="*/ 1022583 h 1208038"/>
              <a:gd name="connsiteX42" fmla="*/ 569451 w 762634"/>
              <a:gd name="connsiteY42" fmla="*/ 1020007 h 1208038"/>
              <a:gd name="connsiteX43" fmla="*/ 574603 w 762634"/>
              <a:gd name="connsiteY43" fmla="*/ 1048340 h 1208038"/>
              <a:gd name="connsiteX44" fmla="*/ 572027 w 762634"/>
              <a:gd name="connsiteY44" fmla="*/ 1071522 h 1208038"/>
              <a:gd name="connsiteX45" fmla="*/ 559148 w 762634"/>
              <a:gd name="connsiteY45" fmla="*/ 1086977 h 1208038"/>
              <a:gd name="connsiteX46" fmla="*/ 528239 w 762634"/>
              <a:gd name="connsiteY46" fmla="*/ 1099856 h 1208038"/>
              <a:gd name="connsiteX47" fmla="*/ 525663 w 762634"/>
              <a:gd name="connsiteY47" fmla="*/ 1107583 h 1208038"/>
              <a:gd name="connsiteX48" fmla="*/ 507633 w 762634"/>
              <a:gd name="connsiteY48" fmla="*/ 1102432 h 1208038"/>
              <a:gd name="connsiteX49" fmla="*/ 494754 w 762634"/>
              <a:gd name="connsiteY49" fmla="*/ 1105007 h 1208038"/>
              <a:gd name="connsiteX50" fmla="*/ 497329 w 762634"/>
              <a:gd name="connsiteY50" fmla="*/ 1117886 h 1208038"/>
              <a:gd name="connsiteX51" fmla="*/ 507633 w 762634"/>
              <a:gd name="connsiteY51" fmla="*/ 1133341 h 1208038"/>
              <a:gd name="connsiteX52" fmla="*/ 502481 w 762634"/>
              <a:gd name="connsiteY52" fmla="*/ 1141068 h 1208038"/>
              <a:gd name="connsiteX53" fmla="*/ 471572 w 762634"/>
              <a:gd name="connsiteY53" fmla="*/ 1135917 h 1208038"/>
              <a:gd name="connsiteX54" fmla="*/ 466420 w 762634"/>
              <a:gd name="connsiteY54" fmla="*/ 1128189 h 1208038"/>
              <a:gd name="connsiteX55" fmla="*/ 463844 w 762634"/>
              <a:gd name="connsiteY55" fmla="*/ 1120462 h 1208038"/>
              <a:gd name="connsiteX56" fmla="*/ 448390 w 762634"/>
              <a:gd name="connsiteY56" fmla="*/ 1110159 h 1208038"/>
              <a:gd name="connsiteX57" fmla="*/ 443238 w 762634"/>
              <a:gd name="connsiteY57" fmla="*/ 1105007 h 1208038"/>
              <a:gd name="connsiteX58" fmla="*/ 435511 w 762634"/>
              <a:gd name="connsiteY58" fmla="*/ 1156523 h 1208038"/>
              <a:gd name="connsiteX59" fmla="*/ 399450 w 762634"/>
              <a:gd name="connsiteY59" fmla="*/ 1153947 h 1208038"/>
              <a:gd name="connsiteX60" fmla="*/ 386571 w 762634"/>
              <a:gd name="connsiteY60" fmla="*/ 1171977 h 1208038"/>
              <a:gd name="connsiteX61" fmla="*/ 378844 w 762634"/>
              <a:gd name="connsiteY61" fmla="*/ 1197735 h 1208038"/>
              <a:gd name="connsiteX62" fmla="*/ 363389 w 762634"/>
              <a:gd name="connsiteY62" fmla="*/ 1202887 h 1208038"/>
              <a:gd name="connsiteX63" fmla="*/ 355662 w 762634"/>
              <a:gd name="connsiteY63" fmla="*/ 1205463 h 1208038"/>
              <a:gd name="connsiteX64" fmla="*/ 347935 w 762634"/>
              <a:gd name="connsiteY64" fmla="*/ 1208038 h 1208038"/>
              <a:gd name="connsiteX65" fmla="*/ 314449 w 762634"/>
              <a:gd name="connsiteY65" fmla="*/ 1205463 h 1208038"/>
              <a:gd name="connsiteX66" fmla="*/ 298995 w 762634"/>
              <a:gd name="connsiteY66" fmla="*/ 1200311 h 1208038"/>
              <a:gd name="connsiteX67" fmla="*/ 291268 w 762634"/>
              <a:gd name="connsiteY67" fmla="*/ 1197735 h 1208038"/>
              <a:gd name="connsiteX68" fmla="*/ 280964 w 762634"/>
              <a:gd name="connsiteY68" fmla="*/ 1182281 h 1208038"/>
              <a:gd name="connsiteX69" fmla="*/ 275813 w 762634"/>
              <a:gd name="connsiteY69" fmla="*/ 1174553 h 1208038"/>
              <a:gd name="connsiteX70" fmla="*/ 270661 w 762634"/>
              <a:gd name="connsiteY70" fmla="*/ 1156523 h 1208038"/>
              <a:gd name="connsiteX71" fmla="*/ 273237 w 762634"/>
              <a:gd name="connsiteY71" fmla="*/ 1146220 h 1208038"/>
              <a:gd name="connsiteX72" fmla="*/ 280964 w 762634"/>
              <a:gd name="connsiteY72" fmla="*/ 1143644 h 1208038"/>
              <a:gd name="connsiteX73" fmla="*/ 283540 w 762634"/>
              <a:gd name="connsiteY73" fmla="*/ 1135917 h 1208038"/>
              <a:gd name="connsiteX74" fmla="*/ 280964 w 762634"/>
              <a:gd name="connsiteY74" fmla="*/ 1120462 h 1208038"/>
              <a:gd name="connsiteX75" fmla="*/ 273237 w 762634"/>
              <a:gd name="connsiteY75" fmla="*/ 1117886 h 1208038"/>
              <a:gd name="connsiteX76" fmla="*/ 255207 w 762634"/>
              <a:gd name="connsiteY76" fmla="*/ 1115310 h 1208038"/>
              <a:gd name="connsiteX77" fmla="*/ 250055 w 762634"/>
              <a:gd name="connsiteY77" fmla="*/ 1107583 h 1208038"/>
              <a:gd name="connsiteX78" fmla="*/ 275813 w 762634"/>
              <a:gd name="connsiteY78" fmla="*/ 1097280 h 1208038"/>
              <a:gd name="connsiteX79" fmla="*/ 273237 w 762634"/>
              <a:gd name="connsiteY79" fmla="*/ 1084401 h 1208038"/>
              <a:gd name="connsiteX80" fmla="*/ 252631 w 762634"/>
              <a:gd name="connsiteY80" fmla="*/ 1066371 h 1208038"/>
              <a:gd name="connsiteX81" fmla="*/ 237176 w 762634"/>
              <a:gd name="connsiteY81" fmla="*/ 1061219 h 1208038"/>
              <a:gd name="connsiteX82" fmla="*/ 213994 w 762634"/>
              <a:gd name="connsiteY82" fmla="*/ 1068947 h 1208038"/>
              <a:gd name="connsiteX83" fmla="*/ 213994 w 762634"/>
              <a:gd name="connsiteY83" fmla="*/ 1071522 h 1208038"/>
              <a:gd name="connsiteX84" fmla="*/ 162479 w 762634"/>
              <a:gd name="connsiteY84" fmla="*/ 1076674 h 1208038"/>
              <a:gd name="connsiteX85" fmla="*/ 167630 w 762634"/>
              <a:gd name="connsiteY85" fmla="*/ 1058643 h 1208038"/>
              <a:gd name="connsiteX86" fmla="*/ 154751 w 762634"/>
              <a:gd name="connsiteY86" fmla="*/ 1001976 h 1208038"/>
              <a:gd name="connsiteX87" fmla="*/ 167630 w 762634"/>
              <a:gd name="connsiteY87" fmla="*/ 978794 h 1208038"/>
              <a:gd name="connsiteX88" fmla="*/ 190813 w 762634"/>
              <a:gd name="connsiteY88" fmla="*/ 940158 h 1208038"/>
              <a:gd name="connsiteX89" fmla="*/ 198540 w 762634"/>
              <a:gd name="connsiteY89" fmla="*/ 891218 h 1208038"/>
              <a:gd name="connsiteX90" fmla="*/ 201115 w 762634"/>
              <a:gd name="connsiteY90" fmla="*/ 875763 h 1208038"/>
              <a:gd name="connsiteX91" fmla="*/ 198540 w 762634"/>
              <a:gd name="connsiteY91" fmla="*/ 857733 h 1208038"/>
              <a:gd name="connsiteX92" fmla="*/ 193388 w 762634"/>
              <a:gd name="connsiteY92" fmla="*/ 850006 h 1208038"/>
              <a:gd name="connsiteX93" fmla="*/ 185661 w 762634"/>
              <a:gd name="connsiteY93" fmla="*/ 847430 h 1208038"/>
              <a:gd name="connsiteX94" fmla="*/ 144448 w 762634"/>
              <a:gd name="connsiteY94" fmla="*/ 834551 h 1208038"/>
              <a:gd name="connsiteX95" fmla="*/ 149600 w 762634"/>
              <a:gd name="connsiteY95" fmla="*/ 826824 h 1208038"/>
              <a:gd name="connsiteX96" fmla="*/ 154751 w 762634"/>
              <a:gd name="connsiteY96" fmla="*/ 813945 h 1208038"/>
              <a:gd name="connsiteX97" fmla="*/ 165055 w 762634"/>
              <a:gd name="connsiteY97" fmla="*/ 790763 h 1208038"/>
              <a:gd name="connsiteX98" fmla="*/ 167630 w 762634"/>
              <a:gd name="connsiteY98" fmla="*/ 783036 h 1208038"/>
              <a:gd name="connsiteX99" fmla="*/ 170206 w 762634"/>
              <a:gd name="connsiteY99" fmla="*/ 775308 h 1208038"/>
              <a:gd name="connsiteX100" fmla="*/ 159903 w 762634"/>
              <a:gd name="connsiteY100" fmla="*/ 752126 h 1208038"/>
              <a:gd name="connsiteX101" fmla="*/ 149600 w 762634"/>
              <a:gd name="connsiteY101" fmla="*/ 736671 h 1208038"/>
              <a:gd name="connsiteX102" fmla="*/ 118691 w 762634"/>
              <a:gd name="connsiteY102" fmla="*/ 731520 h 1208038"/>
              <a:gd name="connsiteX103" fmla="*/ 103237 w 762634"/>
              <a:gd name="connsiteY103" fmla="*/ 700611 h 1208038"/>
              <a:gd name="connsiteX104" fmla="*/ 110963 w 762634"/>
              <a:gd name="connsiteY104" fmla="*/ 667125 h 1208038"/>
              <a:gd name="connsiteX105" fmla="*/ 128994 w 762634"/>
              <a:gd name="connsiteY105" fmla="*/ 649095 h 1208038"/>
              <a:gd name="connsiteX106" fmla="*/ 118691 w 762634"/>
              <a:gd name="connsiteY106" fmla="*/ 636216 h 1208038"/>
              <a:gd name="connsiteX107" fmla="*/ 77479 w 762634"/>
              <a:gd name="connsiteY107" fmla="*/ 628489 h 1208038"/>
              <a:gd name="connsiteX108" fmla="*/ 85205 w 762634"/>
              <a:gd name="connsiteY108" fmla="*/ 605307 h 1208038"/>
              <a:gd name="connsiteX109" fmla="*/ 110963 w 762634"/>
              <a:gd name="connsiteY109" fmla="*/ 600155 h 1208038"/>
              <a:gd name="connsiteX110" fmla="*/ 118691 w 762634"/>
              <a:gd name="connsiteY110" fmla="*/ 574399 h 1208038"/>
              <a:gd name="connsiteX111" fmla="*/ 90357 w 762634"/>
              <a:gd name="connsiteY111" fmla="*/ 571822 h 1208038"/>
              <a:gd name="connsiteX112" fmla="*/ 103236 w 762634"/>
              <a:gd name="connsiteY112" fmla="*/ 538337 h 1208038"/>
              <a:gd name="connsiteX113" fmla="*/ 80055 w 762634"/>
              <a:gd name="connsiteY113" fmla="*/ 543488 h 1208038"/>
              <a:gd name="connsiteX114" fmla="*/ 59448 w 762634"/>
              <a:gd name="connsiteY114" fmla="*/ 561519 h 1208038"/>
              <a:gd name="connsiteX115" fmla="*/ 49145 w 762634"/>
              <a:gd name="connsiteY115" fmla="*/ 540913 h 1208038"/>
              <a:gd name="connsiteX116" fmla="*/ 38842 w 762634"/>
              <a:gd name="connsiteY116" fmla="*/ 525458 h 1208038"/>
              <a:gd name="connsiteX117" fmla="*/ 31115 w 762634"/>
              <a:gd name="connsiteY117" fmla="*/ 499700 h 1208038"/>
              <a:gd name="connsiteX118" fmla="*/ 13084 w 762634"/>
              <a:gd name="connsiteY118" fmla="*/ 486821 h 1208038"/>
              <a:gd name="connsiteX119" fmla="*/ 205 w 762634"/>
              <a:gd name="connsiteY119" fmla="*/ 455913 h 1208038"/>
              <a:gd name="connsiteX120" fmla="*/ 23387 w 762634"/>
              <a:gd name="connsiteY120" fmla="*/ 448185 h 1208038"/>
              <a:gd name="connsiteX121" fmla="*/ 25963 w 762634"/>
              <a:gd name="connsiteY121" fmla="*/ 409548 h 1208038"/>
              <a:gd name="connsiteX122" fmla="*/ 56872 w 762634"/>
              <a:gd name="connsiteY122" fmla="*/ 406972 h 1208038"/>
              <a:gd name="connsiteX123" fmla="*/ 64599 w 762634"/>
              <a:gd name="connsiteY123" fmla="*/ 404397 h 1208038"/>
              <a:gd name="connsiteX124" fmla="*/ 82630 w 762634"/>
              <a:gd name="connsiteY124" fmla="*/ 399245 h 1208038"/>
              <a:gd name="connsiteX125" fmla="*/ 90357 w 762634"/>
              <a:gd name="connsiteY125" fmla="*/ 394094 h 1208038"/>
              <a:gd name="connsiteX126" fmla="*/ 98084 w 762634"/>
              <a:gd name="connsiteY126" fmla="*/ 378639 h 1208038"/>
              <a:gd name="connsiteX127" fmla="*/ 90357 w 762634"/>
              <a:gd name="connsiteY127" fmla="*/ 376063 h 1208038"/>
              <a:gd name="connsiteX128" fmla="*/ 85206 w 762634"/>
              <a:gd name="connsiteY128" fmla="*/ 373487 h 1208038"/>
              <a:gd name="connsiteX129" fmla="*/ 59447 w 762634"/>
              <a:gd name="connsiteY129" fmla="*/ 355457 h 1208038"/>
              <a:gd name="connsiteX130" fmla="*/ 62024 w 762634"/>
              <a:gd name="connsiteY130" fmla="*/ 334851 h 1208038"/>
              <a:gd name="connsiteX131" fmla="*/ 85206 w 762634"/>
              <a:gd name="connsiteY131" fmla="*/ 316821 h 1208038"/>
              <a:gd name="connsiteX132" fmla="*/ 69750 w 762634"/>
              <a:gd name="connsiteY132" fmla="*/ 293638 h 1208038"/>
              <a:gd name="connsiteX133" fmla="*/ 67175 w 762634"/>
              <a:gd name="connsiteY133" fmla="*/ 275608 h 1208038"/>
              <a:gd name="connsiteX134" fmla="*/ 87781 w 762634"/>
              <a:gd name="connsiteY134" fmla="*/ 244699 h 1208038"/>
              <a:gd name="connsiteX135" fmla="*/ 77478 w 762634"/>
              <a:gd name="connsiteY135" fmla="*/ 234396 h 1208038"/>
              <a:gd name="connsiteX136" fmla="*/ 80054 w 762634"/>
              <a:gd name="connsiteY136" fmla="*/ 218940 h 1208038"/>
              <a:gd name="connsiteX137" fmla="*/ 72326 w 762634"/>
              <a:gd name="connsiteY137" fmla="*/ 175153 h 1208038"/>
              <a:gd name="connsiteX138" fmla="*/ 64599 w 762634"/>
              <a:gd name="connsiteY138" fmla="*/ 146819 h 1208038"/>
              <a:gd name="connsiteX139" fmla="*/ 77479 w 762634"/>
              <a:gd name="connsiteY139" fmla="*/ 131365 h 1208038"/>
              <a:gd name="connsiteX140" fmla="*/ 100660 w 762634"/>
              <a:gd name="connsiteY140" fmla="*/ 146819 h 1208038"/>
              <a:gd name="connsiteX141" fmla="*/ 123842 w 762634"/>
              <a:gd name="connsiteY141" fmla="*/ 126213 h 1208038"/>
              <a:gd name="connsiteX0" fmla="*/ 123842 w 762634"/>
              <a:gd name="connsiteY0" fmla="*/ 126213 h 1208038"/>
              <a:gd name="connsiteX1" fmla="*/ 121266 w 762634"/>
              <a:gd name="connsiteY1" fmla="*/ 162274 h 1208038"/>
              <a:gd name="connsiteX2" fmla="*/ 203691 w 762634"/>
              <a:gd name="connsiteY2" fmla="*/ 162274 h 1208038"/>
              <a:gd name="connsiteX3" fmla="*/ 358238 w 762634"/>
              <a:gd name="connsiteY3" fmla="*/ 170001 h 1208038"/>
              <a:gd name="connsiteX4" fmla="*/ 353086 w 762634"/>
              <a:gd name="connsiteY4" fmla="*/ 100455 h 1208038"/>
              <a:gd name="connsiteX5" fmla="*/ 373692 w 762634"/>
              <a:gd name="connsiteY5" fmla="*/ 87576 h 1208038"/>
              <a:gd name="connsiteX6" fmla="*/ 371117 w 762634"/>
              <a:gd name="connsiteY6" fmla="*/ 0 h 1208038"/>
              <a:gd name="connsiteX7" fmla="*/ 399450 w 762634"/>
              <a:gd name="connsiteY7" fmla="*/ 2576 h 1208038"/>
              <a:gd name="connsiteX8" fmla="*/ 448390 w 762634"/>
              <a:gd name="connsiteY8" fmla="*/ 15455 h 1208038"/>
              <a:gd name="connsiteX9" fmla="*/ 484451 w 762634"/>
              <a:gd name="connsiteY9" fmla="*/ 69546 h 1208038"/>
              <a:gd name="connsiteX10" fmla="*/ 538542 w 762634"/>
              <a:gd name="connsiteY10" fmla="*/ 74697 h 1208038"/>
              <a:gd name="connsiteX11" fmla="*/ 584906 w 762634"/>
              <a:gd name="connsiteY11" fmla="*/ 128789 h 1208038"/>
              <a:gd name="connsiteX12" fmla="*/ 592633 w 762634"/>
              <a:gd name="connsiteY12" fmla="*/ 154547 h 1208038"/>
              <a:gd name="connsiteX13" fmla="*/ 641573 w 762634"/>
              <a:gd name="connsiteY13" fmla="*/ 164850 h 1208038"/>
              <a:gd name="connsiteX14" fmla="*/ 641573 w 762634"/>
              <a:gd name="connsiteY14" fmla="*/ 164850 h 1208038"/>
              <a:gd name="connsiteX15" fmla="*/ 675058 w 762634"/>
              <a:gd name="connsiteY15" fmla="*/ 172577 h 1208038"/>
              <a:gd name="connsiteX16" fmla="*/ 698240 w 762634"/>
              <a:gd name="connsiteY16" fmla="*/ 234396 h 1208038"/>
              <a:gd name="connsiteX17" fmla="*/ 708543 w 762634"/>
              <a:gd name="connsiteY17" fmla="*/ 314245 h 1208038"/>
              <a:gd name="connsiteX18" fmla="*/ 736877 w 762634"/>
              <a:gd name="connsiteY18" fmla="*/ 329699 h 1208038"/>
              <a:gd name="connsiteX19" fmla="*/ 752331 w 762634"/>
              <a:gd name="connsiteY19" fmla="*/ 334851 h 1208038"/>
              <a:gd name="connsiteX20" fmla="*/ 757483 w 762634"/>
              <a:gd name="connsiteY20" fmla="*/ 365760 h 1208038"/>
              <a:gd name="connsiteX21" fmla="*/ 762634 w 762634"/>
              <a:gd name="connsiteY21" fmla="*/ 378639 h 1208038"/>
              <a:gd name="connsiteX22" fmla="*/ 703391 w 762634"/>
              <a:gd name="connsiteY22" fmla="*/ 430154 h 1208038"/>
              <a:gd name="connsiteX23" fmla="*/ 693088 w 762634"/>
              <a:gd name="connsiteY23" fmla="*/ 458488 h 1208038"/>
              <a:gd name="connsiteX24" fmla="*/ 705967 w 762634"/>
              <a:gd name="connsiteY24" fmla="*/ 507428 h 1208038"/>
              <a:gd name="connsiteX25" fmla="*/ 626118 w 762634"/>
              <a:gd name="connsiteY25" fmla="*/ 607883 h 1208038"/>
              <a:gd name="connsiteX26" fmla="*/ 669906 w 762634"/>
              <a:gd name="connsiteY26" fmla="*/ 615610 h 1208038"/>
              <a:gd name="connsiteX27" fmla="*/ 633846 w 762634"/>
              <a:gd name="connsiteY27" fmla="*/ 636216 h 1208038"/>
              <a:gd name="connsiteX28" fmla="*/ 662179 w 762634"/>
              <a:gd name="connsiteY28" fmla="*/ 661974 h 1208038"/>
              <a:gd name="connsiteX29" fmla="*/ 654452 w 762634"/>
              <a:gd name="connsiteY29" fmla="*/ 674853 h 1208038"/>
              <a:gd name="connsiteX30" fmla="*/ 636421 w 762634"/>
              <a:gd name="connsiteY30" fmla="*/ 672277 h 1208038"/>
              <a:gd name="connsiteX31" fmla="*/ 636421 w 762634"/>
              <a:gd name="connsiteY31" fmla="*/ 687732 h 1208038"/>
              <a:gd name="connsiteX32" fmla="*/ 608087 w 762634"/>
              <a:gd name="connsiteY32" fmla="*/ 695459 h 1208038"/>
              <a:gd name="connsiteX33" fmla="*/ 608088 w 762634"/>
              <a:gd name="connsiteY33" fmla="*/ 795914 h 1208038"/>
              <a:gd name="connsiteX34" fmla="*/ 590057 w 762634"/>
              <a:gd name="connsiteY34" fmla="*/ 806217 h 1208038"/>
              <a:gd name="connsiteX35" fmla="*/ 605512 w 762634"/>
              <a:gd name="connsiteY35" fmla="*/ 834551 h 1208038"/>
              <a:gd name="connsiteX36" fmla="*/ 597785 w 762634"/>
              <a:gd name="connsiteY36" fmla="*/ 855157 h 1208038"/>
              <a:gd name="connsiteX37" fmla="*/ 584906 w 762634"/>
              <a:gd name="connsiteY37" fmla="*/ 865460 h 1208038"/>
              <a:gd name="connsiteX38" fmla="*/ 579754 w 762634"/>
              <a:gd name="connsiteY38" fmla="*/ 950461 h 1208038"/>
              <a:gd name="connsiteX39" fmla="*/ 528239 w 762634"/>
              <a:gd name="connsiteY39" fmla="*/ 947885 h 1208038"/>
              <a:gd name="connsiteX40" fmla="*/ 520511 w 762634"/>
              <a:gd name="connsiteY40" fmla="*/ 981370 h 1208038"/>
              <a:gd name="connsiteX41" fmla="*/ 520511 w 762634"/>
              <a:gd name="connsiteY41" fmla="*/ 1022583 h 1208038"/>
              <a:gd name="connsiteX42" fmla="*/ 569451 w 762634"/>
              <a:gd name="connsiteY42" fmla="*/ 1020007 h 1208038"/>
              <a:gd name="connsiteX43" fmla="*/ 574603 w 762634"/>
              <a:gd name="connsiteY43" fmla="*/ 1048340 h 1208038"/>
              <a:gd name="connsiteX44" fmla="*/ 572027 w 762634"/>
              <a:gd name="connsiteY44" fmla="*/ 1071522 h 1208038"/>
              <a:gd name="connsiteX45" fmla="*/ 559148 w 762634"/>
              <a:gd name="connsiteY45" fmla="*/ 1086977 h 1208038"/>
              <a:gd name="connsiteX46" fmla="*/ 528239 w 762634"/>
              <a:gd name="connsiteY46" fmla="*/ 1099856 h 1208038"/>
              <a:gd name="connsiteX47" fmla="*/ 525663 w 762634"/>
              <a:gd name="connsiteY47" fmla="*/ 1107583 h 1208038"/>
              <a:gd name="connsiteX48" fmla="*/ 507633 w 762634"/>
              <a:gd name="connsiteY48" fmla="*/ 1102432 h 1208038"/>
              <a:gd name="connsiteX49" fmla="*/ 494754 w 762634"/>
              <a:gd name="connsiteY49" fmla="*/ 1105007 h 1208038"/>
              <a:gd name="connsiteX50" fmla="*/ 497329 w 762634"/>
              <a:gd name="connsiteY50" fmla="*/ 1117886 h 1208038"/>
              <a:gd name="connsiteX51" fmla="*/ 507633 w 762634"/>
              <a:gd name="connsiteY51" fmla="*/ 1133341 h 1208038"/>
              <a:gd name="connsiteX52" fmla="*/ 502481 w 762634"/>
              <a:gd name="connsiteY52" fmla="*/ 1141068 h 1208038"/>
              <a:gd name="connsiteX53" fmla="*/ 471572 w 762634"/>
              <a:gd name="connsiteY53" fmla="*/ 1135917 h 1208038"/>
              <a:gd name="connsiteX54" fmla="*/ 466420 w 762634"/>
              <a:gd name="connsiteY54" fmla="*/ 1128189 h 1208038"/>
              <a:gd name="connsiteX55" fmla="*/ 463844 w 762634"/>
              <a:gd name="connsiteY55" fmla="*/ 1120462 h 1208038"/>
              <a:gd name="connsiteX56" fmla="*/ 448390 w 762634"/>
              <a:gd name="connsiteY56" fmla="*/ 1110159 h 1208038"/>
              <a:gd name="connsiteX57" fmla="*/ 443238 w 762634"/>
              <a:gd name="connsiteY57" fmla="*/ 1105007 h 1208038"/>
              <a:gd name="connsiteX58" fmla="*/ 435511 w 762634"/>
              <a:gd name="connsiteY58" fmla="*/ 1156523 h 1208038"/>
              <a:gd name="connsiteX59" fmla="*/ 399450 w 762634"/>
              <a:gd name="connsiteY59" fmla="*/ 1153947 h 1208038"/>
              <a:gd name="connsiteX60" fmla="*/ 386571 w 762634"/>
              <a:gd name="connsiteY60" fmla="*/ 1171977 h 1208038"/>
              <a:gd name="connsiteX61" fmla="*/ 378844 w 762634"/>
              <a:gd name="connsiteY61" fmla="*/ 1197735 h 1208038"/>
              <a:gd name="connsiteX62" fmla="*/ 363389 w 762634"/>
              <a:gd name="connsiteY62" fmla="*/ 1202887 h 1208038"/>
              <a:gd name="connsiteX63" fmla="*/ 355662 w 762634"/>
              <a:gd name="connsiteY63" fmla="*/ 1205463 h 1208038"/>
              <a:gd name="connsiteX64" fmla="*/ 347935 w 762634"/>
              <a:gd name="connsiteY64" fmla="*/ 1208038 h 1208038"/>
              <a:gd name="connsiteX65" fmla="*/ 314449 w 762634"/>
              <a:gd name="connsiteY65" fmla="*/ 1205463 h 1208038"/>
              <a:gd name="connsiteX66" fmla="*/ 298995 w 762634"/>
              <a:gd name="connsiteY66" fmla="*/ 1200311 h 1208038"/>
              <a:gd name="connsiteX67" fmla="*/ 291268 w 762634"/>
              <a:gd name="connsiteY67" fmla="*/ 1197735 h 1208038"/>
              <a:gd name="connsiteX68" fmla="*/ 280964 w 762634"/>
              <a:gd name="connsiteY68" fmla="*/ 1182281 h 1208038"/>
              <a:gd name="connsiteX69" fmla="*/ 275813 w 762634"/>
              <a:gd name="connsiteY69" fmla="*/ 1174553 h 1208038"/>
              <a:gd name="connsiteX70" fmla="*/ 270661 w 762634"/>
              <a:gd name="connsiteY70" fmla="*/ 1156523 h 1208038"/>
              <a:gd name="connsiteX71" fmla="*/ 273237 w 762634"/>
              <a:gd name="connsiteY71" fmla="*/ 1146220 h 1208038"/>
              <a:gd name="connsiteX72" fmla="*/ 280964 w 762634"/>
              <a:gd name="connsiteY72" fmla="*/ 1143644 h 1208038"/>
              <a:gd name="connsiteX73" fmla="*/ 283540 w 762634"/>
              <a:gd name="connsiteY73" fmla="*/ 1135917 h 1208038"/>
              <a:gd name="connsiteX74" fmla="*/ 280964 w 762634"/>
              <a:gd name="connsiteY74" fmla="*/ 1120462 h 1208038"/>
              <a:gd name="connsiteX75" fmla="*/ 273237 w 762634"/>
              <a:gd name="connsiteY75" fmla="*/ 1117886 h 1208038"/>
              <a:gd name="connsiteX76" fmla="*/ 255207 w 762634"/>
              <a:gd name="connsiteY76" fmla="*/ 1115310 h 1208038"/>
              <a:gd name="connsiteX77" fmla="*/ 250055 w 762634"/>
              <a:gd name="connsiteY77" fmla="*/ 1107583 h 1208038"/>
              <a:gd name="connsiteX78" fmla="*/ 275813 w 762634"/>
              <a:gd name="connsiteY78" fmla="*/ 1097280 h 1208038"/>
              <a:gd name="connsiteX79" fmla="*/ 273237 w 762634"/>
              <a:gd name="connsiteY79" fmla="*/ 1084401 h 1208038"/>
              <a:gd name="connsiteX80" fmla="*/ 252631 w 762634"/>
              <a:gd name="connsiteY80" fmla="*/ 1066371 h 1208038"/>
              <a:gd name="connsiteX81" fmla="*/ 237176 w 762634"/>
              <a:gd name="connsiteY81" fmla="*/ 1061219 h 1208038"/>
              <a:gd name="connsiteX82" fmla="*/ 213994 w 762634"/>
              <a:gd name="connsiteY82" fmla="*/ 1068947 h 1208038"/>
              <a:gd name="connsiteX83" fmla="*/ 213994 w 762634"/>
              <a:gd name="connsiteY83" fmla="*/ 1071522 h 1208038"/>
              <a:gd name="connsiteX84" fmla="*/ 162479 w 762634"/>
              <a:gd name="connsiteY84" fmla="*/ 1076674 h 1208038"/>
              <a:gd name="connsiteX85" fmla="*/ 167630 w 762634"/>
              <a:gd name="connsiteY85" fmla="*/ 1058643 h 1208038"/>
              <a:gd name="connsiteX86" fmla="*/ 154751 w 762634"/>
              <a:gd name="connsiteY86" fmla="*/ 1001976 h 1208038"/>
              <a:gd name="connsiteX87" fmla="*/ 167630 w 762634"/>
              <a:gd name="connsiteY87" fmla="*/ 978794 h 1208038"/>
              <a:gd name="connsiteX88" fmla="*/ 190813 w 762634"/>
              <a:gd name="connsiteY88" fmla="*/ 940158 h 1208038"/>
              <a:gd name="connsiteX89" fmla="*/ 198540 w 762634"/>
              <a:gd name="connsiteY89" fmla="*/ 891218 h 1208038"/>
              <a:gd name="connsiteX90" fmla="*/ 201115 w 762634"/>
              <a:gd name="connsiteY90" fmla="*/ 875763 h 1208038"/>
              <a:gd name="connsiteX91" fmla="*/ 198540 w 762634"/>
              <a:gd name="connsiteY91" fmla="*/ 857733 h 1208038"/>
              <a:gd name="connsiteX92" fmla="*/ 193388 w 762634"/>
              <a:gd name="connsiteY92" fmla="*/ 850006 h 1208038"/>
              <a:gd name="connsiteX93" fmla="*/ 185661 w 762634"/>
              <a:gd name="connsiteY93" fmla="*/ 847430 h 1208038"/>
              <a:gd name="connsiteX94" fmla="*/ 144448 w 762634"/>
              <a:gd name="connsiteY94" fmla="*/ 834551 h 1208038"/>
              <a:gd name="connsiteX95" fmla="*/ 149600 w 762634"/>
              <a:gd name="connsiteY95" fmla="*/ 826824 h 1208038"/>
              <a:gd name="connsiteX96" fmla="*/ 154751 w 762634"/>
              <a:gd name="connsiteY96" fmla="*/ 813945 h 1208038"/>
              <a:gd name="connsiteX97" fmla="*/ 165055 w 762634"/>
              <a:gd name="connsiteY97" fmla="*/ 790763 h 1208038"/>
              <a:gd name="connsiteX98" fmla="*/ 167630 w 762634"/>
              <a:gd name="connsiteY98" fmla="*/ 783036 h 1208038"/>
              <a:gd name="connsiteX99" fmla="*/ 170206 w 762634"/>
              <a:gd name="connsiteY99" fmla="*/ 775308 h 1208038"/>
              <a:gd name="connsiteX100" fmla="*/ 159903 w 762634"/>
              <a:gd name="connsiteY100" fmla="*/ 752126 h 1208038"/>
              <a:gd name="connsiteX101" fmla="*/ 149600 w 762634"/>
              <a:gd name="connsiteY101" fmla="*/ 736671 h 1208038"/>
              <a:gd name="connsiteX102" fmla="*/ 118691 w 762634"/>
              <a:gd name="connsiteY102" fmla="*/ 731520 h 1208038"/>
              <a:gd name="connsiteX103" fmla="*/ 103237 w 762634"/>
              <a:gd name="connsiteY103" fmla="*/ 700611 h 1208038"/>
              <a:gd name="connsiteX104" fmla="*/ 110963 w 762634"/>
              <a:gd name="connsiteY104" fmla="*/ 667125 h 1208038"/>
              <a:gd name="connsiteX105" fmla="*/ 128994 w 762634"/>
              <a:gd name="connsiteY105" fmla="*/ 649095 h 1208038"/>
              <a:gd name="connsiteX106" fmla="*/ 118691 w 762634"/>
              <a:gd name="connsiteY106" fmla="*/ 636216 h 1208038"/>
              <a:gd name="connsiteX107" fmla="*/ 77479 w 762634"/>
              <a:gd name="connsiteY107" fmla="*/ 628489 h 1208038"/>
              <a:gd name="connsiteX108" fmla="*/ 85205 w 762634"/>
              <a:gd name="connsiteY108" fmla="*/ 605307 h 1208038"/>
              <a:gd name="connsiteX109" fmla="*/ 110963 w 762634"/>
              <a:gd name="connsiteY109" fmla="*/ 600155 h 1208038"/>
              <a:gd name="connsiteX110" fmla="*/ 118691 w 762634"/>
              <a:gd name="connsiteY110" fmla="*/ 574399 h 1208038"/>
              <a:gd name="connsiteX111" fmla="*/ 90357 w 762634"/>
              <a:gd name="connsiteY111" fmla="*/ 571822 h 1208038"/>
              <a:gd name="connsiteX112" fmla="*/ 103236 w 762634"/>
              <a:gd name="connsiteY112" fmla="*/ 538337 h 1208038"/>
              <a:gd name="connsiteX113" fmla="*/ 80055 w 762634"/>
              <a:gd name="connsiteY113" fmla="*/ 543488 h 1208038"/>
              <a:gd name="connsiteX114" fmla="*/ 59448 w 762634"/>
              <a:gd name="connsiteY114" fmla="*/ 561519 h 1208038"/>
              <a:gd name="connsiteX115" fmla="*/ 49145 w 762634"/>
              <a:gd name="connsiteY115" fmla="*/ 540913 h 1208038"/>
              <a:gd name="connsiteX116" fmla="*/ 38842 w 762634"/>
              <a:gd name="connsiteY116" fmla="*/ 525458 h 1208038"/>
              <a:gd name="connsiteX117" fmla="*/ 31115 w 762634"/>
              <a:gd name="connsiteY117" fmla="*/ 499700 h 1208038"/>
              <a:gd name="connsiteX118" fmla="*/ 13084 w 762634"/>
              <a:gd name="connsiteY118" fmla="*/ 486821 h 1208038"/>
              <a:gd name="connsiteX119" fmla="*/ 205 w 762634"/>
              <a:gd name="connsiteY119" fmla="*/ 455913 h 1208038"/>
              <a:gd name="connsiteX120" fmla="*/ 23387 w 762634"/>
              <a:gd name="connsiteY120" fmla="*/ 448185 h 1208038"/>
              <a:gd name="connsiteX121" fmla="*/ 25963 w 762634"/>
              <a:gd name="connsiteY121" fmla="*/ 409548 h 1208038"/>
              <a:gd name="connsiteX122" fmla="*/ 56872 w 762634"/>
              <a:gd name="connsiteY122" fmla="*/ 406972 h 1208038"/>
              <a:gd name="connsiteX123" fmla="*/ 64599 w 762634"/>
              <a:gd name="connsiteY123" fmla="*/ 404397 h 1208038"/>
              <a:gd name="connsiteX124" fmla="*/ 82630 w 762634"/>
              <a:gd name="connsiteY124" fmla="*/ 399245 h 1208038"/>
              <a:gd name="connsiteX125" fmla="*/ 90357 w 762634"/>
              <a:gd name="connsiteY125" fmla="*/ 394094 h 1208038"/>
              <a:gd name="connsiteX126" fmla="*/ 98084 w 762634"/>
              <a:gd name="connsiteY126" fmla="*/ 378639 h 1208038"/>
              <a:gd name="connsiteX127" fmla="*/ 90357 w 762634"/>
              <a:gd name="connsiteY127" fmla="*/ 376063 h 1208038"/>
              <a:gd name="connsiteX128" fmla="*/ 85206 w 762634"/>
              <a:gd name="connsiteY128" fmla="*/ 368335 h 1208038"/>
              <a:gd name="connsiteX129" fmla="*/ 59447 w 762634"/>
              <a:gd name="connsiteY129" fmla="*/ 355457 h 1208038"/>
              <a:gd name="connsiteX130" fmla="*/ 62024 w 762634"/>
              <a:gd name="connsiteY130" fmla="*/ 334851 h 1208038"/>
              <a:gd name="connsiteX131" fmla="*/ 85206 w 762634"/>
              <a:gd name="connsiteY131" fmla="*/ 316821 h 1208038"/>
              <a:gd name="connsiteX132" fmla="*/ 69750 w 762634"/>
              <a:gd name="connsiteY132" fmla="*/ 293638 h 1208038"/>
              <a:gd name="connsiteX133" fmla="*/ 67175 w 762634"/>
              <a:gd name="connsiteY133" fmla="*/ 275608 h 1208038"/>
              <a:gd name="connsiteX134" fmla="*/ 87781 w 762634"/>
              <a:gd name="connsiteY134" fmla="*/ 244699 h 1208038"/>
              <a:gd name="connsiteX135" fmla="*/ 77478 w 762634"/>
              <a:gd name="connsiteY135" fmla="*/ 234396 h 1208038"/>
              <a:gd name="connsiteX136" fmla="*/ 80054 w 762634"/>
              <a:gd name="connsiteY136" fmla="*/ 218940 h 1208038"/>
              <a:gd name="connsiteX137" fmla="*/ 72326 w 762634"/>
              <a:gd name="connsiteY137" fmla="*/ 175153 h 1208038"/>
              <a:gd name="connsiteX138" fmla="*/ 64599 w 762634"/>
              <a:gd name="connsiteY138" fmla="*/ 146819 h 1208038"/>
              <a:gd name="connsiteX139" fmla="*/ 77479 w 762634"/>
              <a:gd name="connsiteY139" fmla="*/ 131365 h 1208038"/>
              <a:gd name="connsiteX140" fmla="*/ 100660 w 762634"/>
              <a:gd name="connsiteY140" fmla="*/ 146819 h 1208038"/>
              <a:gd name="connsiteX141" fmla="*/ 123842 w 762634"/>
              <a:gd name="connsiteY141" fmla="*/ 126213 h 1208038"/>
              <a:gd name="connsiteX0" fmla="*/ 123842 w 762634"/>
              <a:gd name="connsiteY0" fmla="*/ 126213 h 1208038"/>
              <a:gd name="connsiteX1" fmla="*/ 121266 w 762634"/>
              <a:gd name="connsiteY1" fmla="*/ 162274 h 1208038"/>
              <a:gd name="connsiteX2" fmla="*/ 203691 w 762634"/>
              <a:gd name="connsiteY2" fmla="*/ 162274 h 1208038"/>
              <a:gd name="connsiteX3" fmla="*/ 358238 w 762634"/>
              <a:gd name="connsiteY3" fmla="*/ 170001 h 1208038"/>
              <a:gd name="connsiteX4" fmla="*/ 353086 w 762634"/>
              <a:gd name="connsiteY4" fmla="*/ 100455 h 1208038"/>
              <a:gd name="connsiteX5" fmla="*/ 373692 w 762634"/>
              <a:gd name="connsiteY5" fmla="*/ 87576 h 1208038"/>
              <a:gd name="connsiteX6" fmla="*/ 371117 w 762634"/>
              <a:gd name="connsiteY6" fmla="*/ 0 h 1208038"/>
              <a:gd name="connsiteX7" fmla="*/ 399450 w 762634"/>
              <a:gd name="connsiteY7" fmla="*/ 2576 h 1208038"/>
              <a:gd name="connsiteX8" fmla="*/ 448390 w 762634"/>
              <a:gd name="connsiteY8" fmla="*/ 15455 h 1208038"/>
              <a:gd name="connsiteX9" fmla="*/ 484451 w 762634"/>
              <a:gd name="connsiteY9" fmla="*/ 69546 h 1208038"/>
              <a:gd name="connsiteX10" fmla="*/ 538542 w 762634"/>
              <a:gd name="connsiteY10" fmla="*/ 74697 h 1208038"/>
              <a:gd name="connsiteX11" fmla="*/ 584906 w 762634"/>
              <a:gd name="connsiteY11" fmla="*/ 128789 h 1208038"/>
              <a:gd name="connsiteX12" fmla="*/ 592633 w 762634"/>
              <a:gd name="connsiteY12" fmla="*/ 154547 h 1208038"/>
              <a:gd name="connsiteX13" fmla="*/ 641573 w 762634"/>
              <a:gd name="connsiteY13" fmla="*/ 164850 h 1208038"/>
              <a:gd name="connsiteX14" fmla="*/ 641573 w 762634"/>
              <a:gd name="connsiteY14" fmla="*/ 164850 h 1208038"/>
              <a:gd name="connsiteX15" fmla="*/ 675058 w 762634"/>
              <a:gd name="connsiteY15" fmla="*/ 172577 h 1208038"/>
              <a:gd name="connsiteX16" fmla="*/ 698240 w 762634"/>
              <a:gd name="connsiteY16" fmla="*/ 234396 h 1208038"/>
              <a:gd name="connsiteX17" fmla="*/ 708543 w 762634"/>
              <a:gd name="connsiteY17" fmla="*/ 314245 h 1208038"/>
              <a:gd name="connsiteX18" fmla="*/ 736877 w 762634"/>
              <a:gd name="connsiteY18" fmla="*/ 329699 h 1208038"/>
              <a:gd name="connsiteX19" fmla="*/ 752331 w 762634"/>
              <a:gd name="connsiteY19" fmla="*/ 334851 h 1208038"/>
              <a:gd name="connsiteX20" fmla="*/ 757483 w 762634"/>
              <a:gd name="connsiteY20" fmla="*/ 365760 h 1208038"/>
              <a:gd name="connsiteX21" fmla="*/ 762634 w 762634"/>
              <a:gd name="connsiteY21" fmla="*/ 378639 h 1208038"/>
              <a:gd name="connsiteX22" fmla="*/ 703391 w 762634"/>
              <a:gd name="connsiteY22" fmla="*/ 430154 h 1208038"/>
              <a:gd name="connsiteX23" fmla="*/ 693088 w 762634"/>
              <a:gd name="connsiteY23" fmla="*/ 458488 h 1208038"/>
              <a:gd name="connsiteX24" fmla="*/ 705967 w 762634"/>
              <a:gd name="connsiteY24" fmla="*/ 507428 h 1208038"/>
              <a:gd name="connsiteX25" fmla="*/ 626118 w 762634"/>
              <a:gd name="connsiteY25" fmla="*/ 607883 h 1208038"/>
              <a:gd name="connsiteX26" fmla="*/ 669906 w 762634"/>
              <a:gd name="connsiteY26" fmla="*/ 615610 h 1208038"/>
              <a:gd name="connsiteX27" fmla="*/ 633846 w 762634"/>
              <a:gd name="connsiteY27" fmla="*/ 636216 h 1208038"/>
              <a:gd name="connsiteX28" fmla="*/ 662179 w 762634"/>
              <a:gd name="connsiteY28" fmla="*/ 661974 h 1208038"/>
              <a:gd name="connsiteX29" fmla="*/ 654452 w 762634"/>
              <a:gd name="connsiteY29" fmla="*/ 674853 h 1208038"/>
              <a:gd name="connsiteX30" fmla="*/ 636421 w 762634"/>
              <a:gd name="connsiteY30" fmla="*/ 672277 h 1208038"/>
              <a:gd name="connsiteX31" fmla="*/ 636421 w 762634"/>
              <a:gd name="connsiteY31" fmla="*/ 687732 h 1208038"/>
              <a:gd name="connsiteX32" fmla="*/ 608087 w 762634"/>
              <a:gd name="connsiteY32" fmla="*/ 695459 h 1208038"/>
              <a:gd name="connsiteX33" fmla="*/ 608088 w 762634"/>
              <a:gd name="connsiteY33" fmla="*/ 795914 h 1208038"/>
              <a:gd name="connsiteX34" fmla="*/ 590057 w 762634"/>
              <a:gd name="connsiteY34" fmla="*/ 806217 h 1208038"/>
              <a:gd name="connsiteX35" fmla="*/ 605512 w 762634"/>
              <a:gd name="connsiteY35" fmla="*/ 834551 h 1208038"/>
              <a:gd name="connsiteX36" fmla="*/ 597785 w 762634"/>
              <a:gd name="connsiteY36" fmla="*/ 855157 h 1208038"/>
              <a:gd name="connsiteX37" fmla="*/ 584906 w 762634"/>
              <a:gd name="connsiteY37" fmla="*/ 865460 h 1208038"/>
              <a:gd name="connsiteX38" fmla="*/ 579754 w 762634"/>
              <a:gd name="connsiteY38" fmla="*/ 950461 h 1208038"/>
              <a:gd name="connsiteX39" fmla="*/ 528239 w 762634"/>
              <a:gd name="connsiteY39" fmla="*/ 947885 h 1208038"/>
              <a:gd name="connsiteX40" fmla="*/ 520511 w 762634"/>
              <a:gd name="connsiteY40" fmla="*/ 981370 h 1208038"/>
              <a:gd name="connsiteX41" fmla="*/ 520511 w 762634"/>
              <a:gd name="connsiteY41" fmla="*/ 1022583 h 1208038"/>
              <a:gd name="connsiteX42" fmla="*/ 569451 w 762634"/>
              <a:gd name="connsiteY42" fmla="*/ 1020007 h 1208038"/>
              <a:gd name="connsiteX43" fmla="*/ 574603 w 762634"/>
              <a:gd name="connsiteY43" fmla="*/ 1048340 h 1208038"/>
              <a:gd name="connsiteX44" fmla="*/ 572027 w 762634"/>
              <a:gd name="connsiteY44" fmla="*/ 1071522 h 1208038"/>
              <a:gd name="connsiteX45" fmla="*/ 559148 w 762634"/>
              <a:gd name="connsiteY45" fmla="*/ 1086977 h 1208038"/>
              <a:gd name="connsiteX46" fmla="*/ 528239 w 762634"/>
              <a:gd name="connsiteY46" fmla="*/ 1099856 h 1208038"/>
              <a:gd name="connsiteX47" fmla="*/ 525663 w 762634"/>
              <a:gd name="connsiteY47" fmla="*/ 1107583 h 1208038"/>
              <a:gd name="connsiteX48" fmla="*/ 507633 w 762634"/>
              <a:gd name="connsiteY48" fmla="*/ 1102432 h 1208038"/>
              <a:gd name="connsiteX49" fmla="*/ 494754 w 762634"/>
              <a:gd name="connsiteY49" fmla="*/ 1105007 h 1208038"/>
              <a:gd name="connsiteX50" fmla="*/ 497329 w 762634"/>
              <a:gd name="connsiteY50" fmla="*/ 1117886 h 1208038"/>
              <a:gd name="connsiteX51" fmla="*/ 507633 w 762634"/>
              <a:gd name="connsiteY51" fmla="*/ 1133341 h 1208038"/>
              <a:gd name="connsiteX52" fmla="*/ 502481 w 762634"/>
              <a:gd name="connsiteY52" fmla="*/ 1141068 h 1208038"/>
              <a:gd name="connsiteX53" fmla="*/ 471572 w 762634"/>
              <a:gd name="connsiteY53" fmla="*/ 1135917 h 1208038"/>
              <a:gd name="connsiteX54" fmla="*/ 466420 w 762634"/>
              <a:gd name="connsiteY54" fmla="*/ 1128189 h 1208038"/>
              <a:gd name="connsiteX55" fmla="*/ 463844 w 762634"/>
              <a:gd name="connsiteY55" fmla="*/ 1120462 h 1208038"/>
              <a:gd name="connsiteX56" fmla="*/ 448390 w 762634"/>
              <a:gd name="connsiteY56" fmla="*/ 1110159 h 1208038"/>
              <a:gd name="connsiteX57" fmla="*/ 443238 w 762634"/>
              <a:gd name="connsiteY57" fmla="*/ 1105007 h 1208038"/>
              <a:gd name="connsiteX58" fmla="*/ 435511 w 762634"/>
              <a:gd name="connsiteY58" fmla="*/ 1156523 h 1208038"/>
              <a:gd name="connsiteX59" fmla="*/ 399450 w 762634"/>
              <a:gd name="connsiteY59" fmla="*/ 1153947 h 1208038"/>
              <a:gd name="connsiteX60" fmla="*/ 386571 w 762634"/>
              <a:gd name="connsiteY60" fmla="*/ 1171977 h 1208038"/>
              <a:gd name="connsiteX61" fmla="*/ 378844 w 762634"/>
              <a:gd name="connsiteY61" fmla="*/ 1197735 h 1208038"/>
              <a:gd name="connsiteX62" fmla="*/ 363389 w 762634"/>
              <a:gd name="connsiteY62" fmla="*/ 1202887 h 1208038"/>
              <a:gd name="connsiteX63" fmla="*/ 355662 w 762634"/>
              <a:gd name="connsiteY63" fmla="*/ 1205463 h 1208038"/>
              <a:gd name="connsiteX64" fmla="*/ 347935 w 762634"/>
              <a:gd name="connsiteY64" fmla="*/ 1208038 h 1208038"/>
              <a:gd name="connsiteX65" fmla="*/ 314449 w 762634"/>
              <a:gd name="connsiteY65" fmla="*/ 1205463 h 1208038"/>
              <a:gd name="connsiteX66" fmla="*/ 298995 w 762634"/>
              <a:gd name="connsiteY66" fmla="*/ 1200311 h 1208038"/>
              <a:gd name="connsiteX67" fmla="*/ 291268 w 762634"/>
              <a:gd name="connsiteY67" fmla="*/ 1197735 h 1208038"/>
              <a:gd name="connsiteX68" fmla="*/ 280964 w 762634"/>
              <a:gd name="connsiteY68" fmla="*/ 1182281 h 1208038"/>
              <a:gd name="connsiteX69" fmla="*/ 275813 w 762634"/>
              <a:gd name="connsiteY69" fmla="*/ 1174553 h 1208038"/>
              <a:gd name="connsiteX70" fmla="*/ 270661 w 762634"/>
              <a:gd name="connsiteY70" fmla="*/ 1156523 h 1208038"/>
              <a:gd name="connsiteX71" fmla="*/ 273237 w 762634"/>
              <a:gd name="connsiteY71" fmla="*/ 1146220 h 1208038"/>
              <a:gd name="connsiteX72" fmla="*/ 280964 w 762634"/>
              <a:gd name="connsiteY72" fmla="*/ 1143644 h 1208038"/>
              <a:gd name="connsiteX73" fmla="*/ 283540 w 762634"/>
              <a:gd name="connsiteY73" fmla="*/ 1135917 h 1208038"/>
              <a:gd name="connsiteX74" fmla="*/ 280964 w 762634"/>
              <a:gd name="connsiteY74" fmla="*/ 1120462 h 1208038"/>
              <a:gd name="connsiteX75" fmla="*/ 273237 w 762634"/>
              <a:gd name="connsiteY75" fmla="*/ 1117886 h 1208038"/>
              <a:gd name="connsiteX76" fmla="*/ 255207 w 762634"/>
              <a:gd name="connsiteY76" fmla="*/ 1115310 h 1208038"/>
              <a:gd name="connsiteX77" fmla="*/ 250055 w 762634"/>
              <a:gd name="connsiteY77" fmla="*/ 1107583 h 1208038"/>
              <a:gd name="connsiteX78" fmla="*/ 275813 w 762634"/>
              <a:gd name="connsiteY78" fmla="*/ 1097280 h 1208038"/>
              <a:gd name="connsiteX79" fmla="*/ 273237 w 762634"/>
              <a:gd name="connsiteY79" fmla="*/ 1084401 h 1208038"/>
              <a:gd name="connsiteX80" fmla="*/ 252631 w 762634"/>
              <a:gd name="connsiteY80" fmla="*/ 1066371 h 1208038"/>
              <a:gd name="connsiteX81" fmla="*/ 237176 w 762634"/>
              <a:gd name="connsiteY81" fmla="*/ 1061219 h 1208038"/>
              <a:gd name="connsiteX82" fmla="*/ 213994 w 762634"/>
              <a:gd name="connsiteY82" fmla="*/ 1068947 h 1208038"/>
              <a:gd name="connsiteX83" fmla="*/ 213994 w 762634"/>
              <a:gd name="connsiteY83" fmla="*/ 1071522 h 1208038"/>
              <a:gd name="connsiteX84" fmla="*/ 162479 w 762634"/>
              <a:gd name="connsiteY84" fmla="*/ 1076674 h 1208038"/>
              <a:gd name="connsiteX85" fmla="*/ 167630 w 762634"/>
              <a:gd name="connsiteY85" fmla="*/ 1058643 h 1208038"/>
              <a:gd name="connsiteX86" fmla="*/ 154751 w 762634"/>
              <a:gd name="connsiteY86" fmla="*/ 1001976 h 1208038"/>
              <a:gd name="connsiteX87" fmla="*/ 167630 w 762634"/>
              <a:gd name="connsiteY87" fmla="*/ 978794 h 1208038"/>
              <a:gd name="connsiteX88" fmla="*/ 190813 w 762634"/>
              <a:gd name="connsiteY88" fmla="*/ 940158 h 1208038"/>
              <a:gd name="connsiteX89" fmla="*/ 198540 w 762634"/>
              <a:gd name="connsiteY89" fmla="*/ 891218 h 1208038"/>
              <a:gd name="connsiteX90" fmla="*/ 201115 w 762634"/>
              <a:gd name="connsiteY90" fmla="*/ 875763 h 1208038"/>
              <a:gd name="connsiteX91" fmla="*/ 198540 w 762634"/>
              <a:gd name="connsiteY91" fmla="*/ 857733 h 1208038"/>
              <a:gd name="connsiteX92" fmla="*/ 193388 w 762634"/>
              <a:gd name="connsiteY92" fmla="*/ 850006 h 1208038"/>
              <a:gd name="connsiteX93" fmla="*/ 185661 w 762634"/>
              <a:gd name="connsiteY93" fmla="*/ 847430 h 1208038"/>
              <a:gd name="connsiteX94" fmla="*/ 144448 w 762634"/>
              <a:gd name="connsiteY94" fmla="*/ 834551 h 1208038"/>
              <a:gd name="connsiteX95" fmla="*/ 149600 w 762634"/>
              <a:gd name="connsiteY95" fmla="*/ 826824 h 1208038"/>
              <a:gd name="connsiteX96" fmla="*/ 154751 w 762634"/>
              <a:gd name="connsiteY96" fmla="*/ 813945 h 1208038"/>
              <a:gd name="connsiteX97" fmla="*/ 165055 w 762634"/>
              <a:gd name="connsiteY97" fmla="*/ 790763 h 1208038"/>
              <a:gd name="connsiteX98" fmla="*/ 167630 w 762634"/>
              <a:gd name="connsiteY98" fmla="*/ 783036 h 1208038"/>
              <a:gd name="connsiteX99" fmla="*/ 170206 w 762634"/>
              <a:gd name="connsiteY99" fmla="*/ 775308 h 1208038"/>
              <a:gd name="connsiteX100" fmla="*/ 159903 w 762634"/>
              <a:gd name="connsiteY100" fmla="*/ 752126 h 1208038"/>
              <a:gd name="connsiteX101" fmla="*/ 149600 w 762634"/>
              <a:gd name="connsiteY101" fmla="*/ 736671 h 1208038"/>
              <a:gd name="connsiteX102" fmla="*/ 118691 w 762634"/>
              <a:gd name="connsiteY102" fmla="*/ 731520 h 1208038"/>
              <a:gd name="connsiteX103" fmla="*/ 103237 w 762634"/>
              <a:gd name="connsiteY103" fmla="*/ 700611 h 1208038"/>
              <a:gd name="connsiteX104" fmla="*/ 110963 w 762634"/>
              <a:gd name="connsiteY104" fmla="*/ 667125 h 1208038"/>
              <a:gd name="connsiteX105" fmla="*/ 128994 w 762634"/>
              <a:gd name="connsiteY105" fmla="*/ 649095 h 1208038"/>
              <a:gd name="connsiteX106" fmla="*/ 118691 w 762634"/>
              <a:gd name="connsiteY106" fmla="*/ 636216 h 1208038"/>
              <a:gd name="connsiteX107" fmla="*/ 77479 w 762634"/>
              <a:gd name="connsiteY107" fmla="*/ 628489 h 1208038"/>
              <a:gd name="connsiteX108" fmla="*/ 85205 w 762634"/>
              <a:gd name="connsiteY108" fmla="*/ 605307 h 1208038"/>
              <a:gd name="connsiteX109" fmla="*/ 110963 w 762634"/>
              <a:gd name="connsiteY109" fmla="*/ 600155 h 1208038"/>
              <a:gd name="connsiteX110" fmla="*/ 118691 w 762634"/>
              <a:gd name="connsiteY110" fmla="*/ 574399 h 1208038"/>
              <a:gd name="connsiteX111" fmla="*/ 90357 w 762634"/>
              <a:gd name="connsiteY111" fmla="*/ 571822 h 1208038"/>
              <a:gd name="connsiteX112" fmla="*/ 103236 w 762634"/>
              <a:gd name="connsiteY112" fmla="*/ 538337 h 1208038"/>
              <a:gd name="connsiteX113" fmla="*/ 80055 w 762634"/>
              <a:gd name="connsiteY113" fmla="*/ 543488 h 1208038"/>
              <a:gd name="connsiteX114" fmla="*/ 59448 w 762634"/>
              <a:gd name="connsiteY114" fmla="*/ 561519 h 1208038"/>
              <a:gd name="connsiteX115" fmla="*/ 49145 w 762634"/>
              <a:gd name="connsiteY115" fmla="*/ 540913 h 1208038"/>
              <a:gd name="connsiteX116" fmla="*/ 38842 w 762634"/>
              <a:gd name="connsiteY116" fmla="*/ 525458 h 1208038"/>
              <a:gd name="connsiteX117" fmla="*/ 31115 w 762634"/>
              <a:gd name="connsiteY117" fmla="*/ 499700 h 1208038"/>
              <a:gd name="connsiteX118" fmla="*/ 13084 w 762634"/>
              <a:gd name="connsiteY118" fmla="*/ 486821 h 1208038"/>
              <a:gd name="connsiteX119" fmla="*/ 205 w 762634"/>
              <a:gd name="connsiteY119" fmla="*/ 455913 h 1208038"/>
              <a:gd name="connsiteX120" fmla="*/ 23387 w 762634"/>
              <a:gd name="connsiteY120" fmla="*/ 448185 h 1208038"/>
              <a:gd name="connsiteX121" fmla="*/ 25963 w 762634"/>
              <a:gd name="connsiteY121" fmla="*/ 409548 h 1208038"/>
              <a:gd name="connsiteX122" fmla="*/ 56872 w 762634"/>
              <a:gd name="connsiteY122" fmla="*/ 406972 h 1208038"/>
              <a:gd name="connsiteX123" fmla="*/ 64599 w 762634"/>
              <a:gd name="connsiteY123" fmla="*/ 396670 h 1208038"/>
              <a:gd name="connsiteX124" fmla="*/ 82630 w 762634"/>
              <a:gd name="connsiteY124" fmla="*/ 399245 h 1208038"/>
              <a:gd name="connsiteX125" fmla="*/ 90357 w 762634"/>
              <a:gd name="connsiteY125" fmla="*/ 394094 h 1208038"/>
              <a:gd name="connsiteX126" fmla="*/ 98084 w 762634"/>
              <a:gd name="connsiteY126" fmla="*/ 378639 h 1208038"/>
              <a:gd name="connsiteX127" fmla="*/ 90357 w 762634"/>
              <a:gd name="connsiteY127" fmla="*/ 376063 h 1208038"/>
              <a:gd name="connsiteX128" fmla="*/ 85206 w 762634"/>
              <a:gd name="connsiteY128" fmla="*/ 368335 h 1208038"/>
              <a:gd name="connsiteX129" fmla="*/ 59447 w 762634"/>
              <a:gd name="connsiteY129" fmla="*/ 355457 h 1208038"/>
              <a:gd name="connsiteX130" fmla="*/ 62024 w 762634"/>
              <a:gd name="connsiteY130" fmla="*/ 334851 h 1208038"/>
              <a:gd name="connsiteX131" fmla="*/ 85206 w 762634"/>
              <a:gd name="connsiteY131" fmla="*/ 316821 h 1208038"/>
              <a:gd name="connsiteX132" fmla="*/ 69750 w 762634"/>
              <a:gd name="connsiteY132" fmla="*/ 293638 h 1208038"/>
              <a:gd name="connsiteX133" fmla="*/ 67175 w 762634"/>
              <a:gd name="connsiteY133" fmla="*/ 275608 h 1208038"/>
              <a:gd name="connsiteX134" fmla="*/ 87781 w 762634"/>
              <a:gd name="connsiteY134" fmla="*/ 244699 h 1208038"/>
              <a:gd name="connsiteX135" fmla="*/ 77478 w 762634"/>
              <a:gd name="connsiteY135" fmla="*/ 234396 h 1208038"/>
              <a:gd name="connsiteX136" fmla="*/ 80054 w 762634"/>
              <a:gd name="connsiteY136" fmla="*/ 218940 h 1208038"/>
              <a:gd name="connsiteX137" fmla="*/ 72326 w 762634"/>
              <a:gd name="connsiteY137" fmla="*/ 175153 h 1208038"/>
              <a:gd name="connsiteX138" fmla="*/ 64599 w 762634"/>
              <a:gd name="connsiteY138" fmla="*/ 146819 h 1208038"/>
              <a:gd name="connsiteX139" fmla="*/ 77479 w 762634"/>
              <a:gd name="connsiteY139" fmla="*/ 131365 h 1208038"/>
              <a:gd name="connsiteX140" fmla="*/ 100660 w 762634"/>
              <a:gd name="connsiteY140" fmla="*/ 146819 h 1208038"/>
              <a:gd name="connsiteX141" fmla="*/ 123842 w 762634"/>
              <a:gd name="connsiteY141" fmla="*/ 126213 h 1208038"/>
              <a:gd name="connsiteX0" fmla="*/ 123842 w 762634"/>
              <a:gd name="connsiteY0" fmla="*/ 126213 h 1208038"/>
              <a:gd name="connsiteX1" fmla="*/ 121266 w 762634"/>
              <a:gd name="connsiteY1" fmla="*/ 162274 h 1208038"/>
              <a:gd name="connsiteX2" fmla="*/ 203691 w 762634"/>
              <a:gd name="connsiteY2" fmla="*/ 162274 h 1208038"/>
              <a:gd name="connsiteX3" fmla="*/ 358238 w 762634"/>
              <a:gd name="connsiteY3" fmla="*/ 170001 h 1208038"/>
              <a:gd name="connsiteX4" fmla="*/ 353086 w 762634"/>
              <a:gd name="connsiteY4" fmla="*/ 100455 h 1208038"/>
              <a:gd name="connsiteX5" fmla="*/ 373692 w 762634"/>
              <a:gd name="connsiteY5" fmla="*/ 87576 h 1208038"/>
              <a:gd name="connsiteX6" fmla="*/ 371117 w 762634"/>
              <a:gd name="connsiteY6" fmla="*/ 0 h 1208038"/>
              <a:gd name="connsiteX7" fmla="*/ 399450 w 762634"/>
              <a:gd name="connsiteY7" fmla="*/ 2576 h 1208038"/>
              <a:gd name="connsiteX8" fmla="*/ 448390 w 762634"/>
              <a:gd name="connsiteY8" fmla="*/ 15455 h 1208038"/>
              <a:gd name="connsiteX9" fmla="*/ 484451 w 762634"/>
              <a:gd name="connsiteY9" fmla="*/ 69546 h 1208038"/>
              <a:gd name="connsiteX10" fmla="*/ 538542 w 762634"/>
              <a:gd name="connsiteY10" fmla="*/ 74697 h 1208038"/>
              <a:gd name="connsiteX11" fmla="*/ 584906 w 762634"/>
              <a:gd name="connsiteY11" fmla="*/ 128789 h 1208038"/>
              <a:gd name="connsiteX12" fmla="*/ 592633 w 762634"/>
              <a:gd name="connsiteY12" fmla="*/ 154547 h 1208038"/>
              <a:gd name="connsiteX13" fmla="*/ 641573 w 762634"/>
              <a:gd name="connsiteY13" fmla="*/ 164850 h 1208038"/>
              <a:gd name="connsiteX14" fmla="*/ 641573 w 762634"/>
              <a:gd name="connsiteY14" fmla="*/ 164850 h 1208038"/>
              <a:gd name="connsiteX15" fmla="*/ 675058 w 762634"/>
              <a:gd name="connsiteY15" fmla="*/ 172577 h 1208038"/>
              <a:gd name="connsiteX16" fmla="*/ 698240 w 762634"/>
              <a:gd name="connsiteY16" fmla="*/ 234396 h 1208038"/>
              <a:gd name="connsiteX17" fmla="*/ 708543 w 762634"/>
              <a:gd name="connsiteY17" fmla="*/ 314245 h 1208038"/>
              <a:gd name="connsiteX18" fmla="*/ 736877 w 762634"/>
              <a:gd name="connsiteY18" fmla="*/ 329699 h 1208038"/>
              <a:gd name="connsiteX19" fmla="*/ 752331 w 762634"/>
              <a:gd name="connsiteY19" fmla="*/ 334851 h 1208038"/>
              <a:gd name="connsiteX20" fmla="*/ 757483 w 762634"/>
              <a:gd name="connsiteY20" fmla="*/ 365760 h 1208038"/>
              <a:gd name="connsiteX21" fmla="*/ 762634 w 762634"/>
              <a:gd name="connsiteY21" fmla="*/ 378639 h 1208038"/>
              <a:gd name="connsiteX22" fmla="*/ 703391 w 762634"/>
              <a:gd name="connsiteY22" fmla="*/ 430154 h 1208038"/>
              <a:gd name="connsiteX23" fmla="*/ 693088 w 762634"/>
              <a:gd name="connsiteY23" fmla="*/ 458488 h 1208038"/>
              <a:gd name="connsiteX24" fmla="*/ 705967 w 762634"/>
              <a:gd name="connsiteY24" fmla="*/ 507428 h 1208038"/>
              <a:gd name="connsiteX25" fmla="*/ 626118 w 762634"/>
              <a:gd name="connsiteY25" fmla="*/ 607883 h 1208038"/>
              <a:gd name="connsiteX26" fmla="*/ 669906 w 762634"/>
              <a:gd name="connsiteY26" fmla="*/ 615610 h 1208038"/>
              <a:gd name="connsiteX27" fmla="*/ 633846 w 762634"/>
              <a:gd name="connsiteY27" fmla="*/ 636216 h 1208038"/>
              <a:gd name="connsiteX28" fmla="*/ 662179 w 762634"/>
              <a:gd name="connsiteY28" fmla="*/ 661974 h 1208038"/>
              <a:gd name="connsiteX29" fmla="*/ 654452 w 762634"/>
              <a:gd name="connsiteY29" fmla="*/ 674853 h 1208038"/>
              <a:gd name="connsiteX30" fmla="*/ 636421 w 762634"/>
              <a:gd name="connsiteY30" fmla="*/ 672277 h 1208038"/>
              <a:gd name="connsiteX31" fmla="*/ 636421 w 762634"/>
              <a:gd name="connsiteY31" fmla="*/ 687732 h 1208038"/>
              <a:gd name="connsiteX32" fmla="*/ 608087 w 762634"/>
              <a:gd name="connsiteY32" fmla="*/ 695459 h 1208038"/>
              <a:gd name="connsiteX33" fmla="*/ 608088 w 762634"/>
              <a:gd name="connsiteY33" fmla="*/ 795914 h 1208038"/>
              <a:gd name="connsiteX34" fmla="*/ 590057 w 762634"/>
              <a:gd name="connsiteY34" fmla="*/ 806217 h 1208038"/>
              <a:gd name="connsiteX35" fmla="*/ 605512 w 762634"/>
              <a:gd name="connsiteY35" fmla="*/ 834551 h 1208038"/>
              <a:gd name="connsiteX36" fmla="*/ 597785 w 762634"/>
              <a:gd name="connsiteY36" fmla="*/ 855157 h 1208038"/>
              <a:gd name="connsiteX37" fmla="*/ 584906 w 762634"/>
              <a:gd name="connsiteY37" fmla="*/ 865460 h 1208038"/>
              <a:gd name="connsiteX38" fmla="*/ 579754 w 762634"/>
              <a:gd name="connsiteY38" fmla="*/ 950461 h 1208038"/>
              <a:gd name="connsiteX39" fmla="*/ 528239 w 762634"/>
              <a:gd name="connsiteY39" fmla="*/ 947885 h 1208038"/>
              <a:gd name="connsiteX40" fmla="*/ 520511 w 762634"/>
              <a:gd name="connsiteY40" fmla="*/ 981370 h 1208038"/>
              <a:gd name="connsiteX41" fmla="*/ 520511 w 762634"/>
              <a:gd name="connsiteY41" fmla="*/ 1022583 h 1208038"/>
              <a:gd name="connsiteX42" fmla="*/ 569451 w 762634"/>
              <a:gd name="connsiteY42" fmla="*/ 1020007 h 1208038"/>
              <a:gd name="connsiteX43" fmla="*/ 574603 w 762634"/>
              <a:gd name="connsiteY43" fmla="*/ 1048340 h 1208038"/>
              <a:gd name="connsiteX44" fmla="*/ 572027 w 762634"/>
              <a:gd name="connsiteY44" fmla="*/ 1071522 h 1208038"/>
              <a:gd name="connsiteX45" fmla="*/ 559148 w 762634"/>
              <a:gd name="connsiteY45" fmla="*/ 1086977 h 1208038"/>
              <a:gd name="connsiteX46" fmla="*/ 528239 w 762634"/>
              <a:gd name="connsiteY46" fmla="*/ 1099856 h 1208038"/>
              <a:gd name="connsiteX47" fmla="*/ 525663 w 762634"/>
              <a:gd name="connsiteY47" fmla="*/ 1107583 h 1208038"/>
              <a:gd name="connsiteX48" fmla="*/ 507633 w 762634"/>
              <a:gd name="connsiteY48" fmla="*/ 1102432 h 1208038"/>
              <a:gd name="connsiteX49" fmla="*/ 494754 w 762634"/>
              <a:gd name="connsiteY49" fmla="*/ 1105007 h 1208038"/>
              <a:gd name="connsiteX50" fmla="*/ 497329 w 762634"/>
              <a:gd name="connsiteY50" fmla="*/ 1117886 h 1208038"/>
              <a:gd name="connsiteX51" fmla="*/ 507633 w 762634"/>
              <a:gd name="connsiteY51" fmla="*/ 1133341 h 1208038"/>
              <a:gd name="connsiteX52" fmla="*/ 502481 w 762634"/>
              <a:gd name="connsiteY52" fmla="*/ 1141068 h 1208038"/>
              <a:gd name="connsiteX53" fmla="*/ 471572 w 762634"/>
              <a:gd name="connsiteY53" fmla="*/ 1135917 h 1208038"/>
              <a:gd name="connsiteX54" fmla="*/ 466420 w 762634"/>
              <a:gd name="connsiteY54" fmla="*/ 1128189 h 1208038"/>
              <a:gd name="connsiteX55" fmla="*/ 463844 w 762634"/>
              <a:gd name="connsiteY55" fmla="*/ 1120462 h 1208038"/>
              <a:gd name="connsiteX56" fmla="*/ 448390 w 762634"/>
              <a:gd name="connsiteY56" fmla="*/ 1110159 h 1208038"/>
              <a:gd name="connsiteX57" fmla="*/ 443238 w 762634"/>
              <a:gd name="connsiteY57" fmla="*/ 1105007 h 1208038"/>
              <a:gd name="connsiteX58" fmla="*/ 435511 w 762634"/>
              <a:gd name="connsiteY58" fmla="*/ 1156523 h 1208038"/>
              <a:gd name="connsiteX59" fmla="*/ 399450 w 762634"/>
              <a:gd name="connsiteY59" fmla="*/ 1153947 h 1208038"/>
              <a:gd name="connsiteX60" fmla="*/ 386571 w 762634"/>
              <a:gd name="connsiteY60" fmla="*/ 1171977 h 1208038"/>
              <a:gd name="connsiteX61" fmla="*/ 378844 w 762634"/>
              <a:gd name="connsiteY61" fmla="*/ 1197735 h 1208038"/>
              <a:gd name="connsiteX62" fmla="*/ 363389 w 762634"/>
              <a:gd name="connsiteY62" fmla="*/ 1202887 h 1208038"/>
              <a:gd name="connsiteX63" fmla="*/ 355662 w 762634"/>
              <a:gd name="connsiteY63" fmla="*/ 1205463 h 1208038"/>
              <a:gd name="connsiteX64" fmla="*/ 347935 w 762634"/>
              <a:gd name="connsiteY64" fmla="*/ 1208038 h 1208038"/>
              <a:gd name="connsiteX65" fmla="*/ 314449 w 762634"/>
              <a:gd name="connsiteY65" fmla="*/ 1205463 h 1208038"/>
              <a:gd name="connsiteX66" fmla="*/ 298995 w 762634"/>
              <a:gd name="connsiteY66" fmla="*/ 1200311 h 1208038"/>
              <a:gd name="connsiteX67" fmla="*/ 291268 w 762634"/>
              <a:gd name="connsiteY67" fmla="*/ 1197735 h 1208038"/>
              <a:gd name="connsiteX68" fmla="*/ 280964 w 762634"/>
              <a:gd name="connsiteY68" fmla="*/ 1182281 h 1208038"/>
              <a:gd name="connsiteX69" fmla="*/ 275813 w 762634"/>
              <a:gd name="connsiteY69" fmla="*/ 1174553 h 1208038"/>
              <a:gd name="connsiteX70" fmla="*/ 270661 w 762634"/>
              <a:gd name="connsiteY70" fmla="*/ 1156523 h 1208038"/>
              <a:gd name="connsiteX71" fmla="*/ 273237 w 762634"/>
              <a:gd name="connsiteY71" fmla="*/ 1146220 h 1208038"/>
              <a:gd name="connsiteX72" fmla="*/ 280964 w 762634"/>
              <a:gd name="connsiteY72" fmla="*/ 1143644 h 1208038"/>
              <a:gd name="connsiteX73" fmla="*/ 283540 w 762634"/>
              <a:gd name="connsiteY73" fmla="*/ 1135917 h 1208038"/>
              <a:gd name="connsiteX74" fmla="*/ 280964 w 762634"/>
              <a:gd name="connsiteY74" fmla="*/ 1120462 h 1208038"/>
              <a:gd name="connsiteX75" fmla="*/ 273237 w 762634"/>
              <a:gd name="connsiteY75" fmla="*/ 1117886 h 1208038"/>
              <a:gd name="connsiteX76" fmla="*/ 255207 w 762634"/>
              <a:gd name="connsiteY76" fmla="*/ 1115310 h 1208038"/>
              <a:gd name="connsiteX77" fmla="*/ 250055 w 762634"/>
              <a:gd name="connsiteY77" fmla="*/ 1107583 h 1208038"/>
              <a:gd name="connsiteX78" fmla="*/ 275813 w 762634"/>
              <a:gd name="connsiteY78" fmla="*/ 1097280 h 1208038"/>
              <a:gd name="connsiteX79" fmla="*/ 273237 w 762634"/>
              <a:gd name="connsiteY79" fmla="*/ 1084401 h 1208038"/>
              <a:gd name="connsiteX80" fmla="*/ 252631 w 762634"/>
              <a:gd name="connsiteY80" fmla="*/ 1066371 h 1208038"/>
              <a:gd name="connsiteX81" fmla="*/ 237176 w 762634"/>
              <a:gd name="connsiteY81" fmla="*/ 1061219 h 1208038"/>
              <a:gd name="connsiteX82" fmla="*/ 213994 w 762634"/>
              <a:gd name="connsiteY82" fmla="*/ 1068947 h 1208038"/>
              <a:gd name="connsiteX83" fmla="*/ 213994 w 762634"/>
              <a:gd name="connsiteY83" fmla="*/ 1071522 h 1208038"/>
              <a:gd name="connsiteX84" fmla="*/ 162479 w 762634"/>
              <a:gd name="connsiteY84" fmla="*/ 1076674 h 1208038"/>
              <a:gd name="connsiteX85" fmla="*/ 167630 w 762634"/>
              <a:gd name="connsiteY85" fmla="*/ 1058643 h 1208038"/>
              <a:gd name="connsiteX86" fmla="*/ 154751 w 762634"/>
              <a:gd name="connsiteY86" fmla="*/ 1001976 h 1208038"/>
              <a:gd name="connsiteX87" fmla="*/ 167630 w 762634"/>
              <a:gd name="connsiteY87" fmla="*/ 978794 h 1208038"/>
              <a:gd name="connsiteX88" fmla="*/ 190813 w 762634"/>
              <a:gd name="connsiteY88" fmla="*/ 940158 h 1208038"/>
              <a:gd name="connsiteX89" fmla="*/ 198540 w 762634"/>
              <a:gd name="connsiteY89" fmla="*/ 891218 h 1208038"/>
              <a:gd name="connsiteX90" fmla="*/ 201115 w 762634"/>
              <a:gd name="connsiteY90" fmla="*/ 875763 h 1208038"/>
              <a:gd name="connsiteX91" fmla="*/ 198540 w 762634"/>
              <a:gd name="connsiteY91" fmla="*/ 857733 h 1208038"/>
              <a:gd name="connsiteX92" fmla="*/ 193388 w 762634"/>
              <a:gd name="connsiteY92" fmla="*/ 850006 h 1208038"/>
              <a:gd name="connsiteX93" fmla="*/ 185661 w 762634"/>
              <a:gd name="connsiteY93" fmla="*/ 847430 h 1208038"/>
              <a:gd name="connsiteX94" fmla="*/ 144448 w 762634"/>
              <a:gd name="connsiteY94" fmla="*/ 834551 h 1208038"/>
              <a:gd name="connsiteX95" fmla="*/ 149600 w 762634"/>
              <a:gd name="connsiteY95" fmla="*/ 826824 h 1208038"/>
              <a:gd name="connsiteX96" fmla="*/ 154751 w 762634"/>
              <a:gd name="connsiteY96" fmla="*/ 813945 h 1208038"/>
              <a:gd name="connsiteX97" fmla="*/ 165055 w 762634"/>
              <a:gd name="connsiteY97" fmla="*/ 790763 h 1208038"/>
              <a:gd name="connsiteX98" fmla="*/ 167630 w 762634"/>
              <a:gd name="connsiteY98" fmla="*/ 783036 h 1208038"/>
              <a:gd name="connsiteX99" fmla="*/ 170206 w 762634"/>
              <a:gd name="connsiteY99" fmla="*/ 775308 h 1208038"/>
              <a:gd name="connsiteX100" fmla="*/ 159903 w 762634"/>
              <a:gd name="connsiteY100" fmla="*/ 752126 h 1208038"/>
              <a:gd name="connsiteX101" fmla="*/ 149600 w 762634"/>
              <a:gd name="connsiteY101" fmla="*/ 736671 h 1208038"/>
              <a:gd name="connsiteX102" fmla="*/ 118691 w 762634"/>
              <a:gd name="connsiteY102" fmla="*/ 731520 h 1208038"/>
              <a:gd name="connsiteX103" fmla="*/ 103237 w 762634"/>
              <a:gd name="connsiteY103" fmla="*/ 700611 h 1208038"/>
              <a:gd name="connsiteX104" fmla="*/ 110963 w 762634"/>
              <a:gd name="connsiteY104" fmla="*/ 667125 h 1208038"/>
              <a:gd name="connsiteX105" fmla="*/ 128994 w 762634"/>
              <a:gd name="connsiteY105" fmla="*/ 649095 h 1208038"/>
              <a:gd name="connsiteX106" fmla="*/ 118691 w 762634"/>
              <a:gd name="connsiteY106" fmla="*/ 636216 h 1208038"/>
              <a:gd name="connsiteX107" fmla="*/ 77479 w 762634"/>
              <a:gd name="connsiteY107" fmla="*/ 628489 h 1208038"/>
              <a:gd name="connsiteX108" fmla="*/ 85205 w 762634"/>
              <a:gd name="connsiteY108" fmla="*/ 605307 h 1208038"/>
              <a:gd name="connsiteX109" fmla="*/ 110963 w 762634"/>
              <a:gd name="connsiteY109" fmla="*/ 600155 h 1208038"/>
              <a:gd name="connsiteX110" fmla="*/ 118691 w 762634"/>
              <a:gd name="connsiteY110" fmla="*/ 574399 h 1208038"/>
              <a:gd name="connsiteX111" fmla="*/ 90357 w 762634"/>
              <a:gd name="connsiteY111" fmla="*/ 571822 h 1208038"/>
              <a:gd name="connsiteX112" fmla="*/ 103236 w 762634"/>
              <a:gd name="connsiteY112" fmla="*/ 538337 h 1208038"/>
              <a:gd name="connsiteX113" fmla="*/ 80055 w 762634"/>
              <a:gd name="connsiteY113" fmla="*/ 543488 h 1208038"/>
              <a:gd name="connsiteX114" fmla="*/ 59448 w 762634"/>
              <a:gd name="connsiteY114" fmla="*/ 561519 h 1208038"/>
              <a:gd name="connsiteX115" fmla="*/ 49145 w 762634"/>
              <a:gd name="connsiteY115" fmla="*/ 540913 h 1208038"/>
              <a:gd name="connsiteX116" fmla="*/ 38842 w 762634"/>
              <a:gd name="connsiteY116" fmla="*/ 525458 h 1208038"/>
              <a:gd name="connsiteX117" fmla="*/ 31115 w 762634"/>
              <a:gd name="connsiteY117" fmla="*/ 499700 h 1208038"/>
              <a:gd name="connsiteX118" fmla="*/ 13084 w 762634"/>
              <a:gd name="connsiteY118" fmla="*/ 486821 h 1208038"/>
              <a:gd name="connsiteX119" fmla="*/ 205 w 762634"/>
              <a:gd name="connsiteY119" fmla="*/ 455913 h 1208038"/>
              <a:gd name="connsiteX120" fmla="*/ 23387 w 762634"/>
              <a:gd name="connsiteY120" fmla="*/ 448185 h 1208038"/>
              <a:gd name="connsiteX121" fmla="*/ 25963 w 762634"/>
              <a:gd name="connsiteY121" fmla="*/ 409548 h 1208038"/>
              <a:gd name="connsiteX122" fmla="*/ 56872 w 762634"/>
              <a:gd name="connsiteY122" fmla="*/ 406972 h 1208038"/>
              <a:gd name="connsiteX123" fmla="*/ 64599 w 762634"/>
              <a:gd name="connsiteY123" fmla="*/ 396670 h 1208038"/>
              <a:gd name="connsiteX124" fmla="*/ 82630 w 762634"/>
              <a:gd name="connsiteY124" fmla="*/ 399245 h 1208038"/>
              <a:gd name="connsiteX125" fmla="*/ 98084 w 762634"/>
              <a:gd name="connsiteY125" fmla="*/ 378639 h 1208038"/>
              <a:gd name="connsiteX126" fmla="*/ 90357 w 762634"/>
              <a:gd name="connsiteY126" fmla="*/ 376063 h 1208038"/>
              <a:gd name="connsiteX127" fmla="*/ 85206 w 762634"/>
              <a:gd name="connsiteY127" fmla="*/ 368335 h 1208038"/>
              <a:gd name="connsiteX128" fmla="*/ 59447 w 762634"/>
              <a:gd name="connsiteY128" fmla="*/ 355457 h 1208038"/>
              <a:gd name="connsiteX129" fmla="*/ 62024 w 762634"/>
              <a:gd name="connsiteY129" fmla="*/ 334851 h 1208038"/>
              <a:gd name="connsiteX130" fmla="*/ 85206 w 762634"/>
              <a:gd name="connsiteY130" fmla="*/ 316821 h 1208038"/>
              <a:gd name="connsiteX131" fmla="*/ 69750 w 762634"/>
              <a:gd name="connsiteY131" fmla="*/ 293638 h 1208038"/>
              <a:gd name="connsiteX132" fmla="*/ 67175 w 762634"/>
              <a:gd name="connsiteY132" fmla="*/ 275608 h 1208038"/>
              <a:gd name="connsiteX133" fmla="*/ 87781 w 762634"/>
              <a:gd name="connsiteY133" fmla="*/ 244699 h 1208038"/>
              <a:gd name="connsiteX134" fmla="*/ 77478 w 762634"/>
              <a:gd name="connsiteY134" fmla="*/ 234396 h 1208038"/>
              <a:gd name="connsiteX135" fmla="*/ 80054 w 762634"/>
              <a:gd name="connsiteY135" fmla="*/ 218940 h 1208038"/>
              <a:gd name="connsiteX136" fmla="*/ 72326 w 762634"/>
              <a:gd name="connsiteY136" fmla="*/ 175153 h 1208038"/>
              <a:gd name="connsiteX137" fmla="*/ 64599 w 762634"/>
              <a:gd name="connsiteY137" fmla="*/ 146819 h 1208038"/>
              <a:gd name="connsiteX138" fmla="*/ 77479 w 762634"/>
              <a:gd name="connsiteY138" fmla="*/ 131365 h 1208038"/>
              <a:gd name="connsiteX139" fmla="*/ 100660 w 762634"/>
              <a:gd name="connsiteY139" fmla="*/ 146819 h 1208038"/>
              <a:gd name="connsiteX140" fmla="*/ 123842 w 762634"/>
              <a:gd name="connsiteY140" fmla="*/ 126213 h 1208038"/>
              <a:gd name="connsiteX0" fmla="*/ 123842 w 762634"/>
              <a:gd name="connsiteY0" fmla="*/ 126213 h 1208038"/>
              <a:gd name="connsiteX1" fmla="*/ 121266 w 762634"/>
              <a:gd name="connsiteY1" fmla="*/ 162274 h 1208038"/>
              <a:gd name="connsiteX2" fmla="*/ 203691 w 762634"/>
              <a:gd name="connsiteY2" fmla="*/ 162274 h 1208038"/>
              <a:gd name="connsiteX3" fmla="*/ 358238 w 762634"/>
              <a:gd name="connsiteY3" fmla="*/ 170001 h 1208038"/>
              <a:gd name="connsiteX4" fmla="*/ 353086 w 762634"/>
              <a:gd name="connsiteY4" fmla="*/ 100455 h 1208038"/>
              <a:gd name="connsiteX5" fmla="*/ 373692 w 762634"/>
              <a:gd name="connsiteY5" fmla="*/ 87576 h 1208038"/>
              <a:gd name="connsiteX6" fmla="*/ 371117 w 762634"/>
              <a:gd name="connsiteY6" fmla="*/ 0 h 1208038"/>
              <a:gd name="connsiteX7" fmla="*/ 399450 w 762634"/>
              <a:gd name="connsiteY7" fmla="*/ 2576 h 1208038"/>
              <a:gd name="connsiteX8" fmla="*/ 448390 w 762634"/>
              <a:gd name="connsiteY8" fmla="*/ 15455 h 1208038"/>
              <a:gd name="connsiteX9" fmla="*/ 484451 w 762634"/>
              <a:gd name="connsiteY9" fmla="*/ 69546 h 1208038"/>
              <a:gd name="connsiteX10" fmla="*/ 538542 w 762634"/>
              <a:gd name="connsiteY10" fmla="*/ 74697 h 1208038"/>
              <a:gd name="connsiteX11" fmla="*/ 584906 w 762634"/>
              <a:gd name="connsiteY11" fmla="*/ 128789 h 1208038"/>
              <a:gd name="connsiteX12" fmla="*/ 592633 w 762634"/>
              <a:gd name="connsiteY12" fmla="*/ 154547 h 1208038"/>
              <a:gd name="connsiteX13" fmla="*/ 641573 w 762634"/>
              <a:gd name="connsiteY13" fmla="*/ 164850 h 1208038"/>
              <a:gd name="connsiteX14" fmla="*/ 641573 w 762634"/>
              <a:gd name="connsiteY14" fmla="*/ 164850 h 1208038"/>
              <a:gd name="connsiteX15" fmla="*/ 675058 w 762634"/>
              <a:gd name="connsiteY15" fmla="*/ 172577 h 1208038"/>
              <a:gd name="connsiteX16" fmla="*/ 698240 w 762634"/>
              <a:gd name="connsiteY16" fmla="*/ 234396 h 1208038"/>
              <a:gd name="connsiteX17" fmla="*/ 708543 w 762634"/>
              <a:gd name="connsiteY17" fmla="*/ 314245 h 1208038"/>
              <a:gd name="connsiteX18" fmla="*/ 736877 w 762634"/>
              <a:gd name="connsiteY18" fmla="*/ 329699 h 1208038"/>
              <a:gd name="connsiteX19" fmla="*/ 752331 w 762634"/>
              <a:gd name="connsiteY19" fmla="*/ 334851 h 1208038"/>
              <a:gd name="connsiteX20" fmla="*/ 757483 w 762634"/>
              <a:gd name="connsiteY20" fmla="*/ 365760 h 1208038"/>
              <a:gd name="connsiteX21" fmla="*/ 762634 w 762634"/>
              <a:gd name="connsiteY21" fmla="*/ 378639 h 1208038"/>
              <a:gd name="connsiteX22" fmla="*/ 703391 w 762634"/>
              <a:gd name="connsiteY22" fmla="*/ 430154 h 1208038"/>
              <a:gd name="connsiteX23" fmla="*/ 693088 w 762634"/>
              <a:gd name="connsiteY23" fmla="*/ 458488 h 1208038"/>
              <a:gd name="connsiteX24" fmla="*/ 705967 w 762634"/>
              <a:gd name="connsiteY24" fmla="*/ 507428 h 1208038"/>
              <a:gd name="connsiteX25" fmla="*/ 626118 w 762634"/>
              <a:gd name="connsiteY25" fmla="*/ 607883 h 1208038"/>
              <a:gd name="connsiteX26" fmla="*/ 669906 w 762634"/>
              <a:gd name="connsiteY26" fmla="*/ 615610 h 1208038"/>
              <a:gd name="connsiteX27" fmla="*/ 633846 w 762634"/>
              <a:gd name="connsiteY27" fmla="*/ 636216 h 1208038"/>
              <a:gd name="connsiteX28" fmla="*/ 662179 w 762634"/>
              <a:gd name="connsiteY28" fmla="*/ 661974 h 1208038"/>
              <a:gd name="connsiteX29" fmla="*/ 654452 w 762634"/>
              <a:gd name="connsiteY29" fmla="*/ 674853 h 1208038"/>
              <a:gd name="connsiteX30" fmla="*/ 636421 w 762634"/>
              <a:gd name="connsiteY30" fmla="*/ 672277 h 1208038"/>
              <a:gd name="connsiteX31" fmla="*/ 636421 w 762634"/>
              <a:gd name="connsiteY31" fmla="*/ 687732 h 1208038"/>
              <a:gd name="connsiteX32" fmla="*/ 608087 w 762634"/>
              <a:gd name="connsiteY32" fmla="*/ 695459 h 1208038"/>
              <a:gd name="connsiteX33" fmla="*/ 608088 w 762634"/>
              <a:gd name="connsiteY33" fmla="*/ 795914 h 1208038"/>
              <a:gd name="connsiteX34" fmla="*/ 590057 w 762634"/>
              <a:gd name="connsiteY34" fmla="*/ 806217 h 1208038"/>
              <a:gd name="connsiteX35" fmla="*/ 605512 w 762634"/>
              <a:gd name="connsiteY35" fmla="*/ 834551 h 1208038"/>
              <a:gd name="connsiteX36" fmla="*/ 597785 w 762634"/>
              <a:gd name="connsiteY36" fmla="*/ 855157 h 1208038"/>
              <a:gd name="connsiteX37" fmla="*/ 584906 w 762634"/>
              <a:gd name="connsiteY37" fmla="*/ 865460 h 1208038"/>
              <a:gd name="connsiteX38" fmla="*/ 579754 w 762634"/>
              <a:gd name="connsiteY38" fmla="*/ 950461 h 1208038"/>
              <a:gd name="connsiteX39" fmla="*/ 528239 w 762634"/>
              <a:gd name="connsiteY39" fmla="*/ 947885 h 1208038"/>
              <a:gd name="connsiteX40" fmla="*/ 520511 w 762634"/>
              <a:gd name="connsiteY40" fmla="*/ 981370 h 1208038"/>
              <a:gd name="connsiteX41" fmla="*/ 520511 w 762634"/>
              <a:gd name="connsiteY41" fmla="*/ 1022583 h 1208038"/>
              <a:gd name="connsiteX42" fmla="*/ 569451 w 762634"/>
              <a:gd name="connsiteY42" fmla="*/ 1020007 h 1208038"/>
              <a:gd name="connsiteX43" fmla="*/ 574603 w 762634"/>
              <a:gd name="connsiteY43" fmla="*/ 1048340 h 1208038"/>
              <a:gd name="connsiteX44" fmla="*/ 572027 w 762634"/>
              <a:gd name="connsiteY44" fmla="*/ 1071522 h 1208038"/>
              <a:gd name="connsiteX45" fmla="*/ 559148 w 762634"/>
              <a:gd name="connsiteY45" fmla="*/ 1086977 h 1208038"/>
              <a:gd name="connsiteX46" fmla="*/ 528239 w 762634"/>
              <a:gd name="connsiteY46" fmla="*/ 1099856 h 1208038"/>
              <a:gd name="connsiteX47" fmla="*/ 525663 w 762634"/>
              <a:gd name="connsiteY47" fmla="*/ 1107583 h 1208038"/>
              <a:gd name="connsiteX48" fmla="*/ 507633 w 762634"/>
              <a:gd name="connsiteY48" fmla="*/ 1102432 h 1208038"/>
              <a:gd name="connsiteX49" fmla="*/ 494754 w 762634"/>
              <a:gd name="connsiteY49" fmla="*/ 1105007 h 1208038"/>
              <a:gd name="connsiteX50" fmla="*/ 497329 w 762634"/>
              <a:gd name="connsiteY50" fmla="*/ 1117886 h 1208038"/>
              <a:gd name="connsiteX51" fmla="*/ 507633 w 762634"/>
              <a:gd name="connsiteY51" fmla="*/ 1133341 h 1208038"/>
              <a:gd name="connsiteX52" fmla="*/ 502481 w 762634"/>
              <a:gd name="connsiteY52" fmla="*/ 1141068 h 1208038"/>
              <a:gd name="connsiteX53" fmla="*/ 471572 w 762634"/>
              <a:gd name="connsiteY53" fmla="*/ 1135917 h 1208038"/>
              <a:gd name="connsiteX54" fmla="*/ 466420 w 762634"/>
              <a:gd name="connsiteY54" fmla="*/ 1128189 h 1208038"/>
              <a:gd name="connsiteX55" fmla="*/ 463844 w 762634"/>
              <a:gd name="connsiteY55" fmla="*/ 1120462 h 1208038"/>
              <a:gd name="connsiteX56" fmla="*/ 448390 w 762634"/>
              <a:gd name="connsiteY56" fmla="*/ 1110159 h 1208038"/>
              <a:gd name="connsiteX57" fmla="*/ 443238 w 762634"/>
              <a:gd name="connsiteY57" fmla="*/ 1105007 h 1208038"/>
              <a:gd name="connsiteX58" fmla="*/ 435511 w 762634"/>
              <a:gd name="connsiteY58" fmla="*/ 1156523 h 1208038"/>
              <a:gd name="connsiteX59" fmla="*/ 399450 w 762634"/>
              <a:gd name="connsiteY59" fmla="*/ 1153947 h 1208038"/>
              <a:gd name="connsiteX60" fmla="*/ 386571 w 762634"/>
              <a:gd name="connsiteY60" fmla="*/ 1171977 h 1208038"/>
              <a:gd name="connsiteX61" fmla="*/ 378844 w 762634"/>
              <a:gd name="connsiteY61" fmla="*/ 1197735 h 1208038"/>
              <a:gd name="connsiteX62" fmla="*/ 363389 w 762634"/>
              <a:gd name="connsiteY62" fmla="*/ 1202887 h 1208038"/>
              <a:gd name="connsiteX63" fmla="*/ 355662 w 762634"/>
              <a:gd name="connsiteY63" fmla="*/ 1205463 h 1208038"/>
              <a:gd name="connsiteX64" fmla="*/ 347935 w 762634"/>
              <a:gd name="connsiteY64" fmla="*/ 1208038 h 1208038"/>
              <a:gd name="connsiteX65" fmla="*/ 314449 w 762634"/>
              <a:gd name="connsiteY65" fmla="*/ 1205463 h 1208038"/>
              <a:gd name="connsiteX66" fmla="*/ 298995 w 762634"/>
              <a:gd name="connsiteY66" fmla="*/ 1200311 h 1208038"/>
              <a:gd name="connsiteX67" fmla="*/ 291268 w 762634"/>
              <a:gd name="connsiteY67" fmla="*/ 1197735 h 1208038"/>
              <a:gd name="connsiteX68" fmla="*/ 280964 w 762634"/>
              <a:gd name="connsiteY68" fmla="*/ 1182281 h 1208038"/>
              <a:gd name="connsiteX69" fmla="*/ 275813 w 762634"/>
              <a:gd name="connsiteY69" fmla="*/ 1174553 h 1208038"/>
              <a:gd name="connsiteX70" fmla="*/ 270661 w 762634"/>
              <a:gd name="connsiteY70" fmla="*/ 1156523 h 1208038"/>
              <a:gd name="connsiteX71" fmla="*/ 273237 w 762634"/>
              <a:gd name="connsiteY71" fmla="*/ 1146220 h 1208038"/>
              <a:gd name="connsiteX72" fmla="*/ 280964 w 762634"/>
              <a:gd name="connsiteY72" fmla="*/ 1143644 h 1208038"/>
              <a:gd name="connsiteX73" fmla="*/ 283540 w 762634"/>
              <a:gd name="connsiteY73" fmla="*/ 1135917 h 1208038"/>
              <a:gd name="connsiteX74" fmla="*/ 280964 w 762634"/>
              <a:gd name="connsiteY74" fmla="*/ 1120462 h 1208038"/>
              <a:gd name="connsiteX75" fmla="*/ 273237 w 762634"/>
              <a:gd name="connsiteY75" fmla="*/ 1117886 h 1208038"/>
              <a:gd name="connsiteX76" fmla="*/ 255207 w 762634"/>
              <a:gd name="connsiteY76" fmla="*/ 1115310 h 1208038"/>
              <a:gd name="connsiteX77" fmla="*/ 250055 w 762634"/>
              <a:gd name="connsiteY77" fmla="*/ 1107583 h 1208038"/>
              <a:gd name="connsiteX78" fmla="*/ 275813 w 762634"/>
              <a:gd name="connsiteY78" fmla="*/ 1097280 h 1208038"/>
              <a:gd name="connsiteX79" fmla="*/ 273237 w 762634"/>
              <a:gd name="connsiteY79" fmla="*/ 1084401 h 1208038"/>
              <a:gd name="connsiteX80" fmla="*/ 252631 w 762634"/>
              <a:gd name="connsiteY80" fmla="*/ 1066371 h 1208038"/>
              <a:gd name="connsiteX81" fmla="*/ 237176 w 762634"/>
              <a:gd name="connsiteY81" fmla="*/ 1061219 h 1208038"/>
              <a:gd name="connsiteX82" fmla="*/ 213994 w 762634"/>
              <a:gd name="connsiteY82" fmla="*/ 1068947 h 1208038"/>
              <a:gd name="connsiteX83" fmla="*/ 213994 w 762634"/>
              <a:gd name="connsiteY83" fmla="*/ 1071522 h 1208038"/>
              <a:gd name="connsiteX84" fmla="*/ 162479 w 762634"/>
              <a:gd name="connsiteY84" fmla="*/ 1076674 h 1208038"/>
              <a:gd name="connsiteX85" fmla="*/ 167630 w 762634"/>
              <a:gd name="connsiteY85" fmla="*/ 1058643 h 1208038"/>
              <a:gd name="connsiteX86" fmla="*/ 154751 w 762634"/>
              <a:gd name="connsiteY86" fmla="*/ 1001976 h 1208038"/>
              <a:gd name="connsiteX87" fmla="*/ 167630 w 762634"/>
              <a:gd name="connsiteY87" fmla="*/ 978794 h 1208038"/>
              <a:gd name="connsiteX88" fmla="*/ 190813 w 762634"/>
              <a:gd name="connsiteY88" fmla="*/ 940158 h 1208038"/>
              <a:gd name="connsiteX89" fmla="*/ 198540 w 762634"/>
              <a:gd name="connsiteY89" fmla="*/ 891218 h 1208038"/>
              <a:gd name="connsiteX90" fmla="*/ 201115 w 762634"/>
              <a:gd name="connsiteY90" fmla="*/ 875763 h 1208038"/>
              <a:gd name="connsiteX91" fmla="*/ 198540 w 762634"/>
              <a:gd name="connsiteY91" fmla="*/ 857733 h 1208038"/>
              <a:gd name="connsiteX92" fmla="*/ 193388 w 762634"/>
              <a:gd name="connsiteY92" fmla="*/ 850006 h 1208038"/>
              <a:gd name="connsiteX93" fmla="*/ 185661 w 762634"/>
              <a:gd name="connsiteY93" fmla="*/ 847430 h 1208038"/>
              <a:gd name="connsiteX94" fmla="*/ 144448 w 762634"/>
              <a:gd name="connsiteY94" fmla="*/ 834551 h 1208038"/>
              <a:gd name="connsiteX95" fmla="*/ 149600 w 762634"/>
              <a:gd name="connsiteY95" fmla="*/ 826824 h 1208038"/>
              <a:gd name="connsiteX96" fmla="*/ 154751 w 762634"/>
              <a:gd name="connsiteY96" fmla="*/ 813945 h 1208038"/>
              <a:gd name="connsiteX97" fmla="*/ 165055 w 762634"/>
              <a:gd name="connsiteY97" fmla="*/ 790763 h 1208038"/>
              <a:gd name="connsiteX98" fmla="*/ 167630 w 762634"/>
              <a:gd name="connsiteY98" fmla="*/ 783036 h 1208038"/>
              <a:gd name="connsiteX99" fmla="*/ 170206 w 762634"/>
              <a:gd name="connsiteY99" fmla="*/ 775308 h 1208038"/>
              <a:gd name="connsiteX100" fmla="*/ 159903 w 762634"/>
              <a:gd name="connsiteY100" fmla="*/ 752126 h 1208038"/>
              <a:gd name="connsiteX101" fmla="*/ 149600 w 762634"/>
              <a:gd name="connsiteY101" fmla="*/ 736671 h 1208038"/>
              <a:gd name="connsiteX102" fmla="*/ 118691 w 762634"/>
              <a:gd name="connsiteY102" fmla="*/ 731520 h 1208038"/>
              <a:gd name="connsiteX103" fmla="*/ 103237 w 762634"/>
              <a:gd name="connsiteY103" fmla="*/ 700611 h 1208038"/>
              <a:gd name="connsiteX104" fmla="*/ 110963 w 762634"/>
              <a:gd name="connsiteY104" fmla="*/ 667125 h 1208038"/>
              <a:gd name="connsiteX105" fmla="*/ 128994 w 762634"/>
              <a:gd name="connsiteY105" fmla="*/ 649095 h 1208038"/>
              <a:gd name="connsiteX106" fmla="*/ 118691 w 762634"/>
              <a:gd name="connsiteY106" fmla="*/ 636216 h 1208038"/>
              <a:gd name="connsiteX107" fmla="*/ 77479 w 762634"/>
              <a:gd name="connsiteY107" fmla="*/ 628489 h 1208038"/>
              <a:gd name="connsiteX108" fmla="*/ 85205 w 762634"/>
              <a:gd name="connsiteY108" fmla="*/ 605307 h 1208038"/>
              <a:gd name="connsiteX109" fmla="*/ 110963 w 762634"/>
              <a:gd name="connsiteY109" fmla="*/ 600155 h 1208038"/>
              <a:gd name="connsiteX110" fmla="*/ 118691 w 762634"/>
              <a:gd name="connsiteY110" fmla="*/ 574399 h 1208038"/>
              <a:gd name="connsiteX111" fmla="*/ 90357 w 762634"/>
              <a:gd name="connsiteY111" fmla="*/ 571822 h 1208038"/>
              <a:gd name="connsiteX112" fmla="*/ 103236 w 762634"/>
              <a:gd name="connsiteY112" fmla="*/ 538337 h 1208038"/>
              <a:gd name="connsiteX113" fmla="*/ 80055 w 762634"/>
              <a:gd name="connsiteY113" fmla="*/ 543488 h 1208038"/>
              <a:gd name="connsiteX114" fmla="*/ 59448 w 762634"/>
              <a:gd name="connsiteY114" fmla="*/ 561519 h 1208038"/>
              <a:gd name="connsiteX115" fmla="*/ 49145 w 762634"/>
              <a:gd name="connsiteY115" fmla="*/ 540913 h 1208038"/>
              <a:gd name="connsiteX116" fmla="*/ 38842 w 762634"/>
              <a:gd name="connsiteY116" fmla="*/ 525458 h 1208038"/>
              <a:gd name="connsiteX117" fmla="*/ 31115 w 762634"/>
              <a:gd name="connsiteY117" fmla="*/ 499700 h 1208038"/>
              <a:gd name="connsiteX118" fmla="*/ 13084 w 762634"/>
              <a:gd name="connsiteY118" fmla="*/ 486821 h 1208038"/>
              <a:gd name="connsiteX119" fmla="*/ 205 w 762634"/>
              <a:gd name="connsiteY119" fmla="*/ 455913 h 1208038"/>
              <a:gd name="connsiteX120" fmla="*/ 23387 w 762634"/>
              <a:gd name="connsiteY120" fmla="*/ 448185 h 1208038"/>
              <a:gd name="connsiteX121" fmla="*/ 25963 w 762634"/>
              <a:gd name="connsiteY121" fmla="*/ 409548 h 1208038"/>
              <a:gd name="connsiteX122" fmla="*/ 56872 w 762634"/>
              <a:gd name="connsiteY122" fmla="*/ 406972 h 1208038"/>
              <a:gd name="connsiteX123" fmla="*/ 82630 w 762634"/>
              <a:gd name="connsiteY123" fmla="*/ 399245 h 1208038"/>
              <a:gd name="connsiteX124" fmla="*/ 98084 w 762634"/>
              <a:gd name="connsiteY124" fmla="*/ 378639 h 1208038"/>
              <a:gd name="connsiteX125" fmla="*/ 90357 w 762634"/>
              <a:gd name="connsiteY125" fmla="*/ 376063 h 1208038"/>
              <a:gd name="connsiteX126" fmla="*/ 85206 w 762634"/>
              <a:gd name="connsiteY126" fmla="*/ 368335 h 1208038"/>
              <a:gd name="connsiteX127" fmla="*/ 59447 w 762634"/>
              <a:gd name="connsiteY127" fmla="*/ 355457 h 1208038"/>
              <a:gd name="connsiteX128" fmla="*/ 62024 w 762634"/>
              <a:gd name="connsiteY128" fmla="*/ 334851 h 1208038"/>
              <a:gd name="connsiteX129" fmla="*/ 85206 w 762634"/>
              <a:gd name="connsiteY129" fmla="*/ 316821 h 1208038"/>
              <a:gd name="connsiteX130" fmla="*/ 69750 w 762634"/>
              <a:gd name="connsiteY130" fmla="*/ 293638 h 1208038"/>
              <a:gd name="connsiteX131" fmla="*/ 67175 w 762634"/>
              <a:gd name="connsiteY131" fmla="*/ 275608 h 1208038"/>
              <a:gd name="connsiteX132" fmla="*/ 87781 w 762634"/>
              <a:gd name="connsiteY132" fmla="*/ 244699 h 1208038"/>
              <a:gd name="connsiteX133" fmla="*/ 77478 w 762634"/>
              <a:gd name="connsiteY133" fmla="*/ 234396 h 1208038"/>
              <a:gd name="connsiteX134" fmla="*/ 80054 w 762634"/>
              <a:gd name="connsiteY134" fmla="*/ 218940 h 1208038"/>
              <a:gd name="connsiteX135" fmla="*/ 72326 w 762634"/>
              <a:gd name="connsiteY135" fmla="*/ 175153 h 1208038"/>
              <a:gd name="connsiteX136" fmla="*/ 64599 w 762634"/>
              <a:gd name="connsiteY136" fmla="*/ 146819 h 1208038"/>
              <a:gd name="connsiteX137" fmla="*/ 77479 w 762634"/>
              <a:gd name="connsiteY137" fmla="*/ 131365 h 1208038"/>
              <a:gd name="connsiteX138" fmla="*/ 100660 w 762634"/>
              <a:gd name="connsiteY138" fmla="*/ 146819 h 1208038"/>
              <a:gd name="connsiteX139" fmla="*/ 123842 w 762634"/>
              <a:gd name="connsiteY139" fmla="*/ 126213 h 1208038"/>
              <a:gd name="connsiteX0" fmla="*/ 123842 w 762634"/>
              <a:gd name="connsiteY0" fmla="*/ 126213 h 1208038"/>
              <a:gd name="connsiteX1" fmla="*/ 121266 w 762634"/>
              <a:gd name="connsiteY1" fmla="*/ 162274 h 1208038"/>
              <a:gd name="connsiteX2" fmla="*/ 203691 w 762634"/>
              <a:gd name="connsiteY2" fmla="*/ 162274 h 1208038"/>
              <a:gd name="connsiteX3" fmla="*/ 358238 w 762634"/>
              <a:gd name="connsiteY3" fmla="*/ 170001 h 1208038"/>
              <a:gd name="connsiteX4" fmla="*/ 353086 w 762634"/>
              <a:gd name="connsiteY4" fmla="*/ 100455 h 1208038"/>
              <a:gd name="connsiteX5" fmla="*/ 373692 w 762634"/>
              <a:gd name="connsiteY5" fmla="*/ 87576 h 1208038"/>
              <a:gd name="connsiteX6" fmla="*/ 371117 w 762634"/>
              <a:gd name="connsiteY6" fmla="*/ 0 h 1208038"/>
              <a:gd name="connsiteX7" fmla="*/ 399450 w 762634"/>
              <a:gd name="connsiteY7" fmla="*/ 2576 h 1208038"/>
              <a:gd name="connsiteX8" fmla="*/ 448390 w 762634"/>
              <a:gd name="connsiteY8" fmla="*/ 15455 h 1208038"/>
              <a:gd name="connsiteX9" fmla="*/ 484451 w 762634"/>
              <a:gd name="connsiteY9" fmla="*/ 69546 h 1208038"/>
              <a:gd name="connsiteX10" fmla="*/ 538542 w 762634"/>
              <a:gd name="connsiteY10" fmla="*/ 74697 h 1208038"/>
              <a:gd name="connsiteX11" fmla="*/ 584906 w 762634"/>
              <a:gd name="connsiteY11" fmla="*/ 128789 h 1208038"/>
              <a:gd name="connsiteX12" fmla="*/ 592633 w 762634"/>
              <a:gd name="connsiteY12" fmla="*/ 154547 h 1208038"/>
              <a:gd name="connsiteX13" fmla="*/ 641573 w 762634"/>
              <a:gd name="connsiteY13" fmla="*/ 164850 h 1208038"/>
              <a:gd name="connsiteX14" fmla="*/ 641573 w 762634"/>
              <a:gd name="connsiteY14" fmla="*/ 164850 h 1208038"/>
              <a:gd name="connsiteX15" fmla="*/ 675058 w 762634"/>
              <a:gd name="connsiteY15" fmla="*/ 172577 h 1208038"/>
              <a:gd name="connsiteX16" fmla="*/ 698240 w 762634"/>
              <a:gd name="connsiteY16" fmla="*/ 234396 h 1208038"/>
              <a:gd name="connsiteX17" fmla="*/ 708543 w 762634"/>
              <a:gd name="connsiteY17" fmla="*/ 314245 h 1208038"/>
              <a:gd name="connsiteX18" fmla="*/ 736877 w 762634"/>
              <a:gd name="connsiteY18" fmla="*/ 329699 h 1208038"/>
              <a:gd name="connsiteX19" fmla="*/ 752331 w 762634"/>
              <a:gd name="connsiteY19" fmla="*/ 334851 h 1208038"/>
              <a:gd name="connsiteX20" fmla="*/ 757483 w 762634"/>
              <a:gd name="connsiteY20" fmla="*/ 365760 h 1208038"/>
              <a:gd name="connsiteX21" fmla="*/ 762634 w 762634"/>
              <a:gd name="connsiteY21" fmla="*/ 378639 h 1208038"/>
              <a:gd name="connsiteX22" fmla="*/ 703391 w 762634"/>
              <a:gd name="connsiteY22" fmla="*/ 430154 h 1208038"/>
              <a:gd name="connsiteX23" fmla="*/ 693088 w 762634"/>
              <a:gd name="connsiteY23" fmla="*/ 458488 h 1208038"/>
              <a:gd name="connsiteX24" fmla="*/ 705967 w 762634"/>
              <a:gd name="connsiteY24" fmla="*/ 507428 h 1208038"/>
              <a:gd name="connsiteX25" fmla="*/ 626118 w 762634"/>
              <a:gd name="connsiteY25" fmla="*/ 607883 h 1208038"/>
              <a:gd name="connsiteX26" fmla="*/ 669906 w 762634"/>
              <a:gd name="connsiteY26" fmla="*/ 615610 h 1208038"/>
              <a:gd name="connsiteX27" fmla="*/ 633846 w 762634"/>
              <a:gd name="connsiteY27" fmla="*/ 636216 h 1208038"/>
              <a:gd name="connsiteX28" fmla="*/ 662179 w 762634"/>
              <a:gd name="connsiteY28" fmla="*/ 661974 h 1208038"/>
              <a:gd name="connsiteX29" fmla="*/ 654452 w 762634"/>
              <a:gd name="connsiteY29" fmla="*/ 674853 h 1208038"/>
              <a:gd name="connsiteX30" fmla="*/ 636421 w 762634"/>
              <a:gd name="connsiteY30" fmla="*/ 672277 h 1208038"/>
              <a:gd name="connsiteX31" fmla="*/ 636421 w 762634"/>
              <a:gd name="connsiteY31" fmla="*/ 687732 h 1208038"/>
              <a:gd name="connsiteX32" fmla="*/ 608087 w 762634"/>
              <a:gd name="connsiteY32" fmla="*/ 695459 h 1208038"/>
              <a:gd name="connsiteX33" fmla="*/ 608088 w 762634"/>
              <a:gd name="connsiteY33" fmla="*/ 795914 h 1208038"/>
              <a:gd name="connsiteX34" fmla="*/ 590057 w 762634"/>
              <a:gd name="connsiteY34" fmla="*/ 806217 h 1208038"/>
              <a:gd name="connsiteX35" fmla="*/ 605512 w 762634"/>
              <a:gd name="connsiteY35" fmla="*/ 834551 h 1208038"/>
              <a:gd name="connsiteX36" fmla="*/ 597785 w 762634"/>
              <a:gd name="connsiteY36" fmla="*/ 855157 h 1208038"/>
              <a:gd name="connsiteX37" fmla="*/ 584906 w 762634"/>
              <a:gd name="connsiteY37" fmla="*/ 865460 h 1208038"/>
              <a:gd name="connsiteX38" fmla="*/ 579754 w 762634"/>
              <a:gd name="connsiteY38" fmla="*/ 950461 h 1208038"/>
              <a:gd name="connsiteX39" fmla="*/ 528239 w 762634"/>
              <a:gd name="connsiteY39" fmla="*/ 947885 h 1208038"/>
              <a:gd name="connsiteX40" fmla="*/ 520511 w 762634"/>
              <a:gd name="connsiteY40" fmla="*/ 981370 h 1208038"/>
              <a:gd name="connsiteX41" fmla="*/ 520511 w 762634"/>
              <a:gd name="connsiteY41" fmla="*/ 1022583 h 1208038"/>
              <a:gd name="connsiteX42" fmla="*/ 569451 w 762634"/>
              <a:gd name="connsiteY42" fmla="*/ 1020007 h 1208038"/>
              <a:gd name="connsiteX43" fmla="*/ 574603 w 762634"/>
              <a:gd name="connsiteY43" fmla="*/ 1048340 h 1208038"/>
              <a:gd name="connsiteX44" fmla="*/ 572027 w 762634"/>
              <a:gd name="connsiteY44" fmla="*/ 1071522 h 1208038"/>
              <a:gd name="connsiteX45" fmla="*/ 559148 w 762634"/>
              <a:gd name="connsiteY45" fmla="*/ 1086977 h 1208038"/>
              <a:gd name="connsiteX46" fmla="*/ 528239 w 762634"/>
              <a:gd name="connsiteY46" fmla="*/ 1099856 h 1208038"/>
              <a:gd name="connsiteX47" fmla="*/ 525663 w 762634"/>
              <a:gd name="connsiteY47" fmla="*/ 1107583 h 1208038"/>
              <a:gd name="connsiteX48" fmla="*/ 507633 w 762634"/>
              <a:gd name="connsiteY48" fmla="*/ 1102432 h 1208038"/>
              <a:gd name="connsiteX49" fmla="*/ 494754 w 762634"/>
              <a:gd name="connsiteY49" fmla="*/ 1105007 h 1208038"/>
              <a:gd name="connsiteX50" fmla="*/ 497329 w 762634"/>
              <a:gd name="connsiteY50" fmla="*/ 1117886 h 1208038"/>
              <a:gd name="connsiteX51" fmla="*/ 507633 w 762634"/>
              <a:gd name="connsiteY51" fmla="*/ 1133341 h 1208038"/>
              <a:gd name="connsiteX52" fmla="*/ 502481 w 762634"/>
              <a:gd name="connsiteY52" fmla="*/ 1141068 h 1208038"/>
              <a:gd name="connsiteX53" fmla="*/ 471572 w 762634"/>
              <a:gd name="connsiteY53" fmla="*/ 1135917 h 1208038"/>
              <a:gd name="connsiteX54" fmla="*/ 466420 w 762634"/>
              <a:gd name="connsiteY54" fmla="*/ 1128189 h 1208038"/>
              <a:gd name="connsiteX55" fmla="*/ 463844 w 762634"/>
              <a:gd name="connsiteY55" fmla="*/ 1120462 h 1208038"/>
              <a:gd name="connsiteX56" fmla="*/ 448390 w 762634"/>
              <a:gd name="connsiteY56" fmla="*/ 1110159 h 1208038"/>
              <a:gd name="connsiteX57" fmla="*/ 443238 w 762634"/>
              <a:gd name="connsiteY57" fmla="*/ 1105007 h 1208038"/>
              <a:gd name="connsiteX58" fmla="*/ 435511 w 762634"/>
              <a:gd name="connsiteY58" fmla="*/ 1156523 h 1208038"/>
              <a:gd name="connsiteX59" fmla="*/ 399450 w 762634"/>
              <a:gd name="connsiteY59" fmla="*/ 1153947 h 1208038"/>
              <a:gd name="connsiteX60" fmla="*/ 386571 w 762634"/>
              <a:gd name="connsiteY60" fmla="*/ 1171977 h 1208038"/>
              <a:gd name="connsiteX61" fmla="*/ 378844 w 762634"/>
              <a:gd name="connsiteY61" fmla="*/ 1197735 h 1208038"/>
              <a:gd name="connsiteX62" fmla="*/ 363389 w 762634"/>
              <a:gd name="connsiteY62" fmla="*/ 1202887 h 1208038"/>
              <a:gd name="connsiteX63" fmla="*/ 355662 w 762634"/>
              <a:gd name="connsiteY63" fmla="*/ 1205463 h 1208038"/>
              <a:gd name="connsiteX64" fmla="*/ 347935 w 762634"/>
              <a:gd name="connsiteY64" fmla="*/ 1208038 h 1208038"/>
              <a:gd name="connsiteX65" fmla="*/ 314449 w 762634"/>
              <a:gd name="connsiteY65" fmla="*/ 1205463 h 1208038"/>
              <a:gd name="connsiteX66" fmla="*/ 298995 w 762634"/>
              <a:gd name="connsiteY66" fmla="*/ 1200311 h 1208038"/>
              <a:gd name="connsiteX67" fmla="*/ 291268 w 762634"/>
              <a:gd name="connsiteY67" fmla="*/ 1197735 h 1208038"/>
              <a:gd name="connsiteX68" fmla="*/ 280964 w 762634"/>
              <a:gd name="connsiteY68" fmla="*/ 1182281 h 1208038"/>
              <a:gd name="connsiteX69" fmla="*/ 275813 w 762634"/>
              <a:gd name="connsiteY69" fmla="*/ 1174553 h 1208038"/>
              <a:gd name="connsiteX70" fmla="*/ 270661 w 762634"/>
              <a:gd name="connsiteY70" fmla="*/ 1156523 h 1208038"/>
              <a:gd name="connsiteX71" fmla="*/ 273237 w 762634"/>
              <a:gd name="connsiteY71" fmla="*/ 1146220 h 1208038"/>
              <a:gd name="connsiteX72" fmla="*/ 280964 w 762634"/>
              <a:gd name="connsiteY72" fmla="*/ 1143644 h 1208038"/>
              <a:gd name="connsiteX73" fmla="*/ 283540 w 762634"/>
              <a:gd name="connsiteY73" fmla="*/ 1135917 h 1208038"/>
              <a:gd name="connsiteX74" fmla="*/ 280964 w 762634"/>
              <a:gd name="connsiteY74" fmla="*/ 1120462 h 1208038"/>
              <a:gd name="connsiteX75" fmla="*/ 273237 w 762634"/>
              <a:gd name="connsiteY75" fmla="*/ 1117886 h 1208038"/>
              <a:gd name="connsiteX76" fmla="*/ 255207 w 762634"/>
              <a:gd name="connsiteY76" fmla="*/ 1115310 h 1208038"/>
              <a:gd name="connsiteX77" fmla="*/ 250055 w 762634"/>
              <a:gd name="connsiteY77" fmla="*/ 1107583 h 1208038"/>
              <a:gd name="connsiteX78" fmla="*/ 275813 w 762634"/>
              <a:gd name="connsiteY78" fmla="*/ 1097280 h 1208038"/>
              <a:gd name="connsiteX79" fmla="*/ 273237 w 762634"/>
              <a:gd name="connsiteY79" fmla="*/ 1084401 h 1208038"/>
              <a:gd name="connsiteX80" fmla="*/ 252631 w 762634"/>
              <a:gd name="connsiteY80" fmla="*/ 1066371 h 1208038"/>
              <a:gd name="connsiteX81" fmla="*/ 237176 w 762634"/>
              <a:gd name="connsiteY81" fmla="*/ 1061219 h 1208038"/>
              <a:gd name="connsiteX82" fmla="*/ 213994 w 762634"/>
              <a:gd name="connsiteY82" fmla="*/ 1068947 h 1208038"/>
              <a:gd name="connsiteX83" fmla="*/ 213994 w 762634"/>
              <a:gd name="connsiteY83" fmla="*/ 1071522 h 1208038"/>
              <a:gd name="connsiteX84" fmla="*/ 162479 w 762634"/>
              <a:gd name="connsiteY84" fmla="*/ 1076674 h 1208038"/>
              <a:gd name="connsiteX85" fmla="*/ 167630 w 762634"/>
              <a:gd name="connsiteY85" fmla="*/ 1058643 h 1208038"/>
              <a:gd name="connsiteX86" fmla="*/ 154751 w 762634"/>
              <a:gd name="connsiteY86" fmla="*/ 1001976 h 1208038"/>
              <a:gd name="connsiteX87" fmla="*/ 167630 w 762634"/>
              <a:gd name="connsiteY87" fmla="*/ 978794 h 1208038"/>
              <a:gd name="connsiteX88" fmla="*/ 190813 w 762634"/>
              <a:gd name="connsiteY88" fmla="*/ 940158 h 1208038"/>
              <a:gd name="connsiteX89" fmla="*/ 198540 w 762634"/>
              <a:gd name="connsiteY89" fmla="*/ 891218 h 1208038"/>
              <a:gd name="connsiteX90" fmla="*/ 201115 w 762634"/>
              <a:gd name="connsiteY90" fmla="*/ 875763 h 1208038"/>
              <a:gd name="connsiteX91" fmla="*/ 198540 w 762634"/>
              <a:gd name="connsiteY91" fmla="*/ 857733 h 1208038"/>
              <a:gd name="connsiteX92" fmla="*/ 193388 w 762634"/>
              <a:gd name="connsiteY92" fmla="*/ 850006 h 1208038"/>
              <a:gd name="connsiteX93" fmla="*/ 185661 w 762634"/>
              <a:gd name="connsiteY93" fmla="*/ 847430 h 1208038"/>
              <a:gd name="connsiteX94" fmla="*/ 144448 w 762634"/>
              <a:gd name="connsiteY94" fmla="*/ 834551 h 1208038"/>
              <a:gd name="connsiteX95" fmla="*/ 149600 w 762634"/>
              <a:gd name="connsiteY95" fmla="*/ 826824 h 1208038"/>
              <a:gd name="connsiteX96" fmla="*/ 154751 w 762634"/>
              <a:gd name="connsiteY96" fmla="*/ 813945 h 1208038"/>
              <a:gd name="connsiteX97" fmla="*/ 165055 w 762634"/>
              <a:gd name="connsiteY97" fmla="*/ 790763 h 1208038"/>
              <a:gd name="connsiteX98" fmla="*/ 167630 w 762634"/>
              <a:gd name="connsiteY98" fmla="*/ 783036 h 1208038"/>
              <a:gd name="connsiteX99" fmla="*/ 170206 w 762634"/>
              <a:gd name="connsiteY99" fmla="*/ 775308 h 1208038"/>
              <a:gd name="connsiteX100" fmla="*/ 159903 w 762634"/>
              <a:gd name="connsiteY100" fmla="*/ 752126 h 1208038"/>
              <a:gd name="connsiteX101" fmla="*/ 149600 w 762634"/>
              <a:gd name="connsiteY101" fmla="*/ 736671 h 1208038"/>
              <a:gd name="connsiteX102" fmla="*/ 118691 w 762634"/>
              <a:gd name="connsiteY102" fmla="*/ 731520 h 1208038"/>
              <a:gd name="connsiteX103" fmla="*/ 103237 w 762634"/>
              <a:gd name="connsiteY103" fmla="*/ 700611 h 1208038"/>
              <a:gd name="connsiteX104" fmla="*/ 110963 w 762634"/>
              <a:gd name="connsiteY104" fmla="*/ 667125 h 1208038"/>
              <a:gd name="connsiteX105" fmla="*/ 128994 w 762634"/>
              <a:gd name="connsiteY105" fmla="*/ 649095 h 1208038"/>
              <a:gd name="connsiteX106" fmla="*/ 118691 w 762634"/>
              <a:gd name="connsiteY106" fmla="*/ 636216 h 1208038"/>
              <a:gd name="connsiteX107" fmla="*/ 77479 w 762634"/>
              <a:gd name="connsiteY107" fmla="*/ 628489 h 1208038"/>
              <a:gd name="connsiteX108" fmla="*/ 85205 w 762634"/>
              <a:gd name="connsiteY108" fmla="*/ 605307 h 1208038"/>
              <a:gd name="connsiteX109" fmla="*/ 110963 w 762634"/>
              <a:gd name="connsiteY109" fmla="*/ 600155 h 1208038"/>
              <a:gd name="connsiteX110" fmla="*/ 118691 w 762634"/>
              <a:gd name="connsiteY110" fmla="*/ 574399 h 1208038"/>
              <a:gd name="connsiteX111" fmla="*/ 90357 w 762634"/>
              <a:gd name="connsiteY111" fmla="*/ 571822 h 1208038"/>
              <a:gd name="connsiteX112" fmla="*/ 103236 w 762634"/>
              <a:gd name="connsiteY112" fmla="*/ 538337 h 1208038"/>
              <a:gd name="connsiteX113" fmla="*/ 80055 w 762634"/>
              <a:gd name="connsiteY113" fmla="*/ 543488 h 1208038"/>
              <a:gd name="connsiteX114" fmla="*/ 59448 w 762634"/>
              <a:gd name="connsiteY114" fmla="*/ 561519 h 1208038"/>
              <a:gd name="connsiteX115" fmla="*/ 49145 w 762634"/>
              <a:gd name="connsiteY115" fmla="*/ 540913 h 1208038"/>
              <a:gd name="connsiteX116" fmla="*/ 38842 w 762634"/>
              <a:gd name="connsiteY116" fmla="*/ 525458 h 1208038"/>
              <a:gd name="connsiteX117" fmla="*/ 31115 w 762634"/>
              <a:gd name="connsiteY117" fmla="*/ 499700 h 1208038"/>
              <a:gd name="connsiteX118" fmla="*/ 13084 w 762634"/>
              <a:gd name="connsiteY118" fmla="*/ 486821 h 1208038"/>
              <a:gd name="connsiteX119" fmla="*/ 205 w 762634"/>
              <a:gd name="connsiteY119" fmla="*/ 455913 h 1208038"/>
              <a:gd name="connsiteX120" fmla="*/ 23387 w 762634"/>
              <a:gd name="connsiteY120" fmla="*/ 448185 h 1208038"/>
              <a:gd name="connsiteX121" fmla="*/ 25963 w 762634"/>
              <a:gd name="connsiteY121" fmla="*/ 409548 h 1208038"/>
              <a:gd name="connsiteX122" fmla="*/ 56872 w 762634"/>
              <a:gd name="connsiteY122" fmla="*/ 406972 h 1208038"/>
              <a:gd name="connsiteX123" fmla="*/ 64600 w 762634"/>
              <a:gd name="connsiteY123" fmla="*/ 388942 h 1208038"/>
              <a:gd name="connsiteX124" fmla="*/ 98084 w 762634"/>
              <a:gd name="connsiteY124" fmla="*/ 378639 h 1208038"/>
              <a:gd name="connsiteX125" fmla="*/ 90357 w 762634"/>
              <a:gd name="connsiteY125" fmla="*/ 376063 h 1208038"/>
              <a:gd name="connsiteX126" fmla="*/ 85206 w 762634"/>
              <a:gd name="connsiteY126" fmla="*/ 368335 h 1208038"/>
              <a:gd name="connsiteX127" fmla="*/ 59447 w 762634"/>
              <a:gd name="connsiteY127" fmla="*/ 355457 h 1208038"/>
              <a:gd name="connsiteX128" fmla="*/ 62024 w 762634"/>
              <a:gd name="connsiteY128" fmla="*/ 334851 h 1208038"/>
              <a:gd name="connsiteX129" fmla="*/ 85206 w 762634"/>
              <a:gd name="connsiteY129" fmla="*/ 316821 h 1208038"/>
              <a:gd name="connsiteX130" fmla="*/ 69750 w 762634"/>
              <a:gd name="connsiteY130" fmla="*/ 293638 h 1208038"/>
              <a:gd name="connsiteX131" fmla="*/ 67175 w 762634"/>
              <a:gd name="connsiteY131" fmla="*/ 275608 h 1208038"/>
              <a:gd name="connsiteX132" fmla="*/ 87781 w 762634"/>
              <a:gd name="connsiteY132" fmla="*/ 244699 h 1208038"/>
              <a:gd name="connsiteX133" fmla="*/ 77478 w 762634"/>
              <a:gd name="connsiteY133" fmla="*/ 234396 h 1208038"/>
              <a:gd name="connsiteX134" fmla="*/ 80054 w 762634"/>
              <a:gd name="connsiteY134" fmla="*/ 218940 h 1208038"/>
              <a:gd name="connsiteX135" fmla="*/ 72326 w 762634"/>
              <a:gd name="connsiteY135" fmla="*/ 175153 h 1208038"/>
              <a:gd name="connsiteX136" fmla="*/ 64599 w 762634"/>
              <a:gd name="connsiteY136" fmla="*/ 146819 h 1208038"/>
              <a:gd name="connsiteX137" fmla="*/ 77479 w 762634"/>
              <a:gd name="connsiteY137" fmla="*/ 131365 h 1208038"/>
              <a:gd name="connsiteX138" fmla="*/ 100660 w 762634"/>
              <a:gd name="connsiteY138" fmla="*/ 146819 h 1208038"/>
              <a:gd name="connsiteX139" fmla="*/ 123842 w 762634"/>
              <a:gd name="connsiteY139" fmla="*/ 126213 h 1208038"/>
              <a:gd name="connsiteX0" fmla="*/ 123842 w 762634"/>
              <a:gd name="connsiteY0" fmla="*/ 126213 h 1208038"/>
              <a:gd name="connsiteX1" fmla="*/ 121266 w 762634"/>
              <a:gd name="connsiteY1" fmla="*/ 162274 h 1208038"/>
              <a:gd name="connsiteX2" fmla="*/ 203691 w 762634"/>
              <a:gd name="connsiteY2" fmla="*/ 162274 h 1208038"/>
              <a:gd name="connsiteX3" fmla="*/ 358238 w 762634"/>
              <a:gd name="connsiteY3" fmla="*/ 170001 h 1208038"/>
              <a:gd name="connsiteX4" fmla="*/ 353086 w 762634"/>
              <a:gd name="connsiteY4" fmla="*/ 100455 h 1208038"/>
              <a:gd name="connsiteX5" fmla="*/ 373692 w 762634"/>
              <a:gd name="connsiteY5" fmla="*/ 87576 h 1208038"/>
              <a:gd name="connsiteX6" fmla="*/ 371117 w 762634"/>
              <a:gd name="connsiteY6" fmla="*/ 0 h 1208038"/>
              <a:gd name="connsiteX7" fmla="*/ 399450 w 762634"/>
              <a:gd name="connsiteY7" fmla="*/ 2576 h 1208038"/>
              <a:gd name="connsiteX8" fmla="*/ 448390 w 762634"/>
              <a:gd name="connsiteY8" fmla="*/ 15455 h 1208038"/>
              <a:gd name="connsiteX9" fmla="*/ 484451 w 762634"/>
              <a:gd name="connsiteY9" fmla="*/ 69546 h 1208038"/>
              <a:gd name="connsiteX10" fmla="*/ 538542 w 762634"/>
              <a:gd name="connsiteY10" fmla="*/ 74697 h 1208038"/>
              <a:gd name="connsiteX11" fmla="*/ 584906 w 762634"/>
              <a:gd name="connsiteY11" fmla="*/ 128789 h 1208038"/>
              <a:gd name="connsiteX12" fmla="*/ 592633 w 762634"/>
              <a:gd name="connsiteY12" fmla="*/ 154547 h 1208038"/>
              <a:gd name="connsiteX13" fmla="*/ 641573 w 762634"/>
              <a:gd name="connsiteY13" fmla="*/ 164850 h 1208038"/>
              <a:gd name="connsiteX14" fmla="*/ 641573 w 762634"/>
              <a:gd name="connsiteY14" fmla="*/ 164850 h 1208038"/>
              <a:gd name="connsiteX15" fmla="*/ 675058 w 762634"/>
              <a:gd name="connsiteY15" fmla="*/ 172577 h 1208038"/>
              <a:gd name="connsiteX16" fmla="*/ 698240 w 762634"/>
              <a:gd name="connsiteY16" fmla="*/ 234396 h 1208038"/>
              <a:gd name="connsiteX17" fmla="*/ 708543 w 762634"/>
              <a:gd name="connsiteY17" fmla="*/ 314245 h 1208038"/>
              <a:gd name="connsiteX18" fmla="*/ 736877 w 762634"/>
              <a:gd name="connsiteY18" fmla="*/ 329699 h 1208038"/>
              <a:gd name="connsiteX19" fmla="*/ 752331 w 762634"/>
              <a:gd name="connsiteY19" fmla="*/ 334851 h 1208038"/>
              <a:gd name="connsiteX20" fmla="*/ 757483 w 762634"/>
              <a:gd name="connsiteY20" fmla="*/ 365760 h 1208038"/>
              <a:gd name="connsiteX21" fmla="*/ 762634 w 762634"/>
              <a:gd name="connsiteY21" fmla="*/ 378639 h 1208038"/>
              <a:gd name="connsiteX22" fmla="*/ 703391 w 762634"/>
              <a:gd name="connsiteY22" fmla="*/ 430154 h 1208038"/>
              <a:gd name="connsiteX23" fmla="*/ 693088 w 762634"/>
              <a:gd name="connsiteY23" fmla="*/ 458488 h 1208038"/>
              <a:gd name="connsiteX24" fmla="*/ 705967 w 762634"/>
              <a:gd name="connsiteY24" fmla="*/ 507428 h 1208038"/>
              <a:gd name="connsiteX25" fmla="*/ 626118 w 762634"/>
              <a:gd name="connsiteY25" fmla="*/ 607883 h 1208038"/>
              <a:gd name="connsiteX26" fmla="*/ 669906 w 762634"/>
              <a:gd name="connsiteY26" fmla="*/ 615610 h 1208038"/>
              <a:gd name="connsiteX27" fmla="*/ 633846 w 762634"/>
              <a:gd name="connsiteY27" fmla="*/ 636216 h 1208038"/>
              <a:gd name="connsiteX28" fmla="*/ 662179 w 762634"/>
              <a:gd name="connsiteY28" fmla="*/ 661974 h 1208038"/>
              <a:gd name="connsiteX29" fmla="*/ 654452 w 762634"/>
              <a:gd name="connsiteY29" fmla="*/ 674853 h 1208038"/>
              <a:gd name="connsiteX30" fmla="*/ 636421 w 762634"/>
              <a:gd name="connsiteY30" fmla="*/ 672277 h 1208038"/>
              <a:gd name="connsiteX31" fmla="*/ 636421 w 762634"/>
              <a:gd name="connsiteY31" fmla="*/ 687732 h 1208038"/>
              <a:gd name="connsiteX32" fmla="*/ 608087 w 762634"/>
              <a:gd name="connsiteY32" fmla="*/ 695459 h 1208038"/>
              <a:gd name="connsiteX33" fmla="*/ 608088 w 762634"/>
              <a:gd name="connsiteY33" fmla="*/ 795914 h 1208038"/>
              <a:gd name="connsiteX34" fmla="*/ 590057 w 762634"/>
              <a:gd name="connsiteY34" fmla="*/ 806217 h 1208038"/>
              <a:gd name="connsiteX35" fmla="*/ 605512 w 762634"/>
              <a:gd name="connsiteY35" fmla="*/ 834551 h 1208038"/>
              <a:gd name="connsiteX36" fmla="*/ 597785 w 762634"/>
              <a:gd name="connsiteY36" fmla="*/ 855157 h 1208038"/>
              <a:gd name="connsiteX37" fmla="*/ 584906 w 762634"/>
              <a:gd name="connsiteY37" fmla="*/ 865460 h 1208038"/>
              <a:gd name="connsiteX38" fmla="*/ 579754 w 762634"/>
              <a:gd name="connsiteY38" fmla="*/ 950461 h 1208038"/>
              <a:gd name="connsiteX39" fmla="*/ 528239 w 762634"/>
              <a:gd name="connsiteY39" fmla="*/ 947885 h 1208038"/>
              <a:gd name="connsiteX40" fmla="*/ 520511 w 762634"/>
              <a:gd name="connsiteY40" fmla="*/ 981370 h 1208038"/>
              <a:gd name="connsiteX41" fmla="*/ 520511 w 762634"/>
              <a:gd name="connsiteY41" fmla="*/ 1022583 h 1208038"/>
              <a:gd name="connsiteX42" fmla="*/ 569451 w 762634"/>
              <a:gd name="connsiteY42" fmla="*/ 1020007 h 1208038"/>
              <a:gd name="connsiteX43" fmla="*/ 574603 w 762634"/>
              <a:gd name="connsiteY43" fmla="*/ 1048340 h 1208038"/>
              <a:gd name="connsiteX44" fmla="*/ 572027 w 762634"/>
              <a:gd name="connsiteY44" fmla="*/ 1071522 h 1208038"/>
              <a:gd name="connsiteX45" fmla="*/ 559148 w 762634"/>
              <a:gd name="connsiteY45" fmla="*/ 1086977 h 1208038"/>
              <a:gd name="connsiteX46" fmla="*/ 528239 w 762634"/>
              <a:gd name="connsiteY46" fmla="*/ 1099856 h 1208038"/>
              <a:gd name="connsiteX47" fmla="*/ 525663 w 762634"/>
              <a:gd name="connsiteY47" fmla="*/ 1107583 h 1208038"/>
              <a:gd name="connsiteX48" fmla="*/ 507633 w 762634"/>
              <a:gd name="connsiteY48" fmla="*/ 1102432 h 1208038"/>
              <a:gd name="connsiteX49" fmla="*/ 494754 w 762634"/>
              <a:gd name="connsiteY49" fmla="*/ 1105007 h 1208038"/>
              <a:gd name="connsiteX50" fmla="*/ 497329 w 762634"/>
              <a:gd name="connsiteY50" fmla="*/ 1117886 h 1208038"/>
              <a:gd name="connsiteX51" fmla="*/ 507633 w 762634"/>
              <a:gd name="connsiteY51" fmla="*/ 1133341 h 1208038"/>
              <a:gd name="connsiteX52" fmla="*/ 502481 w 762634"/>
              <a:gd name="connsiteY52" fmla="*/ 1141068 h 1208038"/>
              <a:gd name="connsiteX53" fmla="*/ 471572 w 762634"/>
              <a:gd name="connsiteY53" fmla="*/ 1135917 h 1208038"/>
              <a:gd name="connsiteX54" fmla="*/ 466420 w 762634"/>
              <a:gd name="connsiteY54" fmla="*/ 1128189 h 1208038"/>
              <a:gd name="connsiteX55" fmla="*/ 463844 w 762634"/>
              <a:gd name="connsiteY55" fmla="*/ 1120462 h 1208038"/>
              <a:gd name="connsiteX56" fmla="*/ 448390 w 762634"/>
              <a:gd name="connsiteY56" fmla="*/ 1110159 h 1208038"/>
              <a:gd name="connsiteX57" fmla="*/ 443238 w 762634"/>
              <a:gd name="connsiteY57" fmla="*/ 1105007 h 1208038"/>
              <a:gd name="connsiteX58" fmla="*/ 435511 w 762634"/>
              <a:gd name="connsiteY58" fmla="*/ 1156523 h 1208038"/>
              <a:gd name="connsiteX59" fmla="*/ 399450 w 762634"/>
              <a:gd name="connsiteY59" fmla="*/ 1153947 h 1208038"/>
              <a:gd name="connsiteX60" fmla="*/ 386571 w 762634"/>
              <a:gd name="connsiteY60" fmla="*/ 1171977 h 1208038"/>
              <a:gd name="connsiteX61" fmla="*/ 378844 w 762634"/>
              <a:gd name="connsiteY61" fmla="*/ 1197735 h 1208038"/>
              <a:gd name="connsiteX62" fmla="*/ 363389 w 762634"/>
              <a:gd name="connsiteY62" fmla="*/ 1202887 h 1208038"/>
              <a:gd name="connsiteX63" fmla="*/ 355662 w 762634"/>
              <a:gd name="connsiteY63" fmla="*/ 1205463 h 1208038"/>
              <a:gd name="connsiteX64" fmla="*/ 347935 w 762634"/>
              <a:gd name="connsiteY64" fmla="*/ 1208038 h 1208038"/>
              <a:gd name="connsiteX65" fmla="*/ 314449 w 762634"/>
              <a:gd name="connsiteY65" fmla="*/ 1205463 h 1208038"/>
              <a:gd name="connsiteX66" fmla="*/ 298995 w 762634"/>
              <a:gd name="connsiteY66" fmla="*/ 1200311 h 1208038"/>
              <a:gd name="connsiteX67" fmla="*/ 291268 w 762634"/>
              <a:gd name="connsiteY67" fmla="*/ 1197735 h 1208038"/>
              <a:gd name="connsiteX68" fmla="*/ 280964 w 762634"/>
              <a:gd name="connsiteY68" fmla="*/ 1182281 h 1208038"/>
              <a:gd name="connsiteX69" fmla="*/ 275813 w 762634"/>
              <a:gd name="connsiteY69" fmla="*/ 1174553 h 1208038"/>
              <a:gd name="connsiteX70" fmla="*/ 270661 w 762634"/>
              <a:gd name="connsiteY70" fmla="*/ 1156523 h 1208038"/>
              <a:gd name="connsiteX71" fmla="*/ 273237 w 762634"/>
              <a:gd name="connsiteY71" fmla="*/ 1146220 h 1208038"/>
              <a:gd name="connsiteX72" fmla="*/ 280964 w 762634"/>
              <a:gd name="connsiteY72" fmla="*/ 1143644 h 1208038"/>
              <a:gd name="connsiteX73" fmla="*/ 283540 w 762634"/>
              <a:gd name="connsiteY73" fmla="*/ 1135917 h 1208038"/>
              <a:gd name="connsiteX74" fmla="*/ 280964 w 762634"/>
              <a:gd name="connsiteY74" fmla="*/ 1120462 h 1208038"/>
              <a:gd name="connsiteX75" fmla="*/ 273237 w 762634"/>
              <a:gd name="connsiteY75" fmla="*/ 1117886 h 1208038"/>
              <a:gd name="connsiteX76" fmla="*/ 255207 w 762634"/>
              <a:gd name="connsiteY76" fmla="*/ 1115310 h 1208038"/>
              <a:gd name="connsiteX77" fmla="*/ 250055 w 762634"/>
              <a:gd name="connsiteY77" fmla="*/ 1107583 h 1208038"/>
              <a:gd name="connsiteX78" fmla="*/ 275813 w 762634"/>
              <a:gd name="connsiteY78" fmla="*/ 1097280 h 1208038"/>
              <a:gd name="connsiteX79" fmla="*/ 273237 w 762634"/>
              <a:gd name="connsiteY79" fmla="*/ 1084401 h 1208038"/>
              <a:gd name="connsiteX80" fmla="*/ 252631 w 762634"/>
              <a:gd name="connsiteY80" fmla="*/ 1066371 h 1208038"/>
              <a:gd name="connsiteX81" fmla="*/ 237176 w 762634"/>
              <a:gd name="connsiteY81" fmla="*/ 1061219 h 1208038"/>
              <a:gd name="connsiteX82" fmla="*/ 213994 w 762634"/>
              <a:gd name="connsiteY82" fmla="*/ 1068947 h 1208038"/>
              <a:gd name="connsiteX83" fmla="*/ 213994 w 762634"/>
              <a:gd name="connsiteY83" fmla="*/ 1071522 h 1208038"/>
              <a:gd name="connsiteX84" fmla="*/ 162479 w 762634"/>
              <a:gd name="connsiteY84" fmla="*/ 1076674 h 1208038"/>
              <a:gd name="connsiteX85" fmla="*/ 167630 w 762634"/>
              <a:gd name="connsiteY85" fmla="*/ 1058643 h 1208038"/>
              <a:gd name="connsiteX86" fmla="*/ 154751 w 762634"/>
              <a:gd name="connsiteY86" fmla="*/ 1001976 h 1208038"/>
              <a:gd name="connsiteX87" fmla="*/ 167630 w 762634"/>
              <a:gd name="connsiteY87" fmla="*/ 978794 h 1208038"/>
              <a:gd name="connsiteX88" fmla="*/ 190813 w 762634"/>
              <a:gd name="connsiteY88" fmla="*/ 940158 h 1208038"/>
              <a:gd name="connsiteX89" fmla="*/ 198540 w 762634"/>
              <a:gd name="connsiteY89" fmla="*/ 891218 h 1208038"/>
              <a:gd name="connsiteX90" fmla="*/ 201115 w 762634"/>
              <a:gd name="connsiteY90" fmla="*/ 875763 h 1208038"/>
              <a:gd name="connsiteX91" fmla="*/ 198540 w 762634"/>
              <a:gd name="connsiteY91" fmla="*/ 857733 h 1208038"/>
              <a:gd name="connsiteX92" fmla="*/ 193388 w 762634"/>
              <a:gd name="connsiteY92" fmla="*/ 850006 h 1208038"/>
              <a:gd name="connsiteX93" fmla="*/ 185661 w 762634"/>
              <a:gd name="connsiteY93" fmla="*/ 847430 h 1208038"/>
              <a:gd name="connsiteX94" fmla="*/ 144448 w 762634"/>
              <a:gd name="connsiteY94" fmla="*/ 834551 h 1208038"/>
              <a:gd name="connsiteX95" fmla="*/ 149600 w 762634"/>
              <a:gd name="connsiteY95" fmla="*/ 826824 h 1208038"/>
              <a:gd name="connsiteX96" fmla="*/ 154751 w 762634"/>
              <a:gd name="connsiteY96" fmla="*/ 813945 h 1208038"/>
              <a:gd name="connsiteX97" fmla="*/ 165055 w 762634"/>
              <a:gd name="connsiteY97" fmla="*/ 790763 h 1208038"/>
              <a:gd name="connsiteX98" fmla="*/ 167630 w 762634"/>
              <a:gd name="connsiteY98" fmla="*/ 783036 h 1208038"/>
              <a:gd name="connsiteX99" fmla="*/ 170206 w 762634"/>
              <a:gd name="connsiteY99" fmla="*/ 775308 h 1208038"/>
              <a:gd name="connsiteX100" fmla="*/ 159903 w 762634"/>
              <a:gd name="connsiteY100" fmla="*/ 752126 h 1208038"/>
              <a:gd name="connsiteX101" fmla="*/ 149600 w 762634"/>
              <a:gd name="connsiteY101" fmla="*/ 736671 h 1208038"/>
              <a:gd name="connsiteX102" fmla="*/ 118691 w 762634"/>
              <a:gd name="connsiteY102" fmla="*/ 731520 h 1208038"/>
              <a:gd name="connsiteX103" fmla="*/ 103237 w 762634"/>
              <a:gd name="connsiteY103" fmla="*/ 700611 h 1208038"/>
              <a:gd name="connsiteX104" fmla="*/ 110963 w 762634"/>
              <a:gd name="connsiteY104" fmla="*/ 667125 h 1208038"/>
              <a:gd name="connsiteX105" fmla="*/ 128994 w 762634"/>
              <a:gd name="connsiteY105" fmla="*/ 649095 h 1208038"/>
              <a:gd name="connsiteX106" fmla="*/ 118691 w 762634"/>
              <a:gd name="connsiteY106" fmla="*/ 636216 h 1208038"/>
              <a:gd name="connsiteX107" fmla="*/ 77479 w 762634"/>
              <a:gd name="connsiteY107" fmla="*/ 628489 h 1208038"/>
              <a:gd name="connsiteX108" fmla="*/ 85205 w 762634"/>
              <a:gd name="connsiteY108" fmla="*/ 605307 h 1208038"/>
              <a:gd name="connsiteX109" fmla="*/ 110963 w 762634"/>
              <a:gd name="connsiteY109" fmla="*/ 600155 h 1208038"/>
              <a:gd name="connsiteX110" fmla="*/ 118691 w 762634"/>
              <a:gd name="connsiteY110" fmla="*/ 574399 h 1208038"/>
              <a:gd name="connsiteX111" fmla="*/ 90357 w 762634"/>
              <a:gd name="connsiteY111" fmla="*/ 571822 h 1208038"/>
              <a:gd name="connsiteX112" fmla="*/ 103236 w 762634"/>
              <a:gd name="connsiteY112" fmla="*/ 538337 h 1208038"/>
              <a:gd name="connsiteX113" fmla="*/ 80055 w 762634"/>
              <a:gd name="connsiteY113" fmla="*/ 543488 h 1208038"/>
              <a:gd name="connsiteX114" fmla="*/ 59448 w 762634"/>
              <a:gd name="connsiteY114" fmla="*/ 561519 h 1208038"/>
              <a:gd name="connsiteX115" fmla="*/ 49145 w 762634"/>
              <a:gd name="connsiteY115" fmla="*/ 540913 h 1208038"/>
              <a:gd name="connsiteX116" fmla="*/ 38842 w 762634"/>
              <a:gd name="connsiteY116" fmla="*/ 525458 h 1208038"/>
              <a:gd name="connsiteX117" fmla="*/ 31115 w 762634"/>
              <a:gd name="connsiteY117" fmla="*/ 499700 h 1208038"/>
              <a:gd name="connsiteX118" fmla="*/ 13084 w 762634"/>
              <a:gd name="connsiteY118" fmla="*/ 486821 h 1208038"/>
              <a:gd name="connsiteX119" fmla="*/ 205 w 762634"/>
              <a:gd name="connsiteY119" fmla="*/ 455913 h 1208038"/>
              <a:gd name="connsiteX120" fmla="*/ 23387 w 762634"/>
              <a:gd name="connsiteY120" fmla="*/ 448185 h 1208038"/>
              <a:gd name="connsiteX121" fmla="*/ 25963 w 762634"/>
              <a:gd name="connsiteY121" fmla="*/ 409548 h 1208038"/>
              <a:gd name="connsiteX122" fmla="*/ 56872 w 762634"/>
              <a:gd name="connsiteY122" fmla="*/ 406972 h 1208038"/>
              <a:gd name="connsiteX123" fmla="*/ 64600 w 762634"/>
              <a:gd name="connsiteY123" fmla="*/ 388942 h 1208038"/>
              <a:gd name="connsiteX124" fmla="*/ 98084 w 762634"/>
              <a:gd name="connsiteY124" fmla="*/ 378639 h 1208038"/>
              <a:gd name="connsiteX125" fmla="*/ 90357 w 762634"/>
              <a:gd name="connsiteY125" fmla="*/ 376063 h 1208038"/>
              <a:gd name="connsiteX126" fmla="*/ 85206 w 762634"/>
              <a:gd name="connsiteY126" fmla="*/ 368335 h 1208038"/>
              <a:gd name="connsiteX127" fmla="*/ 59447 w 762634"/>
              <a:gd name="connsiteY127" fmla="*/ 355457 h 1208038"/>
              <a:gd name="connsiteX128" fmla="*/ 62024 w 762634"/>
              <a:gd name="connsiteY128" fmla="*/ 334851 h 1208038"/>
              <a:gd name="connsiteX129" fmla="*/ 85206 w 762634"/>
              <a:gd name="connsiteY129" fmla="*/ 316821 h 1208038"/>
              <a:gd name="connsiteX130" fmla="*/ 69750 w 762634"/>
              <a:gd name="connsiteY130" fmla="*/ 293638 h 1208038"/>
              <a:gd name="connsiteX131" fmla="*/ 67175 w 762634"/>
              <a:gd name="connsiteY131" fmla="*/ 275608 h 1208038"/>
              <a:gd name="connsiteX132" fmla="*/ 87781 w 762634"/>
              <a:gd name="connsiteY132" fmla="*/ 244699 h 1208038"/>
              <a:gd name="connsiteX133" fmla="*/ 77478 w 762634"/>
              <a:gd name="connsiteY133" fmla="*/ 234396 h 1208038"/>
              <a:gd name="connsiteX134" fmla="*/ 80054 w 762634"/>
              <a:gd name="connsiteY134" fmla="*/ 218940 h 1208038"/>
              <a:gd name="connsiteX135" fmla="*/ 72326 w 762634"/>
              <a:gd name="connsiteY135" fmla="*/ 175153 h 1208038"/>
              <a:gd name="connsiteX136" fmla="*/ 64599 w 762634"/>
              <a:gd name="connsiteY136" fmla="*/ 146819 h 1208038"/>
              <a:gd name="connsiteX137" fmla="*/ 77479 w 762634"/>
              <a:gd name="connsiteY137" fmla="*/ 131365 h 1208038"/>
              <a:gd name="connsiteX138" fmla="*/ 100660 w 762634"/>
              <a:gd name="connsiteY138" fmla="*/ 146819 h 1208038"/>
              <a:gd name="connsiteX139" fmla="*/ 123842 w 762634"/>
              <a:gd name="connsiteY139" fmla="*/ 126213 h 1208038"/>
              <a:gd name="connsiteX0" fmla="*/ 123842 w 762634"/>
              <a:gd name="connsiteY0" fmla="*/ 126213 h 1208038"/>
              <a:gd name="connsiteX1" fmla="*/ 121266 w 762634"/>
              <a:gd name="connsiteY1" fmla="*/ 162274 h 1208038"/>
              <a:gd name="connsiteX2" fmla="*/ 203691 w 762634"/>
              <a:gd name="connsiteY2" fmla="*/ 162274 h 1208038"/>
              <a:gd name="connsiteX3" fmla="*/ 358238 w 762634"/>
              <a:gd name="connsiteY3" fmla="*/ 170001 h 1208038"/>
              <a:gd name="connsiteX4" fmla="*/ 353086 w 762634"/>
              <a:gd name="connsiteY4" fmla="*/ 100455 h 1208038"/>
              <a:gd name="connsiteX5" fmla="*/ 373692 w 762634"/>
              <a:gd name="connsiteY5" fmla="*/ 87576 h 1208038"/>
              <a:gd name="connsiteX6" fmla="*/ 371117 w 762634"/>
              <a:gd name="connsiteY6" fmla="*/ 0 h 1208038"/>
              <a:gd name="connsiteX7" fmla="*/ 399450 w 762634"/>
              <a:gd name="connsiteY7" fmla="*/ 2576 h 1208038"/>
              <a:gd name="connsiteX8" fmla="*/ 448390 w 762634"/>
              <a:gd name="connsiteY8" fmla="*/ 15455 h 1208038"/>
              <a:gd name="connsiteX9" fmla="*/ 484451 w 762634"/>
              <a:gd name="connsiteY9" fmla="*/ 69546 h 1208038"/>
              <a:gd name="connsiteX10" fmla="*/ 538542 w 762634"/>
              <a:gd name="connsiteY10" fmla="*/ 74697 h 1208038"/>
              <a:gd name="connsiteX11" fmla="*/ 584906 w 762634"/>
              <a:gd name="connsiteY11" fmla="*/ 128789 h 1208038"/>
              <a:gd name="connsiteX12" fmla="*/ 592633 w 762634"/>
              <a:gd name="connsiteY12" fmla="*/ 154547 h 1208038"/>
              <a:gd name="connsiteX13" fmla="*/ 641573 w 762634"/>
              <a:gd name="connsiteY13" fmla="*/ 164850 h 1208038"/>
              <a:gd name="connsiteX14" fmla="*/ 641573 w 762634"/>
              <a:gd name="connsiteY14" fmla="*/ 164850 h 1208038"/>
              <a:gd name="connsiteX15" fmla="*/ 675058 w 762634"/>
              <a:gd name="connsiteY15" fmla="*/ 172577 h 1208038"/>
              <a:gd name="connsiteX16" fmla="*/ 698240 w 762634"/>
              <a:gd name="connsiteY16" fmla="*/ 234396 h 1208038"/>
              <a:gd name="connsiteX17" fmla="*/ 708543 w 762634"/>
              <a:gd name="connsiteY17" fmla="*/ 314245 h 1208038"/>
              <a:gd name="connsiteX18" fmla="*/ 736877 w 762634"/>
              <a:gd name="connsiteY18" fmla="*/ 329699 h 1208038"/>
              <a:gd name="connsiteX19" fmla="*/ 752331 w 762634"/>
              <a:gd name="connsiteY19" fmla="*/ 334851 h 1208038"/>
              <a:gd name="connsiteX20" fmla="*/ 757483 w 762634"/>
              <a:gd name="connsiteY20" fmla="*/ 365760 h 1208038"/>
              <a:gd name="connsiteX21" fmla="*/ 762634 w 762634"/>
              <a:gd name="connsiteY21" fmla="*/ 378639 h 1208038"/>
              <a:gd name="connsiteX22" fmla="*/ 703391 w 762634"/>
              <a:gd name="connsiteY22" fmla="*/ 430154 h 1208038"/>
              <a:gd name="connsiteX23" fmla="*/ 693088 w 762634"/>
              <a:gd name="connsiteY23" fmla="*/ 458488 h 1208038"/>
              <a:gd name="connsiteX24" fmla="*/ 705967 w 762634"/>
              <a:gd name="connsiteY24" fmla="*/ 507428 h 1208038"/>
              <a:gd name="connsiteX25" fmla="*/ 626118 w 762634"/>
              <a:gd name="connsiteY25" fmla="*/ 607883 h 1208038"/>
              <a:gd name="connsiteX26" fmla="*/ 669906 w 762634"/>
              <a:gd name="connsiteY26" fmla="*/ 615610 h 1208038"/>
              <a:gd name="connsiteX27" fmla="*/ 633846 w 762634"/>
              <a:gd name="connsiteY27" fmla="*/ 636216 h 1208038"/>
              <a:gd name="connsiteX28" fmla="*/ 662179 w 762634"/>
              <a:gd name="connsiteY28" fmla="*/ 661974 h 1208038"/>
              <a:gd name="connsiteX29" fmla="*/ 654452 w 762634"/>
              <a:gd name="connsiteY29" fmla="*/ 674853 h 1208038"/>
              <a:gd name="connsiteX30" fmla="*/ 636421 w 762634"/>
              <a:gd name="connsiteY30" fmla="*/ 672277 h 1208038"/>
              <a:gd name="connsiteX31" fmla="*/ 636421 w 762634"/>
              <a:gd name="connsiteY31" fmla="*/ 687732 h 1208038"/>
              <a:gd name="connsiteX32" fmla="*/ 608087 w 762634"/>
              <a:gd name="connsiteY32" fmla="*/ 695459 h 1208038"/>
              <a:gd name="connsiteX33" fmla="*/ 608088 w 762634"/>
              <a:gd name="connsiteY33" fmla="*/ 795914 h 1208038"/>
              <a:gd name="connsiteX34" fmla="*/ 590057 w 762634"/>
              <a:gd name="connsiteY34" fmla="*/ 806217 h 1208038"/>
              <a:gd name="connsiteX35" fmla="*/ 605512 w 762634"/>
              <a:gd name="connsiteY35" fmla="*/ 834551 h 1208038"/>
              <a:gd name="connsiteX36" fmla="*/ 597785 w 762634"/>
              <a:gd name="connsiteY36" fmla="*/ 855157 h 1208038"/>
              <a:gd name="connsiteX37" fmla="*/ 584906 w 762634"/>
              <a:gd name="connsiteY37" fmla="*/ 865460 h 1208038"/>
              <a:gd name="connsiteX38" fmla="*/ 579754 w 762634"/>
              <a:gd name="connsiteY38" fmla="*/ 950461 h 1208038"/>
              <a:gd name="connsiteX39" fmla="*/ 528239 w 762634"/>
              <a:gd name="connsiteY39" fmla="*/ 947885 h 1208038"/>
              <a:gd name="connsiteX40" fmla="*/ 520511 w 762634"/>
              <a:gd name="connsiteY40" fmla="*/ 981370 h 1208038"/>
              <a:gd name="connsiteX41" fmla="*/ 520511 w 762634"/>
              <a:gd name="connsiteY41" fmla="*/ 1022583 h 1208038"/>
              <a:gd name="connsiteX42" fmla="*/ 569451 w 762634"/>
              <a:gd name="connsiteY42" fmla="*/ 1020007 h 1208038"/>
              <a:gd name="connsiteX43" fmla="*/ 574603 w 762634"/>
              <a:gd name="connsiteY43" fmla="*/ 1048340 h 1208038"/>
              <a:gd name="connsiteX44" fmla="*/ 572027 w 762634"/>
              <a:gd name="connsiteY44" fmla="*/ 1071522 h 1208038"/>
              <a:gd name="connsiteX45" fmla="*/ 559148 w 762634"/>
              <a:gd name="connsiteY45" fmla="*/ 1086977 h 1208038"/>
              <a:gd name="connsiteX46" fmla="*/ 528239 w 762634"/>
              <a:gd name="connsiteY46" fmla="*/ 1099856 h 1208038"/>
              <a:gd name="connsiteX47" fmla="*/ 525663 w 762634"/>
              <a:gd name="connsiteY47" fmla="*/ 1107583 h 1208038"/>
              <a:gd name="connsiteX48" fmla="*/ 507633 w 762634"/>
              <a:gd name="connsiteY48" fmla="*/ 1102432 h 1208038"/>
              <a:gd name="connsiteX49" fmla="*/ 494754 w 762634"/>
              <a:gd name="connsiteY49" fmla="*/ 1105007 h 1208038"/>
              <a:gd name="connsiteX50" fmla="*/ 497329 w 762634"/>
              <a:gd name="connsiteY50" fmla="*/ 1117886 h 1208038"/>
              <a:gd name="connsiteX51" fmla="*/ 507633 w 762634"/>
              <a:gd name="connsiteY51" fmla="*/ 1133341 h 1208038"/>
              <a:gd name="connsiteX52" fmla="*/ 502481 w 762634"/>
              <a:gd name="connsiteY52" fmla="*/ 1141068 h 1208038"/>
              <a:gd name="connsiteX53" fmla="*/ 471572 w 762634"/>
              <a:gd name="connsiteY53" fmla="*/ 1135917 h 1208038"/>
              <a:gd name="connsiteX54" fmla="*/ 466420 w 762634"/>
              <a:gd name="connsiteY54" fmla="*/ 1128189 h 1208038"/>
              <a:gd name="connsiteX55" fmla="*/ 463844 w 762634"/>
              <a:gd name="connsiteY55" fmla="*/ 1120462 h 1208038"/>
              <a:gd name="connsiteX56" fmla="*/ 448390 w 762634"/>
              <a:gd name="connsiteY56" fmla="*/ 1110159 h 1208038"/>
              <a:gd name="connsiteX57" fmla="*/ 443238 w 762634"/>
              <a:gd name="connsiteY57" fmla="*/ 1105007 h 1208038"/>
              <a:gd name="connsiteX58" fmla="*/ 435511 w 762634"/>
              <a:gd name="connsiteY58" fmla="*/ 1156523 h 1208038"/>
              <a:gd name="connsiteX59" fmla="*/ 399450 w 762634"/>
              <a:gd name="connsiteY59" fmla="*/ 1153947 h 1208038"/>
              <a:gd name="connsiteX60" fmla="*/ 386571 w 762634"/>
              <a:gd name="connsiteY60" fmla="*/ 1171977 h 1208038"/>
              <a:gd name="connsiteX61" fmla="*/ 378844 w 762634"/>
              <a:gd name="connsiteY61" fmla="*/ 1197735 h 1208038"/>
              <a:gd name="connsiteX62" fmla="*/ 363389 w 762634"/>
              <a:gd name="connsiteY62" fmla="*/ 1202887 h 1208038"/>
              <a:gd name="connsiteX63" fmla="*/ 355662 w 762634"/>
              <a:gd name="connsiteY63" fmla="*/ 1205463 h 1208038"/>
              <a:gd name="connsiteX64" fmla="*/ 347935 w 762634"/>
              <a:gd name="connsiteY64" fmla="*/ 1208038 h 1208038"/>
              <a:gd name="connsiteX65" fmla="*/ 314449 w 762634"/>
              <a:gd name="connsiteY65" fmla="*/ 1205463 h 1208038"/>
              <a:gd name="connsiteX66" fmla="*/ 298995 w 762634"/>
              <a:gd name="connsiteY66" fmla="*/ 1200311 h 1208038"/>
              <a:gd name="connsiteX67" fmla="*/ 291268 w 762634"/>
              <a:gd name="connsiteY67" fmla="*/ 1197735 h 1208038"/>
              <a:gd name="connsiteX68" fmla="*/ 280964 w 762634"/>
              <a:gd name="connsiteY68" fmla="*/ 1182281 h 1208038"/>
              <a:gd name="connsiteX69" fmla="*/ 275813 w 762634"/>
              <a:gd name="connsiteY69" fmla="*/ 1174553 h 1208038"/>
              <a:gd name="connsiteX70" fmla="*/ 270661 w 762634"/>
              <a:gd name="connsiteY70" fmla="*/ 1156523 h 1208038"/>
              <a:gd name="connsiteX71" fmla="*/ 273237 w 762634"/>
              <a:gd name="connsiteY71" fmla="*/ 1146220 h 1208038"/>
              <a:gd name="connsiteX72" fmla="*/ 280964 w 762634"/>
              <a:gd name="connsiteY72" fmla="*/ 1143644 h 1208038"/>
              <a:gd name="connsiteX73" fmla="*/ 283540 w 762634"/>
              <a:gd name="connsiteY73" fmla="*/ 1135917 h 1208038"/>
              <a:gd name="connsiteX74" fmla="*/ 280964 w 762634"/>
              <a:gd name="connsiteY74" fmla="*/ 1120462 h 1208038"/>
              <a:gd name="connsiteX75" fmla="*/ 273237 w 762634"/>
              <a:gd name="connsiteY75" fmla="*/ 1117886 h 1208038"/>
              <a:gd name="connsiteX76" fmla="*/ 255207 w 762634"/>
              <a:gd name="connsiteY76" fmla="*/ 1115310 h 1208038"/>
              <a:gd name="connsiteX77" fmla="*/ 250055 w 762634"/>
              <a:gd name="connsiteY77" fmla="*/ 1107583 h 1208038"/>
              <a:gd name="connsiteX78" fmla="*/ 275813 w 762634"/>
              <a:gd name="connsiteY78" fmla="*/ 1097280 h 1208038"/>
              <a:gd name="connsiteX79" fmla="*/ 273237 w 762634"/>
              <a:gd name="connsiteY79" fmla="*/ 1084401 h 1208038"/>
              <a:gd name="connsiteX80" fmla="*/ 252631 w 762634"/>
              <a:gd name="connsiteY80" fmla="*/ 1066371 h 1208038"/>
              <a:gd name="connsiteX81" fmla="*/ 237176 w 762634"/>
              <a:gd name="connsiteY81" fmla="*/ 1061219 h 1208038"/>
              <a:gd name="connsiteX82" fmla="*/ 213994 w 762634"/>
              <a:gd name="connsiteY82" fmla="*/ 1068947 h 1208038"/>
              <a:gd name="connsiteX83" fmla="*/ 213994 w 762634"/>
              <a:gd name="connsiteY83" fmla="*/ 1071522 h 1208038"/>
              <a:gd name="connsiteX84" fmla="*/ 162479 w 762634"/>
              <a:gd name="connsiteY84" fmla="*/ 1076674 h 1208038"/>
              <a:gd name="connsiteX85" fmla="*/ 167630 w 762634"/>
              <a:gd name="connsiteY85" fmla="*/ 1058643 h 1208038"/>
              <a:gd name="connsiteX86" fmla="*/ 154751 w 762634"/>
              <a:gd name="connsiteY86" fmla="*/ 1001976 h 1208038"/>
              <a:gd name="connsiteX87" fmla="*/ 167630 w 762634"/>
              <a:gd name="connsiteY87" fmla="*/ 978794 h 1208038"/>
              <a:gd name="connsiteX88" fmla="*/ 190813 w 762634"/>
              <a:gd name="connsiteY88" fmla="*/ 940158 h 1208038"/>
              <a:gd name="connsiteX89" fmla="*/ 198540 w 762634"/>
              <a:gd name="connsiteY89" fmla="*/ 891218 h 1208038"/>
              <a:gd name="connsiteX90" fmla="*/ 201115 w 762634"/>
              <a:gd name="connsiteY90" fmla="*/ 875763 h 1208038"/>
              <a:gd name="connsiteX91" fmla="*/ 198540 w 762634"/>
              <a:gd name="connsiteY91" fmla="*/ 857733 h 1208038"/>
              <a:gd name="connsiteX92" fmla="*/ 193388 w 762634"/>
              <a:gd name="connsiteY92" fmla="*/ 850006 h 1208038"/>
              <a:gd name="connsiteX93" fmla="*/ 185661 w 762634"/>
              <a:gd name="connsiteY93" fmla="*/ 847430 h 1208038"/>
              <a:gd name="connsiteX94" fmla="*/ 144448 w 762634"/>
              <a:gd name="connsiteY94" fmla="*/ 834551 h 1208038"/>
              <a:gd name="connsiteX95" fmla="*/ 149600 w 762634"/>
              <a:gd name="connsiteY95" fmla="*/ 826824 h 1208038"/>
              <a:gd name="connsiteX96" fmla="*/ 154751 w 762634"/>
              <a:gd name="connsiteY96" fmla="*/ 813945 h 1208038"/>
              <a:gd name="connsiteX97" fmla="*/ 165055 w 762634"/>
              <a:gd name="connsiteY97" fmla="*/ 790763 h 1208038"/>
              <a:gd name="connsiteX98" fmla="*/ 167630 w 762634"/>
              <a:gd name="connsiteY98" fmla="*/ 783036 h 1208038"/>
              <a:gd name="connsiteX99" fmla="*/ 170206 w 762634"/>
              <a:gd name="connsiteY99" fmla="*/ 775308 h 1208038"/>
              <a:gd name="connsiteX100" fmla="*/ 159903 w 762634"/>
              <a:gd name="connsiteY100" fmla="*/ 752126 h 1208038"/>
              <a:gd name="connsiteX101" fmla="*/ 149600 w 762634"/>
              <a:gd name="connsiteY101" fmla="*/ 736671 h 1208038"/>
              <a:gd name="connsiteX102" fmla="*/ 118691 w 762634"/>
              <a:gd name="connsiteY102" fmla="*/ 731520 h 1208038"/>
              <a:gd name="connsiteX103" fmla="*/ 103237 w 762634"/>
              <a:gd name="connsiteY103" fmla="*/ 700611 h 1208038"/>
              <a:gd name="connsiteX104" fmla="*/ 110963 w 762634"/>
              <a:gd name="connsiteY104" fmla="*/ 667125 h 1208038"/>
              <a:gd name="connsiteX105" fmla="*/ 128994 w 762634"/>
              <a:gd name="connsiteY105" fmla="*/ 649095 h 1208038"/>
              <a:gd name="connsiteX106" fmla="*/ 118691 w 762634"/>
              <a:gd name="connsiteY106" fmla="*/ 636216 h 1208038"/>
              <a:gd name="connsiteX107" fmla="*/ 77479 w 762634"/>
              <a:gd name="connsiteY107" fmla="*/ 628489 h 1208038"/>
              <a:gd name="connsiteX108" fmla="*/ 85205 w 762634"/>
              <a:gd name="connsiteY108" fmla="*/ 605307 h 1208038"/>
              <a:gd name="connsiteX109" fmla="*/ 110963 w 762634"/>
              <a:gd name="connsiteY109" fmla="*/ 600155 h 1208038"/>
              <a:gd name="connsiteX110" fmla="*/ 118691 w 762634"/>
              <a:gd name="connsiteY110" fmla="*/ 574399 h 1208038"/>
              <a:gd name="connsiteX111" fmla="*/ 90357 w 762634"/>
              <a:gd name="connsiteY111" fmla="*/ 571822 h 1208038"/>
              <a:gd name="connsiteX112" fmla="*/ 103236 w 762634"/>
              <a:gd name="connsiteY112" fmla="*/ 538337 h 1208038"/>
              <a:gd name="connsiteX113" fmla="*/ 80055 w 762634"/>
              <a:gd name="connsiteY113" fmla="*/ 543488 h 1208038"/>
              <a:gd name="connsiteX114" fmla="*/ 59448 w 762634"/>
              <a:gd name="connsiteY114" fmla="*/ 561519 h 1208038"/>
              <a:gd name="connsiteX115" fmla="*/ 49145 w 762634"/>
              <a:gd name="connsiteY115" fmla="*/ 540913 h 1208038"/>
              <a:gd name="connsiteX116" fmla="*/ 38842 w 762634"/>
              <a:gd name="connsiteY116" fmla="*/ 525458 h 1208038"/>
              <a:gd name="connsiteX117" fmla="*/ 31115 w 762634"/>
              <a:gd name="connsiteY117" fmla="*/ 499700 h 1208038"/>
              <a:gd name="connsiteX118" fmla="*/ 13084 w 762634"/>
              <a:gd name="connsiteY118" fmla="*/ 486821 h 1208038"/>
              <a:gd name="connsiteX119" fmla="*/ 205 w 762634"/>
              <a:gd name="connsiteY119" fmla="*/ 455913 h 1208038"/>
              <a:gd name="connsiteX120" fmla="*/ 23387 w 762634"/>
              <a:gd name="connsiteY120" fmla="*/ 448185 h 1208038"/>
              <a:gd name="connsiteX121" fmla="*/ 25963 w 762634"/>
              <a:gd name="connsiteY121" fmla="*/ 409548 h 1208038"/>
              <a:gd name="connsiteX122" fmla="*/ 56872 w 762634"/>
              <a:gd name="connsiteY122" fmla="*/ 406972 h 1208038"/>
              <a:gd name="connsiteX123" fmla="*/ 64600 w 762634"/>
              <a:gd name="connsiteY123" fmla="*/ 388942 h 1208038"/>
              <a:gd name="connsiteX124" fmla="*/ 98084 w 762634"/>
              <a:gd name="connsiteY124" fmla="*/ 378639 h 1208038"/>
              <a:gd name="connsiteX125" fmla="*/ 90357 w 762634"/>
              <a:gd name="connsiteY125" fmla="*/ 376063 h 1208038"/>
              <a:gd name="connsiteX126" fmla="*/ 92933 w 762634"/>
              <a:gd name="connsiteY126" fmla="*/ 388941 h 1208038"/>
              <a:gd name="connsiteX127" fmla="*/ 59447 w 762634"/>
              <a:gd name="connsiteY127" fmla="*/ 355457 h 1208038"/>
              <a:gd name="connsiteX128" fmla="*/ 62024 w 762634"/>
              <a:gd name="connsiteY128" fmla="*/ 334851 h 1208038"/>
              <a:gd name="connsiteX129" fmla="*/ 85206 w 762634"/>
              <a:gd name="connsiteY129" fmla="*/ 316821 h 1208038"/>
              <a:gd name="connsiteX130" fmla="*/ 69750 w 762634"/>
              <a:gd name="connsiteY130" fmla="*/ 293638 h 1208038"/>
              <a:gd name="connsiteX131" fmla="*/ 67175 w 762634"/>
              <a:gd name="connsiteY131" fmla="*/ 275608 h 1208038"/>
              <a:gd name="connsiteX132" fmla="*/ 87781 w 762634"/>
              <a:gd name="connsiteY132" fmla="*/ 244699 h 1208038"/>
              <a:gd name="connsiteX133" fmla="*/ 77478 w 762634"/>
              <a:gd name="connsiteY133" fmla="*/ 234396 h 1208038"/>
              <a:gd name="connsiteX134" fmla="*/ 80054 w 762634"/>
              <a:gd name="connsiteY134" fmla="*/ 218940 h 1208038"/>
              <a:gd name="connsiteX135" fmla="*/ 72326 w 762634"/>
              <a:gd name="connsiteY135" fmla="*/ 175153 h 1208038"/>
              <a:gd name="connsiteX136" fmla="*/ 64599 w 762634"/>
              <a:gd name="connsiteY136" fmla="*/ 146819 h 1208038"/>
              <a:gd name="connsiteX137" fmla="*/ 77479 w 762634"/>
              <a:gd name="connsiteY137" fmla="*/ 131365 h 1208038"/>
              <a:gd name="connsiteX138" fmla="*/ 100660 w 762634"/>
              <a:gd name="connsiteY138" fmla="*/ 146819 h 1208038"/>
              <a:gd name="connsiteX139" fmla="*/ 123842 w 762634"/>
              <a:gd name="connsiteY139" fmla="*/ 126213 h 1208038"/>
              <a:gd name="connsiteX0" fmla="*/ 123842 w 762634"/>
              <a:gd name="connsiteY0" fmla="*/ 126213 h 1208038"/>
              <a:gd name="connsiteX1" fmla="*/ 121266 w 762634"/>
              <a:gd name="connsiteY1" fmla="*/ 162274 h 1208038"/>
              <a:gd name="connsiteX2" fmla="*/ 203691 w 762634"/>
              <a:gd name="connsiteY2" fmla="*/ 162274 h 1208038"/>
              <a:gd name="connsiteX3" fmla="*/ 358238 w 762634"/>
              <a:gd name="connsiteY3" fmla="*/ 170001 h 1208038"/>
              <a:gd name="connsiteX4" fmla="*/ 353086 w 762634"/>
              <a:gd name="connsiteY4" fmla="*/ 100455 h 1208038"/>
              <a:gd name="connsiteX5" fmla="*/ 373692 w 762634"/>
              <a:gd name="connsiteY5" fmla="*/ 87576 h 1208038"/>
              <a:gd name="connsiteX6" fmla="*/ 371117 w 762634"/>
              <a:gd name="connsiteY6" fmla="*/ 0 h 1208038"/>
              <a:gd name="connsiteX7" fmla="*/ 399450 w 762634"/>
              <a:gd name="connsiteY7" fmla="*/ 2576 h 1208038"/>
              <a:gd name="connsiteX8" fmla="*/ 448390 w 762634"/>
              <a:gd name="connsiteY8" fmla="*/ 15455 h 1208038"/>
              <a:gd name="connsiteX9" fmla="*/ 484451 w 762634"/>
              <a:gd name="connsiteY9" fmla="*/ 69546 h 1208038"/>
              <a:gd name="connsiteX10" fmla="*/ 538542 w 762634"/>
              <a:gd name="connsiteY10" fmla="*/ 74697 h 1208038"/>
              <a:gd name="connsiteX11" fmla="*/ 584906 w 762634"/>
              <a:gd name="connsiteY11" fmla="*/ 128789 h 1208038"/>
              <a:gd name="connsiteX12" fmla="*/ 592633 w 762634"/>
              <a:gd name="connsiteY12" fmla="*/ 154547 h 1208038"/>
              <a:gd name="connsiteX13" fmla="*/ 641573 w 762634"/>
              <a:gd name="connsiteY13" fmla="*/ 164850 h 1208038"/>
              <a:gd name="connsiteX14" fmla="*/ 641573 w 762634"/>
              <a:gd name="connsiteY14" fmla="*/ 164850 h 1208038"/>
              <a:gd name="connsiteX15" fmla="*/ 675058 w 762634"/>
              <a:gd name="connsiteY15" fmla="*/ 172577 h 1208038"/>
              <a:gd name="connsiteX16" fmla="*/ 698240 w 762634"/>
              <a:gd name="connsiteY16" fmla="*/ 234396 h 1208038"/>
              <a:gd name="connsiteX17" fmla="*/ 708543 w 762634"/>
              <a:gd name="connsiteY17" fmla="*/ 314245 h 1208038"/>
              <a:gd name="connsiteX18" fmla="*/ 736877 w 762634"/>
              <a:gd name="connsiteY18" fmla="*/ 329699 h 1208038"/>
              <a:gd name="connsiteX19" fmla="*/ 752331 w 762634"/>
              <a:gd name="connsiteY19" fmla="*/ 334851 h 1208038"/>
              <a:gd name="connsiteX20" fmla="*/ 757483 w 762634"/>
              <a:gd name="connsiteY20" fmla="*/ 365760 h 1208038"/>
              <a:gd name="connsiteX21" fmla="*/ 762634 w 762634"/>
              <a:gd name="connsiteY21" fmla="*/ 378639 h 1208038"/>
              <a:gd name="connsiteX22" fmla="*/ 703391 w 762634"/>
              <a:gd name="connsiteY22" fmla="*/ 430154 h 1208038"/>
              <a:gd name="connsiteX23" fmla="*/ 693088 w 762634"/>
              <a:gd name="connsiteY23" fmla="*/ 458488 h 1208038"/>
              <a:gd name="connsiteX24" fmla="*/ 705967 w 762634"/>
              <a:gd name="connsiteY24" fmla="*/ 507428 h 1208038"/>
              <a:gd name="connsiteX25" fmla="*/ 626118 w 762634"/>
              <a:gd name="connsiteY25" fmla="*/ 607883 h 1208038"/>
              <a:gd name="connsiteX26" fmla="*/ 669906 w 762634"/>
              <a:gd name="connsiteY26" fmla="*/ 615610 h 1208038"/>
              <a:gd name="connsiteX27" fmla="*/ 633846 w 762634"/>
              <a:gd name="connsiteY27" fmla="*/ 636216 h 1208038"/>
              <a:gd name="connsiteX28" fmla="*/ 662179 w 762634"/>
              <a:gd name="connsiteY28" fmla="*/ 661974 h 1208038"/>
              <a:gd name="connsiteX29" fmla="*/ 654452 w 762634"/>
              <a:gd name="connsiteY29" fmla="*/ 674853 h 1208038"/>
              <a:gd name="connsiteX30" fmla="*/ 636421 w 762634"/>
              <a:gd name="connsiteY30" fmla="*/ 672277 h 1208038"/>
              <a:gd name="connsiteX31" fmla="*/ 636421 w 762634"/>
              <a:gd name="connsiteY31" fmla="*/ 687732 h 1208038"/>
              <a:gd name="connsiteX32" fmla="*/ 608087 w 762634"/>
              <a:gd name="connsiteY32" fmla="*/ 695459 h 1208038"/>
              <a:gd name="connsiteX33" fmla="*/ 608088 w 762634"/>
              <a:gd name="connsiteY33" fmla="*/ 795914 h 1208038"/>
              <a:gd name="connsiteX34" fmla="*/ 590057 w 762634"/>
              <a:gd name="connsiteY34" fmla="*/ 806217 h 1208038"/>
              <a:gd name="connsiteX35" fmla="*/ 605512 w 762634"/>
              <a:gd name="connsiteY35" fmla="*/ 834551 h 1208038"/>
              <a:gd name="connsiteX36" fmla="*/ 597785 w 762634"/>
              <a:gd name="connsiteY36" fmla="*/ 855157 h 1208038"/>
              <a:gd name="connsiteX37" fmla="*/ 584906 w 762634"/>
              <a:gd name="connsiteY37" fmla="*/ 865460 h 1208038"/>
              <a:gd name="connsiteX38" fmla="*/ 579754 w 762634"/>
              <a:gd name="connsiteY38" fmla="*/ 950461 h 1208038"/>
              <a:gd name="connsiteX39" fmla="*/ 528239 w 762634"/>
              <a:gd name="connsiteY39" fmla="*/ 947885 h 1208038"/>
              <a:gd name="connsiteX40" fmla="*/ 520511 w 762634"/>
              <a:gd name="connsiteY40" fmla="*/ 981370 h 1208038"/>
              <a:gd name="connsiteX41" fmla="*/ 520511 w 762634"/>
              <a:gd name="connsiteY41" fmla="*/ 1022583 h 1208038"/>
              <a:gd name="connsiteX42" fmla="*/ 569451 w 762634"/>
              <a:gd name="connsiteY42" fmla="*/ 1020007 h 1208038"/>
              <a:gd name="connsiteX43" fmla="*/ 574603 w 762634"/>
              <a:gd name="connsiteY43" fmla="*/ 1048340 h 1208038"/>
              <a:gd name="connsiteX44" fmla="*/ 572027 w 762634"/>
              <a:gd name="connsiteY44" fmla="*/ 1071522 h 1208038"/>
              <a:gd name="connsiteX45" fmla="*/ 559148 w 762634"/>
              <a:gd name="connsiteY45" fmla="*/ 1086977 h 1208038"/>
              <a:gd name="connsiteX46" fmla="*/ 528239 w 762634"/>
              <a:gd name="connsiteY46" fmla="*/ 1099856 h 1208038"/>
              <a:gd name="connsiteX47" fmla="*/ 525663 w 762634"/>
              <a:gd name="connsiteY47" fmla="*/ 1107583 h 1208038"/>
              <a:gd name="connsiteX48" fmla="*/ 507633 w 762634"/>
              <a:gd name="connsiteY48" fmla="*/ 1102432 h 1208038"/>
              <a:gd name="connsiteX49" fmla="*/ 494754 w 762634"/>
              <a:gd name="connsiteY49" fmla="*/ 1105007 h 1208038"/>
              <a:gd name="connsiteX50" fmla="*/ 497329 w 762634"/>
              <a:gd name="connsiteY50" fmla="*/ 1117886 h 1208038"/>
              <a:gd name="connsiteX51" fmla="*/ 507633 w 762634"/>
              <a:gd name="connsiteY51" fmla="*/ 1133341 h 1208038"/>
              <a:gd name="connsiteX52" fmla="*/ 502481 w 762634"/>
              <a:gd name="connsiteY52" fmla="*/ 1141068 h 1208038"/>
              <a:gd name="connsiteX53" fmla="*/ 471572 w 762634"/>
              <a:gd name="connsiteY53" fmla="*/ 1135917 h 1208038"/>
              <a:gd name="connsiteX54" fmla="*/ 466420 w 762634"/>
              <a:gd name="connsiteY54" fmla="*/ 1128189 h 1208038"/>
              <a:gd name="connsiteX55" fmla="*/ 463844 w 762634"/>
              <a:gd name="connsiteY55" fmla="*/ 1120462 h 1208038"/>
              <a:gd name="connsiteX56" fmla="*/ 448390 w 762634"/>
              <a:gd name="connsiteY56" fmla="*/ 1110159 h 1208038"/>
              <a:gd name="connsiteX57" fmla="*/ 443238 w 762634"/>
              <a:gd name="connsiteY57" fmla="*/ 1105007 h 1208038"/>
              <a:gd name="connsiteX58" fmla="*/ 435511 w 762634"/>
              <a:gd name="connsiteY58" fmla="*/ 1156523 h 1208038"/>
              <a:gd name="connsiteX59" fmla="*/ 399450 w 762634"/>
              <a:gd name="connsiteY59" fmla="*/ 1153947 h 1208038"/>
              <a:gd name="connsiteX60" fmla="*/ 386571 w 762634"/>
              <a:gd name="connsiteY60" fmla="*/ 1171977 h 1208038"/>
              <a:gd name="connsiteX61" fmla="*/ 378844 w 762634"/>
              <a:gd name="connsiteY61" fmla="*/ 1197735 h 1208038"/>
              <a:gd name="connsiteX62" fmla="*/ 363389 w 762634"/>
              <a:gd name="connsiteY62" fmla="*/ 1202887 h 1208038"/>
              <a:gd name="connsiteX63" fmla="*/ 355662 w 762634"/>
              <a:gd name="connsiteY63" fmla="*/ 1205463 h 1208038"/>
              <a:gd name="connsiteX64" fmla="*/ 347935 w 762634"/>
              <a:gd name="connsiteY64" fmla="*/ 1208038 h 1208038"/>
              <a:gd name="connsiteX65" fmla="*/ 314449 w 762634"/>
              <a:gd name="connsiteY65" fmla="*/ 1205463 h 1208038"/>
              <a:gd name="connsiteX66" fmla="*/ 298995 w 762634"/>
              <a:gd name="connsiteY66" fmla="*/ 1200311 h 1208038"/>
              <a:gd name="connsiteX67" fmla="*/ 291268 w 762634"/>
              <a:gd name="connsiteY67" fmla="*/ 1197735 h 1208038"/>
              <a:gd name="connsiteX68" fmla="*/ 280964 w 762634"/>
              <a:gd name="connsiteY68" fmla="*/ 1182281 h 1208038"/>
              <a:gd name="connsiteX69" fmla="*/ 275813 w 762634"/>
              <a:gd name="connsiteY69" fmla="*/ 1174553 h 1208038"/>
              <a:gd name="connsiteX70" fmla="*/ 270661 w 762634"/>
              <a:gd name="connsiteY70" fmla="*/ 1156523 h 1208038"/>
              <a:gd name="connsiteX71" fmla="*/ 273237 w 762634"/>
              <a:gd name="connsiteY71" fmla="*/ 1146220 h 1208038"/>
              <a:gd name="connsiteX72" fmla="*/ 280964 w 762634"/>
              <a:gd name="connsiteY72" fmla="*/ 1143644 h 1208038"/>
              <a:gd name="connsiteX73" fmla="*/ 283540 w 762634"/>
              <a:gd name="connsiteY73" fmla="*/ 1135917 h 1208038"/>
              <a:gd name="connsiteX74" fmla="*/ 280964 w 762634"/>
              <a:gd name="connsiteY74" fmla="*/ 1120462 h 1208038"/>
              <a:gd name="connsiteX75" fmla="*/ 273237 w 762634"/>
              <a:gd name="connsiteY75" fmla="*/ 1117886 h 1208038"/>
              <a:gd name="connsiteX76" fmla="*/ 255207 w 762634"/>
              <a:gd name="connsiteY76" fmla="*/ 1115310 h 1208038"/>
              <a:gd name="connsiteX77" fmla="*/ 250055 w 762634"/>
              <a:gd name="connsiteY77" fmla="*/ 1107583 h 1208038"/>
              <a:gd name="connsiteX78" fmla="*/ 275813 w 762634"/>
              <a:gd name="connsiteY78" fmla="*/ 1097280 h 1208038"/>
              <a:gd name="connsiteX79" fmla="*/ 273237 w 762634"/>
              <a:gd name="connsiteY79" fmla="*/ 1084401 h 1208038"/>
              <a:gd name="connsiteX80" fmla="*/ 252631 w 762634"/>
              <a:gd name="connsiteY80" fmla="*/ 1066371 h 1208038"/>
              <a:gd name="connsiteX81" fmla="*/ 237176 w 762634"/>
              <a:gd name="connsiteY81" fmla="*/ 1061219 h 1208038"/>
              <a:gd name="connsiteX82" fmla="*/ 213994 w 762634"/>
              <a:gd name="connsiteY82" fmla="*/ 1068947 h 1208038"/>
              <a:gd name="connsiteX83" fmla="*/ 213994 w 762634"/>
              <a:gd name="connsiteY83" fmla="*/ 1071522 h 1208038"/>
              <a:gd name="connsiteX84" fmla="*/ 162479 w 762634"/>
              <a:gd name="connsiteY84" fmla="*/ 1076674 h 1208038"/>
              <a:gd name="connsiteX85" fmla="*/ 167630 w 762634"/>
              <a:gd name="connsiteY85" fmla="*/ 1058643 h 1208038"/>
              <a:gd name="connsiteX86" fmla="*/ 154751 w 762634"/>
              <a:gd name="connsiteY86" fmla="*/ 1001976 h 1208038"/>
              <a:gd name="connsiteX87" fmla="*/ 167630 w 762634"/>
              <a:gd name="connsiteY87" fmla="*/ 978794 h 1208038"/>
              <a:gd name="connsiteX88" fmla="*/ 190813 w 762634"/>
              <a:gd name="connsiteY88" fmla="*/ 940158 h 1208038"/>
              <a:gd name="connsiteX89" fmla="*/ 198540 w 762634"/>
              <a:gd name="connsiteY89" fmla="*/ 891218 h 1208038"/>
              <a:gd name="connsiteX90" fmla="*/ 201115 w 762634"/>
              <a:gd name="connsiteY90" fmla="*/ 875763 h 1208038"/>
              <a:gd name="connsiteX91" fmla="*/ 198540 w 762634"/>
              <a:gd name="connsiteY91" fmla="*/ 857733 h 1208038"/>
              <a:gd name="connsiteX92" fmla="*/ 193388 w 762634"/>
              <a:gd name="connsiteY92" fmla="*/ 850006 h 1208038"/>
              <a:gd name="connsiteX93" fmla="*/ 185661 w 762634"/>
              <a:gd name="connsiteY93" fmla="*/ 847430 h 1208038"/>
              <a:gd name="connsiteX94" fmla="*/ 144448 w 762634"/>
              <a:gd name="connsiteY94" fmla="*/ 834551 h 1208038"/>
              <a:gd name="connsiteX95" fmla="*/ 149600 w 762634"/>
              <a:gd name="connsiteY95" fmla="*/ 826824 h 1208038"/>
              <a:gd name="connsiteX96" fmla="*/ 154751 w 762634"/>
              <a:gd name="connsiteY96" fmla="*/ 813945 h 1208038"/>
              <a:gd name="connsiteX97" fmla="*/ 165055 w 762634"/>
              <a:gd name="connsiteY97" fmla="*/ 790763 h 1208038"/>
              <a:gd name="connsiteX98" fmla="*/ 167630 w 762634"/>
              <a:gd name="connsiteY98" fmla="*/ 783036 h 1208038"/>
              <a:gd name="connsiteX99" fmla="*/ 170206 w 762634"/>
              <a:gd name="connsiteY99" fmla="*/ 775308 h 1208038"/>
              <a:gd name="connsiteX100" fmla="*/ 159903 w 762634"/>
              <a:gd name="connsiteY100" fmla="*/ 752126 h 1208038"/>
              <a:gd name="connsiteX101" fmla="*/ 149600 w 762634"/>
              <a:gd name="connsiteY101" fmla="*/ 736671 h 1208038"/>
              <a:gd name="connsiteX102" fmla="*/ 118691 w 762634"/>
              <a:gd name="connsiteY102" fmla="*/ 731520 h 1208038"/>
              <a:gd name="connsiteX103" fmla="*/ 103237 w 762634"/>
              <a:gd name="connsiteY103" fmla="*/ 700611 h 1208038"/>
              <a:gd name="connsiteX104" fmla="*/ 110963 w 762634"/>
              <a:gd name="connsiteY104" fmla="*/ 667125 h 1208038"/>
              <a:gd name="connsiteX105" fmla="*/ 128994 w 762634"/>
              <a:gd name="connsiteY105" fmla="*/ 649095 h 1208038"/>
              <a:gd name="connsiteX106" fmla="*/ 118691 w 762634"/>
              <a:gd name="connsiteY106" fmla="*/ 636216 h 1208038"/>
              <a:gd name="connsiteX107" fmla="*/ 77479 w 762634"/>
              <a:gd name="connsiteY107" fmla="*/ 628489 h 1208038"/>
              <a:gd name="connsiteX108" fmla="*/ 85205 w 762634"/>
              <a:gd name="connsiteY108" fmla="*/ 605307 h 1208038"/>
              <a:gd name="connsiteX109" fmla="*/ 110963 w 762634"/>
              <a:gd name="connsiteY109" fmla="*/ 600155 h 1208038"/>
              <a:gd name="connsiteX110" fmla="*/ 118691 w 762634"/>
              <a:gd name="connsiteY110" fmla="*/ 574399 h 1208038"/>
              <a:gd name="connsiteX111" fmla="*/ 90357 w 762634"/>
              <a:gd name="connsiteY111" fmla="*/ 571822 h 1208038"/>
              <a:gd name="connsiteX112" fmla="*/ 103236 w 762634"/>
              <a:gd name="connsiteY112" fmla="*/ 538337 h 1208038"/>
              <a:gd name="connsiteX113" fmla="*/ 80055 w 762634"/>
              <a:gd name="connsiteY113" fmla="*/ 543488 h 1208038"/>
              <a:gd name="connsiteX114" fmla="*/ 59448 w 762634"/>
              <a:gd name="connsiteY114" fmla="*/ 561519 h 1208038"/>
              <a:gd name="connsiteX115" fmla="*/ 49145 w 762634"/>
              <a:gd name="connsiteY115" fmla="*/ 540913 h 1208038"/>
              <a:gd name="connsiteX116" fmla="*/ 38842 w 762634"/>
              <a:gd name="connsiteY116" fmla="*/ 525458 h 1208038"/>
              <a:gd name="connsiteX117" fmla="*/ 31115 w 762634"/>
              <a:gd name="connsiteY117" fmla="*/ 499700 h 1208038"/>
              <a:gd name="connsiteX118" fmla="*/ 13084 w 762634"/>
              <a:gd name="connsiteY118" fmla="*/ 486821 h 1208038"/>
              <a:gd name="connsiteX119" fmla="*/ 205 w 762634"/>
              <a:gd name="connsiteY119" fmla="*/ 455913 h 1208038"/>
              <a:gd name="connsiteX120" fmla="*/ 23387 w 762634"/>
              <a:gd name="connsiteY120" fmla="*/ 448185 h 1208038"/>
              <a:gd name="connsiteX121" fmla="*/ 25963 w 762634"/>
              <a:gd name="connsiteY121" fmla="*/ 409548 h 1208038"/>
              <a:gd name="connsiteX122" fmla="*/ 56872 w 762634"/>
              <a:gd name="connsiteY122" fmla="*/ 406972 h 1208038"/>
              <a:gd name="connsiteX123" fmla="*/ 64600 w 762634"/>
              <a:gd name="connsiteY123" fmla="*/ 388942 h 1208038"/>
              <a:gd name="connsiteX124" fmla="*/ 98084 w 762634"/>
              <a:gd name="connsiteY124" fmla="*/ 378639 h 1208038"/>
              <a:gd name="connsiteX125" fmla="*/ 90357 w 762634"/>
              <a:gd name="connsiteY125" fmla="*/ 376063 h 1208038"/>
              <a:gd name="connsiteX126" fmla="*/ 59447 w 762634"/>
              <a:gd name="connsiteY126" fmla="*/ 355457 h 1208038"/>
              <a:gd name="connsiteX127" fmla="*/ 62024 w 762634"/>
              <a:gd name="connsiteY127" fmla="*/ 334851 h 1208038"/>
              <a:gd name="connsiteX128" fmla="*/ 85206 w 762634"/>
              <a:gd name="connsiteY128" fmla="*/ 316821 h 1208038"/>
              <a:gd name="connsiteX129" fmla="*/ 69750 w 762634"/>
              <a:gd name="connsiteY129" fmla="*/ 293638 h 1208038"/>
              <a:gd name="connsiteX130" fmla="*/ 67175 w 762634"/>
              <a:gd name="connsiteY130" fmla="*/ 275608 h 1208038"/>
              <a:gd name="connsiteX131" fmla="*/ 87781 w 762634"/>
              <a:gd name="connsiteY131" fmla="*/ 244699 h 1208038"/>
              <a:gd name="connsiteX132" fmla="*/ 77478 w 762634"/>
              <a:gd name="connsiteY132" fmla="*/ 234396 h 1208038"/>
              <a:gd name="connsiteX133" fmla="*/ 80054 w 762634"/>
              <a:gd name="connsiteY133" fmla="*/ 218940 h 1208038"/>
              <a:gd name="connsiteX134" fmla="*/ 72326 w 762634"/>
              <a:gd name="connsiteY134" fmla="*/ 175153 h 1208038"/>
              <a:gd name="connsiteX135" fmla="*/ 64599 w 762634"/>
              <a:gd name="connsiteY135" fmla="*/ 146819 h 1208038"/>
              <a:gd name="connsiteX136" fmla="*/ 77479 w 762634"/>
              <a:gd name="connsiteY136" fmla="*/ 131365 h 1208038"/>
              <a:gd name="connsiteX137" fmla="*/ 100660 w 762634"/>
              <a:gd name="connsiteY137" fmla="*/ 146819 h 1208038"/>
              <a:gd name="connsiteX138" fmla="*/ 123842 w 762634"/>
              <a:gd name="connsiteY138" fmla="*/ 126213 h 1208038"/>
              <a:gd name="connsiteX0" fmla="*/ 123842 w 762634"/>
              <a:gd name="connsiteY0" fmla="*/ 126213 h 1208038"/>
              <a:gd name="connsiteX1" fmla="*/ 121266 w 762634"/>
              <a:gd name="connsiteY1" fmla="*/ 162274 h 1208038"/>
              <a:gd name="connsiteX2" fmla="*/ 203691 w 762634"/>
              <a:gd name="connsiteY2" fmla="*/ 162274 h 1208038"/>
              <a:gd name="connsiteX3" fmla="*/ 358238 w 762634"/>
              <a:gd name="connsiteY3" fmla="*/ 170001 h 1208038"/>
              <a:gd name="connsiteX4" fmla="*/ 353086 w 762634"/>
              <a:gd name="connsiteY4" fmla="*/ 100455 h 1208038"/>
              <a:gd name="connsiteX5" fmla="*/ 373692 w 762634"/>
              <a:gd name="connsiteY5" fmla="*/ 87576 h 1208038"/>
              <a:gd name="connsiteX6" fmla="*/ 371117 w 762634"/>
              <a:gd name="connsiteY6" fmla="*/ 0 h 1208038"/>
              <a:gd name="connsiteX7" fmla="*/ 399450 w 762634"/>
              <a:gd name="connsiteY7" fmla="*/ 2576 h 1208038"/>
              <a:gd name="connsiteX8" fmla="*/ 448390 w 762634"/>
              <a:gd name="connsiteY8" fmla="*/ 15455 h 1208038"/>
              <a:gd name="connsiteX9" fmla="*/ 484451 w 762634"/>
              <a:gd name="connsiteY9" fmla="*/ 69546 h 1208038"/>
              <a:gd name="connsiteX10" fmla="*/ 538542 w 762634"/>
              <a:gd name="connsiteY10" fmla="*/ 74697 h 1208038"/>
              <a:gd name="connsiteX11" fmla="*/ 584906 w 762634"/>
              <a:gd name="connsiteY11" fmla="*/ 128789 h 1208038"/>
              <a:gd name="connsiteX12" fmla="*/ 592633 w 762634"/>
              <a:gd name="connsiteY12" fmla="*/ 154547 h 1208038"/>
              <a:gd name="connsiteX13" fmla="*/ 641573 w 762634"/>
              <a:gd name="connsiteY13" fmla="*/ 164850 h 1208038"/>
              <a:gd name="connsiteX14" fmla="*/ 641573 w 762634"/>
              <a:gd name="connsiteY14" fmla="*/ 164850 h 1208038"/>
              <a:gd name="connsiteX15" fmla="*/ 675058 w 762634"/>
              <a:gd name="connsiteY15" fmla="*/ 172577 h 1208038"/>
              <a:gd name="connsiteX16" fmla="*/ 698240 w 762634"/>
              <a:gd name="connsiteY16" fmla="*/ 234396 h 1208038"/>
              <a:gd name="connsiteX17" fmla="*/ 708543 w 762634"/>
              <a:gd name="connsiteY17" fmla="*/ 314245 h 1208038"/>
              <a:gd name="connsiteX18" fmla="*/ 736877 w 762634"/>
              <a:gd name="connsiteY18" fmla="*/ 329699 h 1208038"/>
              <a:gd name="connsiteX19" fmla="*/ 752331 w 762634"/>
              <a:gd name="connsiteY19" fmla="*/ 334851 h 1208038"/>
              <a:gd name="connsiteX20" fmla="*/ 757483 w 762634"/>
              <a:gd name="connsiteY20" fmla="*/ 365760 h 1208038"/>
              <a:gd name="connsiteX21" fmla="*/ 762634 w 762634"/>
              <a:gd name="connsiteY21" fmla="*/ 378639 h 1208038"/>
              <a:gd name="connsiteX22" fmla="*/ 703391 w 762634"/>
              <a:gd name="connsiteY22" fmla="*/ 430154 h 1208038"/>
              <a:gd name="connsiteX23" fmla="*/ 693088 w 762634"/>
              <a:gd name="connsiteY23" fmla="*/ 458488 h 1208038"/>
              <a:gd name="connsiteX24" fmla="*/ 705967 w 762634"/>
              <a:gd name="connsiteY24" fmla="*/ 507428 h 1208038"/>
              <a:gd name="connsiteX25" fmla="*/ 626118 w 762634"/>
              <a:gd name="connsiteY25" fmla="*/ 607883 h 1208038"/>
              <a:gd name="connsiteX26" fmla="*/ 669906 w 762634"/>
              <a:gd name="connsiteY26" fmla="*/ 615610 h 1208038"/>
              <a:gd name="connsiteX27" fmla="*/ 633846 w 762634"/>
              <a:gd name="connsiteY27" fmla="*/ 636216 h 1208038"/>
              <a:gd name="connsiteX28" fmla="*/ 662179 w 762634"/>
              <a:gd name="connsiteY28" fmla="*/ 661974 h 1208038"/>
              <a:gd name="connsiteX29" fmla="*/ 654452 w 762634"/>
              <a:gd name="connsiteY29" fmla="*/ 674853 h 1208038"/>
              <a:gd name="connsiteX30" fmla="*/ 636421 w 762634"/>
              <a:gd name="connsiteY30" fmla="*/ 672277 h 1208038"/>
              <a:gd name="connsiteX31" fmla="*/ 636421 w 762634"/>
              <a:gd name="connsiteY31" fmla="*/ 687732 h 1208038"/>
              <a:gd name="connsiteX32" fmla="*/ 608087 w 762634"/>
              <a:gd name="connsiteY32" fmla="*/ 695459 h 1208038"/>
              <a:gd name="connsiteX33" fmla="*/ 608088 w 762634"/>
              <a:gd name="connsiteY33" fmla="*/ 795914 h 1208038"/>
              <a:gd name="connsiteX34" fmla="*/ 590057 w 762634"/>
              <a:gd name="connsiteY34" fmla="*/ 806217 h 1208038"/>
              <a:gd name="connsiteX35" fmla="*/ 605512 w 762634"/>
              <a:gd name="connsiteY35" fmla="*/ 834551 h 1208038"/>
              <a:gd name="connsiteX36" fmla="*/ 597785 w 762634"/>
              <a:gd name="connsiteY36" fmla="*/ 855157 h 1208038"/>
              <a:gd name="connsiteX37" fmla="*/ 584906 w 762634"/>
              <a:gd name="connsiteY37" fmla="*/ 865460 h 1208038"/>
              <a:gd name="connsiteX38" fmla="*/ 579754 w 762634"/>
              <a:gd name="connsiteY38" fmla="*/ 950461 h 1208038"/>
              <a:gd name="connsiteX39" fmla="*/ 528239 w 762634"/>
              <a:gd name="connsiteY39" fmla="*/ 947885 h 1208038"/>
              <a:gd name="connsiteX40" fmla="*/ 520511 w 762634"/>
              <a:gd name="connsiteY40" fmla="*/ 981370 h 1208038"/>
              <a:gd name="connsiteX41" fmla="*/ 520511 w 762634"/>
              <a:gd name="connsiteY41" fmla="*/ 1022583 h 1208038"/>
              <a:gd name="connsiteX42" fmla="*/ 569451 w 762634"/>
              <a:gd name="connsiteY42" fmla="*/ 1020007 h 1208038"/>
              <a:gd name="connsiteX43" fmla="*/ 574603 w 762634"/>
              <a:gd name="connsiteY43" fmla="*/ 1048340 h 1208038"/>
              <a:gd name="connsiteX44" fmla="*/ 572027 w 762634"/>
              <a:gd name="connsiteY44" fmla="*/ 1071522 h 1208038"/>
              <a:gd name="connsiteX45" fmla="*/ 559148 w 762634"/>
              <a:gd name="connsiteY45" fmla="*/ 1086977 h 1208038"/>
              <a:gd name="connsiteX46" fmla="*/ 528239 w 762634"/>
              <a:gd name="connsiteY46" fmla="*/ 1099856 h 1208038"/>
              <a:gd name="connsiteX47" fmla="*/ 525663 w 762634"/>
              <a:gd name="connsiteY47" fmla="*/ 1107583 h 1208038"/>
              <a:gd name="connsiteX48" fmla="*/ 507633 w 762634"/>
              <a:gd name="connsiteY48" fmla="*/ 1102432 h 1208038"/>
              <a:gd name="connsiteX49" fmla="*/ 494754 w 762634"/>
              <a:gd name="connsiteY49" fmla="*/ 1105007 h 1208038"/>
              <a:gd name="connsiteX50" fmla="*/ 497329 w 762634"/>
              <a:gd name="connsiteY50" fmla="*/ 1117886 h 1208038"/>
              <a:gd name="connsiteX51" fmla="*/ 507633 w 762634"/>
              <a:gd name="connsiteY51" fmla="*/ 1133341 h 1208038"/>
              <a:gd name="connsiteX52" fmla="*/ 502481 w 762634"/>
              <a:gd name="connsiteY52" fmla="*/ 1141068 h 1208038"/>
              <a:gd name="connsiteX53" fmla="*/ 471572 w 762634"/>
              <a:gd name="connsiteY53" fmla="*/ 1135917 h 1208038"/>
              <a:gd name="connsiteX54" fmla="*/ 466420 w 762634"/>
              <a:gd name="connsiteY54" fmla="*/ 1128189 h 1208038"/>
              <a:gd name="connsiteX55" fmla="*/ 463844 w 762634"/>
              <a:gd name="connsiteY55" fmla="*/ 1120462 h 1208038"/>
              <a:gd name="connsiteX56" fmla="*/ 448390 w 762634"/>
              <a:gd name="connsiteY56" fmla="*/ 1110159 h 1208038"/>
              <a:gd name="connsiteX57" fmla="*/ 443238 w 762634"/>
              <a:gd name="connsiteY57" fmla="*/ 1105007 h 1208038"/>
              <a:gd name="connsiteX58" fmla="*/ 435511 w 762634"/>
              <a:gd name="connsiteY58" fmla="*/ 1156523 h 1208038"/>
              <a:gd name="connsiteX59" fmla="*/ 399450 w 762634"/>
              <a:gd name="connsiteY59" fmla="*/ 1153947 h 1208038"/>
              <a:gd name="connsiteX60" fmla="*/ 386571 w 762634"/>
              <a:gd name="connsiteY60" fmla="*/ 1171977 h 1208038"/>
              <a:gd name="connsiteX61" fmla="*/ 378844 w 762634"/>
              <a:gd name="connsiteY61" fmla="*/ 1197735 h 1208038"/>
              <a:gd name="connsiteX62" fmla="*/ 363389 w 762634"/>
              <a:gd name="connsiteY62" fmla="*/ 1202887 h 1208038"/>
              <a:gd name="connsiteX63" fmla="*/ 355662 w 762634"/>
              <a:gd name="connsiteY63" fmla="*/ 1205463 h 1208038"/>
              <a:gd name="connsiteX64" fmla="*/ 347935 w 762634"/>
              <a:gd name="connsiteY64" fmla="*/ 1208038 h 1208038"/>
              <a:gd name="connsiteX65" fmla="*/ 314449 w 762634"/>
              <a:gd name="connsiteY65" fmla="*/ 1205463 h 1208038"/>
              <a:gd name="connsiteX66" fmla="*/ 298995 w 762634"/>
              <a:gd name="connsiteY66" fmla="*/ 1200311 h 1208038"/>
              <a:gd name="connsiteX67" fmla="*/ 291268 w 762634"/>
              <a:gd name="connsiteY67" fmla="*/ 1197735 h 1208038"/>
              <a:gd name="connsiteX68" fmla="*/ 280964 w 762634"/>
              <a:gd name="connsiteY68" fmla="*/ 1182281 h 1208038"/>
              <a:gd name="connsiteX69" fmla="*/ 275813 w 762634"/>
              <a:gd name="connsiteY69" fmla="*/ 1174553 h 1208038"/>
              <a:gd name="connsiteX70" fmla="*/ 270661 w 762634"/>
              <a:gd name="connsiteY70" fmla="*/ 1156523 h 1208038"/>
              <a:gd name="connsiteX71" fmla="*/ 273237 w 762634"/>
              <a:gd name="connsiteY71" fmla="*/ 1146220 h 1208038"/>
              <a:gd name="connsiteX72" fmla="*/ 280964 w 762634"/>
              <a:gd name="connsiteY72" fmla="*/ 1143644 h 1208038"/>
              <a:gd name="connsiteX73" fmla="*/ 283540 w 762634"/>
              <a:gd name="connsiteY73" fmla="*/ 1135917 h 1208038"/>
              <a:gd name="connsiteX74" fmla="*/ 280964 w 762634"/>
              <a:gd name="connsiteY74" fmla="*/ 1120462 h 1208038"/>
              <a:gd name="connsiteX75" fmla="*/ 273237 w 762634"/>
              <a:gd name="connsiteY75" fmla="*/ 1117886 h 1208038"/>
              <a:gd name="connsiteX76" fmla="*/ 255207 w 762634"/>
              <a:gd name="connsiteY76" fmla="*/ 1115310 h 1208038"/>
              <a:gd name="connsiteX77" fmla="*/ 250055 w 762634"/>
              <a:gd name="connsiteY77" fmla="*/ 1107583 h 1208038"/>
              <a:gd name="connsiteX78" fmla="*/ 275813 w 762634"/>
              <a:gd name="connsiteY78" fmla="*/ 1097280 h 1208038"/>
              <a:gd name="connsiteX79" fmla="*/ 273237 w 762634"/>
              <a:gd name="connsiteY79" fmla="*/ 1084401 h 1208038"/>
              <a:gd name="connsiteX80" fmla="*/ 252631 w 762634"/>
              <a:gd name="connsiteY80" fmla="*/ 1066371 h 1208038"/>
              <a:gd name="connsiteX81" fmla="*/ 237176 w 762634"/>
              <a:gd name="connsiteY81" fmla="*/ 1061219 h 1208038"/>
              <a:gd name="connsiteX82" fmla="*/ 213994 w 762634"/>
              <a:gd name="connsiteY82" fmla="*/ 1068947 h 1208038"/>
              <a:gd name="connsiteX83" fmla="*/ 213994 w 762634"/>
              <a:gd name="connsiteY83" fmla="*/ 1071522 h 1208038"/>
              <a:gd name="connsiteX84" fmla="*/ 162479 w 762634"/>
              <a:gd name="connsiteY84" fmla="*/ 1076674 h 1208038"/>
              <a:gd name="connsiteX85" fmla="*/ 167630 w 762634"/>
              <a:gd name="connsiteY85" fmla="*/ 1058643 h 1208038"/>
              <a:gd name="connsiteX86" fmla="*/ 154751 w 762634"/>
              <a:gd name="connsiteY86" fmla="*/ 1001976 h 1208038"/>
              <a:gd name="connsiteX87" fmla="*/ 167630 w 762634"/>
              <a:gd name="connsiteY87" fmla="*/ 978794 h 1208038"/>
              <a:gd name="connsiteX88" fmla="*/ 190813 w 762634"/>
              <a:gd name="connsiteY88" fmla="*/ 940158 h 1208038"/>
              <a:gd name="connsiteX89" fmla="*/ 198540 w 762634"/>
              <a:gd name="connsiteY89" fmla="*/ 891218 h 1208038"/>
              <a:gd name="connsiteX90" fmla="*/ 201115 w 762634"/>
              <a:gd name="connsiteY90" fmla="*/ 875763 h 1208038"/>
              <a:gd name="connsiteX91" fmla="*/ 198540 w 762634"/>
              <a:gd name="connsiteY91" fmla="*/ 857733 h 1208038"/>
              <a:gd name="connsiteX92" fmla="*/ 193388 w 762634"/>
              <a:gd name="connsiteY92" fmla="*/ 850006 h 1208038"/>
              <a:gd name="connsiteX93" fmla="*/ 185661 w 762634"/>
              <a:gd name="connsiteY93" fmla="*/ 847430 h 1208038"/>
              <a:gd name="connsiteX94" fmla="*/ 144448 w 762634"/>
              <a:gd name="connsiteY94" fmla="*/ 834551 h 1208038"/>
              <a:gd name="connsiteX95" fmla="*/ 149600 w 762634"/>
              <a:gd name="connsiteY95" fmla="*/ 826824 h 1208038"/>
              <a:gd name="connsiteX96" fmla="*/ 154751 w 762634"/>
              <a:gd name="connsiteY96" fmla="*/ 813945 h 1208038"/>
              <a:gd name="connsiteX97" fmla="*/ 165055 w 762634"/>
              <a:gd name="connsiteY97" fmla="*/ 790763 h 1208038"/>
              <a:gd name="connsiteX98" fmla="*/ 167630 w 762634"/>
              <a:gd name="connsiteY98" fmla="*/ 783036 h 1208038"/>
              <a:gd name="connsiteX99" fmla="*/ 170206 w 762634"/>
              <a:gd name="connsiteY99" fmla="*/ 775308 h 1208038"/>
              <a:gd name="connsiteX100" fmla="*/ 159903 w 762634"/>
              <a:gd name="connsiteY100" fmla="*/ 752126 h 1208038"/>
              <a:gd name="connsiteX101" fmla="*/ 149600 w 762634"/>
              <a:gd name="connsiteY101" fmla="*/ 736671 h 1208038"/>
              <a:gd name="connsiteX102" fmla="*/ 118691 w 762634"/>
              <a:gd name="connsiteY102" fmla="*/ 731520 h 1208038"/>
              <a:gd name="connsiteX103" fmla="*/ 103237 w 762634"/>
              <a:gd name="connsiteY103" fmla="*/ 700611 h 1208038"/>
              <a:gd name="connsiteX104" fmla="*/ 110963 w 762634"/>
              <a:gd name="connsiteY104" fmla="*/ 667125 h 1208038"/>
              <a:gd name="connsiteX105" fmla="*/ 128994 w 762634"/>
              <a:gd name="connsiteY105" fmla="*/ 649095 h 1208038"/>
              <a:gd name="connsiteX106" fmla="*/ 118691 w 762634"/>
              <a:gd name="connsiteY106" fmla="*/ 636216 h 1208038"/>
              <a:gd name="connsiteX107" fmla="*/ 77479 w 762634"/>
              <a:gd name="connsiteY107" fmla="*/ 628489 h 1208038"/>
              <a:gd name="connsiteX108" fmla="*/ 85205 w 762634"/>
              <a:gd name="connsiteY108" fmla="*/ 605307 h 1208038"/>
              <a:gd name="connsiteX109" fmla="*/ 110963 w 762634"/>
              <a:gd name="connsiteY109" fmla="*/ 600155 h 1208038"/>
              <a:gd name="connsiteX110" fmla="*/ 118691 w 762634"/>
              <a:gd name="connsiteY110" fmla="*/ 574399 h 1208038"/>
              <a:gd name="connsiteX111" fmla="*/ 90357 w 762634"/>
              <a:gd name="connsiteY111" fmla="*/ 571822 h 1208038"/>
              <a:gd name="connsiteX112" fmla="*/ 103236 w 762634"/>
              <a:gd name="connsiteY112" fmla="*/ 538337 h 1208038"/>
              <a:gd name="connsiteX113" fmla="*/ 80055 w 762634"/>
              <a:gd name="connsiteY113" fmla="*/ 543488 h 1208038"/>
              <a:gd name="connsiteX114" fmla="*/ 59448 w 762634"/>
              <a:gd name="connsiteY114" fmla="*/ 561519 h 1208038"/>
              <a:gd name="connsiteX115" fmla="*/ 49145 w 762634"/>
              <a:gd name="connsiteY115" fmla="*/ 540913 h 1208038"/>
              <a:gd name="connsiteX116" fmla="*/ 38842 w 762634"/>
              <a:gd name="connsiteY116" fmla="*/ 525458 h 1208038"/>
              <a:gd name="connsiteX117" fmla="*/ 31115 w 762634"/>
              <a:gd name="connsiteY117" fmla="*/ 499700 h 1208038"/>
              <a:gd name="connsiteX118" fmla="*/ 13084 w 762634"/>
              <a:gd name="connsiteY118" fmla="*/ 486821 h 1208038"/>
              <a:gd name="connsiteX119" fmla="*/ 205 w 762634"/>
              <a:gd name="connsiteY119" fmla="*/ 455913 h 1208038"/>
              <a:gd name="connsiteX120" fmla="*/ 23387 w 762634"/>
              <a:gd name="connsiteY120" fmla="*/ 448185 h 1208038"/>
              <a:gd name="connsiteX121" fmla="*/ 25963 w 762634"/>
              <a:gd name="connsiteY121" fmla="*/ 409548 h 1208038"/>
              <a:gd name="connsiteX122" fmla="*/ 56872 w 762634"/>
              <a:gd name="connsiteY122" fmla="*/ 406972 h 1208038"/>
              <a:gd name="connsiteX123" fmla="*/ 64600 w 762634"/>
              <a:gd name="connsiteY123" fmla="*/ 388942 h 1208038"/>
              <a:gd name="connsiteX124" fmla="*/ 98084 w 762634"/>
              <a:gd name="connsiteY124" fmla="*/ 378639 h 1208038"/>
              <a:gd name="connsiteX125" fmla="*/ 108388 w 762634"/>
              <a:gd name="connsiteY125" fmla="*/ 355456 h 1208038"/>
              <a:gd name="connsiteX126" fmla="*/ 59447 w 762634"/>
              <a:gd name="connsiteY126" fmla="*/ 355457 h 1208038"/>
              <a:gd name="connsiteX127" fmla="*/ 62024 w 762634"/>
              <a:gd name="connsiteY127" fmla="*/ 334851 h 1208038"/>
              <a:gd name="connsiteX128" fmla="*/ 85206 w 762634"/>
              <a:gd name="connsiteY128" fmla="*/ 316821 h 1208038"/>
              <a:gd name="connsiteX129" fmla="*/ 69750 w 762634"/>
              <a:gd name="connsiteY129" fmla="*/ 293638 h 1208038"/>
              <a:gd name="connsiteX130" fmla="*/ 67175 w 762634"/>
              <a:gd name="connsiteY130" fmla="*/ 275608 h 1208038"/>
              <a:gd name="connsiteX131" fmla="*/ 87781 w 762634"/>
              <a:gd name="connsiteY131" fmla="*/ 244699 h 1208038"/>
              <a:gd name="connsiteX132" fmla="*/ 77478 w 762634"/>
              <a:gd name="connsiteY132" fmla="*/ 234396 h 1208038"/>
              <a:gd name="connsiteX133" fmla="*/ 80054 w 762634"/>
              <a:gd name="connsiteY133" fmla="*/ 218940 h 1208038"/>
              <a:gd name="connsiteX134" fmla="*/ 72326 w 762634"/>
              <a:gd name="connsiteY134" fmla="*/ 175153 h 1208038"/>
              <a:gd name="connsiteX135" fmla="*/ 64599 w 762634"/>
              <a:gd name="connsiteY135" fmla="*/ 146819 h 1208038"/>
              <a:gd name="connsiteX136" fmla="*/ 77479 w 762634"/>
              <a:gd name="connsiteY136" fmla="*/ 131365 h 1208038"/>
              <a:gd name="connsiteX137" fmla="*/ 100660 w 762634"/>
              <a:gd name="connsiteY137" fmla="*/ 146819 h 1208038"/>
              <a:gd name="connsiteX138" fmla="*/ 123842 w 762634"/>
              <a:gd name="connsiteY138" fmla="*/ 126213 h 1208038"/>
              <a:gd name="connsiteX0" fmla="*/ 123842 w 762634"/>
              <a:gd name="connsiteY0" fmla="*/ 126213 h 1208038"/>
              <a:gd name="connsiteX1" fmla="*/ 121266 w 762634"/>
              <a:gd name="connsiteY1" fmla="*/ 162274 h 1208038"/>
              <a:gd name="connsiteX2" fmla="*/ 203691 w 762634"/>
              <a:gd name="connsiteY2" fmla="*/ 162274 h 1208038"/>
              <a:gd name="connsiteX3" fmla="*/ 358238 w 762634"/>
              <a:gd name="connsiteY3" fmla="*/ 170001 h 1208038"/>
              <a:gd name="connsiteX4" fmla="*/ 353086 w 762634"/>
              <a:gd name="connsiteY4" fmla="*/ 100455 h 1208038"/>
              <a:gd name="connsiteX5" fmla="*/ 373692 w 762634"/>
              <a:gd name="connsiteY5" fmla="*/ 87576 h 1208038"/>
              <a:gd name="connsiteX6" fmla="*/ 371117 w 762634"/>
              <a:gd name="connsiteY6" fmla="*/ 0 h 1208038"/>
              <a:gd name="connsiteX7" fmla="*/ 399450 w 762634"/>
              <a:gd name="connsiteY7" fmla="*/ 2576 h 1208038"/>
              <a:gd name="connsiteX8" fmla="*/ 448390 w 762634"/>
              <a:gd name="connsiteY8" fmla="*/ 15455 h 1208038"/>
              <a:gd name="connsiteX9" fmla="*/ 484451 w 762634"/>
              <a:gd name="connsiteY9" fmla="*/ 69546 h 1208038"/>
              <a:gd name="connsiteX10" fmla="*/ 538542 w 762634"/>
              <a:gd name="connsiteY10" fmla="*/ 74697 h 1208038"/>
              <a:gd name="connsiteX11" fmla="*/ 584906 w 762634"/>
              <a:gd name="connsiteY11" fmla="*/ 128789 h 1208038"/>
              <a:gd name="connsiteX12" fmla="*/ 592633 w 762634"/>
              <a:gd name="connsiteY12" fmla="*/ 154547 h 1208038"/>
              <a:gd name="connsiteX13" fmla="*/ 641573 w 762634"/>
              <a:gd name="connsiteY13" fmla="*/ 164850 h 1208038"/>
              <a:gd name="connsiteX14" fmla="*/ 641573 w 762634"/>
              <a:gd name="connsiteY14" fmla="*/ 164850 h 1208038"/>
              <a:gd name="connsiteX15" fmla="*/ 675058 w 762634"/>
              <a:gd name="connsiteY15" fmla="*/ 172577 h 1208038"/>
              <a:gd name="connsiteX16" fmla="*/ 698240 w 762634"/>
              <a:gd name="connsiteY16" fmla="*/ 234396 h 1208038"/>
              <a:gd name="connsiteX17" fmla="*/ 708543 w 762634"/>
              <a:gd name="connsiteY17" fmla="*/ 314245 h 1208038"/>
              <a:gd name="connsiteX18" fmla="*/ 736877 w 762634"/>
              <a:gd name="connsiteY18" fmla="*/ 329699 h 1208038"/>
              <a:gd name="connsiteX19" fmla="*/ 752331 w 762634"/>
              <a:gd name="connsiteY19" fmla="*/ 334851 h 1208038"/>
              <a:gd name="connsiteX20" fmla="*/ 757483 w 762634"/>
              <a:gd name="connsiteY20" fmla="*/ 365760 h 1208038"/>
              <a:gd name="connsiteX21" fmla="*/ 762634 w 762634"/>
              <a:gd name="connsiteY21" fmla="*/ 378639 h 1208038"/>
              <a:gd name="connsiteX22" fmla="*/ 703391 w 762634"/>
              <a:gd name="connsiteY22" fmla="*/ 430154 h 1208038"/>
              <a:gd name="connsiteX23" fmla="*/ 693088 w 762634"/>
              <a:gd name="connsiteY23" fmla="*/ 458488 h 1208038"/>
              <a:gd name="connsiteX24" fmla="*/ 705967 w 762634"/>
              <a:gd name="connsiteY24" fmla="*/ 507428 h 1208038"/>
              <a:gd name="connsiteX25" fmla="*/ 626118 w 762634"/>
              <a:gd name="connsiteY25" fmla="*/ 607883 h 1208038"/>
              <a:gd name="connsiteX26" fmla="*/ 669906 w 762634"/>
              <a:gd name="connsiteY26" fmla="*/ 615610 h 1208038"/>
              <a:gd name="connsiteX27" fmla="*/ 633846 w 762634"/>
              <a:gd name="connsiteY27" fmla="*/ 636216 h 1208038"/>
              <a:gd name="connsiteX28" fmla="*/ 662179 w 762634"/>
              <a:gd name="connsiteY28" fmla="*/ 661974 h 1208038"/>
              <a:gd name="connsiteX29" fmla="*/ 654452 w 762634"/>
              <a:gd name="connsiteY29" fmla="*/ 674853 h 1208038"/>
              <a:gd name="connsiteX30" fmla="*/ 636421 w 762634"/>
              <a:gd name="connsiteY30" fmla="*/ 672277 h 1208038"/>
              <a:gd name="connsiteX31" fmla="*/ 636421 w 762634"/>
              <a:gd name="connsiteY31" fmla="*/ 687732 h 1208038"/>
              <a:gd name="connsiteX32" fmla="*/ 608087 w 762634"/>
              <a:gd name="connsiteY32" fmla="*/ 695459 h 1208038"/>
              <a:gd name="connsiteX33" fmla="*/ 608088 w 762634"/>
              <a:gd name="connsiteY33" fmla="*/ 795914 h 1208038"/>
              <a:gd name="connsiteX34" fmla="*/ 590057 w 762634"/>
              <a:gd name="connsiteY34" fmla="*/ 806217 h 1208038"/>
              <a:gd name="connsiteX35" fmla="*/ 605512 w 762634"/>
              <a:gd name="connsiteY35" fmla="*/ 834551 h 1208038"/>
              <a:gd name="connsiteX36" fmla="*/ 597785 w 762634"/>
              <a:gd name="connsiteY36" fmla="*/ 855157 h 1208038"/>
              <a:gd name="connsiteX37" fmla="*/ 584906 w 762634"/>
              <a:gd name="connsiteY37" fmla="*/ 865460 h 1208038"/>
              <a:gd name="connsiteX38" fmla="*/ 579754 w 762634"/>
              <a:gd name="connsiteY38" fmla="*/ 950461 h 1208038"/>
              <a:gd name="connsiteX39" fmla="*/ 528239 w 762634"/>
              <a:gd name="connsiteY39" fmla="*/ 947885 h 1208038"/>
              <a:gd name="connsiteX40" fmla="*/ 520511 w 762634"/>
              <a:gd name="connsiteY40" fmla="*/ 981370 h 1208038"/>
              <a:gd name="connsiteX41" fmla="*/ 520511 w 762634"/>
              <a:gd name="connsiteY41" fmla="*/ 1022583 h 1208038"/>
              <a:gd name="connsiteX42" fmla="*/ 569451 w 762634"/>
              <a:gd name="connsiteY42" fmla="*/ 1020007 h 1208038"/>
              <a:gd name="connsiteX43" fmla="*/ 574603 w 762634"/>
              <a:gd name="connsiteY43" fmla="*/ 1048340 h 1208038"/>
              <a:gd name="connsiteX44" fmla="*/ 572027 w 762634"/>
              <a:gd name="connsiteY44" fmla="*/ 1071522 h 1208038"/>
              <a:gd name="connsiteX45" fmla="*/ 559148 w 762634"/>
              <a:gd name="connsiteY45" fmla="*/ 1086977 h 1208038"/>
              <a:gd name="connsiteX46" fmla="*/ 528239 w 762634"/>
              <a:gd name="connsiteY46" fmla="*/ 1099856 h 1208038"/>
              <a:gd name="connsiteX47" fmla="*/ 525663 w 762634"/>
              <a:gd name="connsiteY47" fmla="*/ 1107583 h 1208038"/>
              <a:gd name="connsiteX48" fmla="*/ 507633 w 762634"/>
              <a:gd name="connsiteY48" fmla="*/ 1102432 h 1208038"/>
              <a:gd name="connsiteX49" fmla="*/ 494754 w 762634"/>
              <a:gd name="connsiteY49" fmla="*/ 1105007 h 1208038"/>
              <a:gd name="connsiteX50" fmla="*/ 497329 w 762634"/>
              <a:gd name="connsiteY50" fmla="*/ 1117886 h 1208038"/>
              <a:gd name="connsiteX51" fmla="*/ 507633 w 762634"/>
              <a:gd name="connsiteY51" fmla="*/ 1133341 h 1208038"/>
              <a:gd name="connsiteX52" fmla="*/ 502481 w 762634"/>
              <a:gd name="connsiteY52" fmla="*/ 1141068 h 1208038"/>
              <a:gd name="connsiteX53" fmla="*/ 471572 w 762634"/>
              <a:gd name="connsiteY53" fmla="*/ 1135917 h 1208038"/>
              <a:gd name="connsiteX54" fmla="*/ 466420 w 762634"/>
              <a:gd name="connsiteY54" fmla="*/ 1128189 h 1208038"/>
              <a:gd name="connsiteX55" fmla="*/ 463844 w 762634"/>
              <a:gd name="connsiteY55" fmla="*/ 1120462 h 1208038"/>
              <a:gd name="connsiteX56" fmla="*/ 448390 w 762634"/>
              <a:gd name="connsiteY56" fmla="*/ 1110159 h 1208038"/>
              <a:gd name="connsiteX57" fmla="*/ 443238 w 762634"/>
              <a:gd name="connsiteY57" fmla="*/ 1105007 h 1208038"/>
              <a:gd name="connsiteX58" fmla="*/ 435511 w 762634"/>
              <a:gd name="connsiteY58" fmla="*/ 1156523 h 1208038"/>
              <a:gd name="connsiteX59" fmla="*/ 399450 w 762634"/>
              <a:gd name="connsiteY59" fmla="*/ 1153947 h 1208038"/>
              <a:gd name="connsiteX60" fmla="*/ 386571 w 762634"/>
              <a:gd name="connsiteY60" fmla="*/ 1171977 h 1208038"/>
              <a:gd name="connsiteX61" fmla="*/ 378844 w 762634"/>
              <a:gd name="connsiteY61" fmla="*/ 1197735 h 1208038"/>
              <a:gd name="connsiteX62" fmla="*/ 363389 w 762634"/>
              <a:gd name="connsiteY62" fmla="*/ 1202887 h 1208038"/>
              <a:gd name="connsiteX63" fmla="*/ 355662 w 762634"/>
              <a:gd name="connsiteY63" fmla="*/ 1205463 h 1208038"/>
              <a:gd name="connsiteX64" fmla="*/ 347935 w 762634"/>
              <a:gd name="connsiteY64" fmla="*/ 1208038 h 1208038"/>
              <a:gd name="connsiteX65" fmla="*/ 314449 w 762634"/>
              <a:gd name="connsiteY65" fmla="*/ 1205463 h 1208038"/>
              <a:gd name="connsiteX66" fmla="*/ 298995 w 762634"/>
              <a:gd name="connsiteY66" fmla="*/ 1200311 h 1208038"/>
              <a:gd name="connsiteX67" fmla="*/ 291268 w 762634"/>
              <a:gd name="connsiteY67" fmla="*/ 1197735 h 1208038"/>
              <a:gd name="connsiteX68" fmla="*/ 280964 w 762634"/>
              <a:gd name="connsiteY68" fmla="*/ 1182281 h 1208038"/>
              <a:gd name="connsiteX69" fmla="*/ 275813 w 762634"/>
              <a:gd name="connsiteY69" fmla="*/ 1174553 h 1208038"/>
              <a:gd name="connsiteX70" fmla="*/ 270661 w 762634"/>
              <a:gd name="connsiteY70" fmla="*/ 1156523 h 1208038"/>
              <a:gd name="connsiteX71" fmla="*/ 273237 w 762634"/>
              <a:gd name="connsiteY71" fmla="*/ 1146220 h 1208038"/>
              <a:gd name="connsiteX72" fmla="*/ 280964 w 762634"/>
              <a:gd name="connsiteY72" fmla="*/ 1143644 h 1208038"/>
              <a:gd name="connsiteX73" fmla="*/ 283540 w 762634"/>
              <a:gd name="connsiteY73" fmla="*/ 1135917 h 1208038"/>
              <a:gd name="connsiteX74" fmla="*/ 280964 w 762634"/>
              <a:gd name="connsiteY74" fmla="*/ 1120462 h 1208038"/>
              <a:gd name="connsiteX75" fmla="*/ 273237 w 762634"/>
              <a:gd name="connsiteY75" fmla="*/ 1117886 h 1208038"/>
              <a:gd name="connsiteX76" fmla="*/ 255207 w 762634"/>
              <a:gd name="connsiteY76" fmla="*/ 1115310 h 1208038"/>
              <a:gd name="connsiteX77" fmla="*/ 250055 w 762634"/>
              <a:gd name="connsiteY77" fmla="*/ 1107583 h 1208038"/>
              <a:gd name="connsiteX78" fmla="*/ 275813 w 762634"/>
              <a:gd name="connsiteY78" fmla="*/ 1097280 h 1208038"/>
              <a:gd name="connsiteX79" fmla="*/ 273237 w 762634"/>
              <a:gd name="connsiteY79" fmla="*/ 1084401 h 1208038"/>
              <a:gd name="connsiteX80" fmla="*/ 252631 w 762634"/>
              <a:gd name="connsiteY80" fmla="*/ 1066371 h 1208038"/>
              <a:gd name="connsiteX81" fmla="*/ 237176 w 762634"/>
              <a:gd name="connsiteY81" fmla="*/ 1061219 h 1208038"/>
              <a:gd name="connsiteX82" fmla="*/ 213994 w 762634"/>
              <a:gd name="connsiteY82" fmla="*/ 1068947 h 1208038"/>
              <a:gd name="connsiteX83" fmla="*/ 213994 w 762634"/>
              <a:gd name="connsiteY83" fmla="*/ 1071522 h 1208038"/>
              <a:gd name="connsiteX84" fmla="*/ 162479 w 762634"/>
              <a:gd name="connsiteY84" fmla="*/ 1076674 h 1208038"/>
              <a:gd name="connsiteX85" fmla="*/ 167630 w 762634"/>
              <a:gd name="connsiteY85" fmla="*/ 1058643 h 1208038"/>
              <a:gd name="connsiteX86" fmla="*/ 154751 w 762634"/>
              <a:gd name="connsiteY86" fmla="*/ 1001976 h 1208038"/>
              <a:gd name="connsiteX87" fmla="*/ 167630 w 762634"/>
              <a:gd name="connsiteY87" fmla="*/ 978794 h 1208038"/>
              <a:gd name="connsiteX88" fmla="*/ 190813 w 762634"/>
              <a:gd name="connsiteY88" fmla="*/ 940158 h 1208038"/>
              <a:gd name="connsiteX89" fmla="*/ 198540 w 762634"/>
              <a:gd name="connsiteY89" fmla="*/ 891218 h 1208038"/>
              <a:gd name="connsiteX90" fmla="*/ 201115 w 762634"/>
              <a:gd name="connsiteY90" fmla="*/ 875763 h 1208038"/>
              <a:gd name="connsiteX91" fmla="*/ 198540 w 762634"/>
              <a:gd name="connsiteY91" fmla="*/ 857733 h 1208038"/>
              <a:gd name="connsiteX92" fmla="*/ 193388 w 762634"/>
              <a:gd name="connsiteY92" fmla="*/ 850006 h 1208038"/>
              <a:gd name="connsiteX93" fmla="*/ 185661 w 762634"/>
              <a:gd name="connsiteY93" fmla="*/ 847430 h 1208038"/>
              <a:gd name="connsiteX94" fmla="*/ 144448 w 762634"/>
              <a:gd name="connsiteY94" fmla="*/ 834551 h 1208038"/>
              <a:gd name="connsiteX95" fmla="*/ 149600 w 762634"/>
              <a:gd name="connsiteY95" fmla="*/ 826824 h 1208038"/>
              <a:gd name="connsiteX96" fmla="*/ 154751 w 762634"/>
              <a:gd name="connsiteY96" fmla="*/ 813945 h 1208038"/>
              <a:gd name="connsiteX97" fmla="*/ 165055 w 762634"/>
              <a:gd name="connsiteY97" fmla="*/ 790763 h 1208038"/>
              <a:gd name="connsiteX98" fmla="*/ 167630 w 762634"/>
              <a:gd name="connsiteY98" fmla="*/ 783036 h 1208038"/>
              <a:gd name="connsiteX99" fmla="*/ 170206 w 762634"/>
              <a:gd name="connsiteY99" fmla="*/ 775308 h 1208038"/>
              <a:gd name="connsiteX100" fmla="*/ 159903 w 762634"/>
              <a:gd name="connsiteY100" fmla="*/ 752126 h 1208038"/>
              <a:gd name="connsiteX101" fmla="*/ 149600 w 762634"/>
              <a:gd name="connsiteY101" fmla="*/ 736671 h 1208038"/>
              <a:gd name="connsiteX102" fmla="*/ 118691 w 762634"/>
              <a:gd name="connsiteY102" fmla="*/ 731520 h 1208038"/>
              <a:gd name="connsiteX103" fmla="*/ 103237 w 762634"/>
              <a:gd name="connsiteY103" fmla="*/ 700611 h 1208038"/>
              <a:gd name="connsiteX104" fmla="*/ 110963 w 762634"/>
              <a:gd name="connsiteY104" fmla="*/ 667125 h 1208038"/>
              <a:gd name="connsiteX105" fmla="*/ 128994 w 762634"/>
              <a:gd name="connsiteY105" fmla="*/ 649095 h 1208038"/>
              <a:gd name="connsiteX106" fmla="*/ 118691 w 762634"/>
              <a:gd name="connsiteY106" fmla="*/ 636216 h 1208038"/>
              <a:gd name="connsiteX107" fmla="*/ 77479 w 762634"/>
              <a:gd name="connsiteY107" fmla="*/ 628489 h 1208038"/>
              <a:gd name="connsiteX108" fmla="*/ 85205 w 762634"/>
              <a:gd name="connsiteY108" fmla="*/ 605307 h 1208038"/>
              <a:gd name="connsiteX109" fmla="*/ 110963 w 762634"/>
              <a:gd name="connsiteY109" fmla="*/ 600155 h 1208038"/>
              <a:gd name="connsiteX110" fmla="*/ 118691 w 762634"/>
              <a:gd name="connsiteY110" fmla="*/ 574399 h 1208038"/>
              <a:gd name="connsiteX111" fmla="*/ 90357 w 762634"/>
              <a:gd name="connsiteY111" fmla="*/ 571822 h 1208038"/>
              <a:gd name="connsiteX112" fmla="*/ 103236 w 762634"/>
              <a:gd name="connsiteY112" fmla="*/ 538337 h 1208038"/>
              <a:gd name="connsiteX113" fmla="*/ 80055 w 762634"/>
              <a:gd name="connsiteY113" fmla="*/ 543488 h 1208038"/>
              <a:gd name="connsiteX114" fmla="*/ 59448 w 762634"/>
              <a:gd name="connsiteY114" fmla="*/ 561519 h 1208038"/>
              <a:gd name="connsiteX115" fmla="*/ 49145 w 762634"/>
              <a:gd name="connsiteY115" fmla="*/ 540913 h 1208038"/>
              <a:gd name="connsiteX116" fmla="*/ 38842 w 762634"/>
              <a:gd name="connsiteY116" fmla="*/ 525458 h 1208038"/>
              <a:gd name="connsiteX117" fmla="*/ 31115 w 762634"/>
              <a:gd name="connsiteY117" fmla="*/ 499700 h 1208038"/>
              <a:gd name="connsiteX118" fmla="*/ 13084 w 762634"/>
              <a:gd name="connsiteY118" fmla="*/ 486821 h 1208038"/>
              <a:gd name="connsiteX119" fmla="*/ 205 w 762634"/>
              <a:gd name="connsiteY119" fmla="*/ 455913 h 1208038"/>
              <a:gd name="connsiteX120" fmla="*/ 23387 w 762634"/>
              <a:gd name="connsiteY120" fmla="*/ 448185 h 1208038"/>
              <a:gd name="connsiteX121" fmla="*/ 25963 w 762634"/>
              <a:gd name="connsiteY121" fmla="*/ 409548 h 1208038"/>
              <a:gd name="connsiteX122" fmla="*/ 56872 w 762634"/>
              <a:gd name="connsiteY122" fmla="*/ 406972 h 1208038"/>
              <a:gd name="connsiteX123" fmla="*/ 64600 w 762634"/>
              <a:gd name="connsiteY123" fmla="*/ 388942 h 1208038"/>
              <a:gd name="connsiteX124" fmla="*/ 87781 w 762634"/>
              <a:gd name="connsiteY124" fmla="*/ 386367 h 1208038"/>
              <a:gd name="connsiteX125" fmla="*/ 108388 w 762634"/>
              <a:gd name="connsiteY125" fmla="*/ 355456 h 1208038"/>
              <a:gd name="connsiteX126" fmla="*/ 59447 w 762634"/>
              <a:gd name="connsiteY126" fmla="*/ 355457 h 1208038"/>
              <a:gd name="connsiteX127" fmla="*/ 62024 w 762634"/>
              <a:gd name="connsiteY127" fmla="*/ 334851 h 1208038"/>
              <a:gd name="connsiteX128" fmla="*/ 85206 w 762634"/>
              <a:gd name="connsiteY128" fmla="*/ 316821 h 1208038"/>
              <a:gd name="connsiteX129" fmla="*/ 69750 w 762634"/>
              <a:gd name="connsiteY129" fmla="*/ 293638 h 1208038"/>
              <a:gd name="connsiteX130" fmla="*/ 67175 w 762634"/>
              <a:gd name="connsiteY130" fmla="*/ 275608 h 1208038"/>
              <a:gd name="connsiteX131" fmla="*/ 87781 w 762634"/>
              <a:gd name="connsiteY131" fmla="*/ 244699 h 1208038"/>
              <a:gd name="connsiteX132" fmla="*/ 77478 w 762634"/>
              <a:gd name="connsiteY132" fmla="*/ 234396 h 1208038"/>
              <a:gd name="connsiteX133" fmla="*/ 80054 w 762634"/>
              <a:gd name="connsiteY133" fmla="*/ 218940 h 1208038"/>
              <a:gd name="connsiteX134" fmla="*/ 72326 w 762634"/>
              <a:gd name="connsiteY134" fmla="*/ 175153 h 1208038"/>
              <a:gd name="connsiteX135" fmla="*/ 64599 w 762634"/>
              <a:gd name="connsiteY135" fmla="*/ 146819 h 1208038"/>
              <a:gd name="connsiteX136" fmla="*/ 77479 w 762634"/>
              <a:gd name="connsiteY136" fmla="*/ 131365 h 1208038"/>
              <a:gd name="connsiteX137" fmla="*/ 100660 w 762634"/>
              <a:gd name="connsiteY137" fmla="*/ 146819 h 1208038"/>
              <a:gd name="connsiteX138" fmla="*/ 123842 w 762634"/>
              <a:gd name="connsiteY138" fmla="*/ 126213 h 1208038"/>
              <a:gd name="connsiteX0" fmla="*/ 123842 w 762634"/>
              <a:gd name="connsiteY0" fmla="*/ 126213 h 1208038"/>
              <a:gd name="connsiteX1" fmla="*/ 121266 w 762634"/>
              <a:gd name="connsiteY1" fmla="*/ 162274 h 1208038"/>
              <a:gd name="connsiteX2" fmla="*/ 203691 w 762634"/>
              <a:gd name="connsiteY2" fmla="*/ 162274 h 1208038"/>
              <a:gd name="connsiteX3" fmla="*/ 358238 w 762634"/>
              <a:gd name="connsiteY3" fmla="*/ 170001 h 1208038"/>
              <a:gd name="connsiteX4" fmla="*/ 353086 w 762634"/>
              <a:gd name="connsiteY4" fmla="*/ 100455 h 1208038"/>
              <a:gd name="connsiteX5" fmla="*/ 373692 w 762634"/>
              <a:gd name="connsiteY5" fmla="*/ 87576 h 1208038"/>
              <a:gd name="connsiteX6" fmla="*/ 371117 w 762634"/>
              <a:gd name="connsiteY6" fmla="*/ 0 h 1208038"/>
              <a:gd name="connsiteX7" fmla="*/ 399450 w 762634"/>
              <a:gd name="connsiteY7" fmla="*/ 2576 h 1208038"/>
              <a:gd name="connsiteX8" fmla="*/ 448390 w 762634"/>
              <a:gd name="connsiteY8" fmla="*/ 15455 h 1208038"/>
              <a:gd name="connsiteX9" fmla="*/ 484451 w 762634"/>
              <a:gd name="connsiteY9" fmla="*/ 69546 h 1208038"/>
              <a:gd name="connsiteX10" fmla="*/ 538542 w 762634"/>
              <a:gd name="connsiteY10" fmla="*/ 74697 h 1208038"/>
              <a:gd name="connsiteX11" fmla="*/ 584906 w 762634"/>
              <a:gd name="connsiteY11" fmla="*/ 128789 h 1208038"/>
              <a:gd name="connsiteX12" fmla="*/ 592633 w 762634"/>
              <a:gd name="connsiteY12" fmla="*/ 154547 h 1208038"/>
              <a:gd name="connsiteX13" fmla="*/ 641573 w 762634"/>
              <a:gd name="connsiteY13" fmla="*/ 164850 h 1208038"/>
              <a:gd name="connsiteX14" fmla="*/ 641573 w 762634"/>
              <a:gd name="connsiteY14" fmla="*/ 164850 h 1208038"/>
              <a:gd name="connsiteX15" fmla="*/ 675058 w 762634"/>
              <a:gd name="connsiteY15" fmla="*/ 172577 h 1208038"/>
              <a:gd name="connsiteX16" fmla="*/ 698240 w 762634"/>
              <a:gd name="connsiteY16" fmla="*/ 234396 h 1208038"/>
              <a:gd name="connsiteX17" fmla="*/ 708543 w 762634"/>
              <a:gd name="connsiteY17" fmla="*/ 314245 h 1208038"/>
              <a:gd name="connsiteX18" fmla="*/ 736877 w 762634"/>
              <a:gd name="connsiteY18" fmla="*/ 329699 h 1208038"/>
              <a:gd name="connsiteX19" fmla="*/ 752331 w 762634"/>
              <a:gd name="connsiteY19" fmla="*/ 334851 h 1208038"/>
              <a:gd name="connsiteX20" fmla="*/ 757483 w 762634"/>
              <a:gd name="connsiteY20" fmla="*/ 365760 h 1208038"/>
              <a:gd name="connsiteX21" fmla="*/ 762634 w 762634"/>
              <a:gd name="connsiteY21" fmla="*/ 378639 h 1208038"/>
              <a:gd name="connsiteX22" fmla="*/ 703391 w 762634"/>
              <a:gd name="connsiteY22" fmla="*/ 430154 h 1208038"/>
              <a:gd name="connsiteX23" fmla="*/ 693088 w 762634"/>
              <a:gd name="connsiteY23" fmla="*/ 458488 h 1208038"/>
              <a:gd name="connsiteX24" fmla="*/ 705967 w 762634"/>
              <a:gd name="connsiteY24" fmla="*/ 507428 h 1208038"/>
              <a:gd name="connsiteX25" fmla="*/ 626118 w 762634"/>
              <a:gd name="connsiteY25" fmla="*/ 607883 h 1208038"/>
              <a:gd name="connsiteX26" fmla="*/ 669906 w 762634"/>
              <a:gd name="connsiteY26" fmla="*/ 615610 h 1208038"/>
              <a:gd name="connsiteX27" fmla="*/ 633846 w 762634"/>
              <a:gd name="connsiteY27" fmla="*/ 636216 h 1208038"/>
              <a:gd name="connsiteX28" fmla="*/ 662179 w 762634"/>
              <a:gd name="connsiteY28" fmla="*/ 661974 h 1208038"/>
              <a:gd name="connsiteX29" fmla="*/ 654452 w 762634"/>
              <a:gd name="connsiteY29" fmla="*/ 674853 h 1208038"/>
              <a:gd name="connsiteX30" fmla="*/ 636421 w 762634"/>
              <a:gd name="connsiteY30" fmla="*/ 672277 h 1208038"/>
              <a:gd name="connsiteX31" fmla="*/ 636421 w 762634"/>
              <a:gd name="connsiteY31" fmla="*/ 687732 h 1208038"/>
              <a:gd name="connsiteX32" fmla="*/ 608087 w 762634"/>
              <a:gd name="connsiteY32" fmla="*/ 695459 h 1208038"/>
              <a:gd name="connsiteX33" fmla="*/ 608088 w 762634"/>
              <a:gd name="connsiteY33" fmla="*/ 795914 h 1208038"/>
              <a:gd name="connsiteX34" fmla="*/ 590057 w 762634"/>
              <a:gd name="connsiteY34" fmla="*/ 806217 h 1208038"/>
              <a:gd name="connsiteX35" fmla="*/ 605512 w 762634"/>
              <a:gd name="connsiteY35" fmla="*/ 834551 h 1208038"/>
              <a:gd name="connsiteX36" fmla="*/ 597785 w 762634"/>
              <a:gd name="connsiteY36" fmla="*/ 855157 h 1208038"/>
              <a:gd name="connsiteX37" fmla="*/ 584906 w 762634"/>
              <a:gd name="connsiteY37" fmla="*/ 865460 h 1208038"/>
              <a:gd name="connsiteX38" fmla="*/ 579754 w 762634"/>
              <a:gd name="connsiteY38" fmla="*/ 950461 h 1208038"/>
              <a:gd name="connsiteX39" fmla="*/ 528239 w 762634"/>
              <a:gd name="connsiteY39" fmla="*/ 947885 h 1208038"/>
              <a:gd name="connsiteX40" fmla="*/ 520511 w 762634"/>
              <a:gd name="connsiteY40" fmla="*/ 981370 h 1208038"/>
              <a:gd name="connsiteX41" fmla="*/ 520511 w 762634"/>
              <a:gd name="connsiteY41" fmla="*/ 1022583 h 1208038"/>
              <a:gd name="connsiteX42" fmla="*/ 569451 w 762634"/>
              <a:gd name="connsiteY42" fmla="*/ 1020007 h 1208038"/>
              <a:gd name="connsiteX43" fmla="*/ 574603 w 762634"/>
              <a:gd name="connsiteY43" fmla="*/ 1048340 h 1208038"/>
              <a:gd name="connsiteX44" fmla="*/ 572027 w 762634"/>
              <a:gd name="connsiteY44" fmla="*/ 1071522 h 1208038"/>
              <a:gd name="connsiteX45" fmla="*/ 559148 w 762634"/>
              <a:gd name="connsiteY45" fmla="*/ 1086977 h 1208038"/>
              <a:gd name="connsiteX46" fmla="*/ 528239 w 762634"/>
              <a:gd name="connsiteY46" fmla="*/ 1099856 h 1208038"/>
              <a:gd name="connsiteX47" fmla="*/ 525663 w 762634"/>
              <a:gd name="connsiteY47" fmla="*/ 1107583 h 1208038"/>
              <a:gd name="connsiteX48" fmla="*/ 507633 w 762634"/>
              <a:gd name="connsiteY48" fmla="*/ 1102432 h 1208038"/>
              <a:gd name="connsiteX49" fmla="*/ 494754 w 762634"/>
              <a:gd name="connsiteY49" fmla="*/ 1105007 h 1208038"/>
              <a:gd name="connsiteX50" fmla="*/ 497329 w 762634"/>
              <a:gd name="connsiteY50" fmla="*/ 1117886 h 1208038"/>
              <a:gd name="connsiteX51" fmla="*/ 507633 w 762634"/>
              <a:gd name="connsiteY51" fmla="*/ 1133341 h 1208038"/>
              <a:gd name="connsiteX52" fmla="*/ 502481 w 762634"/>
              <a:gd name="connsiteY52" fmla="*/ 1141068 h 1208038"/>
              <a:gd name="connsiteX53" fmla="*/ 471572 w 762634"/>
              <a:gd name="connsiteY53" fmla="*/ 1135917 h 1208038"/>
              <a:gd name="connsiteX54" fmla="*/ 466420 w 762634"/>
              <a:gd name="connsiteY54" fmla="*/ 1128189 h 1208038"/>
              <a:gd name="connsiteX55" fmla="*/ 463844 w 762634"/>
              <a:gd name="connsiteY55" fmla="*/ 1120462 h 1208038"/>
              <a:gd name="connsiteX56" fmla="*/ 448390 w 762634"/>
              <a:gd name="connsiteY56" fmla="*/ 1110159 h 1208038"/>
              <a:gd name="connsiteX57" fmla="*/ 443238 w 762634"/>
              <a:gd name="connsiteY57" fmla="*/ 1105007 h 1208038"/>
              <a:gd name="connsiteX58" fmla="*/ 435511 w 762634"/>
              <a:gd name="connsiteY58" fmla="*/ 1156523 h 1208038"/>
              <a:gd name="connsiteX59" fmla="*/ 399450 w 762634"/>
              <a:gd name="connsiteY59" fmla="*/ 1153947 h 1208038"/>
              <a:gd name="connsiteX60" fmla="*/ 386571 w 762634"/>
              <a:gd name="connsiteY60" fmla="*/ 1171977 h 1208038"/>
              <a:gd name="connsiteX61" fmla="*/ 378844 w 762634"/>
              <a:gd name="connsiteY61" fmla="*/ 1197735 h 1208038"/>
              <a:gd name="connsiteX62" fmla="*/ 363389 w 762634"/>
              <a:gd name="connsiteY62" fmla="*/ 1202887 h 1208038"/>
              <a:gd name="connsiteX63" fmla="*/ 355662 w 762634"/>
              <a:gd name="connsiteY63" fmla="*/ 1205463 h 1208038"/>
              <a:gd name="connsiteX64" fmla="*/ 347935 w 762634"/>
              <a:gd name="connsiteY64" fmla="*/ 1208038 h 1208038"/>
              <a:gd name="connsiteX65" fmla="*/ 314449 w 762634"/>
              <a:gd name="connsiteY65" fmla="*/ 1205463 h 1208038"/>
              <a:gd name="connsiteX66" fmla="*/ 298995 w 762634"/>
              <a:gd name="connsiteY66" fmla="*/ 1200311 h 1208038"/>
              <a:gd name="connsiteX67" fmla="*/ 291268 w 762634"/>
              <a:gd name="connsiteY67" fmla="*/ 1197735 h 1208038"/>
              <a:gd name="connsiteX68" fmla="*/ 280964 w 762634"/>
              <a:gd name="connsiteY68" fmla="*/ 1182281 h 1208038"/>
              <a:gd name="connsiteX69" fmla="*/ 275813 w 762634"/>
              <a:gd name="connsiteY69" fmla="*/ 1174553 h 1208038"/>
              <a:gd name="connsiteX70" fmla="*/ 270661 w 762634"/>
              <a:gd name="connsiteY70" fmla="*/ 1156523 h 1208038"/>
              <a:gd name="connsiteX71" fmla="*/ 273237 w 762634"/>
              <a:gd name="connsiteY71" fmla="*/ 1146220 h 1208038"/>
              <a:gd name="connsiteX72" fmla="*/ 280964 w 762634"/>
              <a:gd name="connsiteY72" fmla="*/ 1143644 h 1208038"/>
              <a:gd name="connsiteX73" fmla="*/ 283540 w 762634"/>
              <a:gd name="connsiteY73" fmla="*/ 1135917 h 1208038"/>
              <a:gd name="connsiteX74" fmla="*/ 280964 w 762634"/>
              <a:gd name="connsiteY74" fmla="*/ 1120462 h 1208038"/>
              <a:gd name="connsiteX75" fmla="*/ 273237 w 762634"/>
              <a:gd name="connsiteY75" fmla="*/ 1117886 h 1208038"/>
              <a:gd name="connsiteX76" fmla="*/ 255207 w 762634"/>
              <a:gd name="connsiteY76" fmla="*/ 1115310 h 1208038"/>
              <a:gd name="connsiteX77" fmla="*/ 250055 w 762634"/>
              <a:gd name="connsiteY77" fmla="*/ 1107583 h 1208038"/>
              <a:gd name="connsiteX78" fmla="*/ 275813 w 762634"/>
              <a:gd name="connsiteY78" fmla="*/ 1097280 h 1208038"/>
              <a:gd name="connsiteX79" fmla="*/ 273237 w 762634"/>
              <a:gd name="connsiteY79" fmla="*/ 1084401 h 1208038"/>
              <a:gd name="connsiteX80" fmla="*/ 252631 w 762634"/>
              <a:gd name="connsiteY80" fmla="*/ 1066371 h 1208038"/>
              <a:gd name="connsiteX81" fmla="*/ 237176 w 762634"/>
              <a:gd name="connsiteY81" fmla="*/ 1061219 h 1208038"/>
              <a:gd name="connsiteX82" fmla="*/ 213994 w 762634"/>
              <a:gd name="connsiteY82" fmla="*/ 1068947 h 1208038"/>
              <a:gd name="connsiteX83" fmla="*/ 213994 w 762634"/>
              <a:gd name="connsiteY83" fmla="*/ 1071522 h 1208038"/>
              <a:gd name="connsiteX84" fmla="*/ 162479 w 762634"/>
              <a:gd name="connsiteY84" fmla="*/ 1076674 h 1208038"/>
              <a:gd name="connsiteX85" fmla="*/ 167630 w 762634"/>
              <a:gd name="connsiteY85" fmla="*/ 1058643 h 1208038"/>
              <a:gd name="connsiteX86" fmla="*/ 154751 w 762634"/>
              <a:gd name="connsiteY86" fmla="*/ 1001976 h 1208038"/>
              <a:gd name="connsiteX87" fmla="*/ 167630 w 762634"/>
              <a:gd name="connsiteY87" fmla="*/ 978794 h 1208038"/>
              <a:gd name="connsiteX88" fmla="*/ 190813 w 762634"/>
              <a:gd name="connsiteY88" fmla="*/ 940158 h 1208038"/>
              <a:gd name="connsiteX89" fmla="*/ 198540 w 762634"/>
              <a:gd name="connsiteY89" fmla="*/ 891218 h 1208038"/>
              <a:gd name="connsiteX90" fmla="*/ 201115 w 762634"/>
              <a:gd name="connsiteY90" fmla="*/ 875763 h 1208038"/>
              <a:gd name="connsiteX91" fmla="*/ 198540 w 762634"/>
              <a:gd name="connsiteY91" fmla="*/ 857733 h 1208038"/>
              <a:gd name="connsiteX92" fmla="*/ 193388 w 762634"/>
              <a:gd name="connsiteY92" fmla="*/ 850006 h 1208038"/>
              <a:gd name="connsiteX93" fmla="*/ 185661 w 762634"/>
              <a:gd name="connsiteY93" fmla="*/ 847430 h 1208038"/>
              <a:gd name="connsiteX94" fmla="*/ 144448 w 762634"/>
              <a:gd name="connsiteY94" fmla="*/ 834551 h 1208038"/>
              <a:gd name="connsiteX95" fmla="*/ 149600 w 762634"/>
              <a:gd name="connsiteY95" fmla="*/ 826824 h 1208038"/>
              <a:gd name="connsiteX96" fmla="*/ 154751 w 762634"/>
              <a:gd name="connsiteY96" fmla="*/ 813945 h 1208038"/>
              <a:gd name="connsiteX97" fmla="*/ 165055 w 762634"/>
              <a:gd name="connsiteY97" fmla="*/ 790763 h 1208038"/>
              <a:gd name="connsiteX98" fmla="*/ 167630 w 762634"/>
              <a:gd name="connsiteY98" fmla="*/ 783036 h 1208038"/>
              <a:gd name="connsiteX99" fmla="*/ 170206 w 762634"/>
              <a:gd name="connsiteY99" fmla="*/ 775308 h 1208038"/>
              <a:gd name="connsiteX100" fmla="*/ 159903 w 762634"/>
              <a:gd name="connsiteY100" fmla="*/ 752126 h 1208038"/>
              <a:gd name="connsiteX101" fmla="*/ 149600 w 762634"/>
              <a:gd name="connsiteY101" fmla="*/ 736671 h 1208038"/>
              <a:gd name="connsiteX102" fmla="*/ 118691 w 762634"/>
              <a:gd name="connsiteY102" fmla="*/ 731520 h 1208038"/>
              <a:gd name="connsiteX103" fmla="*/ 103237 w 762634"/>
              <a:gd name="connsiteY103" fmla="*/ 700611 h 1208038"/>
              <a:gd name="connsiteX104" fmla="*/ 110963 w 762634"/>
              <a:gd name="connsiteY104" fmla="*/ 667125 h 1208038"/>
              <a:gd name="connsiteX105" fmla="*/ 128994 w 762634"/>
              <a:gd name="connsiteY105" fmla="*/ 649095 h 1208038"/>
              <a:gd name="connsiteX106" fmla="*/ 118691 w 762634"/>
              <a:gd name="connsiteY106" fmla="*/ 636216 h 1208038"/>
              <a:gd name="connsiteX107" fmla="*/ 77479 w 762634"/>
              <a:gd name="connsiteY107" fmla="*/ 628489 h 1208038"/>
              <a:gd name="connsiteX108" fmla="*/ 85205 w 762634"/>
              <a:gd name="connsiteY108" fmla="*/ 605307 h 1208038"/>
              <a:gd name="connsiteX109" fmla="*/ 110963 w 762634"/>
              <a:gd name="connsiteY109" fmla="*/ 600155 h 1208038"/>
              <a:gd name="connsiteX110" fmla="*/ 118691 w 762634"/>
              <a:gd name="connsiteY110" fmla="*/ 574399 h 1208038"/>
              <a:gd name="connsiteX111" fmla="*/ 90357 w 762634"/>
              <a:gd name="connsiteY111" fmla="*/ 571822 h 1208038"/>
              <a:gd name="connsiteX112" fmla="*/ 103236 w 762634"/>
              <a:gd name="connsiteY112" fmla="*/ 538337 h 1208038"/>
              <a:gd name="connsiteX113" fmla="*/ 80055 w 762634"/>
              <a:gd name="connsiteY113" fmla="*/ 543488 h 1208038"/>
              <a:gd name="connsiteX114" fmla="*/ 59448 w 762634"/>
              <a:gd name="connsiteY114" fmla="*/ 561519 h 1208038"/>
              <a:gd name="connsiteX115" fmla="*/ 49145 w 762634"/>
              <a:gd name="connsiteY115" fmla="*/ 540913 h 1208038"/>
              <a:gd name="connsiteX116" fmla="*/ 38842 w 762634"/>
              <a:gd name="connsiteY116" fmla="*/ 525458 h 1208038"/>
              <a:gd name="connsiteX117" fmla="*/ 31115 w 762634"/>
              <a:gd name="connsiteY117" fmla="*/ 499700 h 1208038"/>
              <a:gd name="connsiteX118" fmla="*/ 13084 w 762634"/>
              <a:gd name="connsiteY118" fmla="*/ 486821 h 1208038"/>
              <a:gd name="connsiteX119" fmla="*/ 205 w 762634"/>
              <a:gd name="connsiteY119" fmla="*/ 455913 h 1208038"/>
              <a:gd name="connsiteX120" fmla="*/ 23387 w 762634"/>
              <a:gd name="connsiteY120" fmla="*/ 448185 h 1208038"/>
              <a:gd name="connsiteX121" fmla="*/ 25963 w 762634"/>
              <a:gd name="connsiteY121" fmla="*/ 409548 h 1208038"/>
              <a:gd name="connsiteX122" fmla="*/ 43993 w 762634"/>
              <a:gd name="connsiteY122" fmla="*/ 401821 h 1208038"/>
              <a:gd name="connsiteX123" fmla="*/ 64600 w 762634"/>
              <a:gd name="connsiteY123" fmla="*/ 388942 h 1208038"/>
              <a:gd name="connsiteX124" fmla="*/ 87781 w 762634"/>
              <a:gd name="connsiteY124" fmla="*/ 386367 h 1208038"/>
              <a:gd name="connsiteX125" fmla="*/ 108388 w 762634"/>
              <a:gd name="connsiteY125" fmla="*/ 355456 h 1208038"/>
              <a:gd name="connsiteX126" fmla="*/ 59447 w 762634"/>
              <a:gd name="connsiteY126" fmla="*/ 355457 h 1208038"/>
              <a:gd name="connsiteX127" fmla="*/ 62024 w 762634"/>
              <a:gd name="connsiteY127" fmla="*/ 334851 h 1208038"/>
              <a:gd name="connsiteX128" fmla="*/ 85206 w 762634"/>
              <a:gd name="connsiteY128" fmla="*/ 316821 h 1208038"/>
              <a:gd name="connsiteX129" fmla="*/ 69750 w 762634"/>
              <a:gd name="connsiteY129" fmla="*/ 293638 h 1208038"/>
              <a:gd name="connsiteX130" fmla="*/ 67175 w 762634"/>
              <a:gd name="connsiteY130" fmla="*/ 275608 h 1208038"/>
              <a:gd name="connsiteX131" fmla="*/ 87781 w 762634"/>
              <a:gd name="connsiteY131" fmla="*/ 244699 h 1208038"/>
              <a:gd name="connsiteX132" fmla="*/ 77478 w 762634"/>
              <a:gd name="connsiteY132" fmla="*/ 234396 h 1208038"/>
              <a:gd name="connsiteX133" fmla="*/ 80054 w 762634"/>
              <a:gd name="connsiteY133" fmla="*/ 218940 h 1208038"/>
              <a:gd name="connsiteX134" fmla="*/ 72326 w 762634"/>
              <a:gd name="connsiteY134" fmla="*/ 175153 h 1208038"/>
              <a:gd name="connsiteX135" fmla="*/ 64599 w 762634"/>
              <a:gd name="connsiteY135" fmla="*/ 146819 h 1208038"/>
              <a:gd name="connsiteX136" fmla="*/ 77479 w 762634"/>
              <a:gd name="connsiteY136" fmla="*/ 131365 h 1208038"/>
              <a:gd name="connsiteX137" fmla="*/ 100660 w 762634"/>
              <a:gd name="connsiteY137" fmla="*/ 146819 h 1208038"/>
              <a:gd name="connsiteX138" fmla="*/ 123842 w 762634"/>
              <a:gd name="connsiteY138" fmla="*/ 126213 h 1208038"/>
              <a:gd name="connsiteX0" fmla="*/ 123842 w 762634"/>
              <a:gd name="connsiteY0" fmla="*/ 126213 h 1208038"/>
              <a:gd name="connsiteX1" fmla="*/ 121266 w 762634"/>
              <a:gd name="connsiteY1" fmla="*/ 162274 h 1208038"/>
              <a:gd name="connsiteX2" fmla="*/ 203691 w 762634"/>
              <a:gd name="connsiteY2" fmla="*/ 162274 h 1208038"/>
              <a:gd name="connsiteX3" fmla="*/ 358238 w 762634"/>
              <a:gd name="connsiteY3" fmla="*/ 170001 h 1208038"/>
              <a:gd name="connsiteX4" fmla="*/ 353086 w 762634"/>
              <a:gd name="connsiteY4" fmla="*/ 100455 h 1208038"/>
              <a:gd name="connsiteX5" fmla="*/ 373692 w 762634"/>
              <a:gd name="connsiteY5" fmla="*/ 87576 h 1208038"/>
              <a:gd name="connsiteX6" fmla="*/ 371117 w 762634"/>
              <a:gd name="connsiteY6" fmla="*/ 0 h 1208038"/>
              <a:gd name="connsiteX7" fmla="*/ 399450 w 762634"/>
              <a:gd name="connsiteY7" fmla="*/ 2576 h 1208038"/>
              <a:gd name="connsiteX8" fmla="*/ 448390 w 762634"/>
              <a:gd name="connsiteY8" fmla="*/ 15455 h 1208038"/>
              <a:gd name="connsiteX9" fmla="*/ 484451 w 762634"/>
              <a:gd name="connsiteY9" fmla="*/ 69546 h 1208038"/>
              <a:gd name="connsiteX10" fmla="*/ 538542 w 762634"/>
              <a:gd name="connsiteY10" fmla="*/ 74697 h 1208038"/>
              <a:gd name="connsiteX11" fmla="*/ 584906 w 762634"/>
              <a:gd name="connsiteY11" fmla="*/ 128789 h 1208038"/>
              <a:gd name="connsiteX12" fmla="*/ 592633 w 762634"/>
              <a:gd name="connsiteY12" fmla="*/ 154547 h 1208038"/>
              <a:gd name="connsiteX13" fmla="*/ 641573 w 762634"/>
              <a:gd name="connsiteY13" fmla="*/ 164850 h 1208038"/>
              <a:gd name="connsiteX14" fmla="*/ 641573 w 762634"/>
              <a:gd name="connsiteY14" fmla="*/ 164850 h 1208038"/>
              <a:gd name="connsiteX15" fmla="*/ 675058 w 762634"/>
              <a:gd name="connsiteY15" fmla="*/ 172577 h 1208038"/>
              <a:gd name="connsiteX16" fmla="*/ 698240 w 762634"/>
              <a:gd name="connsiteY16" fmla="*/ 234396 h 1208038"/>
              <a:gd name="connsiteX17" fmla="*/ 708543 w 762634"/>
              <a:gd name="connsiteY17" fmla="*/ 314245 h 1208038"/>
              <a:gd name="connsiteX18" fmla="*/ 736877 w 762634"/>
              <a:gd name="connsiteY18" fmla="*/ 329699 h 1208038"/>
              <a:gd name="connsiteX19" fmla="*/ 752331 w 762634"/>
              <a:gd name="connsiteY19" fmla="*/ 334851 h 1208038"/>
              <a:gd name="connsiteX20" fmla="*/ 757483 w 762634"/>
              <a:gd name="connsiteY20" fmla="*/ 365760 h 1208038"/>
              <a:gd name="connsiteX21" fmla="*/ 762634 w 762634"/>
              <a:gd name="connsiteY21" fmla="*/ 378639 h 1208038"/>
              <a:gd name="connsiteX22" fmla="*/ 703391 w 762634"/>
              <a:gd name="connsiteY22" fmla="*/ 430154 h 1208038"/>
              <a:gd name="connsiteX23" fmla="*/ 693088 w 762634"/>
              <a:gd name="connsiteY23" fmla="*/ 458488 h 1208038"/>
              <a:gd name="connsiteX24" fmla="*/ 705967 w 762634"/>
              <a:gd name="connsiteY24" fmla="*/ 507428 h 1208038"/>
              <a:gd name="connsiteX25" fmla="*/ 626118 w 762634"/>
              <a:gd name="connsiteY25" fmla="*/ 607883 h 1208038"/>
              <a:gd name="connsiteX26" fmla="*/ 669906 w 762634"/>
              <a:gd name="connsiteY26" fmla="*/ 615610 h 1208038"/>
              <a:gd name="connsiteX27" fmla="*/ 633846 w 762634"/>
              <a:gd name="connsiteY27" fmla="*/ 636216 h 1208038"/>
              <a:gd name="connsiteX28" fmla="*/ 662179 w 762634"/>
              <a:gd name="connsiteY28" fmla="*/ 661974 h 1208038"/>
              <a:gd name="connsiteX29" fmla="*/ 654452 w 762634"/>
              <a:gd name="connsiteY29" fmla="*/ 674853 h 1208038"/>
              <a:gd name="connsiteX30" fmla="*/ 636421 w 762634"/>
              <a:gd name="connsiteY30" fmla="*/ 672277 h 1208038"/>
              <a:gd name="connsiteX31" fmla="*/ 636421 w 762634"/>
              <a:gd name="connsiteY31" fmla="*/ 687732 h 1208038"/>
              <a:gd name="connsiteX32" fmla="*/ 608087 w 762634"/>
              <a:gd name="connsiteY32" fmla="*/ 695459 h 1208038"/>
              <a:gd name="connsiteX33" fmla="*/ 608088 w 762634"/>
              <a:gd name="connsiteY33" fmla="*/ 795914 h 1208038"/>
              <a:gd name="connsiteX34" fmla="*/ 590057 w 762634"/>
              <a:gd name="connsiteY34" fmla="*/ 806217 h 1208038"/>
              <a:gd name="connsiteX35" fmla="*/ 605512 w 762634"/>
              <a:gd name="connsiteY35" fmla="*/ 834551 h 1208038"/>
              <a:gd name="connsiteX36" fmla="*/ 597785 w 762634"/>
              <a:gd name="connsiteY36" fmla="*/ 855157 h 1208038"/>
              <a:gd name="connsiteX37" fmla="*/ 584906 w 762634"/>
              <a:gd name="connsiteY37" fmla="*/ 865460 h 1208038"/>
              <a:gd name="connsiteX38" fmla="*/ 579754 w 762634"/>
              <a:gd name="connsiteY38" fmla="*/ 950461 h 1208038"/>
              <a:gd name="connsiteX39" fmla="*/ 528239 w 762634"/>
              <a:gd name="connsiteY39" fmla="*/ 947885 h 1208038"/>
              <a:gd name="connsiteX40" fmla="*/ 520511 w 762634"/>
              <a:gd name="connsiteY40" fmla="*/ 981370 h 1208038"/>
              <a:gd name="connsiteX41" fmla="*/ 520511 w 762634"/>
              <a:gd name="connsiteY41" fmla="*/ 1022583 h 1208038"/>
              <a:gd name="connsiteX42" fmla="*/ 569451 w 762634"/>
              <a:gd name="connsiteY42" fmla="*/ 1020007 h 1208038"/>
              <a:gd name="connsiteX43" fmla="*/ 574603 w 762634"/>
              <a:gd name="connsiteY43" fmla="*/ 1048340 h 1208038"/>
              <a:gd name="connsiteX44" fmla="*/ 572027 w 762634"/>
              <a:gd name="connsiteY44" fmla="*/ 1071522 h 1208038"/>
              <a:gd name="connsiteX45" fmla="*/ 559148 w 762634"/>
              <a:gd name="connsiteY45" fmla="*/ 1086977 h 1208038"/>
              <a:gd name="connsiteX46" fmla="*/ 528239 w 762634"/>
              <a:gd name="connsiteY46" fmla="*/ 1099856 h 1208038"/>
              <a:gd name="connsiteX47" fmla="*/ 525663 w 762634"/>
              <a:gd name="connsiteY47" fmla="*/ 1107583 h 1208038"/>
              <a:gd name="connsiteX48" fmla="*/ 507633 w 762634"/>
              <a:gd name="connsiteY48" fmla="*/ 1102432 h 1208038"/>
              <a:gd name="connsiteX49" fmla="*/ 494754 w 762634"/>
              <a:gd name="connsiteY49" fmla="*/ 1105007 h 1208038"/>
              <a:gd name="connsiteX50" fmla="*/ 497329 w 762634"/>
              <a:gd name="connsiteY50" fmla="*/ 1117886 h 1208038"/>
              <a:gd name="connsiteX51" fmla="*/ 507633 w 762634"/>
              <a:gd name="connsiteY51" fmla="*/ 1133341 h 1208038"/>
              <a:gd name="connsiteX52" fmla="*/ 502481 w 762634"/>
              <a:gd name="connsiteY52" fmla="*/ 1141068 h 1208038"/>
              <a:gd name="connsiteX53" fmla="*/ 471572 w 762634"/>
              <a:gd name="connsiteY53" fmla="*/ 1135917 h 1208038"/>
              <a:gd name="connsiteX54" fmla="*/ 466420 w 762634"/>
              <a:gd name="connsiteY54" fmla="*/ 1128189 h 1208038"/>
              <a:gd name="connsiteX55" fmla="*/ 463844 w 762634"/>
              <a:gd name="connsiteY55" fmla="*/ 1120462 h 1208038"/>
              <a:gd name="connsiteX56" fmla="*/ 448390 w 762634"/>
              <a:gd name="connsiteY56" fmla="*/ 1110159 h 1208038"/>
              <a:gd name="connsiteX57" fmla="*/ 443238 w 762634"/>
              <a:gd name="connsiteY57" fmla="*/ 1105007 h 1208038"/>
              <a:gd name="connsiteX58" fmla="*/ 435511 w 762634"/>
              <a:gd name="connsiteY58" fmla="*/ 1156523 h 1208038"/>
              <a:gd name="connsiteX59" fmla="*/ 399450 w 762634"/>
              <a:gd name="connsiteY59" fmla="*/ 1153947 h 1208038"/>
              <a:gd name="connsiteX60" fmla="*/ 386571 w 762634"/>
              <a:gd name="connsiteY60" fmla="*/ 1171977 h 1208038"/>
              <a:gd name="connsiteX61" fmla="*/ 378844 w 762634"/>
              <a:gd name="connsiteY61" fmla="*/ 1197735 h 1208038"/>
              <a:gd name="connsiteX62" fmla="*/ 363389 w 762634"/>
              <a:gd name="connsiteY62" fmla="*/ 1202887 h 1208038"/>
              <a:gd name="connsiteX63" fmla="*/ 355662 w 762634"/>
              <a:gd name="connsiteY63" fmla="*/ 1205463 h 1208038"/>
              <a:gd name="connsiteX64" fmla="*/ 347935 w 762634"/>
              <a:gd name="connsiteY64" fmla="*/ 1208038 h 1208038"/>
              <a:gd name="connsiteX65" fmla="*/ 314449 w 762634"/>
              <a:gd name="connsiteY65" fmla="*/ 1205463 h 1208038"/>
              <a:gd name="connsiteX66" fmla="*/ 298995 w 762634"/>
              <a:gd name="connsiteY66" fmla="*/ 1200311 h 1208038"/>
              <a:gd name="connsiteX67" fmla="*/ 291268 w 762634"/>
              <a:gd name="connsiteY67" fmla="*/ 1197735 h 1208038"/>
              <a:gd name="connsiteX68" fmla="*/ 280964 w 762634"/>
              <a:gd name="connsiteY68" fmla="*/ 1182281 h 1208038"/>
              <a:gd name="connsiteX69" fmla="*/ 275813 w 762634"/>
              <a:gd name="connsiteY69" fmla="*/ 1174553 h 1208038"/>
              <a:gd name="connsiteX70" fmla="*/ 270661 w 762634"/>
              <a:gd name="connsiteY70" fmla="*/ 1156523 h 1208038"/>
              <a:gd name="connsiteX71" fmla="*/ 273237 w 762634"/>
              <a:gd name="connsiteY71" fmla="*/ 1146220 h 1208038"/>
              <a:gd name="connsiteX72" fmla="*/ 280964 w 762634"/>
              <a:gd name="connsiteY72" fmla="*/ 1143644 h 1208038"/>
              <a:gd name="connsiteX73" fmla="*/ 283540 w 762634"/>
              <a:gd name="connsiteY73" fmla="*/ 1135917 h 1208038"/>
              <a:gd name="connsiteX74" fmla="*/ 280964 w 762634"/>
              <a:gd name="connsiteY74" fmla="*/ 1120462 h 1208038"/>
              <a:gd name="connsiteX75" fmla="*/ 273237 w 762634"/>
              <a:gd name="connsiteY75" fmla="*/ 1117886 h 1208038"/>
              <a:gd name="connsiteX76" fmla="*/ 255207 w 762634"/>
              <a:gd name="connsiteY76" fmla="*/ 1115310 h 1208038"/>
              <a:gd name="connsiteX77" fmla="*/ 250055 w 762634"/>
              <a:gd name="connsiteY77" fmla="*/ 1107583 h 1208038"/>
              <a:gd name="connsiteX78" fmla="*/ 275813 w 762634"/>
              <a:gd name="connsiteY78" fmla="*/ 1097280 h 1208038"/>
              <a:gd name="connsiteX79" fmla="*/ 273237 w 762634"/>
              <a:gd name="connsiteY79" fmla="*/ 1084401 h 1208038"/>
              <a:gd name="connsiteX80" fmla="*/ 252631 w 762634"/>
              <a:gd name="connsiteY80" fmla="*/ 1066371 h 1208038"/>
              <a:gd name="connsiteX81" fmla="*/ 237176 w 762634"/>
              <a:gd name="connsiteY81" fmla="*/ 1061219 h 1208038"/>
              <a:gd name="connsiteX82" fmla="*/ 213994 w 762634"/>
              <a:gd name="connsiteY82" fmla="*/ 1068947 h 1208038"/>
              <a:gd name="connsiteX83" fmla="*/ 213994 w 762634"/>
              <a:gd name="connsiteY83" fmla="*/ 1071522 h 1208038"/>
              <a:gd name="connsiteX84" fmla="*/ 162479 w 762634"/>
              <a:gd name="connsiteY84" fmla="*/ 1076674 h 1208038"/>
              <a:gd name="connsiteX85" fmla="*/ 167630 w 762634"/>
              <a:gd name="connsiteY85" fmla="*/ 1058643 h 1208038"/>
              <a:gd name="connsiteX86" fmla="*/ 154751 w 762634"/>
              <a:gd name="connsiteY86" fmla="*/ 1001976 h 1208038"/>
              <a:gd name="connsiteX87" fmla="*/ 167630 w 762634"/>
              <a:gd name="connsiteY87" fmla="*/ 978794 h 1208038"/>
              <a:gd name="connsiteX88" fmla="*/ 190813 w 762634"/>
              <a:gd name="connsiteY88" fmla="*/ 940158 h 1208038"/>
              <a:gd name="connsiteX89" fmla="*/ 198540 w 762634"/>
              <a:gd name="connsiteY89" fmla="*/ 891218 h 1208038"/>
              <a:gd name="connsiteX90" fmla="*/ 201115 w 762634"/>
              <a:gd name="connsiteY90" fmla="*/ 875763 h 1208038"/>
              <a:gd name="connsiteX91" fmla="*/ 198540 w 762634"/>
              <a:gd name="connsiteY91" fmla="*/ 857733 h 1208038"/>
              <a:gd name="connsiteX92" fmla="*/ 193388 w 762634"/>
              <a:gd name="connsiteY92" fmla="*/ 850006 h 1208038"/>
              <a:gd name="connsiteX93" fmla="*/ 185661 w 762634"/>
              <a:gd name="connsiteY93" fmla="*/ 847430 h 1208038"/>
              <a:gd name="connsiteX94" fmla="*/ 144448 w 762634"/>
              <a:gd name="connsiteY94" fmla="*/ 834551 h 1208038"/>
              <a:gd name="connsiteX95" fmla="*/ 149600 w 762634"/>
              <a:gd name="connsiteY95" fmla="*/ 826824 h 1208038"/>
              <a:gd name="connsiteX96" fmla="*/ 154751 w 762634"/>
              <a:gd name="connsiteY96" fmla="*/ 813945 h 1208038"/>
              <a:gd name="connsiteX97" fmla="*/ 165055 w 762634"/>
              <a:gd name="connsiteY97" fmla="*/ 790763 h 1208038"/>
              <a:gd name="connsiteX98" fmla="*/ 167630 w 762634"/>
              <a:gd name="connsiteY98" fmla="*/ 783036 h 1208038"/>
              <a:gd name="connsiteX99" fmla="*/ 170206 w 762634"/>
              <a:gd name="connsiteY99" fmla="*/ 775308 h 1208038"/>
              <a:gd name="connsiteX100" fmla="*/ 159903 w 762634"/>
              <a:gd name="connsiteY100" fmla="*/ 752126 h 1208038"/>
              <a:gd name="connsiteX101" fmla="*/ 149600 w 762634"/>
              <a:gd name="connsiteY101" fmla="*/ 736671 h 1208038"/>
              <a:gd name="connsiteX102" fmla="*/ 118691 w 762634"/>
              <a:gd name="connsiteY102" fmla="*/ 731520 h 1208038"/>
              <a:gd name="connsiteX103" fmla="*/ 103237 w 762634"/>
              <a:gd name="connsiteY103" fmla="*/ 700611 h 1208038"/>
              <a:gd name="connsiteX104" fmla="*/ 110963 w 762634"/>
              <a:gd name="connsiteY104" fmla="*/ 667125 h 1208038"/>
              <a:gd name="connsiteX105" fmla="*/ 128994 w 762634"/>
              <a:gd name="connsiteY105" fmla="*/ 649095 h 1208038"/>
              <a:gd name="connsiteX106" fmla="*/ 118691 w 762634"/>
              <a:gd name="connsiteY106" fmla="*/ 636216 h 1208038"/>
              <a:gd name="connsiteX107" fmla="*/ 77479 w 762634"/>
              <a:gd name="connsiteY107" fmla="*/ 628489 h 1208038"/>
              <a:gd name="connsiteX108" fmla="*/ 85205 w 762634"/>
              <a:gd name="connsiteY108" fmla="*/ 605307 h 1208038"/>
              <a:gd name="connsiteX109" fmla="*/ 110963 w 762634"/>
              <a:gd name="connsiteY109" fmla="*/ 600155 h 1208038"/>
              <a:gd name="connsiteX110" fmla="*/ 118691 w 762634"/>
              <a:gd name="connsiteY110" fmla="*/ 574399 h 1208038"/>
              <a:gd name="connsiteX111" fmla="*/ 90357 w 762634"/>
              <a:gd name="connsiteY111" fmla="*/ 571822 h 1208038"/>
              <a:gd name="connsiteX112" fmla="*/ 103236 w 762634"/>
              <a:gd name="connsiteY112" fmla="*/ 538337 h 1208038"/>
              <a:gd name="connsiteX113" fmla="*/ 80055 w 762634"/>
              <a:gd name="connsiteY113" fmla="*/ 543488 h 1208038"/>
              <a:gd name="connsiteX114" fmla="*/ 59448 w 762634"/>
              <a:gd name="connsiteY114" fmla="*/ 561519 h 1208038"/>
              <a:gd name="connsiteX115" fmla="*/ 49145 w 762634"/>
              <a:gd name="connsiteY115" fmla="*/ 540913 h 1208038"/>
              <a:gd name="connsiteX116" fmla="*/ 38842 w 762634"/>
              <a:gd name="connsiteY116" fmla="*/ 525458 h 1208038"/>
              <a:gd name="connsiteX117" fmla="*/ 31115 w 762634"/>
              <a:gd name="connsiteY117" fmla="*/ 499700 h 1208038"/>
              <a:gd name="connsiteX118" fmla="*/ 13084 w 762634"/>
              <a:gd name="connsiteY118" fmla="*/ 486821 h 1208038"/>
              <a:gd name="connsiteX119" fmla="*/ 205 w 762634"/>
              <a:gd name="connsiteY119" fmla="*/ 455913 h 1208038"/>
              <a:gd name="connsiteX120" fmla="*/ 23387 w 762634"/>
              <a:gd name="connsiteY120" fmla="*/ 448185 h 1208038"/>
              <a:gd name="connsiteX121" fmla="*/ 25963 w 762634"/>
              <a:gd name="connsiteY121" fmla="*/ 409548 h 1208038"/>
              <a:gd name="connsiteX122" fmla="*/ 43993 w 762634"/>
              <a:gd name="connsiteY122" fmla="*/ 401821 h 1208038"/>
              <a:gd name="connsiteX123" fmla="*/ 64600 w 762634"/>
              <a:gd name="connsiteY123" fmla="*/ 388942 h 1208038"/>
              <a:gd name="connsiteX124" fmla="*/ 87781 w 762634"/>
              <a:gd name="connsiteY124" fmla="*/ 386367 h 1208038"/>
              <a:gd name="connsiteX125" fmla="*/ 95509 w 762634"/>
              <a:gd name="connsiteY125" fmla="*/ 373486 h 1208038"/>
              <a:gd name="connsiteX126" fmla="*/ 59447 w 762634"/>
              <a:gd name="connsiteY126" fmla="*/ 355457 h 1208038"/>
              <a:gd name="connsiteX127" fmla="*/ 62024 w 762634"/>
              <a:gd name="connsiteY127" fmla="*/ 334851 h 1208038"/>
              <a:gd name="connsiteX128" fmla="*/ 85206 w 762634"/>
              <a:gd name="connsiteY128" fmla="*/ 316821 h 1208038"/>
              <a:gd name="connsiteX129" fmla="*/ 69750 w 762634"/>
              <a:gd name="connsiteY129" fmla="*/ 293638 h 1208038"/>
              <a:gd name="connsiteX130" fmla="*/ 67175 w 762634"/>
              <a:gd name="connsiteY130" fmla="*/ 275608 h 1208038"/>
              <a:gd name="connsiteX131" fmla="*/ 87781 w 762634"/>
              <a:gd name="connsiteY131" fmla="*/ 244699 h 1208038"/>
              <a:gd name="connsiteX132" fmla="*/ 77478 w 762634"/>
              <a:gd name="connsiteY132" fmla="*/ 234396 h 1208038"/>
              <a:gd name="connsiteX133" fmla="*/ 80054 w 762634"/>
              <a:gd name="connsiteY133" fmla="*/ 218940 h 1208038"/>
              <a:gd name="connsiteX134" fmla="*/ 72326 w 762634"/>
              <a:gd name="connsiteY134" fmla="*/ 175153 h 1208038"/>
              <a:gd name="connsiteX135" fmla="*/ 64599 w 762634"/>
              <a:gd name="connsiteY135" fmla="*/ 146819 h 1208038"/>
              <a:gd name="connsiteX136" fmla="*/ 77479 w 762634"/>
              <a:gd name="connsiteY136" fmla="*/ 131365 h 1208038"/>
              <a:gd name="connsiteX137" fmla="*/ 100660 w 762634"/>
              <a:gd name="connsiteY137" fmla="*/ 146819 h 1208038"/>
              <a:gd name="connsiteX138" fmla="*/ 123842 w 762634"/>
              <a:gd name="connsiteY138" fmla="*/ 126213 h 1208038"/>
              <a:gd name="connsiteX0" fmla="*/ 123842 w 762634"/>
              <a:gd name="connsiteY0" fmla="*/ 126213 h 1208038"/>
              <a:gd name="connsiteX1" fmla="*/ 121266 w 762634"/>
              <a:gd name="connsiteY1" fmla="*/ 162274 h 1208038"/>
              <a:gd name="connsiteX2" fmla="*/ 203691 w 762634"/>
              <a:gd name="connsiteY2" fmla="*/ 162274 h 1208038"/>
              <a:gd name="connsiteX3" fmla="*/ 358238 w 762634"/>
              <a:gd name="connsiteY3" fmla="*/ 170001 h 1208038"/>
              <a:gd name="connsiteX4" fmla="*/ 353086 w 762634"/>
              <a:gd name="connsiteY4" fmla="*/ 100455 h 1208038"/>
              <a:gd name="connsiteX5" fmla="*/ 373692 w 762634"/>
              <a:gd name="connsiteY5" fmla="*/ 87576 h 1208038"/>
              <a:gd name="connsiteX6" fmla="*/ 371117 w 762634"/>
              <a:gd name="connsiteY6" fmla="*/ 0 h 1208038"/>
              <a:gd name="connsiteX7" fmla="*/ 399450 w 762634"/>
              <a:gd name="connsiteY7" fmla="*/ 2576 h 1208038"/>
              <a:gd name="connsiteX8" fmla="*/ 448390 w 762634"/>
              <a:gd name="connsiteY8" fmla="*/ 15455 h 1208038"/>
              <a:gd name="connsiteX9" fmla="*/ 484451 w 762634"/>
              <a:gd name="connsiteY9" fmla="*/ 69546 h 1208038"/>
              <a:gd name="connsiteX10" fmla="*/ 538542 w 762634"/>
              <a:gd name="connsiteY10" fmla="*/ 74697 h 1208038"/>
              <a:gd name="connsiteX11" fmla="*/ 584906 w 762634"/>
              <a:gd name="connsiteY11" fmla="*/ 128789 h 1208038"/>
              <a:gd name="connsiteX12" fmla="*/ 592633 w 762634"/>
              <a:gd name="connsiteY12" fmla="*/ 154547 h 1208038"/>
              <a:gd name="connsiteX13" fmla="*/ 641573 w 762634"/>
              <a:gd name="connsiteY13" fmla="*/ 164850 h 1208038"/>
              <a:gd name="connsiteX14" fmla="*/ 641573 w 762634"/>
              <a:gd name="connsiteY14" fmla="*/ 164850 h 1208038"/>
              <a:gd name="connsiteX15" fmla="*/ 675058 w 762634"/>
              <a:gd name="connsiteY15" fmla="*/ 172577 h 1208038"/>
              <a:gd name="connsiteX16" fmla="*/ 698240 w 762634"/>
              <a:gd name="connsiteY16" fmla="*/ 234396 h 1208038"/>
              <a:gd name="connsiteX17" fmla="*/ 708543 w 762634"/>
              <a:gd name="connsiteY17" fmla="*/ 314245 h 1208038"/>
              <a:gd name="connsiteX18" fmla="*/ 736877 w 762634"/>
              <a:gd name="connsiteY18" fmla="*/ 329699 h 1208038"/>
              <a:gd name="connsiteX19" fmla="*/ 752331 w 762634"/>
              <a:gd name="connsiteY19" fmla="*/ 334851 h 1208038"/>
              <a:gd name="connsiteX20" fmla="*/ 757483 w 762634"/>
              <a:gd name="connsiteY20" fmla="*/ 365760 h 1208038"/>
              <a:gd name="connsiteX21" fmla="*/ 762634 w 762634"/>
              <a:gd name="connsiteY21" fmla="*/ 378639 h 1208038"/>
              <a:gd name="connsiteX22" fmla="*/ 703391 w 762634"/>
              <a:gd name="connsiteY22" fmla="*/ 430154 h 1208038"/>
              <a:gd name="connsiteX23" fmla="*/ 693088 w 762634"/>
              <a:gd name="connsiteY23" fmla="*/ 458488 h 1208038"/>
              <a:gd name="connsiteX24" fmla="*/ 705967 w 762634"/>
              <a:gd name="connsiteY24" fmla="*/ 507428 h 1208038"/>
              <a:gd name="connsiteX25" fmla="*/ 626118 w 762634"/>
              <a:gd name="connsiteY25" fmla="*/ 607883 h 1208038"/>
              <a:gd name="connsiteX26" fmla="*/ 669906 w 762634"/>
              <a:gd name="connsiteY26" fmla="*/ 615610 h 1208038"/>
              <a:gd name="connsiteX27" fmla="*/ 633846 w 762634"/>
              <a:gd name="connsiteY27" fmla="*/ 636216 h 1208038"/>
              <a:gd name="connsiteX28" fmla="*/ 662179 w 762634"/>
              <a:gd name="connsiteY28" fmla="*/ 661974 h 1208038"/>
              <a:gd name="connsiteX29" fmla="*/ 654452 w 762634"/>
              <a:gd name="connsiteY29" fmla="*/ 674853 h 1208038"/>
              <a:gd name="connsiteX30" fmla="*/ 636421 w 762634"/>
              <a:gd name="connsiteY30" fmla="*/ 672277 h 1208038"/>
              <a:gd name="connsiteX31" fmla="*/ 636421 w 762634"/>
              <a:gd name="connsiteY31" fmla="*/ 687732 h 1208038"/>
              <a:gd name="connsiteX32" fmla="*/ 608087 w 762634"/>
              <a:gd name="connsiteY32" fmla="*/ 695459 h 1208038"/>
              <a:gd name="connsiteX33" fmla="*/ 608088 w 762634"/>
              <a:gd name="connsiteY33" fmla="*/ 795914 h 1208038"/>
              <a:gd name="connsiteX34" fmla="*/ 590057 w 762634"/>
              <a:gd name="connsiteY34" fmla="*/ 806217 h 1208038"/>
              <a:gd name="connsiteX35" fmla="*/ 605512 w 762634"/>
              <a:gd name="connsiteY35" fmla="*/ 834551 h 1208038"/>
              <a:gd name="connsiteX36" fmla="*/ 597785 w 762634"/>
              <a:gd name="connsiteY36" fmla="*/ 855157 h 1208038"/>
              <a:gd name="connsiteX37" fmla="*/ 584906 w 762634"/>
              <a:gd name="connsiteY37" fmla="*/ 865460 h 1208038"/>
              <a:gd name="connsiteX38" fmla="*/ 579754 w 762634"/>
              <a:gd name="connsiteY38" fmla="*/ 950461 h 1208038"/>
              <a:gd name="connsiteX39" fmla="*/ 528239 w 762634"/>
              <a:gd name="connsiteY39" fmla="*/ 947885 h 1208038"/>
              <a:gd name="connsiteX40" fmla="*/ 520511 w 762634"/>
              <a:gd name="connsiteY40" fmla="*/ 981370 h 1208038"/>
              <a:gd name="connsiteX41" fmla="*/ 520511 w 762634"/>
              <a:gd name="connsiteY41" fmla="*/ 1022583 h 1208038"/>
              <a:gd name="connsiteX42" fmla="*/ 569451 w 762634"/>
              <a:gd name="connsiteY42" fmla="*/ 1020007 h 1208038"/>
              <a:gd name="connsiteX43" fmla="*/ 574603 w 762634"/>
              <a:gd name="connsiteY43" fmla="*/ 1048340 h 1208038"/>
              <a:gd name="connsiteX44" fmla="*/ 572027 w 762634"/>
              <a:gd name="connsiteY44" fmla="*/ 1071522 h 1208038"/>
              <a:gd name="connsiteX45" fmla="*/ 559148 w 762634"/>
              <a:gd name="connsiteY45" fmla="*/ 1086977 h 1208038"/>
              <a:gd name="connsiteX46" fmla="*/ 528239 w 762634"/>
              <a:gd name="connsiteY46" fmla="*/ 1099856 h 1208038"/>
              <a:gd name="connsiteX47" fmla="*/ 525663 w 762634"/>
              <a:gd name="connsiteY47" fmla="*/ 1107583 h 1208038"/>
              <a:gd name="connsiteX48" fmla="*/ 507633 w 762634"/>
              <a:gd name="connsiteY48" fmla="*/ 1102432 h 1208038"/>
              <a:gd name="connsiteX49" fmla="*/ 494754 w 762634"/>
              <a:gd name="connsiteY49" fmla="*/ 1105007 h 1208038"/>
              <a:gd name="connsiteX50" fmla="*/ 497329 w 762634"/>
              <a:gd name="connsiteY50" fmla="*/ 1117886 h 1208038"/>
              <a:gd name="connsiteX51" fmla="*/ 507633 w 762634"/>
              <a:gd name="connsiteY51" fmla="*/ 1133341 h 1208038"/>
              <a:gd name="connsiteX52" fmla="*/ 502481 w 762634"/>
              <a:gd name="connsiteY52" fmla="*/ 1141068 h 1208038"/>
              <a:gd name="connsiteX53" fmla="*/ 471572 w 762634"/>
              <a:gd name="connsiteY53" fmla="*/ 1135917 h 1208038"/>
              <a:gd name="connsiteX54" fmla="*/ 466420 w 762634"/>
              <a:gd name="connsiteY54" fmla="*/ 1128189 h 1208038"/>
              <a:gd name="connsiteX55" fmla="*/ 463844 w 762634"/>
              <a:gd name="connsiteY55" fmla="*/ 1120462 h 1208038"/>
              <a:gd name="connsiteX56" fmla="*/ 448390 w 762634"/>
              <a:gd name="connsiteY56" fmla="*/ 1110159 h 1208038"/>
              <a:gd name="connsiteX57" fmla="*/ 443238 w 762634"/>
              <a:gd name="connsiteY57" fmla="*/ 1105007 h 1208038"/>
              <a:gd name="connsiteX58" fmla="*/ 435511 w 762634"/>
              <a:gd name="connsiteY58" fmla="*/ 1156523 h 1208038"/>
              <a:gd name="connsiteX59" fmla="*/ 399450 w 762634"/>
              <a:gd name="connsiteY59" fmla="*/ 1153947 h 1208038"/>
              <a:gd name="connsiteX60" fmla="*/ 386571 w 762634"/>
              <a:gd name="connsiteY60" fmla="*/ 1171977 h 1208038"/>
              <a:gd name="connsiteX61" fmla="*/ 378844 w 762634"/>
              <a:gd name="connsiteY61" fmla="*/ 1197735 h 1208038"/>
              <a:gd name="connsiteX62" fmla="*/ 363389 w 762634"/>
              <a:gd name="connsiteY62" fmla="*/ 1202887 h 1208038"/>
              <a:gd name="connsiteX63" fmla="*/ 355662 w 762634"/>
              <a:gd name="connsiteY63" fmla="*/ 1205463 h 1208038"/>
              <a:gd name="connsiteX64" fmla="*/ 347935 w 762634"/>
              <a:gd name="connsiteY64" fmla="*/ 1208038 h 1208038"/>
              <a:gd name="connsiteX65" fmla="*/ 314449 w 762634"/>
              <a:gd name="connsiteY65" fmla="*/ 1205463 h 1208038"/>
              <a:gd name="connsiteX66" fmla="*/ 298995 w 762634"/>
              <a:gd name="connsiteY66" fmla="*/ 1200311 h 1208038"/>
              <a:gd name="connsiteX67" fmla="*/ 291268 w 762634"/>
              <a:gd name="connsiteY67" fmla="*/ 1197735 h 1208038"/>
              <a:gd name="connsiteX68" fmla="*/ 280964 w 762634"/>
              <a:gd name="connsiteY68" fmla="*/ 1182281 h 1208038"/>
              <a:gd name="connsiteX69" fmla="*/ 275813 w 762634"/>
              <a:gd name="connsiteY69" fmla="*/ 1174553 h 1208038"/>
              <a:gd name="connsiteX70" fmla="*/ 270661 w 762634"/>
              <a:gd name="connsiteY70" fmla="*/ 1156523 h 1208038"/>
              <a:gd name="connsiteX71" fmla="*/ 273237 w 762634"/>
              <a:gd name="connsiteY71" fmla="*/ 1146220 h 1208038"/>
              <a:gd name="connsiteX72" fmla="*/ 280964 w 762634"/>
              <a:gd name="connsiteY72" fmla="*/ 1143644 h 1208038"/>
              <a:gd name="connsiteX73" fmla="*/ 283540 w 762634"/>
              <a:gd name="connsiteY73" fmla="*/ 1135917 h 1208038"/>
              <a:gd name="connsiteX74" fmla="*/ 280964 w 762634"/>
              <a:gd name="connsiteY74" fmla="*/ 1120462 h 1208038"/>
              <a:gd name="connsiteX75" fmla="*/ 273237 w 762634"/>
              <a:gd name="connsiteY75" fmla="*/ 1117886 h 1208038"/>
              <a:gd name="connsiteX76" fmla="*/ 255207 w 762634"/>
              <a:gd name="connsiteY76" fmla="*/ 1115310 h 1208038"/>
              <a:gd name="connsiteX77" fmla="*/ 250055 w 762634"/>
              <a:gd name="connsiteY77" fmla="*/ 1107583 h 1208038"/>
              <a:gd name="connsiteX78" fmla="*/ 275813 w 762634"/>
              <a:gd name="connsiteY78" fmla="*/ 1097280 h 1208038"/>
              <a:gd name="connsiteX79" fmla="*/ 273237 w 762634"/>
              <a:gd name="connsiteY79" fmla="*/ 1084401 h 1208038"/>
              <a:gd name="connsiteX80" fmla="*/ 252631 w 762634"/>
              <a:gd name="connsiteY80" fmla="*/ 1066371 h 1208038"/>
              <a:gd name="connsiteX81" fmla="*/ 237176 w 762634"/>
              <a:gd name="connsiteY81" fmla="*/ 1061219 h 1208038"/>
              <a:gd name="connsiteX82" fmla="*/ 213994 w 762634"/>
              <a:gd name="connsiteY82" fmla="*/ 1068947 h 1208038"/>
              <a:gd name="connsiteX83" fmla="*/ 213994 w 762634"/>
              <a:gd name="connsiteY83" fmla="*/ 1071522 h 1208038"/>
              <a:gd name="connsiteX84" fmla="*/ 162479 w 762634"/>
              <a:gd name="connsiteY84" fmla="*/ 1076674 h 1208038"/>
              <a:gd name="connsiteX85" fmla="*/ 167630 w 762634"/>
              <a:gd name="connsiteY85" fmla="*/ 1058643 h 1208038"/>
              <a:gd name="connsiteX86" fmla="*/ 154751 w 762634"/>
              <a:gd name="connsiteY86" fmla="*/ 1001976 h 1208038"/>
              <a:gd name="connsiteX87" fmla="*/ 167630 w 762634"/>
              <a:gd name="connsiteY87" fmla="*/ 978794 h 1208038"/>
              <a:gd name="connsiteX88" fmla="*/ 190813 w 762634"/>
              <a:gd name="connsiteY88" fmla="*/ 940158 h 1208038"/>
              <a:gd name="connsiteX89" fmla="*/ 198540 w 762634"/>
              <a:gd name="connsiteY89" fmla="*/ 891218 h 1208038"/>
              <a:gd name="connsiteX90" fmla="*/ 201115 w 762634"/>
              <a:gd name="connsiteY90" fmla="*/ 875763 h 1208038"/>
              <a:gd name="connsiteX91" fmla="*/ 198540 w 762634"/>
              <a:gd name="connsiteY91" fmla="*/ 857733 h 1208038"/>
              <a:gd name="connsiteX92" fmla="*/ 193388 w 762634"/>
              <a:gd name="connsiteY92" fmla="*/ 850006 h 1208038"/>
              <a:gd name="connsiteX93" fmla="*/ 185661 w 762634"/>
              <a:gd name="connsiteY93" fmla="*/ 847430 h 1208038"/>
              <a:gd name="connsiteX94" fmla="*/ 144448 w 762634"/>
              <a:gd name="connsiteY94" fmla="*/ 834551 h 1208038"/>
              <a:gd name="connsiteX95" fmla="*/ 149600 w 762634"/>
              <a:gd name="connsiteY95" fmla="*/ 826824 h 1208038"/>
              <a:gd name="connsiteX96" fmla="*/ 154751 w 762634"/>
              <a:gd name="connsiteY96" fmla="*/ 813945 h 1208038"/>
              <a:gd name="connsiteX97" fmla="*/ 165055 w 762634"/>
              <a:gd name="connsiteY97" fmla="*/ 790763 h 1208038"/>
              <a:gd name="connsiteX98" fmla="*/ 167630 w 762634"/>
              <a:gd name="connsiteY98" fmla="*/ 783036 h 1208038"/>
              <a:gd name="connsiteX99" fmla="*/ 170206 w 762634"/>
              <a:gd name="connsiteY99" fmla="*/ 775308 h 1208038"/>
              <a:gd name="connsiteX100" fmla="*/ 159903 w 762634"/>
              <a:gd name="connsiteY100" fmla="*/ 752126 h 1208038"/>
              <a:gd name="connsiteX101" fmla="*/ 149600 w 762634"/>
              <a:gd name="connsiteY101" fmla="*/ 736671 h 1208038"/>
              <a:gd name="connsiteX102" fmla="*/ 118691 w 762634"/>
              <a:gd name="connsiteY102" fmla="*/ 731520 h 1208038"/>
              <a:gd name="connsiteX103" fmla="*/ 103237 w 762634"/>
              <a:gd name="connsiteY103" fmla="*/ 700611 h 1208038"/>
              <a:gd name="connsiteX104" fmla="*/ 110963 w 762634"/>
              <a:gd name="connsiteY104" fmla="*/ 667125 h 1208038"/>
              <a:gd name="connsiteX105" fmla="*/ 128994 w 762634"/>
              <a:gd name="connsiteY105" fmla="*/ 649095 h 1208038"/>
              <a:gd name="connsiteX106" fmla="*/ 118691 w 762634"/>
              <a:gd name="connsiteY106" fmla="*/ 636216 h 1208038"/>
              <a:gd name="connsiteX107" fmla="*/ 77479 w 762634"/>
              <a:gd name="connsiteY107" fmla="*/ 628489 h 1208038"/>
              <a:gd name="connsiteX108" fmla="*/ 85205 w 762634"/>
              <a:gd name="connsiteY108" fmla="*/ 605307 h 1208038"/>
              <a:gd name="connsiteX109" fmla="*/ 110963 w 762634"/>
              <a:gd name="connsiteY109" fmla="*/ 600155 h 1208038"/>
              <a:gd name="connsiteX110" fmla="*/ 118691 w 762634"/>
              <a:gd name="connsiteY110" fmla="*/ 574399 h 1208038"/>
              <a:gd name="connsiteX111" fmla="*/ 90357 w 762634"/>
              <a:gd name="connsiteY111" fmla="*/ 571822 h 1208038"/>
              <a:gd name="connsiteX112" fmla="*/ 103236 w 762634"/>
              <a:gd name="connsiteY112" fmla="*/ 538337 h 1208038"/>
              <a:gd name="connsiteX113" fmla="*/ 80055 w 762634"/>
              <a:gd name="connsiteY113" fmla="*/ 543488 h 1208038"/>
              <a:gd name="connsiteX114" fmla="*/ 59448 w 762634"/>
              <a:gd name="connsiteY114" fmla="*/ 561519 h 1208038"/>
              <a:gd name="connsiteX115" fmla="*/ 49145 w 762634"/>
              <a:gd name="connsiteY115" fmla="*/ 540913 h 1208038"/>
              <a:gd name="connsiteX116" fmla="*/ 38842 w 762634"/>
              <a:gd name="connsiteY116" fmla="*/ 525458 h 1208038"/>
              <a:gd name="connsiteX117" fmla="*/ 31115 w 762634"/>
              <a:gd name="connsiteY117" fmla="*/ 499700 h 1208038"/>
              <a:gd name="connsiteX118" fmla="*/ 13084 w 762634"/>
              <a:gd name="connsiteY118" fmla="*/ 486821 h 1208038"/>
              <a:gd name="connsiteX119" fmla="*/ 205 w 762634"/>
              <a:gd name="connsiteY119" fmla="*/ 455913 h 1208038"/>
              <a:gd name="connsiteX120" fmla="*/ 23387 w 762634"/>
              <a:gd name="connsiteY120" fmla="*/ 448185 h 1208038"/>
              <a:gd name="connsiteX121" fmla="*/ 25963 w 762634"/>
              <a:gd name="connsiteY121" fmla="*/ 409548 h 1208038"/>
              <a:gd name="connsiteX122" fmla="*/ 43993 w 762634"/>
              <a:gd name="connsiteY122" fmla="*/ 401821 h 1208038"/>
              <a:gd name="connsiteX123" fmla="*/ 64600 w 762634"/>
              <a:gd name="connsiteY123" fmla="*/ 394094 h 1208038"/>
              <a:gd name="connsiteX124" fmla="*/ 87781 w 762634"/>
              <a:gd name="connsiteY124" fmla="*/ 386367 h 1208038"/>
              <a:gd name="connsiteX125" fmla="*/ 95509 w 762634"/>
              <a:gd name="connsiteY125" fmla="*/ 373486 h 1208038"/>
              <a:gd name="connsiteX126" fmla="*/ 59447 w 762634"/>
              <a:gd name="connsiteY126" fmla="*/ 355457 h 1208038"/>
              <a:gd name="connsiteX127" fmla="*/ 62024 w 762634"/>
              <a:gd name="connsiteY127" fmla="*/ 334851 h 1208038"/>
              <a:gd name="connsiteX128" fmla="*/ 85206 w 762634"/>
              <a:gd name="connsiteY128" fmla="*/ 316821 h 1208038"/>
              <a:gd name="connsiteX129" fmla="*/ 69750 w 762634"/>
              <a:gd name="connsiteY129" fmla="*/ 293638 h 1208038"/>
              <a:gd name="connsiteX130" fmla="*/ 67175 w 762634"/>
              <a:gd name="connsiteY130" fmla="*/ 275608 h 1208038"/>
              <a:gd name="connsiteX131" fmla="*/ 87781 w 762634"/>
              <a:gd name="connsiteY131" fmla="*/ 244699 h 1208038"/>
              <a:gd name="connsiteX132" fmla="*/ 77478 w 762634"/>
              <a:gd name="connsiteY132" fmla="*/ 234396 h 1208038"/>
              <a:gd name="connsiteX133" fmla="*/ 80054 w 762634"/>
              <a:gd name="connsiteY133" fmla="*/ 218940 h 1208038"/>
              <a:gd name="connsiteX134" fmla="*/ 72326 w 762634"/>
              <a:gd name="connsiteY134" fmla="*/ 175153 h 1208038"/>
              <a:gd name="connsiteX135" fmla="*/ 64599 w 762634"/>
              <a:gd name="connsiteY135" fmla="*/ 146819 h 1208038"/>
              <a:gd name="connsiteX136" fmla="*/ 77479 w 762634"/>
              <a:gd name="connsiteY136" fmla="*/ 131365 h 1208038"/>
              <a:gd name="connsiteX137" fmla="*/ 100660 w 762634"/>
              <a:gd name="connsiteY137" fmla="*/ 146819 h 1208038"/>
              <a:gd name="connsiteX138" fmla="*/ 123842 w 762634"/>
              <a:gd name="connsiteY138" fmla="*/ 126213 h 1208038"/>
              <a:gd name="connsiteX0" fmla="*/ 123842 w 762634"/>
              <a:gd name="connsiteY0" fmla="*/ 126213 h 1208038"/>
              <a:gd name="connsiteX1" fmla="*/ 121266 w 762634"/>
              <a:gd name="connsiteY1" fmla="*/ 162274 h 1208038"/>
              <a:gd name="connsiteX2" fmla="*/ 203691 w 762634"/>
              <a:gd name="connsiteY2" fmla="*/ 162274 h 1208038"/>
              <a:gd name="connsiteX3" fmla="*/ 358238 w 762634"/>
              <a:gd name="connsiteY3" fmla="*/ 170001 h 1208038"/>
              <a:gd name="connsiteX4" fmla="*/ 353086 w 762634"/>
              <a:gd name="connsiteY4" fmla="*/ 100455 h 1208038"/>
              <a:gd name="connsiteX5" fmla="*/ 373692 w 762634"/>
              <a:gd name="connsiteY5" fmla="*/ 87576 h 1208038"/>
              <a:gd name="connsiteX6" fmla="*/ 371117 w 762634"/>
              <a:gd name="connsiteY6" fmla="*/ 0 h 1208038"/>
              <a:gd name="connsiteX7" fmla="*/ 399450 w 762634"/>
              <a:gd name="connsiteY7" fmla="*/ 2576 h 1208038"/>
              <a:gd name="connsiteX8" fmla="*/ 448390 w 762634"/>
              <a:gd name="connsiteY8" fmla="*/ 15455 h 1208038"/>
              <a:gd name="connsiteX9" fmla="*/ 484451 w 762634"/>
              <a:gd name="connsiteY9" fmla="*/ 69546 h 1208038"/>
              <a:gd name="connsiteX10" fmla="*/ 538542 w 762634"/>
              <a:gd name="connsiteY10" fmla="*/ 74697 h 1208038"/>
              <a:gd name="connsiteX11" fmla="*/ 584906 w 762634"/>
              <a:gd name="connsiteY11" fmla="*/ 128789 h 1208038"/>
              <a:gd name="connsiteX12" fmla="*/ 592633 w 762634"/>
              <a:gd name="connsiteY12" fmla="*/ 154547 h 1208038"/>
              <a:gd name="connsiteX13" fmla="*/ 641573 w 762634"/>
              <a:gd name="connsiteY13" fmla="*/ 164850 h 1208038"/>
              <a:gd name="connsiteX14" fmla="*/ 641573 w 762634"/>
              <a:gd name="connsiteY14" fmla="*/ 164850 h 1208038"/>
              <a:gd name="connsiteX15" fmla="*/ 675058 w 762634"/>
              <a:gd name="connsiteY15" fmla="*/ 172577 h 1208038"/>
              <a:gd name="connsiteX16" fmla="*/ 698240 w 762634"/>
              <a:gd name="connsiteY16" fmla="*/ 234396 h 1208038"/>
              <a:gd name="connsiteX17" fmla="*/ 708543 w 762634"/>
              <a:gd name="connsiteY17" fmla="*/ 314245 h 1208038"/>
              <a:gd name="connsiteX18" fmla="*/ 736877 w 762634"/>
              <a:gd name="connsiteY18" fmla="*/ 329699 h 1208038"/>
              <a:gd name="connsiteX19" fmla="*/ 752331 w 762634"/>
              <a:gd name="connsiteY19" fmla="*/ 334851 h 1208038"/>
              <a:gd name="connsiteX20" fmla="*/ 757483 w 762634"/>
              <a:gd name="connsiteY20" fmla="*/ 365760 h 1208038"/>
              <a:gd name="connsiteX21" fmla="*/ 762634 w 762634"/>
              <a:gd name="connsiteY21" fmla="*/ 378639 h 1208038"/>
              <a:gd name="connsiteX22" fmla="*/ 703391 w 762634"/>
              <a:gd name="connsiteY22" fmla="*/ 430154 h 1208038"/>
              <a:gd name="connsiteX23" fmla="*/ 693088 w 762634"/>
              <a:gd name="connsiteY23" fmla="*/ 458488 h 1208038"/>
              <a:gd name="connsiteX24" fmla="*/ 705967 w 762634"/>
              <a:gd name="connsiteY24" fmla="*/ 507428 h 1208038"/>
              <a:gd name="connsiteX25" fmla="*/ 626118 w 762634"/>
              <a:gd name="connsiteY25" fmla="*/ 607883 h 1208038"/>
              <a:gd name="connsiteX26" fmla="*/ 669906 w 762634"/>
              <a:gd name="connsiteY26" fmla="*/ 615610 h 1208038"/>
              <a:gd name="connsiteX27" fmla="*/ 633846 w 762634"/>
              <a:gd name="connsiteY27" fmla="*/ 636216 h 1208038"/>
              <a:gd name="connsiteX28" fmla="*/ 662179 w 762634"/>
              <a:gd name="connsiteY28" fmla="*/ 661974 h 1208038"/>
              <a:gd name="connsiteX29" fmla="*/ 654452 w 762634"/>
              <a:gd name="connsiteY29" fmla="*/ 674853 h 1208038"/>
              <a:gd name="connsiteX30" fmla="*/ 636421 w 762634"/>
              <a:gd name="connsiteY30" fmla="*/ 672277 h 1208038"/>
              <a:gd name="connsiteX31" fmla="*/ 636421 w 762634"/>
              <a:gd name="connsiteY31" fmla="*/ 687732 h 1208038"/>
              <a:gd name="connsiteX32" fmla="*/ 608087 w 762634"/>
              <a:gd name="connsiteY32" fmla="*/ 695459 h 1208038"/>
              <a:gd name="connsiteX33" fmla="*/ 608088 w 762634"/>
              <a:gd name="connsiteY33" fmla="*/ 795914 h 1208038"/>
              <a:gd name="connsiteX34" fmla="*/ 590057 w 762634"/>
              <a:gd name="connsiteY34" fmla="*/ 806217 h 1208038"/>
              <a:gd name="connsiteX35" fmla="*/ 605512 w 762634"/>
              <a:gd name="connsiteY35" fmla="*/ 834551 h 1208038"/>
              <a:gd name="connsiteX36" fmla="*/ 597785 w 762634"/>
              <a:gd name="connsiteY36" fmla="*/ 855157 h 1208038"/>
              <a:gd name="connsiteX37" fmla="*/ 584906 w 762634"/>
              <a:gd name="connsiteY37" fmla="*/ 865460 h 1208038"/>
              <a:gd name="connsiteX38" fmla="*/ 579754 w 762634"/>
              <a:gd name="connsiteY38" fmla="*/ 950461 h 1208038"/>
              <a:gd name="connsiteX39" fmla="*/ 528239 w 762634"/>
              <a:gd name="connsiteY39" fmla="*/ 947885 h 1208038"/>
              <a:gd name="connsiteX40" fmla="*/ 520511 w 762634"/>
              <a:gd name="connsiteY40" fmla="*/ 981370 h 1208038"/>
              <a:gd name="connsiteX41" fmla="*/ 520511 w 762634"/>
              <a:gd name="connsiteY41" fmla="*/ 1022583 h 1208038"/>
              <a:gd name="connsiteX42" fmla="*/ 569451 w 762634"/>
              <a:gd name="connsiteY42" fmla="*/ 1020007 h 1208038"/>
              <a:gd name="connsiteX43" fmla="*/ 574603 w 762634"/>
              <a:gd name="connsiteY43" fmla="*/ 1048340 h 1208038"/>
              <a:gd name="connsiteX44" fmla="*/ 572027 w 762634"/>
              <a:gd name="connsiteY44" fmla="*/ 1071522 h 1208038"/>
              <a:gd name="connsiteX45" fmla="*/ 559148 w 762634"/>
              <a:gd name="connsiteY45" fmla="*/ 1086977 h 1208038"/>
              <a:gd name="connsiteX46" fmla="*/ 528239 w 762634"/>
              <a:gd name="connsiteY46" fmla="*/ 1099856 h 1208038"/>
              <a:gd name="connsiteX47" fmla="*/ 525663 w 762634"/>
              <a:gd name="connsiteY47" fmla="*/ 1107583 h 1208038"/>
              <a:gd name="connsiteX48" fmla="*/ 507633 w 762634"/>
              <a:gd name="connsiteY48" fmla="*/ 1102432 h 1208038"/>
              <a:gd name="connsiteX49" fmla="*/ 494754 w 762634"/>
              <a:gd name="connsiteY49" fmla="*/ 1105007 h 1208038"/>
              <a:gd name="connsiteX50" fmla="*/ 497329 w 762634"/>
              <a:gd name="connsiteY50" fmla="*/ 1117886 h 1208038"/>
              <a:gd name="connsiteX51" fmla="*/ 507633 w 762634"/>
              <a:gd name="connsiteY51" fmla="*/ 1133341 h 1208038"/>
              <a:gd name="connsiteX52" fmla="*/ 502481 w 762634"/>
              <a:gd name="connsiteY52" fmla="*/ 1141068 h 1208038"/>
              <a:gd name="connsiteX53" fmla="*/ 471572 w 762634"/>
              <a:gd name="connsiteY53" fmla="*/ 1135917 h 1208038"/>
              <a:gd name="connsiteX54" fmla="*/ 466420 w 762634"/>
              <a:gd name="connsiteY54" fmla="*/ 1128189 h 1208038"/>
              <a:gd name="connsiteX55" fmla="*/ 463844 w 762634"/>
              <a:gd name="connsiteY55" fmla="*/ 1120462 h 1208038"/>
              <a:gd name="connsiteX56" fmla="*/ 448390 w 762634"/>
              <a:gd name="connsiteY56" fmla="*/ 1110159 h 1208038"/>
              <a:gd name="connsiteX57" fmla="*/ 443238 w 762634"/>
              <a:gd name="connsiteY57" fmla="*/ 1105007 h 1208038"/>
              <a:gd name="connsiteX58" fmla="*/ 435511 w 762634"/>
              <a:gd name="connsiteY58" fmla="*/ 1156523 h 1208038"/>
              <a:gd name="connsiteX59" fmla="*/ 399450 w 762634"/>
              <a:gd name="connsiteY59" fmla="*/ 1153947 h 1208038"/>
              <a:gd name="connsiteX60" fmla="*/ 386571 w 762634"/>
              <a:gd name="connsiteY60" fmla="*/ 1171977 h 1208038"/>
              <a:gd name="connsiteX61" fmla="*/ 378844 w 762634"/>
              <a:gd name="connsiteY61" fmla="*/ 1197735 h 1208038"/>
              <a:gd name="connsiteX62" fmla="*/ 363389 w 762634"/>
              <a:gd name="connsiteY62" fmla="*/ 1202887 h 1208038"/>
              <a:gd name="connsiteX63" fmla="*/ 355662 w 762634"/>
              <a:gd name="connsiteY63" fmla="*/ 1205463 h 1208038"/>
              <a:gd name="connsiteX64" fmla="*/ 347935 w 762634"/>
              <a:gd name="connsiteY64" fmla="*/ 1208038 h 1208038"/>
              <a:gd name="connsiteX65" fmla="*/ 314449 w 762634"/>
              <a:gd name="connsiteY65" fmla="*/ 1205463 h 1208038"/>
              <a:gd name="connsiteX66" fmla="*/ 298995 w 762634"/>
              <a:gd name="connsiteY66" fmla="*/ 1200311 h 1208038"/>
              <a:gd name="connsiteX67" fmla="*/ 291268 w 762634"/>
              <a:gd name="connsiteY67" fmla="*/ 1197735 h 1208038"/>
              <a:gd name="connsiteX68" fmla="*/ 280964 w 762634"/>
              <a:gd name="connsiteY68" fmla="*/ 1182281 h 1208038"/>
              <a:gd name="connsiteX69" fmla="*/ 275813 w 762634"/>
              <a:gd name="connsiteY69" fmla="*/ 1174553 h 1208038"/>
              <a:gd name="connsiteX70" fmla="*/ 270661 w 762634"/>
              <a:gd name="connsiteY70" fmla="*/ 1156523 h 1208038"/>
              <a:gd name="connsiteX71" fmla="*/ 273237 w 762634"/>
              <a:gd name="connsiteY71" fmla="*/ 1146220 h 1208038"/>
              <a:gd name="connsiteX72" fmla="*/ 280964 w 762634"/>
              <a:gd name="connsiteY72" fmla="*/ 1143644 h 1208038"/>
              <a:gd name="connsiteX73" fmla="*/ 283540 w 762634"/>
              <a:gd name="connsiteY73" fmla="*/ 1135917 h 1208038"/>
              <a:gd name="connsiteX74" fmla="*/ 280964 w 762634"/>
              <a:gd name="connsiteY74" fmla="*/ 1120462 h 1208038"/>
              <a:gd name="connsiteX75" fmla="*/ 273237 w 762634"/>
              <a:gd name="connsiteY75" fmla="*/ 1117886 h 1208038"/>
              <a:gd name="connsiteX76" fmla="*/ 255207 w 762634"/>
              <a:gd name="connsiteY76" fmla="*/ 1115310 h 1208038"/>
              <a:gd name="connsiteX77" fmla="*/ 250055 w 762634"/>
              <a:gd name="connsiteY77" fmla="*/ 1107583 h 1208038"/>
              <a:gd name="connsiteX78" fmla="*/ 275813 w 762634"/>
              <a:gd name="connsiteY78" fmla="*/ 1097280 h 1208038"/>
              <a:gd name="connsiteX79" fmla="*/ 273237 w 762634"/>
              <a:gd name="connsiteY79" fmla="*/ 1084401 h 1208038"/>
              <a:gd name="connsiteX80" fmla="*/ 252631 w 762634"/>
              <a:gd name="connsiteY80" fmla="*/ 1066371 h 1208038"/>
              <a:gd name="connsiteX81" fmla="*/ 237176 w 762634"/>
              <a:gd name="connsiteY81" fmla="*/ 1061219 h 1208038"/>
              <a:gd name="connsiteX82" fmla="*/ 213994 w 762634"/>
              <a:gd name="connsiteY82" fmla="*/ 1068947 h 1208038"/>
              <a:gd name="connsiteX83" fmla="*/ 213994 w 762634"/>
              <a:gd name="connsiteY83" fmla="*/ 1071522 h 1208038"/>
              <a:gd name="connsiteX84" fmla="*/ 162479 w 762634"/>
              <a:gd name="connsiteY84" fmla="*/ 1076674 h 1208038"/>
              <a:gd name="connsiteX85" fmla="*/ 167630 w 762634"/>
              <a:gd name="connsiteY85" fmla="*/ 1058643 h 1208038"/>
              <a:gd name="connsiteX86" fmla="*/ 154751 w 762634"/>
              <a:gd name="connsiteY86" fmla="*/ 1001976 h 1208038"/>
              <a:gd name="connsiteX87" fmla="*/ 167630 w 762634"/>
              <a:gd name="connsiteY87" fmla="*/ 978794 h 1208038"/>
              <a:gd name="connsiteX88" fmla="*/ 190813 w 762634"/>
              <a:gd name="connsiteY88" fmla="*/ 940158 h 1208038"/>
              <a:gd name="connsiteX89" fmla="*/ 198540 w 762634"/>
              <a:gd name="connsiteY89" fmla="*/ 891218 h 1208038"/>
              <a:gd name="connsiteX90" fmla="*/ 201115 w 762634"/>
              <a:gd name="connsiteY90" fmla="*/ 875763 h 1208038"/>
              <a:gd name="connsiteX91" fmla="*/ 198540 w 762634"/>
              <a:gd name="connsiteY91" fmla="*/ 857733 h 1208038"/>
              <a:gd name="connsiteX92" fmla="*/ 193388 w 762634"/>
              <a:gd name="connsiteY92" fmla="*/ 850006 h 1208038"/>
              <a:gd name="connsiteX93" fmla="*/ 185661 w 762634"/>
              <a:gd name="connsiteY93" fmla="*/ 847430 h 1208038"/>
              <a:gd name="connsiteX94" fmla="*/ 144448 w 762634"/>
              <a:gd name="connsiteY94" fmla="*/ 834551 h 1208038"/>
              <a:gd name="connsiteX95" fmla="*/ 149600 w 762634"/>
              <a:gd name="connsiteY95" fmla="*/ 826824 h 1208038"/>
              <a:gd name="connsiteX96" fmla="*/ 154751 w 762634"/>
              <a:gd name="connsiteY96" fmla="*/ 813945 h 1208038"/>
              <a:gd name="connsiteX97" fmla="*/ 165055 w 762634"/>
              <a:gd name="connsiteY97" fmla="*/ 790763 h 1208038"/>
              <a:gd name="connsiteX98" fmla="*/ 167630 w 762634"/>
              <a:gd name="connsiteY98" fmla="*/ 783036 h 1208038"/>
              <a:gd name="connsiteX99" fmla="*/ 170206 w 762634"/>
              <a:gd name="connsiteY99" fmla="*/ 775308 h 1208038"/>
              <a:gd name="connsiteX100" fmla="*/ 159903 w 762634"/>
              <a:gd name="connsiteY100" fmla="*/ 752126 h 1208038"/>
              <a:gd name="connsiteX101" fmla="*/ 149600 w 762634"/>
              <a:gd name="connsiteY101" fmla="*/ 736671 h 1208038"/>
              <a:gd name="connsiteX102" fmla="*/ 118691 w 762634"/>
              <a:gd name="connsiteY102" fmla="*/ 731520 h 1208038"/>
              <a:gd name="connsiteX103" fmla="*/ 103237 w 762634"/>
              <a:gd name="connsiteY103" fmla="*/ 700611 h 1208038"/>
              <a:gd name="connsiteX104" fmla="*/ 110963 w 762634"/>
              <a:gd name="connsiteY104" fmla="*/ 667125 h 1208038"/>
              <a:gd name="connsiteX105" fmla="*/ 128994 w 762634"/>
              <a:gd name="connsiteY105" fmla="*/ 649095 h 1208038"/>
              <a:gd name="connsiteX106" fmla="*/ 118691 w 762634"/>
              <a:gd name="connsiteY106" fmla="*/ 636216 h 1208038"/>
              <a:gd name="connsiteX107" fmla="*/ 77479 w 762634"/>
              <a:gd name="connsiteY107" fmla="*/ 628489 h 1208038"/>
              <a:gd name="connsiteX108" fmla="*/ 85205 w 762634"/>
              <a:gd name="connsiteY108" fmla="*/ 605307 h 1208038"/>
              <a:gd name="connsiteX109" fmla="*/ 110963 w 762634"/>
              <a:gd name="connsiteY109" fmla="*/ 600155 h 1208038"/>
              <a:gd name="connsiteX110" fmla="*/ 118691 w 762634"/>
              <a:gd name="connsiteY110" fmla="*/ 574399 h 1208038"/>
              <a:gd name="connsiteX111" fmla="*/ 90357 w 762634"/>
              <a:gd name="connsiteY111" fmla="*/ 571822 h 1208038"/>
              <a:gd name="connsiteX112" fmla="*/ 103236 w 762634"/>
              <a:gd name="connsiteY112" fmla="*/ 538337 h 1208038"/>
              <a:gd name="connsiteX113" fmla="*/ 80055 w 762634"/>
              <a:gd name="connsiteY113" fmla="*/ 543488 h 1208038"/>
              <a:gd name="connsiteX114" fmla="*/ 59448 w 762634"/>
              <a:gd name="connsiteY114" fmla="*/ 561519 h 1208038"/>
              <a:gd name="connsiteX115" fmla="*/ 49145 w 762634"/>
              <a:gd name="connsiteY115" fmla="*/ 540913 h 1208038"/>
              <a:gd name="connsiteX116" fmla="*/ 38842 w 762634"/>
              <a:gd name="connsiteY116" fmla="*/ 525458 h 1208038"/>
              <a:gd name="connsiteX117" fmla="*/ 31115 w 762634"/>
              <a:gd name="connsiteY117" fmla="*/ 499700 h 1208038"/>
              <a:gd name="connsiteX118" fmla="*/ 13084 w 762634"/>
              <a:gd name="connsiteY118" fmla="*/ 486821 h 1208038"/>
              <a:gd name="connsiteX119" fmla="*/ 205 w 762634"/>
              <a:gd name="connsiteY119" fmla="*/ 455913 h 1208038"/>
              <a:gd name="connsiteX120" fmla="*/ 20811 w 762634"/>
              <a:gd name="connsiteY120" fmla="*/ 448185 h 1208038"/>
              <a:gd name="connsiteX121" fmla="*/ 25963 w 762634"/>
              <a:gd name="connsiteY121" fmla="*/ 409548 h 1208038"/>
              <a:gd name="connsiteX122" fmla="*/ 43993 w 762634"/>
              <a:gd name="connsiteY122" fmla="*/ 401821 h 1208038"/>
              <a:gd name="connsiteX123" fmla="*/ 64600 w 762634"/>
              <a:gd name="connsiteY123" fmla="*/ 394094 h 1208038"/>
              <a:gd name="connsiteX124" fmla="*/ 87781 w 762634"/>
              <a:gd name="connsiteY124" fmla="*/ 386367 h 1208038"/>
              <a:gd name="connsiteX125" fmla="*/ 95509 w 762634"/>
              <a:gd name="connsiteY125" fmla="*/ 373486 h 1208038"/>
              <a:gd name="connsiteX126" fmla="*/ 59447 w 762634"/>
              <a:gd name="connsiteY126" fmla="*/ 355457 h 1208038"/>
              <a:gd name="connsiteX127" fmla="*/ 62024 w 762634"/>
              <a:gd name="connsiteY127" fmla="*/ 334851 h 1208038"/>
              <a:gd name="connsiteX128" fmla="*/ 85206 w 762634"/>
              <a:gd name="connsiteY128" fmla="*/ 316821 h 1208038"/>
              <a:gd name="connsiteX129" fmla="*/ 69750 w 762634"/>
              <a:gd name="connsiteY129" fmla="*/ 293638 h 1208038"/>
              <a:gd name="connsiteX130" fmla="*/ 67175 w 762634"/>
              <a:gd name="connsiteY130" fmla="*/ 275608 h 1208038"/>
              <a:gd name="connsiteX131" fmla="*/ 87781 w 762634"/>
              <a:gd name="connsiteY131" fmla="*/ 244699 h 1208038"/>
              <a:gd name="connsiteX132" fmla="*/ 77478 w 762634"/>
              <a:gd name="connsiteY132" fmla="*/ 234396 h 1208038"/>
              <a:gd name="connsiteX133" fmla="*/ 80054 w 762634"/>
              <a:gd name="connsiteY133" fmla="*/ 218940 h 1208038"/>
              <a:gd name="connsiteX134" fmla="*/ 72326 w 762634"/>
              <a:gd name="connsiteY134" fmla="*/ 175153 h 1208038"/>
              <a:gd name="connsiteX135" fmla="*/ 64599 w 762634"/>
              <a:gd name="connsiteY135" fmla="*/ 146819 h 1208038"/>
              <a:gd name="connsiteX136" fmla="*/ 77479 w 762634"/>
              <a:gd name="connsiteY136" fmla="*/ 131365 h 1208038"/>
              <a:gd name="connsiteX137" fmla="*/ 100660 w 762634"/>
              <a:gd name="connsiteY137" fmla="*/ 146819 h 1208038"/>
              <a:gd name="connsiteX138" fmla="*/ 123842 w 762634"/>
              <a:gd name="connsiteY138" fmla="*/ 126213 h 1208038"/>
              <a:gd name="connsiteX0" fmla="*/ 123842 w 780717"/>
              <a:gd name="connsiteY0" fmla="*/ 126213 h 1208038"/>
              <a:gd name="connsiteX1" fmla="*/ 121266 w 780717"/>
              <a:gd name="connsiteY1" fmla="*/ 162274 h 1208038"/>
              <a:gd name="connsiteX2" fmla="*/ 203691 w 780717"/>
              <a:gd name="connsiteY2" fmla="*/ 162274 h 1208038"/>
              <a:gd name="connsiteX3" fmla="*/ 358238 w 780717"/>
              <a:gd name="connsiteY3" fmla="*/ 170001 h 1208038"/>
              <a:gd name="connsiteX4" fmla="*/ 353086 w 780717"/>
              <a:gd name="connsiteY4" fmla="*/ 100455 h 1208038"/>
              <a:gd name="connsiteX5" fmla="*/ 373692 w 780717"/>
              <a:gd name="connsiteY5" fmla="*/ 87576 h 1208038"/>
              <a:gd name="connsiteX6" fmla="*/ 371117 w 780717"/>
              <a:gd name="connsiteY6" fmla="*/ 0 h 1208038"/>
              <a:gd name="connsiteX7" fmla="*/ 399450 w 780717"/>
              <a:gd name="connsiteY7" fmla="*/ 2576 h 1208038"/>
              <a:gd name="connsiteX8" fmla="*/ 448390 w 780717"/>
              <a:gd name="connsiteY8" fmla="*/ 15455 h 1208038"/>
              <a:gd name="connsiteX9" fmla="*/ 484451 w 780717"/>
              <a:gd name="connsiteY9" fmla="*/ 69546 h 1208038"/>
              <a:gd name="connsiteX10" fmla="*/ 538542 w 780717"/>
              <a:gd name="connsiteY10" fmla="*/ 74697 h 1208038"/>
              <a:gd name="connsiteX11" fmla="*/ 584906 w 780717"/>
              <a:gd name="connsiteY11" fmla="*/ 128789 h 1208038"/>
              <a:gd name="connsiteX12" fmla="*/ 592633 w 780717"/>
              <a:gd name="connsiteY12" fmla="*/ 154547 h 1208038"/>
              <a:gd name="connsiteX13" fmla="*/ 641573 w 780717"/>
              <a:gd name="connsiteY13" fmla="*/ 164850 h 1208038"/>
              <a:gd name="connsiteX14" fmla="*/ 641573 w 780717"/>
              <a:gd name="connsiteY14" fmla="*/ 164850 h 1208038"/>
              <a:gd name="connsiteX15" fmla="*/ 675058 w 780717"/>
              <a:gd name="connsiteY15" fmla="*/ 172577 h 1208038"/>
              <a:gd name="connsiteX16" fmla="*/ 698240 w 780717"/>
              <a:gd name="connsiteY16" fmla="*/ 234396 h 1208038"/>
              <a:gd name="connsiteX17" fmla="*/ 708543 w 780717"/>
              <a:gd name="connsiteY17" fmla="*/ 314245 h 1208038"/>
              <a:gd name="connsiteX18" fmla="*/ 736877 w 780717"/>
              <a:gd name="connsiteY18" fmla="*/ 329699 h 1208038"/>
              <a:gd name="connsiteX19" fmla="*/ 752331 w 780717"/>
              <a:gd name="connsiteY19" fmla="*/ 334851 h 1208038"/>
              <a:gd name="connsiteX20" fmla="*/ 757483 w 780717"/>
              <a:gd name="connsiteY20" fmla="*/ 365760 h 1208038"/>
              <a:gd name="connsiteX21" fmla="*/ 780717 w 780717"/>
              <a:gd name="connsiteY21" fmla="*/ 393708 h 1208038"/>
              <a:gd name="connsiteX22" fmla="*/ 703391 w 780717"/>
              <a:gd name="connsiteY22" fmla="*/ 430154 h 1208038"/>
              <a:gd name="connsiteX23" fmla="*/ 693088 w 780717"/>
              <a:gd name="connsiteY23" fmla="*/ 458488 h 1208038"/>
              <a:gd name="connsiteX24" fmla="*/ 705967 w 780717"/>
              <a:gd name="connsiteY24" fmla="*/ 507428 h 1208038"/>
              <a:gd name="connsiteX25" fmla="*/ 626118 w 780717"/>
              <a:gd name="connsiteY25" fmla="*/ 607883 h 1208038"/>
              <a:gd name="connsiteX26" fmla="*/ 669906 w 780717"/>
              <a:gd name="connsiteY26" fmla="*/ 615610 h 1208038"/>
              <a:gd name="connsiteX27" fmla="*/ 633846 w 780717"/>
              <a:gd name="connsiteY27" fmla="*/ 636216 h 1208038"/>
              <a:gd name="connsiteX28" fmla="*/ 662179 w 780717"/>
              <a:gd name="connsiteY28" fmla="*/ 661974 h 1208038"/>
              <a:gd name="connsiteX29" fmla="*/ 654452 w 780717"/>
              <a:gd name="connsiteY29" fmla="*/ 674853 h 1208038"/>
              <a:gd name="connsiteX30" fmla="*/ 636421 w 780717"/>
              <a:gd name="connsiteY30" fmla="*/ 672277 h 1208038"/>
              <a:gd name="connsiteX31" fmla="*/ 636421 w 780717"/>
              <a:gd name="connsiteY31" fmla="*/ 687732 h 1208038"/>
              <a:gd name="connsiteX32" fmla="*/ 608087 w 780717"/>
              <a:gd name="connsiteY32" fmla="*/ 695459 h 1208038"/>
              <a:gd name="connsiteX33" fmla="*/ 608088 w 780717"/>
              <a:gd name="connsiteY33" fmla="*/ 795914 h 1208038"/>
              <a:gd name="connsiteX34" fmla="*/ 590057 w 780717"/>
              <a:gd name="connsiteY34" fmla="*/ 806217 h 1208038"/>
              <a:gd name="connsiteX35" fmla="*/ 605512 w 780717"/>
              <a:gd name="connsiteY35" fmla="*/ 834551 h 1208038"/>
              <a:gd name="connsiteX36" fmla="*/ 597785 w 780717"/>
              <a:gd name="connsiteY36" fmla="*/ 855157 h 1208038"/>
              <a:gd name="connsiteX37" fmla="*/ 584906 w 780717"/>
              <a:gd name="connsiteY37" fmla="*/ 865460 h 1208038"/>
              <a:gd name="connsiteX38" fmla="*/ 579754 w 780717"/>
              <a:gd name="connsiteY38" fmla="*/ 950461 h 1208038"/>
              <a:gd name="connsiteX39" fmla="*/ 528239 w 780717"/>
              <a:gd name="connsiteY39" fmla="*/ 947885 h 1208038"/>
              <a:gd name="connsiteX40" fmla="*/ 520511 w 780717"/>
              <a:gd name="connsiteY40" fmla="*/ 981370 h 1208038"/>
              <a:gd name="connsiteX41" fmla="*/ 520511 w 780717"/>
              <a:gd name="connsiteY41" fmla="*/ 1022583 h 1208038"/>
              <a:gd name="connsiteX42" fmla="*/ 569451 w 780717"/>
              <a:gd name="connsiteY42" fmla="*/ 1020007 h 1208038"/>
              <a:gd name="connsiteX43" fmla="*/ 574603 w 780717"/>
              <a:gd name="connsiteY43" fmla="*/ 1048340 h 1208038"/>
              <a:gd name="connsiteX44" fmla="*/ 572027 w 780717"/>
              <a:gd name="connsiteY44" fmla="*/ 1071522 h 1208038"/>
              <a:gd name="connsiteX45" fmla="*/ 559148 w 780717"/>
              <a:gd name="connsiteY45" fmla="*/ 1086977 h 1208038"/>
              <a:gd name="connsiteX46" fmla="*/ 528239 w 780717"/>
              <a:gd name="connsiteY46" fmla="*/ 1099856 h 1208038"/>
              <a:gd name="connsiteX47" fmla="*/ 525663 w 780717"/>
              <a:gd name="connsiteY47" fmla="*/ 1107583 h 1208038"/>
              <a:gd name="connsiteX48" fmla="*/ 507633 w 780717"/>
              <a:gd name="connsiteY48" fmla="*/ 1102432 h 1208038"/>
              <a:gd name="connsiteX49" fmla="*/ 494754 w 780717"/>
              <a:gd name="connsiteY49" fmla="*/ 1105007 h 1208038"/>
              <a:gd name="connsiteX50" fmla="*/ 497329 w 780717"/>
              <a:gd name="connsiteY50" fmla="*/ 1117886 h 1208038"/>
              <a:gd name="connsiteX51" fmla="*/ 507633 w 780717"/>
              <a:gd name="connsiteY51" fmla="*/ 1133341 h 1208038"/>
              <a:gd name="connsiteX52" fmla="*/ 502481 w 780717"/>
              <a:gd name="connsiteY52" fmla="*/ 1141068 h 1208038"/>
              <a:gd name="connsiteX53" fmla="*/ 471572 w 780717"/>
              <a:gd name="connsiteY53" fmla="*/ 1135917 h 1208038"/>
              <a:gd name="connsiteX54" fmla="*/ 466420 w 780717"/>
              <a:gd name="connsiteY54" fmla="*/ 1128189 h 1208038"/>
              <a:gd name="connsiteX55" fmla="*/ 463844 w 780717"/>
              <a:gd name="connsiteY55" fmla="*/ 1120462 h 1208038"/>
              <a:gd name="connsiteX56" fmla="*/ 448390 w 780717"/>
              <a:gd name="connsiteY56" fmla="*/ 1110159 h 1208038"/>
              <a:gd name="connsiteX57" fmla="*/ 443238 w 780717"/>
              <a:gd name="connsiteY57" fmla="*/ 1105007 h 1208038"/>
              <a:gd name="connsiteX58" fmla="*/ 435511 w 780717"/>
              <a:gd name="connsiteY58" fmla="*/ 1156523 h 1208038"/>
              <a:gd name="connsiteX59" fmla="*/ 399450 w 780717"/>
              <a:gd name="connsiteY59" fmla="*/ 1153947 h 1208038"/>
              <a:gd name="connsiteX60" fmla="*/ 386571 w 780717"/>
              <a:gd name="connsiteY60" fmla="*/ 1171977 h 1208038"/>
              <a:gd name="connsiteX61" fmla="*/ 378844 w 780717"/>
              <a:gd name="connsiteY61" fmla="*/ 1197735 h 1208038"/>
              <a:gd name="connsiteX62" fmla="*/ 363389 w 780717"/>
              <a:gd name="connsiteY62" fmla="*/ 1202887 h 1208038"/>
              <a:gd name="connsiteX63" fmla="*/ 355662 w 780717"/>
              <a:gd name="connsiteY63" fmla="*/ 1205463 h 1208038"/>
              <a:gd name="connsiteX64" fmla="*/ 347935 w 780717"/>
              <a:gd name="connsiteY64" fmla="*/ 1208038 h 1208038"/>
              <a:gd name="connsiteX65" fmla="*/ 314449 w 780717"/>
              <a:gd name="connsiteY65" fmla="*/ 1205463 h 1208038"/>
              <a:gd name="connsiteX66" fmla="*/ 298995 w 780717"/>
              <a:gd name="connsiteY66" fmla="*/ 1200311 h 1208038"/>
              <a:gd name="connsiteX67" fmla="*/ 291268 w 780717"/>
              <a:gd name="connsiteY67" fmla="*/ 1197735 h 1208038"/>
              <a:gd name="connsiteX68" fmla="*/ 280964 w 780717"/>
              <a:gd name="connsiteY68" fmla="*/ 1182281 h 1208038"/>
              <a:gd name="connsiteX69" fmla="*/ 275813 w 780717"/>
              <a:gd name="connsiteY69" fmla="*/ 1174553 h 1208038"/>
              <a:gd name="connsiteX70" fmla="*/ 270661 w 780717"/>
              <a:gd name="connsiteY70" fmla="*/ 1156523 h 1208038"/>
              <a:gd name="connsiteX71" fmla="*/ 273237 w 780717"/>
              <a:gd name="connsiteY71" fmla="*/ 1146220 h 1208038"/>
              <a:gd name="connsiteX72" fmla="*/ 280964 w 780717"/>
              <a:gd name="connsiteY72" fmla="*/ 1143644 h 1208038"/>
              <a:gd name="connsiteX73" fmla="*/ 283540 w 780717"/>
              <a:gd name="connsiteY73" fmla="*/ 1135917 h 1208038"/>
              <a:gd name="connsiteX74" fmla="*/ 280964 w 780717"/>
              <a:gd name="connsiteY74" fmla="*/ 1120462 h 1208038"/>
              <a:gd name="connsiteX75" fmla="*/ 273237 w 780717"/>
              <a:gd name="connsiteY75" fmla="*/ 1117886 h 1208038"/>
              <a:gd name="connsiteX76" fmla="*/ 255207 w 780717"/>
              <a:gd name="connsiteY76" fmla="*/ 1115310 h 1208038"/>
              <a:gd name="connsiteX77" fmla="*/ 250055 w 780717"/>
              <a:gd name="connsiteY77" fmla="*/ 1107583 h 1208038"/>
              <a:gd name="connsiteX78" fmla="*/ 275813 w 780717"/>
              <a:gd name="connsiteY78" fmla="*/ 1097280 h 1208038"/>
              <a:gd name="connsiteX79" fmla="*/ 273237 w 780717"/>
              <a:gd name="connsiteY79" fmla="*/ 1084401 h 1208038"/>
              <a:gd name="connsiteX80" fmla="*/ 252631 w 780717"/>
              <a:gd name="connsiteY80" fmla="*/ 1066371 h 1208038"/>
              <a:gd name="connsiteX81" fmla="*/ 237176 w 780717"/>
              <a:gd name="connsiteY81" fmla="*/ 1061219 h 1208038"/>
              <a:gd name="connsiteX82" fmla="*/ 213994 w 780717"/>
              <a:gd name="connsiteY82" fmla="*/ 1068947 h 1208038"/>
              <a:gd name="connsiteX83" fmla="*/ 213994 w 780717"/>
              <a:gd name="connsiteY83" fmla="*/ 1071522 h 1208038"/>
              <a:gd name="connsiteX84" fmla="*/ 162479 w 780717"/>
              <a:gd name="connsiteY84" fmla="*/ 1076674 h 1208038"/>
              <a:gd name="connsiteX85" fmla="*/ 167630 w 780717"/>
              <a:gd name="connsiteY85" fmla="*/ 1058643 h 1208038"/>
              <a:gd name="connsiteX86" fmla="*/ 154751 w 780717"/>
              <a:gd name="connsiteY86" fmla="*/ 1001976 h 1208038"/>
              <a:gd name="connsiteX87" fmla="*/ 167630 w 780717"/>
              <a:gd name="connsiteY87" fmla="*/ 978794 h 1208038"/>
              <a:gd name="connsiteX88" fmla="*/ 190813 w 780717"/>
              <a:gd name="connsiteY88" fmla="*/ 940158 h 1208038"/>
              <a:gd name="connsiteX89" fmla="*/ 198540 w 780717"/>
              <a:gd name="connsiteY89" fmla="*/ 891218 h 1208038"/>
              <a:gd name="connsiteX90" fmla="*/ 201115 w 780717"/>
              <a:gd name="connsiteY90" fmla="*/ 875763 h 1208038"/>
              <a:gd name="connsiteX91" fmla="*/ 198540 w 780717"/>
              <a:gd name="connsiteY91" fmla="*/ 857733 h 1208038"/>
              <a:gd name="connsiteX92" fmla="*/ 193388 w 780717"/>
              <a:gd name="connsiteY92" fmla="*/ 850006 h 1208038"/>
              <a:gd name="connsiteX93" fmla="*/ 185661 w 780717"/>
              <a:gd name="connsiteY93" fmla="*/ 847430 h 1208038"/>
              <a:gd name="connsiteX94" fmla="*/ 144448 w 780717"/>
              <a:gd name="connsiteY94" fmla="*/ 834551 h 1208038"/>
              <a:gd name="connsiteX95" fmla="*/ 149600 w 780717"/>
              <a:gd name="connsiteY95" fmla="*/ 826824 h 1208038"/>
              <a:gd name="connsiteX96" fmla="*/ 154751 w 780717"/>
              <a:gd name="connsiteY96" fmla="*/ 813945 h 1208038"/>
              <a:gd name="connsiteX97" fmla="*/ 165055 w 780717"/>
              <a:gd name="connsiteY97" fmla="*/ 790763 h 1208038"/>
              <a:gd name="connsiteX98" fmla="*/ 167630 w 780717"/>
              <a:gd name="connsiteY98" fmla="*/ 783036 h 1208038"/>
              <a:gd name="connsiteX99" fmla="*/ 170206 w 780717"/>
              <a:gd name="connsiteY99" fmla="*/ 775308 h 1208038"/>
              <a:gd name="connsiteX100" fmla="*/ 159903 w 780717"/>
              <a:gd name="connsiteY100" fmla="*/ 752126 h 1208038"/>
              <a:gd name="connsiteX101" fmla="*/ 149600 w 780717"/>
              <a:gd name="connsiteY101" fmla="*/ 736671 h 1208038"/>
              <a:gd name="connsiteX102" fmla="*/ 118691 w 780717"/>
              <a:gd name="connsiteY102" fmla="*/ 731520 h 1208038"/>
              <a:gd name="connsiteX103" fmla="*/ 103237 w 780717"/>
              <a:gd name="connsiteY103" fmla="*/ 700611 h 1208038"/>
              <a:gd name="connsiteX104" fmla="*/ 110963 w 780717"/>
              <a:gd name="connsiteY104" fmla="*/ 667125 h 1208038"/>
              <a:gd name="connsiteX105" fmla="*/ 128994 w 780717"/>
              <a:gd name="connsiteY105" fmla="*/ 649095 h 1208038"/>
              <a:gd name="connsiteX106" fmla="*/ 118691 w 780717"/>
              <a:gd name="connsiteY106" fmla="*/ 636216 h 1208038"/>
              <a:gd name="connsiteX107" fmla="*/ 77479 w 780717"/>
              <a:gd name="connsiteY107" fmla="*/ 628489 h 1208038"/>
              <a:gd name="connsiteX108" fmla="*/ 85205 w 780717"/>
              <a:gd name="connsiteY108" fmla="*/ 605307 h 1208038"/>
              <a:gd name="connsiteX109" fmla="*/ 110963 w 780717"/>
              <a:gd name="connsiteY109" fmla="*/ 600155 h 1208038"/>
              <a:gd name="connsiteX110" fmla="*/ 118691 w 780717"/>
              <a:gd name="connsiteY110" fmla="*/ 574399 h 1208038"/>
              <a:gd name="connsiteX111" fmla="*/ 90357 w 780717"/>
              <a:gd name="connsiteY111" fmla="*/ 571822 h 1208038"/>
              <a:gd name="connsiteX112" fmla="*/ 103236 w 780717"/>
              <a:gd name="connsiteY112" fmla="*/ 538337 h 1208038"/>
              <a:gd name="connsiteX113" fmla="*/ 80055 w 780717"/>
              <a:gd name="connsiteY113" fmla="*/ 543488 h 1208038"/>
              <a:gd name="connsiteX114" fmla="*/ 59448 w 780717"/>
              <a:gd name="connsiteY114" fmla="*/ 561519 h 1208038"/>
              <a:gd name="connsiteX115" fmla="*/ 49145 w 780717"/>
              <a:gd name="connsiteY115" fmla="*/ 540913 h 1208038"/>
              <a:gd name="connsiteX116" fmla="*/ 38842 w 780717"/>
              <a:gd name="connsiteY116" fmla="*/ 525458 h 1208038"/>
              <a:gd name="connsiteX117" fmla="*/ 31115 w 780717"/>
              <a:gd name="connsiteY117" fmla="*/ 499700 h 1208038"/>
              <a:gd name="connsiteX118" fmla="*/ 13084 w 780717"/>
              <a:gd name="connsiteY118" fmla="*/ 486821 h 1208038"/>
              <a:gd name="connsiteX119" fmla="*/ 205 w 780717"/>
              <a:gd name="connsiteY119" fmla="*/ 455913 h 1208038"/>
              <a:gd name="connsiteX120" fmla="*/ 20811 w 780717"/>
              <a:gd name="connsiteY120" fmla="*/ 448185 h 1208038"/>
              <a:gd name="connsiteX121" fmla="*/ 25963 w 780717"/>
              <a:gd name="connsiteY121" fmla="*/ 409548 h 1208038"/>
              <a:gd name="connsiteX122" fmla="*/ 43993 w 780717"/>
              <a:gd name="connsiteY122" fmla="*/ 401821 h 1208038"/>
              <a:gd name="connsiteX123" fmla="*/ 64600 w 780717"/>
              <a:gd name="connsiteY123" fmla="*/ 394094 h 1208038"/>
              <a:gd name="connsiteX124" fmla="*/ 87781 w 780717"/>
              <a:gd name="connsiteY124" fmla="*/ 386367 h 1208038"/>
              <a:gd name="connsiteX125" fmla="*/ 95509 w 780717"/>
              <a:gd name="connsiteY125" fmla="*/ 373486 h 1208038"/>
              <a:gd name="connsiteX126" fmla="*/ 59447 w 780717"/>
              <a:gd name="connsiteY126" fmla="*/ 355457 h 1208038"/>
              <a:gd name="connsiteX127" fmla="*/ 62024 w 780717"/>
              <a:gd name="connsiteY127" fmla="*/ 334851 h 1208038"/>
              <a:gd name="connsiteX128" fmla="*/ 85206 w 780717"/>
              <a:gd name="connsiteY128" fmla="*/ 316821 h 1208038"/>
              <a:gd name="connsiteX129" fmla="*/ 69750 w 780717"/>
              <a:gd name="connsiteY129" fmla="*/ 293638 h 1208038"/>
              <a:gd name="connsiteX130" fmla="*/ 67175 w 780717"/>
              <a:gd name="connsiteY130" fmla="*/ 275608 h 1208038"/>
              <a:gd name="connsiteX131" fmla="*/ 87781 w 780717"/>
              <a:gd name="connsiteY131" fmla="*/ 244699 h 1208038"/>
              <a:gd name="connsiteX132" fmla="*/ 77478 w 780717"/>
              <a:gd name="connsiteY132" fmla="*/ 234396 h 1208038"/>
              <a:gd name="connsiteX133" fmla="*/ 80054 w 780717"/>
              <a:gd name="connsiteY133" fmla="*/ 218940 h 1208038"/>
              <a:gd name="connsiteX134" fmla="*/ 72326 w 780717"/>
              <a:gd name="connsiteY134" fmla="*/ 175153 h 1208038"/>
              <a:gd name="connsiteX135" fmla="*/ 64599 w 780717"/>
              <a:gd name="connsiteY135" fmla="*/ 146819 h 1208038"/>
              <a:gd name="connsiteX136" fmla="*/ 77479 w 780717"/>
              <a:gd name="connsiteY136" fmla="*/ 131365 h 1208038"/>
              <a:gd name="connsiteX137" fmla="*/ 100660 w 780717"/>
              <a:gd name="connsiteY137" fmla="*/ 146819 h 1208038"/>
              <a:gd name="connsiteX138" fmla="*/ 123842 w 780717"/>
              <a:gd name="connsiteY138" fmla="*/ 126213 h 1208038"/>
              <a:gd name="connsiteX0" fmla="*/ 123842 w 780717"/>
              <a:gd name="connsiteY0" fmla="*/ 126213 h 1208038"/>
              <a:gd name="connsiteX1" fmla="*/ 121266 w 780717"/>
              <a:gd name="connsiteY1" fmla="*/ 162274 h 1208038"/>
              <a:gd name="connsiteX2" fmla="*/ 203691 w 780717"/>
              <a:gd name="connsiteY2" fmla="*/ 162274 h 1208038"/>
              <a:gd name="connsiteX3" fmla="*/ 358238 w 780717"/>
              <a:gd name="connsiteY3" fmla="*/ 170001 h 1208038"/>
              <a:gd name="connsiteX4" fmla="*/ 353086 w 780717"/>
              <a:gd name="connsiteY4" fmla="*/ 100455 h 1208038"/>
              <a:gd name="connsiteX5" fmla="*/ 373692 w 780717"/>
              <a:gd name="connsiteY5" fmla="*/ 87576 h 1208038"/>
              <a:gd name="connsiteX6" fmla="*/ 371117 w 780717"/>
              <a:gd name="connsiteY6" fmla="*/ 0 h 1208038"/>
              <a:gd name="connsiteX7" fmla="*/ 399450 w 780717"/>
              <a:gd name="connsiteY7" fmla="*/ 2576 h 1208038"/>
              <a:gd name="connsiteX8" fmla="*/ 448390 w 780717"/>
              <a:gd name="connsiteY8" fmla="*/ 15455 h 1208038"/>
              <a:gd name="connsiteX9" fmla="*/ 484451 w 780717"/>
              <a:gd name="connsiteY9" fmla="*/ 69546 h 1208038"/>
              <a:gd name="connsiteX10" fmla="*/ 538542 w 780717"/>
              <a:gd name="connsiteY10" fmla="*/ 74697 h 1208038"/>
              <a:gd name="connsiteX11" fmla="*/ 584906 w 780717"/>
              <a:gd name="connsiteY11" fmla="*/ 128789 h 1208038"/>
              <a:gd name="connsiteX12" fmla="*/ 592633 w 780717"/>
              <a:gd name="connsiteY12" fmla="*/ 154547 h 1208038"/>
              <a:gd name="connsiteX13" fmla="*/ 641573 w 780717"/>
              <a:gd name="connsiteY13" fmla="*/ 164850 h 1208038"/>
              <a:gd name="connsiteX14" fmla="*/ 641573 w 780717"/>
              <a:gd name="connsiteY14" fmla="*/ 164850 h 1208038"/>
              <a:gd name="connsiteX15" fmla="*/ 675058 w 780717"/>
              <a:gd name="connsiteY15" fmla="*/ 172577 h 1208038"/>
              <a:gd name="connsiteX16" fmla="*/ 698240 w 780717"/>
              <a:gd name="connsiteY16" fmla="*/ 234396 h 1208038"/>
              <a:gd name="connsiteX17" fmla="*/ 720598 w 780717"/>
              <a:gd name="connsiteY17" fmla="*/ 299174 h 1208038"/>
              <a:gd name="connsiteX18" fmla="*/ 736877 w 780717"/>
              <a:gd name="connsiteY18" fmla="*/ 329699 h 1208038"/>
              <a:gd name="connsiteX19" fmla="*/ 752331 w 780717"/>
              <a:gd name="connsiteY19" fmla="*/ 334851 h 1208038"/>
              <a:gd name="connsiteX20" fmla="*/ 757483 w 780717"/>
              <a:gd name="connsiteY20" fmla="*/ 365760 h 1208038"/>
              <a:gd name="connsiteX21" fmla="*/ 780717 w 780717"/>
              <a:gd name="connsiteY21" fmla="*/ 393708 h 1208038"/>
              <a:gd name="connsiteX22" fmla="*/ 703391 w 780717"/>
              <a:gd name="connsiteY22" fmla="*/ 430154 h 1208038"/>
              <a:gd name="connsiteX23" fmla="*/ 693088 w 780717"/>
              <a:gd name="connsiteY23" fmla="*/ 458488 h 1208038"/>
              <a:gd name="connsiteX24" fmla="*/ 705967 w 780717"/>
              <a:gd name="connsiteY24" fmla="*/ 507428 h 1208038"/>
              <a:gd name="connsiteX25" fmla="*/ 626118 w 780717"/>
              <a:gd name="connsiteY25" fmla="*/ 607883 h 1208038"/>
              <a:gd name="connsiteX26" fmla="*/ 669906 w 780717"/>
              <a:gd name="connsiteY26" fmla="*/ 615610 h 1208038"/>
              <a:gd name="connsiteX27" fmla="*/ 633846 w 780717"/>
              <a:gd name="connsiteY27" fmla="*/ 636216 h 1208038"/>
              <a:gd name="connsiteX28" fmla="*/ 662179 w 780717"/>
              <a:gd name="connsiteY28" fmla="*/ 661974 h 1208038"/>
              <a:gd name="connsiteX29" fmla="*/ 654452 w 780717"/>
              <a:gd name="connsiteY29" fmla="*/ 674853 h 1208038"/>
              <a:gd name="connsiteX30" fmla="*/ 636421 w 780717"/>
              <a:gd name="connsiteY30" fmla="*/ 672277 h 1208038"/>
              <a:gd name="connsiteX31" fmla="*/ 636421 w 780717"/>
              <a:gd name="connsiteY31" fmla="*/ 687732 h 1208038"/>
              <a:gd name="connsiteX32" fmla="*/ 608087 w 780717"/>
              <a:gd name="connsiteY32" fmla="*/ 695459 h 1208038"/>
              <a:gd name="connsiteX33" fmla="*/ 608088 w 780717"/>
              <a:gd name="connsiteY33" fmla="*/ 795914 h 1208038"/>
              <a:gd name="connsiteX34" fmla="*/ 590057 w 780717"/>
              <a:gd name="connsiteY34" fmla="*/ 806217 h 1208038"/>
              <a:gd name="connsiteX35" fmla="*/ 605512 w 780717"/>
              <a:gd name="connsiteY35" fmla="*/ 834551 h 1208038"/>
              <a:gd name="connsiteX36" fmla="*/ 597785 w 780717"/>
              <a:gd name="connsiteY36" fmla="*/ 855157 h 1208038"/>
              <a:gd name="connsiteX37" fmla="*/ 584906 w 780717"/>
              <a:gd name="connsiteY37" fmla="*/ 865460 h 1208038"/>
              <a:gd name="connsiteX38" fmla="*/ 579754 w 780717"/>
              <a:gd name="connsiteY38" fmla="*/ 950461 h 1208038"/>
              <a:gd name="connsiteX39" fmla="*/ 528239 w 780717"/>
              <a:gd name="connsiteY39" fmla="*/ 947885 h 1208038"/>
              <a:gd name="connsiteX40" fmla="*/ 520511 w 780717"/>
              <a:gd name="connsiteY40" fmla="*/ 981370 h 1208038"/>
              <a:gd name="connsiteX41" fmla="*/ 520511 w 780717"/>
              <a:gd name="connsiteY41" fmla="*/ 1022583 h 1208038"/>
              <a:gd name="connsiteX42" fmla="*/ 569451 w 780717"/>
              <a:gd name="connsiteY42" fmla="*/ 1020007 h 1208038"/>
              <a:gd name="connsiteX43" fmla="*/ 574603 w 780717"/>
              <a:gd name="connsiteY43" fmla="*/ 1048340 h 1208038"/>
              <a:gd name="connsiteX44" fmla="*/ 572027 w 780717"/>
              <a:gd name="connsiteY44" fmla="*/ 1071522 h 1208038"/>
              <a:gd name="connsiteX45" fmla="*/ 559148 w 780717"/>
              <a:gd name="connsiteY45" fmla="*/ 1086977 h 1208038"/>
              <a:gd name="connsiteX46" fmla="*/ 528239 w 780717"/>
              <a:gd name="connsiteY46" fmla="*/ 1099856 h 1208038"/>
              <a:gd name="connsiteX47" fmla="*/ 525663 w 780717"/>
              <a:gd name="connsiteY47" fmla="*/ 1107583 h 1208038"/>
              <a:gd name="connsiteX48" fmla="*/ 507633 w 780717"/>
              <a:gd name="connsiteY48" fmla="*/ 1102432 h 1208038"/>
              <a:gd name="connsiteX49" fmla="*/ 494754 w 780717"/>
              <a:gd name="connsiteY49" fmla="*/ 1105007 h 1208038"/>
              <a:gd name="connsiteX50" fmla="*/ 497329 w 780717"/>
              <a:gd name="connsiteY50" fmla="*/ 1117886 h 1208038"/>
              <a:gd name="connsiteX51" fmla="*/ 507633 w 780717"/>
              <a:gd name="connsiteY51" fmla="*/ 1133341 h 1208038"/>
              <a:gd name="connsiteX52" fmla="*/ 502481 w 780717"/>
              <a:gd name="connsiteY52" fmla="*/ 1141068 h 1208038"/>
              <a:gd name="connsiteX53" fmla="*/ 471572 w 780717"/>
              <a:gd name="connsiteY53" fmla="*/ 1135917 h 1208038"/>
              <a:gd name="connsiteX54" fmla="*/ 466420 w 780717"/>
              <a:gd name="connsiteY54" fmla="*/ 1128189 h 1208038"/>
              <a:gd name="connsiteX55" fmla="*/ 463844 w 780717"/>
              <a:gd name="connsiteY55" fmla="*/ 1120462 h 1208038"/>
              <a:gd name="connsiteX56" fmla="*/ 448390 w 780717"/>
              <a:gd name="connsiteY56" fmla="*/ 1110159 h 1208038"/>
              <a:gd name="connsiteX57" fmla="*/ 443238 w 780717"/>
              <a:gd name="connsiteY57" fmla="*/ 1105007 h 1208038"/>
              <a:gd name="connsiteX58" fmla="*/ 435511 w 780717"/>
              <a:gd name="connsiteY58" fmla="*/ 1156523 h 1208038"/>
              <a:gd name="connsiteX59" fmla="*/ 399450 w 780717"/>
              <a:gd name="connsiteY59" fmla="*/ 1153947 h 1208038"/>
              <a:gd name="connsiteX60" fmla="*/ 386571 w 780717"/>
              <a:gd name="connsiteY60" fmla="*/ 1171977 h 1208038"/>
              <a:gd name="connsiteX61" fmla="*/ 378844 w 780717"/>
              <a:gd name="connsiteY61" fmla="*/ 1197735 h 1208038"/>
              <a:gd name="connsiteX62" fmla="*/ 363389 w 780717"/>
              <a:gd name="connsiteY62" fmla="*/ 1202887 h 1208038"/>
              <a:gd name="connsiteX63" fmla="*/ 355662 w 780717"/>
              <a:gd name="connsiteY63" fmla="*/ 1205463 h 1208038"/>
              <a:gd name="connsiteX64" fmla="*/ 347935 w 780717"/>
              <a:gd name="connsiteY64" fmla="*/ 1208038 h 1208038"/>
              <a:gd name="connsiteX65" fmla="*/ 314449 w 780717"/>
              <a:gd name="connsiteY65" fmla="*/ 1205463 h 1208038"/>
              <a:gd name="connsiteX66" fmla="*/ 298995 w 780717"/>
              <a:gd name="connsiteY66" fmla="*/ 1200311 h 1208038"/>
              <a:gd name="connsiteX67" fmla="*/ 291268 w 780717"/>
              <a:gd name="connsiteY67" fmla="*/ 1197735 h 1208038"/>
              <a:gd name="connsiteX68" fmla="*/ 280964 w 780717"/>
              <a:gd name="connsiteY68" fmla="*/ 1182281 h 1208038"/>
              <a:gd name="connsiteX69" fmla="*/ 275813 w 780717"/>
              <a:gd name="connsiteY69" fmla="*/ 1174553 h 1208038"/>
              <a:gd name="connsiteX70" fmla="*/ 270661 w 780717"/>
              <a:gd name="connsiteY70" fmla="*/ 1156523 h 1208038"/>
              <a:gd name="connsiteX71" fmla="*/ 273237 w 780717"/>
              <a:gd name="connsiteY71" fmla="*/ 1146220 h 1208038"/>
              <a:gd name="connsiteX72" fmla="*/ 280964 w 780717"/>
              <a:gd name="connsiteY72" fmla="*/ 1143644 h 1208038"/>
              <a:gd name="connsiteX73" fmla="*/ 283540 w 780717"/>
              <a:gd name="connsiteY73" fmla="*/ 1135917 h 1208038"/>
              <a:gd name="connsiteX74" fmla="*/ 280964 w 780717"/>
              <a:gd name="connsiteY74" fmla="*/ 1120462 h 1208038"/>
              <a:gd name="connsiteX75" fmla="*/ 273237 w 780717"/>
              <a:gd name="connsiteY75" fmla="*/ 1117886 h 1208038"/>
              <a:gd name="connsiteX76" fmla="*/ 255207 w 780717"/>
              <a:gd name="connsiteY76" fmla="*/ 1115310 h 1208038"/>
              <a:gd name="connsiteX77" fmla="*/ 250055 w 780717"/>
              <a:gd name="connsiteY77" fmla="*/ 1107583 h 1208038"/>
              <a:gd name="connsiteX78" fmla="*/ 275813 w 780717"/>
              <a:gd name="connsiteY78" fmla="*/ 1097280 h 1208038"/>
              <a:gd name="connsiteX79" fmla="*/ 273237 w 780717"/>
              <a:gd name="connsiteY79" fmla="*/ 1084401 h 1208038"/>
              <a:gd name="connsiteX80" fmla="*/ 252631 w 780717"/>
              <a:gd name="connsiteY80" fmla="*/ 1066371 h 1208038"/>
              <a:gd name="connsiteX81" fmla="*/ 237176 w 780717"/>
              <a:gd name="connsiteY81" fmla="*/ 1061219 h 1208038"/>
              <a:gd name="connsiteX82" fmla="*/ 213994 w 780717"/>
              <a:gd name="connsiteY82" fmla="*/ 1068947 h 1208038"/>
              <a:gd name="connsiteX83" fmla="*/ 213994 w 780717"/>
              <a:gd name="connsiteY83" fmla="*/ 1071522 h 1208038"/>
              <a:gd name="connsiteX84" fmla="*/ 162479 w 780717"/>
              <a:gd name="connsiteY84" fmla="*/ 1076674 h 1208038"/>
              <a:gd name="connsiteX85" fmla="*/ 167630 w 780717"/>
              <a:gd name="connsiteY85" fmla="*/ 1058643 h 1208038"/>
              <a:gd name="connsiteX86" fmla="*/ 154751 w 780717"/>
              <a:gd name="connsiteY86" fmla="*/ 1001976 h 1208038"/>
              <a:gd name="connsiteX87" fmla="*/ 167630 w 780717"/>
              <a:gd name="connsiteY87" fmla="*/ 978794 h 1208038"/>
              <a:gd name="connsiteX88" fmla="*/ 190813 w 780717"/>
              <a:gd name="connsiteY88" fmla="*/ 940158 h 1208038"/>
              <a:gd name="connsiteX89" fmla="*/ 198540 w 780717"/>
              <a:gd name="connsiteY89" fmla="*/ 891218 h 1208038"/>
              <a:gd name="connsiteX90" fmla="*/ 201115 w 780717"/>
              <a:gd name="connsiteY90" fmla="*/ 875763 h 1208038"/>
              <a:gd name="connsiteX91" fmla="*/ 198540 w 780717"/>
              <a:gd name="connsiteY91" fmla="*/ 857733 h 1208038"/>
              <a:gd name="connsiteX92" fmla="*/ 193388 w 780717"/>
              <a:gd name="connsiteY92" fmla="*/ 850006 h 1208038"/>
              <a:gd name="connsiteX93" fmla="*/ 185661 w 780717"/>
              <a:gd name="connsiteY93" fmla="*/ 847430 h 1208038"/>
              <a:gd name="connsiteX94" fmla="*/ 144448 w 780717"/>
              <a:gd name="connsiteY94" fmla="*/ 834551 h 1208038"/>
              <a:gd name="connsiteX95" fmla="*/ 149600 w 780717"/>
              <a:gd name="connsiteY95" fmla="*/ 826824 h 1208038"/>
              <a:gd name="connsiteX96" fmla="*/ 154751 w 780717"/>
              <a:gd name="connsiteY96" fmla="*/ 813945 h 1208038"/>
              <a:gd name="connsiteX97" fmla="*/ 165055 w 780717"/>
              <a:gd name="connsiteY97" fmla="*/ 790763 h 1208038"/>
              <a:gd name="connsiteX98" fmla="*/ 167630 w 780717"/>
              <a:gd name="connsiteY98" fmla="*/ 783036 h 1208038"/>
              <a:gd name="connsiteX99" fmla="*/ 170206 w 780717"/>
              <a:gd name="connsiteY99" fmla="*/ 775308 h 1208038"/>
              <a:gd name="connsiteX100" fmla="*/ 159903 w 780717"/>
              <a:gd name="connsiteY100" fmla="*/ 752126 h 1208038"/>
              <a:gd name="connsiteX101" fmla="*/ 149600 w 780717"/>
              <a:gd name="connsiteY101" fmla="*/ 736671 h 1208038"/>
              <a:gd name="connsiteX102" fmla="*/ 118691 w 780717"/>
              <a:gd name="connsiteY102" fmla="*/ 731520 h 1208038"/>
              <a:gd name="connsiteX103" fmla="*/ 103237 w 780717"/>
              <a:gd name="connsiteY103" fmla="*/ 700611 h 1208038"/>
              <a:gd name="connsiteX104" fmla="*/ 110963 w 780717"/>
              <a:gd name="connsiteY104" fmla="*/ 667125 h 1208038"/>
              <a:gd name="connsiteX105" fmla="*/ 128994 w 780717"/>
              <a:gd name="connsiteY105" fmla="*/ 649095 h 1208038"/>
              <a:gd name="connsiteX106" fmla="*/ 118691 w 780717"/>
              <a:gd name="connsiteY106" fmla="*/ 636216 h 1208038"/>
              <a:gd name="connsiteX107" fmla="*/ 77479 w 780717"/>
              <a:gd name="connsiteY107" fmla="*/ 628489 h 1208038"/>
              <a:gd name="connsiteX108" fmla="*/ 85205 w 780717"/>
              <a:gd name="connsiteY108" fmla="*/ 605307 h 1208038"/>
              <a:gd name="connsiteX109" fmla="*/ 110963 w 780717"/>
              <a:gd name="connsiteY109" fmla="*/ 600155 h 1208038"/>
              <a:gd name="connsiteX110" fmla="*/ 118691 w 780717"/>
              <a:gd name="connsiteY110" fmla="*/ 574399 h 1208038"/>
              <a:gd name="connsiteX111" fmla="*/ 90357 w 780717"/>
              <a:gd name="connsiteY111" fmla="*/ 571822 h 1208038"/>
              <a:gd name="connsiteX112" fmla="*/ 103236 w 780717"/>
              <a:gd name="connsiteY112" fmla="*/ 538337 h 1208038"/>
              <a:gd name="connsiteX113" fmla="*/ 80055 w 780717"/>
              <a:gd name="connsiteY113" fmla="*/ 543488 h 1208038"/>
              <a:gd name="connsiteX114" fmla="*/ 59448 w 780717"/>
              <a:gd name="connsiteY114" fmla="*/ 561519 h 1208038"/>
              <a:gd name="connsiteX115" fmla="*/ 49145 w 780717"/>
              <a:gd name="connsiteY115" fmla="*/ 540913 h 1208038"/>
              <a:gd name="connsiteX116" fmla="*/ 38842 w 780717"/>
              <a:gd name="connsiteY116" fmla="*/ 525458 h 1208038"/>
              <a:gd name="connsiteX117" fmla="*/ 31115 w 780717"/>
              <a:gd name="connsiteY117" fmla="*/ 499700 h 1208038"/>
              <a:gd name="connsiteX118" fmla="*/ 13084 w 780717"/>
              <a:gd name="connsiteY118" fmla="*/ 486821 h 1208038"/>
              <a:gd name="connsiteX119" fmla="*/ 205 w 780717"/>
              <a:gd name="connsiteY119" fmla="*/ 455913 h 1208038"/>
              <a:gd name="connsiteX120" fmla="*/ 20811 w 780717"/>
              <a:gd name="connsiteY120" fmla="*/ 448185 h 1208038"/>
              <a:gd name="connsiteX121" fmla="*/ 25963 w 780717"/>
              <a:gd name="connsiteY121" fmla="*/ 409548 h 1208038"/>
              <a:gd name="connsiteX122" fmla="*/ 43993 w 780717"/>
              <a:gd name="connsiteY122" fmla="*/ 401821 h 1208038"/>
              <a:gd name="connsiteX123" fmla="*/ 64600 w 780717"/>
              <a:gd name="connsiteY123" fmla="*/ 394094 h 1208038"/>
              <a:gd name="connsiteX124" fmla="*/ 87781 w 780717"/>
              <a:gd name="connsiteY124" fmla="*/ 386367 h 1208038"/>
              <a:gd name="connsiteX125" fmla="*/ 95509 w 780717"/>
              <a:gd name="connsiteY125" fmla="*/ 373486 h 1208038"/>
              <a:gd name="connsiteX126" fmla="*/ 59447 w 780717"/>
              <a:gd name="connsiteY126" fmla="*/ 355457 h 1208038"/>
              <a:gd name="connsiteX127" fmla="*/ 62024 w 780717"/>
              <a:gd name="connsiteY127" fmla="*/ 334851 h 1208038"/>
              <a:gd name="connsiteX128" fmla="*/ 85206 w 780717"/>
              <a:gd name="connsiteY128" fmla="*/ 316821 h 1208038"/>
              <a:gd name="connsiteX129" fmla="*/ 69750 w 780717"/>
              <a:gd name="connsiteY129" fmla="*/ 293638 h 1208038"/>
              <a:gd name="connsiteX130" fmla="*/ 67175 w 780717"/>
              <a:gd name="connsiteY130" fmla="*/ 275608 h 1208038"/>
              <a:gd name="connsiteX131" fmla="*/ 87781 w 780717"/>
              <a:gd name="connsiteY131" fmla="*/ 244699 h 1208038"/>
              <a:gd name="connsiteX132" fmla="*/ 77478 w 780717"/>
              <a:gd name="connsiteY132" fmla="*/ 234396 h 1208038"/>
              <a:gd name="connsiteX133" fmla="*/ 80054 w 780717"/>
              <a:gd name="connsiteY133" fmla="*/ 218940 h 1208038"/>
              <a:gd name="connsiteX134" fmla="*/ 72326 w 780717"/>
              <a:gd name="connsiteY134" fmla="*/ 175153 h 1208038"/>
              <a:gd name="connsiteX135" fmla="*/ 64599 w 780717"/>
              <a:gd name="connsiteY135" fmla="*/ 146819 h 1208038"/>
              <a:gd name="connsiteX136" fmla="*/ 77479 w 780717"/>
              <a:gd name="connsiteY136" fmla="*/ 131365 h 1208038"/>
              <a:gd name="connsiteX137" fmla="*/ 100660 w 780717"/>
              <a:gd name="connsiteY137" fmla="*/ 146819 h 1208038"/>
              <a:gd name="connsiteX138" fmla="*/ 123842 w 780717"/>
              <a:gd name="connsiteY138" fmla="*/ 126213 h 1208038"/>
              <a:gd name="connsiteX0" fmla="*/ 123842 w 780717"/>
              <a:gd name="connsiteY0" fmla="*/ 126213 h 1208038"/>
              <a:gd name="connsiteX1" fmla="*/ 121266 w 780717"/>
              <a:gd name="connsiteY1" fmla="*/ 162274 h 1208038"/>
              <a:gd name="connsiteX2" fmla="*/ 203691 w 780717"/>
              <a:gd name="connsiteY2" fmla="*/ 162274 h 1208038"/>
              <a:gd name="connsiteX3" fmla="*/ 358238 w 780717"/>
              <a:gd name="connsiteY3" fmla="*/ 170001 h 1208038"/>
              <a:gd name="connsiteX4" fmla="*/ 353086 w 780717"/>
              <a:gd name="connsiteY4" fmla="*/ 100455 h 1208038"/>
              <a:gd name="connsiteX5" fmla="*/ 373692 w 780717"/>
              <a:gd name="connsiteY5" fmla="*/ 87576 h 1208038"/>
              <a:gd name="connsiteX6" fmla="*/ 371117 w 780717"/>
              <a:gd name="connsiteY6" fmla="*/ 0 h 1208038"/>
              <a:gd name="connsiteX7" fmla="*/ 399450 w 780717"/>
              <a:gd name="connsiteY7" fmla="*/ 2576 h 1208038"/>
              <a:gd name="connsiteX8" fmla="*/ 448390 w 780717"/>
              <a:gd name="connsiteY8" fmla="*/ 15455 h 1208038"/>
              <a:gd name="connsiteX9" fmla="*/ 484451 w 780717"/>
              <a:gd name="connsiteY9" fmla="*/ 69546 h 1208038"/>
              <a:gd name="connsiteX10" fmla="*/ 538542 w 780717"/>
              <a:gd name="connsiteY10" fmla="*/ 74697 h 1208038"/>
              <a:gd name="connsiteX11" fmla="*/ 584906 w 780717"/>
              <a:gd name="connsiteY11" fmla="*/ 128789 h 1208038"/>
              <a:gd name="connsiteX12" fmla="*/ 592633 w 780717"/>
              <a:gd name="connsiteY12" fmla="*/ 154547 h 1208038"/>
              <a:gd name="connsiteX13" fmla="*/ 641573 w 780717"/>
              <a:gd name="connsiteY13" fmla="*/ 164850 h 1208038"/>
              <a:gd name="connsiteX14" fmla="*/ 641573 w 780717"/>
              <a:gd name="connsiteY14" fmla="*/ 164850 h 1208038"/>
              <a:gd name="connsiteX15" fmla="*/ 675058 w 780717"/>
              <a:gd name="connsiteY15" fmla="*/ 172577 h 1208038"/>
              <a:gd name="connsiteX16" fmla="*/ 710295 w 780717"/>
              <a:gd name="connsiteY16" fmla="*/ 225355 h 1208038"/>
              <a:gd name="connsiteX17" fmla="*/ 720598 w 780717"/>
              <a:gd name="connsiteY17" fmla="*/ 299174 h 1208038"/>
              <a:gd name="connsiteX18" fmla="*/ 736877 w 780717"/>
              <a:gd name="connsiteY18" fmla="*/ 329699 h 1208038"/>
              <a:gd name="connsiteX19" fmla="*/ 752331 w 780717"/>
              <a:gd name="connsiteY19" fmla="*/ 334851 h 1208038"/>
              <a:gd name="connsiteX20" fmla="*/ 757483 w 780717"/>
              <a:gd name="connsiteY20" fmla="*/ 365760 h 1208038"/>
              <a:gd name="connsiteX21" fmla="*/ 780717 w 780717"/>
              <a:gd name="connsiteY21" fmla="*/ 393708 h 1208038"/>
              <a:gd name="connsiteX22" fmla="*/ 703391 w 780717"/>
              <a:gd name="connsiteY22" fmla="*/ 430154 h 1208038"/>
              <a:gd name="connsiteX23" fmla="*/ 693088 w 780717"/>
              <a:gd name="connsiteY23" fmla="*/ 458488 h 1208038"/>
              <a:gd name="connsiteX24" fmla="*/ 705967 w 780717"/>
              <a:gd name="connsiteY24" fmla="*/ 507428 h 1208038"/>
              <a:gd name="connsiteX25" fmla="*/ 626118 w 780717"/>
              <a:gd name="connsiteY25" fmla="*/ 607883 h 1208038"/>
              <a:gd name="connsiteX26" fmla="*/ 669906 w 780717"/>
              <a:gd name="connsiteY26" fmla="*/ 615610 h 1208038"/>
              <a:gd name="connsiteX27" fmla="*/ 633846 w 780717"/>
              <a:gd name="connsiteY27" fmla="*/ 636216 h 1208038"/>
              <a:gd name="connsiteX28" fmla="*/ 662179 w 780717"/>
              <a:gd name="connsiteY28" fmla="*/ 661974 h 1208038"/>
              <a:gd name="connsiteX29" fmla="*/ 654452 w 780717"/>
              <a:gd name="connsiteY29" fmla="*/ 674853 h 1208038"/>
              <a:gd name="connsiteX30" fmla="*/ 636421 w 780717"/>
              <a:gd name="connsiteY30" fmla="*/ 672277 h 1208038"/>
              <a:gd name="connsiteX31" fmla="*/ 636421 w 780717"/>
              <a:gd name="connsiteY31" fmla="*/ 687732 h 1208038"/>
              <a:gd name="connsiteX32" fmla="*/ 608087 w 780717"/>
              <a:gd name="connsiteY32" fmla="*/ 695459 h 1208038"/>
              <a:gd name="connsiteX33" fmla="*/ 608088 w 780717"/>
              <a:gd name="connsiteY33" fmla="*/ 795914 h 1208038"/>
              <a:gd name="connsiteX34" fmla="*/ 590057 w 780717"/>
              <a:gd name="connsiteY34" fmla="*/ 806217 h 1208038"/>
              <a:gd name="connsiteX35" fmla="*/ 605512 w 780717"/>
              <a:gd name="connsiteY35" fmla="*/ 834551 h 1208038"/>
              <a:gd name="connsiteX36" fmla="*/ 597785 w 780717"/>
              <a:gd name="connsiteY36" fmla="*/ 855157 h 1208038"/>
              <a:gd name="connsiteX37" fmla="*/ 584906 w 780717"/>
              <a:gd name="connsiteY37" fmla="*/ 865460 h 1208038"/>
              <a:gd name="connsiteX38" fmla="*/ 579754 w 780717"/>
              <a:gd name="connsiteY38" fmla="*/ 950461 h 1208038"/>
              <a:gd name="connsiteX39" fmla="*/ 528239 w 780717"/>
              <a:gd name="connsiteY39" fmla="*/ 947885 h 1208038"/>
              <a:gd name="connsiteX40" fmla="*/ 520511 w 780717"/>
              <a:gd name="connsiteY40" fmla="*/ 981370 h 1208038"/>
              <a:gd name="connsiteX41" fmla="*/ 520511 w 780717"/>
              <a:gd name="connsiteY41" fmla="*/ 1022583 h 1208038"/>
              <a:gd name="connsiteX42" fmla="*/ 569451 w 780717"/>
              <a:gd name="connsiteY42" fmla="*/ 1020007 h 1208038"/>
              <a:gd name="connsiteX43" fmla="*/ 574603 w 780717"/>
              <a:gd name="connsiteY43" fmla="*/ 1048340 h 1208038"/>
              <a:gd name="connsiteX44" fmla="*/ 572027 w 780717"/>
              <a:gd name="connsiteY44" fmla="*/ 1071522 h 1208038"/>
              <a:gd name="connsiteX45" fmla="*/ 559148 w 780717"/>
              <a:gd name="connsiteY45" fmla="*/ 1086977 h 1208038"/>
              <a:gd name="connsiteX46" fmla="*/ 528239 w 780717"/>
              <a:gd name="connsiteY46" fmla="*/ 1099856 h 1208038"/>
              <a:gd name="connsiteX47" fmla="*/ 525663 w 780717"/>
              <a:gd name="connsiteY47" fmla="*/ 1107583 h 1208038"/>
              <a:gd name="connsiteX48" fmla="*/ 507633 w 780717"/>
              <a:gd name="connsiteY48" fmla="*/ 1102432 h 1208038"/>
              <a:gd name="connsiteX49" fmla="*/ 494754 w 780717"/>
              <a:gd name="connsiteY49" fmla="*/ 1105007 h 1208038"/>
              <a:gd name="connsiteX50" fmla="*/ 497329 w 780717"/>
              <a:gd name="connsiteY50" fmla="*/ 1117886 h 1208038"/>
              <a:gd name="connsiteX51" fmla="*/ 507633 w 780717"/>
              <a:gd name="connsiteY51" fmla="*/ 1133341 h 1208038"/>
              <a:gd name="connsiteX52" fmla="*/ 502481 w 780717"/>
              <a:gd name="connsiteY52" fmla="*/ 1141068 h 1208038"/>
              <a:gd name="connsiteX53" fmla="*/ 471572 w 780717"/>
              <a:gd name="connsiteY53" fmla="*/ 1135917 h 1208038"/>
              <a:gd name="connsiteX54" fmla="*/ 466420 w 780717"/>
              <a:gd name="connsiteY54" fmla="*/ 1128189 h 1208038"/>
              <a:gd name="connsiteX55" fmla="*/ 463844 w 780717"/>
              <a:gd name="connsiteY55" fmla="*/ 1120462 h 1208038"/>
              <a:gd name="connsiteX56" fmla="*/ 448390 w 780717"/>
              <a:gd name="connsiteY56" fmla="*/ 1110159 h 1208038"/>
              <a:gd name="connsiteX57" fmla="*/ 443238 w 780717"/>
              <a:gd name="connsiteY57" fmla="*/ 1105007 h 1208038"/>
              <a:gd name="connsiteX58" fmla="*/ 435511 w 780717"/>
              <a:gd name="connsiteY58" fmla="*/ 1156523 h 1208038"/>
              <a:gd name="connsiteX59" fmla="*/ 399450 w 780717"/>
              <a:gd name="connsiteY59" fmla="*/ 1153947 h 1208038"/>
              <a:gd name="connsiteX60" fmla="*/ 386571 w 780717"/>
              <a:gd name="connsiteY60" fmla="*/ 1171977 h 1208038"/>
              <a:gd name="connsiteX61" fmla="*/ 378844 w 780717"/>
              <a:gd name="connsiteY61" fmla="*/ 1197735 h 1208038"/>
              <a:gd name="connsiteX62" fmla="*/ 363389 w 780717"/>
              <a:gd name="connsiteY62" fmla="*/ 1202887 h 1208038"/>
              <a:gd name="connsiteX63" fmla="*/ 355662 w 780717"/>
              <a:gd name="connsiteY63" fmla="*/ 1205463 h 1208038"/>
              <a:gd name="connsiteX64" fmla="*/ 347935 w 780717"/>
              <a:gd name="connsiteY64" fmla="*/ 1208038 h 1208038"/>
              <a:gd name="connsiteX65" fmla="*/ 314449 w 780717"/>
              <a:gd name="connsiteY65" fmla="*/ 1205463 h 1208038"/>
              <a:gd name="connsiteX66" fmla="*/ 298995 w 780717"/>
              <a:gd name="connsiteY66" fmla="*/ 1200311 h 1208038"/>
              <a:gd name="connsiteX67" fmla="*/ 291268 w 780717"/>
              <a:gd name="connsiteY67" fmla="*/ 1197735 h 1208038"/>
              <a:gd name="connsiteX68" fmla="*/ 280964 w 780717"/>
              <a:gd name="connsiteY68" fmla="*/ 1182281 h 1208038"/>
              <a:gd name="connsiteX69" fmla="*/ 275813 w 780717"/>
              <a:gd name="connsiteY69" fmla="*/ 1174553 h 1208038"/>
              <a:gd name="connsiteX70" fmla="*/ 270661 w 780717"/>
              <a:gd name="connsiteY70" fmla="*/ 1156523 h 1208038"/>
              <a:gd name="connsiteX71" fmla="*/ 273237 w 780717"/>
              <a:gd name="connsiteY71" fmla="*/ 1146220 h 1208038"/>
              <a:gd name="connsiteX72" fmla="*/ 280964 w 780717"/>
              <a:gd name="connsiteY72" fmla="*/ 1143644 h 1208038"/>
              <a:gd name="connsiteX73" fmla="*/ 283540 w 780717"/>
              <a:gd name="connsiteY73" fmla="*/ 1135917 h 1208038"/>
              <a:gd name="connsiteX74" fmla="*/ 280964 w 780717"/>
              <a:gd name="connsiteY74" fmla="*/ 1120462 h 1208038"/>
              <a:gd name="connsiteX75" fmla="*/ 273237 w 780717"/>
              <a:gd name="connsiteY75" fmla="*/ 1117886 h 1208038"/>
              <a:gd name="connsiteX76" fmla="*/ 255207 w 780717"/>
              <a:gd name="connsiteY76" fmla="*/ 1115310 h 1208038"/>
              <a:gd name="connsiteX77" fmla="*/ 250055 w 780717"/>
              <a:gd name="connsiteY77" fmla="*/ 1107583 h 1208038"/>
              <a:gd name="connsiteX78" fmla="*/ 275813 w 780717"/>
              <a:gd name="connsiteY78" fmla="*/ 1097280 h 1208038"/>
              <a:gd name="connsiteX79" fmla="*/ 273237 w 780717"/>
              <a:gd name="connsiteY79" fmla="*/ 1084401 h 1208038"/>
              <a:gd name="connsiteX80" fmla="*/ 252631 w 780717"/>
              <a:gd name="connsiteY80" fmla="*/ 1066371 h 1208038"/>
              <a:gd name="connsiteX81" fmla="*/ 237176 w 780717"/>
              <a:gd name="connsiteY81" fmla="*/ 1061219 h 1208038"/>
              <a:gd name="connsiteX82" fmla="*/ 213994 w 780717"/>
              <a:gd name="connsiteY82" fmla="*/ 1068947 h 1208038"/>
              <a:gd name="connsiteX83" fmla="*/ 213994 w 780717"/>
              <a:gd name="connsiteY83" fmla="*/ 1071522 h 1208038"/>
              <a:gd name="connsiteX84" fmla="*/ 162479 w 780717"/>
              <a:gd name="connsiteY84" fmla="*/ 1076674 h 1208038"/>
              <a:gd name="connsiteX85" fmla="*/ 167630 w 780717"/>
              <a:gd name="connsiteY85" fmla="*/ 1058643 h 1208038"/>
              <a:gd name="connsiteX86" fmla="*/ 154751 w 780717"/>
              <a:gd name="connsiteY86" fmla="*/ 1001976 h 1208038"/>
              <a:gd name="connsiteX87" fmla="*/ 167630 w 780717"/>
              <a:gd name="connsiteY87" fmla="*/ 978794 h 1208038"/>
              <a:gd name="connsiteX88" fmla="*/ 190813 w 780717"/>
              <a:gd name="connsiteY88" fmla="*/ 940158 h 1208038"/>
              <a:gd name="connsiteX89" fmla="*/ 198540 w 780717"/>
              <a:gd name="connsiteY89" fmla="*/ 891218 h 1208038"/>
              <a:gd name="connsiteX90" fmla="*/ 201115 w 780717"/>
              <a:gd name="connsiteY90" fmla="*/ 875763 h 1208038"/>
              <a:gd name="connsiteX91" fmla="*/ 198540 w 780717"/>
              <a:gd name="connsiteY91" fmla="*/ 857733 h 1208038"/>
              <a:gd name="connsiteX92" fmla="*/ 193388 w 780717"/>
              <a:gd name="connsiteY92" fmla="*/ 850006 h 1208038"/>
              <a:gd name="connsiteX93" fmla="*/ 185661 w 780717"/>
              <a:gd name="connsiteY93" fmla="*/ 847430 h 1208038"/>
              <a:gd name="connsiteX94" fmla="*/ 144448 w 780717"/>
              <a:gd name="connsiteY94" fmla="*/ 834551 h 1208038"/>
              <a:gd name="connsiteX95" fmla="*/ 149600 w 780717"/>
              <a:gd name="connsiteY95" fmla="*/ 826824 h 1208038"/>
              <a:gd name="connsiteX96" fmla="*/ 154751 w 780717"/>
              <a:gd name="connsiteY96" fmla="*/ 813945 h 1208038"/>
              <a:gd name="connsiteX97" fmla="*/ 165055 w 780717"/>
              <a:gd name="connsiteY97" fmla="*/ 790763 h 1208038"/>
              <a:gd name="connsiteX98" fmla="*/ 167630 w 780717"/>
              <a:gd name="connsiteY98" fmla="*/ 783036 h 1208038"/>
              <a:gd name="connsiteX99" fmla="*/ 170206 w 780717"/>
              <a:gd name="connsiteY99" fmla="*/ 775308 h 1208038"/>
              <a:gd name="connsiteX100" fmla="*/ 159903 w 780717"/>
              <a:gd name="connsiteY100" fmla="*/ 752126 h 1208038"/>
              <a:gd name="connsiteX101" fmla="*/ 149600 w 780717"/>
              <a:gd name="connsiteY101" fmla="*/ 736671 h 1208038"/>
              <a:gd name="connsiteX102" fmla="*/ 118691 w 780717"/>
              <a:gd name="connsiteY102" fmla="*/ 731520 h 1208038"/>
              <a:gd name="connsiteX103" fmla="*/ 103237 w 780717"/>
              <a:gd name="connsiteY103" fmla="*/ 700611 h 1208038"/>
              <a:gd name="connsiteX104" fmla="*/ 110963 w 780717"/>
              <a:gd name="connsiteY104" fmla="*/ 667125 h 1208038"/>
              <a:gd name="connsiteX105" fmla="*/ 128994 w 780717"/>
              <a:gd name="connsiteY105" fmla="*/ 649095 h 1208038"/>
              <a:gd name="connsiteX106" fmla="*/ 118691 w 780717"/>
              <a:gd name="connsiteY106" fmla="*/ 636216 h 1208038"/>
              <a:gd name="connsiteX107" fmla="*/ 77479 w 780717"/>
              <a:gd name="connsiteY107" fmla="*/ 628489 h 1208038"/>
              <a:gd name="connsiteX108" fmla="*/ 85205 w 780717"/>
              <a:gd name="connsiteY108" fmla="*/ 605307 h 1208038"/>
              <a:gd name="connsiteX109" fmla="*/ 110963 w 780717"/>
              <a:gd name="connsiteY109" fmla="*/ 600155 h 1208038"/>
              <a:gd name="connsiteX110" fmla="*/ 118691 w 780717"/>
              <a:gd name="connsiteY110" fmla="*/ 574399 h 1208038"/>
              <a:gd name="connsiteX111" fmla="*/ 90357 w 780717"/>
              <a:gd name="connsiteY111" fmla="*/ 571822 h 1208038"/>
              <a:gd name="connsiteX112" fmla="*/ 103236 w 780717"/>
              <a:gd name="connsiteY112" fmla="*/ 538337 h 1208038"/>
              <a:gd name="connsiteX113" fmla="*/ 80055 w 780717"/>
              <a:gd name="connsiteY113" fmla="*/ 543488 h 1208038"/>
              <a:gd name="connsiteX114" fmla="*/ 59448 w 780717"/>
              <a:gd name="connsiteY114" fmla="*/ 561519 h 1208038"/>
              <a:gd name="connsiteX115" fmla="*/ 49145 w 780717"/>
              <a:gd name="connsiteY115" fmla="*/ 540913 h 1208038"/>
              <a:gd name="connsiteX116" fmla="*/ 38842 w 780717"/>
              <a:gd name="connsiteY116" fmla="*/ 525458 h 1208038"/>
              <a:gd name="connsiteX117" fmla="*/ 31115 w 780717"/>
              <a:gd name="connsiteY117" fmla="*/ 499700 h 1208038"/>
              <a:gd name="connsiteX118" fmla="*/ 13084 w 780717"/>
              <a:gd name="connsiteY118" fmla="*/ 486821 h 1208038"/>
              <a:gd name="connsiteX119" fmla="*/ 205 w 780717"/>
              <a:gd name="connsiteY119" fmla="*/ 455913 h 1208038"/>
              <a:gd name="connsiteX120" fmla="*/ 20811 w 780717"/>
              <a:gd name="connsiteY120" fmla="*/ 448185 h 1208038"/>
              <a:gd name="connsiteX121" fmla="*/ 25963 w 780717"/>
              <a:gd name="connsiteY121" fmla="*/ 409548 h 1208038"/>
              <a:gd name="connsiteX122" fmla="*/ 43993 w 780717"/>
              <a:gd name="connsiteY122" fmla="*/ 401821 h 1208038"/>
              <a:gd name="connsiteX123" fmla="*/ 64600 w 780717"/>
              <a:gd name="connsiteY123" fmla="*/ 394094 h 1208038"/>
              <a:gd name="connsiteX124" fmla="*/ 87781 w 780717"/>
              <a:gd name="connsiteY124" fmla="*/ 386367 h 1208038"/>
              <a:gd name="connsiteX125" fmla="*/ 95509 w 780717"/>
              <a:gd name="connsiteY125" fmla="*/ 373486 h 1208038"/>
              <a:gd name="connsiteX126" fmla="*/ 59447 w 780717"/>
              <a:gd name="connsiteY126" fmla="*/ 355457 h 1208038"/>
              <a:gd name="connsiteX127" fmla="*/ 62024 w 780717"/>
              <a:gd name="connsiteY127" fmla="*/ 334851 h 1208038"/>
              <a:gd name="connsiteX128" fmla="*/ 85206 w 780717"/>
              <a:gd name="connsiteY128" fmla="*/ 316821 h 1208038"/>
              <a:gd name="connsiteX129" fmla="*/ 69750 w 780717"/>
              <a:gd name="connsiteY129" fmla="*/ 293638 h 1208038"/>
              <a:gd name="connsiteX130" fmla="*/ 67175 w 780717"/>
              <a:gd name="connsiteY130" fmla="*/ 275608 h 1208038"/>
              <a:gd name="connsiteX131" fmla="*/ 87781 w 780717"/>
              <a:gd name="connsiteY131" fmla="*/ 244699 h 1208038"/>
              <a:gd name="connsiteX132" fmla="*/ 77478 w 780717"/>
              <a:gd name="connsiteY132" fmla="*/ 234396 h 1208038"/>
              <a:gd name="connsiteX133" fmla="*/ 80054 w 780717"/>
              <a:gd name="connsiteY133" fmla="*/ 218940 h 1208038"/>
              <a:gd name="connsiteX134" fmla="*/ 72326 w 780717"/>
              <a:gd name="connsiteY134" fmla="*/ 175153 h 1208038"/>
              <a:gd name="connsiteX135" fmla="*/ 64599 w 780717"/>
              <a:gd name="connsiteY135" fmla="*/ 146819 h 1208038"/>
              <a:gd name="connsiteX136" fmla="*/ 77479 w 780717"/>
              <a:gd name="connsiteY136" fmla="*/ 131365 h 1208038"/>
              <a:gd name="connsiteX137" fmla="*/ 100660 w 780717"/>
              <a:gd name="connsiteY137" fmla="*/ 146819 h 1208038"/>
              <a:gd name="connsiteX138" fmla="*/ 123842 w 780717"/>
              <a:gd name="connsiteY138" fmla="*/ 126213 h 1208038"/>
              <a:gd name="connsiteX0" fmla="*/ 123842 w 780717"/>
              <a:gd name="connsiteY0" fmla="*/ 126213 h 1208038"/>
              <a:gd name="connsiteX1" fmla="*/ 121266 w 780717"/>
              <a:gd name="connsiteY1" fmla="*/ 162274 h 1208038"/>
              <a:gd name="connsiteX2" fmla="*/ 203691 w 780717"/>
              <a:gd name="connsiteY2" fmla="*/ 162274 h 1208038"/>
              <a:gd name="connsiteX3" fmla="*/ 358238 w 780717"/>
              <a:gd name="connsiteY3" fmla="*/ 170001 h 1208038"/>
              <a:gd name="connsiteX4" fmla="*/ 353086 w 780717"/>
              <a:gd name="connsiteY4" fmla="*/ 100455 h 1208038"/>
              <a:gd name="connsiteX5" fmla="*/ 373692 w 780717"/>
              <a:gd name="connsiteY5" fmla="*/ 87576 h 1208038"/>
              <a:gd name="connsiteX6" fmla="*/ 371117 w 780717"/>
              <a:gd name="connsiteY6" fmla="*/ 0 h 1208038"/>
              <a:gd name="connsiteX7" fmla="*/ 399450 w 780717"/>
              <a:gd name="connsiteY7" fmla="*/ 2576 h 1208038"/>
              <a:gd name="connsiteX8" fmla="*/ 448390 w 780717"/>
              <a:gd name="connsiteY8" fmla="*/ 15455 h 1208038"/>
              <a:gd name="connsiteX9" fmla="*/ 484451 w 780717"/>
              <a:gd name="connsiteY9" fmla="*/ 69546 h 1208038"/>
              <a:gd name="connsiteX10" fmla="*/ 538542 w 780717"/>
              <a:gd name="connsiteY10" fmla="*/ 74697 h 1208038"/>
              <a:gd name="connsiteX11" fmla="*/ 584906 w 780717"/>
              <a:gd name="connsiteY11" fmla="*/ 128789 h 1208038"/>
              <a:gd name="connsiteX12" fmla="*/ 592633 w 780717"/>
              <a:gd name="connsiteY12" fmla="*/ 154547 h 1208038"/>
              <a:gd name="connsiteX13" fmla="*/ 641573 w 780717"/>
              <a:gd name="connsiteY13" fmla="*/ 164850 h 1208038"/>
              <a:gd name="connsiteX14" fmla="*/ 641573 w 780717"/>
              <a:gd name="connsiteY14" fmla="*/ 164850 h 1208038"/>
              <a:gd name="connsiteX15" fmla="*/ 675059 w 780717"/>
              <a:gd name="connsiteY15" fmla="*/ 163535 h 1208038"/>
              <a:gd name="connsiteX16" fmla="*/ 710295 w 780717"/>
              <a:gd name="connsiteY16" fmla="*/ 225355 h 1208038"/>
              <a:gd name="connsiteX17" fmla="*/ 720598 w 780717"/>
              <a:gd name="connsiteY17" fmla="*/ 299174 h 1208038"/>
              <a:gd name="connsiteX18" fmla="*/ 736877 w 780717"/>
              <a:gd name="connsiteY18" fmla="*/ 329699 h 1208038"/>
              <a:gd name="connsiteX19" fmla="*/ 752331 w 780717"/>
              <a:gd name="connsiteY19" fmla="*/ 334851 h 1208038"/>
              <a:gd name="connsiteX20" fmla="*/ 757483 w 780717"/>
              <a:gd name="connsiteY20" fmla="*/ 365760 h 1208038"/>
              <a:gd name="connsiteX21" fmla="*/ 780717 w 780717"/>
              <a:gd name="connsiteY21" fmla="*/ 393708 h 1208038"/>
              <a:gd name="connsiteX22" fmla="*/ 703391 w 780717"/>
              <a:gd name="connsiteY22" fmla="*/ 430154 h 1208038"/>
              <a:gd name="connsiteX23" fmla="*/ 693088 w 780717"/>
              <a:gd name="connsiteY23" fmla="*/ 458488 h 1208038"/>
              <a:gd name="connsiteX24" fmla="*/ 705967 w 780717"/>
              <a:gd name="connsiteY24" fmla="*/ 507428 h 1208038"/>
              <a:gd name="connsiteX25" fmla="*/ 626118 w 780717"/>
              <a:gd name="connsiteY25" fmla="*/ 607883 h 1208038"/>
              <a:gd name="connsiteX26" fmla="*/ 669906 w 780717"/>
              <a:gd name="connsiteY26" fmla="*/ 615610 h 1208038"/>
              <a:gd name="connsiteX27" fmla="*/ 633846 w 780717"/>
              <a:gd name="connsiteY27" fmla="*/ 636216 h 1208038"/>
              <a:gd name="connsiteX28" fmla="*/ 662179 w 780717"/>
              <a:gd name="connsiteY28" fmla="*/ 661974 h 1208038"/>
              <a:gd name="connsiteX29" fmla="*/ 654452 w 780717"/>
              <a:gd name="connsiteY29" fmla="*/ 674853 h 1208038"/>
              <a:gd name="connsiteX30" fmla="*/ 636421 w 780717"/>
              <a:gd name="connsiteY30" fmla="*/ 672277 h 1208038"/>
              <a:gd name="connsiteX31" fmla="*/ 636421 w 780717"/>
              <a:gd name="connsiteY31" fmla="*/ 687732 h 1208038"/>
              <a:gd name="connsiteX32" fmla="*/ 608087 w 780717"/>
              <a:gd name="connsiteY32" fmla="*/ 695459 h 1208038"/>
              <a:gd name="connsiteX33" fmla="*/ 608088 w 780717"/>
              <a:gd name="connsiteY33" fmla="*/ 795914 h 1208038"/>
              <a:gd name="connsiteX34" fmla="*/ 590057 w 780717"/>
              <a:gd name="connsiteY34" fmla="*/ 806217 h 1208038"/>
              <a:gd name="connsiteX35" fmla="*/ 605512 w 780717"/>
              <a:gd name="connsiteY35" fmla="*/ 834551 h 1208038"/>
              <a:gd name="connsiteX36" fmla="*/ 597785 w 780717"/>
              <a:gd name="connsiteY36" fmla="*/ 855157 h 1208038"/>
              <a:gd name="connsiteX37" fmla="*/ 584906 w 780717"/>
              <a:gd name="connsiteY37" fmla="*/ 865460 h 1208038"/>
              <a:gd name="connsiteX38" fmla="*/ 579754 w 780717"/>
              <a:gd name="connsiteY38" fmla="*/ 950461 h 1208038"/>
              <a:gd name="connsiteX39" fmla="*/ 528239 w 780717"/>
              <a:gd name="connsiteY39" fmla="*/ 947885 h 1208038"/>
              <a:gd name="connsiteX40" fmla="*/ 520511 w 780717"/>
              <a:gd name="connsiteY40" fmla="*/ 981370 h 1208038"/>
              <a:gd name="connsiteX41" fmla="*/ 520511 w 780717"/>
              <a:gd name="connsiteY41" fmla="*/ 1022583 h 1208038"/>
              <a:gd name="connsiteX42" fmla="*/ 569451 w 780717"/>
              <a:gd name="connsiteY42" fmla="*/ 1020007 h 1208038"/>
              <a:gd name="connsiteX43" fmla="*/ 574603 w 780717"/>
              <a:gd name="connsiteY43" fmla="*/ 1048340 h 1208038"/>
              <a:gd name="connsiteX44" fmla="*/ 572027 w 780717"/>
              <a:gd name="connsiteY44" fmla="*/ 1071522 h 1208038"/>
              <a:gd name="connsiteX45" fmla="*/ 559148 w 780717"/>
              <a:gd name="connsiteY45" fmla="*/ 1086977 h 1208038"/>
              <a:gd name="connsiteX46" fmla="*/ 528239 w 780717"/>
              <a:gd name="connsiteY46" fmla="*/ 1099856 h 1208038"/>
              <a:gd name="connsiteX47" fmla="*/ 525663 w 780717"/>
              <a:gd name="connsiteY47" fmla="*/ 1107583 h 1208038"/>
              <a:gd name="connsiteX48" fmla="*/ 507633 w 780717"/>
              <a:gd name="connsiteY48" fmla="*/ 1102432 h 1208038"/>
              <a:gd name="connsiteX49" fmla="*/ 494754 w 780717"/>
              <a:gd name="connsiteY49" fmla="*/ 1105007 h 1208038"/>
              <a:gd name="connsiteX50" fmla="*/ 497329 w 780717"/>
              <a:gd name="connsiteY50" fmla="*/ 1117886 h 1208038"/>
              <a:gd name="connsiteX51" fmla="*/ 507633 w 780717"/>
              <a:gd name="connsiteY51" fmla="*/ 1133341 h 1208038"/>
              <a:gd name="connsiteX52" fmla="*/ 502481 w 780717"/>
              <a:gd name="connsiteY52" fmla="*/ 1141068 h 1208038"/>
              <a:gd name="connsiteX53" fmla="*/ 471572 w 780717"/>
              <a:gd name="connsiteY53" fmla="*/ 1135917 h 1208038"/>
              <a:gd name="connsiteX54" fmla="*/ 466420 w 780717"/>
              <a:gd name="connsiteY54" fmla="*/ 1128189 h 1208038"/>
              <a:gd name="connsiteX55" fmla="*/ 463844 w 780717"/>
              <a:gd name="connsiteY55" fmla="*/ 1120462 h 1208038"/>
              <a:gd name="connsiteX56" fmla="*/ 448390 w 780717"/>
              <a:gd name="connsiteY56" fmla="*/ 1110159 h 1208038"/>
              <a:gd name="connsiteX57" fmla="*/ 443238 w 780717"/>
              <a:gd name="connsiteY57" fmla="*/ 1105007 h 1208038"/>
              <a:gd name="connsiteX58" fmla="*/ 435511 w 780717"/>
              <a:gd name="connsiteY58" fmla="*/ 1156523 h 1208038"/>
              <a:gd name="connsiteX59" fmla="*/ 399450 w 780717"/>
              <a:gd name="connsiteY59" fmla="*/ 1153947 h 1208038"/>
              <a:gd name="connsiteX60" fmla="*/ 386571 w 780717"/>
              <a:gd name="connsiteY60" fmla="*/ 1171977 h 1208038"/>
              <a:gd name="connsiteX61" fmla="*/ 378844 w 780717"/>
              <a:gd name="connsiteY61" fmla="*/ 1197735 h 1208038"/>
              <a:gd name="connsiteX62" fmla="*/ 363389 w 780717"/>
              <a:gd name="connsiteY62" fmla="*/ 1202887 h 1208038"/>
              <a:gd name="connsiteX63" fmla="*/ 355662 w 780717"/>
              <a:gd name="connsiteY63" fmla="*/ 1205463 h 1208038"/>
              <a:gd name="connsiteX64" fmla="*/ 347935 w 780717"/>
              <a:gd name="connsiteY64" fmla="*/ 1208038 h 1208038"/>
              <a:gd name="connsiteX65" fmla="*/ 314449 w 780717"/>
              <a:gd name="connsiteY65" fmla="*/ 1205463 h 1208038"/>
              <a:gd name="connsiteX66" fmla="*/ 298995 w 780717"/>
              <a:gd name="connsiteY66" fmla="*/ 1200311 h 1208038"/>
              <a:gd name="connsiteX67" fmla="*/ 291268 w 780717"/>
              <a:gd name="connsiteY67" fmla="*/ 1197735 h 1208038"/>
              <a:gd name="connsiteX68" fmla="*/ 280964 w 780717"/>
              <a:gd name="connsiteY68" fmla="*/ 1182281 h 1208038"/>
              <a:gd name="connsiteX69" fmla="*/ 275813 w 780717"/>
              <a:gd name="connsiteY69" fmla="*/ 1174553 h 1208038"/>
              <a:gd name="connsiteX70" fmla="*/ 270661 w 780717"/>
              <a:gd name="connsiteY70" fmla="*/ 1156523 h 1208038"/>
              <a:gd name="connsiteX71" fmla="*/ 273237 w 780717"/>
              <a:gd name="connsiteY71" fmla="*/ 1146220 h 1208038"/>
              <a:gd name="connsiteX72" fmla="*/ 280964 w 780717"/>
              <a:gd name="connsiteY72" fmla="*/ 1143644 h 1208038"/>
              <a:gd name="connsiteX73" fmla="*/ 283540 w 780717"/>
              <a:gd name="connsiteY73" fmla="*/ 1135917 h 1208038"/>
              <a:gd name="connsiteX74" fmla="*/ 280964 w 780717"/>
              <a:gd name="connsiteY74" fmla="*/ 1120462 h 1208038"/>
              <a:gd name="connsiteX75" fmla="*/ 273237 w 780717"/>
              <a:gd name="connsiteY75" fmla="*/ 1117886 h 1208038"/>
              <a:gd name="connsiteX76" fmla="*/ 255207 w 780717"/>
              <a:gd name="connsiteY76" fmla="*/ 1115310 h 1208038"/>
              <a:gd name="connsiteX77" fmla="*/ 250055 w 780717"/>
              <a:gd name="connsiteY77" fmla="*/ 1107583 h 1208038"/>
              <a:gd name="connsiteX78" fmla="*/ 275813 w 780717"/>
              <a:gd name="connsiteY78" fmla="*/ 1097280 h 1208038"/>
              <a:gd name="connsiteX79" fmla="*/ 273237 w 780717"/>
              <a:gd name="connsiteY79" fmla="*/ 1084401 h 1208038"/>
              <a:gd name="connsiteX80" fmla="*/ 252631 w 780717"/>
              <a:gd name="connsiteY80" fmla="*/ 1066371 h 1208038"/>
              <a:gd name="connsiteX81" fmla="*/ 237176 w 780717"/>
              <a:gd name="connsiteY81" fmla="*/ 1061219 h 1208038"/>
              <a:gd name="connsiteX82" fmla="*/ 213994 w 780717"/>
              <a:gd name="connsiteY82" fmla="*/ 1068947 h 1208038"/>
              <a:gd name="connsiteX83" fmla="*/ 213994 w 780717"/>
              <a:gd name="connsiteY83" fmla="*/ 1071522 h 1208038"/>
              <a:gd name="connsiteX84" fmla="*/ 162479 w 780717"/>
              <a:gd name="connsiteY84" fmla="*/ 1076674 h 1208038"/>
              <a:gd name="connsiteX85" fmla="*/ 167630 w 780717"/>
              <a:gd name="connsiteY85" fmla="*/ 1058643 h 1208038"/>
              <a:gd name="connsiteX86" fmla="*/ 154751 w 780717"/>
              <a:gd name="connsiteY86" fmla="*/ 1001976 h 1208038"/>
              <a:gd name="connsiteX87" fmla="*/ 167630 w 780717"/>
              <a:gd name="connsiteY87" fmla="*/ 978794 h 1208038"/>
              <a:gd name="connsiteX88" fmla="*/ 190813 w 780717"/>
              <a:gd name="connsiteY88" fmla="*/ 940158 h 1208038"/>
              <a:gd name="connsiteX89" fmla="*/ 198540 w 780717"/>
              <a:gd name="connsiteY89" fmla="*/ 891218 h 1208038"/>
              <a:gd name="connsiteX90" fmla="*/ 201115 w 780717"/>
              <a:gd name="connsiteY90" fmla="*/ 875763 h 1208038"/>
              <a:gd name="connsiteX91" fmla="*/ 198540 w 780717"/>
              <a:gd name="connsiteY91" fmla="*/ 857733 h 1208038"/>
              <a:gd name="connsiteX92" fmla="*/ 193388 w 780717"/>
              <a:gd name="connsiteY92" fmla="*/ 850006 h 1208038"/>
              <a:gd name="connsiteX93" fmla="*/ 185661 w 780717"/>
              <a:gd name="connsiteY93" fmla="*/ 847430 h 1208038"/>
              <a:gd name="connsiteX94" fmla="*/ 144448 w 780717"/>
              <a:gd name="connsiteY94" fmla="*/ 834551 h 1208038"/>
              <a:gd name="connsiteX95" fmla="*/ 149600 w 780717"/>
              <a:gd name="connsiteY95" fmla="*/ 826824 h 1208038"/>
              <a:gd name="connsiteX96" fmla="*/ 154751 w 780717"/>
              <a:gd name="connsiteY96" fmla="*/ 813945 h 1208038"/>
              <a:gd name="connsiteX97" fmla="*/ 165055 w 780717"/>
              <a:gd name="connsiteY97" fmla="*/ 790763 h 1208038"/>
              <a:gd name="connsiteX98" fmla="*/ 167630 w 780717"/>
              <a:gd name="connsiteY98" fmla="*/ 783036 h 1208038"/>
              <a:gd name="connsiteX99" fmla="*/ 170206 w 780717"/>
              <a:gd name="connsiteY99" fmla="*/ 775308 h 1208038"/>
              <a:gd name="connsiteX100" fmla="*/ 159903 w 780717"/>
              <a:gd name="connsiteY100" fmla="*/ 752126 h 1208038"/>
              <a:gd name="connsiteX101" fmla="*/ 149600 w 780717"/>
              <a:gd name="connsiteY101" fmla="*/ 736671 h 1208038"/>
              <a:gd name="connsiteX102" fmla="*/ 118691 w 780717"/>
              <a:gd name="connsiteY102" fmla="*/ 731520 h 1208038"/>
              <a:gd name="connsiteX103" fmla="*/ 103237 w 780717"/>
              <a:gd name="connsiteY103" fmla="*/ 700611 h 1208038"/>
              <a:gd name="connsiteX104" fmla="*/ 110963 w 780717"/>
              <a:gd name="connsiteY104" fmla="*/ 667125 h 1208038"/>
              <a:gd name="connsiteX105" fmla="*/ 128994 w 780717"/>
              <a:gd name="connsiteY105" fmla="*/ 649095 h 1208038"/>
              <a:gd name="connsiteX106" fmla="*/ 118691 w 780717"/>
              <a:gd name="connsiteY106" fmla="*/ 636216 h 1208038"/>
              <a:gd name="connsiteX107" fmla="*/ 77479 w 780717"/>
              <a:gd name="connsiteY107" fmla="*/ 628489 h 1208038"/>
              <a:gd name="connsiteX108" fmla="*/ 85205 w 780717"/>
              <a:gd name="connsiteY108" fmla="*/ 605307 h 1208038"/>
              <a:gd name="connsiteX109" fmla="*/ 110963 w 780717"/>
              <a:gd name="connsiteY109" fmla="*/ 600155 h 1208038"/>
              <a:gd name="connsiteX110" fmla="*/ 118691 w 780717"/>
              <a:gd name="connsiteY110" fmla="*/ 574399 h 1208038"/>
              <a:gd name="connsiteX111" fmla="*/ 90357 w 780717"/>
              <a:gd name="connsiteY111" fmla="*/ 571822 h 1208038"/>
              <a:gd name="connsiteX112" fmla="*/ 103236 w 780717"/>
              <a:gd name="connsiteY112" fmla="*/ 538337 h 1208038"/>
              <a:gd name="connsiteX113" fmla="*/ 80055 w 780717"/>
              <a:gd name="connsiteY113" fmla="*/ 543488 h 1208038"/>
              <a:gd name="connsiteX114" fmla="*/ 59448 w 780717"/>
              <a:gd name="connsiteY114" fmla="*/ 561519 h 1208038"/>
              <a:gd name="connsiteX115" fmla="*/ 49145 w 780717"/>
              <a:gd name="connsiteY115" fmla="*/ 540913 h 1208038"/>
              <a:gd name="connsiteX116" fmla="*/ 38842 w 780717"/>
              <a:gd name="connsiteY116" fmla="*/ 525458 h 1208038"/>
              <a:gd name="connsiteX117" fmla="*/ 31115 w 780717"/>
              <a:gd name="connsiteY117" fmla="*/ 499700 h 1208038"/>
              <a:gd name="connsiteX118" fmla="*/ 13084 w 780717"/>
              <a:gd name="connsiteY118" fmla="*/ 486821 h 1208038"/>
              <a:gd name="connsiteX119" fmla="*/ 205 w 780717"/>
              <a:gd name="connsiteY119" fmla="*/ 455913 h 1208038"/>
              <a:gd name="connsiteX120" fmla="*/ 20811 w 780717"/>
              <a:gd name="connsiteY120" fmla="*/ 448185 h 1208038"/>
              <a:gd name="connsiteX121" fmla="*/ 25963 w 780717"/>
              <a:gd name="connsiteY121" fmla="*/ 409548 h 1208038"/>
              <a:gd name="connsiteX122" fmla="*/ 43993 w 780717"/>
              <a:gd name="connsiteY122" fmla="*/ 401821 h 1208038"/>
              <a:gd name="connsiteX123" fmla="*/ 64600 w 780717"/>
              <a:gd name="connsiteY123" fmla="*/ 394094 h 1208038"/>
              <a:gd name="connsiteX124" fmla="*/ 87781 w 780717"/>
              <a:gd name="connsiteY124" fmla="*/ 386367 h 1208038"/>
              <a:gd name="connsiteX125" fmla="*/ 95509 w 780717"/>
              <a:gd name="connsiteY125" fmla="*/ 373486 h 1208038"/>
              <a:gd name="connsiteX126" fmla="*/ 59447 w 780717"/>
              <a:gd name="connsiteY126" fmla="*/ 355457 h 1208038"/>
              <a:gd name="connsiteX127" fmla="*/ 62024 w 780717"/>
              <a:gd name="connsiteY127" fmla="*/ 334851 h 1208038"/>
              <a:gd name="connsiteX128" fmla="*/ 85206 w 780717"/>
              <a:gd name="connsiteY128" fmla="*/ 316821 h 1208038"/>
              <a:gd name="connsiteX129" fmla="*/ 69750 w 780717"/>
              <a:gd name="connsiteY129" fmla="*/ 293638 h 1208038"/>
              <a:gd name="connsiteX130" fmla="*/ 67175 w 780717"/>
              <a:gd name="connsiteY130" fmla="*/ 275608 h 1208038"/>
              <a:gd name="connsiteX131" fmla="*/ 87781 w 780717"/>
              <a:gd name="connsiteY131" fmla="*/ 244699 h 1208038"/>
              <a:gd name="connsiteX132" fmla="*/ 77478 w 780717"/>
              <a:gd name="connsiteY132" fmla="*/ 234396 h 1208038"/>
              <a:gd name="connsiteX133" fmla="*/ 80054 w 780717"/>
              <a:gd name="connsiteY133" fmla="*/ 218940 h 1208038"/>
              <a:gd name="connsiteX134" fmla="*/ 72326 w 780717"/>
              <a:gd name="connsiteY134" fmla="*/ 175153 h 1208038"/>
              <a:gd name="connsiteX135" fmla="*/ 64599 w 780717"/>
              <a:gd name="connsiteY135" fmla="*/ 146819 h 1208038"/>
              <a:gd name="connsiteX136" fmla="*/ 77479 w 780717"/>
              <a:gd name="connsiteY136" fmla="*/ 131365 h 1208038"/>
              <a:gd name="connsiteX137" fmla="*/ 100660 w 780717"/>
              <a:gd name="connsiteY137" fmla="*/ 146819 h 1208038"/>
              <a:gd name="connsiteX138" fmla="*/ 123842 w 780717"/>
              <a:gd name="connsiteY138" fmla="*/ 126213 h 1208038"/>
              <a:gd name="connsiteX0" fmla="*/ 123842 w 780717"/>
              <a:gd name="connsiteY0" fmla="*/ 126213 h 1208038"/>
              <a:gd name="connsiteX1" fmla="*/ 121266 w 780717"/>
              <a:gd name="connsiteY1" fmla="*/ 162274 h 1208038"/>
              <a:gd name="connsiteX2" fmla="*/ 203691 w 780717"/>
              <a:gd name="connsiteY2" fmla="*/ 162274 h 1208038"/>
              <a:gd name="connsiteX3" fmla="*/ 358238 w 780717"/>
              <a:gd name="connsiteY3" fmla="*/ 170001 h 1208038"/>
              <a:gd name="connsiteX4" fmla="*/ 353086 w 780717"/>
              <a:gd name="connsiteY4" fmla="*/ 100455 h 1208038"/>
              <a:gd name="connsiteX5" fmla="*/ 373692 w 780717"/>
              <a:gd name="connsiteY5" fmla="*/ 87576 h 1208038"/>
              <a:gd name="connsiteX6" fmla="*/ 371117 w 780717"/>
              <a:gd name="connsiteY6" fmla="*/ 0 h 1208038"/>
              <a:gd name="connsiteX7" fmla="*/ 399450 w 780717"/>
              <a:gd name="connsiteY7" fmla="*/ 2576 h 1208038"/>
              <a:gd name="connsiteX8" fmla="*/ 448390 w 780717"/>
              <a:gd name="connsiteY8" fmla="*/ 15455 h 1208038"/>
              <a:gd name="connsiteX9" fmla="*/ 484451 w 780717"/>
              <a:gd name="connsiteY9" fmla="*/ 69546 h 1208038"/>
              <a:gd name="connsiteX10" fmla="*/ 547584 w 780717"/>
              <a:gd name="connsiteY10" fmla="*/ 71684 h 1208038"/>
              <a:gd name="connsiteX11" fmla="*/ 584906 w 780717"/>
              <a:gd name="connsiteY11" fmla="*/ 128789 h 1208038"/>
              <a:gd name="connsiteX12" fmla="*/ 592633 w 780717"/>
              <a:gd name="connsiteY12" fmla="*/ 154547 h 1208038"/>
              <a:gd name="connsiteX13" fmla="*/ 641573 w 780717"/>
              <a:gd name="connsiteY13" fmla="*/ 164850 h 1208038"/>
              <a:gd name="connsiteX14" fmla="*/ 641573 w 780717"/>
              <a:gd name="connsiteY14" fmla="*/ 164850 h 1208038"/>
              <a:gd name="connsiteX15" fmla="*/ 675059 w 780717"/>
              <a:gd name="connsiteY15" fmla="*/ 163535 h 1208038"/>
              <a:gd name="connsiteX16" fmla="*/ 710295 w 780717"/>
              <a:gd name="connsiteY16" fmla="*/ 225355 h 1208038"/>
              <a:gd name="connsiteX17" fmla="*/ 720598 w 780717"/>
              <a:gd name="connsiteY17" fmla="*/ 299174 h 1208038"/>
              <a:gd name="connsiteX18" fmla="*/ 736877 w 780717"/>
              <a:gd name="connsiteY18" fmla="*/ 329699 h 1208038"/>
              <a:gd name="connsiteX19" fmla="*/ 752331 w 780717"/>
              <a:gd name="connsiteY19" fmla="*/ 334851 h 1208038"/>
              <a:gd name="connsiteX20" fmla="*/ 757483 w 780717"/>
              <a:gd name="connsiteY20" fmla="*/ 365760 h 1208038"/>
              <a:gd name="connsiteX21" fmla="*/ 780717 w 780717"/>
              <a:gd name="connsiteY21" fmla="*/ 393708 h 1208038"/>
              <a:gd name="connsiteX22" fmla="*/ 703391 w 780717"/>
              <a:gd name="connsiteY22" fmla="*/ 430154 h 1208038"/>
              <a:gd name="connsiteX23" fmla="*/ 693088 w 780717"/>
              <a:gd name="connsiteY23" fmla="*/ 458488 h 1208038"/>
              <a:gd name="connsiteX24" fmla="*/ 705967 w 780717"/>
              <a:gd name="connsiteY24" fmla="*/ 507428 h 1208038"/>
              <a:gd name="connsiteX25" fmla="*/ 626118 w 780717"/>
              <a:gd name="connsiteY25" fmla="*/ 607883 h 1208038"/>
              <a:gd name="connsiteX26" fmla="*/ 669906 w 780717"/>
              <a:gd name="connsiteY26" fmla="*/ 615610 h 1208038"/>
              <a:gd name="connsiteX27" fmla="*/ 633846 w 780717"/>
              <a:gd name="connsiteY27" fmla="*/ 636216 h 1208038"/>
              <a:gd name="connsiteX28" fmla="*/ 662179 w 780717"/>
              <a:gd name="connsiteY28" fmla="*/ 661974 h 1208038"/>
              <a:gd name="connsiteX29" fmla="*/ 654452 w 780717"/>
              <a:gd name="connsiteY29" fmla="*/ 674853 h 1208038"/>
              <a:gd name="connsiteX30" fmla="*/ 636421 w 780717"/>
              <a:gd name="connsiteY30" fmla="*/ 672277 h 1208038"/>
              <a:gd name="connsiteX31" fmla="*/ 636421 w 780717"/>
              <a:gd name="connsiteY31" fmla="*/ 687732 h 1208038"/>
              <a:gd name="connsiteX32" fmla="*/ 608087 w 780717"/>
              <a:gd name="connsiteY32" fmla="*/ 695459 h 1208038"/>
              <a:gd name="connsiteX33" fmla="*/ 608088 w 780717"/>
              <a:gd name="connsiteY33" fmla="*/ 795914 h 1208038"/>
              <a:gd name="connsiteX34" fmla="*/ 590057 w 780717"/>
              <a:gd name="connsiteY34" fmla="*/ 806217 h 1208038"/>
              <a:gd name="connsiteX35" fmla="*/ 605512 w 780717"/>
              <a:gd name="connsiteY35" fmla="*/ 834551 h 1208038"/>
              <a:gd name="connsiteX36" fmla="*/ 597785 w 780717"/>
              <a:gd name="connsiteY36" fmla="*/ 855157 h 1208038"/>
              <a:gd name="connsiteX37" fmla="*/ 584906 w 780717"/>
              <a:gd name="connsiteY37" fmla="*/ 865460 h 1208038"/>
              <a:gd name="connsiteX38" fmla="*/ 579754 w 780717"/>
              <a:gd name="connsiteY38" fmla="*/ 950461 h 1208038"/>
              <a:gd name="connsiteX39" fmla="*/ 528239 w 780717"/>
              <a:gd name="connsiteY39" fmla="*/ 947885 h 1208038"/>
              <a:gd name="connsiteX40" fmla="*/ 520511 w 780717"/>
              <a:gd name="connsiteY40" fmla="*/ 981370 h 1208038"/>
              <a:gd name="connsiteX41" fmla="*/ 520511 w 780717"/>
              <a:gd name="connsiteY41" fmla="*/ 1022583 h 1208038"/>
              <a:gd name="connsiteX42" fmla="*/ 569451 w 780717"/>
              <a:gd name="connsiteY42" fmla="*/ 1020007 h 1208038"/>
              <a:gd name="connsiteX43" fmla="*/ 574603 w 780717"/>
              <a:gd name="connsiteY43" fmla="*/ 1048340 h 1208038"/>
              <a:gd name="connsiteX44" fmla="*/ 572027 w 780717"/>
              <a:gd name="connsiteY44" fmla="*/ 1071522 h 1208038"/>
              <a:gd name="connsiteX45" fmla="*/ 559148 w 780717"/>
              <a:gd name="connsiteY45" fmla="*/ 1086977 h 1208038"/>
              <a:gd name="connsiteX46" fmla="*/ 528239 w 780717"/>
              <a:gd name="connsiteY46" fmla="*/ 1099856 h 1208038"/>
              <a:gd name="connsiteX47" fmla="*/ 525663 w 780717"/>
              <a:gd name="connsiteY47" fmla="*/ 1107583 h 1208038"/>
              <a:gd name="connsiteX48" fmla="*/ 507633 w 780717"/>
              <a:gd name="connsiteY48" fmla="*/ 1102432 h 1208038"/>
              <a:gd name="connsiteX49" fmla="*/ 494754 w 780717"/>
              <a:gd name="connsiteY49" fmla="*/ 1105007 h 1208038"/>
              <a:gd name="connsiteX50" fmla="*/ 497329 w 780717"/>
              <a:gd name="connsiteY50" fmla="*/ 1117886 h 1208038"/>
              <a:gd name="connsiteX51" fmla="*/ 507633 w 780717"/>
              <a:gd name="connsiteY51" fmla="*/ 1133341 h 1208038"/>
              <a:gd name="connsiteX52" fmla="*/ 502481 w 780717"/>
              <a:gd name="connsiteY52" fmla="*/ 1141068 h 1208038"/>
              <a:gd name="connsiteX53" fmla="*/ 471572 w 780717"/>
              <a:gd name="connsiteY53" fmla="*/ 1135917 h 1208038"/>
              <a:gd name="connsiteX54" fmla="*/ 466420 w 780717"/>
              <a:gd name="connsiteY54" fmla="*/ 1128189 h 1208038"/>
              <a:gd name="connsiteX55" fmla="*/ 463844 w 780717"/>
              <a:gd name="connsiteY55" fmla="*/ 1120462 h 1208038"/>
              <a:gd name="connsiteX56" fmla="*/ 448390 w 780717"/>
              <a:gd name="connsiteY56" fmla="*/ 1110159 h 1208038"/>
              <a:gd name="connsiteX57" fmla="*/ 443238 w 780717"/>
              <a:gd name="connsiteY57" fmla="*/ 1105007 h 1208038"/>
              <a:gd name="connsiteX58" fmla="*/ 435511 w 780717"/>
              <a:gd name="connsiteY58" fmla="*/ 1156523 h 1208038"/>
              <a:gd name="connsiteX59" fmla="*/ 399450 w 780717"/>
              <a:gd name="connsiteY59" fmla="*/ 1153947 h 1208038"/>
              <a:gd name="connsiteX60" fmla="*/ 386571 w 780717"/>
              <a:gd name="connsiteY60" fmla="*/ 1171977 h 1208038"/>
              <a:gd name="connsiteX61" fmla="*/ 378844 w 780717"/>
              <a:gd name="connsiteY61" fmla="*/ 1197735 h 1208038"/>
              <a:gd name="connsiteX62" fmla="*/ 363389 w 780717"/>
              <a:gd name="connsiteY62" fmla="*/ 1202887 h 1208038"/>
              <a:gd name="connsiteX63" fmla="*/ 355662 w 780717"/>
              <a:gd name="connsiteY63" fmla="*/ 1205463 h 1208038"/>
              <a:gd name="connsiteX64" fmla="*/ 347935 w 780717"/>
              <a:gd name="connsiteY64" fmla="*/ 1208038 h 1208038"/>
              <a:gd name="connsiteX65" fmla="*/ 314449 w 780717"/>
              <a:gd name="connsiteY65" fmla="*/ 1205463 h 1208038"/>
              <a:gd name="connsiteX66" fmla="*/ 298995 w 780717"/>
              <a:gd name="connsiteY66" fmla="*/ 1200311 h 1208038"/>
              <a:gd name="connsiteX67" fmla="*/ 291268 w 780717"/>
              <a:gd name="connsiteY67" fmla="*/ 1197735 h 1208038"/>
              <a:gd name="connsiteX68" fmla="*/ 280964 w 780717"/>
              <a:gd name="connsiteY68" fmla="*/ 1182281 h 1208038"/>
              <a:gd name="connsiteX69" fmla="*/ 275813 w 780717"/>
              <a:gd name="connsiteY69" fmla="*/ 1174553 h 1208038"/>
              <a:gd name="connsiteX70" fmla="*/ 270661 w 780717"/>
              <a:gd name="connsiteY70" fmla="*/ 1156523 h 1208038"/>
              <a:gd name="connsiteX71" fmla="*/ 273237 w 780717"/>
              <a:gd name="connsiteY71" fmla="*/ 1146220 h 1208038"/>
              <a:gd name="connsiteX72" fmla="*/ 280964 w 780717"/>
              <a:gd name="connsiteY72" fmla="*/ 1143644 h 1208038"/>
              <a:gd name="connsiteX73" fmla="*/ 283540 w 780717"/>
              <a:gd name="connsiteY73" fmla="*/ 1135917 h 1208038"/>
              <a:gd name="connsiteX74" fmla="*/ 280964 w 780717"/>
              <a:gd name="connsiteY74" fmla="*/ 1120462 h 1208038"/>
              <a:gd name="connsiteX75" fmla="*/ 273237 w 780717"/>
              <a:gd name="connsiteY75" fmla="*/ 1117886 h 1208038"/>
              <a:gd name="connsiteX76" fmla="*/ 255207 w 780717"/>
              <a:gd name="connsiteY76" fmla="*/ 1115310 h 1208038"/>
              <a:gd name="connsiteX77" fmla="*/ 250055 w 780717"/>
              <a:gd name="connsiteY77" fmla="*/ 1107583 h 1208038"/>
              <a:gd name="connsiteX78" fmla="*/ 275813 w 780717"/>
              <a:gd name="connsiteY78" fmla="*/ 1097280 h 1208038"/>
              <a:gd name="connsiteX79" fmla="*/ 273237 w 780717"/>
              <a:gd name="connsiteY79" fmla="*/ 1084401 h 1208038"/>
              <a:gd name="connsiteX80" fmla="*/ 252631 w 780717"/>
              <a:gd name="connsiteY80" fmla="*/ 1066371 h 1208038"/>
              <a:gd name="connsiteX81" fmla="*/ 237176 w 780717"/>
              <a:gd name="connsiteY81" fmla="*/ 1061219 h 1208038"/>
              <a:gd name="connsiteX82" fmla="*/ 213994 w 780717"/>
              <a:gd name="connsiteY82" fmla="*/ 1068947 h 1208038"/>
              <a:gd name="connsiteX83" fmla="*/ 213994 w 780717"/>
              <a:gd name="connsiteY83" fmla="*/ 1071522 h 1208038"/>
              <a:gd name="connsiteX84" fmla="*/ 162479 w 780717"/>
              <a:gd name="connsiteY84" fmla="*/ 1076674 h 1208038"/>
              <a:gd name="connsiteX85" fmla="*/ 167630 w 780717"/>
              <a:gd name="connsiteY85" fmla="*/ 1058643 h 1208038"/>
              <a:gd name="connsiteX86" fmla="*/ 154751 w 780717"/>
              <a:gd name="connsiteY86" fmla="*/ 1001976 h 1208038"/>
              <a:gd name="connsiteX87" fmla="*/ 167630 w 780717"/>
              <a:gd name="connsiteY87" fmla="*/ 978794 h 1208038"/>
              <a:gd name="connsiteX88" fmla="*/ 190813 w 780717"/>
              <a:gd name="connsiteY88" fmla="*/ 940158 h 1208038"/>
              <a:gd name="connsiteX89" fmla="*/ 198540 w 780717"/>
              <a:gd name="connsiteY89" fmla="*/ 891218 h 1208038"/>
              <a:gd name="connsiteX90" fmla="*/ 201115 w 780717"/>
              <a:gd name="connsiteY90" fmla="*/ 875763 h 1208038"/>
              <a:gd name="connsiteX91" fmla="*/ 198540 w 780717"/>
              <a:gd name="connsiteY91" fmla="*/ 857733 h 1208038"/>
              <a:gd name="connsiteX92" fmla="*/ 193388 w 780717"/>
              <a:gd name="connsiteY92" fmla="*/ 850006 h 1208038"/>
              <a:gd name="connsiteX93" fmla="*/ 185661 w 780717"/>
              <a:gd name="connsiteY93" fmla="*/ 847430 h 1208038"/>
              <a:gd name="connsiteX94" fmla="*/ 144448 w 780717"/>
              <a:gd name="connsiteY94" fmla="*/ 834551 h 1208038"/>
              <a:gd name="connsiteX95" fmla="*/ 149600 w 780717"/>
              <a:gd name="connsiteY95" fmla="*/ 826824 h 1208038"/>
              <a:gd name="connsiteX96" fmla="*/ 154751 w 780717"/>
              <a:gd name="connsiteY96" fmla="*/ 813945 h 1208038"/>
              <a:gd name="connsiteX97" fmla="*/ 165055 w 780717"/>
              <a:gd name="connsiteY97" fmla="*/ 790763 h 1208038"/>
              <a:gd name="connsiteX98" fmla="*/ 167630 w 780717"/>
              <a:gd name="connsiteY98" fmla="*/ 783036 h 1208038"/>
              <a:gd name="connsiteX99" fmla="*/ 170206 w 780717"/>
              <a:gd name="connsiteY99" fmla="*/ 775308 h 1208038"/>
              <a:gd name="connsiteX100" fmla="*/ 159903 w 780717"/>
              <a:gd name="connsiteY100" fmla="*/ 752126 h 1208038"/>
              <a:gd name="connsiteX101" fmla="*/ 149600 w 780717"/>
              <a:gd name="connsiteY101" fmla="*/ 736671 h 1208038"/>
              <a:gd name="connsiteX102" fmla="*/ 118691 w 780717"/>
              <a:gd name="connsiteY102" fmla="*/ 731520 h 1208038"/>
              <a:gd name="connsiteX103" fmla="*/ 103237 w 780717"/>
              <a:gd name="connsiteY103" fmla="*/ 700611 h 1208038"/>
              <a:gd name="connsiteX104" fmla="*/ 110963 w 780717"/>
              <a:gd name="connsiteY104" fmla="*/ 667125 h 1208038"/>
              <a:gd name="connsiteX105" fmla="*/ 128994 w 780717"/>
              <a:gd name="connsiteY105" fmla="*/ 649095 h 1208038"/>
              <a:gd name="connsiteX106" fmla="*/ 118691 w 780717"/>
              <a:gd name="connsiteY106" fmla="*/ 636216 h 1208038"/>
              <a:gd name="connsiteX107" fmla="*/ 77479 w 780717"/>
              <a:gd name="connsiteY107" fmla="*/ 628489 h 1208038"/>
              <a:gd name="connsiteX108" fmla="*/ 85205 w 780717"/>
              <a:gd name="connsiteY108" fmla="*/ 605307 h 1208038"/>
              <a:gd name="connsiteX109" fmla="*/ 110963 w 780717"/>
              <a:gd name="connsiteY109" fmla="*/ 600155 h 1208038"/>
              <a:gd name="connsiteX110" fmla="*/ 118691 w 780717"/>
              <a:gd name="connsiteY110" fmla="*/ 574399 h 1208038"/>
              <a:gd name="connsiteX111" fmla="*/ 90357 w 780717"/>
              <a:gd name="connsiteY111" fmla="*/ 571822 h 1208038"/>
              <a:gd name="connsiteX112" fmla="*/ 103236 w 780717"/>
              <a:gd name="connsiteY112" fmla="*/ 538337 h 1208038"/>
              <a:gd name="connsiteX113" fmla="*/ 80055 w 780717"/>
              <a:gd name="connsiteY113" fmla="*/ 543488 h 1208038"/>
              <a:gd name="connsiteX114" fmla="*/ 59448 w 780717"/>
              <a:gd name="connsiteY114" fmla="*/ 561519 h 1208038"/>
              <a:gd name="connsiteX115" fmla="*/ 49145 w 780717"/>
              <a:gd name="connsiteY115" fmla="*/ 540913 h 1208038"/>
              <a:gd name="connsiteX116" fmla="*/ 38842 w 780717"/>
              <a:gd name="connsiteY116" fmla="*/ 525458 h 1208038"/>
              <a:gd name="connsiteX117" fmla="*/ 31115 w 780717"/>
              <a:gd name="connsiteY117" fmla="*/ 499700 h 1208038"/>
              <a:gd name="connsiteX118" fmla="*/ 13084 w 780717"/>
              <a:gd name="connsiteY118" fmla="*/ 486821 h 1208038"/>
              <a:gd name="connsiteX119" fmla="*/ 205 w 780717"/>
              <a:gd name="connsiteY119" fmla="*/ 455913 h 1208038"/>
              <a:gd name="connsiteX120" fmla="*/ 20811 w 780717"/>
              <a:gd name="connsiteY120" fmla="*/ 448185 h 1208038"/>
              <a:gd name="connsiteX121" fmla="*/ 25963 w 780717"/>
              <a:gd name="connsiteY121" fmla="*/ 409548 h 1208038"/>
              <a:gd name="connsiteX122" fmla="*/ 43993 w 780717"/>
              <a:gd name="connsiteY122" fmla="*/ 401821 h 1208038"/>
              <a:gd name="connsiteX123" fmla="*/ 64600 w 780717"/>
              <a:gd name="connsiteY123" fmla="*/ 394094 h 1208038"/>
              <a:gd name="connsiteX124" fmla="*/ 87781 w 780717"/>
              <a:gd name="connsiteY124" fmla="*/ 386367 h 1208038"/>
              <a:gd name="connsiteX125" fmla="*/ 95509 w 780717"/>
              <a:gd name="connsiteY125" fmla="*/ 373486 h 1208038"/>
              <a:gd name="connsiteX126" fmla="*/ 59447 w 780717"/>
              <a:gd name="connsiteY126" fmla="*/ 355457 h 1208038"/>
              <a:gd name="connsiteX127" fmla="*/ 62024 w 780717"/>
              <a:gd name="connsiteY127" fmla="*/ 334851 h 1208038"/>
              <a:gd name="connsiteX128" fmla="*/ 85206 w 780717"/>
              <a:gd name="connsiteY128" fmla="*/ 316821 h 1208038"/>
              <a:gd name="connsiteX129" fmla="*/ 69750 w 780717"/>
              <a:gd name="connsiteY129" fmla="*/ 293638 h 1208038"/>
              <a:gd name="connsiteX130" fmla="*/ 67175 w 780717"/>
              <a:gd name="connsiteY130" fmla="*/ 275608 h 1208038"/>
              <a:gd name="connsiteX131" fmla="*/ 87781 w 780717"/>
              <a:gd name="connsiteY131" fmla="*/ 244699 h 1208038"/>
              <a:gd name="connsiteX132" fmla="*/ 77478 w 780717"/>
              <a:gd name="connsiteY132" fmla="*/ 234396 h 1208038"/>
              <a:gd name="connsiteX133" fmla="*/ 80054 w 780717"/>
              <a:gd name="connsiteY133" fmla="*/ 218940 h 1208038"/>
              <a:gd name="connsiteX134" fmla="*/ 72326 w 780717"/>
              <a:gd name="connsiteY134" fmla="*/ 175153 h 1208038"/>
              <a:gd name="connsiteX135" fmla="*/ 64599 w 780717"/>
              <a:gd name="connsiteY135" fmla="*/ 146819 h 1208038"/>
              <a:gd name="connsiteX136" fmla="*/ 77479 w 780717"/>
              <a:gd name="connsiteY136" fmla="*/ 131365 h 1208038"/>
              <a:gd name="connsiteX137" fmla="*/ 100660 w 780717"/>
              <a:gd name="connsiteY137" fmla="*/ 146819 h 1208038"/>
              <a:gd name="connsiteX138" fmla="*/ 123842 w 780717"/>
              <a:gd name="connsiteY138" fmla="*/ 126213 h 1208038"/>
              <a:gd name="connsiteX0" fmla="*/ 123842 w 780717"/>
              <a:gd name="connsiteY0" fmla="*/ 126213 h 1208038"/>
              <a:gd name="connsiteX1" fmla="*/ 121266 w 780717"/>
              <a:gd name="connsiteY1" fmla="*/ 162274 h 1208038"/>
              <a:gd name="connsiteX2" fmla="*/ 203691 w 780717"/>
              <a:gd name="connsiteY2" fmla="*/ 162274 h 1208038"/>
              <a:gd name="connsiteX3" fmla="*/ 358238 w 780717"/>
              <a:gd name="connsiteY3" fmla="*/ 170001 h 1208038"/>
              <a:gd name="connsiteX4" fmla="*/ 353086 w 780717"/>
              <a:gd name="connsiteY4" fmla="*/ 100455 h 1208038"/>
              <a:gd name="connsiteX5" fmla="*/ 373692 w 780717"/>
              <a:gd name="connsiteY5" fmla="*/ 87576 h 1208038"/>
              <a:gd name="connsiteX6" fmla="*/ 371117 w 780717"/>
              <a:gd name="connsiteY6" fmla="*/ 0 h 1208038"/>
              <a:gd name="connsiteX7" fmla="*/ 399450 w 780717"/>
              <a:gd name="connsiteY7" fmla="*/ 2576 h 1208038"/>
              <a:gd name="connsiteX8" fmla="*/ 448390 w 780717"/>
              <a:gd name="connsiteY8" fmla="*/ 15455 h 1208038"/>
              <a:gd name="connsiteX9" fmla="*/ 484451 w 780717"/>
              <a:gd name="connsiteY9" fmla="*/ 69546 h 1208038"/>
              <a:gd name="connsiteX10" fmla="*/ 547584 w 780717"/>
              <a:gd name="connsiteY10" fmla="*/ 71684 h 1208038"/>
              <a:gd name="connsiteX11" fmla="*/ 584906 w 780717"/>
              <a:gd name="connsiteY11" fmla="*/ 128789 h 1208038"/>
              <a:gd name="connsiteX12" fmla="*/ 592633 w 780717"/>
              <a:gd name="connsiteY12" fmla="*/ 154547 h 1208038"/>
              <a:gd name="connsiteX13" fmla="*/ 641573 w 780717"/>
              <a:gd name="connsiteY13" fmla="*/ 164850 h 1208038"/>
              <a:gd name="connsiteX14" fmla="*/ 641573 w 780717"/>
              <a:gd name="connsiteY14" fmla="*/ 164850 h 1208038"/>
              <a:gd name="connsiteX15" fmla="*/ 675059 w 780717"/>
              <a:gd name="connsiteY15" fmla="*/ 163535 h 1208038"/>
              <a:gd name="connsiteX16" fmla="*/ 710295 w 780717"/>
              <a:gd name="connsiteY16" fmla="*/ 225355 h 1208038"/>
              <a:gd name="connsiteX17" fmla="*/ 720598 w 780717"/>
              <a:gd name="connsiteY17" fmla="*/ 299174 h 1208038"/>
              <a:gd name="connsiteX18" fmla="*/ 736877 w 780717"/>
              <a:gd name="connsiteY18" fmla="*/ 329699 h 1208038"/>
              <a:gd name="connsiteX19" fmla="*/ 752331 w 780717"/>
              <a:gd name="connsiteY19" fmla="*/ 334851 h 1208038"/>
              <a:gd name="connsiteX20" fmla="*/ 757483 w 780717"/>
              <a:gd name="connsiteY20" fmla="*/ 365760 h 1208038"/>
              <a:gd name="connsiteX21" fmla="*/ 780717 w 780717"/>
              <a:gd name="connsiteY21" fmla="*/ 393708 h 1208038"/>
              <a:gd name="connsiteX22" fmla="*/ 703391 w 780717"/>
              <a:gd name="connsiteY22" fmla="*/ 430154 h 1208038"/>
              <a:gd name="connsiteX23" fmla="*/ 693088 w 780717"/>
              <a:gd name="connsiteY23" fmla="*/ 458488 h 1208038"/>
              <a:gd name="connsiteX24" fmla="*/ 705967 w 780717"/>
              <a:gd name="connsiteY24" fmla="*/ 507428 h 1208038"/>
              <a:gd name="connsiteX25" fmla="*/ 626118 w 780717"/>
              <a:gd name="connsiteY25" fmla="*/ 607883 h 1208038"/>
              <a:gd name="connsiteX26" fmla="*/ 669906 w 780717"/>
              <a:gd name="connsiteY26" fmla="*/ 615610 h 1208038"/>
              <a:gd name="connsiteX27" fmla="*/ 633846 w 780717"/>
              <a:gd name="connsiteY27" fmla="*/ 636216 h 1208038"/>
              <a:gd name="connsiteX28" fmla="*/ 662179 w 780717"/>
              <a:gd name="connsiteY28" fmla="*/ 661974 h 1208038"/>
              <a:gd name="connsiteX29" fmla="*/ 654452 w 780717"/>
              <a:gd name="connsiteY29" fmla="*/ 674853 h 1208038"/>
              <a:gd name="connsiteX30" fmla="*/ 636421 w 780717"/>
              <a:gd name="connsiteY30" fmla="*/ 672277 h 1208038"/>
              <a:gd name="connsiteX31" fmla="*/ 636421 w 780717"/>
              <a:gd name="connsiteY31" fmla="*/ 687732 h 1208038"/>
              <a:gd name="connsiteX32" fmla="*/ 608087 w 780717"/>
              <a:gd name="connsiteY32" fmla="*/ 695459 h 1208038"/>
              <a:gd name="connsiteX33" fmla="*/ 608088 w 780717"/>
              <a:gd name="connsiteY33" fmla="*/ 795914 h 1208038"/>
              <a:gd name="connsiteX34" fmla="*/ 590057 w 780717"/>
              <a:gd name="connsiteY34" fmla="*/ 806217 h 1208038"/>
              <a:gd name="connsiteX35" fmla="*/ 605512 w 780717"/>
              <a:gd name="connsiteY35" fmla="*/ 834551 h 1208038"/>
              <a:gd name="connsiteX36" fmla="*/ 597785 w 780717"/>
              <a:gd name="connsiteY36" fmla="*/ 855157 h 1208038"/>
              <a:gd name="connsiteX37" fmla="*/ 584906 w 780717"/>
              <a:gd name="connsiteY37" fmla="*/ 865460 h 1208038"/>
              <a:gd name="connsiteX38" fmla="*/ 579754 w 780717"/>
              <a:gd name="connsiteY38" fmla="*/ 950461 h 1208038"/>
              <a:gd name="connsiteX39" fmla="*/ 528239 w 780717"/>
              <a:gd name="connsiteY39" fmla="*/ 947885 h 1208038"/>
              <a:gd name="connsiteX40" fmla="*/ 520511 w 780717"/>
              <a:gd name="connsiteY40" fmla="*/ 981370 h 1208038"/>
              <a:gd name="connsiteX41" fmla="*/ 520511 w 780717"/>
              <a:gd name="connsiteY41" fmla="*/ 1022583 h 1208038"/>
              <a:gd name="connsiteX42" fmla="*/ 569451 w 780717"/>
              <a:gd name="connsiteY42" fmla="*/ 1020007 h 1208038"/>
              <a:gd name="connsiteX43" fmla="*/ 574603 w 780717"/>
              <a:gd name="connsiteY43" fmla="*/ 1048340 h 1208038"/>
              <a:gd name="connsiteX44" fmla="*/ 581068 w 780717"/>
              <a:gd name="connsiteY44" fmla="*/ 1077550 h 1208038"/>
              <a:gd name="connsiteX45" fmla="*/ 559148 w 780717"/>
              <a:gd name="connsiteY45" fmla="*/ 1086977 h 1208038"/>
              <a:gd name="connsiteX46" fmla="*/ 528239 w 780717"/>
              <a:gd name="connsiteY46" fmla="*/ 1099856 h 1208038"/>
              <a:gd name="connsiteX47" fmla="*/ 525663 w 780717"/>
              <a:gd name="connsiteY47" fmla="*/ 1107583 h 1208038"/>
              <a:gd name="connsiteX48" fmla="*/ 507633 w 780717"/>
              <a:gd name="connsiteY48" fmla="*/ 1102432 h 1208038"/>
              <a:gd name="connsiteX49" fmla="*/ 494754 w 780717"/>
              <a:gd name="connsiteY49" fmla="*/ 1105007 h 1208038"/>
              <a:gd name="connsiteX50" fmla="*/ 497329 w 780717"/>
              <a:gd name="connsiteY50" fmla="*/ 1117886 h 1208038"/>
              <a:gd name="connsiteX51" fmla="*/ 507633 w 780717"/>
              <a:gd name="connsiteY51" fmla="*/ 1133341 h 1208038"/>
              <a:gd name="connsiteX52" fmla="*/ 502481 w 780717"/>
              <a:gd name="connsiteY52" fmla="*/ 1141068 h 1208038"/>
              <a:gd name="connsiteX53" fmla="*/ 471572 w 780717"/>
              <a:gd name="connsiteY53" fmla="*/ 1135917 h 1208038"/>
              <a:gd name="connsiteX54" fmla="*/ 466420 w 780717"/>
              <a:gd name="connsiteY54" fmla="*/ 1128189 h 1208038"/>
              <a:gd name="connsiteX55" fmla="*/ 463844 w 780717"/>
              <a:gd name="connsiteY55" fmla="*/ 1120462 h 1208038"/>
              <a:gd name="connsiteX56" fmla="*/ 448390 w 780717"/>
              <a:gd name="connsiteY56" fmla="*/ 1110159 h 1208038"/>
              <a:gd name="connsiteX57" fmla="*/ 443238 w 780717"/>
              <a:gd name="connsiteY57" fmla="*/ 1105007 h 1208038"/>
              <a:gd name="connsiteX58" fmla="*/ 435511 w 780717"/>
              <a:gd name="connsiteY58" fmla="*/ 1156523 h 1208038"/>
              <a:gd name="connsiteX59" fmla="*/ 399450 w 780717"/>
              <a:gd name="connsiteY59" fmla="*/ 1153947 h 1208038"/>
              <a:gd name="connsiteX60" fmla="*/ 386571 w 780717"/>
              <a:gd name="connsiteY60" fmla="*/ 1171977 h 1208038"/>
              <a:gd name="connsiteX61" fmla="*/ 378844 w 780717"/>
              <a:gd name="connsiteY61" fmla="*/ 1197735 h 1208038"/>
              <a:gd name="connsiteX62" fmla="*/ 363389 w 780717"/>
              <a:gd name="connsiteY62" fmla="*/ 1202887 h 1208038"/>
              <a:gd name="connsiteX63" fmla="*/ 355662 w 780717"/>
              <a:gd name="connsiteY63" fmla="*/ 1205463 h 1208038"/>
              <a:gd name="connsiteX64" fmla="*/ 347935 w 780717"/>
              <a:gd name="connsiteY64" fmla="*/ 1208038 h 1208038"/>
              <a:gd name="connsiteX65" fmla="*/ 314449 w 780717"/>
              <a:gd name="connsiteY65" fmla="*/ 1205463 h 1208038"/>
              <a:gd name="connsiteX66" fmla="*/ 298995 w 780717"/>
              <a:gd name="connsiteY66" fmla="*/ 1200311 h 1208038"/>
              <a:gd name="connsiteX67" fmla="*/ 291268 w 780717"/>
              <a:gd name="connsiteY67" fmla="*/ 1197735 h 1208038"/>
              <a:gd name="connsiteX68" fmla="*/ 280964 w 780717"/>
              <a:gd name="connsiteY68" fmla="*/ 1182281 h 1208038"/>
              <a:gd name="connsiteX69" fmla="*/ 275813 w 780717"/>
              <a:gd name="connsiteY69" fmla="*/ 1174553 h 1208038"/>
              <a:gd name="connsiteX70" fmla="*/ 270661 w 780717"/>
              <a:gd name="connsiteY70" fmla="*/ 1156523 h 1208038"/>
              <a:gd name="connsiteX71" fmla="*/ 273237 w 780717"/>
              <a:gd name="connsiteY71" fmla="*/ 1146220 h 1208038"/>
              <a:gd name="connsiteX72" fmla="*/ 280964 w 780717"/>
              <a:gd name="connsiteY72" fmla="*/ 1143644 h 1208038"/>
              <a:gd name="connsiteX73" fmla="*/ 283540 w 780717"/>
              <a:gd name="connsiteY73" fmla="*/ 1135917 h 1208038"/>
              <a:gd name="connsiteX74" fmla="*/ 280964 w 780717"/>
              <a:gd name="connsiteY74" fmla="*/ 1120462 h 1208038"/>
              <a:gd name="connsiteX75" fmla="*/ 273237 w 780717"/>
              <a:gd name="connsiteY75" fmla="*/ 1117886 h 1208038"/>
              <a:gd name="connsiteX76" fmla="*/ 255207 w 780717"/>
              <a:gd name="connsiteY76" fmla="*/ 1115310 h 1208038"/>
              <a:gd name="connsiteX77" fmla="*/ 250055 w 780717"/>
              <a:gd name="connsiteY77" fmla="*/ 1107583 h 1208038"/>
              <a:gd name="connsiteX78" fmla="*/ 275813 w 780717"/>
              <a:gd name="connsiteY78" fmla="*/ 1097280 h 1208038"/>
              <a:gd name="connsiteX79" fmla="*/ 273237 w 780717"/>
              <a:gd name="connsiteY79" fmla="*/ 1084401 h 1208038"/>
              <a:gd name="connsiteX80" fmla="*/ 252631 w 780717"/>
              <a:gd name="connsiteY80" fmla="*/ 1066371 h 1208038"/>
              <a:gd name="connsiteX81" fmla="*/ 237176 w 780717"/>
              <a:gd name="connsiteY81" fmla="*/ 1061219 h 1208038"/>
              <a:gd name="connsiteX82" fmla="*/ 213994 w 780717"/>
              <a:gd name="connsiteY82" fmla="*/ 1068947 h 1208038"/>
              <a:gd name="connsiteX83" fmla="*/ 213994 w 780717"/>
              <a:gd name="connsiteY83" fmla="*/ 1071522 h 1208038"/>
              <a:gd name="connsiteX84" fmla="*/ 162479 w 780717"/>
              <a:gd name="connsiteY84" fmla="*/ 1076674 h 1208038"/>
              <a:gd name="connsiteX85" fmla="*/ 167630 w 780717"/>
              <a:gd name="connsiteY85" fmla="*/ 1058643 h 1208038"/>
              <a:gd name="connsiteX86" fmla="*/ 154751 w 780717"/>
              <a:gd name="connsiteY86" fmla="*/ 1001976 h 1208038"/>
              <a:gd name="connsiteX87" fmla="*/ 167630 w 780717"/>
              <a:gd name="connsiteY87" fmla="*/ 978794 h 1208038"/>
              <a:gd name="connsiteX88" fmla="*/ 190813 w 780717"/>
              <a:gd name="connsiteY88" fmla="*/ 940158 h 1208038"/>
              <a:gd name="connsiteX89" fmla="*/ 198540 w 780717"/>
              <a:gd name="connsiteY89" fmla="*/ 891218 h 1208038"/>
              <a:gd name="connsiteX90" fmla="*/ 201115 w 780717"/>
              <a:gd name="connsiteY90" fmla="*/ 875763 h 1208038"/>
              <a:gd name="connsiteX91" fmla="*/ 198540 w 780717"/>
              <a:gd name="connsiteY91" fmla="*/ 857733 h 1208038"/>
              <a:gd name="connsiteX92" fmla="*/ 193388 w 780717"/>
              <a:gd name="connsiteY92" fmla="*/ 850006 h 1208038"/>
              <a:gd name="connsiteX93" fmla="*/ 185661 w 780717"/>
              <a:gd name="connsiteY93" fmla="*/ 847430 h 1208038"/>
              <a:gd name="connsiteX94" fmla="*/ 144448 w 780717"/>
              <a:gd name="connsiteY94" fmla="*/ 834551 h 1208038"/>
              <a:gd name="connsiteX95" fmla="*/ 149600 w 780717"/>
              <a:gd name="connsiteY95" fmla="*/ 826824 h 1208038"/>
              <a:gd name="connsiteX96" fmla="*/ 154751 w 780717"/>
              <a:gd name="connsiteY96" fmla="*/ 813945 h 1208038"/>
              <a:gd name="connsiteX97" fmla="*/ 165055 w 780717"/>
              <a:gd name="connsiteY97" fmla="*/ 790763 h 1208038"/>
              <a:gd name="connsiteX98" fmla="*/ 167630 w 780717"/>
              <a:gd name="connsiteY98" fmla="*/ 783036 h 1208038"/>
              <a:gd name="connsiteX99" fmla="*/ 170206 w 780717"/>
              <a:gd name="connsiteY99" fmla="*/ 775308 h 1208038"/>
              <a:gd name="connsiteX100" fmla="*/ 159903 w 780717"/>
              <a:gd name="connsiteY100" fmla="*/ 752126 h 1208038"/>
              <a:gd name="connsiteX101" fmla="*/ 149600 w 780717"/>
              <a:gd name="connsiteY101" fmla="*/ 736671 h 1208038"/>
              <a:gd name="connsiteX102" fmla="*/ 118691 w 780717"/>
              <a:gd name="connsiteY102" fmla="*/ 731520 h 1208038"/>
              <a:gd name="connsiteX103" fmla="*/ 103237 w 780717"/>
              <a:gd name="connsiteY103" fmla="*/ 700611 h 1208038"/>
              <a:gd name="connsiteX104" fmla="*/ 110963 w 780717"/>
              <a:gd name="connsiteY104" fmla="*/ 667125 h 1208038"/>
              <a:gd name="connsiteX105" fmla="*/ 128994 w 780717"/>
              <a:gd name="connsiteY105" fmla="*/ 649095 h 1208038"/>
              <a:gd name="connsiteX106" fmla="*/ 118691 w 780717"/>
              <a:gd name="connsiteY106" fmla="*/ 636216 h 1208038"/>
              <a:gd name="connsiteX107" fmla="*/ 77479 w 780717"/>
              <a:gd name="connsiteY107" fmla="*/ 628489 h 1208038"/>
              <a:gd name="connsiteX108" fmla="*/ 85205 w 780717"/>
              <a:gd name="connsiteY108" fmla="*/ 605307 h 1208038"/>
              <a:gd name="connsiteX109" fmla="*/ 110963 w 780717"/>
              <a:gd name="connsiteY109" fmla="*/ 600155 h 1208038"/>
              <a:gd name="connsiteX110" fmla="*/ 118691 w 780717"/>
              <a:gd name="connsiteY110" fmla="*/ 574399 h 1208038"/>
              <a:gd name="connsiteX111" fmla="*/ 90357 w 780717"/>
              <a:gd name="connsiteY111" fmla="*/ 571822 h 1208038"/>
              <a:gd name="connsiteX112" fmla="*/ 103236 w 780717"/>
              <a:gd name="connsiteY112" fmla="*/ 538337 h 1208038"/>
              <a:gd name="connsiteX113" fmla="*/ 80055 w 780717"/>
              <a:gd name="connsiteY113" fmla="*/ 543488 h 1208038"/>
              <a:gd name="connsiteX114" fmla="*/ 59448 w 780717"/>
              <a:gd name="connsiteY114" fmla="*/ 561519 h 1208038"/>
              <a:gd name="connsiteX115" fmla="*/ 49145 w 780717"/>
              <a:gd name="connsiteY115" fmla="*/ 540913 h 1208038"/>
              <a:gd name="connsiteX116" fmla="*/ 38842 w 780717"/>
              <a:gd name="connsiteY116" fmla="*/ 525458 h 1208038"/>
              <a:gd name="connsiteX117" fmla="*/ 31115 w 780717"/>
              <a:gd name="connsiteY117" fmla="*/ 499700 h 1208038"/>
              <a:gd name="connsiteX118" fmla="*/ 13084 w 780717"/>
              <a:gd name="connsiteY118" fmla="*/ 486821 h 1208038"/>
              <a:gd name="connsiteX119" fmla="*/ 205 w 780717"/>
              <a:gd name="connsiteY119" fmla="*/ 455913 h 1208038"/>
              <a:gd name="connsiteX120" fmla="*/ 20811 w 780717"/>
              <a:gd name="connsiteY120" fmla="*/ 448185 h 1208038"/>
              <a:gd name="connsiteX121" fmla="*/ 25963 w 780717"/>
              <a:gd name="connsiteY121" fmla="*/ 409548 h 1208038"/>
              <a:gd name="connsiteX122" fmla="*/ 43993 w 780717"/>
              <a:gd name="connsiteY122" fmla="*/ 401821 h 1208038"/>
              <a:gd name="connsiteX123" fmla="*/ 64600 w 780717"/>
              <a:gd name="connsiteY123" fmla="*/ 394094 h 1208038"/>
              <a:gd name="connsiteX124" fmla="*/ 87781 w 780717"/>
              <a:gd name="connsiteY124" fmla="*/ 386367 h 1208038"/>
              <a:gd name="connsiteX125" fmla="*/ 95509 w 780717"/>
              <a:gd name="connsiteY125" fmla="*/ 373486 h 1208038"/>
              <a:gd name="connsiteX126" fmla="*/ 59447 w 780717"/>
              <a:gd name="connsiteY126" fmla="*/ 355457 h 1208038"/>
              <a:gd name="connsiteX127" fmla="*/ 62024 w 780717"/>
              <a:gd name="connsiteY127" fmla="*/ 334851 h 1208038"/>
              <a:gd name="connsiteX128" fmla="*/ 85206 w 780717"/>
              <a:gd name="connsiteY128" fmla="*/ 316821 h 1208038"/>
              <a:gd name="connsiteX129" fmla="*/ 69750 w 780717"/>
              <a:gd name="connsiteY129" fmla="*/ 293638 h 1208038"/>
              <a:gd name="connsiteX130" fmla="*/ 67175 w 780717"/>
              <a:gd name="connsiteY130" fmla="*/ 275608 h 1208038"/>
              <a:gd name="connsiteX131" fmla="*/ 87781 w 780717"/>
              <a:gd name="connsiteY131" fmla="*/ 244699 h 1208038"/>
              <a:gd name="connsiteX132" fmla="*/ 77478 w 780717"/>
              <a:gd name="connsiteY132" fmla="*/ 234396 h 1208038"/>
              <a:gd name="connsiteX133" fmla="*/ 80054 w 780717"/>
              <a:gd name="connsiteY133" fmla="*/ 218940 h 1208038"/>
              <a:gd name="connsiteX134" fmla="*/ 72326 w 780717"/>
              <a:gd name="connsiteY134" fmla="*/ 175153 h 1208038"/>
              <a:gd name="connsiteX135" fmla="*/ 64599 w 780717"/>
              <a:gd name="connsiteY135" fmla="*/ 146819 h 1208038"/>
              <a:gd name="connsiteX136" fmla="*/ 77479 w 780717"/>
              <a:gd name="connsiteY136" fmla="*/ 131365 h 1208038"/>
              <a:gd name="connsiteX137" fmla="*/ 100660 w 780717"/>
              <a:gd name="connsiteY137" fmla="*/ 146819 h 1208038"/>
              <a:gd name="connsiteX138" fmla="*/ 123842 w 780717"/>
              <a:gd name="connsiteY138" fmla="*/ 126213 h 1208038"/>
              <a:gd name="connsiteX0" fmla="*/ 123842 w 780717"/>
              <a:gd name="connsiteY0" fmla="*/ 126213 h 1208038"/>
              <a:gd name="connsiteX1" fmla="*/ 121266 w 780717"/>
              <a:gd name="connsiteY1" fmla="*/ 162274 h 1208038"/>
              <a:gd name="connsiteX2" fmla="*/ 203691 w 780717"/>
              <a:gd name="connsiteY2" fmla="*/ 162274 h 1208038"/>
              <a:gd name="connsiteX3" fmla="*/ 358238 w 780717"/>
              <a:gd name="connsiteY3" fmla="*/ 170001 h 1208038"/>
              <a:gd name="connsiteX4" fmla="*/ 353086 w 780717"/>
              <a:gd name="connsiteY4" fmla="*/ 100455 h 1208038"/>
              <a:gd name="connsiteX5" fmla="*/ 373692 w 780717"/>
              <a:gd name="connsiteY5" fmla="*/ 87576 h 1208038"/>
              <a:gd name="connsiteX6" fmla="*/ 371117 w 780717"/>
              <a:gd name="connsiteY6" fmla="*/ 0 h 1208038"/>
              <a:gd name="connsiteX7" fmla="*/ 399450 w 780717"/>
              <a:gd name="connsiteY7" fmla="*/ 2576 h 1208038"/>
              <a:gd name="connsiteX8" fmla="*/ 448390 w 780717"/>
              <a:gd name="connsiteY8" fmla="*/ 15455 h 1208038"/>
              <a:gd name="connsiteX9" fmla="*/ 484451 w 780717"/>
              <a:gd name="connsiteY9" fmla="*/ 69546 h 1208038"/>
              <a:gd name="connsiteX10" fmla="*/ 547584 w 780717"/>
              <a:gd name="connsiteY10" fmla="*/ 71684 h 1208038"/>
              <a:gd name="connsiteX11" fmla="*/ 584906 w 780717"/>
              <a:gd name="connsiteY11" fmla="*/ 128789 h 1208038"/>
              <a:gd name="connsiteX12" fmla="*/ 592633 w 780717"/>
              <a:gd name="connsiteY12" fmla="*/ 154547 h 1208038"/>
              <a:gd name="connsiteX13" fmla="*/ 641573 w 780717"/>
              <a:gd name="connsiteY13" fmla="*/ 164850 h 1208038"/>
              <a:gd name="connsiteX14" fmla="*/ 641573 w 780717"/>
              <a:gd name="connsiteY14" fmla="*/ 164850 h 1208038"/>
              <a:gd name="connsiteX15" fmla="*/ 675059 w 780717"/>
              <a:gd name="connsiteY15" fmla="*/ 163535 h 1208038"/>
              <a:gd name="connsiteX16" fmla="*/ 710295 w 780717"/>
              <a:gd name="connsiteY16" fmla="*/ 225355 h 1208038"/>
              <a:gd name="connsiteX17" fmla="*/ 720598 w 780717"/>
              <a:gd name="connsiteY17" fmla="*/ 299174 h 1208038"/>
              <a:gd name="connsiteX18" fmla="*/ 736877 w 780717"/>
              <a:gd name="connsiteY18" fmla="*/ 329699 h 1208038"/>
              <a:gd name="connsiteX19" fmla="*/ 752331 w 780717"/>
              <a:gd name="connsiteY19" fmla="*/ 334851 h 1208038"/>
              <a:gd name="connsiteX20" fmla="*/ 757483 w 780717"/>
              <a:gd name="connsiteY20" fmla="*/ 365760 h 1208038"/>
              <a:gd name="connsiteX21" fmla="*/ 780717 w 780717"/>
              <a:gd name="connsiteY21" fmla="*/ 393708 h 1208038"/>
              <a:gd name="connsiteX22" fmla="*/ 703391 w 780717"/>
              <a:gd name="connsiteY22" fmla="*/ 430154 h 1208038"/>
              <a:gd name="connsiteX23" fmla="*/ 693088 w 780717"/>
              <a:gd name="connsiteY23" fmla="*/ 458488 h 1208038"/>
              <a:gd name="connsiteX24" fmla="*/ 705967 w 780717"/>
              <a:gd name="connsiteY24" fmla="*/ 507428 h 1208038"/>
              <a:gd name="connsiteX25" fmla="*/ 626118 w 780717"/>
              <a:gd name="connsiteY25" fmla="*/ 607883 h 1208038"/>
              <a:gd name="connsiteX26" fmla="*/ 669906 w 780717"/>
              <a:gd name="connsiteY26" fmla="*/ 615610 h 1208038"/>
              <a:gd name="connsiteX27" fmla="*/ 633846 w 780717"/>
              <a:gd name="connsiteY27" fmla="*/ 636216 h 1208038"/>
              <a:gd name="connsiteX28" fmla="*/ 662179 w 780717"/>
              <a:gd name="connsiteY28" fmla="*/ 661974 h 1208038"/>
              <a:gd name="connsiteX29" fmla="*/ 654452 w 780717"/>
              <a:gd name="connsiteY29" fmla="*/ 674853 h 1208038"/>
              <a:gd name="connsiteX30" fmla="*/ 636421 w 780717"/>
              <a:gd name="connsiteY30" fmla="*/ 672277 h 1208038"/>
              <a:gd name="connsiteX31" fmla="*/ 636421 w 780717"/>
              <a:gd name="connsiteY31" fmla="*/ 687732 h 1208038"/>
              <a:gd name="connsiteX32" fmla="*/ 608087 w 780717"/>
              <a:gd name="connsiteY32" fmla="*/ 695459 h 1208038"/>
              <a:gd name="connsiteX33" fmla="*/ 608088 w 780717"/>
              <a:gd name="connsiteY33" fmla="*/ 795914 h 1208038"/>
              <a:gd name="connsiteX34" fmla="*/ 590057 w 780717"/>
              <a:gd name="connsiteY34" fmla="*/ 806217 h 1208038"/>
              <a:gd name="connsiteX35" fmla="*/ 605512 w 780717"/>
              <a:gd name="connsiteY35" fmla="*/ 834551 h 1208038"/>
              <a:gd name="connsiteX36" fmla="*/ 597785 w 780717"/>
              <a:gd name="connsiteY36" fmla="*/ 855157 h 1208038"/>
              <a:gd name="connsiteX37" fmla="*/ 584906 w 780717"/>
              <a:gd name="connsiteY37" fmla="*/ 865460 h 1208038"/>
              <a:gd name="connsiteX38" fmla="*/ 579754 w 780717"/>
              <a:gd name="connsiteY38" fmla="*/ 950461 h 1208038"/>
              <a:gd name="connsiteX39" fmla="*/ 528239 w 780717"/>
              <a:gd name="connsiteY39" fmla="*/ 947885 h 1208038"/>
              <a:gd name="connsiteX40" fmla="*/ 520511 w 780717"/>
              <a:gd name="connsiteY40" fmla="*/ 981370 h 1208038"/>
              <a:gd name="connsiteX41" fmla="*/ 520511 w 780717"/>
              <a:gd name="connsiteY41" fmla="*/ 1022583 h 1208038"/>
              <a:gd name="connsiteX42" fmla="*/ 569451 w 780717"/>
              <a:gd name="connsiteY42" fmla="*/ 1020007 h 1208038"/>
              <a:gd name="connsiteX43" fmla="*/ 574603 w 780717"/>
              <a:gd name="connsiteY43" fmla="*/ 1048340 h 1208038"/>
              <a:gd name="connsiteX44" fmla="*/ 581068 w 780717"/>
              <a:gd name="connsiteY44" fmla="*/ 1077550 h 1208038"/>
              <a:gd name="connsiteX45" fmla="*/ 559147 w 780717"/>
              <a:gd name="connsiteY45" fmla="*/ 1086977 h 1208038"/>
              <a:gd name="connsiteX46" fmla="*/ 528239 w 780717"/>
              <a:gd name="connsiteY46" fmla="*/ 1099856 h 1208038"/>
              <a:gd name="connsiteX47" fmla="*/ 525663 w 780717"/>
              <a:gd name="connsiteY47" fmla="*/ 1107583 h 1208038"/>
              <a:gd name="connsiteX48" fmla="*/ 507633 w 780717"/>
              <a:gd name="connsiteY48" fmla="*/ 1102432 h 1208038"/>
              <a:gd name="connsiteX49" fmla="*/ 494754 w 780717"/>
              <a:gd name="connsiteY49" fmla="*/ 1105007 h 1208038"/>
              <a:gd name="connsiteX50" fmla="*/ 497329 w 780717"/>
              <a:gd name="connsiteY50" fmla="*/ 1117886 h 1208038"/>
              <a:gd name="connsiteX51" fmla="*/ 507633 w 780717"/>
              <a:gd name="connsiteY51" fmla="*/ 1133341 h 1208038"/>
              <a:gd name="connsiteX52" fmla="*/ 502481 w 780717"/>
              <a:gd name="connsiteY52" fmla="*/ 1141068 h 1208038"/>
              <a:gd name="connsiteX53" fmla="*/ 471572 w 780717"/>
              <a:gd name="connsiteY53" fmla="*/ 1135917 h 1208038"/>
              <a:gd name="connsiteX54" fmla="*/ 466420 w 780717"/>
              <a:gd name="connsiteY54" fmla="*/ 1128189 h 1208038"/>
              <a:gd name="connsiteX55" fmla="*/ 463844 w 780717"/>
              <a:gd name="connsiteY55" fmla="*/ 1120462 h 1208038"/>
              <a:gd name="connsiteX56" fmla="*/ 448390 w 780717"/>
              <a:gd name="connsiteY56" fmla="*/ 1110159 h 1208038"/>
              <a:gd name="connsiteX57" fmla="*/ 443238 w 780717"/>
              <a:gd name="connsiteY57" fmla="*/ 1105007 h 1208038"/>
              <a:gd name="connsiteX58" fmla="*/ 435511 w 780717"/>
              <a:gd name="connsiteY58" fmla="*/ 1156523 h 1208038"/>
              <a:gd name="connsiteX59" fmla="*/ 399450 w 780717"/>
              <a:gd name="connsiteY59" fmla="*/ 1153947 h 1208038"/>
              <a:gd name="connsiteX60" fmla="*/ 386571 w 780717"/>
              <a:gd name="connsiteY60" fmla="*/ 1171977 h 1208038"/>
              <a:gd name="connsiteX61" fmla="*/ 378844 w 780717"/>
              <a:gd name="connsiteY61" fmla="*/ 1197735 h 1208038"/>
              <a:gd name="connsiteX62" fmla="*/ 363389 w 780717"/>
              <a:gd name="connsiteY62" fmla="*/ 1202887 h 1208038"/>
              <a:gd name="connsiteX63" fmla="*/ 355662 w 780717"/>
              <a:gd name="connsiteY63" fmla="*/ 1205463 h 1208038"/>
              <a:gd name="connsiteX64" fmla="*/ 347935 w 780717"/>
              <a:gd name="connsiteY64" fmla="*/ 1208038 h 1208038"/>
              <a:gd name="connsiteX65" fmla="*/ 314449 w 780717"/>
              <a:gd name="connsiteY65" fmla="*/ 1205463 h 1208038"/>
              <a:gd name="connsiteX66" fmla="*/ 298995 w 780717"/>
              <a:gd name="connsiteY66" fmla="*/ 1200311 h 1208038"/>
              <a:gd name="connsiteX67" fmla="*/ 291268 w 780717"/>
              <a:gd name="connsiteY67" fmla="*/ 1197735 h 1208038"/>
              <a:gd name="connsiteX68" fmla="*/ 280964 w 780717"/>
              <a:gd name="connsiteY68" fmla="*/ 1182281 h 1208038"/>
              <a:gd name="connsiteX69" fmla="*/ 275813 w 780717"/>
              <a:gd name="connsiteY69" fmla="*/ 1174553 h 1208038"/>
              <a:gd name="connsiteX70" fmla="*/ 270661 w 780717"/>
              <a:gd name="connsiteY70" fmla="*/ 1156523 h 1208038"/>
              <a:gd name="connsiteX71" fmla="*/ 273237 w 780717"/>
              <a:gd name="connsiteY71" fmla="*/ 1146220 h 1208038"/>
              <a:gd name="connsiteX72" fmla="*/ 280964 w 780717"/>
              <a:gd name="connsiteY72" fmla="*/ 1143644 h 1208038"/>
              <a:gd name="connsiteX73" fmla="*/ 283540 w 780717"/>
              <a:gd name="connsiteY73" fmla="*/ 1135917 h 1208038"/>
              <a:gd name="connsiteX74" fmla="*/ 280964 w 780717"/>
              <a:gd name="connsiteY74" fmla="*/ 1120462 h 1208038"/>
              <a:gd name="connsiteX75" fmla="*/ 273237 w 780717"/>
              <a:gd name="connsiteY75" fmla="*/ 1117886 h 1208038"/>
              <a:gd name="connsiteX76" fmla="*/ 255207 w 780717"/>
              <a:gd name="connsiteY76" fmla="*/ 1115310 h 1208038"/>
              <a:gd name="connsiteX77" fmla="*/ 250055 w 780717"/>
              <a:gd name="connsiteY77" fmla="*/ 1107583 h 1208038"/>
              <a:gd name="connsiteX78" fmla="*/ 275813 w 780717"/>
              <a:gd name="connsiteY78" fmla="*/ 1097280 h 1208038"/>
              <a:gd name="connsiteX79" fmla="*/ 273237 w 780717"/>
              <a:gd name="connsiteY79" fmla="*/ 1084401 h 1208038"/>
              <a:gd name="connsiteX80" fmla="*/ 252631 w 780717"/>
              <a:gd name="connsiteY80" fmla="*/ 1066371 h 1208038"/>
              <a:gd name="connsiteX81" fmla="*/ 237176 w 780717"/>
              <a:gd name="connsiteY81" fmla="*/ 1061219 h 1208038"/>
              <a:gd name="connsiteX82" fmla="*/ 213994 w 780717"/>
              <a:gd name="connsiteY82" fmla="*/ 1068947 h 1208038"/>
              <a:gd name="connsiteX83" fmla="*/ 213994 w 780717"/>
              <a:gd name="connsiteY83" fmla="*/ 1071522 h 1208038"/>
              <a:gd name="connsiteX84" fmla="*/ 162479 w 780717"/>
              <a:gd name="connsiteY84" fmla="*/ 1076674 h 1208038"/>
              <a:gd name="connsiteX85" fmla="*/ 167630 w 780717"/>
              <a:gd name="connsiteY85" fmla="*/ 1058643 h 1208038"/>
              <a:gd name="connsiteX86" fmla="*/ 154751 w 780717"/>
              <a:gd name="connsiteY86" fmla="*/ 1001976 h 1208038"/>
              <a:gd name="connsiteX87" fmla="*/ 167630 w 780717"/>
              <a:gd name="connsiteY87" fmla="*/ 978794 h 1208038"/>
              <a:gd name="connsiteX88" fmla="*/ 190813 w 780717"/>
              <a:gd name="connsiteY88" fmla="*/ 940158 h 1208038"/>
              <a:gd name="connsiteX89" fmla="*/ 198540 w 780717"/>
              <a:gd name="connsiteY89" fmla="*/ 891218 h 1208038"/>
              <a:gd name="connsiteX90" fmla="*/ 201115 w 780717"/>
              <a:gd name="connsiteY90" fmla="*/ 875763 h 1208038"/>
              <a:gd name="connsiteX91" fmla="*/ 198540 w 780717"/>
              <a:gd name="connsiteY91" fmla="*/ 857733 h 1208038"/>
              <a:gd name="connsiteX92" fmla="*/ 193388 w 780717"/>
              <a:gd name="connsiteY92" fmla="*/ 850006 h 1208038"/>
              <a:gd name="connsiteX93" fmla="*/ 185661 w 780717"/>
              <a:gd name="connsiteY93" fmla="*/ 847430 h 1208038"/>
              <a:gd name="connsiteX94" fmla="*/ 144448 w 780717"/>
              <a:gd name="connsiteY94" fmla="*/ 834551 h 1208038"/>
              <a:gd name="connsiteX95" fmla="*/ 149600 w 780717"/>
              <a:gd name="connsiteY95" fmla="*/ 826824 h 1208038"/>
              <a:gd name="connsiteX96" fmla="*/ 154751 w 780717"/>
              <a:gd name="connsiteY96" fmla="*/ 813945 h 1208038"/>
              <a:gd name="connsiteX97" fmla="*/ 165055 w 780717"/>
              <a:gd name="connsiteY97" fmla="*/ 790763 h 1208038"/>
              <a:gd name="connsiteX98" fmla="*/ 167630 w 780717"/>
              <a:gd name="connsiteY98" fmla="*/ 783036 h 1208038"/>
              <a:gd name="connsiteX99" fmla="*/ 170206 w 780717"/>
              <a:gd name="connsiteY99" fmla="*/ 775308 h 1208038"/>
              <a:gd name="connsiteX100" fmla="*/ 159903 w 780717"/>
              <a:gd name="connsiteY100" fmla="*/ 752126 h 1208038"/>
              <a:gd name="connsiteX101" fmla="*/ 149600 w 780717"/>
              <a:gd name="connsiteY101" fmla="*/ 736671 h 1208038"/>
              <a:gd name="connsiteX102" fmla="*/ 118691 w 780717"/>
              <a:gd name="connsiteY102" fmla="*/ 731520 h 1208038"/>
              <a:gd name="connsiteX103" fmla="*/ 103237 w 780717"/>
              <a:gd name="connsiteY103" fmla="*/ 700611 h 1208038"/>
              <a:gd name="connsiteX104" fmla="*/ 110963 w 780717"/>
              <a:gd name="connsiteY104" fmla="*/ 667125 h 1208038"/>
              <a:gd name="connsiteX105" fmla="*/ 128994 w 780717"/>
              <a:gd name="connsiteY105" fmla="*/ 649095 h 1208038"/>
              <a:gd name="connsiteX106" fmla="*/ 118691 w 780717"/>
              <a:gd name="connsiteY106" fmla="*/ 636216 h 1208038"/>
              <a:gd name="connsiteX107" fmla="*/ 77479 w 780717"/>
              <a:gd name="connsiteY107" fmla="*/ 628489 h 1208038"/>
              <a:gd name="connsiteX108" fmla="*/ 85205 w 780717"/>
              <a:gd name="connsiteY108" fmla="*/ 605307 h 1208038"/>
              <a:gd name="connsiteX109" fmla="*/ 110963 w 780717"/>
              <a:gd name="connsiteY109" fmla="*/ 600155 h 1208038"/>
              <a:gd name="connsiteX110" fmla="*/ 118691 w 780717"/>
              <a:gd name="connsiteY110" fmla="*/ 574399 h 1208038"/>
              <a:gd name="connsiteX111" fmla="*/ 90357 w 780717"/>
              <a:gd name="connsiteY111" fmla="*/ 571822 h 1208038"/>
              <a:gd name="connsiteX112" fmla="*/ 103236 w 780717"/>
              <a:gd name="connsiteY112" fmla="*/ 538337 h 1208038"/>
              <a:gd name="connsiteX113" fmla="*/ 80055 w 780717"/>
              <a:gd name="connsiteY113" fmla="*/ 543488 h 1208038"/>
              <a:gd name="connsiteX114" fmla="*/ 59448 w 780717"/>
              <a:gd name="connsiteY114" fmla="*/ 561519 h 1208038"/>
              <a:gd name="connsiteX115" fmla="*/ 49145 w 780717"/>
              <a:gd name="connsiteY115" fmla="*/ 540913 h 1208038"/>
              <a:gd name="connsiteX116" fmla="*/ 38842 w 780717"/>
              <a:gd name="connsiteY116" fmla="*/ 525458 h 1208038"/>
              <a:gd name="connsiteX117" fmla="*/ 31115 w 780717"/>
              <a:gd name="connsiteY117" fmla="*/ 499700 h 1208038"/>
              <a:gd name="connsiteX118" fmla="*/ 13084 w 780717"/>
              <a:gd name="connsiteY118" fmla="*/ 486821 h 1208038"/>
              <a:gd name="connsiteX119" fmla="*/ 205 w 780717"/>
              <a:gd name="connsiteY119" fmla="*/ 455913 h 1208038"/>
              <a:gd name="connsiteX120" fmla="*/ 20811 w 780717"/>
              <a:gd name="connsiteY120" fmla="*/ 448185 h 1208038"/>
              <a:gd name="connsiteX121" fmla="*/ 25963 w 780717"/>
              <a:gd name="connsiteY121" fmla="*/ 409548 h 1208038"/>
              <a:gd name="connsiteX122" fmla="*/ 43993 w 780717"/>
              <a:gd name="connsiteY122" fmla="*/ 401821 h 1208038"/>
              <a:gd name="connsiteX123" fmla="*/ 64600 w 780717"/>
              <a:gd name="connsiteY123" fmla="*/ 394094 h 1208038"/>
              <a:gd name="connsiteX124" fmla="*/ 87781 w 780717"/>
              <a:gd name="connsiteY124" fmla="*/ 386367 h 1208038"/>
              <a:gd name="connsiteX125" fmla="*/ 95509 w 780717"/>
              <a:gd name="connsiteY125" fmla="*/ 373486 h 1208038"/>
              <a:gd name="connsiteX126" fmla="*/ 59447 w 780717"/>
              <a:gd name="connsiteY126" fmla="*/ 355457 h 1208038"/>
              <a:gd name="connsiteX127" fmla="*/ 62024 w 780717"/>
              <a:gd name="connsiteY127" fmla="*/ 334851 h 1208038"/>
              <a:gd name="connsiteX128" fmla="*/ 85206 w 780717"/>
              <a:gd name="connsiteY128" fmla="*/ 316821 h 1208038"/>
              <a:gd name="connsiteX129" fmla="*/ 69750 w 780717"/>
              <a:gd name="connsiteY129" fmla="*/ 293638 h 1208038"/>
              <a:gd name="connsiteX130" fmla="*/ 67175 w 780717"/>
              <a:gd name="connsiteY130" fmla="*/ 275608 h 1208038"/>
              <a:gd name="connsiteX131" fmla="*/ 87781 w 780717"/>
              <a:gd name="connsiteY131" fmla="*/ 244699 h 1208038"/>
              <a:gd name="connsiteX132" fmla="*/ 77478 w 780717"/>
              <a:gd name="connsiteY132" fmla="*/ 234396 h 1208038"/>
              <a:gd name="connsiteX133" fmla="*/ 80054 w 780717"/>
              <a:gd name="connsiteY133" fmla="*/ 218940 h 1208038"/>
              <a:gd name="connsiteX134" fmla="*/ 72326 w 780717"/>
              <a:gd name="connsiteY134" fmla="*/ 175153 h 1208038"/>
              <a:gd name="connsiteX135" fmla="*/ 64599 w 780717"/>
              <a:gd name="connsiteY135" fmla="*/ 146819 h 1208038"/>
              <a:gd name="connsiteX136" fmla="*/ 77479 w 780717"/>
              <a:gd name="connsiteY136" fmla="*/ 131365 h 1208038"/>
              <a:gd name="connsiteX137" fmla="*/ 100660 w 780717"/>
              <a:gd name="connsiteY137" fmla="*/ 146819 h 1208038"/>
              <a:gd name="connsiteX138" fmla="*/ 123842 w 780717"/>
              <a:gd name="connsiteY138" fmla="*/ 126213 h 1208038"/>
              <a:gd name="connsiteX0" fmla="*/ 123842 w 780717"/>
              <a:gd name="connsiteY0" fmla="*/ 126213 h 1208038"/>
              <a:gd name="connsiteX1" fmla="*/ 121266 w 780717"/>
              <a:gd name="connsiteY1" fmla="*/ 162274 h 1208038"/>
              <a:gd name="connsiteX2" fmla="*/ 203691 w 780717"/>
              <a:gd name="connsiteY2" fmla="*/ 162274 h 1208038"/>
              <a:gd name="connsiteX3" fmla="*/ 358238 w 780717"/>
              <a:gd name="connsiteY3" fmla="*/ 170001 h 1208038"/>
              <a:gd name="connsiteX4" fmla="*/ 353086 w 780717"/>
              <a:gd name="connsiteY4" fmla="*/ 100455 h 1208038"/>
              <a:gd name="connsiteX5" fmla="*/ 373692 w 780717"/>
              <a:gd name="connsiteY5" fmla="*/ 87576 h 1208038"/>
              <a:gd name="connsiteX6" fmla="*/ 371117 w 780717"/>
              <a:gd name="connsiteY6" fmla="*/ 0 h 1208038"/>
              <a:gd name="connsiteX7" fmla="*/ 399450 w 780717"/>
              <a:gd name="connsiteY7" fmla="*/ 2576 h 1208038"/>
              <a:gd name="connsiteX8" fmla="*/ 448390 w 780717"/>
              <a:gd name="connsiteY8" fmla="*/ 15455 h 1208038"/>
              <a:gd name="connsiteX9" fmla="*/ 484451 w 780717"/>
              <a:gd name="connsiteY9" fmla="*/ 69546 h 1208038"/>
              <a:gd name="connsiteX10" fmla="*/ 547584 w 780717"/>
              <a:gd name="connsiteY10" fmla="*/ 71684 h 1208038"/>
              <a:gd name="connsiteX11" fmla="*/ 584906 w 780717"/>
              <a:gd name="connsiteY11" fmla="*/ 128789 h 1208038"/>
              <a:gd name="connsiteX12" fmla="*/ 592633 w 780717"/>
              <a:gd name="connsiteY12" fmla="*/ 154547 h 1208038"/>
              <a:gd name="connsiteX13" fmla="*/ 641573 w 780717"/>
              <a:gd name="connsiteY13" fmla="*/ 164850 h 1208038"/>
              <a:gd name="connsiteX14" fmla="*/ 641573 w 780717"/>
              <a:gd name="connsiteY14" fmla="*/ 164850 h 1208038"/>
              <a:gd name="connsiteX15" fmla="*/ 675059 w 780717"/>
              <a:gd name="connsiteY15" fmla="*/ 163535 h 1208038"/>
              <a:gd name="connsiteX16" fmla="*/ 710295 w 780717"/>
              <a:gd name="connsiteY16" fmla="*/ 225355 h 1208038"/>
              <a:gd name="connsiteX17" fmla="*/ 720598 w 780717"/>
              <a:gd name="connsiteY17" fmla="*/ 299174 h 1208038"/>
              <a:gd name="connsiteX18" fmla="*/ 736877 w 780717"/>
              <a:gd name="connsiteY18" fmla="*/ 329699 h 1208038"/>
              <a:gd name="connsiteX19" fmla="*/ 752331 w 780717"/>
              <a:gd name="connsiteY19" fmla="*/ 334851 h 1208038"/>
              <a:gd name="connsiteX20" fmla="*/ 757483 w 780717"/>
              <a:gd name="connsiteY20" fmla="*/ 365760 h 1208038"/>
              <a:gd name="connsiteX21" fmla="*/ 780717 w 780717"/>
              <a:gd name="connsiteY21" fmla="*/ 393708 h 1208038"/>
              <a:gd name="connsiteX22" fmla="*/ 703391 w 780717"/>
              <a:gd name="connsiteY22" fmla="*/ 430154 h 1208038"/>
              <a:gd name="connsiteX23" fmla="*/ 693088 w 780717"/>
              <a:gd name="connsiteY23" fmla="*/ 458488 h 1208038"/>
              <a:gd name="connsiteX24" fmla="*/ 705967 w 780717"/>
              <a:gd name="connsiteY24" fmla="*/ 507428 h 1208038"/>
              <a:gd name="connsiteX25" fmla="*/ 626118 w 780717"/>
              <a:gd name="connsiteY25" fmla="*/ 607883 h 1208038"/>
              <a:gd name="connsiteX26" fmla="*/ 669906 w 780717"/>
              <a:gd name="connsiteY26" fmla="*/ 615610 h 1208038"/>
              <a:gd name="connsiteX27" fmla="*/ 633846 w 780717"/>
              <a:gd name="connsiteY27" fmla="*/ 636216 h 1208038"/>
              <a:gd name="connsiteX28" fmla="*/ 662179 w 780717"/>
              <a:gd name="connsiteY28" fmla="*/ 661974 h 1208038"/>
              <a:gd name="connsiteX29" fmla="*/ 654452 w 780717"/>
              <a:gd name="connsiteY29" fmla="*/ 674853 h 1208038"/>
              <a:gd name="connsiteX30" fmla="*/ 636421 w 780717"/>
              <a:gd name="connsiteY30" fmla="*/ 672277 h 1208038"/>
              <a:gd name="connsiteX31" fmla="*/ 636421 w 780717"/>
              <a:gd name="connsiteY31" fmla="*/ 687732 h 1208038"/>
              <a:gd name="connsiteX32" fmla="*/ 608087 w 780717"/>
              <a:gd name="connsiteY32" fmla="*/ 695459 h 1208038"/>
              <a:gd name="connsiteX33" fmla="*/ 608088 w 780717"/>
              <a:gd name="connsiteY33" fmla="*/ 795914 h 1208038"/>
              <a:gd name="connsiteX34" fmla="*/ 590057 w 780717"/>
              <a:gd name="connsiteY34" fmla="*/ 806217 h 1208038"/>
              <a:gd name="connsiteX35" fmla="*/ 605512 w 780717"/>
              <a:gd name="connsiteY35" fmla="*/ 834551 h 1208038"/>
              <a:gd name="connsiteX36" fmla="*/ 597785 w 780717"/>
              <a:gd name="connsiteY36" fmla="*/ 855157 h 1208038"/>
              <a:gd name="connsiteX37" fmla="*/ 584906 w 780717"/>
              <a:gd name="connsiteY37" fmla="*/ 865460 h 1208038"/>
              <a:gd name="connsiteX38" fmla="*/ 579754 w 780717"/>
              <a:gd name="connsiteY38" fmla="*/ 950461 h 1208038"/>
              <a:gd name="connsiteX39" fmla="*/ 528239 w 780717"/>
              <a:gd name="connsiteY39" fmla="*/ 947885 h 1208038"/>
              <a:gd name="connsiteX40" fmla="*/ 520511 w 780717"/>
              <a:gd name="connsiteY40" fmla="*/ 981370 h 1208038"/>
              <a:gd name="connsiteX41" fmla="*/ 520511 w 780717"/>
              <a:gd name="connsiteY41" fmla="*/ 1022583 h 1208038"/>
              <a:gd name="connsiteX42" fmla="*/ 569451 w 780717"/>
              <a:gd name="connsiteY42" fmla="*/ 1020007 h 1208038"/>
              <a:gd name="connsiteX43" fmla="*/ 592686 w 780717"/>
              <a:gd name="connsiteY43" fmla="*/ 1045326 h 1208038"/>
              <a:gd name="connsiteX44" fmla="*/ 581068 w 780717"/>
              <a:gd name="connsiteY44" fmla="*/ 1077550 h 1208038"/>
              <a:gd name="connsiteX45" fmla="*/ 559147 w 780717"/>
              <a:gd name="connsiteY45" fmla="*/ 1086977 h 1208038"/>
              <a:gd name="connsiteX46" fmla="*/ 528239 w 780717"/>
              <a:gd name="connsiteY46" fmla="*/ 1099856 h 1208038"/>
              <a:gd name="connsiteX47" fmla="*/ 525663 w 780717"/>
              <a:gd name="connsiteY47" fmla="*/ 1107583 h 1208038"/>
              <a:gd name="connsiteX48" fmla="*/ 507633 w 780717"/>
              <a:gd name="connsiteY48" fmla="*/ 1102432 h 1208038"/>
              <a:gd name="connsiteX49" fmla="*/ 494754 w 780717"/>
              <a:gd name="connsiteY49" fmla="*/ 1105007 h 1208038"/>
              <a:gd name="connsiteX50" fmla="*/ 497329 w 780717"/>
              <a:gd name="connsiteY50" fmla="*/ 1117886 h 1208038"/>
              <a:gd name="connsiteX51" fmla="*/ 507633 w 780717"/>
              <a:gd name="connsiteY51" fmla="*/ 1133341 h 1208038"/>
              <a:gd name="connsiteX52" fmla="*/ 502481 w 780717"/>
              <a:gd name="connsiteY52" fmla="*/ 1141068 h 1208038"/>
              <a:gd name="connsiteX53" fmla="*/ 471572 w 780717"/>
              <a:gd name="connsiteY53" fmla="*/ 1135917 h 1208038"/>
              <a:gd name="connsiteX54" fmla="*/ 466420 w 780717"/>
              <a:gd name="connsiteY54" fmla="*/ 1128189 h 1208038"/>
              <a:gd name="connsiteX55" fmla="*/ 463844 w 780717"/>
              <a:gd name="connsiteY55" fmla="*/ 1120462 h 1208038"/>
              <a:gd name="connsiteX56" fmla="*/ 448390 w 780717"/>
              <a:gd name="connsiteY56" fmla="*/ 1110159 h 1208038"/>
              <a:gd name="connsiteX57" fmla="*/ 443238 w 780717"/>
              <a:gd name="connsiteY57" fmla="*/ 1105007 h 1208038"/>
              <a:gd name="connsiteX58" fmla="*/ 435511 w 780717"/>
              <a:gd name="connsiteY58" fmla="*/ 1156523 h 1208038"/>
              <a:gd name="connsiteX59" fmla="*/ 399450 w 780717"/>
              <a:gd name="connsiteY59" fmla="*/ 1153947 h 1208038"/>
              <a:gd name="connsiteX60" fmla="*/ 386571 w 780717"/>
              <a:gd name="connsiteY60" fmla="*/ 1171977 h 1208038"/>
              <a:gd name="connsiteX61" fmla="*/ 378844 w 780717"/>
              <a:gd name="connsiteY61" fmla="*/ 1197735 h 1208038"/>
              <a:gd name="connsiteX62" fmla="*/ 363389 w 780717"/>
              <a:gd name="connsiteY62" fmla="*/ 1202887 h 1208038"/>
              <a:gd name="connsiteX63" fmla="*/ 355662 w 780717"/>
              <a:gd name="connsiteY63" fmla="*/ 1205463 h 1208038"/>
              <a:gd name="connsiteX64" fmla="*/ 347935 w 780717"/>
              <a:gd name="connsiteY64" fmla="*/ 1208038 h 1208038"/>
              <a:gd name="connsiteX65" fmla="*/ 314449 w 780717"/>
              <a:gd name="connsiteY65" fmla="*/ 1205463 h 1208038"/>
              <a:gd name="connsiteX66" fmla="*/ 298995 w 780717"/>
              <a:gd name="connsiteY66" fmla="*/ 1200311 h 1208038"/>
              <a:gd name="connsiteX67" fmla="*/ 291268 w 780717"/>
              <a:gd name="connsiteY67" fmla="*/ 1197735 h 1208038"/>
              <a:gd name="connsiteX68" fmla="*/ 280964 w 780717"/>
              <a:gd name="connsiteY68" fmla="*/ 1182281 h 1208038"/>
              <a:gd name="connsiteX69" fmla="*/ 275813 w 780717"/>
              <a:gd name="connsiteY69" fmla="*/ 1174553 h 1208038"/>
              <a:gd name="connsiteX70" fmla="*/ 270661 w 780717"/>
              <a:gd name="connsiteY70" fmla="*/ 1156523 h 1208038"/>
              <a:gd name="connsiteX71" fmla="*/ 273237 w 780717"/>
              <a:gd name="connsiteY71" fmla="*/ 1146220 h 1208038"/>
              <a:gd name="connsiteX72" fmla="*/ 280964 w 780717"/>
              <a:gd name="connsiteY72" fmla="*/ 1143644 h 1208038"/>
              <a:gd name="connsiteX73" fmla="*/ 283540 w 780717"/>
              <a:gd name="connsiteY73" fmla="*/ 1135917 h 1208038"/>
              <a:gd name="connsiteX74" fmla="*/ 280964 w 780717"/>
              <a:gd name="connsiteY74" fmla="*/ 1120462 h 1208038"/>
              <a:gd name="connsiteX75" fmla="*/ 273237 w 780717"/>
              <a:gd name="connsiteY75" fmla="*/ 1117886 h 1208038"/>
              <a:gd name="connsiteX76" fmla="*/ 255207 w 780717"/>
              <a:gd name="connsiteY76" fmla="*/ 1115310 h 1208038"/>
              <a:gd name="connsiteX77" fmla="*/ 250055 w 780717"/>
              <a:gd name="connsiteY77" fmla="*/ 1107583 h 1208038"/>
              <a:gd name="connsiteX78" fmla="*/ 275813 w 780717"/>
              <a:gd name="connsiteY78" fmla="*/ 1097280 h 1208038"/>
              <a:gd name="connsiteX79" fmla="*/ 273237 w 780717"/>
              <a:gd name="connsiteY79" fmla="*/ 1084401 h 1208038"/>
              <a:gd name="connsiteX80" fmla="*/ 252631 w 780717"/>
              <a:gd name="connsiteY80" fmla="*/ 1066371 h 1208038"/>
              <a:gd name="connsiteX81" fmla="*/ 237176 w 780717"/>
              <a:gd name="connsiteY81" fmla="*/ 1061219 h 1208038"/>
              <a:gd name="connsiteX82" fmla="*/ 213994 w 780717"/>
              <a:gd name="connsiteY82" fmla="*/ 1068947 h 1208038"/>
              <a:gd name="connsiteX83" fmla="*/ 213994 w 780717"/>
              <a:gd name="connsiteY83" fmla="*/ 1071522 h 1208038"/>
              <a:gd name="connsiteX84" fmla="*/ 162479 w 780717"/>
              <a:gd name="connsiteY84" fmla="*/ 1076674 h 1208038"/>
              <a:gd name="connsiteX85" fmla="*/ 167630 w 780717"/>
              <a:gd name="connsiteY85" fmla="*/ 1058643 h 1208038"/>
              <a:gd name="connsiteX86" fmla="*/ 154751 w 780717"/>
              <a:gd name="connsiteY86" fmla="*/ 1001976 h 1208038"/>
              <a:gd name="connsiteX87" fmla="*/ 167630 w 780717"/>
              <a:gd name="connsiteY87" fmla="*/ 978794 h 1208038"/>
              <a:gd name="connsiteX88" fmla="*/ 190813 w 780717"/>
              <a:gd name="connsiteY88" fmla="*/ 940158 h 1208038"/>
              <a:gd name="connsiteX89" fmla="*/ 198540 w 780717"/>
              <a:gd name="connsiteY89" fmla="*/ 891218 h 1208038"/>
              <a:gd name="connsiteX90" fmla="*/ 201115 w 780717"/>
              <a:gd name="connsiteY90" fmla="*/ 875763 h 1208038"/>
              <a:gd name="connsiteX91" fmla="*/ 198540 w 780717"/>
              <a:gd name="connsiteY91" fmla="*/ 857733 h 1208038"/>
              <a:gd name="connsiteX92" fmla="*/ 193388 w 780717"/>
              <a:gd name="connsiteY92" fmla="*/ 850006 h 1208038"/>
              <a:gd name="connsiteX93" fmla="*/ 185661 w 780717"/>
              <a:gd name="connsiteY93" fmla="*/ 847430 h 1208038"/>
              <a:gd name="connsiteX94" fmla="*/ 144448 w 780717"/>
              <a:gd name="connsiteY94" fmla="*/ 834551 h 1208038"/>
              <a:gd name="connsiteX95" fmla="*/ 149600 w 780717"/>
              <a:gd name="connsiteY95" fmla="*/ 826824 h 1208038"/>
              <a:gd name="connsiteX96" fmla="*/ 154751 w 780717"/>
              <a:gd name="connsiteY96" fmla="*/ 813945 h 1208038"/>
              <a:gd name="connsiteX97" fmla="*/ 165055 w 780717"/>
              <a:gd name="connsiteY97" fmla="*/ 790763 h 1208038"/>
              <a:gd name="connsiteX98" fmla="*/ 167630 w 780717"/>
              <a:gd name="connsiteY98" fmla="*/ 783036 h 1208038"/>
              <a:gd name="connsiteX99" fmla="*/ 170206 w 780717"/>
              <a:gd name="connsiteY99" fmla="*/ 775308 h 1208038"/>
              <a:gd name="connsiteX100" fmla="*/ 159903 w 780717"/>
              <a:gd name="connsiteY100" fmla="*/ 752126 h 1208038"/>
              <a:gd name="connsiteX101" fmla="*/ 149600 w 780717"/>
              <a:gd name="connsiteY101" fmla="*/ 736671 h 1208038"/>
              <a:gd name="connsiteX102" fmla="*/ 118691 w 780717"/>
              <a:gd name="connsiteY102" fmla="*/ 731520 h 1208038"/>
              <a:gd name="connsiteX103" fmla="*/ 103237 w 780717"/>
              <a:gd name="connsiteY103" fmla="*/ 700611 h 1208038"/>
              <a:gd name="connsiteX104" fmla="*/ 110963 w 780717"/>
              <a:gd name="connsiteY104" fmla="*/ 667125 h 1208038"/>
              <a:gd name="connsiteX105" fmla="*/ 128994 w 780717"/>
              <a:gd name="connsiteY105" fmla="*/ 649095 h 1208038"/>
              <a:gd name="connsiteX106" fmla="*/ 118691 w 780717"/>
              <a:gd name="connsiteY106" fmla="*/ 636216 h 1208038"/>
              <a:gd name="connsiteX107" fmla="*/ 77479 w 780717"/>
              <a:gd name="connsiteY107" fmla="*/ 628489 h 1208038"/>
              <a:gd name="connsiteX108" fmla="*/ 85205 w 780717"/>
              <a:gd name="connsiteY108" fmla="*/ 605307 h 1208038"/>
              <a:gd name="connsiteX109" fmla="*/ 110963 w 780717"/>
              <a:gd name="connsiteY109" fmla="*/ 600155 h 1208038"/>
              <a:gd name="connsiteX110" fmla="*/ 118691 w 780717"/>
              <a:gd name="connsiteY110" fmla="*/ 574399 h 1208038"/>
              <a:gd name="connsiteX111" fmla="*/ 90357 w 780717"/>
              <a:gd name="connsiteY111" fmla="*/ 571822 h 1208038"/>
              <a:gd name="connsiteX112" fmla="*/ 103236 w 780717"/>
              <a:gd name="connsiteY112" fmla="*/ 538337 h 1208038"/>
              <a:gd name="connsiteX113" fmla="*/ 80055 w 780717"/>
              <a:gd name="connsiteY113" fmla="*/ 543488 h 1208038"/>
              <a:gd name="connsiteX114" fmla="*/ 59448 w 780717"/>
              <a:gd name="connsiteY114" fmla="*/ 561519 h 1208038"/>
              <a:gd name="connsiteX115" fmla="*/ 49145 w 780717"/>
              <a:gd name="connsiteY115" fmla="*/ 540913 h 1208038"/>
              <a:gd name="connsiteX116" fmla="*/ 38842 w 780717"/>
              <a:gd name="connsiteY116" fmla="*/ 525458 h 1208038"/>
              <a:gd name="connsiteX117" fmla="*/ 31115 w 780717"/>
              <a:gd name="connsiteY117" fmla="*/ 499700 h 1208038"/>
              <a:gd name="connsiteX118" fmla="*/ 13084 w 780717"/>
              <a:gd name="connsiteY118" fmla="*/ 486821 h 1208038"/>
              <a:gd name="connsiteX119" fmla="*/ 205 w 780717"/>
              <a:gd name="connsiteY119" fmla="*/ 455913 h 1208038"/>
              <a:gd name="connsiteX120" fmla="*/ 20811 w 780717"/>
              <a:gd name="connsiteY120" fmla="*/ 448185 h 1208038"/>
              <a:gd name="connsiteX121" fmla="*/ 25963 w 780717"/>
              <a:gd name="connsiteY121" fmla="*/ 409548 h 1208038"/>
              <a:gd name="connsiteX122" fmla="*/ 43993 w 780717"/>
              <a:gd name="connsiteY122" fmla="*/ 401821 h 1208038"/>
              <a:gd name="connsiteX123" fmla="*/ 64600 w 780717"/>
              <a:gd name="connsiteY123" fmla="*/ 394094 h 1208038"/>
              <a:gd name="connsiteX124" fmla="*/ 87781 w 780717"/>
              <a:gd name="connsiteY124" fmla="*/ 386367 h 1208038"/>
              <a:gd name="connsiteX125" fmla="*/ 95509 w 780717"/>
              <a:gd name="connsiteY125" fmla="*/ 373486 h 1208038"/>
              <a:gd name="connsiteX126" fmla="*/ 59447 w 780717"/>
              <a:gd name="connsiteY126" fmla="*/ 355457 h 1208038"/>
              <a:gd name="connsiteX127" fmla="*/ 62024 w 780717"/>
              <a:gd name="connsiteY127" fmla="*/ 334851 h 1208038"/>
              <a:gd name="connsiteX128" fmla="*/ 85206 w 780717"/>
              <a:gd name="connsiteY128" fmla="*/ 316821 h 1208038"/>
              <a:gd name="connsiteX129" fmla="*/ 69750 w 780717"/>
              <a:gd name="connsiteY129" fmla="*/ 293638 h 1208038"/>
              <a:gd name="connsiteX130" fmla="*/ 67175 w 780717"/>
              <a:gd name="connsiteY130" fmla="*/ 275608 h 1208038"/>
              <a:gd name="connsiteX131" fmla="*/ 87781 w 780717"/>
              <a:gd name="connsiteY131" fmla="*/ 244699 h 1208038"/>
              <a:gd name="connsiteX132" fmla="*/ 77478 w 780717"/>
              <a:gd name="connsiteY132" fmla="*/ 234396 h 1208038"/>
              <a:gd name="connsiteX133" fmla="*/ 80054 w 780717"/>
              <a:gd name="connsiteY133" fmla="*/ 218940 h 1208038"/>
              <a:gd name="connsiteX134" fmla="*/ 72326 w 780717"/>
              <a:gd name="connsiteY134" fmla="*/ 175153 h 1208038"/>
              <a:gd name="connsiteX135" fmla="*/ 64599 w 780717"/>
              <a:gd name="connsiteY135" fmla="*/ 146819 h 1208038"/>
              <a:gd name="connsiteX136" fmla="*/ 77479 w 780717"/>
              <a:gd name="connsiteY136" fmla="*/ 131365 h 1208038"/>
              <a:gd name="connsiteX137" fmla="*/ 100660 w 780717"/>
              <a:gd name="connsiteY137" fmla="*/ 146819 h 1208038"/>
              <a:gd name="connsiteX138" fmla="*/ 123842 w 780717"/>
              <a:gd name="connsiteY138" fmla="*/ 126213 h 1208038"/>
              <a:gd name="connsiteX0" fmla="*/ 123842 w 780717"/>
              <a:gd name="connsiteY0" fmla="*/ 126213 h 1208038"/>
              <a:gd name="connsiteX1" fmla="*/ 121266 w 780717"/>
              <a:gd name="connsiteY1" fmla="*/ 162274 h 1208038"/>
              <a:gd name="connsiteX2" fmla="*/ 203691 w 780717"/>
              <a:gd name="connsiteY2" fmla="*/ 162274 h 1208038"/>
              <a:gd name="connsiteX3" fmla="*/ 358238 w 780717"/>
              <a:gd name="connsiteY3" fmla="*/ 170001 h 1208038"/>
              <a:gd name="connsiteX4" fmla="*/ 353086 w 780717"/>
              <a:gd name="connsiteY4" fmla="*/ 100455 h 1208038"/>
              <a:gd name="connsiteX5" fmla="*/ 373692 w 780717"/>
              <a:gd name="connsiteY5" fmla="*/ 87576 h 1208038"/>
              <a:gd name="connsiteX6" fmla="*/ 371117 w 780717"/>
              <a:gd name="connsiteY6" fmla="*/ 0 h 1208038"/>
              <a:gd name="connsiteX7" fmla="*/ 399450 w 780717"/>
              <a:gd name="connsiteY7" fmla="*/ 2576 h 1208038"/>
              <a:gd name="connsiteX8" fmla="*/ 448390 w 780717"/>
              <a:gd name="connsiteY8" fmla="*/ 15455 h 1208038"/>
              <a:gd name="connsiteX9" fmla="*/ 484451 w 780717"/>
              <a:gd name="connsiteY9" fmla="*/ 69546 h 1208038"/>
              <a:gd name="connsiteX10" fmla="*/ 547584 w 780717"/>
              <a:gd name="connsiteY10" fmla="*/ 71684 h 1208038"/>
              <a:gd name="connsiteX11" fmla="*/ 584906 w 780717"/>
              <a:gd name="connsiteY11" fmla="*/ 128789 h 1208038"/>
              <a:gd name="connsiteX12" fmla="*/ 592633 w 780717"/>
              <a:gd name="connsiteY12" fmla="*/ 154547 h 1208038"/>
              <a:gd name="connsiteX13" fmla="*/ 641573 w 780717"/>
              <a:gd name="connsiteY13" fmla="*/ 164850 h 1208038"/>
              <a:gd name="connsiteX14" fmla="*/ 641573 w 780717"/>
              <a:gd name="connsiteY14" fmla="*/ 164850 h 1208038"/>
              <a:gd name="connsiteX15" fmla="*/ 675059 w 780717"/>
              <a:gd name="connsiteY15" fmla="*/ 163535 h 1208038"/>
              <a:gd name="connsiteX16" fmla="*/ 710295 w 780717"/>
              <a:gd name="connsiteY16" fmla="*/ 225355 h 1208038"/>
              <a:gd name="connsiteX17" fmla="*/ 720598 w 780717"/>
              <a:gd name="connsiteY17" fmla="*/ 299174 h 1208038"/>
              <a:gd name="connsiteX18" fmla="*/ 736877 w 780717"/>
              <a:gd name="connsiteY18" fmla="*/ 329699 h 1208038"/>
              <a:gd name="connsiteX19" fmla="*/ 752331 w 780717"/>
              <a:gd name="connsiteY19" fmla="*/ 334851 h 1208038"/>
              <a:gd name="connsiteX20" fmla="*/ 757483 w 780717"/>
              <a:gd name="connsiteY20" fmla="*/ 365760 h 1208038"/>
              <a:gd name="connsiteX21" fmla="*/ 780717 w 780717"/>
              <a:gd name="connsiteY21" fmla="*/ 393708 h 1208038"/>
              <a:gd name="connsiteX22" fmla="*/ 703391 w 780717"/>
              <a:gd name="connsiteY22" fmla="*/ 430154 h 1208038"/>
              <a:gd name="connsiteX23" fmla="*/ 693088 w 780717"/>
              <a:gd name="connsiteY23" fmla="*/ 458488 h 1208038"/>
              <a:gd name="connsiteX24" fmla="*/ 705967 w 780717"/>
              <a:gd name="connsiteY24" fmla="*/ 507428 h 1208038"/>
              <a:gd name="connsiteX25" fmla="*/ 626118 w 780717"/>
              <a:gd name="connsiteY25" fmla="*/ 607883 h 1208038"/>
              <a:gd name="connsiteX26" fmla="*/ 669906 w 780717"/>
              <a:gd name="connsiteY26" fmla="*/ 615610 h 1208038"/>
              <a:gd name="connsiteX27" fmla="*/ 633846 w 780717"/>
              <a:gd name="connsiteY27" fmla="*/ 636216 h 1208038"/>
              <a:gd name="connsiteX28" fmla="*/ 662179 w 780717"/>
              <a:gd name="connsiteY28" fmla="*/ 661974 h 1208038"/>
              <a:gd name="connsiteX29" fmla="*/ 654452 w 780717"/>
              <a:gd name="connsiteY29" fmla="*/ 674853 h 1208038"/>
              <a:gd name="connsiteX30" fmla="*/ 636421 w 780717"/>
              <a:gd name="connsiteY30" fmla="*/ 672277 h 1208038"/>
              <a:gd name="connsiteX31" fmla="*/ 636421 w 780717"/>
              <a:gd name="connsiteY31" fmla="*/ 687732 h 1208038"/>
              <a:gd name="connsiteX32" fmla="*/ 608087 w 780717"/>
              <a:gd name="connsiteY32" fmla="*/ 695459 h 1208038"/>
              <a:gd name="connsiteX33" fmla="*/ 608088 w 780717"/>
              <a:gd name="connsiteY33" fmla="*/ 795914 h 1208038"/>
              <a:gd name="connsiteX34" fmla="*/ 590057 w 780717"/>
              <a:gd name="connsiteY34" fmla="*/ 806217 h 1208038"/>
              <a:gd name="connsiteX35" fmla="*/ 605512 w 780717"/>
              <a:gd name="connsiteY35" fmla="*/ 834551 h 1208038"/>
              <a:gd name="connsiteX36" fmla="*/ 597785 w 780717"/>
              <a:gd name="connsiteY36" fmla="*/ 855157 h 1208038"/>
              <a:gd name="connsiteX37" fmla="*/ 602989 w 780717"/>
              <a:gd name="connsiteY37" fmla="*/ 865460 h 1208038"/>
              <a:gd name="connsiteX38" fmla="*/ 579754 w 780717"/>
              <a:gd name="connsiteY38" fmla="*/ 950461 h 1208038"/>
              <a:gd name="connsiteX39" fmla="*/ 528239 w 780717"/>
              <a:gd name="connsiteY39" fmla="*/ 947885 h 1208038"/>
              <a:gd name="connsiteX40" fmla="*/ 520511 w 780717"/>
              <a:gd name="connsiteY40" fmla="*/ 981370 h 1208038"/>
              <a:gd name="connsiteX41" fmla="*/ 520511 w 780717"/>
              <a:gd name="connsiteY41" fmla="*/ 1022583 h 1208038"/>
              <a:gd name="connsiteX42" fmla="*/ 569451 w 780717"/>
              <a:gd name="connsiteY42" fmla="*/ 1020007 h 1208038"/>
              <a:gd name="connsiteX43" fmla="*/ 592686 w 780717"/>
              <a:gd name="connsiteY43" fmla="*/ 1045326 h 1208038"/>
              <a:gd name="connsiteX44" fmla="*/ 581068 w 780717"/>
              <a:gd name="connsiteY44" fmla="*/ 1077550 h 1208038"/>
              <a:gd name="connsiteX45" fmla="*/ 559147 w 780717"/>
              <a:gd name="connsiteY45" fmla="*/ 1086977 h 1208038"/>
              <a:gd name="connsiteX46" fmla="*/ 528239 w 780717"/>
              <a:gd name="connsiteY46" fmla="*/ 1099856 h 1208038"/>
              <a:gd name="connsiteX47" fmla="*/ 525663 w 780717"/>
              <a:gd name="connsiteY47" fmla="*/ 1107583 h 1208038"/>
              <a:gd name="connsiteX48" fmla="*/ 507633 w 780717"/>
              <a:gd name="connsiteY48" fmla="*/ 1102432 h 1208038"/>
              <a:gd name="connsiteX49" fmla="*/ 494754 w 780717"/>
              <a:gd name="connsiteY49" fmla="*/ 1105007 h 1208038"/>
              <a:gd name="connsiteX50" fmla="*/ 497329 w 780717"/>
              <a:gd name="connsiteY50" fmla="*/ 1117886 h 1208038"/>
              <a:gd name="connsiteX51" fmla="*/ 507633 w 780717"/>
              <a:gd name="connsiteY51" fmla="*/ 1133341 h 1208038"/>
              <a:gd name="connsiteX52" fmla="*/ 502481 w 780717"/>
              <a:gd name="connsiteY52" fmla="*/ 1141068 h 1208038"/>
              <a:gd name="connsiteX53" fmla="*/ 471572 w 780717"/>
              <a:gd name="connsiteY53" fmla="*/ 1135917 h 1208038"/>
              <a:gd name="connsiteX54" fmla="*/ 466420 w 780717"/>
              <a:gd name="connsiteY54" fmla="*/ 1128189 h 1208038"/>
              <a:gd name="connsiteX55" fmla="*/ 463844 w 780717"/>
              <a:gd name="connsiteY55" fmla="*/ 1120462 h 1208038"/>
              <a:gd name="connsiteX56" fmla="*/ 448390 w 780717"/>
              <a:gd name="connsiteY56" fmla="*/ 1110159 h 1208038"/>
              <a:gd name="connsiteX57" fmla="*/ 443238 w 780717"/>
              <a:gd name="connsiteY57" fmla="*/ 1105007 h 1208038"/>
              <a:gd name="connsiteX58" fmla="*/ 435511 w 780717"/>
              <a:gd name="connsiteY58" fmla="*/ 1156523 h 1208038"/>
              <a:gd name="connsiteX59" fmla="*/ 399450 w 780717"/>
              <a:gd name="connsiteY59" fmla="*/ 1153947 h 1208038"/>
              <a:gd name="connsiteX60" fmla="*/ 386571 w 780717"/>
              <a:gd name="connsiteY60" fmla="*/ 1171977 h 1208038"/>
              <a:gd name="connsiteX61" fmla="*/ 378844 w 780717"/>
              <a:gd name="connsiteY61" fmla="*/ 1197735 h 1208038"/>
              <a:gd name="connsiteX62" fmla="*/ 363389 w 780717"/>
              <a:gd name="connsiteY62" fmla="*/ 1202887 h 1208038"/>
              <a:gd name="connsiteX63" fmla="*/ 355662 w 780717"/>
              <a:gd name="connsiteY63" fmla="*/ 1205463 h 1208038"/>
              <a:gd name="connsiteX64" fmla="*/ 347935 w 780717"/>
              <a:gd name="connsiteY64" fmla="*/ 1208038 h 1208038"/>
              <a:gd name="connsiteX65" fmla="*/ 314449 w 780717"/>
              <a:gd name="connsiteY65" fmla="*/ 1205463 h 1208038"/>
              <a:gd name="connsiteX66" fmla="*/ 298995 w 780717"/>
              <a:gd name="connsiteY66" fmla="*/ 1200311 h 1208038"/>
              <a:gd name="connsiteX67" fmla="*/ 291268 w 780717"/>
              <a:gd name="connsiteY67" fmla="*/ 1197735 h 1208038"/>
              <a:gd name="connsiteX68" fmla="*/ 280964 w 780717"/>
              <a:gd name="connsiteY68" fmla="*/ 1182281 h 1208038"/>
              <a:gd name="connsiteX69" fmla="*/ 275813 w 780717"/>
              <a:gd name="connsiteY69" fmla="*/ 1174553 h 1208038"/>
              <a:gd name="connsiteX70" fmla="*/ 270661 w 780717"/>
              <a:gd name="connsiteY70" fmla="*/ 1156523 h 1208038"/>
              <a:gd name="connsiteX71" fmla="*/ 273237 w 780717"/>
              <a:gd name="connsiteY71" fmla="*/ 1146220 h 1208038"/>
              <a:gd name="connsiteX72" fmla="*/ 280964 w 780717"/>
              <a:gd name="connsiteY72" fmla="*/ 1143644 h 1208038"/>
              <a:gd name="connsiteX73" fmla="*/ 283540 w 780717"/>
              <a:gd name="connsiteY73" fmla="*/ 1135917 h 1208038"/>
              <a:gd name="connsiteX74" fmla="*/ 280964 w 780717"/>
              <a:gd name="connsiteY74" fmla="*/ 1120462 h 1208038"/>
              <a:gd name="connsiteX75" fmla="*/ 273237 w 780717"/>
              <a:gd name="connsiteY75" fmla="*/ 1117886 h 1208038"/>
              <a:gd name="connsiteX76" fmla="*/ 255207 w 780717"/>
              <a:gd name="connsiteY76" fmla="*/ 1115310 h 1208038"/>
              <a:gd name="connsiteX77" fmla="*/ 250055 w 780717"/>
              <a:gd name="connsiteY77" fmla="*/ 1107583 h 1208038"/>
              <a:gd name="connsiteX78" fmla="*/ 275813 w 780717"/>
              <a:gd name="connsiteY78" fmla="*/ 1097280 h 1208038"/>
              <a:gd name="connsiteX79" fmla="*/ 273237 w 780717"/>
              <a:gd name="connsiteY79" fmla="*/ 1084401 h 1208038"/>
              <a:gd name="connsiteX80" fmla="*/ 252631 w 780717"/>
              <a:gd name="connsiteY80" fmla="*/ 1066371 h 1208038"/>
              <a:gd name="connsiteX81" fmla="*/ 237176 w 780717"/>
              <a:gd name="connsiteY81" fmla="*/ 1061219 h 1208038"/>
              <a:gd name="connsiteX82" fmla="*/ 213994 w 780717"/>
              <a:gd name="connsiteY82" fmla="*/ 1068947 h 1208038"/>
              <a:gd name="connsiteX83" fmla="*/ 213994 w 780717"/>
              <a:gd name="connsiteY83" fmla="*/ 1071522 h 1208038"/>
              <a:gd name="connsiteX84" fmla="*/ 162479 w 780717"/>
              <a:gd name="connsiteY84" fmla="*/ 1076674 h 1208038"/>
              <a:gd name="connsiteX85" fmla="*/ 167630 w 780717"/>
              <a:gd name="connsiteY85" fmla="*/ 1058643 h 1208038"/>
              <a:gd name="connsiteX86" fmla="*/ 154751 w 780717"/>
              <a:gd name="connsiteY86" fmla="*/ 1001976 h 1208038"/>
              <a:gd name="connsiteX87" fmla="*/ 167630 w 780717"/>
              <a:gd name="connsiteY87" fmla="*/ 978794 h 1208038"/>
              <a:gd name="connsiteX88" fmla="*/ 190813 w 780717"/>
              <a:gd name="connsiteY88" fmla="*/ 940158 h 1208038"/>
              <a:gd name="connsiteX89" fmla="*/ 198540 w 780717"/>
              <a:gd name="connsiteY89" fmla="*/ 891218 h 1208038"/>
              <a:gd name="connsiteX90" fmla="*/ 201115 w 780717"/>
              <a:gd name="connsiteY90" fmla="*/ 875763 h 1208038"/>
              <a:gd name="connsiteX91" fmla="*/ 198540 w 780717"/>
              <a:gd name="connsiteY91" fmla="*/ 857733 h 1208038"/>
              <a:gd name="connsiteX92" fmla="*/ 193388 w 780717"/>
              <a:gd name="connsiteY92" fmla="*/ 850006 h 1208038"/>
              <a:gd name="connsiteX93" fmla="*/ 185661 w 780717"/>
              <a:gd name="connsiteY93" fmla="*/ 847430 h 1208038"/>
              <a:gd name="connsiteX94" fmla="*/ 144448 w 780717"/>
              <a:gd name="connsiteY94" fmla="*/ 834551 h 1208038"/>
              <a:gd name="connsiteX95" fmla="*/ 149600 w 780717"/>
              <a:gd name="connsiteY95" fmla="*/ 826824 h 1208038"/>
              <a:gd name="connsiteX96" fmla="*/ 154751 w 780717"/>
              <a:gd name="connsiteY96" fmla="*/ 813945 h 1208038"/>
              <a:gd name="connsiteX97" fmla="*/ 165055 w 780717"/>
              <a:gd name="connsiteY97" fmla="*/ 790763 h 1208038"/>
              <a:gd name="connsiteX98" fmla="*/ 167630 w 780717"/>
              <a:gd name="connsiteY98" fmla="*/ 783036 h 1208038"/>
              <a:gd name="connsiteX99" fmla="*/ 170206 w 780717"/>
              <a:gd name="connsiteY99" fmla="*/ 775308 h 1208038"/>
              <a:gd name="connsiteX100" fmla="*/ 159903 w 780717"/>
              <a:gd name="connsiteY100" fmla="*/ 752126 h 1208038"/>
              <a:gd name="connsiteX101" fmla="*/ 149600 w 780717"/>
              <a:gd name="connsiteY101" fmla="*/ 736671 h 1208038"/>
              <a:gd name="connsiteX102" fmla="*/ 118691 w 780717"/>
              <a:gd name="connsiteY102" fmla="*/ 731520 h 1208038"/>
              <a:gd name="connsiteX103" fmla="*/ 103237 w 780717"/>
              <a:gd name="connsiteY103" fmla="*/ 700611 h 1208038"/>
              <a:gd name="connsiteX104" fmla="*/ 110963 w 780717"/>
              <a:gd name="connsiteY104" fmla="*/ 667125 h 1208038"/>
              <a:gd name="connsiteX105" fmla="*/ 128994 w 780717"/>
              <a:gd name="connsiteY105" fmla="*/ 649095 h 1208038"/>
              <a:gd name="connsiteX106" fmla="*/ 118691 w 780717"/>
              <a:gd name="connsiteY106" fmla="*/ 636216 h 1208038"/>
              <a:gd name="connsiteX107" fmla="*/ 77479 w 780717"/>
              <a:gd name="connsiteY107" fmla="*/ 628489 h 1208038"/>
              <a:gd name="connsiteX108" fmla="*/ 85205 w 780717"/>
              <a:gd name="connsiteY108" fmla="*/ 605307 h 1208038"/>
              <a:gd name="connsiteX109" fmla="*/ 110963 w 780717"/>
              <a:gd name="connsiteY109" fmla="*/ 600155 h 1208038"/>
              <a:gd name="connsiteX110" fmla="*/ 118691 w 780717"/>
              <a:gd name="connsiteY110" fmla="*/ 574399 h 1208038"/>
              <a:gd name="connsiteX111" fmla="*/ 90357 w 780717"/>
              <a:gd name="connsiteY111" fmla="*/ 571822 h 1208038"/>
              <a:gd name="connsiteX112" fmla="*/ 103236 w 780717"/>
              <a:gd name="connsiteY112" fmla="*/ 538337 h 1208038"/>
              <a:gd name="connsiteX113" fmla="*/ 80055 w 780717"/>
              <a:gd name="connsiteY113" fmla="*/ 543488 h 1208038"/>
              <a:gd name="connsiteX114" fmla="*/ 59448 w 780717"/>
              <a:gd name="connsiteY114" fmla="*/ 561519 h 1208038"/>
              <a:gd name="connsiteX115" fmla="*/ 49145 w 780717"/>
              <a:gd name="connsiteY115" fmla="*/ 540913 h 1208038"/>
              <a:gd name="connsiteX116" fmla="*/ 38842 w 780717"/>
              <a:gd name="connsiteY116" fmla="*/ 525458 h 1208038"/>
              <a:gd name="connsiteX117" fmla="*/ 31115 w 780717"/>
              <a:gd name="connsiteY117" fmla="*/ 499700 h 1208038"/>
              <a:gd name="connsiteX118" fmla="*/ 13084 w 780717"/>
              <a:gd name="connsiteY118" fmla="*/ 486821 h 1208038"/>
              <a:gd name="connsiteX119" fmla="*/ 205 w 780717"/>
              <a:gd name="connsiteY119" fmla="*/ 455913 h 1208038"/>
              <a:gd name="connsiteX120" fmla="*/ 20811 w 780717"/>
              <a:gd name="connsiteY120" fmla="*/ 448185 h 1208038"/>
              <a:gd name="connsiteX121" fmla="*/ 25963 w 780717"/>
              <a:gd name="connsiteY121" fmla="*/ 409548 h 1208038"/>
              <a:gd name="connsiteX122" fmla="*/ 43993 w 780717"/>
              <a:gd name="connsiteY122" fmla="*/ 401821 h 1208038"/>
              <a:gd name="connsiteX123" fmla="*/ 64600 w 780717"/>
              <a:gd name="connsiteY123" fmla="*/ 394094 h 1208038"/>
              <a:gd name="connsiteX124" fmla="*/ 87781 w 780717"/>
              <a:gd name="connsiteY124" fmla="*/ 386367 h 1208038"/>
              <a:gd name="connsiteX125" fmla="*/ 95509 w 780717"/>
              <a:gd name="connsiteY125" fmla="*/ 373486 h 1208038"/>
              <a:gd name="connsiteX126" fmla="*/ 59447 w 780717"/>
              <a:gd name="connsiteY126" fmla="*/ 355457 h 1208038"/>
              <a:gd name="connsiteX127" fmla="*/ 62024 w 780717"/>
              <a:gd name="connsiteY127" fmla="*/ 334851 h 1208038"/>
              <a:gd name="connsiteX128" fmla="*/ 85206 w 780717"/>
              <a:gd name="connsiteY128" fmla="*/ 316821 h 1208038"/>
              <a:gd name="connsiteX129" fmla="*/ 69750 w 780717"/>
              <a:gd name="connsiteY129" fmla="*/ 293638 h 1208038"/>
              <a:gd name="connsiteX130" fmla="*/ 67175 w 780717"/>
              <a:gd name="connsiteY130" fmla="*/ 275608 h 1208038"/>
              <a:gd name="connsiteX131" fmla="*/ 87781 w 780717"/>
              <a:gd name="connsiteY131" fmla="*/ 244699 h 1208038"/>
              <a:gd name="connsiteX132" fmla="*/ 77478 w 780717"/>
              <a:gd name="connsiteY132" fmla="*/ 234396 h 1208038"/>
              <a:gd name="connsiteX133" fmla="*/ 80054 w 780717"/>
              <a:gd name="connsiteY133" fmla="*/ 218940 h 1208038"/>
              <a:gd name="connsiteX134" fmla="*/ 72326 w 780717"/>
              <a:gd name="connsiteY134" fmla="*/ 175153 h 1208038"/>
              <a:gd name="connsiteX135" fmla="*/ 64599 w 780717"/>
              <a:gd name="connsiteY135" fmla="*/ 146819 h 1208038"/>
              <a:gd name="connsiteX136" fmla="*/ 77479 w 780717"/>
              <a:gd name="connsiteY136" fmla="*/ 131365 h 1208038"/>
              <a:gd name="connsiteX137" fmla="*/ 100660 w 780717"/>
              <a:gd name="connsiteY137" fmla="*/ 146819 h 1208038"/>
              <a:gd name="connsiteX138" fmla="*/ 123842 w 780717"/>
              <a:gd name="connsiteY138" fmla="*/ 126213 h 1208038"/>
              <a:gd name="connsiteX0" fmla="*/ 123842 w 780717"/>
              <a:gd name="connsiteY0" fmla="*/ 126213 h 1208038"/>
              <a:gd name="connsiteX1" fmla="*/ 121266 w 780717"/>
              <a:gd name="connsiteY1" fmla="*/ 162274 h 1208038"/>
              <a:gd name="connsiteX2" fmla="*/ 203691 w 780717"/>
              <a:gd name="connsiteY2" fmla="*/ 162274 h 1208038"/>
              <a:gd name="connsiteX3" fmla="*/ 358238 w 780717"/>
              <a:gd name="connsiteY3" fmla="*/ 170001 h 1208038"/>
              <a:gd name="connsiteX4" fmla="*/ 353086 w 780717"/>
              <a:gd name="connsiteY4" fmla="*/ 100455 h 1208038"/>
              <a:gd name="connsiteX5" fmla="*/ 373692 w 780717"/>
              <a:gd name="connsiteY5" fmla="*/ 87576 h 1208038"/>
              <a:gd name="connsiteX6" fmla="*/ 371117 w 780717"/>
              <a:gd name="connsiteY6" fmla="*/ 0 h 1208038"/>
              <a:gd name="connsiteX7" fmla="*/ 399450 w 780717"/>
              <a:gd name="connsiteY7" fmla="*/ 2576 h 1208038"/>
              <a:gd name="connsiteX8" fmla="*/ 448390 w 780717"/>
              <a:gd name="connsiteY8" fmla="*/ 15455 h 1208038"/>
              <a:gd name="connsiteX9" fmla="*/ 484451 w 780717"/>
              <a:gd name="connsiteY9" fmla="*/ 69546 h 1208038"/>
              <a:gd name="connsiteX10" fmla="*/ 547584 w 780717"/>
              <a:gd name="connsiteY10" fmla="*/ 71684 h 1208038"/>
              <a:gd name="connsiteX11" fmla="*/ 584906 w 780717"/>
              <a:gd name="connsiteY11" fmla="*/ 128789 h 1208038"/>
              <a:gd name="connsiteX12" fmla="*/ 592633 w 780717"/>
              <a:gd name="connsiteY12" fmla="*/ 154547 h 1208038"/>
              <a:gd name="connsiteX13" fmla="*/ 641573 w 780717"/>
              <a:gd name="connsiteY13" fmla="*/ 164850 h 1208038"/>
              <a:gd name="connsiteX14" fmla="*/ 641573 w 780717"/>
              <a:gd name="connsiteY14" fmla="*/ 164850 h 1208038"/>
              <a:gd name="connsiteX15" fmla="*/ 675059 w 780717"/>
              <a:gd name="connsiteY15" fmla="*/ 163535 h 1208038"/>
              <a:gd name="connsiteX16" fmla="*/ 710295 w 780717"/>
              <a:gd name="connsiteY16" fmla="*/ 225355 h 1208038"/>
              <a:gd name="connsiteX17" fmla="*/ 720598 w 780717"/>
              <a:gd name="connsiteY17" fmla="*/ 299174 h 1208038"/>
              <a:gd name="connsiteX18" fmla="*/ 736877 w 780717"/>
              <a:gd name="connsiteY18" fmla="*/ 329699 h 1208038"/>
              <a:gd name="connsiteX19" fmla="*/ 752331 w 780717"/>
              <a:gd name="connsiteY19" fmla="*/ 334851 h 1208038"/>
              <a:gd name="connsiteX20" fmla="*/ 757483 w 780717"/>
              <a:gd name="connsiteY20" fmla="*/ 365760 h 1208038"/>
              <a:gd name="connsiteX21" fmla="*/ 780717 w 780717"/>
              <a:gd name="connsiteY21" fmla="*/ 393708 h 1208038"/>
              <a:gd name="connsiteX22" fmla="*/ 703391 w 780717"/>
              <a:gd name="connsiteY22" fmla="*/ 430154 h 1208038"/>
              <a:gd name="connsiteX23" fmla="*/ 693088 w 780717"/>
              <a:gd name="connsiteY23" fmla="*/ 458488 h 1208038"/>
              <a:gd name="connsiteX24" fmla="*/ 705967 w 780717"/>
              <a:gd name="connsiteY24" fmla="*/ 507428 h 1208038"/>
              <a:gd name="connsiteX25" fmla="*/ 626118 w 780717"/>
              <a:gd name="connsiteY25" fmla="*/ 607883 h 1208038"/>
              <a:gd name="connsiteX26" fmla="*/ 669906 w 780717"/>
              <a:gd name="connsiteY26" fmla="*/ 615610 h 1208038"/>
              <a:gd name="connsiteX27" fmla="*/ 633846 w 780717"/>
              <a:gd name="connsiteY27" fmla="*/ 636216 h 1208038"/>
              <a:gd name="connsiteX28" fmla="*/ 662179 w 780717"/>
              <a:gd name="connsiteY28" fmla="*/ 661974 h 1208038"/>
              <a:gd name="connsiteX29" fmla="*/ 654452 w 780717"/>
              <a:gd name="connsiteY29" fmla="*/ 674853 h 1208038"/>
              <a:gd name="connsiteX30" fmla="*/ 636421 w 780717"/>
              <a:gd name="connsiteY30" fmla="*/ 672277 h 1208038"/>
              <a:gd name="connsiteX31" fmla="*/ 636421 w 780717"/>
              <a:gd name="connsiteY31" fmla="*/ 687732 h 1208038"/>
              <a:gd name="connsiteX32" fmla="*/ 608087 w 780717"/>
              <a:gd name="connsiteY32" fmla="*/ 695459 h 1208038"/>
              <a:gd name="connsiteX33" fmla="*/ 608088 w 780717"/>
              <a:gd name="connsiteY33" fmla="*/ 795914 h 1208038"/>
              <a:gd name="connsiteX34" fmla="*/ 590057 w 780717"/>
              <a:gd name="connsiteY34" fmla="*/ 806217 h 1208038"/>
              <a:gd name="connsiteX35" fmla="*/ 605512 w 780717"/>
              <a:gd name="connsiteY35" fmla="*/ 834551 h 1208038"/>
              <a:gd name="connsiteX36" fmla="*/ 615868 w 780717"/>
              <a:gd name="connsiteY36" fmla="*/ 849130 h 1208038"/>
              <a:gd name="connsiteX37" fmla="*/ 602989 w 780717"/>
              <a:gd name="connsiteY37" fmla="*/ 865460 h 1208038"/>
              <a:gd name="connsiteX38" fmla="*/ 579754 w 780717"/>
              <a:gd name="connsiteY38" fmla="*/ 950461 h 1208038"/>
              <a:gd name="connsiteX39" fmla="*/ 528239 w 780717"/>
              <a:gd name="connsiteY39" fmla="*/ 947885 h 1208038"/>
              <a:gd name="connsiteX40" fmla="*/ 520511 w 780717"/>
              <a:gd name="connsiteY40" fmla="*/ 981370 h 1208038"/>
              <a:gd name="connsiteX41" fmla="*/ 520511 w 780717"/>
              <a:gd name="connsiteY41" fmla="*/ 1022583 h 1208038"/>
              <a:gd name="connsiteX42" fmla="*/ 569451 w 780717"/>
              <a:gd name="connsiteY42" fmla="*/ 1020007 h 1208038"/>
              <a:gd name="connsiteX43" fmla="*/ 592686 w 780717"/>
              <a:gd name="connsiteY43" fmla="*/ 1045326 h 1208038"/>
              <a:gd name="connsiteX44" fmla="*/ 581068 w 780717"/>
              <a:gd name="connsiteY44" fmla="*/ 1077550 h 1208038"/>
              <a:gd name="connsiteX45" fmla="*/ 559147 w 780717"/>
              <a:gd name="connsiteY45" fmla="*/ 1086977 h 1208038"/>
              <a:gd name="connsiteX46" fmla="*/ 528239 w 780717"/>
              <a:gd name="connsiteY46" fmla="*/ 1099856 h 1208038"/>
              <a:gd name="connsiteX47" fmla="*/ 525663 w 780717"/>
              <a:gd name="connsiteY47" fmla="*/ 1107583 h 1208038"/>
              <a:gd name="connsiteX48" fmla="*/ 507633 w 780717"/>
              <a:gd name="connsiteY48" fmla="*/ 1102432 h 1208038"/>
              <a:gd name="connsiteX49" fmla="*/ 494754 w 780717"/>
              <a:gd name="connsiteY49" fmla="*/ 1105007 h 1208038"/>
              <a:gd name="connsiteX50" fmla="*/ 497329 w 780717"/>
              <a:gd name="connsiteY50" fmla="*/ 1117886 h 1208038"/>
              <a:gd name="connsiteX51" fmla="*/ 507633 w 780717"/>
              <a:gd name="connsiteY51" fmla="*/ 1133341 h 1208038"/>
              <a:gd name="connsiteX52" fmla="*/ 502481 w 780717"/>
              <a:gd name="connsiteY52" fmla="*/ 1141068 h 1208038"/>
              <a:gd name="connsiteX53" fmla="*/ 471572 w 780717"/>
              <a:gd name="connsiteY53" fmla="*/ 1135917 h 1208038"/>
              <a:gd name="connsiteX54" fmla="*/ 466420 w 780717"/>
              <a:gd name="connsiteY54" fmla="*/ 1128189 h 1208038"/>
              <a:gd name="connsiteX55" fmla="*/ 463844 w 780717"/>
              <a:gd name="connsiteY55" fmla="*/ 1120462 h 1208038"/>
              <a:gd name="connsiteX56" fmla="*/ 448390 w 780717"/>
              <a:gd name="connsiteY56" fmla="*/ 1110159 h 1208038"/>
              <a:gd name="connsiteX57" fmla="*/ 443238 w 780717"/>
              <a:gd name="connsiteY57" fmla="*/ 1105007 h 1208038"/>
              <a:gd name="connsiteX58" fmla="*/ 435511 w 780717"/>
              <a:gd name="connsiteY58" fmla="*/ 1156523 h 1208038"/>
              <a:gd name="connsiteX59" fmla="*/ 399450 w 780717"/>
              <a:gd name="connsiteY59" fmla="*/ 1153947 h 1208038"/>
              <a:gd name="connsiteX60" fmla="*/ 386571 w 780717"/>
              <a:gd name="connsiteY60" fmla="*/ 1171977 h 1208038"/>
              <a:gd name="connsiteX61" fmla="*/ 378844 w 780717"/>
              <a:gd name="connsiteY61" fmla="*/ 1197735 h 1208038"/>
              <a:gd name="connsiteX62" fmla="*/ 363389 w 780717"/>
              <a:gd name="connsiteY62" fmla="*/ 1202887 h 1208038"/>
              <a:gd name="connsiteX63" fmla="*/ 355662 w 780717"/>
              <a:gd name="connsiteY63" fmla="*/ 1205463 h 1208038"/>
              <a:gd name="connsiteX64" fmla="*/ 347935 w 780717"/>
              <a:gd name="connsiteY64" fmla="*/ 1208038 h 1208038"/>
              <a:gd name="connsiteX65" fmla="*/ 314449 w 780717"/>
              <a:gd name="connsiteY65" fmla="*/ 1205463 h 1208038"/>
              <a:gd name="connsiteX66" fmla="*/ 298995 w 780717"/>
              <a:gd name="connsiteY66" fmla="*/ 1200311 h 1208038"/>
              <a:gd name="connsiteX67" fmla="*/ 291268 w 780717"/>
              <a:gd name="connsiteY67" fmla="*/ 1197735 h 1208038"/>
              <a:gd name="connsiteX68" fmla="*/ 280964 w 780717"/>
              <a:gd name="connsiteY68" fmla="*/ 1182281 h 1208038"/>
              <a:gd name="connsiteX69" fmla="*/ 275813 w 780717"/>
              <a:gd name="connsiteY69" fmla="*/ 1174553 h 1208038"/>
              <a:gd name="connsiteX70" fmla="*/ 270661 w 780717"/>
              <a:gd name="connsiteY70" fmla="*/ 1156523 h 1208038"/>
              <a:gd name="connsiteX71" fmla="*/ 273237 w 780717"/>
              <a:gd name="connsiteY71" fmla="*/ 1146220 h 1208038"/>
              <a:gd name="connsiteX72" fmla="*/ 280964 w 780717"/>
              <a:gd name="connsiteY72" fmla="*/ 1143644 h 1208038"/>
              <a:gd name="connsiteX73" fmla="*/ 283540 w 780717"/>
              <a:gd name="connsiteY73" fmla="*/ 1135917 h 1208038"/>
              <a:gd name="connsiteX74" fmla="*/ 280964 w 780717"/>
              <a:gd name="connsiteY74" fmla="*/ 1120462 h 1208038"/>
              <a:gd name="connsiteX75" fmla="*/ 273237 w 780717"/>
              <a:gd name="connsiteY75" fmla="*/ 1117886 h 1208038"/>
              <a:gd name="connsiteX76" fmla="*/ 255207 w 780717"/>
              <a:gd name="connsiteY76" fmla="*/ 1115310 h 1208038"/>
              <a:gd name="connsiteX77" fmla="*/ 250055 w 780717"/>
              <a:gd name="connsiteY77" fmla="*/ 1107583 h 1208038"/>
              <a:gd name="connsiteX78" fmla="*/ 275813 w 780717"/>
              <a:gd name="connsiteY78" fmla="*/ 1097280 h 1208038"/>
              <a:gd name="connsiteX79" fmla="*/ 273237 w 780717"/>
              <a:gd name="connsiteY79" fmla="*/ 1084401 h 1208038"/>
              <a:gd name="connsiteX80" fmla="*/ 252631 w 780717"/>
              <a:gd name="connsiteY80" fmla="*/ 1066371 h 1208038"/>
              <a:gd name="connsiteX81" fmla="*/ 237176 w 780717"/>
              <a:gd name="connsiteY81" fmla="*/ 1061219 h 1208038"/>
              <a:gd name="connsiteX82" fmla="*/ 213994 w 780717"/>
              <a:gd name="connsiteY82" fmla="*/ 1068947 h 1208038"/>
              <a:gd name="connsiteX83" fmla="*/ 213994 w 780717"/>
              <a:gd name="connsiteY83" fmla="*/ 1071522 h 1208038"/>
              <a:gd name="connsiteX84" fmla="*/ 162479 w 780717"/>
              <a:gd name="connsiteY84" fmla="*/ 1076674 h 1208038"/>
              <a:gd name="connsiteX85" fmla="*/ 167630 w 780717"/>
              <a:gd name="connsiteY85" fmla="*/ 1058643 h 1208038"/>
              <a:gd name="connsiteX86" fmla="*/ 154751 w 780717"/>
              <a:gd name="connsiteY86" fmla="*/ 1001976 h 1208038"/>
              <a:gd name="connsiteX87" fmla="*/ 167630 w 780717"/>
              <a:gd name="connsiteY87" fmla="*/ 978794 h 1208038"/>
              <a:gd name="connsiteX88" fmla="*/ 190813 w 780717"/>
              <a:gd name="connsiteY88" fmla="*/ 940158 h 1208038"/>
              <a:gd name="connsiteX89" fmla="*/ 198540 w 780717"/>
              <a:gd name="connsiteY89" fmla="*/ 891218 h 1208038"/>
              <a:gd name="connsiteX90" fmla="*/ 201115 w 780717"/>
              <a:gd name="connsiteY90" fmla="*/ 875763 h 1208038"/>
              <a:gd name="connsiteX91" fmla="*/ 198540 w 780717"/>
              <a:gd name="connsiteY91" fmla="*/ 857733 h 1208038"/>
              <a:gd name="connsiteX92" fmla="*/ 193388 w 780717"/>
              <a:gd name="connsiteY92" fmla="*/ 850006 h 1208038"/>
              <a:gd name="connsiteX93" fmla="*/ 185661 w 780717"/>
              <a:gd name="connsiteY93" fmla="*/ 847430 h 1208038"/>
              <a:gd name="connsiteX94" fmla="*/ 144448 w 780717"/>
              <a:gd name="connsiteY94" fmla="*/ 834551 h 1208038"/>
              <a:gd name="connsiteX95" fmla="*/ 149600 w 780717"/>
              <a:gd name="connsiteY95" fmla="*/ 826824 h 1208038"/>
              <a:gd name="connsiteX96" fmla="*/ 154751 w 780717"/>
              <a:gd name="connsiteY96" fmla="*/ 813945 h 1208038"/>
              <a:gd name="connsiteX97" fmla="*/ 165055 w 780717"/>
              <a:gd name="connsiteY97" fmla="*/ 790763 h 1208038"/>
              <a:gd name="connsiteX98" fmla="*/ 167630 w 780717"/>
              <a:gd name="connsiteY98" fmla="*/ 783036 h 1208038"/>
              <a:gd name="connsiteX99" fmla="*/ 170206 w 780717"/>
              <a:gd name="connsiteY99" fmla="*/ 775308 h 1208038"/>
              <a:gd name="connsiteX100" fmla="*/ 159903 w 780717"/>
              <a:gd name="connsiteY100" fmla="*/ 752126 h 1208038"/>
              <a:gd name="connsiteX101" fmla="*/ 149600 w 780717"/>
              <a:gd name="connsiteY101" fmla="*/ 736671 h 1208038"/>
              <a:gd name="connsiteX102" fmla="*/ 118691 w 780717"/>
              <a:gd name="connsiteY102" fmla="*/ 731520 h 1208038"/>
              <a:gd name="connsiteX103" fmla="*/ 103237 w 780717"/>
              <a:gd name="connsiteY103" fmla="*/ 700611 h 1208038"/>
              <a:gd name="connsiteX104" fmla="*/ 110963 w 780717"/>
              <a:gd name="connsiteY104" fmla="*/ 667125 h 1208038"/>
              <a:gd name="connsiteX105" fmla="*/ 128994 w 780717"/>
              <a:gd name="connsiteY105" fmla="*/ 649095 h 1208038"/>
              <a:gd name="connsiteX106" fmla="*/ 118691 w 780717"/>
              <a:gd name="connsiteY106" fmla="*/ 636216 h 1208038"/>
              <a:gd name="connsiteX107" fmla="*/ 77479 w 780717"/>
              <a:gd name="connsiteY107" fmla="*/ 628489 h 1208038"/>
              <a:gd name="connsiteX108" fmla="*/ 85205 w 780717"/>
              <a:gd name="connsiteY108" fmla="*/ 605307 h 1208038"/>
              <a:gd name="connsiteX109" fmla="*/ 110963 w 780717"/>
              <a:gd name="connsiteY109" fmla="*/ 600155 h 1208038"/>
              <a:gd name="connsiteX110" fmla="*/ 118691 w 780717"/>
              <a:gd name="connsiteY110" fmla="*/ 574399 h 1208038"/>
              <a:gd name="connsiteX111" fmla="*/ 90357 w 780717"/>
              <a:gd name="connsiteY111" fmla="*/ 571822 h 1208038"/>
              <a:gd name="connsiteX112" fmla="*/ 103236 w 780717"/>
              <a:gd name="connsiteY112" fmla="*/ 538337 h 1208038"/>
              <a:gd name="connsiteX113" fmla="*/ 80055 w 780717"/>
              <a:gd name="connsiteY113" fmla="*/ 543488 h 1208038"/>
              <a:gd name="connsiteX114" fmla="*/ 59448 w 780717"/>
              <a:gd name="connsiteY114" fmla="*/ 561519 h 1208038"/>
              <a:gd name="connsiteX115" fmla="*/ 49145 w 780717"/>
              <a:gd name="connsiteY115" fmla="*/ 540913 h 1208038"/>
              <a:gd name="connsiteX116" fmla="*/ 38842 w 780717"/>
              <a:gd name="connsiteY116" fmla="*/ 525458 h 1208038"/>
              <a:gd name="connsiteX117" fmla="*/ 31115 w 780717"/>
              <a:gd name="connsiteY117" fmla="*/ 499700 h 1208038"/>
              <a:gd name="connsiteX118" fmla="*/ 13084 w 780717"/>
              <a:gd name="connsiteY118" fmla="*/ 486821 h 1208038"/>
              <a:gd name="connsiteX119" fmla="*/ 205 w 780717"/>
              <a:gd name="connsiteY119" fmla="*/ 455913 h 1208038"/>
              <a:gd name="connsiteX120" fmla="*/ 20811 w 780717"/>
              <a:gd name="connsiteY120" fmla="*/ 448185 h 1208038"/>
              <a:gd name="connsiteX121" fmla="*/ 25963 w 780717"/>
              <a:gd name="connsiteY121" fmla="*/ 409548 h 1208038"/>
              <a:gd name="connsiteX122" fmla="*/ 43993 w 780717"/>
              <a:gd name="connsiteY122" fmla="*/ 401821 h 1208038"/>
              <a:gd name="connsiteX123" fmla="*/ 64600 w 780717"/>
              <a:gd name="connsiteY123" fmla="*/ 394094 h 1208038"/>
              <a:gd name="connsiteX124" fmla="*/ 87781 w 780717"/>
              <a:gd name="connsiteY124" fmla="*/ 386367 h 1208038"/>
              <a:gd name="connsiteX125" fmla="*/ 95509 w 780717"/>
              <a:gd name="connsiteY125" fmla="*/ 373486 h 1208038"/>
              <a:gd name="connsiteX126" fmla="*/ 59447 w 780717"/>
              <a:gd name="connsiteY126" fmla="*/ 355457 h 1208038"/>
              <a:gd name="connsiteX127" fmla="*/ 62024 w 780717"/>
              <a:gd name="connsiteY127" fmla="*/ 334851 h 1208038"/>
              <a:gd name="connsiteX128" fmla="*/ 85206 w 780717"/>
              <a:gd name="connsiteY128" fmla="*/ 316821 h 1208038"/>
              <a:gd name="connsiteX129" fmla="*/ 69750 w 780717"/>
              <a:gd name="connsiteY129" fmla="*/ 293638 h 1208038"/>
              <a:gd name="connsiteX130" fmla="*/ 67175 w 780717"/>
              <a:gd name="connsiteY130" fmla="*/ 275608 h 1208038"/>
              <a:gd name="connsiteX131" fmla="*/ 87781 w 780717"/>
              <a:gd name="connsiteY131" fmla="*/ 244699 h 1208038"/>
              <a:gd name="connsiteX132" fmla="*/ 77478 w 780717"/>
              <a:gd name="connsiteY132" fmla="*/ 234396 h 1208038"/>
              <a:gd name="connsiteX133" fmla="*/ 80054 w 780717"/>
              <a:gd name="connsiteY133" fmla="*/ 218940 h 1208038"/>
              <a:gd name="connsiteX134" fmla="*/ 72326 w 780717"/>
              <a:gd name="connsiteY134" fmla="*/ 175153 h 1208038"/>
              <a:gd name="connsiteX135" fmla="*/ 64599 w 780717"/>
              <a:gd name="connsiteY135" fmla="*/ 146819 h 1208038"/>
              <a:gd name="connsiteX136" fmla="*/ 77479 w 780717"/>
              <a:gd name="connsiteY136" fmla="*/ 131365 h 1208038"/>
              <a:gd name="connsiteX137" fmla="*/ 100660 w 780717"/>
              <a:gd name="connsiteY137" fmla="*/ 146819 h 1208038"/>
              <a:gd name="connsiteX138" fmla="*/ 123842 w 780717"/>
              <a:gd name="connsiteY138" fmla="*/ 126213 h 1208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</a:cxnLst>
            <a:rect l="l" t="t" r="r" b="b"/>
            <a:pathLst>
              <a:path w="780717" h="1208038">
                <a:moveTo>
                  <a:pt x="123842" y="126213"/>
                </a:moveTo>
                <a:lnTo>
                  <a:pt x="121266" y="162274"/>
                </a:lnTo>
                <a:lnTo>
                  <a:pt x="203691" y="162274"/>
                </a:lnTo>
                <a:cubicBezTo>
                  <a:pt x="216570" y="175153"/>
                  <a:pt x="306722" y="167425"/>
                  <a:pt x="358238" y="170001"/>
                </a:cubicBezTo>
                <a:lnTo>
                  <a:pt x="353086" y="100455"/>
                </a:lnTo>
                <a:lnTo>
                  <a:pt x="373692" y="87576"/>
                </a:lnTo>
                <a:cubicBezTo>
                  <a:pt x="372834" y="58384"/>
                  <a:pt x="371975" y="29192"/>
                  <a:pt x="371117" y="0"/>
                </a:cubicBezTo>
                <a:lnTo>
                  <a:pt x="399450" y="2576"/>
                </a:lnTo>
                <a:lnTo>
                  <a:pt x="448390" y="15455"/>
                </a:lnTo>
                <a:lnTo>
                  <a:pt x="484451" y="69546"/>
                </a:lnTo>
                <a:lnTo>
                  <a:pt x="547584" y="71684"/>
                </a:lnTo>
                <a:lnTo>
                  <a:pt x="584906" y="128789"/>
                </a:lnTo>
                <a:lnTo>
                  <a:pt x="592633" y="154547"/>
                </a:lnTo>
                <a:lnTo>
                  <a:pt x="641573" y="164850"/>
                </a:lnTo>
                <a:lnTo>
                  <a:pt x="641573" y="164850"/>
                </a:lnTo>
                <a:lnTo>
                  <a:pt x="675059" y="163535"/>
                </a:lnTo>
                <a:lnTo>
                  <a:pt x="710295" y="225355"/>
                </a:lnTo>
                <a:lnTo>
                  <a:pt x="720598" y="299174"/>
                </a:lnTo>
                <a:lnTo>
                  <a:pt x="736877" y="329699"/>
                </a:lnTo>
                <a:lnTo>
                  <a:pt x="752331" y="334851"/>
                </a:lnTo>
                <a:lnTo>
                  <a:pt x="757483" y="365760"/>
                </a:lnTo>
                <a:lnTo>
                  <a:pt x="780717" y="393708"/>
                </a:lnTo>
                <a:lnTo>
                  <a:pt x="703391" y="430154"/>
                </a:lnTo>
                <a:lnTo>
                  <a:pt x="693088" y="458488"/>
                </a:lnTo>
                <a:lnTo>
                  <a:pt x="705967" y="507428"/>
                </a:lnTo>
                <a:lnTo>
                  <a:pt x="626118" y="607883"/>
                </a:lnTo>
                <a:cubicBezTo>
                  <a:pt x="620108" y="625913"/>
                  <a:pt x="668618" y="610888"/>
                  <a:pt x="669906" y="615610"/>
                </a:cubicBezTo>
                <a:cubicBezTo>
                  <a:pt x="671194" y="620332"/>
                  <a:pt x="635134" y="628489"/>
                  <a:pt x="633846" y="636216"/>
                </a:cubicBezTo>
                <a:lnTo>
                  <a:pt x="662179" y="661974"/>
                </a:lnTo>
                <a:cubicBezTo>
                  <a:pt x="665613" y="668414"/>
                  <a:pt x="658745" y="673136"/>
                  <a:pt x="654452" y="674853"/>
                </a:cubicBezTo>
                <a:cubicBezTo>
                  <a:pt x="650159" y="676570"/>
                  <a:pt x="639426" y="670131"/>
                  <a:pt x="636421" y="672277"/>
                </a:cubicBezTo>
                <a:lnTo>
                  <a:pt x="636421" y="687732"/>
                </a:lnTo>
                <a:lnTo>
                  <a:pt x="608087" y="695459"/>
                </a:lnTo>
                <a:cubicBezTo>
                  <a:pt x="608087" y="728944"/>
                  <a:pt x="608088" y="762429"/>
                  <a:pt x="608088" y="795914"/>
                </a:cubicBezTo>
                <a:lnTo>
                  <a:pt x="590057" y="806217"/>
                </a:lnTo>
                <a:lnTo>
                  <a:pt x="605512" y="834551"/>
                </a:lnTo>
                <a:lnTo>
                  <a:pt x="615868" y="849130"/>
                </a:lnTo>
                <a:lnTo>
                  <a:pt x="602989" y="865460"/>
                </a:lnTo>
                <a:lnTo>
                  <a:pt x="579754" y="950461"/>
                </a:lnTo>
                <a:lnTo>
                  <a:pt x="528239" y="947885"/>
                </a:lnTo>
                <a:lnTo>
                  <a:pt x="520511" y="981370"/>
                </a:lnTo>
                <a:lnTo>
                  <a:pt x="520511" y="1022583"/>
                </a:lnTo>
                <a:lnTo>
                  <a:pt x="569451" y="1020007"/>
                </a:lnTo>
                <a:lnTo>
                  <a:pt x="592686" y="1045326"/>
                </a:lnTo>
                <a:cubicBezTo>
                  <a:pt x="591827" y="1053053"/>
                  <a:pt x="586658" y="1070608"/>
                  <a:pt x="581068" y="1077550"/>
                </a:cubicBezTo>
                <a:cubicBezTo>
                  <a:pt x="575478" y="1084492"/>
                  <a:pt x="567952" y="1083259"/>
                  <a:pt x="559147" y="1086977"/>
                </a:cubicBezTo>
                <a:cubicBezTo>
                  <a:pt x="550342" y="1090695"/>
                  <a:pt x="546763" y="1096768"/>
                  <a:pt x="528239" y="1099856"/>
                </a:cubicBezTo>
                <a:cubicBezTo>
                  <a:pt x="527380" y="1102432"/>
                  <a:pt x="528184" y="1106575"/>
                  <a:pt x="525663" y="1107583"/>
                </a:cubicBezTo>
                <a:cubicBezTo>
                  <a:pt x="524195" y="1108170"/>
                  <a:pt x="509923" y="1103195"/>
                  <a:pt x="507633" y="1102432"/>
                </a:cubicBezTo>
                <a:cubicBezTo>
                  <a:pt x="502481" y="1098997"/>
                  <a:pt x="496471" y="1091270"/>
                  <a:pt x="494754" y="1105007"/>
                </a:cubicBezTo>
                <a:cubicBezTo>
                  <a:pt x="494211" y="1109351"/>
                  <a:pt x="495517" y="1113900"/>
                  <a:pt x="497329" y="1117886"/>
                </a:cubicBezTo>
                <a:cubicBezTo>
                  <a:pt x="499891" y="1123523"/>
                  <a:pt x="507633" y="1133341"/>
                  <a:pt x="507633" y="1133341"/>
                </a:cubicBezTo>
                <a:cubicBezTo>
                  <a:pt x="505916" y="1135917"/>
                  <a:pt x="505527" y="1140514"/>
                  <a:pt x="502481" y="1141068"/>
                </a:cubicBezTo>
                <a:cubicBezTo>
                  <a:pt x="491319" y="1143097"/>
                  <a:pt x="481535" y="1139237"/>
                  <a:pt x="471572" y="1135917"/>
                </a:cubicBezTo>
                <a:cubicBezTo>
                  <a:pt x="469855" y="1133341"/>
                  <a:pt x="467805" y="1130958"/>
                  <a:pt x="466420" y="1128189"/>
                </a:cubicBezTo>
                <a:cubicBezTo>
                  <a:pt x="465206" y="1125761"/>
                  <a:pt x="465350" y="1122721"/>
                  <a:pt x="463844" y="1120462"/>
                </a:cubicBezTo>
                <a:cubicBezTo>
                  <a:pt x="455111" y="1107363"/>
                  <a:pt x="458892" y="1116460"/>
                  <a:pt x="448390" y="1110159"/>
                </a:cubicBezTo>
                <a:cubicBezTo>
                  <a:pt x="446307" y="1108909"/>
                  <a:pt x="444955" y="1106724"/>
                  <a:pt x="443238" y="1105007"/>
                </a:cubicBezTo>
                <a:lnTo>
                  <a:pt x="435511" y="1156523"/>
                </a:lnTo>
                <a:cubicBezTo>
                  <a:pt x="432935" y="1176271"/>
                  <a:pt x="407607" y="1152659"/>
                  <a:pt x="399450" y="1153947"/>
                </a:cubicBezTo>
                <a:cubicBezTo>
                  <a:pt x="395157" y="1159957"/>
                  <a:pt x="389480" y="1165188"/>
                  <a:pt x="386571" y="1171977"/>
                </a:cubicBezTo>
                <a:cubicBezTo>
                  <a:pt x="383884" y="1178247"/>
                  <a:pt x="387196" y="1192515"/>
                  <a:pt x="378844" y="1197735"/>
                </a:cubicBezTo>
                <a:cubicBezTo>
                  <a:pt x="374239" y="1200613"/>
                  <a:pt x="368541" y="1201170"/>
                  <a:pt x="363389" y="1202887"/>
                </a:cubicBezTo>
                <a:lnTo>
                  <a:pt x="355662" y="1205463"/>
                </a:lnTo>
                <a:lnTo>
                  <a:pt x="347935" y="1208038"/>
                </a:lnTo>
                <a:cubicBezTo>
                  <a:pt x="336773" y="1207180"/>
                  <a:pt x="325507" y="1207209"/>
                  <a:pt x="314449" y="1205463"/>
                </a:cubicBezTo>
                <a:cubicBezTo>
                  <a:pt x="309085" y="1204616"/>
                  <a:pt x="304146" y="1202028"/>
                  <a:pt x="298995" y="1200311"/>
                </a:cubicBezTo>
                <a:lnTo>
                  <a:pt x="291268" y="1197735"/>
                </a:lnTo>
                <a:lnTo>
                  <a:pt x="280964" y="1182281"/>
                </a:lnTo>
                <a:cubicBezTo>
                  <a:pt x="279247" y="1179705"/>
                  <a:pt x="276792" y="1177490"/>
                  <a:pt x="275813" y="1174553"/>
                </a:cubicBezTo>
                <a:cubicBezTo>
                  <a:pt x="272117" y="1163468"/>
                  <a:pt x="273896" y="1169460"/>
                  <a:pt x="270661" y="1156523"/>
                </a:cubicBezTo>
                <a:cubicBezTo>
                  <a:pt x="271520" y="1153089"/>
                  <a:pt x="271026" y="1148984"/>
                  <a:pt x="273237" y="1146220"/>
                </a:cubicBezTo>
                <a:cubicBezTo>
                  <a:pt x="274933" y="1144100"/>
                  <a:pt x="279044" y="1145564"/>
                  <a:pt x="280964" y="1143644"/>
                </a:cubicBezTo>
                <a:cubicBezTo>
                  <a:pt x="282884" y="1141724"/>
                  <a:pt x="282681" y="1138493"/>
                  <a:pt x="283540" y="1135917"/>
                </a:cubicBezTo>
                <a:cubicBezTo>
                  <a:pt x="282681" y="1130765"/>
                  <a:pt x="283555" y="1124997"/>
                  <a:pt x="280964" y="1120462"/>
                </a:cubicBezTo>
                <a:cubicBezTo>
                  <a:pt x="279617" y="1118105"/>
                  <a:pt x="275899" y="1118419"/>
                  <a:pt x="273237" y="1117886"/>
                </a:cubicBezTo>
                <a:cubicBezTo>
                  <a:pt x="267284" y="1116695"/>
                  <a:pt x="261217" y="1116169"/>
                  <a:pt x="255207" y="1115310"/>
                </a:cubicBezTo>
                <a:cubicBezTo>
                  <a:pt x="253490" y="1112734"/>
                  <a:pt x="250564" y="1110637"/>
                  <a:pt x="250055" y="1107583"/>
                </a:cubicBezTo>
                <a:cubicBezTo>
                  <a:pt x="247675" y="1093304"/>
                  <a:pt x="271167" y="1097796"/>
                  <a:pt x="275813" y="1097280"/>
                </a:cubicBezTo>
                <a:cubicBezTo>
                  <a:pt x="274954" y="1092987"/>
                  <a:pt x="274774" y="1088500"/>
                  <a:pt x="273237" y="1084401"/>
                </a:cubicBezTo>
                <a:cubicBezTo>
                  <a:pt x="270232" y="1076387"/>
                  <a:pt x="259501" y="1068661"/>
                  <a:pt x="252631" y="1066371"/>
                </a:cubicBezTo>
                <a:lnTo>
                  <a:pt x="237176" y="1061219"/>
                </a:lnTo>
                <a:cubicBezTo>
                  <a:pt x="226813" y="1062946"/>
                  <a:pt x="221239" y="1061703"/>
                  <a:pt x="213994" y="1068947"/>
                </a:cubicBezTo>
                <a:lnTo>
                  <a:pt x="213994" y="1071522"/>
                </a:lnTo>
                <a:lnTo>
                  <a:pt x="162479" y="1076674"/>
                </a:lnTo>
                <a:lnTo>
                  <a:pt x="167630" y="1058643"/>
                </a:lnTo>
                <a:lnTo>
                  <a:pt x="154751" y="1001976"/>
                </a:lnTo>
                <a:cubicBezTo>
                  <a:pt x="156468" y="994249"/>
                  <a:pt x="161620" y="989097"/>
                  <a:pt x="167630" y="978794"/>
                </a:cubicBezTo>
                <a:cubicBezTo>
                  <a:pt x="173640" y="968491"/>
                  <a:pt x="185661" y="954754"/>
                  <a:pt x="190813" y="940158"/>
                </a:cubicBezTo>
                <a:cubicBezTo>
                  <a:pt x="195965" y="925562"/>
                  <a:pt x="196823" y="901950"/>
                  <a:pt x="198540" y="891218"/>
                </a:cubicBezTo>
                <a:cubicBezTo>
                  <a:pt x="200257" y="880486"/>
                  <a:pt x="200257" y="880915"/>
                  <a:pt x="201115" y="875763"/>
                </a:cubicBezTo>
                <a:cubicBezTo>
                  <a:pt x="200257" y="869753"/>
                  <a:pt x="200284" y="863548"/>
                  <a:pt x="198540" y="857733"/>
                </a:cubicBezTo>
                <a:cubicBezTo>
                  <a:pt x="197650" y="854768"/>
                  <a:pt x="195805" y="851940"/>
                  <a:pt x="193388" y="850006"/>
                </a:cubicBezTo>
                <a:cubicBezTo>
                  <a:pt x="191268" y="848310"/>
                  <a:pt x="193818" y="850006"/>
                  <a:pt x="185661" y="847430"/>
                </a:cubicBezTo>
                <a:cubicBezTo>
                  <a:pt x="177504" y="844854"/>
                  <a:pt x="152175" y="837985"/>
                  <a:pt x="144448" y="834551"/>
                </a:cubicBezTo>
                <a:cubicBezTo>
                  <a:pt x="136721" y="831117"/>
                  <a:pt x="147883" y="830258"/>
                  <a:pt x="149600" y="826824"/>
                </a:cubicBezTo>
                <a:cubicBezTo>
                  <a:pt x="151317" y="823390"/>
                  <a:pt x="150458" y="819955"/>
                  <a:pt x="154751" y="813945"/>
                </a:cubicBezTo>
                <a:cubicBezTo>
                  <a:pt x="162914" y="801700"/>
                  <a:pt x="158925" y="809152"/>
                  <a:pt x="165055" y="790763"/>
                </a:cubicBezTo>
                <a:lnTo>
                  <a:pt x="167630" y="783036"/>
                </a:lnTo>
                <a:lnTo>
                  <a:pt x="170206" y="775308"/>
                </a:lnTo>
                <a:cubicBezTo>
                  <a:pt x="168100" y="760570"/>
                  <a:pt x="163337" y="758566"/>
                  <a:pt x="159903" y="752126"/>
                </a:cubicBezTo>
                <a:cubicBezTo>
                  <a:pt x="156469" y="745687"/>
                  <a:pt x="156469" y="740105"/>
                  <a:pt x="149600" y="736671"/>
                </a:cubicBezTo>
                <a:cubicBezTo>
                  <a:pt x="142731" y="733237"/>
                  <a:pt x="126418" y="737530"/>
                  <a:pt x="118691" y="731520"/>
                </a:cubicBezTo>
                <a:cubicBezTo>
                  <a:pt x="110964" y="725510"/>
                  <a:pt x="104525" y="711343"/>
                  <a:pt x="103237" y="700611"/>
                </a:cubicBezTo>
                <a:cubicBezTo>
                  <a:pt x="101949" y="689879"/>
                  <a:pt x="106670" y="675711"/>
                  <a:pt x="110963" y="667125"/>
                </a:cubicBezTo>
                <a:cubicBezTo>
                  <a:pt x="115256" y="658539"/>
                  <a:pt x="127706" y="654247"/>
                  <a:pt x="128994" y="649095"/>
                </a:cubicBezTo>
                <a:cubicBezTo>
                  <a:pt x="130282" y="643944"/>
                  <a:pt x="127277" y="639650"/>
                  <a:pt x="118691" y="636216"/>
                </a:cubicBezTo>
                <a:cubicBezTo>
                  <a:pt x="110105" y="632782"/>
                  <a:pt x="75762" y="631065"/>
                  <a:pt x="77479" y="628489"/>
                </a:cubicBezTo>
                <a:cubicBezTo>
                  <a:pt x="79196" y="625913"/>
                  <a:pt x="79624" y="610029"/>
                  <a:pt x="85205" y="605307"/>
                </a:cubicBezTo>
                <a:cubicBezTo>
                  <a:pt x="90786" y="600585"/>
                  <a:pt x="105382" y="605306"/>
                  <a:pt x="110963" y="600155"/>
                </a:cubicBezTo>
                <a:cubicBezTo>
                  <a:pt x="116544" y="595004"/>
                  <a:pt x="122125" y="579121"/>
                  <a:pt x="118691" y="574399"/>
                </a:cubicBezTo>
                <a:cubicBezTo>
                  <a:pt x="115257" y="569677"/>
                  <a:pt x="88640" y="576973"/>
                  <a:pt x="90357" y="571822"/>
                </a:cubicBezTo>
                <a:cubicBezTo>
                  <a:pt x="92074" y="566671"/>
                  <a:pt x="104953" y="543059"/>
                  <a:pt x="103236" y="538337"/>
                </a:cubicBezTo>
                <a:cubicBezTo>
                  <a:pt x="101519" y="533615"/>
                  <a:pt x="87353" y="539624"/>
                  <a:pt x="80055" y="543488"/>
                </a:cubicBezTo>
                <a:cubicBezTo>
                  <a:pt x="72757" y="547352"/>
                  <a:pt x="61165" y="558943"/>
                  <a:pt x="59448" y="561519"/>
                </a:cubicBezTo>
                <a:cubicBezTo>
                  <a:pt x="42237" y="544310"/>
                  <a:pt x="60111" y="565040"/>
                  <a:pt x="49145" y="540913"/>
                </a:cubicBezTo>
                <a:cubicBezTo>
                  <a:pt x="46583" y="535276"/>
                  <a:pt x="41847" y="532327"/>
                  <a:pt x="38842" y="525458"/>
                </a:cubicBezTo>
                <a:cubicBezTo>
                  <a:pt x="35837" y="518589"/>
                  <a:pt x="41028" y="509614"/>
                  <a:pt x="31115" y="499700"/>
                </a:cubicBezTo>
                <a:cubicBezTo>
                  <a:pt x="26581" y="486100"/>
                  <a:pt x="18236" y="494119"/>
                  <a:pt x="13084" y="486821"/>
                </a:cubicBezTo>
                <a:cubicBezTo>
                  <a:pt x="7932" y="479523"/>
                  <a:pt x="-1512" y="462352"/>
                  <a:pt x="205" y="455913"/>
                </a:cubicBezTo>
                <a:cubicBezTo>
                  <a:pt x="1922" y="449474"/>
                  <a:pt x="16518" y="455912"/>
                  <a:pt x="20811" y="448185"/>
                </a:cubicBezTo>
                <a:cubicBezTo>
                  <a:pt x="25104" y="440458"/>
                  <a:pt x="22099" y="417275"/>
                  <a:pt x="25963" y="409548"/>
                </a:cubicBezTo>
                <a:cubicBezTo>
                  <a:pt x="29827" y="401821"/>
                  <a:pt x="33690" y="402680"/>
                  <a:pt x="43993" y="401821"/>
                </a:cubicBezTo>
                <a:cubicBezTo>
                  <a:pt x="53437" y="400104"/>
                  <a:pt x="57302" y="396670"/>
                  <a:pt x="64600" y="394094"/>
                </a:cubicBezTo>
                <a:cubicBezTo>
                  <a:pt x="71898" y="391518"/>
                  <a:pt x="82630" y="389802"/>
                  <a:pt x="87781" y="386367"/>
                </a:cubicBezTo>
                <a:cubicBezTo>
                  <a:pt x="92933" y="382932"/>
                  <a:pt x="98085" y="374345"/>
                  <a:pt x="95509" y="373486"/>
                </a:cubicBezTo>
                <a:cubicBezTo>
                  <a:pt x="89069" y="369622"/>
                  <a:pt x="65028" y="361896"/>
                  <a:pt x="59447" y="355457"/>
                </a:cubicBezTo>
                <a:cubicBezTo>
                  <a:pt x="53866" y="349018"/>
                  <a:pt x="57731" y="341290"/>
                  <a:pt x="62024" y="334851"/>
                </a:cubicBezTo>
                <a:cubicBezTo>
                  <a:pt x="66317" y="328412"/>
                  <a:pt x="83918" y="323690"/>
                  <a:pt x="85206" y="316821"/>
                </a:cubicBezTo>
                <a:cubicBezTo>
                  <a:pt x="86494" y="309952"/>
                  <a:pt x="72755" y="300507"/>
                  <a:pt x="69750" y="293638"/>
                </a:cubicBezTo>
                <a:cubicBezTo>
                  <a:pt x="66745" y="286769"/>
                  <a:pt x="64170" y="283764"/>
                  <a:pt x="67175" y="275608"/>
                </a:cubicBezTo>
                <a:cubicBezTo>
                  <a:pt x="70180" y="267452"/>
                  <a:pt x="86064" y="251568"/>
                  <a:pt x="87781" y="244699"/>
                </a:cubicBezTo>
                <a:cubicBezTo>
                  <a:pt x="89498" y="237830"/>
                  <a:pt x="78766" y="238689"/>
                  <a:pt x="77478" y="234396"/>
                </a:cubicBezTo>
                <a:cubicBezTo>
                  <a:pt x="76190" y="230103"/>
                  <a:pt x="80913" y="228814"/>
                  <a:pt x="80054" y="218940"/>
                </a:cubicBezTo>
                <a:cubicBezTo>
                  <a:pt x="79195" y="209066"/>
                  <a:pt x="74902" y="187173"/>
                  <a:pt x="72326" y="175153"/>
                </a:cubicBezTo>
                <a:cubicBezTo>
                  <a:pt x="69750" y="163133"/>
                  <a:pt x="63740" y="154117"/>
                  <a:pt x="64599" y="146819"/>
                </a:cubicBezTo>
                <a:cubicBezTo>
                  <a:pt x="65458" y="139521"/>
                  <a:pt x="71469" y="131365"/>
                  <a:pt x="77479" y="131365"/>
                </a:cubicBezTo>
                <a:cubicBezTo>
                  <a:pt x="83489" y="131365"/>
                  <a:pt x="97269" y="147836"/>
                  <a:pt x="100660" y="146819"/>
                </a:cubicBezTo>
                <a:cubicBezTo>
                  <a:pt x="109246" y="144243"/>
                  <a:pt x="117403" y="122349"/>
                  <a:pt x="123842" y="126213"/>
                </a:cubicBezTo>
                <a:close/>
              </a:path>
            </a:pathLst>
          </a:custGeom>
          <a:solidFill>
            <a:srgbClr val="A43258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wrap="none" lIns="0" tIns="0" rIns="0" bIns="0" rtlCol="0" anchor="ctr"/>
          <a:lstStyle/>
          <a:p>
            <a:pPr algn="ctr"/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</p:txBody>
      </p:sp>
      <p:sp>
        <p:nvSpPr>
          <p:cNvPr id="71" name="CuadroTexto 70">
            <a:extLst>
              <a:ext uri="{FF2B5EF4-FFF2-40B4-BE49-F238E27FC236}">
                <a16:creationId xmlns:a16="http://schemas.microsoft.com/office/drawing/2014/main" xmlns="" id="{64C8FE32-A39A-2B51-B81A-8510425FA740}"/>
              </a:ext>
            </a:extLst>
          </p:cNvPr>
          <p:cNvSpPr txBox="1"/>
          <p:nvPr/>
        </p:nvSpPr>
        <p:spPr>
          <a:xfrm>
            <a:off x="5553682" y="4451903"/>
            <a:ext cx="77136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100" b="1" dirty="0">
                <a:solidFill>
                  <a:srgbClr val="9C2248"/>
                </a:solidFill>
                <a:latin typeface="Montserrat" panose="00000500000000000000" pitchFamily="2" charset="0"/>
              </a:rPr>
              <a:t>JALAPA</a:t>
            </a:r>
          </a:p>
        </p:txBody>
      </p:sp>
      <p:sp>
        <p:nvSpPr>
          <p:cNvPr id="69" name="CuadroTexto 68">
            <a:extLst>
              <a:ext uri="{FF2B5EF4-FFF2-40B4-BE49-F238E27FC236}">
                <a16:creationId xmlns:a16="http://schemas.microsoft.com/office/drawing/2014/main" xmlns="" id="{A9CD58A4-47F0-2F2E-BF00-5481582052B3}"/>
              </a:ext>
            </a:extLst>
          </p:cNvPr>
          <p:cNvSpPr txBox="1"/>
          <p:nvPr/>
        </p:nvSpPr>
        <p:spPr>
          <a:xfrm>
            <a:off x="5455701" y="4714808"/>
            <a:ext cx="1111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100" b="1" dirty="0" smtClean="0">
                <a:solidFill>
                  <a:srgbClr val="A43258"/>
                </a:solidFill>
                <a:latin typeface="Montserrat" panose="00000500000000000000" pitchFamily="2" charset="0"/>
              </a:rPr>
              <a:t>$327,106,697</a:t>
            </a:r>
            <a:endParaRPr lang="es-MX" sz="1100" b="1" dirty="0">
              <a:solidFill>
                <a:srgbClr val="A43258"/>
              </a:solidFill>
              <a:latin typeface="Montserrat" panose="00000500000000000000" pitchFamily="2" charset="0"/>
            </a:endParaRPr>
          </a:p>
        </p:txBody>
      </p:sp>
      <p:sp>
        <p:nvSpPr>
          <p:cNvPr id="67" name="Forma libre 75">
            <a:extLst>
              <a:ext uri="{FF2B5EF4-FFF2-40B4-BE49-F238E27FC236}">
                <a16:creationId xmlns:a16="http://schemas.microsoft.com/office/drawing/2014/main" xmlns="" id="{55C2AB42-0258-C920-E793-59009A7C9E2B}"/>
              </a:ext>
            </a:extLst>
          </p:cNvPr>
          <p:cNvSpPr/>
          <p:nvPr/>
        </p:nvSpPr>
        <p:spPr>
          <a:xfrm>
            <a:off x="4942554" y="4497661"/>
            <a:ext cx="342159" cy="379371"/>
          </a:xfrm>
          <a:custGeom>
            <a:avLst/>
            <a:gdLst>
              <a:gd name="connsiteX0" fmla="*/ 150019 w 904875"/>
              <a:gd name="connsiteY0" fmla="*/ 473869 h 1002506"/>
              <a:gd name="connsiteX1" fmla="*/ 92869 w 904875"/>
              <a:gd name="connsiteY1" fmla="*/ 435769 h 1002506"/>
              <a:gd name="connsiteX2" fmla="*/ 54769 w 904875"/>
              <a:gd name="connsiteY2" fmla="*/ 435769 h 1002506"/>
              <a:gd name="connsiteX3" fmla="*/ 45244 w 904875"/>
              <a:gd name="connsiteY3" fmla="*/ 457200 h 1002506"/>
              <a:gd name="connsiteX4" fmla="*/ 4763 w 904875"/>
              <a:gd name="connsiteY4" fmla="*/ 473869 h 1002506"/>
              <a:gd name="connsiteX5" fmla="*/ 0 w 904875"/>
              <a:gd name="connsiteY5" fmla="*/ 511969 h 1002506"/>
              <a:gd name="connsiteX6" fmla="*/ 50007 w 904875"/>
              <a:gd name="connsiteY6" fmla="*/ 585787 h 1002506"/>
              <a:gd name="connsiteX7" fmla="*/ 76200 w 904875"/>
              <a:gd name="connsiteY7" fmla="*/ 557212 h 1002506"/>
              <a:gd name="connsiteX8" fmla="*/ 166688 w 904875"/>
              <a:gd name="connsiteY8" fmla="*/ 566737 h 1002506"/>
              <a:gd name="connsiteX9" fmla="*/ 166688 w 904875"/>
              <a:gd name="connsiteY9" fmla="*/ 607219 h 1002506"/>
              <a:gd name="connsiteX10" fmla="*/ 138113 w 904875"/>
              <a:gd name="connsiteY10" fmla="*/ 623887 h 1002506"/>
              <a:gd name="connsiteX11" fmla="*/ 83344 w 904875"/>
              <a:gd name="connsiteY11" fmla="*/ 633412 h 1002506"/>
              <a:gd name="connsiteX12" fmla="*/ 83344 w 904875"/>
              <a:gd name="connsiteY12" fmla="*/ 661987 h 1002506"/>
              <a:gd name="connsiteX13" fmla="*/ 126207 w 904875"/>
              <a:gd name="connsiteY13" fmla="*/ 733425 h 1002506"/>
              <a:gd name="connsiteX14" fmla="*/ 140494 w 904875"/>
              <a:gd name="connsiteY14" fmla="*/ 821531 h 1002506"/>
              <a:gd name="connsiteX15" fmla="*/ 169069 w 904875"/>
              <a:gd name="connsiteY15" fmla="*/ 819150 h 1002506"/>
              <a:gd name="connsiteX16" fmla="*/ 202407 w 904875"/>
              <a:gd name="connsiteY16" fmla="*/ 859631 h 1002506"/>
              <a:gd name="connsiteX17" fmla="*/ 228600 w 904875"/>
              <a:gd name="connsiteY17" fmla="*/ 869156 h 1002506"/>
              <a:gd name="connsiteX18" fmla="*/ 228600 w 904875"/>
              <a:gd name="connsiteY18" fmla="*/ 926306 h 1002506"/>
              <a:gd name="connsiteX19" fmla="*/ 257175 w 904875"/>
              <a:gd name="connsiteY19" fmla="*/ 985837 h 1002506"/>
              <a:gd name="connsiteX20" fmla="*/ 290513 w 904875"/>
              <a:gd name="connsiteY20" fmla="*/ 990600 h 1002506"/>
              <a:gd name="connsiteX21" fmla="*/ 357188 w 904875"/>
              <a:gd name="connsiteY21" fmla="*/ 1002506 h 1002506"/>
              <a:gd name="connsiteX22" fmla="*/ 366713 w 904875"/>
              <a:gd name="connsiteY22" fmla="*/ 959644 h 1002506"/>
              <a:gd name="connsiteX23" fmla="*/ 414338 w 904875"/>
              <a:gd name="connsiteY23" fmla="*/ 973931 h 1002506"/>
              <a:gd name="connsiteX24" fmla="*/ 454819 w 904875"/>
              <a:gd name="connsiteY24" fmla="*/ 957262 h 1002506"/>
              <a:gd name="connsiteX25" fmla="*/ 511969 w 904875"/>
              <a:gd name="connsiteY25" fmla="*/ 938212 h 1002506"/>
              <a:gd name="connsiteX26" fmla="*/ 535782 w 904875"/>
              <a:gd name="connsiteY26" fmla="*/ 957262 h 1002506"/>
              <a:gd name="connsiteX27" fmla="*/ 619125 w 904875"/>
              <a:gd name="connsiteY27" fmla="*/ 1002506 h 1002506"/>
              <a:gd name="connsiteX28" fmla="*/ 666750 w 904875"/>
              <a:gd name="connsiteY28" fmla="*/ 969169 h 1002506"/>
              <a:gd name="connsiteX29" fmla="*/ 671513 w 904875"/>
              <a:gd name="connsiteY29" fmla="*/ 942975 h 1002506"/>
              <a:gd name="connsiteX30" fmla="*/ 709613 w 904875"/>
              <a:gd name="connsiteY30" fmla="*/ 942975 h 1002506"/>
              <a:gd name="connsiteX31" fmla="*/ 721519 w 904875"/>
              <a:gd name="connsiteY31" fmla="*/ 983456 h 1002506"/>
              <a:gd name="connsiteX32" fmla="*/ 721519 w 904875"/>
              <a:gd name="connsiteY32" fmla="*/ 983456 h 1002506"/>
              <a:gd name="connsiteX33" fmla="*/ 742950 w 904875"/>
              <a:gd name="connsiteY33" fmla="*/ 945356 h 1002506"/>
              <a:gd name="connsiteX34" fmla="*/ 754857 w 904875"/>
              <a:gd name="connsiteY34" fmla="*/ 933450 h 1002506"/>
              <a:gd name="connsiteX35" fmla="*/ 759619 w 904875"/>
              <a:gd name="connsiteY35" fmla="*/ 904875 h 1002506"/>
              <a:gd name="connsiteX36" fmla="*/ 781050 w 904875"/>
              <a:gd name="connsiteY36" fmla="*/ 902494 h 1002506"/>
              <a:gd name="connsiteX37" fmla="*/ 781050 w 904875"/>
              <a:gd name="connsiteY37" fmla="*/ 902494 h 1002506"/>
              <a:gd name="connsiteX38" fmla="*/ 876300 w 904875"/>
              <a:gd name="connsiteY38" fmla="*/ 900112 h 1002506"/>
              <a:gd name="connsiteX39" fmla="*/ 869157 w 904875"/>
              <a:gd name="connsiteY39" fmla="*/ 881062 h 1002506"/>
              <a:gd name="connsiteX40" fmla="*/ 864394 w 904875"/>
              <a:gd name="connsiteY40" fmla="*/ 854869 h 1002506"/>
              <a:gd name="connsiteX41" fmla="*/ 869157 w 904875"/>
              <a:gd name="connsiteY41" fmla="*/ 847725 h 1002506"/>
              <a:gd name="connsiteX42" fmla="*/ 871538 w 904875"/>
              <a:gd name="connsiteY42" fmla="*/ 840581 h 1002506"/>
              <a:gd name="connsiteX43" fmla="*/ 864394 w 904875"/>
              <a:gd name="connsiteY43" fmla="*/ 826294 h 1002506"/>
              <a:gd name="connsiteX44" fmla="*/ 842963 w 904875"/>
              <a:gd name="connsiteY44" fmla="*/ 804862 h 1002506"/>
              <a:gd name="connsiteX45" fmla="*/ 835819 w 904875"/>
              <a:gd name="connsiteY45" fmla="*/ 797719 h 1002506"/>
              <a:gd name="connsiteX46" fmla="*/ 823913 w 904875"/>
              <a:gd name="connsiteY46" fmla="*/ 785812 h 1002506"/>
              <a:gd name="connsiteX47" fmla="*/ 809625 w 904875"/>
              <a:gd name="connsiteY47" fmla="*/ 781050 h 1002506"/>
              <a:gd name="connsiteX48" fmla="*/ 802482 w 904875"/>
              <a:gd name="connsiteY48" fmla="*/ 776287 h 1002506"/>
              <a:gd name="connsiteX49" fmla="*/ 816769 w 904875"/>
              <a:gd name="connsiteY49" fmla="*/ 733425 h 1002506"/>
              <a:gd name="connsiteX50" fmla="*/ 835819 w 904875"/>
              <a:gd name="connsiteY50" fmla="*/ 719137 h 1002506"/>
              <a:gd name="connsiteX51" fmla="*/ 823913 w 904875"/>
              <a:gd name="connsiteY51" fmla="*/ 654844 h 1002506"/>
              <a:gd name="connsiteX52" fmla="*/ 857250 w 904875"/>
              <a:gd name="connsiteY52" fmla="*/ 650081 h 1002506"/>
              <a:gd name="connsiteX53" fmla="*/ 862013 w 904875"/>
              <a:gd name="connsiteY53" fmla="*/ 602456 h 1002506"/>
              <a:gd name="connsiteX54" fmla="*/ 854869 w 904875"/>
              <a:gd name="connsiteY54" fmla="*/ 554831 h 1002506"/>
              <a:gd name="connsiteX55" fmla="*/ 828675 w 904875"/>
              <a:gd name="connsiteY55" fmla="*/ 531019 h 1002506"/>
              <a:gd name="connsiteX56" fmla="*/ 847725 w 904875"/>
              <a:gd name="connsiteY56" fmla="*/ 502444 h 1002506"/>
              <a:gd name="connsiteX57" fmla="*/ 873919 w 904875"/>
              <a:gd name="connsiteY57" fmla="*/ 509587 h 1002506"/>
              <a:gd name="connsiteX58" fmla="*/ 881063 w 904875"/>
              <a:gd name="connsiteY58" fmla="*/ 471487 h 1002506"/>
              <a:gd name="connsiteX59" fmla="*/ 866775 w 904875"/>
              <a:gd name="connsiteY59" fmla="*/ 450056 h 1002506"/>
              <a:gd name="connsiteX60" fmla="*/ 904875 w 904875"/>
              <a:gd name="connsiteY60" fmla="*/ 438150 h 1002506"/>
              <a:gd name="connsiteX61" fmla="*/ 895350 w 904875"/>
              <a:gd name="connsiteY61" fmla="*/ 392906 h 1002506"/>
              <a:gd name="connsiteX62" fmla="*/ 862013 w 904875"/>
              <a:gd name="connsiteY62" fmla="*/ 419100 h 1002506"/>
              <a:gd name="connsiteX63" fmla="*/ 852488 w 904875"/>
              <a:gd name="connsiteY63" fmla="*/ 397669 h 1002506"/>
              <a:gd name="connsiteX64" fmla="*/ 838200 w 904875"/>
              <a:gd name="connsiteY64" fmla="*/ 361950 h 1002506"/>
              <a:gd name="connsiteX65" fmla="*/ 864394 w 904875"/>
              <a:gd name="connsiteY65" fmla="*/ 338137 h 1002506"/>
              <a:gd name="connsiteX66" fmla="*/ 833438 w 904875"/>
              <a:gd name="connsiteY66" fmla="*/ 307181 h 1002506"/>
              <a:gd name="connsiteX67" fmla="*/ 833438 w 904875"/>
              <a:gd name="connsiteY67" fmla="*/ 307181 h 1002506"/>
              <a:gd name="connsiteX68" fmla="*/ 838200 w 904875"/>
              <a:gd name="connsiteY68" fmla="*/ 266700 h 1002506"/>
              <a:gd name="connsiteX69" fmla="*/ 812007 w 904875"/>
              <a:gd name="connsiteY69" fmla="*/ 233362 h 1002506"/>
              <a:gd name="connsiteX70" fmla="*/ 828675 w 904875"/>
              <a:gd name="connsiteY70" fmla="*/ 216694 h 1002506"/>
              <a:gd name="connsiteX71" fmla="*/ 854869 w 904875"/>
              <a:gd name="connsiteY71" fmla="*/ 235744 h 1002506"/>
              <a:gd name="connsiteX72" fmla="*/ 866775 w 904875"/>
              <a:gd name="connsiteY72" fmla="*/ 204787 h 1002506"/>
              <a:gd name="connsiteX73" fmla="*/ 833438 w 904875"/>
              <a:gd name="connsiteY73" fmla="*/ 188119 h 1002506"/>
              <a:gd name="connsiteX74" fmla="*/ 828675 w 904875"/>
              <a:gd name="connsiteY74" fmla="*/ 161925 h 1002506"/>
              <a:gd name="connsiteX75" fmla="*/ 826294 w 904875"/>
              <a:gd name="connsiteY75" fmla="*/ 123825 h 1002506"/>
              <a:gd name="connsiteX76" fmla="*/ 790575 w 904875"/>
              <a:gd name="connsiteY76" fmla="*/ 138112 h 1002506"/>
              <a:gd name="connsiteX77" fmla="*/ 792957 w 904875"/>
              <a:gd name="connsiteY77" fmla="*/ 107156 h 1002506"/>
              <a:gd name="connsiteX78" fmla="*/ 785813 w 904875"/>
              <a:gd name="connsiteY78" fmla="*/ 64294 h 1002506"/>
              <a:gd name="connsiteX79" fmla="*/ 733425 w 904875"/>
              <a:gd name="connsiteY79" fmla="*/ 54769 h 1002506"/>
              <a:gd name="connsiteX80" fmla="*/ 731044 w 904875"/>
              <a:gd name="connsiteY80" fmla="*/ 23812 h 1002506"/>
              <a:gd name="connsiteX81" fmla="*/ 704850 w 904875"/>
              <a:gd name="connsiteY81" fmla="*/ 0 h 1002506"/>
              <a:gd name="connsiteX82" fmla="*/ 640557 w 904875"/>
              <a:gd name="connsiteY82" fmla="*/ 21431 h 1002506"/>
              <a:gd name="connsiteX83" fmla="*/ 604838 w 904875"/>
              <a:gd name="connsiteY83" fmla="*/ 90487 h 1002506"/>
              <a:gd name="connsiteX84" fmla="*/ 519113 w 904875"/>
              <a:gd name="connsiteY84" fmla="*/ 111919 h 1002506"/>
              <a:gd name="connsiteX85" fmla="*/ 423863 w 904875"/>
              <a:gd name="connsiteY85" fmla="*/ 88106 h 1002506"/>
              <a:gd name="connsiteX86" fmla="*/ 340519 w 904875"/>
              <a:gd name="connsiteY86" fmla="*/ 100012 h 1002506"/>
              <a:gd name="connsiteX87" fmla="*/ 326232 w 904875"/>
              <a:gd name="connsiteY87" fmla="*/ 114300 h 1002506"/>
              <a:gd name="connsiteX88" fmla="*/ 292894 w 904875"/>
              <a:gd name="connsiteY88" fmla="*/ 183356 h 1002506"/>
              <a:gd name="connsiteX89" fmla="*/ 273844 w 904875"/>
              <a:gd name="connsiteY89" fmla="*/ 269081 h 1002506"/>
              <a:gd name="connsiteX90" fmla="*/ 233363 w 904875"/>
              <a:gd name="connsiteY90" fmla="*/ 314325 h 1002506"/>
              <a:gd name="connsiteX91" fmla="*/ 190500 w 904875"/>
              <a:gd name="connsiteY91" fmla="*/ 330994 h 1002506"/>
              <a:gd name="connsiteX92" fmla="*/ 190500 w 904875"/>
              <a:gd name="connsiteY92" fmla="*/ 426244 h 1002506"/>
              <a:gd name="connsiteX93" fmla="*/ 150019 w 904875"/>
              <a:gd name="connsiteY93" fmla="*/ 473869 h 1002506"/>
              <a:gd name="connsiteX0" fmla="*/ 150019 w 904875"/>
              <a:gd name="connsiteY0" fmla="*/ 473869 h 1002506"/>
              <a:gd name="connsiteX1" fmla="*/ 92869 w 904875"/>
              <a:gd name="connsiteY1" fmla="*/ 435769 h 1002506"/>
              <a:gd name="connsiteX2" fmla="*/ 54769 w 904875"/>
              <a:gd name="connsiteY2" fmla="*/ 435769 h 1002506"/>
              <a:gd name="connsiteX3" fmla="*/ 45244 w 904875"/>
              <a:gd name="connsiteY3" fmla="*/ 457200 h 1002506"/>
              <a:gd name="connsiteX4" fmla="*/ 4763 w 904875"/>
              <a:gd name="connsiteY4" fmla="*/ 473869 h 1002506"/>
              <a:gd name="connsiteX5" fmla="*/ 0 w 904875"/>
              <a:gd name="connsiteY5" fmla="*/ 511969 h 1002506"/>
              <a:gd name="connsiteX6" fmla="*/ 50007 w 904875"/>
              <a:gd name="connsiteY6" fmla="*/ 585787 h 1002506"/>
              <a:gd name="connsiteX7" fmla="*/ 76200 w 904875"/>
              <a:gd name="connsiteY7" fmla="*/ 557212 h 1002506"/>
              <a:gd name="connsiteX8" fmla="*/ 166688 w 904875"/>
              <a:gd name="connsiteY8" fmla="*/ 566737 h 1002506"/>
              <a:gd name="connsiteX9" fmla="*/ 166688 w 904875"/>
              <a:gd name="connsiteY9" fmla="*/ 607219 h 1002506"/>
              <a:gd name="connsiteX10" fmla="*/ 138113 w 904875"/>
              <a:gd name="connsiteY10" fmla="*/ 623887 h 1002506"/>
              <a:gd name="connsiteX11" fmla="*/ 83344 w 904875"/>
              <a:gd name="connsiteY11" fmla="*/ 633412 h 1002506"/>
              <a:gd name="connsiteX12" fmla="*/ 83344 w 904875"/>
              <a:gd name="connsiteY12" fmla="*/ 661987 h 1002506"/>
              <a:gd name="connsiteX13" fmla="*/ 126207 w 904875"/>
              <a:gd name="connsiteY13" fmla="*/ 733425 h 1002506"/>
              <a:gd name="connsiteX14" fmla="*/ 140494 w 904875"/>
              <a:gd name="connsiteY14" fmla="*/ 821531 h 1002506"/>
              <a:gd name="connsiteX15" fmla="*/ 169069 w 904875"/>
              <a:gd name="connsiteY15" fmla="*/ 819150 h 1002506"/>
              <a:gd name="connsiteX16" fmla="*/ 202407 w 904875"/>
              <a:gd name="connsiteY16" fmla="*/ 859631 h 1002506"/>
              <a:gd name="connsiteX17" fmla="*/ 228600 w 904875"/>
              <a:gd name="connsiteY17" fmla="*/ 869156 h 1002506"/>
              <a:gd name="connsiteX18" fmla="*/ 228600 w 904875"/>
              <a:gd name="connsiteY18" fmla="*/ 926306 h 1002506"/>
              <a:gd name="connsiteX19" fmla="*/ 257175 w 904875"/>
              <a:gd name="connsiteY19" fmla="*/ 985837 h 1002506"/>
              <a:gd name="connsiteX20" fmla="*/ 290513 w 904875"/>
              <a:gd name="connsiteY20" fmla="*/ 990600 h 1002506"/>
              <a:gd name="connsiteX21" fmla="*/ 357188 w 904875"/>
              <a:gd name="connsiteY21" fmla="*/ 1002506 h 1002506"/>
              <a:gd name="connsiteX22" fmla="*/ 366713 w 904875"/>
              <a:gd name="connsiteY22" fmla="*/ 959644 h 1002506"/>
              <a:gd name="connsiteX23" fmla="*/ 414338 w 904875"/>
              <a:gd name="connsiteY23" fmla="*/ 973931 h 1002506"/>
              <a:gd name="connsiteX24" fmla="*/ 454819 w 904875"/>
              <a:gd name="connsiteY24" fmla="*/ 957262 h 1002506"/>
              <a:gd name="connsiteX25" fmla="*/ 511969 w 904875"/>
              <a:gd name="connsiteY25" fmla="*/ 938212 h 1002506"/>
              <a:gd name="connsiteX26" fmla="*/ 535782 w 904875"/>
              <a:gd name="connsiteY26" fmla="*/ 957262 h 1002506"/>
              <a:gd name="connsiteX27" fmla="*/ 619125 w 904875"/>
              <a:gd name="connsiteY27" fmla="*/ 1002506 h 1002506"/>
              <a:gd name="connsiteX28" fmla="*/ 666750 w 904875"/>
              <a:gd name="connsiteY28" fmla="*/ 969169 h 1002506"/>
              <a:gd name="connsiteX29" fmla="*/ 671513 w 904875"/>
              <a:gd name="connsiteY29" fmla="*/ 942975 h 1002506"/>
              <a:gd name="connsiteX30" fmla="*/ 709613 w 904875"/>
              <a:gd name="connsiteY30" fmla="*/ 942975 h 1002506"/>
              <a:gd name="connsiteX31" fmla="*/ 721519 w 904875"/>
              <a:gd name="connsiteY31" fmla="*/ 983456 h 1002506"/>
              <a:gd name="connsiteX32" fmla="*/ 721519 w 904875"/>
              <a:gd name="connsiteY32" fmla="*/ 983456 h 1002506"/>
              <a:gd name="connsiteX33" fmla="*/ 742950 w 904875"/>
              <a:gd name="connsiteY33" fmla="*/ 945356 h 1002506"/>
              <a:gd name="connsiteX34" fmla="*/ 754857 w 904875"/>
              <a:gd name="connsiteY34" fmla="*/ 933450 h 1002506"/>
              <a:gd name="connsiteX35" fmla="*/ 759619 w 904875"/>
              <a:gd name="connsiteY35" fmla="*/ 904875 h 1002506"/>
              <a:gd name="connsiteX36" fmla="*/ 781050 w 904875"/>
              <a:gd name="connsiteY36" fmla="*/ 902494 h 1002506"/>
              <a:gd name="connsiteX37" fmla="*/ 781050 w 904875"/>
              <a:gd name="connsiteY37" fmla="*/ 902494 h 1002506"/>
              <a:gd name="connsiteX38" fmla="*/ 876300 w 904875"/>
              <a:gd name="connsiteY38" fmla="*/ 900112 h 1002506"/>
              <a:gd name="connsiteX39" fmla="*/ 869157 w 904875"/>
              <a:gd name="connsiteY39" fmla="*/ 881062 h 1002506"/>
              <a:gd name="connsiteX40" fmla="*/ 864394 w 904875"/>
              <a:gd name="connsiteY40" fmla="*/ 854869 h 1002506"/>
              <a:gd name="connsiteX41" fmla="*/ 869157 w 904875"/>
              <a:gd name="connsiteY41" fmla="*/ 847725 h 1002506"/>
              <a:gd name="connsiteX42" fmla="*/ 871538 w 904875"/>
              <a:gd name="connsiteY42" fmla="*/ 840581 h 1002506"/>
              <a:gd name="connsiteX43" fmla="*/ 864394 w 904875"/>
              <a:gd name="connsiteY43" fmla="*/ 826294 h 1002506"/>
              <a:gd name="connsiteX44" fmla="*/ 842963 w 904875"/>
              <a:gd name="connsiteY44" fmla="*/ 804862 h 1002506"/>
              <a:gd name="connsiteX45" fmla="*/ 835819 w 904875"/>
              <a:gd name="connsiteY45" fmla="*/ 797719 h 1002506"/>
              <a:gd name="connsiteX46" fmla="*/ 823913 w 904875"/>
              <a:gd name="connsiteY46" fmla="*/ 785812 h 1002506"/>
              <a:gd name="connsiteX47" fmla="*/ 809625 w 904875"/>
              <a:gd name="connsiteY47" fmla="*/ 781050 h 1002506"/>
              <a:gd name="connsiteX48" fmla="*/ 802482 w 904875"/>
              <a:gd name="connsiteY48" fmla="*/ 776287 h 1002506"/>
              <a:gd name="connsiteX49" fmla="*/ 816769 w 904875"/>
              <a:gd name="connsiteY49" fmla="*/ 733425 h 1002506"/>
              <a:gd name="connsiteX50" fmla="*/ 835819 w 904875"/>
              <a:gd name="connsiteY50" fmla="*/ 719137 h 1002506"/>
              <a:gd name="connsiteX51" fmla="*/ 823913 w 904875"/>
              <a:gd name="connsiteY51" fmla="*/ 654844 h 1002506"/>
              <a:gd name="connsiteX52" fmla="*/ 857250 w 904875"/>
              <a:gd name="connsiteY52" fmla="*/ 650081 h 1002506"/>
              <a:gd name="connsiteX53" fmla="*/ 862013 w 904875"/>
              <a:gd name="connsiteY53" fmla="*/ 602456 h 1002506"/>
              <a:gd name="connsiteX54" fmla="*/ 854869 w 904875"/>
              <a:gd name="connsiteY54" fmla="*/ 554831 h 1002506"/>
              <a:gd name="connsiteX55" fmla="*/ 828675 w 904875"/>
              <a:gd name="connsiteY55" fmla="*/ 531019 h 1002506"/>
              <a:gd name="connsiteX56" fmla="*/ 847725 w 904875"/>
              <a:gd name="connsiteY56" fmla="*/ 502444 h 1002506"/>
              <a:gd name="connsiteX57" fmla="*/ 873919 w 904875"/>
              <a:gd name="connsiteY57" fmla="*/ 509587 h 1002506"/>
              <a:gd name="connsiteX58" fmla="*/ 881063 w 904875"/>
              <a:gd name="connsiteY58" fmla="*/ 471487 h 1002506"/>
              <a:gd name="connsiteX59" fmla="*/ 866775 w 904875"/>
              <a:gd name="connsiteY59" fmla="*/ 450056 h 1002506"/>
              <a:gd name="connsiteX60" fmla="*/ 904875 w 904875"/>
              <a:gd name="connsiteY60" fmla="*/ 438150 h 1002506"/>
              <a:gd name="connsiteX61" fmla="*/ 895350 w 904875"/>
              <a:gd name="connsiteY61" fmla="*/ 392906 h 1002506"/>
              <a:gd name="connsiteX62" fmla="*/ 862013 w 904875"/>
              <a:gd name="connsiteY62" fmla="*/ 419100 h 1002506"/>
              <a:gd name="connsiteX63" fmla="*/ 852488 w 904875"/>
              <a:gd name="connsiteY63" fmla="*/ 397669 h 1002506"/>
              <a:gd name="connsiteX64" fmla="*/ 838200 w 904875"/>
              <a:gd name="connsiteY64" fmla="*/ 361950 h 1002506"/>
              <a:gd name="connsiteX65" fmla="*/ 864394 w 904875"/>
              <a:gd name="connsiteY65" fmla="*/ 338137 h 1002506"/>
              <a:gd name="connsiteX66" fmla="*/ 833438 w 904875"/>
              <a:gd name="connsiteY66" fmla="*/ 307181 h 1002506"/>
              <a:gd name="connsiteX67" fmla="*/ 833438 w 904875"/>
              <a:gd name="connsiteY67" fmla="*/ 307181 h 1002506"/>
              <a:gd name="connsiteX68" fmla="*/ 838200 w 904875"/>
              <a:gd name="connsiteY68" fmla="*/ 266700 h 1002506"/>
              <a:gd name="connsiteX69" fmla="*/ 812007 w 904875"/>
              <a:gd name="connsiteY69" fmla="*/ 233362 h 1002506"/>
              <a:gd name="connsiteX70" fmla="*/ 828675 w 904875"/>
              <a:gd name="connsiteY70" fmla="*/ 216694 h 1002506"/>
              <a:gd name="connsiteX71" fmla="*/ 854869 w 904875"/>
              <a:gd name="connsiteY71" fmla="*/ 235744 h 1002506"/>
              <a:gd name="connsiteX72" fmla="*/ 866775 w 904875"/>
              <a:gd name="connsiteY72" fmla="*/ 204787 h 1002506"/>
              <a:gd name="connsiteX73" fmla="*/ 833438 w 904875"/>
              <a:gd name="connsiteY73" fmla="*/ 188119 h 1002506"/>
              <a:gd name="connsiteX74" fmla="*/ 828675 w 904875"/>
              <a:gd name="connsiteY74" fmla="*/ 161925 h 1002506"/>
              <a:gd name="connsiteX75" fmla="*/ 826294 w 904875"/>
              <a:gd name="connsiteY75" fmla="*/ 123825 h 1002506"/>
              <a:gd name="connsiteX76" fmla="*/ 790575 w 904875"/>
              <a:gd name="connsiteY76" fmla="*/ 138112 h 1002506"/>
              <a:gd name="connsiteX77" fmla="*/ 792957 w 904875"/>
              <a:gd name="connsiteY77" fmla="*/ 107156 h 1002506"/>
              <a:gd name="connsiteX78" fmla="*/ 785813 w 904875"/>
              <a:gd name="connsiteY78" fmla="*/ 64294 h 1002506"/>
              <a:gd name="connsiteX79" fmla="*/ 733425 w 904875"/>
              <a:gd name="connsiteY79" fmla="*/ 54769 h 1002506"/>
              <a:gd name="connsiteX80" fmla="*/ 731044 w 904875"/>
              <a:gd name="connsiteY80" fmla="*/ 23812 h 1002506"/>
              <a:gd name="connsiteX81" fmla="*/ 704850 w 904875"/>
              <a:gd name="connsiteY81" fmla="*/ 0 h 1002506"/>
              <a:gd name="connsiteX82" fmla="*/ 640557 w 904875"/>
              <a:gd name="connsiteY82" fmla="*/ 21431 h 1002506"/>
              <a:gd name="connsiteX83" fmla="*/ 604838 w 904875"/>
              <a:gd name="connsiteY83" fmla="*/ 90487 h 1002506"/>
              <a:gd name="connsiteX84" fmla="*/ 519113 w 904875"/>
              <a:gd name="connsiteY84" fmla="*/ 111919 h 1002506"/>
              <a:gd name="connsiteX85" fmla="*/ 423863 w 904875"/>
              <a:gd name="connsiteY85" fmla="*/ 88106 h 1002506"/>
              <a:gd name="connsiteX86" fmla="*/ 340519 w 904875"/>
              <a:gd name="connsiteY86" fmla="*/ 100012 h 1002506"/>
              <a:gd name="connsiteX87" fmla="*/ 326232 w 904875"/>
              <a:gd name="connsiteY87" fmla="*/ 114300 h 1002506"/>
              <a:gd name="connsiteX88" fmla="*/ 292894 w 904875"/>
              <a:gd name="connsiteY88" fmla="*/ 183356 h 1002506"/>
              <a:gd name="connsiteX89" fmla="*/ 273844 w 904875"/>
              <a:gd name="connsiteY89" fmla="*/ 269081 h 1002506"/>
              <a:gd name="connsiteX90" fmla="*/ 233363 w 904875"/>
              <a:gd name="connsiteY90" fmla="*/ 314325 h 1002506"/>
              <a:gd name="connsiteX91" fmla="*/ 190500 w 904875"/>
              <a:gd name="connsiteY91" fmla="*/ 330994 h 1002506"/>
              <a:gd name="connsiteX92" fmla="*/ 190500 w 904875"/>
              <a:gd name="connsiteY92" fmla="*/ 426244 h 1002506"/>
              <a:gd name="connsiteX93" fmla="*/ 150019 w 904875"/>
              <a:gd name="connsiteY93" fmla="*/ 473869 h 1002506"/>
              <a:gd name="connsiteX0" fmla="*/ 150019 w 904875"/>
              <a:gd name="connsiteY0" fmla="*/ 473869 h 1002506"/>
              <a:gd name="connsiteX1" fmla="*/ 92869 w 904875"/>
              <a:gd name="connsiteY1" fmla="*/ 435769 h 1002506"/>
              <a:gd name="connsiteX2" fmla="*/ 54769 w 904875"/>
              <a:gd name="connsiteY2" fmla="*/ 435769 h 1002506"/>
              <a:gd name="connsiteX3" fmla="*/ 45244 w 904875"/>
              <a:gd name="connsiteY3" fmla="*/ 457200 h 1002506"/>
              <a:gd name="connsiteX4" fmla="*/ 4763 w 904875"/>
              <a:gd name="connsiteY4" fmla="*/ 473869 h 1002506"/>
              <a:gd name="connsiteX5" fmla="*/ 0 w 904875"/>
              <a:gd name="connsiteY5" fmla="*/ 511969 h 1002506"/>
              <a:gd name="connsiteX6" fmla="*/ 50007 w 904875"/>
              <a:gd name="connsiteY6" fmla="*/ 585787 h 1002506"/>
              <a:gd name="connsiteX7" fmla="*/ 76200 w 904875"/>
              <a:gd name="connsiteY7" fmla="*/ 557212 h 1002506"/>
              <a:gd name="connsiteX8" fmla="*/ 166688 w 904875"/>
              <a:gd name="connsiteY8" fmla="*/ 566737 h 1002506"/>
              <a:gd name="connsiteX9" fmla="*/ 166688 w 904875"/>
              <a:gd name="connsiteY9" fmla="*/ 607219 h 1002506"/>
              <a:gd name="connsiteX10" fmla="*/ 138113 w 904875"/>
              <a:gd name="connsiteY10" fmla="*/ 623887 h 1002506"/>
              <a:gd name="connsiteX11" fmla="*/ 83344 w 904875"/>
              <a:gd name="connsiteY11" fmla="*/ 633412 h 1002506"/>
              <a:gd name="connsiteX12" fmla="*/ 83344 w 904875"/>
              <a:gd name="connsiteY12" fmla="*/ 661987 h 1002506"/>
              <a:gd name="connsiteX13" fmla="*/ 126207 w 904875"/>
              <a:gd name="connsiteY13" fmla="*/ 733425 h 1002506"/>
              <a:gd name="connsiteX14" fmla="*/ 140494 w 904875"/>
              <a:gd name="connsiteY14" fmla="*/ 821531 h 1002506"/>
              <a:gd name="connsiteX15" fmla="*/ 169069 w 904875"/>
              <a:gd name="connsiteY15" fmla="*/ 819150 h 1002506"/>
              <a:gd name="connsiteX16" fmla="*/ 202407 w 904875"/>
              <a:gd name="connsiteY16" fmla="*/ 859631 h 1002506"/>
              <a:gd name="connsiteX17" fmla="*/ 228600 w 904875"/>
              <a:gd name="connsiteY17" fmla="*/ 869156 h 1002506"/>
              <a:gd name="connsiteX18" fmla="*/ 228600 w 904875"/>
              <a:gd name="connsiteY18" fmla="*/ 926306 h 1002506"/>
              <a:gd name="connsiteX19" fmla="*/ 257175 w 904875"/>
              <a:gd name="connsiteY19" fmla="*/ 985837 h 1002506"/>
              <a:gd name="connsiteX20" fmla="*/ 290513 w 904875"/>
              <a:gd name="connsiteY20" fmla="*/ 990600 h 1002506"/>
              <a:gd name="connsiteX21" fmla="*/ 357188 w 904875"/>
              <a:gd name="connsiteY21" fmla="*/ 1002506 h 1002506"/>
              <a:gd name="connsiteX22" fmla="*/ 366713 w 904875"/>
              <a:gd name="connsiteY22" fmla="*/ 959644 h 1002506"/>
              <a:gd name="connsiteX23" fmla="*/ 414338 w 904875"/>
              <a:gd name="connsiteY23" fmla="*/ 973931 h 1002506"/>
              <a:gd name="connsiteX24" fmla="*/ 454819 w 904875"/>
              <a:gd name="connsiteY24" fmla="*/ 957262 h 1002506"/>
              <a:gd name="connsiteX25" fmla="*/ 511969 w 904875"/>
              <a:gd name="connsiteY25" fmla="*/ 938212 h 1002506"/>
              <a:gd name="connsiteX26" fmla="*/ 535782 w 904875"/>
              <a:gd name="connsiteY26" fmla="*/ 957262 h 1002506"/>
              <a:gd name="connsiteX27" fmla="*/ 619125 w 904875"/>
              <a:gd name="connsiteY27" fmla="*/ 1002506 h 1002506"/>
              <a:gd name="connsiteX28" fmla="*/ 666750 w 904875"/>
              <a:gd name="connsiteY28" fmla="*/ 969169 h 1002506"/>
              <a:gd name="connsiteX29" fmla="*/ 671513 w 904875"/>
              <a:gd name="connsiteY29" fmla="*/ 942975 h 1002506"/>
              <a:gd name="connsiteX30" fmla="*/ 709613 w 904875"/>
              <a:gd name="connsiteY30" fmla="*/ 942975 h 1002506"/>
              <a:gd name="connsiteX31" fmla="*/ 721519 w 904875"/>
              <a:gd name="connsiteY31" fmla="*/ 983456 h 1002506"/>
              <a:gd name="connsiteX32" fmla="*/ 721519 w 904875"/>
              <a:gd name="connsiteY32" fmla="*/ 983456 h 1002506"/>
              <a:gd name="connsiteX33" fmla="*/ 742950 w 904875"/>
              <a:gd name="connsiteY33" fmla="*/ 945356 h 1002506"/>
              <a:gd name="connsiteX34" fmla="*/ 754857 w 904875"/>
              <a:gd name="connsiteY34" fmla="*/ 933450 h 1002506"/>
              <a:gd name="connsiteX35" fmla="*/ 759619 w 904875"/>
              <a:gd name="connsiteY35" fmla="*/ 904875 h 1002506"/>
              <a:gd name="connsiteX36" fmla="*/ 781050 w 904875"/>
              <a:gd name="connsiteY36" fmla="*/ 902494 h 1002506"/>
              <a:gd name="connsiteX37" fmla="*/ 781050 w 904875"/>
              <a:gd name="connsiteY37" fmla="*/ 902494 h 1002506"/>
              <a:gd name="connsiteX38" fmla="*/ 876300 w 904875"/>
              <a:gd name="connsiteY38" fmla="*/ 900112 h 1002506"/>
              <a:gd name="connsiteX39" fmla="*/ 869157 w 904875"/>
              <a:gd name="connsiteY39" fmla="*/ 881062 h 1002506"/>
              <a:gd name="connsiteX40" fmla="*/ 864394 w 904875"/>
              <a:gd name="connsiteY40" fmla="*/ 854869 h 1002506"/>
              <a:gd name="connsiteX41" fmla="*/ 869157 w 904875"/>
              <a:gd name="connsiteY41" fmla="*/ 847725 h 1002506"/>
              <a:gd name="connsiteX42" fmla="*/ 871538 w 904875"/>
              <a:gd name="connsiteY42" fmla="*/ 840581 h 1002506"/>
              <a:gd name="connsiteX43" fmla="*/ 864394 w 904875"/>
              <a:gd name="connsiteY43" fmla="*/ 826294 h 1002506"/>
              <a:gd name="connsiteX44" fmla="*/ 842963 w 904875"/>
              <a:gd name="connsiteY44" fmla="*/ 804862 h 1002506"/>
              <a:gd name="connsiteX45" fmla="*/ 835819 w 904875"/>
              <a:gd name="connsiteY45" fmla="*/ 797719 h 1002506"/>
              <a:gd name="connsiteX46" fmla="*/ 823913 w 904875"/>
              <a:gd name="connsiteY46" fmla="*/ 785812 h 1002506"/>
              <a:gd name="connsiteX47" fmla="*/ 809625 w 904875"/>
              <a:gd name="connsiteY47" fmla="*/ 781050 h 1002506"/>
              <a:gd name="connsiteX48" fmla="*/ 802482 w 904875"/>
              <a:gd name="connsiteY48" fmla="*/ 776287 h 1002506"/>
              <a:gd name="connsiteX49" fmla="*/ 816769 w 904875"/>
              <a:gd name="connsiteY49" fmla="*/ 733425 h 1002506"/>
              <a:gd name="connsiteX50" fmla="*/ 835819 w 904875"/>
              <a:gd name="connsiteY50" fmla="*/ 719137 h 1002506"/>
              <a:gd name="connsiteX51" fmla="*/ 823913 w 904875"/>
              <a:gd name="connsiteY51" fmla="*/ 654844 h 1002506"/>
              <a:gd name="connsiteX52" fmla="*/ 857250 w 904875"/>
              <a:gd name="connsiteY52" fmla="*/ 650081 h 1002506"/>
              <a:gd name="connsiteX53" fmla="*/ 862013 w 904875"/>
              <a:gd name="connsiteY53" fmla="*/ 602456 h 1002506"/>
              <a:gd name="connsiteX54" fmla="*/ 854869 w 904875"/>
              <a:gd name="connsiteY54" fmla="*/ 554831 h 1002506"/>
              <a:gd name="connsiteX55" fmla="*/ 828675 w 904875"/>
              <a:gd name="connsiteY55" fmla="*/ 531019 h 1002506"/>
              <a:gd name="connsiteX56" fmla="*/ 847725 w 904875"/>
              <a:gd name="connsiteY56" fmla="*/ 502444 h 1002506"/>
              <a:gd name="connsiteX57" fmla="*/ 873919 w 904875"/>
              <a:gd name="connsiteY57" fmla="*/ 509587 h 1002506"/>
              <a:gd name="connsiteX58" fmla="*/ 881063 w 904875"/>
              <a:gd name="connsiteY58" fmla="*/ 471487 h 1002506"/>
              <a:gd name="connsiteX59" fmla="*/ 866775 w 904875"/>
              <a:gd name="connsiteY59" fmla="*/ 450056 h 1002506"/>
              <a:gd name="connsiteX60" fmla="*/ 904875 w 904875"/>
              <a:gd name="connsiteY60" fmla="*/ 438150 h 1002506"/>
              <a:gd name="connsiteX61" fmla="*/ 895350 w 904875"/>
              <a:gd name="connsiteY61" fmla="*/ 392906 h 1002506"/>
              <a:gd name="connsiteX62" fmla="*/ 862013 w 904875"/>
              <a:gd name="connsiteY62" fmla="*/ 419100 h 1002506"/>
              <a:gd name="connsiteX63" fmla="*/ 852488 w 904875"/>
              <a:gd name="connsiteY63" fmla="*/ 397669 h 1002506"/>
              <a:gd name="connsiteX64" fmla="*/ 838200 w 904875"/>
              <a:gd name="connsiteY64" fmla="*/ 361950 h 1002506"/>
              <a:gd name="connsiteX65" fmla="*/ 864394 w 904875"/>
              <a:gd name="connsiteY65" fmla="*/ 338137 h 1002506"/>
              <a:gd name="connsiteX66" fmla="*/ 833438 w 904875"/>
              <a:gd name="connsiteY66" fmla="*/ 307181 h 1002506"/>
              <a:gd name="connsiteX67" fmla="*/ 833438 w 904875"/>
              <a:gd name="connsiteY67" fmla="*/ 307181 h 1002506"/>
              <a:gd name="connsiteX68" fmla="*/ 838200 w 904875"/>
              <a:gd name="connsiteY68" fmla="*/ 266700 h 1002506"/>
              <a:gd name="connsiteX69" fmla="*/ 812007 w 904875"/>
              <a:gd name="connsiteY69" fmla="*/ 233362 h 1002506"/>
              <a:gd name="connsiteX70" fmla="*/ 828675 w 904875"/>
              <a:gd name="connsiteY70" fmla="*/ 216694 h 1002506"/>
              <a:gd name="connsiteX71" fmla="*/ 854869 w 904875"/>
              <a:gd name="connsiteY71" fmla="*/ 235744 h 1002506"/>
              <a:gd name="connsiteX72" fmla="*/ 866775 w 904875"/>
              <a:gd name="connsiteY72" fmla="*/ 204787 h 1002506"/>
              <a:gd name="connsiteX73" fmla="*/ 833438 w 904875"/>
              <a:gd name="connsiteY73" fmla="*/ 188119 h 1002506"/>
              <a:gd name="connsiteX74" fmla="*/ 828675 w 904875"/>
              <a:gd name="connsiteY74" fmla="*/ 161925 h 1002506"/>
              <a:gd name="connsiteX75" fmla="*/ 826294 w 904875"/>
              <a:gd name="connsiteY75" fmla="*/ 123825 h 1002506"/>
              <a:gd name="connsiteX76" fmla="*/ 790575 w 904875"/>
              <a:gd name="connsiteY76" fmla="*/ 138112 h 1002506"/>
              <a:gd name="connsiteX77" fmla="*/ 792957 w 904875"/>
              <a:gd name="connsiteY77" fmla="*/ 107156 h 1002506"/>
              <a:gd name="connsiteX78" fmla="*/ 785813 w 904875"/>
              <a:gd name="connsiteY78" fmla="*/ 64294 h 1002506"/>
              <a:gd name="connsiteX79" fmla="*/ 733425 w 904875"/>
              <a:gd name="connsiteY79" fmla="*/ 54769 h 1002506"/>
              <a:gd name="connsiteX80" fmla="*/ 731044 w 904875"/>
              <a:gd name="connsiteY80" fmla="*/ 23812 h 1002506"/>
              <a:gd name="connsiteX81" fmla="*/ 704850 w 904875"/>
              <a:gd name="connsiteY81" fmla="*/ 0 h 1002506"/>
              <a:gd name="connsiteX82" fmla="*/ 640557 w 904875"/>
              <a:gd name="connsiteY82" fmla="*/ 21431 h 1002506"/>
              <a:gd name="connsiteX83" fmla="*/ 604838 w 904875"/>
              <a:gd name="connsiteY83" fmla="*/ 90487 h 1002506"/>
              <a:gd name="connsiteX84" fmla="*/ 519113 w 904875"/>
              <a:gd name="connsiteY84" fmla="*/ 111919 h 1002506"/>
              <a:gd name="connsiteX85" fmla="*/ 423863 w 904875"/>
              <a:gd name="connsiteY85" fmla="*/ 88106 h 1002506"/>
              <a:gd name="connsiteX86" fmla="*/ 340519 w 904875"/>
              <a:gd name="connsiteY86" fmla="*/ 100012 h 1002506"/>
              <a:gd name="connsiteX87" fmla="*/ 326232 w 904875"/>
              <a:gd name="connsiteY87" fmla="*/ 114300 h 1002506"/>
              <a:gd name="connsiteX88" fmla="*/ 292894 w 904875"/>
              <a:gd name="connsiteY88" fmla="*/ 183356 h 1002506"/>
              <a:gd name="connsiteX89" fmla="*/ 273844 w 904875"/>
              <a:gd name="connsiteY89" fmla="*/ 269081 h 1002506"/>
              <a:gd name="connsiteX90" fmla="*/ 233363 w 904875"/>
              <a:gd name="connsiteY90" fmla="*/ 314325 h 1002506"/>
              <a:gd name="connsiteX91" fmla="*/ 190500 w 904875"/>
              <a:gd name="connsiteY91" fmla="*/ 330994 h 1002506"/>
              <a:gd name="connsiteX92" fmla="*/ 190500 w 904875"/>
              <a:gd name="connsiteY92" fmla="*/ 426244 h 1002506"/>
              <a:gd name="connsiteX93" fmla="*/ 150019 w 904875"/>
              <a:gd name="connsiteY93" fmla="*/ 473869 h 1002506"/>
              <a:gd name="connsiteX0" fmla="*/ 150019 w 904875"/>
              <a:gd name="connsiteY0" fmla="*/ 473869 h 1002506"/>
              <a:gd name="connsiteX1" fmla="*/ 92869 w 904875"/>
              <a:gd name="connsiteY1" fmla="*/ 435769 h 1002506"/>
              <a:gd name="connsiteX2" fmla="*/ 54769 w 904875"/>
              <a:gd name="connsiteY2" fmla="*/ 435769 h 1002506"/>
              <a:gd name="connsiteX3" fmla="*/ 45244 w 904875"/>
              <a:gd name="connsiteY3" fmla="*/ 457200 h 1002506"/>
              <a:gd name="connsiteX4" fmla="*/ 4763 w 904875"/>
              <a:gd name="connsiteY4" fmla="*/ 473869 h 1002506"/>
              <a:gd name="connsiteX5" fmla="*/ 0 w 904875"/>
              <a:gd name="connsiteY5" fmla="*/ 511969 h 1002506"/>
              <a:gd name="connsiteX6" fmla="*/ 50007 w 904875"/>
              <a:gd name="connsiteY6" fmla="*/ 585787 h 1002506"/>
              <a:gd name="connsiteX7" fmla="*/ 76200 w 904875"/>
              <a:gd name="connsiteY7" fmla="*/ 557212 h 1002506"/>
              <a:gd name="connsiteX8" fmla="*/ 166688 w 904875"/>
              <a:gd name="connsiteY8" fmla="*/ 566737 h 1002506"/>
              <a:gd name="connsiteX9" fmla="*/ 166688 w 904875"/>
              <a:gd name="connsiteY9" fmla="*/ 607219 h 1002506"/>
              <a:gd name="connsiteX10" fmla="*/ 138113 w 904875"/>
              <a:gd name="connsiteY10" fmla="*/ 623887 h 1002506"/>
              <a:gd name="connsiteX11" fmla="*/ 83344 w 904875"/>
              <a:gd name="connsiteY11" fmla="*/ 633412 h 1002506"/>
              <a:gd name="connsiteX12" fmla="*/ 83344 w 904875"/>
              <a:gd name="connsiteY12" fmla="*/ 661987 h 1002506"/>
              <a:gd name="connsiteX13" fmla="*/ 126207 w 904875"/>
              <a:gd name="connsiteY13" fmla="*/ 733425 h 1002506"/>
              <a:gd name="connsiteX14" fmla="*/ 140494 w 904875"/>
              <a:gd name="connsiteY14" fmla="*/ 821531 h 1002506"/>
              <a:gd name="connsiteX15" fmla="*/ 169069 w 904875"/>
              <a:gd name="connsiteY15" fmla="*/ 819150 h 1002506"/>
              <a:gd name="connsiteX16" fmla="*/ 202407 w 904875"/>
              <a:gd name="connsiteY16" fmla="*/ 859631 h 1002506"/>
              <a:gd name="connsiteX17" fmla="*/ 228600 w 904875"/>
              <a:gd name="connsiteY17" fmla="*/ 869156 h 1002506"/>
              <a:gd name="connsiteX18" fmla="*/ 228600 w 904875"/>
              <a:gd name="connsiteY18" fmla="*/ 926306 h 1002506"/>
              <a:gd name="connsiteX19" fmla="*/ 257175 w 904875"/>
              <a:gd name="connsiteY19" fmla="*/ 985837 h 1002506"/>
              <a:gd name="connsiteX20" fmla="*/ 290513 w 904875"/>
              <a:gd name="connsiteY20" fmla="*/ 990600 h 1002506"/>
              <a:gd name="connsiteX21" fmla="*/ 357188 w 904875"/>
              <a:gd name="connsiteY21" fmla="*/ 1002506 h 1002506"/>
              <a:gd name="connsiteX22" fmla="*/ 366713 w 904875"/>
              <a:gd name="connsiteY22" fmla="*/ 959644 h 1002506"/>
              <a:gd name="connsiteX23" fmla="*/ 414338 w 904875"/>
              <a:gd name="connsiteY23" fmla="*/ 973931 h 1002506"/>
              <a:gd name="connsiteX24" fmla="*/ 454819 w 904875"/>
              <a:gd name="connsiteY24" fmla="*/ 957262 h 1002506"/>
              <a:gd name="connsiteX25" fmla="*/ 511969 w 904875"/>
              <a:gd name="connsiteY25" fmla="*/ 938212 h 1002506"/>
              <a:gd name="connsiteX26" fmla="*/ 535782 w 904875"/>
              <a:gd name="connsiteY26" fmla="*/ 957262 h 1002506"/>
              <a:gd name="connsiteX27" fmla="*/ 619125 w 904875"/>
              <a:gd name="connsiteY27" fmla="*/ 1002506 h 1002506"/>
              <a:gd name="connsiteX28" fmla="*/ 666750 w 904875"/>
              <a:gd name="connsiteY28" fmla="*/ 969169 h 1002506"/>
              <a:gd name="connsiteX29" fmla="*/ 671513 w 904875"/>
              <a:gd name="connsiteY29" fmla="*/ 942975 h 1002506"/>
              <a:gd name="connsiteX30" fmla="*/ 709613 w 904875"/>
              <a:gd name="connsiteY30" fmla="*/ 942975 h 1002506"/>
              <a:gd name="connsiteX31" fmla="*/ 721519 w 904875"/>
              <a:gd name="connsiteY31" fmla="*/ 983456 h 1002506"/>
              <a:gd name="connsiteX32" fmla="*/ 721519 w 904875"/>
              <a:gd name="connsiteY32" fmla="*/ 983456 h 1002506"/>
              <a:gd name="connsiteX33" fmla="*/ 742950 w 904875"/>
              <a:gd name="connsiteY33" fmla="*/ 945356 h 1002506"/>
              <a:gd name="connsiteX34" fmla="*/ 754857 w 904875"/>
              <a:gd name="connsiteY34" fmla="*/ 933450 h 1002506"/>
              <a:gd name="connsiteX35" fmla="*/ 759619 w 904875"/>
              <a:gd name="connsiteY35" fmla="*/ 904875 h 1002506"/>
              <a:gd name="connsiteX36" fmla="*/ 781050 w 904875"/>
              <a:gd name="connsiteY36" fmla="*/ 902494 h 1002506"/>
              <a:gd name="connsiteX37" fmla="*/ 781050 w 904875"/>
              <a:gd name="connsiteY37" fmla="*/ 902494 h 1002506"/>
              <a:gd name="connsiteX38" fmla="*/ 876300 w 904875"/>
              <a:gd name="connsiteY38" fmla="*/ 900112 h 1002506"/>
              <a:gd name="connsiteX39" fmla="*/ 869157 w 904875"/>
              <a:gd name="connsiteY39" fmla="*/ 881062 h 1002506"/>
              <a:gd name="connsiteX40" fmla="*/ 864394 w 904875"/>
              <a:gd name="connsiteY40" fmla="*/ 854869 h 1002506"/>
              <a:gd name="connsiteX41" fmla="*/ 869157 w 904875"/>
              <a:gd name="connsiteY41" fmla="*/ 847725 h 1002506"/>
              <a:gd name="connsiteX42" fmla="*/ 871538 w 904875"/>
              <a:gd name="connsiteY42" fmla="*/ 840581 h 1002506"/>
              <a:gd name="connsiteX43" fmla="*/ 864394 w 904875"/>
              <a:gd name="connsiteY43" fmla="*/ 826294 h 1002506"/>
              <a:gd name="connsiteX44" fmla="*/ 842963 w 904875"/>
              <a:gd name="connsiteY44" fmla="*/ 804862 h 1002506"/>
              <a:gd name="connsiteX45" fmla="*/ 835819 w 904875"/>
              <a:gd name="connsiteY45" fmla="*/ 797719 h 1002506"/>
              <a:gd name="connsiteX46" fmla="*/ 823913 w 904875"/>
              <a:gd name="connsiteY46" fmla="*/ 785812 h 1002506"/>
              <a:gd name="connsiteX47" fmla="*/ 809625 w 904875"/>
              <a:gd name="connsiteY47" fmla="*/ 781050 h 1002506"/>
              <a:gd name="connsiteX48" fmla="*/ 802482 w 904875"/>
              <a:gd name="connsiteY48" fmla="*/ 776287 h 1002506"/>
              <a:gd name="connsiteX49" fmla="*/ 816769 w 904875"/>
              <a:gd name="connsiteY49" fmla="*/ 733425 h 1002506"/>
              <a:gd name="connsiteX50" fmla="*/ 835819 w 904875"/>
              <a:gd name="connsiteY50" fmla="*/ 719137 h 1002506"/>
              <a:gd name="connsiteX51" fmla="*/ 823913 w 904875"/>
              <a:gd name="connsiteY51" fmla="*/ 654844 h 1002506"/>
              <a:gd name="connsiteX52" fmla="*/ 857250 w 904875"/>
              <a:gd name="connsiteY52" fmla="*/ 650081 h 1002506"/>
              <a:gd name="connsiteX53" fmla="*/ 862013 w 904875"/>
              <a:gd name="connsiteY53" fmla="*/ 602456 h 1002506"/>
              <a:gd name="connsiteX54" fmla="*/ 854869 w 904875"/>
              <a:gd name="connsiteY54" fmla="*/ 554831 h 1002506"/>
              <a:gd name="connsiteX55" fmla="*/ 828675 w 904875"/>
              <a:gd name="connsiteY55" fmla="*/ 531019 h 1002506"/>
              <a:gd name="connsiteX56" fmla="*/ 847725 w 904875"/>
              <a:gd name="connsiteY56" fmla="*/ 502444 h 1002506"/>
              <a:gd name="connsiteX57" fmla="*/ 873919 w 904875"/>
              <a:gd name="connsiteY57" fmla="*/ 509587 h 1002506"/>
              <a:gd name="connsiteX58" fmla="*/ 881063 w 904875"/>
              <a:gd name="connsiteY58" fmla="*/ 471487 h 1002506"/>
              <a:gd name="connsiteX59" fmla="*/ 866775 w 904875"/>
              <a:gd name="connsiteY59" fmla="*/ 450056 h 1002506"/>
              <a:gd name="connsiteX60" fmla="*/ 904875 w 904875"/>
              <a:gd name="connsiteY60" fmla="*/ 438150 h 1002506"/>
              <a:gd name="connsiteX61" fmla="*/ 895350 w 904875"/>
              <a:gd name="connsiteY61" fmla="*/ 392906 h 1002506"/>
              <a:gd name="connsiteX62" fmla="*/ 862013 w 904875"/>
              <a:gd name="connsiteY62" fmla="*/ 419100 h 1002506"/>
              <a:gd name="connsiteX63" fmla="*/ 852488 w 904875"/>
              <a:gd name="connsiteY63" fmla="*/ 397669 h 1002506"/>
              <a:gd name="connsiteX64" fmla="*/ 838200 w 904875"/>
              <a:gd name="connsiteY64" fmla="*/ 361950 h 1002506"/>
              <a:gd name="connsiteX65" fmla="*/ 864394 w 904875"/>
              <a:gd name="connsiteY65" fmla="*/ 338137 h 1002506"/>
              <a:gd name="connsiteX66" fmla="*/ 833438 w 904875"/>
              <a:gd name="connsiteY66" fmla="*/ 307181 h 1002506"/>
              <a:gd name="connsiteX67" fmla="*/ 833438 w 904875"/>
              <a:gd name="connsiteY67" fmla="*/ 307181 h 1002506"/>
              <a:gd name="connsiteX68" fmla="*/ 838200 w 904875"/>
              <a:gd name="connsiteY68" fmla="*/ 266700 h 1002506"/>
              <a:gd name="connsiteX69" fmla="*/ 812007 w 904875"/>
              <a:gd name="connsiteY69" fmla="*/ 233362 h 1002506"/>
              <a:gd name="connsiteX70" fmla="*/ 828675 w 904875"/>
              <a:gd name="connsiteY70" fmla="*/ 216694 h 1002506"/>
              <a:gd name="connsiteX71" fmla="*/ 854869 w 904875"/>
              <a:gd name="connsiteY71" fmla="*/ 235744 h 1002506"/>
              <a:gd name="connsiteX72" fmla="*/ 866775 w 904875"/>
              <a:gd name="connsiteY72" fmla="*/ 204787 h 1002506"/>
              <a:gd name="connsiteX73" fmla="*/ 833438 w 904875"/>
              <a:gd name="connsiteY73" fmla="*/ 188119 h 1002506"/>
              <a:gd name="connsiteX74" fmla="*/ 828675 w 904875"/>
              <a:gd name="connsiteY74" fmla="*/ 161925 h 1002506"/>
              <a:gd name="connsiteX75" fmla="*/ 826294 w 904875"/>
              <a:gd name="connsiteY75" fmla="*/ 123825 h 1002506"/>
              <a:gd name="connsiteX76" fmla="*/ 790575 w 904875"/>
              <a:gd name="connsiteY76" fmla="*/ 138112 h 1002506"/>
              <a:gd name="connsiteX77" fmla="*/ 792957 w 904875"/>
              <a:gd name="connsiteY77" fmla="*/ 107156 h 1002506"/>
              <a:gd name="connsiteX78" fmla="*/ 785813 w 904875"/>
              <a:gd name="connsiteY78" fmla="*/ 64294 h 1002506"/>
              <a:gd name="connsiteX79" fmla="*/ 733425 w 904875"/>
              <a:gd name="connsiteY79" fmla="*/ 54769 h 1002506"/>
              <a:gd name="connsiteX80" fmla="*/ 731044 w 904875"/>
              <a:gd name="connsiteY80" fmla="*/ 23812 h 1002506"/>
              <a:gd name="connsiteX81" fmla="*/ 704850 w 904875"/>
              <a:gd name="connsiteY81" fmla="*/ 0 h 1002506"/>
              <a:gd name="connsiteX82" fmla="*/ 640557 w 904875"/>
              <a:gd name="connsiteY82" fmla="*/ 21431 h 1002506"/>
              <a:gd name="connsiteX83" fmla="*/ 604838 w 904875"/>
              <a:gd name="connsiteY83" fmla="*/ 90487 h 1002506"/>
              <a:gd name="connsiteX84" fmla="*/ 519113 w 904875"/>
              <a:gd name="connsiteY84" fmla="*/ 111919 h 1002506"/>
              <a:gd name="connsiteX85" fmla="*/ 423863 w 904875"/>
              <a:gd name="connsiteY85" fmla="*/ 88106 h 1002506"/>
              <a:gd name="connsiteX86" fmla="*/ 340519 w 904875"/>
              <a:gd name="connsiteY86" fmla="*/ 100012 h 1002506"/>
              <a:gd name="connsiteX87" fmla="*/ 326232 w 904875"/>
              <a:gd name="connsiteY87" fmla="*/ 114300 h 1002506"/>
              <a:gd name="connsiteX88" fmla="*/ 292894 w 904875"/>
              <a:gd name="connsiteY88" fmla="*/ 183356 h 1002506"/>
              <a:gd name="connsiteX89" fmla="*/ 273844 w 904875"/>
              <a:gd name="connsiteY89" fmla="*/ 269081 h 1002506"/>
              <a:gd name="connsiteX90" fmla="*/ 233363 w 904875"/>
              <a:gd name="connsiteY90" fmla="*/ 314325 h 1002506"/>
              <a:gd name="connsiteX91" fmla="*/ 190500 w 904875"/>
              <a:gd name="connsiteY91" fmla="*/ 330994 h 1002506"/>
              <a:gd name="connsiteX92" fmla="*/ 190500 w 904875"/>
              <a:gd name="connsiteY92" fmla="*/ 426244 h 1002506"/>
              <a:gd name="connsiteX93" fmla="*/ 150019 w 904875"/>
              <a:gd name="connsiteY93" fmla="*/ 473869 h 1002506"/>
              <a:gd name="connsiteX0" fmla="*/ 150019 w 904875"/>
              <a:gd name="connsiteY0" fmla="*/ 473869 h 1002506"/>
              <a:gd name="connsiteX1" fmla="*/ 92869 w 904875"/>
              <a:gd name="connsiteY1" fmla="*/ 435769 h 1002506"/>
              <a:gd name="connsiteX2" fmla="*/ 54769 w 904875"/>
              <a:gd name="connsiteY2" fmla="*/ 435769 h 1002506"/>
              <a:gd name="connsiteX3" fmla="*/ 45244 w 904875"/>
              <a:gd name="connsiteY3" fmla="*/ 457200 h 1002506"/>
              <a:gd name="connsiteX4" fmla="*/ 4763 w 904875"/>
              <a:gd name="connsiteY4" fmla="*/ 473869 h 1002506"/>
              <a:gd name="connsiteX5" fmla="*/ 0 w 904875"/>
              <a:gd name="connsiteY5" fmla="*/ 511969 h 1002506"/>
              <a:gd name="connsiteX6" fmla="*/ 50007 w 904875"/>
              <a:gd name="connsiteY6" fmla="*/ 585787 h 1002506"/>
              <a:gd name="connsiteX7" fmla="*/ 76200 w 904875"/>
              <a:gd name="connsiteY7" fmla="*/ 557212 h 1002506"/>
              <a:gd name="connsiteX8" fmla="*/ 159545 w 904875"/>
              <a:gd name="connsiteY8" fmla="*/ 566737 h 1002506"/>
              <a:gd name="connsiteX9" fmla="*/ 166688 w 904875"/>
              <a:gd name="connsiteY9" fmla="*/ 607219 h 1002506"/>
              <a:gd name="connsiteX10" fmla="*/ 138113 w 904875"/>
              <a:gd name="connsiteY10" fmla="*/ 623887 h 1002506"/>
              <a:gd name="connsiteX11" fmla="*/ 83344 w 904875"/>
              <a:gd name="connsiteY11" fmla="*/ 633412 h 1002506"/>
              <a:gd name="connsiteX12" fmla="*/ 83344 w 904875"/>
              <a:gd name="connsiteY12" fmla="*/ 661987 h 1002506"/>
              <a:gd name="connsiteX13" fmla="*/ 126207 w 904875"/>
              <a:gd name="connsiteY13" fmla="*/ 733425 h 1002506"/>
              <a:gd name="connsiteX14" fmla="*/ 140494 w 904875"/>
              <a:gd name="connsiteY14" fmla="*/ 821531 h 1002506"/>
              <a:gd name="connsiteX15" fmla="*/ 169069 w 904875"/>
              <a:gd name="connsiteY15" fmla="*/ 819150 h 1002506"/>
              <a:gd name="connsiteX16" fmla="*/ 202407 w 904875"/>
              <a:gd name="connsiteY16" fmla="*/ 859631 h 1002506"/>
              <a:gd name="connsiteX17" fmla="*/ 228600 w 904875"/>
              <a:gd name="connsiteY17" fmla="*/ 869156 h 1002506"/>
              <a:gd name="connsiteX18" fmla="*/ 228600 w 904875"/>
              <a:gd name="connsiteY18" fmla="*/ 926306 h 1002506"/>
              <a:gd name="connsiteX19" fmla="*/ 257175 w 904875"/>
              <a:gd name="connsiteY19" fmla="*/ 985837 h 1002506"/>
              <a:gd name="connsiteX20" fmla="*/ 290513 w 904875"/>
              <a:gd name="connsiteY20" fmla="*/ 990600 h 1002506"/>
              <a:gd name="connsiteX21" fmla="*/ 357188 w 904875"/>
              <a:gd name="connsiteY21" fmla="*/ 1002506 h 1002506"/>
              <a:gd name="connsiteX22" fmla="*/ 366713 w 904875"/>
              <a:gd name="connsiteY22" fmla="*/ 959644 h 1002506"/>
              <a:gd name="connsiteX23" fmla="*/ 414338 w 904875"/>
              <a:gd name="connsiteY23" fmla="*/ 973931 h 1002506"/>
              <a:gd name="connsiteX24" fmla="*/ 454819 w 904875"/>
              <a:gd name="connsiteY24" fmla="*/ 957262 h 1002506"/>
              <a:gd name="connsiteX25" fmla="*/ 511969 w 904875"/>
              <a:gd name="connsiteY25" fmla="*/ 938212 h 1002506"/>
              <a:gd name="connsiteX26" fmla="*/ 535782 w 904875"/>
              <a:gd name="connsiteY26" fmla="*/ 957262 h 1002506"/>
              <a:gd name="connsiteX27" fmla="*/ 619125 w 904875"/>
              <a:gd name="connsiteY27" fmla="*/ 1002506 h 1002506"/>
              <a:gd name="connsiteX28" fmla="*/ 666750 w 904875"/>
              <a:gd name="connsiteY28" fmla="*/ 969169 h 1002506"/>
              <a:gd name="connsiteX29" fmla="*/ 671513 w 904875"/>
              <a:gd name="connsiteY29" fmla="*/ 942975 h 1002506"/>
              <a:gd name="connsiteX30" fmla="*/ 709613 w 904875"/>
              <a:gd name="connsiteY30" fmla="*/ 942975 h 1002506"/>
              <a:gd name="connsiteX31" fmla="*/ 721519 w 904875"/>
              <a:gd name="connsiteY31" fmla="*/ 983456 h 1002506"/>
              <a:gd name="connsiteX32" fmla="*/ 721519 w 904875"/>
              <a:gd name="connsiteY32" fmla="*/ 983456 h 1002506"/>
              <a:gd name="connsiteX33" fmla="*/ 742950 w 904875"/>
              <a:gd name="connsiteY33" fmla="*/ 945356 h 1002506"/>
              <a:gd name="connsiteX34" fmla="*/ 754857 w 904875"/>
              <a:gd name="connsiteY34" fmla="*/ 933450 h 1002506"/>
              <a:gd name="connsiteX35" fmla="*/ 759619 w 904875"/>
              <a:gd name="connsiteY35" fmla="*/ 904875 h 1002506"/>
              <a:gd name="connsiteX36" fmla="*/ 781050 w 904875"/>
              <a:gd name="connsiteY36" fmla="*/ 902494 h 1002506"/>
              <a:gd name="connsiteX37" fmla="*/ 781050 w 904875"/>
              <a:gd name="connsiteY37" fmla="*/ 902494 h 1002506"/>
              <a:gd name="connsiteX38" fmla="*/ 876300 w 904875"/>
              <a:gd name="connsiteY38" fmla="*/ 900112 h 1002506"/>
              <a:gd name="connsiteX39" fmla="*/ 869157 w 904875"/>
              <a:gd name="connsiteY39" fmla="*/ 881062 h 1002506"/>
              <a:gd name="connsiteX40" fmla="*/ 864394 w 904875"/>
              <a:gd name="connsiteY40" fmla="*/ 854869 h 1002506"/>
              <a:gd name="connsiteX41" fmla="*/ 869157 w 904875"/>
              <a:gd name="connsiteY41" fmla="*/ 847725 h 1002506"/>
              <a:gd name="connsiteX42" fmla="*/ 871538 w 904875"/>
              <a:gd name="connsiteY42" fmla="*/ 840581 h 1002506"/>
              <a:gd name="connsiteX43" fmla="*/ 864394 w 904875"/>
              <a:gd name="connsiteY43" fmla="*/ 826294 h 1002506"/>
              <a:gd name="connsiteX44" fmla="*/ 842963 w 904875"/>
              <a:gd name="connsiteY44" fmla="*/ 804862 h 1002506"/>
              <a:gd name="connsiteX45" fmla="*/ 835819 w 904875"/>
              <a:gd name="connsiteY45" fmla="*/ 797719 h 1002506"/>
              <a:gd name="connsiteX46" fmla="*/ 823913 w 904875"/>
              <a:gd name="connsiteY46" fmla="*/ 785812 h 1002506"/>
              <a:gd name="connsiteX47" fmla="*/ 809625 w 904875"/>
              <a:gd name="connsiteY47" fmla="*/ 781050 h 1002506"/>
              <a:gd name="connsiteX48" fmla="*/ 802482 w 904875"/>
              <a:gd name="connsiteY48" fmla="*/ 776287 h 1002506"/>
              <a:gd name="connsiteX49" fmla="*/ 816769 w 904875"/>
              <a:gd name="connsiteY49" fmla="*/ 733425 h 1002506"/>
              <a:gd name="connsiteX50" fmla="*/ 835819 w 904875"/>
              <a:gd name="connsiteY50" fmla="*/ 719137 h 1002506"/>
              <a:gd name="connsiteX51" fmla="*/ 823913 w 904875"/>
              <a:gd name="connsiteY51" fmla="*/ 654844 h 1002506"/>
              <a:gd name="connsiteX52" fmla="*/ 857250 w 904875"/>
              <a:gd name="connsiteY52" fmla="*/ 650081 h 1002506"/>
              <a:gd name="connsiteX53" fmla="*/ 862013 w 904875"/>
              <a:gd name="connsiteY53" fmla="*/ 602456 h 1002506"/>
              <a:gd name="connsiteX54" fmla="*/ 854869 w 904875"/>
              <a:gd name="connsiteY54" fmla="*/ 554831 h 1002506"/>
              <a:gd name="connsiteX55" fmla="*/ 828675 w 904875"/>
              <a:gd name="connsiteY55" fmla="*/ 531019 h 1002506"/>
              <a:gd name="connsiteX56" fmla="*/ 847725 w 904875"/>
              <a:gd name="connsiteY56" fmla="*/ 502444 h 1002506"/>
              <a:gd name="connsiteX57" fmla="*/ 873919 w 904875"/>
              <a:gd name="connsiteY57" fmla="*/ 509587 h 1002506"/>
              <a:gd name="connsiteX58" fmla="*/ 881063 w 904875"/>
              <a:gd name="connsiteY58" fmla="*/ 471487 h 1002506"/>
              <a:gd name="connsiteX59" fmla="*/ 866775 w 904875"/>
              <a:gd name="connsiteY59" fmla="*/ 450056 h 1002506"/>
              <a:gd name="connsiteX60" fmla="*/ 904875 w 904875"/>
              <a:gd name="connsiteY60" fmla="*/ 438150 h 1002506"/>
              <a:gd name="connsiteX61" fmla="*/ 895350 w 904875"/>
              <a:gd name="connsiteY61" fmla="*/ 392906 h 1002506"/>
              <a:gd name="connsiteX62" fmla="*/ 862013 w 904875"/>
              <a:gd name="connsiteY62" fmla="*/ 419100 h 1002506"/>
              <a:gd name="connsiteX63" fmla="*/ 852488 w 904875"/>
              <a:gd name="connsiteY63" fmla="*/ 397669 h 1002506"/>
              <a:gd name="connsiteX64" fmla="*/ 838200 w 904875"/>
              <a:gd name="connsiteY64" fmla="*/ 361950 h 1002506"/>
              <a:gd name="connsiteX65" fmla="*/ 864394 w 904875"/>
              <a:gd name="connsiteY65" fmla="*/ 338137 h 1002506"/>
              <a:gd name="connsiteX66" fmla="*/ 833438 w 904875"/>
              <a:gd name="connsiteY66" fmla="*/ 307181 h 1002506"/>
              <a:gd name="connsiteX67" fmla="*/ 833438 w 904875"/>
              <a:gd name="connsiteY67" fmla="*/ 307181 h 1002506"/>
              <a:gd name="connsiteX68" fmla="*/ 838200 w 904875"/>
              <a:gd name="connsiteY68" fmla="*/ 266700 h 1002506"/>
              <a:gd name="connsiteX69" fmla="*/ 812007 w 904875"/>
              <a:gd name="connsiteY69" fmla="*/ 233362 h 1002506"/>
              <a:gd name="connsiteX70" fmla="*/ 828675 w 904875"/>
              <a:gd name="connsiteY70" fmla="*/ 216694 h 1002506"/>
              <a:gd name="connsiteX71" fmla="*/ 854869 w 904875"/>
              <a:gd name="connsiteY71" fmla="*/ 235744 h 1002506"/>
              <a:gd name="connsiteX72" fmla="*/ 866775 w 904875"/>
              <a:gd name="connsiteY72" fmla="*/ 204787 h 1002506"/>
              <a:gd name="connsiteX73" fmla="*/ 833438 w 904875"/>
              <a:gd name="connsiteY73" fmla="*/ 188119 h 1002506"/>
              <a:gd name="connsiteX74" fmla="*/ 828675 w 904875"/>
              <a:gd name="connsiteY74" fmla="*/ 161925 h 1002506"/>
              <a:gd name="connsiteX75" fmla="*/ 826294 w 904875"/>
              <a:gd name="connsiteY75" fmla="*/ 123825 h 1002506"/>
              <a:gd name="connsiteX76" fmla="*/ 790575 w 904875"/>
              <a:gd name="connsiteY76" fmla="*/ 138112 h 1002506"/>
              <a:gd name="connsiteX77" fmla="*/ 792957 w 904875"/>
              <a:gd name="connsiteY77" fmla="*/ 107156 h 1002506"/>
              <a:gd name="connsiteX78" fmla="*/ 785813 w 904875"/>
              <a:gd name="connsiteY78" fmla="*/ 64294 h 1002506"/>
              <a:gd name="connsiteX79" fmla="*/ 733425 w 904875"/>
              <a:gd name="connsiteY79" fmla="*/ 54769 h 1002506"/>
              <a:gd name="connsiteX80" fmla="*/ 731044 w 904875"/>
              <a:gd name="connsiteY80" fmla="*/ 23812 h 1002506"/>
              <a:gd name="connsiteX81" fmla="*/ 704850 w 904875"/>
              <a:gd name="connsiteY81" fmla="*/ 0 h 1002506"/>
              <a:gd name="connsiteX82" fmla="*/ 640557 w 904875"/>
              <a:gd name="connsiteY82" fmla="*/ 21431 h 1002506"/>
              <a:gd name="connsiteX83" fmla="*/ 604838 w 904875"/>
              <a:gd name="connsiteY83" fmla="*/ 90487 h 1002506"/>
              <a:gd name="connsiteX84" fmla="*/ 519113 w 904875"/>
              <a:gd name="connsiteY84" fmla="*/ 111919 h 1002506"/>
              <a:gd name="connsiteX85" fmla="*/ 423863 w 904875"/>
              <a:gd name="connsiteY85" fmla="*/ 88106 h 1002506"/>
              <a:gd name="connsiteX86" fmla="*/ 340519 w 904875"/>
              <a:gd name="connsiteY86" fmla="*/ 100012 h 1002506"/>
              <a:gd name="connsiteX87" fmla="*/ 326232 w 904875"/>
              <a:gd name="connsiteY87" fmla="*/ 114300 h 1002506"/>
              <a:gd name="connsiteX88" fmla="*/ 292894 w 904875"/>
              <a:gd name="connsiteY88" fmla="*/ 183356 h 1002506"/>
              <a:gd name="connsiteX89" fmla="*/ 273844 w 904875"/>
              <a:gd name="connsiteY89" fmla="*/ 269081 h 1002506"/>
              <a:gd name="connsiteX90" fmla="*/ 233363 w 904875"/>
              <a:gd name="connsiteY90" fmla="*/ 314325 h 1002506"/>
              <a:gd name="connsiteX91" fmla="*/ 190500 w 904875"/>
              <a:gd name="connsiteY91" fmla="*/ 330994 h 1002506"/>
              <a:gd name="connsiteX92" fmla="*/ 190500 w 904875"/>
              <a:gd name="connsiteY92" fmla="*/ 426244 h 1002506"/>
              <a:gd name="connsiteX93" fmla="*/ 150019 w 904875"/>
              <a:gd name="connsiteY93" fmla="*/ 473869 h 1002506"/>
              <a:gd name="connsiteX0" fmla="*/ 150019 w 904875"/>
              <a:gd name="connsiteY0" fmla="*/ 473869 h 1002506"/>
              <a:gd name="connsiteX1" fmla="*/ 92869 w 904875"/>
              <a:gd name="connsiteY1" fmla="*/ 435769 h 1002506"/>
              <a:gd name="connsiteX2" fmla="*/ 54769 w 904875"/>
              <a:gd name="connsiteY2" fmla="*/ 435769 h 1002506"/>
              <a:gd name="connsiteX3" fmla="*/ 45244 w 904875"/>
              <a:gd name="connsiteY3" fmla="*/ 457200 h 1002506"/>
              <a:gd name="connsiteX4" fmla="*/ 4763 w 904875"/>
              <a:gd name="connsiteY4" fmla="*/ 473869 h 1002506"/>
              <a:gd name="connsiteX5" fmla="*/ 0 w 904875"/>
              <a:gd name="connsiteY5" fmla="*/ 511969 h 1002506"/>
              <a:gd name="connsiteX6" fmla="*/ 50007 w 904875"/>
              <a:gd name="connsiteY6" fmla="*/ 585787 h 1002506"/>
              <a:gd name="connsiteX7" fmla="*/ 76200 w 904875"/>
              <a:gd name="connsiteY7" fmla="*/ 557212 h 1002506"/>
              <a:gd name="connsiteX8" fmla="*/ 159545 w 904875"/>
              <a:gd name="connsiteY8" fmla="*/ 566737 h 1002506"/>
              <a:gd name="connsiteX9" fmla="*/ 166688 w 904875"/>
              <a:gd name="connsiteY9" fmla="*/ 607219 h 1002506"/>
              <a:gd name="connsiteX10" fmla="*/ 138113 w 904875"/>
              <a:gd name="connsiteY10" fmla="*/ 623887 h 1002506"/>
              <a:gd name="connsiteX11" fmla="*/ 83344 w 904875"/>
              <a:gd name="connsiteY11" fmla="*/ 633412 h 1002506"/>
              <a:gd name="connsiteX12" fmla="*/ 83344 w 904875"/>
              <a:gd name="connsiteY12" fmla="*/ 661987 h 1002506"/>
              <a:gd name="connsiteX13" fmla="*/ 126207 w 904875"/>
              <a:gd name="connsiteY13" fmla="*/ 733425 h 1002506"/>
              <a:gd name="connsiteX14" fmla="*/ 140494 w 904875"/>
              <a:gd name="connsiteY14" fmla="*/ 821531 h 1002506"/>
              <a:gd name="connsiteX15" fmla="*/ 169069 w 904875"/>
              <a:gd name="connsiteY15" fmla="*/ 819150 h 1002506"/>
              <a:gd name="connsiteX16" fmla="*/ 202407 w 904875"/>
              <a:gd name="connsiteY16" fmla="*/ 859631 h 1002506"/>
              <a:gd name="connsiteX17" fmla="*/ 228600 w 904875"/>
              <a:gd name="connsiteY17" fmla="*/ 869156 h 1002506"/>
              <a:gd name="connsiteX18" fmla="*/ 228600 w 904875"/>
              <a:gd name="connsiteY18" fmla="*/ 926306 h 1002506"/>
              <a:gd name="connsiteX19" fmla="*/ 257175 w 904875"/>
              <a:gd name="connsiteY19" fmla="*/ 985837 h 1002506"/>
              <a:gd name="connsiteX20" fmla="*/ 290513 w 904875"/>
              <a:gd name="connsiteY20" fmla="*/ 990600 h 1002506"/>
              <a:gd name="connsiteX21" fmla="*/ 357188 w 904875"/>
              <a:gd name="connsiteY21" fmla="*/ 1002506 h 1002506"/>
              <a:gd name="connsiteX22" fmla="*/ 366713 w 904875"/>
              <a:gd name="connsiteY22" fmla="*/ 959644 h 1002506"/>
              <a:gd name="connsiteX23" fmla="*/ 414338 w 904875"/>
              <a:gd name="connsiteY23" fmla="*/ 973931 h 1002506"/>
              <a:gd name="connsiteX24" fmla="*/ 454819 w 904875"/>
              <a:gd name="connsiteY24" fmla="*/ 957262 h 1002506"/>
              <a:gd name="connsiteX25" fmla="*/ 511969 w 904875"/>
              <a:gd name="connsiteY25" fmla="*/ 938212 h 1002506"/>
              <a:gd name="connsiteX26" fmla="*/ 535782 w 904875"/>
              <a:gd name="connsiteY26" fmla="*/ 957262 h 1002506"/>
              <a:gd name="connsiteX27" fmla="*/ 619125 w 904875"/>
              <a:gd name="connsiteY27" fmla="*/ 1002506 h 1002506"/>
              <a:gd name="connsiteX28" fmla="*/ 666750 w 904875"/>
              <a:gd name="connsiteY28" fmla="*/ 969169 h 1002506"/>
              <a:gd name="connsiteX29" fmla="*/ 671513 w 904875"/>
              <a:gd name="connsiteY29" fmla="*/ 942975 h 1002506"/>
              <a:gd name="connsiteX30" fmla="*/ 709613 w 904875"/>
              <a:gd name="connsiteY30" fmla="*/ 942975 h 1002506"/>
              <a:gd name="connsiteX31" fmla="*/ 721519 w 904875"/>
              <a:gd name="connsiteY31" fmla="*/ 983456 h 1002506"/>
              <a:gd name="connsiteX32" fmla="*/ 721519 w 904875"/>
              <a:gd name="connsiteY32" fmla="*/ 983456 h 1002506"/>
              <a:gd name="connsiteX33" fmla="*/ 742950 w 904875"/>
              <a:gd name="connsiteY33" fmla="*/ 945356 h 1002506"/>
              <a:gd name="connsiteX34" fmla="*/ 754857 w 904875"/>
              <a:gd name="connsiteY34" fmla="*/ 933450 h 1002506"/>
              <a:gd name="connsiteX35" fmla="*/ 759619 w 904875"/>
              <a:gd name="connsiteY35" fmla="*/ 904875 h 1002506"/>
              <a:gd name="connsiteX36" fmla="*/ 781050 w 904875"/>
              <a:gd name="connsiteY36" fmla="*/ 902494 h 1002506"/>
              <a:gd name="connsiteX37" fmla="*/ 781050 w 904875"/>
              <a:gd name="connsiteY37" fmla="*/ 902494 h 1002506"/>
              <a:gd name="connsiteX38" fmla="*/ 876300 w 904875"/>
              <a:gd name="connsiteY38" fmla="*/ 900112 h 1002506"/>
              <a:gd name="connsiteX39" fmla="*/ 869157 w 904875"/>
              <a:gd name="connsiteY39" fmla="*/ 881062 h 1002506"/>
              <a:gd name="connsiteX40" fmla="*/ 864394 w 904875"/>
              <a:gd name="connsiteY40" fmla="*/ 854869 h 1002506"/>
              <a:gd name="connsiteX41" fmla="*/ 869157 w 904875"/>
              <a:gd name="connsiteY41" fmla="*/ 847725 h 1002506"/>
              <a:gd name="connsiteX42" fmla="*/ 871538 w 904875"/>
              <a:gd name="connsiteY42" fmla="*/ 840581 h 1002506"/>
              <a:gd name="connsiteX43" fmla="*/ 864394 w 904875"/>
              <a:gd name="connsiteY43" fmla="*/ 826294 h 1002506"/>
              <a:gd name="connsiteX44" fmla="*/ 842963 w 904875"/>
              <a:gd name="connsiteY44" fmla="*/ 804862 h 1002506"/>
              <a:gd name="connsiteX45" fmla="*/ 835819 w 904875"/>
              <a:gd name="connsiteY45" fmla="*/ 797719 h 1002506"/>
              <a:gd name="connsiteX46" fmla="*/ 823913 w 904875"/>
              <a:gd name="connsiteY46" fmla="*/ 785812 h 1002506"/>
              <a:gd name="connsiteX47" fmla="*/ 809625 w 904875"/>
              <a:gd name="connsiteY47" fmla="*/ 781050 h 1002506"/>
              <a:gd name="connsiteX48" fmla="*/ 802482 w 904875"/>
              <a:gd name="connsiteY48" fmla="*/ 776287 h 1002506"/>
              <a:gd name="connsiteX49" fmla="*/ 816769 w 904875"/>
              <a:gd name="connsiteY49" fmla="*/ 733425 h 1002506"/>
              <a:gd name="connsiteX50" fmla="*/ 835819 w 904875"/>
              <a:gd name="connsiteY50" fmla="*/ 719137 h 1002506"/>
              <a:gd name="connsiteX51" fmla="*/ 823913 w 904875"/>
              <a:gd name="connsiteY51" fmla="*/ 654844 h 1002506"/>
              <a:gd name="connsiteX52" fmla="*/ 857250 w 904875"/>
              <a:gd name="connsiteY52" fmla="*/ 650081 h 1002506"/>
              <a:gd name="connsiteX53" fmla="*/ 862013 w 904875"/>
              <a:gd name="connsiteY53" fmla="*/ 602456 h 1002506"/>
              <a:gd name="connsiteX54" fmla="*/ 854869 w 904875"/>
              <a:gd name="connsiteY54" fmla="*/ 554831 h 1002506"/>
              <a:gd name="connsiteX55" fmla="*/ 828675 w 904875"/>
              <a:gd name="connsiteY55" fmla="*/ 531019 h 1002506"/>
              <a:gd name="connsiteX56" fmla="*/ 847725 w 904875"/>
              <a:gd name="connsiteY56" fmla="*/ 502444 h 1002506"/>
              <a:gd name="connsiteX57" fmla="*/ 873919 w 904875"/>
              <a:gd name="connsiteY57" fmla="*/ 509587 h 1002506"/>
              <a:gd name="connsiteX58" fmla="*/ 881063 w 904875"/>
              <a:gd name="connsiteY58" fmla="*/ 471487 h 1002506"/>
              <a:gd name="connsiteX59" fmla="*/ 866775 w 904875"/>
              <a:gd name="connsiteY59" fmla="*/ 450056 h 1002506"/>
              <a:gd name="connsiteX60" fmla="*/ 904875 w 904875"/>
              <a:gd name="connsiteY60" fmla="*/ 438150 h 1002506"/>
              <a:gd name="connsiteX61" fmla="*/ 895350 w 904875"/>
              <a:gd name="connsiteY61" fmla="*/ 392906 h 1002506"/>
              <a:gd name="connsiteX62" fmla="*/ 862013 w 904875"/>
              <a:gd name="connsiteY62" fmla="*/ 419100 h 1002506"/>
              <a:gd name="connsiteX63" fmla="*/ 852488 w 904875"/>
              <a:gd name="connsiteY63" fmla="*/ 397669 h 1002506"/>
              <a:gd name="connsiteX64" fmla="*/ 838200 w 904875"/>
              <a:gd name="connsiteY64" fmla="*/ 361950 h 1002506"/>
              <a:gd name="connsiteX65" fmla="*/ 864394 w 904875"/>
              <a:gd name="connsiteY65" fmla="*/ 338137 h 1002506"/>
              <a:gd name="connsiteX66" fmla="*/ 833438 w 904875"/>
              <a:gd name="connsiteY66" fmla="*/ 307181 h 1002506"/>
              <a:gd name="connsiteX67" fmla="*/ 833438 w 904875"/>
              <a:gd name="connsiteY67" fmla="*/ 307181 h 1002506"/>
              <a:gd name="connsiteX68" fmla="*/ 838200 w 904875"/>
              <a:gd name="connsiteY68" fmla="*/ 266700 h 1002506"/>
              <a:gd name="connsiteX69" fmla="*/ 812007 w 904875"/>
              <a:gd name="connsiteY69" fmla="*/ 233362 h 1002506"/>
              <a:gd name="connsiteX70" fmla="*/ 828675 w 904875"/>
              <a:gd name="connsiteY70" fmla="*/ 216694 h 1002506"/>
              <a:gd name="connsiteX71" fmla="*/ 854869 w 904875"/>
              <a:gd name="connsiteY71" fmla="*/ 235744 h 1002506"/>
              <a:gd name="connsiteX72" fmla="*/ 866775 w 904875"/>
              <a:gd name="connsiteY72" fmla="*/ 204787 h 1002506"/>
              <a:gd name="connsiteX73" fmla="*/ 833438 w 904875"/>
              <a:gd name="connsiteY73" fmla="*/ 188119 h 1002506"/>
              <a:gd name="connsiteX74" fmla="*/ 828675 w 904875"/>
              <a:gd name="connsiteY74" fmla="*/ 161925 h 1002506"/>
              <a:gd name="connsiteX75" fmla="*/ 826294 w 904875"/>
              <a:gd name="connsiteY75" fmla="*/ 123825 h 1002506"/>
              <a:gd name="connsiteX76" fmla="*/ 790575 w 904875"/>
              <a:gd name="connsiteY76" fmla="*/ 138112 h 1002506"/>
              <a:gd name="connsiteX77" fmla="*/ 792957 w 904875"/>
              <a:gd name="connsiteY77" fmla="*/ 107156 h 1002506"/>
              <a:gd name="connsiteX78" fmla="*/ 785813 w 904875"/>
              <a:gd name="connsiteY78" fmla="*/ 64294 h 1002506"/>
              <a:gd name="connsiteX79" fmla="*/ 733425 w 904875"/>
              <a:gd name="connsiteY79" fmla="*/ 54769 h 1002506"/>
              <a:gd name="connsiteX80" fmla="*/ 731044 w 904875"/>
              <a:gd name="connsiteY80" fmla="*/ 23812 h 1002506"/>
              <a:gd name="connsiteX81" fmla="*/ 704850 w 904875"/>
              <a:gd name="connsiteY81" fmla="*/ 0 h 1002506"/>
              <a:gd name="connsiteX82" fmla="*/ 640557 w 904875"/>
              <a:gd name="connsiteY82" fmla="*/ 21431 h 1002506"/>
              <a:gd name="connsiteX83" fmla="*/ 604838 w 904875"/>
              <a:gd name="connsiteY83" fmla="*/ 90487 h 1002506"/>
              <a:gd name="connsiteX84" fmla="*/ 519113 w 904875"/>
              <a:gd name="connsiteY84" fmla="*/ 111919 h 1002506"/>
              <a:gd name="connsiteX85" fmla="*/ 423863 w 904875"/>
              <a:gd name="connsiteY85" fmla="*/ 88106 h 1002506"/>
              <a:gd name="connsiteX86" fmla="*/ 340519 w 904875"/>
              <a:gd name="connsiteY86" fmla="*/ 100012 h 1002506"/>
              <a:gd name="connsiteX87" fmla="*/ 326232 w 904875"/>
              <a:gd name="connsiteY87" fmla="*/ 114300 h 1002506"/>
              <a:gd name="connsiteX88" fmla="*/ 292894 w 904875"/>
              <a:gd name="connsiteY88" fmla="*/ 183356 h 1002506"/>
              <a:gd name="connsiteX89" fmla="*/ 273844 w 904875"/>
              <a:gd name="connsiteY89" fmla="*/ 269081 h 1002506"/>
              <a:gd name="connsiteX90" fmla="*/ 233363 w 904875"/>
              <a:gd name="connsiteY90" fmla="*/ 314325 h 1002506"/>
              <a:gd name="connsiteX91" fmla="*/ 190500 w 904875"/>
              <a:gd name="connsiteY91" fmla="*/ 330994 h 1002506"/>
              <a:gd name="connsiteX92" fmla="*/ 190500 w 904875"/>
              <a:gd name="connsiteY92" fmla="*/ 426244 h 1002506"/>
              <a:gd name="connsiteX93" fmla="*/ 150019 w 904875"/>
              <a:gd name="connsiteY93" fmla="*/ 473869 h 1002506"/>
              <a:gd name="connsiteX0" fmla="*/ 150019 w 904875"/>
              <a:gd name="connsiteY0" fmla="*/ 473869 h 1002506"/>
              <a:gd name="connsiteX1" fmla="*/ 92869 w 904875"/>
              <a:gd name="connsiteY1" fmla="*/ 435769 h 1002506"/>
              <a:gd name="connsiteX2" fmla="*/ 54769 w 904875"/>
              <a:gd name="connsiteY2" fmla="*/ 435769 h 1002506"/>
              <a:gd name="connsiteX3" fmla="*/ 45244 w 904875"/>
              <a:gd name="connsiteY3" fmla="*/ 457200 h 1002506"/>
              <a:gd name="connsiteX4" fmla="*/ 4763 w 904875"/>
              <a:gd name="connsiteY4" fmla="*/ 473869 h 1002506"/>
              <a:gd name="connsiteX5" fmla="*/ 0 w 904875"/>
              <a:gd name="connsiteY5" fmla="*/ 511969 h 1002506"/>
              <a:gd name="connsiteX6" fmla="*/ 50007 w 904875"/>
              <a:gd name="connsiteY6" fmla="*/ 585787 h 1002506"/>
              <a:gd name="connsiteX7" fmla="*/ 76200 w 904875"/>
              <a:gd name="connsiteY7" fmla="*/ 557212 h 1002506"/>
              <a:gd name="connsiteX8" fmla="*/ 159545 w 904875"/>
              <a:gd name="connsiteY8" fmla="*/ 566737 h 1002506"/>
              <a:gd name="connsiteX9" fmla="*/ 166688 w 904875"/>
              <a:gd name="connsiteY9" fmla="*/ 607219 h 1002506"/>
              <a:gd name="connsiteX10" fmla="*/ 138113 w 904875"/>
              <a:gd name="connsiteY10" fmla="*/ 623887 h 1002506"/>
              <a:gd name="connsiteX11" fmla="*/ 83344 w 904875"/>
              <a:gd name="connsiteY11" fmla="*/ 633412 h 1002506"/>
              <a:gd name="connsiteX12" fmla="*/ 83344 w 904875"/>
              <a:gd name="connsiteY12" fmla="*/ 661987 h 1002506"/>
              <a:gd name="connsiteX13" fmla="*/ 126207 w 904875"/>
              <a:gd name="connsiteY13" fmla="*/ 733425 h 1002506"/>
              <a:gd name="connsiteX14" fmla="*/ 140494 w 904875"/>
              <a:gd name="connsiteY14" fmla="*/ 821531 h 1002506"/>
              <a:gd name="connsiteX15" fmla="*/ 169069 w 904875"/>
              <a:gd name="connsiteY15" fmla="*/ 819150 h 1002506"/>
              <a:gd name="connsiteX16" fmla="*/ 202407 w 904875"/>
              <a:gd name="connsiteY16" fmla="*/ 859631 h 1002506"/>
              <a:gd name="connsiteX17" fmla="*/ 228600 w 904875"/>
              <a:gd name="connsiteY17" fmla="*/ 869156 h 1002506"/>
              <a:gd name="connsiteX18" fmla="*/ 228600 w 904875"/>
              <a:gd name="connsiteY18" fmla="*/ 926306 h 1002506"/>
              <a:gd name="connsiteX19" fmla="*/ 257175 w 904875"/>
              <a:gd name="connsiteY19" fmla="*/ 985837 h 1002506"/>
              <a:gd name="connsiteX20" fmla="*/ 290513 w 904875"/>
              <a:gd name="connsiteY20" fmla="*/ 990600 h 1002506"/>
              <a:gd name="connsiteX21" fmla="*/ 357188 w 904875"/>
              <a:gd name="connsiteY21" fmla="*/ 1002506 h 1002506"/>
              <a:gd name="connsiteX22" fmla="*/ 366713 w 904875"/>
              <a:gd name="connsiteY22" fmla="*/ 959644 h 1002506"/>
              <a:gd name="connsiteX23" fmla="*/ 414338 w 904875"/>
              <a:gd name="connsiteY23" fmla="*/ 973931 h 1002506"/>
              <a:gd name="connsiteX24" fmla="*/ 454819 w 904875"/>
              <a:gd name="connsiteY24" fmla="*/ 957262 h 1002506"/>
              <a:gd name="connsiteX25" fmla="*/ 511969 w 904875"/>
              <a:gd name="connsiteY25" fmla="*/ 938212 h 1002506"/>
              <a:gd name="connsiteX26" fmla="*/ 535782 w 904875"/>
              <a:gd name="connsiteY26" fmla="*/ 957262 h 1002506"/>
              <a:gd name="connsiteX27" fmla="*/ 619125 w 904875"/>
              <a:gd name="connsiteY27" fmla="*/ 1002506 h 1002506"/>
              <a:gd name="connsiteX28" fmla="*/ 666750 w 904875"/>
              <a:gd name="connsiteY28" fmla="*/ 969169 h 1002506"/>
              <a:gd name="connsiteX29" fmla="*/ 671513 w 904875"/>
              <a:gd name="connsiteY29" fmla="*/ 942975 h 1002506"/>
              <a:gd name="connsiteX30" fmla="*/ 709613 w 904875"/>
              <a:gd name="connsiteY30" fmla="*/ 942975 h 1002506"/>
              <a:gd name="connsiteX31" fmla="*/ 721519 w 904875"/>
              <a:gd name="connsiteY31" fmla="*/ 983456 h 1002506"/>
              <a:gd name="connsiteX32" fmla="*/ 721519 w 904875"/>
              <a:gd name="connsiteY32" fmla="*/ 983456 h 1002506"/>
              <a:gd name="connsiteX33" fmla="*/ 742950 w 904875"/>
              <a:gd name="connsiteY33" fmla="*/ 945356 h 1002506"/>
              <a:gd name="connsiteX34" fmla="*/ 754857 w 904875"/>
              <a:gd name="connsiteY34" fmla="*/ 933450 h 1002506"/>
              <a:gd name="connsiteX35" fmla="*/ 759619 w 904875"/>
              <a:gd name="connsiteY35" fmla="*/ 904875 h 1002506"/>
              <a:gd name="connsiteX36" fmla="*/ 781050 w 904875"/>
              <a:gd name="connsiteY36" fmla="*/ 902494 h 1002506"/>
              <a:gd name="connsiteX37" fmla="*/ 781050 w 904875"/>
              <a:gd name="connsiteY37" fmla="*/ 902494 h 1002506"/>
              <a:gd name="connsiteX38" fmla="*/ 876300 w 904875"/>
              <a:gd name="connsiteY38" fmla="*/ 900112 h 1002506"/>
              <a:gd name="connsiteX39" fmla="*/ 869157 w 904875"/>
              <a:gd name="connsiteY39" fmla="*/ 881062 h 1002506"/>
              <a:gd name="connsiteX40" fmla="*/ 864394 w 904875"/>
              <a:gd name="connsiteY40" fmla="*/ 854869 h 1002506"/>
              <a:gd name="connsiteX41" fmla="*/ 869157 w 904875"/>
              <a:gd name="connsiteY41" fmla="*/ 847725 h 1002506"/>
              <a:gd name="connsiteX42" fmla="*/ 871538 w 904875"/>
              <a:gd name="connsiteY42" fmla="*/ 840581 h 1002506"/>
              <a:gd name="connsiteX43" fmla="*/ 864394 w 904875"/>
              <a:gd name="connsiteY43" fmla="*/ 826294 h 1002506"/>
              <a:gd name="connsiteX44" fmla="*/ 842963 w 904875"/>
              <a:gd name="connsiteY44" fmla="*/ 804862 h 1002506"/>
              <a:gd name="connsiteX45" fmla="*/ 835819 w 904875"/>
              <a:gd name="connsiteY45" fmla="*/ 797719 h 1002506"/>
              <a:gd name="connsiteX46" fmla="*/ 823913 w 904875"/>
              <a:gd name="connsiteY46" fmla="*/ 785812 h 1002506"/>
              <a:gd name="connsiteX47" fmla="*/ 809625 w 904875"/>
              <a:gd name="connsiteY47" fmla="*/ 781050 h 1002506"/>
              <a:gd name="connsiteX48" fmla="*/ 802482 w 904875"/>
              <a:gd name="connsiteY48" fmla="*/ 776287 h 1002506"/>
              <a:gd name="connsiteX49" fmla="*/ 816769 w 904875"/>
              <a:gd name="connsiteY49" fmla="*/ 733425 h 1002506"/>
              <a:gd name="connsiteX50" fmla="*/ 835819 w 904875"/>
              <a:gd name="connsiteY50" fmla="*/ 719137 h 1002506"/>
              <a:gd name="connsiteX51" fmla="*/ 823913 w 904875"/>
              <a:gd name="connsiteY51" fmla="*/ 654844 h 1002506"/>
              <a:gd name="connsiteX52" fmla="*/ 857250 w 904875"/>
              <a:gd name="connsiteY52" fmla="*/ 650081 h 1002506"/>
              <a:gd name="connsiteX53" fmla="*/ 862013 w 904875"/>
              <a:gd name="connsiteY53" fmla="*/ 602456 h 1002506"/>
              <a:gd name="connsiteX54" fmla="*/ 854869 w 904875"/>
              <a:gd name="connsiteY54" fmla="*/ 554831 h 1002506"/>
              <a:gd name="connsiteX55" fmla="*/ 828675 w 904875"/>
              <a:gd name="connsiteY55" fmla="*/ 531019 h 1002506"/>
              <a:gd name="connsiteX56" fmla="*/ 847725 w 904875"/>
              <a:gd name="connsiteY56" fmla="*/ 502444 h 1002506"/>
              <a:gd name="connsiteX57" fmla="*/ 873919 w 904875"/>
              <a:gd name="connsiteY57" fmla="*/ 509587 h 1002506"/>
              <a:gd name="connsiteX58" fmla="*/ 881063 w 904875"/>
              <a:gd name="connsiteY58" fmla="*/ 471487 h 1002506"/>
              <a:gd name="connsiteX59" fmla="*/ 866775 w 904875"/>
              <a:gd name="connsiteY59" fmla="*/ 450056 h 1002506"/>
              <a:gd name="connsiteX60" fmla="*/ 904875 w 904875"/>
              <a:gd name="connsiteY60" fmla="*/ 438150 h 1002506"/>
              <a:gd name="connsiteX61" fmla="*/ 895350 w 904875"/>
              <a:gd name="connsiteY61" fmla="*/ 392906 h 1002506"/>
              <a:gd name="connsiteX62" fmla="*/ 862013 w 904875"/>
              <a:gd name="connsiteY62" fmla="*/ 419100 h 1002506"/>
              <a:gd name="connsiteX63" fmla="*/ 852488 w 904875"/>
              <a:gd name="connsiteY63" fmla="*/ 397669 h 1002506"/>
              <a:gd name="connsiteX64" fmla="*/ 838200 w 904875"/>
              <a:gd name="connsiteY64" fmla="*/ 361950 h 1002506"/>
              <a:gd name="connsiteX65" fmla="*/ 864394 w 904875"/>
              <a:gd name="connsiteY65" fmla="*/ 338137 h 1002506"/>
              <a:gd name="connsiteX66" fmla="*/ 833438 w 904875"/>
              <a:gd name="connsiteY66" fmla="*/ 307181 h 1002506"/>
              <a:gd name="connsiteX67" fmla="*/ 833438 w 904875"/>
              <a:gd name="connsiteY67" fmla="*/ 307181 h 1002506"/>
              <a:gd name="connsiteX68" fmla="*/ 838200 w 904875"/>
              <a:gd name="connsiteY68" fmla="*/ 266700 h 1002506"/>
              <a:gd name="connsiteX69" fmla="*/ 812007 w 904875"/>
              <a:gd name="connsiteY69" fmla="*/ 233362 h 1002506"/>
              <a:gd name="connsiteX70" fmla="*/ 828675 w 904875"/>
              <a:gd name="connsiteY70" fmla="*/ 216694 h 1002506"/>
              <a:gd name="connsiteX71" fmla="*/ 854869 w 904875"/>
              <a:gd name="connsiteY71" fmla="*/ 235744 h 1002506"/>
              <a:gd name="connsiteX72" fmla="*/ 866775 w 904875"/>
              <a:gd name="connsiteY72" fmla="*/ 204787 h 1002506"/>
              <a:gd name="connsiteX73" fmla="*/ 833438 w 904875"/>
              <a:gd name="connsiteY73" fmla="*/ 188119 h 1002506"/>
              <a:gd name="connsiteX74" fmla="*/ 828675 w 904875"/>
              <a:gd name="connsiteY74" fmla="*/ 161925 h 1002506"/>
              <a:gd name="connsiteX75" fmla="*/ 826294 w 904875"/>
              <a:gd name="connsiteY75" fmla="*/ 123825 h 1002506"/>
              <a:gd name="connsiteX76" fmla="*/ 790575 w 904875"/>
              <a:gd name="connsiteY76" fmla="*/ 138112 h 1002506"/>
              <a:gd name="connsiteX77" fmla="*/ 792957 w 904875"/>
              <a:gd name="connsiteY77" fmla="*/ 107156 h 1002506"/>
              <a:gd name="connsiteX78" fmla="*/ 785813 w 904875"/>
              <a:gd name="connsiteY78" fmla="*/ 64294 h 1002506"/>
              <a:gd name="connsiteX79" fmla="*/ 733425 w 904875"/>
              <a:gd name="connsiteY79" fmla="*/ 54769 h 1002506"/>
              <a:gd name="connsiteX80" fmla="*/ 731044 w 904875"/>
              <a:gd name="connsiteY80" fmla="*/ 23812 h 1002506"/>
              <a:gd name="connsiteX81" fmla="*/ 704850 w 904875"/>
              <a:gd name="connsiteY81" fmla="*/ 0 h 1002506"/>
              <a:gd name="connsiteX82" fmla="*/ 640557 w 904875"/>
              <a:gd name="connsiteY82" fmla="*/ 21431 h 1002506"/>
              <a:gd name="connsiteX83" fmla="*/ 604838 w 904875"/>
              <a:gd name="connsiteY83" fmla="*/ 90487 h 1002506"/>
              <a:gd name="connsiteX84" fmla="*/ 519113 w 904875"/>
              <a:gd name="connsiteY84" fmla="*/ 111919 h 1002506"/>
              <a:gd name="connsiteX85" fmla="*/ 423863 w 904875"/>
              <a:gd name="connsiteY85" fmla="*/ 88106 h 1002506"/>
              <a:gd name="connsiteX86" fmla="*/ 340519 w 904875"/>
              <a:gd name="connsiteY86" fmla="*/ 100012 h 1002506"/>
              <a:gd name="connsiteX87" fmla="*/ 326232 w 904875"/>
              <a:gd name="connsiteY87" fmla="*/ 114300 h 1002506"/>
              <a:gd name="connsiteX88" fmla="*/ 292894 w 904875"/>
              <a:gd name="connsiteY88" fmla="*/ 183356 h 1002506"/>
              <a:gd name="connsiteX89" fmla="*/ 273844 w 904875"/>
              <a:gd name="connsiteY89" fmla="*/ 269081 h 1002506"/>
              <a:gd name="connsiteX90" fmla="*/ 233363 w 904875"/>
              <a:gd name="connsiteY90" fmla="*/ 314325 h 1002506"/>
              <a:gd name="connsiteX91" fmla="*/ 190500 w 904875"/>
              <a:gd name="connsiteY91" fmla="*/ 330994 h 1002506"/>
              <a:gd name="connsiteX92" fmla="*/ 190500 w 904875"/>
              <a:gd name="connsiteY92" fmla="*/ 426244 h 1002506"/>
              <a:gd name="connsiteX93" fmla="*/ 150019 w 904875"/>
              <a:gd name="connsiteY93" fmla="*/ 473869 h 1002506"/>
              <a:gd name="connsiteX0" fmla="*/ 150019 w 904875"/>
              <a:gd name="connsiteY0" fmla="*/ 473869 h 1002506"/>
              <a:gd name="connsiteX1" fmla="*/ 92869 w 904875"/>
              <a:gd name="connsiteY1" fmla="*/ 435769 h 1002506"/>
              <a:gd name="connsiteX2" fmla="*/ 54769 w 904875"/>
              <a:gd name="connsiteY2" fmla="*/ 435769 h 1002506"/>
              <a:gd name="connsiteX3" fmla="*/ 45244 w 904875"/>
              <a:gd name="connsiteY3" fmla="*/ 457200 h 1002506"/>
              <a:gd name="connsiteX4" fmla="*/ 4763 w 904875"/>
              <a:gd name="connsiteY4" fmla="*/ 473869 h 1002506"/>
              <a:gd name="connsiteX5" fmla="*/ 0 w 904875"/>
              <a:gd name="connsiteY5" fmla="*/ 511969 h 1002506"/>
              <a:gd name="connsiteX6" fmla="*/ 50007 w 904875"/>
              <a:gd name="connsiteY6" fmla="*/ 585787 h 1002506"/>
              <a:gd name="connsiteX7" fmla="*/ 76200 w 904875"/>
              <a:gd name="connsiteY7" fmla="*/ 557212 h 1002506"/>
              <a:gd name="connsiteX8" fmla="*/ 159545 w 904875"/>
              <a:gd name="connsiteY8" fmla="*/ 566737 h 1002506"/>
              <a:gd name="connsiteX9" fmla="*/ 166688 w 904875"/>
              <a:gd name="connsiteY9" fmla="*/ 607219 h 1002506"/>
              <a:gd name="connsiteX10" fmla="*/ 138113 w 904875"/>
              <a:gd name="connsiteY10" fmla="*/ 623887 h 1002506"/>
              <a:gd name="connsiteX11" fmla="*/ 83344 w 904875"/>
              <a:gd name="connsiteY11" fmla="*/ 633412 h 1002506"/>
              <a:gd name="connsiteX12" fmla="*/ 83344 w 904875"/>
              <a:gd name="connsiteY12" fmla="*/ 661987 h 1002506"/>
              <a:gd name="connsiteX13" fmla="*/ 126207 w 904875"/>
              <a:gd name="connsiteY13" fmla="*/ 733425 h 1002506"/>
              <a:gd name="connsiteX14" fmla="*/ 140494 w 904875"/>
              <a:gd name="connsiteY14" fmla="*/ 821531 h 1002506"/>
              <a:gd name="connsiteX15" fmla="*/ 169069 w 904875"/>
              <a:gd name="connsiteY15" fmla="*/ 819150 h 1002506"/>
              <a:gd name="connsiteX16" fmla="*/ 202407 w 904875"/>
              <a:gd name="connsiteY16" fmla="*/ 859631 h 1002506"/>
              <a:gd name="connsiteX17" fmla="*/ 228600 w 904875"/>
              <a:gd name="connsiteY17" fmla="*/ 869156 h 1002506"/>
              <a:gd name="connsiteX18" fmla="*/ 228600 w 904875"/>
              <a:gd name="connsiteY18" fmla="*/ 926306 h 1002506"/>
              <a:gd name="connsiteX19" fmla="*/ 257175 w 904875"/>
              <a:gd name="connsiteY19" fmla="*/ 985837 h 1002506"/>
              <a:gd name="connsiteX20" fmla="*/ 290513 w 904875"/>
              <a:gd name="connsiteY20" fmla="*/ 990600 h 1002506"/>
              <a:gd name="connsiteX21" fmla="*/ 357188 w 904875"/>
              <a:gd name="connsiteY21" fmla="*/ 1002506 h 1002506"/>
              <a:gd name="connsiteX22" fmla="*/ 366713 w 904875"/>
              <a:gd name="connsiteY22" fmla="*/ 959644 h 1002506"/>
              <a:gd name="connsiteX23" fmla="*/ 414338 w 904875"/>
              <a:gd name="connsiteY23" fmla="*/ 973931 h 1002506"/>
              <a:gd name="connsiteX24" fmla="*/ 454819 w 904875"/>
              <a:gd name="connsiteY24" fmla="*/ 957262 h 1002506"/>
              <a:gd name="connsiteX25" fmla="*/ 511969 w 904875"/>
              <a:gd name="connsiteY25" fmla="*/ 938212 h 1002506"/>
              <a:gd name="connsiteX26" fmla="*/ 535782 w 904875"/>
              <a:gd name="connsiteY26" fmla="*/ 957262 h 1002506"/>
              <a:gd name="connsiteX27" fmla="*/ 619125 w 904875"/>
              <a:gd name="connsiteY27" fmla="*/ 1002506 h 1002506"/>
              <a:gd name="connsiteX28" fmla="*/ 666750 w 904875"/>
              <a:gd name="connsiteY28" fmla="*/ 969169 h 1002506"/>
              <a:gd name="connsiteX29" fmla="*/ 671513 w 904875"/>
              <a:gd name="connsiteY29" fmla="*/ 942975 h 1002506"/>
              <a:gd name="connsiteX30" fmla="*/ 709613 w 904875"/>
              <a:gd name="connsiteY30" fmla="*/ 942975 h 1002506"/>
              <a:gd name="connsiteX31" fmla="*/ 721519 w 904875"/>
              <a:gd name="connsiteY31" fmla="*/ 983456 h 1002506"/>
              <a:gd name="connsiteX32" fmla="*/ 721519 w 904875"/>
              <a:gd name="connsiteY32" fmla="*/ 983456 h 1002506"/>
              <a:gd name="connsiteX33" fmla="*/ 742950 w 904875"/>
              <a:gd name="connsiteY33" fmla="*/ 945356 h 1002506"/>
              <a:gd name="connsiteX34" fmla="*/ 754857 w 904875"/>
              <a:gd name="connsiteY34" fmla="*/ 933450 h 1002506"/>
              <a:gd name="connsiteX35" fmla="*/ 759619 w 904875"/>
              <a:gd name="connsiteY35" fmla="*/ 904875 h 1002506"/>
              <a:gd name="connsiteX36" fmla="*/ 781050 w 904875"/>
              <a:gd name="connsiteY36" fmla="*/ 902494 h 1002506"/>
              <a:gd name="connsiteX37" fmla="*/ 781050 w 904875"/>
              <a:gd name="connsiteY37" fmla="*/ 902494 h 1002506"/>
              <a:gd name="connsiteX38" fmla="*/ 876300 w 904875"/>
              <a:gd name="connsiteY38" fmla="*/ 900112 h 1002506"/>
              <a:gd name="connsiteX39" fmla="*/ 869157 w 904875"/>
              <a:gd name="connsiteY39" fmla="*/ 881062 h 1002506"/>
              <a:gd name="connsiteX40" fmla="*/ 864394 w 904875"/>
              <a:gd name="connsiteY40" fmla="*/ 854869 h 1002506"/>
              <a:gd name="connsiteX41" fmla="*/ 869157 w 904875"/>
              <a:gd name="connsiteY41" fmla="*/ 847725 h 1002506"/>
              <a:gd name="connsiteX42" fmla="*/ 871538 w 904875"/>
              <a:gd name="connsiteY42" fmla="*/ 840581 h 1002506"/>
              <a:gd name="connsiteX43" fmla="*/ 864394 w 904875"/>
              <a:gd name="connsiteY43" fmla="*/ 826294 h 1002506"/>
              <a:gd name="connsiteX44" fmla="*/ 842963 w 904875"/>
              <a:gd name="connsiteY44" fmla="*/ 804862 h 1002506"/>
              <a:gd name="connsiteX45" fmla="*/ 835819 w 904875"/>
              <a:gd name="connsiteY45" fmla="*/ 797719 h 1002506"/>
              <a:gd name="connsiteX46" fmla="*/ 823913 w 904875"/>
              <a:gd name="connsiteY46" fmla="*/ 785812 h 1002506"/>
              <a:gd name="connsiteX47" fmla="*/ 809625 w 904875"/>
              <a:gd name="connsiteY47" fmla="*/ 781050 h 1002506"/>
              <a:gd name="connsiteX48" fmla="*/ 802482 w 904875"/>
              <a:gd name="connsiteY48" fmla="*/ 776287 h 1002506"/>
              <a:gd name="connsiteX49" fmla="*/ 816769 w 904875"/>
              <a:gd name="connsiteY49" fmla="*/ 733425 h 1002506"/>
              <a:gd name="connsiteX50" fmla="*/ 835819 w 904875"/>
              <a:gd name="connsiteY50" fmla="*/ 719137 h 1002506"/>
              <a:gd name="connsiteX51" fmla="*/ 823913 w 904875"/>
              <a:gd name="connsiteY51" fmla="*/ 654844 h 1002506"/>
              <a:gd name="connsiteX52" fmla="*/ 857250 w 904875"/>
              <a:gd name="connsiteY52" fmla="*/ 650081 h 1002506"/>
              <a:gd name="connsiteX53" fmla="*/ 862013 w 904875"/>
              <a:gd name="connsiteY53" fmla="*/ 602456 h 1002506"/>
              <a:gd name="connsiteX54" fmla="*/ 854869 w 904875"/>
              <a:gd name="connsiteY54" fmla="*/ 554831 h 1002506"/>
              <a:gd name="connsiteX55" fmla="*/ 828675 w 904875"/>
              <a:gd name="connsiteY55" fmla="*/ 531019 h 1002506"/>
              <a:gd name="connsiteX56" fmla="*/ 847725 w 904875"/>
              <a:gd name="connsiteY56" fmla="*/ 502444 h 1002506"/>
              <a:gd name="connsiteX57" fmla="*/ 873919 w 904875"/>
              <a:gd name="connsiteY57" fmla="*/ 509587 h 1002506"/>
              <a:gd name="connsiteX58" fmla="*/ 881063 w 904875"/>
              <a:gd name="connsiteY58" fmla="*/ 471487 h 1002506"/>
              <a:gd name="connsiteX59" fmla="*/ 866775 w 904875"/>
              <a:gd name="connsiteY59" fmla="*/ 450056 h 1002506"/>
              <a:gd name="connsiteX60" fmla="*/ 904875 w 904875"/>
              <a:gd name="connsiteY60" fmla="*/ 438150 h 1002506"/>
              <a:gd name="connsiteX61" fmla="*/ 895350 w 904875"/>
              <a:gd name="connsiteY61" fmla="*/ 392906 h 1002506"/>
              <a:gd name="connsiteX62" fmla="*/ 862013 w 904875"/>
              <a:gd name="connsiteY62" fmla="*/ 419100 h 1002506"/>
              <a:gd name="connsiteX63" fmla="*/ 852488 w 904875"/>
              <a:gd name="connsiteY63" fmla="*/ 397669 h 1002506"/>
              <a:gd name="connsiteX64" fmla="*/ 838200 w 904875"/>
              <a:gd name="connsiteY64" fmla="*/ 361950 h 1002506"/>
              <a:gd name="connsiteX65" fmla="*/ 864394 w 904875"/>
              <a:gd name="connsiteY65" fmla="*/ 338137 h 1002506"/>
              <a:gd name="connsiteX66" fmla="*/ 833438 w 904875"/>
              <a:gd name="connsiteY66" fmla="*/ 307181 h 1002506"/>
              <a:gd name="connsiteX67" fmla="*/ 833438 w 904875"/>
              <a:gd name="connsiteY67" fmla="*/ 307181 h 1002506"/>
              <a:gd name="connsiteX68" fmla="*/ 838200 w 904875"/>
              <a:gd name="connsiteY68" fmla="*/ 266700 h 1002506"/>
              <a:gd name="connsiteX69" fmla="*/ 812007 w 904875"/>
              <a:gd name="connsiteY69" fmla="*/ 233362 h 1002506"/>
              <a:gd name="connsiteX70" fmla="*/ 828675 w 904875"/>
              <a:gd name="connsiteY70" fmla="*/ 216694 h 1002506"/>
              <a:gd name="connsiteX71" fmla="*/ 854869 w 904875"/>
              <a:gd name="connsiteY71" fmla="*/ 235744 h 1002506"/>
              <a:gd name="connsiteX72" fmla="*/ 866775 w 904875"/>
              <a:gd name="connsiteY72" fmla="*/ 204787 h 1002506"/>
              <a:gd name="connsiteX73" fmla="*/ 833438 w 904875"/>
              <a:gd name="connsiteY73" fmla="*/ 188119 h 1002506"/>
              <a:gd name="connsiteX74" fmla="*/ 828675 w 904875"/>
              <a:gd name="connsiteY74" fmla="*/ 161925 h 1002506"/>
              <a:gd name="connsiteX75" fmla="*/ 826294 w 904875"/>
              <a:gd name="connsiteY75" fmla="*/ 123825 h 1002506"/>
              <a:gd name="connsiteX76" fmla="*/ 790575 w 904875"/>
              <a:gd name="connsiteY76" fmla="*/ 138112 h 1002506"/>
              <a:gd name="connsiteX77" fmla="*/ 792957 w 904875"/>
              <a:gd name="connsiteY77" fmla="*/ 107156 h 1002506"/>
              <a:gd name="connsiteX78" fmla="*/ 785813 w 904875"/>
              <a:gd name="connsiteY78" fmla="*/ 64294 h 1002506"/>
              <a:gd name="connsiteX79" fmla="*/ 733425 w 904875"/>
              <a:gd name="connsiteY79" fmla="*/ 54769 h 1002506"/>
              <a:gd name="connsiteX80" fmla="*/ 731044 w 904875"/>
              <a:gd name="connsiteY80" fmla="*/ 23812 h 1002506"/>
              <a:gd name="connsiteX81" fmla="*/ 704850 w 904875"/>
              <a:gd name="connsiteY81" fmla="*/ 0 h 1002506"/>
              <a:gd name="connsiteX82" fmla="*/ 640557 w 904875"/>
              <a:gd name="connsiteY82" fmla="*/ 21431 h 1002506"/>
              <a:gd name="connsiteX83" fmla="*/ 604838 w 904875"/>
              <a:gd name="connsiteY83" fmla="*/ 90487 h 1002506"/>
              <a:gd name="connsiteX84" fmla="*/ 519113 w 904875"/>
              <a:gd name="connsiteY84" fmla="*/ 111919 h 1002506"/>
              <a:gd name="connsiteX85" fmla="*/ 423863 w 904875"/>
              <a:gd name="connsiteY85" fmla="*/ 88106 h 1002506"/>
              <a:gd name="connsiteX86" fmla="*/ 340519 w 904875"/>
              <a:gd name="connsiteY86" fmla="*/ 100012 h 1002506"/>
              <a:gd name="connsiteX87" fmla="*/ 326232 w 904875"/>
              <a:gd name="connsiteY87" fmla="*/ 114300 h 1002506"/>
              <a:gd name="connsiteX88" fmla="*/ 292894 w 904875"/>
              <a:gd name="connsiteY88" fmla="*/ 183356 h 1002506"/>
              <a:gd name="connsiteX89" fmla="*/ 273844 w 904875"/>
              <a:gd name="connsiteY89" fmla="*/ 269081 h 1002506"/>
              <a:gd name="connsiteX90" fmla="*/ 233363 w 904875"/>
              <a:gd name="connsiteY90" fmla="*/ 314325 h 1002506"/>
              <a:gd name="connsiteX91" fmla="*/ 190500 w 904875"/>
              <a:gd name="connsiteY91" fmla="*/ 330994 h 1002506"/>
              <a:gd name="connsiteX92" fmla="*/ 190500 w 904875"/>
              <a:gd name="connsiteY92" fmla="*/ 426244 h 1002506"/>
              <a:gd name="connsiteX93" fmla="*/ 150019 w 904875"/>
              <a:gd name="connsiteY93" fmla="*/ 473869 h 1002506"/>
              <a:gd name="connsiteX0" fmla="*/ 150019 w 904875"/>
              <a:gd name="connsiteY0" fmla="*/ 473869 h 1002506"/>
              <a:gd name="connsiteX1" fmla="*/ 92869 w 904875"/>
              <a:gd name="connsiteY1" fmla="*/ 435769 h 1002506"/>
              <a:gd name="connsiteX2" fmla="*/ 54769 w 904875"/>
              <a:gd name="connsiteY2" fmla="*/ 435769 h 1002506"/>
              <a:gd name="connsiteX3" fmla="*/ 45244 w 904875"/>
              <a:gd name="connsiteY3" fmla="*/ 457200 h 1002506"/>
              <a:gd name="connsiteX4" fmla="*/ 4763 w 904875"/>
              <a:gd name="connsiteY4" fmla="*/ 473869 h 1002506"/>
              <a:gd name="connsiteX5" fmla="*/ 0 w 904875"/>
              <a:gd name="connsiteY5" fmla="*/ 511969 h 1002506"/>
              <a:gd name="connsiteX6" fmla="*/ 50007 w 904875"/>
              <a:gd name="connsiteY6" fmla="*/ 585787 h 1002506"/>
              <a:gd name="connsiteX7" fmla="*/ 76200 w 904875"/>
              <a:gd name="connsiteY7" fmla="*/ 557212 h 1002506"/>
              <a:gd name="connsiteX8" fmla="*/ 159545 w 904875"/>
              <a:gd name="connsiteY8" fmla="*/ 566737 h 1002506"/>
              <a:gd name="connsiteX9" fmla="*/ 166688 w 904875"/>
              <a:gd name="connsiteY9" fmla="*/ 607219 h 1002506"/>
              <a:gd name="connsiteX10" fmla="*/ 138113 w 904875"/>
              <a:gd name="connsiteY10" fmla="*/ 623887 h 1002506"/>
              <a:gd name="connsiteX11" fmla="*/ 83344 w 904875"/>
              <a:gd name="connsiteY11" fmla="*/ 633412 h 1002506"/>
              <a:gd name="connsiteX12" fmla="*/ 83344 w 904875"/>
              <a:gd name="connsiteY12" fmla="*/ 661987 h 1002506"/>
              <a:gd name="connsiteX13" fmla="*/ 126207 w 904875"/>
              <a:gd name="connsiteY13" fmla="*/ 733425 h 1002506"/>
              <a:gd name="connsiteX14" fmla="*/ 140494 w 904875"/>
              <a:gd name="connsiteY14" fmla="*/ 821531 h 1002506"/>
              <a:gd name="connsiteX15" fmla="*/ 169069 w 904875"/>
              <a:gd name="connsiteY15" fmla="*/ 819150 h 1002506"/>
              <a:gd name="connsiteX16" fmla="*/ 202407 w 904875"/>
              <a:gd name="connsiteY16" fmla="*/ 859631 h 1002506"/>
              <a:gd name="connsiteX17" fmla="*/ 228600 w 904875"/>
              <a:gd name="connsiteY17" fmla="*/ 869156 h 1002506"/>
              <a:gd name="connsiteX18" fmla="*/ 228600 w 904875"/>
              <a:gd name="connsiteY18" fmla="*/ 926306 h 1002506"/>
              <a:gd name="connsiteX19" fmla="*/ 257175 w 904875"/>
              <a:gd name="connsiteY19" fmla="*/ 985837 h 1002506"/>
              <a:gd name="connsiteX20" fmla="*/ 290513 w 904875"/>
              <a:gd name="connsiteY20" fmla="*/ 990600 h 1002506"/>
              <a:gd name="connsiteX21" fmla="*/ 357188 w 904875"/>
              <a:gd name="connsiteY21" fmla="*/ 1002506 h 1002506"/>
              <a:gd name="connsiteX22" fmla="*/ 366713 w 904875"/>
              <a:gd name="connsiteY22" fmla="*/ 959644 h 1002506"/>
              <a:gd name="connsiteX23" fmla="*/ 414338 w 904875"/>
              <a:gd name="connsiteY23" fmla="*/ 973931 h 1002506"/>
              <a:gd name="connsiteX24" fmla="*/ 454819 w 904875"/>
              <a:gd name="connsiteY24" fmla="*/ 957262 h 1002506"/>
              <a:gd name="connsiteX25" fmla="*/ 511969 w 904875"/>
              <a:gd name="connsiteY25" fmla="*/ 938212 h 1002506"/>
              <a:gd name="connsiteX26" fmla="*/ 535782 w 904875"/>
              <a:gd name="connsiteY26" fmla="*/ 957262 h 1002506"/>
              <a:gd name="connsiteX27" fmla="*/ 619125 w 904875"/>
              <a:gd name="connsiteY27" fmla="*/ 1002506 h 1002506"/>
              <a:gd name="connsiteX28" fmla="*/ 666750 w 904875"/>
              <a:gd name="connsiteY28" fmla="*/ 969169 h 1002506"/>
              <a:gd name="connsiteX29" fmla="*/ 671513 w 904875"/>
              <a:gd name="connsiteY29" fmla="*/ 942975 h 1002506"/>
              <a:gd name="connsiteX30" fmla="*/ 709613 w 904875"/>
              <a:gd name="connsiteY30" fmla="*/ 942975 h 1002506"/>
              <a:gd name="connsiteX31" fmla="*/ 721519 w 904875"/>
              <a:gd name="connsiteY31" fmla="*/ 983456 h 1002506"/>
              <a:gd name="connsiteX32" fmla="*/ 721519 w 904875"/>
              <a:gd name="connsiteY32" fmla="*/ 983456 h 1002506"/>
              <a:gd name="connsiteX33" fmla="*/ 742950 w 904875"/>
              <a:gd name="connsiteY33" fmla="*/ 945356 h 1002506"/>
              <a:gd name="connsiteX34" fmla="*/ 754857 w 904875"/>
              <a:gd name="connsiteY34" fmla="*/ 933450 h 1002506"/>
              <a:gd name="connsiteX35" fmla="*/ 759619 w 904875"/>
              <a:gd name="connsiteY35" fmla="*/ 904875 h 1002506"/>
              <a:gd name="connsiteX36" fmla="*/ 781050 w 904875"/>
              <a:gd name="connsiteY36" fmla="*/ 902494 h 1002506"/>
              <a:gd name="connsiteX37" fmla="*/ 781050 w 904875"/>
              <a:gd name="connsiteY37" fmla="*/ 902494 h 1002506"/>
              <a:gd name="connsiteX38" fmla="*/ 876300 w 904875"/>
              <a:gd name="connsiteY38" fmla="*/ 900112 h 1002506"/>
              <a:gd name="connsiteX39" fmla="*/ 869157 w 904875"/>
              <a:gd name="connsiteY39" fmla="*/ 881062 h 1002506"/>
              <a:gd name="connsiteX40" fmla="*/ 864394 w 904875"/>
              <a:gd name="connsiteY40" fmla="*/ 854869 h 1002506"/>
              <a:gd name="connsiteX41" fmla="*/ 869157 w 904875"/>
              <a:gd name="connsiteY41" fmla="*/ 847725 h 1002506"/>
              <a:gd name="connsiteX42" fmla="*/ 871538 w 904875"/>
              <a:gd name="connsiteY42" fmla="*/ 840581 h 1002506"/>
              <a:gd name="connsiteX43" fmla="*/ 864394 w 904875"/>
              <a:gd name="connsiteY43" fmla="*/ 826294 h 1002506"/>
              <a:gd name="connsiteX44" fmla="*/ 842963 w 904875"/>
              <a:gd name="connsiteY44" fmla="*/ 804862 h 1002506"/>
              <a:gd name="connsiteX45" fmla="*/ 835819 w 904875"/>
              <a:gd name="connsiteY45" fmla="*/ 797719 h 1002506"/>
              <a:gd name="connsiteX46" fmla="*/ 823913 w 904875"/>
              <a:gd name="connsiteY46" fmla="*/ 785812 h 1002506"/>
              <a:gd name="connsiteX47" fmla="*/ 809625 w 904875"/>
              <a:gd name="connsiteY47" fmla="*/ 781050 h 1002506"/>
              <a:gd name="connsiteX48" fmla="*/ 802482 w 904875"/>
              <a:gd name="connsiteY48" fmla="*/ 776287 h 1002506"/>
              <a:gd name="connsiteX49" fmla="*/ 816769 w 904875"/>
              <a:gd name="connsiteY49" fmla="*/ 733425 h 1002506"/>
              <a:gd name="connsiteX50" fmla="*/ 835819 w 904875"/>
              <a:gd name="connsiteY50" fmla="*/ 719137 h 1002506"/>
              <a:gd name="connsiteX51" fmla="*/ 823913 w 904875"/>
              <a:gd name="connsiteY51" fmla="*/ 654844 h 1002506"/>
              <a:gd name="connsiteX52" fmla="*/ 857250 w 904875"/>
              <a:gd name="connsiteY52" fmla="*/ 650081 h 1002506"/>
              <a:gd name="connsiteX53" fmla="*/ 862013 w 904875"/>
              <a:gd name="connsiteY53" fmla="*/ 602456 h 1002506"/>
              <a:gd name="connsiteX54" fmla="*/ 854869 w 904875"/>
              <a:gd name="connsiteY54" fmla="*/ 554831 h 1002506"/>
              <a:gd name="connsiteX55" fmla="*/ 828675 w 904875"/>
              <a:gd name="connsiteY55" fmla="*/ 531019 h 1002506"/>
              <a:gd name="connsiteX56" fmla="*/ 847725 w 904875"/>
              <a:gd name="connsiteY56" fmla="*/ 502444 h 1002506"/>
              <a:gd name="connsiteX57" fmla="*/ 873919 w 904875"/>
              <a:gd name="connsiteY57" fmla="*/ 509587 h 1002506"/>
              <a:gd name="connsiteX58" fmla="*/ 881063 w 904875"/>
              <a:gd name="connsiteY58" fmla="*/ 471487 h 1002506"/>
              <a:gd name="connsiteX59" fmla="*/ 866775 w 904875"/>
              <a:gd name="connsiteY59" fmla="*/ 450056 h 1002506"/>
              <a:gd name="connsiteX60" fmla="*/ 904875 w 904875"/>
              <a:gd name="connsiteY60" fmla="*/ 438150 h 1002506"/>
              <a:gd name="connsiteX61" fmla="*/ 895350 w 904875"/>
              <a:gd name="connsiteY61" fmla="*/ 392906 h 1002506"/>
              <a:gd name="connsiteX62" fmla="*/ 862013 w 904875"/>
              <a:gd name="connsiteY62" fmla="*/ 419100 h 1002506"/>
              <a:gd name="connsiteX63" fmla="*/ 852488 w 904875"/>
              <a:gd name="connsiteY63" fmla="*/ 397669 h 1002506"/>
              <a:gd name="connsiteX64" fmla="*/ 838200 w 904875"/>
              <a:gd name="connsiteY64" fmla="*/ 361950 h 1002506"/>
              <a:gd name="connsiteX65" fmla="*/ 864394 w 904875"/>
              <a:gd name="connsiteY65" fmla="*/ 338137 h 1002506"/>
              <a:gd name="connsiteX66" fmla="*/ 833438 w 904875"/>
              <a:gd name="connsiteY66" fmla="*/ 307181 h 1002506"/>
              <a:gd name="connsiteX67" fmla="*/ 833438 w 904875"/>
              <a:gd name="connsiteY67" fmla="*/ 307181 h 1002506"/>
              <a:gd name="connsiteX68" fmla="*/ 838200 w 904875"/>
              <a:gd name="connsiteY68" fmla="*/ 266700 h 1002506"/>
              <a:gd name="connsiteX69" fmla="*/ 812007 w 904875"/>
              <a:gd name="connsiteY69" fmla="*/ 233362 h 1002506"/>
              <a:gd name="connsiteX70" fmla="*/ 828675 w 904875"/>
              <a:gd name="connsiteY70" fmla="*/ 216694 h 1002506"/>
              <a:gd name="connsiteX71" fmla="*/ 854869 w 904875"/>
              <a:gd name="connsiteY71" fmla="*/ 235744 h 1002506"/>
              <a:gd name="connsiteX72" fmla="*/ 866775 w 904875"/>
              <a:gd name="connsiteY72" fmla="*/ 204787 h 1002506"/>
              <a:gd name="connsiteX73" fmla="*/ 833438 w 904875"/>
              <a:gd name="connsiteY73" fmla="*/ 188119 h 1002506"/>
              <a:gd name="connsiteX74" fmla="*/ 828675 w 904875"/>
              <a:gd name="connsiteY74" fmla="*/ 161925 h 1002506"/>
              <a:gd name="connsiteX75" fmla="*/ 826294 w 904875"/>
              <a:gd name="connsiteY75" fmla="*/ 123825 h 1002506"/>
              <a:gd name="connsiteX76" fmla="*/ 790575 w 904875"/>
              <a:gd name="connsiteY76" fmla="*/ 138112 h 1002506"/>
              <a:gd name="connsiteX77" fmla="*/ 792957 w 904875"/>
              <a:gd name="connsiteY77" fmla="*/ 107156 h 1002506"/>
              <a:gd name="connsiteX78" fmla="*/ 785813 w 904875"/>
              <a:gd name="connsiteY78" fmla="*/ 64294 h 1002506"/>
              <a:gd name="connsiteX79" fmla="*/ 733425 w 904875"/>
              <a:gd name="connsiteY79" fmla="*/ 54769 h 1002506"/>
              <a:gd name="connsiteX80" fmla="*/ 731044 w 904875"/>
              <a:gd name="connsiteY80" fmla="*/ 23812 h 1002506"/>
              <a:gd name="connsiteX81" fmla="*/ 704850 w 904875"/>
              <a:gd name="connsiteY81" fmla="*/ 0 h 1002506"/>
              <a:gd name="connsiteX82" fmla="*/ 640557 w 904875"/>
              <a:gd name="connsiteY82" fmla="*/ 21431 h 1002506"/>
              <a:gd name="connsiteX83" fmla="*/ 604838 w 904875"/>
              <a:gd name="connsiteY83" fmla="*/ 90487 h 1002506"/>
              <a:gd name="connsiteX84" fmla="*/ 519113 w 904875"/>
              <a:gd name="connsiteY84" fmla="*/ 111919 h 1002506"/>
              <a:gd name="connsiteX85" fmla="*/ 423863 w 904875"/>
              <a:gd name="connsiteY85" fmla="*/ 88106 h 1002506"/>
              <a:gd name="connsiteX86" fmla="*/ 340519 w 904875"/>
              <a:gd name="connsiteY86" fmla="*/ 100012 h 1002506"/>
              <a:gd name="connsiteX87" fmla="*/ 326232 w 904875"/>
              <a:gd name="connsiteY87" fmla="*/ 114300 h 1002506"/>
              <a:gd name="connsiteX88" fmla="*/ 292894 w 904875"/>
              <a:gd name="connsiteY88" fmla="*/ 183356 h 1002506"/>
              <a:gd name="connsiteX89" fmla="*/ 273844 w 904875"/>
              <a:gd name="connsiteY89" fmla="*/ 269081 h 1002506"/>
              <a:gd name="connsiteX90" fmla="*/ 233363 w 904875"/>
              <a:gd name="connsiteY90" fmla="*/ 314325 h 1002506"/>
              <a:gd name="connsiteX91" fmla="*/ 190500 w 904875"/>
              <a:gd name="connsiteY91" fmla="*/ 330994 h 1002506"/>
              <a:gd name="connsiteX92" fmla="*/ 190500 w 904875"/>
              <a:gd name="connsiteY92" fmla="*/ 426244 h 1002506"/>
              <a:gd name="connsiteX93" fmla="*/ 150019 w 904875"/>
              <a:gd name="connsiteY93" fmla="*/ 473869 h 1002506"/>
              <a:gd name="connsiteX0" fmla="*/ 150019 w 904875"/>
              <a:gd name="connsiteY0" fmla="*/ 473869 h 1002506"/>
              <a:gd name="connsiteX1" fmla="*/ 92869 w 904875"/>
              <a:gd name="connsiteY1" fmla="*/ 445294 h 1002506"/>
              <a:gd name="connsiteX2" fmla="*/ 54769 w 904875"/>
              <a:gd name="connsiteY2" fmla="*/ 435769 h 1002506"/>
              <a:gd name="connsiteX3" fmla="*/ 45244 w 904875"/>
              <a:gd name="connsiteY3" fmla="*/ 457200 h 1002506"/>
              <a:gd name="connsiteX4" fmla="*/ 4763 w 904875"/>
              <a:gd name="connsiteY4" fmla="*/ 473869 h 1002506"/>
              <a:gd name="connsiteX5" fmla="*/ 0 w 904875"/>
              <a:gd name="connsiteY5" fmla="*/ 511969 h 1002506"/>
              <a:gd name="connsiteX6" fmla="*/ 50007 w 904875"/>
              <a:gd name="connsiteY6" fmla="*/ 585787 h 1002506"/>
              <a:gd name="connsiteX7" fmla="*/ 76200 w 904875"/>
              <a:gd name="connsiteY7" fmla="*/ 557212 h 1002506"/>
              <a:gd name="connsiteX8" fmla="*/ 159545 w 904875"/>
              <a:gd name="connsiteY8" fmla="*/ 566737 h 1002506"/>
              <a:gd name="connsiteX9" fmla="*/ 166688 w 904875"/>
              <a:gd name="connsiteY9" fmla="*/ 607219 h 1002506"/>
              <a:gd name="connsiteX10" fmla="*/ 138113 w 904875"/>
              <a:gd name="connsiteY10" fmla="*/ 623887 h 1002506"/>
              <a:gd name="connsiteX11" fmla="*/ 83344 w 904875"/>
              <a:gd name="connsiteY11" fmla="*/ 633412 h 1002506"/>
              <a:gd name="connsiteX12" fmla="*/ 83344 w 904875"/>
              <a:gd name="connsiteY12" fmla="*/ 661987 h 1002506"/>
              <a:gd name="connsiteX13" fmla="*/ 126207 w 904875"/>
              <a:gd name="connsiteY13" fmla="*/ 733425 h 1002506"/>
              <a:gd name="connsiteX14" fmla="*/ 140494 w 904875"/>
              <a:gd name="connsiteY14" fmla="*/ 821531 h 1002506"/>
              <a:gd name="connsiteX15" fmla="*/ 169069 w 904875"/>
              <a:gd name="connsiteY15" fmla="*/ 819150 h 1002506"/>
              <a:gd name="connsiteX16" fmla="*/ 202407 w 904875"/>
              <a:gd name="connsiteY16" fmla="*/ 859631 h 1002506"/>
              <a:gd name="connsiteX17" fmla="*/ 228600 w 904875"/>
              <a:gd name="connsiteY17" fmla="*/ 869156 h 1002506"/>
              <a:gd name="connsiteX18" fmla="*/ 228600 w 904875"/>
              <a:gd name="connsiteY18" fmla="*/ 926306 h 1002506"/>
              <a:gd name="connsiteX19" fmla="*/ 257175 w 904875"/>
              <a:gd name="connsiteY19" fmla="*/ 985837 h 1002506"/>
              <a:gd name="connsiteX20" fmla="*/ 290513 w 904875"/>
              <a:gd name="connsiteY20" fmla="*/ 990600 h 1002506"/>
              <a:gd name="connsiteX21" fmla="*/ 357188 w 904875"/>
              <a:gd name="connsiteY21" fmla="*/ 1002506 h 1002506"/>
              <a:gd name="connsiteX22" fmla="*/ 366713 w 904875"/>
              <a:gd name="connsiteY22" fmla="*/ 959644 h 1002506"/>
              <a:gd name="connsiteX23" fmla="*/ 414338 w 904875"/>
              <a:gd name="connsiteY23" fmla="*/ 973931 h 1002506"/>
              <a:gd name="connsiteX24" fmla="*/ 454819 w 904875"/>
              <a:gd name="connsiteY24" fmla="*/ 957262 h 1002506"/>
              <a:gd name="connsiteX25" fmla="*/ 511969 w 904875"/>
              <a:gd name="connsiteY25" fmla="*/ 938212 h 1002506"/>
              <a:gd name="connsiteX26" fmla="*/ 535782 w 904875"/>
              <a:gd name="connsiteY26" fmla="*/ 957262 h 1002506"/>
              <a:gd name="connsiteX27" fmla="*/ 619125 w 904875"/>
              <a:gd name="connsiteY27" fmla="*/ 1002506 h 1002506"/>
              <a:gd name="connsiteX28" fmla="*/ 666750 w 904875"/>
              <a:gd name="connsiteY28" fmla="*/ 969169 h 1002506"/>
              <a:gd name="connsiteX29" fmla="*/ 671513 w 904875"/>
              <a:gd name="connsiteY29" fmla="*/ 942975 h 1002506"/>
              <a:gd name="connsiteX30" fmla="*/ 709613 w 904875"/>
              <a:gd name="connsiteY30" fmla="*/ 942975 h 1002506"/>
              <a:gd name="connsiteX31" fmla="*/ 721519 w 904875"/>
              <a:gd name="connsiteY31" fmla="*/ 983456 h 1002506"/>
              <a:gd name="connsiteX32" fmla="*/ 721519 w 904875"/>
              <a:gd name="connsiteY32" fmla="*/ 983456 h 1002506"/>
              <a:gd name="connsiteX33" fmla="*/ 742950 w 904875"/>
              <a:gd name="connsiteY33" fmla="*/ 945356 h 1002506"/>
              <a:gd name="connsiteX34" fmla="*/ 754857 w 904875"/>
              <a:gd name="connsiteY34" fmla="*/ 933450 h 1002506"/>
              <a:gd name="connsiteX35" fmla="*/ 759619 w 904875"/>
              <a:gd name="connsiteY35" fmla="*/ 904875 h 1002506"/>
              <a:gd name="connsiteX36" fmla="*/ 781050 w 904875"/>
              <a:gd name="connsiteY36" fmla="*/ 902494 h 1002506"/>
              <a:gd name="connsiteX37" fmla="*/ 781050 w 904875"/>
              <a:gd name="connsiteY37" fmla="*/ 902494 h 1002506"/>
              <a:gd name="connsiteX38" fmla="*/ 876300 w 904875"/>
              <a:gd name="connsiteY38" fmla="*/ 900112 h 1002506"/>
              <a:gd name="connsiteX39" fmla="*/ 869157 w 904875"/>
              <a:gd name="connsiteY39" fmla="*/ 881062 h 1002506"/>
              <a:gd name="connsiteX40" fmla="*/ 864394 w 904875"/>
              <a:gd name="connsiteY40" fmla="*/ 854869 h 1002506"/>
              <a:gd name="connsiteX41" fmla="*/ 869157 w 904875"/>
              <a:gd name="connsiteY41" fmla="*/ 847725 h 1002506"/>
              <a:gd name="connsiteX42" fmla="*/ 871538 w 904875"/>
              <a:gd name="connsiteY42" fmla="*/ 840581 h 1002506"/>
              <a:gd name="connsiteX43" fmla="*/ 864394 w 904875"/>
              <a:gd name="connsiteY43" fmla="*/ 826294 h 1002506"/>
              <a:gd name="connsiteX44" fmla="*/ 842963 w 904875"/>
              <a:gd name="connsiteY44" fmla="*/ 804862 h 1002506"/>
              <a:gd name="connsiteX45" fmla="*/ 835819 w 904875"/>
              <a:gd name="connsiteY45" fmla="*/ 797719 h 1002506"/>
              <a:gd name="connsiteX46" fmla="*/ 823913 w 904875"/>
              <a:gd name="connsiteY46" fmla="*/ 785812 h 1002506"/>
              <a:gd name="connsiteX47" fmla="*/ 809625 w 904875"/>
              <a:gd name="connsiteY47" fmla="*/ 781050 h 1002506"/>
              <a:gd name="connsiteX48" fmla="*/ 802482 w 904875"/>
              <a:gd name="connsiteY48" fmla="*/ 776287 h 1002506"/>
              <a:gd name="connsiteX49" fmla="*/ 816769 w 904875"/>
              <a:gd name="connsiteY49" fmla="*/ 733425 h 1002506"/>
              <a:gd name="connsiteX50" fmla="*/ 835819 w 904875"/>
              <a:gd name="connsiteY50" fmla="*/ 719137 h 1002506"/>
              <a:gd name="connsiteX51" fmla="*/ 823913 w 904875"/>
              <a:gd name="connsiteY51" fmla="*/ 654844 h 1002506"/>
              <a:gd name="connsiteX52" fmla="*/ 857250 w 904875"/>
              <a:gd name="connsiteY52" fmla="*/ 650081 h 1002506"/>
              <a:gd name="connsiteX53" fmla="*/ 862013 w 904875"/>
              <a:gd name="connsiteY53" fmla="*/ 602456 h 1002506"/>
              <a:gd name="connsiteX54" fmla="*/ 854869 w 904875"/>
              <a:gd name="connsiteY54" fmla="*/ 554831 h 1002506"/>
              <a:gd name="connsiteX55" fmla="*/ 828675 w 904875"/>
              <a:gd name="connsiteY55" fmla="*/ 531019 h 1002506"/>
              <a:gd name="connsiteX56" fmla="*/ 847725 w 904875"/>
              <a:gd name="connsiteY56" fmla="*/ 502444 h 1002506"/>
              <a:gd name="connsiteX57" fmla="*/ 873919 w 904875"/>
              <a:gd name="connsiteY57" fmla="*/ 509587 h 1002506"/>
              <a:gd name="connsiteX58" fmla="*/ 881063 w 904875"/>
              <a:gd name="connsiteY58" fmla="*/ 471487 h 1002506"/>
              <a:gd name="connsiteX59" fmla="*/ 866775 w 904875"/>
              <a:gd name="connsiteY59" fmla="*/ 450056 h 1002506"/>
              <a:gd name="connsiteX60" fmla="*/ 904875 w 904875"/>
              <a:gd name="connsiteY60" fmla="*/ 438150 h 1002506"/>
              <a:gd name="connsiteX61" fmla="*/ 895350 w 904875"/>
              <a:gd name="connsiteY61" fmla="*/ 392906 h 1002506"/>
              <a:gd name="connsiteX62" fmla="*/ 862013 w 904875"/>
              <a:gd name="connsiteY62" fmla="*/ 419100 h 1002506"/>
              <a:gd name="connsiteX63" fmla="*/ 852488 w 904875"/>
              <a:gd name="connsiteY63" fmla="*/ 397669 h 1002506"/>
              <a:gd name="connsiteX64" fmla="*/ 838200 w 904875"/>
              <a:gd name="connsiteY64" fmla="*/ 361950 h 1002506"/>
              <a:gd name="connsiteX65" fmla="*/ 864394 w 904875"/>
              <a:gd name="connsiteY65" fmla="*/ 338137 h 1002506"/>
              <a:gd name="connsiteX66" fmla="*/ 833438 w 904875"/>
              <a:gd name="connsiteY66" fmla="*/ 307181 h 1002506"/>
              <a:gd name="connsiteX67" fmla="*/ 833438 w 904875"/>
              <a:gd name="connsiteY67" fmla="*/ 307181 h 1002506"/>
              <a:gd name="connsiteX68" fmla="*/ 838200 w 904875"/>
              <a:gd name="connsiteY68" fmla="*/ 266700 h 1002506"/>
              <a:gd name="connsiteX69" fmla="*/ 812007 w 904875"/>
              <a:gd name="connsiteY69" fmla="*/ 233362 h 1002506"/>
              <a:gd name="connsiteX70" fmla="*/ 828675 w 904875"/>
              <a:gd name="connsiteY70" fmla="*/ 216694 h 1002506"/>
              <a:gd name="connsiteX71" fmla="*/ 854869 w 904875"/>
              <a:gd name="connsiteY71" fmla="*/ 235744 h 1002506"/>
              <a:gd name="connsiteX72" fmla="*/ 866775 w 904875"/>
              <a:gd name="connsiteY72" fmla="*/ 204787 h 1002506"/>
              <a:gd name="connsiteX73" fmla="*/ 833438 w 904875"/>
              <a:gd name="connsiteY73" fmla="*/ 188119 h 1002506"/>
              <a:gd name="connsiteX74" fmla="*/ 828675 w 904875"/>
              <a:gd name="connsiteY74" fmla="*/ 161925 h 1002506"/>
              <a:gd name="connsiteX75" fmla="*/ 826294 w 904875"/>
              <a:gd name="connsiteY75" fmla="*/ 123825 h 1002506"/>
              <a:gd name="connsiteX76" fmla="*/ 790575 w 904875"/>
              <a:gd name="connsiteY76" fmla="*/ 138112 h 1002506"/>
              <a:gd name="connsiteX77" fmla="*/ 792957 w 904875"/>
              <a:gd name="connsiteY77" fmla="*/ 107156 h 1002506"/>
              <a:gd name="connsiteX78" fmla="*/ 785813 w 904875"/>
              <a:gd name="connsiteY78" fmla="*/ 64294 h 1002506"/>
              <a:gd name="connsiteX79" fmla="*/ 733425 w 904875"/>
              <a:gd name="connsiteY79" fmla="*/ 54769 h 1002506"/>
              <a:gd name="connsiteX80" fmla="*/ 731044 w 904875"/>
              <a:gd name="connsiteY80" fmla="*/ 23812 h 1002506"/>
              <a:gd name="connsiteX81" fmla="*/ 704850 w 904875"/>
              <a:gd name="connsiteY81" fmla="*/ 0 h 1002506"/>
              <a:gd name="connsiteX82" fmla="*/ 640557 w 904875"/>
              <a:gd name="connsiteY82" fmla="*/ 21431 h 1002506"/>
              <a:gd name="connsiteX83" fmla="*/ 604838 w 904875"/>
              <a:gd name="connsiteY83" fmla="*/ 90487 h 1002506"/>
              <a:gd name="connsiteX84" fmla="*/ 519113 w 904875"/>
              <a:gd name="connsiteY84" fmla="*/ 111919 h 1002506"/>
              <a:gd name="connsiteX85" fmla="*/ 423863 w 904875"/>
              <a:gd name="connsiteY85" fmla="*/ 88106 h 1002506"/>
              <a:gd name="connsiteX86" fmla="*/ 340519 w 904875"/>
              <a:gd name="connsiteY86" fmla="*/ 100012 h 1002506"/>
              <a:gd name="connsiteX87" fmla="*/ 326232 w 904875"/>
              <a:gd name="connsiteY87" fmla="*/ 114300 h 1002506"/>
              <a:gd name="connsiteX88" fmla="*/ 292894 w 904875"/>
              <a:gd name="connsiteY88" fmla="*/ 183356 h 1002506"/>
              <a:gd name="connsiteX89" fmla="*/ 273844 w 904875"/>
              <a:gd name="connsiteY89" fmla="*/ 269081 h 1002506"/>
              <a:gd name="connsiteX90" fmla="*/ 233363 w 904875"/>
              <a:gd name="connsiteY90" fmla="*/ 314325 h 1002506"/>
              <a:gd name="connsiteX91" fmla="*/ 190500 w 904875"/>
              <a:gd name="connsiteY91" fmla="*/ 330994 h 1002506"/>
              <a:gd name="connsiteX92" fmla="*/ 190500 w 904875"/>
              <a:gd name="connsiteY92" fmla="*/ 426244 h 1002506"/>
              <a:gd name="connsiteX93" fmla="*/ 150019 w 904875"/>
              <a:gd name="connsiteY93" fmla="*/ 473869 h 1002506"/>
              <a:gd name="connsiteX0" fmla="*/ 150019 w 904875"/>
              <a:gd name="connsiteY0" fmla="*/ 473869 h 1002506"/>
              <a:gd name="connsiteX1" fmla="*/ 100012 w 904875"/>
              <a:gd name="connsiteY1" fmla="*/ 445294 h 1002506"/>
              <a:gd name="connsiteX2" fmla="*/ 54769 w 904875"/>
              <a:gd name="connsiteY2" fmla="*/ 435769 h 1002506"/>
              <a:gd name="connsiteX3" fmla="*/ 45244 w 904875"/>
              <a:gd name="connsiteY3" fmla="*/ 457200 h 1002506"/>
              <a:gd name="connsiteX4" fmla="*/ 4763 w 904875"/>
              <a:gd name="connsiteY4" fmla="*/ 473869 h 1002506"/>
              <a:gd name="connsiteX5" fmla="*/ 0 w 904875"/>
              <a:gd name="connsiteY5" fmla="*/ 511969 h 1002506"/>
              <a:gd name="connsiteX6" fmla="*/ 50007 w 904875"/>
              <a:gd name="connsiteY6" fmla="*/ 585787 h 1002506"/>
              <a:gd name="connsiteX7" fmla="*/ 76200 w 904875"/>
              <a:gd name="connsiteY7" fmla="*/ 557212 h 1002506"/>
              <a:gd name="connsiteX8" fmla="*/ 159545 w 904875"/>
              <a:gd name="connsiteY8" fmla="*/ 566737 h 1002506"/>
              <a:gd name="connsiteX9" fmla="*/ 166688 w 904875"/>
              <a:gd name="connsiteY9" fmla="*/ 607219 h 1002506"/>
              <a:gd name="connsiteX10" fmla="*/ 138113 w 904875"/>
              <a:gd name="connsiteY10" fmla="*/ 623887 h 1002506"/>
              <a:gd name="connsiteX11" fmla="*/ 83344 w 904875"/>
              <a:gd name="connsiteY11" fmla="*/ 633412 h 1002506"/>
              <a:gd name="connsiteX12" fmla="*/ 83344 w 904875"/>
              <a:gd name="connsiteY12" fmla="*/ 661987 h 1002506"/>
              <a:gd name="connsiteX13" fmla="*/ 126207 w 904875"/>
              <a:gd name="connsiteY13" fmla="*/ 733425 h 1002506"/>
              <a:gd name="connsiteX14" fmla="*/ 140494 w 904875"/>
              <a:gd name="connsiteY14" fmla="*/ 821531 h 1002506"/>
              <a:gd name="connsiteX15" fmla="*/ 169069 w 904875"/>
              <a:gd name="connsiteY15" fmla="*/ 819150 h 1002506"/>
              <a:gd name="connsiteX16" fmla="*/ 202407 w 904875"/>
              <a:gd name="connsiteY16" fmla="*/ 859631 h 1002506"/>
              <a:gd name="connsiteX17" fmla="*/ 228600 w 904875"/>
              <a:gd name="connsiteY17" fmla="*/ 869156 h 1002506"/>
              <a:gd name="connsiteX18" fmla="*/ 228600 w 904875"/>
              <a:gd name="connsiteY18" fmla="*/ 926306 h 1002506"/>
              <a:gd name="connsiteX19" fmla="*/ 257175 w 904875"/>
              <a:gd name="connsiteY19" fmla="*/ 985837 h 1002506"/>
              <a:gd name="connsiteX20" fmla="*/ 290513 w 904875"/>
              <a:gd name="connsiteY20" fmla="*/ 990600 h 1002506"/>
              <a:gd name="connsiteX21" fmla="*/ 357188 w 904875"/>
              <a:gd name="connsiteY21" fmla="*/ 1002506 h 1002506"/>
              <a:gd name="connsiteX22" fmla="*/ 366713 w 904875"/>
              <a:gd name="connsiteY22" fmla="*/ 959644 h 1002506"/>
              <a:gd name="connsiteX23" fmla="*/ 414338 w 904875"/>
              <a:gd name="connsiteY23" fmla="*/ 973931 h 1002506"/>
              <a:gd name="connsiteX24" fmla="*/ 454819 w 904875"/>
              <a:gd name="connsiteY24" fmla="*/ 957262 h 1002506"/>
              <a:gd name="connsiteX25" fmla="*/ 511969 w 904875"/>
              <a:gd name="connsiteY25" fmla="*/ 938212 h 1002506"/>
              <a:gd name="connsiteX26" fmla="*/ 535782 w 904875"/>
              <a:gd name="connsiteY26" fmla="*/ 957262 h 1002506"/>
              <a:gd name="connsiteX27" fmla="*/ 619125 w 904875"/>
              <a:gd name="connsiteY27" fmla="*/ 1002506 h 1002506"/>
              <a:gd name="connsiteX28" fmla="*/ 666750 w 904875"/>
              <a:gd name="connsiteY28" fmla="*/ 969169 h 1002506"/>
              <a:gd name="connsiteX29" fmla="*/ 671513 w 904875"/>
              <a:gd name="connsiteY29" fmla="*/ 942975 h 1002506"/>
              <a:gd name="connsiteX30" fmla="*/ 709613 w 904875"/>
              <a:gd name="connsiteY30" fmla="*/ 942975 h 1002506"/>
              <a:gd name="connsiteX31" fmla="*/ 721519 w 904875"/>
              <a:gd name="connsiteY31" fmla="*/ 983456 h 1002506"/>
              <a:gd name="connsiteX32" fmla="*/ 721519 w 904875"/>
              <a:gd name="connsiteY32" fmla="*/ 983456 h 1002506"/>
              <a:gd name="connsiteX33" fmla="*/ 742950 w 904875"/>
              <a:gd name="connsiteY33" fmla="*/ 945356 h 1002506"/>
              <a:gd name="connsiteX34" fmla="*/ 754857 w 904875"/>
              <a:gd name="connsiteY34" fmla="*/ 933450 h 1002506"/>
              <a:gd name="connsiteX35" fmla="*/ 759619 w 904875"/>
              <a:gd name="connsiteY35" fmla="*/ 904875 h 1002506"/>
              <a:gd name="connsiteX36" fmla="*/ 781050 w 904875"/>
              <a:gd name="connsiteY36" fmla="*/ 902494 h 1002506"/>
              <a:gd name="connsiteX37" fmla="*/ 781050 w 904875"/>
              <a:gd name="connsiteY37" fmla="*/ 902494 h 1002506"/>
              <a:gd name="connsiteX38" fmla="*/ 876300 w 904875"/>
              <a:gd name="connsiteY38" fmla="*/ 900112 h 1002506"/>
              <a:gd name="connsiteX39" fmla="*/ 869157 w 904875"/>
              <a:gd name="connsiteY39" fmla="*/ 881062 h 1002506"/>
              <a:gd name="connsiteX40" fmla="*/ 864394 w 904875"/>
              <a:gd name="connsiteY40" fmla="*/ 854869 h 1002506"/>
              <a:gd name="connsiteX41" fmla="*/ 869157 w 904875"/>
              <a:gd name="connsiteY41" fmla="*/ 847725 h 1002506"/>
              <a:gd name="connsiteX42" fmla="*/ 871538 w 904875"/>
              <a:gd name="connsiteY42" fmla="*/ 840581 h 1002506"/>
              <a:gd name="connsiteX43" fmla="*/ 864394 w 904875"/>
              <a:gd name="connsiteY43" fmla="*/ 826294 h 1002506"/>
              <a:gd name="connsiteX44" fmla="*/ 842963 w 904875"/>
              <a:gd name="connsiteY44" fmla="*/ 804862 h 1002506"/>
              <a:gd name="connsiteX45" fmla="*/ 835819 w 904875"/>
              <a:gd name="connsiteY45" fmla="*/ 797719 h 1002506"/>
              <a:gd name="connsiteX46" fmla="*/ 823913 w 904875"/>
              <a:gd name="connsiteY46" fmla="*/ 785812 h 1002506"/>
              <a:gd name="connsiteX47" fmla="*/ 809625 w 904875"/>
              <a:gd name="connsiteY47" fmla="*/ 781050 h 1002506"/>
              <a:gd name="connsiteX48" fmla="*/ 802482 w 904875"/>
              <a:gd name="connsiteY48" fmla="*/ 776287 h 1002506"/>
              <a:gd name="connsiteX49" fmla="*/ 816769 w 904875"/>
              <a:gd name="connsiteY49" fmla="*/ 733425 h 1002506"/>
              <a:gd name="connsiteX50" fmla="*/ 835819 w 904875"/>
              <a:gd name="connsiteY50" fmla="*/ 719137 h 1002506"/>
              <a:gd name="connsiteX51" fmla="*/ 823913 w 904875"/>
              <a:gd name="connsiteY51" fmla="*/ 654844 h 1002506"/>
              <a:gd name="connsiteX52" fmla="*/ 857250 w 904875"/>
              <a:gd name="connsiteY52" fmla="*/ 650081 h 1002506"/>
              <a:gd name="connsiteX53" fmla="*/ 862013 w 904875"/>
              <a:gd name="connsiteY53" fmla="*/ 602456 h 1002506"/>
              <a:gd name="connsiteX54" fmla="*/ 854869 w 904875"/>
              <a:gd name="connsiteY54" fmla="*/ 554831 h 1002506"/>
              <a:gd name="connsiteX55" fmla="*/ 828675 w 904875"/>
              <a:gd name="connsiteY55" fmla="*/ 531019 h 1002506"/>
              <a:gd name="connsiteX56" fmla="*/ 847725 w 904875"/>
              <a:gd name="connsiteY56" fmla="*/ 502444 h 1002506"/>
              <a:gd name="connsiteX57" fmla="*/ 873919 w 904875"/>
              <a:gd name="connsiteY57" fmla="*/ 509587 h 1002506"/>
              <a:gd name="connsiteX58" fmla="*/ 881063 w 904875"/>
              <a:gd name="connsiteY58" fmla="*/ 471487 h 1002506"/>
              <a:gd name="connsiteX59" fmla="*/ 866775 w 904875"/>
              <a:gd name="connsiteY59" fmla="*/ 450056 h 1002506"/>
              <a:gd name="connsiteX60" fmla="*/ 904875 w 904875"/>
              <a:gd name="connsiteY60" fmla="*/ 438150 h 1002506"/>
              <a:gd name="connsiteX61" fmla="*/ 895350 w 904875"/>
              <a:gd name="connsiteY61" fmla="*/ 392906 h 1002506"/>
              <a:gd name="connsiteX62" fmla="*/ 862013 w 904875"/>
              <a:gd name="connsiteY62" fmla="*/ 419100 h 1002506"/>
              <a:gd name="connsiteX63" fmla="*/ 852488 w 904875"/>
              <a:gd name="connsiteY63" fmla="*/ 397669 h 1002506"/>
              <a:gd name="connsiteX64" fmla="*/ 838200 w 904875"/>
              <a:gd name="connsiteY64" fmla="*/ 361950 h 1002506"/>
              <a:gd name="connsiteX65" fmla="*/ 864394 w 904875"/>
              <a:gd name="connsiteY65" fmla="*/ 338137 h 1002506"/>
              <a:gd name="connsiteX66" fmla="*/ 833438 w 904875"/>
              <a:gd name="connsiteY66" fmla="*/ 307181 h 1002506"/>
              <a:gd name="connsiteX67" fmla="*/ 833438 w 904875"/>
              <a:gd name="connsiteY67" fmla="*/ 307181 h 1002506"/>
              <a:gd name="connsiteX68" fmla="*/ 838200 w 904875"/>
              <a:gd name="connsiteY68" fmla="*/ 266700 h 1002506"/>
              <a:gd name="connsiteX69" fmla="*/ 812007 w 904875"/>
              <a:gd name="connsiteY69" fmla="*/ 233362 h 1002506"/>
              <a:gd name="connsiteX70" fmla="*/ 828675 w 904875"/>
              <a:gd name="connsiteY70" fmla="*/ 216694 h 1002506"/>
              <a:gd name="connsiteX71" fmla="*/ 854869 w 904875"/>
              <a:gd name="connsiteY71" fmla="*/ 235744 h 1002506"/>
              <a:gd name="connsiteX72" fmla="*/ 866775 w 904875"/>
              <a:gd name="connsiteY72" fmla="*/ 204787 h 1002506"/>
              <a:gd name="connsiteX73" fmla="*/ 833438 w 904875"/>
              <a:gd name="connsiteY73" fmla="*/ 188119 h 1002506"/>
              <a:gd name="connsiteX74" fmla="*/ 828675 w 904875"/>
              <a:gd name="connsiteY74" fmla="*/ 161925 h 1002506"/>
              <a:gd name="connsiteX75" fmla="*/ 826294 w 904875"/>
              <a:gd name="connsiteY75" fmla="*/ 123825 h 1002506"/>
              <a:gd name="connsiteX76" fmla="*/ 790575 w 904875"/>
              <a:gd name="connsiteY76" fmla="*/ 138112 h 1002506"/>
              <a:gd name="connsiteX77" fmla="*/ 792957 w 904875"/>
              <a:gd name="connsiteY77" fmla="*/ 107156 h 1002506"/>
              <a:gd name="connsiteX78" fmla="*/ 785813 w 904875"/>
              <a:gd name="connsiteY78" fmla="*/ 64294 h 1002506"/>
              <a:gd name="connsiteX79" fmla="*/ 733425 w 904875"/>
              <a:gd name="connsiteY79" fmla="*/ 54769 h 1002506"/>
              <a:gd name="connsiteX80" fmla="*/ 731044 w 904875"/>
              <a:gd name="connsiteY80" fmla="*/ 23812 h 1002506"/>
              <a:gd name="connsiteX81" fmla="*/ 704850 w 904875"/>
              <a:gd name="connsiteY81" fmla="*/ 0 h 1002506"/>
              <a:gd name="connsiteX82" fmla="*/ 640557 w 904875"/>
              <a:gd name="connsiteY82" fmla="*/ 21431 h 1002506"/>
              <a:gd name="connsiteX83" fmla="*/ 604838 w 904875"/>
              <a:gd name="connsiteY83" fmla="*/ 90487 h 1002506"/>
              <a:gd name="connsiteX84" fmla="*/ 519113 w 904875"/>
              <a:gd name="connsiteY84" fmla="*/ 111919 h 1002506"/>
              <a:gd name="connsiteX85" fmla="*/ 423863 w 904875"/>
              <a:gd name="connsiteY85" fmla="*/ 88106 h 1002506"/>
              <a:gd name="connsiteX86" fmla="*/ 340519 w 904875"/>
              <a:gd name="connsiteY86" fmla="*/ 100012 h 1002506"/>
              <a:gd name="connsiteX87" fmla="*/ 326232 w 904875"/>
              <a:gd name="connsiteY87" fmla="*/ 114300 h 1002506"/>
              <a:gd name="connsiteX88" fmla="*/ 292894 w 904875"/>
              <a:gd name="connsiteY88" fmla="*/ 183356 h 1002506"/>
              <a:gd name="connsiteX89" fmla="*/ 273844 w 904875"/>
              <a:gd name="connsiteY89" fmla="*/ 269081 h 1002506"/>
              <a:gd name="connsiteX90" fmla="*/ 233363 w 904875"/>
              <a:gd name="connsiteY90" fmla="*/ 314325 h 1002506"/>
              <a:gd name="connsiteX91" fmla="*/ 190500 w 904875"/>
              <a:gd name="connsiteY91" fmla="*/ 330994 h 1002506"/>
              <a:gd name="connsiteX92" fmla="*/ 190500 w 904875"/>
              <a:gd name="connsiteY92" fmla="*/ 426244 h 1002506"/>
              <a:gd name="connsiteX93" fmla="*/ 150019 w 904875"/>
              <a:gd name="connsiteY93" fmla="*/ 473869 h 1002506"/>
              <a:gd name="connsiteX0" fmla="*/ 150019 w 904875"/>
              <a:gd name="connsiteY0" fmla="*/ 473869 h 1002506"/>
              <a:gd name="connsiteX1" fmla="*/ 100012 w 904875"/>
              <a:gd name="connsiteY1" fmla="*/ 445294 h 1002506"/>
              <a:gd name="connsiteX2" fmla="*/ 54769 w 904875"/>
              <a:gd name="connsiteY2" fmla="*/ 435769 h 1002506"/>
              <a:gd name="connsiteX3" fmla="*/ 45244 w 904875"/>
              <a:gd name="connsiteY3" fmla="*/ 457200 h 1002506"/>
              <a:gd name="connsiteX4" fmla="*/ 4763 w 904875"/>
              <a:gd name="connsiteY4" fmla="*/ 473869 h 1002506"/>
              <a:gd name="connsiteX5" fmla="*/ 0 w 904875"/>
              <a:gd name="connsiteY5" fmla="*/ 511969 h 1002506"/>
              <a:gd name="connsiteX6" fmla="*/ 50007 w 904875"/>
              <a:gd name="connsiteY6" fmla="*/ 585787 h 1002506"/>
              <a:gd name="connsiteX7" fmla="*/ 76200 w 904875"/>
              <a:gd name="connsiteY7" fmla="*/ 557212 h 1002506"/>
              <a:gd name="connsiteX8" fmla="*/ 159545 w 904875"/>
              <a:gd name="connsiteY8" fmla="*/ 566737 h 1002506"/>
              <a:gd name="connsiteX9" fmla="*/ 166688 w 904875"/>
              <a:gd name="connsiteY9" fmla="*/ 607219 h 1002506"/>
              <a:gd name="connsiteX10" fmla="*/ 138113 w 904875"/>
              <a:gd name="connsiteY10" fmla="*/ 623887 h 1002506"/>
              <a:gd name="connsiteX11" fmla="*/ 83344 w 904875"/>
              <a:gd name="connsiteY11" fmla="*/ 633412 h 1002506"/>
              <a:gd name="connsiteX12" fmla="*/ 83344 w 904875"/>
              <a:gd name="connsiteY12" fmla="*/ 661987 h 1002506"/>
              <a:gd name="connsiteX13" fmla="*/ 126207 w 904875"/>
              <a:gd name="connsiteY13" fmla="*/ 733425 h 1002506"/>
              <a:gd name="connsiteX14" fmla="*/ 140494 w 904875"/>
              <a:gd name="connsiteY14" fmla="*/ 821531 h 1002506"/>
              <a:gd name="connsiteX15" fmla="*/ 169069 w 904875"/>
              <a:gd name="connsiteY15" fmla="*/ 819150 h 1002506"/>
              <a:gd name="connsiteX16" fmla="*/ 202407 w 904875"/>
              <a:gd name="connsiteY16" fmla="*/ 859631 h 1002506"/>
              <a:gd name="connsiteX17" fmla="*/ 228600 w 904875"/>
              <a:gd name="connsiteY17" fmla="*/ 869156 h 1002506"/>
              <a:gd name="connsiteX18" fmla="*/ 228600 w 904875"/>
              <a:gd name="connsiteY18" fmla="*/ 926306 h 1002506"/>
              <a:gd name="connsiteX19" fmla="*/ 257175 w 904875"/>
              <a:gd name="connsiteY19" fmla="*/ 985837 h 1002506"/>
              <a:gd name="connsiteX20" fmla="*/ 290513 w 904875"/>
              <a:gd name="connsiteY20" fmla="*/ 990600 h 1002506"/>
              <a:gd name="connsiteX21" fmla="*/ 357188 w 904875"/>
              <a:gd name="connsiteY21" fmla="*/ 1002506 h 1002506"/>
              <a:gd name="connsiteX22" fmla="*/ 366713 w 904875"/>
              <a:gd name="connsiteY22" fmla="*/ 959644 h 1002506"/>
              <a:gd name="connsiteX23" fmla="*/ 414338 w 904875"/>
              <a:gd name="connsiteY23" fmla="*/ 973931 h 1002506"/>
              <a:gd name="connsiteX24" fmla="*/ 454819 w 904875"/>
              <a:gd name="connsiteY24" fmla="*/ 957262 h 1002506"/>
              <a:gd name="connsiteX25" fmla="*/ 511969 w 904875"/>
              <a:gd name="connsiteY25" fmla="*/ 938212 h 1002506"/>
              <a:gd name="connsiteX26" fmla="*/ 535782 w 904875"/>
              <a:gd name="connsiteY26" fmla="*/ 957262 h 1002506"/>
              <a:gd name="connsiteX27" fmla="*/ 619125 w 904875"/>
              <a:gd name="connsiteY27" fmla="*/ 1002506 h 1002506"/>
              <a:gd name="connsiteX28" fmla="*/ 666750 w 904875"/>
              <a:gd name="connsiteY28" fmla="*/ 969169 h 1002506"/>
              <a:gd name="connsiteX29" fmla="*/ 671513 w 904875"/>
              <a:gd name="connsiteY29" fmla="*/ 942975 h 1002506"/>
              <a:gd name="connsiteX30" fmla="*/ 709613 w 904875"/>
              <a:gd name="connsiteY30" fmla="*/ 942975 h 1002506"/>
              <a:gd name="connsiteX31" fmla="*/ 721519 w 904875"/>
              <a:gd name="connsiteY31" fmla="*/ 983456 h 1002506"/>
              <a:gd name="connsiteX32" fmla="*/ 721519 w 904875"/>
              <a:gd name="connsiteY32" fmla="*/ 983456 h 1002506"/>
              <a:gd name="connsiteX33" fmla="*/ 742950 w 904875"/>
              <a:gd name="connsiteY33" fmla="*/ 945356 h 1002506"/>
              <a:gd name="connsiteX34" fmla="*/ 754857 w 904875"/>
              <a:gd name="connsiteY34" fmla="*/ 933450 h 1002506"/>
              <a:gd name="connsiteX35" fmla="*/ 759619 w 904875"/>
              <a:gd name="connsiteY35" fmla="*/ 904875 h 1002506"/>
              <a:gd name="connsiteX36" fmla="*/ 781050 w 904875"/>
              <a:gd name="connsiteY36" fmla="*/ 902494 h 1002506"/>
              <a:gd name="connsiteX37" fmla="*/ 781050 w 904875"/>
              <a:gd name="connsiteY37" fmla="*/ 902494 h 1002506"/>
              <a:gd name="connsiteX38" fmla="*/ 876300 w 904875"/>
              <a:gd name="connsiteY38" fmla="*/ 900112 h 1002506"/>
              <a:gd name="connsiteX39" fmla="*/ 869157 w 904875"/>
              <a:gd name="connsiteY39" fmla="*/ 881062 h 1002506"/>
              <a:gd name="connsiteX40" fmla="*/ 864394 w 904875"/>
              <a:gd name="connsiteY40" fmla="*/ 854869 h 1002506"/>
              <a:gd name="connsiteX41" fmla="*/ 869157 w 904875"/>
              <a:gd name="connsiteY41" fmla="*/ 847725 h 1002506"/>
              <a:gd name="connsiteX42" fmla="*/ 871538 w 904875"/>
              <a:gd name="connsiteY42" fmla="*/ 840581 h 1002506"/>
              <a:gd name="connsiteX43" fmla="*/ 864394 w 904875"/>
              <a:gd name="connsiteY43" fmla="*/ 826294 h 1002506"/>
              <a:gd name="connsiteX44" fmla="*/ 842963 w 904875"/>
              <a:gd name="connsiteY44" fmla="*/ 804862 h 1002506"/>
              <a:gd name="connsiteX45" fmla="*/ 835819 w 904875"/>
              <a:gd name="connsiteY45" fmla="*/ 797719 h 1002506"/>
              <a:gd name="connsiteX46" fmla="*/ 823913 w 904875"/>
              <a:gd name="connsiteY46" fmla="*/ 785812 h 1002506"/>
              <a:gd name="connsiteX47" fmla="*/ 809625 w 904875"/>
              <a:gd name="connsiteY47" fmla="*/ 781050 h 1002506"/>
              <a:gd name="connsiteX48" fmla="*/ 802482 w 904875"/>
              <a:gd name="connsiteY48" fmla="*/ 776287 h 1002506"/>
              <a:gd name="connsiteX49" fmla="*/ 816769 w 904875"/>
              <a:gd name="connsiteY49" fmla="*/ 733425 h 1002506"/>
              <a:gd name="connsiteX50" fmla="*/ 835819 w 904875"/>
              <a:gd name="connsiteY50" fmla="*/ 719137 h 1002506"/>
              <a:gd name="connsiteX51" fmla="*/ 823913 w 904875"/>
              <a:gd name="connsiteY51" fmla="*/ 654844 h 1002506"/>
              <a:gd name="connsiteX52" fmla="*/ 857250 w 904875"/>
              <a:gd name="connsiteY52" fmla="*/ 650081 h 1002506"/>
              <a:gd name="connsiteX53" fmla="*/ 862013 w 904875"/>
              <a:gd name="connsiteY53" fmla="*/ 602456 h 1002506"/>
              <a:gd name="connsiteX54" fmla="*/ 854869 w 904875"/>
              <a:gd name="connsiteY54" fmla="*/ 554831 h 1002506"/>
              <a:gd name="connsiteX55" fmla="*/ 828675 w 904875"/>
              <a:gd name="connsiteY55" fmla="*/ 531019 h 1002506"/>
              <a:gd name="connsiteX56" fmla="*/ 847725 w 904875"/>
              <a:gd name="connsiteY56" fmla="*/ 502444 h 1002506"/>
              <a:gd name="connsiteX57" fmla="*/ 873919 w 904875"/>
              <a:gd name="connsiteY57" fmla="*/ 509587 h 1002506"/>
              <a:gd name="connsiteX58" fmla="*/ 881063 w 904875"/>
              <a:gd name="connsiteY58" fmla="*/ 471487 h 1002506"/>
              <a:gd name="connsiteX59" fmla="*/ 866775 w 904875"/>
              <a:gd name="connsiteY59" fmla="*/ 450056 h 1002506"/>
              <a:gd name="connsiteX60" fmla="*/ 904875 w 904875"/>
              <a:gd name="connsiteY60" fmla="*/ 438150 h 1002506"/>
              <a:gd name="connsiteX61" fmla="*/ 895350 w 904875"/>
              <a:gd name="connsiteY61" fmla="*/ 392906 h 1002506"/>
              <a:gd name="connsiteX62" fmla="*/ 862013 w 904875"/>
              <a:gd name="connsiteY62" fmla="*/ 419100 h 1002506"/>
              <a:gd name="connsiteX63" fmla="*/ 852488 w 904875"/>
              <a:gd name="connsiteY63" fmla="*/ 397669 h 1002506"/>
              <a:gd name="connsiteX64" fmla="*/ 838200 w 904875"/>
              <a:gd name="connsiteY64" fmla="*/ 361950 h 1002506"/>
              <a:gd name="connsiteX65" fmla="*/ 864394 w 904875"/>
              <a:gd name="connsiteY65" fmla="*/ 338137 h 1002506"/>
              <a:gd name="connsiteX66" fmla="*/ 833438 w 904875"/>
              <a:gd name="connsiteY66" fmla="*/ 307181 h 1002506"/>
              <a:gd name="connsiteX67" fmla="*/ 833438 w 904875"/>
              <a:gd name="connsiteY67" fmla="*/ 307181 h 1002506"/>
              <a:gd name="connsiteX68" fmla="*/ 838200 w 904875"/>
              <a:gd name="connsiteY68" fmla="*/ 266700 h 1002506"/>
              <a:gd name="connsiteX69" fmla="*/ 812007 w 904875"/>
              <a:gd name="connsiteY69" fmla="*/ 233362 h 1002506"/>
              <a:gd name="connsiteX70" fmla="*/ 828675 w 904875"/>
              <a:gd name="connsiteY70" fmla="*/ 216694 h 1002506"/>
              <a:gd name="connsiteX71" fmla="*/ 854869 w 904875"/>
              <a:gd name="connsiteY71" fmla="*/ 235744 h 1002506"/>
              <a:gd name="connsiteX72" fmla="*/ 866775 w 904875"/>
              <a:gd name="connsiteY72" fmla="*/ 204787 h 1002506"/>
              <a:gd name="connsiteX73" fmla="*/ 833438 w 904875"/>
              <a:gd name="connsiteY73" fmla="*/ 188119 h 1002506"/>
              <a:gd name="connsiteX74" fmla="*/ 828675 w 904875"/>
              <a:gd name="connsiteY74" fmla="*/ 161925 h 1002506"/>
              <a:gd name="connsiteX75" fmla="*/ 826294 w 904875"/>
              <a:gd name="connsiteY75" fmla="*/ 123825 h 1002506"/>
              <a:gd name="connsiteX76" fmla="*/ 790575 w 904875"/>
              <a:gd name="connsiteY76" fmla="*/ 138112 h 1002506"/>
              <a:gd name="connsiteX77" fmla="*/ 792957 w 904875"/>
              <a:gd name="connsiteY77" fmla="*/ 107156 h 1002506"/>
              <a:gd name="connsiteX78" fmla="*/ 785813 w 904875"/>
              <a:gd name="connsiteY78" fmla="*/ 64294 h 1002506"/>
              <a:gd name="connsiteX79" fmla="*/ 733425 w 904875"/>
              <a:gd name="connsiteY79" fmla="*/ 54769 h 1002506"/>
              <a:gd name="connsiteX80" fmla="*/ 731044 w 904875"/>
              <a:gd name="connsiteY80" fmla="*/ 23812 h 1002506"/>
              <a:gd name="connsiteX81" fmla="*/ 704850 w 904875"/>
              <a:gd name="connsiteY81" fmla="*/ 0 h 1002506"/>
              <a:gd name="connsiteX82" fmla="*/ 640557 w 904875"/>
              <a:gd name="connsiteY82" fmla="*/ 21431 h 1002506"/>
              <a:gd name="connsiteX83" fmla="*/ 604838 w 904875"/>
              <a:gd name="connsiteY83" fmla="*/ 90487 h 1002506"/>
              <a:gd name="connsiteX84" fmla="*/ 519113 w 904875"/>
              <a:gd name="connsiteY84" fmla="*/ 111919 h 1002506"/>
              <a:gd name="connsiteX85" fmla="*/ 423863 w 904875"/>
              <a:gd name="connsiteY85" fmla="*/ 88106 h 1002506"/>
              <a:gd name="connsiteX86" fmla="*/ 340519 w 904875"/>
              <a:gd name="connsiteY86" fmla="*/ 100012 h 1002506"/>
              <a:gd name="connsiteX87" fmla="*/ 326232 w 904875"/>
              <a:gd name="connsiteY87" fmla="*/ 114300 h 1002506"/>
              <a:gd name="connsiteX88" fmla="*/ 292894 w 904875"/>
              <a:gd name="connsiteY88" fmla="*/ 183356 h 1002506"/>
              <a:gd name="connsiteX89" fmla="*/ 273844 w 904875"/>
              <a:gd name="connsiteY89" fmla="*/ 269081 h 1002506"/>
              <a:gd name="connsiteX90" fmla="*/ 233363 w 904875"/>
              <a:gd name="connsiteY90" fmla="*/ 314325 h 1002506"/>
              <a:gd name="connsiteX91" fmla="*/ 190500 w 904875"/>
              <a:gd name="connsiteY91" fmla="*/ 330994 h 1002506"/>
              <a:gd name="connsiteX92" fmla="*/ 190500 w 904875"/>
              <a:gd name="connsiteY92" fmla="*/ 426244 h 1002506"/>
              <a:gd name="connsiteX93" fmla="*/ 150019 w 904875"/>
              <a:gd name="connsiteY93" fmla="*/ 473869 h 1002506"/>
              <a:gd name="connsiteX0" fmla="*/ 150019 w 904875"/>
              <a:gd name="connsiteY0" fmla="*/ 473869 h 1002506"/>
              <a:gd name="connsiteX1" fmla="*/ 100012 w 904875"/>
              <a:gd name="connsiteY1" fmla="*/ 445294 h 1002506"/>
              <a:gd name="connsiteX2" fmla="*/ 54769 w 904875"/>
              <a:gd name="connsiteY2" fmla="*/ 435769 h 1002506"/>
              <a:gd name="connsiteX3" fmla="*/ 45244 w 904875"/>
              <a:gd name="connsiteY3" fmla="*/ 457200 h 1002506"/>
              <a:gd name="connsiteX4" fmla="*/ 4763 w 904875"/>
              <a:gd name="connsiteY4" fmla="*/ 473869 h 1002506"/>
              <a:gd name="connsiteX5" fmla="*/ 0 w 904875"/>
              <a:gd name="connsiteY5" fmla="*/ 511969 h 1002506"/>
              <a:gd name="connsiteX6" fmla="*/ 50007 w 904875"/>
              <a:gd name="connsiteY6" fmla="*/ 585787 h 1002506"/>
              <a:gd name="connsiteX7" fmla="*/ 76200 w 904875"/>
              <a:gd name="connsiteY7" fmla="*/ 557212 h 1002506"/>
              <a:gd name="connsiteX8" fmla="*/ 159545 w 904875"/>
              <a:gd name="connsiteY8" fmla="*/ 566737 h 1002506"/>
              <a:gd name="connsiteX9" fmla="*/ 166688 w 904875"/>
              <a:gd name="connsiteY9" fmla="*/ 607219 h 1002506"/>
              <a:gd name="connsiteX10" fmla="*/ 138113 w 904875"/>
              <a:gd name="connsiteY10" fmla="*/ 623887 h 1002506"/>
              <a:gd name="connsiteX11" fmla="*/ 83344 w 904875"/>
              <a:gd name="connsiteY11" fmla="*/ 633412 h 1002506"/>
              <a:gd name="connsiteX12" fmla="*/ 83344 w 904875"/>
              <a:gd name="connsiteY12" fmla="*/ 661987 h 1002506"/>
              <a:gd name="connsiteX13" fmla="*/ 126207 w 904875"/>
              <a:gd name="connsiteY13" fmla="*/ 733425 h 1002506"/>
              <a:gd name="connsiteX14" fmla="*/ 140494 w 904875"/>
              <a:gd name="connsiteY14" fmla="*/ 821531 h 1002506"/>
              <a:gd name="connsiteX15" fmla="*/ 169069 w 904875"/>
              <a:gd name="connsiteY15" fmla="*/ 819150 h 1002506"/>
              <a:gd name="connsiteX16" fmla="*/ 202407 w 904875"/>
              <a:gd name="connsiteY16" fmla="*/ 859631 h 1002506"/>
              <a:gd name="connsiteX17" fmla="*/ 228600 w 904875"/>
              <a:gd name="connsiteY17" fmla="*/ 869156 h 1002506"/>
              <a:gd name="connsiteX18" fmla="*/ 228600 w 904875"/>
              <a:gd name="connsiteY18" fmla="*/ 926306 h 1002506"/>
              <a:gd name="connsiteX19" fmla="*/ 257175 w 904875"/>
              <a:gd name="connsiteY19" fmla="*/ 985837 h 1002506"/>
              <a:gd name="connsiteX20" fmla="*/ 290513 w 904875"/>
              <a:gd name="connsiteY20" fmla="*/ 990600 h 1002506"/>
              <a:gd name="connsiteX21" fmla="*/ 357188 w 904875"/>
              <a:gd name="connsiteY21" fmla="*/ 1002506 h 1002506"/>
              <a:gd name="connsiteX22" fmla="*/ 366713 w 904875"/>
              <a:gd name="connsiteY22" fmla="*/ 959644 h 1002506"/>
              <a:gd name="connsiteX23" fmla="*/ 414338 w 904875"/>
              <a:gd name="connsiteY23" fmla="*/ 973931 h 1002506"/>
              <a:gd name="connsiteX24" fmla="*/ 454819 w 904875"/>
              <a:gd name="connsiteY24" fmla="*/ 957262 h 1002506"/>
              <a:gd name="connsiteX25" fmla="*/ 511969 w 904875"/>
              <a:gd name="connsiteY25" fmla="*/ 938212 h 1002506"/>
              <a:gd name="connsiteX26" fmla="*/ 535782 w 904875"/>
              <a:gd name="connsiteY26" fmla="*/ 957262 h 1002506"/>
              <a:gd name="connsiteX27" fmla="*/ 619125 w 904875"/>
              <a:gd name="connsiteY27" fmla="*/ 1002506 h 1002506"/>
              <a:gd name="connsiteX28" fmla="*/ 666750 w 904875"/>
              <a:gd name="connsiteY28" fmla="*/ 969169 h 1002506"/>
              <a:gd name="connsiteX29" fmla="*/ 671513 w 904875"/>
              <a:gd name="connsiteY29" fmla="*/ 942975 h 1002506"/>
              <a:gd name="connsiteX30" fmla="*/ 709613 w 904875"/>
              <a:gd name="connsiteY30" fmla="*/ 942975 h 1002506"/>
              <a:gd name="connsiteX31" fmla="*/ 721519 w 904875"/>
              <a:gd name="connsiteY31" fmla="*/ 983456 h 1002506"/>
              <a:gd name="connsiteX32" fmla="*/ 721519 w 904875"/>
              <a:gd name="connsiteY32" fmla="*/ 983456 h 1002506"/>
              <a:gd name="connsiteX33" fmla="*/ 742950 w 904875"/>
              <a:gd name="connsiteY33" fmla="*/ 945356 h 1002506"/>
              <a:gd name="connsiteX34" fmla="*/ 754857 w 904875"/>
              <a:gd name="connsiteY34" fmla="*/ 933450 h 1002506"/>
              <a:gd name="connsiteX35" fmla="*/ 759619 w 904875"/>
              <a:gd name="connsiteY35" fmla="*/ 904875 h 1002506"/>
              <a:gd name="connsiteX36" fmla="*/ 781050 w 904875"/>
              <a:gd name="connsiteY36" fmla="*/ 902494 h 1002506"/>
              <a:gd name="connsiteX37" fmla="*/ 781050 w 904875"/>
              <a:gd name="connsiteY37" fmla="*/ 902494 h 1002506"/>
              <a:gd name="connsiteX38" fmla="*/ 876300 w 904875"/>
              <a:gd name="connsiteY38" fmla="*/ 900112 h 1002506"/>
              <a:gd name="connsiteX39" fmla="*/ 869157 w 904875"/>
              <a:gd name="connsiteY39" fmla="*/ 881062 h 1002506"/>
              <a:gd name="connsiteX40" fmla="*/ 864394 w 904875"/>
              <a:gd name="connsiteY40" fmla="*/ 854869 h 1002506"/>
              <a:gd name="connsiteX41" fmla="*/ 869157 w 904875"/>
              <a:gd name="connsiteY41" fmla="*/ 847725 h 1002506"/>
              <a:gd name="connsiteX42" fmla="*/ 871538 w 904875"/>
              <a:gd name="connsiteY42" fmla="*/ 840581 h 1002506"/>
              <a:gd name="connsiteX43" fmla="*/ 864394 w 904875"/>
              <a:gd name="connsiteY43" fmla="*/ 826294 h 1002506"/>
              <a:gd name="connsiteX44" fmla="*/ 842963 w 904875"/>
              <a:gd name="connsiteY44" fmla="*/ 804862 h 1002506"/>
              <a:gd name="connsiteX45" fmla="*/ 835819 w 904875"/>
              <a:gd name="connsiteY45" fmla="*/ 797719 h 1002506"/>
              <a:gd name="connsiteX46" fmla="*/ 823913 w 904875"/>
              <a:gd name="connsiteY46" fmla="*/ 785812 h 1002506"/>
              <a:gd name="connsiteX47" fmla="*/ 809625 w 904875"/>
              <a:gd name="connsiteY47" fmla="*/ 781050 h 1002506"/>
              <a:gd name="connsiteX48" fmla="*/ 802482 w 904875"/>
              <a:gd name="connsiteY48" fmla="*/ 776287 h 1002506"/>
              <a:gd name="connsiteX49" fmla="*/ 816769 w 904875"/>
              <a:gd name="connsiteY49" fmla="*/ 733425 h 1002506"/>
              <a:gd name="connsiteX50" fmla="*/ 835819 w 904875"/>
              <a:gd name="connsiteY50" fmla="*/ 719137 h 1002506"/>
              <a:gd name="connsiteX51" fmla="*/ 823913 w 904875"/>
              <a:gd name="connsiteY51" fmla="*/ 654844 h 1002506"/>
              <a:gd name="connsiteX52" fmla="*/ 857250 w 904875"/>
              <a:gd name="connsiteY52" fmla="*/ 650081 h 1002506"/>
              <a:gd name="connsiteX53" fmla="*/ 862013 w 904875"/>
              <a:gd name="connsiteY53" fmla="*/ 602456 h 1002506"/>
              <a:gd name="connsiteX54" fmla="*/ 854869 w 904875"/>
              <a:gd name="connsiteY54" fmla="*/ 554831 h 1002506"/>
              <a:gd name="connsiteX55" fmla="*/ 828675 w 904875"/>
              <a:gd name="connsiteY55" fmla="*/ 531019 h 1002506"/>
              <a:gd name="connsiteX56" fmla="*/ 847725 w 904875"/>
              <a:gd name="connsiteY56" fmla="*/ 502444 h 1002506"/>
              <a:gd name="connsiteX57" fmla="*/ 873919 w 904875"/>
              <a:gd name="connsiteY57" fmla="*/ 509587 h 1002506"/>
              <a:gd name="connsiteX58" fmla="*/ 881063 w 904875"/>
              <a:gd name="connsiteY58" fmla="*/ 471487 h 1002506"/>
              <a:gd name="connsiteX59" fmla="*/ 866775 w 904875"/>
              <a:gd name="connsiteY59" fmla="*/ 450056 h 1002506"/>
              <a:gd name="connsiteX60" fmla="*/ 904875 w 904875"/>
              <a:gd name="connsiteY60" fmla="*/ 438150 h 1002506"/>
              <a:gd name="connsiteX61" fmla="*/ 895350 w 904875"/>
              <a:gd name="connsiteY61" fmla="*/ 392906 h 1002506"/>
              <a:gd name="connsiteX62" fmla="*/ 862013 w 904875"/>
              <a:gd name="connsiteY62" fmla="*/ 419100 h 1002506"/>
              <a:gd name="connsiteX63" fmla="*/ 852488 w 904875"/>
              <a:gd name="connsiteY63" fmla="*/ 397669 h 1002506"/>
              <a:gd name="connsiteX64" fmla="*/ 838200 w 904875"/>
              <a:gd name="connsiteY64" fmla="*/ 361950 h 1002506"/>
              <a:gd name="connsiteX65" fmla="*/ 864394 w 904875"/>
              <a:gd name="connsiteY65" fmla="*/ 338137 h 1002506"/>
              <a:gd name="connsiteX66" fmla="*/ 833438 w 904875"/>
              <a:gd name="connsiteY66" fmla="*/ 307181 h 1002506"/>
              <a:gd name="connsiteX67" fmla="*/ 833438 w 904875"/>
              <a:gd name="connsiteY67" fmla="*/ 307181 h 1002506"/>
              <a:gd name="connsiteX68" fmla="*/ 838200 w 904875"/>
              <a:gd name="connsiteY68" fmla="*/ 266700 h 1002506"/>
              <a:gd name="connsiteX69" fmla="*/ 812007 w 904875"/>
              <a:gd name="connsiteY69" fmla="*/ 233362 h 1002506"/>
              <a:gd name="connsiteX70" fmla="*/ 828675 w 904875"/>
              <a:gd name="connsiteY70" fmla="*/ 216694 h 1002506"/>
              <a:gd name="connsiteX71" fmla="*/ 854869 w 904875"/>
              <a:gd name="connsiteY71" fmla="*/ 235744 h 1002506"/>
              <a:gd name="connsiteX72" fmla="*/ 866775 w 904875"/>
              <a:gd name="connsiteY72" fmla="*/ 204787 h 1002506"/>
              <a:gd name="connsiteX73" fmla="*/ 833438 w 904875"/>
              <a:gd name="connsiteY73" fmla="*/ 188119 h 1002506"/>
              <a:gd name="connsiteX74" fmla="*/ 828675 w 904875"/>
              <a:gd name="connsiteY74" fmla="*/ 161925 h 1002506"/>
              <a:gd name="connsiteX75" fmla="*/ 826294 w 904875"/>
              <a:gd name="connsiteY75" fmla="*/ 123825 h 1002506"/>
              <a:gd name="connsiteX76" fmla="*/ 790575 w 904875"/>
              <a:gd name="connsiteY76" fmla="*/ 138112 h 1002506"/>
              <a:gd name="connsiteX77" fmla="*/ 792957 w 904875"/>
              <a:gd name="connsiteY77" fmla="*/ 107156 h 1002506"/>
              <a:gd name="connsiteX78" fmla="*/ 785813 w 904875"/>
              <a:gd name="connsiteY78" fmla="*/ 64294 h 1002506"/>
              <a:gd name="connsiteX79" fmla="*/ 733425 w 904875"/>
              <a:gd name="connsiteY79" fmla="*/ 54769 h 1002506"/>
              <a:gd name="connsiteX80" fmla="*/ 731044 w 904875"/>
              <a:gd name="connsiteY80" fmla="*/ 23812 h 1002506"/>
              <a:gd name="connsiteX81" fmla="*/ 704850 w 904875"/>
              <a:gd name="connsiteY81" fmla="*/ 0 h 1002506"/>
              <a:gd name="connsiteX82" fmla="*/ 640557 w 904875"/>
              <a:gd name="connsiteY82" fmla="*/ 21431 h 1002506"/>
              <a:gd name="connsiteX83" fmla="*/ 604838 w 904875"/>
              <a:gd name="connsiteY83" fmla="*/ 90487 h 1002506"/>
              <a:gd name="connsiteX84" fmla="*/ 519113 w 904875"/>
              <a:gd name="connsiteY84" fmla="*/ 111919 h 1002506"/>
              <a:gd name="connsiteX85" fmla="*/ 423863 w 904875"/>
              <a:gd name="connsiteY85" fmla="*/ 88106 h 1002506"/>
              <a:gd name="connsiteX86" fmla="*/ 340519 w 904875"/>
              <a:gd name="connsiteY86" fmla="*/ 100012 h 1002506"/>
              <a:gd name="connsiteX87" fmla="*/ 326232 w 904875"/>
              <a:gd name="connsiteY87" fmla="*/ 114300 h 1002506"/>
              <a:gd name="connsiteX88" fmla="*/ 292894 w 904875"/>
              <a:gd name="connsiteY88" fmla="*/ 183356 h 1002506"/>
              <a:gd name="connsiteX89" fmla="*/ 273844 w 904875"/>
              <a:gd name="connsiteY89" fmla="*/ 269081 h 1002506"/>
              <a:gd name="connsiteX90" fmla="*/ 233363 w 904875"/>
              <a:gd name="connsiteY90" fmla="*/ 314325 h 1002506"/>
              <a:gd name="connsiteX91" fmla="*/ 190500 w 904875"/>
              <a:gd name="connsiteY91" fmla="*/ 330994 h 1002506"/>
              <a:gd name="connsiteX92" fmla="*/ 190500 w 904875"/>
              <a:gd name="connsiteY92" fmla="*/ 426244 h 1002506"/>
              <a:gd name="connsiteX93" fmla="*/ 150019 w 904875"/>
              <a:gd name="connsiteY93" fmla="*/ 473869 h 1002506"/>
              <a:gd name="connsiteX0" fmla="*/ 150019 w 904875"/>
              <a:gd name="connsiteY0" fmla="*/ 473869 h 1002506"/>
              <a:gd name="connsiteX1" fmla="*/ 100012 w 904875"/>
              <a:gd name="connsiteY1" fmla="*/ 445294 h 1002506"/>
              <a:gd name="connsiteX2" fmla="*/ 54769 w 904875"/>
              <a:gd name="connsiteY2" fmla="*/ 435769 h 1002506"/>
              <a:gd name="connsiteX3" fmla="*/ 45244 w 904875"/>
              <a:gd name="connsiteY3" fmla="*/ 457200 h 1002506"/>
              <a:gd name="connsiteX4" fmla="*/ 4763 w 904875"/>
              <a:gd name="connsiteY4" fmla="*/ 473869 h 1002506"/>
              <a:gd name="connsiteX5" fmla="*/ 0 w 904875"/>
              <a:gd name="connsiteY5" fmla="*/ 511969 h 1002506"/>
              <a:gd name="connsiteX6" fmla="*/ 50007 w 904875"/>
              <a:gd name="connsiteY6" fmla="*/ 585787 h 1002506"/>
              <a:gd name="connsiteX7" fmla="*/ 76200 w 904875"/>
              <a:gd name="connsiteY7" fmla="*/ 557212 h 1002506"/>
              <a:gd name="connsiteX8" fmla="*/ 159545 w 904875"/>
              <a:gd name="connsiteY8" fmla="*/ 566737 h 1002506"/>
              <a:gd name="connsiteX9" fmla="*/ 166688 w 904875"/>
              <a:gd name="connsiteY9" fmla="*/ 607219 h 1002506"/>
              <a:gd name="connsiteX10" fmla="*/ 138113 w 904875"/>
              <a:gd name="connsiteY10" fmla="*/ 623887 h 1002506"/>
              <a:gd name="connsiteX11" fmla="*/ 83344 w 904875"/>
              <a:gd name="connsiteY11" fmla="*/ 633412 h 1002506"/>
              <a:gd name="connsiteX12" fmla="*/ 83344 w 904875"/>
              <a:gd name="connsiteY12" fmla="*/ 661987 h 1002506"/>
              <a:gd name="connsiteX13" fmla="*/ 126207 w 904875"/>
              <a:gd name="connsiteY13" fmla="*/ 733425 h 1002506"/>
              <a:gd name="connsiteX14" fmla="*/ 140494 w 904875"/>
              <a:gd name="connsiteY14" fmla="*/ 821531 h 1002506"/>
              <a:gd name="connsiteX15" fmla="*/ 169069 w 904875"/>
              <a:gd name="connsiteY15" fmla="*/ 819150 h 1002506"/>
              <a:gd name="connsiteX16" fmla="*/ 202407 w 904875"/>
              <a:gd name="connsiteY16" fmla="*/ 859631 h 1002506"/>
              <a:gd name="connsiteX17" fmla="*/ 228600 w 904875"/>
              <a:gd name="connsiteY17" fmla="*/ 869156 h 1002506"/>
              <a:gd name="connsiteX18" fmla="*/ 228600 w 904875"/>
              <a:gd name="connsiteY18" fmla="*/ 926306 h 1002506"/>
              <a:gd name="connsiteX19" fmla="*/ 257175 w 904875"/>
              <a:gd name="connsiteY19" fmla="*/ 985837 h 1002506"/>
              <a:gd name="connsiteX20" fmla="*/ 290513 w 904875"/>
              <a:gd name="connsiteY20" fmla="*/ 990600 h 1002506"/>
              <a:gd name="connsiteX21" fmla="*/ 357188 w 904875"/>
              <a:gd name="connsiteY21" fmla="*/ 1002506 h 1002506"/>
              <a:gd name="connsiteX22" fmla="*/ 366713 w 904875"/>
              <a:gd name="connsiteY22" fmla="*/ 959644 h 1002506"/>
              <a:gd name="connsiteX23" fmla="*/ 414338 w 904875"/>
              <a:gd name="connsiteY23" fmla="*/ 973931 h 1002506"/>
              <a:gd name="connsiteX24" fmla="*/ 454819 w 904875"/>
              <a:gd name="connsiteY24" fmla="*/ 957262 h 1002506"/>
              <a:gd name="connsiteX25" fmla="*/ 511969 w 904875"/>
              <a:gd name="connsiteY25" fmla="*/ 938212 h 1002506"/>
              <a:gd name="connsiteX26" fmla="*/ 535782 w 904875"/>
              <a:gd name="connsiteY26" fmla="*/ 957262 h 1002506"/>
              <a:gd name="connsiteX27" fmla="*/ 619125 w 904875"/>
              <a:gd name="connsiteY27" fmla="*/ 1002506 h 1002506"/>
              <a:gd name="connsiteX28" fmla="*/ 666750 w 904875"/>
              <a:gd name="connsiteY28" fmla="*/ 969169 h 1002506"/>
              <a:gd name="connsiteX29" fmla="*/ 671513 w 904875"/>
              <a:gd name="connsiteY29" fmla="*/ 942975 h 1002506"/>
              <a:gd name="connsiteX30" fmla="*/ 709613 w 904875"/>
              <a:gd name="connsiteY30" fmla="*/ 942975 h 1002506"/>
              <a:gd name="connsiteX31" fmla="*/ 721519 w 904875"/>
              <a:gd name="connsiteY31" fmla="*/ 983456 h 1002506"/>
              <a:gd name="connsiteX32" fmla="*/ 721519 w 904875"/>
              <a:gd name="connsiteY32" fmla="*/ 983456 h 1002506"/>
              <a:gd name="connsiteX33" fmla="*/ 742950 w 904875"/>
              <a:gd name="connsiteY33" fmla="*/ 945356 h 1002506"/>
              <a:gd name="connsiteX34" fmla="*/ 754857 w 904875"/>
              <a:gd name="connsiteY34" fmla="*/ 933450 h 1002506"/>
              <a:gd name="connsiteX35" fmla="*/ 759619 w 904875"/>
              <a:gd name="connsiteY35" fmla="*/ 904875 h 1002506"/>
              <a:gd name="connsiteX36" fmla="*/ 781050 w 904875"/>
              <a:gd name="connsiteY36" fmla="*/ 902494 h 1002506"/>
              <a:gd name="connsiteX37" fmla="*/ 781050 w 904875"/>
              <a:gd name="connsiteY37" fmla="*/ 902494 h 1002506"/>
              <a:gd name="connsiteX38" fmla="*/ 876300 w 904875"/>
              <a:gd name="connsiteY38" fmla="*/ 900112 h 1002506"/>
              <a:gd name="connsiteX39" fmla="*/ 869157 w 904875"/>
              <a:gd name="connsiteY39" fmla="*/ 881062 h 1002506"/>
              <a:gd name="connsiteX40" fmla="*/ 864394 w 904875"/>
              <a:gd name="connsiteY40" fmla="*/ 854869 h 1002506"/>
              <a:gd name="connsiteX41" fmla="*/ 869157 w 904875"/>
              <a:gd name="connsiteY41" fmla="*/ 847725 h 1002506"/>
              <a:gd name="connsiteX42" fmla="*/ 871538 w 904875"/>
              <a:gd name="connsiteY42" fmla="*/ 840581 h 1002506"/>
              <a:gd name="connsiteX43" fmla="*/ 864394 w 904875"/>
              <a:gd name="connsiteY43" fmla="*/ 826294 h 1002506"/>
              <a:gd name="connsiteX44" fmla="*/ 842963 w 904875"/>
              <a:gd name="connsiteY44" fmla="*/ 804862 h 1002506"/>
              <a:gd name="connsiteX45" fmla="*/ 835819 w 904875"/>
              <a:gd name="connsiteY45" fmla="*/ 797719 h 1002506"/>
              <a:gd name="connsiteX46" fmla="*/ 823913 w 904875"/>
              <a:gd name="connsiteY46" fmla="*/ 785812 h 1002506"/>
              <a:gd name="connsiteX47" fmla="*/ 809625 w 904875"/>
              <a:gd name="connsiteY47" fmla="*/ 781050 h 1002506"/>
              <a:gd name="connsiteX48" fmla="*/ 802482 w 904875"/>
              <a:gd name="connsiteY48" fmla="*/ 776287 h 1002506"/>
              <a:gd name="connsiteX49" fmla="*/ 816769 w 904875"/>
              <a:gd name="connsiteY49" fmla="*/ 733425 h 1002506"/>
              <a:gd name="connsiteX50" fmla="*/ 835819 w 904875"/>
              <a:gd name="connsiteY50" fmla="*/ 719137 h 1002506"/>
              <a:gd name="connsiteX51" fmla="*/ 823913 w 904875"/>
              <a:gd name="connsiteY51" fmla="*/ 654844 h 1002506"/>
              <a:gd name="connsiteX52" fmla="*/ 857250 w 904875"/>
              <a:gd name="connsiteY52" fmla="*/ 650081 h 1002506"/>
              <a:gd name="connsiteX53" fmla="*/ 862013 w 904875"/>
              <a:gd name="connsiteY53" fmla="*/ 602456 h 1002506"/>
              <a:gd name="connsiteX54" fmla="*/ 854869 w 904875"/>
              <a:gd name="connsiteY54" fmla="*/ 554831 h 1002506"/>
              <a:gd name="connsiteX55" fmla="*/ 828675 w 904875"/>
              <a:gd name="connsiteY55" fmla="*/ 531019 h 1002506"/>
              <a:gd name="connsiteX56" fmla="*/ 847725 w 904875"/>
              <a:gd name="connsiteY56" fmla="*/ 502444 h 1002506"/>
              <a:gd name="connsiteX57" fmla="*/ 873919 w 904875"/>
              <a:gd name="connsiteY57" fmla="*/ 509587 h 1002506"/>
              <a:gd name="connsiteX58" fmla="*/ 881063 w 904875"/>
              <a:gd name="connsiteY58" fmla="*/ 471487 h 1002506"/>
              <a:gd name="connsiteX59" fmla="*/ 866775 w 904875"/>
              <a:gd name="connsiteY59" fmla="*/ 450056 h 1002506"/>
              <a:gd name="connsiteX60" fmla="*/ 904875 w 904875"/>
              <a:gd name="connsiteY60" fmla="*/ 438150 h 1002506"/>
              <a:gd name="connsiteX61" fmla="*/ 895350 w 904875"/>
              <a:gd name="connsiteY61" fmla="*/ 392906 h 1002506"/>
              <a:gd name="connsiteX62" fmla="*/ 862013 w 904875"/>
              <a:gd name="connsiteY62" fmla="*/ 419100 h 1002506"/>
              <a:gd name="connsiteX63" fmla="*/ 852488 w 904875"/>
              <a:gd name="connsiteY63" fmla="*/ 397669 h 1002506"/>
              <a:gd name="connsiteX64" fmla="*/ 838200 w 904875"/>
              <a:gd name="connsiteY64" fmla="*/ 361950 h 1002506"/>
              <a:gd name="connsiteX65" fmla="*/ 864394 w 904875"/>
              <a:gd name="connsiteY65" fmla="*/ 338137 h 1002506"/>
              <a:gd name="connsiteX66" fmla="*/ 833438 w 904875"/>
              <a:gd name="connsiteY66" fmla="*/ 307181 h 1002506"/>
              <a:gd name="connsiteX67" fmla="*/ 833438 w 904875"/>
              <a:gd name="connsiteY67" fmla="*/ 307181 h 1002506"/>
              <a:gd name="connsiteX68" fmla="*/ 838200 w 904875"/>
              <a:gd name="connsiteY68" fmla="*/ 266700 h 1002506"/>
              <a:gd name="connsiteX69" fmla="*/ 812007 w 904875"/>
              <a:gd name="connsiteY69" fmla="*/ 233362 h 1002506"/>
              <a:gd name="connsiteX70" fmla="*/ 828675 w 904875"/>
              <a:gd name="connsiteY70" fmla="*/ 216694 h 1002506"/>
              <a:gd name="connsiteX71" fmla="*/ 854869 w 904875"/>
              <a:gd name="connsiteY71" fmla="*/ 235744 h 1002506"/>
              <a:gd name="connsiteX72" fmla="*/ 866775 w 904875"/>
              <a:gd name="connsiteY72" fmla="*/ 204787 h 1002506"/>
              <a:gd name="connsiteX73" fmla="*/ 833438 w 904875"/>
              <a:gd name="connsiteY73" fmla="*/ 188119 h 1002506"/>
              <a:gd name="connsiteX74" fmla="*/ 828675 w 904875"/>
              <a:gd name="connsiteY74" fmla="*/ 161925 h 1002506"/>
              <a:gd name="connsiteX75" fmla="*/ 826294 w 904875"/>
              <a:gd name="connsiteY75" fmla="*/ 123825 h 1002506"/>
              <a:gd name="connsiteX76" fmla="*/ 790575 w 904875"/>
              <a:gd name="connsiteY76" fmla="*/ 138112 h 1002506"/>
              <a:gd name="connsiteX77" fmla="*/ 792957 w 904875"/>
              <a:gd name="connsiteY77" fmla="*/ 107156 h 1002506"/>
              <a:gd name="connsiteX78" fmla="*/ 785813 w 904875"/>
              <a:gd name="connsiteY78" fmla="*/ 64294 h 1002506"/>
              <a:gd name="connsiteX79" fmla="*/ 733425 w 904875"/>
              <a:gd name="connsiteY79" fmla="*/ 54769 h 1002506"/>
              <a:gd name="connsiteX80" fmla="*/ 731044 w 904875"/>
              <a:gd name="connsiteY80" fmla="*/ 23812 h 1002506"/>
              <a:gd name="connsiteX81" fmla="*/ 704850 w 904875"/>
              <a:gd name="connsiteY81" fmla="*/ 0 h 1002506"/>
              <a:gd name="connsiteX82" fmla="*/ 640557 w 904875"/>
              <a:gd name="connsiteY82" fmla="*/ 21431 h 1002506"/>
              <a:gd name="connsiteX83" fmla="*/ 604838 w 904875"/>
              <a:gd name="connsiteY83" fmla="*/ 90487 h 1002506"/>
              <a:gd name="connsiteX84" fmla="*/ 519113 w 904875"/>
              <a:gd name="connsiteY84" fmla="*/ 111919 h 1002506"/>
              <a:gd name="connsiteX85" fmla="*/ 423863 w 904875"/>
              <a:gd name="connsiteY85" fmla="*/ 88106 h 1002506"/>
              <a:gd name="connsiteX86" fmla="*/ 340519 w 904875"/>
              <a:gd name="connsiteY86" fmla="*/ 100012 h 1002506"/>
              <a:gd name="connsiteX87" fmla="*/ 326232 w 904875"/>
              <a:gd name="connsiteY87" fmla="*/ 114300 h 1002506"/>
              <a:gd name="connsiteX88" fmla="*/ 292894 w 904875"/>
              <a:gd name="connsiteY88" fmla="*/ 183356 h 1002506"/>
              <a:gd name="connsiteX89" fmla="*/ 273844 w 904875"/>
              <a:gd name="connsiteY89" fmla="*/ 269081 h 1002506"/>
              <a:gd name="connsiteX90" fmla="*/ 233363 w 904875"/>
              <a:gd name="connsiteY90" fmla="*/ 314325 h 1002506"/>
              <a:gd name="connsiteX91" fmla="*/ 190500 w 904875"/>
              <a:gd name="connsiteY91" fmla="*/ 330994 h 1002506"/>
              <a:gd name="connsiteX92" fmla="*/ 190500 w 904875"/>
              <a:gd name="connsiteY92" fmla="*/ 426244 h 1002506"/>
              <a:gd name="connsiteX93" fmla="*/ 150019 w 904875"/>
              <a:gd name="connsiteY93" fmla="*/ 473869 h 1002506"/>
              <a:gd name="connsiteX0" fmla="*/ 150019 w 904875"/>
              <a:gd name="connsiteY0" fmla="*/ 473869 h 1002506"/>
              <a:gd name="connsiteX1" fmla="*/ 100012 w 904875"/>
              <a:gd name="connsiteY1" fmla="*/ 445294 h 1002506"/>
              <a:gd name="connsiteX2" fmla="*/ 54769 w 904875"/>
              <a:gd name="connsiteY2" fmla="*/ 435769 h 1002506"/>
              <a:gd name="connsiteX3" fmla="*/ 45244 w 904875"/>
              <a:gd name="connsiteY3" fmla="*/ 457200 h 1002506"/>
              <a:gd name="connsiteX4" fmla="*/ 4763 w 904875"/>
              <a:gd name="connsiteY4" fmla="*/ 473869 h 1002506"/>
              <a:gd name="connsiteX5" fmla="*/ 0 w 904875"/>
              <a:gd name="connsiteY5" fmla="*/ 511969 h 1002506"/>
              <a:gd name="connsiteX6" fmla="*/ 50007 w 904875"/>
              <a:gd name="connsiteY6" fmla="*/ 585787 h 1002506"/>
              <a:gd name="connsiteX7" fmla="*/ 76200 w 904875"/>
              <a:gd name="connsiteY7" fmla="*/ 557212 h 1002506"/>
              <a:gd name="connsiteX8" fmla="*/ 159545 w 904875"/>
              <a:gd name="connsiteY8" fmla="*/ 566737 h 1002506"/>
              <a:gd name="connsiteX9" fmla="*/ 166688 w 904875"/>
              <a:gd name="connsiteY9" fmla="*/ 607219 h 1002506"/>
              <a:gd name="connsiteX10" fmla="*/ 138113 w 904875"/>
              <a:gd name="connsiteY10" fmla="*/ 623887 h 1002506"/>
              <a:gd name="connsiteX11" fmla="*/ 83344 w 904875"/>
              <a:gd name="connsiteY11" fmla="*/ 633412 h 1002506"/>
              <a:gd name="connsiteX12" fmla="*/ 83344 w 904875"/>
              <a:gd name="connsiteY12" fmla="*/ 661987 h 1002506"/>
              <a:gd name="connsiteX13" fmla="*/ 126207 w 904875"/>
              <a:gd name="connsiteY13" fmla="*/ 733425 h 1002506"/>
              <a:gd name="connsiteX14" fmla="*/ 140494 w 904875"/>
              <a:gd name="connsiteY14" fmla="*/ 821531 h 1002506"/>
              <a:gd name="connsiteX15" fmla="*/ 169069 w 904875"/>
              <a:gd name="connsiteY15" fmla="*/ 819150 h 1002506"/>
              <a:gd name="connsiteX16" fmla="*/ 202407 w 904875"/>
              <a:gd name="connsiteY16" fmla="*/ 859631 h 1002506"/>
              <a:gd name="connsiteX17" fmla="*/ 228600 w 904875"/>
              <a:gd name="connsiteY17" fmla="*/ 869156 h 1002506"/>
              <a:gd name="connsiteX18" fmla="*/ 228600 w 904875"/>
              <a:gd name="connsiteY18" fmla="*/ 926306 h 1002506"/>
              <a:gd name="connsiteX19" fmla="*/ 257175 w 904875"/>
              <a:gd name="connsiteY19" fmla="*/ 985837 h 1002506"/>
              <a:gd name="connsiteX20" fmla="*/ 290513 w 904875"/>
              <a:gd name="connsiteY20" fmla="*/ 990600 h 1002506"/>
              <a:gd name="connsiteX21" fmla="*/ 357188 w 904875"/>
              <a:gd name="connsiteY21" fmla="*/ 1002506 h 1002506"/>
              <a:gd name="connsiteX22" fmla="*/ 366713 w 904875"/>
              <a:gd name="connsiteY22" fmla="*/ 959644 h 1002506"/>
              <a:gd name="connsiteX23" fmla="*/ 414338 w 904875"/>
              <a:gd name="connsiteY23" fmla="*/ 973931 h 1002506"/>
              <a:gd name="connsiteX24" fmla="*/ 454819 w 904875"/>
              <a:gd name="connsiteY24" fmla="*/ 957262 h 1002506"/>
              <a:gd name="connsiteX25" fmla="*/ 511969 w 904875"/>
              <a:gd name="connsiteY25" fmla="*/ 938212 h 1002506"/>
              <a:gd name="connsiteX26" fmla="*/ 535782 w 904875"/>
              <a:gd name="connsiteY26" fmla="*/ 957262 h 1002506"/>
              <a:gd name="connsiteX27" fmla="*/ 619125 w 904875"/>
              <a:gd name="connsiteY27" fmla="*/ 1002506 h 1002506"/>
              <a:gd name="connsiteX28" fmla="*/ 666750 w 904875"/>
              <a:gd name="connsiteY28" fmla="*/ 969169 h 1002506"/>
              <a:gd name="connsiteX29" fmla="*/ 671513 w 904875"/>
              <a:gd name="connsiteY29" fmla="*/ 942975 h 1002506"/>
              <a:gd name="connsiteX30" fmla="*/ 709613 w 904875"/>
              <a:gd name="connsiteY30" fmla="*/ 942975 h 1002506"/>
              <a:gd name="connsiteX31" fmla="*/ 721519 w 904875"/>
              <a:gd name="connsiteY31" fmla="*/ 983456 h 1002506"/>
              <a:gd name="connsiteX32" fmla="*/ 721519 w 904875"/>
              <a:gd name="connsiteY32" fmla="*/ 983456 h 1002506"/>
              <a:gd name="connsiteX33" fmla="*/ 742950 w 904875"/>
              <a:gd name="connsiteY33" fmla="*/ 945356 h 1002506"/>
              <a:gd name="connsiteX34" fmla="*/ 754857 w 904875"/>
              <a:gd name="connsiteY34" fmla="*/ 933450 h 1002506"/>
              <a:gd name="connsiteX35" fmla="*/ 759619 w 904875"/>
              <a:gd name="connsiteY35" fmla="*/ 904875 h 1002506"/>
              <a:gd name="connsiteX36" fmla="*/ 781050 w 904875"/>
              <a:gd name="connsiteY36" fmla="*/ 902494 h 1002506"/>
              <a:gd name="connsiteX37" fmla="*/ 781050 w 904875"/>
              <a:gd name="connsiteY37" fmla="*/ 902494 h 1002506"/>
              <a:gd name="connsiteX38" fmla="*/ 876300 w 904875"/>
              <a:gd name="connsiteY38" fmla="*/ 900112 h 1002506"/>
              <a:gd name="connsiteX39" fmla="*/ 869157 w 904875"/>
              <a:gd name="connsiteY39" fmla="*/ 881062 h 1002506"/>
              <a:gd name="connsiteX40" fmla="*/ 864394 w 904875"/>
              <a:gd name="connsiteY40" fmla="*/ 854869 h 1002506"/>
              <a:gd name="connsiteX41" fmla="*/ 869157 w 904875"/>
              <a:gd name="connsiteY41" fmla="*/ 847725 h 1002506"/>
              <a:gd name="connsiteX42" fmla="*/ 871538 w 904875"/>
              <a:gd name="connsiteY42" fmla="*/ 840581 h 1002506"/>
              <a:gd name="connsiteX43" fmla="*/ 864394 w 904875"/>
              <a:gd name="connsiteY43" fmla="*/ 826294 h 1002506"/>
              <a:gd name="connsiteX44" fmla="*/ 842963 w 904875"/>
              <a:gd name="connsiteY44" fmla="*/ 804862 h 1002506"/>
              <a:gd name="connsiteX45" fmla="*/ 835819 w 904875"/>
              <a:gd name="connsiteY45" fmla="*/ 797719 h 1002506"/>
              <a:gd name="connsiteX46" fmla="*/ 823913 w 904875"/>
              <a:gd name="connsiteY46" fmla="*/ 785812 h 1002506"/>
              <a:gd name="connsiteX47" fmla="*/ 809625 w 904875"/>
              <a:gd name="connsiteY47" fmla="*/ 781050 h 1002506"/>
              <a:gd name="connsiteX48" fmla="*/ 802482 w 904875"/>
              <a:gd name="connsiteY48" fmla="*/ 776287 h 1002506"/>
              <a:gd name="connsiteX49" fmla="*/ 816769 w 904875"/>
              <a:gd name="connsiteY49" fmla="*/ 733425 h 1002506"/>
              <a:gd name="connsiteX50" fmla="*/ 835819 w 904875"/>
              <a:gd name="connsiteY50" fmla="*/ 719137 h 1002506"/>
              <a:gd name="connsiteX51" fmla="*/ 823913 w 904875"/>
              <a:gd name="connsiteY51" fmla="*/ 654844 h 1002506"/>
              <a:gd name="connsiteX52" fmla="*/ 857250 w 904875"/>
              <a:gd name="connsiteY52" fmla="*/ 650081 h 1002506"/>
              <a:gd name="connsiteX53" fmla="*/ 862013 w 904875"/>
              <a:gd name="connsiteY53" fmla="*/ 602456 h 1002506"/>
              <a:gd name="connsiteX54" fmla="*/ 854869 w 904875"/>
              <a:gd name="connsiteY54" fmla="*/ 554831 h 1002506"/>
              <a:gd name="connsiteX55" fmla="*/ 828675 w 904875"/>
              <a:gd name="connsiteY55" fmla="*/ 531019 h 1002506"/>
              <a:gd name="connsiteX56" fmla="*/ 847725 w 904875"/>
              <a:gd name="connsiteY56" fmla="*/ 502444 h 1002506"/>
              <a:gd name="connsiteX57" fmla="*/ 873919 w 904875"/>
              <a:gd name="connsiteY57" fmla="*/ 509587 h 1002506"/>
              <a:gd name="connsiteX58" fmla="*/ 881063 w 904875"/>
              <a:gd name="connsiteY58" fmla="*/ 471487 h 1002506"/>
              <a:gd name="connsiteX59" fmla="*/ 866775 w 904875"/>
              <a:gd name="connsiteY59" fmla="*/ 450056 h 1002506"/>
              <a:gd name="connsiteX60" fmla="*/ 904875 w 904875"/>
              <a:gd name="connsiteY60" fmla="*/ 438150 h 1002506"/>
              <a:gd name="connsiteX61" fmla="*/ 895350 w 904875"/>
              <a:gd name="connsiteY61" fmla="*/ 392906 h 1002506"/>
              <a:gd name="connsiteX62" fmla="*/ 862013 w 904875"/>
              <a:gd name="connsiteY62" fmla="*/ 419100 h 1002506"/>
              <a:gd name="connsiteX63" fmla="*/ 852488 w 904875"/>
              <a:gd name="connsiteY63" fmla="*/ 397669 h 1002506"/>
              <a:gd name="connsiteX64" fmla="*/ 838200 w 904875"/>
              <a:gd name="connsiteY64" fmla="*/ 361950 h 1002506"/>
              <a:gd name="connsiteX65" fmla="*/ 864394 w 904875"/>
              <a:gd name="connsiteY65" fmla="*/ 338137 h 1002506"/>
              <a:gd name="connsiteX66" fmla="*/ 833438 w 904875"/>
              <a:gd name="connsiteY66" fmla="*/ 307181 h 1002506"/>
              <a:gd name="connsiteX67" fmla="*/ 833438 w 904875"/>
              <a:gd name="connsiteY67" fmla="*/ 307181 h 1002506"/>
              <a:gd name="connsiteX68" fmla="*/ 838200 w 904875"/>
              <a:gd name="connsiteY68" fmla="*/ 266700 h 1002506"/>
              <a:gd name="connsiteX69" fmla="*/ 812007 w 904875"/>
              <a:gd name="connsiteY69" fmla="*/ 233362 h 1002506"/>
              <a:gd name="connsiteX70" fmla="*/ 828675 w 904875"/>
              <a:gd name="connsiteY70" fmla="*/ 216694 h 1002506"/>
              <a:gd name="connsiteX71" fmla="*/ 854869 w 904875"/>
              <a:gd name="connsiteY71" fmla="*/ 235744 h 1002506"/>
              <a:gd name="connsiteX72" fmla="*/ 866775 w 904875"/>
              <a:gd name="connsiteY72" fmla="*/ 204787 h 1002506"/>
              <a:gd name="connsiteX73" fmla="*/ 833438 w 904875"/>
              <a:gd name="connsiteY73" fmla="*/ 188119 h 1002506"/>
              <a:gd name="connsiteX74" fmla="*/ 828675 w 904875"/>
              <a:gd name="connsiteY74" fmla="*/ 161925 h 1002506"/>
              <a:gd name="connsiteX75" fmla="*/ 826294 w 904875"/>
              <a:gd name="connsiteY75" fmla="*/ 123825 h 1002506"/>
              <a:gd name="connsiteX76" fmla="*/ 790575 w 904875"/>
              <a:gd name="connsiteY76" fmla="*/ 138112 h 1002506"/>
              <a:gd name="connsiteX77" fmla="*/ 792957 w 904875"/>
              <a:gd name="connsiteY77" fmla="*/ 107156 h 1002506"/>
              <a:gd name="connsiteX78" fmla="*/ 785813 w 904875"/>
              <a:gd name="connsiteY78" fmla="*/ 64294 h 1002506"/>
              <a:gd name="connsiteX79" fmla="*/ 733425 w 904875"/>
              <a:gd name="connsiteY79" fmla="*/ 54769 h 1002506"/>
              <a:gd name="connsiteX80" fmla="*/ 731044 w 904875"/>
              <a:gd name="connsiteY80" fmla="*/ 23812 h 1002506"/>
              <a:gd name="connsiteX81" fmla="*/ 704850 w 904875"/>
              <a:gd name="connsiteY81" fmla="*/ 0 h 1002506"/>
              <a:gd name="connsiteX82" fmla="*/ 640557 w 904875"/>
              <a:gd name="connsiteY82" fmla="*/ 21431 h 1002506"/>
              <a:gd name="connsiteX83" fmla="*/ 604838 w 904875"/>
              <a:gd name="connsiteY83" fmla="*/ 90487 h 1002506"/>
              <a:gd name="connsiteX84" fmla="*/ 519113 w 904875"/>
              <a:gd name="connsiteY84" fmla="*/ 111919 h 1002506"/>
              <a:gd name="connsiteX85" fmla="*/ 423863 w 904875"/>
              <a:gd name="connsiteY85" fmla="*/ 88106 h 1002506"/>
              <a:gd name="connsiteX86" fmla="*/ 340519 w 904875"/>
              <a:gd name="connsiteY86" fmla="*/ 100012 h 1002506"/>
              <a:gd name="connsiteX87" fmla="*/ 326232 w 904875"/>
              <a:gd name="connsiteY87" fmla="*/ 114300 h 1002506"/>
              <a:gd name="connsiteX88" fmla="*/ 292894 w 904875"/>
              <a:gd name="connsiteY88" fmla="*/ 183356 h 1002506"/>
              <a:gd name="connsiteX89" fmla="*/ 273844 w 904875"/>
              <a:gd name="connsiteY89" fmla="*/ 269081 h 1002506"/>
              <a:gd name="connsiteX90" fmla="*/ 233363 w 904875"/>
              <a:gd name="connsiteY90" fmla="*/ 314325 h 1002506"/>
              <a:gd name="connsiteX91" fmla="*/ 190500 w 904875"/>
              <a:gd name="connsiteY91" fmla="*/ 330994 h 1002506"/>
              <a:gd name="connsiteX92" fmla="*/ 190500 w 904875"/>
              <a:gd name="connsiteY92" fmla="*/ 426244 h 1002506"/>
              <a:gd name="connsiteX93" fmla="*/ 150019 w 904875"/>
              <a:gd name="connsiteY93" fmla="*/ 473869 h 1002506"/>
              <a:gd name="connsiteX0" fmla="*/ 150019 w 904875"/>
              <a:gd name="connsiteY0" fmla="*/ 473869 h 1002506"/>
              <a:gd name="connsiteX1" fmla="*/ 100012 w 904875"/>
              <a:gd name="connsiteY1" fmla="*/ 445294 h 1002506"/>
              <a:gd name="connsiteX2" fmla="*/ 54769 w 904875"/>
              <a:gd name="connsiteY2" fmla="*/ 435769 h 1002506"/>
              <a:gd name="connsiteX3" fmla="*/ 45244 w 904875"/>
              <a:gd name="connsiteY3" fmla="*/ 457200 h 1002506"/>
              <a:gd name="connsiteX4" fmla="*/ 4763 w 904875"/>
              <a:gd name="connsiteY4" fmla="*/ 473869 h 1002506"/>
              <a:gd name="connsiteX5" fmla="*/ 0 w 904875"/>
              <a:gd name="connsiteY5" fmla="*/ 511969 h 1002506"/>
              <a:gd name="connsiteX6" fmla="*/ 50007 w 904875"/>
              <a:gd name="connsiteY6" fmla="*/ 585787 h 1002506"/>
              <a:gd name="connsiteX7" fmla="*/ 76200 w 904875"/>
              <a:gd name="connsiteY7" fmla="*/ 557212 h 1002506"/>
              <a:gd name="connsiteX8" fmla="*/ 159545 w 904875"/>
              <a:gd name="connsiteY8" fmla="*/ 566737 h 1002506"/>
              <a:gd name="connsiteX9" fmla="*/ 166688 w 904875"/>
              <a:gd name="connsiteY9" fmla="*/ 607219 h 1002506"/>
              <a:gd name="connsiteX10" fmla="*/ 138113 w 904875"/>
              <a:gd name="connsiteY10" fmla="*/ 623887 h 1002506"/>
              <a:gd name="connsiteX11" fmla="*/ 83344 w 904875"/>
              <a:gd name="connsiteY11" fmla="*/ 633412 h 1002506"/>
              <a:gd name="connsiteX12" fmla="*/ 83344 w 904875"/>
              <a:gd name="connsiteY12" fmla="*/ 661987 h 1002506"/>
              <a:gd name="connsiteX13" fmla="*/ 126207 w 904875"/>
              <a:gd name="connsiteY13" fmla="*/ 733425 h 1002506"/>
              <a:gd name="connsiteX14" fmla="*/ 140494 w 904875"/>
              <a:gd name="connsiteY14" fmla="*/ 821531 h 1002506"/>
              <a:gd name="connsiteX15" fmla="*/ 169069 w 904875"/>
              <a:gd name="connsiteY15" fmla="*/ 819150 h 1002506"/>
              <a:gd name="connsiteX16" fmla="*/ 202407 w 904875"/>
              <a:gd name="connsiteY16" fmla="*/ 859631 h 1002506"/>
              <a:gd name="connsiteX17" fmla="*/ 228600 w 904875"/>
              <a:gd name="connsiteY17" fmla="*/ 869156 h 1002506"/>
              <a:gd name="connsiteX18" fmla="*/ 228600 w 904875"/>
              <a:gd name="connsiteY18" fmla="*/ 926306 h 1002506"/>
              <a:gd name="connsiteX19" fmla="*/ 257175 w 904875"/>
              <a:gd name="connsiteY19" fmla="*/ 985837 h 1002506"/>
              <a:gd name="connsiteX20" fmla="*/ 290513 w 904875"/>
              <a:gd name="connsiteY20" fmla="*/ 990600 h 1002506"/>
              <a:gd name="connsiteX21" fmla="*/ 357188 w 904875"/>
              <a:gd name="connsiteY21" fmla="*/ 1002506 h 1002506"/>
              <a:gd name="connsiteX22" fmla="*/ 366713 w 904875"/>
              <a:gd name="connsiteY22" fmla="*/ 959644 h 1002506"/>
              <a:gd name="connsiteX23" fmla="*/ 414338 w 904875"/>
              <a:gd name="connsiteY23" fmla="*/ 973931 h 1002506"/>
              <a:gd name="connsiteX24" fmla="*/ 454819 w 904875"/>
              <a:gd name="connsiteY24" fmla="*/ 957262 h 1002506"/>
              <a:gd name="connsiteX25" fmla="*/ 511969 w 904875"/>
              <a:gd name="connsiteY25" fmla="*/ 938212 h 1002506"/>
              <a:gd name="connsiteX26" fmla="*/ 535782 w 904875"/>
              <a:gd name="connsiteY26" fmla="*/ 957262 h 1002506"/>
              <a:gd name="connsiteX27" fmla="*/ 619125 w 904875"/>
              <a:gd name="connsiteY27" fmla="*/ 1002506 h 1002506"/>
              <a:gd name="connsiteX28" fmla="*/ 666750 w 904875"/>
              <a:gd name="connsiteY28" fmla="*/ 969169 h 1002506"/>
              <a:gd name="connsiteX29" fmla="*/ 671513 w 904875"/>
              <a:gd name="connsiteY29" fmla="*/ 942975 h 1002506"/>
              <a:gd name="connsiteX30" fmla="*/ 709613 w 904875"/>
              <a:gd name="connsiteY30" fmla="*/ 942975 h 1002506"/>
              <a:gd name="connsiteX31" fmla="*/ 721519 w 904875"/>
              <a:gd name="connsiteY31" fmla="*/ 983456 h 1002506"/>
              <a:gd name="connsiteX32" fmla="*/ 721519 w 904875"/>
              <a:gd name="connsiteY32" fmla="*/ 983456 h 1002506"/>
              <a:gd name="connsiteX33" fmla="*/ 742950 w 904875"/>
              <a:gd name="connsiteY33" fmla="*/ 945356 h 1002506"/>
              <a:gd name="connsiteX34" fmla="*/ 754857 w 904875"/>
              <a:gd name="connsiteY34" fmla="*/ 933450 h 1002506"/>
              <a:gd name="connsiteX35" fmla="*/ 759619 w 904875"/>
              <a:gd name="connsiteY35" fmla="*/ 904875 h 1002506"/>
              <a:gd name="connsiteX36" fmla="*/ 781050 w 904875"/>
              <a:gd name="connsiteY36" fmla="*/ 902494 h 1002506"/>
              <a:gd name="connsiteX37" fmla="*/ 781050 w 904875"/>
              <a:gd name="connsiteY37" fmla="*/ 902494 h 1002506"/>
              <a:gd name="connsiteX38" fmla="*/ 876300 w 904875"/>
              <a:gd name="connsiteY38" fmla="*/ 900112 h 1002506"/>
              <a:gd name="connsiteX39" fmla="*/ 869157 w 904875"/>
              <a:gd name="connsiteY39" fmla="*/ 881062 h 1002506"/>
              <a:gd name="connsiteX40" fmla="*/ 864394 w 904875"/>
              <a:gd name="connsiteY40" fmla="*/ 854869 h 1002506"/>
              <a:gd name="connsiteX41" fmla="*/ 869157 w 904875"/>
              <a:gd name="connsiteY41" fmla="*/ 847725 h 1002506"/>
              <a:gd name="connsiteX42" fmla="*/ 871538 w 904875"/>
              <a:gd name="connsiteY42" fmla="*/ 840581 h 1002506"/>
              <a:gd name="connsiteX43" fmla="*/ 864394 w 904875"/>
              <a:gd name="connsiteY43" fmla="*/ 826294 h 1002506"/>
              <a:gd name="connsiteX44" fmla="*/ 842963 w 904875"/>
              <a:gd name="connsiteY44" fmla="*/ 804862 h 1002506"/>
              <a:gd name="connsiteX45" fmla="*/ 835819 w 904875"/>
              <a:gd name="connsiteY45" fmla="*/ 797719 h 1002506"/>
              <a:gd name="connsiteX46" fmla="*/ 823913 w 904875"/>
              <a:gd name="connsiteY46" fmla="*/ 785812 h 1002506"/>
              <a:gd name="connsiteX47" fmla="*/ 809625 w 904875"/>
              <a:gd name="connsiteY47" fmla="*/ 781050 h 1002506"/>
              <a:gd name="connsiteX48" fmla="*/ 802482 w 904875"/>
              <a:gd name="connsiteY48" fmla="*/ 776287 h 1002506"/>
              <a:gd name="connsiteX49" fmla="*/ 816769 w 904875"/>
              <a:gd name="connsiteY49" fmla="*/ 733425 h 1002506"/>
              <a:gd name="connsiteX50" fmla="*/ 835819 w 904875"/>
              <a:gd name="connsiteY50" fmla="*/ 719137 h 1002506"/>
              <a:gd name="connsiteX51" fmla="*/ 823913 w 904875"/>
              <a:gd name="connsiteY51" fmla="*/ 654844 h 1002506"/>
              <a:gd name="connsiteX52" fmla="*/ 857250 w 904875"/>
              <a:gd name="connsiteY52" fmla="*/ 650081 h 1002506"/>
              <a:gd name="connsiteX53" fmla="*/ 862013 w 904875"/>
              <a:gd name="connsiteY53" fmla="*/ 602456 h 1002506"/>
              <a:gd name="connsiteX54" fmla="*/ 854869 w 904875"/>
              <a:gd name="connsiteY54" fmla="*/ 554831 h 1002506"/>
              <a:gd name="connsiteX55" fmla="*/ 828675 w 904875"/>
              <a:gd name="connsiteY55" fmla="*/ 531019 h 1002506"/>
              <a:gd name="connsiteX56" fmla="*/ 847725 w 904875"/>
              <a:gd name="connsiteY56" fmla="*/ 502444 h 1002506"/>
              <a:gd name="connsiteX57" fmla="*/ 873919 w 904875"/>
              <a:gd name="connsiteY57" fmla="*/ 509587 h 1002506"/>
              <a:gd name="connsiteX58" fmla="*/ 881063 w 904875"/>
              <a:gd name="connsiteY58" fmla="*/ 471487 h 1002506"/>
              <a:gd name="connsiteX59" fmla="*/ 866775 w 904875"/>
              <a:gd name="connsiteY59" fmla="*/ 450056 h 1002506"/>
              <a:gd name="connsiteX60" fmla="*/ 904875 w 904875"/>
              <a:gd name="connsiteY60" fmla="*/ 438150 h 1002506"/>
              <a:gd name="connsiteX61" fmla="*/ 895350 w 904875"/>
              <a:gd name="connsiteY61" fmla="*/ 392906 h 1002506"/>
              <a:gd name="connsiteX62" fmla="*/ 862013 w 904875"/>
              <a:gd name="connsiteY62" fmla="*/ 419100 h 1002506"/>
              <a:gd name="connsiteX63" fmla="*/ 852488 w 904875"/>
              <a:gd name="connsiteY63" fmla="*/ 397669 h 1002506"/>
              <a:gd name="connsiteX64" fmla="*/ 838200 w 904875"/>
              <a:gd name="connsiteY64" fmla="*/ 361950 h 1002506"/>
              <a:gd name="connsiteX65" fmla="*/ 864394 w 904875"/>
              <a:gd name="connsiteY65" fmla="*/ 338137 h 1002506"/>
              <a:gd name="connsiteX66" fmla="*/ 833438 w 904875"/>
              <a:gd name="connsiteY66" fmla="*/ 307181 h 1002506"/>
              <a:gd name="connsiteX67" fmla="*/ 833438 w 904875"/>
              <a:gd name="connsiteY67" fmla="*/ 307181 h 1002506"/>
              <a:gd name="connsiteX68" fmla="*/ 838200 w 904875"/>
              <a:gd name="connsiteY68" fmla="*/ 266700 h 1002506"/>
              <a:gd name="connsiteX69" fmla="*/ 812007 w 904875"/>
              <a:gd name="connsiteY69" fmla="*/ 233362 h 1002506"/>
              <a:gd name="connsiteX70" fmla="*/ 828675 w 904875"/>
              <a:gd name="connsiteY70" fmla="*/ 216694 h 1002506"/>
              <a:gd name="connsiteX71" fmla="*/ 854869 w 904875"/>
              <a:gd name="connsiteY71" fmla="*/ 235744 h 1002506"/>
              <a:gd name="connsiteX72" fmla="*/ 866775 w 904875"/>
              <a:gd name="connsiteY72" fmla="*/ 204787 h 1002506"/>
              <a:gd name="connsiteX73" fmla="*/ 833438 w 904875"/>
              <a:gd name="connsiteY73" fmla="*/ 188119 h 1002506"/>
              <a:gd name="connsiteX74" fmla="*/ 828675 w 904875"/>
              <a:gd name="connsiteY74" fmla="*/ 161925 h 1002506"/>
              <a:gd name="connsiteX75" fmla="*/ 826294 w 904875"/>
              <a:gd name="connsiteY75" fmla="*/ 123825 h 1002506"/>
              <a:gd name="connsiteX76" fmla="*/ 790575 w 904875"/>
              <a:gd name="connsiteY76" fmla="*/ 138112 h 1002506"/>
              <a:gd name="connsiteX77" fmla="*/ 792957 w 904875"/>
              <a:gd name="connsiteY77" fmla="*/ 107156 h 1002506"/>
              <a:gd name="connsiteX78" fmla="*/ 785813 w 904875"/>
              <a:gd name="connsiteY78" fmla="*/ 64294 h 1002506"/>
              <a:gd name="connsiteX79" fmla="*/ 733425 w 904875"/>
              <a:gd name="connsiteY79" fmla="*/ 54769 h 1002506"/>
              <a:gd name="connsiteX80" fmla="*/ 731044 w 904875"/>
              <a:gd name="connsiteY80" fmla="*/ 23812 h 1002506"/>
              <a:gd name="connsiteX81" fmla="*/ 704850 w 904875"/>
              <a:gd name="connsiteY81" fmla="*/ 0 h 1002506"/>
              <a:gd name="connsiteX82" fmla="*/ 640557 w 904875"/>
              <a:gd name="connsiteY82" fmla="*/ 21431 h 1002506"/>
              <a:gd name="connsiteX83" fmla="*/ 604838 w 904875"/>
              <a:gd name="connsiteY83" fmla="*/ 90487 h 1002506"/>
              <a:gd name="connsiteX84" fmla="*/ 519113 w 904875"/>
              <a:gd name="connsiteY84" fmla="*/ 111919 h 1002506"/>
              <a:gd name="connsiteX85" fmla="*/ 423863 w 904875"/>
              <a:gd name="connsiteY85" fmla="*/ 88106 h 1002506"/>
              <a:gd name="connsiteX86" fmla="*/ 340519 w 904875"/>
              <a:gd name="connsiteY86" fmla="*/ 100012 h 1002506"/>
              <a:gd name="connsiteX87" fmla="*/ 326232 w 904875"/>
              <a:gd name="connsiteY87" fmla="*/ 114300 h 1002506"/>
              <a:gd name="connsiteX88" fmla="*/ 292894 w 904875"/>
              <a:gd name="connsiteY88" fmla="*/ 183356 h 1002506"/>
              <a:gd name="connsiteX89" fmla="*/ 273844 w 904875"/>
              <a:gd name="connsiteY89" fmla="*/ 269081 h 1002506"/>
              <a:gd name="connsiteX90" fmla="*/ 233363 w 904875"/>
              <a:gd name="connsiteY90" fmla="*/ 314325 h 1002506"/>
              <a:gd name="connsiteX91" fmla="*/ 190500 w 904875"/>
              <a:gd name="connsiteY91" fmla="*/ 330994 h 1002506"/>
              <a:gd name="connsiteX92" fmla="*/ 190500 w 904875"/>
              <a:gd name="connsiteY92" fmla="*/ 426244 h 1002506"/>
              <a:gd name="connsiteX93" fmla="*/ 150019 w 904875"/>
              <a:gd name="connsiteY93" fmla="*/ 473869 h 1002506"/>
              <a:gd name="connsiteX0" fmla="*/ 150019 w 904875"/>
              <a:gd name="connsiteY0" fmla="*/ 473869 h 1002506"/>
              <a:gd name="connsiteX1" fmla="*/ 100012 w 904875"/>
              <a:gd name="connsiteY1" fmla="*/ 445294 h 1002506"/>
              <a:gd name="connsiteX2" fmla="*/ 54769 w 904875"/>
              <a:gd name="connsiteY2" fmla="*/ 435769 h 1002506"/>
              <a:gd name="connsiteX3" fmla="*/ 45244 w 904875"/>
              <a:gd name="connsiteY3" fmla="*/ 457200 h 1002506"/>
              <a:gd name="connsiteX4" fmla="*/ 4763 w 904875"/>
              <a:gd name="connsiteY4" fmla="*/ 473869 h 1002506"/>
              <a:gd name="connsiteX5" fmla="*/ 0 w 904875"/>
              <a:gd name="connsiteY5" fmla="*/ 511969 h 1002506"/>
              <a:gd name="connsiteX6" fmla="*/ 50007 w 904875"/>
              <a:gd name="connsiteY6" fmla="*/ 585787 h 1002506"/>
              <a:gd name="connsiteX7" fmla="*/ 76200 w 904875"/>
              <a:gd name="connsiteY7" fmla="*/ 557212 h 1002506"/>
              <a:gd name="connsiteX8" fmla="*/ 159545 w 904875"/>
              <a:gd name="connsiteY8" fmla="*/ 566737 h 1002506"/>
              <a:gd name="connsiteX9" fmla="*/ 166688 w 904875"/>
              <a:gd name="connsiteY9" fmla="*/ 607219 h 1002506"/>
              <a:gd name="connsiteX10" fmla="*/ 138113 w 904875"/>
              <a:gd name="connsiteY10" fmla="*/ 623887 h 1002506"/>
              <a:gd name="connsiteX11" fmla="*/ 83344 w 904875"/>
              <a:gd name="connsiteY11" fmla="*/ 633412 h 1002506"/>
              <a:gd name="connsiteX12" fmla="*/ 83344 w 904875"/>
              <a:gd name="connsiteY12" fmla="*/ 661987 h 1002506"/>
              <a:gd name="connsiteX13" fmla="*/ 126207 w 904875"/>
              <a:gd name="connsiteY13" fmla="*/ 733425 h 1002506"/>
              <a:gd name="connsiteX14" fmla="*/ 140494 w 904875"/>
              <a:gd name="connsiteY14" fmla="*/ 821531 h 1002506"/>
              <a:gd name="connsiteX15" fmla="*/ 169069 w 904875"/>
              <a:gd name="connsiteY15" fmla="*/ 819150 h 1002506"/>
              <a:gd name="connsiteX16" fmla="*/ 202407 w 904875"/>
              <a:gd name="connsiteY16" fmla="*/ 859631 h 1002506"/>
              <a:gd name="connsiteX17" fmla="*/ 228600 w 904875"/>
              <a:gd name="connsiteY17" fmla="*/ 869156 h 1002506"/>
              <a:gd name="connsiteX18" fmla="*/ 228600 w 904875"/>
              <a:gd name="connsiteY18" fmla="*/ 926306 h 1002506"/>
              <a:gd name="connsiteX19" fmla="*/ 257175 w 904875"/>
              <a:gd name="connsiteY19" fmla="*/ 985837 h 1002506"/>
              <a:gd name="connsiteX20" fmla="*/ 290513 w 904875"/>
              <a:gd name="connsiteY20" fmla="*/ 990600 h 1002506"/>
              <a:gd name="connsiteX21" fmla="*/ 357188 w 904875"/>
              <a:gd name="connsiteY21" fmla="*/ 1002506 h 1002506"/>
              <a:gd name="connsiteX22" fmla="*/ 366713 w 904875"/>
              <a:gd name="connsiteY22" fmla="*/ 959644 h 1002506"/>
              <a:gd name="connsiteX23" fmla="*/ 414338 w 904875"/>
              <a:gd name="connsiteY23" fmla="*/ 973931 h 1002506"/>
              <a:gd name="connsiteX24" fmla="*/ 454819 w 904875"/>
              <a:gd name="connsiteY24" fmla="*/ 957262 h 1002506"/>
              <a:gd name="connsiteX25" fmla="*/ 511969 w 904875"/>
              <a:gd name="connsiteY25" fmla="*/ 938212 h 1002506"/>
              <a:gd name="connsiteX26" fmla="*/ 535782 w 904875"/>
              <a:gd name="connsiteY26" fmla="*/ 957262 h 1002506"/>
              <a:gd name="connsiteX27" fmla="*/ 619125 w 904875"/>
              <a:gd name="connsiteY27" fmla="*/ 1002506 h 1002506"/>
              <a:gd name="connsiteX28" fmla="*/ 666750 w 904875"/>
              <a:gd name="connsiteY28" fmla="*/ 969169 h 1002506"/>
              <a:gd name="connsiteX29" fmla="*/ 671513 w 904875"/>
              <a:gd name="connsiteY29" fmla="*/ 942975 h 1002506"/>
              <a:gd name="connsiteX30" fmla="*/ 709613 w 904875"/>
              <a:gd name="connsiteY30" fmla="*/ 942975 h 1002506"/>
              <a:gd name="connsiteX31" fmla="*/ 721519 w 904875"/>
              <a:gd name="connsiteY31" fmla="*/ 983456 h 1002506"/>
              <a:gd name="connsiteX32" fmla="*/ 721519 w 904875"/>
              <a:gd name="connsiteY32" fmla="*/ 983456 h 1002506"/>
              <a:gd name="connsiteX33" fmla="*/ 742950 w 904875"/>
              <a:gd name="connsiteY33" fmla="*/ 945356 h 1002506"/>
              <a:gd name="connsiteX34" fmla="*/ 754857 w 904875"/>
              <a:gd name="connsiteY34" fmla="*/ 933450 h 1002506"/>
              <a:gd name="connsiteX35" fmla="*/ 759619 w 904875"/>
              <a:gd name="connsiteY35" fmla="*/ 904875 h 1002506"/>
              <a:gd name="connsiteX36" fmla="*/ 781050 w 904875"/>
              <a:gd name="connsiteY36" fmla="*/ 902494 h 1002506"/>
              <a:gd name="connsiteX37" fmla="*/ 781050 w 904875"/>
              <a:gd name="connsiteY37" fmla="*/ 902494 h 1002506"/>
              <a:gd name="connsiteX38" fmla="*/ 876300 w 904875"/>
              <a:gd name="connsiteY38" fmla="*/ 900112 h 1002506"/>
              <a:gd name="connsiteX39" fmla="*/ 869157 w 904875"/>
              <a:gd name="connsiteY39" fmla="*/ 881062 h 1002506"/>
              <a:gd name="connsiteX40" fmla="*/ 864394 w 904875"/>
              <a:gd name="connsiteY40" fmla="*/ 854869 h 1002506"/>
              <a:gd name="connsiteX41" fmla="*/ 869157 w 904875"/>
              <a:gd name="connsiteY41" fmla="*/ 847725 h 1002506"/>
              <a:gd name="connsiteX42" fmla="*/ 871538 w 904875"/>
              <a:gd name="connsiteY42" fmla="*/ 840581 h 1002506"/>
              <a:gd name="connsiteX43" fmla="*/ 864394 w 904875"/>
              <a:gd name="connsiteY43" fmla="*/ 826294 h 1002506"/>
              <a:gd name="connsiteX44" fmla="*/ 842963 w 904875"/>
              <a:gd name="connsiteY44" fmla="*/ 804862 h 1002506"/>
              <a:gd name="connsiteX45" fmla="*/ 835819 w 904875"/>
              <a:gd name="connsiteY45" fmla="*/ 797719 h 1002506"/>
              <a:gd name="connsiteX46" fmla="*/ 823913 w 904875"/>
              <a:gd name="connsiteY46" fmla="*/ 785812 h 1002506"/>
              <a:gd name="connsiteX47" fmla="*/ 809625 w 904875"/>
              <a:gd name="connsiteY47" fmla="*/ 781050 h 1002506"/>
              <a:gd name="connsiteX48" fmla="*/ 802482 w 904875"/>
              <a:gd name="connsiteY48" fmla="*/ 776287 h 1002506"/>
              <a:gd name="connsiteX49" fmla="*/ 816769 w 904875"/>
              <a:gd name="connsiteY49" fmla="*/ 733425 h 1002506"/>
              <a:gd name="connsiteX50" fmla="*/ 835819 w 904875"/>
              <a:gd name="connsiteY50" fmla="*/ 719137 h 1002506"/>
              <a:gd name="connsiteX51" fmla="*/ 823913 w 904875"/>
              <a:gd name="connsiteY51" fmla="*/ 654844 h 1002506"/>
              <a:gd name="connsiteX52" fmla="*/ 857250 w 904875"/>
              <a:gd name="connsiteY52" fmla="*/ 650081 h 1002506"/>
              <a:gd name="connsiteX53" fmla="*/ 862013 w 904875"/>
              <a:gd name="connsiteY53" fmla="*/ 602456 h 1002506"/>
              <a:gd name="connsiteX54" fmla="*/ 854869 w 904875"/>
              <a:gd name="connsiteY54" fmla="*/ 554831 h 1002506"/>
              <a:gd name="connsiteX55" fmla="*/ 828675 w 904875"/>
              <a:gd name="connsiteY55" fmla="*/ 531019 h 1002506"/>
              <a:gd name="connsiteX56" fmla="*/ 847725 w 904875"/>
              <a:gd name="connsiteY56" fmla="*/ 502444 h 1002506"/>
              <a:gd name="connsiteX57" fmla="*/ 873919 w 904875"/>
              <a:gd name="connsiteY57" fmla="*/ 509587 h 1002506"/>
              <a:gd name="connsiteX58" fmla="*/ 881063 w 904875"/>
              <a:gd name="connsiteY58" fmla="*/ 471487 h 1002506"/>
              <a:gd name="connsiteX59" fmla="*/ 866775 w 904875"/>
              <a:gd name="connsiteY59" fmla="*/ 450056 h 1002506"/>
              <a:gd name="connsiteX60" fmla="*/ 904875 w 904875"/>
              <a:gd name="connsiteY60" fmla="*/ 438150 h 1002506"/>
              <a:gd name="connsiteX61" fmla="*/ 895350 w 904875"/>
              <a:gd name="connsiteY61" fmla="*/ 392906 h 1002506"/>
              <a:gd name="connsiteX62" fmla="*/ 862013 w 904875"/>
              <a:gd name="connsiteY62" fmla="*/ 419100 h 1002506"/>
              <a:gd name="connsiteX63" fmla="*/ 852488 w 904875"/>
              <a:gd name="connsiteY63" fmla="*/ 397669 h 1002506"/>
              <a:gd name="connsiteX64" fmla="*/ 838200 w 904875"/>
              <a:gd name="connsiteY64" fmla="*/ 361950 h 1002506"/>
              <a:gd name="connsiteX65" fmla="*/ 864394 w 904875"/>
              <a:gd name="connsiteY65" fmla="*/ 338137 h 1002506"/>
              <a:gd name="connsiteX66" fmla="*/ 833438 w 904875"/>
              <a:gd name="connsiteY66" fmla="*/ 307181 h 1002506"/>
              <a:gd name="connsiteX67" fmla="*/ 833438 w 904875"/>
              <a:gd name="connsiteY67" fmla="*/ 307181 h 1002506"/>
              <a:gd name="connsiteX68" fmla="*/ 838200 w 904875"/>
              <a:gd name="connsiteY68" fmla="*/ 266700 h 1002506"/>
              <a:gd name="connsiteX69" fmla="*/ 812007 w 904875"/>
              <a:gd name="connsiteY69" fmla="*/ 233362 h 1002506"/>
              <a:gd name="connsiteX70" fmla="*/ 828675 w 904875"/>
              <a:gd name="connsiteY70" fmla="*/ 216694 h 1002506"/>
              <a:gd name="connsiteX71" fmla="*/ 854869 w 904875"/>
              <a:gd name="connsiteY71" fmla="*/ 235744 h 1002506"/>
              <a:gd name="connsiteX72" fmla="*/ 866775 w 904875"/>
              <a:gd name="connsiteY72" fmla="*/ 204787 h 1002506"/>
              <a:gd name="connsiteX73" fmla="*/ 833438 w 904875"/>
              <a:gd name="connsiteY73" fmla="*/ 188119 h 1002506"/>
              <a:gd name="connsiteX74" fmla="*/ 828675 w 904875"/>
              <a:gd name="connsiteY74" fmla="*/ 161925 h 1002506"/>
              <a:gd name="connsiteX75" fmla="*/ 826294 w 904875"/>
              <a:gd name="connsiteY75" fmla="*/ 123825 h 1002506"/>
              <a:gd name="connsiteX76" fmla="*/ 790575 w 904875"/>
              <a:gd name="connsiteY76" fmla="*/ 138112 h 1002506"/>
              <a:gd name="connsiteX77" fmla="*/ 792957 w 904875"/>
              <a:gd name="connsiteY77" fmla="*/ 107156 h 1002506"/>
              <a:gd name="connsiteX78" fmla="*/ 785813 w 904875"/>
              <a:gd name="connsiteY78" fmla="*/ 64294 h 1002506"/>
              <a:gd name="connsiteX79" fmla="*/ 733425 w 904875"/>
              <a:gd name="connsiteY79" fmla="*/ 54769 h 1002506"/>
              <a:gd name="connsiteX80" fmla="*/ 731044 w 904875"/>
              <a:gd name="connsiteY80" fmla="*/ 23812 h 1002506"/>
              <a:gd name="connsiteX81" fmla="*/ 704850 w 904875"/>
              <a:gd name="connsiteY81" fmla="*/ 0 h 1002506"/>
              <a:gd name="connsiteX82" fmla="*/ 640557 w 904875"/>
              <a:gd name="connsiteY82" fmla="*/ 21431 h 1002506"/>
              <a:gd name="connsiteX83" fmla="*/ 604838 w 904875"/>
              <a:gd name="connsiteY83" fmla="*/ 90487 h 1002506"/>
              <a:gd name="connsiteX84" fmla="*/ 519113 w 904875"/>
              <a:gd name="connsiteY84" fmla="*/ 111919 h 1002506"/>
              <a:gd name="connsiteX85" fmla="*/ 423863 w 904875"/>
              <a:gd name="connsiteY85" fmla="*/ 88106 h 1002506"/>
              <a:gd name="connsiteX86" fmla="*/ 340519 w 904875"/>
              <a:gd name="connsiteY86" fmla="*/ 100012 h 1002506"/>
              <a:gd name="connsiteX87" fmla="*/ 326232 w 904875"/>
              <a:gd name="connsiteY87" fmla="*/ 114300 h 1002506"/>
              <a:gd name="connsiteX88" fmla="*/ 292894 w 904875"/>
              <a:gd name="connsiteY88" fmla="*/ 183356 h 1002506"/>
              <a:gd name="connsiteX89" fmla="*/ 273844 w 904875"/>
              <a:gd name="connsiteY89" fmla="*/ 269081 h 1002506"/>
              <a:gd name="connsiteX90" fmla="*/ 233363 w 904875"/>
              <a:gd name="connsiteY90" fmla="*/ 314325 h 1002506"/>
              <a:gd name="connsiteX91" fmla="*/ 190500 w 904875"/>
              <a:gd name="connsiteY91" fmla="*/ 330994 h 1002506"/>
              <a:gd name="connsiteX92" fmla="*/ 190500 w 904875"/>
              <a:gd name="connsiteY92" fmla="*/ 426244 h 1002506"/>
              <a:gd name="connsiteX93" fmla="*/ 150019 w 904875"/>
              <a:gd name="connsiteY93" fmla="*/ 473869 h 1002506"/>
              <a:gd name="connsiteX0" fmla="*/ 150019 w 904875"/>
              <a:gd name="connsiteY0" fmla="*/ 473869 h 1002506"/>
              <a:gd name="connsiteX1" fmla="*/ 100012 w 904875"/>
              <a:gd name="connsiteY1" fmla="*/ 445294 h 1002506"/>
              <a:gd name="connsiteX2" fmla="*/ 54769 w 904875"/>
              <a:gd name="connsiteY2" fmla="*/ 435769 h 1002506"/>
              <a:gd name="connsiteX3" fmla="*/ 45244 w 904875"/>
              <a:gd name="connsiteY3" fmla="*/ 457200 h 1002506"/>
              <a:gd name="connsiteX4" fmla="*/ 4763 w 904875"/>
              <a:gd name="connsiteY4" fmla="*/ 473869 h 1002506"/>
              <a:gd name="connsiteX5" fmla="*/ 0 w 904875"/>
              <a:gd name="connsiteY5" fmla="*/ 511969 h 1002506"/>
              <a:gd name="connsiteX6" fmla="*/ 50007 w 904875"/>
              <a:gd name="connsiteY6" fmla="*/ 585787 h 1002506"/>
              <a:gd name="connsiteX7" fmla="*/ 76200 w 904875"/>
              <a:gd name="connsiteY7" fmla="*/ 557212 h 1002506"/>
              <a:gd name="connsiteX8" fmla="*/ 159545 w 904875"/>
              <a:gd name="connsiteY8" fmla="*/ 566737 h 1002506"/>
              <a:gd name="connsiteX9" fmla="*/ 166688 w 904875"/>
              <a:gd name="connsiteY9" fmla="*/ 607219 h 1002506"/>
              <a:gd name="connsiteX10" fmla="*/ 138113 w 904875"/>
              <a:gd name="connsiteY10" fmla="*/ 623887 h 1002506"/>
              <a:gd name="connsiteX11" fmla="*/ 83344 w 904875"/>
              <a:gd name="connsiteY11" fmla="*/ 633412 h 1002506"/>
              <a:gd name="connsiteX12" fmla="*/ 83344 w 904875"/>
              <a:gd name="connsiteY12" fmla="*/ 661987 h 1002506"/>
              <a:gd name="connsiteX13" fmla="*/ 126207 w 904875"/>
              <a:gd name="connsiteY13" fmla="*/ 733425 h 1002506"/>
              <a:gd name="connsiteX14" fmla="*/ 140494 w 904875"/>
              <a:gd name="connsiteY14" fmla="*/ 821531 h 1002506"/>
              <a:gd name="connsiteX15" fmla="*/ 169069 w 904875"/>
              <a:gd name="connsiteY15" fmla="*/ 819150 h 1002506"/>
              <a:gd name="connsiteX16" fmla="*/ 202407 w 904875"/>
              <a:gd name="connsiteY16" fmla="*/ 859631 h 1002506"/>
              <a:gd name="connsiteX17" fmla="*/ 228600 w 904875"/>
              <a:gd name="connsiteY17" fmla="*/ 869156 h 1002506"/>
              <a:gd name="connsiteX18" fmla="*/ 228600 w 904875"/>
              <a:gd name="connsiteY18" fmla="*/ 926306 h 1002506"/>
              <a:gd name="connsiteX19" fmla="*/ 257175 w 904875"/>
              <a:gd name="connsiteY19" fmla="*/ 985837 h 1002506"/>
              <a:gd name="connsiteX20" fmla="*/ 290513 w 904875"/>
              <a:gd name="connsiteY20" fmla="*/ 990600 h 1002506"/>
              <a:gd name="connsiteX21" fmla="*/ 357188 w 904875"/>
              <a:gd name="connsiteY21" fmla="*/ 1002506 h 1002506"/>
              <a:gd name="connsiteX22" fmla="*/ 366713 w 904875"/>
              <a:gd name="connsiteY22" fmla="*/ 959644 h 1002506"/>
              <a:gd name="connsiteX23" fmla="*/ 414338 w 904875"/>
              <a:gd name="connsiteY23" fmla="*/ 973931 h 1002506"/>
              <a:gd name="connsiteX24" fmla="*/ 454819 w 904875"/>
              <a:gd name="connsiteY24" fmla="*/ 957262 h 1002506"/>
              <a:gd name="connsiteX25" fmla="*/ 511969 w 904875"/>
              <a:gd name="connsiteY25" fmla="*/ 938212 h 1002506"/>
              <a:gd name="connsiteX26" fmla="*/ 535782 w 904875"/>
              <a:gd name="connsiteY26" fmla="*/ 957262 h 1002506"/>
              <a:gd name="connsiteX27" fmla="*/ 619125 w 904875"/>
              <a:gd name="connsiteY27" fmla="*/ 1002506 h 1002506"/>
              <a:gd name="connsiteX28" fmla="*/ 666750 w 904875"/>
              <a:gd name="connsiteY28" fmla="*/ 969169 h 1002506"/>
              <a:gd name="connsiteX29" fmla="*/ 671513 w 904875"/>
              <a:gd name="connsiteY29" fmla="*/ 942975 h 1002506"/>
              <a:gd name="connsiteX30" fmla="*/ 709613 w 904875"/>
              <a:gd name="connsiteY30" fmla="*/ 942975 h 1002506"/>
              <a:gd name="connsiteX31" fmla="*/ 721519 w 904875"/>
              <a:gd name="connsiteY31" fmla="*/ 983456 h 1002506"/>
              <a:gd name="connsiteX32" fmla="*/ 721519 w 904875"/>
              <a:gd name="connsiteY32" fmla="*/ 983456 h 1002506"/>
              <a:gd name="connsiteX33" fmla="*/ 742950 w 904875"/>
              <a:gd name="connsiteY33" fmla="*/ 945356 h 1002506"/>
              <a:gd name="connsiteX34" fmla="*/ 754857 w 904875"/>
              <a:gd name="connsiteY34" fmla="*/ 933450 h 1002506"/>
              <a:gd name="connsiteX35" fmla="*/ 759619 w 904875"/>
              <a:gd name="connsiteY35" fmla="*/ 904875 h 1002506"/>
              <a:gd name="connsiteX36" fmla="*/ 781050 w 904875"/>
              <a:gd name="connsiteY36" fmla="*/ 902494 h 1002506"/>
              <a:gd name="connsiteX37" fmla="*/ 781050 w 904875"/>
              <a:gd name="connsiteY37" fmla="*/ 902494 h 1002506"/>
              <a:gd name="connsiteX38" fmla="*/ 876300 w 904875"/>
              <a:gd name="connsiteY38" fmla="*/ 900112 h 1002506"/>
              <a:gd name="connsiteX39" fmla="*/ 869157 w 904875"/>
              <a:gd name="connsiteY39" fmla="*/ 881062 h 1002506"/>
              <a:gd name="connsiteX40" fmla="*/ 864394 w 904875"/>
              <a:gd name="connsiteY40" fmla="*/ 854869 h 1002506"/>
              <a:gd name="connsiteX41" fmla="*/ 869157 w 904875"/>
              <a:gd name="connsiteY41" fmla="*/ 847725 h 1002506"/>
              <a:gd name="connsiteX42" fmla="*/ 871538 w 904875"/>
              <a:gd name="connsiteY42" fmla="*/ 840581 h 1002506"/>
              <a:gd name="connsiteX43" fmla="*/ 864394 w 904875"/>
              <a:gd name="connsiteY43" fmla="*/ 826294 h 1002506"/>
              <a:gd name="connsiteX44" fmla="*/ 842963 w 904875"/>
              <a:gd name="connsiteY44" fmla="*/ 804862 h 1002506"/>
              <a:gd name="connsiteX45" fmla="*/ 835819 w 904875"/>
              <a:gd name="connsiteY45" fmla="*/ 797719 h 1002506"/>
              <a:gd name="connsiteX46" fmla="*/ 823913 w 904875"/>
              <a:gd name="connsiteY46" fmla="*/ 785812 h 1002506"/>
              <a:gd name="connsiteX47" fmla="*/ 809625 w 904875"/>
              <a:gd name="connsiteY47" fmla="*/ 781050 h 1002506"/>
              <a:gd name="connsiteX48" fmla="*/ 802482 w 904875"/>
              <a:gd name="connsiteY48" fmla="*/ 776287 h 1002506"/>
              <a:gd name="connsiteX49" fmla="*/ 816769 w 904875"/>
              <a:gd name="connsiteY49" fmla="*/ 733425 h 1002506"/>
              <a:gd name="connsiteX50" fmla="*/ 835819 w 904875"/>
              <a:gd name="connsiteY50" fmla="*/ 719137 h 1002506"/>
              <a:gd name="connsiteX51" fmla="*/ 823913 w 904875"/>
              <a:gd name="connsiteY51" fmla="*/ 654844 h 1002506"/>
              <a:gd name="connsiteX52" fmla="*/ 857250 w 904875"/>
              <a:gd name="connsiteY52" fmla="*/ 650081 h 1002506"/>
              <a:gd name="connsiteX53" fmla="*/ 862013 w 904875"/>
              <a:gd name="connsiteY53" fmla="*/ 602456 h 1002506"/>
              <a:gd name="connsiteX54" fmla="*/ 854869 w 904875"/>
              <a:gd name="connsiteY54" fmla="*/ 554831 h 1002506"/>
              <a:gd name="connsiteX55" fmla="*/ 828675 w 904875"/>
              <a:gd name="connsiteY55" fmla="*/ 531019 h 1002506"/>
              <a:gd name="connsiteX56" fmla="*/ 847725 w 904875"/>
              <a:gd name="connsiteY56" fmla="*/ 502444 h 1002506"/>
              <a:gd name="connsiteX57" fmla="*/ 873919 w 904875"/>
              <a:gd name="connsiteY57" fmla="*/ 509587 h 1002506"/>
              <a:gd name="connsiteX58" fmla="*/ 881063 w 904875"/>
              <a:gd name="connsiteY58" fmla="*/ 471487 h 1002506"/>
              <a:gd name="connsiteX59" fmla="*/ 866775 w 904875"/>
              <a:gd name="connsiteY59" fmla="*/ 450056 h 1002506"/>
              <a:gd name="connsiteX60" fmla="*/ 904875 w 904875"/>
              <a:gd name="connsiteY60" fmla="*/ 438150 h 1002506"/>
              <a:gd name="connsiteX61" fmla="*/ 895350 w 904875"/>
              <a:gd name="connsiteY61" fmla="*/ 392906 h 1002506"/>
              <a:gd name="connsiteX62" fmla="*/ 862013 w 904875"/>
              <a:gd name="connsiteY62" fmla="*/ 419100 h 1002506"/>
              <a:gd name="connsiteX63" fmla="*/ 852488 w 904875"/>
              <a:gd name="connsiteY63" fmla="*/ 397669 h 1002506"/>
              <a:gd name="connsiteX64" fmla="*/ 838200 w 904875"/>
              <a:gd name="connsiteY64" fmla="*/ 361950 h 1002506"/>
              <a:gd name="connsiteX65" fmla="*/ 864394 w 904875"/>
              <a:gd name="connsiteY65" fmla="*/ 338137 h 1002506"/>
              <a:gd name="connsiteX66" fmla="*/ 833438 w 904875"/>
              <a:gd name="connsiteY66" fmla="*/ 307181 h 1002506"/>
              <a:gd name="connsiteX67" fmla="*/ 833438 w 904875"/>
              <a:gd name="connsiteY67" fmla="*/ 307181 h 1002506"/>
              <a:gd name="connsiteX68" fmla="*/ 838200 w 904875"/>
              <a:gd name="connsiteY68" fmla="*/ 266700 h 1002506"/>
              <a:gd name="connsiteX69" fmla="*/ 812007 w 904875"/>
              <a:gd name="connsiteY69" fmla="*/ 233362 h 1002506"/>
              <a:gd name="connsiteX70" fmla="*/ 828675 w 904875"/>
              <a:gd name="connsiteY70" fmla="*/ 216694 h 1002506"/>
              <a:gd name="connsiteX71" fmla="*/ 854869 w 904875"/>
              <a:gd name="connsiteY71" fmla="*/ 235744 h 1002506"/>
              <a:gd name="connsiteX72" fmla="*/ 866775 w 904875"/>
              <a:gd name="connsiteY72" fmla="*/ 204787 h 1002506"/>
              <a:gd name="connsiteX73" fmla="*/ 833438 w 904875"/>
              <a:gd name="connsiteY73" fmla="*/ 188119 h 1002506"/>
              <a:gd name="connsiteX74" fmla="*/ 828675 w 904875"/>
              <a:gd name="connsiteY74" fmla="*/ 161925 h 1002506"/>
              <a:gd name="connsiteX75" fmla="*/ 826294 w 904875"/>
              <a:gd name="connsiteY75" fmla="*/ 123825 h 1002506"/>
              <a:gd name="connsiteX76" fmla="*/ 790575 w 904875"/>
              <a:gd name="connsiteY76" fmla="*/ 138112 h 1002506"/>
              <a:gd name="connsiteX77" fmla="*/ 792957 w 904875"/>
              <a:gd name="connsiteY77" fmla="*/ 107156 h 1002506"/>
              <a:gd name="connsiteX78" fmla="*/ 785813 w 904875"/>
              <a:gd name="connsiteY78" fmla="*/ 64294 h 1002506"/>
              <a:gd name="connsiteX79" fmla="*/ 733425 w 904875"/>
              <a:gd name="connsiteY79" fmla="*/ 54769 h 1002506"/>
              <a:gd name="connsiteX80" fmla="*/ 731044 w 904875"/>
              <a:gd name="connsiteY80" fmla="*/ 23812 h 1002506"/>
              <a:gd name="connsiteX81" fmla="*/ 704850 w 904875"/>
              <a:gd name="connsiteY81" fmla="*/ 0 h 1002506"/>
              <a:gd name="connsiteX82" fmla="*/ 640557 w 904875"/>
              <a:gd name="connsiteY82" fmla="*/ 21431 h 1002506"/>
              <a:gd name="connsiteX83" fmla="*/ 604838 w 904875"/>
              <a:gd name="connsiteY83" fmla="*/ 90487 h 1002506"/>
              <a:gd name="connsiteX84" fmla="*/ 519113 w 904875"/>
              <a:gd name="connsiteY84" fmla="*/ 111919 h 1002506"/>
              <a:gd name="connsiteX85" fmla="*/ 423863 w 904875"/>
              <a:gd name="connsiteY85" fmla="*/ 88106 h 1002506"/>
              <a:gd name="connsiteX86" fmla="*/ 340519 w 904875"/>
              <a:gd name="connsiteY86" fmla="*/ 100012 h 1002506"/>
              <a:gd name="connsiteX87" fmla="*/ 326232 w 904875"/>
              <a:gd name="connsiteY87" fmla="*/ 114300 h 1002506"/>
              <a:gd name="connsiteX88" fmla="*/ 292894 w 904875"/>
              <a:gd name="connsiteY88" fmla="*/ 183356 h 1002506"/>
              <a:gd name="connsiteX89" fmla="*/ 273844 w 904875"/>
              <a:gd name="connsiteY89" fmla="*/ 269081 h 1002506"/>
              <a:gd name="connsiteX90" fmla="*/ 233363 w 904875"/>
              <a:gd name="connsiteY90" fmla="*/ 314325 h 1002506"/>
              <a:gd name="connsiteX91" fmla="*/ 190500 w 904875"/>
              <a:gd name="connsiteY91" fmla="*/ 330994 h 1002506"/>
              <a:gd name="connsiteX92" fmla="*/ 190500 w 904875"/>
              <a:gd name="connsiteY92" fmla="*/ 426244 h 1002506"/>
              <a:gd name="connsiteX93" fmla="*/ 150019 w 904875"/>
              <a:gd name="connsiteY93" fmla="*/ 473869 h 1002506"/>
              <a:gd name="connsiteX0" fmla="*/ 150019 w 904875"/>
              <a:gd name="connsiteY0" fmla="*/ 473869 h 1002506"/>
              <a:gd name="connsiteX1" fmla="*/ 100012 w 904875"/>
              <a:gd name="connsiteY1" fmla="*/ 445294 h 1002506"/>
              <a:gd name="connsiteX2" fmla="*/ 54769 w 904875"/>
              <a:gd name="connsiteY2" fmla="*/ 435769 h 1002506"/>
              <a:gd name="connsiteX3" fmla="*/ 45244 w 904875"/>
              <a:gd name="connsiteY3" fmla="*/ 457200 h 1002506"/>
              <a:gd name="connsiteX4" fmla="*/ 4763 w 904875"/>
              <a:gd name="connsiteY4" fmla="*/ 473869 h 1002506"/>
              <a:gd name="connsiteX5" fmla="*/ 0 w 904875"/>
              <a:gd name="connsiteY5" fmla="*/ 511969 h 1002506"/>
              <a:gd name="connsiteX6" fmla="*/ 50007 w 904875"/>
              <a:gd name="connsiteY6" fmla="*/ 585787 h 1002506"/>
              <a:gd name="connsiteX7" fmla="*/ 76200 w 904875"/>
              <a:gd name="connsiteY7" fmla="*/ 557212 h 1002506"/>
              <a:gd name="connsiteX8" fmla="*/ 159545 w 904875"/>
              <a:gd name="connsiteY8" fmla="*/ 566737 h 1002506"/>
              <a:gd name="connsiteX9" fmla="*/ 166688 w 904875"/>
              <a:gd name="connsiteY9" fmla="*/ 607219 h 1002506"/>
              <a:gd name="connsiteX10" fmla="*/ 138113 w 904875"/>
              <a:gd name="connsiteY10" fmla="*/ 623887 h 1002506"/>
              <a:gd name="connsiteX11" fmla="*/ 83344 w 904875"/>
              <a:gd name="connsiteY11" fmla="*/ 633412 h 1002506"/>
              <a:gd name="connsiteX12" fmla="*/ 83344 w 904875"/>
              <a:gd name="connsiteY12" fmla="*/ 661987 h 1002506"/>
              <a:gd name="connsiteX13" fmla="*/ 126207 w 904875"/>
              <a:gd name="connsiteY13" fmla="*/ 733425 h 1002506"/>
              <a:gd name="connsiteX14" fmla="*/ 140494 w 904875"/>
              <a:gd name="connsiteY14" fmla="*/ 821531 h 1002506"/>
              <a:gd name="connsiteX15" fmla="*/ 169069 w 904875"/>
              <a:gd name="connsiteY15" fmla="*/ 819150 h 1002506"/>
              <a:gd name="connsiteX16" fmla="*/ 202407 w 904875"/>
              <a:gd name="connsiteY16" fmla="*/ 859631 h 1002506"/>
              <a:gd name="connsiteX17" fmla="*/ 228600 w 904875"/>
              <a:gd name="connsiteY17" fmla="*/ 869156 h 1002506"/>
              <a:gd name="connsiteX18" fmla="*/ 228600 w 904875"/>
              <a:gd name="connsiteY18" fmla="*/ 926306 h 1002506"/>
              <a:gd name="connsiteX19" fmla="*/ 257175 w 904875"/>
              <a:gd name="connsiteY19" fmla="*/ 985837 h 1002506"/>
              <a:gd name="connsiteX20" fmla="*/ 290513 w 904875"/>
              <a:gd name="connsiteY20" fmla="*/ 990600 h 1002506"/>
              <a:gd name="connsiteX21" fmla="*/ 357188 w 904875"/>
              <a:gd name="connsiteY21" fmla="*/ 1002506 h 1002506"/>
              <a:gd name="connsiteX22" fmla="*/ 366713 w 904875"/>
              <a:gd name="connsiteY22" fmla="*/ 959644 h 1002506"/>
              <a:gd name="connsiteX23" fmla="*/ 414338 w 904875"/>
              <a:gd name="connsiteY23" fmla="*/ 973931 h 1002506"/>
              <a:gd name="connsiteX24" fmla="*/ 454819 w 904875"/>
              <a:gd name="connsiteY24" fmla="*/ 957262 h 1002506"/>
              <a:gd name="connsiteX25" fmla="*/ 511969 w 904875"/>
              <a:gd name="connsiteY25" fmla="*/ 938212 h 1002506"/>
              <a:gd name="connsiteX26" fmla="*/ 535782 w 904875"/>
              <a:gd name="connsiteY26" fmla="*/ 957262 h 1002506"/>
              <a:gd name="connsiteX27" fmla="*/ 619125 w 904875"/>
              <a:gd name="connsiteY27" fmla="*/ 1002506 h 1002506"/>
              <a:gd name="connsiteX28" fmla="*/ 666750 w 904875"/>
              <a:gd name="connsiteY28" fmla="*/ 969169 h 1002506"/>
              <a:gd name="connsiteX29" fmla="*/ 671513 w 904875"/>
              <a:gd name="connsiteY29" fmla="*/ 942975 h 1002506"/>
              <a:gd name="connsiteX30" fmla="*/ 709613 w 904875"/>
              <a:gd name="connsiteY30" fmla="*/ 942975 h 1002506"/>
              <a:gd name="connsiteX31" fmla="*/ 721519 w 904875"/>
              <a:gd name="connsiteY31" fmla="*/ 983456 h 1002506"/>
              <a:gd name="connsiteX32" fmla="*/ 721519 w 904875"/>
              <a:gd name="connsiteY32" fmla="*/ 983456 h 1002506"/>
              <a:gd name="connsiteX33" fmla="*/ 742950 w 904875"/>
              <a:gd name="connsiteY33" fmla="*/ 945356 h 1002506"/>
              <a:gd name="connsiteX34" fmla="*/ 754857 w 904875"/>
              <a:gd name="connsiteY34" fmla="*/ 933450 h 1002506"/>
              <a:gd name="connsiteX35" fmla="*/ 759619 w 904875"/>
              <a:gd name="connsiteY35" fmla="*/ 904875 h 1002506"/>
              <a:gd name="connsiteX36" fmla="*/ 781050 w 904875"/>
              <a:gd name="connsiteY36" fmla="*/ 902494 h 1002506"/>
              <a:gd name="connsiteX37" fmla="*/ 781050 w 904875"/>
              <a:gd name="connsiteY37" fmla="*/ 902494 h 1002506"/>
              <a:gd name="connsiteX38" fmla="*/ 876300 w 904875"/>
              <a:gd name="connsiteY38" fmla="*/ 900112 h 1002506"/>
              <a:gd name="connsiteX39" fmla="*/ 869157 w 904875"/>
              <a:gd name="connsiteY39" fmla="*/ 881062 h 1002506"/>
              <a:gd name="connsiteX40" fmla="*/ 864394 w 904875"/>
              <a:gd name="connsiteY40" fmla="*/ 854869 h 1002506"/>
              <a:gd name="connsiteX41" fmla="*/ 869157 w 904875"/>
              <a:gd name="connsiteY41" fmla="*/ 847725 h 1002506"/>
              <a:gd name="connsiteX42" fmla="*/ 871538 w 904875"/>
              <a:gd name="connsiteY42" fmla="*/ 840581 h 1002506"/>
              <a:gd name="connsiteX43" fmla="*/ 864394 w 904875"/>
              <a:gd name="connsiteY43" fmla="*/ 826294 h 1002506"/>
              <a:gd name="connsiteX44" fmla="*/ 842963 w 904875"/>
              <a:gd name="connsiteY44" fmla="*/ 804862 h 1002506"/>
              <a:gd name="connsiteX45" fmla="*/ 835819 w 904875"/>
              <a:gd name="connsiteY45" fmla="*/ 797719 h 1002506"/>
              <a:gd name="connsiteX46" fmla="*/ 823913 w 904875"/>
              <a:gd name="connsiteY46" fmla="*/ 785812 h 1002506"/>
              <a:gd name="connsiteX47" fmla="*/ 809625 w 904875"/>
              <a:gd name="connsiteY47" fmla="*/ 781050 h 1002506"/>
              <a:gd name="connsiteX48" fmla="*/ 802482 w 904875"/>
              <a:gd name="connsiteY48" fmla="*/ 776287 h 1002506"/>
              <a:gd name="connsiteX49" fmla="*/ 816769 w 904875"/>
              <a:gd name="connsiteY49" fmla="*/ 733425 h 1002506"/>
              <a:gd name="connsiteX50" fmla="*/ 835819 w 904875"/>
              <a:gd name="connsiteY50" fmla="*/ 719137 h 1002506"/>
              <a:gd name="connsiteX51" fmla="*/ 823913 w 904875"/>
              <a:gd name="connsiteY51" fmla="*/ 654844 h 1002506"/>
              <a:gd name="connsiteX52" fmla="*/ 857250 w 904875"/>
              <a:gd name="connsiteY52" fmla="*/ 650081 h 1002506"/>
              <a:gd name="connsiteX53" fmla="*/ 862013 w 904875"/>
              <a:gd name="connsiteY53" fmla="*/ 602456 h 1002506"/>
              <a:gd name="connsiteX54" fmla="*/ 854869 w 904875"/>
              <a:gd name="connsiteY54" fmla="*/ 554831 h 1002506"/>
              <a:gd name="connsiteX55" fmla="*/ 828675 w 904875"/>
              <a:gd name="connsiteY55" fmla="*/ 531019 h 1002506"/>
              <a:gd name="connsiteX56" fmla="*/ 847725 w 904875"/>
              <a:gd name="connsiteY56" fmla="*/ 502444 h 1002506"/>
              <a:gd name="connsiteX57" fmla="*/ 873919 w 904875"/>
              <a:gd name="connsiteY57" fmla="*/ 509587 h 1002506"/>
              <a:gd name="connsiteX58" fmla="*/ 881063 w 904875"/>
              <a:gd name="connsiteY58" fmla="*/ 471487 h 1002506"/>
              <a:gd name="connsiteX59" fmla="*/ 866775 w 904875"/>
              <a:gd name="connsiteY59" fmla="*/ 450056 h 1002506"/>
              <a:gd name="connsiteX60" fmla="*/ 904875 w 904875"/>
              <a:gd name="connsiteY60" fmla="*/ 438150 h 1002506"/>
              <a:gd name="connsiteX61" fmla="*/ 895350 w 904875"/>
              <a:gd name="connsiteY61" fmla="*/ 392906 h 1002506"/>
              <a:gd name="connsiteX62" fmla="*/ 862013 w 904875"/>
              <a:gd name="connsiteY62" fmla="*/ 419100 h 1002506"/>
              <a:gd name="connsiteX63" fmla="*/ 852488 w 904875"/>
              <a:gd name="connsiteY63" fmla="*/ 397669 h 1002506"/>
              <a:gd name="connsiteX64" fmla="*/ 838200 w 904875"/>
              <a:gd name="connsiteY64" fmla="*/ 361950 h 1002506"/>
              <a:gd name="connsiteX65" fmla="*/ 864394 w 904875"/>
              <a:gd name="connsiteY65" fmla="*/ 338137 h 1002506"/>
              <a:gd name="connsiteX66" fmla="*/ 833438 w 904875"/>
              <a:gd name="connsiteY66" fmla="*/ 307181 h 1002506"/>
              <a:gd name="connsiteX67" fmla="*/ 833438 w 904875"/>
              <a:gd name="connsiteY67" fmla="*/ 307181 h 1002506"/>
              <a:gd name="connsiteX68" fmla="*/ 838200 w 904875"/>
              <a:gd name="connsiteY68" fmla="*/ 266700 h 1002506"/>
              <a:gd name="connsiteX69" fmla="*/ 812007 w 904875"/>
              <a:gd name="connsiteY69" fmla="*/ 233362 h 1002506"/>
              <a:gd name="connsiteX70" fmla="*/ 828675 w 904875"/>
              <a:gd name="connsiteY70" fmla="*/ 216694 h 1002506"/>
              <a:gd name="connsiteX71" fmla="*/ 854869 w 904875"/>
              <a:gd name="connsiteY71" fmla="*/ 235744 h 1002506"/>
              <a:gd name="connsiteX72" fmla="*/ 866775 w 904875"/>
              <a:gd name="connsiteY72" fmla="*/ 204787 h 1002506"/>
              <a:gd name="connsiteX73" fmla="*/ 833438 w 904875"/>
              <a:gd name="connsiteY73" fmla="*/ 188119 h 1002506"/>
              <a:gd name="connsiteX74" fmla="*/ 828675 w 904875"/>
              <a:gd name="connsiteY74" fmla="*/ 161925 h 1002506"/>
              <a:gd name="connsiteX75" fmla="*/ 826294 w 904875"/>
              <a:gd name="connsiteY75" fmla="*/ 123825 h 1002506"/>
              <a:gd name="connsiteX76" fmla="*/ 790575 w 904875"/>
              <a:gd name="connsiteY76" fmla="*/ 138112 h 1002506"/>
              <a:gd name="connsiteX77" fmla="*/ 792957 w 904875"/>
              <a:gd name="connsiteY77" fmla="*/ 107156 h 1002506"/>
              <a:gd name="connsiteX78" fmla="*/ 785813 w 904875"/>
              <a:gd name="connsiteY78" fmla="*/ 64294 h 1002506"/>
              <a:gd name="connsiteX79" fmla="*/ 733425 w 904875"/>
              <a:gd name="connsiteY79" fmla="*/ 54769 h 1002506"/>
              <a:gd name="connsiteX80" fmla="*/ 731044 w 904875"/>
              <a:gd name="connsiteY80" fmla="*/ 23812 h 1002506"/>
              <a:gd name="connsiteX81" fmla="*/ 704850 w 904875"/>
              <a:gd name="connsiteY81" fmla="*/ 0 h 1002506"/>
              <a:gd name="connsiteX82" fmla="*/ 640557 w 904875"/>
              <a:gd name="connsiteY82" fmla="*/ 21431 h 1002506"/>
              <a:gd name="connsiteX83" fmla="*/ 604838 w 904875"/>
              <a:gd name="connsiteY83" fmla="*/ 90487 h 1002506"/>
              <a:gd name="connsiteX84" fmla="*/ 519113 w 904875"/>
              <a:gd name="connsiteY84" fmla="*/ 111919 h 1002506"/>
              <a:gd name="connsiteX85" fmla="*/ 423863 w 904875"/>
              <a:gd name="connsiteY85" fmla="*/ 88106 h 1002506"/>
              <a:gd name="connsiteX86" fmla="*/ 340519 w 904875"/>
              <a:gd name="connsiteY86" fmla="*/ 100012 h 1002506"/>
              <a:gd name="connsiteX87" fmla="*/ 326232 w 904875"/>
              <a:gd name="connsiteY87" fmla="*/ 114300 h 1002506"/>
              <a:gd name="connsiteX88" fmla="*/ 292894 w 904875"/>
              <a:gd name="connsiteY88" fmla="*/ 183356 h 1002506"/>
              <a:gd name="connsiteX89" fmla="*/ 273844 w 904875"/>
              <a:gd name="connsiteY89" fmla="*/ 269081 h 1002506"/>
              <a:gd name="connsiteX90" fmla="*/ 233363 w 904875"/>
              <a:gd name="connsiteY90" fmla="*/ 314325 h 1002506"/>
              <a:gd name="connsiteX91" fmla="*/ 190500 w 904875"/>
              <a:gd name="connsiteY91" fmla="*/ 330994 h 1002506"/>
              <a:gd name="connsiteX92" fmla="*/ 190500 w 904875"/>
              <a:gd name="connsiteY92" fmla="*/ 426244 h 1002506"/>
              <a:gd name="connsiteX93" fmla="*/ 150019 w 904875"/>
              <a:gd name="connsiteY93" fmla="*/ 473869 h 1002506"/>
              <a:gd name="connsiteX0" fmla="*/ 150019 w 904875"/>
              <a:gd name="connsiteY0" fmla="*/ 473869 h 1002506"/>
              <a:gd name="connsiteX1" fmla="*/ 100012 w 904875"/>
              <a:gd name="connsiteY1" fmla="*/ 445294 h 1002506"/>
              <a:gd name="connsiteX2" fmla="*/ 54769 w 904875"/>
              <a:gd name="connsiteY2" fmla="*/ 435769 h 1002506"/>
              <a:gd name="connsiteX3" fmla="*/ 45244 w 904875"/>
              <a:gd name="connsiteY3" fmla="*/ 457200 h 1002506"/>
              <a:gd name="connsiteX4" fmla="*/ 4763 w 904875"/>
              <a:gd name="connsiteY4" fmla="*/ 473869 h 1002506"/>
              <a:gd name="connsiteX5" fmla="*/ 0 w 904875"/>
              <a:gd name="connsiteY5" fmla="*/ 511969 h 1002506"/>
              <a:gd name="connsiteX6" fmla="*/ 50007 w 904875"/>
              <a:gd name="connsiteY6" fmla="*/ 585787 h 1002506"/>
              <a:gd name="connsiteX7" fmla="*/ 76200 w 904875"/>
              <a:gd name="connsiteY7" fmla="*/ 557212 h 1002506"/>
              <a:gd name="connsiteX8" fmla="*/ 159545 w 904875"/>
              <a:gd name="connsiteY8" fmla="*/ 566737 h 1002506"/>
              <a:gd name="connsiteX9" fmla="*/ 166688 w 904875"/>
              <a:gd name="connsiteY9" fmla="*/ 607219 h 1002506"/>
              <a:gd name="connsiteX10" fmla="*/ 138113 w 904875"/>
              <a:gd name="connsiteY10" fmla="*/ 623887 h 1002506"/>
              <a:gd name="connsiteX11" fmla="*/ 83344 w 904875"/>
              <a:gd name="connsiteY11" fmla="*/ 633412 h 1002506"/>
              <a:gd name="connsiteX12" fmla="*/ 83344 w 904875"/>
              <a:gd name="connsiteY12" fmla="*/ 661987 h 1002506"/>
              <a:gd name="connsiteX13" fmla="*/ 126207 w 904875"/>
              <a:gd name="connsiteY13" fmla="*/ 733425 h 1002506"/>
              <a:gd name="connsiteX14" fmla="*/ 140494 w 904875"/>
              <a:gd name="connsiteY14" fmla="*/ 821531 h 1002506"/>
              <a:gd name="connsiteX15" fmla="*/ 169069 w 904875"/>
              <a:gd name="connsiteY15" fmla="*/ 819150 h 1002506"/>
              <a:gd name="connsiteX16" fmla="*/ 202407 w 904875"/>
              <a:gd name="connsiteY16" fmla="*/ 859631 h 1002506"/>
              <a:gd name="connsiteX17" fmla="*/ 228600 w 904875"/>
              <a:gd name="connsiteY17" fmla="*/ 869156 h 1002506"/>
              <a:gd name="connsiteX18" fmla="*/ 228600 w 904875"/>
              <a:gd name="connsiteY18" fmla="*/ 926306 h 1002506"/>
              <a:gd name="connsiteX19" fmla="*/ 257175 w 904875"/>
              <a:gd name="connsiteY19" fmla="*/ 985837 h 1002506"/>
              <a:gd name="connsiteX20" fmla="*/ 290513 w 904875"/>
              <a:gd name="connsiteY20" fmla="*/ 990600 h 1002506"/>
              <a:gd name="connsiteX21" fmla="*/ 357188 w 904875"/>
              <a:gd name="connsiteY21" fmla="*/ 1002506 h 1002506"/>
              <a:gd name="connsiteX22" fmla="*/ 366713 w 904875"/>
              <a:gd name="connsiteY22" fmla="*/ 959644 h 1002506"/>
              <a:gd name="connsiteX23" fmla="*/ 414338 w 904875"/>
              <a:gd name="connsiteY23" fmla="*/ 973931 h 1002506"/>
              <a:gd name="connsiteX24" fmla="*/ 454819 w 904875"/>
              <a:gd name="connsiteY24" fmla="*/ 957262 h 1002506"/>
              <a:gd name="connsiteX25" fmla="*/ 511969 w 904875"/>
              <a:gd name="connsiteY25" fmla="*/ 938212 h 1002506"/>
              <a:gd name="connsiteX26" fmla="*/ 535782 w 904875"/>
              <a:gd name="connsiteY26" fmla="*/ 957262 h 1002506"/>
              <a:gd name="connsiteX27" fmla="*/ 619125 w 904875"/>
              <a:gd name="connsiteY27" fmla="*/ 1002506 h 1002506"/>
              <a:gd name="connsiteX28" fmla="*/ 666750 w 904875"/>
              <a:gd name="connsiteY28" fmla="*/ 969169 h 1002506"/>
              <a:gd name="connsiteX29" fmla="*/ 671513 w 904875"/>
              <a:gd name="connsiteY29" fmla="*/ 942975 h 1002506"/>
              <a:gd name="connsiteX30" fmla="*/ 709613 w 904875"/>
              <a:gd name="connsiteY30" fmla="*/ 942975 h 1002506"/>
              <a:gd name="connsiteX31" fmla="*/ 721519 w 904875"/>
              <a:gd name="connsiteY31" fmla="*/ 983456 h 1002506"/>
              <a:gd name="connsiteX32" fmla="*/ 721519 w 904875"/>
              <a:gd name="connsiteY32" fmla="*/ 983456 h 1002506"/>
              <a:gd name="connsiteX33" fmla="*/ 742950 w 904875"/>
              <a:gd name="connsiteY33" fmla="*/ 945356 h 1002506"/>
              <a:gd name="connsiteX34" fmla="*/ 754857 w 904875"/>
              <a:gd name="connsiteY34" fmla="*/ 933450 h 1002506"/>
              <a:gd name="connsiteX35" fmla="*/ 759619 w 904875"/>
              <a:gd name="connsiteY35" fmla="*/ 904875 h 1002506"/>
              <a:gd name="connsiteX36" fmla="*/ 781050 w 904875"/>
              <a:gd name="connsiteY36" fmla="*/ 902494 h 1002506"/>
              <a:gd name="connsiteX37" fmla="*/ 781050 w 904875"/>
              <a:gd name="connsiteY37" fmla="*/ 902494 h 1002506"/>
              <a:gd name="connsiteX38" fmla="*/ 876300 w 904875"/>
              <a:gd name="connsiteY38" fmla="*/ 900112 h 1002506"/>
              <a:gd name="connsiteX39" fmla="*/ 869157 w 904875"/>
              <a:gd name="connsiteY39" fmla="*/ 881062 h 1002506"/>
              <a:gd name="connsiteX40" fmla="*/ 864394 w 904875"/>
              <a:gd name="connsiteY40" fmla="*/ 854869 h 1002506"/>
              <a:gd name="connsiteX41" fmla="*/ 869157 w 904875"/>
              <a:gd name="connsiteY41" fmla="*/ 847725 h 1002506"/>
              <a:gd name="connsiteX42" fmla="*/ 871538 w 904875"/>
              <a:gd name="connsiteY42" fmla="*/ 840581 h 1002506"/>
              <a:gd name="connsiteX43" fmla="*/ 864394 w 904875"/>
              <a:gd name="connsiteY43" fmla="*/ 826294 h 1002506"/>
              <a:gd name="connsiteX44" fmla="*/ 842963 w 904875"/>
              <a:gd name="connsiteY44" fmla="*/ 804862 h 1002506"/>
              <a:gd name="connsiteX45" fmla="*/ 835819 w 904875"/>
              <a:gd name="connsiteY45" fmla="*/ 797719 h 1002506"/>
              <a:gd name="connsiteX46" fmla="*/ 823913 w 904875"/>
              <a:gd name="connsiteY46" fmla="*/ 785812 h 1002506"/>
              <a:gd name="connsiteX47" fmla="*/ 809625 w 904875"/>
              <a:gd name="connsiteY47" fmla="*/ 781050 h 1002506"/>
              <a:gd name="connsiteX48" fmla="*/ 802482 w 904875"/>
              <a:gd name="connsiteY48" fmla="*/ 776287 h 1002506"/>
              <a:gd name="connsiteX49" fmla="*/ 816769 w 904875"/>
              <a:gd name="connsiteY49" fmla="*/ 733425 h 1002506"/>
              <a:gd name="connsiteX50" fmla="*/ 835819 w 904875"/>
              <a:gd name="connsiteY50" fmla="*/ 719137 h 1002506"/>
              <a:gd name="connsiteX51" fmla="*/ 823913 w 904875"/>
              <a:gd name="connsiteY51" fmla="*/ 654844 h 1002506"/>
              <a:gd name="connsiteX52" fmla="*/ 857250 w 904875"/>
              <a:gd name="connsiteY52" fmla="*/ 650081 h 1002506"/>
              <a:gd name="connsiteX53" fmla="*/ 862013 w 904875"/>
              <a:gd name="connsiteY53" fmla="*/ 602456 h 1002506"/>
              <a:gd name="connsiteX54" fmla="*/ 854869 w 904875"/>
              <a:gd name="connsiteY54" fmla="*/ 554831 h 1002506"/>
              <a:gd name="connsiteX55" fmla="*/ 828675 w 904875"/>
              <a:gd name="connsiteY55" fmla="*/ 531019 h 1002506"/>
              <a:gd name="connsiteX56" fmla="*/ 847725 w 904875"/>
              <a:gd name="connsiteY56" fmla="*/ 502444 h 1002506"/>
              <a:gd name="connsiteX57" fmla="*/ 873919 w 904875"/>
              <a:gd name="connsiteY57" fmla="*/ 509587 h 1002506"/>
              <a:gd name="connsiteX58" fmla="*/ 881063 w 904875"/>
              <a:gd name="connsiteY58" fmla="*/ 471487 h 1002506"/>
              <a:gd name="connsiteX59" fmla="*/ 866775 w 904875"/>
              <a:gd name="connsiteY59" fmla="*/ 450056 h 1002506"/>
              <a:gd name="connsiteX60" fmla="*/ 904875 w 904875"/>
              <a:gd name="connsiteY60" fmla="*/ 438150 h 1002506"/>
              <a:gd name="connsiteX61" fmla="*/ 895350 w 904875"/>
              <a:gd name="connsiteY61" fmla="*/ 392906 h 1002506"/>
              <a:gd name="connsiteX62" fmla="*/ 862013 w 904875"/>
              <a:gd name="connsiteY62" fmla="*/ 419100 h 1002506"/>
              <a:gd name="connsiteX63" fmla="*/ 852488 w 904875"/>
              <a:gd name="connsiteY63" fmla="*/ 397669 h 1002506"/>
              <a:gd name="connsiteX64" fmla="*/ 838200 w 904875"/>
              <a:gd name="connsiteY64" fmla="*/ 361950 h 1002506"/>
              <a:gd name="connsiteX65" fmla="*/ 864394 w 904875"/>
              <a:gd name="connsiteY65" fmla="*/ 338137 h 1002506"/>
              <a:gd name="connsiteX66" fmla="*/ 833438 w 904875"/>
              <a:gd name="connsiteY66" fmla="*/ 307181 h 1002506"/>
              <a:gd name="connsiteX67" fmla="*/ 833438 w 904875"/>
              <a:gd name="connsiteY67" fmla="*/ 307181 h 1002506"/>
              <a:gd name="connsiteX68" fmla="*/ 838200 w 904875"/>
              <a:gd name="connsiteY68" fmla="*/ 266700 h 1002506"/>
              <a:gd name="connsiteX69" fmla="*/ 812007 w 904875"/>
              <a:gd name="connsiteY69" fmla="*/ 233362 h 1002506"/>
              <a:gd name="connsiteX70" fmla="*/ 828675 w 904875"/>
              <a:gd name="connsiteY70" fmla="*/ 216694 h 1002506"/>
              <a:gd name="connsiteX71" fmla="*/ 854869 w 904875"/>
              <a:gd name="connsiteY71" fmla="*/ 235744 h 1002506"/>
              <a:gd name="connsiteX72" fmla="*/ 866775 w 904875"/>
              <a:gd name="connsiteY72" fmla="*/ 204787 h 1002506"/>
              <a:gd name="connsiteX73" fmla="*/ 833438 w 904875"/>
              <a:gd name="connsiteY73" fmla="*/ 188119 h 1002506"/>
              <a:gd name="connsiteX74" fmla="*/ 828675 w 904875"/>
              <a:gd name="connsiteY74" fmla="*/ 161925 h 1002506"/>
              <a:gd name="connsiteX75" fmla="*/ 826294 w 904875"/>
              <a:gd name="connsiteY75" fmla="*/ 123825 h 1002506"/>
              <a:gd name="connsiteX76" fmla="*/ 790575 w 904875"/>
              <a:gd name="connsiteY76" fmla="*/ 138112 h 1002506"/>
              <a:gd name="connsiteX77" fmla="*/ 792957 w 904875"/>
              <a:gd name="connsiteY77" fmla="*/ 107156 h 1002506"/>
              <a:gd name="connsiteX78" fmla="*/ 785813 w 904875"/>
              <a:gd name="connsiteY78" fmla="*/ 64294 h 1002506"/>
              <a:gd name="connsiteX79" fmla="*/ 733425 w 904875"/>
              <a:gd name="connsiteY79" fmla="*/ 54769 h 1002506"/>
              <a:gd name="connsiteX80" fmla="*/ 731044 w 904875"/>
              <a:gd name="connsiteY80" fmla="*/ 23812 h 1002506"/>
              <a:gd name="connsiteX81" fmla="*/ 704850 w 904875"/>
              <a:gd name="connsiteY81" fmla="*/ 0 h 1002506"/>
              <a:gd name="connsiteX82" fmla="*/ 640557 w 904875"/>
              <a:gd name="connsiteY82" fmla="*/ 21431 h 1002506"/>
              <a:gd name="connsiteX83" fmla="*/ 604838 w 904875"/>
              <a:gd name="connsiteY83" fmla="*/ 90487 h 1002506"/>
              <a:gd name="connsiteX84" fmla="*/ 519113 w 904875"/>
              <a:gd name="connsiteY84" fmla="*/ 111919 h 1002506"/>
              <a:gd name="connsiteX85" fmla="*/ 423863 w 904875"/>
              <a:gd name="connsiteY85" fmla="*/ 88106 h 1002506"/>
              <a:gd name="connsiteX86" fmla="*/ 340519 w 904875"/>
              <a:gd name="connsiteY86" fmla="*/ 100012 h 1002506"/>
              <a:gd name="connsiteX87" fmla="*/ 326232 w 904875"/>
              <a:gd name="connsiteY87" fmla="*/ 114300 h 1002506"/>
              <a:gd name="connsiteX88" fmla="*/ 292894 w 904875"/>
              <a:gd name="connsiteY88" fmla="*/ 183356 h 1002506"/>
              <a:gd name="connsiteX89" fmla="*/ 273844 w 904875"/>
              <a:gd name="connsiteY89" fmla="*/ 269081 h 1002506"/>
              <a:gd name="connsiteX90" fmla="*/ 233363 w 904875"/>
              <a:gd name="connsiteY90" fmla="*/ 314325 h 1002506"/>
              <a:gd name="connsiteX91" fmla="*/ 190500 w 904875"/>
              <a:gd name="connsiteY91" fmla="*/ 330994 h 1002506"/>
              <a:gd name="connsiteX92" fmla="*/ 190500 w 904875"/>
              <a:gd name="connsiteY92" fmla="*/ 426244 h 1002506"/>
              <a:gd name="connsiteX93" fmla="*/ 150019 w 904875"/>
              <a:gd name="connsiteY93" fmla="*/ 473869 h 1002506"/>
              <a:gd name="connsiteX0" fmla="*/ 150019 w 904875"/>
              <a:gd name="connsiteY0" fmla="*/ 473885 h 1002522"/>
              <a:gd name="connsiteX1" fmla="*/ 100012 w 904875"/>
              <a:gd name="connsiteY1" fmla="*/ 445310 h 1002522"/>
              <a:gd name="connsiteX2" fmla="*/ 54769 w 904875"/>
              <a:gd name="connsiteY2" fmla="*/ 435785 h 1002522"/>
              <a:gd name="connsiteX3" fmla="*/ 45244 w 904875"/>
              <a:gd name="connsiteY3" fmla="*/ 457216 h 1002522"/>
              <a:gd name="connsiteX4" fmla="*/ 4763 w 904875"/>
              <a:gd name="connsiteY4" fmla="*/ 473885 h 1002522"/>
              <a:gd name="connsiteX5" fmla="*/ 0 w 904875"/>
              <a:gd name="connsiteY5" fmla="*/ 511985 h 1002522"/>
              <a:gd name="connsiteX6" fmla="*/ 50007 w 904875"/>
              <a:gd name="connsiteY6" fmla="*/ 585803 h 1002522"/>
              <a:gd name="connsiteX7" fmla="*/ 76200 w 904875"/>
              <a:gd name="connsiteY7" fmla="*/ 557228 h 1002522"/>
              <a:gd name="connsiteX8" fmla="*/ 159545 w 904875"/>
              <a:gd name="connsiteY8" fmla="*/ 566753 h 1002522"/>
              <a:gd name="connsiteX9" fmla="*/ 166688 w 904875"/>
              <a:gd name="connsiteY9" fmla="*/ 607235 h 1002522"/>
              <a:gd name="connsiteX10" fmla="*/ 138113 w 904875"/>
              <a:gd name="connsiteY10" fmla="*/ 623903 h 1002522"/>
              <a:gd name="connsiteX11" fmla="*/ 83344 w 904875"/>
              <a:gd name="connsiteY11" fmla="*/ 633428 h 1002522"/>
              <a:gd name="connsiteX12" fmla="*/ 83344 w 904875"/>
              <a:gd name="connsiteY12" fmla="*/ 662003 h 1002522"/>
              <a:gd name="connsiteX13" fmla="*/ 126207 w 904875"/>
              <a:gd name="connsiteY13" fmla="*/ 733441 h 1002522"/>
              <a:gd name="connsiteX14" fmla="*/ 140494 w 904875"/>
              <a:gd name="connsiteY14" fmla="*/ 821547 h 1002522"/>
              <a:gd name="connsiteX15" fmla="*/ 169069 w 904875"/>
              <a:gd name="connsiteY15" fmla="*/ 819166 h 1002522"/>
              <a:gd name="connsiteX16" fmla="*/ 202407 w 904875"/>
              <a:gd name="connsiteY16" fmla="*/ 859647 h 1002522"/>
              <a:gd name="connsiteX17" fmla="*/ 228600 w 904875"/>
              <a:gd name="connsiteY17" fmla="*/ 869172 h 1002522"/>
              <a:gd name="connsiteX18" fmla="*/ 228600 w 904875"/>
              <a:gd name="connsiteY18" fmla="*/ 926322 h 1002522"/>
              <a:gd name="connsiteX19" fmla="*/ 257175 w 904875"/>
              <a:gd name="connsiteY19" fmla="*/ 985853 h 1002522"/>
              <a:gd name="connsiteX20" fmla="*/ 290513 w 904875"/>
              <a:gd name="connsiteY20" fmla="*/ 990616 h 1002522"/>
              <a:gd name="connsiteX21" fmla="*/ 357188 w 904875"/>
              <a:gd name="connsiteY21" fmla="*/ 1002522 h 1002522"/>
              <a:gd name="connsiteX22" fmla="*/ 366713 w 904875"/>
              <a:gd name="connsiteY22" fmla="*/ 959660 h 1002522"/>
              <a:gd name="connsiteX23" fmla="*/ 414338 w 904875"/>
              <a:gd name="connsiteY23" fmla="*/ 973947 h 1002522"/>
              <a:gd name="connsiteX24" fmla="*/ 454819 w 904875"/>
              <a:gd name="connsiteY24" fmla="*/ 957278 h 1002522"/>
              <a:gd name="connsiteX25" fmla="*/ 511969 w 904875"/>
              <a:gd name="connsiteY25" fmla="*/ 938228 h 1002522"/>
              <a:gd name="connsiteX26" fmla="*/ 535782 w 904875"/>
              <a:gd name="connsiteY26" fmla="*/ 957278 h 1002522"/>
              <a:gd name="connsiteX27" fmla="*/ 619125 w 904875"/>
              <a:gd name="connsiteY27" fmla="*/ 1002522 h 1002522"/>
              <a:gd name="connsiteX28" fmla="*/ 666750 w 904875"/>
              <a:gd name="connsiteY28" fmla="*/ 969185 h 1002522"/>
              <a:gd name="connsiteX29" fmla="*/ 671513 w 904875"/>
              <a:gd name="connsiteY29" fmla="*/ 942991 h 1002522"/>
              <a:gd name="connsiteX30" fmla="*/ 709613 w 904875"/>
              <a:gd name="connsiteY30" fmla="*/ 942991 h 1002522"/>
              <a:gd name="connsiteX31" fmla="*/ 721519 w 904875"/>
              <a:gd name="connsiteY31" fmla="*/ 983472 h 1002522"/>
              <a:gd name="connsiteX32" fmla="*/ 721519 w 904875"/>
              <a:gd name="connsiteY32" fmla="*/ 983472 h 1002522"/>
              <a:gd name="connsiteX33" fmla="*/ 742950 w 904875"/>
              <a:gd name="connsiteY33" fmla="*/ 945372 h 1002522"/>
              <a:gd name="connsiteX34" fmla="*/ 754857 w 904875"/>
              <a:gd name="connsiteY34" fmla="*/ 933466 h 1002522"/>
              <a:gd name="connsiteX35" fmla="*/ 759619 w 904875"/>
              <a:gd name="connsiteY35" fmla="*/ 904891 h 1002522"/>
              <a:gd name="connsiteX36" fmla="*/ 781050 w 904875"/>
              <a:gd name="connsiteY36" fmla="*/ 902510 h 1002522"/>
              <a:gd name="connsiteX37" fmla="*/ 781050 w 904875"/>
              <a:gd name="connsiteY37" fmla="*/ 902510 h 1002522"/>
              <a:gd name="connsiteX38" fmla="*/ 876300 w 904875"/>
              <a:gd name="connsiteY38" fmla="*/ 900128 h 1002522"/>
              <a:gd name="connsiteX39" fmla="*/ 869157 w 904875"/>
              <a:gd name="connsiteY39" fmla="*/ 881078 h 1002522"/>
              <a:gd name="connsiteX40" fmla="*/ 864394 w 904875"/>
              <a:gd name="connsiteY40" fmla="*/ 854885 h 1002522"/>
              <a:gd name="connsiteX41" fmla="*/ 869157 w 904875"/>
              <a:gd name="connsiteY41" fmla="*/ 847741 h 1002522"/>
              <a:gd name="connsiteX42" fmla="*/ 871538 w 904875"/>
              <a:gd name="connsiteY42" fmla="*/ 840597 h 1002522"/>
              <a:gd name="connsiteX43" fmla="*/ 864394 w 904875"/>
              <a:gd name="connsiteY43" fmla="*/ 826310 h 1002522"/>
              <a:gd name="connsiteX44" fmla="*/ 842963 w 904875"/>
              <a:gd name="connsiteY44" fmla="*/ 804878 h 1002522"/>
              <a:gd name="connsiteX45" fmla="*/ 835819 w 904875"/>
              <a:gd name="connsiteY45" fmla="*/ 797735 h 1002522"/>
              <a:gd name="connsiteX46" fmla="*/ 823913 w 904875"/>
              <a:gd name="connsiteY46" fmla="*/ 785828 h 1002522"/>
              <a:gd name="connsiteX47" fmla="*/ 809625 w 904875"/>
              <a:gd name="connsiteY47" fmla="*/ 781066 h 1002522"/>
              <a:gd name="connsiteX48" fmla="*/ 802482 w 904875"/>
              <a:gd name="connsiteY48" fmla="*/ 776303 h 1002522"/>
              <a:gd name="connsiteX49" fmla="*/ 816769 w 904875"/>
              <a:gd name="connsiteY49" fmla="*/ 733441 h 1002522"/>
              <a:gd name="connsiteX50" fmla="*/ 835819 w 904875"/>
              <a:gd name="connsiteY50" fmla="*/ 719153 h 1002522"/>
              <a:gd name="connsiteX51" fmla="*/ 823913 w 904875"/>
              <a:gd name="connsiteY51" fmla="*/ 654860 h 1002522"/>
              <a:gd name="connsiteX52" fmla="*/ 857250 w 904875"/>
              <a:gd name="connsiteY52" fmla="*/ 650097 h 1002522"/>
              <a:gd name="connsiteX53" fmla="*/ 862013 w 904875"/>
              <a:gd name="connsiteY53" fmla="*/ 602472 h 1002522"/>
              <a:gd name="connsiteX54" fmla="*/ 854869 w 904875"/>
              <a:gd name="connsiteY54" fmla="*/ 554847 h 1002522"/>
              <a:gd name="connsiteX55" fmla="*/ 828675 w 904875"/>
              <a:gd name="connsiteY55" fmla="*/ 531035 h 1002522"/>
              <a:gd name="connsiteX56" fmla="*/ 847725 w 904875"/>
              <a:gd name="connsiteY56" fmla="*/ 502460 h 1002522"/>
              <a:gd name="connsiteX57" fmla="*/ 873919 w 904875"/>
              <a:gd name="connsiteY57" fmla="*/ 509603 h 1002522"/>
              <a:gd name="connsiteX58" fmla="*/ 881063 w 904875"/>
              <a:gd name="connsiteY58" fmla="*/ 471503 h 1002522"/>
              <a:gd name="connsiteX59" fmla="*/ 866775 w 904875"/>
              <a:gd name="connsiteY59" fmla="*/ 450072 h 1002522"/>
              <a:gd name="connsiteX60" fmla="*/ 904875 w 904875"/>
              <a:gd name="connsiteY60" fmla="*/ 438166 h 1002522"/>
              <a:gd name="connsiteX61" fmla="*/ 895350 w 904875"/>
              <a:gd name="connsiteY61" fmla="*/ 392922 h 1002522"/>
              <a:gd name="connsiteX62" fmla="*/ 862013 w 904875"/>
              <a:gd name="connsiteY62" fmla="*/ 419116 h 1002522"/>
              <a:gd name="connsiteX63" fmla="*/ 852488 w 904875"/>
              <a:gd name="connsiteY63" fmla="*/ 397685 h 1002522"/>
              <a:gd name="connsiteX64" fmla="*/ 838200 w 904875"/>
              <a:gd name="connsiteY64" fmla="*/ 361966 h 1002522"/>
              <a:gd name="connsiteX65" fmla="*/ 864394 w 904875"/>
              <a:gd name="connsiteY65" fmla="*/ 338153 h 1002522"/>
              <a:gd name="connsiteX66" fmla="*/ 833438 w 904875"/>
              <a:gd name="connsiteY66" fmla="*/ 307197 h 1002522"/>
              <a:gd name="connsiteX67" fmla="*/ 833438 w 904875"/>
              <a:gd name="connsiteY67" fmla="*/ 307197 h 1002522"/>
              <a:gd name="connsiteX68" fmla="*/ 838200 w 904875"/>
              <a:gd name="connsiteY68" fmla="*/ 266716 h 1002522"/>
              <a:gd name="connsiteX69" fmla="*/ 812007 w 904875"/>
              <a:gd name="connsiteY69" fmla="*/ 233378 h 1002522"/>
              <a:gd name="connsiteX70" fmla="*/ 828675 w 904875"/>
              <a:gd name="connsiteY70" fmla="*/ 216710 h 1002522"/>
              <a:gd name="connsiteX71" fmla="*/ 854869 w 904875"/>
              <a:gd name="connsiteY71" fmla="*/ 235760 h 1002522"/>
              <a:gd name="connsiteX72" fmla="*/ 866775 w 904875"/>
              <a:gd name="connsiteY72" fmla="*/ 204803 h 1002522"/>
              <a:gd name="connsiteX73" fmla="*/ 833438 w 904875"/>
              <a:gd name="connsiteY73" fmla="*/ 188135 h 1002522"/>
              <a:gd name="connsiteX74" fmla="*/ 828675 w 904875"/>
              <a:gd name="connsiteY74" fmla="*/ 161941 h 1002522"/>
              <a:gd name="connsiteX75" fmla="*/ 826294 w 904875"/>
              <a:gd name="connsiteY75" fmla="*/ 123841 h 1002522"/>
              <a:gd name="connsiteX76" fmla="*/ 790575 w 904875"/>
              <a:gd name="connsiteY76" fmla="*/ 138128 h 1002522"/>
              <a:gd name="connsiteX77" fmla="*/ 792957 w 904875"/>
              <a:gd name="connsiteY77" fmla="*/ 107172 h 1002522"/>
              <a:gd name="connsiteX78" fmla="*/ 785813 w 904875"/>
              <a:gd name="connsiteY78" fmla="*/ 64310 h 1002522"/>
              <a:gd name="connsiteX79" fmla="*/ 733425 w 904875"/>
              <a:gd name="connsiteY79" fmla="*/ 54785 h 1002522"/>
              <a:gd name="connsiteX80" fmla="*/ 731044 w 904875"/>
              <a:gd name="connsiteY80" fmla="*/ 23828 h 1002522"/>
              <a:gd name="connsiteX81" fmla="*/ 704850 w 904875"/>
              <a:gd name="connsiteY81" fmla="*/ 16 h 1002522"/>
              <a:gd name="connsiteX82" fmla="*/ 640557 w 904875"/>
              <a:gd name="connsiteY82" fmla="*/ 21447 h 1002522"/>
              <a:gd name="connsiteX83" fmla="*/ 604838 w 904875"/>
              <a:gd name="connsiteY83" fmla="*/ 90503 h 1002522"/>
              <a:gd name="connsiteX84" fmla="*/ 519113 w 904875"/>
              <a:gd name="connsiteY84" fmla="*/ 111935 h 1002522"/>
              <a:gd name="connsiteX85" fmla="*/ 423863 w 904875"/>
              <a:gd name="connsiteY85" fmla="*/ 88122 h 1002522"/>
              <a:gd name="connsiteX86" fmla="*/ 340519 w 904875"/>
              <a:gd name="connsiteY86" fmla="*/ 100028 h 1002522"/>
              <a:gd name="connsiteX87" fmla="*/ 326232 w 904875"/>
              <a:gd name="connsiteY87" fmla="*/ 114316 h 1002522"/>
              <a:gd name="connsiteX88" fmla="*/ 292894 w 904875"/>
              <a:gd name="connsiteY88" fmla="*/ 183372 h 1002522"/>
              <a:gd name="connsiteX89" fmla="*/ 273844 w 904875"/>
              <a:gd name="connsiteY89" fmla="*/ 269097 h 1002522"/>
              <a:gd name="connsiteX90" fmla="*/ 233363 w 904875"/>
              <a:gd name="connsiteY90" fmla="*/ 314341 h 1002522"/>
              <a:gd name="connsiteX91" fmla="*/ 190500 w 904875"/>
              <a:gd name="connsiteY91" fmla="*/ 331010 h 1002522"/>
              <a:gd name="connsiteX92" fmla="*/ 190500 w 904875"/>
              <a:gd name="connsiteY92" fmla="*/ 426260 h 1002522"/>
              <a:gd name="connsiteX93" fmla="*/ 150019 w 904875"/>
              <a:gd name="connsiteY93" fmla="*/ 473885 h 1002522"/>
              <a:gd name="connsiteX0" fmla="*/ 150019 w 904875"/>
              <a:gd name="connsiteY0" fmla="*/ 473885 h 1002522"/>
              <a:gd name="connsiteX1" fmla="*/ 100012 w 904875"/>
              <a:gd name="connsiteY1" fmla="*/ 445310 h 1002522"/>
              <a:gd name="connsiteX2" fmla="*/ 54769 w 904875"/>
              <a:gd name="connsiteY2" fmla="*/ 435785 h 1002522"/>
              <a:gd name="connsiteX3" fmla="*/ 45244 w 904875"/>
              <a:gd name="connsiteY3" fmla="*/ 457216 h 1002522"/>
              <a:gd name="connsiteX4" fmla="*/ 4763 w 904875"/>
              <a:gd name="connsiteY4" fmla="*/ 473885 h 1002522"/>
              <a:gd name="connsiteX5" fmla="*/ 0 w 904875"/>
              <a:gd name="connsiteY5" fmla="*/ 511985 h 1002522"/>
              <a:gd name="connsiteX6" fmla="*/ 50007 w 904875"/>
              <a:gd name="connsiteY6" fmla="*/ 585803 h 1002522"/>
              <a:gd name="connsiteX7" fmla="*/ 76200 w 904875"/>
              <a:gd name="connsiteY7" fmla="*/ 557228 h 1002522"/>
              <a:gd name="connsiteX8" fmla="*/ 159545 w 904875"/>
              <a:gd name="connsiteY8" fmla="*/ 566753 h 1002522"/>
              <a:gd name="connsiteX9" fmla="*/ 166688 w 904875"/>
              <a:gd name="connsiteY9" fmla="*/ 607235 h 1002522"/>
              <a:gd name="connsiteX10" fmla="*/ 138113 w 904875"/>
              <a:gd name="connsiteY10" fmla="*/ 623903 h 1002522"/>
              <a:gd name="connsiteX11" fmla="*/ 83344 w 904875"/>
              <a:gd name="connsiteY11" fmla="*/ 633428 h 1002522"/>
              <a:gd name="connsiteX12" fmla="*/ 83344 w 904875"/>
              <a:gd name="connsiteY12" fmla="*/ 662003 h 1002522"/>
              <a:gd name="connsiteX13" fmla="*/ 126207 w 904875"/>
              <a:gd name="connsiteY13" fmla="*/ 733441 h 1002522"/>
              <a:gd name="connsiteX14" fmla="*/ 140494 w 904875"/>
              <a:gd name="connsiteY14" fmla="*/ 821547 h 1002522"/>
              <a:gd name="connsiteX15" fmla="*/ 169069 w 904875"/>
              <a:gd name="connsiteY15" fmla="*/ 819166 h 1002522"/>
              <a:gd name="connsiteX16" fmla="*/ 202407 w 904875"/>
              <a:gd name="connsiteY16" fmla="*/ 859647 h 1002522"/>
              <a:gd name="connsiteX17" fmla="*/ 228600 w 904875"/>
              <a:gd name="connsiteY17" fmla="*/ 869172 h 1002522"/>
              <a:gd name="connsiteX18" fmla="*/ 228600 w 904875"/>
              <a:gd name="connsiteY18" fmla="*/ 926322 h 1002522"/>
              <a:gd name="connsiteX19" fmla="*/ 257175 w 904875"/>
              <a:gd name="connsiteY19" fmla="*/ 985853 h 1002522"/>
              <a:gd name="connsiteX20" fmla="*/ 290513 w 904875"/>
              <a:gd name="connsiteY20" fmla="*/ 990616 h 1002522"/>
              <a:gd name="connsiteX21" fmla="*/ 357188 w 904875"/>
              <a:gd name="connsiteY21" fmla="*/ 1002522 h 1002522"/>
              <a:gd name="connsiteX22" fmla="*/ 366713 w 904875"/>
              <a:gd name="connsiteY22" fmla="*/ 959660 h 1002522"/>
              <a:gd name="connsiteX23" fmla="*/ 414338 w 904875"/>
              <a:gd name="connsiteY23" fmla="*/ 973947 h 1002522"/>
              <a:gd name="connsiteX24" fmla="*/ 454819 w 904875"/>
              <a:gd name="connsiteY24" fmla="*/ 957278 h 1002522"/>
              <a:gd name="connsiteX25" fmla="*/ 511969 w 904875"/>
              <a:gd name="connsiteY25" fmla="*/ 938228 h 1002522"/>
              <a:gd name="connsiteX26" fmla="*/ 535782 w 904875"/>
              <a:gd name="connsiteY26" fmla="*/ 957278 h 1002522"/>
              <a:gd name="connsiteX27" fmla="*/ 619125 w 904875"/>
              <a:gd name="connsiteY27" fmla="*/ 1002522 h 1002522"/>
              <a:gd name="connsiteX28" fmla="*/ 666750 w 904875"/>
              <a:gd name="connsiteY28" fmla="*/ 969185 h 1002522"/>
              <a:gd name="connsiteX29" fmla="*/ 671513 w 904875"/>
              <a:gd name="connsiteY29" fmla="*/ 942991 h 1002522"/>
              <a:gd name="connsiteX30" fmla="*/ 709613 w 904875"/>
              <a:gd name="connsiteY30" fmla="*/ 942991 h 1002522"/>
              <a:gd name="connsiteX31" fmla="*/ 721519 w 904875"/>
              <a:gd name="connsiteY31" fmla="*/ 983472 h 1002522"/>
              <a:gd name="connsiteX32" fmla="*/ 721519 w 904875"/>
              <a:gd name="connsiteY32" fmla="*/ 983472 h 1002522"/>
              <a:gd name="connsiteX33" fmla="*/ 742950 w 904875"/>
              <a:gd name="connsiteY33" fmla="*/ 945372 h 1002522"/>
              <a:gd name="connsiteX34" fmla="*/ 754857 w 904875"/>
              <a:gd name="connsiteY34" fmla="*/ 933466 h 1002522"/>
              <a:gd name="connsiteX35" fmla="*/ 759619 w 904875"/>
              <a:gd name="connsiteY35" fmla="*/ 904891 h 1002522"/>
              <a:gd name="connsiteX36" fmla="*/ 781050 w 904875"/>
              <a:gd name="connsiteY36" fmla="*/ 902510 h 1002522"/>
              <a:gd name="connsiteX37" fmla="*/ 781050 w 904875"/>
              <a:gd name="connsiteY37" fmla="*/ 902510 h 1002522"/>
              <a:gd name="connsiteX38" fmla="*/ 876300 w 904875"/>
              <a:gd name="connsiteY38" fmla="*/ 900128 h 1002522"/>
              <a:gd name="connsiteX39" fmla="*/ 869157 w 904875"/>
              <a:gd name="connsiteY39" fmla="*/ 881078 h 1002522"/>
              <a:gd name="connsiteX40" fmla="*/ 864394 w 904875"/>
              <a:gd name="connsiteY40" fmla="*/ 854885 h 1002522"/>
              <a:gd name="connsiteX41" fmla="*/ 869157 w 904875"/>
              <a:gd name="connsiteY41" fmla="*/ 847741 h 1002522"/>
              <a:gd name="connsiteX42" fmla="*/ 871538 w 904875"/>
              <a:gd name="connsiteY42" fmla="*/ 840597 h 1002522"/>
              <a:gd name="connsiteX43" fmla="*/ 864394 w 904875"/>
              <a:gd name="connsiteY43" fmla="*/ 826310 h 1002522"/>
              <a:gd name="connsiteX44" fmla="*/ 842963 w 904875"/>
              <a:gd name="connsiteY44" fmla="*/ 804878 h 1002522"/>
              <a:gd name="connsiteX45" fmla="*/ 835819 w 904875"/>
              <a:gd name="connsiteY45" fmla="*/ 797735 h 1002522"/>
              <a:gd name="connsiteX46" fmla="*/ 823913 w 904875"/>
              <a:gd name="connsiteY46" fmla="*/ 785828 h 1002522"/>
              <a:gd name="connsiteX47" fmla="*/ 809625 w 904875"/>
              <a:gd name="connsiteY47" fmla="*/ 781066 h 1002522"/>
              <a:gd name="connsiteX48" fmla="*/ 802482 w 904875"/>
              <a:gd name="connsiteY48" fmla="*/ 776303 h 1002522"/>
              <a:gd name="connsiteX49" fmla="*/ 816769 w 904875"/>
              <a:gd name="connsiteY49" fmla="*/ 733441 h 1002522"/>
              <a:gd name="connsiteX50" fmla="*/ 835819 w 904875"/>
              <a:gd name="connsiteY50" fmla="*/ 719153 h 1002522"/>
              <a:gd name="connsiteX51" fmla="*/ 823913 w 904875"/>
              <a:gd name="connsiteY51" fmla="*/ 654860 h 1002522"/>
              <a:gd name="connsiteX52" fmla="*/ 857250 w 904875"/>
              <a:gd name="connsiteY52" fmla="*/ 650097 h 1002522"/>
              <a:gd name="connsiteX53" fmla="*/ 862013 w 904875"/>
              <a:gd name="connsiteY53" fmla="*/ 602472 h 1002522"/>
              <a:gd name="connsiteX54" fmla="*/ 854869 w 904875"/>
              <a:gd name="connsiteY54" fmla="*/ 554847 h 1002522"/>
              <a:gd name="connsiteX55" fmla="*/ 828675 w 904875"/>
              <a:gd name="connsiteY55" fmla="*/ 531035 h 1002522"/>
              <a:gd name="connsiteX56" fmla="*/ 847725 w 904875"/>
              <a:gd name="connsiteY56" fmla="*/ 502460 h 1002522"/>
              <a:gd name="connsiteX57" fmla="*/ 873919 w 904875"/>
              <a:gd name="connsiteY57" fmla="*/ 509603 h 1002522"/>
              <a:gd name="connsiteX58" fmla="*/ 881063 w 904875"/>
              <a:gd name="connsiteY58" fmla="*/ 471503 h 1002522"/>
              <a:gd name="connsiteX59" fmla="*/ 866775 w 904875"/>
              <a:gd name="connsiteY59" fmla="*/ 450072 h 1002522"/>
              <a:gd name="connsiteX60" fmla="*/ 904875 w 904875"/>
              <a:gd name="connsiteY60" fmla="*/ 438166 h 1002522"/>
              <a:gd name="connsiteX61" fmla="*/ 895350 w 904875"/>
              <a:gd name="connsiteY61" fmla="*/ 392922 h 1002522"/>
              <a:gd name="connsiteX62" fmla="*/ 862013 w 904875"/>
              <a:gd name="connsiteY62" fmla="*/ 419116 h 1002522"/>
              <a:gd name="connsiteX63" fmla="*/ 852488 w 904875"/>
              <a:gd name="connsiteY63" fmla="*/ 397685 h 1002522"/>
              <a:gd name="connsiteX64" fmla="*/ 838200 w 904875"/>
              <a:gd name="connsiteY64" fmla="*/ 361966 h 1002522"/>
              <a:gd name="connsiteX65" fmla="*/ 864394 w 904875"/>
              <a:gd name="connsiteY65" fmla="*/ 338153 h 1002522"/>
              <a:gd name="connsiteX66" fmla="*/ 833438 w 904875"/>
              <a:gd name="connsiteY66" fmla="*/ 307197 h 1002522"/>
              <a:gd name="connsiteX67" fmla="*/ 833438 w 904875"/>
              <a:gd name="connsiteY67" fmla="*/ 307197 h 1002522"/>
              <a:gd name="connsiteX68" fmla="*/ 838200 w 904875"/>
              <a:gd name="connsiteY68" fmla="*/ 266716 h 1002522"/>
              <a:gd name="connsiteX69" fmla="*/ 812007 w 904875"/>
              <a:gd name="connsiteY69" fmla="*/ 233378 h 1002522"/>
              <a:gd name="connsiteX70" fmla="*/ 828675 w 904875"/>
              <a:gd name="connsiteY70" fmla="*/ 216710 h 1002522"/>
              <a:gd name="connsiteX71" fmla="*/ 854869 w 904875"/>
              <a:gd name="connsiteY71" fmla="*/ 235760 h 1002522"/>
              <a:gd name="connsiteX72" fmla="*/ 866775 w 904875"/>
              <a:gd name="connsiteY72" fmla="*/ 204803 h 1002522"/>
              <a:gd name="connsiteX73" fmla="*/ 833438 w 904875"/>
              <a:gd name="connsiteY73" fmla="*/ 188135 h 1002522"/>
              <a:gd name="connsiteX74" fmla="*/ 828675 w 904875"/>
              <a:gd name="connsiteY74" fmla="*/ 161941 h 1002522"/>
              <a:gd name="connsiteX75" fmla="*/ 826294 w 904875"/>
              <a:gd name="connsiteY75" fmla="*/ 123841 h 1002522"/>
              <a:gd name="connsiteX76" fmla="*/ 790575 w 904875"/>
              <a:gd name="connsiteY76" fmla="*/ 138128 h 1002522"/>
              <a:gd name="connsiteX77" fmla="*/ 792957 w 904875"/>
              <a:gd name="connsiteY77" fmla="*/ 107172 h 1002522"/>
              <a:gd name="connsiteX78" fmla="*/ 785813 w 904875"/>
              <a:gd name="connsiteY78" fmla="*/ 64310 h 1002522"/>
              <a:gd name="connsiteX79" fmla="*/ 733425 w 904875"/>
              <a:gd name="connsiteY79" fmla="*/ 54785 h 1002522"/>
              <a:gd name="connsiteX80" fmla="*/ 731044 w 904875"/>
              <a:gd name="connsiteY80" fmla="*/ 23828 h 1002522"/>
              <a:gd name="connsiteX81" fmla="*/ 704850 w 904875"/>
              <a:gd name="connsiteY81" fmla="*/ 16 h 1002522"/>
              <a:gd name="connsiteX82" fmla="*/ 640557 w 904875"/>
              <a:gd name="connsiteY82" fmla="*/ 21447 h 1002522"/>
              <a:gd name="connsiteX83" fmla="*/ 604838 w 904875"/>
              <a:gd name="connsiteY83" fmla="*/ 90503 h 1002522"/>
              <a:gd name="connsiteX84" fmla="*/ 519113 w 904875"/>
              <a:gd name="connsiteY84" fmla="*/ 111935 h 1002522"/>
              <a:gd name="connsiteX85" fmla="*/ 423863 w 904875"/>
              <a:gd name="connsiteY85" fmla="*/ 88122 h 1002522"/>
              <a:gd name="connsiteX86" fmla="*/ 340519 w 904875"/>
              <a:gd name="connsiteY86" fmla="*/ 100028 h 1002522"/>
              <a:gd name="connsiteX87" fmla="*/ 326232 w 904875"/>
              <a:gd name="connsiteY87" fmla="*/ 114316 h 1002522"/>
              <a:gd name="connsiteX88" fmla="*/ 292894 w 904875"/>
              <a:gd name="connsiteY88" fmla="*/ 183372 h 1002522"/>
              <a:gd name="connsiteX89" fmla="*/ 273844 w 904875"/>
              <a:gd name="connsiteY89" fmla="*/ 269097 h 1002522"/>
              <a:gd name="connsiteX90" fmla="*/ 233363 w 904875"/>
              <a:gd name="connsiteY90" fmla="*/ 314341 h 1002522"/>
              <a:gd name="connsiteX91" fmla="*/ 190500 w 904875"/>
              <a:gd name="connsiteY91" fmla="*/ 331010 h 1002522"/>
              <a:gd name="connsiteX92" fmla="*/ 190500 w 904875"/>
              <a:gd name="connsiteY92" fmla="*/ 426260 h 1002522"/>
              <a:gd name="connsiteX93" fmla="*/ 150019 w 904875"/>
              <a:gd name="connsiteY93" fmla="*/ 473885 h 1002522"/>
              <a:gd name="connsiteX0" fmla="*/ 150019 w 904875"/>
              <a:gd name="connsiteY0" fmla="*/ 473885 h 1002522"/>
              <a:gd name="connsiteX1" fmla="*/ 100012 w 904875"/>
              <a:gd name="connsiteY1" fmla="*/ 445310 h 1002522"/>
              <a:gd name="connsiteX2" fmla="*/ 54769 w 904875"/>
              <a:gd name="connsiteY2" fmla="*/ 435785 h 1002522"/>
              <a:gd name="connsiteX3" fmla="*/ 45244 w 904875"/>
              <a:gd name="connsiteY3" fmla="*/ 457216 h 1002522"/>
              <a:gd name="connsiteX4" fmla="*/ 4763 w 904875"/>
              <a:gd name="connsiteY4" fmla="*/ 473885 h 1002522"/>
              <a:gd name="connsiteX5" fmla="*/ 0 w 904875"/>
              <a:gd name="connsiteY5" fmla="*/ 511985 h 1002522"/>
              <a:gd name="connsiteX6" fmla="*/ 50007 w 904875"/>
              <a:gd name="connsiteY6" fmla="*/ 585803 h 1002522"/>
              <a:gd name="connsiteX7" fmla="*/ 76200 w 904875"/>
              <a:gd name="connsiteY7" fmla="*/ 557228 h 1002522"/>
              <a:gd name="connsiteX8" fmla="*/ 159545 w 904875"/>
              <a:gd name="connsiteY8" fmla="*/ 566753 h 1002522"/>
              <a:gd name="connsiteX9" fmla="*/ 166688 w 904875"/>
              <a:gd name="connsiteY9" fmla="*/ 607235 h 1002522"/>
              <a:gd name="connsiteX10" fmla="*/ 138113 w 904875"/>
              <a:gd name="connsiteY10" fmla="*/ 623903 h 1002522"/>
              <a:gd name="connsiteX11" fmla="*/ 83344 w 904875"/>
              <a:gd name="connsiteY11" fmla="*/ 633428 h 1002522"/>
              <a:gd name="connsiteX12" fmla="*/ 83344 w 904875"/>
              <a:gd name="connsiteY12" fmla="*/ 662003 h 1002522"/>
              <a:gd name="connsiteX13" fmla="*/ 126207 w 904875"/>
              <a:gd name="connsiteY13" fmla="*/ 733441 h 1002522"/>
              <a:gd name="connsiteX14" fmla="*/ 140494 w 904875"/>
              <a:gd name="connsiteY14" fmla="*/ 821547 h 1002522"/>
              <a:gd name="connsiteX15" fmla="*/ 169069 w 904875"/>
              <a:gd name="connsiteY15" fmla="*/ 819166 h 1002522"/>
              <a:gd name="connsiteX16" fmla="*/ 202407 w 904875"/>
              <a:gd name="connsiteY16" fmla="*/ 859647 h 1002522"/>
              <a:gd name="connsiteX17" fmla="*/ 228600 w 904875"/>
              <a:gd name="connsiteY17" fmla="*/ 869172 h 1002522"/>
              <a:gd name="connsiteX18" fmla="*/ 228600 w 904875"/>
              <a:gd name="connsiteY18" fmla="*/ 926322 h 1002522"/>
              <a:gd name="connsiteX19" fmla="*/ 257175 w 904875"/>
              <a:gd name="connsiteY19" fmla="*/ 985853 h 1002522"/>
              <a:gd name="connsiteX20" fmla="*/ 290513 w 904875"/>
              <a:gd name="connsiteY20" fmla="*/ 990616 h 1002522"/>
              <a:gd name="connsiteX21" fmla="*/ 357188 w 904875"/>
              <a:gd name="connsiteY21" fmla="*/ 1002522 h 1002522"/>
              <a:gd name="connsiteX22" fmla="*/ 366713 w 904875"/>
              <a:gd name="connsiteY22" fmla="*/ 959660 h 1002522"/>
              <a:gd name="connsiteX23" fmla="*/ 414338 w 904875"/>
              <a:gd name="connsiteY23" fmla="*/ 973947 h 1002522"/>
              <a:gd name="connsiteX24" fmla="*/ 454819 w 904875"/>
              <a:gd name="connsiteY24" fmla="*/ 957278 h 1002522"/>
              <a:gd name="connsiteX25" fmla="*/ 511969 w 904875"/>
              <a:gd name="connsiteY25" fmla="*/ 938228 h 1002522"/>
              <a:gd name="connsiteX26" fmla="*/ 535782 w 904875"/>
              <a:gd name="connsiteY26" fmla="*/ 957278 h 1002522"/>
              <a:gd name="connsiteX27" fmla="*/ 619125 w 904875"/>
              <a:gd name="connsiteY27" fmla="*/ 1002522 h 1002522"/>
              <a:gd name="connsiteX28" fmla="*/ 666750 w 904875"/>
              <a:gd name="connsiteY28" fmla="*/ 969185 h 1002522"/>
              <a:gd name="connsiteX29" fmla="*/ 671513 w 904875"/>
              <a:gd name="connsiteY29" fmla="*/ 942991 h 1002522"/>
              <a:gd name="connsiteX30" fmla="*/ 709613 w 904875"/>
              <a:gd name="connsiteY30" fmla="*/ 942991 h 1002522"/>
              <a:gd name="connsiteX31" fmla="*/ 721519 w 904875"/>
              <a:gd name="connsiteY31" fmla="*/ 983472 h 1002522"/>
              <a:gd name="connsiteX32" fmla="*/ 721519 w 904875"/>
              <a:gd name="connsiteY32" fmla="*/ 983472 h 1002522"/>
              <a:gd name="connsiteX33" fmla="*/ 742950 w 904875"/>
              <a:gd name="connsiteY33" fmla="*/ 945372 h 1002522"/>
              <a:gd name="connsiteX34" fmla="*/ 754857 w 904875"/>
              <a:gd name="connsiteY34" fmla="*/ 933466 h 1002522"/>
              <a:gd name="connsiteX35" fmla="*/ 759619 w 904875"/>
              <a:gd name="connsiteY35" fmla="*/ 904891 h 1002522"/>
              <a:gd name="connsiteX36" fmla="*/ 781050 w 904875"/>
              <a:gd name="connsiteY36" fmla="*/ 902510 h 1002522"/>
              <a:gd name="connsiteX37" fmla="*/ 781050 w 904875"/>
              <a:gd name="connsiteY37" fmla="*/ 902510 h 1002522"/>
              <a:gd name="connsiteX38" fmla="*/ 876300 w 904875"/>
              <a:gd name="connsiteY38" fmla="*/ 900128 h 1002522"/>
              <a:gd name="connsiteX39" fmla="*/ 869157 w 904875"/>
              <a:gd name="connsiteY39" fmla="*/ 881078 h 1002522"/>
              <a:gd name="connsiteX40" fmla="*/ 864394 w 904875"/>
              <a:gd name="connsiteY40" fmla="*/ 854885 h 1002522"/>
              <a:gd name="connsiteX41" fmla="*/ 869157 w 904875"/>
              <a:gd name="connsiteY41" fmla="*/ 847741 h 1002522"/>
              <a:gd name="connsiteX42" fmla="*/ 871538 w 904875"/>
              <a:gd name="connsiteY42" fmla="*/ 840597 h 1002522"/>
              <a:gd name="connsiteX43" fmla="*/ 864394 w 904875"/>
              <a:gd name="connsiteY43" fmla="*/ 826310 h 1002522"/>
              <a:gd name="connsiteX44" fmla="*/ 842963 w 904875"/>
              <a:gd name="connsiteY44" fmla="*/ 804878 h 1002522"/>
              <a:gd name="connsiteX45" fmla="*/ 835819 w 904875"/>
              <a:gd name="connsiteY45" fmla="*/ 797735 h 1002522"/>
              <a:gd name="connsiteX46" fmla="*/ 823913 w 904875"/>
              <a:gd name="connsiteY46" fmla="*/ 785828 h 1002522"/>
              <a:gd name="connsiteX47" fmla="*/ 809625 w 904875"/>
              <a:gd name="connsiteY47" fmla="*/ 781066 h 1002522"/>
              <a:gd name="connsiteX48" fmla="*/ 802482 w 904875"/>
              <a:gd name="connsiteY48" fmla="*/ 776303 h 1002522"/>
              <a:gd name="connsiteX49" fmla="*/ 816769 w 904875"/>
              <a:gd name="connsiteY49" fmla="*/ 733441 h 1002522"/>
              <a:gd name="connsiteX50" fmla="*/ 835819 w 904875"/>
              <a:gd name="connsiteY50" fmla="*/ 719153 h 1002522"/>
              <a:gd name="connsiteX51" fmla="*/ 823913 w 904875"/>
              <a:gd name="connsiteY51" fmla="*/ 654860 h 1002522"/>
              <a:gd name="connsiteX52" fmla="*/ 857250 w 904875"/>
              <a:gd name="connsiteY52" fmla="*/ 650097 h 1002522"/>
              <a:gd name="connsiteX53" fmla="*/ 862013 w 904875"/>
              <a:gd name="connsiteY53" fmla="*/ 602472 h 1002522"/>
              <a:gd name="connsiteX54" fmla="*/ 854869 w 904875"/>
              <a:gd name="connsiteY54" fmla="*/ 554847 h 1002522"/>
              <a:gd name="connsiteX55" fmla="*/ 828675 w 904875"/>
              <a:gd name="connsiteY55" fmla="*/ 531035 h 1002522"/>
              <a:gd name="connsiteX56" fmla="*/ 847725 w 904875"/>
              <a:gd name="connsiteY56" fmla="*/ 502460 h 1002522"/>
              <a:gd name="connsiteX57" fmla="*/ 873919 w 904875"/>
              <a:gd name="connsiteY57" fmla="*/ 509603 h 1002522"/>
              <a:gd name="connsiteX58" fmla="*/ 881063 w 904875"/>
              <a:gd name="connsiteY58" fmla="*/ 471503 h 1002522"/>
              <a:gd name="connsiteX59" fmla="*/ 866775 w 904875"/>
              <a:gd name="connsiteY59" fmla="*/ 450072 h 1002522"/>
              <a:gd name="connsiteX60" fmla="*/ 904875 w 904875"/>
              <a:gd name="connsiteY60" fmla="*/ 438166 h 1002522"/>
              <a:gd name="connsiteX61" fmla="*/ 895350 w 904875"/>
              <a:gd name="connsiteY61" fmla="*/ 392922 h 1002522"/>
              <a:gd name="connsiteX62" fmla="*/ 862013 w 904875"/>
              <a:gd name="connsiteY62" fmla="*/ 419116 h 1002522"/>
              <a:gd name="connsiteX63" fmla="*/ 852488 w 904875"/>
              <a:gd name="connsiteY63" fmla="*/ 397685 h 1002522"/>
              <a:gd name="connsiteX64" fmla="*/ 838200 w 904875"/>
              <a:gd name="connsiteY64" fmla="*/ 361966 h 1002522"/>
              <a:gd name="connsiteX65" fmla="*/ 864394 w 904875"/>
              <a:gd name="connsiteY65" fmla="*/ 338153 h 1002522"/>
              <a:gd name="connsiteX66" fmla="*/ 833438 w 904875"/>
              <a:gd name="connsiteY66" fmla="*/ 307197 h 1002522"/>
              <a:gd name="connsiteX67" fmla="*/ 833438 w 904875"/>
              <a:gd name="connsiteY67" fmla="*/ 307197 h 1002522"/>
              <a:gd name="connsiteX68" fmla="*/ 838200 w 904875"/>
              <a:gd name="connsiteY68" fmla="*/ 266716 h 1002522"/>
              <a:gd name="connsiteX69" fmla="*/ 812007 w 904875"/>
              <a:gd name="connsiteY69" fmla="*/ 233378 h 1002522"/>
              <a:gd name="connsiteX70" fmla="*/ 828675 w 904875"/>
              <a:gd name="connsiteY70" fmla="*/ 216710 h 1002522"/>
              <a:gd name="connsiteX71" fmla="*/ 854869 w 904875"/>
              <a:gd name="connsiteY71" fmla="*/ 235760 h 1002522"/>
              <a:gd name="connsiteX72" fmla="*/ 866775 w 904875"/>
              <a:gd name="connsiteY72" fmla="*/ 204803 h 1002522"/>
              <a:gd name="connsiteX73" fmla="*/ 833438 w 904875"/>
              <a:gd name="connsiteY73" fmla="*/ 188135 h 1002522"/>
              <a:gd name="connsiteX74" fmla="*/ 828675 w 904875"/>
              <a:gd name="connsiteY74" fmla="*/ 161941 h 1002522"/>
              <a:gd name="connsiteX75" fmla="*/ 826294 w 904875"/>
              <a:gd name="connsiteY75" fmla="*/ 123841 h 1002522"/>
              <a:gd name="connsiteX76" fmla="*/ 790575 w 904875"/>
              <a:gd name="connsiteY76" fmla="*/ 138128 h 1002522"/>
              <a:gd name="connsiteX77" fmla="*/ 792957 w 904875"/>
              <a:gd name="connsiteY77" fmla="*/ 107172 h 1002522"/>
              <a:gd name="connsiteX78" fmla="*/ 785813 w 904875"/>
              <a:gd name="connsiteY78" fmla="*/ 64310 h 1002522"/>
              <a:gd name="connsiteX79" fmla="*/ 733425 w 904875"/>
              <a:gd name="connsiteY79" fmla="*/ 54785 h 1002522"/>
              <a:gd name="connsiteX80" fmla="*/ 731044 w 904875"/>
              <a:gd name="connsiteY80" fmla="*/ 23828 h 1002522"/>
              <a:gd name="connsiteX81" fmla="*/ 704850 w 904875"/>
              <a:gd name="connsiteY81" fmla="*/ 16 h 1002522"/>
              <a:gd name="connsiteX82" fmla="*/ 640557 w 904875"/>
              <a:gd name="connsiteY82" fmla="*/ 21447 h 1002522"/>
              <a:gd name="connsiteX83" fmla="*/ 604838 w 904875"/>
              <a:gd name="connsiteY83" fmla="*/ 90503 h 1002522"/>
              <a:gd name="connsiteX84" fmla="*/ 519113 w 904875"/>
              <a:gd name="connsiteY84" fmla="*/ 111935 h 1002522"/>
              <a:gd name="connsiteX85" fmla="*/ 423863 w 904875"/>
              <a:gd name="connsiteY85" fmla="*/ 88122 h 1002522"/>
              <a:gd name="connsiteX86" fmla="*/ 340519 w 904875"/>
              <a:gd name="connsiteY86" fmla="*/ 100028 h 1002522"/>
              <a:gd name="connsiteX87" fmla="*/ 326232 w 904875"/>
              <a:gd name="connsiteY87" fmla="*/ 114316 h 1002522"/>
              <a:gd name="connsiteX88" fmla="*/ 292894 w 904875"/>
              <a:gd name="connsiteY88" fmla="*/ 183372 h 1002522"/>
              <a:gd name="connsiteX89" fmla="*/ 273844 w 904875"/>
              <a:gd name="connsiteY89" fmla="*/ 269097 h 1002522"/>
              <a:gd name="connsiteX90" fmla="*/ 233363 w 904875"/>
              <a:gd name="connsiteY90" fmla="*/ 314341 h 1002522"/>
              <a:gd name="connsiteX91" fmla="*/ 190500 w 904875"/>
              <a:gd name="connsiteY91" fmla="*/ 331010 h 1002522"/>
              <a:gd name="connsiteX92" fmla="*/ 190500 w 904875"/>
              <a:gd name="connsiteY92" fmla="*/ 426260 h 1002522"/>
              <a:gd name="connsiteX93" fmla="*/ 150019 w 904875"/>
              <a:gd name="connsiteY93" fmla="*/ 473885 h 1002522"/>
              <a:gd name="connsiteX0" fmla="*/ 150019 w 904875"/>
              <a:gd name="connsiteY0" fmla="*/ 473885 h 1002522"/>
              <a:gd name="connsiteX1" fmla="*/ 100012 w 904875"/>
              <a:gd name="connsiteY1" fmla="*/ 445310 h 1002522"/>
              <a:gd name="connsiteX2" fmla="*/ 54769 w 904875"/>
              <a:gd name="connsiteY2" fmla="*/ 435785 h 1002522"/>
              <a:gd name="connsiteX3" fmla="*/ 45244 w 904875"/>
              <a:gd name="connsiteY3" fmla="*/ 457216 h 1002522"/>
              <a:gd name="connsiteX4" fmla="*/ 4763 w 904875"/>
              <a:gd name="connsiteY4" fmla="*/ 473885 h 1002522"/>
              <a:gd name="connsiteX5" fmla="*/ 0 w 904875"/>
              <a:gd name="connsiteY5" fmla="*/ 511985 h 1002522"/>
              <a:gd name="connsiteX6" fmla="*/ 50007 w 904875"/>
              <a:gd name="connsiteY6" fmla="*/ 585803 h 1002522"/>
              <a:gd name="connsiteX7" fmla="*/ 76200 w 904875"/>
              <a:gd name="connsiteY7" fmla="*/ 557228 h 1002522"/>
              <a:gd name="connsiteX8" fmla="*/ 159545 w 904875"/>
              <a:gd name="connsiteY8" fmla="*/ 566753 h 1002522"/>
              <a:gd name="connsiteX9" fmla="*/ 166688 w 904875"/>
              <a:gd name="connsiteY9" fmla="*/ 607235 h 1002522"/>
              <a:gd name="connsiteX10" fmla="*/ 138113 w 904875"/>
              <a:gd name="connsiteY10" fmla="*/ 623903 h 1002522"/>
              <a:gd name="connsiteX11" fmla="*/ 83344 w 904875"/>
              <a:gd name="connsiteY11" fmla="*/ 633428 h 1002522"/>
              <a:gd name="connsiteX12" fmla="*/ 83344 w 904875"/>
              <a:gd name="connsiteY12" fmla="*/ 662003 h 1002522"/>
              <a:gd name="connsiteX13" fmla="*/ 126207 w 904875"/>
              <a:gd name="connsiteY13" fmla="*/ 733441 h 1002522"/>
              <a:gd name="connsiteX14" fmla="*/ 140494 w 904875"/>
              <a:gd name="connsiteY14" fmla="*/ 821547 h 1002522"/>
              <a:gd name="connsiteX15" fmla="*/ 169069 w 904875"/>
              <a:gd name="connsiteY15" fmla="*/ 819166 h 1002522"/>
              <a:gd name="connsiteX16" fmla="*/ 202407 w 904875"/>
              <a:gd name="connsiteY16" fmla="*/ 859647 h 1002522"/>
              <a:gd name="connsiteX17" fmla="*/ 228600 w 904875"/>
              <a:gd name="connsiteY17" fmla="*/ 869172 h 1002522"/>
              <a:gd name="connsiteX18" fmla="*/ 228600 w 904875"/>
              <a:gd name="connsiteY18" fmla="*/ 926322 h 1002522"/>
              <a:gd name="connsiteX19" fmla="*/ 257175 w 904875"/>
              <a:gd name="connsiteY19" fmla="*/ 985853 h 1002522"/>
              <a:gd name="connsiteX20" fmla="*/ 290513 w 904875"/>
              <a:gd name="connsiteY20" fmla="*/ 990616 h 1002522"/>
              <a:gd name="connsiteX21" fmla="*/ 357188 w 904875"/>
              <a:gd name="connsiteY21" fmla="*/ 1002522 h 1002522"/>
              <a:gd name="connsiteX22" fmla="*/ 366713 w 904875"/>
              <a:gd name="connsiteY22" fmla="*/ 959660 h 1002522"/>
              <a:gd name="connsiteX23" fmla="*/ 414338 w 904875"/>
              <a:gd name="connsiteY23" fmla="*/ 973947 h 1002522"/>
              <a:gd name="connsiteX24" fmla="*/ 454819 w 904875"/>
              <a:gd name="connsiteY24" fmla="*/ 957278 h 1002522"/>
              <a:gd name="connsiteX25" fmla="*/ 511969 w 904875"/>
              <a:gd name="connsiteY25" fmla="*/ 938228 h 1002522"/>
              <a:gd name="connsiteX26" fmla="*/ 535782 w 904875"/>
              <a:gd name="connsiteY26" fmla="*/ 957278 h 1002522"/>
              <a:gd name="connsiteX27" fmla="*/ 619125 w 904875"/>
              <a:gd name="connsiteY27" fmla="*/ 1002522 h 1002522"/>
              <a:gd name="connsiteX28" fmla="*/ 666750 w 904875"/>
              <a:gd name="connsiteY28" fmla="*/ 969185 h 1002522"/>
              <a:gd name="connsiteX29" fmla="*/ 671513 w 904875"/>
              <a:gd name="connsiteY29" fmla="*/ 942991 h 1002522"/>
              <a:gd name="connsiteX30" fmla="*/ 709613 w 904875"/>
              <a:gd name="connsiteY30" fmla="*/ 942991 h 1002522"/>
              <a:gd name="connsiteX31" fmla="*/ 721519 w 904875"/>
              <a:gd name="connsiteY31" fmla="*/ 983472 h 1002522"/>
              <a:gd name="connsiteX32" fmla="*/ 721519 w 904875"/>
              <a:gd name="connsiteY32" fmla="*/ 983472 h 1002522"/>
              <a:gd name="connsiteX33" fmla="*/ 742950 w 904875"/>
              <a:gd name="connsiteY33" fmla="*/ 945372 h 1002522"/>
              <a:gd name="connsiteX34" fmla="*/ 754857 w 904875"/>
              <a:gd name="connsiteY34" fmla="*/ 933466 h 1002522"/>
              <a:gd name="connsiteX35" fmla="*/ 759619 w 904875"/>
              <a:gd name="connsiteY35" fmla="*/ 904891 h 1002522"/>
              <a:gd name="connsiteX36" fmla="*/ 781050 w 904875"/>
              <a:gd name="connsiteY36" fmla="*/ 902510 h 1002522"/>
              <a:gd name="connsiteX37" fmla="*/ 781050 w 904875"/>
              <a:gd name="connsiteY37" fmla="*/ 902510 h 1002522"/>
              <a:gd name="connsiteX38" fmla="*/ 876300 w 904875"/>
              <a:gd name="connsiteY38" fmla="*/ 900128 h 1002522"/>
              <a:gd name="connsiteX39" fmla="*/ 869157 w 904875"/>
              <a:gd name="connsiteY39" fmla="*/ 881078 h 1002522"/>
              <a:gd name="connsiteX40" fmla="*/ 864394 w 904875"/>
              <a:gd name="connsiteY40" fmla="*/ 854885 h 1002522"/>
              <a:gd name="connsiteX41" fmla="*/ 869157 w 904875"/>
              <a:gd name="connsiteY41" fmla="*/ 847741 h 1002522"/>
              <a:gd name="connsiteX42" fmla="*/ 871538 w 904875"/>
              <a:gd name="connsiteY42" fmla="*/ 840597 h 1002522"/>
              <a:gd name="connsiteX43" fmla="*/ 864394 w 904875"/>
              <a:gd name="connsiteY43" fmla="*/ 826310 h 1002522"/>
              <a:gd name="connsiteX44" fmla="*/ 842963 w 904875"/>
              <a:gd name="connsiteY44" fmla="*/ 804878 h 1002522"/>
              <a:gd name="connsiteX45" fmla="*/ 835819 w 904875"/>
              <a:gd name="connsiteY45" fmla="*/ 797735 h 1002522"/>
              <a:gd name="connsiteX46" fmla="*/ 823913 w 904875"/>
              <a:gd name="connsiteY46" fmla="*/ 785828 h 1002522"/>
              <a:gd name="connsiteX47" fmla="*/ 809625 w 904875"/>
              <a:gd name="connsiteY47" fmla="*/ 781066 h 1002522"/>
              <a:gd name="connsiteX48" fmla="*/ 802482 w 904875"/>
              <a:gd name="connsiteY48" fmla="*/ 776303 h 1002522"/>
              <a:gd name="connsiteX49" fmla="*/ 816769 w 904875"/>
              <a:gd name="connsiteY49" fmla="*/ 733441 h 1002522"/>
              <a:gd name="connsiteX50" fmla="*/ 835819 w 904875"/>
              <a:gd name="connsiteY50" fmla="*/ 719153 h 1002522"/>
              <a:gd name="connsiteX51" fmla="*/ 823913 w 904875"/>
              <a:gd name="connsiteY51" fmla="*/ 654860 h 1002522"/>
              <a:gd name="connsiteX52" fmla="*/ 857250 w 904875"/>
              <a:gd name="connsiteY52" fmla="*/ 650097 h 1002522"/>
              <a:gd name="connsiteX53" fmla="*/ 862013 w 904875"/>
              <a:gd name="connsiteY53" fmla="*/ 602472 h 1002522"/>
              <a:gd name="connsiteX54" fmla="*/ 854869 w 904875"/>
              <a:gd name="connsiteY54" fmla="*/ 554847 h 1002522"/>
              <a:gd name="connsiteX55" fmla="*/ 828675 w 904875"/>
              <a:gd name="connsiteY55" fmla="*/ 531035 h 1002522"/>
              <a:gd name="connsiteX56" fmla="*/ 847725 w 904875"/>
              <a:gd name="connsiteY56" fmla="*/ 502460 h 1002522"/>
              <a:gd name="connsiteX57" fmla="*/ 873919 w 904875"/>
              <a:gd name="connsiteY57" fmla="*/ 509603 h 1002522"/>
              <a:gd name="connsiteX58" fmla="*/ 881063 w 904875"/>
              <a:gd name="connsiteY58" fmla="*/ 471503 h 1002522"/>
              <a:gd name="connsiteX59" fmla="*/ 866775 w 904875"/>
              <a:gd name="connsiteY59" fmla="*/ 450072 h 1002522"/>
              <a:gd name="connsiteX60" fmla="*/ 904875 w 904875"/>
              <a:gd name="connsiteY60" fmla="*/ 438166 h 1002522"/>
              <a:gd name="connsiteX61" fmla="*/ 895350 w 904875"/>
              <a:gd name="connsiteY61" fmla="*/ 392922 h 1002522"/>
              <a:gd name="connsiteX62" fmla="*/ 862013 w 904875"/>
              <a:gd name="connsiteY62" fmla="*/ 419116 h 1002522"/>
              <a:gd name="connsiteX63" fmla="*/ 852488 w 904875"/>
              <a:gd name="connsiteY63" fmla="*/ 397685 h 1002522"/>
              <a:gd name="connsiteX64" fmla="*/ 838200 w 904875"/>
              <a:gd name="connsiteY64" fmla="*/ 361966 h 1002522"/>
              <a:gd name="connsiteX65" fmla="*/ 864394 w 904875"/>
              <a:gd name="connsiteY65" fmla="*/ 338153 h 1002522"/>
              <a:gd name="connsiteX66" fmla="*/ 833438 w 904875"/>
              <a:gd name="connsiteY66" fmla="*/ 307197 h 1002522"/>
              <a:gd name="connsiteX67" fmla="*/ 833438 w 904875"/>
              <a:gd name="connsiteY67" fmla="*/ 307197 h 1002522"/>
              <a:gd name="connsiteX68" fmla="*/ 838200 w 904875"/>
              <a:gd name="connsiteY68" fmla="*/ 266716 h 1002522"/>
              <a:gd name="connsiteX69" fmla="*/ 812007 w 904875"/>
              <a:gd name="connsiteY69" fmla="*/ 233378 h 1002522"/>
              <a:gd name="connsiteX70" fmla="*/ 828675 w 904875"/>
              <a:gd name="connsiteY70" fmla="*/ 216710 h 1002522"/>
              <a:gd name="connsiteX71" fmla="*/ 854869 w 904875"/>
              <a:gd name="connsiteY71" fmla="*/ 235760 h 1002522"/>
              <a:gd name="connsiteX72" fmla="*/ 866775 w 904875"/>
              <a:gd name="connsiteY72" fmla="*/ 204803 h 1002522"/>
              <a:gd name="connsiteX73" fmla="*/ 833438 w 904875"/>
              <a:gd name="connsiteY73" fmla="*/ 188135 h 1002522"/>
              <a:gd name="connsiteX74" fmla="*/ 828675 w 904875"/>
              <a:gd name="connsiteY74" fmla="*/ 161941 h 1002522"/>
              <a:gd name="connsiteX75" fmla="*/ 826294 w 904875"/>
              <a:gd name="connsiteY75" fmla="*/ 123841 h 1002522"/>
              <a:gd name="connsiteX76" fmla="*/ 790575 w 904875"/>
              <a:gd name="connsiteY76" fmla="*/ 138128 h 1002522"/>
              <a:gd name="connsiteX77" fmla="*/ 792957 w 904875"/>
              <a:gd name="connsiteY77" fmla="*/ 107172 h 1002522"/>
              <a:gd name="connsiteX78" fmla="*/ 785813 w 904875"/>
              <a:gd name="connsiteY78" fmla="*/ 64310 h 1002522"/>
              <a:gd name="connsiteX79" fmla="*/ 733425 w 904875"/>
              <a:gd name="connsiteY79" fmla="*/ 54785 h 1002522"/>
              <a:gd name="connsiteX80" fmla="*/ 731044 w 904875"/>
              <a:gd name="connsiteY80" fmla="*/ 23828 h 1002522"/>
              <a:gd name="connsiteX81" fmla="*/ 704850 w 904875"/>
              <a:gd name="connsiteY81" fmla="*/ 16 h 1002522"/>
              <a:gd name="connsiteX82" fmla="*/ 640557 w 904875"/>
              <a:gd name="connsiteY82" fmla="*/ 21447 h 1002522"/>
              <a:gd name="connsiteX83" fmla="*/ 604838 w 904875"/>
              <a:gd name="connsiteY83" fmla="*/ 90503 h 1002522"/>
              <a:gd name="connsiteX84" fmla="*/ 519113 w 904875"/>
              <a:gd name="connsiteY84" fmla="*/ 111935 h 1002522"/>
              <a:gd name="connsiteX85" fmla="*/ 423863 w 904875"/>
              <a:gd name="connsiteY85" fmla="*/ 88122 h 1002522"/>
              <a:gd name="connsiteX86" fmla="*/ 340519 w 904875"/>
              <a:gd name="connsiteY86" fmla="*/ 100028 h 1002522"/>
              <a:gd name="connsiteX87" fmla="*/ 326232 w 904875"/>
              <a:gd name="connsiteY87" fmla="*/ 114316 h 1002522"/>
              <a:gd name="connsiteX88" fmla="*/ 292894 w 904875"/>
              <a:gd name="connsiteY88" fmla="*/ 183372 h 1002522"/>
              <a:gd name="connsiteX89" fmla="*/ 273844 w 904875"/>
              <a:gd name="connsiteY89" fmla="*/ 269097 h 1002522"/>
              <a:gd name="connsiteX90" fmla="*/ 233363 w 904875"/>
              <a:gd name="connsiteY90" fmla="*/ 314341 h 1002522"/>
              <a:gd name="connsiteX91" fmla="*/ 190500 w 904875"/>
              <a:gd name="connsiteY91" fmla="*/ 331010 h 1002522"/>
              <a:gd name="connsiteX92" fmla="*/ 190500 w 904875"/>
              <a:gd name="connsiteY92" fmla="*/ 426260 h 1002522"/>
              <a:gd name="connsiteX93" fmla="*/ 150019 w 904875"/>
              <a:gd name="connsiteY93" fmla="*/ 473885 h 1002522"/>
              <a:gd name="connsiteX0" fmla="*/ 150019 w 904875"/>
              <a:gd name="connsiteY0" fmla="*/ 473885 h 1002522"/>
              <a:gd name="connsiteX1" fmla="*/ 100012 w 904875"/>
              <a:gd name="connsiteY1" fmla="*/ 445310 h 1002522"/>
              <a:gd name="connsiteX2" fmla="*/ 54769 w 904875"/>
              <a:gd name="connsiteY2" fmla="*/ 435785 h 1002522"/>
              <a:gd name="connsiteX3" fmla="*/ 45244 w 904875"/>
              <a:gd name="connsiteY3" fmla="*/ 457216 h 1002522"/>
              <a:gd name="connsiteX4" fmla="*/ 4763 w 904875"/>
              <a:gd name="connsiteY4" fmla="*/ 473885 h 1002522"/>
              <a:gd name="connsiteX5" fmla="*/ 0 w 904875"/>
              <a:gd name="connsiteY5" fmla="*/ 511985 h 1002522"/>
              <a:gd name="connsiteX6" fmla="*/ 50007 w 904875"/>
              <a:gd name="connsiteY6" fmla="*/ 585803 h 1002522"/>
              <a:gd name="connsiteX7" fmla="*/ 76200 w 904875"/>
              <a:gd name="connsiteY7" fmla="*/ 557228 h 1002522"/>
              <a:gd name="connsiteX8" fmla="*/ 159545 w 904875"/>
              <a:gd name="connsiteY8" fmla="*/ 566753 h 1002522"/>
              <a:gd name="connsiteX9" fmla="*/ 166688 w 904875"/>
              <a:gd name="connsiteY9" fmla="*/ 607235 h 1002522"/>
              <a:gd name="connsiteX10" fmla="*/ 138113 w 904875"/>
              <a:gd name="connsiteY10" fmla="*/ 623903 h 1002522"/>
              <a:gd name="connsiteX11" fmla="*/ 83344 w 904875"/>
              <a:gd name="connsiteY11" fmla="*/ 633428 h 1002522"/>
              <a:gd name="connsiteX12" fmla="*/ 83344 w 904875"/>
              <a:gd name="connsiteY12" fmla="*/ 662003 h 1002522"/>
              <a:gd name="connsiteX13" fmla="*/ 126207 w 904875"/>
              <a:gd name="connsiteY13" fmla="*/ 733441 h 1002522"/>
              <a:gd name="connsiteX14" fmla="*/ 140494 w 904875"/>
              <a:gd name="connsiteY14" fmla="*/ 821547 h 1002522"/>
              <a:gd name="connsiteX15" fmla="*/ 169069 w 904875"/>
              <a:gd name="connsiteY15" fmla="*/ 819166 h 1002522"/>
              <a:gd name="connsiteX16" fmla="*/ 202407 w 904875"/>
              <a:gd name="connsiteY16" fmla="*/ 859647 h 1002522"/>
              <a:gd name="connsiteX17" fmla="*/ 228600 w 904875"/>
              <a:gd name="connsiteY17" fmla="*/ 869172 h 1002522"/>
              <a:gd name="connsiteX18" fmla="*/ 228600 w 904875"/>
              <a:gd name="connsiteY18" fmla="*/ 926322 h 1002522"/>
              <a:gd name="connsiteX19" fmla="*/ 257175 w 904875"/>
              <a:gd name="connsiteY19" fmla="*/ 985853 h 1002522"/>
              <a:gd name="connsiteX20" fmla="*/ 290513 w 904875"/>
              <a:gd name="connsiteY20" fmla="*/ 990616 h 1002522"/>
              <a:gd name="connsiteX21" fmla="*/ 357188 w 904875"/>
              <a:gd name="connsiteY21" fmla="*/ 1002522 h 1002522"/>
              <a:gd name="connsiteX22" fmla="*/ 366713 w 904875"/>
              <a:gd name="connsiteY22" fmla="*/ 959660 h 1002522"/>
              <a:gd name="connsiteX23" fmla="*/ 414338 w 904875"/>
              <a:gd name="connsiteY23" fmla="*/ 973947 h 1002522"/>
              <a:gd name="connsiteX24" fmla="*/ 454819 w 904875"/>
              <a:gd name="connsiteY24" fmla="*/ 957278 h 1002522"/>
              <a:gd name="connsiteX25" fmla="*/ 511969 w 904875"/>
              <a:gd name="connsiteY25" fmla="*/ 938228 h 1002522"/>
              <a:gd name="connsiteX26" fmla="*/ 535782 w 904875"/>
              <a:gd name="connsiteY26" fmla="*/ 957278 h 1002522"/>
              <a:gd name="connsiteX27" fmla="*/ 619125 w 904875"/>
              <a:gd name="connsiteY27" fmla="*/ 1002522 h 1002522"/>
              <a:gd name="connsiteX28" fmla="*/ 666750 w 904875"/>
              <a:gd name="connsiteY28" fmla="*/ 969185 h 1002522"/>
              <a:gd name="connsiteX29" fmla="*/ 671513 w 904875"/>
              <a:gd name="connsiteY29" fmla="*/ 942991 h 1002522"/>
              <a:gd name="connsiteX30" fmla="*/ 709613 w 904875"/>
              <a:gd name="connsiteY30" fmla="*/ 942991 h 1002522"/>
              <a:gd name="connsiteX31" fmla="*/ 721519 w 904875"/>
              <a:gd name="connsiteY31" fmla="*/ 983472 h 1002522"/>
              <a:gd name="connsiteX32" fmla="*/ 721519 w 904875"/>
              <a:gd name="connsiteY32" fmla="*/ 983472 h 1002522"/>
              <a:gd name="connsiteX33" fmla="*/ 742950 w 904875"/>
              <a:gd name="connsiteY33" fmla="*/ 945372 h 1002522"/>
              <a:gd name="connsiteX34" fmla="*/ 754857 w 904875"/>
              <a:gd name="connsiteY34" fmla="*/ 933466 h 1002522"/>
              <a:gd name="connsiteX35" fmla="*/ 759619 w 904875"/>
              <a:gd name="connsiteY35" fmla="*/ 904891 h 1002522"/>
              <a:gd name="connsiteX36" fmla="*/ 781050 w 904875"/>
              <a:gd name="connsiteY36" fmla="*/ 902510 h 1002522"/>
              <a:gd name="connsiteX37" fmla="*/ 781050 w 904875"/>
              <a:gd name="connsiteY37" fmla="*/ 902510 h 1002522"/>
              <a:gd name="connsiteX38" fmla="*/ 876300 w 904875"/>
              <a:gd name="connsiteY38" fmla="*/ 900128 h 1002522"/>
              <a:gd name="connsiteX39" fmla="*/ 869157 w 904875"/>
              <a:gd name="connsiteY39" fmla="*/ 881078 h 1002522"/>
              <a:gd name="connsiteX40" fmla="*/ 864394 w 904875"/>
              <a:gd name="connsiteY40" fmla="*/ 854885 h 1002522"/>
              <a:gd name="connsiteX41" fmla="*/ 869157 w 904875"/>
              <a:gd name="connsiteY41" fmla="*/ 847741 h 1002522"/>
              <a:gd name="connsiteX42" fmla="*/ 871538 w 904875"/>
              <a:gd name="connsiteY42" fmla="*/ 840597 h 1002522"/>
              <a:gd name="connsiteX43" fmla="*/ 864394 w 904875"/>
              <a:gd name="connsiteY43" fmla="*/ 826310 h 1002522"/>
              <a:gd name="connsiteX44" fmla="*/ 842963 w 904875"/>
              <a:gd name="connsiteY44" fmla="*/ 804878 h 1002522"/>
              <a:gd name="connsiteX45" fmla="*/ 835819 w 904875"/>
              <a:gd name="connsiteY45" fmla="*/ 797735 h 1002522"/>
              <a:gd name="connsiteX46" fmla="*/ 823913 w 904875"/>
              <a:gd name="connsiteY46" fmla="*/ 785828 h 1002522"/>
              <a:gd name="connsiteX47" fmla="*/ 809625 w 904875"/>
              <a:gd name="connsiteY47" fmla="*/ 781066 h 1002522"/>
              <a:gd name="connsiteX48" fmla="*/ 802482 w 904875"/>
              <a:gd name="connsiteY48" fmla="*/ 776303 h 1002522"/>
              <a:gd name="connsiteX49" fmla="*/ 816769 w 904875"/>
              <a:gd name="connsiteY49" fmla="*/ 733441 h 1002522"/>
              <a:gd name="connsiteX50" fmla="*/ 835819 w 904875"/>
              <a:gd name="connsiteY50" fmla="*/ 719153 h 1002522"/>
              <a:gd name="connsiteX51" fmla="*/ 823913 w 904875"/>
              <a:gd name="connsiteY51" fmla="*/ 654860 h 1002522"/>
              <a:gd name="connsiteX52" fmla="*/ 857250 w 904875"/>
              <a:gd name="connsiteY52" fmla="*/ 650097 h 1002522"/>
              <a:gd name="connsiteX53" fmla="*/ 862013 w 904875"/>
              <a:gd name="connsiteY53" fmla="*/ 602472 h 1002522"/>
              <a:gd name="connsiteX54" fmla="*/ 854869 w 904875"/>
              <a:gd name="connsiteY54" fmla="*/ 554847 h 1002522"/>
              <a:gd name="connsiteX55" fmla="*/ 828675 w 904875"/>
              <a:gd name="connsiteY55" fmla="*/ 531035 h 1002522"/>
              <a:gd name="connsiteX56" fmla="*/ 847725 w 904875"/>
              <a:gd name="connsiteY56" fmla="*/ 502460 h 1002522"/>
              <a:gd name="connsiteX57" fmla="*/ 873919 w 904875"/>
              <a:gd name="connsiteY57" fmla="*/ 509603 h 1002522"/>
              <a:gd name="connsiteX58" fmla="*/ 881063 w 904875"/>
              <a:gd name="connsiteY58" fmla="*/ 471503 h 1002522"/>
              <a:gd name="connsiteX59" fmla="*/ 866775 w 904875"/>
              <a:gd name="connsiteY59" fmla="*/ 450072 h 1002522"/>
              <a:gd name="connsiteX60" fmla="*/ 904875 w 904875"/>
              <a:gd name="connsiteY60" fmla="*/ 438166 h 1002522"/>
              <a:gd name="connsiteX61" fmla="*/ 895350 w 904875"/>
              <a:gd name="connsiteY61" fmla="*/ 392922 h 1002522"/>
              <a:gd name="connsiteX62" fmla="*/ 862013 w 904875"/>
              <a:gd name="connsiteY62" fmla="*/ 419116 h 1002522"/>
              <a:gd name="connsiteX63" fmla="*/ 852488 w 904875"/>
              <a:gd name="connsiteY63" fmla="*/ 397685 h 1002522"/>
              <a:gd name="connsiteX64" fmla="*/ 838200 w 904875"/>
              <a:gd name="connsiteY64" fmla="*/ 361966 h 1002522"/>
              <a:gd name="connsiteX65" fmla="*/ 864394 w 904875"/>
              <a:gd name="connsiteY65" fmla="*/ 338153 h 1002522"/>
              <a:gd name="connsiteX66" fmla="*/ 833438 w 904875"/>
              <a:gd name="connsiteY66" fmla="*/ 307197 h 1002522"/>
              <a:gd name="connsiteX67" fmla="*/ 833438 w 904875"/>
              <a:gd name="connsiteY67" fmla="*/ 307197 h 1002522"/>
              <a:gd name="connsiteX68" fmla="*/ 838200 w 904875"/>
              <a:gd name="connsiteY68" fmla="*/ 266716 h 1002522"/>
              <a:gd name="connsiteX69" fmla="*/ 812007 w 904875"/>
              <a:gd name="connsiteY69" fmla="*/ 233378 h 1002522"/>
              <a:gd name="connsiteX70" fmla="*/ 828675 w 904875"/>
              <a:gd name="connsiteY70" fmla="*/ 216710 h 1002522"/>
              <a:gd name="connsiteX71" fmla="*/ 854869 w 904875"/>
              <a:gd name="connsiteY71" fmla="*/ 235760 h 1002522"/>
              <a:gd name="connsiteX72" fmla="*/ 866775 w 904875"/>
              <a:gd name="connsiteY72" fmla="*/ 204803 h 1002522"/>
              <a:gd name="connsiteX73" fmla="*/ 833438 w 904875"/>
              <a:gd name="connsiteY73" fmla="*/ 188135 h 1002522"/>
              <a:gd name="connsiteX74" fmla="*/ 828675 w 904875"/>
              <a:gd name="connsiteY74" fmla="*/ 161941 h 1002522"/>
              <a:gd name="connsiteX75" fmla="*/ 826294 w 904875"/>
              <a:gd name="connsiteY75" fmla="*/ 123841 h 1002522"/>
              <a:gd name="connsiteX76" fmla="*/ 790575 w 904875"/>
              <a:gd name="connsiteY76" fmla="*/ 138128 h 1002522"/>
              <a:gd name="connsiteX77" fmla="*/ 792957 w 904875"/>
              <a:gd name="connsiteY77" fmla="*/ 107172 h 1002522"/>
              <a:gd name="connsiteX78" fmla="*/ 785813 w 904875"/>
              <a:gd name="connsiteY78" fmla="*/ 64310 h 1002522"/>
              <a:gd name="connsiteX79" fmla="*/ 733425 w 904875"/>
              <a:gd name="connsiteY79" fmla="*/ 54785 h 1002522"/>
              <a:gd name="connsiteX80" fmla="*/ 731044 w 904875"/>
              <a:gd name="connsiteY80" fmla="*/ 23828 h 1002522"/>
              <a:gd name="connsiteX81" fmla="*/ 704850 w 904875"/>
              <a:gd name="connsiteY81" fmla="*/ 16 h 1002522"/>
              <a:gd name="connsiteX82" fmla="*/ 640557 w 904875"/>
              <a:gd name="connsiteY82" fmla="*/ 21447 h 1002522"/>
              <a:gd name="connsiteX83" fmla="*/ 604838 w 904875"/>
              <a:gd name="connsiteY83" fmla="*/ 90503 h 1002522"/>
              <a:gd name="connsiteX84" fmla="*/ 519113 w 904875"/>
              <a:gd name="connsiteY84" fmla="*/ 111935 h 1002522"/>
              <a:gd name="connsiteX85" fmla="*/ 423863 w 904875"/>
              <a:gd name="connsiteY85" fmla="*/ 88122 h 1002522"/>
              <a:gd name="connsiteX86" fmla="*/ 340519 w 904875"/>
              <a:gd name="connsiteY86" fmla="*/ 100028 h 1002522"/>
              <a:gd name="connsiteX87" fmla="*/ 326232 w 904875"/>
              <a:gd name="connsiteY87" fmla="*/ 114316 h 1002522"/>
              <a:gd name="connsiteX88" fmla="*/ 292894 w 904875"/>
              <a:gd name="connsiteY88" fmla="*/ 183372 h 1002522"/>
              <a:gd name="connsiteX89" fmla="*/ 273844 w 904875"/>
              <a:gd name="connsiteY89" fmla="*/ 269097 h 1002522"/>
              <a:gd name="connsiteX90" fmla="*/ 233363 w 904875"/>
              <a:gd name="connsiteY90" fmla="*/ 314341 h 1002522"/>
              <a:gd name="connsiteX91" fmla="*/ 190500 w 904875"/>
              <a:gd name="connsiteY91" fmla="*/ 331010 h 1002522"/>
              <a:gd name="connsiteX92" fmla="*/ 190500 w 904875"/>
              <a:gd name="connsiteY92" fmla="*/ 426260 h 1002522"/>
              <a:gd name="connsiteX93" fmla="*/ 150019 w 904875"/>
              <a:gd name="connsiteY93" fmla="*/ 473885 h 1002522"/>
              <a:gd name="connsiteX0" fmla="*/ 150019 w 904875"/>
              <a:gd name="connsiteY0" fmla="*/ 473885 h 1002522"/>
              <a:gd name="connsiteX1" fmla="*/ 100012 w 904875"/>
              <a:gd name="connsiteY1" fmla="*/ 445310 h 1002522"/>
              <a:gd name="connsiteX2" fmla="*/ 54769 w 904875"/>
              <a:gd name="connsiteY2" fmla="*/ 435785 h 1002522"/>
              <a:gd name="connsiteX3" fmla="*/ 45244 w 904875"/>
              <a:gd name="connsiteY3" fmla="*/ 457216 h 1002522"/>
              <a:gd name="connsiteX4" fmla="*/ 4763 w 904875"/>
              <a:gd name="connsiteY4" fmla="*/ 473885 h 1002522"/>
              <a:gd name="connsiteX5" fmla="*/ 0 w 904875"/>
              <a:gd name="connsiteY5" fmla="*/ 511985 h 1002522"/>
              <a:gd name="connsiteX6" fmla="*/ 50007 w 904875"/>
              <a:gd name="connsiteY6" fmla="*/ 585803 h 1002522"/>
              <a:gd name="connsiteX7" fmla="*/ 76200 w 904875"/>
              <a:gd name="connsiteY7" fmla="*/ 557228 h 1002522"/>
              <a:gd name="connsiteX8" fmla="*/ 159545 w 904875"/>
              <a:gd name="connsiteY8" fmla="*/ 566753 h 1002522"/>
              <a:gd name="connsiteX9" fmla="*/ 166688 w 904875"/>
              <a:gd name="connsiteY9" fmla="*/ 607235 h 1002522"/>
              <a:gd name="connsiteX10" fmla="*/ 138113 w 904875"/>
              <a:gd name="connsiteY10" fmla="*/ 623903 h 1002522"/>
              <a:gd name="connsiteX11" fmla="*/ 83344 w 904875"/>
              <a:gd name="connsiteY11" fmla="*/ 633428 h 1002522"/>
              <a:gd name="connsiteX12" fmla="*/ 83344 w 904875"/>
              <a:gd name="connsiteY12" fmla="*/ 662003 h 1002522"/>
              <a:gd name="connsiteX13" fmla="*/ 126207 w 904875"/>
              <a:gd name="connsiteY13" fmla="*/ 733441 h 1002522"/>
              <a:gd name="connsiteX14" fmla="*/ 140494 w 904875"/>
              <a:gd name="connsiteY14" fmla="*/ 821547 h 1002522"/>
              <a:gd name="connsiteX15" fmla="*/ 169069 w 904875"/>
              <a:gd name="connsiteY15" fmla="*/ 819166 h 1002522"/>
              <a:gd name="connsiteX16" fmla="*/ 202407 w 904875"/>
              <a:gd name="connsiteY16" fmla="*/ 859647 h 1002522"/>
              <a:gd name="connsiteX17" fmla="*/ 228600 w 904875"/>
              <a:gd name="connsiteY17" fmla="*/ 869172 h 1002522"/>
              <a:gd name="connsiteX18" fmla="*/ 228600 w 904875"/>
              <a:gd name="connsiteY18" fmla="*/ 926322 h 1002522"/>
              <a:gd name="connsiteX19" fmla="*/ 257175 w 904875"/>
              <a:gd name="connsiteY19" fmla="*/ 985853 h 1002522"/>
              <a:gd name="connsiteX20" fmla="*/ 290513 w 904875"/>
              <a:gd name="connsiteY20" fmla="*/ 990616 h 1002522"/>
              <a:gd name="connsiteX21" fmla="*/ 357188 w 904875"/>
              <a:gd name="connsiteY21" fmla="*/ 1002522 h 1002522"/>
              <a:gd name="connsiteX22" fmla="*/ 366713 w 904875"/>
              <a:gd name="connsiteY22" fmla="*/ 959660 h 1002522"/>
              <a:gd name="connsiteX23" fmla="*/ 414338 w 904875"/>
              <a:gd name="connsiteY23" fmla="*/ 973947 h 1002522"/>
              <a:gd name="connsiteX24" fmla="*/ 454819 w 904875"/>
              <a:gd name="connsiteY24" fmla="*/ 957278 h 1002522"/>
              <a:gd name="connsiteX25" fmla="*/ 511969 w 904875"/>
              <a:gd name="connsiteY25" fmla="*/ 938228 h 1002522"/>
              <a:gd name="connsiteX26" fmla="*/ 535782 w 904875"/>
              <a:gd name="connsiteY26" fmla="*/ 957278 h 1002522"/>
              <a:gd name="connsiteX27" fmla="*/ 619125 w 904875"/>
              <a:gd name="connsiteY27" fmla="*/ 1002522 h 1002522"/>
              <a:gd name="connsiteX28" fmla="*/ 666750 w 904875"/>
              <a:gd name="connsiteY28" fmla="*/ 969185 h 1002522"/>
              <a:gd name="connsiteX29" fmla="*/ 671513 w 904875"/>
              <a:gd name="connsiteY29" fmla="*/ 942991 h 1002522"/>
              <a:gd name="connsiteX30" fmla="*/ 709613 w 904875"/>
              <a:gd name="connsiteY30" fmla="*/ 942991 h 1002522"/>
              <a:gd name="connsiteX31" fmla="*/ 721519 w 904875"/>
              <a:gd name="connsiteY31" fmla="*/ 983472 h 1002522"/>
              <a:gd name="connsiteX32" fmla="*/ 721519 w 904875"/>
              <a:gd name="connsiteY32" fmla="*/ 983472 h 1002522"/>
              <a:gd name="connsiteX33" fmla="*/ 742950 w 904875"/>
              <a:gd name="connsiteY33" fmla="*/ 945372 h 1002522"/>
              <a:gd name="connsiteX34" fmla="*/ 754857 w 904875"/>
              <a:gd name="connsiteY34" fmla="*/ 933466 h 1002522"/>
              <a:gd name="connsiteX35" fmla="*/ 759619 w 904875"/>
              <a:gd name="connsiteY35" fmla="*/ 904891 h 1002522"/>
              <a:gd name="connsiteX36" fmla="*/ 781050 w 904875"/>
              <a:gd name="connsiteY36" fmla="*/ 902510 h 1002522"/>
              <a:gd name="connsiteX37" fmla="*/ 781050 w 904875"/>
              <a:gd name="connsiteY37" fmla="*/ 902510 h 1002522"/>
              <a:gd name="connsiteX38" fmla="*/ 876300 w 904875"/>
              <a:gd name="connsiteY38" fmla="*/ 900128 h 1002522"/>
              <a:gd name="connsiteX39" fmla="*/ 869157 w 904875"/>
              <a:gd name="connsiteY39" fmla="*/ 881078 h 1002522"/>
              <a:gd name="connsiteX40" fmla="*/ 864394 w 904875"/>
              <a:gd name="connsiteY40" fmla="*/ 854885 h 1002522"/>
              <a:gd name="connsiteX41" fmla="*/ 869157 w 904875"/>
              <a:gd name="connsiteY41" fmla="*/ 847741 h 1002522"/>
              <a:gd name="connsiteX42" fmla="*/ 871538 w 904875"/>
              <a:gd name="connsiteY42" fmla="*/ 840597 h 1002522"/>
              <a:gd name="connsiteX43" fmla="*/ 864394 w 904875"/>
              <a:gd name="connsiteY43" fmla="*/ 826310 h 1002522"/>
              <a:gd name="connsiteX44" fmla="*/ 842963 w 904875"/>
              <a:gd name="connsiteY44" fmla="*/ 804878 h 1002522"/>
              <a:gd name="connsiteX45" fmla="*/ 835819 w 904875"/>
              <a:gd name="connsiteY45" fmla="*/ 797735 h 1002522"/>
              <a:gd name="connsiteX46" fmla="*/ 823913 w 904875"/>
              <a:gd name="connsiteY46" fmla="*/ 785828 h 1002522"/>
              <a:gd name="connsiteX47" fmla="*/ 809625 w 904875"/>
              <a:gd name="connsiteY47" fmla="*/ 781066 h 1002522"/>
              <a:gd name="connsiteX48" fmla="*/ 802482 w 904875"/>
              <a:gd name="connsiteY48" fmla="*/ 776303 h 1002522"/>
              <a:gd name="connsiteX49" fmla="*/ 816769 w 904875"/>
              <a:gd name="connsiteY49" fmla="*/ 733441 h 1002522"/>
              <a:gd name="connsiteX50" fmla="*/ 835819 w 904875"/>
              <a:gd name="connsiteY50" fmla="*/ 719153 h 1002522"/>
              <a:gd name="connsiteX51" fmla="*/ 823913 w 904875"/>
              <a:gd name="connsiteY51" fmla="*/ 654860 h 1002522"/>
              <a:gd name="connsiteX52" fmla="*/ 857250 w 904875"/>
              <a:gd name="connsiteY52" fmla="*/ 650097 h 1002522"/>
              <a:gd name="connsiteX53" fmla="*/ 862013 w 904875"/>
              <a:gd name="connsiteY53" fmla="*/ 602472 h 1002522"/>
              <a:gd name="connsiteX54" fmla="*/ 854869 w 904875"/>
              <a:gd name="connsiteY54" fmla="*/ 554847 h 1002522"/>
              <a:gd name="connsiteX55" fmla="*/ 828675 w 904875"/>
              <a:gd name="connsiteY55" fmla="*/ 531035 h 1002522"/>
              <a:gd name="connsiteX56" fmla="*/ 847725 w 904875"/>
              <a:gd name="connsiteY56" fmla="*/ 502460 h 1002522"/>
              <a:gd name="connsiteX57" fmla="*/ 873919 w 904875"/>
              <a:gd name="connsiteY57" fmla="*/ 509603 h 1002522"/>
              <a:gd name="connsiteX58" fmla="*/ 881063 w 904875"/>
              <a:gd name="connsiteY58" fmla="*/ 471503 h 1002522"/>
              <a:gd name="connsiteX59" fmla="*/ 866775 w 904875"/>
              <a:gd name="connsiteY59" fmla="*/ 450072 h 1002522"/>
              <a:gd name="connsiteX60" fmla="*/ 904875 w 904875"/>
              <a:gd name="connsiteY60" fmla="*/ 438166 h 1002522"/>
              <a:gd name="connsiteX61" fmla="*/ 895350 w 904875"/>
              <a:gd name="connsiteY61" fmla="*/ 392922 h 1002522"/>
              <a:gd name="connsiteX62" fmla="*/ 862013 w 904875"/>
              <a:gd name="connsiteY62" fmla="*/ 419116 h 1002522"/>
              <a:gd name="connsiteX63" fmla="*/ 852488 w 904875"/>
              <a:gd name="connsiteY63" fmla="*/ 397685 h 1002522"/>
              <a:gd name="connsiteX64" fmla="*/ 838200 w 904875"/>
              <a:gd name="connsiteY64" fmla="*/ 361966 h 1002522"/>
              <a:gd name="connsiteX65" fmla="*/ 864394 w 904875"/>
              <a:gd name="connsiteY65" fmla="*/ 338153 h 1002522"/>
              <a:gd name="connsiteX66" fmla="*/ 833438 w 904875"/>
              <a:gd name="connsiteY66" fmla="*/ 307197 h 1002522"/>
              <a:gd name="connsiteX67" fmla="*/ 833438 w 904875"/>
              <a:gd name="connsiteY67" fmla="*/ 307197 h 1002522"/>
              <a:gd name="connsiteX68" fmla="*/ 838200 w 904875"/>
              <a:gd name="connsiteY68" fmla="*/ 266716 h 1002522"/>
              <a:gd name="connsiteX69" fmla="*/ 812007 w 904875"/>
              <a:gd name="connsiteY69" fmla="*/ 233378 h 1002522"/>
              <a:gd name="connsiteX70" fmla="*/ 828675 w 904875"/>
              <a:gd name="connsiteY70" fmla="*/ 216710 h 1002522"/>
              <a:gd name="connsiteX71" fmla="*/ 854869 w 904875"/>
              <a:gd name="connsiteY71" fmla="*/ 235760 h 1002522"/>
              <a:gd name="connsiteX72" fmla="*/ 866775 w 904875"/>
              <a:gd name="connsiteY72" fmla="*/ 204803 h 1002522"/>
              <a:gd name="connsiteX73" fmla="*/ 833438 w 904875"/>
              <a:gd name="connsiteY73" fmla="*/ 188135 h 1002522"/>
              <a:gd name="connsiteX74" fmla="*/ 828675 w 904875"/>
              <a:gd name="connsiteY74" fmla="*/ 161941 h 1002522"/>
              <a:gd name="connsiteX75" fmla="*/ 826294 w 904875"/>
              <a:gd name="connsiteY75" fmla="*/ 123841 h 1002522"/>
              <a:gd name="connsiteX76" fmla="*/ 790575 w 904875"/>
              <a:gd name="connsiteY76" fmla="*/ 138128 h 1002522"/>
              <a:gd name="connsiteX77" fmla="*/ 792957 w 904875"/>
              <a:gd name="connsiteY77" fmla="*/ 107172 h 1002522"/>
              <a:gd name="connsiteX78" fmla="*/ 785813 w 904875"/>
              <a:gd name="connsiteY78" fmla="*/ 64310 h 1002522"/>
              <a:gd name="connsiteX79" fmla="*/ 733425 w 904875"/>
              <a:gd name="connsiteY79" fmla="*/ 54785 h 1002522"/>
              <a:gd name="connsiteX80" fmla="*/ 731044 w 904875"/>
              <a:gd name="connsiteY80" fmla="*/ 23828 h 1002522"/>
              <a:gd name="connsiteX81" fmla="*/ 704850 w 904875"/>
              <a:gd name="connsiteY81" fmla="*/ 16 h 1002522"/>
              <a:gd name="connsiteX82" fmla="*/ 640557 w 904875"/>
              <a:gd name="connsiteY82" fmla="*/ 21447 h 1002522"/>
              <a:gd name="connsiteX83" fmla="*/ 604838 w 904875"/>
              <a:gd name="connsiteY83" fmla="*/ 90503 h 1002522"/>
              <a:gd name="connsiteX84" fmla="*/ 519113 w 904875"/>
              <a:gd name="connsiteY84" fmla="*/ 111935 h 1002522"/>
              <a:gd name="connsiteX85" fmla="*/ 423863 w 904875"/>
              <a:gd name="connsiteY85" fmla="*/ 88122 h 1002522"/>
              <a:gd name="connsiteX86" fmla="*/ 340519 w 904875"/>
              <a:gd name="connsiteY86" fmla="*/ 100028 h 1002522"/>
              <a:gd name="connsiteX87" fmla="*/ 326232 w 904875"/>
              <a:gd name="connsiteY87" fmla="*/ 114316 h 1002522"/>
              <a:gd name="connsiteX88" fmla="*/ 292894 w 904875"/>
              <a:gd name="connsiteY88" fmla="*/ 183372 h 1002522"/>
              <a:gd name="connsiteX89" fmla="*/ 273844 w 904875"/>
              <a:gd name="connsiteY89" fmla="*/ 269097 h 1002522"/>
              <a:gd name="connsiteX90" fmla="*/ 233363 w 904875"/>
              <a:gd name="connsiteY90" fmla="*/ 314341 h 1002522"/>
              <a:gd name="connsiteX91" fmla="*/ 190500 w 904875"/>
              <a:gd name="connsiteY91" fmla="*/ 331010 h 1002522"/>
              <a:gd name="connsiteX92" fmla="*/ 190500 w 904875"/>
              <a:gd name="connsiteY92" fmla="*/ 426260 h 1002522"/>
              <a:gd name="connsiteX93" fmla="*/ 150019 w 904875"/>
              <a:gd name="connsiteY93" fmla="*/ 473885 h 1002522"/>
              <a:gd name="connsiteX0" fmla="*/ 150019 w 904875"/>
              <a:gd name="connsiteY0" fmla="*/ 473885 h 1002522"/>
              <a:gd name="connsiteX1" fmla="*/ 100012 w 904875"/>
              <a:gd name="connsiteY1" fmla="*/ 445310 h 1002522"/>
              <a:gd name="connsiteX2" fmla="*/ 54769 w 904875"/>
              <a:gd name="connsiteY2" fmla="*/ 435785 h 1002522"/>
              <a:gd name="connsiteX3" fmla="*/ 45244 w 904875"/>
              <a:gd name="connsiteY3" fmla="*/ 457216 h 1002522"/>
              <a:gd name="connsiteX4" fmla="*/ 4763 w 904875"/>
              <a:gd name="connsiteY4" fmla="*/ 473885 h 1002522"/>
              <a:gd name="connsiteX5" fmla="*/ 0 w 904875"/>
              <a:gd name="connsiteY5" fmla="*/ 511985 h 1002522"/>
              <a:gd name="connsiteX6" fmla="*/ 50007 w 904875"/>
              <a:gd name="connsiteY6" fmla="*/ 585803 h 1002522"/>
              <a:gd name="connsiteX7" fmla="*/ 76200 w 904875"/>
              <a:gd name="connsiteY7" fmla="*/ 557228 h 1002522"/>
              <a:gd name="connsiteX8" fmla="*/ 159545 w 904875"/>
              <a:gd name="connsiteY8" fmla="*/ 566753 h 1002522"/>
              <a:gd name="connsiteX9" fmla="*/ 166688 w 904875"/>
              <a:gd name="connsiteY9" fmla="*/ 607235 h 1002522"/>
              <a:gd name="connsiteX10" fmla="*/ 138113 w 904875"/>
              <a:gd name="connsiteY10" fmla="*/ 623903 h 1002522"/>
              <a:gd name="connsiteX11" fmla="*/ 83344 w 904875"/>
              <a:gd name="connsiteY11" fmla="*/ 633428 h 1002522"/>
              <a:gd name="connsiteX12" fmla="*/ 83344 w 904875"/>
              <a:gd name="connsiteY12" fmla="*/ 662003 h 1002522"/>
              <a:gd name="connsiteX13" fmla="*/ 126207 w 904875"/>
              <a:gd name="connsiteY13" fmla="*/ 733441 h 1002522"/>
              <a:gd name="connsiteX14" fmla="*/ 140494 w 904875"/>
              <a:gd name="connsiteY14" fmla="*/ 821547 h 1002522"/>
              <a:gd name="connsiteX15" fmla="*/ 169069 w 904875"/>
              <a:gd name="connsiteY15" fmla="*/ 819166 h 1002522"/>
              <a:gd name="connsiteX16" fmla="*/ 202407 w 904875"/>
              <a:gd name="connsiteY16" fmla="*/ 859647 h 1002522"/>
              <a:gd name="connsiteX17" fmla="*/ 228600 w 904875"/>
              <a:gd name="connsiteY17" fmla="*/ 869172 h 1002522"/>
              <a:gd name="connsiteX18" fmla="*/ 228600 w 904875"/>
              <a:gd name="connsiteY18" fmla="*/ 926322 h 1002522"/>
              <a:gd name="connsiteX19" fmla="*/ 257175 w 904875"/>
              <a:gd name="connsiteY19" fmla="*/ 985853 h 1002522"/>
              <a:gd name="connsiteX20" fmla="*/ 290513 w 904875"/>
              <a:gd name="connsiteY20" fmla="*/ 990616 h 1002522"/>
              <a:gd name="connsiteX21" fmla="*/ 357188 w 904875"/>
              <a:gd name="connsiteY21" fmla="*/ 1002522 h 1002522"/>
              <a:gd name="connsiteX22" fmla="*/ 366713 w 904875"/>
              <a:gd name="connsiteY22" fmla="*/ 959660 h 1002522"/>
              <a:gd name="connsiteX23" fmla="*/ 414338 w 904875"/>
              <a:gd name="connsiteY23" fmla="*/ 973947 h 1002522"/>
              <a:gd name="connsiteX24" fmla="*/ 454819 w 904875"/>
              <a:gd name="connsiteY24" fmla="*/ 957278 h 1002522"/>
              <a:gd name="connsiteX25" fmla="*/ 511969 w 904875"/>
              <a:gd name="connsiteY25" fmla="*/ 938228 h 1002522"/>
              <a:gd name="connsiteX26" fmla="*/ 535782 w 904875"/>
              <a:gd name="connsiteY26" fmla="*/ 957278 h 1002522"/>
              <a:gd name="connsiteX27" fmla="*/ 619125 w 904875"/>
              <a:gd name="connsiteY27" fmla="*/ 1002522 h 1002522"/>
              <a:gd name="connsiteX28" fmla="*/ 666750 w 904875"/>
              <a:gd name="connsiteY28" fmla="*/ 969185 h 1002522"/>
              <a:gd name="connsiteX29" fmla="*/ 671513 w 904875"/>
              <a:gd name="connsiteY29" fmla="*/ 942991 h 1002522"/>
              <a:gd name="connsiteX30" fmla="*/ 709613 w 904875"/>
              <a:gd name="connsiteY30" fmla="*/ 942991 h 1002522"/>
              <a:gd name="connsiteX31" fmla="*/ 721519 w 904875"/>
              <a:gd name="connsiteY31" fmla="*/ 983472 h 1002522"/>
              <a:gd name="connsiteX32" fmla="*/ 721519 w 904875"/>
              <a:gd name="connsiteY32" fmla="*/ 983472 h 1002522"/>
              <a:gd name="connsiteX33" fmla="*/ 742950 w 904875"/>
              <a:gd name="connsiteY33" fmla="*/ 945372 h 1002522"/>
              <a:gd name="connsiteX34" fmla="*/ 754857 w 904875"/>
              <a:gd name="connsiteY34" fmla="*/ 933466 h 1002522"/>
              <a:gd name="connsiteX35" fmla="*/ 759619 w 904875"/>
              <a:gd name="connsiteY35" fmla="*/ 904891 h 1002522"/>
              <a:gd name="connsiteX36" fmla="*/ 781050 w 904875"/>
              <a:gd name="connsiteY36" fmla="*/ 902510 h 1002522"/>
              <a:gd name="connsiteX37" fmla="*/ 781050 w 904875"/>
              <a:gd name="connsiteY37" fmla="*/ 902510 h 1002522"/>
              <a:gd name="connsiteX38" fmla="*/ 876300 w 904875"/>
              <a:gd name="connsiteY38" fmla="*/ 900128 h 1002522"/>
              <a:gd name="connsiteX39" fmla="*/ 869157 w 904875"/>
              <a:gd name="connsiteY39" fmla="*/ 881078 h 1002522"/>
              <a:gd name="connsiteX40" fmla="*/ 864394 w 904875"/>
              <a:gd name="connsiteY40" fmla="*/ 854885 h 1002522"/>
              <a:gd name="connsiteX41" fmla="*/ 869157 w 904875"/>
              <a:gd name="connsiteY41" fmla="*/ 847741 h 1002522"/>
              <a:gd name="connsiteX42" fmla="*/ 871538 w 904875"/>
              <a:gd name="connsiteY42" fmla="*/ 840597 h 1002522"/>
              <a:gd name="connsiteX43" fmla="*/ 864394 w 904875"/>
              <a:gd name="connsiteY43" fmla="*/ 826310 h 1002522"/>
              <a:gd name="connsiteX44" fmla="*/ 842963 w 904875"/>
              <a:gd name="connsiteY44" fmla="*/ 804878 h 1002522"/>
              <a:gd name="connsiteX45" fmla="*/ 835819 w 904875"/>
              <a:gd name="connsiteY45" fmla="*/ 797735 h 1002522"/>
              <a:gd name="connsiteX46" fmla="*/ 823913 w 904875"/>
              <a:gd name="connsiteY46" fmla="*/ 785828 h 1002522"/>
              <a:gd name="connsiteX47" fmla="*/ 809625 w 904875"/>
              <a:gd name="connsiteY47" fmla="*/ 781066 h 1002522"/>
              <a:gd name="connsiteX48" fmla="*/ 802482 w 904875"/>
              <a:gd name="connsiteY48" fmla="*/ 776303 h 1002522"/>
              <a:gd name="connsiteX49" fmla="*/ 816769 w 904875"/>
              <a:gd name="connsiteY49" fmla="*/ 733441 h 1002522"/>
              <a:gd name="connsiteX50" fmla="*/ 835819 w 904875"/>
              <a:gd name="connsiteY50" fmla="*/ 719153 h 1002522"/>
              <a:gd name="connsiteX51" fmla="*/ 823913 w 904875"/>
              <a:gd name="connsiteY51" fmla="*/ 654860 h 1002522"/>
              <a:gd name="connsiteX52" fmla="*/ 857250 w 904875"/>
              <a:gd name="connsiteY52" fmla="*/ 650097 h 1002522"/>
              <a:gd name="connsiteX53" fmla="*/ 862013 w 904875"/>
              <a:gd name="connsiteY53" fmla="*/ 602472 h 1002522"/>
              <a:gd name="connsiteX54" fmla="*/ 854869 w 904875"/>
              <a:gd name="connsiteY54" fmla="*/ 554847 h 1002522"/>
              <a:gd name="connsiteX55" fmla="*/ 828675 w 904875"/>
              <a:gd name="connsiteY55" fmla="*/ 531035 h 1002522"/>
              <a:gd name="connsiteX56" fmla="*/ 847725 w 904875"/>
              <a:gd name="connsiteY56" fmla="*/ 502460 h 1002522"/>
              <a:gd name="connsiteX57" fmla="*/ 873919 w 904875"/>
              <a:gd name="connsiteY57" fmla="*/ 509603 h 1002522"/>
              <a:gd name="connsiteX58" fmla="*/ 881063 w 904875"/>
              <a:gd name="connsiteY58" fmla="*/ 471503 h 1002522"/>
              <a:gd name="connsiteX59" fmla="*/ 866775 w 904875"/>
              <a:gd name="connsiteY59" fmla="*/ 450072 h 1002522"/>
              <a:gd name="connsiteX60" fmla="*/ 904875 w 904875"/>
              <a:gd name="connsiteY60" fmla="*/ 438166 h 1002522"/>
              <a:gd name="connsiteX61" fmla="*/ 895350 w 904875"/>
              <a:gd name="connsiteY61" fmla="*/ 392922 h 1002522"/>
              <a:gd name="connsiteX62" fmla="*/ 862013 w 904875"/>
              <a:gd name="connsiteY62" fmla="*/ 419116 h 1002522"/>
              <a:gd name="connsiteX63" fmla="*/ 852488 w 904875"/>
              <a:gd name="connsiteY63" fmla="*/ 397685 h 1002522"/>
              <a:gd name="connsiteX64" fmla="*/ 838200 w 904875"/>
              <a:gd name="connsiteY64" fmla="*/ 361966 h 1002522"/>
              <a:gd name="connsiteX65" fmla="*/ 864394 w 904875"/>
              <a:gd name="connsiteY65" fmla="*/ 338153 h 1002522"/>
              <a:gd name="connsiteX66" fmla="*/ 833438 w 904875"/>
              <a:gd name="connsiteY66" fmla="*/ 307197 h 1002522"/>
              <a:gd name="connsiteX67" fmla="*/ 833438 w 904875"/>
              <a:gd name="connsiteY67" fmla="*/ 307197 h 1002522"/>
              <a:gd name="connsiteX68" fmla="*/ 838200 w 904875"/>
              <a:gd name="connsiteY68" fmla="*/ 266716 h 1002522"/>
              <a:gd name="connsiteX69" fmla="*/ 812007 w 904875"/>
              <a:gd name="connsiteY69" fmla="*/ 233378 h 1002522"/>
              <a:gd name="connsiteX70" fmla="*/ 828675 w 904875"/>
              <a:gd name="connsiteY70" fmla="*/ 216710 h 1002522"/>
              <a:gd name="connsiteX71" fmla="*/ 854869 w 904875"/>
              <a:gd name="connsiteY71" fmla="*/ 235760 h 1002522"/>
              <a:gd name="connsiteX72" fmla="*/ 866775 w 904875"/>
              <a:gd name="connsiteY72" fmla="*/ 204803 h 1002522"/>
              <a:gd name="connsiteX73" fmla="*/ 833438 w 904875"/>
              <a:gd name="connsiteY73" fmla="*/ 188135 h 1002522"/>
              <a:gd name="connsiteX74" fmla="*/ 828675 w 904875"/>
              <a:gd name="connsiteY74" fmla="*/ 161941 h 1002522"/>
              <a:gd name="connsiteX75" fmla="*/ 826294 w 904875"/>
              <a:gd name="connsiteY75" fmla="*/ 123841 h 1002522"/>
              <a:gd name="connsiteX76" fmla="*/ 790575 w 904875"/>
              <a:gd name="connsiteY76" fmla="*/ 138128 h 1002522"/>
              <a:gd name="connsiteX77" fmla="*/ 792957 w 904875"/>
              <a:gd name="connsiteY77" fmla="*/ 107172 h 1002522"/>
              <a:gd name="connsiteX78" fmla="*/ 785813 w 904875"/>
              <a:gd name="connsiteY78" fmla="*/ 64310 h 1002522"/>
              <a:gd name="connsiteX79" fmla="*/ 733425 w 904875"/>
              <a:gd name="connsiteY79" fmla="*/ 54785 h 1002522"/>
              <a:gd name="connsiteX80" fmla="*/ 731044 w 904875"/>
              <a:gd name="connsiteY80" fmla="*/ 23828 h 1002522"/>
              <a:gd name="connsiteX81" fmla="*/ 704850 w 904875"/>
              <a:gd name="connsiteY81" fmla="*/ 16 h 1002522"/>
              <a:gd name="connsiteX82" fmla="*/ 640557 w 904875"/>
              <a:gd name="connsiteY82" fmla="*/ 21447 h 1002522"/>
              <a:gd name="connsiteX83" fmla="*/ 604838 w 904875"/>
              <a:gd name="connsiteY83" fmla="*/ 90503 h 1002522"/>
              <a:gd name="connsiteX84" fmla="*/ 519113 w 904875"/>
              <a:gd name="connsiteY84" fmla="*/ 111935 h 1002522"/>
              <a:gd name="connsiteX85" fmla="*/ 423863 w 904875"/>
              <a:gd name="connsiteY85" fmla="*/ 88122 h 1002522"/>
              <a:gd name="connsiteX86" fmla="*/ 340519 w 904875"/>
              <a:gd name="connsiteY86" fmla="*/ 100028 h 1002522"/>
              <a:gd name="connsiteX87" fmla="*/ 326232 w 904875"/>
              <a:gd name="connsiteY87" fmla="*/ 114316 h 1002522"/>
              <a:gd name="connsiteX88" fmla="*/ 292894 w 904875"/>
              <a:gd name="connsiteY88" fmla="*/ 183372 h 1002522"/>
              <a:gd name="connsiteX89" fmla="*/ 273844 w 904875"/>
              <a:gd name="connsiteY89" fmla="*/ 269097 h 1002522"/>
              <a:gd name="connsiteX90" fmla="*/ 233363 w 904875"/>
              <a:gd name="connsiteY90" fmla="*/ 314341 h 1002522"/>
              <a:gd name="connsiteX91" fmla="*/ 190500 w 904875"/>
              <a:gd name="connsiteY91" fmla="*/ 331010 h 1002522"/>
              <a:gd name="connsiteX92" fmla="*/ 190500 w 904875"/>
              <a:gd name="connsiteY92" fmla="*/ 426260 h 1002522"/>
              <a:gd name="connsiteX93" fmla="*/ 150019 w 904875"/>
              <a:gd name="connsiteY93" fmla="*/ 473885 h 1002522"/>
              <a:gd name="connsiteX0" fmla="*/ 150019 w 904875"/>
              <a:gd name="connsiteY0" fmla="*/ 473885 h 1002522"/>
              <a:gd name="connsiteX1" fmla="*/ 100012 w 904875"/>
              <a:gd name="connsiteY1" fmla="*/ 445310 h 1002522"/>
              <a:gd name="connsiteX2" fmla="*/ 54769 w 904875"/>
              <a:gd name="connsiteY2" fmla="*/ 435785 h 1002522"/>
              <a:gd name="connsiteX3" fmla="*/ 45244 w 904875"/>
              <a:gd name="connsiteY3" fmla="*/ 457216 h 1002522"/>
              <a:gd name="connsiteX4" fmla="*/ 4763 w 904875"/>
              <a:gd name="connsiteY4" fmla="*/ 473885 h 1002522"/>
              <a:gd name="connsiteX5" fmla="*/ 0 w 904875"/>
              <a:gd name="connsiteY5" fmla="*/ 511985 h 1002522"/>
              <a:gd name="connsiteX6" fmla="*/ 50007 w 904875"/>
              <a:gd name="connsiteY6" fmla="*/ 585803 h 1002522"/>
              <a:gd name="connsiteX7" fmla="*/ 76200 w 904875"/>
              <a:gd name="connsiteY7" fmla="*/ 557228 h 1002522"/>
              <a:gd name="connsiteX8" fmla="*/ 159545 w 904875"/>
              <a:gd name="connsiteY8" fmla="*/ 566753 h 1002522"/>
              <a:gd name="connsiteX9" fmla="*/ 166688 w 904875"/>
              <a:gd name="connsiteY9" fmla="*/ 607235 h 1002522"/>
              <a:gd name="connsiteX10" fmla="*/ 138113 w 904875"/>
              <a:gd name="connsiteY10" fmla="*/ 623903 h 1002522"/>
              <a:gd name="connsiteX11" fmla="*/ 83344 w 904875"/>
              <a:gd name="connsiteY11" fmla="*/ 633428 h 1002522"/>
              <a:gd name="connsiteX12" fmla="*/ 83344 w 904875"/>
              <a:gd name="connsiteY12" fmla="*/ 662003 h 1002522"/>
              <a:gd name="connsiteX13" fmla="*/ 126207 w 904875"/>
              <a:gd name="connsiteY13" fmla="*/ 733441 h 1002522"/>
              <a:gd name="connsiteX14" fmla="*/ 140494 w 904875"/>
              <a:gd name="connsiteY14" fmla="*/ 821547 h 1002522"/>
              <a:gd name="connsiteX15" fmla="*/ 169069 w 904875"/>
              <a:gd name="connsiteY15" fmla="*/ 819166 h 1002522"/>
              <a:gd name="connsiteX16" fmla="*/ 202407 w 904875"/>
              <a:gd name="connsiteY16" fmla="*/ 859647 h 1002522"/>
              <a:gd name="connsiteX17" fmla="*/ 228600 w 904875"/>
              <a:gd name="connsiteY17" fmla="*/ 869172 h 1002522"/>
              <a:gd name="connsiteX18" fmla="*/ 228600 w 904875"/>
              <a:gd name="connsiteY18" fmla="*/ 926322 h 1002522"/>
              <a:gd name="connsiteX19" fmla="*/ 257175 w 904875"/>
              <a:gd name="connsiteY19" fmla="*/ 985853 h 1002522"/>
              <a:gd name="connsiteX20" fmla="*/ 290513 w 904875"/>
              <a:gd name="connsiteY20" fmla="*/ 990616 h 1002522"/>
              <a:gd name="connsiteX21" fmla="*/ 357188 w 904875"/>
              <a:gd name="connsiteY21" fmla="*/ 1002522 h 1002522"/>
              <a:gd name="connsiteX22" fmla="*/ 366713 w 904875"/>
              <a:gd name="connsiteY22" fmla="*/ 959660 h 1002522"/>
              <a:gd name="connsiteX23" fmla="*/ 414338 w 904875"/>
              <a:gd name="connsiteY23" fmla="*/ 973947 h 1002522"/>
              <a:gd name="connsiteX24" fmla="*/ 454819 w 904875"/>
              <a:gd name="connsiteY24" fmla="*/ 957278 h 1002522"/>
              <a:gd name="connsiteX25" fmla="*/ 511969 w 904875"/>
              <a:gd name="connsiteY25" fmla="*/ 938228 h 1002522"/>
              <a:gd name="connsiteX26" fmla="*/ 535782 w 904875"/>
              <a:gd name="connsiteY26" fmla="*/ 957278 h 1002522"/>
              <a:gd name="connsiteX27" fmla="*/ 619125 w 904875"/>
              <a:gd name="connsiteY27" fmla="*/ 1002522 h 1002522"/>
              <a:gd name="connsiteX28" fmla="*/ 666750 w 904875"/>
              <a:gd name="connsiteY28" fmla="*/ 969185 h 1002522"/>
              <a:gd name="connsiteX29" fmla="*/ 671513 w 904875"/>
              <a:gd name="connsiteY29" fmla="*/ 942991 h 1002522"/>
              <a:gd name="connsiteX30" fmla="*/ 709613 w 904875"/>
              <a:gd name="connsiteY30" fmla="*/ 942991 h 1002522"/>
              <a:gd name="connsiteX31" fmla="*/ 721519 w 904875"/>
              <a:gd name="connsiteY31" fmla="*/ 983472 h 1002522"/>
              <a:gd name="connsiteX32" fmla="*/ 721519 w 904875"/>
              <a:gd name="connsiteY32" fmla="*/ 983472 h 1002522"/>
              <a:gd name="connsiteX33" fmla="*/ 742950 w 904875"/>
              <a:gd name="connsiteY33" fmla="*/ 945372 h 1002522"/>
              <a:gd name="connsiteX34" fmla="*/ 754857 w 904875"/>
              <a:gd name="connsiteY34" fmla="*/ 933466 h 1002522"/>
              <a:gd name="connsiteX35" fmla="*/ 759619 w 904875"/>
              <a:gd name="connsiteY35" fmla="*/ 904891 h 1002522"/>
              <a:gd name="connsiteX36" fmla="*/ 781050 w 904875"/>
              <a:gd name="connsiteY36" fmla="*/ 902510 h 1002522"/>
              <a:gd name="connsiteX37" fmla="*/ 781050 w 904875"/>
              <a:gd name="connsiteY37" fmla="*/ 902510 h 1002522"/>
              <a:gd name="connsiteX38" fmla="*/ 876300 w 904875"/>
              <a:gd name="connsiteY38" fmla="*/ 900128 h 1002522"/>
              <a:gd name="connsiteX39" fmla="*/ 869157 w 904875"/>
              <a:gd name="connsiteY39" fmla="*/ 881078 h 1002522"/>
              <a:gd name="connsiteX40" fmla="*/ 864394 w 904875"/>
              <a:gd name="connsiteY40" fmla="*/ 854885 h 1002522"/>
              <a:gd name="connsiteX41" fmla="*/ 869157 w 904875"/>
              <a:gd name="connsiteY41" fmla="*/ 847741 h 1002522"/>
              <a:gd name="connsiteX42" fmla="*/ 871538 w 904875"/>
              <a:gd name="connsiteY42" fmla="*/ 840597 h 1002522"/>
              <a:gd name="connsiteX43" fmla="*/ 864394 w 904875"/>
              <a:gd name="connsiteY43" fmla="*/ 826310 h 1002522"/>
              <a:gd name="connsiteX44" fmla="*/ 842963 w 904875"/>
              <a:gd name="connsiteY44" fmla="*/ 804878 h 1002522"/>
              <a:gd name="connsiteX45" fmla="*/ 835819 w 904875"/>
              <a:gd name="connsiteY45" fmla="*/ 797735 h 1002522"/>
              <a:gd name="connsiteX46" fmla="*/ 823913 w 904875"/>
              <a:gd name="connsiteY46" fmla="*/ 785828 h 1002522"/>
              <a:gd name="connsiteX47" fmla="*/ 809625 w 904875"/>
              <a:gd name="connsiteY47" fmla="*/ 781066 h 1002522"/>
              <a:gd name="connsiteX48" fmla="*/ 802482 w 904875"/>
              <a:gd name="connsiteY48" fmla="*/ 776303 h 1002522"/>
              <a:gd name="connsiteX49" fmla="*/ 816769 w 904875"/>
              <a:gd name="connsiteY49" fmla="*/ 733441 h 1002522"/>
              <a:gd name="connsiteX50" fmla="*/ 835819 w 904875"/>
              <a:gd name="connsiteY50" fmla="*/ 719153 h 1002522"/>
              <a:gd name="connsiteX51" fmla="*/ 823913 w 904875"/>
              <a:gd name="connsiteY51" fmla="*/ 654860 h 1002522"/>
              <a:gd name="connsiteX52" fmla="*/ 857250 w 904875"/>
              <a:gd name="connsiteY52" fmla="*/ 650097 h 1002522"/>
              <a:gd name="connsiteX53" fmla="*/ 862013 w 904875"/>
              <a:gd name="connsiteY53" fmla="*/ 602472 h 1002522"/>
              <a:gd name="connsiteX54" fmla="*/ 854869 w 904875"/>
              <a:gd name="connsiteY54" fmla="*/ 554847 h 1002522"/>
              <a:gd name="connsiteX55" fmla="*/ 828675 w 904875"/>
              <a:gd name="connsiteY55" fmla="*/ 531035 h 1002522"/>
              <a:gd name="connsiteX56" fmla="*/ 847725 w 904875"/>
              <a:gd name="connsiteY56" fmla="*/ 502460 h 1002522"/>
              <a:gd name="connsiteX57" fmla="*/ 873919 w 904875"/>
              <a:gd name="connsiteY57" fmla="*/ 509603 h 1002522"/>
              <a:gd name="connsiteX58" fmla="*/ 881063 w 904875"/>
              <a:gd name="connsiteY58" fmla="*/ 471503 h 1002522"/>
              <a:gd name="connsiteX59" fmla="*/ 866775 w 904875"/>
              <a:gd name="connsiteY59" fmla="*/ 450072 h 1002522"/>
              <a:gd name="connsiteX60" fmla="*/ 904875 w 904875"/>
              <a:gd name="connsiteY60" fmla="*/ 438166 h 1002522"/>
              <a:gd name="connsiteX61" fmla="*/ 895350 w 904875"/>
              <a:gd name="connsiteY61" fmla="*/ 392922 h 1002522"/>
              <a:gd name="connsiteX62" fmla="*/ 862013 w 904875"/>
              <a:gd name="connsiteY62" fmla="*/ 419116 h 1002522"/>
              <a:gd name="connsiteX63" fmla="*/ 852488 w 904875"/>
              <a:gd name="connsiteY63" fmla="*/ 397685 h 1002522"/>
              <a:gd name="connsiteX64" fmla="*/ 838200 w 904875"/>
              <a:gd name="connsiteY64" fmla="*/ 361966 h 1002522"/>
              <a:gd name="connsiteX65" fmla="*/ 864394 w 904875"/>
              <a:gd name="connsiteY65" fmla="*/ 338153 h 1002522"/>
              <a:gd name="connsiteX66" fmla="*/ 833438 w 904875"/>
              <a:gd name="connsiteY66" fmla="*/ 307197 h 1002522"/>
              <a:gd name="connsiteX67" fmla="*/ 833438 w 904875"/>
              <a:gd name="connsiteY67" fmla="*/ 307197 h 1002522"/>
              <a:gd name="connsiteX68" fmla="*/ 838200 w 904875"/>
              <a:gd name="connsiteY68" fmla="*/ 266716 h 1002522"/>
              <a:gd name="connsiteX69" fmla="*/ 812007 w 904875"/>
              <a:gd name="connsiteY69" fmla="*/ 233378 h 1002522"/>
              <a:gd name="connsiteX70" fmla="*/ 828675 w 904875"/>
              <a:gd name="connsiteY70" fmla="*/ 216710 h 1002522"/>
              <a:gd name="connsiteX71" fmla="*/ 854869 w 904875"/>
              <a:gd name="connsiteY71" fmla="*/ 235760 h 1002522"/>
              <a:gd name="connsiteX72" fmla="*/ 866775 w 904875"/>
              <a:gd name="connsiteY72" fmla="*/ 204803 h 1002522"/>
              <a:gd name="connsiteX73" fmla="*/ 833438 w 904875"/>
              <a:gd name="connsiteY73" fmla="*/ 188135 h 1002522"/>
              <a:gd name="connsiteX74" fmla="*/ 828675 w 904875"/>
              <a:gd name="connsiteY74" fmla="*/ 161941 h 1002522"/>
              <a:gd name="connsiteX75" fmla="*/ 826294 w 904875"/>
              <a:gd name="connsiteY75" fmla="*/ 123841 h 1002522"/>
              <a:gd name="connsiteX76" fmla="*/ 790575 w 904875"/>
              <a:gd name="connsiteY76" fmla="*/ 138128 h 1002522"/>
              <a:gd name="connsiteX77" fmla="*/ 792957 w 904875"/>
              <a:gd name="connsiteY77" fmla="*/ 107172 h 1002522"/>
              <a:gd name="connsiteX78" fmla="*/ 785813 w 904875"/>
              <a:gd name="connsiteY78" fmla="*/ 64310 h 1002522"/>
              <a:gd name="connsiteX79" fmla="*/ 733425 w 904875"/>
              <a:gd name="connsiteY79" fmla="*/ 54785 h 1002522"/>
              <a:gd name="connsiteX80" fmla="*/ 731044 w 904875"/>
              <a:gd name="connsiteY80" fmla="*/ 23828 h 1002522"/>
              <a:gd name="connsiteX81" fmla="*/ 704850 w 904875"/>
              <a:gd name="connsiteY81" fmla="*/ 16 h 1002522"/>
              <a:gd name="connsiteX82" fmla="*/ 640557 w 904875"/>
              <a:gd name="connsiteY82" fmla="*/ 21447 h 1002522"/>
              <a:gd name="connsiteX83" fmla="*/ 604838 w 904875"/>
              <a:gd name="connsiteY83" fmla="*/ 90503 h 1002522"/>
              <a:gd name="connsiteX84" fmla="*/ 519113 w 904875"/>
              <a:gd name="connsiteY84" fmla="*/ 111935 h 1002522"/>
              <a:gd name="connsiteX85" fmla="*/ 423863 w 904875"/>
              <a:gd name="connsiteY85" fmla="*/ 88122 h 1002522"/>
              <a:gd name="connsiteX86" fmla="*/ 340519 w 904875"/>
              <a:gd name="connsiteY86" fmla="*/ 100028 h 1002522"/>
              <a:gd name="connsiteX87" fmla="*/ 326232 w 904875"/>
              <a:gd name="connsiteY87" fmla="*/ 114316 h 1002522"/>
              <a:gd name="connsiteX88" fmla="*/ 292894 w 904875"/>
              <a:gd name="connsiteY88" fmla="*/ 183372 h 1002522"/>
              <a:gd name="connsiteX89" fmla="*/ 273844 w 904875"/>
              <a:gd name="connsiteY89" fmla="*/ 269097 h 1002522"/>
              <a:gd name="connsiteX90" fmla="*/ 233363 w 904875"/>
              <a:gd name="connsiteY90" fmla="*/ 314341 h 1002522"/>
              <a:gd name="connsiteX91" fmla="*/ 190500 w 904875"/>
              <a:gd name="connsiteY91" fmla="*/ 331010 h 1002522"/>
              <a:gd name="connsiteX92" fmla="*/ 190500 w 904875"/>
              <a:gd name="connsiteY92" fmla="*/ 426260 h 1002522"/>
              <a:gd name="connsiteX93" fmla="*/ 150019 w 904875"/>
              <a:gd name="connsiteY93" fmla="*/ 473885 h 1002522"/>
              <a:gd name="connsiteX0" fmla="*/ 150019 w 904875"/>
              <a:gd name="connsiteY0" fmla="*/ 473885 h 1002522"/>
              <a:gd name="connsiteX1" fmla="*/ 100012 w 904875"/>
              <a:gd name="connsiteY1" fmla="*/ 445310 h 1002522"/>
              <a:gd name="connsiteX2" fmla="*/ 54769 w 904875"/>
              <a:gd name="connsiteY2" fmla="*/ 435785 h 1002522"/>
              <a:gd name="connsiteX3" fmla="*/ 45244 w 904875"/>
              <a:gd name="connsiteY3" fmla="*/ 457216 h 1002522"/>
              <a:gd name="connsiteX4" fmla="*/ 4763 w 904875"/>
              <a:gd name="connsiteY4" fmla="*/ 473885 h 1002522"/>
              <a:gd name="connsiteX5" fmla="*/ 0 w 904875"/>
              <a:gd name="connsiteY5" fmla="*/ 511985 h 1002522"/>
              <a:gd name="connsiteX6" fmla="*/ 50007 w 904875"/>
              <a:gd name="connsiteY6" fmla="*/ 585803 h 1002522"/>
              <a:gd name="connsiteX7" fmla="*/ 76200 w 904875"/>
              <a:gd name="connsiteY7" fmla="*/ 557228 h 1002522"/>
              <a:gd name="connsiteX8" fmla="*/ 159545 w 904875"/>
              <a:gd name="connsiteY8" fmla="*/ 566753 h 1002522"/>
              <a:gd name="connsiteX9" fmla="*/ 166688 w 904875"/>
              <a:gd name="connsiteY9" fmla="*/ 607235 h 1002522"/>
              <a:gd name="connsiteX10" fmla="*/ 138113 w 904875"/>
              <a:gd name="connsiteY10" fmla="*/ 623903 h 1002522"/>
              <a:gd name="connsiteX11" fmla="*/ 83344 w 904875"/>
              <a:gd name="connsiteY11" fmla="*/ 633428 h 1002522"/>
              <a:gd name="connsiteX12" fmla="*/ 83344 w 904875"/>
              <a:gd name="connsiteY12" fmla="*/ 662003 h 1002522"/>
              <a:gd name="connsiteX13" fmla="*/ 126207 w 904875"/>
              <a:gd name="connsiteY13" fmla="*/ 733441 h 1002522"/>
              <a:gd name="connsiteX14" fmla="*/ 140494 w 904875"/>
              <a:gd name="connsiteY14" fmla="*/ 821547 h 1002522"/>
              <a:gd name="connsiteX15" fmla="*/ 169069 w 904875"/>
              <a:gd name="connsiteY15" fmla="*/ 819166 h 1002522"/>
              <a:gd name="connsiteX16" fmla="*/ 202407 w 904875"/>
              <a:gd name="connsiteY16" fmla="*/ 859647 h 1002522"/>
              <a:gd name="connsiteX17" fmla="*/ 228600 w 904875"/>
              <a:gd name="connsiteY17" fmla="*/ 869172 h 1002522"/>
              <a:gd name="connsiteX18" fmla="*/ 228600 w 904875"/>
              <a:gd name="connsiteY18" fmla="*/ 926322 h 1002522"/>
              <a:gd name="connsiteX19" fmla="*/ 257175 w 904875"/>
              <a:gd name="connsiteY19" fmla="*/ 985853 h 1002522"/>
              <a:gd name="connsiteX20" fmla="*/ 290513 w 904875"/>
              <a:gd name="connsiteY20" fmla="*/ 990616 h 1002522"/>
              <a:gd name="connsiteX21" fmla="*/ 357188 w 904875"/>
              <a:gd name="connsiteY21" fmla="*/ 1002522 h 1002522"/>
              <a:gd name="connsiteX22" fmla="*/ 366713 w 904875"/>
              <a:gd name="connsiteY22" fmla="*/ 959660 h 1002522"/>
              <a:gd name="connsiteX23" fmla="*/ 414338 w 904875"/>
              <a:gd name="connsiteY23" fmla="*/ 973947 h 1002522"/>
              <a:gd name="connsiteX24" fmla="*/ 454819 w 904875"/>
              <a:gd name="connsiteY24" fmla="*/ 957278 h 1002522"/>
              <a:gd name="connsiteX25" fmla="*/ 511969 w 904875"/>
              <a:gd name="connsiteY25" fmla="*/ 938228 h 1002522"/>
              <a:gd name="connsiteX26" fmla="*/ 535782 w 904875"/>
              <a:gd name="connsiteY26" fmla="*/ 957278 h 1002522"/>
              <a:gd name="connsiteX27" fmla="*/ 619125 w 904875"/>
              <a:gd name="connsiteY27" fmla="*/ 1002522 h 1002522"/>
              <a:gd name="connsiteX28" fmla="*/ 666750 w 904875"/>
              <a:gd name="connsiteY28" fmla="*/ 969185 h 1002522"/>
              <a:gd name="connsiteX29" fmla="*/ 671513 w 904875"/>
              <a:gd name="connsiteY29" fmla="*/ 942991 h 1002522"/>
              <a:gd name="connsiteX30" fmla="*/ 709613 w 904875"/>
              <a:gd name="connsiteY30" fmla="*/ 942991 h 1002522"/>
              <a:gd name="connsiteX31" fmla="*/ 721519 w 904875"/>
              <a:gd name="connsiteY31" fmla="*/ 983472 h 1002522"/>
              <a:gd name="connsiteX32" fmla="*/ 721519 w 904875"/>
              <a:gd name="connsiteY32" fmla="*/ 983472 h 1002522"/>
              <a:gd name="connsiteX33" fmla="*/ 742950 w 904875"/>
              <a:gd name="connsiteY33" fmla="*/ 945372 h 1002522"/>
              <a:gd name="connsiteX34" fmla="*/ 754857 w 904875"/>
              <a:gd name="connsiteY34" fmla="*/ 933466 h 1002522"/>
              <a:gd name="connsiteX35" fmla="*/ 759619 w 904875"/>
              <a:gd name="connsiteY35" fmla="*/ 904891 h 1002522"/>
              <a:gd name="connsiteX36" fmla="*/ 781050 w 904875"/>
              <a:gd name="connsiteY36" fmla="*/ 902510 h 1002522"/>
              <a:gd name="connsiteX37" fmla="*/ 781050 w 904875"/>
              <a:gd name="connsiteY37" fmla="*/ 902510 h 1002522"/>
              <a:gd name="connsiteX38" fmla="*/ 876300 w 904875"/>
              <a:gd name="connsiteY38" fmla="*/ 900128 h 1002522"/>
              <a:gd name="connsiteX39" fmla="*/ 869157 w 904875"/>
              <a:gd name="connsiteY39" fmla="*/ 881078 h 1002522"/>
              <a:gd name="connsiteX40" fmla="*/ 864394 w 904875"/>
              <a:gd name="connsiteY40" fmla="*/ 854885 h 1002522"/>
              <a:gd name="connsiteX41" fmla="*/ 869157 w 904875"/>
              <a:gd name="connsiteY41" fmla="*/ 847741 h 1002522"/>
              <a:gd name="connsiteX42" fmla="*/ 871538 w 904875"/>
              <a:gd name="connsiteY42" fmla="*/ 840597 h 1002522"/>
              <a:gd name="connsiteX43" fmla="*/ 864394 w 904875"/>
              <a:gd name="connsiteY43" fmla="*/ 826310 h 1002522"/>
              <a:gd name="connsiteX44" fmla="*/ 842963 w 904875"/>
              <a:gd name="connsiteY44" fmla="*/ 804878 h 1002522"/>
              <a:gd name="connsiteX45" fmla="*/ 835819 w 904875"/>
              <a:gd name="connsiteY45" fmla="*/ 797735 h 1002522"/>
              <a:gd name="connsiteX46" fmla="*/ 823913 w 904875"/>
              <a:gd name="connsiteY46" fmla="*/ 785828 h 1002522"/>
              <a:gd name="connsiteX47" fmla="*/ 809625 w 904875"/>
              <a:gd name="connsiteY47" fmla="*/ 781066 h 1002522"/>
              <a:gd name="connsiteX48" fmla="*/ 802482 w 904875"/>
              <a:gd name="connsiteY48" fmla="*/ 776303 h 1002522"/>
              <a:gd name="connsiteX49" fmla="*/ 816769 w 904875"/>
              <a:gd name="connsiteY49" fmla="*/ 733441 h 1002522"/>
              <a:gd name="connsiteX50" fmla="*/ 835819 w 904875"/>
              <a:gd name="connsiteY50" fmla="*/ 719153 h 1002522"/>
              <a:gd name="connsiteX51" fmla="*/ 823913 w 904875"/>
              <a:gd name="connsiteY51" fmla="*/ 654860 h 1002522"/>
              <a:gd name="connsiteX52" fmla="*/ 857250 w 904875"/>
              <a:gd name="connsiteY52" fmla="*/ 650097 h 1002522"/>
              <a:gd name="connsiteX53" fmla="*/ 862013 w 904875"/>
              <a:gd name="connsiteY53" fmla="*/ 602472 h 1002522"/>
              <a:gd name="connsiteX54" fmla="*/ 854869 w 904875"/>
              <a:gd name="connsiteY54" fmla="*/ 554847 h 1002522"/>
              <a:gd name="connsiteX55" fmla="*/ 828675 w 904875"/>
              <a:gd name="connsiteY55" fmla="*/ 531035 h 1002522"/>
              <a:gd name="connsiteX56" fmla="*/ 847725 w 904875"/>
              <a:gd name="connsiteY56" fmla="*/ 502460 h 1002522"/>
              <a:gd name="connsiteX57" fmla="*/ 873919 w 904875"/>
              <a:gd name="connsiteY57" fmla="*/ 509603 h 1002522"/>
              <a:gd name="connsiteX58" fmla="*/ 881063 w 904875"/>
              <a:gd name="connsiteY58" fmla="*/ 471503 h 1002522"/>
              <a:gd name="connsiteX59" fmla="*/ 866775 w 904875"/>
              <a:gd name="connsiteY59" fmla="*/ 450072 h 1002522"/>
              <a:gd name="connsiteX60" fmla="*/ 904875 w 904875"/>
              <a:gd name="connsiteY60" fmla="*/ 438166 h 1002522"/>
              <a:gd name="connsiteX61" fmla="*/ 895350 w 904875"/>
              <a:gd name="connsiteY61" fmla="*/ 392922 h 1002522"/>
              <a:gd name="connsiteX62" fmla="*/ 862013 w 904875"/>
              <a:gd name="connsiteY62" fmla="*/ 419116 h 1002522"/>
              <a:gd name="connsiteX63" fmla="*/ 852488 w 904875"/>
              <a:gd name="connsiteY63" fmla="*/ 397685 h 1002522"/>
              <a:gd name="connsiteX64" fmla="*/ 838200 w 904875"/>
              <a:gd name="connsiteY64" fmla="*/ 361966 h 1002522"/>
              <a:gd name="connsiteX65" fmla="*/ 864394 w 904875"/>
              <a:gd name="connsiteY65" fmla="*/ 338153 h 1002522"/>
              <a:gd name="connsiteX66" fmla="*/ 833438 w 904875"/>
              <a:gd name="connsiteY66" fmla="*/ 307197 h 1002522"/>
              <a:gd name="connsiteX67" fmla="*/ 833438 w 904875"/>
              <a:gd name="connsiteY67" fmla="*/ 307197 h 1002522"/>
              <a:gd name="connsiteX68" fmla="*/ 838200 w 904875"/>
              <a:gd name="connsiteY68" fmla="*/ 266716 h 1002522"/>
              <a:gd name="connsiteX69" fmla="*/ 812007 w 904875"/>
              <a:gd name="connsiteY69" fmla="*/ 233378 h 1002522"/>
              <a:gd name="connsiteX70" fmla="*/ 828675 w 904875"/>
              <a:gd name="connsiteY70" fmla="*/ 216710 h 1002522"/>
              <a:gd name="connsiteX71" fmla="*/ 854869 w 904875"/>
              <a:gd name="connsiteY71" fmla="*/ 235760 h 1002522"/>
              <a:gd name="connsiteX72" fmla="*/ 866775 w 904875"/>
              <a:gd name="connsiteY72" fmla="*/ 204803 h 1002522"/>
              <a:gd name="connsiteX73" fmla="*/ 833438 w 904875"/>
              <a:gd name="connsiteY73" fmla="*/ 188135 h 1002522"/>
              <a:gd name="connsiteX74" fmla="*/ 828675 w 904875"/>
              <a:gd name="connsiteY74" fmla="*/ 161941 h 1002522"/>
              <a:gd name="connsiteX75" fmla="*/ 826294 w 904875"/>
              <a:gd name="connsiteY75" fmla="*/ 123841 h 1002522"/>
              <a:gd name="connsiteX76" fmla="*/ 790575 w 904875"/>
              <a:gd name="connsiteY76" fmla="*/ 138128 h 1002522"/>
              <a:gd name="connsiteX77" fmla="*/ 792957 w 904875"/>
              <a:gd name="connsiteY77" fmla="*/ 107172 h 1002522"/>
              <a:gd name="connsiteX78" fmla="*/ 785813 w 904875"/>
              <a:gd name="connsiteY78" fmla="*/ 64310 h 1002522"/>
              <a:gd name="connsiteX79" fmla="*/ 733425 w 904875"/>
              <a:gd name="connsiteY79" fmla="*/ 54785 h 1002522"/>
              <a:gd name="connsiteX80" fmla="*/ 731044 w 904875"/>
              <a:gd name="connsiteY80" fmla="*/ 23828 h 1002522"/>
              <a:gd name="connsiteX81" fmla="*/ 704850 w 904875"/>
              <a:gd name="connsiteY81" fmla="*/ 16 h 1002522"/>
              <a:gd name="connsiteX82" fmla="*/ 640557 w 904875"/>
              <a:gd name="connsiteY82" fmla="*/ 21447 h 1002522"/>
              <a:gd name="connsiteX83" fmla="*/ 604838 w 904875"/>
              <a:gd name="connsiteY83" fmla="*/ 90503 h 1002522"/>
              <a:gd name="connsiteX84" fmla="*/ 519113 w 904875"/>
              <a:gd name="connsiteY84" fmla="*/ 111935 h 1002522"/>
              <a:gd name="connsiteX85" fmla="*/ 423863 w 904875"/>
              <a:gd name="connsiteY85" fmla="*/ 88122 h 1002522"/>
              <a:gd name="connsiteX86" fmla="*/ 340519 w 904875"/>
              <a:gd name="connsiteY86" fmla="*/ 100028 h 1002522"/>
              <a:gd name="connsiteX87" fmla="*/ 326232 w 904875"/>
              <a:gd name="connsiteY87" fmla="*/ 114316 h 1002522"/>
              <a:gd name="connsiteX88" fmla="*/ 292894 w 904875"/>
              <a:gd name="connsiteY88" fmla="*/ 183372 h 1002522"/>
              <a:gd name="connsiteX89" fmla="*/ 273844 w 904875"/>
              <a:gd name="connsiteY89" fmla="*/ 269097 h 1002522"/>
              <a:gd name="connsiteX90" fmla="*/ 233363 w 904875"/>
              <a:gd name="connsiteY90" fmla="*/ 314341 h 1002522"/>
              <a:gd name="connsiteX91" fmla="*/ 190500 w 904875"/>
              <a:gd name="connsiteY91" fmla="*/ 331010 h 1002522"/>
              <a:gd name="connsiteX92" fmla="*/ 190500 w 904875"/>
              <a:gd name="connsiteY92" fmla="*/ 426260 h 1002522"/>
              <a:gd name="connsiteX93" fmla="*/ 150019 w 904875"/>
              <a:gd name="connsiteY93" fmla="*/ 473885 h 1002522"/>
              <a:gd name="connsiteX0" fmla="*/ 150019 w 904875"/>
              <a:gd name="connsiteY0" fmla="*/ 473885 h 1002522"/>
              <a:gd name="connsiteX1" fmla="*/ 100012 w 904875"/>
              <a:gd name="connsiteY1" fmla="*/ 445310 h 1002522"/>
              <a:gd name="connsiteX2" fmla="*/ 54769 w 904875"/>
              <a:gd name="connsiteY2" fmla="*/ 435785 h 1002522"/>
              <a:gd name="connsiteX3" fmla="*/ 45244 w 904875"/>
              <a:gd name="connsiteY3" fmla="*/ 457216 h 1002522"/>
              <a:gd name="connsiteX4" fmla="*/ 4763 w 904875"/>
              <a:gd name="connsiteY4" fmla="*/ 473885 h 1002522"/>
              <a:gd name="connsiteX5" fmla="*/ 0 w 904875"/>
              <a:gd name="connsiteY5" fmla="*/ 511985 h 1002522"/>
              <a:gd name="connsiteX6" fmla="*/ 50007 w 904875"/>
              <a:gd name="connsiteY6" fmla="*/ 585803 h 1002522"/>
              <a:gd name="connsiteX7" fmla="*/ 76200 w 904875"/>
              <a:gd name="connsiteY7" fmla="*/ 557228 h 1002522"/>
              <a:gd name="connsiteX8" fmla="*/ 159545 w 904875"/>
              <a:gd name="connsiteY8" fmla="*/ 566753 h 1002522"/>
              <a:gd name="connsiteX9" fmla="*/ 166688 w 904875"/>
              <a:gd name="connsiteY9" fmla="*/ 607235 h 1002522"/>
              <a:gd name="connsiteX10" fmla="*/ 138113 w 904875"/>
              <a:gd name="connsiteY10" fmla="*/ 623903 h 1002522"/>
              <a:gd name="connsiteX11" fmla="*/ 83344 w 904875"/>
              <a:gd name="connsiteY11" fmla="*/ 633428 h 1002522"/>
              <a:gd name="connsiteX12" fmla="*/ 83344 w 904875"/>
              <a:gd name="connsiteY12" fmla="*/ 662003 h 1002522"/>
              <a:gd name="connsiteX13" fmla="*/ 126207 w 904875"/>
              <a:gd name="connsiteY13" fmla="*/ 733441 h 1002522"/>
              <a:gd name="connsiteX14" fmla="*/ 140494 w 904875"/>
              <a:gd name="connsiteY14" fmla="*/ 821547 h 1002522"/>
              <a:gd name="connsiteX15" fmla="*/ 169069 w 904875"/>
              <a:gd name="connsiteY15" fmla="*/ 819166 h 1002522"/>
              <a:gd name="connsiteX16" fmla="*/ 202407 w 904875"/>
              <a:gd name="connsiteY16" fmla="*/ 859647 h 1002522"/>
              <a:gd name="connsiteX17" fmla="*/ 228600 w 904875"/>
              <a:gd name="connsiteY17" fmla="*/ 869172 h 1002522"/>
              <a:gd name="connsiteX18" fmla="*/ 228600 w 904875"/>
              <a:gd name="connsiteY18" fmla="*/ 926322 h 1002522"/>
              <a:gd name="connsiteX19" fmla="*/ 257175 w 904875"/>
              <a:gd name="connsiteY19" fmla="*/ 985853 h 1002522"/>
              <a:gd name="connsiteX20" fmla="*/ 290513 w 904875"/>
              <a:gd name="connsiteY20" fmla="*/ 990616 h 1002522"/>
              <a:gd name="connsiteX21" fmla="*/ 357188 w 904875"/>
              <a:gd name="connsiteY21" fmla="*/ 1002522 h 1002522"/>
              <a:gd name="connsiteX22" fmla="*/ 366713 w 904875"/>
              <a:gd name="connsiteY22" fmla="*/ 959660 h 1002522"/>
              <a:gd name="connsiteX23" fmla="*/ 414338 w 904875"/>
              <a:gd name="connsiteY23" fmla="*/ 973947 h 1002522"/>
              <a:gd name="connsiteX24" fmla="*/ 454819 w 904875"/>
              <a:gd name="connsiteY24" fmla="*/ 957278 h 1002522"/>
              <a:gd name="connsiteX25" fmla="*/ 511969 w 904875"/>
              <a:gd name="connsiteY25" fmla="*/ 938228 h 1002522"/>
              <a:gd name="connsiteX26" fmla="*/ 535782 w 904875"/>
              <a:gd name="connsiteY26" fmla="*/ 957278 h 1002522"/>
              <a:gd name="connsiteX27" fmla="*/ 619125 w 904875"/>
              <a:gd name="connsiteY27" fmla="*/ 1002522 h 1002522"/>
              <a:gd name="connsiteX28" fmla="*/ 666750 w 904875"/>
              <a:gd name="connsiteY28" fmla="*/ 969185 h 1002522"/>
              <a:gd name="connsiteX29" fmla="*/ 671513 w 904875"/>
              <a:gd name="connsiteY29" fmla="*/ 942991 h 1002522"/>
              <a:gd name="connsiteX30" fmla="*/ 709613 w 904875"/>
              <a:gd name="connsiteY30" fmla="*/ 942991 h 1002522"/>
              <a:gd name="connsiteX31" fmla="*/ 721519 w 904875"/>
              <a:gd name="connsiteY31" fmla="*/ 983472 h 1002522"/>
              <a:gd name="connsiteX32" fmla="*/ 721519 w 904875"/>
              <a:gd name="connsiteY32" fmla="*/ 983472 h 1002522"/>
              <a:gd name="connsiteX33" fmla="*/ 742950 w 904875"/>
              <a:gd name="connsiteY33" fmla="*/ 945372 h 1002522"/>
              <a:gd name="connsiteX34" fmla="*/ 754857 w 904875"/>
              <a:gd name="connsiteY34" fmla="*/ 933466 h 1002522"/>
              <a:gd name="connsiteX35" fmla="*/ 759619 w 904875"/>
              <a:gd name="connsiteY35" fmla="*/ 904891 h 1002522"/>
              <a:gd name="connsiteX36" fmla="*/ 781050 w 904875"/>
              <a:gd name="connsiteY36" fmla="*/ 902510 h 1002522"/>
              <a:gd name="connsiteX37" fmla="*/ 781050 w 904875"/>
              <a:gd name="connsiteY37" fmla="*/ 902510 h 1002522"/>
              <a:gd name="connsiteX38" fmla="*/ 876300 w 904875"/>
              <a:gd name="connsiteY38" fmla="*/ 900128 h 1002522"/>
              <a:gd name="connsiteX39" fmla="*/ 869157 w 904875"/>
              <a:gd name="connsiteY39" fmla="*/ 881078 h 1002522"/>
              <a:gd name="connsiteX40" fmla="*/ 864394 w 904875"/>
              <a:gd name="connsiteY40" fmla="*/ 854885 h 1002522"/>
              <a:gd name="connsiteX41" fmla="*/ 869157 w 904875"/>
              <a:gd name="connsiteY41" fmla="*/ 847741 h 1002522"/>
              <a:gd name="connsiteX42" fmla="*/ 871538 w 904875"/>
              <a:gd name="connsiteY42" fmla="*/ 840597 h 1002522"/>
              <a:gd name="connsiteX43" fmla="*/ 864394 w 904875"/>
              <a:gd name="connsiteY43" fmla="*/ 826310 h 1002522"/>
              <a:gd name="connsiteX44" fmla="*/ 842963 w 904875"/>
              <a:gd name="connsiteY44" fmla="*/ 804878 h 1002522"/>
              <a:gd name="connsiteX45" fmla="*/ 835819 w 904875"/>
              <a:gd name="connsiteY45" fmla="*/ 797735 h 1002522"/>
              <a:gd name="connsiteX46" fmla="*/ 823913 w 904875"/>
              <a:gd name="connsiteY46" fmla="*/ 785828 h 1002522"/>
              <a:gd name="connsiteX47" fmla="*/ 809625 w 904875"/>
              <a:gd name="connsiteY47" fmla="*/ 781066 h 1002522"/>
              <a:gd name="connsiteX48" fmla="*/ 802482 w 904875"/>
              <a:gd name="connsiteY48" fmla="*/ 776303 h 1002522"/>
              <a:gd name="connsiteX49" fmla="*/ 816769 w 904875"/>
              <a:gd name="connsiteY49" fmla="*/ 733441 h 1002522"/>
              <a:gd name="connsiteX50" fmla="*/ 835819 w 904875"/>
              <a:gd name="connsiteY50" fmla="*/ 719153 h 1002522"/>
              <a:gd name="connsiteX51" fmla="*/ 823913 w 904875"/>
              <a:gd name="connsiteY51" fmla="*/ 654860 h 1002522"/>
              <a:gd name="connsiteX52" fmla="*/ 857250 w 904875"/>
              <a:gd name="connsiteY52" fmla="*/ 650097 h 1002522"/>
              <a:gd name="connsiteX53" fmla="*/ 862013 w 904875"/>
              <a:gd name="connsiteY53" fmla="*/ 602472 h 1002522"/>
              <a:gd name="connsiteX54" fmla="*/ 854869 w 904875"/>
              <a:gd name="connsiteY54" fmla="*/ 554847 h 1002522"/>
              <a:gd name="connsiteX55" fmla="*/ 828675 w 904875"/>
              <a:gd name="connsiteY55" fmla="*/ 531035 h 1002522"/>
              <a:gd name="connsiteX56" fmla="*/ 847725 w 904875"/>
              <a:gd name="connsiteY56" fmla="*/ 502460 h 1002522"/>
              <a:gd name="connsiteX57" fmla="*/ 873919 w 904875"/>
              <a:gd name="connsiteY57" fmla="*/ 509603 h 1002522"/>
              <a:gd name="connsiteX58" fmla="*/ 881063 w 904875"/>
              <a:gd name="connsiteY58" fmla="*/ 471503 h 1002522"/>
              <a:gd name="connsiteX59" fmla="*/ 866775 w 904875"/>
              <a:gd name="connsiteY59" fmla="*/ 450072 h 1002522"/>
              <a:gd name="connsiteX60" fmla="*/ 904875 w 904875"/>
              <a:gd name="connsiteY60" fmla="*/ 438166 h 1002522"/>
              <a:gd name="connsiteX61" fmla="*/ 895350 w 904875"/>
              <a:gd name="connsiteY61" fmla="*/ 392922 h 1002522"/>
              <a:gd name="connsiteX62" fmla="*/ 862013 w 904875"/>
              <a:gd name="connsiteY62" fmla="*/ 419116 h 1002522"/>
              <a:gd name="connsiteX63" fmla="*/ 852488 w 904875"/>
              <a:gd name="connsiteY63" fmla="*/ 397685 h 1002522"/>
              <a:gd name="connsiteX64" fmla="*/ 838200 w 904875"/>
              <a:gd name="connsiteY64" fmla="*/ 361966 h 1002522"/>
              <a:gd name="connsiteX65" fmla="*/ 864394 w 904875"/>
              <a:gd name="connsiteY65" fmla="*/ 338153 h 1002522"/>
              <a:gd name="connsiteX66" fmla="*/ 833438 w 904875"/>
              <a:gd name="connsiteY66" fmla="*/ 307197 h 1002522"/>
              <a:gd name="connsiteX67" fmla="*/ 833438 w 904875"/>
              <a:gd name="connsiteY67" fmla="*/ 307197 h 1002522"/>
              <a:gd name="connsiteX68" fmla="*/ 838200 w 904875"/>
              <a:gd name="connsiteY68" fmla="*/ 266716 h 1002522"/>
              <a:gd name="connsiteX69" fmla="*/ 812007 w 904875"/>
              <a:gd name="connsiteY69" fmla="*/ 233378 h 1002522"/>
              <a:gd name="connsiteX70" fmla="*/ 828675 w 904875"/>
              <a:gd name="connsiteY70" fmla="*/ 216710 h 1002522"/>
              <a:gd name="connsiteX71" fmla="*/ 854869 w 904875"/>
              <a:gd name="connsiteY71" fmla="*/ 235760 h 1002522"/>
              <a:gd name="connsiteX72" fmla="*/ 866775 w 904875"/>
              <a:gd name="connsiteY72" fmla="*/ 204803 h 1002522"/>
              <a:gd name="connsiteX73" fmla="*/ 833438 w 904875"/>
              <a:gd name="connsiteY73" fmla="*/ 188135 h 1002522"/>
              <a:gd name="connsiteX74" fmla="*/ 828675 w 904875"/>
              <a:gd name="connsiteY74" fmla="*/ 161941 h 1002522"/>
              <a:gd name="connsiteX75" fmla="*/ 826294 w 904875"/>
              <a:gd name="connsiteY75" fmla="*/ 123841 h 1002522"/>
              <a:gd name="connsiteX76" fmla="*/ 790575 w 904875"/>
              <a:gd name="connsiteY76" fmla="*/ 138128 h 1002522"/>
              <a:gd name="connsiteX77" fmla="*/ 792957 w 904875"/>
              <a:gd name="connsiteY77" fmla="*/ 107172 h 1002522"/>
              <a:gd name="connsiteX78" fmla="*/ 785813 w 904875"/>
              <a:gd name="connsiteY78" fmla="*/ 64310 h 1002522"/>
              <a:gd name="connsiteX79" fmla="*/ 733425 w 904875"/>
              <a:gd name="connsiteY79" fmla="*/ 54785 h 1002522"/>
              <a:gd name="connsiteX80" fmla="*/ 731044 w 904875"/>
              <a:gd name="connsiteY80" fmla="*/ 23828 h 1002522"/>
              <a:gd name="connsiteX81" fmla="*/ 704850 w 904875"/>
              <a:gd name="connsiteY81" fmla="*/ 16 h 1002522"/>
              <a:gd name="connsiteX82" fmla="*/ 640557 w 904875"/>
              <a:gd name="connsiteY82" fmla="*/ 21447 h 1002522"/>
              <a:gd name="connsiteX83" fmla="*/ 604838 w 904875"/>
              <a:gd name="connsiteY83" fmla="*/ 90503 h 1002522"/>
              <a:gd name="connsiteX84" fmla="*/ 519113 w 904875"/>
              <a:gd name="connsiteY84" fmla="*/ 111935 h 1002522"/>
              <a:gd name="connsiteX85" fmla="*/ 423863 w 904875"/>
              <a:gd name="connsiteY85" fmla="*/ 88122 h 1002522"/>
              <a:gd name="connsiteX86" fmla="*/ 340519 w 904875"/>
              <a:gd name="connsiteY86" fmla="*/ 100028 h 1002522"/>
              <a:gd name="connsiteX87" fmla="*/ 326232 w 904875"/>
              <a:gd name="connsiteY87" fmla="*/ 114316 h 1002522"/>
              <a:gd name="connsiteX88" fmla="*/ 292894 w 904875"/>
              <a:gd name="connsiteY88" fmla="*/ 183372 h 1002522"/>
              <a:gd name="connsiteX89" fmla="*/ 273844 w 904875"/>
              <a:gd name="connsiteY89" fmla="*/ 269097 h 1002522"/>
              <a:gd name="connsiteX90" fmla="*/ 233363 w 904875"/>
              <a:gd name="connsiteY90" fmla="*/ 314341 h 1002522"/>
              <a:gd name="connsiteX91" fmla="*/ 190500 w 904875"/>
              <a:gd name="connsiteY91" fmla="*/ 331010 h 1002522"/>
              <a:gd name="connsiteX92" fmla="*/ 190500 w 904875"/>
              <a:gd name="connsiteY92" fmla="*/ 426260 h 1002522"/>
              <a:gd name="connsiteX93" fmla="*/ 150019 w 904875"/>
              <a:gd name="connsiteY93" fmla="*/ 473885 h 1002522"/>
              <a:gd name="connsiteX0" fmla="*/ 150019 w 904875"/>
              <a:gd name="connsiteY0" fmla="*/ 473885 h 1002522"/>
              <a:gd name="connsiteX1" fmla="*/ 100012 w 904875"/>
              <a:gd name="connsiteY1" fmla="*/ 445310 h 1002522"/>
              <a:gd name="connsiteX2" fmla="*/ 54769 w 904875"/>
              <a:gd name="connsiteY2" fmla="*/ 435785 h 1002522"/>
              <a:gd name="connsiteX3" fmla="*/ 45244 w 904875"/>
              <a:gd name="connsiteY3" fmla="*/ 457216 h 1002522"/>
              <a:gd name="connsiteX4" fmla="*/ 4763 w 904875"/>
              <a:gd name="connsiteY4" fmla="*/ 473885 h 1002522"/>
              <a:gd name="connsiteX5" fmla="*/ 0 w 904875"/>
              <a:gd name="connsiteY5" fmla="*/ 511985 h 1002522"/>
              <a:gd name="connsiteX6" fmla="*/ 50007 w 904875"/>
              <a:gd name="connsiteY6" fmla="*/ 585803 h 1002522"/>
              <a:gd name="connsiteX7" fmla="*/ 76200 w 904875"/>
              <a:gd name="connsiteY7" fmla="*/ 557228 h 1002522"/>
              <a:gd name="connsiteX8" fmla="*/ 159545 w 904875"/>
              <a:gd name="connsiteY8" fmla="*/ 566753 h 1002522"/>
              <a:gd name="connsiteX9" fmla="*/ 166688 w 904875"/>
              <a:gd name="connsiteY9" fmla="*/ 607235 h 1002522"/>
              <a:gd name="connsiteX10" fmla="*/ 138113 w 904875"/>
              <a:gd name="connsiteY10" fmla="*/ 623903 h 1002522"/>
              <a:gd name="connsiteX11" fmla="*/ 83344 w 904875"/>
              <a:gd name="connsiteY11" fmla="*/ 633428 h 1002522"/>
              <a:gd name="connsiteX12" fmla="*/ 83344 w 904875"/>
              <a:gd name="connsiteY12" fmla="*/ 662003 h 1002522"/>
              <a:gd name="connsiteX13" fmla="*/ 126207 w 904875"/>
              <a:gd name="connsiteY13" fmla="*/ 733441 h 1002522"/>
              <a:gd name="connsiteX14" fmla="*/ 140494 w 904875"/>
              <a:gd name="connsiteY14" fmla="*/ 821547 h 1002522"/>
              <a:gd name="connsiteX15" fmla="*/ 169069 w 904875"/>
              <a:gd name="connsiteY15" fmla="*/ 819166 h 1002522"/>
              <a:gd name="connsiteX16" fmla="*/ 202407 w 904875"/>
              <a:gd name="connsiteY16" fmla="*/ 859647 h 1002522"/>
              <a:gd name="connsiteX17" fmla="*/ 228600 w 904875"/>
              <a:gd name="connsiteY17" fmla="*/ 869172 h 1002522"/>
              <a:gd name="connsiteX18" fmla="*/ 228600 w 904875"/>
              <a:gd name="connsiteY18" fmla="*/ 926322 h 1002522"/>
              <a:gd name="connsiteX19" fmla="*/ 257175 w 904875"/>
              <a:gd name="connsiteY19" fmla="*/ 985853 h 1002522"/>
              <a:gd name="connsiteX20" fmla="*/ 290513 w 904875"/>
              <a:gd name="connsiteY20" fmla="*/ 990616 h 1002522"/>
              <a:gd name="connsiteX21" fmla="*/ 357188 w 904875"/>
              <a:gd name="connsiteY21" fmla="*/ 1002522 h 1002522"/>
              <a:gd name="connsiteX22" fmla="*/ 366713 w 904875"/>
              <a:gd name="connsiteY22" fmla="*/ 959660 h 1002522"/>
              <a:gd name="connsiteX23" fmla="*/ 414338 w 904875"/>
              <a:gd name="connsiteY23" fmla="*/ 973947 h 1002522"/>
              <a:gd name="connsiteX24" fmla="*/ 454819 w 904875"/>
              <a:gd name="connsiteY24" fmla="*/ 957278 h 1002522"/>
              <a:gd name="connsiteX25" fmla="*/ 511969 w 904875"/>
              <a:gd name="connsiteY25" fmla="*/ 938228 h 1002522"/>
              <a:gd name="connsiteX26" fmla="*/ 535782 w 904875"/>
              <a:gd name="connsiteY26" fmla="*/ 957278 h 1002522"/>
              <a:gd name="connsiteX27" fmla="*/ 619125 w 904875"/>
              <a:gd name="connsiteY27" fmla="*/ 1002522 h 1002522"/>
              <a:gd name="connsiteX28" fmla="*/ 666750 w 904875"/>
              <a:gd name="connsiteY28" fmla="*/ 969185 h 1002522"/>
              <a:gd name="connsiteX29" fmla="*/ 671513 w 904875"/>
              <a:gd name="connsiteY29" fmla="*/ 942991 h 1002522"/>
              <a:gd name="connsiteX30" fmla="*/ 709613 w 904875"/>
              <a:gd name="connsiteY30" fmla="*/ 942991 h 1002522"/>
              <a:gd name="connsiteX31" fmla="*/ 721519 w 904875"/>
              <a:gd name="connsiteY31" fmla="*/ 983472 h 1002522"/>
              <a:gd name="connsiteX32" fmla="*/ 721519 w 904875"/>
              <a:gd name="connsiteY32" fmla="*/ 983472 h 1002522"/>
              <a:gd name="connsiteX33" fmla="*/ 742950 w 904875"/>
              <a:gd name="connsiteY33" fmla="*/ 945372 h 1002522"/>
              <a:gd name="connsiteX34" fmla="*/ 754857 w 904875"/>
              <a:gd name="connsiteY34" fmla="*/ 933466 h 1002522"/>
              <a:gd name="connsiteX35" fmla="*/ 759619 w 904875"/>
              <a:gd name="connsiteY35" fmla="*/ 904891 h 1002522"/>
              <a:gd name="connsiteX36" fmla="*/ 781050 w 904875"/>
              <a:gd name="connsiteY36" fmla="*/ 902510 h 1002522"/>
              <a:gd name="connsiteX37" fmla="*/ 781050 w 904875"/>
              <a:gd name="connsiteY37" fmla="*/ 902510 h 1002522"/>
              <a:gd name="connsiteX38" fmla="*/ 876300 w 904875"/>
              <a:gd name="connsiteY38" fmla="*/ 900128 h 1002522"/>
              <a:gd name="connsiteX39" fmla="*/ 869157 w 904875"/>
              <a:gd name="connsiteY39" fmla="*/ 881078 h 1002522"/>
              <a:gd name="connsiteX40" fmla="*/ 864394 w 904875"/>
              <a:gd name="connsiteY40" fmla="*/ 854885 h 1002522"/>
              <a:gd name="connsiteX41" fmla="*/ 869157 w 904875"/>
              <a:gd name="connsiteY41" fmla="*/ 847741 h 1002522"/>
              <a:gd name="connsiteX42" fmla="*/ 871538 w 904875"/>
              <a:gd name="connsiteY42" fmla="*/ 840597 h 1002522"/>
              <a:gd name="connsiteX43" fmla="*/ 864394 w 904875"/>
              <a:gd name="connsiteY43" fmla="*/ 826310 h 1002522"/>
              <a:gd name="connsiteX44" fmla="*/ 842963 w 904875"/>
              <a:gd name="connsiteY44" fmla="*/ 804878 h 1002522"/>
              <a:gd name="connsiteX45" fmla="*/ 835819 w 904875"/>
              <a:gd name="connsiteY45" fmla="*/ 797735 h 1002522"/>
              <a:gd name="connsiteX46" fmla="*/ 823913 w 904875"/>
              <a:gd name="connsiteY46" fmla="*/ 785828 h 1002522"/>
              <a:gd name="connsiteX47" fmla="*/ 809625 w 904875"/>
              <a:gd name="connsiteY47" fmla="*/ 781066 h 1002522"/>
              <a:gd name="connsiteX48" fmla="*/ 802482 w 904875"/>
              <a:gd name="connsiteY48" fmla="*/ 776303 h 1002522"/>
              <a:gd name="connsiteX49" fmla="*/ 816769 w 904875"/>
              <a:gd name="connsiteY49" fmla="*/ 733441 h 1002522"/>
              <a:gd name="connsiteX50" fmla="*/ 835819 w 904875"/>
              <a:gd name="connsiteY50" fmla="*/ 719153 h 1002522"/>
              <a:gd name="connsiteX51" fmla="*/ 823913 w 904875"/>
              <a:gd name="connsiteY51" fmla="*/ 654860 h 1002522"/>
              <a:gd name="connsiteX52" fmla="*/ 857250 w 904875"/>
              <a:gd name="connsiteY52" fmla="*/ 650097 h 1002522"/>
              <a:gd name="connsiteX53" fmla="*/ 862013 w 904875"/>
              <a:gd name="connsiteY53" fmla="*/ 602472 h 1002522"/>
              <a:gd name="connsiteX54" fmla="*/ 854869 w 904875"/>
              <a:gd name="connsiteY54" fmla="*/ 554847 h 1002522"/>
              <a:gd name="connsiteX55" fmla="*/ 828675 w 904875"/>
              <a:gd name="connsiteY55" fmla="*/ 531035 h 1002522"/>
              <a:gd name="connsiteX56" fmla="*/ 847725 w 904875"/>
              <a:gd name="connsiteY56" fmla="*/ 502460 h 1002522"/>
              <a:gd name="connsiteX57" fmla="*/ 873919 w 904875"/>
              <a:gd name="connsiteY57" fmla="*/ 509603 h 1002522"/>
              <a:gd name="connsiteX58" fmla="*/ 881063 w 904875"/>
              <a:gd name="connsiteY58" fmla="*/ 471503 h 1002522"/>
              <a:gd name="connsiteX59" fmla="*/ 866775 w 904875"/>
              <a:gd name="connsiteY59" fmla="*/ 450072 h 1002522"/>
              <a:gd name="connsiteX60" fmla="*/ 904875 w 904875"/>
              <a:gd name="connsiteY60" fmla="*/ 438166 h 1002522"/>
              <a:gd name="connsiteX61" fmla="*/ 895350 w 904875"/>
              <a:gd name="connsiteY61" fmla="*/ 392922 h 1002522"/>
              <a:gd name="connsiteX62" fmla="*/ 862013 w 904875"/>
              <a:gd name="connsiteY62" fmla="*/ 419116 h 1002522"/>
              <a:gd name="connsiteX63" fmla="*/ 852488 w 904875"/>
              <a:gd name="connsiteY63" fmla="*/ 397685 h 1002522"/>
              <a:gd name="connsiteX64" fmla="*/ 838200 w 904875"/>
              <a:gd name="connsiteY64" fmla="*/ 361966 h 1002522"/>
              <a:gd name="connsiteX65" fmla="*/ 864394 w 904875"/>
              <a:gd name="connsiteY65" fmla="*/ 338153 h 1002522"/>
              <a:gd name="connsiteX66" fmla="*/ 833438 w 904875"/>
              <a:gd name="connsiteY66" fmla="*/ 307197 h 1002522"/>
              <a:gd name="connsiteX67" fmla="*/ 833438 w 904875"/>
              <a:gd name="connsiteY67" fmla="*/ 307197 h 1002522"/>
              <a:gd name="connsiteX68" fmla="*/ 838200 w 904875"/>
              <a:gd name="connsiteY68" fmla="*/ 266716 h 1002522"/>
              <a:gd name="connsiteX69" fmla="*/ 812007 w 904875"/>
              <a:gd name="connsiteY69" fmla="*/ 233378 h 1002522"/>
              <a:gd name="connsiteX70" fmla="*/ 828675 w 904875"/>
              <a:gd name="connsiteY70" fmla="*/ 216710 h 1002522"/>
              <a:gd name="connsiteX71" fmla="*/ 854869 w 904875"/>
              <a:gd name="connsiteY71" fmla="*/ 235760 h 1002522"/>
              <a:gd name="connsiteX72" fmla="*/ 866775 w 904875"/>
              <a:gd name="connsiteY72" fmla="*/ 204803 h 1002522"/>
              <a:gd name="connsiteX73" fmla="*/ 833438 w 904875"/>
              <a:gd name="connsiteY73" fmla="*/ 188135 h 1002522"/>
              <a:gd name="connsiteX74" fmla="*/ 828675 w 904875"/>
              <a:gd name="connsiteY74" fmla="*/ 161941 h 1002522"/>
              <a:gd name="connsiteX75" fmla="*/ 826294 w 904875"/>
              <a:gd name="connsiteY75" fmla="*/ 123841 h 1002522"/>
              <a:gd name="connsiteX76" fmla="*/ 790575 w 904875"/>
              <a:gd name="connsiteY76" fmla="*/ 138128 h 1002522"/>
              <a:gd name="connsiteX77" fmla="*/ 792957 w 904875"/>
              <a:gd name="connsiteY77" fmla="*/ 107172 h 1002522"/>
              <a:gd name="connsiteX78" fmla="*/ 785813 w 904875"/>
              <a:gd name="connsiteY78" fmla="*/ 64310 h 1002522"/>
              <a:gd name="connsiteX79" fmla="*/ 733425 w 904875"/>
              <a:gd name="connsiteY79" fmla="*/ 54785 h 1002522"/>
              <a:gd name="connsiteX80" fmla="*/ 731044 w 904875"/>
              <a:gd name="connsiteY80" fmla="*/ 23828 h 1002522"/>
              <a:gd name="connsiteX81" fmla="*/ 704850 w 904875"/>
              <a:gd name="connsiteY81" fmla="*/ 16 h 1002522"/>
              <a:gd name="connsiteX82" fmla="*/ 640557 w 904875"/>
              <a:gd name="connsiteY82" fmla="*/ 21447 h 1002522"/>
              <a:gd name="connsiteX83" fmla="*/ 604838 w 904875"/>
              <a:gd name="connsiteY83" fmla="*/ 90503 h 1002522"/>
              <a:gd name="connsiteX84" fmla="*/ 519113 w 904875"/>
              <a:gd name="connsiteY84" fmla="*/ 111935 h 1002522"/>
              <a:gd name="connsiteX85" fmla="*/ 423863 w 904875"/>
              <a:gd name="connsiteY85" fmla="*/ 88122 h 1002522"/>
              <a:gd name="connsiteX86" fmla="*/ 340519 w 904875"/>
              <a:gd name="connsiteY86" fmla="*/ 100028 h 1002522"/>
              <a:gd name="connsiteX87" fmla="*/ 326232 w 904875"/>
              <a:gd name="connsiteY87" fmla="*/ 114316 h 1002522"/>
              <a:gd name="connsiteX88" fmla="*/ 292894 w 904875"/>
              <a:gd name="connsiteY88" fmla="*/ 183372 h 1002522"/>
              <a:gd name="connsiteX89" fmla="*/ 273844 w 904875"/>
              <a:gd name="connsiteY89" fmla="*/ 269097 h 1002522"/>
              <a:gd name="connsiteX90" fmla="*/ 233363 w 904875"/>
              <a:gd name="connsiteY90" fmla="*/ 314341 h 1002522"/>
              <a:gd name="connsiteX91" fmla="*/ 190500 w 904875"/>
              <a:gd name="connsiteY91" fmla="*/ 331010 h 1002522"/>
              <a:gd name="connsiteX92" fmla="*/ 190500 w 904875"/>
              <a:gd name="connsiteY92" fmla="*/ 426260 h 1002522"/>
              <a:gd name="connsiteX93" fmla="*/ 150019 w 904875"/>
              <a:gd name="connsiteY93" fmla="*/ 473885 h 1002522"/>
              <a:gd name="connsiteX0" fmla="*/ 150019 w 904875"/>
              <a:gd name="connsiteY0" fmla="*/ 473885 h 1002522"/>
              <a:gd name="connsiteX1" fmla="*/ 100012 w 904875"/>
              <a:gd name="connsiteY1" fmla="*/ 445310 h 1002522"/>
              <a:gd name="connsiteX2" fmla="*/ 54769 w 904875"/>
              <a:gd name="connsiteY2" fmla="*/ 435785 h 1002522"/>
              <a:gd name="connsiteX3" fmla="*/ 45244 w 904875"/>
              <a:gd name="connsiteY3" fmla="*/ 457216 h 1002522"/>
              <a:gd name="connsiteX4" fmla="*/ 4763 w 904875"/>
              <a:gd name="connsiteY4" fmla="*/ 473885 h 1002522"/>
              <a:gd name="connsiteX5" fmla="*/ 0 w 904875"/>
              <a:gd name="connsiteY5" fmla="*/ 511985 h 1002522"/>
              <a:gd name="connsiteX6" fmla="*/ 50007 w 904875"/>
              <a:gd name="connsiteY6" fmla="*/ 585803 h 1002522"/>
              <a:gd name="connsiteX7" fmla="*/ 76200 w 904875"/>
              <a:gd name="connsiteY7" fmla="*/ 557228 h 1002522"/>
              <a:gd name="connsiteX8" fmla="*/ 159545 w 904875"/>
              <a:gd name="connsiteY8" fmla="*/ 566753 h 1002522"/>
              <a:gd name="connsiteX9" fmla="*/ 166688 w 904875"/>
              <a:gd name="connsiteY9" fmla="*/ 607235 h 1002522"/>
              <a:gd name="connsiteX10" fmla="*/ 138113 w 904875"/>
              <a:gd name="connsiteY10" fmla="*/ 623903 h 1002522"/>
              <a:gd name="connsiteX11" fmla="*/ 83344 w 904875"/>
              <a:gd name="connsiteY11" fmla="*/ 633428 h 1002522"/>
              <a:gd name="connsiteX12" fmla="*/ 83344 w 904875"/>
              <a:gd name="connsiteY12" fmla="*/ 662003 h 1002522"/>
              <a:gd name="connsiteX13" fmla="*/ 126207 w 904875"/>
              <a:gd name="connsiteY13" fmla="*/ 733441 h 1002522"/>
              <a:gd name="connsiteX14" fmla="*/ 140494 w 904875"/>
              <a:gd name="connsiteY14" fmla="*/ 821547 h 1002522"/>
              <a:gd name="connsiteX15" fmla="*/ 169069 w 904875"/>
              <a:gd name="connsiteY15" fmla="*/ 819166 h 1002522"/>
              <a:gd name="connsiteX16" fmla="*/ 202407 w 904875"/>
              <a:gd name="connsiteY16" fmla="*/ 859647 h 1002522"/>
              <a:gd name="connsiteX17" fmla="*/ 228600 w 904875"/>
              <a:gd name="connsiteY17" fmla="*/ 869172 h 1002522"/>
              <a:gd name="connsiteX18" fmla="*/ 228600 w 904875"/>
              <a:gd name="connsiteY18" fmla="*/ 926322 h 1002522"/>
              <a:gd name="connsiteX19" fmla="*/ 257175 w 904875"/>
              <a:gd name="connsiteY19" fmla="*/ 985853 h 1002522"/>
              <a:gd name="connsiteX20" fmla="*/ 290513 w 904875"/>
              <a:gd name="connsiteY20" fmla="*/ 990616 h 1002522"/>
              <a:gd name="connsiteX21" fmla="*/ 357188 w 904875"/>
              <a:gd name="connsiteY21" fmla="*/ 1002522 h 1002522"/>
              <a:gd name="connsiteX22" fmla="*/ 366713 w 904875"/>
              <a:gd name="connsiteY22" fmla="*/ 959660 h 1002522"/>
              <a:gd name="connsiteX23" fmla="*/ 414338 w 904875"/>
              <a:gd name="connsiteY23" fmla="*/ 973947 h 1002522"/>
              <a:gd name="connsiteX24" fmla="*/ 454819 w 904875"/>
              <a:gd name="connsiteY24" fmla="*/ 957278 h 1002522"/>
              <a:gd name="connsiteX25" fmla="*/ 511969 w 904875"/>
              <a:gd name="connsiteY25" fmla="*/ 938228 h 1002522"/>
              <a:gd name="connsiteX26" fmla="*/ 535782 w 904875"/>
              <a:gd name="connsiteY26" fmla="*/ 957278 h 1002522"/>
              <a:gd name="connsiteX27" fmla="*/ 619125 w 904875"/>
              <a:gd name="connsiteY27" fmla="*/ 1002522 h 1002522"/>
              <a:gd name="connsiteX28" fmla="*/ 666750 w 904875"/>
              <a:gd name="connsiteY28" fmla="*/ 969185 h 1002522"/>
              <a:gd name="connsiteX29" fmla="*/ 671513 w 904875"/>
              <a:gd name="connsiteY29" fmla="*/ 942991 h 1002522"/>
              <a:gd name="connsiteX30" fmla="*/ 709613 w 904875"/>
              <a:gd name="connsiteY30" fmla="*/ 942991 h 1002522"/>
              <a:gd name="connsiteX31" fmla="*/ 721519 w 904875"/>
              <a:gd name="connsiteY31" fmla="*/ 983472 h 1002522"/>
              <a:gd name="connsiteX32" fmla="*/ 721519 w 904875"/>
              <a:gd name="connsiteY32" fmla="*/ 983472 h 1002522"/>
              <a:gd name="connsiteX33" fmla="*/ 742950 w 904875"/>
              <a:gd name="connsiteY33" fmla="*/ 945372 h 1002522"/>
              <a:gd name="connsiteX34" fmla="*/ 754857 w 904875"/>
              <a:gd name="connsiteY34" fmla="*/ 933466 h 1002522"/>
              <a:gd name="connsiteX35" fmla="*/ 759619 w 904875"/>
              <a:gd name="connsiteY35" fmla="*/ 904891 h 1002522"/>
              <a:gd name="connsiteX36" fmla="*/ 781050 w 904875"/>
              <a:gd name="connsiteY36" fmla="*/ 902510 h 1002522"/>
              <a:gd name="connsiteX37" fmla="*/ 781050 w 904875"/>
              <a:gd name="connsiteY37" fmla="*/ 902510 h 1002522"/>
              <a:gd name="connsiteX38" fmla="*/ 876300 w 904875"/>
              <a:gd name="connsiteY38" fmla="*/ 900128 h 1002522"/>
              <a:gd name="connsiteX39" fmla="*/ 869157 w 904875"/>
              <a:gd name="connsiteY39" fmla="*/ 881078 h 1002522"/>
              <a:gd name="connsiteX40" fmla="*/ 864394 w 904875"/>
              <a:gd name="connsiteY40" fmla="*/ 854885 h 1002522"/>
              <a:gd name="connsiteX41" fmla="*/ 869157 w 904875"/>
              <a:gd name="connsiteY41" fmla="*/ 847741 h 1002522"/>
              <a:gd name="connsiteX42" fmla="*/ 871538 w 904875"/>
              <a:gd name="connsiteY42" fmla="*/ 840597 h 1002522"/>
              <a:gd name="connsiteX43" fmla="*/ 864394 w 904875"/>
              <a:gd name="connsiteY43" fmla="*/ 826310 h 1002522"/>
              <a:gd name="connsiteX44" fmla="*/ 842963 w 904875"/>
              <a:gd name="connsiteY44" fmla="*/ 804878 h 1002522"/>
              <a:gd name="connsiteX45" fmla="*/ 835819 w 904875"/>
              <a:gd name="connsiteY45" fmla="*/ 797735 h 1002522"/>
              <a:gd name="connsiteX46" fmla="*/ 823913 w 904875"/>
              <a:gd name="connsiteY46" fmla="*/ 785828 h 1002522"/>
              <a:gd name="connsiteX47" fmla="*/ 809625 w 904875"/>
              <a:gd name="connsiteY47" fmla="*/ 781066 h 1002522"/>
              <a:gd name="connsiteX48" fmla="*/ 802482 w 904875"/>
              <a:gd name="connsiteY48" fmla="*/ 776303 h 1002522"/>
              <a:gd name="connsiteX49" fmla="*/ 816769 w 904875"/>
              <a:gd name="connsiteY49" fmla="*/ 733441 h 1002522"/>
              <a:gd name="connsiteX50" fmla="*/ 835819 w 904875"/>
              <a:gd name="connsiteY50" fmla="*/ 719153 h 1002522"/>
              <a:gd name="connsiteX51" fmla="*/ 823913 w 904875"/>
              <a:gd name="connsiteY51" fmla="*/ 654860 h 1002522"/>
              <a:gd name="connsiteX52" fmla="*/ 857250 w 904875"/>
              <a:gd name="connsiteY52" fmla="*/ 650097 h 1002522"/>
              <a:gd name="connsiteX53" fmla="*/ 862013 w 904875"/>
              <a:gd name="connsiteY53" fmla="*/ 602472 h 1002522"/>
              <a:gd name="connsiteX54" fmla="*/ 854869 w 904875"/>
              <a:gd name="connsiteY54" fmla="*/ 554847 h 1002522"/>
              <a:gd name="connsiteX55" fmla="*/ 828675 w 904875"/>
              <a:gd name="connsiteY55" fmla="*/ 531035 h 1002522"/>
              <a:gd name="connsiteX56" fmla="*/ 847725 w 904875"/>
              <a:gd name="connsiteY56" fmla="*/ 502460 h 1002522"/>
              <a:gd name="connsiteX57" fmla="*/ 873919 w 904875"/>
              <a:gd name="connsiteY57" fmla="*/ 509603 h 1002522"/>
              <a:gd name="connsiteX58" fmla="*/ 881063 w 904875"/>
              <a:gd name="connsiteY58" fmla="*/ 471503 h 1002522"/>
              <a:gd name="connsiteX59" fmla="*/ 866775 w 904875"/>
              <a:gd name="connsiteY59" fmla="*/ 450072 h 1002522"/>
              <a:gd name="connsiteX60" fmla="*/ 904875 w 904875"/>
              <a:gd name="connsiteY60" fmla="*/ 438166 h 1002522"/>
              <a:gd name="connsiteX61" fmla="*/ 895350 w 904875"/>
              <a:gd name="connsiteY61" fmla="*/ 392922 h 1002522"/>
              <a:gd name="connsiteX62" fmla="*/ 862013 w 904875"/>
              <a:gd name="connsiteY62" fmla="*/ 419116 h 1002522"/>
              <a:gd name="connsiteX63" fmla="*/ 852488 w 904875"/>
              <a:gd name="connsiteY63" fmla="*/ 397685 h 1002522"/>
              <a:gd name="connsiteX64" fmla="*/ 838200 w 904875"/>
              <a:gd name="connsiteY64" fmla="*/ 361966 h 1002522"/>
              <a:gd name="connsiteX65" fmla="*/ 864394 w 904875"/>
              <a:gd name="connsiteY65" fmla="*/ 338153 h 1002522"/>
              <a:gd name="connsiteX66" fmla="*/ 833438 w 904875"/>
              <a:gd name="connsiteY66" fmla="*/ 307197 h 1002522"/>
              <a:gd name="connsiteX67" fmla="*/ 833438 w 904875"/>
              <a:gd name="connsiteY67" fmla="*/ 307197 h 1002522"/>
              <a:gd name="connsiteX68" fmla="*/ 838200 w 904875"/>
              <a:gd name="connsiteY68" fmla="*/ 266716 h 1002522"/>
              <a:gd name="connsiteX69" fmla="*/ 812007 w 904875"/>
              <a:gd name="connsiteY69" fmla="*/ 233378 h 1002522"/>
              <a:gd name="connsiteX70" fmla="*/ 828675 w 904875"/>
              <a:gd name="connsiteY70" fmla="*/ 216710 h 1002522"/>
              <a:gd name="connsiteX71" fmla="*/ 854869 w 904875"/>
              <a:gd name="connsiteY71" fmla="*/ 235760 h 1002522"/>
              <a:gd name="connsiteX72" fmla="*/ 866775 w 904875"/>
              <a:gd name="connsiteY72" fmla="*/ 204803 h 1002522"/>
              <a:gd name="connsiteX73" fmla="*/ 833438 w 904875"/>
              <a:gd name="connsiteY73" fmla="*/ 188135 h 1002522"/>
              <a:gd name="connsiteX74" fmla="*/ 828675 w 904875"/>
              <a:gd name="connsiteY74" fmla="*/ 161941 h 1002522"/>
              <a:gd name="connsiteX75" fmla="*/ 826294 w 904875"/>
              <a:gd name="connsiteY75" fmla="*/ 123841 h 1002522"/>
              <a:gd name="connsiteX76" fmla="*/ 790575 w 904875"/>
              <a:gd name="connsiteY76" fmla="*/ 138128 h 1002522"/>
              <a:gd name="connsiteX77" fmla="*/ 792957 w 904875"/>
              <a:gd name="connsiteY77" fmla="*/ 107172 h 1002522"/>
              <a:gd name="connsiteX78" fmla="*/ 785813 w 904875"/>
              <a:gd name="connsiteY78" fmla="*/ 64310 h 1002522"/>
              <a:gd name="connsiteX79" fmla="*/ 733425 w 904875"/>
              <a:gd name="connsiteY79" fmla="*/ 54785 h 1002522"/>
              <a:gd name="connsiteX80" fmla="*/ 731044 w 904875"/>
              <a:gd name="connsiteY80" fmla="*/ 23828 h 1002522"/>
              <a:gd name="connsiteX81" fmla="*/ 704850 w 904875"/>
              <a:gd name="connsiteY81" fmla="*/ 16 h 1002522"/>
              <a:gd name="connsiteX82" fmla="*/ 640557 w 904875"/>
              <a:gd name="connsiteY82" fmla="*/ 21447 h 1002522"/>
              <a:gd name="connsiteX83" fmla="*/ 604838 w 904875"/>
              <a:gd name="connsiteY83" fmla="*/ 90503 h 1002522"/>
              <a:gd name="connsiteX84" fmla="*/ 519113 w 904875"/>
              <a:gd name="connsiteY84" fmla="*/ 111935 h 1002522"/>
              <a:gd name="connsiteX85" fmla="*/ 423863 w 904875"/>
              <a:gd name="connsiteY85" fmla="*/ 88122 h 1002522"/>
              <a:gd name="connsiteX86" fmla="*/ 340519 w 904875"/>
              <a:gd name="connsiteY86" fmla="*/ 100028 h 1002522"/>
              <a:gd name="connsiteX87" fmla="*/ 326232 w 904875"/>
              <a:gd name="connsiteY87" fmla="*/ 114316 h 1002522"/>
              <a:gd name="connsiteX88" fmla="*/ 292894 w 904875"/>
              <a:gd name="connsiteY88" fmla="*/ 183372 h 1002522"/>
              <a:gd name="connsiteX89" fmla="*/ 273844 w 904875"/>
              <a:gd name="connsiteY89" fmla="*/ 269097 h 1002522"/>
              <a:gd name="connsiteX90" fmla="*/ 233363 w 904875"/>
              <a:gd name="connsiteY90" fmla="*/ 314341 h 1002522"/>
              <a:gd name="connsiteX91" fmla="*/ 190500 w 904875"/>
              <a:gd name="connsiteY91" fmla="*/ 331010 h 1002522"/>
              <a:gd name="connsiteX92" fmla="*/ 190500 w 904875"/>
              <a:gd name="connsiteY92" fmla="*/ 426260 h 1002522"/>
              <a:gd name="connsiteX93" fmla="*/ 150019 w 904875"/>
              <a:gd name="connsiteY93" fmla="*/ 473885 h 1002522"/>
              <a:gd name="connsiteX0" fmla="*/ 150019 w 904875"/>
              <a:gd name="connsiteY0" fmla="*/ 473885 h 1002522"/>
              <a:gd name="connsiteX1" fmla="*/ 100012 w 904875"/>
              <a:gd name="connsiteY1" fmla="*/ 445310 h 1002522"/>
              <a:gd name="connsiteX2" fmla="*/ 54769 w 904875"/>
              <a:gd name="connsiteY2" fmla="*/ 435785 h 1002522"/>
              <a:gd name="connsiteX3" fmla="*/ 45244 w 904875"/>
              <a:gd name="connsiteY3" fmla="*/ 457216 h 1002522"/>
              <a:gd name="connsiteX4" fmla="*/ 4763 w 904875"/>
              <a:gd name="connsiteY4" fmla="*/ 473885 h 1002522"/>
              <a:gd name="connsiteX5" fmla="*/ 0 w 904875"/>
              <a:gd name="connsiteY5" fmla="*/ 511985 h 1002522"/>
              <a:gd name="connsiteX6" fmla="*/ 50007 w 904875"/>
              <a:gd name="connsiteY6" fmla="*/ 585803 h 1002522"/>
              <a:gd name="connsiteX7" fmla="*/ 76200 w 904875"/>
              <a:gd name="connsiteY7" fmla="*/ 557228 h 1002522"/>
              <a:gd name="connsiteX8" fmla="*/ 159545 w 904875"/>
              <a:gd name="connsiteY8" fmla="*/ 566753 h 1002522"/>
              <a:gd name="connsiteX9" fmla="*/ 166688 w 904875"/>
              <a:gd name="connsiteY9" fmla="*/ 607235 h 1002522"/>
              <a:gd name="connsiteX10" fmla="*/ 138113 w 904875"/>
              <a:gd name="connsiteY10" fmla="*/ 623903 h 1002522"/>
              <a:gd name="connsiteX11" fmla="*/ 83344 w 904875"/>
              <a:gd name="connsiteY11" fmla="*/ 633428 h 1002522"/>
              <a:gd name="connsiteX12" fmla="*/ 83344 w 904875"/>
              <a:gd name="connsiteY12" fmla="*/ 662003 h 1002522"/>
              <a:gd name="connsiteX13" fmla="*/ 126207 w 904875"/>
              <a:gd name="connsiteY13" fmla="*/ 733441 h 1002522"/>
              <a:gd name="connsiteX14" fmla="*/ 140494 w 904875"/>
              <a:gd name="connsiteY14" fmla="*/ 821547 h 1002522"/>
              <a:gd name="connsiteX15" fmla="*/ 169069 w 904875"/>
              <a:gd name="connsiteY15" fmla="*/ 819166 h 1002522"/>
              <a:gd name="connsiteX16" fmla="*/ 202407 w 904875"/>
              <a:gd name="connsiteY16" fmla="*/ 859647 h 1002522"/>
              <a:gd name="connsiteX17" fmla="*/ 228600 w 904875"/>
              <a:gd name="connsiteY17" fmla="*/ 869172 h 1002522"/>
              <a:gd name="connsiteX18" fmla="*/ 228600 w 904875"/>
              <a:gd name="connsiteY18" fmla="*/ 926322 h 1002522"/>
              <a:gd name="connsiteX19" fmla="*/ 257175 w 904875"/>
              <a:gd name="connsiteY19" fmla="*/ 985853 h 1002522"/>
              <a:gd name="connsiteX20" fmla="*/ 290513 w 904875"/>
              <a:gd name="connsiteY20" fmla="*/ 990616 h 1002522"/>
              <a:gd name="connsiteX21" fmla="*/ 357188 w 904875"/>
              <a:gd name="connsiteY21" fmla="*/ 1002522 h 1002522"/>
              <a:gd name="connsiteX22" fmla="*/ 366713 w 904875"/>
              <a:gd name="connsiteY22" fmla="*/ 959660 h 1002522"/>
              <a:gd name="connsiteX23" fmla="*/ 414338 w 904875"/>
              <a:gd name="connsiteY23" fmla="*/ 973947 h 1002522"/>
              <a:gd name="connsiteX24" fmla="*/ 454819 w 904875"/>
              <a:gd name="connsiteY24" fmla="*/ 957278 h 1002522"/>
              <a:gd name="connsiteX25" fmla="*/ 511969 w 904875"/>
              <a:gd name="connsiteY25" fmla="*/ 938228 h 1002522"/>
              <a:gd name="connsiteX26" fmla="*/ 535782 w 904875"/>
              <a:gd name="connsiteY26" fmla="*/ 957278 h 1002522"/>
              <a:gd name="connsiteX27" fmla="*/ 619125 w 904875"/>
              <a:gd name="connsiteY27" fmla="*/ 1002522 h 1002522"/>
              <a:gd name="connsiteX28" fmla="*/ 666750 w 904875"/>
              <a:gd name="connsiteY28" fmla="*/ 969185 h 1002522"/>
              <a:gd name="connsiteX29" fmla="*/ 671513 w 904875"/>
              <a:gd name="connsiteY29" fmla="*/ 942991 h 1002522"/>
              <a:gd name="connsiteX30" fmla="*/ 709613 w 904875"/>
              <a:gd name="connsiteY30" fmla="*/ 942991 h 1002522"/>
              <a:gd name="connsiteX31" fmla="*/ 721519 w 904875"/>
              <a:gd name="connsiteY31" fmla="*/ 983472 h 1002522"/>
              <a:gd name="connsiteX32" fmla="*/ 721519 w 904875"/>
              <a:gd name="connsiteY32" fmla="*/ 983472 h 1002522"/>
              <a:gd name="connsiteX33" fmla="*/ 742950 w 904875"/>
              <a:gd name="connsiteY33" fmla="*/ 945372 h 1002522"/>
              <a:gd name="connsiteX34" fmla="*/ 754857 w 904875"/>
              <a:gd name="connsiteY34" fmla="*/ 933466 h 1002522"/>
              <a:gd name="connsiteX35" fmla="*/ 759619 w 904875"/>
              <a:gd name="connsiteY35" fmla="*/ 904891 h 1002522"/>
              <a:gd name="connsiteX36" fmla="*/ 781050 w 904875"/>
              <a:gd name="connsiteY36" fmla="*/ 902510 h 1002522"/>
              <a:gd name="connsiteX37" fmla="*/ 781050 w 904875"/>
              <a:gd name="connsiteY37" fmla="*/ 902510 h 1002522"/>
              <a:gd name="connsiteX38" fmla="*/ 876300 w 904875"/>
              <a:gd name="connsiteY38" fmla="*/ 900128 h 1002522"/>
              <a:gd name="connsiteX39" fmla="*/ 869157 w 904875"/>
              <a:gd name="connsiteY39" fmla="*/ 881078 h 1002522"/>
              <a:gd name="connsiteX40" fmla="*/ 864394 w 904875"/>
              <a:gd name="connsiteY40" fmla="*/ 854885 h 1002522"/>
              <a:gd name="connsiteX41" fmla="*/ 869157 w 904875"/>
              <a:gd name="connsiteY41" fmla="*/ 847741 h 1002522"/>
              <a:gd name="connsiteX42" fmla="*/ 871538 w 904875"/>
              <a:gd name="connsiteY42" fmla="*/ 840597 h 1002522"/>
              <a:gd name="connsiteX43" fmla="*/ 864394 w 904875"/>
              <a:gd name="connsiteY43" fmla="*/ 826310 h 1002522"/>
              <a:gd name="connsiteX44" fmla="*/ 842963 w 904875"/>
              <a:gd name="connsiteY44" fmla="*/ 804878 h 1002522"/>
              <a:gd name="connsiteX45" fmla="*/ 835819 w 904875"/>
              <a:gd name="connsiteY45" fmla="*/ 797735 h 1002522"/>
              <a:gd name="connsiteX46" fmla="*/ 823913 w 904875"/>
              <a:gd name="connsiteY46" fmla="*/ 785828 h 1002522"/>
              <a:gd name="connsiteX47" fmla="*/ 809625 w 904875"/>
              <a:gd name="connsiteY47" fmla="*/ 781066 h 1002522"/>
              <a:gd name="connsiteX48" fmla="*/ 802482 w 904875"/>
              <a:gd name="connsiteY48" fmla="*/ 776303 h 1002522"/>
              <a:gd name="connsiteX49" fmla="*/ 816769 w 904875"/>
              <a:gd name="connsiteY49" fmla="*/ 733441 h 1002522"/>
              <a:gd name="connsiteX50" fmla="*/ 835819 w 904875"/>
              <a:gd name="connsiteY50" fmla="*/ 719153 h 1002522"/>
              <a:gd name="connsiteX51" fmla="*/ 823913 w 904875"/>
              <a:gd name="connsiteY51" fmla="*/ 654860 h 1002522"/>
              <a:gd name="connsiteX52" fmla="*/ 857250 w 904875"/>
              <a:gd name="connsiteY52" fmla="*/ 650097 h 1002522"/>
              <a:gd name="connsiteX53" fmla="*/ 862013 w 904875"/>
              <a:gd name="connsiteY53" fmla="*/ 602472 h 1002522"/>
              <a:gd name="connsiteX54" fmla="*/ 854869 w 904875"/>
              <a:gd name="connsiteY54" fmla="*/ 554847 h 1002522"/>
              <a:gd name="connsiteX55" fmla="*/ 828675 w 904875"/>
              <a:gd name="connsiteY55" fmla="*/ 531035 h 1002522"/>
              <a:gd name="connsiteX56" fmla="*/ 847725 w 904875"/>
              <a:gd name="connsiteY56" fmla="*/ 502460 h 1002522"/>
              <a:gd name="connsiteX57" fmla="*/ 873919 w 904875"/>
              <a:gd name="connsiteY57" fmla="*/ 509603 h 1002522"/>
              <a:gd name="connsiteX58" fmla="*/ 881063 w 904875"/>
              <a:gd name="connsiteY58" fmla="*/ 471503 h 1002522"/>
              <a:gd name="connsiteX59" fmla="*/ 866775 w 904875"/>
              <a:gd name="connsiteY59" fmla="*/ 450072 h 1002522"/>
              <a:gd name="connsiteX60" fmla="*/ 904875 w 904875"/>
              <a:gd name="connsiteY60" fmla="*/ 438166 h 1002522"/>
              <a:gd name="connsiteX61" fmla="*/ 895350 w 904875"/>
              <a:gd name="connsiteY61" fmla="*/ 392922 h 1002522"/>
              <a:gd name="connsiteX62" fmla="*/ 862013 w 904875"/>
              <a:gd name="connsiteY62" fmla="*/ 419116 h 1002522"/>
              <a:gd name="connsiteX63" fmla="*/ 852488 w 904875"/>
              <a:gd name="connsiteY63" fmla="*/ 397685 h 1002522"/>
              <a:gd name="connsiteX64" fmla="*/ 838200 w 904875"/>
              <a:gd name="connsiteY64" fmla="*/ 361966 h 1002522"/>
              <a:gd name="connsiteX65" fmla="*/ 864394 w 904875"/>
              <a:gd name="connsiteY65" fmla="*/ 338153 h 1002522"/>
              <a:gd name="connsiteX66" fmla="*/ 833438 w 904875"/>
              <a:gd name="connsiteY66" fmla="*/ 307197 h 1002522"/>
              <a:gd name="connsiteX67" fmla="*/ 833438 w 904875"/>
              <a:gd name="connsiteY67" fmla="*/ 307197 h 1002522"/>
              <a:gd name="connsiteX68" fmla="*/ 838200 w 904875"/>
              <a:gd name="connsiteY68" fmla="*/ 266716 h 1002522"/>
              <a:gd name="connsiteX69" fmla="*/ 812007 w 904875"/>
              <a:gd name="connsiteY69" fmla="*/ 233378 h 1002522"/>
              <a:gd name="connsiteX70" fmla="*/ 828675 w 904875"/>
              <a:gd name="connsiteY70" fmla="*/ 216710 h 1002522"/>
              <a:gd name="connsiteX71" fmla="*/ 854869 w 904875"/>
              <a:gd name="connsiteY71" fmla="*/ 235760 h 1002522"/>
              <a:gd name="connsiteX72" fmla="*/ 866775 w 904875"/>
              <a:gd name="connsiteY72" fmla="*/ 204803 h 1002522"/>
              <a:gd name="connsiteX73" fmla="*/ 833438 w 904875"/>
              <a:gd name="connsiteY73" fmla="*/ 188135 h 1002522"/>
              <a:gd name="connsiteX74" fmla="*/ 828675 w 904875"/>
              <a:gd name="connsiteY74" fmla="*/ 161941 h 1002522"/>
              <a:gd name="connsiteX75" fmla="*/ 826294 w 904875"/>
              <a:gd name="connsiteY75" fmla="*/ 123841 h 1002522"/>
              <a:gd name="connsiteX76" fmla="*/ 790575 w 904875"/>
              <a:gd name="connsiteY76" fmla="*/ 138128 h 1002522"/>
              <a:gd name="connsiteX77" fmla="*/ 792957 w 904875"/>
              <a:gd name="connsiteY77" fmla="*/ 107172 h 1002522"/>
              <a:gd name="connsiteX78" fmla="*/ 785813 w 904875"/>
              <a:gd name="connsiteY78" fmla="*/ 64310 h 1002522"/>
              <a:gd name="connsiteX79" fmla="*/ 733425 w 904875"/>
              <a:gd name="connsiteY79" fmla="*/ 54785 h 1002522"/>
              <a:gd name="connsiteX80" fmla="*/ 731044 w 904875"/>
              <a:gd name="connsiteY80" fmla="*/ 23828 h 1002522"/>
              <a:gd name="connsiteX81" fmla="*/ 704850 w 904875"/>
              <a:gd name="connsiteY81" fmla="*/ 16 h 1002522"/>
              <a:gd name="connsiteX82" fmla="*/ 640557 w 904875"/>
              <a:gd name="connsiteY82" fmla="*/ 21447 h 1002522"/>
              <a:gd name="connsiteX83" fmla="*/ 604838 w 904875"/>
              <a:gd name="connsiteY83" fmla="*/ 90503 h 1002522"/>
              <a:gd name="connsiteX84" fmla="*/ 519113 w 904875"/>
              <a:gd name="connsiteY84" fmla="*/ 111935 h 1002522"/>
              <a:gd name="connsiteX85" fmla="*/ 423863 w 904875"/>
              <a:gd name="connsiteY85" fmla="*/ 88122 h 1002522"/>
              <a:gd name="connsiteX86" fmla="*/ 340519 w 904875"/>
              <a:gd name="connsiteY86" fmla="*/ 100028 h 1002522"/>
              <a:gd name="connsiteX87" fmla="*/ 326232 w 904875"/>
              <a:gd name="connsiteY87" fmla="*/ 114316 h 1002522"/>
              <a:gd name="connsiteX88" fmla="*/ 292894 w 904875"/>
              <a:gd name="connsiteY88" fmla="*/ 183372 h 1002522"/>
              <a:gd name="connsiteX89" fmla="*/ 273844 w 904875"/>
              <a:gd name="connsiteY89" fmla="*/ 269097 h 1002522"/>
              <a:gd name="connsiteX90" fmla="*/ 233363 w 904875"/>
              <a:gd name="connsiteY90" fmla="*/ 314341 h 1002522"/>
              <a:gd name="connsiteX91" fmla="*/ 190500 w 904875"/>
              <a:gd name="connsiteY91" fmla="*/ 331010 h 1002522"/>
              <a:gd name="connsiteX92" fmla="*/ 190500 w 904875"/>
              <a:gd name="connsiteY92" fmla="*/ 426260 h 1002522"/>
              <a:gd name="connsiteX93" fmla="*/ 150019 w 904875"/>
              <a:gd name="connsiteY93" fmla="*/ 473885 h 1002522"/>
              <a:gd name="connsiteX0" fmla="*/ 150019 w 904875"/>
              <a:gd name="connsiteY0" fmla="*/ 473885 h 1002522"/>
              <a:gd name="connsiteX1" fmla="*/ 100012 w 904875"/>
              <a:gd name="connsiteY1" fmla="*/ 445310 h 1002522"/>
              <a:gd name="connsiteX2" fmla="*/ 54769 w 904875"/>
              <a:gd name="connsiteY2" fmla="*/ 435785 h 1002522"/>
              <a:gd name="connsiteX3" fmla="*/ 45244 w 904875"/>
              <a:gd name="connsiteY3" fmla="*/ 457216 h 1002522"/>
              <a:gd name="connsiteX4" fmla="*/ 4763 w 904875"/>
              <a:gd name="connsiteY4" fmla="*/ 473885 h 1002522"/>
              <a:gd name="connsiteX5" fmla="*/ 0 w 904875"/>
              <a:gd name="connsiteY5" fmla="*/ 511985 h 1002522"/>
              <a:gd name="connsiteX6" fmla="*/ 50007 w 904875"/>
              <a:gd name="connsiteY6" fmla="*/ 585803 h 1002522"/>
              <a:gd name="connsiteX7" fmla="*/ 76200 w 904875"/>
              <a:gd name="connsiteY7" fmla="*/ 557228 h 1002522"/>
              <a:gd name="connsiteX8" fmla="*/ 159545 w 904875"/>
              <a:gd name="connsiteY8" fmla="*/ 566753 h 1002522"/>
              <a:gd name="connsiteX9" fmla="*/ 166688 w 904875"/>
              <a:gd name="connsiteY9" fmla="*/ 607235 h 1002522"/>
              <a:gd name="connsiteX10" fmla="*/ 138113 w 904875"/>
              <a:gd name="connsiteY10" fmla="*/ 623903 h 1002522"/>
              <a:gd name="connsiteX11" fmla="*/ 83344 w 904875"/>
              <a:gd name="connsiteY11" fmla="*/ 633428 h 1002522"/>
              <a:gd name="connsiteX12" fmla="*/ 83344 w 904875"/>
              <a:gd name="connsiteY12" fmla="*/ 662003 h 1002522"/>
              <a:gd name="connsiteX13" fmla="*/ 126207 w 904875"/>
              <a:gd name="connsiteY13" fmla="*/ 733441 h 1002522"/>
              <a:gd name="connsiteX14" fmla="*/ 140494 w 904875"/>
              <a:gd name="connsiteY14" fmla="*/ 821547 h 1002522"/>
              <a:gd name="connsiteX15" fmla="*/ 169069 w 904875"/>
              <a:gd name="connsiteY15" fmla="*/ 819166 h 1002522"/>
              <a:gd name="connsiteX16" fmla="*/ 202407 w 904875"/>
              <a:gd name="connsiteY16" fmla="*/ 859647 h 1002522"/>
              <a:gd name="connsiteX17" fmla="*/ 228600 w 904875"/>
              <a:gd name="connsiteY17" fmla="*/ 869172 h 1002522"/>
              <a:gd name="connsiteX18" fmla="*/ 228600 w 904875"/>
              <a:gd name="connsiteY18" fmla="*/ 926322 h 1002522"/>
              <a:gd name="connsiteX19" fmla="*/ 257175 w 904875"/>
              <a:gd name="connsiteY19" fmla="*/ 985853 h 1002522"/>
              <a:gd name="connsiteX20" fmla="*/ 290513 w 904875"/>
              <a:gd name="connsiteY20" fmla="*/ 990616 h 1002522"/>
              <a:gd name="connsiteX21" fmla="*/ 357188 w 904875"/>
              <a:gd name="connsiteY21" fmla="*/ 1002522 h 1002522"/>
              <a:gd name="connsiteX22" fmla="*/ 366713 w 904875"/>
              <a:gd name="connsiteY22" fmla="*/ 959660 h 1002522"/>
              <a:gd name="connsiteX23" fmla="*/ 414338 w 904875"/>
              <a:gd name="connsiteY23" fmla="*/ 973947 h 1002522"/>
              <a:gd name="connsiteX24" fmla="*/ 454819 w 904875"/>
              <a:gd name="connsiteY24" fmla="*/ 957278 h 1002522"/>
              <a:gd name="connsiteX25" fmla="*/ 511969 w 904875"/>
              <a:gd name="connsiteY25" fmla="*/ 938228 h 1002522"/>
              <a:gd name="connsiteX26" fmla="*/ 535782 w 904875"/>
              <a:gd name="connsiteY26" fmla="*/ 957278 h 1002522"/>
              <a:gd name="connsiteX27" fmla="*/ 619125 w 904875"/>
              <a:gd name="connsiteY27" fmla="*/ 1002522 h 1002522"/>
              <a:gd name="connsiteX28" fmla="*/ 666750 w 904875"/>
              <a:gd name="connsiteY28" fmla="*/ 969185 h 1002522"/>
              <a:gd name="connsiteX29" fmla="*/ 671513 w 904875"/>
              <a:gd name="connsiteY29" fmla="*/ 942991 h 1002522"/>
              <a:gd name="connsiteX30" fmla="*/ 709613 w 904875"/>
              <a:gd name="connsiteY30" fmla="*/ 942991 h 1002522"/>
              <a:gd name="connsiteX31" fmla="*/ 721519 w 904875"/>
              <a:gd name="connsiteY31" fmla="*/ 983472 h 1002522"/>
              <a:gd name="connsiteX32" fmla="*/ 721519 w 904875"/>
              <a:gd name="connsiteY32" fmla="*/ 983472 h 1002522"/>
              <a:gd name="connsiteX33" fmla="*/ 742950 w 904875"/>
              <a:gd name="connsiteY33" fmla="*/ 945372 h 1002522"/>
              <a:gd name="connsiteX34" fmla="*/ 754857 w 904875"/>
              <a:gd name="connsiteY34" fmla="*/ 933466 h 1002522"/>
              <a:gd name="connsiteX35" fmla="*/ 759619 w 904875"/>
              <a:gd name="connsiteY35" fmla="*/ 904891 h 1002522"/>
              <a:gd name="connsiteX36" fmla="*/ 781050 w 904875"/>
              <a:gd name="connsiteY36" fmla="*/ 902510 h 1002522"/>
              <a:gd name="connsiteX37" fmla="*/ 781050 w 904875"/>
              <a:gd name="connsiteY37" fmla="*/ 902510 h 1002522"/>
              <a:gd name="connsiteX38" fmla="*/ 876300 w 904875"/>
              <a:gd name="connsiteY38" fmla="*/ 900128 h 1002522"/>
              <a:gd name="connsiteX39" fmla="*/ 869157 w 904875"/>
              <a:gd name="connsiteY39" fmla="*/ 881078 h 1002522"/>
              <a:gd name="connsiteX40" fmla="*/ 864394 w 904875"/>
              <a:gd name="connsiteY40" fmla="*/ 854885 h 1002522"/>
              <a:gd name="connsiteX41" fmla="*/ 869157 w 904875"/>
              <a:gd name="connsiteY41" fmla="*/ 847741 h 1002522"/>
              <a:gd name="connsiteX42" fmla="*/ 871538 w 904875"/>
              <a:gd name="connsiteY42" fmla="*/ 840597 h 1002522"/>
              <a:gd name="connsiteX43" fmla="*/ 864394 w 904875"/>
              <a:gd name="connsiteY43" fmla="*/ 826310 h 1002522"/>
              <a:gd name="connsiteX44" fmla="*/ 842963 w 904875"/>
              <a:gd name="connsiteY44" fmla="*/ 804878 h 1002522"/>
              <a:gd name="connsiteX45" fmla="*/ 835819 w 904875"/>
              <a:gd name="connsiteY45" fmla="*/ 797735 h 1002522"/>
              <a:gd name="connsiteX46" fmla="*/ 823913 w 904875"/>
              <a:gd name="connsiteY46" fmla="*/ 785828 h 1002522"/>
              <a:gd name="connsiteX47" fmla="*/ 809625 w 904875"/>
              <a:gd name="connsiteY47" fmla="*/ 781066 h 1002522"/>
              <a:gd name="connsiteX48" fmla="*/ 802482 w 904875"/>
              <a:gd name="connsiteY48" fmla="*/ 776303 h 1002522"/>
              <a:gd name="connsiteX49" fmla="*/ 816769 w 904875"/>
              <a:gd name="connsiteY49" fmla="*/ 733441 h 1002522"/>
              <a:gd name="connsiteX50" fmla="*/ 835819 w 904875"/>
              <a:gd name="connsiteY50" fmla="*/ 719153 h 1002522"/>
              <a:gd name="connsiteX51" fmla="*/ 823913 w 904875"/>
              <a:gd name="connsiteY51" fmla="*/ 654860 h 1002522"/>
              <a:gd name="connsiteX52" fmla="*/ 857250 w 904875"/>
              <a:gd name="connsiteY52" fmla="*/ 650097 h 1002522"/>
              <a:gd name="connsiteX53" fmla="*/ 862013 w 904875"/>
              <a:gd name="connsiteY53" fmla="*/ 602472 h 1002522"/>
              <a:gd name="connsiteX54" fmla="*/ 854869 w 904875"/>
              <a:gd name="connsiteY54" fmla="*/ 554847 h 1002522"/>
              <a:gd name="connsiteX55" fmla="*/ 828675 w 904875"/>
              <a:gd name="connsiteY55" fmla="*/ 531035 h 1002522"/>
              <a:gd name="connsiteX56" fmla="*/ 847725 w 904875"/>
              <a:gd name="connsiteY56" fmla="*/ 502460 h 1002522"/>
              <a:gd name="connsiteX57" fmla="*/ 873919 w 904875"/>
              <a:gd name="connsiteY57" fmla="*/ 509603 h 1002522"/>
              <a:gd name="connsiteX58" fmla="*/ 881063 w 904875"/>
              <a:gd name="connsiteY58" fmla="*/ 471503 h 1002522"/>
              <a:gd name="connsiteX59" fmla="*/ 866775 w 904875"/>
              <a:gd name="connsiteY59" fmla="*/ 450072 h 1002522"/>
              <a:gd name="connsiteX60" fmla="*/ 904875 w 904875"/>
              <a:gd name="connsiteY60" fmla="*/ 438166 h 1002522"/>
              <a:gd name="connsiteX61" fmla="*/ 895350 w 904875"/>
              <a:gd name="connsiteY61" fmla="*/ 392922 h 1002522"/>
              <a:gd name="connsiteX62" fmla="*/ 862013 w 904875"/>
              <a:gd name="connsiteY62" fmla="*/ 419116 h 1002522"/>
              <a:gd name="connsiteX63" fmla="*/ 852488 w 904875"/>
              <a:gd name="connsiteY63" fmla="*/ 397685 h 1002522"/>
              <a:gd name="connsiteX64" fmla="*/ 838200 w 904875"/>
              <a:gd name="connsiteY64" fmla="*/ 361966 h 1002522"/>
              <a:gd name="connsiteX65" fmla="*/ 864394 w 904875"/>
              <a:gd name="connsiteY65" fmla="*/ 338153 h 1002522"/>
              <a:gd name="connsiteX66" fmla="*/ 833438 w 904875"/>
              <a:gd name="connsiteY66" fmla="*/ 307197 h 1002522"/>
              <a:gd name="connsiteX67" fmla="*/ 833438 w 904875"/>
              <a:gd name="connsiteY67" fmla="*/ 307197 h 1002522"/>
              <a:gd name="connsiteX68" fmla="*/ 838200 w 904875"/>
              <a:gd name="connsiteY68" fmla="*/ 266716 h 1002522"/>
              <a:gd name="connsiteX69" fmla="*/ 812007 w 904875"/>
              <a:gd name="connsiteY69" fmla="*/ 233378 h 1002522"/>
              <a:gd name="connsiteX70" fmla="*/ 828675 w 904875"/>
              <a:gd name="connsiteY70" fmla="*/ 216710 h 1002522"/>
              <a:gd name="connsiteX71" fmla="*/ 854869 w 904875"/>
              <a:gd name="connsiteY71" fmla="*/ 235760 h 1002522"/>
              <a:gd name="connsiteX72" fmla="*/ 866775 w 904875"/>
              <a:gd name="connsiteY72" fmla="*/ 204803 h 1002522"/>
              <a:gd name="connsiteX73" fmla="*/ 833438 w 904875"/>
              <a:gd name="connsiteY73" fmla="*/ 188135 h 1002522"/>
              <a:gd name="connsiteX74" fmla="*/ 828675 w 904875"/>
              <a:gd name="connsiteY74" fmla="*/ 161941 h 1002522"/>
              <a:gd name="connsiteX75" fmla="*/ 826294 w 904875"/>
              <a:gd name="connsiteY75" fmla="*/ 123841 h 1002522"/>
              <a:gd name="connsiteX76" fmla="*/ 790575 w 904875"/>
              <a:gd name="connsiteY76" fmla="*/ 138128 h 1002522"/>
              <a:gd name="connsiteX77" fmla="*/ 792957 w 904875"/>
              <a:gd name="connsiteY77" fmla="*/ 107172 h 1002522"/>
              <a:gd name="connsiteX78" fmla="*/ 785813 w 904875"/>
              <a:gd name="connsiteY78" fmla="*/ 64310 h 1002522"/>
              <a:gd name="connsiteX79" fmla="*/ 733425 w 904875"/>
              <a:gd name="connsiteY79" fmla="*/ 54785 h 1002522"/>
              <a:gd name="connsiteX80" fmla="*/ 731044 w 904875"/>
              <a:gd name="connsiteY80" fmla="*/ 23828 h 1002522"/>
              <a:gd name="connsiteX81" fmla="*/ 704850 w 904875"/>
              <a:gd name="connsiteY81" fmla="*/ 16 h 1002522"/>
              <a:gd name="connsiteX82" fmla="*/ 640557 w 904875"/>
              <a:gd name="connsiteY82" fmla="*/ 21447 h 1002522"/>
              <a:gd name="connsiteX83" fmla="*/ 604838 w 904875"/>
              <a:gd name="connsiteY83" fmla="*/ 90503 h 1002522"/>
              <a:gd name="connsiteX84" fmla="*/ 519113 w 904875"/>
              <a:gd name="connsiteY84" fmla="*/ 111935 h 1002522"/>
              <a:gd name="connsiteX85" fmla="*/ 423863 w 904875"/>
              <a:gd name="connsiteY85" fmla="*/ 88122 h 1002522"/>
              <a:gd name="connsiteX86" fmla="*/ 340519 w 904875"/>
              <a:gd name="connsiteY86" fmla="*/ 100028 h 1002522"/>
              <a:gd name="connsiteX87" fmla="*/ 326232 w 904875"/>
              <a:gd name="connsiteY87" fmla="*/ 114316 h 1002522"/>
              <a:gd name="connsiteX88" fmla="*/ 292894 w 904875"/>
              <a:gd name="connsiteY88" fmla="*/ 183372 h 1002522"/>
              <a:gd name="connsiteX89" fmla="*/ 273844 w 904875"/>
              <a:gd name="connsiteY89" fmla="*/ 269097 h 1002522"/>
              <a:gd name="connsiteX90" fmla="*/ 233363 w 904875"/>
              <a:gd name="connsiteY90" fmla="*/ 314341 h 1002522"/>
              <a:gd name="connsiteX91" fmla="*/ 190500 w 904875"/>
              <a:gd name="connsiteY91" fmla="*/ 331010 h 1002522"/>
              <a:gd name="connsiteX92" fmla="*/ 190500 w 904875"/>
              <a:gd name="connsiteY92" fmla="*/ 426260 h 1002522"/>
              <a:gd name="connsiteX93" fmla="*/ 150019 w 904875"/>
              <a:gd name="connsiteY93" fmla="*/ 473885 h 1002522"/>
              <a:gd name="connsiteX0" fmla="*/ 150019 w 904875"/>
              <a:gd name="connsiteY0" fmla="*/ 473885 h 1002522"/>
              <a:gd name="connsiteX1" fmla="*/ 100012 w 904875"/>
              <a:gd name="connsiteY1" fmla="*/ 445310 h 1002522"/>
              <a:gd name="connsiteX2" fmla="*/ 54769 w 904875"/>
              <a:gd name="connsiteY2" fmla="*/ 435785 h 1002522"/>
              <a:gd name="connsiteX3" fmla="*/ 45244 w 904875"/>
              <a:gd name="connsiteY3" fmla="*/ 457216 h 1002522"/>
              <a:gd name="connsiteX4" fmla="*/ 4763 w 904875"/>
              <a:gd name="connsiteY4" fmla="*/ 473885 h 1002522"/>
              <a:gd name="connsiteX5" fmla="*/ 0 w 904875"/>
              <a:gd name="connsiteY5" fmla="*/ 511985 h 1002522"/>
              <a:gd name="connsiteX6" fmla="*/ 50007 w 904875"/>
              <a:gd name="connsiteY6" fmla="*/ 585803 h 1002522"/>
              <a:gd name="connsiteX7" fmla="*/ 76200 w 904875"/>
              <a:gd name="connsiteY7" fmla="*/ 557228 h 1002522"/>
              <a:gd name="connsiteX8" fmla="*/ 159545 w 904875"/>
              <a:gd name="connsiteY8" fmla="*/ 566753 h 1002522"/>
              <a:gd name="connsiteX9" fmla="*/ 166688 w 904875"/>
              <a:gd name="connsiteY9" fmla="*/ 607235 h 1002522"/>
              <a:gd name="connsiteX10" fmla="*/ 138113 w 904875"/>
              <a:gd name="connsiteY10" fmla="*/ 623903 h 1002522"/>
              <a:gd name="connsiteX11" fmla="*/ 83344 w 904875"/>
              <a:gd name="connsiteY11" fmla="*/ 633428 h 1002522"/>
              <a:gd name="connsiteX12" fmla="*/ 83344 w 904875"/>
              <a:gd name="connsiteY12" fmla="*/ 662003 h 1002522"/>
              <a:gd name="connsiteX13" fmla="*/ 126207 w 904875"/>
              <a:gd name="connsiteY13" fmla="*/ 733441 h 1002522"/>
              <a:gd name="connsiteX14" fmla="*/ 140494 w 904875"/>
              <a:gd name="connsiteY14" fmla="*/ 821547 h 1002522"/>
              <a:gd name="connsiteX15" fmla="*/ 169069 w 904875"/>
              <a:gd name="connsiteY15" fmla="*/ 819166 h 1002522"/>
              <a:gd name="connsiteX16" fmla="*/ 202407 w 904875"/>
              <a:gd name="connsiteY16" fmla="*/ 859647 h 1002522"/>
              <a:gd name="connsiteX17" fmla="*/ 228600 w 904875"/>
              <a:gd name="connsiteY17" fmla="*/ 869172 h 1002522"/>
              <a:gd name="connsiteX18" fmla="*/ 228600 w 904875"/>
              <a:gd name="connsiteY18" fmla="*/ 926322 h 1002522"/>
              <a:gd name="connsiteX19" fmla="*/ 257175 w 904875"/>
              <a:gd name="connsiteY19" fmla="*/ 985853 h 1002522"/>
              <a:gd name="connsiteX20" fmla="*/ 290513 w 904875"/>
              <a:gd name="connsiteY20" fmla="*/ 990616 h 1002522"/>
              <a:gd name="connsiteX21" fmla="*/ 357188 w 904875"/>
              <a:gd name="connsiteY21" fmla="*/ 1002522 h 1002522"/>
              <a:gd name="connsiteX22" fmla="*/ 366713 w 904875"/>
              <a:gd name="connsiteY22" fmla="*/ 959660 h 1002522"/>
              <a:gd name="connsiteX23" fmla="*/ 414338 w 904875"/>
              <a:gd name="connsiteY23" fmla="*/ 973947 h 1002522"/>
              <a:gd name="connsiteX24" fmla="*/ 454819 w 904875"/>
              <a:gd name="connsiteY24" fmla="*/ 957278 h 1002522"/>
              <a:gd name="connsiteX25" fmla="*/ 511969 w 904875"/>
              <a:gd name="connsiteY25" fmla="*/ 938228 h 1002522"/>
              <a:gd name="connsiteX26" fmla="*/ 535782 w 904875"/>
              <a:gd name="connsiteY26" fmla="*/ 957278 h 1002522"/>
              <a:gd name="connsiteX27" fmla="*/ 619125 w 904875"/>
              <a:gd name="connsiteY27" fmla="*/ 1002522 h 1002522"/>
              <a:gd name="connsiteX28" fmla="*/ 666750 w 904875"/>
              <a:gd name="connsiteY28" fmla="*/ 969185 h 1002522"/>
              <a:gd name="connsiteX29" fmla="*/ 671513 w 904875"/>
              <a:gd name="connsiteY29" fmla="*/ 942991 h 1002522"/>
              <a:gd name="connsiteX30" fmla="*/ 709613 w 904875"/>
              <a:gd name="connsiteY30" fmla="*/ 942991 h 1002522"/>
              <a:gd name="connsiteX31" fmla="*/ 721519 w 904875"/>
              <a:gd name="connsiteY31" fmla="*/ 983472 h 1002522"/>
              <a:gd name="connsiteX32" fmla="*/ 721519 w 904875"/>
              <a:gd name="connsiteY32" fmla="*/ 983472 h 1002522"/>
              <a:gd name="connsiteX33" fmla="*/ 742950 w 904875"/>
              <a:gd name="connsiteY33" fmla="*/ 945372 h 1002522"/>
              <a:gd name="connsiteX34" fmla="*/ 754857 w 904875"/>
              <a:gd name="connsiteY34" fmla="*/ 933466 h 1002522"/>
              <a:gd name="connsiteX35" fmla="*/ 759619 w 904875"/>
              <a:gd name="connsiteY35" fmla="*/ 904891 h 1002522"/>
              <a:gd name="connsiteX36" fmla="*/ 781050 w 904875"/>
              <a:gd name="connsiteY36" fmla="*/ 902510 h 1002522"/>
              <a:gd name="connsiteX37" fmla="*/ 781050 w 904875"/>
              <a:gd name="connsiteY37" fmla="*/ 902510 h 1002522"/>
              <a:gd name="connsiteX38" fmla="*/ 876300 w 904875"/>
              <a:gd name="connsiteY38" fmla="*/ 900128 h 1002522"/>
              <a:gd name="connsiteX39" fmla="*/ 869157 w 904875"/>
              <a:gd name="connsiteY39" fmla="*/ 881078 h 1002522"/>
              <a:gd name="connsiteX40" fmla="*/ 864394 w 904875"/>
              <a:gd name="connsiteY40" fmla="*/ 854885 h 1002522"/>
              <a:gd name="connsiteX41" fmla="*/ 869157 w 904875"/>
              <a:gd name="connsiteY41" fmla="*/ 847741 h 1002522"/>
              <a:gd name="connsiteX42" fmla="*/ 871538 w 904875"/>
              <a:gd name="connsiteY42" fmla="*/ 840597 h 1002522"/>
              <a:gd name="connsiteX43" fmla="*/ 864394 w 904875"/>
              <a:gd name="connsiteY43" fmla="*/ 826310 h 1002522"/>
              <a:gd name="connsiteX44" fmla="*/ 842963 w 904875"/>
              <a:gd name="connsiteY44" fmla="*/ 804878 h 1002522"/>
              <a:gd name="connsiteX45" fmla="*/ 835819 w 904875"/>
              <a:gd name="connsiteY45" fmla="*/ 797735 h 1002522"/>
              <a:gd name="connsiteX46" fmla="*/ 823913 w 904875"/>
              <a:gd name="connsiteY46" fmla="*/ 785828 h 1002522"/>
              <a:gd name="connsiteX47" fmla="*/ 809625 w 904875"/>
              <a:gd name="connsiteY47" fmla="*/ 781066 h 1002522"/>
              <a:gd name="connsiteX48" fmla="*/ 802482 w 904875"/>
              <a:gd name="connsiteY48" fmla="*/ 776303 h 1002522"/>
              <a:gd name="connsiteX49" fmla="*/ 816769 w 904875"/>
              <a:gd name="connsiteY49" fmla="*/ 733441 h 1002522"/>
              <a:gd name="connsiteX50" fmla="*/ 835819 w 904875"/>
              <a:gd name="connsiteY50" fmla="*/ 719153 h 1002522"/>
              <a:gd name="connsiteX51" fmla="*/ 823913 w 904875"/>
              <a:gd name="connsiteY51" fmla="*/ 654860 h 1002522"/>
              <a:gd name="connsiteX52" fmla="*/ 857250 w 904875"/>
              <a:gd name="connsiteY52" fmla="*/ 650097 h 1002522"/>
              <a:gd name="connsiteX53" fmla="*/ 862013 w 904875"/>
              <a:gd name="connsiteY53" fmla="*/ 602472 h 1002522"/>
              <a:gd name="connsiteX54" fmla="*/ 854869 w 904875"/>
              <a:gd name="connsiteY54" fmla="*/ 554847 h 1002522"/>
              <a:gd name="connsiteX55" fmla="*/ 828675 w 904875"/>
              <a:gd name="connsiteY55" fmla="*/ 531035 h 1002522"/>
              <a:gd name="connsiteX56" fmla="*/ 847725 w 904875"/>
              <a:gd name="connsiteY56" fmla="*/ 502460 h 1002522"/>
              <a:gd name="connsiteX57" fmla="*/ 873919 w 904875"/>
              <a:gd name="connsiteY57" fmla="*/ 509603 h 1002522"/>
              <a:gd name="connsiteX58" fmla="*/ 881063 w 904875"/>
              <a:gd name="connsiteY58" fmla="*/ 471503 h 1002522"/>
              <a:gd name="connsiteX59" fmla="*/ 866775 w 904875"/>
              <a:gd name="connsiteY59" fmla="*/ 450072 h 1002522"/>
              <a:gd name="connsiteX60" fmla="*/ 904875 w 904875"/>
              <a:gd name="connsiteY60" fmla="*/ 438166 h 1002522"/>
              <a:gd name="connsiteX61" fmla="*/ 895350 w 904875"/>
              <a:gd name="connsiteY61" fmla="*/ 392922 h 1002522"/>
              <a:gd name="connsiteX62" fmla="*/ 862013 w 904875"/>
              <a:gd name="connsiteY62" fmla="*/ 419116 h 1002522"/>
              <a:gd name="connsiteX63" fmla="*/ 852488 w 904875"/>
              <a:gd name="connsiteY63" fmla="*/ 397685 h 1002522"/>
              <a:gd name="connsiteX64" fmla="*/ 838200 w 904875"/>
              <a:gd name="connsiteY64" fmla="*/ 361966 h 1002522"/>
              <a:gd name="connsiteX65" fmla="*/ 864394 w 904875"/>
              <a:gd name="connsiteY65" fmla="*/ 338153 h 1002522"/>
              <a:gd name="connsiteX66" fmla="*/ 833438 w 904875"/>
              <a:gd name="connsiteY66" fmla="*/ 307197 h 1002522"/>
              <a:gd name="connsiteX67" fmla="*/ 833438 w 904875"/>
              <a:gd name="connsiteY67" fmla="*/ 307197 h 1002522"/>
              <a:gd name="connsiteX68" fmla="*/ 838200 w 904875"/>
              <a:gd name="connsiteY68" fmla="*/ 266716 h 1002522"/>
              <a:gd name="connsiteX69" fmla="*/ 812007 w 904875"/>
              <a:gd name="connsiteY69" fmla="*/ 233378 h 1002522"/>
              <a:gd name="connsiteX70" fmla="*/ 828675 w 904875"/>
              <a:gd name="connsiteY70" fmla="*/ 216710 h 1002522"/>
              <a:gd name="connsiteX71" fmla="*/ 854869 w 904875"/>
              <a:gd name="connsiteY71" fmla="*/ 235760 h 1002522"/>
              <a:gd name="connsiteX72" fmla="*/ 866775 w 904875"/>
              <a:gd name="connsiteY72" fmla="*/ 204803 h 1002522"/>
              <a:gd name="connsiteX73" fmla="*/ 833438 w 904875"/>
              <a:gd name="connsiteY73" fmla="*/ 188135 h 1002522"/>
              <a:gd name="connsiteX74" fmla="*/ 828675 w 904875"/>
              <a:gd name="connsiteY74" fmla="*/ 161941 h 1002522"/>
              <a:gd name="connsiteX75" fmla="*/ 826294 w 904875"/>
              <a:gd name="connsiteY75" fmla="*/ 123841 h 1002522"/>
              <a:gd name="connsiteX76" fmla="*/ 790575 w 904875"/>
              <a:gd name="connsiteY76" fmla="*/ 138128 h 1002522"/>
              <a:gd name="connsiteX77" fmla="*/ 792957 w 904875"/>
              <a:gd name="connsiteY77" fmla="*/ 107172 h 1002522"/>
              <a:gd name="connsiteX78" fmla="*/ 785813 w 904875"/>
              <a:gd name="connsiteY78" fmla="*/ 64310 h 1002522"/>
              <a:gd name="connsiteX79" fmla="*/ 733425 w 904875"/>
              <a:gd name="connsiteY79" fmla="*/ 54785 h 1002522"/>
              <a:gd name="connsiteX80" fmla="*/ 731044 w 904875"/>
              <a:gd name="connsiteY80" fmla="*/ 23828 h 1002522"/>
              <a:gd name="connsiteX81" fmla="*/ 704850 w 904875"/>
              <a:gd name="connsiteY81" fmla="*/ 16 h 1002522"/>
              <a:gd name="connsiteX82" fmla="*/ 640557 w 904875"/>
              <a:gd name="connsiteY82" fmla="*/ 21447 h 1002522"/>
              <a:gd name="connsiteX83" fmla="*/ 604838 w 904875"/>
              <a:gd name="connsiteY83" fmla="*/ 90503 h 1002522"/>
              <a:gd name="connsiteX84" fmla="*/ 519113 w 904875"/>
              <a:gd name="connsiteY84" fmla="*/ 111935 h 1002522"/>
              <a:gd name="connsiteX85" fmla="*/ 423863 w 904875"/>
              <a:gd name="connsiteY85" fmla="*/ 88122 h 1002522"/>
              <a:gd name="connsiteX86" fmla="*/ 340519 w 904875"/>
              <a:gd name="connsiteY86" fmla="*/ 100028 h 1002522"/>
              <a:gd name="connsiteX87" fmla="*/ 326232 w 904875"/>
              <a:gd name="connsiteY87" fmla="*/ 114316 h 1002522"/>
              <a:gd name="connsiteX88" fmla="*/ 292894 w 904875"/>
              <a:gd name="connsiteY88" fmla="*/ 183372 h 1002522"/>
              <a:gd name="connsiteX89" fmla="*/ 273844 w 904875"/>
              <a:gd name="connsiteY89" fmla="*/ 269097 h 1002522"/>
              <a:gd name="connsiteX90" fmla="*/ 233363 w 904875"/>
              <a:gd name="connsiteY90" fmla="*/ 314341 h 1002522"/>
              <a:gd name="connsiteX91" fmla="*/ 190500 w 904875"/>
              <a:gd name="connsiteY91" fmla="*/ 331010 h 1002522"/>
              <a:gd name="connsiteX92" fmla="*/ 190500 w 904875"/>
              <a:gd name="connsiteY92" fmla="*/ 426260 h 1002522"/>
              <a:gd name="connsiteX93" fmla="*/ 150019 w 904875"/>
              <a:gd name="connsiteY93" fmla="*/ 473885 h 1002522"/>
              <a:gd name="connsiteX0" fmla="*/ 150019 w 904875"/>
              <a:gd name="connsiteY0" fmla="*/ 473885 h 1002522"/>
              <a:gd name="connsiteX1" fmla="*/ 100012 w 904875"/>
              <a:gd name="connsiteY1" fmla="*/ 445310 h 1002522"/>
              <a:gd name="connsiteX2" fmla="*/ 54769 w 904875"/>
              <a:gd name="connsiteY2" fmla="*/ 435785 h 1002522"/>
              <a:gd name="connsiteX3" fmla="*/ 45244 w 904875"/>
              <a:gd name="connsiteY3" fmla="*/ 457216 h 1002522"/>
              <a:gd name="connsiteX4" fmla="*/ 4763 w 904875"/>
              <a:gd name="connsiteY4" fmla="*/ 473885 h 1002522"/>
              <a:gd name="connsiteX5" fmla="*/ 0 w 904875"/>
              <a:gd name="connsiteY5" fmla="*/ 511985 h 1002522"/>
              <a:gd name="connsiteX6" fmla="*/ 50007 w 904875"/>
              <a:gd name="connsiteY6" fmla="*/ 585803 h 1002522"/>
              <a:gd name="connsiteX7" fmla="*/ 76200 w 904875"/>
              <a:gd name="connsiteY7" fmla="*/ 557228 h 1002522"/>
              <a:gd name="connsiteX8" fmla="*/ 159545 w 904875"/>
              <a:gd name="connsiteY8" fmla="*/ 566753 h 1002522"/>
              <a:gd name="connsiteX9" fmla="*/ 166688 w 904875"/>
              <a:gd name="connsiteY9" fmla="*/ 607235 h 1002522"/>
              <a:gd name="connsiteX10" fmla="*/ 138113 w 904875"/>
              <a:gd name="connsiteY10" fmla="*/ 623903 h 1002522"/>
              <a:gd name="connsiteX11" fmla="*/ 83344 w 904875"/>
              <a:gd name="connsiteY11" fmla="*/ 633428 h 1002522"/>
              <a:gd name="connsiteX12" fmla="*/ 83344 w 904875"/>
              <a:gd name="connsiteY12" fmla="*/ 662003 h 1002522"/>
              <a:gd name="connsiteX13" fmla="*/ 126207 w 904875"/>
              <a:gd name="connsiteY13" fmla="*/ 733441 h 1002522"/>
              <a:gd name="connsiteX14" fmla="*/ 140494 w 904875"/>
              <a:gd name="connsiteY14" fmla="*/ 821547 h 1002522"/>
              <a:gd name="connsiteX15" fmla="*/ 169069 w 904875"/>
              <a:gd name="connsiteY15" fmla="*/ 819166 h 1002522"/>
              <a:gd name="connsiteX16" fmla="*/ 202407 w 904875"/>
              <a:gd name="connsiteY16" fmla="*/ 859647 h 1002522"/>
              <a:gd name="connsiteX17" fmla="*/ 228600 w 904875"/>
              <a:gd name="connsiteY17" fmla="*/ 869172 h 1002522"/>
              <a:gd name="connsiteX18" fmla="*/ 228600 w 904875"/>
              <a:gd name="connsiteY18" fmla="*/ 926322 h 1002522"/>
              <a:gd name="connsiteX19" fmla="*/ 257175 w 904875"/>
              <a:gd name="connsiteY19" fmla="*/ 985853 h 1002522"/>
              <a:gd name="connsiteX20" fmla="*/ 290513 w 904875"/>
              <a:gd name="connsiteY20" fmla="*/ 990616 h 1002522"/>
              <a:gd name="connsiteX21" fmla="*/ 357188 w 904875"/>
              <a:gd name="connsiteY21" fmla="*/ 1002522 h 1002522"/>
              <a:gd name="connsiteX22" fmla="*/ 366713 w 904875"/>
              <a:gd name="connsiteY22" fmla="*/ 959660 h 1002522"/>
              <a:gd name="connsiteX23" fmla="*/ 414338 w 904875"/>
              <a:gd name="connsiteY23" fmla="*/ 973947 h 1002522"/>
              <a:gd name="connsiteX24" fmla="*/ 454819 w 904875"/>
              <a:gd name="connsiteY24" fmla="*/ 957278 h 1002522"/>
              <a:gd name="connsiteX25" fmla="*/ 511969 w 904875"/>
              <a:gd name="connsiteY25" fmla="*/ 938228 h 1002522"/>
              <a:gd name="connsiteX26" fmla="*/ 535782 w 904875"/>
              <a:gd name="connsiteY26" fmla="*/ 957278 h 1002522"/>
              <a:gd name="connsiteX27" fmla="*/ 619125 w 904875"/>
              <a:gd name="connsiteY27" fmla="*/ 1002522 h 1002522"/>
              <a:gd name="connsiteX28" fmla="*/ 666750 w 904875"/>
              <a:gd name="connsiteY28" fmla="*/ 969185 h 1002522"/>
              <a:gd name="connsiteX29" fmla="*/ 671513 w 904875"/>
              <a:gd name="connsiteY29" fmla="*/ 942991 h 1002522"/>
              <a:gd name="connsiteX30" fmla="*/ 709613 w 904875"/>
              <a:gd name="connsiteY30" fmla="*/ 942991 h 1002522"/>
              <a:gd name="connsiteX31" fmla="*/ 721519 w 904875"/>
              <a:gd name="connsiteY31" fmla="*/ 983472 h 1002522"/>
              <a:gd name="connsiteX32" fmla="*/ 721519 w 904875"/>
              <a:gd name="connsiteY32" fmla="*/ 983472 h 1002522"/>
              <a:gd name="connsiteX33" fmla="*/ 742950 w 904875"/>
              <a:gd name="connsiteY33" fmla="*/ 945372 h 1002522"/>
              <a:gd name="connsiteX34" fmla="*/ 754857 w 904875"/>
              <a:gd name="connsiteY34" fmla="*/ 933466 h 1002522"/>
              <a:gd name="connsiteX35" fmla="*/ 759619 w 904875"/>
              <a:gd name="connsiteY35" fmla="*/ 904891 h 1002522"/>
              <a:gd name="connsiteX36" fmla="*/ 781050 w 904875"/>
              <a:gd name="connsiteY36" fmla="*/ 902510 h 1002522"/>
              <a:gd name="connsiteX37" fmla="*/ 781050 w 904875"/>
              <a:gd name="connsiteY37" fmla="*/ 902510 h 1002522"/>
              <a:gd name="connsiteX38" fmla="*/ 876300 w 904875"/>
              <a:gd name="connsiteY38" fmla="*/ 900128 h 1002522"/>
              <a:gd name="connsiteX39" fmla="*/ 869157 w 904875"/>
              <a:gd name="connsiteY39" fmla="*/ 881078 h 1002522"/>
              <a:gd name="connsiteX40" fmla="*/ 864394 w 904875"/>
              <a:gd name="connsiteY40" fmla="*/ 854885 h 1002522"/>
              <a:gd name="connsiteX41" fmla="*/ 869157 w 904875"/>
              <a:gd name="connsiteY41" fmla="*/ 847741 h 1002522"/>
              <a:gd name="connsiteX42" fmla="*/ 871538 w 904875"/>
              <a:gd name="connsiteY42" fmla="*/ 840597 h 1002522"/>
              <a:gd name="connsiteX43" fmla="*/ 864394 w 904875"/>
              <a:gd name="connsiteY43" fmla="*/ 826310 h 1002522"/>
              <a:gd name="connsiteX44" fmla="*/ 842963 w 904875"/>
              <a:gd name="connsiteY44" fmla="*/ 804878 h 1002522"/>
              <a:gd name="connsiteX45" fmla="*/ 835819 w 904875"/>
              <a:gd name="connsiteY45" fmla="*/ 797735 h 1002522"/>
              <a:gd name="connsiteX46" fmla="*/ 823913 w 904875"/>
              <a:gd name="connsiteY46" fmla="*/ 785828 h 1002522"/>
              <a:gd name="connsiteX47" fmla="*/ 809625 w 904875"/>
              <a:gd name="connsiteY47" fmla="*/ 781066 h 1002522"/>
              <a:gd name="connsiteX48" fmla="*/ 802482 w 904875"/>
              <a:gd name="connsiteY48" fmla="*/ 776303 h 1002522"/>
              <a:gd name="connsiteX49" fmla="*/ 816769 w 904875"/>
              <a:gd name="connsiteY49" fmla="*/ 733441 h 1002522"/>
              <a:gd name="connsiteX50" fmla="*/ 835819 w 904875"/>
              <a:gd name="connsiteY50" fmla="*/ 719153 h 1002522"/>
              <a:gd name="connsiteX51" fmla="*/ 823913 w 904875"/>
              <a:gd name="connsiteY51" fmla="*/ 654860 h 1002522"/>
              <a:gd name="connsiteX52" fmla="*/ 857250 w 904875"/>
              <a:gd name="connsiteY52" fmla="*/ 650097 h 1002522"/>
              <a:gd name="connsiteX53" fmla="*/ 862013 w 904875"/>
              <a:gd name="connsiteY53" fmla="*/ 602472 h 1002522"/>
              <a:gd name="connsiteX54" fmla="*/ 854869 w 904875"/>
              <a:gd name="connsiteY54" fmla="*/ 554847 h 1002522"/>
              <a:gd name="connsiteX55" fmla="*/ 828675 w 904875"/>
              <a:gd name="connsiteY55" fmla="*/ 531035 h 1002522"/>
              <a:gd name="connsiteX56" fmla="*/ 847725 w 904875"/>
              <a:gd name="connsiteY56" fmla="*/ 502460 h 1002522"/>
              <a:gd name="connsiteX57" fmla="*/ 873919 w 904875"/>
              <a:gd name="connsiteY57" fmla="*/ 509603 h 1002522"/>
              <a:gd name="connsiteX58" fmla="*/ 881063 w 904875"/>
              <a:gd name="connsiteY58" fmla="*/ 471503 h 1002522"/>
              <a:gd name="connsiteX59" fmla="*/ 866775 w 904875"/>
              <a:gd name="connsiteY59" fmla="*/ 450072 h 1002522"/>
              <a:gd name="connsiteX60" fmla="*/ 904875 w 904875"/>
              <a:gd name="connsiteY60" fmla="*/ 438166 h 1002522"/>
              <a:gd name="connsiteX61" fmla="*/ 895350 w 904875"/>
              <a:gd name="connsiteY61" fmla="*/ 392922 h 1002522"/>
              <a:gd name="connsiteX62" fmla="*/ 862013 w 904875"/>
              <a:gd name="connsiteY62" fmla="*/ 419116 h 1002522"/>
              <a:gd name="connsiteX63" fmla="*/ 852488 w 904875"/>
              <a:gd name="connsiteY63" fmla="*/ 397685 h 1002522"/>
              <a:gd name="connsiteX64" fmla="*/ 838200 w 904875"/>
              <a:gd name="connsiteY64" fmla="*/ 361966 h 1002522"/>
              <a:gd name="connsiteX65" fmla="*/ 864394 w 904875"/>
              <a:gd name="connsiteY65" fmla="*/ 338153 h 1002522"/>
              <a:gd name="connsiteX66" fmla="*/ 833438 w 904875"/>
              <a:gd name="connsiteY66" fmla="*/ 307197 h 1002522"/>
              <a:gd name="connsiteX67" fmla="*/ 833438 w 904875"/>
              <a:gd name="connsiteY67" fmla="*/ 307197 h 1002522"/>
              <a:gd name="connsiteX68" fmla="*/ 838200 w 904875"/>
              <a:gd name="connsiteY68" fmla="*/ 266716 h 1002522"/>
              <a:gd name="connsiteX69" fmla="*/ 812007 w 904875"/>
              <a:gd name="connsiteY69" fmla="*/ 233378 h 1002522"/>
              <a:gd name="connsiteX70" fmla="*/ 828675 w 904875"/>
              <a:gd name="connsiteY70" fmla="*/ 216710 h 1002522"/>
              <a:gd name="connsiteX71" fmla="*/ 854869 w 904875"/>
              <a:gd name="connsiteY71" fmla="*/ 235760 h 1002522"/>
              <a:gd name="connsiteX72" fmla="*/ 866775 w 904875"/>
              <a:gd name="connsiteY72" fmla="*/ 204803 h 1002522"/>
              <a:gd name="connsiteX73" fmla="*/ 833438 w 904875"/>
              <a:gd name="connsiteY73" fmla="*/ 188135 h 1002522"/>
              <a:gd name="connsiteX74" fmla="*/ 828675 w 904875"/>
              <a:gd name="connsiteY74" fmla="*/ 161941 h 1002522"/>
              <a:gd name="connsiteX75" fmla="*/ 826294 w 904875"/>
              <a:gd name="connsiteY75" fmla="*/ 123841 h 1002522"/>
              <a:gd name="connsiteX76" fmla="*/ 790575 w 904875"/>
              <a:gd name="connsiteY76" fmla="*/ 138128 h 1002522"/>
              <a:gd name="connsiteX77" fmla="*/ 792957 w 904875"/>
              <a:gd name="connsiteY77" fmla="*/ 107172 h 1002522"/>
              <a:gd name="connsiteX78" fmla="*/ 785813 w 904875"/>
              <a:gd name="connsiteY78" fmla="*/ 64310 h 1002522"/>
              <a:gd name="connsiteX79" fmla="*/ 733425 w 904875"/>
              <a:gd name="connsiteY79" fmla="*/ 54785 h 1002522"/>
              <a:gd name="connsiteX80" fmla="*/ 731044 w 904875"/>
              <a:gd name="connsiteY80" fmla="*/ 23828 h 1002522"/>
              <a:gd name="connsiteX81" fmla="*/ 704850 w 904875"/>
              <a:gd name="connsiteY81" fmla="*/ 16 h 1002522"/>
              <a:gd name="connsiteX82" fmla="*/ 640557 w 904875"/>
              <a:gd name="connsiteY82" fmla="*/ 21447 h 1002522"/>
              <a:gd name="connsiteX83" fmla="*/ 604838 w 904875"/>
              <a:gd name="connsiteY83" fmla="*/ 90503 h 1002522"/>
              <a:gd name="connsiteX84" fmla="*/ 519113 w 904875"/>
              <a:gd name="connsiteY84" fmla="*/ 111935 h 1002522"/>
              <a:gd name="connsiteX85" fmla="*/ 423863 w 904875"/>
              <a:gd name="connsiteY85" fmla="*/ 88122 h 1002522"/>
              <a:gd name="connsiteX86" fmla="*/ 340519 w 904875"/>
              <a:gd name="connsiteY86" fmla="*/ 100028 h 1002522"/>
              <a:gd name="connsiteX87" fmla="*/ 326232 w 904875"/>
              <a:gd name="connsiteY87" fmla="*/ 114316 h 1002522"/>
              <a:gd name="connsiteX88" fmla="*/ 292894 w 904875"/>
              <a:gd name="connsiteY88" fmla="*/ 183372 h 1002522"/>
              <a:gd name="connsiteX89" fmla="*/ 273844 w 904875"/>
              <a:gd name="connsiteY89" fmla="*/ 269097 h 1002522"/>
              <a:gd name="connsiteX90" fmla="*/ 233363 w 904875"/>
              <a:gd name="connsiteY90" fmla="*/ 314341 h 1002522"/>
              <a:gd name="connsiteX91" fmla="*/ 190500 w 904875"/>
              <a:gd name="connsiteY91" fmla="*/ 331010 h 1002522"/>
              <a:gd name="connsiteX92" fmla="*/ 190500 w 904875"/>
              <a:gd name="connsiteY92" fmla="*/ 426260 h 1002522"/>
              <a:gd name="connsiteX93" fmla="*/ 150019 w 904875"/>
              <a:gd name="connsiteY93" fmla="*/ 473885 h 1002522"/>
              <a:gd name="connsiteX0" fmla="*/ 150019 w 906417"/>
              <a:gd name="connsiteY0" fmla="*/ 473885 h 1002522"/>
              <a:gd name="connsiteX1" fmla="*/ 100012 w 906417"/>
              <a:gd name="connsiteY1" fmla="*/ 445310 h 1002522"/>
              <a:gd name="connsiteX2" fmla="*/ 54769 w 906417"/>
              <a:gd name="connsiteY2" fmla="*/ 435785 h 1002522"/>
              <a:gd name="connsiteX3" fmla="*/ 45244 w 906417"/>
              <a:gd name="connsiteY3" fmla="*/ 457216 h 1002522"/>
              <a:gd name="connsiteX4" fmla="*/ 4763 w 906417"/>
              <a:gd name="connsiteY4" fmla="*/ 473885 h 1002522"/>
              <a:gd name="connsiteX5" fmla="*/ 0 w 906417"/>
              <a:gd name="connsiteY5" fmla="*/ 511985 h 1002522"/>
              <a:gd name="connsiteX6" fmla="*/ 50007 w 906417"/>
              <a:gd name="connsiteY6" fmla="*/ 585803 h 1002522"/>
              <a:gd name="connsiteX7" fmla="*/ 76200 w 906417"/>
              <a:gd name="connsiteY7" fmla="*/ 557228 h 1002522"/>
              <a:gd name="connsiteX8" fmla="*/ 159545 w 906417"/>
              <a:gd name="connsiteY8" fmla="*/ 566753 h 1002522"/>
              <a:gd name="connsiteX9" fmla="*/ 166688 w 906417"/>
              <a:gd name="connsiteY9" fmla="*/ 607235 h 1002522"/>
              <a:gd name="connsiteX10" fmla="*/ 138113 w 906417"/>
              <a:gd name="connsiteY10" fmla="*/ 623903 h 1002522"/>
              <a:gd name="connsiteX11" fmla="*/ 83344 w 906417"/>
              <a:gd name="connsiteY11" fmla="*/ 633428 h 1002522"/>
              <a:gd name="connsiteX12" fmla="*/ 83344 w 906417"/>
              <a:gd name="connsiteY12" fmla="*/ 662003 h 1002522"/>
              <a:gd name="connsiteX13" fmla="*/ 126207 w 906417"/>
              <a:gd name="connsiteY13" fmla="*/ 733441 h 1002522"/>
              <a:gd name="connsiteX14" fmla="*/ 140494 w 906417"/>
              <a:gd name="connsiteY14" fmla="*/ 821547 h 1002522"/>
              <a:gd name="connsiteX15" fmla="*/ 169069 w 906417"/>
              <a:gd name="connsiteY15" fmla="*/ 819166 h 1002522"/>
              <a:gd name="connsiteX16" fmla="*/ 202407 w 906417"/>
              <a:gd name="connsiteY16" fmla="*/ 859647 h 1002522"/>
              <a:gd name="connsiteX17" fmla="*/ 228600 w 906417"/>
              <a:gd name="connsiteY17" fmla="*/ 869172 h 1002522"/>
              <a:gd name="connsiteX18" fmla="*/ 228600 w 906417"/>
              <a:gd name="connsiteY18" fmla="*/ 926322 h 1002522"/>
              <a:gd name="connsiteX19" fmla="*/ 257175 w 906417"/>
              <a:gd name="connsiteY19" fmla="*/ 985853 h 1002522"/>
              <a:gd name="connsiteX20" fmla="*/ 290513 w 906417"/>
              <a:gd name="connsiteY20" fmla="*/ 990616 h 1002522"/>
              <a:gd name="connsiteX21" fmla="*/ 357188 w 906417"/>
              <a:gd name="connsiteY21" fmla="*/ 1002522 h 1002522"/>
              <a:gd name="connsiteX22" fmla="*/ 366713 w 906417"/>
              <a:gd name="connsiteY22" fmla="*/ 959660 h 1002522"/>
              <a:gd name="connsiteX23" fmla="*/ 414338 w 906417"/>
              <a:gd name="connsiteY23" fmla="*/ 973947 h 1002522"/>
              <a:gd name="connsiteX24" fmla="*/ 454819 w 906417"/>
              <a:gd name="connsiteY24" fmla="*/ 957278 h 1002522"/>
              <a:gd name="connsiteX25" fmla="*/ 511969 w 906417"/>
              <a:gd name="connsiteY25" fmla="*/ 938228 h 1002522"/>
              <a:gd name="connsiteX26" fmla="*/ 535782 w 906417"/>
              <a:gd name="connsiteY26" fmla="*/ 957278 h 1002522"/>
              <a:gd name="connsiteX27" fmla="*/ 619125 w 906417"/>
              <a:gd name="connsiteY27" fmla="*/ 1002522 h 1002522"/>
              <a:gd name="connsiteX28" fmla="*/ 666750 w 906417"/>
              <a:gd name="connsiteY28" fmla="*/ 969185 h 1002522"/>
              <a:gd name="connsiteX29" fmla="*/ 671513 w 906417"/>
              <a:gd name="connsiteY29" fmla="*/ 942991 h 1002522"/>
              <a:gd name="connsiteX30" fmla="*/ 709613 w 906417"/>
              <a:gd name="connsiteY30" fmla="*/ 942991 h 1002522"/>
              <a:gd name="connsiteX31" fmla="*/ 721519 w 906417"/>
              <a:gd name="connsiteY31" fmla="*/ 983472 h 1002522"/>
              <a:gd name="connsiteX32" fmla="*/ 721519 w 906417"/>
              <a:gd name="connsiteY32" fmla="*/ 983472 h 1002522"/>
              <a:gd name="connsiteX33" fmla="*/ 742950 w 906417"/>
              <a:gd name="connsiteY33" fmla="*/ 945372 h 1002522"/>
              <a:gd name="connsiteX34" fmla="*/ 754857 w 906417"/>
              <a:gd name="connsiteY34" fmla="*/ 933466 h 1002522"/>
              <a:gd name="connsiteX35" fmla="*/ 759619 w 906417"/>
              <a:gd name="connsiteY35" fmla="*/ 904891 h 1002522"/>
              <a:gd name="connsiteX36" fmla="*/ 781050 w 906417"/>
              <a:gd name="connsiteY36" fmla="*/ 902510 h 1002522"/>
              <a:gd name="connsiteX37" fmla="*/ 781050 w 906417"/>
              <a:gd name="connsiteY37" fmla="*/ 902510 h 1002522"/>
              <a:gd name="connsiteX38" fmla="*/ 876300 w 906417"/>
              <a:gd name="connsiteY38" fmla="*/ 900128 h 1002522"/>
              <a:gd name="connsiteX39" fmla="*/ 869157 w 906417"/>
              <a:gd name="connsiteY39" fmla="*/ 881078 h 1002522"/>
              <a:gd name="connsiteX40" fmla="*/ 864394 w 906417"/>
              <a:gd name="connsiteY40" fmla="*/ 854885 h 1002522"/>
              <a:gd name="connsiteX41" fmla="*/ 869157 w 906417"/>
              <a:gd name="connsiteY41" fmla="*/ 847741 h 1002522"/>
              <a:gd name="connsiteX42" fmla="*/ 871538 w 906417"/>
              <a:gd name="connsiteY42" fmla="*/ 840597 h 1002522"/>
              <a:gd name="connsiteX43" fmla="*/ 864394 w 906417"/>
              <a:gd name="connsiteY43" fmla="*/ 826310 h 1002522"/>
              <a:gd name="connsiteX44" fmla="*/ 842963 w 906417"/>
              <a:gd name="connsiteY44" fmla="*/ 804878 h 1002522"/>
              <a:gd name="connsiteX45" fmla="*/ 835819 w 906417"/>
              <a:gd name="connsiteY45" fmla="*/ 797735 h 1002522"/>
              <a:gd name="connsiteX46" fmla="*/ 823913 w 906417"/>
              <a:gd name="connsiteY46" fmla="*/ 785828 h 1002522"/>
              <a:gd name="connsiteX47" fmla="*/ 809625 w 906417"/>
              <a:gd name="connsiteY47" fmla="*/ 781066 h 1002522"/>
              <a:gd name="connsiteX48" fmla="*/ 802482 w 906417"/>
              <a:gd name="connsiteY48" fmla="*/ 776303 h 1002522"/>
              <a:gd name="connsiteX49" fmla="*/ 816769 w 906417"/>
              <a:gd name="connsiteY49" fmla="*/ 733441 h 1002522"/>
              <a:gd name="connsiteX50" fmla="*/ 835819 w 906417"/>
              <a:gd name="connsiteY50" fmla="*/ 719153 h 1002522"/>
              <a:gd name="connsiteX51" fmla="*/ 823913 w 906417"/>
              <a:gd name="connsiteY51" fmla="*/ 654860 h 1002522"/>
              <a:gd name="connsiteX52" fmla="*/ 857250 w 906417"/>
              <a:gd name="connsiteY52" fmla="*/ 650097 h 1002522"/>
              <a:gd name="connsiteX53" fmla="*/ 862013 w 906417"/>
              <a:gd name="connsiteY53" fmla="*/ 602472 h 1002522"/>
              <a:gd name="connsiteX54" fmla="*/ 854869 w 906417"/>
              <a:gd name="connsiteY54" fmla="*/ 554847 h 1002522"/>
              <a:gd name="connsiteX55" fmla="*/ 828675 w 906417"/>
              <a:gd name="connsiteY55" fmla="*/ 531035 h 1002522"/>
              <a:gd name="connsiteX56" fmla="*/ 847725 w 906417"/>
              <a:gd name="connsiteY56" fmla="*/ 502460 h 1002522"/>
              <a:gd name="connsiteX57" fmla="*/ 873919 w 906417"/>
              <a:gd name="connsiteY57" fmla="*/ 509603 h 1002522"/>
              <a:gd name="connsiteX58" fmla="*/ 881063 w 906417"/>
              <a:gd name="connsiteY58" fmla="*/ 471503 h 1002522"/>
              <a:gd name="connsiteX59" fmla="*/ 866775 w 906417"/>
              <a:gd name="connsiteY59" fmla="*/ 450072 h 1002522"/>
              <a:gd name="connsiteX60" fmla="*/ 904875 w 906417"/>
              <a:gd name="connsiteY60" fmla="*/ 438166 h 1002522"/>
              <a:gd name="connsiteX61" fmla="*/ 895350 w 906417"/>
              <a:gd name="connsiteY61" fmla="*/ 392922 h 1002522"/>
              <a:gd name="connsiteX62" fmla="*/ 862013 w 906417"/>
              <a:gd name="connsiteY62" fmla="*/ 419116 h 1002522"/>
              <a:gd name="connsiteX63" fmla="*/ 852488 w 906417"/>
              <a:gd name="connsiteY63" fmla="*/ 397685 h 1002522"/>
              <a:gd name="connsiteX64" fmla="*/ 838200 w 906417"/>
              <a:gd name="connsiteY64" fmla="*/ 361966 h 1002522"/>
              <a:gd name="connsiteX65" fmla="*/ 864394 w 906417"/>
              <a:gd name="connsiteY65" fmla="*/ 338153 h 1002522"/>
              <a:gd name="connsiteX66" fmla="*/ 833438 w 906417"/>
              <a:gd name="connsiteY66" fmla="*/ 307197 h 1002522"/>
              <a:gd name="connsiteX67" fmla="*/ 833438 w 906417"/>
              <a:gd name="connsiteY67" fmla="*/ 307197 h 1002522"/>
              <a:gd name="connsiteX68" fmla="*/ 838200 w 906417"/>
              <a:gd name="connsiteY68" fmla="*/ 266716 h 1002522"/>
              <a:gd name="connsiteX69" fmla="*/ 812007 w 906417"/>
              <a:gd name="connsiteY69" fmla="*/ 233378 h 1002522"/>
              <a:gd name="connsiteX70" fmla="*/ 828675 w 906417"/>
              <a:gd name="connsiteY70" fmla="*/ 216710 h 1002522"/>
              <a:gd name="connsiteX71" fmla="*/ 854869 w 906417"/>
              <a:gd name="connsiteY71" fmla="*/ 235760 h 1002522"/>
              <a:gd name="connsiteX72" fmla="*/ 866775 w 906417"/>
              <a:gd name="connsiteY72" fmla="*/ 204803 h 1002522"/>
              <a:gd name="connsiteX73" fmla="*/ 833438 w 906417"/>
              <a:gd name="connsiteY73" fmla="*/ 188135 h 1002522"/>
              <a:gd name="connsiteX74" fmla="*/ 828675 w 906417"/>
              <a:gd name="connsiteY74" fmla="*/ 161941 h 1002522"/>
              <a:gd name="connsiteX75" fmla="*/ 826294 w 906417"/>
              <a:gd name="connsiteY75" fmla="*/ 123841 h 1002522"/>
              <a:gd name="connsiteX76" fmla="*/ 790575 w 906417"/>
              <a:gd name="connsiteY76" fmla="*/ 138128 h 1002522"/>
              <a:gd name="connsiteX77" fmla="*/ 792957 w 906417"/>
              <a:gd name="connsiteY77" fmla="*/ 107172 h 1002522"/>
              <a:gd name="connsiteX78" fmla="*/ 785813 w 906417"/>
              <a:gd name="connsiteY78" fmla="*/ 64310 h 1002522"/>
              <a:gd name="connsiteX79" fmla="*/ 733425 w 906417"/>
              <a:gd name="connsiteY79" fmla="*/ 54785 h 1002522"/>
              <a:gd name="connsiteX80" fmla="*/ 731044 w 906417"/>
              <a:gd name="connsiteY80" fmla="*/ 23828 h 1002522"/>
              <a:gd name="connsiteX81" fmla="*/ 704850 w 906417"/>
              <a:gd name="connsiteY81" fmla="*/ 16 h 1002522"/>
              <a:gd name="connsiteX82" fmla="*/ 640557 w 906417"/>
              <a:gd name="connsiteY82" fmla="*/ 21447 h 1002522"/>
              <a:gd name="connsiteX83" fmla="*/ 604838 w 906417"/>
              <a:gd name="connsiteY83" fmla="*/ 90503 h 1002522"/>
              <a:gd name="connsiteX84" fmla="*/ 519113 w 906417"/>
              <a:gd name="connsiteY84" fmla="*/ 111935 h 1002522"/>
              <a:gd name="connsiteX85" fmla="*/ 423863 w 906417"/>
              <a:gd name="connsiteY85" fmla="*/ 88122 h 1002522"/>
              <a:gd name="connsiteX86" fmla="*/ 340519 w 906417"/>
              <a:gd name="connsiteY86" fmla="*/ 100028 h 1002522"/>
              <a:gd name="connsiteX87" fmla="*/ 326232 w 906417"/>
              <a:gd name="connsiteY87" fmla="*/ 114316 h 1002522"/>
              <a:gd name="connsiteX88" fmla="*/ 292894 w 906417"/>
              <a:gd name="connsiteY88" fmla="*/ 183372 h 1002522"/>
              <a:gd name="connsiteX89" fmla="*/ 273844 w 906417"/>
              <a:gd name="connsiteY89" fmla="*/ 269097 h 1002522"/>
              <a:gd name="connsiteX90" fmla="*/ 233363 w 906417"/>
              <a:gd name="connsiteY90" fmla="*/ 314341 h 1002522"/>
              <a:gd name="connsiteX91" fmla="*/ 190500 w 906417"/>
              <a:gd name="connsiteY91" fmla="*/ 331010 h 1002522"/>
              <a:gd name="connsiteX92" fmla="*/ 190500 w 906417"/>
              <a:gd name="connsiteY92" fmla="*/ 426260 h 1002522"/>
              <a:gd name="connsiteX93" fmla="*/ 150019 w 906417"/>
              <a:gd name="connsiteY93" fmla="*/ 473885 h 1002522"/>
              <a:gd name="connsiteX0" fmla="*/ 150019 w 906417"/>
              <a:gd name="connsiteY0" fmla="*/ 473885 h 1002522"/>
              <a:gd name="connsiteX1" fmla="*/ 100012 w 906417"/>
              <a:gd name="connsiteY1" fmla="*/ 445310 h 1002522"/>
              <a:gd name="connsiteX2" fmla="*/ 54769 w 906417"/>
              <a:gd name="connsiteY2" fmla="*/ 435785 h 1002522"/>
              <a:gd name="connsiteX3" fmla="*/ 45244 w 906417"/>
              <a:gd name="connsiteY3" fmla="*/ 457216 h 1002522"/>
              <a:gd name="connsiteX4" fmla="*/ 4763 w 906417"/>
              <a:gd name="connsiteY4" fmla="*/ 473885 h 1002522"/>
              <a:gd name="connsiteX5" fmla="*/ 0 w 906417"/>
              <a:gd name="connsiteY5" fmla="*/ 511985 h 1002522"/>
              <a:gd name="connsiteX6" fmla="*/ 50007 w 906417"/>
              <a:gd name="connsiteY6" fmla="*/ 585803 h 1002522"/>
              <a:gd name="connsiteX7" fmla="*/ 76200 w 906417"/>
              <a:gd name="connsiteY7" fmla="*/ 557228 h 1002522"/>
              <a:gd name="connsiteX8" fmla="*/ 159545 w 906417"/>
              <a:gd name="connsiteY8" fmla="*/ 566753 h 1002522"/>
              <a:gd name="connsiteX9" fmla="*/ 166688 w 906417"/>
              <a:gd name="connsiteY9" fmla="*/ 607235 h 1002522"/>
              <a:gd name="connsiteX10" fmla="*/ 138113 w 906417"/>
              <a:gd name="connsiteY10" fmla="*/ 623903 h 1002522"/>
              <a:gd name="connsiteX11" fmla="*/ 83344 w 906417"/>
              <a:gd name="connsiteY11" fmla="*/ 633428 h 1002522"/>
              <a:gd name="connsiteX12" fmla="*/ 83344 w 906417"/>
              <a:gd name="connsiteY12" fmla="*/ 662003 h 1002522"/>
              <a:gd name="connsiteX13" fmla="*/ 126207 w 906417"/>
              <a:gd name="connsiteY13" fmla="*/ 733441 h 1002522"/>
              <a:gd name="connsiteX14" fmla="*/ 140494 w 906417"/>
              <a:gd name="connsiteY14" fmla="*/ 821547 h 1002522"/>
              <a:gd name="connsiteX15" fmla="*/ 169069 w 906417"/>
              <a:gd name="connsiteY15" fmla="*/ 819166 h 1002522"/>
              <a:gd name="connsiteX16" fmla="*/ 202407 w 906417"/>
              <a:gd name="connsiteY16" fmla="*/ 859647 h 1002522"/>
              <a:gd name="connsiteX17" fmla="*/ 228600 w 906417"/>
              <a:gd name="connsiteY17" fmla="*/ 869172 h 1002522"/>
              <a:gd name="connsiteX18" fmla="*/ 228600 w 906417"/>
              <a:gd name="connsiteY18" fmla="*/ 926322 h 1002522"/>
              <a:gd name="connsiteX19" fmla="*/ 257175 w 906417"/>
              <a:gd name="connsiteY19" fmla="*/ 985853 h 1002522"/>
              <a:gd name="connsiteX20" fmla="*/ 290513 w 906417"/>
              <a:gd name="connsiteY20" fmla="*/ 990616 h 1002522"/>
              <a:gd name="connsiteX21" fmla="*/ 357188 w 906417"/>
              <a:gd name="connsiteY21" fmla="*/ 1002522 h 1002522"/>
              <a:gd name="connsiteX22" fmla="*/ 366713 w 906417"/>
              <a:gd name="connsiteY22" fmla="*/ 959660 h 1002522"/>
              <a:gd name="connsiteX23" fmla="*/ 414338 w 906417"/>
              <a:gd name="connsiteY23" fmla="*/ 973947 h 1002522"/>
              <a:gd name="connsiteX24" fmla="*/ 454819 w 906417"/>
              <a:gd name="connsiteY24" fmla="*/ 957278 h 1002522"/>
              <a:gd name="connsiteX25" fmla="*/ 511969 w 906417"/>
              <a:gd name="connsiteY25" fmla="*/ 938228 h 1002522"/>
              <a:gd name="connsiteX26" fmla="*/ 535782 w 906417"/>
              <a:gd name="connsiteY26" fmla="*/ 957278 h 1002522"/>
              <a:gd name="connsiteX27" fmla="*/ 619125 w 906417"/>
              <a:gd name="connsiteY27" fmla="*/ 1002522 h 1002522"/>
              <a:gd name="connsiteX28" fmla="*/ 666750 w 906417"/>
              <a:gd name="connsiteY28" fmla="*/ 969185 h 1002522"/>
              <a:gd name="connsiteX29" fmla="*/ 671513 w 906417"/>
              <a:gd name="connsiteY29" fmla="*/ 942991 h 1002522"/>
              <a:gd name="connsiteX30" fmla="*/ 709613 w 906417"/>
              <a:gd name="connsiteY30" fmla="*/ 942991 h 1002522"/>
              <a:gd name="connsiteX31" fmla="*/ 721519 w 906417"/>
              <a:gd name="connsiteY31" fmla="*/ 983472 h 1002522"/>
              <a:gd name="connsiteX32" fmla="*/ 721519 w 906417"/>
              <a:gd name="connsiteY32" fmla="*/ 983472 h 1002522"/>
              <a:gd name="connsiteX33" fmla="*/ 742950 w 906417"/>
              <a:gd name="connsiteY33" fmla="*/ 945372 h 1002522"/>
              <a:gd name="connsiteX34" fmla="*/ 754857 w 906417"/>
              <a:gd name="connsiteY34" fmla="*/ 933466 h 1002522"/>
              <a:gd name="connsiteX35" fmla="*/ 759619 w 906417"/>
              <a:gd name="connsiteY35" fmla="*/ 904891 h 1002522"/>
              <a:gd name="connsiteX36" fmla="*/ 781050 w 906417"/>
              <a:gd name="connsiteY36" fmla="*/ 902510 h 1002522"/>
              <a:gd name="connsiteX37" fmla="*/ 781050 w 906417"/>
              <a:gd name="connsiteY37" fmla="*/ 902510 h 1002522"/>
              <a:gd name="connsiteX38" fmla="*/ 876300 w 906417"/>
              <a:gd name="connsiteY38" fmla="*/ 900128 h 1002522"/>
              <a:gd name="connsiteX39" fmla="*/ 869157 w 906417"/>
              <a:gd name="connsiteY39" fmla="*/ 881078 h 1002522"/>
              <a:gd name="connsiteX40" fmla="*/ 864394 w 906417"/>
              <a:gd name="connsiteY40" fmla="*/ 854885 h 1002522"/>
              <a:gd name="connsiteX41" fmla="*/ 869157 w 906417"/>
              <a:gd name="connsiteY41" fmla="*/ 847741 h 1002522"/>
              <a:gd name="connsiteX42" fmla="*/ 871538 w 906417"/>
              <a:gd name="connsiteY42" fmla="*/ 840597 h 1002522"/>
              <a:gd name="connsiteX43" fmla="*/ 864394 w 906417"/>
              <a:gd name="connsiteY43" fmla="*/ 826310 h 1002522"/>
              <a:gd name="connsiteX44" fmla="*/ 842963 w 906417"/>
              <a:gd name="connsiteY44" fmla="*/ 804878 h 1002522"/>
              <a:gd name="connsiteX45" fmla="*/ 835819 w 906417"/>
              <a:gd name="connsiteY45" fmla="*/ 797735 h 1002522"/>
              <a:gd name="connsiteX46" fmla="*/ 823913 w 906417"/>
              <a:gd name="connsiteY46" fmla="*/ 785828 h 1002522"/>
              <a:gd name="connsiteX47" fmla="*/ 809625 w 906417"/>
              <a:gd name="connsiteY47" fmla="*/ 781066 h 1002522"/>
              <a:gd name="connsiteX48" fmla="*/ 802482 w 906417"/>
              <a:gd name="connsiteY48" fmla="*/ 776303 h 1002522"/>
              <a:gd name="connsiteX49" fmla="*/ 816769 w 906417"/>
              <a:gd name="connsiteY49" fmla="*/ 733441 h 1002522"/>
              <a:gd name="connsiteX50" fmla="*/ 835819 w 906417"/>
              <a:gd name="connsiteY50" fmla="*/ 719153 h 1002522"/>
              <a:gd name="connsiteX51" fmla="*/ 823913 w 906417"/>
              <a:gd name="connsiteY51" fmla="*/ 654860 h 1002522"/>
              <a:gd name="connsiteX52" fmla="*/ 857250 w 906417"/>
              <a:gd name="connsiteY52" fmla="*/ 650097 h 1002522"/>
              <a:gd name="connsiteX53" fmla="*/ 862013 w 906417"/>
              <a:gd name="connsiteY53" fmla="*/ 602472 h 1002522"/>
              <a:gd name="connsiteX54" fmla="*/ 854869 w 906417"/>
              <a:gd name="connsiteY54" fmla="*/ 554847 h 1002522"/>
              <a:gd name="connsiteX55" fmla="*/ 828675 w 906417"/>
              <a:gd name="connsiteY55" fmla="*/ 531035 h 1002522"/>
              <a:gd name="connsiteX56" fmla="*/ 847725 w 906417"/>
              <a:gd name="connsiteY56" fmla="*/ 502460 h 1002522"/>
              <a:gd name="connsiteX57" fmla="*/ 873919 w 906417"/>
              <a:gd name="connsiteY57" fmla="*/ 509603 h 1002522"/>
              <a:gd name="connsiteX58" fmla="*/ 881063 w 906417"/>
              <a:gd name="connsiteY58" fmla="*/ 471503 h 1002522"/>
              <a:gd name="connsiteX59" fmla="*/ 866775 w 906417"/>
              <a:gd name="connsiteY59" fmla="*/ 450072 h 1002522"/>
              <a:gd name="connsiteX60" fmla="*/ 904875 w 906417"/>
              <a:gd name="connsiteY60" fmla="*/ 438166 h 1002522"/>
              <a:gd name="connsiteX61" fmla="*/ 895350 w 906417"/>
              <a:gd name="connsiteY61" fmla="*/ 392922 h 1002522"/>
              <a:gd name="connsiteX62" fmla="*/ 862013 w 906417"/>
              <a:gd name="connsiteY62" fmla="*/ 419116 h 1002522"/>
              <a:gd name="connsiteX63" fmla="*/ 852488 w 906417"/>
              <a:gd name="connsiteY63" fmla="*/ 397685 h 1002522"/>
              <a:gd name="connsiteX64" fmla="*/ 838200 w 906417"/>
              <a:gd name="connsiteY64" fmla="*/ 361966 h 1002522"/>
              <a:gd name="connsiteX65" fmla="*/ 864394 w 906417"/>
              <a:gd name="connsiteY65" fmla="*/ 338153 h 1002522"/>
              <a:gd name="connsiteX66" fmla="*/ 833438 w 906417"/>
              <a:gd name="connsiteY66" fmla="*/ 307197 h 1002522"/>
              <a:gd name="connsiteX67" fmla="*/ 833438 w 906417"/>
              <a:gd name="connsiteY67" fmla="*/ 307197 h 1002522"/>
              <a:gd name="connsiteX68" fmla="*/ 838200 w 906417"/>
              <a:gd name="connsiteY68" fmla="*/ 266716 h 1002522"/>
              <a:gd name="connsiteX69" fmla="*/ 812007 w 906417"/>
              <a:gd name="connsiteY69" fmla="*/ 233378 h 1002522"/>
              <a:gd name="connsiteX70" fmla="*/ 828675 w 906417"/>
              <a:gd name="connsiteY70" fmla="*/ 216710 h 1002522"/>
              <a:gd name="connsiteX71" fmla="*/ 854869 w 906417"/>
              <a:gd name="connsiteY71" fmla="*/ 235760 h 1002522"/>
              <a:gd name="connsiteX72" fmla="*/ 866775 w 906417"/>
              <a:gd name="connsiteY72" fmla="*/ 204803 h 1002522"/>
              <a:gd name="connsiteX73" fmla="*/ 833438 w 906417"/>
              <a:gd name="connsiteY73" fmla="*/ 188135 h 1002522"/>
              <a:gd name="connsiteX74" fmla="*/ 828675 w 906417"/>
              <a:gd name="connsiteY74" fmla="*/ 161941 h 1002522"/>
              <a:gd name="connsiteX75" fmla="*/ 826294 w 906417"/>
              <a:gd name="connsiteY75" fmla="*/ 123841 h 1002522"/>
              <a:gd name="connsiteX76" fmla="*/ 790575 w 906417"/>
              <a:gd name="connsiteY76" fmla="*/ 138128 h 1002522"/>
              <a:gd name="connsiteX77" fmla="*/ 792957 w 906417"/>
              <a:gd name="connsiteY77" fmla="*/ 107172 h 1002522"/>
              <a:gd name="connsiteX78" fmla="*/ 785813 w 906417"/>
              <a:gd name="connsiteY78" fmla="*/ 64310 h 1002522"/>
              <a:gd name="connsiteX79" fmla="*/ 733425 w 906417"/>
              <a:gd name="connsiteY79" fmla="*/ 54785 h 1002522"/>
              <a:gd name="connsiteX80" fmla="*/ 731044 w 906417"/>
              <a:gd name="connsiteY80" fmla="*/ 23828 h 1002522"/>
              <a:gd name="connsiteX81" fmla="*/ 704850 w 906417"/>
              <a:gd name="connsiteY81" fmla="*/ 16 h 1002522"/>
              <a:gd name="connsiteX82" fmla="*/ 640557 w 906417"/>
              <a:gd name="connsiteY82" fmla="*/ 21447 h 1002522"/>
              <a:gd name="connsiteX83" fmla="*/ 604838 w 906417"/>
              <a:gd name="connsiteY83" fmla="*/ 90503 h 1002522"/>
              <a:gd name="connsiteX84" fmla="*/ 519113 w 906417"/>
              <a:gd name="connsiteY84" fmla="*/ 111935 h 1002522"/>
              <a:gd name="connsiteX85" fmla="*/ 423863 w 906417"/>
              <a:gd name="connsiteY85" fmla="*/ 88122 h 1002522"/>
              <a:gd name="connsiteX86" fmla="*/ 340519 w 906417"/>
              <a:gd name="connsiteY86" fmla="*/ 100028 h 1002522"/>
              <a:gd name="connsiteX87" fmla="*/ 326232 w 906417"/>
              <a:gd name="connsiteY87" fmla="*/ 114316 h 1002522"/>
              <a:gd name="connsiteX88" fmla="*/ 292894 w 906417"/>
              <a:gd name="connsiteY88" fmla="*/ 183372 h 1002522"/>
              <a:gd name="connsiteX89" fmla="*/ 273844 w 906417"/>
              <a:gd name="connsiteY89" fmla="*/ 269097 h 1002522"/>
              <a:gd name="connsiteX90" fmla="*/ 233363 w 906417"/>
              <a:gd name="connsiteY90" fmla="*/ 314341 h 1002522"/>
              <a:gd name="connsiteX91" fmla="*/ 190500 w 906417"/>
              <a:gd name="connsiteY91" fmla="*/ 331010 h 1002522"/>
              <a:gd name="connsiteX92" fmla="*/ 190500 w 906417"/>
              <a:gd name="connsiteY92" fmla="*/ 426260 h 1002522"/>
              <a:gd name="connsiteX93" fmla="*/ 150019 w 906417"/>
              <a:gd name="connsiteY93" fmla="*/ 473885 h 1002522"/>
              <a:gd name="connsiteX0" fmla="*/ 150019 w 906417"/>
              <a:gd name="connsiteY0" fmla="*/ 473885 h 1002522"/>
              <a:gd name="connsiteX1" fmla="*/ 100012 w 906417"/>
              <a:gd name="connsiteY1" fmla="*/ 445310 h 1002522"/>
              <a:gd name="connsiteX2" fmla="*/ 54769 w 906417"/>
              <a:gd name="connsiteY2" fmla="*/ 435785 h 1002522"/>
              <a:gd name="connsiteX3" fmla="*/ 45244 w 906417"/>
              <a:gd name="connsiteY3" fmla="*/ 457216 h 1002522"/>
              <a:gd name="connsiteX4" fmla="*/ 4763 w 906417"/>
              <a:gd name="connsiteY4" fmla="*/ 473885 h 1002522"/>
              <a:gd name="connsiteX5" fmla="*/ 0 w 906417"/>
              <a:gd name="connsiteY5" fmla="*/ 511985 h 1002522"/>
              <a:gd name="connsiteX6" fmla="*/ 50007 w 906417"/>
              <a:gd name="connsiteY6" fmla="*/ 585803 h 1002522"/>
              <a:gd name="connsiteX7" fmla="*/ 76200 w 906417"/>
              <a:gd name="connsiteY7" fmla="*/ 557228 h 1002522"/>
              <a:gd name="connsiteX8" fmla="*/ 159545 w 906417"/>
              <a:gd name="connsiteY8" fmla="*/ 566753 h 1002522"/>
              <a:gd name="connsiteX9" fmla="*/ 166688 w 906417"/>
              <a:gd name="connsiteY9" fmla="*/ 607235 h 1002522"/>
              <a:gd name="connsiteX10" fmla="*/ 138113 w 906417"/>
              <a:gd name="connsiteY10" fmla="*/ 623903 h 1002522"/>
              <a:gd name="connsiteX11" fmla="*/ 83344 w 906417"/>
              <a:gd name="connsiteY11" fmla="*/ 633428 h 1002522"/>
              <a:gd name="connsiteX12" fmla="*/ 83344 w 906417"/>
              <a:gd name="connsiteY12" fmla="*/ 662003 h 1002522"/>
              <a:gd name="connsiteX13" fmla="*/ 126207 w 906417"/>
              <a:gd name="connsiteY13" fmla="*/ 733441 h 1002522"/>
              <a:gd name="connsiteX14" fmla="*/ 140494 w 906417"/>
              <a:gd name="connsiteY14" fmla="*/ 821547 h 1002522"/>
              <a:gd name="connsiteX15" fmla="*/ 169069 w 906417"/>
              <a:gd name="connsiteY15" fmla="*/ 819166 h 1002522"/>
              <a:gd name="connsiteX16" fmla="*/ 202407 w 906417"/>
              <a:gd name="connsiteY16" fmla="*/ 859647 h 1002522"/>
              <a:gd name="connsiteX17" fmla="*/ 228600 w 906417"/>
              <a:gd name="connsiteY17" fmla="*/ 869172 h 1002522"/>
              <a:gd name="connsiteX18" fmla="*/ 228600 w 906417"/>
              <a:gd name="connsiteY18" fmla="*/ 926322 h 1002522"/>
              <a:gd name="connsiteX19" fmla="*/ 257175 w 906417"/>
              <a:gd name="connsiteY19" fmla="*/ 985853 h 1002522"/>
              <a:gd name="connsiteX20" fmla="*/ 290513 w 906417"/>
              <a:gd name="connsiteY20" fmla="*/ 990616 h 1002522"/>
              <a:gd name="connsiteX21" fmla="*/ 357188 w 906417"/>
              <a:gd name="connsiteY21" fmla="*/ 1002522 h 1002522"/>
              <a:gd name="connsiteX22" fmla="*/ 366713 w 906417"/>
              <a:gd name="connsiteY22" fmla="*/ 959660 h 1002522"/>
              <a:gd name="connsiteX23" fmla="*/ 414338 w 906417"/>
              <a:gd name="connsiteY23" fmla="*/ 973947 h 1002522"/>
              <a:gd name="connsiteX24" fmla="*/ 454819 w 906417"/>
              <a:gd name="connsiteY24" fmla="*/ 957278 h 1002522"/>
              <a:gd name="connsiteX25" fmla="*/ 511969 w 906417"/>
              <a:gd name="connsiteY25" fmla="*/ 938228 h 1002522"/>
              <a:gd name="connsiteX26" fmla="*/ 535782 w 906417"/>
              <a:gd name="connsiteY26" fmla="*/ 957278 h 1002522"/>
              <a:gd name="connsiteX27" fmla="*/ 619125 w 906417"/>
              <a:gd name="connsiteY27" fmla="*/ 1002522 h 1002522"/>
              <a:gd name="connsiteX28" fmla="*/ 666750 w 906417"/>
              <a:gd name="connsiteY28" fmla="*/ 969185 h 1002522"/>
              <a:gd name="connsiteX29" fmla="*/ 671513 w 906417"/>
              <a:gd name="connsiteY29" fmla="*/ 942991 h 1002522"/>
              <a:gd name="connsiteX30" fmla="*/ 709613 w 906417"/>
              <a:gd name="connsiteY30" fmla="*/ 942991 h 1002522"/>
              <a:gd name="connsiteX31" fmla="*/ 721519 w 906417"/>
              <a:gd name="connsiteY31" fmla="*/ 983472 h 1002522"/>
              <a:gd name="connsiteX32" fmla="*/ 721519 w 906417"/>
              <a:gd name="connsiteY32" fmla="*/ 983472 h 1002522"/>
              <a:gd name="connsiteX33" fmla="*/ 742950 w 906417"/>
              <a:gd name="connsiteY33" fmla="*/ 945372 h 1002522"/>
              <a:gd name="connsiteX34" fmla="*/ 754857 w 906417"/>
              <a:gd name="connsiteY34" fmla="*/ 933466 h 1002522"/>
              <a:gd name="connsiteX35" fmla="*/ 759619 w 906417"/>
              <a:gd name="connsiteY35" fmla="*/ 904891 h 1002522"/>
              <a:gd name="connsiteX36" fmla="*/ 781050 w 906417"/>
              <a:gd name="connsiteY36" fmla="*/ 902510 h 1002522"/>
              <a:gd name="connsiteX37" fmla="*/ 781050 w 906417"/>
              <a:gd name="connsiteY37" fmla="*/ 902510 h 1002522"/>
              <a:gd name="connsiteX38" fmla="*/ 876300 w 906417"/>
              <a:gd name="connsiteY38" fmla="*/ 900128 h 1002522"/>
              <a:gd name="connsiteX39" fmla="*/ 869157 w 906417"/>
              <a:gd name="connsiteY39" fmla="*/ 881078 h 1002522"/>
              <a:gd name="connsiteX40" fmla="*/ 864394 w 906417"/>
              <a:gd name="connsiteY40" fmla="*/ 854885 h 1002522"/>
              <a:gd name="connsiteX41" fmla="*/ 869157 w 906417"/>
              <a:gd name="connsiteY41" fmla="*/ 847741 h 1002522"/>
              <a:gd name="connsiteX42" fmla="*/ 871538 w 906417"/>
              <a:gd name="connsiteY42" fmla="*/ 840597 h 1002522"/>
              <a:gd name="connsiteX43" fmla="*/ 864394 w 906417"/>
              <a:gd name="connsiteY43" fmla="*/ 826310 h 1002522"/>
              <a:gd name="connsiteX44" fmla="*/ 842963 w 906417"/>
              <a:gd name="connsiteY44" fmla="*/ 804878 h 1002522"/>
              <a:gd name="connsiteX45" fmla="*/ 835819 w 906417"/>
              <a:gd name="connsiteY45" fmla="*/ 797735 h 1002522"/>
              <a:gd name="connsiteX46" fmla="*/ 823913 w 906417"/>
              <a:gd name="connsiteY46" fmla="*/ 785828 h 1002522"/>
              <a:gd name="connsiteX47" fmla="*/ 809625 w 906417"/>
              <a:gd name="connsiteY47" fmla="*/ 781066 h 1002522"/>
              <a:gd name="connsiteX48" fmla="*/ 802482 w 906417"/>
              <a:gd name="connsiteY48" fmla="*/ 776303 h 1002522"/>
              <a:gd name="connsiteX49" fmla="*/ 816769 w 906417"/>
              <a:gd name="connsiteY49" fmla="*/ 733441 h 1002522"/>
              <a:gd name="connsiteX50" fmla="*/ 835819 w 906417"/>
              <a:gd name="connsiteY50" fmla="*/ 719153 h 1002522"/>
              <a:gd name="connsiteX51" fmla="*/ 823913 w 906417"/>
              <a:gd name="connsiteY51" fmla="*/ 654860 h 1002522"/>
              <a:gd name="connsiteX52" fmla="*/ 857250 w 906417"/>
              <a:gd name="connsiteY52" fmla="*/ 650097 h 1002522"/>
              <a:gd name="connsiteX53" fmla="*/ 862013 w 906417"/>
              <a:gd name="connsiteY53" fmla="*/ 602472 h 1002522"/>
              <a:gd name="connsiteX54" fmla="*/ 854869 w 906417"/>
              <a:gd name="connsiteY54" fmla="*/ 554847 h 1002522"/>
              <a:gd name="connsiteX55" fmla="*/ 828675 w 906417"/>
              <a:gd name="connsiteY55" fmla="*/ 531035 h 1002522"/>
              <a:gd name="connsiteX56" fmla="*/ 847725 w 906417"/>
              <a:gd name="connsiteY56" fmla="*/ 502460 h 1002522"/>
              <a:gd name="connsiteX57" fmla="*/ 873919 w 906417"/>
              <a:gd name="connsiteY57" fmla="*/ 509603 h 1002522"/>
              <a:gd name="connsiteX58" fmla="*/ 881063 w 906417"/>
              <a:gd name="connsiteY58" fmla="*/ 471503 h 1002522"/>
              <a:gd name="connsiteX59" fmla="*/ 866775 w 906417"/>
              <a:gd name="connsiteY59" fmla="*/ 450072 h 1002522"/>
              <a:gd name="connsiteX60" fmla="*/ 904875 w 906417"/>
              <a:gd name="connsiteY60" fmla="*/ 438166 h 1002522"/>
              <a:gd name="connsiteX61" fmla="*/ 895350 w 906417"/>
              <a:gd name="connsiteY61" fmla="*/ 392922 h 1002522"/>
              <a:gd name="connsiteX62" fmla="*/ 862013 w 906417"/>
              <a:gd name="connsiteY62" fmla="*/ 419116 h 1002522"/>
              <a:gd name="connsiteX63" fmla="*/ 852488 w 906417"/>
              <a:gd name="connsiteY63" fmla="*/ 397685 h 1002522"/>
              <a:gd name="connsiteX64" fmla="*/ 838200 w 906417"/>
              <a:gd name="connsiteY64" fmla="*/ 361966 h 1002522"/>
              <a:gd name="connsiteX65" fmla="*/ 864394 w 906417"/>
              <a:gd name="connsiteY65" fmla="*/ 338153 h 1002522"/>
              <a:gd name="connsiteX66" fmla="*/ 833438 w 906417"/>
              <a:gd name="connsiteY66" fmla="*/ 307197 h 1002522"/>
              <a:gd name="connsiteX67" fmla="*/ 833438 w 906417"/>
              <a:gd name="connsiteY67" fmla="*/ 307197 h 1002522"/>
              <a:gd name="connsiteX68" fmla="*/ 838200 w 906417"/>
              <a:gd name="connsiteY68" fmla="*/ 266716 h 1002522"/>
              <a:gd name="connsiteX69" fmla="*/ 812007 w 906417"/>
              <a:gd name="connsiteY69" fmla="*/ 233378 h 1002522"/>
              <a:gd name="connsiteX70" fmla="*/ 828675 w 906417"/>
              <a:gd name="connsiteY70" fmla="*/ 216710 h 1002522"/>
              <a:gd name="connsiteX71" fmla="*/ 854869 w 906417"/>
              <a:gd name="connsiteY71" fmla="*/ 235760 h 1002522"/>
              <a:gd name="connsiteX72" fmla="*/ 866775 w 906417"/>
              <a:gd name="connsiteY72" fmla="*/ 204803 h 1002522"/>
              <a:gd name="connsiteX73" fmla="*/ 833438 w 906417"/>
              <a:gd name="connsiteY73" fmla="*/ 188135 h 1002522"/>
              <a:gd name="connsiteX74" fmla="*/ 828675 w 906417"/>
              <a:gd name="connsiteY74" fmla="*/ 161941 h 1002522"/>
              <a:gd name="connsiteX75" fmla="*/ 826294 w 906417"/>
              <a:gd name="connsiteY75" fmla="*/ 123841 h 1002522"/>
              <a:gd name="connsiteX76" fmla="*/ 790575 w 906417"/>
              <a:gd name="connsiteY76" fmla="*/ 138128 h 1002522"/>
              <a:gd name="connsiteX77" fmla="*/ 792957 w 906417"/>
              <a:gd name="connsiteY77" fmla="*/ 107172 h 1002522"/>
              <a:gd name="connsiteX78" fmla="*/ 785813 w 906417"/>
              <a:gd name="connsiteY78" fmla="*/ 64310 h 1002522"/>
              <a:gd name="connsiteX79" fmla="*/ 733425 w 906417"/>
              <a:gd name="connsiteY79" fmla="*/ 54785 h 1002522"/>
              <a:gd name="connsiteX80" fmla="*/ 731044 w 906417"/>
              <a:gd name="connsiteY80" fmla="*/ 23828 h 1002522"/>
              <a:gd name="connsiteX81" fmla="*/ 704850 w 906417"/>
              <a:gd name="connsiteY81" fmla="*/ 16 h 1002522"/>
              <a:gd name="connsiteX82" fmla="*/ 640557 w 906417"/>
              <a:gd name="connsiteY82" fmla="*/ 21447 h 1002522"/>
              <a:gd name="connsiteX83" fmla="*/ 604838 w 906417"/>
              <a:gd name="connsiteY83" fmla="*/ 90503 h 1002522"/>
              <a:gd name="connsiteX84" fmla="*/ 519113 w 906417"/>
              <a:gd name="connsiteY84" fmla="*/ 111935 h 1002522"/>
              <a:gd name="connsiteX85" fmla="*/ 423863 w 906417"/>
              <a:gd name="connsiteY85" fmla="*/ 88122 h 1002522"/>
              <a:gd name="connsiteX86" fmla="*/ 340519 w 906417"/>
              <a:gd name="connsiteY86" fmla="*/ 100028 h 1002522"/>
              <a:gd name="connsiteX87" fmla="*/ 326232 w 906417"/>
              <a:gd name="connsiteY87" fmla="*/ 114316 h 1002522"/>
              <a:gd name="connsiteX88" fmla="*/ 292894 w 906417"/>
              <a:gd name="connsiteY88" fmla="*/ 183372 h 1002522"/>
              <a:gd name="connsiteX89" fmla="*/ 273844 w 906417"/>
              <a:gd name="connsiteY89" fmla="*/ 269097 h 1002522"/>
              <a:gd name="connsiteX90" fmla="*/ 233363 w 906417"/>
              <a:gd name="connsiteY90" fmla="*/ 314341 h 1002522"/>
              <a:gd name="connsiteX91" fmla="*/ 190500 w 906417"/>
              <a:gd name="connsiteY91" fmla="*/ 331010 h 1002522"/>
              <a:gd name="connsiteX92" fmla="*/ 190500 w 906417"/>
              <a:gd name="connsiteY92" fmla="*/ 426260 h 1002522"/>
              <a:gd name="connsiteX93" fmla="*/ 150019 w 906417"/>
              <a:gd name="connsiteY93" fmla="*/ 473885 h 1002522"/>
              <a:gd name="connsiteX0" fmla="*/ 150019 w 906417"/>
              <a:gd name="connsiteY0" fmla="*/ 473885 h 1002522"/>
              <a:gd name="connsiteX1" fmla="*/ 100012 w 906417"/>
              <a:gd name="connsiteY1" fmla="*/ 445310 h 1002522"/>
              <a:gd name="connsiteX2" fmla="*/ 54769 w 906417"/>
              <a:gd name="connsiteY2" fmla="*/ 435785 h 1002522"/>
              <a:gd name="connsiteX3" fmla="*/ 45244 w 906417"/>
              <a:gd name="connsiteY3" fmla="*/ 457216 h 1002522"/>
              <a:gd name="connsiteX4" fmla="*/ 4763 w 906417"/>
              <a:gd name="connsiteY4" fmla="*/ 473885 h 1002522"/>
              <a:gd name="connsiteX5" fmla="*/ 0 w 906417"/>
              <a:gd name="connsiteY5" fmla="*/ 511985 h 1002522"/>
              <a:gd name="connsiteX6" fmla="*/ 50007 w 906417"/>
              <a:gd name="connsiteY6" fmla="*/ 585803 h 1002522"/>
              <a:gd name="connsiteX7" fmla="*/ 76200 w 906417"/>
              <a:gd name="connsiteY7" fmla="*/ 557228 h 1002522"/>
              <a:gd name="connsiteX8" fmla="*/ 159545 w 906417"/>
              <a:gd name="connsiteY8" fmla="*/ 566753 h 1002522"/>
              <a:gd name="connsiteX9" fmla="*/ 166688 w 906417"/>
              <a:gd name="connsiteY9" fmla="*/ 607235 h 1002522"/>
              <a:gd name="connsiteX10" fmla="*/ 138113 w 906417"/>
              <a:gd name="connsiteY10" fmla="*/ 623903 h 1002522"/>
              <a:gd name="connsiteX11" fmla="*/ 83344 w 906417"/>
              <a:gd name="connsiteY11" fmla="*/ 633428 h 1002522"/>
              <a:gd name="connsiteX12" fmla="*/ 83344 w 906417"/>
              <a:gd name="connsiteY12" fmla="*/ 662003 h 1002522"/>
              <a:gd name="connsiteX13" fmla="*/ 126207 w 906417"/>
              <a:gd name="connsiteY13" fmla="*/ 733441 h 1002522"/>
              <a:gd name="connsiteX14" fmla="*/ 140494 w 906417"/>
              <a:gd name="connsiteY14" fmla="*/ 821547 h 1002522"/>
              <a:gd name="connsiteX15" fmla="*/ 169069 w 906417"/>
              <a:gd name="connsiteY15" fmla="*/ 819166 h 1002522"/>
              <a:gd name="connsiteX16" fmla="*/ 202407 w 906417"/>
              <a:gd name="connsiteY16" fmla="*/ 859647 h 1002522"/>
              <a:gd name="connsiteX17" fmla="*/ 228600 w 906417"/>
              <a:gd name="connsiteY17" fmla="*/ 869172 h 1002522"/>
              <a:gd name="connsiteX18" fmla="*/ 228600 w 906417"/>
              <a:gd name="connsiteY18" fmla="*/ 926322 h 1002522"/>
              <a:gd name="connsiteX19" fmla="*/ 257175 w 906417"/>
              <a:gd name="connsiteY19" fmla="*/ 985853 h 1002522"/>
              <a:gd name="connsiteX20" fmla="*/ 290513 w 906417"/>
              <a:gd name="connsiteY20" fmla="*/ 990616 h 1002522"/>
              <a:gd name="connsiteX21" fmla="*/ 357188 w 906417"/>
              <a:gd name="connsiteY21" fmla="*/ 1002522 h 1002522"/>
              <a:gd name="connsiteX22" fmla="*/ 366713 w 906417"/>
              <a:gd name="connsiteY22" fmla="*/ 959660 h 1002522"/>
              <a:gd name="connsiteX23" fmla="*/ 414338 w 906417"/>
              <a:gd name="connsiteY23" fmla="*/ 973947 h 1002522"/>
              <a:gd name="connsiteX24" fmla="*/ 454819 w 906417"/>
              <a:gd name="connsiteY24" fmla="*/ 957278 h 1002522"/>
              <a:gd name="connsiteX25" fmla="*/ 511969 w 906417"/>
              <a:gd name="connsiteY25" fmla="*/ 938228 h 1002522"/>
              <a:gd name="connsiteX26" fmla="*/ 535782 w 906417"/>
              <a:gd name="connsiteY26" fmla="*/ 957278 h 1002522"/>
              <a:gd name="connsiteX27" fmla="*/ 619125 w 906417"/>
              <a:gd name="connsiteY27" fmla="*/ 1002522 h 1002522"/>
              <a:gd name="connsiteX28" fmla="*/ 666750 w 906417"/>
              <a:gd name="connsiteY28" fmla="*/ 969185 h 1002522"/>
              <a:gd name="connsiteX29" fmla="*/ 671513 w 906417"/>
              <a:gd name="connsiteY29" fmla="*/ 942991 h 1002522"/>
              <a:gd name="connsiteX30" fmla="*/ 709613 w 906417"/>
              <a:gd name="connsiteY30" fmla="*/ 942991 h 1002522"/>
              <a:gd name="connsiteX31" fmla="*/ 721519 w 906417"/>
              <a:gd name="connsiteY31" fmla="*/ 983472 h 1002522"/>
              <a:gd name="connsiteX32" fmla="*/ 721519 w 906417"/>
              <a:gd name="connsiteY32" fmla="*/ 983472 h 1002522"/>
              <a:gd name="connsiteX33" fmla="*/ 742950 w 906417"/>
              <a:gd name="connsiteY33" fmla="*/ 945372 h 1002522"/>
              <a:gd name="connsiteX34" fmla="*/ 754857 w 906417"/>
              <a:gd name="connsiteY34" fmla="*/ 933466 h 1002522"/>
              <a:gd name="connsiteX35" fmla="*/ 759619 w 906417"/>
              <a:gd name="connsiteY35" fmla="*/ 904891 h 1002522"/>
              <a:gd name="connsiteX36" fmla="*/ 781050 w 906417"/>
              <a:gd name="connsiteY36" fmla="*/ 902510 h 1002522"/>
              <a:gd name="connsiteX37" fmla="*/ 781050 w 906417"/>
              <a:gd name="connsiteY37" fmla="*/ 902510 h 1002522"/>
              <a:gd name="connsiteX38" fmla="*/ 876300 w 906417"/>
              <a:gd name="connsiteY38" fmla="*/ 900128 h 1002522"/>
              <a:gd name="connsiteX39" fmla="*/ 869157 w 906417"/>
              <a:gd name="connsiteY39" fmla="*/ 881078 h 1002522"/>
              <a:gd name="connsiteX40" fmla="*/ 864394 w 906417"/>
              <a:gd name="connsiteY40" fmla="*/ 854885 h 1002522"/>
              <a:gd name="connsiteX41" fmla="*/ 869157 w 906417"/>
              <a:gd name="connsiteY41" fmla="*/ 847741 h 1002522"/>
              <a:gd name="connsiteX42" fmla="*/ 871538 w 906417"/>
              <a:gd name="connsiteY42" fmla="*/ 840597 h 1002522"/>
              <a:gd name="connsiteX43" fmla="*/ 864394 w 906417"/>
              <a:gd name="connsiteY43" fmla="*/ 826310 h 1002522"/>
              <a:gd name="connsiteX44" fmla="*/ 842963 w 906417"/>
              <a:gd name="connsiteY44" fmla="*/ 804878 h 1002522"/>
              <a:gd name="connsiteX45" fmla="*/ 835819 w 906417"/>
              <a:gd name="connsiteY45" fmla="*/ 797735 h 1002522"/>
              <a:gd name="connsiteX46" fmla="*/ 823913 w 906417"/>
              <a:gd name="connsiteY46" fmla="*/ 785828 h 1002522"/>
              <a:gd name="connsiteX47" fmla="*/ 809625 w 906417"/>
              <a:gd name="connsiteY47" fmla="*/ 781066 h 1002522"/>
              <a:gd name="connsiteX48" fmla="*/ 802482 w 906417"/>
              <a:gd name="connsiteY48" fmla="*/ 776303 h 1002522"/>
              <a:gd name="connsiteX49" fmla="*/ 816769 w 906417"/>
              <a:gd name="connsiteY49" fmla="*/ 733441 h 1002522"/>
              <a:gd name="connsiteX50" fmla="*/ 835819 w 906417"/>
              <a:gd name="connsiteY50" fmla="*/ 719153 h 1002522"/>
              <a:gd name="connsiteX51" fmla="*/ 823913 w 906417"/>
              <a:gd name="connsiteY51" fmla="*/ 654860 h 1002522"/>
              <a:gd name="connsiteX52" fmla="*/ 857250 w 906417"/>
              <a:gd name="connsiteY52" fmla="*/ 650097 h 1002522"/>
              <a:gd name="connsiteX53" fmla="*/ 862013 w 906417"/>
              <a:gd name="connsiteY53" fmla="*/ 602472 h 1002522"/>
              <a:gd name="connsiteX54" fmla="*/ 854869 w 906417"/>
              <a:gd name="connsiteY54" fmla="*/ 554847 h 1002522"/>
              <a:gd name="connsiteX55" fmla="*/ 828675 w 906417"/>
              <a:gd name="connsiteY55" fmla="*/ 531035 h 1002522"/>
              <a:gd name="connsiteX56" fmla="*/ 847725 w 906417"/>
              <a:gd name="connsiteY56" fmla="*/ 502460 h 1002522"/>
              <a:gd name="connsiteX57" fmla="*/ 873919 w 906417"/>
              <a:gd name="connsiteY57" fmla="*/ 509603 h 1002522"/>
              <a:gd name="connsiteX58" fmla="*/ 881063 w 906417"/>
              <a:gd name="connsiteY58" fmla="*/ 471503 h 1002522"/>
              <a:gd name="connsiteX59" fmla="*/ 866775 w 906417"/>
              <a:gd name="connsiteY59" fmla="*/ 450072 h 1002522"/>
              <a:gd name="connsiteX60" fmla="*/ 904875 w 906417"/>
              <a:gd name="connsiteY60" fmla="*/ 438166 h 1002522"/>
              <a:gd name="connsiteX61" fmla="*/ 895350 w 906417"/>
              <a:gd name="connsiteY61" fmla="*/ 392922 h 1002522"/>
              <a:gd name="connsiteX62" fmla="*/ 862013 w 906417"/>
              <a:gd name="connsiteY62" fmla="*/ 419116 h 1002522"/>
              <a:gd name="connsiteX63" fmla="*/ 852488 w 906417"/>
              <a:gd name="connsiteY63" fmla="*/ 397685 h 1002522"/>
              <a:gd name="connsiteX64" fmla="*/ 838200 w 906417"/>
              <a:gd name="connsiteY64" fmla="*/ 361966 h 1002522"/>
              <a:gd name="connsiteX65" fmla="*/ 864394 w 906417"/>
              <a:gd name="connsiteY65" fmla="*/ 338153 h 1002522"/>
              <a:gd name="connsiteX66" fmla="*/ 833438 w 906417"/>
              <a:gd name="connsiteY66" fmla="*/ 307197 h 1002522"/>
              <a:gd name="connsiteX67" fmla="*/ 833438 w 906417"/>
              <a:gd name="connsiteY67" fmla="*/ 307197 h 1002522"/>
              <a:gd name="connsiteX68" fmla="*/ 838200 w 906417"/>
              <a:gd name="connsiteY68" fmla="*/ 266716 h 1002522"/>
              <a:gd name="connsiteX69" fmla="*/ 812007 w 906417"/>
              <a:gd name="connsiteY69" fmla="*/ 233378 h 1002522"/>
              <a:gd name="connsiteX70" fmla="*/ 828675 w 906417"/>
              <a:gd name="connsiteY70" fmla="*/ 216710 h 1002522"/>
              <a:gd name="connsiteX71" fmla="*/ 854869 w 906417"/>
              <a:gd name="connsiteY71" fmla="*/ 235760 h 1002522"/>
              <a:gd name="connsiteX72" fmla="*/ 866775 w 906417"/>
              <a:gd name="connsiteY72" fmla="*/ 204803 h 1002522"/>
              <a:gd name="connsiteX73" fmla="*/ 833438 w 906417"/>
              <a:gd name="connsiteY73" fmla="*/ 188135 h 1002522"/>
              <a:gd name="connsiteX74" fmla="*/ 828675 w 906417"/>
              <a:gd name="connsiteY74" fmla="*/ 161941 h 1002522"/>
              <a:gd name="connsiteX75" fmla="*/ 826294 w 906417"/>
              <a:gd name="connsiteY75" fmla="*/ 123841 h 1002522"/>
              <a:gd name="connsiteX76" fmla="*/ 790575 w 906417"/>
              <a:gd name="connsiteY76" fmla="*/ 138128 h 1002522"/>
              <a:gd name="connsiteX77" fmla="*/ 792957 w 906417"/>
              <a:gd name="connsiteY77" fmla="*/ 107172 h 1002522"/>
              <a:gd name="connsiteX78" fmla="*/ 785813 w 906417"/>
              <a:gd name="connsiteY78" fmla="*/ 64310 h 1002522"/>
              <a:gd name="connsiteX79" fmla="*/ 733425 w 906417"/>
              <a:gd name="connsiteY79" fmla="*/ 54785 h 1002522"/>
              <a:gd name="connsiteX80" fmla="*/ 731044 w 906417"/>
              <a:gd name="connsiteY80" fmla="*/ 23828 h 1002522"/>
              <a:gd name="connsiteX81" fmla="*/ 704850 w 906417"/>
              <a:gd name="connsiteY81" fmla="*/ 16 h 1002522"/>
              <a:gd name="connsiteX82" fmla="*/ 640557 w 906417"/>
              <a:gd name="connsiteY82" fmla="*/ 21447 h 1002522"/>
              <a:gd name="connsiteX83" fmla="*/ 604838 w 906417"/>
              <a:gd name="connsiteY83" fmla="*/ 90503 h 1002522"/>
              <a:gd name="connsiteX84" fmla="*/ 519113 w 906417"/>
              <a:gd name="connsiteY84" fmla="*/ 111935 h 1002522"/>
              <a:gd name="connsiteX85" fmla="*/ 423863 w 906417"/>
              <a:gd name="connsiteY85" fmla="*/ 88122 h 1002522"/>
              <a:gd name="connsiteX86" fmla="*/ 340519 w 906417"/>
              <a:gd name="connsiteY86" fmla="*/ 100028 h 1002522"/>
              <a:gd name="connsiteX87" fmla="*/ 326232 w 906417"/>
              <a:gd name="connsiteY87" fmla="*/ 114316 h 1002522"/>
              <a:gd name="connsiteX88" fmla="*/ 292894 w 906417"/>
              <a:gd name="connsiteY88" fmla="*/ 183372 h 1002522"/>
              <a:gd name="connsiteX89" fmla="*/ 273844 w 906417"/>
              <a:gd name="connsiteY89" fmla="*/ 269097 h 1002522"/>
              <a:gd name="connsiteX90" fmla="*/ 233363 w 906417"/>
              <a:gd name="connsiteY90" fmla="*/ 314341 h 1002522"/>
              <a:gd name="connsiteX91" fmla="*/ 190500 w 906417"/>
              <a:gd name="connsiteY91" fmla="*/ 331010 h 1002522"/>
              <a:gd name="connsiteX92" fmla="*/ 190500 w 906417"/>
              <a:gd name="connsiteY92" fmla="*/ 426260 h 1002522"/>
              <a:gd name="connsiteX93" fmla="*/ 150019 w 906417"/>
              <a:gd name="connsiteY93" fmla="*/ 473885 h 1002522"/>
              <a:gd name="connsiteX0" fmla="*/ 150019 w 906417"/>
              <a:gd name="connsiteY0" fmla="*/ 473885 h 1002522"/>
              <a:gd name="connsiteX1" fmla="*/ 100012 w 906417"/>
              <a:gd name="connsiteY1" fmla="*/ 445310 h 1002522"/>
              <a:gd name="connsiteX2" fmla="*/ 54769 w 906417"/>
              <a:gd name="connsiteY2" fmla="*/ 435785 h 1002522"/>
              <a:gd name="connsiteX3" fmla="*/ 45244 w 906417"/>
              <a:gd name="connsiteY3" fmla="*/ 457216 h 1002522"/>
              <a:gd name="connsiteX4" fmla="*/ 4763 w 906417"/>
              <a:gd name="connsiteY4" fmla="*/ 473885 h 1002522"/>
              <a:gd name="connsiteX5" fmla="*/ 0 w 906417"/>
              <a:gd name="connsiteY5" fmla="*/ 511985 h 1002522"/>
              <a:gd name="connsiteX6" fmla="*/ 50007 w 906417"/>
              <a:gd name="connsiteY6" fmla="*/ 585803 h 1002522"/>
              <a:gd name="connsiteX7" fmla="*/ 76200 w 906417"/>
              <a:gd name="connsiteY7" fmla="*/ 557228 h 1002522"/>
              <a:gd name="connsiteX8" fmla="*/ 159545 w 906417"/>
              <a:gd name="connsiteY8" fmla="*/ 566753 h 1002522"/>
              <a:gd name="connsiteX9" fmla="*/ 166688 w 906417"/>
              <a:gd name="connsiteY9" fmla="*/ 607235 h 1002522"/>
              <a:gd name="connsiteX10" fmla="*/ 138113 w 906417"/>
              <a:gd name="connsiteY10" fmla="*/ 623903 h 1002522"/>
              <a:gd name="connsiteX11" fmla="*/ 83344 w 906417"/>
              <a:gd name="connsiteY11" fmla="*/ 633428 h 1002522"/>
              <a:gd name="connsiteX12" fmla="*/ 83344 w 906417"/>
              <a:gd name="connsiteY12" fmla="*/ 662003 h 1002522"/>
              <a:gd name="connsiteX13" fmla="*/ 126207 w 906417"/>
              <a:gd name="connsiteY13" fmla="*/ 733441 h 1002522"/>
              <a:gd name="connsiteX14" fmla="*/ 140494 w 906417"/>
              <a:gd name="connsiteY14" fmla="*/ 821547 h 1002522"/>
              <a:gd name="connsiteX15" fmla="*/ 169069 w 906417"/>
              <a:gd name="connsiteY15" fmla="*/ 819166 h 1002522"/>
              <a:gd name="connsiteX16" fmla="*/ 202407 w 906417"/>
              <a:gd name="connsiteY16" fmla="*/ 859647 h 1002522"/>
              <a:gd name="connsiteX17" fmla="*/ 228600 w 906417"/>
              <a:gd name="connsiteY17" fmla="*/ 869172 h 1002522"/>
              <a:gd name="connsiteX18" fmla="*/ 228600 w 906417"/>
              <a:gd name="connsiteY18" fmla="*/ 926322 h 1002522"/>
              <a:gd name="connsiteX19" fmla="*/ 257175 w 906417"/>
              <a:gd name="connsiteY19" fmla="*/ 985853 h 1002522"/>
              <a:gd name="connsiteX20" fmla="*/ 290513 w 906417"/>
              <a:gd name="connsiteY20" fmla="*/ 990616 h 1002522"/>
              <a:gd name="connsiteX21" fmla="*/ 357188 w 906417"/>
              <a:gd name="connsiteY21" fmla="*/ 1002522 h 1002522"/>
              <a:gd name="connsiteX22" fmla="*/ 366713 w 906417"/>
              <a:gd name="connsiteY22" fmla="*/ 959660 h 1002522"/>
              <a:gd name="connsiteX23" fmla="*/ 414338 w 906417"/>
              <a:gd name="connsiteY23" fmla="*/ 973947 h 1002522"/>
              <a:gd name="connsiteX24" fmla="*/ 454819 w 906417"/>
              <a:gd name="connsiteY24" fmla="*/ 957278 h 1002522"/>
              <a:gd name="connsiteX25" fmla="*/ 511969 w 906417"/>
              <a:gd name="connsiteY25" fmla="*/ 938228 h 1002522"/>
              <a:gd name="connsiteX26" fmla="*/ 535782 w 906417"/>
              <a:gd name="connsiteY26" fmla="*/ 957278 h 1002522"/>
              <a:gd name="connsiteX27" fmla="*/ 619125 w 906417"/>
              <a:gd name="connsiteY27" fmla="*/ 1002522 h 1002522"/>
              <a:gd name="connsiteX28" fmla="*/ 666750 w 906417"/>
              <a:gd name="connsiteY28" fmla="*/ 969185 h 1002522"/>
              <a:gd name="connsiteX29" fmla="*/ 671513 w 906417"/>
              <a:gd name="connsiteY29" fmla="*/ 942991 h 1002522"/>
              <a:gd name="connsiteX30" fmla="*/ 709613 w 906417"/>
              <a:gd name="connsiteY30" fmla="*/ 942991 h 1002522"/>
              <a:gd name="connsiteX31" fmla="*/ 721519 w 906417"/>
              <a:gd name="connsiteY31" fmla="*/ 983472 h 1002522"/>
              <a:gd name="connsiteX32" fmla="*/ 721519 w 906417"/>
              <a:gd name="connsiteY32" fmla="*/ 983472 h 1002522"/>
              <a:gd name="connsiteX33" fmla="*/ 742950 w 906417"/>
              <a:gd name="connsiteY33" fmla="*/ 945372 h 1002522"/>
              <a:gd name="connsiteX34" fmla="*/ 754857 w 906417"/>
              <a:gd name="connsiteY34" fmla="*/ 933466 h 1002522"/>
              <a:gd name="connsiteX35" fmla="*/ 759619 w 906417"/>
              <a:gd name="connsiteY35" fmla="*/ 904891 h 1002522"/>
              <a:gd name="connsiteX36" fmla="*/ 781050 w 906417"/>
              <a:gd name="connsiteY36" fmla="*/ 902510 h 1002522"/>
              <a:gd name="connsiteX37" fmla="*/ 781050 w 906417"/>
              <a:gd name="connsiteY37" fmla="*/ 902510 h 1002522"/>
              <a:gd name="connsiteX38" fmla="*/ 876300 w 906417"/>
              <a:gd name="connsiteY38" fmla="*/ 900128 h 1002522"/>
              <a:gd name="connsiteX39" fmla="*/ 869157 w 906417"/>
              <a:gd name="connsiteY39" fmla="*/ 881078 h 1002522"/>
              <a:gd name="connsiteX40" fmla="*/ 864394 w 906417"/>
              <a:gd name="connsiteY40" fmla="*/ 854885 h 1002522"/>
              <a:gd name="connsiteX41" fmla="*/ 869157 w 906417"/>
              <a:gd name="connsiteY41" fmla="*/ 847741 h 1002522"/>
              <a:gd name="connsiteX42" fmla="*/ 871538 w 906417"/>
              <a:gd name="connsiteY42" fmla="*/ 840597 h 1002522"/>
              <a:gd name="connsiteX43" fmla="*/ 864394 w 906417"/>
              <a:gd name="connsiteY43" fmla="*/ 826310 h 1002522"/>
              <a:gd name="connsiteX44" fmla="*/ 842963 w 906417"/>
              <a:gd name="connsiteY44" fmla="*/ 804878 h 1002522"/>
              <a:gd name="connsiteX45" fmla="*/ 835819 w 906417"/>
              <a:gd name="connsiteY45" fmla="*/ 797735 h 1002522"/>
              <a:gd name="connsiteX46" fmla="*/ 823913 w 906417"/>
              <a:gd name="connsiteY46" fmla="*/ 785828 h 1002522"/>
              <a:gd name="connsiteX47" fmla="*/ 809625 w 906417"/>
              <a:gd name="connsiteY47" fmla="*/ 781066 h 1002522"/>
              <a:gd name="connsiteX48" fmla="*/ 802482 w 906417"/>
              <a:gd name="connsiteY48" fmla="*/ 776303 h 1002522"/>
              <a:gd name="connsiteX49" fmla="*/ 816769 w 906417"/>
              <a:gd name="connsiteY49" fmla="*/ 733441 h 1002522"/>
              <a:gd name="connsiteX50" fmla="*/ 835819 w 906417"/>
              <a:gd name="connsiteY50" fmla="*/ 719153 h 1002522"/>
              <a:gd name="connsiteX51" fmla="*/ 823913 w 906417"/>
              <a:gd name="connsiteY51" fmla="*/ 654860 h 1002522"/>
              <a:gd name="connsiteX52" fmla="*/ 857250 w 906417"/>
              <a:gd name="connsiteY52" fmla="*/ 650097 h 1002522"/>
              <a:gd name="connsiteX53" fmla="*/ 862013 w 906417"/>
              <a:gd name="connsiteY53" fmla="*/ 602472 h 1002522"/>
              <a:gd name="connsiteX54" fmla="*/ 854869 w 906417"/>
              <a:gd name="connsiteY54" fmla="*/ 554847 h 1002522"/>
              <a:gd name="connsiteX55" fmla="*/ 828675 w 906417"/>
              <a:gd name="connsiteY55" fmla="*/ 531035 h 1002522"/>
              <a:gd name="connsiteX56" fmla="*/ 847725 w 906417"/>
              <a:gd name="connsiteY56" fmla="*/ 502460 h 1002522"/>
              <a:gd name="connsiteX57" fmla="*/ 873919 w 906417"/>
              <a:gd name="connsiteY57" fmla="*/ 509603 h 1002522"/>
              <a:gd name="connsiteX58" fmla="*/ 881063 w 906417"/>
              <a:gd name="connsiteY58" fmla="*/ 471503 h 1002522"/>
              <a:gd name="connsiteX59" fmla="*/ 866775 w 906417"/>
              <a:gd name="connsiteY59" fmla="*/ 450072 h 1002522"/>
              <a:gd name="connsiteX60" fmla="*/ 904875 w 906417"/>
              <a:gd name="connsiteY60" fmla="*/ 438166 h 1002522"/>
              <a:gd name="connsiteX61" fmla="*/ 895350 w 906417"/>
              <a:gd name="connsiteY61" fmla="*/ 392922 h 1002522"/>
              <a:gd name="connsiteX62" fmla="*/ 862013 w 906417"/>
              <a:gd name="connsiteY62" fmla="*/ 419116 h 1002522"/>
              <a:gd name="connsiteX63" fmla="*/ 852488 w 906417"/>
              <a:gd name="connsiteY63" fmla="*/ 397685 h 1002522"/>
              <a:gd name="connsiteX64" fmla="*/ 838200 w 906417"/>
              <a:gd name="connsiteY64" fmla="*/ 361966 h 1002522"/>
              <a:gd name="connsiteX65" fmla="*/ 864394 w 906417"/>
              <a:gd name="connsiteY65" fmla="*/ 338153 h 1002522"/>
              <a:gd name="connsiteX66" fmla="*/ 833438 w 906417"/>
              <a:gd name="connsiteY66" fmla="*/ 307197 h 1002522"/>
              <a:gd name="connsiteX67" fmla="*/ 833438 w 906417"/>
              <a:gd name="connsiteY67" fmla="*/ 307197 h 1002522"/>
              <a:gd name="connsiteX68" fmla="*/ 838200 w 906417"/>
              <a:gd name="connsiteY68" fmla="*/ 266716 h 1002522"/>
              <a:gd name="connsiteX69" fmla="*/ 812007 w 906417"/>
              <a:gd name="connsiteY69" fmla="*/ 233378 h 1002522"/>
              <a:gd name="connsiteX70" fmla="*/ 828675 w 906417"/>
              <a:gd name="connsiteY70" fmla="*/ 216710 h 1002522"/>
              <a:gd name="connsiteX71" fmla="*/ 854869 w 906417"/>
              <a:gd name="connsiteY71" fmla="*/ 235760 h 1002522"/>
              <a:gd name="connsiteX72" fmla="*/ 866775 w 906417"/>
              <a:gd name="connsiteY72" fmla="*/ 204803 h 1002522"/>
              <a:gd name="connsiteX73" fmla="*/ 833438 w 906417"/>
              <a:gd name="connsiteY73" fmla="*/ 188135 h 1002522"/>
              <a:gd name="connsiteX74" fmla="*/ 828675 w 906417"/>
              <a:gd name="connsiteY74" fmla="*/ 161941 h 1002522"/>
              <a:gd name="connsiteX75" fmla="*/ 826294 w 906417"/>
              <a:gd name="connsiteY75" fmla="*/ 123841 h 1002522"/>
              <a:gd name="connsiteX76" fmla="*/ 790575 w 906417"/>
              <a:gd name="connsiteY76" fmla="*/ 138128 h 1002522"/>
              <a:gd name="connsiteX77" fmla="*/ 792957 w 906417"/>
              <a:gd name="connsiteY77" fmla="*/ 107172 h 1002522"/>
              <a:gd name="connsiteX78" fmla="*/ 785813 w 906417"/>
              <a:gd name="connsiteY78" fmla="*/ 64310 h 1002522"/>
              <a:gd name="connsiteX79" fmla="*/ 733425 w 906417"/>
              <a:gd name="connsiteY79" fmla="*/ 54785 h 1002522"/>
              <a:gd name="connsiteX80" fmla="*/ 731044 w 906417"/>
              <a:gd name="connsiteY80" fmla="*/ 23828 h 1002522"/>
              <a:gd name="connsiteX81" fmla="*/ 704850 w 906417"/>
              <a:gd name="connsiteY81" fmla="*/ 16 h 1002522"/>
              <a:gd name="connsiteX82" fmla="*/ 640557 w 906417"/>
              <a:gd name="connsiteY82" fmla="*/ 21447 h 1002522"/>
              <a:gd name="connsiteX83" fmla="*/ 604838 w 906417"/>
              <a:gd name="connsiteY83" fmla="*/ 90503 h 1002522"/>
              <a:gd name="connsiteX84" fmla="*/ 519113 w 906417"/>
              <a:gd name="connsiteY84" fmla="*/ 111935 h 1002522"/>
              <a:gd name="connsiteX85" fmla="*/ 423863 w 906417"/>
              <a:gd name="connsiteY85" fmla="*/ 88122 h 1002522"/>
              <a:gd name="connsiteX86" fmla="*/ 340519 w 906417"/>
              <a:gd name="connsiteY86" fmla="*/ 100028 h 1002522"/>
              <a:gd name="connsiteX87" fmla="*/ 326232 w 906417"/>
              <a:gd name="connsiteY87" fmla="*/ 114316 h 1002522"/>
              <a:gd name="connsiteX88" fmla="*/ 292894 w 906417"/>
              <a:gd name="connsiteY88" fmla="*/ 183372 h 1002522"/>
              <a:gd name="connsiteX89" fmla="*/ 273844 w 906417"/>
              <a:gd name="connsiteY89" fmla="*/ 269097 h 1002522"/>
              <a:gd name="connsiteX90" fmla="*/ 233363 w 906417"/>
              <a:gd name="connsiteY90" fmla="*/ 314341 h 1002522"/>
              <a:gd name="connsiteX91" fmla="*/ 190500 w 906417"/>
              <a:gd name="connsiteY91" fmla="*/ 331010 h 1002522"/>
              <a:gd name="connsiteX92" fmla="*/ 190500 w 906417"/>
              <a:gd name="connsiteY92" fmla="*/ 426260 h 1002522"/>
              <a:gd name="connsiteX93" fmla="*/ 150019 w 906417"/>
              <a:gd name="connsiteY93" fmla="*/ 473885 h 1002522"/>
              <a:gd name="connsiteX0" fmla="*/ 150019 w 906417"/>
              <a:gd name="connsiteY0" fmla="*/ 473885 h 1002522"/>
              <a:gd name="connsiteX1" fmla="*/ 100012 w 906417"/>
              <a:gd name="connsiteY1" fmla="*/ 445310 h 1002522"/>
              <a:gd name="connsiteX2" fmla="*/ 54769 w 906417"/>
              <a:gd name="connsiteY2" fmla="*/ 435785 h 1002522"/>
              <a:gd name="connsiteX3" fmla="*/ 45244 w 906417"/>
              <a:gd name="connsiteY3" fmla="*/ 457216 h 1002522"/>
              <a:gd name="connsiteX4" fmla="*/ 4763 w 906417"/>
              <a:gd name="connsiteY4" fmla="*/ 473885 h 1002522"/>
              <a:gd name="connsiteX5" fmla="*/ 0 w 906417"/>
              <a:gd name="connsiteY5" fmla="*/ 511985 h 1002522"/>
              <a:gd name="connsiteX6" fmla="*/ 50007 w 906417"/>
              <a:gd name="connsiteY6" fmla="*/ 585803 h 1002522"/>
              <a:gd name="connsiteX7" fmla="*/ 76200 w 906417"/>
              <a:gd name="connsiteY7" fmla="*/ 557228 h 1002522"/>
              <a:gd name="connsiteX8" fmla="*/ 159545 w 906417"/>
              <a:gd name="connsiteY8" fmla="*/ 566753 h 1002522"/>
              <a:gd name="connsiteX9" fmla="*/ 166688 w 906417"/>
              <a:gd name="connsiteY9" fmla="*/ 607235 h 1002522"/>
              <a:gd name="connsiteX10" fmla="*/ 138113 w 906417"/>
              <a:gd name="connsiteY10" fmla="*/ 623903 h 1002522"/>
              <a:gd name="connsiteX11" fmla="*/ 83344 w 906417"/>
              <a:gd name="connsiteY11" fmla="*/ 633428 h 1002522"/>
              <a:gd name="connsiteX12" fmla="*/ 83344 w 906417"/>
              <a:gd name="connsiteY12" fmla="*/ 662003 h 1002522"/>
              <a:gd name="connsiteX13" fmla="*/ 126207 w 906417"/>
              <a:gd name="connsiteY13" fmla="*/ 733441 h 1002522"/>
              <a:gd name="connsiteX14" fmla="*/ 140494 w 906417"/>
              <a:gd name="connsiteY14" fmla="*/ 821547 h 1002522"/>
              <a:gd name="connsiteX15" fmla="*/ 169069 w 906417"/>
              <a:gd name="connsiteY15" fmla="*/ 819166 h 1002522"/>
              <a:gd name="connsiteX16" fmla="*/ 202407 w 906417"/>
              <a:gd name="connsiteY16" fmla="*/ 859647 h 1002522"/>
              <a:gd name="connsiteX17" fmla="*/ 228600 w 906417"/>
              <a:gd name="connsiteY17" fmla="*/ 869172 h 1002522"/>
              <a:gd name="connsiteX18" fmla="*/ 228600 w 906417"/>
              <a:gd name="connsiteY18" fmla="*/ 926322 h 1002522"/>
              <a:gd name="connsiteX19" fmla="*/ 257175 w 906417"/>
              <a:gd name="connsiteY19" fmla="*/ 985853 h 1002522"/>
              <a:gd name="connsiteX20" fmla="*/ 290513 w 906417"/>
              <a:gd name="connsiteY20" fmla="*/ 990616 h 1002522"/>
              <a:gd name="connsiteX21" fmla="*/ 357188 w 906417"/>
              <a:gd name="connsiteY21" fmla="*/ 1002522 h 1002522"/>
              <a:gd name="connsiteX22" fmla="*/ 366713 w 906417"/>
              <a:gd name="connsiteY22" fmla="*/ 959660 h 1002522"/>
              <a:gd name="connsiteX23" fmla="*/ 414338 w 906417"/>
              <a:gd name="connsiteY23" fmla="*/ 973947 h 1002522"/>
              <a:gd name="connsiteX24" fmla="*/ 454819 w 906417"/>
              <a:gd name="connsiteY24" fmla="*/ 957278 h 1002522"/>
              <a:gd name="connsiteX25" fmla="*/ 511969 w 906417"/>
              <a:gd name="connsiteY25" fmla="*/ 938228 h 1002522"/>
              <a:gd name="connsiteX26" fmla="*/ 535782 w 906417"/>
              <a:gd name="connsiteY26" fmla="*/ 957278 h 1002522"/>
              <a:gd name="connsiteX27" fmla="*/ 619125 w 906417"/>
              <a:gd name="connsiteY27" fmla="*/ 1002522 h 1002522"/>
              <a:gd name="connsiteX28" fmla="*/ 666750 w 906417"/>
              <a:gd name="connsiteY28" fmla="*/ 969185 h 1002522"/>
              <a:gd name="connsiteX29" fmla="*/ 671513 w 906417"/>
              <a:gd name="connsiteY29" fmla="*/ 942991 h 1002522"/>
              <a:gd name="connsiteX30" fmla="*/ 709613 w 906417"/>
              <a:gd name="connsiteY30" fmla="*/ 942991 h 1002522"/>
              <a:gd name="connsiteX31" fmla="*/ 721519 w 906417"/>
              <a:gd name="connsiteY31" fmla="*/ 983472 h 1002522"/>
              <a:gd name="connsiteX32" fmla="*/ 721519 w 906417"/>
              <a:gd name="connsiteY32" fmla="*/ 983472 h 1002522"/>
              <a:gd name="connsiteX33" fmla="*/ 742950 w 906417"/>
              <a:gd name="connsiteY33" fmla="*/ 945372 h 1002522"/>
              <a:gd name="connsiteX34" fmla="*/ 754857 w 906417"/>
              <a:gd name="connsiteY34" fmla="*/ 933466 h 1002522"/>
              <a:gd name="connsiteX35" fmla="*/ 759619 w 906417"/>
              <a:gd name="connsiteY35" fmla="*/ 904891 h 1002522"/>
              <a:gd name="connsiteX36" fmla="*/ 781050 w 906417"/>
              <a:gd name="connsiteY36" fmla="*/ 902510 h 1002522"/>
              <a:gd name="connsiteX37" fmla="*/ 781050 w 906417"/>
              <a:gd name="connsiteY37" fmla="*/ 902510 h 1002522"/>
              <a:gd name="connsiteX38" fmla="*/ 876300 w 906417"/>
              <a:gd name="connsiteY38" fmla="*/ 900128 h 1002522"/>
              <a:gd name="connsiteX39" fmla="*/ 869157 w 906417"/>
              <a:gd name="connsiteY39" fmla="*/ 881078 h 1002522"/>
              <a:gd name="connsiteX40" fmla="*/ 864394 w 906417"/>
              <a:gd name="connsiteY40" fmla="*/ 854885 h 1002522"/>
              <a:gd name="connsiteX41" fmla="*/ 869157 w 906417"/>
              <a:gd name="connsiteY41" fmla="*/ 847741 h 1002522"/>
              <a:gd name="connsiteX42" fmla="*/ 871538 w 906417"/>
              <a:gd name="connsiteY42" fmla="*/ 840597 h 1002522"/>
              <a:gd name="connsiteX43" fmla="*/ 864394 w 906417"/>
              <a:gd name="connsiteY43" fmla="*/ 826310 h 1002522"/>
              <a:gd name="connsiteX44" fmla="*/ 842963 w 906417"/>
              <a:gd name="connsiteY44" fmla="*/ 804878 h 1002522"/>
              <a:gd name="connsiteX45" fmla="*/ 835819 w 906417"/>
              <a:gd name="connsiteY45" fmla="*/ 797735 h 1002522"/>
              <a:gd name="connsiteX46" fmla="*/ 823913 w 906417"/>
              <a:gd name="connsiteY46" fmla="*/ 785828 h 1002522"/>
              <a:gd name="connsiteX47" fmla="*/ 809625 w 906417"/>
              <a:gd name="connsiteY47" fmla="*/ 781066 h 1002522"/>
              <a:gd name="connsiteX48" fmla="*/ 802482 w 906417"/>
              <a:gd name="connsiteY48" fmla="*/ 776303 h 1002522"/>
              <a:gd name="connsiteX49" fmla="*/ 816769 w 906417"/>
              <a:gd name="connsiteY49" fmla="*/ 733441 h 1002522"/>
              <a:gd name="connsiteX50" fmla="*/ 835819 w 906417"/>
              <a:gd name="connsiteY50" fmla="*/ 719153 h 1002522"/>
              <a:gd name="connsiteX51" fmla="*/ 823913 w 906417"/>
              <a:gd name="connsiteY51" fmla="*/ 654860 h 1002522"/>
              <a:gd name="connsiteX52" fmla="*/ 857250 w 906417"/>
              <a:gd name="connsiteY52" fmla="*/ 650097 h 1002522"/>
              <a:gd name="connsiteX53" fmla="*/ 862013 w 906417"/>
              <a:gd name="connsiteY53" fmla="*/ 602472 h 1002522"/>
              <a:gd name="connsiteX54" fmla="*/ 854869 w 906417"/>
              <a:gd name="connsiteY54" fmla="*/ 554847 h 1002522"/>
              <a:gd name="connsiteX55" fmla="*/ 828675 w 906417"/>
              <a:gd name="connsiteY55" fmla="*/ 531035 h 1002522"/>
              <a:gd name="connsiteX56" fmla="*/ 847725 w 906417"/>
              <a:gd name="connsiteY56" fmla="*/ 502460 h 1002522"/>
              <a:gd name="connsiteX57" fmla="*/ 873919 w 906417"/>
              <a:gd name="connsiteY57" fmla="*/ 509603 h 1002522"/>
              <a:gd name="connsiteX58" fmla="*/ 881063 w 906417"/>
              <a:gd name="connsiteY58" fmla="*/ 471503 h 1002522"/>
              <a:gd name="connsiteX59" fmla="*/ 866775 w 906417"/>
              <a:gd name="connsiteY59" fmla="*/ 450072 h 1002522"/>
              <a:gd name="connsiteX60" fmla="*/ 904875 w 906417"/>
              <a:gd name="connsiteY60" fmla="*/ 438166 h 1002522"/>
              <a:gd name="connsiteX61" fmla="*/ 895350 w 906417"/>
              <a:gd name="connsiteY61" fmla="*/ 392922 h 1002522"/>
              <a:gd name="connsiteX62" fmla="*/ 862013 w 906417"/>
              <a:gd name="connsiteY62" fmla="*/ 419116 h 1002522"/>
              <a:gd name="connsiteX63" fmla="*/ 852488 w 906417"/>
              <a:gd name="connsiteY63" fmla="*/ 397685 h 1002522"/>
              <a:gd name="connsiteX64" fmla="*/ 838200 w 906417"/>
              <a:gd name="connsiteY64" fmla="*/ 361966 h 1002522"/>
              <a:gd name="connsiteX65" fmla="*/ 864394 w 906417"/>
              <a:gd name="connsiteY65" fmla="*/ 338153 h 1002522"/>
              <a:gd name="connsiteX66" fmla="*/ 833438 w 906417"/>
              <a:gd name="connsiteY66" fmla="*/ 307197 h 1002522"/>
              <a:gd name="connsiteX67" fmla="*/ 833438 w 906417"/>
              <a:gd name="connsiteY67" fmla="*/ 307197 h 1002522"/>
              <a:gd name="connsiteX68" fmla="*/ 838200 w 906417"/>
              <a:gd name="connsiteY68" fmla="*/ 266716 h 1002522"/>
              <a:gd name="connsiteX69" fmla="*/ 812007 w 906417"/>
              <a:gd name="connsiteY69" fmla="*/ 233378 h 1002522"/>
              <a:gd name="connsiteX70" fmla="*/ 828675 w 906417"/>
              <a:gd name="connsiteY70" fmla="*/ 216710 h 1002522"/>
              <a:gd name="connsiteX71" fmla="*/ 854869 w 906417"/>
              <a:gd name="connsiteY71" fmla="*/ 235760 h 1002522"/>
              <a:gd name="connsiteX72" fmla="*/ 866775 w 906417"/>
              <a:gd name="connsiteY72" fmla="*/ 204803 h 1002522"/>
              <a:gd name="connsiteX73" fmla="*/ 833438 w 906417"/>
              <a:gd name="connsiteY73" fmla="*/ 188135 h 1002522"/>
              <a:gd name="connsiteX74" fmla="*/ 828675 w 906417"/>
              <a:gd name="connsiteY74" fmla="*/ 161941 h 1002522"/>
              <a:gd name="connsiteX75" fmla="*/ 826294 w 906417"/>
              <a:gd name="connsiteY75" fmla="*/ 123841 h 1002522"/>
              <a:gd name="connsiteX76" fmla="*/ 790575 w 906417"/>
              <a:gd name="connsiteY76" fmla="*/ 138128 h 1002522"/>
              <a:gd name="connsiteX77" fmla="*/ 792957 w 906417"/>
              <a:gd name="connsiteY77" fmla="*/ 107172 h 1002522"/>
              <a:gd name="connsiteX78" fmla="*/ 785813 w 906417"/>
              <a:gd name="connsiteY78" fmla="*/ 64310 h 1002522"/>
              <a:gd name="connsiteX79" fmla="*/ 733425 w 906417"/>
              <a:gd name="connsiteY79" fmla="*/ 54785 h 1002522"/>
              <a:gd name="connsiteX80" fmla="*/ 731044 w 906417"/>
              <a:gd name="connsiteY80" fmla="*/ 23828 h 1002522"/>
              <a:gd name="connsiteX81" fmla="*/ 704850 w 906417"/>
              <a:gd name="connsiteY81" fmla="*/ 16 h 1002522"/>
              <a:gd name="connsiteX82" fmla="*/ 640557 w 906417"/>
              <a:gd name="connsiteY82" fmla="*/ 21447 h 1002522"/>
              <a:gd name="connsiteX83" fmla="*/ 604838 w 906417"/>
              <a:gd name="connsiteY83" fmla="*/ 90503 h 1002522"/>
              <a:gd name="connsiteX84" fmla="*/ 519113 w 906417"/>
              <a:gd name="connsiteY84" fmla="*/ 111935 h 1002522"/>
              <a:gd name="connsiteX85" fmla="*/ 423863 w 906417"/>
              <a:gd name="connsiteY85" fmla="*/ 88122 h 1002522"/>
              <a:gd name="connsiteX86" fmla="*/ 340519 w 906417"/>
              <a:gd name="connsiteY86" fmla="*/ 100028 h 1002522"/>
              <a:gd name="connsiteX87" fmla="*/ 326232 w 906417"/>
              <a:gd name="connsiteY87" fmla="*/ 114316 h 1002522"/>
              <a:gd name="connsiteX88" fmla="*/ 292894 w 906417"/>
              <a:gd name="connsiteY88" fmla="*/ 183372 h 1002522"/>
              <a:gd name="connsiteX89" fmla="*/ 273844 w 906417"/>
              <a:gd name="connsiteY89" fmla="*/ 269097 h 1002522"/>
              <a:gd name="connsiteX90" fmla="*/ 233363 w 906417"/>
              <a:gd name="connsiteY90" fmla="*/ 314341 h 1002522"/>
              <a:gd name="connsiteX91" fmla="*/ 190500 w 906417"/>
              <a:gd name="connsiteY91" fmla="*/ 331010 h 1002522"/>
              <a:gd name="connsiteX92" fmla="*/ 190500 w 906417"/>
              <a:gd name="connsiteY92" fmla="*/ 426260 h 1002522"/>
              <a:gd name="connsiteX93" fmla="*/ 150019 w 906417"/>
              <a:gd name="connsiteY93" fmla="*/ 473885 h 1002522"/>
              <a:gd name="connsiteX0" fmla="*/ 150019 w 906417"/>
              <a:gd name="connsiteY0" fmla="*/ 473885 h 1002522"/>
              <a:gd name="connsiteX1" fmla="*/ 100012 w 906417"/>
              <a:gd name="connsiteY1" fmla="*/ 445310 h 1002522"/>
              <a:gd name="connsiteX2" fmla="*/ 54769 w 906417"/>
              <a:gd name="connsiteY2" fmla="*/ 435785 h 1002522"/>
              <a:gd name="connsiteX3" fmla="*/ 45244 w 906417"/>
              <a:gd name="connsiteY3" fmla="*/ 457216 h 1002522"/>
              <a:gd name="connsiteX4" fmla="*/ 4763 w 906417"/>
              <a:gd name="connsiteY4" fmla="*/ 473885 h 1002522"/>
              <a:gd name="connsiteX5" fmla="*/ 0 w 906417"/>
              <a:gd name="connsiteY5" fmla="*/ 511985 h 1002522"/>
              <a:gd name="connsiteX6" fmla="*/ 50007 w 906417"/>
              <a:gd name="connsiteY6" fmla="*/ 585803 h 1002522"/>
              <a:gd name="connsiteX7" fmla="*/ 76200 w 906417"/>
              <a:gd name="connsiteY7" fmla="*/ 557228 h 1002522"/>
              <a:gd name="connsiteX8" fmla="*/ 159545 w 906417"/>
              <a:gd name="connsiteY8" fmla="*/ 566753 h 1002522"/>
              <a:gd name="connsiteX9" fmla="*/ 166688 w 906417"/>
              <a:gd name="connsiteY9" fmla="*/ 607235 h 1002522"/>
              <a:gd name="connsiteX10" fmla="*/ 138113 w 906417"/>
              <a:gd name="connsiteY10" fmla="*/ 623903 h 1002522"/>
              <a:gd name="connsiteX11" fmla="*/ 83344 w 906417"/>
              <a:gd name="connsiteY11" fmla="*/ 633428 h 1002522"/>
              <a:gd name="connsiteX12" fmla="*/ 83344 w 906417"/>
              <a:gd name="connsiteY12" fmla="*/ 662003 h 1002522"/>
              <a:gd name="connsiteX13" fmla="*/ 126207 w 906417"/>
              <a:gd name="connsiteY13" fmla="*/ 733441 h 1002522"/>
              <a:gd name="connsiteX14" fmla="*/ 140494 w 906417"/>
              <a:gd name="connsiteY14" fmla="*/ 821547 h 1002522"/>
              <a:gd name="connsiteX15" fmla="*/ 169069 w 906417"/>
              <a:gd name="connsiteY15" fmla="*/ 819166 h 1002522"/>
              <a:gd name="connsiteX16" fmla="*/ 202407 w 906417"/>
              <a:gd name="connsiteY16" fmla="*/ 859647 h 1002522"/>
              <a:gd name="connsiteX17" fmla="*/ 228600 w 906417"/>
              <a:gd name="connsiteY17" fmla="*/ 869172 h 1002522"/>
              <a:gd name="connsiteX18" fmla="*/ 228600 w 906417"/>
              <a:gd name="connsiteY18" fmla="*/ 926322 h 1002522"/>
              <a:gd name="connsiteX19" fmla="*/ 257175 w 906417"/>
              <a:gd name="connsiteY19" fmla="*/ 985853 h 1002522"/>
              <a:gd name="connsiteX20" fmla="*/ 290513 w 906417"/>
              <a:gd name="connsiteY20" fmla="*/ 990616 h 1002522"/>
              <a:gd name="connsiteX21" fmla="*/ 357188 w 906417"/>
              <a:gd name="connsiteY21" fmla="*/ 1002522 h 1002522"/>
              <a:gd name="connsiteX22" fmla="*/ 366713 w 906417"/>
              <a:gd name="connsiteY22" fmla="*/ 959660 h 1002522"/>
              <a:gd name="connsiteX23" fmla="*/ 414338 w 906417"/>
              <a:gd name="connsiteY23" fmla="*/ 973947 h 1002522"/>
              <a:gd name="connsiteX24" fmla="*/ 454819 w 906417"/>
              <a:gd name="connsiteY24" fmla="*/ 957278 h 1002522"/>
              <a:gd name="connsiteX25" fmla="*/ 511969 w 906417"/>
              <a:gd name="connsiteY25" fmla="*/ 938228 h 1002522"/>
              <a:gd name="connsiteX26" fmla="*/ 535782 w 906417"/>
              <a:gd name="connsiteY26" fmla="*/ 957278 h 1002522"/>
              <a:gd name="connsiteX27" fmla="*/ 619125 w 906417"/>
              <a:gd name="connsiteY27" fmla="*/ 1002522 h 1002522"/>
              <a:gd name="connsiteX28" fmla="*/ 666750 w 906417"/>
              <a:gd name="connsiteY28" fmla="*/ 969185 h 1002522"/>
              <a:gd name="connsiteX29" fmla="*/ 671513 w 906417"/>
              <a:gd name="connsiteY29" fmla="*/ 942991 h 1002522"/>
              <a:gd name="connsiteX30" fmla="*/ 709613 w 906417"/>
              <a:gd name="connsiteY30" fmla="*/ 942991 h 1002522"/>
              <a:gd name="connsiteX31" fmla="*/ 721519 w 906417"/>
              <a:gd name="connsiteY31" fmla="*/ 983472 h 1002522"/>
              <a:gd name="connsiteX32" fmla="*/ 721519 w 906417"/>
              <a:gd name="connsiteY32" fmla="*/ 983472 h 1002522"/>
              <a:gd name="connsiteX33" fmla="*/ 742950 w 906417"/>
              <a:gd name="connsiteY33" fmla="*/ 945372 h 1002522"/>
              <a:gd name="connsiteX34" fmla="*/ 754857 w 906417"/>
              <a:gd name="connsiteY34" fmla="*/ 933466 h 1002522"/>
              <a:gd name="connsiteX35" fmla="*/ 759619 w 906417"/>
              <a:gd name="connsiteY35" fmla="*/ 904891 h 1002522"/>
              <a:gd name="connsiteX36" fmla="*/ 781050 w 906417"/>
              <a:gd name="connsiteY36" fmla="*/ 902510 h 1002522"/>
              <a:gd name="connsiteX37" fmla="*/ 781050 w 906417"/>
              <a:gd name="connsiteY37" fmla="*/ 902510 h 1002522"/>
              <a:gd name="connsiteX38" fmla="*/ 876300 w 906417"/>
              <a:gd name="connsiteY38" fmla="*/ 900128 h 1002522"/>
              <a:gd name="connsiteX39" fmla="*/ 869157 w 906417"/>
              <a:gd name="connsiteY39" fmla="*/ 881078 h 1002522"/>
              <a:gd name="connsiteX40" fmla="*/ 864394 w 906417"/>
              <a:gd name="connsiteY40" fmla="*/ 854885 h 1002522"/>
              <a:gd name="connsiteX41" fmla="*/ 869157 w 906417"/>
              <a:gd name="connsiteY41" fmla="*/ 847741 h 1002522"/>
              <a:gd name="connsiteX42" fmla="*/ 871538 w 906417"/>
              <a:gd name="connsiteY42" fmla="*/ 840597 h 1002522"/>
              <a:gd name="connsiteX43" fmla="*/ 864394 w 906417"/>
              <a:gd name="connsiteY43" fmla="*/ 826310 h 1002522"/>
              <a:gd name="connsiteX44" fmla="*/ 842963 w 906417"/>
              <a:gd name="connsiteY44" fmla="*/ 804878 h 1002522"/>
              <a:gd name="connsiteX45" fmla="*/ 835819 w 906417"/>
              <a:gd name="connsiteY45" fmla="*/ 797735 h 1002522"/>
              <a:gd name="connsiteX46" fmla="*/ 823913 w 906417"/>
              <a:gd name="connsiteY46" fmla="*/ 785828 h 1002522"/>
              <a:gd name="connsiteX47" fmla="*/ 809625 w 906417"/>
              <a:gd name="connsiteY47" fmla="*/ 781066 h 1002522"/>
              <a:gd name="connsiteX48" fmla="*/ 802482 w 906417"/>
              <a:gd name="connsiteY48" fmla="*/ 776303 h 1002522"/>
              <a:gd name="connsiteX49" fmla="*/ 816769 w 906417"/>
              <a:gd name="connsiteY49" fmla="*/ 733441 h 1002522"/>
              <a:gd name="connsiteX50" fmla="*/ 835819 w 906417"/>
              <a:gd name="connsiteY50" fmla="*/ 719153 h 1002522"/>
              <a:gd name="connsiteX51" fmla="*/ 823913 w 906417"/>
              <a:gd name="connsiteY51" fmla="*/ 654860 h 1002522"/>
              <a:gd name="connsiteX52" fmla="*/ 857250 w 906417"/>
              <a:gd name="connsiteY52" fmla="*/ 650097 h 1002522"/>
              <a:gd name="connsiteX53" fmla="*/ 862013 w 906417"/>
              <a:gd name="connsiteY53" fmla="*/ 602472 h 1002522"/>
              <a:gd name="connsiteX54" fmla="*/ 854869 w 906417"/>
              <a:gd name="connsiteY54" fmla="*/ 554847 h 1002522"/>
              <a:gd name="connsiteX55" fmla="*/ 828675 w 906417"/>
              <a:gd name="connsiteY55" fmla="*/ 531035 h 1002522"/>
              <a:gd name="connsiteX56" fmla="*/ 847725 w 906417"/>
              <a:gd name="connsiteY56" fmla="*/ 502460 h 1002522"/>
              <a:gd name="connsiteX57" fmla="*/ 873919 w 906417"/>
              <a:gd name="connsiteY57" fmla="*/ 509603 h 1002522"/>
              <a:gd name="connsiteX58" fmla="*/ 881063 w 906417"/>
              <a:gd name="connsiteY58" fmla="*/ 471503 h 1002522"/>
              <a:gd name="connsiteX59" fmla="*/ 866775 w 906417"/>
              <a:gd name="connsiteY59" fmla="*/ 450072 h 1002522"/>
              <a:gd name="connsiteX60" fmla="*/ 904875 w 906417"/>
              <a:gd name="connsiteY60" fmla="*/ 438166 h 1002522"/>
              <a:gd name="connsiteX61" fmla="*/ 895350 w 906417"/>
              <a:gd name="connsiteY61" fmla="*/ 392922 h 1002522"/>
              <a:gd name="connsiteX62" fmla="*/ 862013 w 906417"/>
              <a:gd name="connsiteY62" fmla="*/ 419116 h 1002522"/>
              <a:gd name="connsiteX63" fmla="*/ 852488 w 906417"/>
              <a:gd name="connsiteY63" fmla="*/ 397685 h 1002522"/>
              <a:gd name="connsiteX64" fmla="*/ 838200 w 906417"/>
              <a:gd name="connsiteY64" fmla="*/ 361966 h 1002522"/>
              <a:gd name="connsiteX65" fmla="*/ 864394 w 906417"/>
              <a:gd name="connsiteY65" fmla="*/ 338153 h 1002522"/>
              <a:gd name="connsiteX66" fmla="*/ 833438 w 906417"/>
              <a:gd name="connsiteY66" fmla="*/ 307197 h 1002522"/>
              <a:gd name="connsiteX67" fmla="*/ 833438 w 906417"/>
              <a:gd name="connsiteY67" fmla="*/ 307197 h 1002522"/>
              <a:gd name="connsiteX68" fmla="*/ 838200 w 906417"/>
              <a:gd name="connsiteY68" fmla="*/ 266716 h 1002522"/>
              <a:gd name="connsiteX69" fmla="*/ 812007 w 906417"/>
              <a:gd name="connsiteY69" fmla="*/ 233378 h 1002522"/>
              <a:gd name="connsiteX70" fmla="*/ 828675 w 906417"/>
              <a:gd name="connsiteY70" fmla="*/ 216710 h 1002522"/>
              <a:gd name="connsiteX71" fmla="*/ 854869 w 906417"/>
              <a:gd name="connsiteY71" fmla="*/ 235760 h 1002522"/>
              <a:gd name="connsiteX72" fmla="*/ 866775 w 906417"/>
              <a:gd name="connsiteY72" fmla="*/ 204803 h 1002522"/>
              <a:gd name="connsiteX73" fmla="*/ 833438 w 906417"/>
              <a:gd name="connsiteY73" fmla="*/ 188135 h 1002522"/>
              <a:gd name="connsiteX74" fmla="*/ 828675 w 906417"/>
              <a:gd name="connsiteY74" fmla="*/ 161941 h 1002522"/>
              <a:gd name="connsiteX75" fmla="*/ 826294 w 906417"/>
              <a:gd name="connsiteY75" fmla="*/ 123841 h 1002522"/>
              <a:gd name="connsiteX76" fmla="*/ 790575 w 906417"/>
              <a:gd name="connsiteY76" fmla="*/ 138128 h 1002522"/>
              <a:gd name="connsiteX77" fmla="*/ 792957 w 906417"/>
              <a:gd name="connsiteY77" fmla="*/ 107172 h 1002522"/>
              <a:gd name="connsiteX78" fmla="*/ 785813 w 906417"/>
              <a:gd name="connsiteY78" fmla="*/ 64310 h 1002522"/>
              <a:gd name="connsiteX79" fmla="*/ 733425 w 906417"/>
              <a:gd name="connsiteY79" fmla="*/ 54785 h 1002522"/>
              <a:gd name="connsiteX80" fmla="*/ 731044 w 906417"/>
              <a:gd name="connsiteY80" fmla="*/ 23828 h 1002522"/>
              <a:gd name="connsiteX81" fmla="*/ 704850 w 906417"/>
              <a:gd name="connsiteY81" fmla="*/ 16 h 1002522"/>
              <a:gd name="connsiteX82" fmla="*/ 640557 w 906417"/>
              <a:gd name="connsiteY82" fmla="*/ 21447 h 1002522"/>
              <a:gd name="connsiteX83" fmla="*/ 604838 w 906417"/>
              <a:gd name="connsiteY83" fmla="*/ 90503 h 1002522"/>
              <a:gd name="connsiteX84" fmla="*/ 519113 w 906417"/>
              <a:gd name="connsiteY84" fmla="*/ 111935 h 1002522"/>
              <a:gd name="connsiteX85" fmla="*/ 423863 w 906417"/>
              <a:gd name="connsiteY85" fmla="*/ 88122 h 1002522"/>
              <a:gd name="connsiteX86" fmla="*/ 340519 w 906417"/>
              <a:gd name="connsiteY86" fmla="*/ 100028 h 1002522"/>
              <a:gd name="connsiteX87" fmla="*/ 326232 w 906417"/>
              <a:gd name="connsiteY87" fmla="*/ 114316 h 1002522"/>
              <a:gd name="connsiteX88" fmla="*/ 292894 w 906417"/>
              <a:gd name="connsiteY88" fmla="*/ 183372 h 1002522"/>
              <a:gd name="connsiteX89" fmla="*/ 273844 w 906417"/>
              <a:gd name="connsiteY89" fmla="*/ 269097 h 1002522"/>
              <a:gd name="connsiteX90" fmla="*/ 233363 w 906417"/>
              <a:gd name="connsiteY90" fmla="*/ 314341 h 1002522"/>
              <a:gd name="connsiteX91" fmla="*/ 190500 w 906417"/>
              <a:gd name="connsiteY91" fmla="*/ 331010 h 1002522"/>
              <a:gd name="connsiteX92" fmla="*/ 190500 w 906417"/>
              <a:gd name="connsiteY92" fmla="*/ 426260 h 1002522"/>
              <a:gd name="connsiteX93" fmla="*/ 150019 w 906417"/>
              <a:gd name="connsiteY93" fmla="*/ 473885 h 1002522"/>
              <a:gd name="connsiteX0" fmla="*/ 150019 w 906417"/>
              <a:gd name="connsiteY0" fmla="*/ 473885 h 1002522"/>
              <a:gd name="connsiteX1" fmla="*/ 100012 w 906417"/>
              <a:gd name="connsiteY1" fmla="*/ 445310 h 1002522"/>
              <a:gd name="connsiteX2" fmla="*/ 54769 w 906417"/>
              <a:gd name="connsiteY2" fmla="*/ 435785 h 1002522"/>
              <a:gd name="connsiteX3" fmla="*/ 45244 w 906417"/>
              <a:gd name="connsiteY3" fmla="*/ 457216 h 1002522"/>
              <a:gd name="connsiteX4" fmla="*/ 4763 w 906417"/>
              <a:gd name="connsiteY4" fmla="*/ 473885 h 1002522"/>
              <a:gd name="connsiteX5" fmla="*/ 0 w 906417"/>
              <a:gd name="connsiteY5" fmla="*/ 511985 h 1002522"/>
              <a:gd name="connsiteX6" fmla="*/ 50007 w 906417"/>
              <a:gd name="connsiteY6" fmla="*/ 585803 h 1002522"/>
              <a:gd name="connsiteX7" fmla="*/ 76200 w 906417"/>
              <a:gd name="connsiteY7" fmla="*/ 557228 h 1002522"/>
              <a:gd name="connsiteX8" fmla="*/ 159545 w 906417"/>
              <a:gd name="connsiteY8" fmla="*/ 566753 h 1002522"/>
              <a:gd name="connsiteX9" fmla="*/ 166688 w 906417"/>
              <a:gd name="connsiteY9" fmla="*/ 607235 h 1002522"/>
              <a:gd name="connsiteX10" fmla="*/ 138113 w 906417"/>
              <a:gd name="connsiteY10" fmla="*/ 623903 h 1002522"/>
              <a:gd name="connsiteX11" fmla="*/ 83344 w 906417"/>
              <a:gd name="connsiteY11" fmla="*/ 633428 h 1002522"/>
              <a:gd name="connsiteX12" fmla="*/ 83344 w 906417"/>
              <a:gd name="connsiteY12" fmla="*/ 662003 h 1002522"/>
              <a:gd name="connsiteX13" fmla="*/ 126207 w 906417"/>
              <a:gd name="connsiteY13" fmla="*/ 733441 h 1002522"/>
              <a:gd name="connsiteX14" fmla="*/ 140494 w 906417"/>
              <a:gd name="connsiteY14" fmla="*/ 821547 h 1002522"/>
              <a:gd name="connsiteX15" fmla="*/ 169069 w 906417"/>
              <a:gd name="connsiteY15" fmla="*/ 819166 h 1002522"/>
              <a:gd name="connsiteX16" fmla="*/ 202407 w 906417"/>
              <a:gd name="connsiteY16" fmla="*/ 859647 h 1002522"/>
              <a:gd name="connsiteX17" fmla="*/ 228600 w 906417"/>
              <a:gd name="connsiteY17" fmla="*/ 869172 h 1002522"/>
              <a:gd name="connsiteX18" fmla="*/ 228600 w 906417"/>
              <a:gd name="connsiteY18" fmla="*/ 926322 h 1002522"/>
              <a:gd name="connsiteX19" fmla="*/ 257175 w 906417"/>
              <a:gd name="connsiteY19" fmla="*/ 985853 h 1002522"/>
              <a:gd name="connsiteX20" fmla="*/ 290513 w 906417"/>
              <a:gd name="connsiteY20" fmla="*/ 990616 h 1002522"/>
              <a:gd name="connsiteX21" fmla="*/ 357188 w 906417"/>
              <a:gd name="connsiteY21" fmla="*/ 1002522 h 1002522"/>
              <a:gd name="connsiteX22" fmla="*/ 366713 w 906417"/>
              <a:gd name="connsiteY22" fmla="*/ 959660 h 1002522"/>
              <a:gd name="connsiteX23" fmla="*/ 414338 w 906417"/>
              <a:gd name="connsiteY23" fmla="*/ 973947 h 1002522"/>
              <a:gd name="connsiteX24" fmla="*/ 454819 w 906417"/>
              <a:gd name="connsiteY24" fmla="*/ 957278 h 1002522"/>
              <a:gd name="connsiteX25" fmla="*/ 511969 w 906417"/>
              <a:gd name="connsiteY25" fmla="*/ 938228 h 1002522"/>
              <a:gd name="connsiteX26" fmla="*/ 535782 w 906417"/>
              <a:gd name="connsiteY26" fmla="*/ 957278 h 1002522"/>
              <a:gd name="connsiteX27" fmla="*/ 619125 w 906417"/>
              <a:gd name="connsiteY27" fmla="*/ 1002522 h 1002522"/>
              <a:gd name="connsiteX28" fmla="*/ 666750 w 906417"/>
              <a:gd name="connsiteY28" fmla="*/ 969185 h 1002522"/>
              <a:gd name="connsiteX29" fmla="*/ 671513 w 906417"/>
              <a:gd name="connsiteY29" fmla="*/ 942991 h 1002522"/>
              <a:gd name="connsiteX30" fmla="*/ 709613 w 906417"/>
              <a:gd name="connsiteY30" fmla="*/ 942991 h 1002522"/>
              <a:gd name="connsiteX31" fmla="*/ 721519 w 906417"/>
              <a:gd name="connsiteY31" fmla="*/ 983472 h 1002522"/>
              <a:gd name="connsiteX32" fmla="*/ 721519 w 906417"/>
              <a:gd name="connsiteY32" fmla="*/ 983472 h 1002522"/>
              <a:gd name="connsiteX33" fmla="*/ 742950 w 906417"/>
              <a:gd name="connsiteY33" fmla="*/ 945372 h 1002522"/>
              <a:gd name="connsiteX34" fmla="*/ 754857 w 906417"/>
              <a:gd name="connsiteY34" fmla="*/ 933466 h 1002522"/>
              <a:gd name="connsiteX35" fmla="*/ 759619 w 906417"/>
              <a:gd name="connsiteY35" fmla="*/ 904891 h 1002522"/>
              <a:gd name="connsiteX36" fmla="*/ 781050 w 906417"/>
              <a:gd name="connsiteY36" fmla="*/ 902510 h 1002522"/>
              <a:gd name="connsiteX37" fmla="*/ 781050 w 906417"/>
              <a:gd name="connsiteY37" fmla="*/ 902510 h 1002522"/>
              <a:gd name="connsiteX38" fmla="*/ 876300 w 906417"/>
              <a:gd name="connsiteY38" fmla="*/ 900128 h 1002522"/>
              <a:gd name="connsiteX39" fmla="*/ 869157 w 906417"/>
              <a:gd name="connsiteY39" fmla="*/ 881078 h 1002522"/>
              <a:gd name="connsiteX40" fmla="*/ 864394 w 906417"/>
              <a:gd name="connsiteY40" fmla="*/ 854885 h 1002522"/>
              <a:gd name="connsiteX41" fmla="*/ 869157 w 906417"/>
              <a:gd name="connsiteY41" fmla="*/ 847741 h 1002522"/>
              <a:gd name="connsiteX42" fmla="*/ 871538 w 906417"/>
              <a:gd name="connsiteY42" fmla="*/ 840597 h 1002522"/>
              <a:gd name="connsiteX43" fmla="*/ 864394 w 906417"/>
              <a:gd name="connsiteY43" fmla="*/ 826310 h 1002522"/>
              <a:gd name="connsiteX44" fmla="*/ 842963 w 906417"/>
              <a:gd name="connsiteY44" fmla="*/ 804878 h 1002522"/>
              <a:gd name="connsiteX45" fmla="*/ 835819 w 906417"/>
              <a:gd name="connsiteY45" fmla="*/ 797735 h 1002522"/>
              <a:gd name="connsiteX46" fmla="*/ 823913 w 906417"/>
              <a:gd name="connsiteY46" fmla="*/ 785828 h 1002522"/>
              <a:gd name="connsiteX47" fmla="*/ 809625 w 906417"/>
              <a:gd name="connsiteY47" fmla="*/ 781066 h 1002522"/>
              <a:gd name="connsiteX48" fmla="*/ 802482 w 906417"/>
              <a:gd name="connsiteY48" fmla="*/ 776303 h 1002522"/>
              <a:gd name="connsiteX49" fmla="*/ 816769 w 906417"/>
              <a:gd name="connsiteY49" fmla="*/ 733441 h 1002522"/>
              <a:gd name="connsiteX50" fmla="*/ 835819 w 906417"/>
              <a:gd name="connsiteY50" fmla="*/ 719153 h 1002522"/>
              <a:gd name="connsiteX51" fmla="*/ 823913 w 906417"/>
              <a:gd name="connsiteY51" fmla="*/ 654860 h 1002522"/>
              <a:gd name="connsiteX52" fmla="*/ 857250 w 906417"/>
              <a:gd name="connsiteY52" fmla="*/ 650097 h 1002522"/>
              <a:gd name="connsiteX53" fmla="*/ 862013 w 906417"/>
              <a:gd name="connsiteY53" fmla="*/ 602472 h 1002522"/>
              <a:gd name="connsiteX54" fmla="*/ 854869 w 906417"/>
              <a:gd name="connsiteY54" fmla="*/ 554847 h 1002522"/>
              <a:gd name="connsiteX55" fmla="*/ 828675 w 906417"/>
              <a:gd name="connsiteY55" fmla="*/ 531035 h 1002522"/>
              <a:gd name="connsiteX56" fmla="*/ 847725 w 906417"/>
              <a:gd name="connsiteY56" fmla="*/ 502460 h 1002522"/>
              <a:gd name="connsiteX57" fmla="*/ 873919 w 906417"/>
              <a:gd name="connsiteY57" fmla="*/ 509603 h 1002522"/>
              <a:gd name="connsiteX58" fmla="*/ 881063 w 906417"/>
              <a:gd name="connsiteY58" fmla="*/ 471503 h 1002522"/>
              <a:gd name="connsiteX59" fmla="*/ 866775 w 906417"/>
              <a:gd name="connsiteY59" fmla="*/ 450072 h 1002522"/>
              <a:gd name="connsiteX60" fmla="*/ 904875 w 906417"/>
              <a:gd name="connsiteY60" fmla="*/ 438166 h 1002522"/>
              <a:gd name="connsiteX61" fmla="*/ 895350 w 906417"/>
              <a:gd name="connsiteY61" fmla="*/ 392922 h 1002522"/>
              <a:gd name="connsiteX62" fmla="*/ 862013 w 906417"/>
              <a:gd name="connsiteY62" fmla="*/ 419116 h 1002522"/>
              <a:gd name="connsiteX63" fmla="*/ 852488 w 906417"/>
              <a:gd name="connsiteY63" fmla="*/ 397685 h 1002522"/>
              <a:gd name="connsiteX64" fmla="*/ 838200 w 906417"/>
              <a:gd name="connsiteY64" fmla="*/ 361966 h 1002522"/>
              <a:gd name="connsiteX65" fmla="*/ 864394 w 906417"/>
              <a:gd name="connsiteY65" fmla="*/ 338153 h 1002522"/>
              <a:gd name="connsiteX66" fmla="*/ 833438 w 906417"/>
              <a:gd name="connsiteY66" fmla="*/ 307197 h 1002522"/>
              <a:gd name="connsiteX67" fmla="*/ 833438 w 906417"/>
              <a:gd name="connsiteY67" fmla="*/ 307197 h 1002522"/>
              <a:gd name="connsiteX68" fmla="*/ 838200 w 906417"/>
              <a:gd name="connsiteY68" fmla="*/ 266716 h 1002522"/>
              <a:gd name="connsiteX69" fmla="*/ 812007 w 906417"/>
              <a:gd name="connsiteY69" fmla="*/ 233378 h 1002522"/>
              <a:gd name="connsiteX70" fmla="*/ 828675 w 906417"/>
              <a:gd name="connsiteY70" fmla="*/ 216710 h 1002522"/>
              <a:gd name="connsiteX71" fmla="*/ 854869 w 906417"/>
              <a:gd name="connsiteY71" fmla="*/ 235760 h 1002522"/>
              <a:gd name="connsiteX72" fmla="*/ 866775 w 906417"/>
              <a:gd name="connsiteY72" fmla="*/ 204803 h 1002522"/>
              <a:gd name="connsiteX73" fmla="*/ 833438 w 906417"/>
              <a:gd name="connsiteY73" fmla="*/ 188135 h 1002522"/>
              <a:gd name="connsiteX74" fmla="*/ 828675 w 906417"/>
              <a:gd name="connsiteY74" fmla="*/ 161941 h 1002522"/>
              <a:gd name="connsiteX75" fmla="*/ 826294 w 906417"/>
              <a:gd name="connsiteY75" fmla="*/ 123841 h 1002522"/>
              <a:gd name="connsiteX76" fmla="*/ 790575 w 906417"/>
              <a:gd name="connsiteY76" fmla="*/ 138128 h 1002522"/>
              <a:gd name="connsiteX77" fmla="*/ 792957 w 906417"/>
              <a:gd name="connsiteY77" fmla="*/ 107172 h 1002522"/>
              <a:gd name="connsiteX78" fmla="*/ 785813 w 906417"/>
              <a:gd name="connsiteY78" fmla="*/ 64310 h 1002522"/>
              <a:gd name="connsiteX79" fmla="*/ 733425 w 906417"/>
              <a:gd name="connsiteY79" fmla="*/ 54785 h 1002522"/>
              <a:gd name="connsiteX80" fmla="*/ 731044 w 906417"/>
              <a:gd name="connsiteY80" fmla="*/ 23828 h 1002522"/>
              <a:gd name="connsiteX81" fmla="*/ 704850 w 906417"/>
              <a:gd name="connsiteY81" fmla="*/ 16 h 1002522"/>
              <a:gd name="connsiteX82" fmla="*/ 640557 w 906417"/>
              <a:gd name="connsiteY82" fmla="*/ 21447 h 1002522"/>
              <a:gd name="connsiteX83" fmla="*/ 604838 w 906417"/>
              <a:gd name="connsiteY83" fmla="*/ 90503 h 1002522"/>
              <a:gd name="connsiteX84" fmla="*/ 519113 w 906417"/>
              <a:gd name="connsiteY84" fmla="*/ 111935 h 1002522"/>
              <a:gd name="connsiteX85" fmla="*/ 423863 w 906417"/>
              <a:gd name="connsiteY85" fmla="*/ 88122 h 1002522"/>
              <a:gd name="connsiteX86" fmla="*/ 340519 w 906417"/>
              <a:gd name="connsiteY86" fmla="*/ 100028 h 1002522"/>
              <a:gd name="connsiteX87" fmla="*/ 326232 w 906417"/>
              <a:gd name="connsiteY87" fmla="*/ 114316 h 1002522"/>
              <a:gd name="connsiteX88" fmla="*/ 292894 w 906417"/>
              <a:gd name="connsiteY88" fmla="*/ 183372 h 1002522"/>
              <a:gd name="connsiteX89" fmla="*/ 273844 w 906417"/>
              <a:gd name="connsiteY89" fmla="*/ 269097 h 1002522"/>
              <a:gd name="connsiteX90" fmla="*/ 233363 w 906417"/>
              <a:gd name="connsiteY90" fmla="*/ 314341 h 1002522"/>
              <a:gd name="connsiteX91" fmla="*/ 190500 w 906417"/>
              <a:gd name="connsiteY91" fmla="*/ 331010 h 1002522"/>
              <a:gd name="connsiteX92" fmla="*/ 190500 w 906417"/>
              <a:gd name="connsiteY92" fmla="*/ 426260 h 1002522"/>
              <a:gd name="connsiteX93" fmla="*/ 150019 w 906417"/>
              <a:gd name="connsiteY93" fmla="*/ 473885 h 1002522"/>
              <a:gd name="connsiteX0" fmla="*/ 150019 w 906417"/>
              <a:gd name="connsiteY0" fmla="*/ 473885 h 1002522"/>
              <a:gd name="connsiteX1" fmla="*/ 100012 w 906417"/>
              <a:gd name="connsiteY1" fmla="*/ 445310 h 1002522"/>
              <a:gd name="connsiteX2" fmla="*/ 54769 w 906417"/>
              <a:gd name="connsiteY2" fmla="*/ 435785 h 1002522"/>
              <a:gd name="connsiteX3" fmla="*/ 45244 w 906417"/>
              <a:gd name="connsiteY3" fmla="*/ 457216 h 1002522"/>
              <a:gd name="connsiteX4" fmla="*/ 4763 w 906417"/>
              <a:gd name="connsiteY4" fmla="*/ 473885 h 1002522"/>
              <a:gd name="connsiteX5" fmla="*/ 0 w 906417"/>
              <a:gd name="connsiteY5" fmla="*/ 511985 h 1002522"/>
              <a:gd name="connsiteX6" fmla="*/ 50007 w 906417"/>
              <a:gd name="connsiteY6" fmla="*/ 585803 h 1002522"/>
              <a:gd name="connsiteX7" fmla="*/ 76200 w 906417"/>
              <a:gd name="connsiteY7" fmla="*/ 557228 h 1002522"/>
              <a:gd name="connsiteX8" fmla="*/ 159545 w 906417"/>
              <a:gd name="connsiteY8" fmla="*/ 566753 h 1002522"/>
              <a:gd name="connsiteX9" fmla="*/ 166688 w 906417"/>
              <a:gd name="connsiteY9" fmla="*/ 607235 h 1002522"/>
              <a:gd name="connsiteX10" fmla="*/ 138113 w 906417"/>
              <a:gd name="connsiteY10" fmla="*/ 623903 h 1002522"/>
              <a:gd name="connsiteX11" fmla="*/ 83344 w 906417"/>
              <a:gd name="connsiteY11" fmla="*/ 633428 h 1002522"/>
              <a:gd name="connsiteX12" fmla="*/ 83344 w 906417"/>
              <a:gd name="connsiteY12" fmla="*/ 662003 h 1002522"/>
              <a:gd name="connsiteX13" fmla="*/ 126207 w 906417"/>
              <a:gd name="connsiteY13" fmla="*/ 733441 h 1002522"/>
              <a:gd name="connsiteX14" fmla="*/ 140494 w 906417"/>
              <a:gd name="connsiteY14" fmla="*/ 821547 h 1002522"/>
              <a:gd name="connsiteX15" fmla="*/ 169069 w 906417"/>
              <a:gd name="connsiteY15" fmla="*/ 819166 h 1002522"/>
              <a:gd name="connsiteX16" fmla="*/ 202407 w 906417"/>
              <a:gd name="connsiteY16" fmla="*/ 859647 h 1002522"/>
              <a:gd name="connsiteX17" fmla="*/ 228600 w 906417"/>
              <a:gd name="connsiteY17" fmla="*/ 869172 h 1002522"/>
              <a:gd name="connsiteX18" fmla="*/ 228600 w 906417"/>
              <a:gd name="connsiteY18" fmla="*/ 926322 h 1002522"/>
              <a:gd name="connsiteX19" fmla="*/ 257175 w 906417"/>
              <a:gd name="connsiteY19" fmla="*/ 985853 h 1002522"/>
              <a:gd name="connsiteX20" fmla="*/ 290513 w 906417"/>
              <a:gd name="connsiteY20" fmla="*/ 990616 h 1002522"/>
              <a:gd name="connsiteX21" fmla="*/ 357188 w 906417"/>
              <a:gd name="connsiteY21" fmla="*/ 1002522 h 1002522"/>
              <a:gd name="connsiteX22" fmla="*/ 366713 w 906417"/>
              <a:gd name="connsiteY22" fmla="*/ 959660 h 1002522"/>
              <a:gd name="connsiteX23" fmla="*/ 414338 w 906417"/>
              <a:gd name="connsiteY23" fmla="*/ 973947 h 1002522"/>
              <a:gd name="connsiteX24" fmla="*/ 454819 w 906417"/>
              <a:gd name="connsiteY24" fmla="*/ 957278 h 1002522"/>
              <a:gd name="connsiteX25" fmla="*/ 511969 w 906417"/>
              <a:gd name="connsiteY25" fmla="*/ 938228 h 1002522"/>
              <a:gd name="connsiteX26" fmla="*/ 535782 w 906417"/>
              <a:gd name="connsiteY26" fmla="*/ 957278 h 1002522"/>
              <a:gd name="connsiteX27" fmla="*/ 619125 w 906417"/>
              <a:gd name="connsiteY27" fmla="*/ 1002522 h 1002522"/>
              <a:gd name="connsiteX28" fmla="*/ 666750 w 906417"/>
              <a:gd name="connsiteY28" fmla="*/ 969185 h 1002522"/>
              <a:gd name="connsiteX29" fmla="*/ 671513 w 906417"/>
              <a:gd name="connsiteY29" fmla="*/ 942991 h 1002522"/>
              <a:gd name="connsiteX30" fmla="*/ 709613 w 906417"/>
              <a:gd name="connsiteY30" fmla="*/ 942991 h 1002522"/>
              <a:gd name="connsiteX31" fmla="*/ 721519 w 906417"/>
              <a:gd name="connsiteY31" fmla="*/ 983472 h 1002522"/>
              <a:gd name="connsiteX32" fmla="*/ 721519 w 906417"/>
              <a:gd name="connsiteY32" fmla="*/ 983472 h 1002522"/>
              <a:gd name="connsiteX33" fmla="*/ 742950 w 906417"/>
              <a:gd name="connsiteY33" fmla="*/ 945372 h 1002522"/>
              <a:gd name="connsiteX34" fmla="*/ 754857 w 906417"/>
              <a:gd name="connsiteY34" fmla="*/ 933466 h 1002522"/>
              <a:gd name="connsiteX35" fmla="*/ 759619 w 906417"/>
              <a:gd name="connsiteY35" fmla="*/ 904891 h 1002522"/>
              <a:gd name="connsiteX36" fmla="*/ 781050 w 906417"/>
              <a:gd name="connsiteY36" fmla="*/ 902510 h 1002522"/>
              <a:gd name="connsiteX37" fmla="*/ 781050 w 906417"/>
              <a:gd name="connsiteY37" fmla="*/ 902510 h 1002522"/>
              <a:gd name="connsiteX38" fmla="*/ 876300 w 906417"/>
              <a:gd name="connsiteY38" fmla="*/ 900128 h 1002522"/>
              <a:gd name="connsiteX39" fmla="*/ 869157 w 906417"/>
              <a:gd name="connsiteY39" fmla="*/ 881078 h 1002522"/>
              <a:gd name="connsiteX40" fmla="*/ 864394 w 906417"/>
              <a:gd name="connsiteY40" fmla="*/ 854885 h 1002522"/>
              <a:gd name="connsiteX41" fmla="*/ 869157 w 906417"/>
              <a:gd name="connsiteY41" fmla="*/ 847741 h 1002522"/>
              <a:gd name="connsiteX42" fmla="*/ 871538 w 906417"/>
              <a:gd name="connsiteY42" fmla="*/ 840597 h 1002522"/>
              <a:gd name="connsiteX43" fmla="*/ 864394 w 906417"/>
              <a:gd name="connsiteY43" fmla="*/ 826310 h 1002522"/>
              <a:gd name="connsiteX44" fmla="*/ 842963 w 906417"/>
              <a:gd name="connsiteY44" fmla="*/ 804878 h 1002522"/>
              <a:gd name="connsiteX45" fmla="*/ 835819 w 906417"/>
              <a:gd name="connsiteY45" fmla="*/ 797735 h 1002522"/>
              <a:gd name="connsiteX46" fmla="*/ 823913 w 906417"/>
              <a:gd name="connsiteY46" fmla="*/ 785828 h 1002522"/>
              <a:gd name="connsiteX47" fmla="*/ 809625 w 906417"/>
              <a:gd name="connsiteY47" fmla="*/ 781066 h 1002522"/>
              <a:gd name="connsiteX48" fmla="*/ 802482 w 906417"/>
              <a:gd name="connsiteY48" fmla="*/ 776303 h 1002522"/>
              <a:gd name="connsiteX49" fmla="*/ 816769 w 906417"/>
              <a:gd name="connsiteY49" fmla="*/ 733441 h 1002522"/>
              <a:gd name="connsiteX50" fmla="*/ 835819 w 906417"/>
              <a:gd name="connsiteY50" fmla="*/ 719153 h 1002522"/>
              <a:gd name="connsiteX51" fmla="*/ 823913 w 906417"/>
              <a:gd name="connsiteY51" fmla="*/ 654860 h 1002522"/>
              <a:gd name="connsiteX52" fmla="*/ 857250 w 906417"/>
              <a:gd name="connsiteY52" fmla="*/ 650097 h 1002522"/>
              <a:gd name="connsiteX53" fmla="*/ 862013 w 906417"/>
              <a:gd name="connsiteY53" fmla="*/ 602472 h 1002522"/>
              <a:gd name="connsiteX54" fmla="*/ 854869 w 906417"/>
              <a:gd name="connsiteY54" fmla="*/ 554847 h 1002522"/>
              <a:gd name="connsiteX55" fmla="*/ 828675 w 906417"/>
              <a:gd name="connsiteY55" fmla="*/ 531035 h 1002522"/>
              <a:gd name="connsiteX56" fmla="*/ 847725 w 906417"/>
              <a:gd name="connsiteY56" fmla="*/ 502460 h 1002522"/>
              <a:gd name="connsiteX57" fmla="*/ 873919 w 906417"/>
              <a:gd name="connsiteY57" fmla="*/ 509603 h 1002522"/>
              <a:gd name="connsiteX58" fmla="*/ 881063 w 906417"/>
              <a:gd name="connsiteY58" fmla="*/ 471503 h 1002522"/>
              <a:gd name="connsiteX59" fmla="*/ 866775 w 906417"/>
              <a:gd name="connsiteY59" fmla="*/ 450072 h 1002522"/>
              <a:gd name="connsiteX60" fmla="*/ 904875 w 906417"/>
              <a:gd name="connsiteY60" fmla="*/ 438166 h 1002522"/>
              <a:gd name="connsiteX61" fmla="*/ 895350 w 906417"/>
              <a:gd name="connsiteY61" fmla="*/ 392922 h 1002522"/>
              <a:gd name="connsiteX62" fmla="*/ 862013 w 906417"/>
              <a:gd name="connsiteY62" fmla="*/ 419116 h 1002522"/>
              <a:gd name="connsiteX63" fmla="*/ 852488 w 906417"/>
              <a:gd name="connsiteY63" fmla="*/ 397685 h 1002522"/>
              <a:gd name="connsiteX64" fmla="*/ 838200 w 906417"/>
              <a:gd name="connsiteY64" fmla="*/ 361966 h 1002522"/>
              <a:gd name="connsiteX65" fmla="*/ 864394 w 906417"/>
              <a:gd name="connsiteY65" fmla="*/ 338153 h 1002522"/>
              <a:gd name="connsiteX66" fmla="*/ 833438 w 906417"/>
              <a:gd name="connsiteY66" fmla="*/ 307197 h 1002522"/>
              <a:gd name="connsiteX67" fmla="*/ 833438 w 906417"/>
              <a:gd name="connsiteY67" fmla="*/ 307197 h 1002522"/>
              <a:gd name="connsiteX68" fmla="*/ 838200 w 906417"/>
              <a:gd name="connsiteY68" fmla="*/ 266716 h 1002522"/>
              <a:gd name="connsiteX69" fmla="*/ 812007 w 906417"/>
              <a:gd name="connsiteY69" fmla="*/ 233378 h 1002522"/>
              <a:gd name="connsiteX70" fmla="*/ 828675 w 906417"/>
              <a:gd name="connsiteY70" fmla="*/ 216710 h 1002522"/>
              <a:gd name="connsiteX71" fmla="*/ 854869 w 906417"/>
              <a:gd name="connsiteY71" fmla="*/ 235760 h 1002522"/>
              <a:gd name="connsiteX72" fmla="*/ 866775 w 906417"/>
              <a:gd name="connsiteY72" fmla="*/ 204803 h 1002522"/>
              <a:gd name="connsiteX73" fmla="*/ 833438 w 906417"/>
              <a:gd name="connsiteY73" fmla="*/ 188135 h 1002522"/>
              <a:gd name="connsiteX74" fmla="*/ 828675 w 906417"/>
              <a:gd name="connsiteY74" fmla="*/ 161941 h 1002522"/>
              <a:gd name="connsiteX75" fmla="*/ 826294 w 906417"/>
              <a:gd name="connsiteY75" fmla="*/ 123841 h 1002522"/>
              <a:gd name="connsiteX76" fmla="*/ 790575 w 906417"/>
              <a:gd name="connsiteY76" fmla="*/ 138128 h 1002522"/>
              <a:gd name="connsiteX77" fmla="*/ 792957 w 906417"/>
              <a:gd name="connsiteY77" fmla="*/ 107172 h 1002522"/>
              <a:gd name="connsiteX78" fmla="*/ 785813 w 906417"/>
              <a:gd name="connsiteY78" fmla="*/ 64310 h 1002522"/>
              <a:gd name="connsiteX79" fmla="*/ 733425 w 906417"/>
              <a:gd name="connsiteY79" fmla="*/ 54785 h 1002522"/>
              <a:gd name="connsiteX80" fmla="*/ 731044 w 906417"/>
              <a:gd name="connsiteY80" fmla="*/ 23828 h 1002522"/>
              <a:gd name="connsiteX81" fmla="*/ 704850 w 906417"/>
              <a:gd name="connsiteY81" fmla="*/ 16 h 1002522"/>
              <a:gd name="connsiteX82" fmla="*/ 640557 w 906417"/>
              <a:gd name="connsiteY82" fmla="*/ 21447 h 1002522"/>
              <a:gd name="connsiteX83" fmla="*/ 604838 w 906417"/>
              <a:gd name="connsiteY83" fmla="*/ 90503 h 1002522"/>
              <a:gd name="connsiteX84" fmla="*/ 519113 w 906417"/>
              <a:gd name="connsiteY84" fmla="*/ 111935 h 1002522"/>
              <a:gd name="connsiteX85" fmla="*/ 423863 w 906417"/>
              <a:gd name="connsiteY85" fmla="*/ 88122 h 1002522"/>
              <a:gd name="connsiteX86" fmla="*/ 340519 w 906417"/>
              <a:gd name="connsiteY86" fmla="*/ 100028 h 1002522"/>
              <a:gd name="connsiteX87" fmla="*/ 326232 w 906417"/>
              <a:gd name="connsiteY87" fmla="*/ 114316 h 1002522"/>
              <a:gd name="connsiteX88" fmla="*/ 292894 w 906417"/>
              <a:gd name="connsiteY88" fmla="*/ 183372 h 1002522"/>
              <a:gd name="connsiteX89" fmla="*/ 273844 w 906417"/>
              <a:gd name="connsiteY89" fmla="*/ 269097 h 1002522"/>
              <a:gd name="connsiteX90" fmla="*/ 233363 w 906417"/>
              <a:gd name="connsiteY90" fmla="*/ 314341 h 1002522"/>
              <a:gd name="connsiteX91" fmla="*/ 190500 w 906417"/>
              <a:gd name="connsiteY91" fmla="*/ 331010 h 1002522"/>
              <a:gd name="connsiteX92" fmla="*/ 190500 w 906417"/>
              <a:gd name="connsiteY92" fmla="*/ 426260 h 1002522"/>
              <a:gd name="connsiteX93" fmla="*/ 150019 w 906417"/>
              <a:gd name="connsiteY93" fmla="*/ 473885 h 1002522"/>
              <a:gd name="connsiteX0" fmla="*/ 150019 w 906417"/>
              <a:gd name="connsiteY0" fmla="*/ 473885 h 1002522"/>
              <a:gd name="connsiteX1" fmla="*/ 100012 w 906417"/>
              <a:gd name="connsiteY1" fmla="*/ 445310 h 1002522"/>
              <a:gd name="connsiteX2" fmla="*/ 54769 w 906417"/>
              <a:gd name="connsiteY2" fmla="*/ 435785 h 1002522"/>
              <a:gd name="connsiteX3" fmla="*/ 45244 w 906417"/>
              <a:gd name="connsiteY3" fmla="*/ 457216 h 1002522"/>
              <a:gd name="connsiteX4" fmla="*/ 4763 w 906417"/>
              <a:gd name="connsiteY4" fmla="*/ 473885 h 1002522"/>
              <a:gd name="connsiteX5" fmla="*/ 0 w 906417"/>
              <a:gd name="connsiteY5" fmla="*/ 511985 h 1002522"/>
              <a:gd name="connsiteX6" fmla="*/ 50007 w 906417"/>
              <a:gd name="connsiteY6" fmla="*/ 585803 h 1002522"/>
              <a:gd name="connsiteX7" fmla="*/ 76200 w 906417"/>
              <a:gd name="connsiteY7" fmla="*/ 557228 h 1002522"/>
              <a:gd name="connsiteX8" fmla="*/ 159545 w 906417"/>
              <a:gd name="connsiteY8" fmla="*/ 566753 h 1002522"/>
              <a:gd name="connsiteX9" fmla="*/ 166688 w 906417"/>
              <a:gd name="connsiteY9" fmla="*/ 607235 h 1002522"/>
              <a:gd name="connsiteX10" fmla="*/ 138113 w 906417"/>
              <a:gd name="connsiteY10" fmla="*/ 623903 h 1002522"/>
              <a:gd name="connsiteX11" fmla="*/ 83344 w 906417"/>
              <a:gd name="connsiteY11" fmla="*/ 633428 h 1002522"/>
              <a:gd name="connsiteX12" fmla="*/ 83344 w 906417"/>
              <a:gd name="connsiteY12" fmla="*/ 662003 h 1002522"/>
              <a:gd name="connsiteX13" fmla="*/ 126207 w 906417"/>
              <a:gd name="connsiteY13" fmla="*/ 733441 h 1002522"/>
              <a:gd name="connsiteX14" fmla="*/ 140494 w 906417"/>
              <a:gd name="connsiteY14" fmla="*/ 821547 h 1002522"/>
              <a:gd name="connsiteX15" fmla="*/ 169069 w 906417"/>
              <a:gd name="connsiteY15" fmla="*/ 819166 h 1002522"/>
              <a:gd name="connsiteX16" fmla="*/ 202407 w 906417"/>
              <a:gd name="connsiteY16" fmla="*/ 859647 h 1002522"/>
              <a:gd name="connsiteX17" fmla="*/ 228600 w 906417"/>
              <a:gd name="connsiteY17" fmla="*/ 869172 h 1002522"/>
              <a:gd name="connsiteX18" fmla="*/ 228600 w 906417"/>
              <a:gd name="connsiteY18" fmla="*/ 926322 h 1002522"/>
              <a:gd name="connsiteX19" fmla="*/ 257175 w 906417"/>
              <a:gd name="connsiteY19" fmla="*/ 985853 h 1002522"/>
              <a:gd name="connsiteX20" fmla="*/ 290513 w 906417"/>
              <a:gd name="connsiteY20" fmla="*/ 990616 h 1002522"/>
              <a:gd name="connsiteX21" fmla="*/ 357188 w 906417"/>
              <a:gd name="connsiteY21" fmla="*/ 1002522 h 1002522"/>
              <a:gd name="connsiteX22" fmla="*/ 366713 w 906417"/>
              <a:gd name="connsiteY22" fmla="*/ 959660 h 1002522"/>
              <a:gd name="connsiteX23" fmla="*/ 414338 w 906417"/>
              <a:gd name="connsiteY23" fmla="*/ 973947 h 1002522"/>
              <a:gd name="connsiteX24" fmla="*/ 454819 w 906417"/>
              <a:gd name="connsiteY24" fmla="*/ 957278 h 1002522"/>
              <a:gd name="connsiteX25" fmla="*/ 511969 w 906417"/>
              <a:gd name="connsiteY25" fmla="*/ 938228 h 1002522"/>
              <a:gd name="connsiteX26" fmla="*/ 535782 w 906417"/>
              <a:gd name="connsiteY26" fmla="*/ 957278 h 1002522"/>
              <a:gd name="connsiteX27" fmla="*/ 619125 w 906417"/>
              <a:gd name="connsiteY27" fmla="*/ 1002522 h 1002522"/>
              <a:gd name="connsiteX28" fmla="*/ 666750 w 906417"/>
              <a:gd name="connsiteY28" fmla="*/ 969185 h 1002522"/>
              <a:gd name="connsiteX29" fmla="*/ 671513 w 906417"/>
              <a:gd name="connsiteY29" fmla="*/ 942991 h 1002522"/>
              <a:gd name="connsiteX30" fmla="*/ 709613 w 906417"/>
              <a:gd name="connsiteY30" fmla="*/ 942991 h 1002522"/>
              <a:gd name="connsiteX31" fmla="*/ 721519 w 906417"/>
              <a:gd name="connsiteY31" fmla="*/ 983472 h 1002522"/>
              <a:gd name="connsiteX32" fmla="*/ 721519 w 906417"/>
              <a:gd name="connsiteY32" fmla="*/ 983472 h 1002522"/>
              <a:gd name="connsiteX33" fmla="*/ 742950 w 906417"/>
              <a:gd name="connsiteY33" fmla="*/ 945372 h 1002522"/>
              <a:gd name="connsiteX34" fmla="*/ 754857 w 906417"/>
              <a:gd name="connsiteY34" fmla="*/ 933466 h 1002522"/>
              <a:gd name="connsiteX35" fmla="*/ 759619 w 906417"/>
              <a:gd name="connsiteY35" fmla="*/ 904891 h 1002522"/>
              <a:gd name="connsiteX36" fmla="*/ 781050 w 906417"/>
              <a:gd name="connsiteY36" fmla="*/ 902510 h 1002522"/>
              <a:gd name="connsiteX37" fmla="*/ 781050 w 906417"/>
              <a:gd name="connsiteY37" fmla="*/ 902510 h 1002522"/>
              <a:gd name="connsiteX38" fmla="*/ 876300 w 906417"/>
              <a:gd name="connsiteY38" fmla="*/ 900128 h 1002522"/>
              <a:gd name="connsiteX39" fmla="*/ 869157 w 906417"/>
              <a:gd name="connsiteY39" fmla="*/ 881078 h 1002522"/>
              <a:gd name="connsiteX40" fmla="*/ 864394 w 906417"/>
              <a:gd name="connsiteY40" fmla="*/ 854885 h 1002522"/>
              <a:gd name="connsiteX41" fmla="*/ 869157 w 906417"/>
              <a:gd name="connsiteY41" fmla="*/ 847741 h 1002522"/>
              <a:gd name="connsiteX42" fmla="*/ 871538 w 906417"/>
              <a:gd name="connsiteY42" fmla="*/ 840597 h 1002522"/>
              <a:gd name="connsiteX43" fmla="*/ 864394 w 906417"/>
              <a:gd name="connsiteY43" fmla="*/ 826310 h 1002522"/>
              <a:gd name="connsiteX44" fmla="*/ 842963 w 906417"/>
              <a:gd name="connsiteY44" fmla="*/ 804878 h 1002522"/>
              <a:gd name="connsiteX45" fmla="*/ 835819 w 906417"/>
              <a:gd name="connsiteY45" fmla="*/ 797735 h 1002522"/>
              <a:gd name="connsiteX46" fmla="*/ 823913 w 906417"/>
              <a:gd name="connsiteY46" fmla="*/ 785828 h 1002522"/>
              <a:gd name="connsiteX47" fmla="*/ 809625 w 906417"/>
              <a:gd name="connsiteY47" fmla="*/ 781066 h 1002522"/>
              <a:gd name="connsiteX48" fmla="*/ 802482 w 906417"/>
              <a:gd name="connsiteY48" fmla="*/ 776303 h 1002522"/>
              <a:gd name="connsiteX49" fmla="*/ 816769 w 906417"/>
              <a:gd name="connsiteY49" fmla="*/ 733441 h 1002522"/>
              <a:gd name="connsiteX50" fmla="*/ 835819 w 906417"/>
              <a:gd name="connsiteY50" fmla="*/ 719153 h 1002522"/>
              <a:gd name="connsiteX51" fmla="*/ 823913 w 906417"/>
              <a:gd name="connsiteY51" fmla="*/ 654860 h 1002522"/>
              <a:gd name="connsiteX52" fmla="*/ 857250 w 906417"/>
              <a:gd name="connsiteY52" fmla="*/ 650097 h 1002522"/>
              <a:gd name="connsiteX53" fmla="*/ 862013 w 906417"/>
              <a:gd name="connsiteY53" fmla="*/ 602472 h 1002522"/>
              <a:gd name="connsiteX54" fmla="*/ 854869 w 906417"/>
              <a:gd name="connsiteY54" fmla="*/ 554847 h 1002522"/>
              <a:gd name="connsiteX55" fmla="*/ 828675 w 906417"/>
              <a:gd name="connsiteY55" fmla="*/ 531035 h 1002522"/>
              <a:gd name="connsiteX56" fmla="*/ 847725 w 906417"/>
              <a:gd name="connsiteY56" fmla="*/ 502460 h 1002522"/>
              <a:gd name="connsiteX57" fmla="*/ 873919 w 906417"/>
              <a:gd name="connsiteY57" fmla="*/ 509603 h 1002522"/>
              <a:gd name="connsiteX58" fmla="*/ 881063 w 906417"/>
              <a:gd name="connsiteY58" fmla="*/ 471503 h 1002522"/>
              <a:gd name="connsiteX59" fmla="*/ 866775 w 906417"/>
              <a:gd name="connsiteY59" fmla="*/ 450072 h 1002522"/>
              <a:gd name="connsiteX60" fmla="*/ 904875 w 906417"/>
              <a:gd name="connsiteY60" fmla="*/ 438166 h 1002522"/>
              <a:gd name="connsiteX61" fmla="*/ 895350 w 906417"/>
              <a:gd name="connsiteY61" fmla="*/ 392922 h 1002522"/>
              <a:gd name="connsiteX62" fmla="*/ 862013 w 906417"/>
              <a:gd name="connsiteY62" fmla="*/ 419116 h 1002522"/>
              <a:gd name="connsiteX63" fmla="*/ 852488 w 906417"/>
              <a:gd name="connsiteY63" fmla="*/ 397685 h 1002522"/>
              <a:gd name="connsiteX64" fmla="*/ 838200 w 906417"/>
              <a:gd name="connsiteY64" fmla="*/ 361966 h 1002522"/>
              <a:gd name="connsiteX65" fmla="*/ 864394 w 906417"/>
              <a:gd name="connsiteY65" fmla="*/ 338153 h 1002522"/>
              <a:gd name="connsiteX66" fmla="*/ 833438 w 906417"/>
              <a:gd name="connsiteY66" fmla="*/ 307197 h 1002522"/>
              <a:gd name="connsiteX67" fmla="*/ 833438 w 906417"/>
              <a:gd name="connsiteY67" fmla="*/ 307197 h 1002522"/>
              <a:gd name="connsiteX68" fmla="*/ 838200 w 906417"/>
              <a:gd name="connsiteY68" fmla="*/ 266716 h 1002522"/>
              <a:gd name="connsiteX69" fmla="*/ 812007 w 906417"/>
              <a:gd name="connsiteY69" fmla="*/ 233378 h 1002522"/>
              <a:gd name="connsiteX70" fmla="*/ 828675 w 906417"/>
              <a:gd name="connsiteY70" fmla="*/ 216710 h 1002522"/>
              <a:gd name="connsiteX71" fmla="*/ 854869 w 906417"/>
              <a:gd name="connsiteY71" fmla="*/ 235760 h 1002522"/>
              <a:gd name="connsiteX72" fmla="*/ 866775 w 906417"/>
              <a:gd name="connsiteY72" fmla="*/ 204803 h 1002522"/>
              <a:gd name="connsiteX73" fmla="*/ 833438 w 906417"/>
              <a:gd name="connsiteY73" fmla="*/ 188135 h 1002522"/>
              <a:gd name="connsiteX74" fmla="*/ 828675 w 906417"/>
              <a:gd name="connsiteY74" fmla="*/ 161941 h 1002522"/>
              <a:gd name="connsiteX75" fmla="*/ 826294 w 906417"/>
              <a:gd name="connsiteY75" fmla="*/ 123841 h 1002522"/>
              <a:gd name="connsiteX76" fmla="*/ 790575 w 906417"/>
              <a:gd name="connsiteY76" fmla="*/ 138128 h 1002522"/>
              <a:gd name="connsiteX77" fmla="*/ 792957 w 906417"/>
              <a:gd name="connsiteY77" fmla="*/ 107172 h 1002522"/>
              <a:gd name="connsiteX78" fmla="*/ 785813 w 906417"/>
              <a:gd name="connsiteY78" fmla="*/ 64310 h 1002522"/>
              <a:gd name="connsiteX79" fmla="*/ 733425 w 906417"/>
              <a:gd name="connsiteY79" fmla="*/ 54785 h 1002522"/>
              <a:gd name="connsiteX80" fmla="*/ 731044 w 906417"/>
              <a:gd name="connsiteY80" fmla="*/ 23828 h 1002522"/>
              <a:gd name="connsiteX81" fmla="*/ 704850 w 906417"/>
              <a:gd name="connsiteY81" fmla="*/ 16 h 1002522"/>
              <a:gd name="connsiteX82" fmla="*/ 640557 w 906417"/>
              <a:gd name="connsiteY82" fmla="*/ 21447 h 1002522"/>
              <a:gd name="connsiteX83" fmla="*/ 604838 w 906417"/>
              <a:gd name="connsiteY83" fmla="*/ 90503 h 1002522"/>
              <a:gd name="connsiteX84" fmla="*/ 519113 w 906417"/>
              <a:gd name="connsiteY84" fmla="*/ 111935 h 1002522"/>
              <a:gd name="connsiteX85" fmla="*/ 423863 w 906417"/>
              <a:gd name="connsiteY85" fmla="*/ 88122 h 1002522"/>
              <a:gd name="connsiteX86" fmla="*/ 340519 w 906417"/>
              <a:gd name="connsiteY86" fmla="*/ 100028 h 1002522"/>
              <a:gd name="connsiteX87" fmla="*/ 326232 w 906417"/>
              <a:gd name="connsiteY87" fmla="*/ 114316 h 1002522"/>
              <a:gd name="connsiteX88" fmla="*/ 292894 w 906417"/>
              <a:gd name="connsiteY88" fmla="*/ 183372 h 1002522"/>
              <a:gd name="connsiteX89" fmla="*/ 273844 w 906417"/>
              <a:gd name="connsiteY89" fmla="*/ 269097 h 1002522"/>
              <a:gd name="connsiteX90" fmla="*/ 233363 w 906417"/>
              <a:gd name="connsiteY90" fmla="*/ 314341 h 1002522"/>
              <a:gd name="connsiteX91" fmla="*/ 190500 w 906417"/>
              <a:gd name="connsiteY91" fmla="*/ 331010 h 1002522"/>
              <a:gd name="connsiteX92" fmla="*/ 190500 w 906417"/>
              <a:gd name="connsiteY92" fmla="*/ 426260 h 1002522"/>
              <a:gd name="connsiteX93" fmla="*/ 150019 w 906417"/>
              <a:gd name="connsiteY93" fmla="*/ 473885 h 1002522"/>
              <a:gd name="connsiteX0" fmla="*/ 150019 w 906417"/>
              <a:gd name="connsiteY0" fmla="*/ 473885 h 1002522"/>
              <a:gd name="connsiteX1" fmla="*/ 100012 w 906417"/>
              <a:gd name="connsiteY1" fmla="*/ 445310 h 1002522"/>
              <a:gd name="connsiteX2" fmla="*/ 54769 w 906417"/>
              <a:gd name="connsiteY2" fmla="*/ 435785 h 1002522"/>
              <a:gd name="connsiteX3" fmla="*/ 45244 w 906417"/>
              <a:gd name="connsiteY3" fmla="*/ 457216 h 1002522"/>
              <a:gd name="connsiteX4" fmla="*/ 4763 w 906417"/>
              <a:gd name="connsiteY4" fmla="*/ 473885 h 1002522"/>
              <a:gd name="connsiteX5" fmla="*/ 0 w 906417"/>
              <a:gd name="connsiteY5" fmla="*/ 511985 h 1002522"/>
              <a:gd name="connsiteX6" fmla="*/ 50007 w 906417"/>
              <a:gd name="connsiteY6" fmla="*/ 585803 h 1002522"/>
              <a:gd name="connsiteX7" fmla="*/ 76200 w 906417"/>
              <a:gd name="connsiteY7" fmla="*/ 557228 h 1002522"/>
              <a:gd name="connsiteX8" fmla="*/ 159545 w 906417"/>
              <a:gd name="connsiteY8" fmla="*/ 566753 h 1002522"/>
              <a:gd name="connsiteX9" fmla="*/ 166688 w 906417"/>
              <a:gd name="connsiteY9" fmla="*/ 607235 h 1002522"/>
              <a:gd name="connsiteX10" fmla="*/ 138113 w 906417"/>
              <a:gd name="connsiteY10" fmla="*/ 623903 h 1002522"/>
              <a:gd name="connsiteX11" fmla="*/ 83344 w 906417"/>
              <a:gd name="connsiteY11" fmla="*/ 633428 h 1002522"/>
              <a:gd name="connsiteX12" fmla="*/ 83344 w 906417"/>
              <a:gd name="connsiteY12" fmla="*/ 662003 h 1002522"/>
              <a:gd name="connsiteX13" fmla="*/ 126207 w 906417"/>
              <a:gd name="connsiteY13" fmla="*/ 733441 h 1002522"/>
              <a:gd name="connsiteX14" fmla="*/ 140494 w 906417"/>
              <a:gd name="connsiteY14" fmla="*/ 821547 h 1002522"/>
              <a:gd name="connsiteX15" fmla="*/ 169069 w 906417"/>
              <a:gd name="connsiteY15" fmla="*/ 819166 h 1002522"/>
              <a:gd name="connsiteX16" fmla="*/ 202407 w 906417"/>
              <a:gd name="connsiteY16" fmla="*/ 859647 h 1002522"/>
              <a:gd name="connsiteX17" fmla="*/ 228600 w 906417"/>
              <a:gd name="connsiteY17" fmla="*/ 869172 h 1002522"/>
              <a:gd name="connsiteX18" fmla="*/ 228600 w 906417"/>
              <a:gd name="connsiteY18" fmla="*/ 926322 h 1002522"/>
              <a:gd name="connsiteX19" fmla="*/ 257175 w 906417"/>
              <a:gd name="connsiteY19" fmla="*/ 985853 h 1002522"/>
              <a:gd name="connsiteX20" fmla="*/ 290513 w 906417"/>
              <a:gd name="connsiteY20" fmla="*/ 990616 h 1002522"/>
              <a:gd name="connsiteX21" fmla="*/ 357188 w 906417"/>
              <a:gd name="connsiteY21" fmla="*/ 1002522 h 1002522"/>
              <a:gd name="connsiteX22" fmla="*/ 366713 w 906417"/>
              <a:gd name="connsiteY22" fmla="*/ 959660 h 1002522"/>
              <a:gd name="connsiteX23" fmla="*/ 414338 w 906417"/>
              <a:gd name="connsiteY23" fmla="*/ 973947 h 1002522"/>
              <a:gd name="connsiteX24" fmla="*/ 454819 w 906417"/>
              <a:gd name="connsiteY24" fmla="*/ 957278 h 1002522"/>
              <a:gd name="connsiteX25" fmla="*/ 511969 w 906417"/>
              <a:gd name="connsiteY25" fmla="*/ 938228 h 1002522"/>
              <a:gd name="connsiteX26" fmla="*/ 535782 w 906417"/>
              <a:gd name="connsiteY26" fmla="*/ 957278 h 1002522"/>
              <a:gd name="connsiteX27" fmla="*/ 619125 w 906417"/>
              <a:gd name="connsiteY27" fmla="*/ 1002522 h 1002522"/>
              <a:gd name="connsiteX28" fmla="*/ 666750 w 906417"/>
              <a:gd name="connsiteY28" fmla="*/ 969185 h 1002522"/>
              <a:gd name="connsiteX29" fmla="*/ 671513 w 906417"/>
              <a:gd name="connsiteY29" fmla="*/ 942991 h 1002522"/>
              <a:gd name="connsiteX30" fmla="*/ 709613 w 906417"/>
              <a:gd name="connsiteY30" fmla="*/ 942991 h 1002522"/>
              <a:gd name="connsiteX31" fmla="*/ 721519 w 906417"/>
              <a:gd name="connsiteY31" fmla="*/ 983472 h 1002522"/>
              <a:gd name="connsiteX32" fmla="*/ 721519 w 906417"/>
              <a:gd name="connsiteY32" fmla="*/ 983472 h 1002522"/>
              <a:gd name="connsiteX33" fmla="*/ 742950 w 906417"/>
              <a:gd name="connsiteY33" fmla="*/ 945372 h 1002522"/>
              <a:gd name="connsiteX34" fmla="*/ 754857 w 906417"/>
              <a:gd name="connsiteY34" fmla="*/ 933466 h 1002522"/>
              <a:gd name="connsiteX35" fmla="*/ 759619 w 906417"/>
              <a:gd name="connsiteY35" fmla="*/ 904891 h 1002522"/>
              <a:gd name="connsiteX36" fmla="*/ 781050 w 906417"/>
              <a:gd name="connsiteY36" fmla="*/ 902510 h 1002522"/>
              <a:gd name="connsiteX37" fmla="*/ 781050 w 906417"/>
              <a:gd name="connsiteY37" fmla="*/ 902510 h 1002522"/>
              <a:gd name="connsiteX38" fmla="*/ 876300 w 906417"/>
              <a:gd name="connsiteY38" fmla="*/ 900128 h 1002522"/>
              <a:gd name="connsiteX39" fmla="*/ 869157 w 906417"/>
              <a:gd name="connsiteY39" fmla="*/ 881078 h 1002522"/>
              <a:gd name="connsiteX40" fmla="*/ 864394 w 906417"/>
              <a:gd name="connsiteY40" fmla="*/ 854885 h 1002522"/>
              <a:gd name="connsiteX41" fmla="*/ 869157 w 906417"/>
              <a:gd name="connsiteY41" fmla="*/ 847741 h 1002522"/>
              <a:gd name="connsiteX42" fmla="*/ 871538 w 906417"/>
              <a:gd name="connsiteY42" fmla="*/ 840597 h 1002522"/>
              <a:gd name="connsiteX43" fmla="*/ 864394 w 906417"/>
              <a:gd name="connsiteY43" fmla="*/ 826310 h 1002522"/>
              <a:gd name="connsiteX44" fmla="*/ 842963 w 906417"/>
              <a:gd name="connsiteY44" fmla="*/ 804878 h 1002522"/>
              <a:gd name="connsiteX45" fmla="*/ 835819 w 906417"/>
              <a:gd name="connsiteY45" fmla="*/ 797735 h 1002522"/>
              <a:gd name="connsiteX46" fmla="*/ 823913 w 906417"/>
              <a:gd name="connsiteY46" fmla="*/ 785828 h 1002522"/>
              <a:gd name="connsiteX47" fmla="*/ 809625 w 906417"/>
              <a:gd name="connsiteY47" fmla="*/ 781066 h 1002522"/>
              <a:gd name="connsiteX48" fmla="*/ 802482 w 906417"/>
              <a:gd name="connsiteY48" fmla="*/ 776303 h 1002522"/>
              <a:gd name="connsiteX49" fmla="*/ 816769 w 906417"/>
              <a:gd name="connsiteY49" fmla="*/ 733441 h 1002522"/>
              <a:gd name="connsiteX50" fmla="*/ 835819 w 906417"/>
              <a:gd name="connsiteY50" fmla="*/ 719153 h 1002522"/>
              <a:gd name="connsiteX51" fmla="*/ 823913 w 906417"/>
              <a:gd name="connsiteY51" fmla="*/ 654860 h 1002522"/>
              <a:gd name="connsiteX52" fmla="*/ 857250 w 906417"/>
              <a:gd name="connsiteY52" fmla="*/ 650097 h 1002522"/>
              <a:gd name="connsiteX53" fmla="*/ 862013 w 906417"/>
              <a:gd name="connsiteY53" fmla="*/ 602472 h 1002522"/>
              <a:gd name="connsiteX54" fmla="*/ 854869 w 906417"/>
              <a:gd name="connsiteY54" fmla="*/ 554847 h 1002522"/>
              <a:gd name="connsiteX55" fmla="*/ 828675 w 906417"/>
              <a:gd name="connsiteY55" fmla="*/ 531035 h 1002522"/>
              <a:gd name="connsiteX56" fmla="*/ 847725 w 906417"/>
              <a:gd name="connsiteY56" fmla="*/ 502460 h 1002522"/>
              <a:gd name="connsiteX57" fmla="*/ 873919 w 906417"/>
              <a:gd name="connsiteY57" fmla="*/ 509603 h 1002522"/>
              <a:gd name="connsiteX58" fmla="*/ 881063 w 906417"/>
              <a:gd name="connsiteY58" fmla="*/ 471503 h 1002522"/>
              <a:gd name="connsiteX59" fmla="*/ 866775 w 906417"/>
              <a:gd name="connsiteY59" fmla="*/ 450072 h 1002522"/>
              <a:gd name="connsiteX60" fmla="*/ 904875 w 906417"/>
              <a:gd name="connsiteY60" fmla="*/ 438166 h 1002522"/>
              <a:gd name="connsiteX61" fmla="*/ 895350 w 906417"/>
              <a:gd name="connsiteY61" fmla="*/ 392922 h 1002522"/>
              <a:gd name="connsiteX62" fmla="*/ 862013 w 906417"/>
              <a:gd name="connsiteY62" fmla="*/ 419116 h 1002522"/>
              <a:gd name="connsiteX63" fmla="*/ 852488 w 906417"/>
              <a:gd name="connsiteY63" fmla="*/ 397685 h 1002522"/>
              <a:gd name="connsiteX64" fmla="*/ 838200 w 906417"/>
              <a:gd name="connsiteY64" fmla="*/ 361966 h 1002522"/>
              <a:gd name="connsiteX65" fmla="*/ 864394 w 906417"/>
              <a:gd name="connsiteY65" fmla="*/ 338153 h 1002522"/>
              <a:gd name="connsiteX66" fmla="*/ 833438 w 906417"/>
              <a:gd name="connsiteY66" fmla="*/ 307197 h 1002522"/>
              <a:gd name="connsiteX67" fmla="*/ 833438 w 906417"/>
              <a:gd name="connsiteY67" fmla="*/ 307197 h 1002522"/>
              <a:gd name="connsiteX68" fmla="*/ 838200 w 906417"/>
              <a:gd name="connsiteY68" fmla="*/ 266716 h 1002522"/>
              <a:gd name="connsiteX69" fmla="*/ 812007 w 906417"/>
              <a:gd name="connsiteY69" fmla="*/ 233378 h 1002522"/>
              <a:gd name="connsiteX70" fmla="*/ 828675 w 906417"/>
              <a:gd name="connsiteY70" fmla="*/ 216710 h 1002522"/>
              <a:gd name="connsiteX71" fmla="*/ 854869 w 906417"/>
              <a:gd name="connsiteY71" fmla="*/ 235760 h 1002522"/>
              <a:gd name="connsiteX72" fmla="*/ 866775 w 906417"/>
              <a:gd name="connsiteY72" fmla="*/ 204803 h 1002522"/>
              <a:gd name="connsiteX73" fmla="*/ 833438 w 906417"/>
              <a:gd name="connsiteY73" fmla="*/ 188135 h 1002522"/>
              <a:gd name="connsiteX74" fmla="*/ 828675 w 906417"/>
              <a:gd name="connsiteY74" fmla="*/ 161941 h 1002522"/>
              <a:gd name="connsiteX75" fmla="*/ 826294 w 906417"/>
              <a:gd name="connsiteY75" fmla="*/ 123841 h 1002522"/>
              <a:gd name="connsiteX76" fmla="*/ 790575 w 906417"/>
              <a:gd name="connsiteY76" fmla="*/ 138128 h 1002522"/>
              <a:gd name="connsiteX77" fmla="*/ 792957 w 906417"/>
              <a:gd name="connsiteY77" fmla="*/ 107172 h 1002522"/>
              <a:gd name="connsiteX78" fmla="*/ 785813 w 906417"/>
              <a:gd name="connsiteY78" fmla="*/ 64310 h 1002522"/>
              <a:gd name="connsiteX79" fmla="*/ 733425 w 906417"/>
              <a:gd name="connsiteY79" fmla="*/ 54785 h 1002522"/>
              <a:gd name="connsiteX80" fmla="*/ 731044 w 906417"/>
              <a:gd name="connsiteY80" fmla="*/ 23828 h 1002522"/>
              <a:gd name="connsiteX81" fmla="*/ 704850 w 906417"/>
              <a:gd name="connsiteY81" fmla="*/ 16 h 1002522"/>
              <a:gd name="connsiteX82" fmla="*/ 640557 w 906417"/>
              <a:gd name="connsiteY82" fmla="*/ 21447 h 1002522"/>
              <a:gd name="connsiteX83" fmla="*/ 604838 w 906417"/>
              <a:gd name="connsiteY83" fmla="*/ 90503 h 1002522"/>
              <a:gd name="connsiteX84" fmla="*/ 519113 w 906417"/>
              <a:gd name="connsiteY84" fmla="*/ 111935 h 1002522"/>
              <a:gd name="connsiteX85" fmla="*/ 423863 w 906417"/>
              <a:gd name="connsiteY85" fmla="*/ 88122 h 1002522"/>
              <a:gd name="connsiteX86" fmla="*/ 340519 w 906417"/>
              <a:gd name="connsiteY86" fmla="*/ 100028 h 1002522"/>
              <a:gd name="connsiteX87" fmla="*/ 326232 w 906417"/>
              <a:gd name="connsiteY87" fmla="*/ 114316 h 1002522"/>
              <a:gd name="connsiteX88" fmla="*/ 292894 w 906417"/>
              <a:gd name="connsiteY88" fmla="*/ 183372 h 1002522"/>
              <a:gd name="connsiteX89" fmla="*/ 273844 w 906417"/>
              <a:gd name="connsiteY89" fmla="*/ 269097 h 1002522"/>
              <a:gd name="connsiteX90" fmla="*/ 233363 w 906417"/>
              <a:gd name="connsiteY90" fmla="*/ 314341 h 1002522"/>
              <a:gd name="connsiteX91" fmla="*/ 190500 w 906417"/>
              <a:gd name="connsiteY91" fmla="*/ 331010 h 1002522"/>
              <a:gd name="connsiteX92" fmla="*/ 190500 w 906417"/>
              <a:gd name="connsiteY92" fmla="*/ 426260 h 1002522"/>
              <a:gd name="connsiteX93" fmla="*/ 150019 w 906417"/>
              <a:gd name="connsiteY93" fmla="*/ 473885 h 1002522"/>
              <a:gd name="connsiteX0" fmla="*/ 150019 w 906417"/>
              <a:gd name="connsiteY0" fmla="*/ 473885 h 1002522"/>
              <a:gd name="connsiteX1" fmla="*/ 100012 w 906417"/>
              <a:gd name="connsiteY1" fmla="*/ 445310 h 1002522"/>
              <a:gd name="connsiteX2" fmla="*/ 54769 w 906417"/>
              <a:gd name="connsiteY2" fmla="*/ 435785 h 1002522"/>
              <a:gd name="connsiteX3" fmla="*/ 45244 w 906417"/>
              <a:gd name="connsiteY3" fmla="*/ 457216 h 1002522"/>
              <a:gd name="connsiteX4" fmla="*/ 4763 w 906417"/>
              <a:gd name="connsiteY4" fmla="*/ 473885 h 1002522"/>
              <a:gd name="connsiteX5" fmla="*/ 0 w 906417"/>
              <a:gd name="connsiteY5" fmla="*/ 511985 h 1002522"/>
              <a:gd name="connsiteX6" fmla="*/ 50007 w 906417"/>
              <a:gd name="connsiteY6" fmla="*/ 585803 h 1002522"/>
              <a:gd name="connsiteX7" fmla="*/ 76200 w 906417"/>
              <a:gd name="connsiteY7" fmla="*/ 557228 h 1002522"/>
              <a:gd name="connsiteX8" fmla="*/ 159545 w 906417"/>
              <a:gd name="connsiteY8" fmla="*/ 566753 h 1002522"/>
              <a:gd name="connsiteX9" fmla="*/ 166688 w 906417"/>
              <a:gd name="connsiteY9" fmla="*/ 607235 h 1002522"/>
              <a:gd name="connsiteX10" fmla="*/ 138113 w 906417"/>
              <a:gd name="connsiteY10" fmla="*/ 623903 h 1002522"/>
              <a:gd name="connsiteX11" fmla="*/ 83344 w 906417"/>
              <a:gd name="connsiteY11" fmla="*/ 633428 h 1002522"/>
              <a:gd name="connsiteX12" fmla="*/ 83344 w 906417"/>
              <a:gd name="connsiteY12" fmla="*/ 662003 h 1002522"/>
              <a:gd name="connsiteX13" fmla="*/ 126207 w 906417"/>
              <a:gd name="connsiteY13" fmla="*/ 733441 h 1002522"/>
              <a:gd name="connsiteX14" fmla="*/ 140494 w 906417"/>
              <a:gd name="connsiteY14" fmla="*/ 821547 h 1002522"/>
              <a:gd name="connsiteX15" fmla="*/ 169069 w 906417"/>
              <a:gd name="connsiteY15" fmla="*/ 819166 h 1002522"/>
              <a:gd name="connsiteX16" fmla="*/ 202407 w 906417"/>
              <a:gd name="connsiteY16" fmla="*/ 859647 h 1002522"/>
              <a:gd name="connsiteX17" fmla="*/ 228600 w 906417"/>
              <a:gd name="connsiteY17" fmla="*/ 869172 h 1002522"/>
              <a:gd name="connsiteX18" fmla="*/ 228600 w 906417"/>
              <a:gd name="connsiteY18" fmla="*/ 926322 h 1002522"/>
              <a:gd name="connsiteX19" fmla="*/ 257175 w 906417"/>
              <a:gd name="connsiteY19" fmla="*/ 985853 h 1002522"/>
              <a:gd name="connsiteX20" fmla="*/ 290513 w 906417"/>
              <a:gd name="connsiteY20" fmla="*/ 990616 h 1002522"/>
              <a:gd name="connsiteX21" fmla="*/ 357188 w 906417"/>
              <a:gd name="connsiteY21" fmla="*/ 1002522 h 1002522"/>
              <a:gd name="connsiteX22" fmla="*/ 366713 w 906417"/>
              <a:gd name="connsiteY22" fmla="*/ 959660 h 1002522"/>
              <a:gd name="connsiteX23" fmla="*/ 414338 w 906417"/>
              <a:gd name="connsiteY23" fmla="*/ 973947 h 1002522"/>
              <a:gd name="connsiteX24" fmla="*/ 454819 w 906417"/>
              <a:gd name="connsiteY24" fmla="*/ 957278 h 1002522"/>
              <a:gd name="connsiteX25" fmla="*/ 511969 w 906417"/>
              <a:gd name="connsiteY25" fmla="*/ 938228 h 1002522"/>
              <a:gd name="connsiteX26" fmla="*/ 535782 w 906417"/>
              <a:gd name="connsiteY26" fmla="*/ 957278 h 1002522"/>
              <a:gd name="connsiteX27" fmla="*/ 619125 w 906417"/>
              <a:gd name="connsiteY27" fmla="*/ 1002522 h 1002522"/>
              <a:gd name="connsiteX28" fmla="*/ 666750 w 906417"/>
              <a:gd name="connsiteY28" fmla="*/ 969185 h 1002522"/>
              <a:gd name="connsiteX29" fmla="*/ 671513 w 906417"/>
              <a:gd name="connsiteY29" fmla="*/ 942991 h 1002522"/>
              <a:gd name="connsiteX30" fmla="*/ 709613 w 906417"/>
              <a:gd name="connsiteY30" fmla="*/ 942991 h 1002522"/>
              <a:gd name="connsiteX31" fmla="*/ 721519 w 906417"/>
              <a:gd name="connsiteY31" fmla="*/ 983472 h 1002522"/>
              <a:gd name="connsiteX32" fmla="*/ 721519 w 906417"/>
              <a:gd name="connsiteY32" fmla="*/ 983472 h 1002522"/>
              <a:gd name="connsiteX33" fmla="*/ 742950 w 906417"/>
              <a:gd name="connsiteY33" fmla="*/ 945372 h 1002522"/>
              <a:gd name="connsiteX34" fmla="*/ 754857 w 906417"/>
              <a:gd name="connsiteY34" fmla="*/ 933466 h 1002522"/>
              <a:gd name="connsiteX35" fmla="*/ 759619 w 906417"/>
              <a:gd name="connsiteY35" fmla="*/ 904891 h 1002522"/>
              <a:gd name="connsiteX36" fmla="*/ 781050 w 906417"/>
              <a:gd name="connsiteY36" fmla="*/ 902510 h 1002522"/>
              <a:gd name="connsiteX37" fmla="*/ 781050 w 906417"/>
              <a:gd name="connsiteY37" fmla="*/ 902510 h 1002522"/>
              <a:gd name="connsiteX38" fmla="*/ 876300 w 906417"/>
              <a:gd name="connsiteY38" fmla="*/ 900128 h 1002522"/>
              <a:gd name="connsiteX39" fmla="*/ 869157 w 906417"/>
              <a:gd name="connsiteY39" fmla="*/ 881078 h 1002522"/>
              <a:gd name="connsiteX40" fmla="*/ 864394 w 906417"/>
              <a:gd name="connsiteY40" fmla="*/ 854885 h 1002522"/>
              <a:gd name="connsiteX41" fmla="*/ 869157 w 906417"/>
              <a:gd name="connsiteY41" fmla="*/ 847741 h 1002522"/>
              <a:gd name="connsiteX42" fmla="*/ 871538 w 906417"/>
              <a:gd name="connsiteY42" fmla="*/ 840597 h 1002522"/>
              <a:gd name="connsiteX43" fmla="*/ 864394 w 906417"/>
              <a:gd name="connsiteY43" fmla="*/ 826310 h 1002522"/>
              <a:gd name="connsiteX44" fmla="*/ 842963 w 906417"/>
              <a:gd name="connsiteY44" fmla="*/ 804878 h 1002522"/>
              <a:gd name="connsiteX45" fmla="*/ 835819 w 906417"/>
              <a:gd name="connsiteY45" fmla="*/ 797735 h 1002522"/>
              <a:gd name="connsiteX46" fmla="*/ 823913 w 906417"/>
              <a:gd name="connsiteY46" fmla="*/ 785828 h 1002522"/>
              <a:gd name="connsiteX47" fmla="*/ 809625 w 906417"/>
              <a:gd name="connsiteY47" fmla="*/ 781066 h 1002522"/>
              <a:gd name="connsiteX48" fmla="*/ 802482 w 906417"/>
              <a:gd name="connsiteY48" fmla="*/ 776303 h 1002522"/>
              <a:gd name="connsiteX49" fmla="*/ 816769 w 906417"/>
              <a:gd name="connsiteY49" fmla="*/ 733441 h 1002522"/>
              <a:gd name="connsiteX50" fmla="*/ 835819 w 906417"/>
              <a:gd name="connsiteY50" fmla="*/ 719153 h 1002522"/>
              <a:gd name="connsiteX51" fmla="*/ 823913 w 906417"/>
              <a:gd name="connsiteY51" fmla="*/ 654860 h 1002522"/>
              <a:gd name="connsiteX52" fmla="*/ 857250 w 906417"/>
              <a:gd name="connsiteY52" fmla="*/ 650097 h 1002522"/>
              <a:gd name="connsiteX53" fmla="*/ 862013 w 906417"/>
              <a:gd name="connsiteY53" fmla="*/ 602472 h 1002522"/>
              <a:gd name="connsiteX54" fmla="*/ 854869 w 906417"/>
              <a:gd name="connsiteY54" fmla="*/ 554847 h 1002522"/>
              <a:gd name="connsiteX55" fmla="*/ 828675 w 906417"/>
              <a:gd name="connsiteY55" fmla="*/ 531035 h 1002522"/>
              <a:gd name="connsiteX56" fmla="*/ 847725 w 906417"/>
              <a:gd name="connsiteY56" fmla="*/ 502460 h 1002522"/>
              <a:gd name="connsiteX57" fmla="*/ 873919 w 906417"/>
              <a:gd name="connsiteY57" fmla="*/ 509603 h 1002522"/>
              <a:gd name="connsiteX58" fmla="*/ 881063 w 906417"/>
              <a:gd name="connsiteY58" fmla="*/ 471503 h 1002522"/>
              <a:gd name="connsiteX59" fmla="*/ 866775 w 906417"/>
              <a:gd name="connsiteY59" fmla="*/ 450072 h 1002522"/>
              <a:gd name="connsiteX60" fmla="*/ 904875 w 906417"/>
              <a:gd name="connsiteY60" fmla="*/ 438166 h 1002522"/>
              <a:gd name="connsiteX61" fmla="*/ 895350 w 906417"/>
              <a:gd name="connsiteY61" fmla="*/ 392922 h 1002522"/>
              <a:gd name="connsiteX62" fmla="*/ 862013 w 906417"/>
              <a:gd name="connsiteY62" fmla="*/ 419116 h 1002522"/>
              <a:gd name="connsiteX63" fmla="*/ 852488 w 906417"/>
              <a:gd name="connsiteY63" fmla="*/ 397685 h 1002522"/>
              <a:gd name="connsiteX64" fmla="*/ 838200 w 906417"/>
              <a:gd name="connsiteY64" fmla="*/ 361966 h 1002522"/>
              <a:gd name="connsiteX65" fmla="*/ 864394 w 906417"/>
              <a:gd name="connsiteY65" fmla="*/ 338153 h 1002522"/>
              <a:gd name="connsiteX66" fmla="*/ 833438 w 906417"/>
              <a:gd name="connsiteY66" fmla="*/ 307197 h 1002522"/>
              <a:gd name="connsiteX67" fmla="*/ 833438 w 906417"/>
              <a:gd name="connsiteY67" fmla="*/ 307197 h 1002522"/>
              <a:gd name="connsiteX68" fmla="*/ 838200 w 906417"/>
              <a:gd name="connsiteY68" fmla="*/ 266716 h 1002522"/>
              <a:gd name="connsiteX69" fmla="*/ 812007 w 906417"/>
              <a:gd name="connsiteY69" fmla="*/ 233378 h 1002522"/>
              <a:gd name="connsiteX70" fmla="*/ 828675 w 906417"/>
              <a:gd name="connsiteY70" fmla="*/ 216710 h 1002522"/>
              <a:gd name="connsiteX71" fmla="*/ 854869 w 906417"/>
              <a:gd name="connsiteY71" fmla="*/ 235760 h 1002522"/>
              <a:gd name="connsiteX72" fmla="*/ 866775 w 906417"/>
              <a:gd name="connsiteY72" fmla="*/ 204803 h 1002522"/>
              <a:gd name="connsiteX73" fmla="*/ 833438 w 906417"/>
              <a:gd name="connsiteY73" fmla="*/ 188135 h 1002522"/>
              <a:gd name="connsiteX74" fmla="*/ 828675 w 906417"/>
              <a:gd name="connsiteY74" fmla="*/ 161941 h 1002522"/>
              <a:gd name="connsiteX75" fmla="*/ 826294 w 906417"/>
              <a:gd name="connsiteY75" fmla="*/ 123841 h 1002522"/>
              <a:gd name="connsiteX76" fmla="*/ 790575 w 906417"/>
              <a:gd name="connsiteY76" fmla="*/ 138128 h 1002522"/>
              <a:gd name="connsiteX77" fmla="*/ 792957 w 906417"/>
              <a:gd name="connsiteY77" fmla="*/ 107172 h 1002522"/>
              <a:gd name="connsiteX78" fmla="*/ 785813 w 906417"/>
              <a:gd name="connsiteY78" fmla="*/ 64310 h 1002522"/>
              <a:gd name="connsiteX79" fmla="*/ 733425 w 906417"/>
              <a:gd name="connsiteY79" fmla="*/ 54785 h 1002522"/>
              <a:gd name="connsiteX80" fmla="*/ 731044 w 906417"/>
              <a:gd name="connsiteY80" fmla="*/ 23828 h 1002522"/>
              <a:gd name="connsiteX81" fmla="*/ 704850 w 906417"/>
              <a:gd name="connsiteY81" fmla="*/ 16 h 1002522"/>
              <a:gd name="connsiteX82" fmla="*/ 640557 w 906417"/>
              <a:gd name="connsiteY82" fmla="*/ 21447 h 1002522"/>
              <a:gd name="connsiteX83" fmla="*/ 604838 w 906417"/>
              <a:gd name="connsiteY83" fmla="*/ 90503 h 1002522"/>
              <a:gd name="connsiteX84" fmla="*/ 519113 w 906417"/>
              <a:gd name="connsiteY84" fmla="*/ 111935 h 1002522"/>
              <a:gd name="connsiteX85" fmla="*/ 423863 w 906417"/>
              <a:gd name="connsiteY85" fmla="*/ 88122 h 1002522"/>
              <a:gd name="connsiteX86" fmla="*/ 340519 w 906417"/>
              <a:gd name="connsiteY86" fmla="*/ 100028 h 1002522"/>
              <a:gd name="connsiteX87" fmla="*/ 326232 w 906417"/>
              <a:gd name="connsiteY87" fmla="*/ 114316 h 1002522"/>
              <a:gd name="connsiteX88" fmla="*/ 292894 w 906417"/>
              <a:gd name="connsiteY88" fmla="*/ 183372 h 1002522"/>
              <a:gd name="connsiteX89" fmla="*/ 273844 w 906417"/>
              <a:gd name="connsiteY89" fmla="*/ 269097 h 1002522"/>
              <a:gd name="connsiteX90" fmla="*/ 233363 w 906417"/>
              <a:gd name="connsiteY90" fmla="*/ 314341 h 1002522"/>
              <a:gd name="connsiteX91" fmla="*/ 190500 w 906417"/>
              <a:gd name="connsiteY91" fmla="*/ 331010 h 1002522"/>
              <a:gd name="connsiteX92" fmla="*/ 190500 w 906417"/>
              <a:gd name="connsiteY92" fmla="*/ 426260 h 1002522"/>
              <a:gd name="connsiteX93" fmla="*/ 150019 w 906417"/>
              <a:gd name="connsiteY93" fmla="*/ 473885 h 1002522"/>
              <a:gd name="connsiteX0" fmla="*/ 150019 w 906417"/>
              <a:gd name="connsiteY0" fmla="*/ 473885 h 1002522"/>
              <a:gd name="connsiteX1" fmla="*/ 100012 w 906417"/>
              <a:gd name="connsiteY1" fmla="*/ 445310 h 1002522"/>
              <a:gd name="connsiteX2" fmla="*/ 54769 w 906417"/>
              <a:gd name="connsiteY2" fmla="*/ 435785 h 1002522"/>
              <a:gd name="connsiteX3" fmla="*/ 45244 w 906417"/>
              <a:gd name="connsiteY3" fmla="*/ 457216 h 1002522"/>
              <a:gd name="connsiteX4" fmla="*/ 4763 w 906417"/>
              <a:gd name="connsiteY4" fmla="*/ 473885 h 1002522"/>
              <a:gd name="connsiteX5" fmla="*/ 0 w 906417"/>
              <a:gd name="connsiteY5" fmla="*/ 511985 h 1002522"/>
              <a:gd name="connsiteX6" fmla="*/ 50007 w 906417"/>
              <a:gd name="connsiteY6" fmla="*/ 585803 h 1002522"/>
              <a:gd name="connsiteX7" fmla="*/ 76200 w 906417"/>
              <a:gd name="connsiteY7" fmla="*/ 557228 h 1002522"/>
              <a:gd name="connsiteX8" fmla="*/ 159545 w 906417"/>
              <a:gd name="connsiteY8" fmla="*/ 566753 h 1002522"/>
              <a:gd name="connsiteX9" fmla="*/ 166688 w 906417"/>
              <a:gd name="connsiteY9" fmla="*/ 607235 h 1002522"/>
              <a:gd name="connsiteX10" fmla="*/ 138113 w 906417"/>
              <a:gd name="connsiteY10" fmla="*/ 623903 h 1002522"/>
              <a:gd name="connsiteX11" fmla="*/ 83344 w 906417"/>
              <a:gd name="connsiteY11" fmla="*/ 633428 h 1002522"/>
              <a:gd name="connsiteX12" fmla="*/ 83344 w 906417"/>
              <a:gd name="connsiteY12" fmla="*/ 662003 h 1002522"/>
              <a:gd name="connsiteX13" fmla="*/ 126207 w 906417"/>
              <a:gd name="connsiteY13" fmla="*/ 733441 h 1002522"/>
              <a:gd name="connsiteX14" fmla="*/ 140494 w 906417"/>
              <a:gd name="connsiteY14" fmla="*/ 821547 h 1002522"/>
              <a:gd name="connsiteX15" fmla="*/ 169069 w 906417"/>
              <a:gd name="connsiteY15" fmla="*/ 819166 h 1002522"/>
              <a:gd name="connsiteX16" fmla="*/ 202407 w 906417"/>
              <a:gd name="connsiteY16" fmla="*/ 859647 h 1002522"/>
              <a:gd name="connsiteX17" fmla="*/ 228600 w 906417"/>
              <a:gd name="connsiteY17" fmla="*/ 869172 h 1002522"/>
              <a:gd name="connsiteX18" fmla="*/ 228600 w 906417"/>
              <a:gd name="connsiteY18" fmla="*/ 926322 h 1002522"/>
              <a:gd name="connsiteX19" fmla="*/ 257175 w 906417"/>
              <a:gd name="connsiteY19" fmla="*/ 985853 h 1002522"/>
              <a:gd name="connsiteX20" fmla="*/ 290513 w 906417"/>
              <a:gd name="connsiteY20" fmla="*/ 990616 h 1002522"/>
              <a:gd name="connsiteX21" fmla="*/ 357188 w 906417"/>
              <a:gd name="connsiteY21" fmla="*/ 1002522 h 1002522"/>
              <a:gd name="connsiteX22" fmla="*/ 366713 w 906417"/>
              <a:gd name="connsiteY22" fmla="*/ 959660 h 1002522"/>
              <a:gd name="connsiteX23" fmla="*/ 414338 w 906417"/>
              <a:gd name="connsiteY23" fmla="*/ 973947 h 1002522"/>
              <a:gd name="connsiteX24" fmla="*/ 454819 w 906417"/>
              <a:gd name="connsiteY24" fmla="*/ 957278 h 1002522"/>
              <a:gd name="connsiteX25" fmla="*/ 511969 w 906417"/>
              <a:gd name="connsiteY25" fmla="*/ 938228 h 1002522"/>
              <a:gd name="connsiteX26" fmla="*/ 535782 w 906417"/>
              <a:gd name="connsiteY26" fmla="*/ 957278 h 1002522"/>
              <a:gd name="connsiteX27" fmla="*/ 619125 w 906417"/>
              <a:gd name="connsiteY27" fmla="*/ 1002522 h 1002522"/>
              <a:gd name="connsiteX28" fmla="*/ 666750 w 906417"/>
              <a:gd name="connsiteY28" fmla="*/ 969185 h 1002522"/>
              <a:gd name="connsiteX29" fmla="*/ 671513 w 906417"/>
              <a:gd name="connsiteY29" fmla="*/ 942991 h 1002522"/>
              <a:gd name="connsiteX30" fmla="*/ 709613 w 906417"/>
              <a:gd name="connsiteY30" fmla="*/ 942991 h 1002522"/>
              <a:gd name="connsiteX31" fmla="*/ 721519 w 906417"/>
              <a:gd name="connsiteY31" fmla="*/ 983472 h 1002522"/>
              <a:gd name="connsiteX32" fmla="*/ 721519 w 906417"/>
              <a:gd name="connsiteY32" fmla="*/ 983472 h 1002522"/>
              <a:gd name="connsiteX33" fmla="*/ 742950 w 906417"/>
              <a:gd name="connsiteY33" fmla="*/ 945372 h 1002522"/>
              <a:gd name="connsiteX34" fmla="*/ 754857 w 906417"/>
              <a:gd name="connsiteY34" fmla="*/ 933466 h 1002522"/>
              <a:gd name="connsiteX35" fmla="*/ 759619 w 906417"/>
              <a:gd name="connsiteY35" fmla="*/ 904891 h 1002522"/>
              <a:gd name="connsiteX36" fmla="*/ 781050 w 906417"/>
              <a:gd name="connsiteY36" fmla="*/ 902510 h 1002522"/>
              <a:gd name="connsiteX37" fmla="*/ 781050 w 906417"/>
              <a:gd name="connsiteY37" fmla="*/ 902510 h 1002522"/>
              <a:gd name="connsiteX38" fmla="*/ 876300 w 906417"/>
              <a:gd name="connsiteY38" fmla="*/ 900128 h 1002522"/>
              <a:gd name="connsiteX39" fmla="*/ 869157 w 906417"/>
              <a:gd name="connsiteY39" fmla="*/ 881078 h 1002522"/>
              <a:gd name="connsiteX40" fmla="*/ 864394 w 906417"/>
              <a:gd name="connsiteY40" fmla="*/ 854885 h 1002522"/>
              <a:gd name="connsiteX41" fmla="*/ 869157 w 906417"/>
              <a:gd name="connsiteY41" fmla="*/ 847741 h 1002522"/>
              <a:gd name="connsiteX42" fmla="*/ 871538 w 906417"/>
              <a:gd name="connsiteY42" fmla="*/ 840597 h 1002522"/>
              <a:gd name="connsiteX43" fmla="*/ 864394 w 906417"/>
              <a:gd name="connsiteY43" fmla="*/ 826310 h 1002522"/>
              <a:gd name="connsiteX44" fmla="*/ 842963 w 906417"/>
              <a:gd name="connsiteY44" fmla="*/ 804878 h 1002522"/>
              <a:gd name="connsiteX45" fmla="*/ 835819 w 906417"/>
              <a:gd name="connsiteY45" fmla="*/ 797735 h 1002522"/>
              <a:gd name="connsiteX46" fmla="*/ 823913 w 906417"/>
              <a:gd name="connsiteY46" fmla="*/ 785828 h 1002522"/>
              <a:gd name="connsiteX47" fmla="*/ 809625 w 906417"/>
              <a:gd name="connsiteY47" fmla="*/ 781066 h 1002522"/>
              <a:gd name="connsiteX48" fmla="*/ 802482 w 906417"/>
              <a:gd name="connsiteY48" fmla="*/ 776303 h 1002522"/>
              <a:gd name="connsiteX49" fmla="*/ 816769 w 906417"/>
              <a:gd name="connsiteY49" fmla="*/ 733441 h 1002522"/>
              <a:gd name="connsiteX50" fmla="*/ 835819 w 906417"/>
              <a:gd name="connsiteY50" fmla="*/ 719153 h 1002522"/>
              <a:gd name="connsiteX51" fmla="*/ 823913 w 906417"/>
              <a:gd name="connsiteY51" fmla="*/ 654860 h 1002522"/>
              <a:gd name="connsiteX52" fmla="*/ 857250 w 906417"/>
              <a:gd name="connsiteY52" fmla="*/ 650097 h 1002522"/>
              <a:gd name="connsiteX53" fmla="*/ 862013 w 906417"/>
              <a:gd name="connsiteY53" fmla="*/ 602472 h 1002522"/>
              <a:gd name="connsiteX54" fmla="*/ 854869 w 906417"/>
              <a:gd name="connsiteY54" fmla="*/ 554847 h 1002522"/>
              <a:gd name="connsiteX55" fmla="*/ 828675 w 906417"/>
              <a:gd name="connsiteY55" fmla="*/ 531035 h 1002522"/>
              <a:gd name="connsiteX56" fmla="*/ 847725 w 906417"/>
              <a:gd name="connsiteY56" fmla="*/ 502460 h 1002522"/>
              <a:gd name="connsiteX57" fmla="*/ 873919 w 906417"/>
              <a:gd name="connsiteY57" fmla="*/ 509603 h 1002522"/>
              <a:gd name="connsiteX58" fmla="*/ 881063 w 906417"/>
              <a:gd name="connsiteY58" fmla="*/ 471503 h 1002522"/>
              <a:gd name="connsiteX59" fmla="*/ 866775 w 906417"/>
              <a:gd name="connsiteY59" fmla="*/ 450072 h 1002522"/>
              <a:gd name="connsiteX60" fmla="*/ 904875 w 906417"/>
              <a:gd name="connsiteY60" fmla="*/ 438166 h 1002522"/>
              <a:gd name="connsiteX61" fmla="*/ 895350 w 906417"/>
              <a:gd name="connsiteY61" fmla="*/ 392922 h 1002522"/>
              <a:gd name="connsiteX62" fmla="*/ 862013 w 906417"/>
              <a:gd name="connsiteY62" fmla="*/ 419116 h 1002522"/>
              <a:gd name="connsiteX63" fmla="*/ 852488 w 906417"/>
              <a:gd name="connsiteY63" fmla="*/ 397685 h 1002522"/>
              <a:gd name="connsiteX64" fmla="*/ 838200 w 906417"/>
              <a:gd name="connsiteY64" fmla="*/ 361966 h 1002522"/>
              <a:gd name="connsiteX65" fmla="*/ 864394 w 906417"/>
              <a:gd name="connsiteY65" fmla="*/ 338153 h 1002522"/>
              <a:gd name="connsiteX66" fmla="*/ 833438 w 906417"/>
              <a:gd name="connsiteY66" fmla="*/ 307197 h 1002522"/>
              <a:gd name="connsiteX67" fmla="*/ 833438 w 906417"/>
              <a:gd name="connsiteY67" fmla="*/ 307197 h 1002522"/>
              <a:gd name="connsiteX68" fmla="*/ 838200 w 906417"/>
              <a:gd name="connsiteY68" fmla="*/ 266716 h 1002522"/>
              <a:gd name="connsiteX69" fmla="*/ 812007 w 906417"/>
              <a:gd name="connsiteY69" fmla="*/ 233378 h 1002522"/>
              <a:gd name="connsiteX70" fmla="*/ 828675 w 906417"/>
              <a:gd name="connsiteY70" fmla="*/ 216710 h 1002522"/>
              <a:gd name="connsiteX71" fmla="*/ 854869 w 906417"/>
              <a:gd name="connsiteY71" fmla="*/ 235760 h 1002522"/>
              <a:gd name="connsiteX72" fmla="*/ 866775 w 906417"/>
              <a:gd name="connsiteY72" fmla="*/ 204803 h 1002522"/>
              <a:gd name="connsiteX73" fmla="*/ 833438 w 906417"/>
              <a:gd name="connsiteY73" fmla="*/ 188135 h 1002522"/>
              <a:gd name="connsiteX74" fmla="*/ 828675 w 906417"/>
              <a:gd name="connsiteY74" fmla="*/ 161941 h 1002522"/>
              <a:gd name="connsiteX75" fmla="*/ 826294 w 906417"/>
              <a:gd name="connsiteY75" fmla="*/ 123841 h 1002522"/>
              <a:gd name="connsiteX76" fmla="*/ 790575 w 906417"/>
              <a:gd name="connsiteY76" fmla="*/ 138128 h 1002522"/>
              <a:gd name="connsiteX77" fmla="*/ 792957 w 906417"/>
              <a:gd name="connsiteY77" fmla="*/ 107172 h 1002522"/>
              <a:gd name="connsiteX78" fmla="*/ 785813 w 906417"/>
              <a:gd name="connsiteY78" fmla="*/ 64310 h 1002522"/>
              <a:gd name="connsiteX79" fmla="*/ 733425 w 906417"/>
              <a:gd name="connsiteY79" fmla="*/ 54785 h 1002522"/>
              <a:gd name="connsiteX80" fmla="*/ 731044 w 906417"/>
              <a:gd name="connsiteY80" fmla="*/ 23828 h 1002522"/>
              <a:gd name="connsiteX81" fmla="*/ 704850 w 906417"/>
              <a:gd name="connsiteY81" fmla="*/ 16 h 1002522"/>
              <a:gd name="connsiteX82" fmla="*/ 640557 w 906417"/>
              <a:gd name="connsiteY82" fmla="*/ 21447 h 1002522"/>
              <a:gd name="connsiteX83" fmla="*/ 604838 w 906417"/>
              <a:gd name="connsiteY83" fmla="*/ 90503 h 1002522"/>
              <a:gd name="connsiteX84" fmla="*/ 519113 w 906417"/>
              <a:gd name="connsiteY84" fmla="*/ 111935 h 1002522"/>
              <a:gd name="connsiteX85" fmla="*/ 423863 w 906417"/>
              <a:gd name="connsiteY85" fmla="*/ 88122 h 1002522"/>
              <a:gd name="connsiteX86" fmla="*/ 340519 w 906417"/>
              <a:gd name="connsiteY86" fmla="*/ 100028 h 1002522"/>
              <a:gd name="connsiteX87" fmla="*/ 326232 w 906417"/>
              <a:gd name="connsiteY87" fmla="*/ 114316 h 1002522"/>
              <a:gd name="connsiteX88" fmla="*/ 292894 w 906417"/>
              <a:gd name="connsiteY88" fmla="*/ 183372 h 1002522"/>
              <a:gd name="connsiteX89" fmla="*/ 273844 w 906417"/>
              <a:gd name="connsiteY89" fmla="*/ 269097 h 1002522"/>
              <a:gd name="connsiteX90" fmla="*/ 233363 w 906417"/>
              <a:gd name="connsiteY90" fmla="*/ 314341 h 1002522"/>
              <a:gd name="connsiteX91" fmla="*/ 190500 w 906417"/>
              <a:gd name="connsiteY91" fmla="*/ 331010 h 1002522"/>
              <a:gd name="connsiteX92" fmla="*/ 190500 w 906417"/>
              <a:gd name="connsiteY92" fmla="*/ 426260 h 1002522"/>
              <a:gd name="connsiteX93" fmla="*/ 150019 w 906417"/>
              <a:gd name="connsiteY93" fmla="*/ 473885 h 1002522"/>
              <a:gd name="connsiteX0" fmla="*/ 150019 w 906417"/>
              <a:gd name="connsiteY0" fmla="*/ 473885 h 1002522"/>
              <a:gd name="connsiteX1" fmla="*/ 100012 w 906417"/>
              <a:gd name="connsiteY1" fmla="*/ 445310 h 1002522"/>
              <a:gd name="connsiteX2" fmla="*/ 54769 w 906417"/>
              <a:gd name="connsiteY2" fmla="*/ 435785 h 1002522"/>
              <a:gd name="connsiteX3" fmla="*/ 45244 w 906417"/>
              <a:gd name="connsiteY3" fmla="*/ 457216 h 1002522"/>
              <a:gd name="connsiteX4" fmla="*/ 4763 w 906417"/>
              <a:gd name="connsiteY4" fmla="*/ 473885 h 1002522"/>
              <a:gd name="connsiteX5" fmla="*/ 0 w 906417"/>
              <a:gd name="connsiteY5" fmla="*/ 511985 h 1002522"/>
              <a:gd name="connsiteX6" fmla="*/ 50007 w 906417"/>
              <a:gd name="connsiteY6" fmla="*/ 585803 h 1002522"/>
              <a:gd name="connsiteX7" fmla="*/ 76200 w 906417"/>
              <a:gd name="connsiteY7" fmla="*/ 557228 h 1002522"/>
              <a:gd name="connsiteX8" fmla="*/ 159545 w 906417"/>
              <a:gd name="connsiteY8" fmla="*/ 566753 h 1002522"/>
              <a:gd name="connsiteX9" fmla="*/ 166688 w 906417"/>
              <a:gd name="connsiteY9" fmla="*/ 607235 h 1002522"/>
              <a:gd name="connsiteX10" fmla="*/ 138113 w 906417"/>
              <a:gd name="connsiteY10" fmla="*/ 623903 h 1002522"/>
              <a:gd name="connsiteX11" fmla="*/ 83344 w 906417"/>
              <a:gd name="connsiteY11" fmla="*/ 633428 h 1002522"/>
              <a:gd name="connsiteX12" fmla="*/ 83344 w 906417"/>
              <a:gd name="connsiteY12" fmla="*/ 662003 h 1002522"/>
              <a:gd name="connsiteX13" fmla="*/ 126207 w 906417"/>
              <a:gd name="connsiteY13" fmla="*/ 733441 h 1002522"/>
              <a:gd name="connsiteX14" fmla="*/ 140494 w 906417"/>
              <a:gd name="connsiteY14" fmla="*/ 821547 h 1002522"/>
              <a:gd name="connsiteX15" fmla="*/ 169069 w 906417"/>
              <a:gd name="connsiteY15" fmla="*/ 819166 h 1002522"/>
              <a:gd name="connsiteX16" fmla="*/ 202407 w 906417"/>
              <a:gd name="connsiteY16" fmla="*/ 859647 h 1002522"/>
              <a:gd name="connsiteX17" fmla="*/ 228600 w 906417"/>
              <a:gd name="connsiteY17" fmla="*/ 869172 h 1002522"/>
              <a:gd name="connsiteX18" fmla="*/ 228600 w 906417"/>
              <a:gd name="connsiteY18" fmla="*/ 926322 h 1002522"/>
              <a:gd name="connsiteX19" fmla="*/ 257175 w 906417"/>
              <a:gd name="connsiteY19" fmla="*/ 985853 h 1002522"/>
              <a:gd name="connsiteX20" fmla="*/ 290513 w 906417"/>
              <a:gd name="connsiteY20" fmla="*/ 990616 h 1002522"/>
              <a:gd name="connsiteX21" fmla="*/ 357188 w 906417"/>
              <a:gd name="connsiteY21" fmla="*/ 1002522 h 1002522"/>
              <a:gd name="connsiteX22" fmla="*/ 366713 w 906417"/>
              <a:gd name="connsiteY22" fmla="*/ 959660 h 1002522"/>
              <a:gd name="connsiteX23" fmla="*/ 414338 w 906417"/>
              <a:gd name="connsiteY23" fmla="*/ 973947 h 1002522"/>
              <a:gd name="connsiteX24" fmla="*/ 454819 w 906417"/>
              <a:gd name="connsiteY24" fmla="*/ 957278 h 1002522"/>
              <a:gd name="connsiteX25" fmla="*/ 511969 w 906417"/>
              <a:gd name="connsiteY25" fmla="*/ 938228 h 1002522"/>
              <a:gd name="connsiteX26" fmla="*/ 535782 w 906417"/>
              <a:gd name="connsiteY26" fmla="*/ 957278 h 1002522"/>
              <a:gd name="connsiteX27" fmla="*/ 619125 w 906417"/>
              <a:gd name="connsiteY27" fmla="*/ 1002522 h 1002522"/>
              <a:gd name="connsiteX28" fmla="*/ 666750 w 906417"/>
              <a:gd name="connsiteY28" fmla="*/ 969185 h 1002522"/>
              <a:gd name="connsiteX29" fmla="*/ 671513 w 906417"/>
              <a:gd name="connsiteY29" fmla="*/ 942991 h 1002522"/>
              <a:gd name="connsiteX30" fmla="*/ 709613 w 906417"/>
              <a:gd name="connsiteY30" fmla="*/ 942991 h 1002522"/>
              <a:gd name="connsiteX31" fmla="*/ 721519 w 906417"/>
              <a:gd name="connsiteY31" fmla="*/ 983472 h 1002522"/>
              <a:gd name="connsiteX32" fmla="*/ 721519 w 906417"/>
              <a:gd name="connsiteY32" fmla="*/ 983472 h 1002522"/>
              <a:gd name="connsiteX33" fmla="*/ 742950 w 906417"/>
              <a:gd name="connsiteY33" fmla="*/ 945372 h 1002522"/>
              <a:gd name="connsiteX34" fmla="*/ 754857 w 906417"/>
              <a:gd name="connsiteY34" fmla="*/ 933466 h 1002522"/>
              <a:gd name="connsiteX35" fmla="*/ 759619 w 906417"/>
              <a:gd name="connsiteY35" fmla="*/ 904891 h 1002522"/>
              <a:gd name="connsiteX36" fmla="*/ 781050 w 906417"/>
              <a:gd name="connsiteY36" fmla="*/ 902510 h 1002522"/>
              <a:gd name="connsiteX37" fmla="*/ 781050 w 906417"/>
              <a:gd name="connsiteY37" fmla="*/ 902510 h 1002522"/>
              <a:gd name="connsiteX38" fmla="*/ 876300 w 906417"/>
              <a:gd name="connsiteY38" fmla="*/ 900128 h 1002522"/>
              <a:gd name="connsiteX39" fmla="*/ 869157 w 906417"/>
              <a:gd name="connsiteY39" fmla="*/ 881078 h 1002522"/>
              <a:gd name="connsiteX40" fmla="*/ 864394 w 906417"/>
              <a:gd name="connsiteY40" fmla="*/ 854885 h 1002522"/>
              <a:gd name="connsiteX41" fmla="*/ 869157 w 906417"/>
              <a:gd name="connsiteY41" fmla="*/ 847741 h 1002522"/>
              <a:gd name="connsiteX42" fmla="*/ 871538 w 906417"/>
              <a:gd name="connsiteY42" fmla="*/ 840597 h 1002522"/>
              <a:gd name="connsiteX43" fmla="*/ 864394 w 906417"/>
              <a:gd name="connsiteY43" fmla="*/ 826310 h 1002522"/>
              <a:gd name="connsiteX44" fmla="*/ 842963 w 906417"/>
              <a:gd name="connsiteY44" fmla="*/ 804878 h 1002522"/>
              <a:gd name="connsiteX45" fmla="*/ 835819 w 906417"/>
              <a:gd name="connsiteY45" fmla="*/ 797735 h 1002522"/>
              <a:gd name="connsiteX46" fmla="*/ 823913 w 906417"/>
              <a:gd name="connsiteY46" fmla="*/ 785828 h 1002522"/>
              <a:gd name="connsiteX47" fmla="*/ 809625 w 906417"/>
              <a:gd name="connsiteY47" fmla="*/ 781066 h 1002522"/>
              <a:gd name="connsiteX48" fmla="*/ 802482 w 906417"/>
              <a:gd name="connsiteY48" fmla="*/ 776303 h 1002522"/>
              <a:gd name="connsiteX49" fmla="*/ 816769 w 906417"/>
              <a:gd name="connsiteY49" fmla="*/ 733441 h 1002522"/>
              <a:gd name="connsiteX50" fmla="*/ 835819 w 906417"/>
              <a:gd name="connsiteY50" fmla="*/ 719153 h 1002522"/>
              <a:gd name="connsiteX51" fmla="*/ 823913 w 906417"/>
              <a:gd name="connsiteY51" fmla="*/ 654860 h 1002522"/>
              <a:gd name="connsiteX52" fmla="*/ 857250 w 906417"/>
              <a:gd name="connsiteY52" fmla="*/ 650097 h 1002522"/>
              <a:gd name="connsiteX53" fmla="*/ 862013 w 906417"/>
              <a:gd name="connsiteY53" fmla="*/ 602472 h 1002522"/>
              <a:gd name="connsiteX54" fmla="*/ 854869 w 906417"/>
              <a:gd name="connsiteY54" fmla="*/ 554847 h 1002522"/>
              <a:gd name="connsiteX55" fmla="*/ 828675 w 906417"/>
              <a:gd name="connsiteY55" fmla="*/ 531035 h 1002522"/>
              <a:gd name="connsiteX56" fmla="*/ 847725 w 906417"/>
              <a:gd name="connsiteY56" fmla="*/ 502460 h 1002522"/>
              <a:gd name="connsiteX57" fmla="*/ 873919 w 906417"/>
              <a:gd name="connsiteY57" fmla="*/ 509603 h 1002522"/>
              <a:gd name="connsiteX58" fmla="*/ 881063 w 906417"/>
              <a:gd name="connsiteY58" fmla="*/ 471503 h 1002522"/>
              <a:gd name="connsiteX59" fmla="*/ 866775 w 906417"/>
              <a:gd name="connsiteY59" fmla="*/ 450072 h 1002522"/>
              <a:gd name="connsiteX60" fmla="*/ 904875 w 906417"/>
              <a:gd name="connsiteY60" fmla="*/ 438166 h 1002522"/>
              <a:gd name="connsiteX61" fmla="*/ 895350 w 906417"/>
              <a:gd name="connsiteY61" fmla="*/ 392922 h 1002522"/>
              <a:gd name="connsiteX62" fmla="*/ 862013 w 906417"/>
              <a:gd name="connsiteY62" fmla="*/ 419116 h 1002522"/>
              <a:gd name="connsiteX63" fmla="*/ 852488 w 906417"/>
              <a:gd name="connsiteY63" fmla="*/ 397685 h 1002522"/>
              <a:gd name="connsiteX64" fmla="*/ 838200 w 906417"/>
              <a:gd name="connsiteY64" fmla="*/ 361966 h 1002522"/>
              <a:gd name="connsiteX65" fmla="*/ 864394 w 906417"/>
              <a:gd name="connsiteY65" fmla="*/ 338153 h 1002522"/>
              <a:gd name="connsiteX66" fmla="*/ 833438 w 906417"/>
              <a:gd name="connsiteY66" fmla="*/ 307197 h 1002522"/>
              <a:gd name="connsiteX67" fmla="*/ 833438 w 906417"/>
              <a:gd name="connsiteY67" fmla="*/ 307197 h 1002522"/>
              <a:gd name="connsiteX68" fmla="*/ 838200 w 906417"/>
              <a:gd name="connsiteY68" fmla="*/ 266716 h 1002522"/>
              <a:gd name="connsiteX69" fmla="*/ 812007 w 906417"/>
              <a:gd name="connsiteY69" fmla="*/ 233378 h 1002522"/>
              <a:gd name="connsiteX70" fmla="*/ 828675 w 906417"/>
              <a:gd name="connsiteY70" fmla="*/ 216710 h 1002522"/>
              <a:gd name="connsiteX71" fmla="*/ 854869 w 906417"/>
              <a:gd name="connsiteY71" fmla="*/ 235760 h 1002522"/>
              <a:gd name="connsiteX72" fmla="*/ 866775 w 906417"/>
              <a:gd name="connsiteY72" fmla="*/ 204803 h 1002522"/>
              <a:gd name="connsiteX73" fmla="*/ 833438 w 906417"/>
              <a:gd name="connsiteY73" fmla="*/ 188135 h 1002522"/>
              <a:gd name="connsiteX74" fmla="*/ 828675 w 906417"/>
              <a:gd name="connsiteY74" fmla="*/ 161941 h 1002522"/>
              <a:gd name="connsiteX75" fmla="*/ 826294 w 906417"/>
              <a:gd name="connsiteY75" fmla="*/ 123841 h 1002522"/>
              <a:gd name="connsiteX76" fmla="*/ 790575 w 906417"/>
              <a:gd name="connsiteY76" fmla="*/ 138128 h 1002522"/>
              <a:gd name="connsiteX77" fmla="*/ 792957 w 906417"/>
              <a:gd name="connsiteY77" fmla="*/ 107172 h 1002522"/>
              <a:gd name="connsiteX78" fmla="*/ 785813 w 906417"/>
              <a:gd name="connsiteY78" fmla="*/ 64310 h 1002522"/>
              <a:gd name="connsiteX79" fmla="*/ 733425 w 906417"/>
              <a:gd name="connsiteY79" fmla="*/ 54785 h 1002522"/>
              <a:gd name="connsiteX80" fmla="*/ 731044 w 906417"/>
              <a:gd name="connsiteY80" fmla="*/ 23828 h 1002522"/>
              <a:gd name="connsiteX81" fmla="*/ 704850 w 906417"/>
              <a:gd name="connsiteY81" fmla="*/ 16 h 1002522"/>
              <a:gd name="connsiteX82" fmla="*/ 640557 w 906417"/>
              <a:gd name="connsiteY82" fmla="*/ 21447 h 1002522"/>
              <a:gd name="connsiteX83" fmla="*/ 604838 w 906417"/>
              <a:gd name="connsiteY83" fmla="*/ 90503 h 1002522"/>
              <a:gd name="connsiteX84" fmla="*/ 519113 w 906417"/>
              <a:gd name="connsiteY84" fmla="*/ 111935 h 1002522"/>
              <a:gd name="connsiteX85" fmla="*/ 423863 w 906417"/>
              <a:gd name="connsiteY85" fmla="*/ 88122 h 1002522"/>
              <a:gd name="connsiteX86" fmla="*/ 340519 w 906417"/>
              <a:gd name="connsiteY86" fmla="*/ 100028 h 1002522"/>
              <a:gd name="connsiteX87" fmla="*/ 326232 w 906417"/>
              <a:gd name="connsiteY87" fmla="*/ 114316 h 1002522"/>
              <a:gd name="connsiteX88" fmla="*/ 292894 w 906417"/>
              <a:gd name="connsiteY88" fmla="*/ 183372 h 1002522"/>
              <a:gd name="connsiteX89" fmla="*/ 273844 w 906417"/>
              <a:gd name="connsiteY89" fmla="*/ 269097 h 1002522"/>
              <a:gd name="connsiteX90" fmla="*/ 233363 w 906417"/>
              <a:gd name="connsiteY90" fmla="*/ 314341 h 1002522"/>
              <a:gd name="connsiteX91" fmla="*/ 190500 w 906417"/>
              <a:gd name="connsiteY91" fmla="*/ 331010 h 1002522"/>
              <a:gd name="connsiteX92" fmla="*/ 190500 w 906417"/>
              <a:gd name="connsiteY92" fmla="*/ 426260 h 1002522"/>
              <a:gd name="connsiteX93" fmla="*/ 150019 w 906417"/>
              <a:gd name="connsiteY93" fmla="*/ 473885 h 1002522"/>
              <a:gd name="connsiteX0" fmla="*/ 150019 w 906417"/>
              <a:gd name="connsiteY0" fmla="*/ 473885 h 1002522"/>
              <a:gd name="connsiteX1" fmla="*/ 100012 w 906417"/>
              <a:gd name="connsiteY1" fmla="*/ 445310 h 1002522"/>
              <a:gd name="connsiteX2" fmla="*/ 54769 w 906417"/>
              <a:gd name="connsiteY2" fmla="*/ 435785 h 1002522"/>
              <a:gd name="connsiteX3" fmla="*/ 45244 w 906417"/>
              <a:gd name="connsiteY3" fmla="*/ 457216 h 1002522"/>
              <a:gd name="connsiteX4" fmla="*/ 4763 w 906417"/>
              <a:gd name="connsiteY4" fmla="*/ 473885 h 1002522"/>
              <a:gd name="connsiteX5" fmla="*/ 0 w 906417"/>
              <a:gd name="connsiteY5" fmla="*/ 511985 h 1002522"/>
              <a:gd name="connsiteX6" fmla="*/ 50007 w 906417"/>
              <a:gd name="connsiteY6" fmla="*/ 585803 h 1002522"/>
              <a:gd name="connsiteX7" fmla="*/ 76200 w 906417"/>
              <a:gd name="connsiteY7" fmla="*/ 557228 h 1002522"/>
              <a:gd name="connsiteX8" fmla="*/ 159545 w 906417"/>
              <a:gd name="connsiteY8" fmla="*/ 566753 h 1002522"/>
              <a:gd name="connsiteX9" fmla="*/ 166688 w 906417"/>
              <a:gd name="connsiteY9" fmla="*/ 607235 h 1002522"/>
              <a:gd name="connsiteX10" fmla="*/ 138113 w 906417"/>
              <a:gd name="connsiteY10" fmla="*/ 623903 h 1002522"/>
              <a:gd name="connsiteX11" fmla="*/ 83344 w 906417"/>
              <a:gd name="connsiteY11" fmla="*/ 633428 h 1002522"/>
              <a:gd name="connsiteX12" fmla="*/ 83344 w 906417"/>
              <a:gd name="connsiteY12" fmla="*/ 662003 h 1002522"/>
              <a:gd name="connsiteX13" fmla="*/ 126207 w 906417"/>
              <a:gd name="connsiteY13" fmla="*/ 733441 h 1002522"/>
              <a:gd name="connsiteX14" fmla="*/ 140494 w 906417"/>
              <a:gd name="connsiteY14" fmla="*/ 821547 h 1002522"/>
              <a:gd name="connsiteX15" fmla="*/ 169069 w 906417"/>
              <a:gd name="connsiteY15" fmla="*/ 819166 h 1002522"/>
              <a:gd name="connsiteX16" fmla="*/ 202407 w 906417"/>
              <a:gd name="connsiteY16" fmla="*/ 859647 h 1002522"/>
              <a:gd name="connsiteX17" fmla="*/ 228600 w 906417"/>
              <a:gd name="connsiteY17" fmla="*/ 869172 h 1002522"/>
              <a:gd name="connsiteX18" fmla="*/ 228600 w 906417"/>
              <a:gd name="connsiteY18" fmla="*/ 926322 h 1002522"/>
              <a:gd name="connsiteX19" fmla="*/ 257175 w 906417"/>
              <a:gd name="connsiteY19" fmla="*/ 985853 h 1002522"/>
              <a:gd name="connsiteX20" fmla="*/ 290513 w 906417"/>
              <a:gd name="connsiteY20" fmla="*/ 990616 h 1002522"/>
              <a:gd name="connsiteX21" fmla="*/ 357188 w 906417"/>
              <a:gd name="connsiteY21" fmla="*/ 1002522 h 1002522"/>
              <a:gd name="connsiteX22" fmla="*/ 366713 w 906417"/>
              <a:gd name="connsiteY22" fmla="*/ 959660 h 1002522"/>
              <a:gd name="connsiteX23" fmla="*/ 414338 w 906417"/>
              <a:gd name="connsiteY23" fmla="*/ 973947 h 1002522"/>
              <a:gd name="connsiteX24" fmla="*/ 454819 w 906417"/>
              <a:gd name="connsiteY24" fmla="*/ 957278 h 1002522"/>
              <a:gd name="connsiteX25" fmla="*/ 511969 w 906417"/>
              <a:gd name="connsiteY25" fmla="*/ 938228 h 1002522"/>
              <a:gd name="connsiteX26" fmla="*/ 535782 w 906417"/>
              <a:gd name="connsiteY26" fmla="*/ 957278 h 1002522"/>
              <a:gd name="connsiteX27" fmla="*/ 619125 w 906417"/>
              <a:gd name="connsiteY27" fmla="*/ 1002522 h 1002522"/>
              <a:gd name="connsiteX28" fmla="*/ 666750 w 906417"/>
              <a:gd name="connsiteY28" fmla="*/ 969185 h 1002522"/>
              <a:gd name="connsiteX29" fmla="*/ 671513 w 906417"/>
              <a:gd name="connsiteY29" fmla="*/ 942991 h 1002522"/>
              <a:gd name="connsiteX30" fmla="*/ 709613 w 906417"/>
              <a:gd name="connsiteY30" fmla="*/ 942991 h 1002522"/>
              <a:gd name="connsiteX31" fmla="*/ 721519 w 906417"/>
              <a:gd name="connsiteY31" fmla="*/ 983472 h 1002522"/>
              <a:gd name="connsiteX32" fmla="*/ 721519 w 906417"/>
              <a:gd name="connsiteY32" fmla="*/ 983472 h 1002522"/>
              <a:gd name="connsiteX33" fmla="*/ 742950 w 906417"/>
              <a:gd name="connsiteY33" fmla="*/ 945372 h 1002522"/>
              <a:gd name="connsiteX34" fmla="*/ 754857 w 906417"/>
              <a:gd name="connsiteY34" fmla="*/ 933466 h 1002522"/>
              <a:gd name="connsiteX35" fmla="*/ 759619 w 906417"/>
              <a:gd name="connsiteY35" fmla="*/ 904891 h 1002522"/>
              <a:gd name="connsiteX36" fmla="*/ 781050 w 906417"/>
              <a:gd name="connsiteY36" fmla="*/ 902510 h 1002522"/>
              <a:gd name="connsiteX37" fmla="*/ 781050 w 906417"/>
              <a:gd name="connsiteY37" fmla="*/ 902510 h 1002522"/>
              <a:gd name="connsiteX38" fmla="*/ 876300 w 906417"/>
              <a:gd name="connsiteY38" fmla="*/ 900128 h 1002522"/>
              <a:gd name="connsiteX39" fmla="*/ 869157 w 906417"/>
              <a:gd name="connsiteY39" fmla="*/ 881078 h 1002522"/>
              <a:gd name="connsiteX40" fmla="*/ 864394 w 906417"/>
              <a:gd name="connsiteY40" fmla="*/ 854885 h 1002522"/>
              <a:gd name="connsiteX41" fmla="*/ 869157 w 906417"/>
              <a:gd name="connsiteY41" fmla="*/ 847741 h 1002522"/>
              <a:gd name="connsiteX42" fmla="*/ 871538 w 906417"/>
              <a:gd name="connsiteY42" fmla="*/ 840597 h 1002522"/>
              <a:gd name="connsiteX43" fmla="*/ 864394 w 906417"/>
              <a:gd name="connsiteY43" fmla="*/ 826310 h 1002522"/>
              <a:gd name="connsiteX44" fmla="*/ 842963 w 906417"/>
              <a:gd name="connsiteY44" fmla="*/ 804878 h 1002522"/>
              <a:gd name="connsiteX45" fmla="*/ 835819 w 906417"/>
              <a:gd name="connsiteY45" fmla="*/ 797735 h 1002522"/>
              <a:gd name="connsiteX46" fmla="*/ 823913 w 906417"/>
              <a:gd name="connsiteY46" fmla="*/ 785828 h 1002522"/>
              <a:gd name="connsiteX47" fmla="*/ 809625 w 906417"/>
              <a:gd name="connsiteY47" fmla="*/ 781066 h 1002522"/>
              <a:gd name="connsiteX48" fmla="*/ 802482 w 906417"/>
              <a:gd name="connsiteY48" fmla="*/ 776303 h 1002522"/>
              <a:gd name="connsiteX49" fmla="*/ 816769 w 906417"/>
              <a:gd name="connsiteY49" fmla="*/ 733441 h 1002522"/>
              <a:gd name="connsiteX50" fmla="*/ 835819 w 906417"/>
              <a:gd name="connsiteY50" fmla="*/ 719153 h 1002522"/>
              <a:gd name="connsiteX51" fmla="*/ 823913 w 906417"/>
              <a:gd name="connsiteY51" fmla="*/ 654860 h 1002522"/>
              <a:gd name="connsiteX52" fmla="*/ 857250 w 906417"/>
              <a:gd name="connsiteY52" fmla="*/ 650097 h 1002522"/>
              <a:gd name="connsiteX53" fmla="*/ 862013 w 906417"/>
              <a:gd name="connsiteY53" fmla="*/ 602472 h 1002522"/>
              <a:gd name="connsiteX54" fmla="*/ 854869 w 906417"/>
              <a:gd name="connsiteY54" fmla="*/ 554847 h 1002522"/>
              <a:gd name="connsiteX55" fmla="*/ 828675 w 906417"/>
              <a:gd name="connsiteY55" fmla="*/ 531035 h 1002522"/>
              <a:gd name="connsiteX56" fmla="*/ 847725 w 906417"/>
              <a:gd name="connsiteY56" fmla="*/ 502460 h 1002522"/>
              <a:gd name="connsiteX57" fmla="*/ 873919 w 906417"/>
              <a:gd name="connsiteY57" fmla="*/ 509603 h 1002522"/>
              <a:gd name="connsiteX58" fmla="*/ 881063 w 906417"/>
              <a:gd name="connsiteY58" fmla="*/ 471503 h 1002522"/>
              <a:gd name="connsiteX59" fmla="*/ 866775 w 906417"/>
              <a:gd name="connsiteY59" fmla="*/ 450072 h 1002522"/>
              <a:gd name="connsiteX60" fmla="*/ 904875 w 906417"/>
              <a:gd name="connsiteY60" fmla="*/ 438166 h 1002522"/>
              <a:gd name="connsiteX61" fmla="*/ 895350 w 906417"/>
              <a:gd name="connsiteY61" fmla="*/ 392922 h 1002522"/>
              <a:gd name="connsiteX62" fmla="*/ 862013 w 906417"/>
              <a:gd name="connsiteY62" fmla="*/ 419116 h 1002522"/>
              <a:gd name="connsiteX63" fmla="*/ 852488 w 906417"/>
              <a:gd name="connsiteY63" fmla="*/ 397685 h 1002522"/>
              <a:gd name="connsiteX64" fmla="*/ 838200 w 906417"/>
              <a:gd name="connsiteY64" fmla="*/ 361966 h 1002522"/>
              <a:gd name="connsiteX65" fmla="*/ 864394 w 906417"/>
              <a:gd name="connsiteY65" fmla="*/ 338153 h 1002522"/>
              <a:gd name="connsiteX66" fmla="*/ 833438 w 906417"/>
              <a:gd name="connsiteY66" fmla="*/ 307197 h 1002522"/>
              <a:gd name="connsiteX67" fmla="*/ 833438 w 906417"/>
              <a:gd name="connsiteY67" fmla="*/ 307197 h 1002522"/>
              <a:gd name="connsiteX68" fmla="*/ 838200 w 906417"/>
              <a:gd name="connsiteY68" fmla="*/ 266716 h 1002522"/>
              <a:gd name="connsiteX69" fmla="*/ 812007 w 906417"/>
              <a:gd name="connsiteY69" fmla="*/ 233378 h 1002522"/>
              <a:gd name="connsiteX70" fmla="*/ 828675 w 906417"/>
              <a:gd name="connsiteY70" fmla="*/ 216710 h 1002522"/>
              <a:gd name="connsiteX71" fmla="*/ 854869 w 906417"/>
              <a:gd name="connsiteY71" fmla="*/ 235760 h 1002522"/>
              <a:gd name="connsiteX72" fmla="*/ 866775 w 906417"/>
              <a:gd name="connsiteY72" fmla="*/ 204803 h 1002522"/>
              <a:gd name="connsiteX73" fmla="*/ 833438 w 906417"/>
              <a:gd name="connsiteY73" fmla="*/ 188135 h 1002522"/>
              <a:gd name="connsiteX74" fmla="*/ 828675 w 906417"/>
              <a:gd name="connsiteY74" fmla="*/ 161941 h 1002522"/>
              <a:gd name="connsiteX75" fmla="*/ 826294 w 906417"/>
              <a:gd name="connsiteY75" fmla="*/ 123841 h 1002522"/>
              <a:gd name="connsiteX76" fmla="*/ 790575 w 906417"/>
              <a:gd name="connsiteY76" fmla="*/ 138128 h 1002522"/>
              <a:gd name="connsiteX77" fmla="*/ 792957 w 906417"/>
              <a:gd name="connsiteY77" fmla="*/ 107172 h 1002522"/>
              <a:gd name="connsiteX78" fmla="*/ 785813 w 906417"/>
              <a:gd name="connsiteY78" fmla="*/ 64310 h 1002522"/>
              <a:gd name="connsiteX79" fmla="*/ 733425 w 906417"/>
              <a:gd name="connsiteY79" fmla="*/ 54785 h 1002522"/>
              <a:gd name="connsiteX80" fmla="*/ 731044 w 906417"/>
              <a:gd name="connsiteY80" fmla="*/ 23828 h 1002522"/>
              <a:gd name="connsiteX81" fmla="*/ 704850 w 906417"/>
              <a:gd name="connsiteY81" fmla="*/ 16 h 1002522"/>
              <a:gd name="connsiteX82" fmla="*/ 640557 w 906417"/>
              <a:gd name="connsiteY82" fmla="*/ 21447 h 1002522"/>
              <a:gd name="connsiteX83" fmla="*/ 604838 w 906417"/>
              <a:gd name="connsiteY83" fmla="*/ 90503 h 1002522"/>
              <a:gd name="connsiteX84" fmla="*/ 519113 w 906417"/>
              <a:gd name="connsiteY84" fmla="*/ 111935 h 1002522"/>
              <a:gd name="connsiteX85" fmla="*/ 423863 w 906417"/>
              <a:gd name="connsiteY85" fmla="*/ 88122 h 1002522"/>
              <a:gd name="connsiteX86" fmla="*/ 340519 w 906417"/>
              <a:gd name="connsiteY86" fmla="*/ 100028 h 1002522"/>
              <a:gd name="connsiteX87" fmla="*/ 326232 w 906417"/>
              <a:gd name="connsiteY87" fmla="*/ 114316 h 1002522"/>
              <a:gd name="connsiteX88" fmla="*/ 292894 w 906417"/>
              <a:gd name="connsiteY88" fmla="*/ 183372 h 1002522"/>
              <a:gd name="connsiteX89" fmla="*/ 273844 w 906417"/>
              <a:gd name="connsiteY89" fmla="*/ 269097 h 1002522"/>
              <a:gd name="connsiteX90" fmla="*/ 233363 w 906417"/>
              <a:gd name="connsiteY90" fmla="*/ 314341 h 1002522"/>
              <a:gd name="connsiteX91" fmla="*/ 190500 w 906417"/>
              <a:gd name="connsiteY91" fmla="*/ 331010 h 1002522"/>
              <a:gd name="connsiteX92" fmla="*/ 190500 w 906417"/>
              <a:gd name="connsiteY92" fmla="*/ 426260 h 1002522"/>
              <a:gd name="connsiteX93" fmla="*/ 150019 w 906417"/>
              <a:gd name="connsiteY93" fmla="*/ 473885 h 1002522"/>
              <a:gd name="connsiteX0" fmla="*/ 150019 w 906417"/>
              <a:gd name="connsiteY0" fmla="*/ 473885 h 1002522"/>
              <a:gd name="connsiteX1" fmla="*/ 100012 w 906417"/>
              <a:gd name="connsiteY1" fmla="*/ 445310 h 1002522"/>
              <a:gd name="connsiteX2" fmla="*/ 54769 w 906417"/>
              <a:gd name="connsiteY2" fmla="*/ 435785 h 1002522"/>
              <a:gd name="connsiteX3" fmla="*/ 45244 w 906417"/>
              <a:gd name="connsiteY3" fmla="*/ 457216 h 1002522"/>
              <a:gd name="connsiteX4" fmla="*/ 4763 w 906417"/>
              <a:gd name="connsiteY4" fmla="*/ 473885 h 1002522"/>
              <a:gd name="connsiteX5" fmla="*/ 0 w 906417"/>
              <a:gd name="connsiteY5" fmla="*/ 511985 h 1002522"/>
              <a:gd name="connsiteX6" fmla="*/ 50007 w 906417"/>
              <a:gd name="connsiteY6" fmla="*/ 585803 h 1002522"/>
              <a:gd name="connsiteX7" fmla="*/ 76200 w 906417"/>
              <a:gd name="connsiteY7" fmla="*/ 557228 h 1002522"/>
              <a:gd name="connsiteX8" fmla="*/ 159545 w 906417"/>
              <a:gd name="connsiteY8" fmla="*/ 566753 h 1002522"/>
              <a:gd name="connsiteX9" fmla="*/ 166688 w 906417"/>
              <a:gd name="connsiteY9" fmla="*/ 607235 h 1002522"/>
              <a:gd name="connsiteX10" fmla="*/ 138113 w 906417"/>
              <a:gd name="connsiteY10" fmla="*/ 623903 h 1002522"/>
              <a:gd name="connsiteX11" fmla="*/ 83344 w 906417"/>
              <a:gd name="connsiteY11" fmla="*/ 633428 h 1002522"/>
              <a:gd name="connsiteX12" fmla="*/ 83344 w 906417"/>
              <a:gd name="connsiteY12" fmla="*/ 662003 h 1002522"/>
              <a:gd name="connsiteX13" fmla="*/ 126207 w 906417"/>
              <a:gd name="connsiteY13" fmla="*/ 733441 h 1002522"/>
              <a:gd name="connsiteX14" fmla="*/ 140494 w 906417"/>
              <a:gd name="connsiteY14" fmla="*/ 821547 h 1002522"/>
              <a:gd name="connsiteX15" fmla="*/ 169069 w 906417"/>
              <a:gd name="connsiteY15" fmla="*/ 819166 h 1002522"/>
              <a:gd name="connsiteX16" fmla="*/ 202407 w 906417"/>
              <a:gd name="connsiteY16" fmla="*/ 859647 h 1002522"/>
              <a:gd name="connsiteX17" fmla="*/ 228600 w 906417"/>
              <a:gd name="connsiteY17" fmla="*/ 869172 h 1002522"/>
              <a:gd name="connsiteX18" fmla="*/ 228600 w 906417"/>
              <a:gd name="connsiteY18" fmla="*/ 926322 h 1002522"/>
              <a:gd name="connsiteX19" fmla="*/ 257175 w 906417"/>
              <a:gd name="connsiteY19" fmla="*/ 985853 h 1002522"/>
              <a:gd name="connsiteX20" fmla="*/ 290513 w 906417"/>
              <a:gd name="connsiteY20" fmla="*/ 990616 h 1002522"/>
              <a:gd name="connsiteX21" fmla="*/ 357188 w 906417"/>
              <a:gd name="connsiteY21" fmla="*/ 1002522 h 1002522"/>
              <a:gd name="connsiteX22" fmla="*/ 366713 w 906417"/>
              <a:gd name="connsiteY22" fmla="*/ 959660 h 1002522"/>
              <a:gd name="connsiteX23" fmla="*/ 414338 w 906417"/>
              <a:gd name="connsiteY23" fmla="*/ 973947 h 1002522"/>
              <a:gd name="connsiteX24" fmla="*/ 454819 w 906417"/>
              <a:gd name="connsiteY24" fmla="*/ 957278 h 1002522"/>
              <a:gd name="connsiteX25" fmla="*/ 511969 w 906417"/>
              <a:gd name="connsiteY25" fmla="*/ 938228 h 1002522"/>
              <a:gd name="connsiteX26" fmla="*/ 535782 w 906417"/>
              <a:gd name="connsiteY26" fmla="*/ 957278 h 1002522"/>
              <a:gd name="connsiteX27" fmla="*/ 619125 w 906417"/>
              <a:gd name="connsiteY27" fmla="*/ 1002522 h 1002522"/>
              <a:gd name="connsiteX28" fmla="*/ 666750 w 906417"/>
              <a:gd name="connsiteY28" fmla="*/ 969185 h 1002522"/>
              <a:gd name="connsiteX29" fmla="*/ 671513 w 906417"/>
              <a:gd name="connsiteY29" fmla="*/ 942991 h 1002522"/>
              <a:gd name="connsiteX30" fmla="*/ 709613 w 906417"/>
              <a:gd name="connsiteY30" fmla="*/ 942991 h 1002522"/>
              <a:gd name="connsiteX31" fmla="*/ 721519 w 906417"/>
              <a:gd name="connsiteY31" fmla="*/ 983472 h 1002522"/>
              <a:gd name="connsiteX32" fmla="*/ 721519 w 906417"/>
              <a:gd name="connsiteY32" fmla="*/ 983472 h 1002522"/>
              <a:gd name="connsiteX33" fmla="*/ 742950 w 906417"/>
              <a:gd name="connsiteY33" fmla="*/ 945372 h 1002522"/>
              <a:gd name="connsiteX34" fmla="*/ 754857 w 906417"/>
              <a:gd name="connsiteY34" fmla="*/ 933466 h 1002522"/>
              <a:gd name="connsiteX35" fmla="*/ 759619 w 906417"/>
              <a:gd name="connsiteY35" fmla="*/ 904891 h 1002522"/>
              <a:gd name="connsiteX36" fmla="*/ 781050 w 906417"/>
              <a:gd name="connsiteY36" fmla="*/ 902510 h 1002522"/>
              <a:gd name="connsiteX37" fmla="*/ 781050 w 906417"/>
              <a:gd name="connsiteY37" fmla="*/ 902510 h 1002522"/>
              <a:gd name="connsiteX38" fmla="*/ 876300 w 906417"/>
              <a:gd name="connsiteY38" fmla="*/ 900128 h 1002522"/>
              <a:gd name="connsiteX39" fmla="*/ 869157 w 906417"/>
              <a:gd name="connsiteY39" fmla="*/ 881078 h 1002522"/>
              <a:gd name="connsiteX40" fmla="*/ 864394 w 906417"/>
              <a:gd name="connsiteY40" fmla="*/ 854885 h 1002522"/>
              <a:gd name="connsiteX41" fmla="*/ 869157 w 906417"/>
              <a:gd name="connsiteY41" fmla="*/ 847741 h 1002522"/>
              <a:gd name="connsiteX42" fmla="*/ 871538 w 906417"/>
              <a:gd name="connsiteY42" fmla="*/ 840597 h 1002522"/>
              <a:gd name="connsiteX43" fmla="*/ 864394 w 906417"/>
              <a:gd name="connsiteY43" fmla="*/ 826310 h 1002522"/>
              <a:gd name="connsiteX44" fmla="*/ 842963 w 906417"/>
              <a:gd name="connsiteY44" fmla="*/ 804878 h 1002522"/>
              <a:gd name="connsiteX45" fmla="*/ 835819 w 906417"/>
              <a:gd name="connsiteY45" fmla="*/ 797735 h 1002522"/>
              <a:gd name="connsiteX46" fmla="*/ 823913 w 906417"/>
              <a:gd name="connsiteY46" fmla="*/ 785828 h 1002522"/>
              <a:gd name="connsiteX47" fmla="*/ 809625 w 906417"/>
              <a:gd name="connsiteY47" fmla="*/ 781066 h 1002522"/>
              <a:gd name="connsiteX48" fmla="*/ 802482 w 906417"/>
              <a:gd name="connsiteY48" fmla="*/ 776303 h 1002522"/>
              <a:gd name="connsiteX49" fmla="*/ 816769 w 906417"/>
              <a:gd name="connsiteY49" fmla="*/ 733441 h 1002522"/>
              <a:gd name="connsiteX50" fmla="*/ 835819 w 906417"/>
              <a:gd name="connsiteY50" fmla="*/ 719153 h 1002522"/>
              <a:gd name="connsiteX51" fmla="*/ 823913 w 906417"/>
              <a:gd name="connsiteY51" fmla="*/ 654860 h 1002522"/>
              <a:gd name="connsiteX52" fmla="*/ 857250 w 906417"/>
              <a:gd name="connsiteY52" fmla="*/ 650097 h 1002522"/>
              <a:gd name="connsiteX53" fmla="*/ 862013 w 906417"/>
              <a:gd name="connsiteY53" fmla="*/ 602472 h 1002522"/>
              <a:gd name="connsiteX54" fmla="*/ 854869 w 906417"/>
              <a:gd name="connsiteY54" fmla="*/ 554847 h 1002522"/>
              <a:gd name="connsiteX55" fmla="*/ 828675 w 906417"/>
              <a:gd name="connsiteY55" fmla="*/ 531035 h 1002522"/>
              <a:gd name="connsiteX56" fmla="*/ 847725 w 906417"/>
              <a:gd name="connsiteY56" fmla="*/ 502460 h 1002522"/>
              <a:gd name="connsiteX57" fmla="*/ 873919 w 906417"/>
              <a:gd name="connsiteY57" fmla="*/ 509603 h 1002522"/>
              <a:gd name="connsiteX58" fmla="*/ 881063 w 906417"/>
              <a:gd name="connsiteY58" fmla="*/ 471503 h 1002522"/>
              <a:gd name="connsiteX59" fmla="*/ 866775 w 906417"/>
              <a:gd name="connsiteY59" fmla="*/ 450072 h 1002522"/>
              <a:gd name="connsiteX60" fmla="*/ 904875 w 906417"/>
              <a:gd name="connsiteY60" fmla="*/ 438166 h 1002522"/>
              <a:gd name="connsiteX61" fmla="*/ 895350 w 906417"/>
              <a:gd name="connsiteY61" fmla="*/ 392922 h 1002522"/>
              <a:gd name="connsiteX62" fmla="*/ 862013 w 906417"/>
              <a:gd name="connsiteY62" fmla="*/ 419116 h 1002522"/>
              <a:gd name="connsiteX63" fmla="*/ 852488 w 906417"/>
              <a:gd name="connsiteY63" fmla="*/ 397685 h 1002522"/>
              <a:gd name="connsiteX64" fmla="*/ 838200 w 906417"/>
              <a:gd name="connsiteY64" fmla="*/ 361966 h 1002522"/>
              <a:gd name="connsiteX65" fmla="*/ 864394 w 906417"/>
              <a:gd name="connsiteY65" fmla="*/ 338153 h 1002522"/>
              <a:gd name="connsiteX66" fmla="*/ 833438 w 906417"/>
              <a:gd name="connsiteY66" fmla="*/ 307197 h 1002522"/>
              <a:gd name="connsiteX67" fmla="*/ 833438 w 906417"/>
              <a:gd name="connsiteY67" fmla="*/ 307197 h 1002522"/>
              <a:gd name="connsiteX68" fmla="*/ 838200 w 906417"/>
              <a:gd name="connsiteY68" fmla="*/ 266716 h 1002522"/>
              <a:gd name="connsiteX69" fmla="*/ 812007 w 906417"/>
              <a:gd name="connsiteY69" fmla="*/ 233378 h 1002522"/>
              <a:gd name="connsiteX70" fmla="*/ 828675 w 906417"/>
              <a:gd name="connsiteY70" fmla="*/ 216710 h 1002522"/>
              <a:gd name="connsiteX71" fmla="*/ 854869 w 906417"/>
              <a:gd name="connsiteY71" fmla="*/ 235760 h 1002522"/>
              <a:gd name="connsiteX72" fmla="*/ 866775 w 906417"/>
              <a:gd name="connsiteY72" fmla="*/ 204803 h 1002522"/>
              <a:gd name="connsiteX73" fmla="*/ 833438 w 906417"/>
              <a:gd name="connsiteY73" fmla="*/ 188135 h 1002522"/>
              <a:gd name="connsiteX74" fmla="*/ 828675 w 906417"/>
              <a:gd name="connsiteY74" fmla="*/ 161941 h 1002522"/>
              <a:gd name="connsiteX75" fmla="*/ 826294 w 906417"/>
              <a:gd name="connsiteY75" fmla="*/ 123841 h 1002522"/>
              <a:gd name="connsiteX76" fmla="*/ 790575 w 906417"/>
              <a:gd name="connsiteY76" fmla="*/ 138128 h 1002522"/>
              <a:gd name="connsiteX77" fmla="*/ 792957 w 906417"/>
              <a:gd name="connsiteY77" fmla="*/ 107172 h 1002522"/>
              <a:gd name="connsiteX78" fmla="*/ 785813 w 906417"/>
              <a:gd name="connsiteY78" fmla="*/ 64310 h 1002522"/>
              <a:gd name="connsiteX79" fmla="*/ 733425 w 906417"/>
              <a:gd name="connsiteY79" fmla="*/ 54785 h 1002522"/>
              <a:gd name="connsiteX80" fmla="*/ 731044 w 906417"/>
              <a:gd name="connsiteY80" fmla="*/ 23828 h 1002522"/>
              <a:gd name="connsiteX81" fmla="*/ 704850 w 906417"/>
              <a:gd name="connsiteY81" fmla="*/ 16 h 1002522"/>
              <a:gd name="connsiteX82" fmla="*/ 640557 w 906417"/>
              <a:gd name="connsiteY82" fmla="*/ 21447 h 1002522"/>
              <a:gd name="connsiteX83" fmla="*/ 604838 w 906417"/>
              <a:gd name="connsiteY83" fmla="*/ 90503 h 1002522"/>
              <a:gd name="connsiteX84" fmla="*/ 519113 w 906417"/>
              <a:gd name="connsiteY84" fmla="*/ 111935 h 1002522"/>
              <a:gd name="connsiteX85" fmla="*/ 423863 w 906417"/>
              <a:gd name="connsiteY85" fmla="*/ 88122 h 1002522"/>
              <a:gd name="connsiteX86" fmla="*/ 340519 w 906417"/>
              <a:gd name="connsiteY86" fmla="*/ 100028 h 1002522"/>
              <a:gd name="connsiteX87" fmla="*/ 326232 w 906417"/>
              <a:gd name="connsiteY87" fmla="*/ 114316 h 1002522"/>
              <a:gd name="connsiteX88" fmla="*/ 292894 w 906417"/>
              <a:gd name="connsiteY88" fmla="*/ 183372 h 1002522"/>
              <a:gd name="connsiteX89" fmla="*/ 273844 w 906417"/>
              <a:gd name="connsiteY89" fmla="*/ 269097 h 1002522"/>
              <a:gd name="connsiteX90" fmla="*/ 233363 w 906417"/>
              <a:gd name="connsiteY90" fmla="*/ 314341 h 1002522"/>
              <a:gd name="connsiteX91" fmla="*/ 190500 w 906417"/>
              <a:gd name="connsiteY91" fmla="*/ 331010 h 1002522"/>
              <a:gd name="connsiteX92" fmla="*/ 190500 w 906417"/>
              <a:gd name="connsiteY92" fmla="*/ 426260 h 1002522"/>
              <a:gd name="connsiteX93" fmla="*/ 150019 w 906417"/>
              <a:gd name="connsiteY93" fmla="*/ 473885 h 1002522"/>
              <a:gd name="connsiteX0" fmla="*/ 150019 w 906417"/>
              <a:gd name="connsiteY0" fmla="*/ 473885 h 1002631"/>
              <a:gd name="connsiteX1" fmla="*/ 100012 w 906417"/>
              <a:gd name="connsiteY1" fmla="*/ 445310 h 1002631"/>
              <a:gd name="connsiteX2" fmla="*/ 54769 w 906417"/>
              <a:gd name="connsiteY2" fmla="*/ 435785 h 1002631"/>
              <a:gd name="connsiteX3" fmla="*/ 45244 w 906417"/>
              <a:gd name="connsiteY3" fmla="*/ 457216 h 1002631"/>
              <a:gd name="connsiteX4" fmla="*/ 4763 w 906417"/>
              <a:gd name="connsiteY4" fmla="*/ 473885 h 1002631"/>
              <a:gd name="connsiteX5" fmla="*/ 0 w 906417"/>
              <a:gd name="connsiteY5" fmla="*/ 511985 h 1002631"/>
              <a:gd name="connsiteX6" fmla="*/ 50007 w 906417"/>
              <a:gd name="connsiteY6" fmla="*/ 585803 h 1002631"/>
              <a:gd name="connsiteX7" fmla="*/ 76200 w 906417"/>
              <a:gd name="connsiteY7" fmla="*/ 557228 h 1002631"/>
              <a:gd name="connsiteX8" fmla="*/ 159545 w 906417"/>
              <a:gd name="connsiteY8" fmla="*/ 566753 h 1002631"/>
              <a:gd name="connsiteX9" fmla="*/ 166688 w 906417"/>
              <a:gd name="connsiteY9" fmla="*/ 607235 h 1002631"/>
              <a:gd name="connsiteX10" fmla="*/ 138113 w 906417"/>
              <a:gd name="connsiteY10" fmla="*/ 623903 h 1002631"/>
              <a:gd name="connsiteX11" fmla="*/ 83344 w 906417"/>
              <a:gd name="connsiteY11" fmla="*/ 633428 h 1002631"/>
              <a:gd name="connsiteX12" fmla="*/ 83344 w 906417"/>
              <a:gd name="connsiteY12" fmla="*/ 662003 h 1002631"/>
              <a:gd name="connsiteX13" fmla="*/ 126207 w 906417"/>
              <a:gd name="connsiteY13" fmla="*/ 733441 h 1002631"/>
              <a:gd name="connsiteX14" fmla="*/ 140494 w 906417"/>
              <a:gd name="connsiteY14" fmla="*/ 821547 h 1002631"/>
              <a:gd name="connsiteX15" fmla="*/ 169069 w 906417"/>
              <a:gd name="connsiteY15" fmla="*/ 819166 h 1002631"/>
              <a:gd name="connsiteX16" fmla="*/ 202407 w 906417"/>
              <a:gd name="connsiteY16" fmla="*/ 859647 h 1002631"/>
              <a:gd name="connsiteX17" fmla="*/ 228600 w 906417"/>
              <a:gd name="connsiteY17" fmla="*/ 869172 h 1002631"/>
              <a:gd name="connsiteX18" fmla="*/ 228600 w 906417"/>
              <a:gd name="connsiteY18" fmla="*/ 926322 h 1002631"/>
              <a:gd name="connsiteX19" fmla="*/ 257175 w 906417"/>
              <a:gd name="connsiteY19" fmla="*/ 985853 h 1002631"/>
              <a:gd name="connsiteX20" fmla="*/ 290513 w 906417"/>
              <a:gd name="connsiteY20" fmla="*/ 990616 h 1002631"/>
              <a:gd name="connsiteX21" fmla="*/ 357188 w 906417"/>
              <a:gd name="connsiteY21" fmla="*/ 1002522 h 1002631"/>
              <a:gd name="connsiteX22" fmla="*/ 366713 w 906417"/>
              <a:gd name="connsiteY22" fmla="*/ 959660 h 1002631"/>
              <a:gd name="connsiteX23" fmla="*/ 414338 w 906417"/>
              <a:gd name="connsiteY23" fmla="*/ 973947 h 1002631"/>
              <a:gd name="connsiteX24" fmla="*/ 454819 w 906417"/>
              <a:gd name="connsiteY24" fmla="*/ 957278 h 1002631"/>
              <a:gd name="connsiteX25" fmla="*/ 511969 w 906417"/>
              <a:gd name="connsiteY25" fmla="*/ 938228 h 1002631"/>
              <a:gd name="connsiteX26" fmla="*/ 535782 w 906417"/>
              <a:gd name="connsiteY26" fmla="*/ 957278 h 1002631"/>
              <a:gd name="connsiteX27" fmla="*/ 619125 w 906417"/>
              <a:gd name="connsiteY27" fmla="*/ 1002522 h 1002631"/>
              <a:gd name="connsiteX28" fmla="*/ 666750 w 906417"/>
              <a:gd name="connsiteY28" fmla="*/ 969185 h 1002631"/>
              <a:gd name="connsiteX29" fmla="*/ 671513 w 906417"/>
              <a:gd name="connsiteY29" fmla="*/ 942991 h 1002631"/>
              <a:gd name="connsiteX30" fmla="*/ 709613 w 906417"/>
              <a:gd name="connsiteY30" fmla="*/ 942991 h 1002631"/>
              <a:gd name="connsiteX31" fmla="*/ 721519 w 906417"/>
              <a:gd name="connsiteY31" fmla="*/ 983472 h 1002631"/>
              <a:gd name="connsiteX32" fmla="*/ 721519 w 906417"/>
              <a:gd name="connsiteY32" fmla="*/ 983472 h 1002631"/>
              <a:gd name="connsiteX33" fmla="*/ 742950 w 906417"/>
              <a:gd name="connsiteY33" fmla="*/ 945372 h 1002631"/>
              <a:gd name="connsiteX34" fmla="*/ 754857 w 906417"/>
              <a:gd name="connsiteY34" fmla="*/ 933466 h 1002631"/>
              <a:gd name="connsiteX35" fmla="*/ 759619 w 906417"/>
              <a:gd name="connsiteY35" fmla="*/ 904891 h 1002631"/>
              <a:gd name="connsiteX36" fmla="*/ 781050 w 906417"/>
              <a:gd name="connsiteY36" fmla="*/ 902510 h 1002631"/>
              <a:gd name="connsiteX37" fmla="*/ 781050 w 906417"/>
              <a:gd name="connsiteY37" fmla="*/ 902510 h 1002631"/>
              <a:gd name="connsiteX38" fmla="*/ 876300 w 906417"/>
              <a:gd name="connsiteY38" fmla="*/ 900128 h 1002631"/>
              <a:gd name="connsiteX39" fmla="*/ 869157 w 906417"/>
              <a:gd name="connsiteY39" fmla="*/ 881078 h 1002631"/>
              <a:gd name="connsiteX40" fmla="*/ 864394 w 906417"/>
              <a:gd name="connsiteY40" fmla="*/ 854885 h 1002631"/>
              <a:gd name="connsiteX41" fmla="*/ 869157 w 906417"/>
              <a:gd name="connsiteY41" fmla="*/ 847741 h 1002631"/>
              <a:gd name="connsiteX42" fmla="*/ 871538 w 906417"/>
              <a:gd name="connsiteY42" fmla="*/ 840597 h 1002631"/>
              <a:gd name="connsiteX43" fmla="*/ 864394 w 906417"/>
              <a:gd name="connsiteY43" fmla="*/ 826310 h 1002631"/>
              <a:gd name="connsiteX44" fmla="*/ 842963 w 906417"/>
              <a:gd name="connsiteY44" fmla="*/ 804878 h 1002631"/>
              <a:gd name="connsiteX45" fmla="*/ 835819 w 906417"/>
              <a:gd name="connsiteY45" fmla="*/ 797735 h 1002631"/>
              <a:gd name="connsiteX46" fmla="*/ 823913 w 906417"/>
              <a:gd name="connsiteY46" fmla="*/ 785828 h 1002631"/>
              <a:gd name="connsiteX47" fmla="*/ 809625 w 906417"/>
              <a:gd name="connsiteY47" fmla="*/ 781066 h 1002631"/>
              <a:gd name="connsiteX48" fmla="*/ 802482 w 906417"/>
              <a:gd name="connsiteY48" fmla="*/ 776303 h 1002631"/>
              <a:gd name="connsiteX49" fmla="*/ 816769 w 906417"/>
              <a:gd name="connsiteY49" fmla="*/ 733441 h 1002631"/>
              <a:gd name="connsiteX50" fmla="*/ 835819 w 906417"/>
              <a:gd name="connsiteY50" fmla="*/ 719153 h 1002631"/>
              <a:gd name="connsiteX51" fmla="*/ 823913 w 906417"/>
              <a:gd name="connsiteY51" fmla="*/ 654860 h 1002631"/>
              <a:gd name="connsiteX52" fmla="*/ 857250 w 906417"/>
              <a:gd name="connsiteY52" fmla="*/ 650097 h 1002631"/>
              <a:gd name="connsiteX53" fmla="*/ 862013 w 906417"/>
              <a:gd name="connsiteY53" fmla="*/ 602472 h 1002631"/>
              <a:gd name="connsiteX54" fmla="*/ 854869 w 906417"/>
              <a:gd name="connsiteY54" fmla="*/ 554847 h 1002631"/>
              <a:gd name="connsiteX55" fmla="*/ 828675 w 906417"/>
              <a:gd name="connsiteY55" fmla="*/ 531035 h 1002631"/>
              <a:gd name="connsiteX56" fmla="*/ 847725 w 906417"/>
              <a:gd name="connsiteY56" fmla="*/ 502460 h 1002631"/>
              <a:gd name="connsiteX57" fmla="*/ 873919 w 906417"/>
              <a:gd name="connsiteY57" fmla="*/ 509603 h 1002631"/>
              <a:gd name="connsiteX58" fmla="*/ 881063 w 906417"/>
              <a:gd name="connsiteY58" fmla="*/ 471503 h 1002631"/>
              <a:gd name="connsiteX59" fmla="*/ 866775 w 906417"/>
              <a:gd name="connsiteY59" fmla="*/ 450072 h 1002631"/>
              <a:gd name="connsiteX60" fmla="*/ 904875 w 906417"/>
              <a:gd name="connsiteY60" fmla="*/ 438166 h 1002631"/>
              <a:gd name="connsiteX61" fmla="*/ 895350 w 906417"/>
              <a:gd name="connsiteY61" fmla="*/ 392922 h 1002631"/>
              <a:gd name="connsiteX62" fmla="*/ 862013 w 906417"/>
              <a:gd name="connsiteY62" fmla="*/ 419116 h 1002631"/>
              <a:gd name="connsiteX63" fmla="*/ 852488 w 906417"/>
              <a:gd name="connsiteY63" fmla="*/ 397685 h 1002631"/>
              <a:gd name="connsiteX64" fmla="*/ 838200 w 906417"/>
              <a:gd name="connsiteY64" fmla="*/ 361966 h 1002631"/>
              <a:gd name="connsiteX65" fmla="*/ 864394 w 906417"/>
              <a:gd name="connsiteY65" fmla="*/ 338153 h 1002631"/>
              <a:gd name="connsiteX66" fmla="*/ 833438 w 906417"/>
              <a:gd name="connsiteY66" fmla="*/ 307197 h 1002631"/>
              <a:gd name="connsiteX67" fmla="*/ 833438 w 906417"/>
              <a:gd name="connsiteY67" fmla="*/ 307197 h 1002631"/>
              <a:gd name="connsiteX68" fmla="*/ 838200 w 906417"/>
              <a:gd name="connsiteY68" fmla="*/ 266716 h 1002631"/>
              <a:gd name="connsiteX69" fmla="*/ 812007 w 906417"/>
              <a:gd name="connsiteY69" fmla="*/ 233378 h 1002631"/>
              <a:gd name="connsiteX70" fmla="*/ 828675 w 906417"/>
              <a:gd name="connsiteY70" fmla="*/ 216710 h 1002631"/>
              <a:gd name="connsiteX71" fmla="*/ 854869 w 906417"/>
              <a:gd name="connsiteY71" fmla="*/ 235760 h 1002631"/>
              <a:gd name="connsiteX72" fmla="*/ 866775 w 906417"/>
              <a:gd name="connsiteY72" fmla="*/ 204803 h 1002631"/>
              <a:gd name="connsiteX73" fmla="*/ 833438 w 906417"/>
              <a:gd name="connsiteY73" fmla="*/ 188135 h 1002631"/>
              <a:gd name="connsiteX74" fmla="*/ 828675 w 906417"/>
              <a:gd name="connsiteY74" fmla="*/ 161941 h 1002631"/>
              <a:gd name="connsiteX75" fmla="*/ 826294 w 906417"/>
              <a:gd name="connsiteY75" fmla="*/ 123841 h 1002631"/>
              <a:gd name="connsiteX76" fmla="*/ 790575 w 906417"/>
              <a:gd name="connsiteY76" fmla="*/ 138128 h 1002631"/>
              <a:gd name="connsiteX77" fmla="*/ 792957 w 906417"/>
              <a:gd name="connsiteY77" fmla="*/ 107172 h 1002631"/>
              <a:gd name="connsiteX78" fmla="*/ 785813 w 906417"/>
              <a:gd name="connsiteY78" fmla="*/ 64310 h 1002631"/>
              <a:gd name="connsiteX79" fmla="*/ 733425 w 906417"/>
              <a:gd name="connsiteY79" fmla="*/ 54785 h 1002631"/>
              <a:gd name="connsiteX80" fmla="*/ 731044 w 906417"/>
              <a:gd name="connsiteY80" fmla="*/ 23828 h 1002631"/>
              <a:gd name="connsiteX81" fmla="*/ 704850 w 906417"/>
              <a:gd name="connsiteY81" fmla="*/ 16 h 1002631"/>
              <a:gd name="connsiteX82" fmla="*/ 640557 w 906417"/>
              <a:gd name="connsiteY82" fmla="*/ 21447 h 1002631"/>
              <a:gd name="connsiteX83" fmla="*/ 604838 w 906417"/>
              <a:gd name="connsiteY83" fmla="*/ 90503 h 1002631"/>
              <a:gd name="connsiteX84" fmla="*/ 519113 w 906417"/>
              <a:gd name="connsiteY84" fmla="*/ 111935 h 1002631"/>
              <a:gd name="connsiteX85" fmla="*/ 423863 w 906417"/>
              <a:gd name="connsiteY85" fmla="*/ 88122 h 1002631"/>
              <a:gd name="connsiteX86" fmla="*/ 340519 w 906417"/>
              <a:gd name="connsiteY86" fmla="*/ 100028 h 1002631"/>
              <a:gd name="connsiteX87" fmla="*/ 326232 w 906417"/>
              <a:gd name="connsiteY87" fmla="*/ 114316 h 1002631"/>
              <a:gd name="connsiteX88" fmla="*/ 292894 w 906417"/>
              <a:gd name="connsiteY88" fmla="*/ 183372 h 1002631"/>
              <a:gd name="connsiteX89" fmla="*/ 273844 w 906417"/>
              <a:gd name="connsiteY89" fmla="*/ 269097 h 1002631"/>
              <a:gd name="connsiteX90" fmla="*/ 233363 w 906417"/>
              <a:gd name="connsiteY90" fmla="*/ 314341 h 1002631"/>
              <a:gd name="connsiteX91" fmla="*/ 190500 w 906417"/>
              <a:gd name="connsiteY91" fmla="*/ 331010 h 1002631"/>
              <a:gd name="connsiteX92" fmla="*/ 190500 w 906417"/>
              <a:gd name="connsiteY92" fmla="*/ 426260 h 1002631"/>
              <a:gd name="connsiteX93" fmla="*/ 150019 w 906417"/>
              <a:gd name="connsiteY93" fmla="*/ 473885 h 1002631"/>
              <a:gd name="connsiteX0" fmla="*/ 150019 w 906417"/>
              <a:gd name="connsiteY0" fmla="*/ 473885 h 1002631"/>
              <a:gd name="connsiteX1" fmla="*/ 100012 w 906417"/>
              <a:gd name="connsiteY1" fmla="*/ 445310 h 1002631"/>
              <a:gd name="connsiteX2" fmla="*/ 54769 w 906417"/>
              <a:gd name="connsiteY2" fmla="*/ 435785 h 1002631"/>
              <a:gd name="connsiteX3" fmla="*/ 45244 w 906417"/>
              <a:gd name="connsiteY3" fmla="*/ 457216 h 1002631"/>
              <a:gd name="connsiteX4" fmla="*/ 4763 w 906417"/>
              <a:gd name="connsiteY4" fmla="*/ 473885 h 1002631"/>
              <a:gd name="connsiteX5" fmla="*/ 0 w 906417"/>
              <a:gd name="connsiteY5" fmla="*/ 511985 h 1002631"/>
              <a:gd name="connsiteX6" fmla="*/ 50007 w 906417"/>
              <a:gd name="connsiteY6" fmla="*/ 585803 h 1002631"/>
              <a:gd name="connsiteX7" fmla="*/ 76200 w 906417"/>
              <a:gd name="connsiteY7" fmla="*/ 557228 h 1002631"/>
              <a:gd name="connsiteX8" fmla="*/ 159545 w 906417"/>
              <a:gd name="connsiteY8" fmla="*/ 566753 h 1002631"/>
              <a:gd name="connsiteX9" fmla="*/ 166688 w 906417"/>
              <a:gd name="connsiteY9" fmla="*/ 607235 h 1002631"/>
              <a:gd name="connsiteX10" fmla="*/ 138113 w 906417"/>
              <a:gd name="connsiteY10" fmla="*/ 623903 h 1002631"/>
              <a:gd name="connsiteX11" fmla="*/ 83344 w 906417"/>
              <a:gd name="connsiteY11" fmla="*/ 633428 h 1002631"/>
              <a:gd name="connsiteX12" fmla="*/ 83344 w 906417"/>
              <a:gd name="connsiteY12" fmla="*/ 662003 h 1002631"/>
              <a:gd name="connsiteX13" fmla="*/ 126207 w 906417"/>
              <a:gd name="connsiteY13" fmla="*/ 733441 h 1002631"/>
              <a:gd name="connsiteX14" fmla="*/ 140494 w 906417"/>
              <a:gd name="connsiteY14" fmla="*/ 821547 h 1002631"/>
              <a:gd name="connsiteX15" fmla="*/ 169069 w 906417"/>
              <a:gd name="connsiteY15" fmla="*/ 819166 h 1002631"/>
              <a:gd name="connsiteX16" fmla="*/ 202407 w 906417"/>
              <a:gd name="connsiteY16" fmla="*/ 859647 h 1002631"/>
              <a:gd name="connsiteX17" fmla="*/ 228600 w 906417"/>
              <a:gd name="connsiteY17" fmla="*/ 869172 h 1002631"/>
              <a:gd name="connsiteX18" fmla="*/ 228600 w 906417"/>
              <a:gd name="connsiteY18" fmla="*/ 926322 h 1002631"/>
              <a:gd name="connsiteX19" fmla="*/ 257175 w 906417"/>
              <a:gd name="connsiteY19" fmla="*/ 985853 h 1002631"/>
              <a:gd name="connsiteX20" fmla="*/ 290513 w 906417"/>
              <a:gd name="connsiteY20" fmla="*/ 990616 h 1002631"/>
              <a:gd name="connsiteX21" fmla="*/ 357188 w 906417"/>
              <a:gd name="connsiteY21" fmla="*/ 1002522 h 1002631"/>
              <a:gd name="connsiteX22" fmla="*/ 366713 w 906417"/>
              <a:gd name="connsiteY22" fmla="*/ 959660 h 1002631"/>
              <a:gd name="connsiteX23" fmla="*/ 414338 w 906417"/>
              <a:gd name="connsiteY23" fmla="*/ 973947 h 1002631"/>
              <a:gd name="connsiteX24" fmla="*/ 454819 w 906417"/>
              <a:gd name="connsiteY24" fmla="*/ 957278 h 1002631"/>
              <a:gd name="connsiteX25" fmla="*/ 511969 w 906417"/>
              <a:gd name="connsiteY25" fmla="*/ 938228 h 1002631"/>
              <a:gd name="connsiteX26" fmla="*/ 535782 w 906417"/>
              <a:gd name="connsiteY26" fmla="*/ 957278 h 1002631"/>
              <a:gd name="connsiteX27" fmla="*/ 619125 w 906417"/>
              <a:gd name="connsiteY27" fmla="*/ 1002522 h 1002631"/>
              <a:gd name="connsiteX28" fmla="*/ 666750 w 906417"/>
              <a:gd name="connsiteY28" fmla="*/ 969185 h 1002631"/>
              <a:gd name="connsiteX29" fmla="*/ 671513 w 906417"/>
              <a:gd name="connsiteY29" fmla="*/ 942991 h 1002631"/>
              <a:gd name="connsiteX30" fmla="*/ 709613 w 906417"/>
              <a:gd name="connsiteY30" fmla="*/ 942991 h 1002631"/>
              <a:gd name="connsiteX31" fmla="*/ 721519 w 906417"/>
              <a:gd name="connsiteY31" fmla="*/ 983472 h 1002631"/>
              <a:gd name="connsiteX32" fmla="*/ 721519 w 906417"/>
              <a:gd name="connsiteY32" fmla="*/ 983472 h 1002631"/>
              <a:gd name="connsiteX33" fmla="*/ 742950 w 906417"/>
              <a:gd name="connsiteY33" fmla="*/ 945372 h 1002631"/>
              <a:gd name="connsiteX34" fmla="*/ 754857 w 906417"/>
              <a:gd name="connsiteY34" fmla="*/ 933466 h 1002631"/>
              <a:gd name="connsiteX35" fmla="*/ 759619 w 906417"/>
              <a:gd name="connsiteY35" fmla="*/ 904891 h 1002631"/>
              <a:gd name="connsiteX36" fmla="*/ 781050 w 906417"/>
              <a:gd name="connsiteY36" fmla="*/ 902510 h 1002631"/>
              <a:gd name="connsiteX37" fmla="*/ 781050 w 906417"/>
              <a:gd name="connsiteY37" fmla="*/ 902510 h 1002631"/>
              <a:gd name="connsiteX38" fmla="*/ 876300 w 906417"/>
              <a:gd name="connsiteY38" fmla="*/ 900128 h 1002631"/>
              <a:gd name="connsiteX39" fmla="*/ 869157 w 906417"/>
              <a:gd name="connsiteY39" fmla="*/ 881078 h 1002631"/>
              <a:gd name="connsiteX40" fmla="*/ 864394 w 906417"/>
              <a:gd name="connsiteY40" fmla="*/ 854885 h 1002631"/>
              <a:gd name="connsiteX41" fmla="*/ 869157 w 906417"/>
              <a:gd name="connsiteY41" fmla="*/ 847741 h 1002631"/>
              <a:gd name="connsiteX42" fmla="*/ 871538 w 906417"/>
              <a:gd name="connsiteY42" fmla="*/ 840597 h 1002631"/>
              <a:gd name="connsiteX43" fmla="*/ 864394 w 906417"/>
              <a:gd name="connsiteY43" fmla="*/ 826310 h 1002631"/>
              <a:gd name="connsiteX44" fmla="*/ 842963 w 906417"/>
              <a:gd name="connsiteY44" fmla="*/ 804878 h 1002631"/>
              <a:gd name="connsiteX45" fmla="*/ 835819 w 906417"/>
              <a:gd name="connsiteY45" fmla="*/ 797735 h 1002631"/>
              <a:gd name="connsiteX46" fmla="*/ 823913 w 906417"/>
              <a:gd name="connsiteY46" fmla="*/ 785828 h 1002631"/>
              <a:gd name="connsiteX47" fmla="*/ 809625 w 906417"/>
              <a:gd name="connsiteY47" fmla="*/ 781066 h 1002631"/>
              <a:gd name="connsiteX48" fmla="*/ 802482 w 906417"/>
              <a:gd name="connsiteY48" fmla="*/ 776303 h 1002631"/>
              <a:gd name="connsiteX49" fmla="*/ 816769 w 906417"/>
              <a:gd name="connsiteY49" fmla="*/ 733441 h 1002631"/>
              <a:gd name="connsiteX50" fmla="*/ 835819 w 906417"/>
              <a:gd name="connsiteY50" fmla="*/ 719153 h 1002631"/>
              <a:gd name="connsiteX51" fmla="*/ 823913 w 906417"/>
              <a:gd name="connsiteY51" fmla="*/ 654860 h 1002631"/>
              <a:gd name="connsiteX52" fmla="*/ 857250 w 906417"/>
              <a:gd name="connsiteY52" fmla="*/ 650097 h 1002631"/>
              <a:gd name="connsiteX53" fmla="*/ 862013 w 906417"/>
              <a:gd name="connsiteY53" fmla="*/ 602472 h 1002631"/>
              <a:gd name="connsiteX54" fmla="*/ 854869 w 906417"/>
              <a:gd name="connsiteY54" fmla="*/ 554847 h 1002631"/>
              <a:gd name="connsiteX55" fmla="*/ 828675 w 906417"/>
              <a:gd name="connsiteY55" fmla="*/ 531035 h 1002631"/>
              <a:gd name="connsiteX56" fmla="*/ 847725 w 906417"/>
              <a:gd name="connsiteY56" fmla="*/ 502460 h 1002631"/>
              <a:gd name="connsiteX57" fmla="*/ 873919 w 906417"/>
              <a:gd name="connsiteY57" fmla="*/ 509603 h 1002631"/>
              <a:gd name="connsiteX58" fmla="*/ 881063 w 906417"/>
              <a:gd name="connsiteY58" fmla="*/ 471503 h 1002631"/>
              <a:gd name="connsiteX59" fmla="*/ 866775 w 906417"/>
              <a:gd name="connsiteY59" fmla="*/ 450072 h 1002631"/>
              <a:gd name="connsiteX60" fmla="*/ 904875 w 906417"/>
              <a:gd name="connsiteY60" fmla="*/ 438166 h 1002631"/>
              <a:gd name="connsiteX61" fmla="*/ 895350 w 906417"/>
              <a:gd name="connsiteY61" fmla="*/ 392922 h 1002631"/>
              <a:gd name="connsiteX62" fmla="*/ 862013 w 906417"/>
              <a:gd name="connsiteY62" fmla="*/ 419116 h 1002631"/>
              <a:gd name="connsiteX63" fmla="*/ 852488 w 906417"/>
              <a:gd name="connsiteY63" fmla="*/ 397685 h 1002631"/>
              <a:gd name="connsiteX64" fmla="*/ 838200 w 906417"/>
              <a:gd name="connsiteY64" fmla="*/ 361966 h 1002631"/>
              <a:gd name="connsiteX65" fmla="*/ 864394 w 906417"/>
              <a:gd name="connsiteY65" fmla="*/ 338153 h 1002631"/>
              <a:gd name="connsiteX66" fmla="*/ 833438 w 906417"/>
              <a:gd name="connsiteY66" fmla="*/ 307197 h 1002631"/>
              <a:gd name="connsiteX67" fmla="*/ 833438 w 906417"/>
              <a:gd name="connsiteY67" fmla="*/ 307197 h 1002631"/>
              <a:gd name="connsiteX68" fmla="*/ 838200 w 906417"/>
              <a:gd name="connsiteY68" fmla="*/ 266716 h 1002631"/>
              <a:gd name="connsiteX69" fmla="*/ 812007 w 906417"/>
              <a:gd name="connsiteY69" fmla="*/ 233378 h 1002631"/>
              <a:gd name="connsiteX70" fmla="*/ 828675 w 906417"/>
              <a:gd name="connsiteY70" fmla="*/ 216710 h 1002631"/>
              <a:gd name="connsiteX71" fmla="*/ 854869 w 906417"/>
              <a:gd name="connsiteY71" fmla="*/ 235760 h 1002631"/>
              <a:gd name="connsiteX72" fmla="*/ 866775 w 906417"/>
              <a:gd name="connsiteY72" fmla="*/ 204803 h 1002631"/>
              <a:gd name="connsiteX73" fmla="*/ 833438 w 906417"/>
              <a:gd name="connsiteY73" fmla="*/ 188135 h 1002631"/>
              <a:gd name="connsiteX74" fmla="*/ 828675 w 906417"/>
              <a:gd name="connsiteY74" fmla="*/ 161941 h 1002631"/>
              <a:gd name="connsiteX75" fmla="*/ 826294 w 906417"/>
              <a:gd name="connsiteY75" fmla="*/ 123841 h 1002631"/>
              <a:gd name="connsiteX76" fmla="*/ 790575 w 906417"/>
              <a:gd name="connsiteY76" fmla="*/ 138128 h 1002631"/>
              <a:gd name="connsiteX77" fmla="*/ 792957 w 906417"/>
              <a:gd name="connsiteY77" fmla="*/ 107172 h 1002631"/>
              <a:gd name="connsiteX78" fmla="*/ 785813 w 906417"/>
              <a:gd name="connsiteY78" fmla="*/ 64310 h 1002631"/>
              <a:gd name="connsiteX79" fmla="*/ 733425 w 906417"/>
              <a:gd name="connsiteY79" fmla="*/ 54785 h 1002631"/>
              <a:gd name="connsiteX80" fmla="*/ 731044 w 906417"/>
              <a:gd name="connsiteY80" fmla="*/ 23828 h 1002631"/>
              <a:gd name="connsiteX81" fmla="*/ 704850 w 906417"/>
              <a:gd name="connsiteY81" fmla="*/ 16 h 1002631"/>
              <a:gd name="connsiteX82" fmla="*/ 640557 w 906417"/>
              <a:gd name="connsiteY82" fmla="*/ 21447 h 1002631"/>
              <a:gd name="connsiteX83" fmla="*/ 604838 w 906417"/>
              <a:gd name="connsiteY83" fmla="*/ 90503 h 1002631"/>
              <a:gd name="connsiteX84" fmla="*/ 519113 w 906417"/>
              <a:gd name="connsiteY84" fmla="*/ 111935 h 1002631"/>
              <a:gd name="connsiteX85" fmla="*/ 423863 w 906417"/>
              <a:gd name="connsiteY85" fmla="*/ 88122 h 1002631"/>
              <a:gd name="connsiteX86" fmla="*/ 340519 w 906417"/>
              <a:gd name="connsiteY86" fmla="*/ 100028 h 1002631"/>
              <a:gd name="connsiteX87" fmla="*/ 326232 w 906417"/>
              <a:gd name="connsiteY87" fmla="*/ 114316 h 1002631"/>
              <a:gd name="connsiteX88" fmla="*/ 292894 w 906417"/>
              <a:gd name="connsiteY88" fmla="*/ 183372 h 1002631"/>
              <a:gd name="connsiteX89" fmla="*/ 273844 w 906417"/>
              <a:gd name="connsiteY89" fmla="*/ 269097 h 1002631"/>
              <a:gd name="connsiteX90" fmla="*/ 233363 w 906417"/>
              <a:gd name="connsiteY90" fmla="*/ 314341 h 1002631"/>
              <a:gd name="connsiteX91" fmla="*/ 190500 w 906417"/>
              <a:gd name="connsiteY91" fmla="*/ 331010 h 1002631"/>
              <a:gd name="connsiteX92" fmla="*/ 190500 w 906417"/>
              <a:gd name="connsiteY92" fmla="*/ 426260 h 1002631"/>
              <a:gd name="connsiteX93" fmla="*/ 150019 w 906417"/>
              <a:gd name="connsiteY93" fmla="*/ 473885 h 1002631"/>
              <a:gd name="connsiteX0" fmla="*/ 150019 w 906417"/>
              <a:gd name="connsiteY0" fmla="*/ 473885 h 1002631"/>
              <a:gd name="connsiteX1" fmla="*/ 100012 w 906417"/>
              <a:gd name="connsiteY1" fmla="*/ 445310 h 1002631"/>
              <a:gd name="connsiteX2" fmla="*/ 54769 w 906417"/>
              <a:gd name="connsiteY2" fmla="*/ 435785 h 1002631"/>
              <a:gd name="connsiteX3" fmla="*/ 45244 w 906417"/>
              <a:gd name="connsiteY3" fmla="*/ 457216 h 1002631"/>
              <a:gd name="connsiteX4" fmla="*/ 4763 w 906417"/>
              <a:gd name="connsiteY4" fmla="*/ 473885 h 1002631"/>
              <a:gd name="connsiteX5" fmla="*/ 0 w 906417"/>
              <a:gd name="connsiteY5" fmla="*/ 511985 h 1002631"/>
              <a:gd name="connsiteX6" fmla="*/ 50007 w 906417"/>
              <a:gd name="connsiteY6" fmla="*/ 585803 h 1002631"/>
              <a:gd name="connsiteX7" fmla="*/ 76200 w 906417"/>
              <a:gd name="connsiteY7" fmla="*/ 557228 h 1002631"/>
              <a:gd name="connsiteX8" fmla="*/ 159545 w 906417"/>
              <a:gd name="connsiteY8" fmla="*/ 566753 h 1002631"/>
              <a:gd name="connsiteX9" fmla="*/ 166688 w 906417"/>
              <a:gd name="connsiteY9" fmla="*/ 607235 h 1002631"/>
              <a:gd name="connsiteX10" fmla="*/ 138113 w 906417"/>
              <a:gd name="connsiteY10" fmla="*/ 623903 h 1002631"/>
              <a:gd name="connsiteX11" fmla="*/ 83344 w 906417"/>
              <a:gd name="connsiteY11" fmla="*/ 633428 h 1002631"/>
              <a:gd name="connsiteX12" fmla="*/ 83344 w 906417"/>
              <a:gd name="connsiteY12" fmla="*/ 662003 h 1002631"/>
              <a:gd name="connsiteX13" fmla="*/ 126207 w 906417"/>
              <a:gd name="connsiteY13" fmla="*/ 733441 h 1002631"/>
              <a:gd name="connsiteX14" fmla="*/ 140494 w 906417"/>
              <a:gd name="connsiteY14" fmla="*/ 821547 h 1002631"/>
              <a:gd name="connsiteX15" fmla="*/ 169069 w 906417"/>
              <a:gd name="connsiteY15" fmla="*/ 819166 h 1002631"/>
              <a:gd name="connsiteX16" fmla="*/ 202407 w 906417"/>
              <a:gd name="connsiteY16" fmla="*/ 859647 h 1002631"/>
              <a:gd name="connsiteX17" fmla="*/ 228600 w 906417"/>
              <a:gd name="connsiteY17" fmla="*/ 869172 h 1002631"/>
              <a:gd name="connsiteX18" fmla="*/ 228600 w 906417"/>
              <a:gd name="connsiteY18" fmla="*/ 926322 h 1002631"/>
              <a:gd name="connsiteX19" fmla="*/ 257175 w 906417"/>
              <a:gd name="connsiteY19" fmla="*/ 985853 h 1002631"/>
              <a:gd name="connsiteX20" fmla="*/ 290513 w 906417"/>
              <a:gd name="connsiteY20" fmla="*/ 990616 h 1002631"/>
              <a:gd name="connsiteX21" fmla="*/ 357188 w 906417"/>
              <a:gd name="connsiteY21" fmla="*/ 1002522 h 1002631"/>
              <a:gd name="connsiteX22" fmla="*/ 366713 w 906417"/>
              <a:gd name="connsiteY22" fmla="*/ 959660 h 1002631"/>
              <a:gd name="connsiteX23" fmla="*/ 414338 w 906417"/>
              <a:gd name="connsiteY23" fmla="*/ 973947 h 1002631"/>
              <a:gd name="connsiteX24" fmla="*/ 454819 w 906417"/>
              <a:gd name="connsiteY24" fmla="*/ 957278 h 1002631"/>
              <a:gd name="connsiteX25" fmla="*/ 511969 w 906417"/>
              <a:gd name="connsiteY25" fmla="*/ 938228 h 1002631"/>
              <a:gd name="connsiteX26" fmla="*/ 535782 w 906417"/>
              <a:gd name="connsiteY26" fmla="*/ 957278 h 1002631"/>
              <a:gd name="connsiteX27" fmla="*/ 619125 w 906417"/>
              <a:gd name="connsiteY27" fmla="*/ 1002522 h 1002631"/>
              <a:gd name="connsiteX28" fmla="*/ 666750 w 906417"/>
              <a:gd name="connsiteY28" fmla="*/ 969185 h 1002631"/>
              <a:gd name="connsiteX29" fmla="*/ 671513 w 906417"/>
              <a:gd name="connsiteY29" fmla="*/ 942991 h 1002631"/>
              <a:gd name="connsiteX30" fmla="*/ 709613 w 906417"/>
              <a:gd name="connsiteY30" fmla="*/ 942991 h 1002631"/>
              <a:gd name="connsiteX31" fmla="*/ 721519 w 906417"/>
              <a:gd name="connsiteY31" fmla="*/ 983472 h 1002631"/>
              <a:gd name="connsiteX32" fmla="*/ 721519 w 906417"/>
              <a:gd name="connsiteY32" fmla="*/ 983472 h 1002631"/>
              <a:gd name="connsiteX33" fmla="*/ 742950 w 906417"/>
              <a:gd name="connsiteY33" fmla="*/ 945372 h 1002631"/>
              <a:gd name="connsiteX34" fmla="*/ 754857 w 906417"/>
              <a:gd name="connsiteY34" fmla="*/ 933466 h 1002631"/>
              <a:gd name="connsiteX35" fmla="*/ 759619 w 906417"/>
              <a:gd name="connsiteY35" fmla="*/ 904891 h 1002631"/>
              <a:gd name="connsiteX36" fmla="*/ 781050 w 906417"/>
              <a:gd name="connsiteY36" fmla="*/ 902510 h 1002631"/>
              <a:gd name="connsiteX37" fmla="*/ 781050 w 906417"/>
              <a:gd name="connsiteY37" fmla="*/ 902510 h 1002631"/>
              <a:gd name="connsiteX38" fmla="*/ 876300 w 906417"/>
              <a:gd name="connsiteY38" fmla="*/ 900128 h 1002631"/>
              <a:gd name="connsiteX39" fmla="*/ 869157 w 906417"/>
              <a:gd name="connsiteY39" fmla="*/ 881078 h 1002631"/>
              <a:gd name="connsiteX40" fmla="*/ 864394 w 906417"/>
              <a:gd name="connsiteY40" fmla="*/ 854885 h 1002631"/>
              <a:gd name="connsiteX41" fmla="*/ 869157 w 906417"/>
              <a:gd name="connsiteY41" fmla="*/ 847741 h 1002631"/>
              <a:gd name="connsiteX42" fmla="*/ 871538 w 906417"/>
              <a:gd name="connsiteY42" fmla="*/ 840597 h 1002631"/>
              <a:gd name="connsiteX43" fmla="*/ 864394 w 906417"/>
              <a:gd name="connsiteY43" fmla="*/ 826310 h 1002631"/>
              <a:gd name="connsiteX44" fmla="*/ 842963 w 906417"/>
              <a:gd name="connsiteY44" fmla="*/ 804878 h 1002631"/>
              <a:gd name="connsiteX45" fmla="*/ 835819 w 906417"/>
              <a:gd name="connsiteY45" fmla="*/ 797735 h 1002631"/>
              <a:gd name="connsiteX46" fmla="*/ 823913 w 906417"/>
              <a:gd name="connsiteY46" fmla="*/ 785828 h 1002631"/>
              <a:gd name="connsiteX47" fmla="*/ 809625 w 906417"/>
              <a:gd name="connsiteY47" fmla="*/ 781066 h 1002631"/>
              <a:gd name="connsiteX48" fmla="*/ 802482 w 906417"/>
              <a:gd name="connsiteY48" fmla="*/ 776303 h 1002631"/>
              <a:gd name="connsiteX49" fmla="*/ 816769 w 906417"/>
              <a:gd name="connsiteY49" fmla="*/ 733441 h 1002631"/>
              <a:gd name="connsiteX50" fmla="*/ 835819 w 906417"/>
              <a:gd name="connsiteY50" fmla="*/ 719153 h 1002631"/>
              <a:gd name="connsiteX51" fmla="*/ 823913 w 906417"/>
              <a:gd name="connsiteY51" fmla="*/ 654860 h 1002631"/>
              <a:gd name="connsiteX52" fmla="*/ 857250 w 906417"/>
              <a:gd name="connsiteY52" fmla="*/ 650097 h 1002631"/>
              <a:gd name="connsiteX53" fmla="*/ 862013 w 906417"/>
              <a:gd name="connsiteY53" fmla="*/ 602472 h 1002631"/>
              <a:gd name="connsiteX54" fmla="*/ 854869 w 906417"/>
              <a:gd name="connsiteY54" fmla="*/ 554847 h 1002631"/>
              <a:gd name="connsiteX55" fmla="*/ 828675 w 906417"/>
              <a:gd name="connsiteY55" fmla="*/ 531035 h 1002631"/>
              <a:gd name="connsiteX56" fmla="*/ 847725 w 906417"/>
              <a:gd name="connsiteY56" fmla="*/ 502460 h 1002631"/>
              <a:gd name="connsiteX57" fmla="*/ 873919 w 906417"/>
              <a:gd name="connsiteY57" fmla="*/ 509603 h 1002631"/>
              <a:gd name="connsiteX58" fmla="*/ 881063 w 906417"/>
              <a:gd name="connsiteY58" fmla="*/ 471503 h 1002631"/>
              <a:gd name="connsiteX59" fmla="*/ 866775 w 906417"/>
              <a:gd name="connsiteY59" fmla="*/ 450072 h 1002631"/>
              <a:gd name="connsiteX60" fmla="*/ 904875 w 906417"/>
              <a:gd name="connsiteY60" fmla="*/ 438166 h 1002631"/>
              <a:gd name="connsiteX61" fmla="*/ 895350 w 906417"/>
              <a:gd name="connsiteY61" fmla="*/ 392922 h 1002631"/>
              <a:gd name="connsiteX62" fmla="*/ 862013 w 906417"/>
              <a:gd name="connsiteY62" fmla="*/ 419116 h 1002631"/>
              <a:gd name="connsiteX63" fmla="*/ 852488 w 906417"/>
              <a:gd name="connsiteY63" fmla="*/ 397685 h 1002631"/>
              <a:gd name="connsiteX64" fmla="*/ 838200 w 906417"/>
              <a:gd name="connsiteY64" fmla="*/ 361966 h 1002631"/>
              <a:gd name="connsiteX65" fmla="*/ 864394 w 906417"/>
              <a:gd name="connsiteY65" fmla="*/ 338153 h 1002631"/>
              <a:gd name="connsiteX66" fmla="*/ 833438 w 906417"/>
              <a:gd name="connsiteY66" fmla="*/ 307197 h 1002631"/>
              <a:gd name="connsiteX67" fmla="*/ 833438 w 906417"/>
              <a:gd name="connsiteY67" fmla="*/ 307197 h 1002631"/>
              <a:gd name="connsiteX68" fmla="*/ 838200 w 906417"/>
              <a:gd name="connsiteY68" fmla="*/ 266716 h 1002631"/>
              <a:gd name="connsiteX69" fmla="*/ 812007 w 906417"/>
              <a:gd name="connsiteY69" fmla="*/ 233378 h 1002631"/>
              <a:gd name="connsiteX70" fmla="*/ 828675 w 906417"/>
              <a:gd name="connsiteY70" fmla="*/ 216710 h 1002631"/>
              <a:gd name="connsiteX71" fmla="*/ 854869 w 906417"/>
              <a:gd name="connsiteY71" fmla="*/ 235760 h 1002631"/>
              <a:gd name="connsiteX72" fmla="*/ 866775 w 906417"/>
              <a:gd name="connsiteY72" fmla="*/ 204803 h 1002631"/>
              <a:gd name="connsiteX73" fmla="*/ 833438 w 906417"/>
              <a:gd name="connsiteY73" fmla="*/ 188135 h 1002631"/>
              <a:gd name="connsiteX74" fmla="*/ 828675 w 906417"/>
              <a:gd name="connsiteY74" fmla="*/ 161941 h 1002631"/>
              <a:gd name="connsiteX75" fmla="*/ 826294 w 906417"/>
              <a:gd name="connsiteY75" fmla="*/ 123841 h 1002631"/>
              <a:gd name="connsiteX76" fmla="*/ 790575 w 906417"/>
              <a:gd name="connsiteY76" fmla="*/ 138128 h 1002631"/>
              <a:gd name="connsiteX77" fmla="*/ 792957 w 906417"/>
              <a:gd name="connsiteY77" fmla="*/ 107172 h 1002631"/>
              <a:gd name="connsiteX78" fmla="*/ 785813 w 906417"/>
              <a:gd name="connsiteY78" fmla="*/ 64310 h 1002631"/>
              <a:gd name="connsiteX79" fmla="*/ 733425 w 906417"/>
              <a:gd name="connsiteY79" fmla="*/ 54785 h 1002631"/>
              <a:gd name="connsiteX80" fmla="*/ 731044 w 906417"/>
              <a:gd name="connsiteY80" fmla="*/ 23828 h 1002631"/>
              <a:gd name="connsiteX81" fmla="*/ 704850 w 906417"/>
              <a:gd name="connsiteY81" fmla="*/ 16 h 1002631"/>
              <a:gd name="connsiteX82" fmla="*/ 640557 w 906417"/>
              <a:gd name="connsiteY82" fmla="*/ 21447 h 1002631"/>
              <a:gd name="connsiteX83" fmla="*/ 604838 w 906417"/>
              <a:gd name="connsiteY83" fmla="*/ 90503 h 1002631"/>
              <a:gd name="connsiteX84" fmla="*/ 519113 w 906417"/>
              <a:gd name="connsiteY84" fmla="*/ 111935 h 1002631"/>
              <a:gd name="connsiteX85" fmla="*/ 423863 w 906417"/>
              <a:gd name="connsiteY85" fmla="*/ 88122 h 1002631"/>
              <a:gd name="connsiteX86" fmla="*/ 340519 w 906417"/>
              <a:gd name="connsiteY86" fmla="*/ 100028 h 1002631"/>
              <a:gd name="connsiteX87" fmla="*/ 326232 w 906417"/>
              <a:gd name="connsiteY87" fmla="*/ 114316 h 1002631"/>
              <a:gd name="connsiteX88" fmla="*/ 292894 w 906417"/>
              <a:gd name="connsiteY88" fmla="*/ 183372 h 1002631"/>
              <a:gd name="connsiteX89" fmla="*/ 273844 w 906417"/>
              <a:gd name="connsiteY89" fmla="*/ 269097 h 1002631"/>
              <a:gd name="connsiteX90" fmla="*/ 233363 w 906417"/>
              <a:gd name="connsiteY90" fmla="*/ 314341 h 1002631"/>
              <a:gd name="connsiteX91" fmla="*/ 190500 w 906417"/>
              <a:gd name="connsiteY91" fmla="*/ 331010 h 1002631"/>
              <a:gd name="connsiteX92" fmla="*/ 190500 w 906417"/>
              <a:gd name="connsiteY92" fmla="*/ 426260 h 1002631"/>
              <a:gd name="connsiteX93" fmla="*/ 150019 w 906417"/>
              <a:gd name="connsiteY93" fmla="*/ 473885 h 1002631"/>
              <a:gd name="connsiteX0" fmla="*/ 150019 w 906417"/>
              <a:gd name="connsiteY0" fmla="*/ 473885 h 1003635"/>
              <a:gd name="connsiteX1" fmla="*/ 100012 w 906417"/>
              <a:gd name="connsiteY1" fmla="*/ 445310 h 1003635"/>
              <a:gd name="connsiteX2" fmla="*/ 54769 w 906417"/>
              <a:gd name="connsiteY2" fmla="*/ 435785 h 1003635"/>
              <a:gd name="connsiteX3" fmla="*/ 45244 w 906417"/>
              <a:gd name="connsiteY3" fmla="*/ 457216 h 1003635"/>
              <a:gd name="connsiteX4" fmla="*/ 4763 w 906417"/>
              <a:gd name="connsiteY4" fmla="*/ 473885 h 1003635"/>
              <a:gd name="connsiteX5" fmla="*/ 0 w 906417"/>
              <a:gd name="connsiteY5" fmla="*/ 511985 h 1003635"/>
              <a:gd name="connsiteX6" fmla="*/ 50007 w 906417"/>
              <a:gd name="connsiteY6" fmla="*/ 585803 h 1003635"/>
              <a:gd name="connsiteX7" fmla="*/ 76200 w 906417"/>
              <a:gd name="connsiteY7" fmla="*/ 557228 h 1003635"/>
              <a:gd name="connsiteX8" fmla="*/ 159545 w 906417"/>
              <a:gd name="connsiteY8" fmla="*/ 566753 h 1003635"/>
              <a:gd name="connsiteX9" fmla="*/ 166688 w 906417"/>
              <a:gd name="connsiteY9" fmla="*/ 607235 h 1003635"/>
              <a:gd name="connsiteX10" fmla="*/ 138113 w 906417"/>
              <a:gd name="connsiteY10" fmla="*/ 623903 h 1003635"/>
              <a:gd name="connsiteX11" fmla="*/ 83344 w 906417"/>
              <a:gd name="connsiteY11" fmla="*/ 633428 h 1003635"/>
              <a:gd name="connsiteX12" fmla="*/ 83344 w 906417"/>
              <a:gd name="connsiteY12" fmla="*/ 662003 h 1003635"/>
              <a:gd name="connsiteX13" fmla="*/ 126207 w 906417"/>
              <a:gd name="connsiteY13" fmla="*/ 733441 h 1003635"/>
              <a:gd name="connsiteX14" fmla="*/ 140494 w 906417"/>
              <a:gd name="connsiteY14" fmla="*/ 821547 h 1003635"/>
              <a:gd name="connsiteX15" fmla="*/ 169069 w 906417"/>
              <a:gd name="connsiteY15" fmla="*/ 819166 h 1003635"/>
              <a:gd name="connsiteX16" fmla="*/ 202407 w 906417"/>
              <a:gd name="connsiteY16" fmla="*/ 859647 h 1003635"/>
              <a:gd name="connsiteX17" fmla="*/ 228600 w 906417"/>
              <a:gd name="connsiteY17" fmla="*/ 869172 h 1003635"/>
              <a:gd name="connsiteX18" fmla="*/ 228600 w 906417"/>
              <a:gd name="connsiteY18" fmla="*/ 926322 h 1003635"/>
              <a:gd name="connsiteX19" fmla="*/ 257175 w 906417"/>
              <a:gd name="connsiteY19" fmla="*/ 985853 h 1003635"/>
              <a:gd name="connsiteX20" fmla="*/ 290513 w 906417"/>
              <a:gd name="connsiteY20" fmla="*/ 990616 h 1003635"/>
              <a:gd name="connsiteX21" fmla="*/ 357188 w 906417"/>
              <a:gd name="connsiteY21" fmla="*/ 1002522 h 1003635"/>
              <a:gd name="connsiteX22" fmla="*/ 366713 w 906417"/>
              <a:gd name="connsiteY22" fmla="*/ 959660 h 1003635"/>
              <a:gd name="connsiteX23" fmla="*/ 414338 w 906417"/>
              <a:gd name="connsiteY23" fmla="*/ 973947 h 1003635"/>
              <a:gd name="connsiteX24" fmla="*/ 454819 w 906417"/>
              <a:gd name="connsiteY24" fmla="*/ 957278 h 1003635"/>
              <a:gd name="connsiteX25" fmla="*/ 511969 w 906417"/>
              <a:gd name="connsiteY25" fmla="*/ 938228 h 1003635"/>
              <a:gd name="connsiteX26" fmla="*/ 535782 w 906417"/>
              <a:gd name="connsiteY26" fmla="*/ 957278 h 1003635"/>
              <a:gd name="connsiteX27" fmla="*/ 619125 w 906417"/>
              <a:gd name="connsiteY27" fmla="*/ 1002522 h 1003635"/>
              <a:gd name="connsiteX28" fmla="*/ 666750 w 906417"/>
              <a:gd name="connsiteY28" fmla="*/ 969185 h 1003635"/>
              <a:gd name="connsiteX29" fmla="*/ 671513 w 906417"/>
              <a:gd name="connsiteY29" fmla="*/ 942991 h 1003635"/>
              <a:gd name="connsiteX30" fmla="*/ 709613 w 906417"/>
              <a:gd name="connsiteY30" fmla="*/ 942991 h 1003635"/>
              <a:gd name="connsiteX31" fmla="*/ 721519 w 906417"/>
              <a:gd name="connsiteY31" fmla="*/ 983472 h 1003635"/>
              <a:gd name="connsiteX32" fmla="*/ 721519 w 906417"/>
              <a:gd name="connsiteY32" fmla="*/ 983472 h 1003635"/>
              <a:gd name="connsiteX33" fmla="*/ 742950 w 906417"/>
              <a:gd name="connsiteY33" fmla="*/ 945372 h 1003635"/>
              <a:gd name="connsiteX34" fmla="*/ 754857 w 906417"/>
              <a:gd name="connsiteY34" fmla="*/ 933466 h 1003635"/>
              <a:gd name="connsiteX35" fmla="*/ 759619 w 906417"/>
              <a:gd name="connsiteY35" fmla="*/ 904891 h 1003635"/>
              <a:gd name="connsiteX36" fmla="*/ 781050 w 906417"/>
              <a:gd name="connsiteY36" fmla="*/ 902510 h 1003635"/>
              <a:gd name="connsiteX37" fmla="*/ 781050 w 906417"/>
              <a:gd name="connsiteY37" fmla="*/ 902510 h 1003635"/>
              <a:gd name="connsiteX38" fmla="*/ 876300 w 906417"/>
              <a:gd name="connsiteY38" fmla="*/ 900128 h 1003635"/>
              <a:gd name="connsiteX39" fmla="*/ 869157 w 906417"/>
              <a:gd name="connsiteY39" fmla="*/ 881078 h 1003635"/>
              <a:gd name="connsiteX40" fmla="*/ 864394 w 906417"/>
              <a:gd name="connsiteY40" fmla="*/ 854885 h 1003635"/>
              <a:gd name="connsiteX41" fmla="*/ 869157 w 906417"/>
              <a:gd name="connsiteY41" fmla="*/ 847741 h 1003635"/>
              <a:gd name="connsiteX42" fmla="*/ 871538 w 906417"/>
              <a:gd name="connsiteY42" fmla="*/ 840597 h 1003635"/>
              <a:gd name="connsiteX43" fmla="*/ 864394 w 906417"/>
              <a:gd name="connsiteY43" fmla="*/ 826310 h 1003635"/>
              <a:gd name="connsiteX44" fmla="*/ 842963 w 906417"/>
              <a:gd name="connsiteY44" fmla="*/ 804878 h 1003635"/>
              <a:gd name="connsiteX45" fmla="*/ 835819 w 906417"/>
              <a:gd name="connsiteY45" fmla="*/ 797735 h 1003635"/>
              <a:gd name="connsiteX46" fmla="*/ 823913 w 906417"/>
              <a:gd name="connsiteY46" fmla="*/ 785828 h 1003635"/>
              <a:gd name="connsiteX47" fmla="*/ 809625 w 906417"/>
              <a:gd name="connsiteY47" fmla="*/ 781066 h 1003635"/>
              <a:gd name="connsiteX48" fmla="*/ 802482 w 906417"/>
              <a:gd name="connsiteY48" fmla="*/ 776303 h 1003635"/>
              <a:gd name="connsiteX49" fmla="*/ 816769 w 906417"/>
              <a:gd name="connsiteY49" fmla="*/ 733441 h 1003635"/>
              <a:gd name="connsiteX50" fmla="*/ 835819 w 906417"/>
              <a:gd name="connsiteY50" fmla="*/ 719153 h 1003635"/>
              <a:gd name="connsiteX51" fmla="*/ 823913 w 906417"/>
              <a:gd name="connsiteY51" fmla="*/ 654860 h 1003635"/>
              <a:gd name="connsiteX52" fmla="*/ 857250 w 906417"/>
              <a:gd name="connsiteY52" fmla="*/ 650097 h 1003635"/>
              <a:gd name="connsiteX53" fmla="*/ 862013 w 906417"/>
              <a:gd name="connsiteY53" fmla="*/ 602472 h 1003635"/>
              <a:gd name="connsiteX54" fmla="*/ 854869 w 906417"/>
              <a:gd name="connsiteY54" fmla="*/ 554847 h 1003635"/>
              <a:gd name="connsiteX55" fmla="*/ 828675 w 906417"/>
              <a:gd name="connsiteY55" fmla="*/ 531035 h 1003635"/>
              <a:gd name="connsiteX56" fmla="*/ 847725 w 906417"/>
              <a:gd name="connsiteY56" fmla="*/ 502460 h 1003635"/>
              <a:gd name="connsiteX57" fmla="*/ 873919 w 906417"/>
              <a:gd name="connsiteY57" fmla="*/ 509603 h 1003635"/>
              <a:gd name="connsiteX58" fmla="*/ 881063 w 906417"/>
              <a:gd name="connsiteY58" fmla="*/ 471503 h 1003635"/>
              <a:gd name="connsiteX59" fmla="*/ 866775 w 906417"/>
              <a:gd name="connsiteY59" fmla="*/ 450072 h 1003635"/>
              <a:gd name="connsiteX60" fmla="*/ 904875 w 906417"/>
              <a:gd name="connsiteY60" fmla="*/ 438166 h 1003635"/>
              <a:gd name="connsiteX61" fmla="*/ 895350 w 906417"/>
              <a:gd name="connsiteY61" fmla="*/ 392922 h 1003635"/>
              <a:gd name="connsiteX62" fmla="*/ 862013 w 906417"/>
              <a:gd name="connsiteY62" fmla="*/ 419116 h 1003635"/>
              <a:gd name="connsiteX63" fmla="*/ 852488 w 906417"/>
              <a:gd name="connsiteY63" fmla="*/ 397685 h 1003635"/>
              <a:gd name="connsiteX64" fmla="*/ 838200 w 906417"/>
              <a:gd name="connsiteY64" fmla="*/ 361966 h 1003635"/>
              <a:gd name="connsiteX65" fmla="*/ 864394 w 906417"/>
              <a:gd name="connsiteY65" fmla="*/ 338153 h 1003635"/>
              <a:gd name="connsiteX66" fmla="*/ 833438 w 906417"/>
              <a:gd name="connsiteY66" fmla="*/ 307197 h 1003635"/>
              <a:gd name="connsiteX67" fmla="*/ 833438 w 906417"/>
              <a:gd name="connsiteY67" fmla="*/ 307197 h 1003635"/>
              <a:gd name="connsiteX68" fmla="*/ 838200 w 906417"/>
              <a:gd name="connsiteY68" fmla="*/ 266716 h 1003635"/>
              <a:gd name="connsiteX69" fmla="*/ 812007 w 906417"/>
              <a:gd name="connsiteY69" fmla="*/ 233378 h 1003635"/>
              <a:gd name="connsiteX70" fmla="*/ 828675 w 906417"/>
              <a:gd name="connsiteY70" fmla="*/ 216710 h 1003635"/>
              <a:gd name="connsiteX71" fmla="*/ 854869 w 906417"/>
              <a:gd name="connsiteY71" fmla="*/ 235760 h 1003635"/>
              <a:gd name="connsiteX72" fmla="*/ 866775 w 906417"/>
              <a:gd name="connsiteY72" fmla="*/ 204803 h 1003635"/>
              <a:gd name="connsiteX73" fmla="*/ 833438 w 906417"/>
              <a:gd name="connsiteY73" fmla="*/ 188135 h 1003635"/>
              <a:gd name="connsiteX74" fmla="*/ 828675 w 906417"/>
              <a:gd name="connsiteY74" fmla="*/ 161941 h 1003635"/>
              <a:gd name="connsiteX75" fmla="*/ 826294 w 906417"/>
              <a:gd name="connsiteY75" fmla="*/ 123841 h 1003635"/>
              <a:gd name="connsiteX76" fmla="*/ 790575 w 906417"/>
              <a:gd name="connsiteY76" fmla="*/ 138128 h 1003635"/>
              <a:gd name="connsiteX77" fmla="*/ 792957 w 906417"/>
              <a:gd name="connsiteY77" fmla="*/ 107172 h 1003635"/>
              <a:gd name="connsiteX78" fmla="*/ 785813 w 906417"/>
              <a:gd name="connsiteY78" fmla="*/ 64310 h 1003635"/>
              <a:gd name="connsiteX79" fmla="*/ 733425 w 906417"/>
              <a:gd name="connsiteY79" fmla="*/ 54785 h 1003635"/>
              <a:gd name="connsiteX80" fmla="*/ 731044 w 906417"/>
              <a:gd name="connsiteY80" fmla="*/ 23828 h 1003635"/>
              <a:gd name="connsiteX81" fmla="*/ 704850 w 906417"/>
              <a:gd name="connsiteY81" fmla="*/ 16 h 1003635"/>
              <a:gd name="connsiteX82" fmla="*/ 640557 w 906417"/>
              <a:gd name="connsiteY82" fmla="*/ 21447 h 1003635"/>
              <a:gd name="connsiteX83" fmla="*/ 604838 w 906417"/>
              <a:gd name="connsiteY83" fmla="*/ 90503 h 1003635"/>
              <a:gd name="connsiteX84" fmla="*/ 519113 w 906417"/>
              <a:gd name="connsiteY84" fmla="*/ 111935 h 1003635"/>
              <a:gd name="connsiteX85" fmla="*/ 423863 w 906417"/>
              <a:gd name="connsiteY85" fmla="*/ 88122 h 1003635"/>
              <a:gd name="connsiteX86" fmla="*/ 340519 w 906417"/>
              <a:gd name="connsiteY86" fmla="*/ 100028 h 1003635"/>
              <a:gd name="connsiteX87" fmla="*/ 326232 w 906417"/>
              <a:gd name="connsiteY87" fmla="*/ 114316 h 1003635"/>
              <a:gd name="connsiteX88" fmla="*/ 292894 w 906417"/>
              <a:gd name="connsiteY88" fmla="*/ 183372 h 1003635"/>
              <a:gd name="connsiteX89" fmla="*/ 273844 w 906417"/>
              <a:gd name="connsiteY89" fmla="*/ 269097 h 1003635"/>
              <a:gd name="connsiteX90" fmla="*/ 233363 w 906417"/>
              <a:gd name="connsiteY90" fmla="*/ 314341 h 1003635"/>
              <a:gd name="connsiteX91" fmla="*/ 190500 w 906417"/>
              <a:gd name="connsiteY91" fmla="*/ 331010 h 1003635"/>
              <a:gd name="connsiteX92" fmla="*/ 190500 w 906417"/>
              <a:gd name="connsiteY92" fmla="*/ 426260 h 1003635"/>
              <a:gd name="connsiteX93" fmla="*/ 150019 w 906417"/>
              <a:gd name="connsiteY93" fmla="*/ 473885 h 1003635"/>
              <a:gd name="connsiteX0" fmla="*/ 150019 w 906417"/>
              <a:gd name="connsiteY0" fmla="*/ 473885 h 1003635"/>
              <a:gd name="connsiteX1" fmla="*/ 100012 w 906417"/>
              <a:gd name="connsiteY1" fmla="*/ 445310 h 1003635"/>
              <a:gd name="connsiteX2" fmla="*/ 54769 w 906417"/>
              <a:gd name="connsiteY2" fmla="*/ 435785 h 1003635"/>
              <a:gd name="connsiteX3" fmla="*/ 45244 w 906417"/>
              <a:gd name="connsiteY3" fmla="*/ 457216 h 1003635"/>
              <a:gd name="connsiteX4" fmla="*/ 4763 w 906417"/>
              <a:gd name="connsiteY4" fmla="*/ 473885 h 1003635"/>
              <a:gd name="connsiteX5" fmla="*/ 0 w 906417"/>
              <a:gd name="connsiteY5" fmla="*/ 511985 h 1003635"/>
              <a:gd name="connsiteX6" fmla="*/ 50007 w 906417"/>
              <a:gd name="connsiteY6" fmla="*/ 585803 h 1003635"/>
              <a:gd name="connsiteX7" fmla="*/ 76200 w 906417"/>
              <a:gd name="connsiteY7" fmla="*/ 557228 h 1003635"/>
              <a:gd name="connsiteX8" fmla="*/ 159545 w 906417"/>
              <a:gd name="connsiteY8" fmla="*/ 566753 h 1003635"/>
              <a:gd name="connsiteX9" fmla="*/ 166688 w 906417"/>
              <a:gd name="connsiteY9" fmla="*/ 607235 h 1003635"/>
              <a:gd name="connsiteX10" fmla="*/ 138113 w 906417"/>
              <a:gd name="connsiteY10" fmla="*/ 623903 h 1003635"/>
              <a:gd name="connsiteX11" fmla="*/ 83344 w 906417"/>
              <a:gd name="connsiteY11" fmla="*/ 633428 h 1003635"/>
              <a:gd name="connsiteX12" fmla="*/ 83344 w 906417"/>
              <a:gd name="connsiteY12" fmla="*/ 662003 h 1003635"/>
              <a:gd name="connsiteX13" fmla="*/ 126207 w 906417"/>
              <a:gd name="connsiteY13" fmla="*/ 733441 h 1003635"/>
              <a:gd name="connsiteX14" fmla="*/ 140494 w 906417"/>
              <a:gd name="connsiteY14" fmla="*/ 821547 h 1003635"/>
              <a:gd name="connsiteX15" fmla="*/ 169069 w 906417"/>
              <a:gd name="connsiteY15" fmla="*/ 819166 h 1003635"/>
              <a:gd name="connsiteX16" fmla="*/ 202407 w 906417"/>
              <a:gd name="connsiteY16" fmla="*/ 859647 h 1003635"/>
              <a:gd name="connsiteX17" fmla="*/ 228600 w 906417"/>
              <a:gd name="connsiteY17" fmla="*/ 869172 h 1003635"/>
              <a:gd name="connsiteX18" fmla="*/ 228600 w 906417"/>
              <a:gd name="connsiteY18" fmla="*/ 926322 h 1003635"/>
              <a:gd name="connsiteX19" fmla="*/ 257175 w 906417"/>
              <a:gd name="connsiteY19" fmla="*/ 985853 h 1003635"/>
              <a:gd name="connsiteX20" fmla="*/ 290513 w 906417"/>
              <a:gd name="connsiteY20" fmla="*/ 990616 h 1003635"/>
              <a:gd name="connsiteX21" fmla="*/ 357188 w 906417"/>
              <a:gd name="connsiteY21" fmla="*/ 1002522 h 1003635"/>
              <a:gd name="connsiteX22" fmla="*/ 366713 w 906417"/>
              <a:gd name="connsiteY22" fmla="*/ 959660 h 1003635"/>
              <a:gd name="connsiteX23" fmla="*/ 414338 w 906417"/>
              <a:gd name="connsiteY23" fmla="*/ 973947 h 1003635"/>
              <a:gd name="connsiteX24" fmla="*/ 454819 w 906417"/>
              <a:gd name="connsiteY24" fmla="*/ 957278 h 1003635"/>
              <a:gd name="connsiteX25" fmla="*/ 511969 w 906417"/>
              <a:gd name="connsiteY25" fmla="*/ 938228 h 1003635"/>
              <a:gd name="connsiteX26" fmla="*/ 535782 w 906417"/>
              <a:gd name="connsiteY26" fmla="*/ 957278 h 1003635"/>
              <a:gd name="connsiteX27" fmla="*/ 619125 w 906417"/>
              <a:gd name="connsiteY27" fmla="*/ 1002522 h 1003635"/>
              <a:gd name="connsiteX28" fmla="*/ 666750 w 906417"/>
              <a:gd name="connsiteY28" fmla="*/ 969185 h 1003635"/>
              <a:gd name="connsiteX29" fmla="*/ 671513 w 906417"/>
              <a:gd name="connsiteY29" fmla="*/ 942991 h 1003635"/>
              <a:gd name="connsiteX30" fmla="*/ 709613 w 906417"/>
              <a:gd name="connsiteY30" fmla="*/ 942991 h 1003635"/>
              <a:gd name="connsiteX31" fmla="*/ 721519 w 906417"/>
              <a:gd name="connsiteY31" fmla="*/ 983472 h 1003635"/>
              <a:gd name="connsiteX32" fmla="*/ 721519 w 906417"/>
              <a:gd name="connsiteY32" fmla="*/ 983472 h 1003635"/>
              <a:gd name="connsiteX33" fmla="*/ 742950 w 906417"/>
              <a:gd name="connsiteY33" fmla="*/ 945372 h 1003635"/>
              <a:gd name="connsiteX34" fmla="*/ 754857 w 906417"/>
              <a:gd name="connsiteY34" fmla="*/ 933466 h 1003635"/>
              <a:gd name="connsiteX35" fmla="*/ 759619 w 906417"/>
              <a:gd name="connsiteY35" fmla="*/ 904891 h 1003635"/>
              <a:gd name="connsiteX36" fmla="*/ 781050 w 906417"/>
              <a:gd name="connsiteY36" fmla="*/ 902510 h 1003635"/>
              <a:gd name="connsiteX37" fmla="*/ 781050 w 906417"/>
              <a:gd name="connsiteY37" fmla="*/ 902510 h 1003635"/>
              <a:gd name="connsiteX38" fmla="*/ 876300 w 906417"/>
              <a:gd name="connsiteY38" fmla="*/ 900128 h 1003635"/>
              <a:gd name="connsiteX39" fmla="*/ 869157 w 906417"/>
              <a:gd name="connsiteY39" fmla="*/ 881078 h 1003635"/>
              <a:gd name="connsiteX40" fmla="*/ 864394 w 906417"/>
              <a:gd name="connsiteY40" fmla="*/ 854885 h 1003635"/>
              <a:gd name="connsiteX41" fmla="*/ 869157 w 906417"/>
              <a:gd name="connsiteY41" fmla="*/ 847741 h 1003635"/>
              <a:gd name="connsiteX42" fmla="*/ 871538 w 906417"/>
              <a:gd name="connsiteY42" fmla="*/ 840597 h 1003635"/>
              <a:gd name="connsiteX43" fmla="*/ 864394 w 906417"/>
              <a:gd name="connsiteY43" fmla="*/ 826310 h 1003635"/>
              <a:gd name="connsiteX44" fmla="*/ 842963 w 906417"/>
              <a:gd name="connsiteY44" fmla="*/ 804878 h 1003635"/>
              <a:gd name="connsiteX45" fmla="*/ 835819 w 906417"/>
              <a:gd name="connsiteY45" fmla="*/ 797735 h 1003635"/>
              <a:gd name="connsiteX46" fmla="*/ 823913 w 906417"/>
              <a:gd name="connsiteY46" fmla="*/ 785828 h 1003635"/>
              <a:gd name="connsiteX47" fmla="*/ 809625 w 906417"/>
              <a:gd name="connsiteY47" fmla="*/ 781066 h 1003635"/>
              <a:gd name="connsiteX48" fmla="*/ 802482 w 906417"/>
              <a:gd name="connsiteY48" fmla="*/ 776303 h 1003635"/>
              <a:gd name="connsiteX49" fmla="*/ 816769 w 906417"/>
              <a:gd name="connsiteY49" fmla="*/ 733441 h 1003635"/>
              <a:gd name="connsiteX50" fmla="*/ 835819 w 906417"/>
              <a:gd name="connsiteY50" fmla="*/ 719153 h 1003635"/>
              <a:gd name="connsiteX51" fmla="*/ 823913 w 906417"/>
              <a:gd name="connsiteY51" fmla="*/ 654860 h 1003635"/>
              <a:gd name="connsiteX52" fmla="*/ 857250 w 906417"/>
              <a:gd name="connsiteY52" fmla="*/ 650097 h 1003635"/>
              <a:gd name="connsiteX53" fmla="*/ 862013 w 906417"/>
              <a:gd name="connsiteY53" fmla="*/ 602472 h 1003635"/>
              <a:gd name="connsiteX54" fmla="*/ 854869 w 906417"/>
              <a:gd name="connsiteY54" fmla="*/ 554847 h 1003635"/>
              <a:gd name="connsiteX55" fmla="*/ 828675 w 906417"/>
              <a:gd name="connsiteY55" fmla="*/ 531035 h 1003635"/>
              <a:gd name="connsiteX56" fmla="*/ 847725 w 906417"/>
              <a:gd name="connsiteY56" fmla="*/ 502460 h 1003635"/>
              <a:gd name="connsiteX57" fmla="*/ 873919 w 906417"/>
              <a:gd name="connsiteY57" fmla="*/ 509603 h 1003635"/>
              <a:gd name="connsiteX58" fmla="*/ 881063 w 906417"/>
              <a:gd name="connsiteY58" fmla="*/ 471503 h 1003635"/>
              <a:gd name="connsiteX59" fmla="*/ 866775 w 906417"/>
              <a:gd name="connsiteY59" fmla="*/ 450072 h 1003635"/>
              <a:gd name="connsiteX60" fmla="*/ 904875 w 906417"/>
              <a:gd name="connsiteY60" fmla="*/ 438166 h 1003635"/>
              <a:gd name="connsiteX61" fmla="*/ 895350 w 906417"/>
              <a:gd name="connsiteY61" fmla="*/ 392922 h 1003635"/>
              <a:gd name="connsiteX62" fmla="*/ 862013 w 906417"/>
              <a:gd name="connsiteY62" fmla="*/ 419116 h 1003635"/>
              <a:gd name="connsiteX63" fmla="*/ 852488 w 906417"/>
              <a:gd name="connsiteY63" fmla="*/ 397685 h 1003635"/>
              <a:gd name="connsiteX64" fmla="*/ 838200 w 906417"/>
              <a:gd name="connsiteY64" fmla="*/ 361966 h 1003635"/>
              <a:gd name="connsiteX65" fmla="*/ 864394 w 906417"/>
              <a:gd name="connsiteY65" fmla="*/ 338153 h 1003635"/>
              <a:gd name="connsiteX66" fmla="*/ 833438 w 906417"/>
              <a:gd name="connsiteY66" fmla="*/ 307197 h 1003635"/>
              <a:gd name="connsiteX67" fmla="*/ 833438 w 906417"/>
              <a:gd name="connsiteY67" fmla="*/ 307197 h 1003635"/>
              <a:gd name="connsiteX68" fmla="*/ 838200 w 906417"/>
              <a:gd name="connsiteY68" fmla="*/ 266716 h 1003635"/>
              <a:gd name="connsiteX69" fmla="*/ 812007 w 906417"/>
              <a:gd name="connsiteY69" fmla="*/ 233378 h 1003635"/>
              <a:gd name="connsiteX70" fmla="*/ 828675 w 906417"/>
              <a:gd name="connsiteY70" fmla="*/ 216710 h 1003635"/>
              <a:gd name="connsiteX71" fmla="*/ 854869 w 906417"/>
              <a:gd name="connsiteY71" fmla="*/ 235760 h 1003635"/>
              <a:gd name="connsiteX72" fmla="*/ 866775 w 906417"/>
              <a:gd name="connsiteY72" fmla="*/ 204803 h 1003635"/>
              <a:gd name="connsiteX73" fmla="*/ 833438 w 906417"/>
              <a:gd name="connsiteY73" fmla="*/ 188135 h 1003635"/>
              <a:gd name="connsiteX74" fmla="*/ 828675 w 906417"/>
              <a:gd name="connsiteY74" fmla="*/ 161941 h 1003635"/>
              <a:gd name="connsiteX75" fmla="*/ 826294 w 906417"/>
              <a:gd name="connsiteY75" fmla="*/ 123841 h 1003635"/>
              <a:gd name="connsiteX76" fmla="*/ 790575 w 906417"/>
              <a:gd name="connsiteY76" fmla="*/ 138128 h 1003635"/>
              <a:gd name="connsiteX77" fmla="*/ 792957 w 906417"/>
              <a:gd name="connsiteY77" fmla="*/ 107172 h 1003635"/>
              <a:gd name="connsiteX78" fmla="*/ 785813 w 906417"/>
              <a:gd name="connsiteY78" fmla="*/ 64310 h 1003635"/>
              <a:gd name="connsiteX79" fmla="*/ 733425 w 906417"/>
              <a:gd name="connsiteY79" fmla="*/ 54785 h 1003635"/>
              <a:gd name="connsiteX80" fmla="*/ 731044 w 906417"/>
              <a:gd name="connsiteY80" fmla="*/ 23828 h 1003635"/>
              <a:gd name="connsiteX81" fmla="*/ 704850 w 906417"/>
              <a:gd name="connsiteY81" fmla="*/ 16 h 1003635"/>
              <a:gd name="connsiteX82" fmla="*/ 640557 w 906417"/>
              <a:gd name="connsiteY82" fmla="*/ 21447 h 1003635"/>
              <a:gd name="connsiteX83" fmla="*/ 604838 w 906417"/>
              <a:gd name="connsiteY83" fmla="*/ 90503 h 1003635"/>
              <a:gd name="connsiteX84" fmla="*/ 519113 w 906417"/>
              <a:gd name="connsiteY84" fmla="*/ 111935 h 1003635"/>
              <a:gd name="connsiteX85" fmla="*/ 423863 w 906417"/>
              <a:gd name="connsiteY85" fmla="*/ 88122 h 1003635"/>
              <a:gd name="connsiteX86" fmla="*/ 340519 w 906417"/>
              <a:gd name="connsiteY86" fmla="*/ 100028 h 1003635"/>
              <a:gd name="connsiteX87" fmla="*/ 326232 w 906417"/>
              <a:gd name="connsiteY87" fmla="*/ 114316 h 1003635"/>
              <a:gd name="connsiteX88" fmla="*/ 292894 w 906417"/>
              <a:gd name="connsiteY88" fmla="*/ 183372 h 1003635"/>
              <a:gd name="connsiteX89" fmla="*/ 273844 w 906417"/>
              <a:gd name="connsiteY89" fmla="*/ 269097 h 1003635"/>
              <a:gd name="connsiteX90" fmla="*/ 233363 w 906417"/>
              <a:gd name="connsiteY90" fmla="*/ 314341 h 1003635"/>
              <a:gd name="connsiteX91" fmla="*/ 190500 w 906417"/>
              <a:gd name="connsiteY91" fmla="*/ 331010 h 1003635"/>
              <a:gd name="connsiteX92" fmla="*/ 190500 w 906417"/>
              <a:gd name="connsiteY92" fmla="*/ 426260 h 1003635"/>
              <a:gd name="connsiteX93" fmla="*/ 150019 w 906417"/>
              <a:gd name="connsiteY93" fmla="*/ 473885 h 1003635"/>
              <a:gd name="connsiteX0" fmla="*/ 150019 w 906417"/>
              <a:gd name="connsiteY0" fmla="*/ 473885 h 1003635"/>
              <a:gd name="connsiteX1" fmla="*/ 100012 w 906417"/>
              <a:gd name="connsiteY1" fmla="*/ 445310 h 1003635"/>
              <a:gd name="connsiteX2" fmla="*/ 54769 w 906417"/>
              <a:gd name="connsiteY2" fmla="*/ 435785 h 1003635"/>
              <a:gd name="connsiteX3" fmla="*/ 45244 w 906417"/>
              <a:gd name="connsiteY3" fmla="*/ 457216 h 1003635"/>
              <a:gd name="connsiteX4" fmla="*/ 4763 w 906417"/>
              <a:gd name="connsiteY4" fmla="*/ 473885 h 1003635"/>
              <a:gd name="connsiteX5" fmla="*/ 0 w 906417"/>
              <a:gd name="connsiteY5" fmla="*/ 511985 h 1003635"/>
              <a:gd name="connsiteX6" fmla="*/ 50007 w 906417"/>
              <a:gd name="connsiteY6" fmla="*/ 585803 h 1003635"/>
              <a:gd name="connsiteX7" fmla="*/ 76200 w 906417"/>
              <a:gd name="connsiteY7" fmla="*/ 557228 h 1003635"/>
              <a:gd name="connsiteX8" fmla="*/ 159545 w 906417"/>
              <a:gd name="connsiteY8" fmla="*/ 566753 h 1003635"/>
              <a:gd name="connsiteX9" fmla="*/ 166688 w 906417"/>
              <a:gd name="connsiteY9" fmla="*/ 607235 h 1003635"/>
              <a:gd name="connsiteX10" fmla="*/ 138113 w 906417"/>
              <a:gd name="connsiteY10" fmla="*/ 623903 h 1003635"/>
              <a:gd name="connsiteX11" fmla="*/ 83344 w 906417"/>
              <a:gd name="connsiteY11" fmla="*/ 633428 h 1003635"/>
              <a:gd name="connsiteX12" fmla="*/ 83344 w 906417"/>
              <a:gd name="connsiteY12" fmla="*/ 662003 h 1003635"/>
              <a:gd name="connsiteX13" fmla="*/ 126207 w 906417"/>
              <a:gd name="connsiteY13" fmla="*/ 733441 h 1003635"/>
              <a:gd name="connsiteX14" fmla="*/ 140494 w 906417"/>
              <a:gd name="connsiteY14" fmla="*/ 821547 h 1003635"/>
              <a:gd name="connsiteX15" fmla="*/ 169069 w 906417"/>
              <a:gd name="connsiteY15" fmla="*/ 819166 h 1003635"/>
              <a:gd name="connsiteX16" fmla="*/ 202407 w 906417"/>
              <a:gd name="connsiteY16" fmla="*/ 859647 h 1003635"/>
              <a:gd name="connsiteX17" fmla="*/ 228600 w 906417"/>
              <a:gd name="connsiteY17" fmla="*/ 869172 h 1003635"/>
              <a:gd name="connsiteX18" fmla="*/ 228600 w 906417"/>
              <a:gd name="connsiteY18" fmla="*/ 926322 h 1003635"/>
              <a:gd name="connsiteX19" fmla="*/ 257175 w 906417"/>
              <a:gd name="connsiteY19" fmla="*/ 985853 h 1003635"/>
              <a:gd name="connsiteX20" fmla="*/ 290513 w 906417"/>
              <a:gd name="connsiteY20" fmla="*/ 990616 h 1003635"/>
              <a:gd name="connsiteX21" fmla="*/ 357188 w 906417"/>
              <a:gd name="connsiteY21" fmla="*/ 1002522 h 1003635"/>
              <a:gd name="connsiteX22" fmla="*/ 366713 w 906417"/>
              <a:gd name="connsiteY22" fmla="*/ 959660 h 1003635"/>
              <a:gd name="connsiteX23" fmla="*/ 414338 w 906417"/>
              <a:gd name="connsiteY23" fmla="*/ 973947 h 1003635"/>
              <a:gd name="connsiteX24" fmla="*/ 454819 w 906417"/>
              <a:gd name="connsiteY24" fmla="*/ 957278 h 1003635"/>
              <a:gd name="connsiteX25" fmla="*/ 511969 w 906417"/>
              <a:gd name="connsiteY25" fmla="*/ 938228 h 1003635"/>
              <a:gd name="connsiteX26" fmla="*/ 535782 w 906417"/>
              <a:gd name="connsiteY26" fmla="*/ 957278 h 1003635"/>
              <a:gd name="connsiteX27" fmla="*/ 619125 w 906417"/>
              <a:gd name="connsiteY27" fmla="*/ 1002522 h 1003635"/>
              <a:gd name="connsiteX28" fmla="*/ 666750 w 906417"/>
              <a:gd name="connsiteY28" fmla="*/ 969185 h 1003635"/>
              <a:gd name="connsiteX29" fmla="*/ 671513 w 906417"/>
              <a:gd name="connsiteY29" fmla="*/ 942991 h 1003635"/>
              <a:gd name="connsiteX30" fmla="*/ 709613 w 906417"/>
              <a:gd name="connsiteY30" fmla="*/ 942991 h 1003635"/>
              <a:gd name="connsiteX31" fmla="*/ 721519 w 906417"/>
              <a:gd name="connsiteY31" fmla="*/ 983472 h 1003635"/>
              <a:gd name="connsiteX32" fmla="*/ 721519 w 906417"/>
              <a:gd name="connsiteY32" fmla="*/ 983472 h 1003635"/>
              <a:gd name="connsiteX33" fmla="*/ 742950 w 906417"/>
              <a:gd name="connsiteY33" fmla="*/ 945372 h 1003635"/>
              <a:gd name="connsiteX34" fmla="*/ 754857 w 906417"/>
              <a:gd name="connsiteY34" fmla="*/ 933466 h 1003635"/>
              <a:gd name="connsiteX35" fmla="*/ 759619 w 906417"/>
              <a:gd name="connsiteY35" fmla="*/ 904891 h 1003635"/>
              <a:gd name="connsiteX36" fmla="*/ 781050 w 906417"/>
              <a:gd name="connsiteY36" fmla="*/ 902510 h 1003635"/>
              <a:gd name="connsiteX37" fmla="*/ 781050 w 906417"/>
              <a:gd name="connsiteY37" fmla="*/ 902510 h 1003635"/>
              <a:gd name="connsiteX38" fmla="*/ 876300 w 906417"/>
              <a:gd name="connsiteY38" fmla="*/ 900128 h 1003635"/>
              <a:gd name="connsiteX39" fmla="*/ 869157 w 906417"/>
              <a:gd name="connsiteY39" fmla="*/ 881078 h 1003635"/>
              <a:gd name="connsiteX40" fmla="*/ 864394 w 906417"/>
              <a:gd name="connsiteY40" fmla="*/ 854885 h 1003635"/>
              <a:gd name="connsiteX41" fmla="*/ 869157 w 906417"/>
              <a:gd name="connsiteY41" fmla="*/ 847741 h 1003635"/>
              <a:gd name="connsiteX42" fmla="*/ 871538 w 906417"/>
              <a:gd name="connsiteY42" fmla="*/ 840597 h 1003635"/>
              <a:gd name="connsiteX43" fmla="*/ 864394 w 906417"/>
              <a:gd name="connsiteY43" fmla="*/ 826310 h 1003635"/>
              <a:gd name="connsiteX44" fmla="*/ 842963 w 906417"/>
              <a:gd name="connsiteY44" fmla="*/ 804878 h 1003635"/>
              <a:gd name="connsiteX45" fmla="*/ 835819 w 906417"/>
              <a:gd name="connsiteY45" fmla="*/ 797735 h 1003635"/>
              <a:gd name="connsiteX46" fmla="*/ 823913 w 906417"/>
              <a:gd name="connsiteY46" fmla="*/ 785828 h 1003635"/>
              <a:gd name="connsiteX47" fmla="*/ 809625 w 906417"/>
              <a:gd name="connsiteY47" fmla="*/ 781066 h 1003635"/>
              <a:gd name="connsiteX48" fmla="*/ 802482 w 906417"/>
              <a:gd name="connsiteY48" fmla="*/ 776303 h 1003635"/>
              <a:gd name="connsiteX49" fmla="*/ 816769 w 906417"/>
              <a:gd name="connsiteY49" fmla="*/ 733441 h 1003635"/>
              <a:gd name="connsiteX50" fmla="*/ 835819 w 906417"/>
              <a:gd name="connsiteY50" fmla="*/ 719153 h 1003635"/>
              <a:gd name="connsiteX51" fmla="*/ 823913 w 906417"/>
              <a:gd name="connsiteY51" fmla="*/ 654860 h 1003635"/>
              <a:gd name="connsiteX52" fmla="*/ 857250 w 906417"/>
              <a:gd name="connsiteY52" fmla="*/ 650097 h 1003635"/>
              <a:gd name="connsiteX53" fmla="*/ 862013 w 906417"/>
              <a:gd name="connsiteY53" fmla="*/ 602472 h 1003635"/>
              <a:gd name="connsiteX54" fmla="*/ 854869 w 906417"/>
              <a:gd name="connsiteY54" fmla="*/ 554847 h 1003635"/>
              <a:gd name="connsiteX55" fmla="*/ 828675 w 906417"/>
              <a:gd name="connsiteY55" fmla="*/ 531035 h 1003635"/>
              <a:gd name="connsiteX56" fmla="*/ 847725 w 906417"/>
              <a:gd name="connsiteY56" fmla="*/ 502460 h 1003635"/>
              <a:gd name="connsiteX57" fmla="*/ 873919 w 906417"/>
              <a:gd name="connsiteY57" fmla="*/ 509603 h 1003635"/>
              <a:gd name="connsiteX58" fmla="*/ 881063 w 906417"/>
              <a:gd name="connsiteY58" fmla="*/ 471503 h 1003635"/>
              <a:gd name="connsiteX59" fmla="*/ 866775 w 906417"/>
              <a:gd name="connsiteY59" fmla="*/ 450072 h 1003635"/>
              <a:gd name="connsiteX60" fmla="*/ 904875 w 906417"/>
              <a:gd name="connsiteY60" fmla="*/ 438166 h 1003635"/>
              <a:gd name="connsiteX61" fmla="*/ 895350 w 906417"/>
              <a:gd name="connsiteY61" fmla="*/ 392922 h 1003635"/>
              <a:gd name="connsiteX62" fmla="*/ 862013 w 906417"/>
              <a:gd name="connsiteY62" fmla="*/ 419116 h 1003635"/>
              <a:gd name="connsiteX63" fmla="*/ 852488 w 906417"/>
              <a:gd name="connsiteY63" fmla="*/ 397685 h 1003635"/>
              <a:gd name="connsiteX64" fmla="*/ 838200 w 906417"/>
              <a:gd name="connsiteY64" fmla="*/ 361966 h 1003635"/>
              <a:gd name="connsiteX65" fmla="*/ 864394 w 906417"/>
              <a:gd name="connsiteY65" fmla="*/ 338153 h 1003635"/>
              <a:gd name="connsiteX66" fmla="*/ 833438 w 906417"/>
              <a:gd name="connsiteY66" fmla="*/ 307197 h 1003635"/>
              <a:gd name="connsiteX67" fmla="*/ 833438 w 906417"/>
              <a:gd name="connsiteY67" fmla="*/ 307197 h 1003635"/>
              <a:gd name="connsiteX68" fmla="*/ 838200 w 906417"/>
              <a:gd name="connsiteY68" fmla="*/ 266716 h 1003635"/>
              <a:gd name="connsiteX69" fmla="*/ 812007 w 906417"/>
              <a:gd name="connsiteY69" fmla="*/ 233378 h 1003635"/>
              <a:gd name="connsiteX70" fmla="*/ 828675 w 906417"/>
              <a:gd name="connsiteY70" fmla="*/ 216710 h 1003635"/>
              <a:gd name="connsiteX71" fmla="*/ 854869 w 906417"/>
              <a:gd name="connsiteY71" fmla="*/ 235760 h 1003635"/>
              <a:gd name="connsiteX72" fmla="*/ 866775 w 906417"/>
              <a:gd name="connsiteY72" fmla="*/ 204803 h 1003635"/>
              <a:gd name="connsiteX73" fmla="*/ 833438 w 906417"/>
              <a:gd name="connsiteY73" fmla="*/ 188135 h 1003635"/>
              <a:gd name="connsiteX74" fmla="*/ 828675 w 906417"/>
              <a:gd name="connsiteY74" fmla="*/ 161941 h 1003635"/>
              <a:gd name="connsiteX75" fmla="*/ 826294 w 906417"/>
              <a:gd name="connsiteY75" fmla="*/ 123841 h 1003635"/>
              <a:gd name="connsiteX76" fmla="*/ 790575 w 906417"/>
              <a:gd name="connsiteY76" fmla="*/ 138128 h 1003635"/>
              <a:gd name="connsiteX77" fmla="*/ 792957 w 906417"/>
              <a:gd name="connsiteY77" fmla="*/ 107172 h 1003635"/>
              <a:gd name="connsiteX78" fmla="*/ 785813 w 906417"/>
              <a:gd name="connsiteY78" fmla="*/ 64310 h 1003635"/>
              <a:gd name="connsiteX79" fmla="*/ 733425 w 906417"/>
              <a:gd name="connsiteY79" fmla="*/ 54785 h 1003635"/>
              <a:gd name="connsiteX80" fmla="*/ 731044 w 906417"/>
              <a:gd name="connsiteY80" fmla="*/ 23828 h 1003635"/>
              <a:gd name="connsiteX81" fmla="*/ 704850 w 906417"/>
              <a:gd name="connsiteY81" fmla="*/ 16 h 1003635"/>
              <a:gd name="connsiteX82" fmla="*/ 640557 w 906417"/>
              <a:gd name="connsiteY82" fmla="*/ 21447 h 1003635"/>
              <a:gd name="connsiteX83" fmla="*/ 604838 w 906417"/>
              <a:gd name="connsiteY83" fmla="*/ 90503 h 1003635"/>
              <a:gd name="connsiteX84" fmla="*/ 519113 w 906417"/>
              <a:gd name="connsiteY84" fmla="*/ 111935 h 1003635"/>
              <a:gd name="connsiteX85" fmla="*/ 423863 w 906417"/>
              <a:gd name="connsiteY85" fmla="*/ 88122 h 1003635"/>
              <a:gd name="connsiteX86" fmla="*/ 340519 w 906417"/>
              <a:gd name="connsiteY86" fmla="*/ 100028 h 1003635"/>
              <a:gd name="connsiteX87" fmla="*/ 326232 w 906417"/>
              <a:gd name="connsiteY87" fmla="*/ 114316 h 1003635"/>
              <a:gd name="connsiteX88" fmla="*/ 292894 w 906417"/>
              <a:gd name="connsiteY88" fmla="*/ 183372 h 1003635"/>
              <a:gd name="connsiteX89" fmla="*/ 273844 w 906417"/>
              <a:gd name="connsiteY89" fmla="*/ 269097 h 1003635"/>
              <a:gd name="connsiteX90" fmla="*/ 233363 w 906417"/>
              <a:gd name="connsiteY90" fmla="*/ 314341 h 1003635"/>
              <a:gd name="connsiteX91" fmla="*/ 190500 w 906417"/>
              <a:gd name="connsiteY91" fmla="*/ 331010 h 1003635"/>
              <a:gd name="connsiteX92" fmla="*/ 190500 w 906417"/>
              <a:gd name="connsiteY92" fmla="*/ 426260 h 1003635"/>
              <a:gd name="connsiteX93" fmla="*/ 150019 w 906417"/>
              <a:gd name="connsiteY93" fmla="*/ 473885 h 1003635"/>
              <a:gd name="connsiteX0" fmla="*/ 150019 w 906417"/>
              <a:gd name="connsiteY0" fmla="*/ 473885 h 1003635"/>
              <a:gd name="connsiteX1" fmla="*/ 100012 w 906417"/>
              <a:gd name="connsiteY1" fmla="*/ 445310 h 1003635"/>
              <a:gd name="connsiteX2" fmla="*/ 54769 w 906417"/>
              <a:gd name="connsiteY2" fmla="*/ 435785 h 1003635"/>
              <a:gd name="connsiteX3" fmla="*/ 45244 w 906417"/>
              <a:gd name="connsiteY3" fmla="*/ 457216 h 1003635"/>
              <a:gd name="connsiteX4" fmla="*/ 4763 w 906417"/>
              <a:gd name="connsiteY4" fmla="*/ 473885 h 1003635"/>
              <a:gd name="connsiteX5" fmla="*/ 0 w 906417"/>
              <a:gd name="connsiteY5" fmla="*/ 511985 h 1003635"/>
              <a:gd name="connsiteX6" fmla="*/ 50007 w 906417"/>
              <a:gd name="connsiteY6" fmla="*/ 585803 h 1003635"/>
              <a:gd name="connsiteX7" fmla="*/ 76200 w 906417"/>
              <a:gd name="connsiteY7" fmla="*/ 557228 h 1003635"/>
              <a:gd name="connsiteX8" fmla="*/ 159545 w 906417"/>
              <a:gd name="connsiteY8" fmla="*/ 566753 h 1003635"/>
              <a:gd name="connsiteX9" fmla="*/ 166688 w 906417"/>
              <a:gd name="connsiteY9" fmla="*/ 607235 h 1003635"/>
              <a:gd name="connsiteX10" fmla="*/ 138113 w 906417"/>
              <a:gd name="connsiteY10" fmla="*/ 623903 h 1003635"/>
              <a:gd name="connsiteX11" fmla="*/ 83344 w 906417"/>
              <a:gd name="connsiteY11" fmla="*/ 633428 h 1003635"/>
              <a:gd name="connsiteX12" fmla="*/ 83344 w 906417"/>
              <a:gd name="connsiteY12" fmla="*/ 662003 h 1003635"/>
              <a:gd name="connsiteX13" fmla="*/ 126207 w 906417"/>
              <a:gd name="connsiteY13" fmla="*/ 733441 h 1003635"/>
              <a:gd name="connsiteX14" fmla="*/ 138113 w 906417"/>
              <a:gd name="connsiteY14" fmla="*/ 819165 h 1003635"/>
              <a:gd name="connsiteX15" fmla="*/ 169069 w 906417"/>
              <a:gd name="connsiteY15" fmla="*/ 819166 h 1003635"/>
              <a:gd name="connsiteX16" fmla="*/ 202407 w 906417"/>
              <a:gd name="connsiteY16" fmla="*/ 859647 h 1003635"/>
              <a:gd name="connsiteX17" fmla="*/ 228600 w 906417"/>
              <a:gd name="connsiteY17" fmla="*/ 869172 h 1003635"/>
              <a:gd name="connsiteX18" fmla="*/ 228600 w 906417"/>
              <a:gd name="connsiteY18" fmla="*/ 926322 h 1003635"/>
              <a:gd name="connsiteX19" fmla="*/ 257175 w 906417"/>
              <a:gd name="connsiteY19" fmla="*/ 985853 h 1003635"/>
              <a:gd name="connsiteX20" fmla="*/ 290513 w 906417"/>
              <a:gd name="connsiteY20" fmla="*/ 990616 h 1003635"/>
              <a:gd name="connsiteX21" fmla="*/ 357188 w 906417"/>
              <a:gd name="connsiteY21" fmla="*/ 1002522 h 1003635"/>
              <a:gd name="connsiteX22" fmla="*/ 366713 w 906417"/>
              <a:gd name="connsiteY22" fmla="*/ 959660 h 1003635"/>
              <a:gd name="connsiteX23" fmla="*/ 414338 w 906417"/>
              <a:gd name="connsiteY23" fmla="*/ 973947 h 1003635"/>
              <a:gd name="connsiteX24" fmla="*/ 454819 w 906417"/>
              <a:gd name="connsiteY24" fmla="*/ 957278 h 1003635"/>
              <a:gd name="connsiteX25" fmla="*/ 511969 w 906417"/>
              <a:gd name="connsiteY25" fmla="*/ 938228 h 1003635"/>
              <a:gd name="connsiteX26" fmla="*/ 535782 w 906417"/>
              <a:gd name="connsiteY26" fmla="*/ 957278 h 1003635"/>
              <a:gd name="connsiteX27" fmla="*/ 619125 w 906417"/>
              <a:gd name="connsiteY27" fmla="*/ 1002522 h 1003635"/>
              <a:gd name="connsiteX28" fmla="*/ 666750 w 906417"/>
              <a:gd name="connsiteY28" fmla="*/ 969185 h 1003635"/>
              <a:gd name="connsiteX29" fmla="*/ 671513 w 906417"/>
              <a:gd name="connsiteY29" fmla="*/ 942991 h 1003635"/>
              <a:gd name="connsiteX30" fmla="*/ 709613 w 906417"/>
              <a:gd name="connsiteY30" fmla="*/ 942991 h 1003635"/>
              <a:gd name="connsiteX31" fmla="*/ 721519 w 906417"/>
              <a:gd name="connsiteY31" fmla="*/ 983472 h 1003635"/>
              <a:gd name="connsiteX32" fmla="*/ 721519 w 906417"/>
              <a:gd name="connsiteY32" fmla="*/ 983472 h 1003635"/>
              <a:gd name="connsiteX33" fmla="*/ 742950 w 906417"/>
              <a:gd name="connsiteY33" fmla="*/ 945372 h 1003635"/>
              <a:gd name="connsiteX34" fmla="*/ 754857 w 906417"/>
              <a:gd name="connsiteY34" fmla="*/ 933466 h 1003635"/>
              <a:gd name="connsiteX35" fmla="*/ 759619 w 906417"/>
              <a:gd name="connsiteY35" fmla="*/ 904891 h 1003635"/>
              <a:gd name="connsiteX36" fmla="*/ 781050 w 906417"/>
              <a:gd name="connsiteY36" fmla="*/ 902510 h 1003635"/>
              <a:gd name="connsiteX37" fmla="*/ 781050 w 906417"/>
              <a:gd name="connsiteY37" fmla="*/ 902510 h 1003635"/>
              <a:gd name="connsiteX38" fmla="*/ 876300 w 906417"/>
              <a:gd name="connsiteY38" fmla="*/ 900128 h 1003635"/>
              <a:gd name="connsiteX39" fmla="*/ 869157 w 906417"/>
              <a:gd name="connsiteY39" fmla="*/ 881078 h 1003635"/>
              <a:gd name="connsiteX40" fmla="*/ 864394 w 906417"/>
              <a:gd name="connsiteY40" fmla="*/ 854885 h 1003635"/>
              <a:gd name="connsiteX41" fmla="*/ 869157 w 906417"/>
              <a:gd name="connsiteY41" fmla="*/ 847741 h 1003635"/>
              <a:gd name="connsiteX42" fmla="*/ 871538 w 906417"/>
              <a:gd name="connsiteY42" fmla="*/ 840597 h 1003635"/>
              <a:gd name="connsiteX43" fmla="*/ 864394 w 906417"/>
              <a:gd name="connsiteY43" fmla="*/ 826310 h 1003635"/>
              <a:gd name="connsiteX44" fmla="*/ 842963 w 906417"/>
              <a:gd name="connsiteY44" fmla="*/ 804878 h 1003635"/>
              <a:gd name="connsiteX45" fmla="*/ 835819 w 906417"/>
              <a:gd name="connsiteY45" fmla="*/ 797735 h 1003635"/>
              <a:gd name="connsiteX46" fmla="*/ 823913 w 906417"/>
              <a:gd name="connsiteY46" fmla="*/ 785828 h 1003635"/>
              <a:gd name="connsiteX47" fmla="*/ 809625 w 906417"/>
              <a:gd name="connsiteY47" fmla="*/ 781066 h 1003635"/>
              <a:gd name="connsiteX48" fmla="*/ 802482 w 906417"/>
              <a:gd name="connsiteY48" fmla="*/ 776303 h 1003635"/>
              <a:gd name="connsiteX49" fmla="*/ 816769 w 906417"/>
              <a:gd name="connsiteY49" fmla="*/ 733441 h 1003635"/>
              <a:gd name="connsiteX50" fmla="*/ 835819 w 906417"/>
              <a:gd name="connsiteY50" fmla="*/ 719153 h 1003635"/>
              <a:gd name="connsiteX51" fmla="*/ 823913 w 906417"/>
              <a:gd name="connsiteY51" fmla="*/ 654860 h 1003635"/>
              <a:gd name="connsiteX52" fmla="*/ 857250 w 906417"/>
              <a:gd name="connsiteY52" fmla="*/ 650097 h 1003635"/>
              <a:gd name="connsiteX53" fmla="*/ 862013 w 906417"/>
              <a:gd name="connsiteY53" fmla="*/ 602472 h 1003635"/>
              <a:gd name="connsiteX54" fmla="*/ 854869 w 906417"/>
              <a:gd name="connsiteY54" fmla="*/ 554847 h 1003635"/>
              <a:gd name="connsiteX55" fmla="*/ 828675 w 906417"/>
              <a:gd name="connsiteY55" fmla="*/ 531035 h 1003635"/>
              <a:gd name="connsiteX56" fmla="*/ 847725 w 906417"/>
              <a:gd name="connsiteY56" fmla="*/ 502460 h 1003635"/>
              <a:gd name="connsiteX57" fmla="*/ 873919 w 906417"/>
              <a:gd name="connsiteY57" fmla="*/ 509603 h 1003635"/>
              <a:gd name="connsiteX58" fmla="*/ 881063 w 906417"/>
              <a:gd name="connsiteY58" fmla="*/ 471503 h 1003635"/>
              <a:gd name="connsiteX59" fmla="*/ 866775 w 906417"/>
              <a:gd name="connsiteY59" fmla="*/ 450072 h 1003635"/>
              <a:gd name="connsiteX60" fmla="*/ 904875 w 906417"/>
              <a:gd name="connsiteY60" fmla="*/ 438166 h 1003635"/>
              <a:gd name="connsiteX61" fmla="*/ 895350 w 906417"/>
              <a:gd name="connsiteY61" fmla="*/ 392922 h 1003635"/>
              <a:gd name="connsiteX62" fmla="*/ 862013 w 906417"/>
              <a:gd name="connsiteY62" fmla="*/ 419116 h 1003635"/>
              <a:gd name="connsiteX63" fmla="*/ 852488 w 906417"/>
              <a:gd name="connsiteY63" fmla="*/ 397685 h 1003635"/>
              <a:gd name="connsiteX64" fmla="*/ 838200 w 906417"/>
              <a:gd name="connsiteY64" fmla="*/ 361966 h 1003635"/>
              <a:gd name="connsiteX65" fmla="*/ 864394 w 906417"/>
              <a:gd name="connsiteY65" fmla="*/ 338153 h 1003635"/>
              <a:gd name="connsiteX66" fmla="*/ 833438 w 906417"/>
              <a:gd name="connsiteY66" fmla="*/ 307197 h 1003635"/>
              <a:gd name="connsiteX67" fmla="*/ 833438 w 906417"/>
              <a:gd name="connsiteY67" fmla="*/ 307197 h 1003635"/>
              <a:gd name="connsiteX68" fmla="*/ 838200 w 906417"/>
              <a:gd name="connsiteY68" fmla="*/ 266716 h 1003635"/>
              <a:gd name="connsiteX69" fmla="*/ 812007 w 906417"/>
              <a:gd name="connsiteY69" fmla="*/ 233378 h 1003635"/>
              <a:gd name="connsiteX70" fmla="*/ 828675 w 906417"/>
              <a:gd name="connsiteY70" fmla="*/ 216710 h 1003635"/>
              <a:gd name="connsiteX71" fmla="*/ 854869 w 906417"/>
              <a:gd name="connsiteY71" fmla="*/ 235760 h 1003635"/>
              <a:gd name="connsiteX72" fmla="*/ 866775 w 906417"/>
              <a:gd name="connsiteY72" fmla="*/ 204803 h 1003635"/>
              <a:gd name="connsiteX73" fmla="*/ 833438 w 906417"/>
              <a:gd name="connsiteY73" fmla="*/ 188135 h 1003635"/>
              <a:gd name="connsiteX74" fmla="*/ 828675 w 906417"/>
              <a:gd name="connsiteY74" fmla="*/ 161941 h 1003635"/>
              <a:gd name="connsiteX75" fmla="*/ 826294 w 906417"/>
              <a:gd name="connsiteY75" fmla="*/ 123841 h 1003635"/>
              <a:gd name="connsiteX76" fmla="*/ 790575 w 906417"/>
              <a:gd name="connsiteY76" fmla="*/ 138128 h 1003635"/>
              <a:gd name="connsiteX77" fmla="*/ 792957 w 906417"/>
              <a:gd name="connsiteY77" fmla="*/ 107172 h 1003635"/>
              <a:gd name="connsiteX78" fmla="*/ 785813 w 906417"/>
              <a:gd name="connsiteY78" fmla="*/ 64310 h 1003635"/>
              <a:gd name="connsiteX79" fmla="*/ 733425 w 906417"/>
              <a:gd name="connsiteY79" fmla="*/ 54785 h 1003635"/>
              <a:gd name="connsiteX80" fmla="*/ 731044 w 906417"/>
              <a:gd name="connsiteY80" fmla="*/ 23828 h 1003635"/>
              <a:gd name="connsiteX81" fmla="*/ 704850 w 906417"/>
              <a:gd name="connsiteY81" fmla="*/ 16 h 1003635"/>
              <a:gd name="connsiteX82" fmla="*/ 640557 w 906417"/>
              <a:gd name="connsiteY82" fmla="*/ 21447 h 1003635"/>
              <a:gd name="connsiteX83" fmla="*/ 604838 w 906417"/>
              <a:gd name="connsiteY83" fmla="*/ 90503 h 1003635"/>
              <a:gd name="connsiteX84" fmla="*/ 519113 w 906417"/>
              <a:gd name="connsiteY84" fmla="*/ 111935 h 1003635"/>
              <a:gd name="connsiteX85" fmla="*/ 423863 w 906417"/>
              <a:gd name="connsiteY85" fmla="*/ 88122 h 1003635"/>
              <a:gd name="connsiteX86" fmla="*/ 340519 w 906417"/>
              <a:gd name="connsiteY86" fmla="*/ 100028 h 1003635"/>
              <a:gd name="connsiteX87" fmla="*/ 326232 w 906417"/>
              <a:gd name="connsiteY87" fmla="*/ 114316 h 1003635"/>
              <a:gd name="connsiteX88" fmla="*/ 292894 w 906417"/>
              <a:gd name="connsiteY88" fmla="*/ 183372 h 1003635"/>
              <a:gd name="connsiteX89" fmla="*/ 273844 w 906417"/>
              <a:gd name="connsiteY89" fmla="*/ 269097 h 1003635"/>
              <a:gd name="connsiteX90" fmla="*/ 233363 w 906417"/>
              <a:gd name="connsiteY90" fmla="*/ 314341 h 1003635"/>
              <a:gd name="connsiteX91" fmla="*/ 190500 w 906417"/>
              <a:gd name="connsiteY91" fmla="*/ 331010 h 1003635"/>
              <a:gd name="connsiteX92" fmla="*/ 190500 w 906417"/>
              <a:gd name="connsiteY92" fmla="*/ 426260 h 1003635"/>
              <a:gd name="connsiteX93" fmla="*/ 150019 w 906417"/>
              <a:gd name="connsiteY93" fmla="*/ 473885 h 1003635"/>
              <a:gd name="connsiteX0" fmla="*/ 150019 w 906417"/>
              <a:gd name="connsiteY0" fmla="*/ 473885 h 1003635"/>
              <a:gd name="connsiteX1" fmla="*/ 100012 w 906417"/>
              <a:gd name="connsiteY1" fmla="*/ 445310 h 1003635"/>
              <a:gd name="connsiteX2" fmla="*/ 54769 w 906417"/>
              <a:gd name="connsiteY2" fmla="*/ 435785 h 1003635"/>
              <a:gd name="connsiteX3" fmla="*/ 45244 w 906417"/>
              <a:gd name="connsiteY3" fmla="*/ 457216 h 1003635"/>
              <a:gd name="connsiteX4" fmla="*/ 4763 w 906417"/>
              <a:gd name="connsiteY4" fmla="*/ 473885 h 1003635"/>
              <a:gd name="connsiteX5" fmla="*/ 0 w 906417"/>
              <a:gd name="connsiteY5" fmla="*/ 511985 h 1003635"/>
              <a:gd name="connsiteX6" fmla="*/ 50007 w 906417"/>
              <a:gd name="connsiteY6" fmla="*/ 585803 h 1003635"/>
              <a:gd name="connsiteX7" fmla="*/ 76200 w 906417"/>
              <a:gd name="connsiteY7" fmla="*/ 557228 h 1003635"/>
              <a:gd name="connsiteX8" fmla="*/ 159545 w 906417"/>
              <a:gd name="connsiteY8" fmla="*/ 566753 h 1003635"/>
              <a:gd name="connsiteX9" fmla="*/ 166688 w 906417"/>
              <a:gd name="connsiteY9" fmla="*/ 607235 h 1003635"/>
              <a:gd name="connsiteX10" fmla="*/ 138113 w 906417"/>
              <a:gd name="connsiteY10" fmla="*/ 623903 h 1003635"/>
              <a:gd name="connsiteX11" fmla="*/ 83344 w 906417"/>
              <a:gd name="connsiteY11" fmla="*/ 633428 h 1003635"/>
              <a:gd name="connsiteX12" fmla="*/ 83344 w 906417"/>
              <a:gd name="connsiteY12" fmla="*/ 662003 h 1003635"/>
              <a:gd name="connsiteX13" fmla="*/ 126207 w 906417"/>
              <a:gd name="connsiteY13" fmla="*/ 733441 h 1003635"/>
              <a:gd name="connsiteX14" fmla="*/ 138113 w 906417"/>
              <a:gd name="connsiteY14" fmla="*/ 819165 h 1003635"/>
              <a:gd name="connsiteX15" fmla="*/ 169069 w 906417"/>
              <a:gd name="connsiteY15" fmla="*/ 819166 h 1003635"/>
              <a:gd name="connsiteX16" fmla="*/ 202407 w 906417"/>
              <a:gd name="connsiteY16" fmla="*/ 859647 h 1003635"/>
              <a:gd name="connsiteX17" fmla="*/ 228600 w 906417"/>
              <a:gd name="connsiteY17" fmla="*/ 869172 h 1003635"/>
              <a:gd name="connsiteX18" fmla="*/ 228600 w 906417"/>
              <a:gd name="connsiteY18" fmla="*/ 926322 h 1003635"/>
              <a:gd name="connsiteX19" fmla="*/ 257175 w 906417"/>
              <a:gd name="connsiteY19" fmla="*/ 985853 h 1003635"/>
              <a:gd name="connsiteX20" fmla="*/ 290513 w 906417"/>
              <a:gd name="connsiteY20" fmla="*/ 990616 h 1003635"/>
              <a:gd name="connsiteX21" fmla="*/ 357188 w 906417"/>
              <a:gd name="connsiteY21" fmla="*/ 1002522 h 1003635"/>
              <a:gd name="connsiteX22" fmla="*/ 366713 w 906417"/>
              <a:gd name="connsiteY22" fmla="*/ 959660 h 1003635"/>
              <a:gd name="connsiteX23" fmla="*/ 414338 w 906417"/>
              <a:gd name="connsiteY23" fmla="*/ 973947 h 1003635"/>
              <a:gd name="connsiteX24" fmla="*/ 454819 w 906417"/>
              <a:gd name="connsiteY24" fmla="*/ 957278 h 1003635"/>
              <a:gd name="connsiteX25" fmla="*/ 511969 w 906417"/>
              <a:gd name="connsiteY25" fmla="*/ 938228 h 1003635"/>
              <a:gd name="connsiteX26" fmla="*/ 535782 w 906417"/>
              <a:gd name="connsiteY26" fmla="*/ 957278 h 1003635"/>
              <a:gd name="connsiteX27" fmla="*/ 619125 w 906417"/>
              <a:gd name="connsiteY27" fmla="*/ 1002522 h 1003635"/>
              <a:gd name="connsiteX28" fmla="*/ 666750 w 906417"/>
              <a:gd name="connsiteY28" fmla="*/ 969185 h 1003635"/>
              <a:gd name="connsiteX29" fmla="*/ 671513 w 906417"/>
              <a:gd name="connsiteY29" fmla="*/ 942991 h 1003635"/>
              <a:gd name="connsiteX30" fmla="*/ 709613 w 906417"/>
              <a:gd name="connsiteY30" fmla="*/ 942991 h 1003635"/>
              <a:gd name="connsiteX31" fmla="*/ 721519 w 906417"/>
              <a:gd name="connsiteY31" fmla="*/ 983472 h 1003635"/>
              <a:gd name="connsiteX32" fmla="*/ 721519 w 906417"/>
              <a:gd name="connsiteY32" fmla="*/ 983472 h 1003635"/>
              <a:gd name="connsiteX33" fmla="*/ 742950 w 906417"/>
              <a:gd name="connsiteY33" fmla="*/ 945372 h 1003635"/>
              <a:gd name="connsiteX34" fmla="*/ 754857 w 906417"/>
              <a:gd name="connsiteY34" fmla="*/ 933466 h 1003635"/>
              <a:gd name="connsiteX35" fmla="*/ 759619 w 906417"/>
              <a:gd name="connsiteY35" fmla="*/ 904891 h 1003635"/>
              <a:gd name="connsiteX36" fmla="*/ 781050 w 906417"/>
              <a:gd name="connsiteY36" fmla="*/ 902510 h 1003635"/>
              <a:gd name="connsiteX37" fmla="*/ 781050 w 906417"/>
              <a:gd name="connsiteY37" fmla="*/ 902510 h 1003635"/>
              <a:gd name="connsiteX38" fmla="*/ 876300 w 906417"/>
              <a:gd name="connsiteY38" fmla="*/ 900128 h 1003635"/>
              <a:gd name="connsiteX39" fmla="*/ 869157 w 906417"/>
              <a:gd name="connsiteY39" fmla="*/ 881078 h 1003635"/>
              <a:gd name="connsiteX40" fmla="*/ 864394 w 906417"/>
              <a:gd name="connsiteY40" fmla="*/ 854885 h 1003635"/>
              <a:gd name="connsiteX41" fmla="*/ 869157 w 906417"/>
              <a:gd name="connsiteY41" fmla="*/ 847741 h 1003635"/>
              <a:gd name="connsiteX42" fmla="*/ 871538 w 906417"/>
              <a:gd name="connsiteY42" fmla="*/ 840597 h 1003635"/>
              <a:gd name="connsiteX43" fmla="*/ 864394 w 906417"/>
              <a:gd name="connsiteY43" fmla="*/ 826310 h 1003635"/>
              <a:gd name="connsiteX44" fmla="*/ 842963 w 906417"/>
              <a:gd name="connsiteY44" fmla="*/ 804878 h 1003635"/>
              <a:gd name="connsiteX45" fmla="*/ 835819 w 906417"/>
              <a:gd name="connsiteY45" fmla="*/ 797735 h 1003635"/>
              <a:gd name="connsiteX46" fmla="*/ 823913 w 906417"/>
              <a:gd name="connsiteY46" fmla="*/ 785828 h 1003635"/>
              <a:gd name="connsiteX47" fmla="*/ 809625 w 906417"/>
              <a:gd name="connsiteY47" fmla="*/ 781066 h 1003635"/>
              <a:gd name="connsiteX48" fmla="*/ 802482 w 906417"/>
              <a:gd name="connsiteY48" fmla="*/ 776303 h 1003635"/>
              <a:gd name="connsiteX49" fmla="*/ 816769 w 906417"/>
              <a:gd name="connsiteY49" fmla="*/ 733441 h 1003635"/>
              <a:gd name="connsiteX50" fmla="*/ 835819 w 906417"/>
              <a:gd name="connsiteY50" fmla="*/ 719153 h 1003635"/>
              <a:gd name="connsiteX51" fmla="*/ 823913 w 906417"/>
              <a:gd name="connsiteY51" fmla="*/ 654860 h 1003635"/>
              <a:gd name="connsiteX52" fmla="*/ 857250 w 906417"/>
              <a:gd name="connsiteY52" fmla="*/ 650097 h 1003635"/>
              <a:gd name="connsiteX53" fmla="*/ 862013 w 906417"/>
              <a:gd name="connsiteY53" fmla="*/ 602472 h 1003635"/>
              <a:gd name="connsiteX54" fmla="*/ 854869 w 906417"/>
              <a:gd name="connsiteY54" fmla="*/ 554847 h 1003635"/>
              <a:gd name="connsiteX55" fmla="*/ 828675 w 906417"/>
              <a:gd name="connsiteY55" fmla="*/ 531035 h 1003635"/>
              <a:gd name="connsiteX56" fmla="*/ 847725 w 906417"/>
              <a:gd name="connsiteY56" fmla="*/ 502460 h 1003635"/>
              <a:gd name="connsiteX57" fmla="*/ 873919 w 906417"/>
              <a:gd name="connsiteY57" fmla="*/ 509603 h 1003635"/>
              <a:gd name="connsiteX58" fmla="*/ 881063 w 906417"/>
              <a:gd name="connsiteY58" fmla="*/ 471503 h 1003635"/>
              <a:gd name="connsiteX59" fmla="*/ 866775 w 906417"/>
              <a:gd name="connsiteY59" fmla="*/ 450072 h 1003635"/>
              <a:gd name="connsiteX60" fmla="*/ 904875 w 906417"/>
              <a:gd name="connsiteY60" fmla="*/ 438166 h 1003635"/>
              <a:gd name="connsiteX61" fmla="*/ 895350 w 906417"/>
              <a:gd name="connsiteY61" fmla="*/ 392922 h 1003635"/>
              <a:gd name="connsiteX62" fmla="*/ 862013 w 906417"/>
              <a:gd name="connsiteY62" fmla="*/ 419116 h 1003635"/>
              <a:gd name="connsiteX63" fmla="*/ 852488 w 906417"/>
              <a:gd name="connsiteY63" fmla="*/ 397685 h 1003635"/>
              <a:gd name="connsiteX64" fmla="*/ 838200 w 906417"/>
              <a:gd name="connsiteY64" fmla="*/ 361966 h 1003635"/>
              <a:gd name="connsiteX65" fmla="*/ 864394 w 906417"/>
              <a:gd name="connsiteY65" fmla="*/ 338153 h 1003635"/>
              <a:gd name="connsiteX66" fmla="*/ 833438 w 906417"/>
              <a:gd name="connsiteY66" fmla="*/ 307197 h 1003635"/>
              <a:gd name="connsiteX67" fmla="*/ 833438 w 906417"/>
              <a:gd name="connsiteY67" fmla="*/ 307197 h 1003635"/>
              <a:gd name="connsiteX68" fmla="*/ 838200 w 906417"/>
              <a:gd name="connsiteY68" fmla="*/ 266716 h 1003635"/>
              <a:gd name="connsiteX69" fmla="*/ 812007 w 906417"/>
              <a:gd name="connsiteY69" fmla="*/ 233378 h 1003635"/>
              <a:gd name="connsiteX70" fmla="*/ 828675 w 906417"/>
              <a:gd name="connsiteY70" fmla="*/ 216710 h 1003635"/>
              <a:gd name="connsiteX71" fmla="*/ 854869 w 906417"/>
              <a:gd name="connsiteY71" fmla="*/ 235760 h 1003635"/>
              <a:gd name="connsiteX72" fmla="*/ 866775 w 906417"/>
              <a:gd name="connsiteY72" fmla="*/ 204803 h 1003635"/>
              <a:gd name="connsiteX73" fmla="*/ 833438 w 906417"/>
              <a:gd name="connsiteY73" fmla="*/ 188135 h 1003635"/>
              <a:gd name="connsiteX74" fmla="*/ 828675 w 906417"/>
              <a:gd name="connsiteY74" fmla="*/ 161941 h 1003635"/>
              <a:gd name="connsiteX75" fmla="*/ 826294 w 906417"/>
              <a:gd name="connsiteY75" fmla="*/ 123841 h 1003635"/>
              <a:gd name="connsiteX76" fmla="*/ 790575 w 906417"/>
              <a:gd name="connsiteY76" fmla="*/ 138128 h 1003635"/>
              <a:gd name="connsiteX77" fmla="*/ 792957 w 906417"/>
              <a:gd name="connsiteY77" fmla="*/ 107172 h 1003635"/>
              <a:gd name="connsiteX78" fmla="*/ 785813 w 906417"/>
              <a:gd name="connsiteY78" fmla="*/ 64310 h 1003635"/>
              <a:gd name="connsiteX79" fmla="*/ 733425 w 906417"/>
              <a:gd name="connsiteY79" fmla="*/ 54785 h 1003635"/>
              <a:gd name="connsiteX80" fmla="*/ 731044 w 906417"/>
              <a:gd name="connsiteY80" fmla="*/ 23828 h 1003635"/>
              <a:gd name="connsiteX81" fmla="*/ 704850 w 906417"/>
              <a:gd name="connsiteY81" fmla="*/ 16 h 1003635"/>
              <a:gd name="connsiteX82" fmla="*/ 640557 w 906417"/>
              <a:gd name="connsiteY82" fmla="*/ 21447 h 1003635"/>
              <a:gd name="connsiteX83" fmla="*/ 604838 w 906417"/>
              <a:gd name="connsiteY83" fmla="*/ 90503 h 1003635"/>
              <a:gd name="connsiteX84" fmla="*/ 519113 w 906417"/>
              <a:gd name="connsiteY84" fmla="*/ 111935 h 1003635"/>
              <a:gd name="connsiteX85" fmla="*/ 423863 w 906417"/>
              <a:gd name="connsiteY85" fmla="*/ 88122 h 1003635"/>
              <a:gd name="connsiteX86" fmla="*/ 340519 w 906417"/>
              <a:gd name="connsiteY86" fmla="*/ 100028 h 1003635"/>
              <a:gd name="connsiteX87" fmla="*/ 326232 w 906417"/>
              <a:gd name="connsiteY87" fmla="*/ 114316 h 1003635"/>
              <a:gd name="connsiteX88" fmla="*/ 292894 w 906417"/>
              <a:gd name="connsiteY88" fmla="*/ 183372 h 1003635"/>
              <a:gd name="connsiteX89" fmla="*/ 273844 w 906417"/>
              <a:gd name="connsiteY89" fmla="*/ 269097 h 1003635"/>
              <a:gd name="connsiteX90" fmla="*/ 233363 w 906417"/>
              <a:gd name="connsiteY90" fmla="*/ 314341 h 1003635"/>
              <a:gd name="connsiteX91" fmla="*/ 190500 w 906417"/>
              <a:gd name="connsiteY91" fmla="*/ 331010 h 1003635"/>
              <a:gd name="connsiteX92" fmla="*/ 190500 w 906417"/>
              <a:gd name="connsiteY92" fmla="*/ 426260 h 1003635"/>
              <a:gd name="connsiteX93" fmla="*/ 150019 w 906417"/>
              <a:gd name="connsiteY93" fmla="*/ 473885 h 1003635"/>
              <a:gd name="connsiteX0" fmla="*/ 150019 w 906417"/>
              <a:gd name="connsiteY0" fmla="*/ 473885 h 1003635"/>
              <a:gd name="connsiteX1" fmla="*/ 100012 w 906417"/>
              <a:gd name="connsiteY1" fmla="*/ 445310 h 1003635"/>
              <a:gd name="connsiteX2" fmla="*/ 54769 w 906417"/>
              <a:gd name="connsiteY2" fmla="*/ 435785 h 1003635"/>
              <a:gd name="connsiteX3" fmla="*/ 45244 w 906417"/>
              <a:gd name="connsiteY3" fmla="*/ 457216 h 1003635"/>
              <a:gd name="connsiteX4" fmla="*/ 4763 w 906417"/>
              <a:gd name="connsiteY4" fmla="*/ 473885 h 1003635"/>
              <a:gd name="connsiteX5" fmla="*/ 0 w 906417"/>
              <a:gd name="connsiteY5" fmla="*/ 511985 h 1003635"/>
              <a:gd name="connsiteX6" fmla="*/ 50007 w 906417"/>
              <a:gd name="connsiteY6" fmla="*/ 585803 h 1003635"/>
              <a:gd name="connsiteX7" fmla="*/ 76200 w 906417"/>
              <a:gd name="connsiteY7" fmla="*/ 557228 h 1003635"/>
              <a:gd name="connsiteX8" fmla="*/ 159545 w 906417"/>
              <a:gd name="connsiteY8" fmla="*/ 566753 h 1003635"/>
              <a:gd name="connsiteX9" fmla="*/ 166688 w 906417"/>
              <a:gd name="connsiteY9" fmla="*/ 607235 h 1003635"/>
              <a:gd name="connsiteX10" fmla="*/ 138113 w 906417"/>
              <a:gd name="connsiteY10" fmla="*/ 623903 h 1003635"/>
              <a:gd name="connsiteX11" fmla="*/ 83344 w 906417"/>
              <a:gd name="connsiteY11" fmla="*/ 633428 h 1003635"/>
              <a:gd name="connsiteX12" fmla="*/ 83344 w 906417"/>
              <a:gd name="connsiteY12" fmla="*/ 662003 h 1003635"/>
              <a:gd name="connsiteX13" fmla="*/ 126207 w 906417"/>
              <a:gd name="connsiteY13" fmla="*/ 733441 h 1003635"/>
              <a:gd name="connsiteX14" fmla="*/ 138113 w 906417"/>
              <a:gd name="connsiteY14" fmla="*/ 819165 h 1003635"/>
              <a:gd name="connsiteX15" fmla="*/ 169069 w 906417"/>
              <a:gd name="connsiteY15" fmla="*/ 819166 h 1003635"/>
              <a:gd name="connsiteX16" fmla="*/ 202407 w 906417"/>
              <a:gd name="connsiteY16" fmla="*/ 859647 h 1003635"/>
              <a:gd name="connsiteX17" fmla="*/ 228600 w 906417"/>
              <a:gd name="connsiteY17" fmla="*/ 869172 h 1003635"/>
              <a:gd name="connsiteX18" fmla="*/ 228600 w 906417"/>
              <a:gd name="connsiteY18" fmla="*/ 926322 h 1003635"/>
              <a:gd name="connsiteX19" fmla="*/ 257175 w 906417"/>
              <a:gd name="connsiteY19" fmla="*/ 985853 h 1003635"/>
              <a:gd name="connsiteX20" fmla="*/ 290513 w 906417"/>
              <a:gd name="connsiteY20" fmla="*/ 990616 h 1003635"/>
              <a:gd name="connsiteX21" fmla="*/ 357188 w 906417"/>
              <a:gd name="connsiteY21" fmla="*/ 1002522 h 1003635"/>
              <a:gd name="connsiteX22" fmla="*/ 366713 w 906417"/>
              <a:gd name="connsiteY22" fmla="*/ 959660 h 1003635"/>
              <a:gd name="connsiteX23" fmla="*/ 414338 w 906417"/>
              <a:gd name="connsiteY23" fmla="*/ 973947 h 1003635"/>
              <a:gd name="connsiteX24" fmla="*/ 454819 w 906417"/>
              <a:gd name="connsiteY24" fmla="*/ 957278 h 1003635"/>
              <a:gd name="connsiteX25" fmla="*/ 511969 w 906417"/>
              <a:gd name="connsiteY25" fmla="*/ 938228 h 1003635"/>
              <a:gd name="connsiteX26" fmla="*/ 535782 w 906417"/>
              <a:gd name="connsiteY26" fmla="*/ 957278 h 1003635"/>
              <a:gd name="connsiteX27" fmla="*/ 619125 w 906417"/>
              <a:gd name="connsiteY27" fmla="*/ 1002522 h 1003635"/>
              <a:gd name="connsiteX28" fmla="*/ 666750 w 906417"/>
              <a:gd name="connsiteY28" fmla="*/ 969185 h 1003635"/>
              <a:gd name="connsiteX29" fmla="*/ 671513 w 906417"/>
              <a:gd name="connsiteY29" fmla="*/ 942991 h 1003635"/>
              <a:gd name="connsiteX30" fmla="*/ 709613 w 906417"/>
              <a:gd name="connsiteY30" fmla="*/ 942991 h 1003635"/>
              <a:gd name="connsiteX31" fmla="*/ 721519 w 906417"/>
              <a:gd name="connsiteY31" fmla="*/ 983472 h 1003635"/>
              <a:gd name="connsiteX32" fmla="*/ 721519 w 906417"/>
              <a:gd name="connsiteY32" fmla="*/ 983472 h 1003635"/>
              <a:gd name="connsiteX33" fmla="*/ 742950 w 906417"/>
              <a:gd name="connsiteY33" fmla="*/ 945372 h 1003635"/>
              <a:gd name="connsiteX34" fmla="*/ 754857 w 906417"/>
              <a:gd name="connsiteY34" fmla="*/ 933466 h 1003635"/>
              <a:gd name="connsiteX35" fmla="*/ 759619 w 906417"/>
              <a:gd name="connsiteY35" fmla="*/ 904891 h 1003635"/>
              <a:gd name="connsiteX36" fmla="*/ 781050 w 906417"/>
              <a:gd name="connsiteY36" fmla="*/ 902510 h 1003635"/>
              <a:gd name="connsiteX37" fmla="*/ 781050 w 906417"/>
              <a:gd name="connsiteY37" fmla="*/ 902510 h 1003635"/>
              <a:gd name="connsiteX38" fmla="*/ 876300 w 906417"/>
              <a:gd name="connsiteY38" fmla="*/ 900128 h 1003635"/>
              <a:gd name="connsiteX39" fmla="*/ 869157 w 906417"/>
              <a:gd name="connsiteY39" fmla="*/ 881078 h 1003635"/>
              <a:gd name="connsiteX40" fmla="*/ 864394 w 906417"/>
              <a:gd name="connsiteY40" fmla="*/ 854885 h 1003635"/>
              <a:gd name="connsiteX41" fmla="*/ 869157 w 906417"/>
              <a:gd name="connsiteY41" fmla="*/ 847741 h 1003635"/>
              <a:gd name="connsiteX42" fmla="*/ 871538 w 906417"/>
              <a:gd name="connsiteY42" fmla="*/ 840597 h 1003635"/>
              <a:gd name="connsiteX43" fmla="*/ 864394 w 906417"/>
              <a:gd name="connsiteY43" fmla="*/ 826310 h 1003635"/>
              <a:gd name="connsiteX44" fmla="*/ 842963 w 906417"/>
              <a:gd name="connsiteY44" fmla="*/ 804878 h 1003635"/>
              <a:gd name="connsiteX45" fmla="*/ 835819 w 906417"/>
              <a:gd name="connsiteY45" fmla="*/ 797735 h 1003635"/>
              <a:gd name="connsiteX46" fmla="*/ 823913 w 906417"/>
              <a:gd name="connsiteY46" fmla="*/ 785828 h 1003635"/>
              <a:gd name="connsiteX47" fmla="*/ 809625 w 906417"/>
              <a:gd name="connsiteY47" fmla="*/ 781066 h 1003635"/>
              <a:gd name="connsiteX48" fmla="*/ 802482 w 906417"/>
              <a:gd name="connsiteY48" fmla="*/ 776303 h 1003635"/>
              <a:gd name="connsiteX49" fmla="*/ 816769 w 906417"/>
              <a:gd name="connsiteY49" fmla="*/ 733441 h 1003635"/>
              <a:gd name="connsiteX50" fmla="*/ 835819 w 906417"/>
              <a:gd name="connsiteY50" fmla="*/ 719153 h 1003635"/>
              <a:gd name="connsiteX51" fmla="*/ 823913 w 906417"/>
              <a:gd name="connsiteY51" fmla="*/ 654860 h 1003635"/>
              <a:gd name="connsiteX52" fmla="*/ 857250 w 906417"/>
              <a:gd name="connsiteY52" fmla="*/ 650097 h 1003635"/>
              <a:gd name="connsiteX53" fmla="*/ 862013 w 906417"/>
              <a:gd name="connsiteY53" fmla="*/ 602472 h 1003635"/>
              <a:gd name="connsiteX54" fmla="*/ 854869 w 906417"/>
              <a:gd name="connsiteY54" fmla="*/ 554847 h 1003635"/>
              <a:gd name="connsiteX55" fmla="*/ 828675 w 906417"/>
              <a:gd name="connsiteY55" fmla="*/ 531035 h 1003635"/>
              <a:gd name="connsiteX56" fmla="*/ 847725 w 906417"/>
              <a:gd name="connsiteY56" fmla="*/ 502460 h 1003635"/>
              <a:gd name="connsiteX57" fmla="*/ 873919 w 906417"/>
              <a:gd name="connsiteY57" fmla="*/ 509603 h 1003635"/>
              <a:gd name="connsiteX58" fmla="*/ 881063 w 906417"/>
              <a:gd name="connsiteY58" fmla="*/ 471503 h 1003635"/>
              <a:gd name="connsiteX59" fmla="*/ 866775 w 906417"/>
              <a:gd name="connsiteY59" fmla="*/ 450072 h 1003635"/>
              <a:gd name="connsiteX60" fmla="*/ 904875 w 906417"/>
              <a:gd name="connsiteY60" fmla="*/ 438166 h 1003635"/>
              <a:gd name="connsiteX61" fmla="*/ 895350 w 906417"/>
              <a:gd name="connsiteY61" fmla="*/ 392922 h 1003635"/>
              <a:gd name="connsiteX62" fmla="*/ 862013 w 906417"/>
              <a:gd name="connsiteY62" fmla="*/ 419116 h 1003635"/>
              <a:gd name="connsiteX63" fmla="*/ 852488 w 906417"/>
              <a:gd name="connsiteY63" fmla="*/ 397685 h 1003635"/>
              <a:gd name="connsiteX64" fmla="*/ 838200 w 906417"/>
              <a:gd name="connsiteY64" fmla="*/ 361966 h 1003635"/>
              <a:gd name="connsiteX65" fmla="*/ 864394 w 906417"/>
              <a:gd name="connsiteY65" fmla="*/ 338153 h 1003635"/>
              <a:gd name="connsiteX66" fmla="*/ 833438 w 906417"/>
              <a:gd name="connsiteY66" fmla="*/ 307197 h 1003635"/>
              <a:gd name="connsiteX67" fmla="*/ 833438 w 906417"/>
              <a:gd name="connsiteY67" fmla="*/ 307197 h 1003635"/>
              <a:gd name="connsiteX68" fmla="*/ 838200 w 906417"/>
              <a:gd name="connsiteY68" fmla="*/ 266716 h 1003635"/>
              <a:gd name="connsiteX69" fmla="*/ 812007 w 906417"/>
              <a:gd name="connsiteY69" fmla="*/ 233378 h 1003635"/>
              <a:gd name="connsiteX70" fmla="*/ 828675 w 906417"/>
              <a:gd name="connsiteY70" fmla="*/ 216710 h 1003635"/>
              <a:gd name="connsiteX71" fmla="*/ 854869 w 906417"/>
              <a:gd name="connsiteY71" fmla="*/ 235760 h 1003635"/>
              <a:gd name="connsiteX72" fmla="*/ 866775 w 906417"/>
              <a:gd name="connsiteY72" fmla="*/ 204803 h 1003635"/>
              <a:gd name="connsiteX73" fmla="*/ 833438 w 906417"/>
              <a:gd name="connsiteY73" fmla="*/ 188135 h 1003635"/>
              <a:gd name="connsiteX74" fmla="*/ 828675 w 906417"/>
              <a:gd name="connsiteY74" fmla="*/ 161941 h 1003635"/>
              <a:gd name="connsiteX75" fmla="*/ 826294 w 906417"/>
              <a:gd name="connsiteY75" fmla="*/ 123841 h 1003635"/>
              <a:gd name="connsiteX76" fmla="*/ 790575 w 906417"/>
              <a:gd name="connsiteY76" fmla="*/ 138128 h 1003635"/>
              <a:gd name="connsiteX77" fmla="*/ 792957 w 906417"/>
              <a:gd name="connsiteY77" fmla="*/ 107172 h 1003635"/>
              <a:gd name="connsiteX78" fmla="*/ 785813 w 906417"/>
              <a:gd name="connsiteY78" fmla="*/ 64310 h 1003635"/>
              <a:gd name="connsiteX79" fmla="*/ 733425 w 906417"/>
              <a:gd name="connsiteY79" fmla="*/ 54785 h 1003635"/>
              <a:gd name="connsiteX80" fmla="*/ 731044 w 906417"/>
              <a:gd name="connsiteY80" fmla="*/ 23828 h 1003635"/>
              <a:gd name="connsiteX81" fmla="*/ 704850 w 906417"/>
              <a:gd name="connsiteY81" fmla="*/ 16 h 1003635"/>
              <a:gd name="connsiteX82" fmla="*/ 640557 w 906417"/>
              <a:gd name="connsiteY82" fmla="*/ 21447 h 1003635"/>
              <a:gd name="connsiteX83" fmla="*/ 604838 w 906417"/>
              <a:gd name="connsiteY83" fmla="*/ 90503 h 1003635"/>
              <a:gd name="connsiteX84" fmla="*/ 519113 w 906417"/>
              <a:gd name="connsiteY84" fmla="*/ 111935 h 1003635"/>
              <a:gd name="connsiteX85" fmla="*/ 423863 w 906417"/>
              <a:gd name="connsiteY85" fmla="*/ 88122 h 1003635"/>
              <a:gd name="connsiteX86" fmla="*/ 340519 w 906417"/>
              <a:gd name="connsiteY86" fmla="*/ 100028 h 1003635"/>
              <a:gd name="connsiteX87" fmla="*/ 326232 w 906417"/>
              <a:gd name="connsiteY87" fmla="*/ 114316 h 1003635"/>
              <a:gd name="connsiteX88" fmla="*/ 292894 w 906417"/>
              <a:gd name="connsiteY88" fmla="*/ 183372 h 1003635"/>
              <a:gd name="connsiteX89" fmla="*/ 273844 w 906417"/>
              <a:gd name="connsiteY89" fmla="*/ 269097 h 1003635"/>
              <a:gd name="connsiteX90" fmla="*/ 233363 w 906417"/>
              <a:gd name="connsiteY90" fmla="*/ 314341 h 1003635"/>
              <a:gd name="connsiteX91" fmla="*/ 190500 w 906417"/>
              <a:gd name="connsiteY91" fmla="*/ 331010 h 1003635"/>
              <a:gd name="connsiteX92" fmla="*/ 190500 w 906417"/>
              <a:gd name="connsiteY92" fmla="*/ 426260 h 1003635"/>
              <a:gd name="connsiteX93" fmla="*/ 150019 w 906417"/>
              <a:gd name="connsiteY93" fmla="*/ 473885 h 1003635"/>
              <a:gd name="connsiteX0" fmla="*/ 150019 w 906417"/>
              <a:gd name="connsiteY0" fmla="*/ 473885 h 1003635"/>
              <a:gd name="connsiteX1" fmla="*/ 100012 w 906417"/>
              <a:gd name="connsiteY1" fmla="*/ 445310 h 1003635"/>
              <a:gd name="connsiteX2" fmla="*/ 54769 w 906417"/>
              <a:gd name="connsiteY2" fmla="*/ 435785 h 1003635"/>
              <a:gd name="connsiteX3" fmla="*/ 45244 w 906417"/>
              <a:gd name="connsiteY3" fmla="*/ 457216 h 1003635"/>
              <a:gd name="connsiteX4" fmla="*/ 4763 w 906417"/>
              <a:gd name="connsiteY4" fmla="*/ 473885 h 1003635"/>
              <a:gd name="connsiteX5" fmla="*/ 0 w 906417"/>
              <a:gd name="connsiteY5" fmla="*/ 511985 h 1003635"/>
              <a:gd name="connsiteX6" fmla="*/ 50007 w 906417"/>
              <a:gd name="connsiteY6" fmla="*/ 585803 h 1003635"/>
              <a:gd name="connsiteX7" fmla="*/ 76200 w 906417"/>
              <a:gd name="connsiteY7" fmla="*/ 557228 h 1003635"/>
              <a:gd name="connsiteX8" fmla="*/ 159545 w 906417"/>
              <a:gd name="connsiteY8" fmla="*/ 566753 h 1003635"/>
              <a:gd name="connsiteX9" fmla="*/ 166688 w 906417"/>
              <a:gd name="connsiteY9" fmla="*/ 607235 h 1003635"/>
              <a:gd name="connsiteX10" fmla="*/ 138113 w 906417"/>
              <a:gd name="connsiteY10" fmla="*/ 623903 h 1003635"/>
              <a:gd name="connsiteX11" fmla="*/ 83344 w 906417"/>
              <a:gd name="connsiteY11" fmla="*/ 633428 h 1003635"/>
              <a:gd name="connsiteX12" fmla="*/ 83344 w 906417"/>
              <a:gd name="connsiteY12" fmla="*/ 662003 h 1003635"/>
              <a:gd name="connsiteX13" fmla="*/ 126207 w 906417"/>
              <a:gd name="connsiteY13" fmla="*/ 733441 h 1003635"/>
              <a:gd name="connsiteX14" fmla="*/ 138113 w 906417"/>
              <a:gd name="connsiteY14" fmla="*/ 819165 h 1003635"/>
              <a:gd name="connsiteX15" fmla="*/ 169069 w 906417"/>
              <a:gd name="connsiteY15" fmla="*/ 819166 h 1003635"/>
              <a:gd name="connsiteX16" fmla="*/ 202407 w 906417"/>
              <a:gd name="connsiteY16" fmla="*/ 859647 h 1003635"/>
              <a:gd name="connsiteX17" fmla="*/ 228600 w 906417"/>
              <a:gd name="connsiteY17" fmla="*/ 869172 h 1003635"/>
              <a:gd name="connsiteX18" fmla="*/ 228600 w 906417"/>
              <a:gd name="connsiteY18" fmla="*/ 926322 h 1003635"/>
              <a:gd name="connsiteX19" fmla="*/ 257175 w 906417"/>
              <a:gd name="connsiteY19" fmla="*/ 985853 h 1003635"/>
              <a:gd name="connsiteX20" fmla="*/ 290513 w 906417"/>
              <a:gd name="connsiteY20" fmla="*/ 990616 h 1003635"/>
              <a:gd name="connsiteX21" fmla="*/ 357188 w 906417"/>
              <a:gd name="connsiteY21" fmla="*/ 1002522 h 1003635"/>
              <a:gd name="connsiteX22" fmla="*/ 366713 w 906417"/>
              <a:gd name="connsiteY22" fmla="*/ 959660 h 1003635"/>
              <a:gd name="connsiteX23" fmla="*/ 414338 w 906417"/>
              <a:gd name="connsiteY23" fmla="*/ 973947 h 1003635"/>
              <a:gd name="connsiteX24" fmla="*/ 454819 w 906417"/>
              <a:gd name="connsiteY24" fmla="*/ 957278 h 1003635"/>
              <a:gd name="connsiteX25" fmla="*/ 511969 w 906417"/>
              <a:gd name="connsiteY25" fmla="*/ 938228 h 1003635"/>
              <a:gd name="connsiteX26" fmla="*/ 535782 w 906417"/>
              <a:gd name="connsiteY26" fmla="*/ 957278 h 1003635"/>
              <a:gd name="connsiteX27" fmla="*/ 619125 w 906417"/>
              <a:gd name="connsiteY27" fmla="*/ 1002522 h 1003635"/>
              <a:gd name="connsiteX28" fmla="*/ 666750 w 906417"/>
              <a:gd name="connsiteY28" fmla="*/ 969185 h 1003635"/>
              <a:gd name="connsiteX29" fmla="*/ 671513 w 906417"/>
              <a:gd name="connsiteY29" fmla="*/ 942991 h 1003635"/>
              <a:gd name="connsiteX30" fmla="*/ 709613 w 906417"/>
              <a:gd name="connsiteY30" fmla="*/ 942991 h 1003635"/>
              <a:gd name="connsiteX31" fmla="*/ 721519 w 906417"/>
              <a:gd name="connsiteY31" fmla="*/ 983472 h 1003635"/>
              <a:gd name="connsiteX32" fmla="*/ 721519 w 906417"/>
              <a:gd name="connsiteY32" fmla="*/ 983472 h 1003635"/>
              <a:gd name="connsiteX33" fmla="*/ 742950 w 906417"/>
              <a:gd name="connsiteY33" fmla="*/ 945372 h 1003635"/>
              <a:gd name="connsiteX34" fmla="*/ 754857 w 906417"/>
              <a:gd name="connsiteY34" fmla="*/ 933466 h 1003635"/>
              <a:gd name="connsiteX35" fmla="*/ 759619 w 906417"/>
              <a:gd name="connsiteY35" fmla="*/ 904891 h 1003635"/>
              <a:gd name="connsiteX36" fmla="*/ 781050 w 906417"/>
              <a:gd name="connsiteY36" fmla="*/ 902510 h 1003635"/>
              <a:gd name="connsiteX37" fmla="*/ 781050 w 906417"/>
              <a:gd name="connsiteY37" fmla="*/ 902510 h 1003635"/>
              <a:gd name="connsiteX38" fmla="*/ 876300 w 906417"/>
              <a:gd name="connsiteY38" fmla="*/ 900128 h 1003635"/>
              <a:gd name="connsiteX39" fmla="*/ 869157 w 906417"/>
              <a:gd name="connsiteY39" fmla="*/ 881078 h 1003635"/>
              <a:gd name="connsiteX40" fmla="*/ 864394 w 906417"/>
              <a:gd name="connsiteY40" fmla="*/ 854885 h 1003635"/>
              <a:gd name="connsiteX41" fmla="*/ 869157 w 906417"/>
              <a:gd name="connsiteY41" fmla="*/ 847741 h 1003635"/>
              <a:gd name="connsiteX42" fmla="*/ 871538 w 906417"/>
              <a:gd name="connsiteY42" fmla="*/ 840597 h 1003635"/>
              <a:gd name="connsiteX43" fmla="*/ 864394 w 906417"/>
              <a:gd name="connsiteY43" fmla="*/ 826310 h 1003635"/>
              <a:gd name="connsiteX44" fmla="*/ 842963 w 906417"/>
              <a:gd name="connsiteY44" fmla="*/ 804878 h 1003635"/>
              <a:gd name="connsiteX45" fmla="*/ 835819 w 906417"/>
              <a:gd name="connsiteY45" fmla="*/ 797735 h 1003635"/>
              <a:gd name="connsiteX46" fmla="*/ 823913 w 906417"/>
              <a:gd name="connsiteY46" fmla="*/ 785828 h 1003635"/>
              <a:gd name="connsiteX47" fmla="*/ 809625 w 906417"/>
              <a:gd name="connsiteY47" fmla="*/ 781066 h 1003635"/>
              <a:gd name="connsiteX48" fmla="*/ 802482 w 906417"/>
              <a:gd name="connsiteY48" fmla="*/ 776303 h 1003635"/>
              <a:gd name="connsiteX49" fmla="*/ 816769 w 906417"/>
              <a:gd name="connsiteY49" fmla="*/ 733441 h 1003635"/>
              <a:gd name="connsiteX50" fmla="*/ 835819 w 906417"/>
              <a:gd name="connsiteY50" fmla="*/ 719153 h 1003635"/>
              <a:gd name="connsiteX51" fmla="*/ 823913 w 906417"/>
              <a:gd name="connsiteY51" fmla="*/ 654860 h 1003635"/>
              <a:gd name="connsiteX52" fmla="*/ 857250 w 906417"/>
              <a:gd name="connsiteY52" fmla="*/ 650097 h 1003635"/>
              <a:gd name="connsiteX53" fmla="*/ 854869 w 906417"/>
              <a:gd name="connsiteY53" fmla="*/ 554847 h 1003635"/>
              <a:gd name="connsiteX54" fmla="*/ 828675 w 906417"/>
              <a:gd name="connsiteY54" fmla="*/ 531035 h 1003635"/>
              <a:gd name="connsiteX55" fmla="*/ 847725 w 906417"/>
              <a:gd name="connsiteY55" fmla="*/ 502460 h 1003635"/>
              <a:gd name="connsiteX56" fmla="*/ 873919 w 906417"/>
              <a:gd name="connsiteY56" fmla="*/ 509603 h 1003635"/>
              <a:gd name="connsiteX57" fmla="*/ 881063 w 906417"/>
              <a:gd name="connsiteY57" fmla="*/ 471503 h 1003635"/>
              <a:gd name="connsiteX58" fmla="*/ 866775 w 906417"/>
              <a:gd name="connsiteY58" fmla="*/ 450072 h 1003635"/>
              <a:gd name="connsiteX59" fmla="*/ 904875 w 906417"/>
              <a:gd name="connsiteY59" fmla="*/ 438166 h 1003635"/>
              <a:gd name="connsiteX60" fmla="*/ 895350 w 906417"/>
              <a:gd name="connsiteY60" fmla="*/ 392922 h 1003635"/>
              <a:gd name="connsiteX61" fmla="*/ 862013 w 906417"/>
              <a:gd name="connsiteY61" fmla="*/ 419116 h 1003635"/>
              <a:gd name="connsiteX62" fmla="*/ 852488 w 906417"/>
              <a:gd name="connsiteY62" fmla="*/ 397685 h 1003635"/>
              <a:gd name="connsiteX63" fmla="*/ 838200 w 906417"/>
              <a:gd name="connsiteY63" fmla="*/ 361966 h 1003635"/>
              <a:gd name="connsiteX64" fmla="*/ 864394 w 906417"/>
              <a:gd name="connsiteY64" fmla="*/ 338153 h 1003635"/>
              <a:gd name="connsiteX65" fmla="*/ 833438 w 906417"/>
              <a:gd name="connsiteY65" fmla="*/ 307197 h 1003635"/>
              <a:gd name="connsiteX66" fmla="*/ 833438 w 906417"/>
              <a:gd name="connsiteY66" fmla="*/ 307197 h 1003635"/>
              <a:gd name="connsiteX67" fmla="*/ 838200 w 906417"/>
              <a:gd name="connsiteY67" fmla="*/ 266716 h 1003635"/>
              <a:gd name="connsiteX68" fmla="*/ 812007 w 906417"/>
              <a:gd name="connsiteY68" fmla="*/ 233378 h 1003635"/>
              <a:gd name="connsiteX69" fmla="*/ 828675 w 906417"/>
              <a:gd name="connsiteY69" fmla="*/ 216710 h 1003635"/>
              <a:gd name="connsiteX70" fmla="*/ 854869 w 906417"/>
              <a:gd name="connsiteY70" fmla="*/ 235760 h 1003635"/>
              <a:gd name="connsiteX71" fmla="*/ 866775 w 906417"/>
              <a:gd name="connsiteY71" fmla="*/ 204803 h 1003635"/>
              <a:gd name="connsiteX72" fmla="*/ 833438 w 906417"/>
              <a:gd name="connsiteY72" fmla="*/ 188135 h 1003635"/>
              <a:gd name="connsiteX73" fmla="*/ 828675 w 906417"/>
              <a:gd name="connsiteY73" fmla="*/ 161941 h 1003635"/>
              <a:gd name="connsiteX74" fmla="*/ 826294 w 906417"/>
              <a:gd name="connsiteY74" fmla="*/ 123841 h 1003635"/>
              <a:gd name="connsiteX75" fmla="*/ 790575 w 906417"/>
              <a:gd name="connsiteY75" fmla="*/ 138128 h 1003635"/>
              <a:gd name="connsiteX76" fmla="*/ 792957 w 906417"/>
              <a:gd name="connsiteY76" fmla="*/ 107172 h 1003635"/>
              <a:gd name="connsiteX77" fmla="*/ 785813 w 906417"/>
              <a:gd name="connsiteY77" fmla="*/ 64310 h 1003635"/>
              <a:gd name="connsiteX78" fmla="*/ 733425 w 906417"/>
              <a:gd name="connsiteY78" fmla="*/ 54785 h 1003635"/>
              <a:gd name="connsiteX79" fmla="*/ 731044 w 906417"/>
              <a:gd name="connsiteY79" fmla="*/ 23828 h 1003635"/>
              <a:gd name="connsiteX80" fmla="*/ 704850 w 906417"/>
              <a:gd name="connsiteY80" fmla="*/ 16 h 1003635"/>
              <a:gd name="connsiteX81" fmla="*/ 640557 w 906417"/>
              <a:gd name="connsiteY81" fmla="*/ 21447 h 1003635"/>
              <a:gd name="connsiteX82" fmla="*/ 604838 w 906417"/>
              <a:gd name="connsiteY82" fmla="*/ 90503 h 1003635"/>
              <a:gd name="connsiteX83" fmla="*/ 519113 w 906417"/>
              <a:gd name="connsiteY83" fmla="*/ 111935 h 1003635"/>
              <a:gd name="connsiteX84" fmla="*/ 423863 w 906417"/>
              <a:gd name="connsiteY84" fmla="*/ 88122 h 1003635"/>
              <a:gd name="connsiteX85" fmla="*/ 340519 w 906417"/>
              <a:gd name="connsiteY85" fmla="*/ 100028 h 1003635"/>
              <a:gd name="connsiteX86" fmla="*/ 326232 w 906417"/>
              <a:gd name="connsiteY86" fmla="*/ 114316 h 1003635"/>
              <a:gd name="connsiteX87" fmla="*/ 292894 w 906417"/>
              <a:gd name="connsiteY87" fmla="*/ 183372 h 1003635"/>
              <a:gd name="connsiteX88" fmla="*/ 273844 w 906417"/>
              <a:gd name="connsiteY88" fmla="*/ 269097 h 1003635"/>
              <a:gd name="connsiteX89" fmla="*/ 233363 w 906417"/>
              <a:gd name="connsiteY89" fmla="*/ 314341 h 1003635"/>
              <a:gd name="connsiteX90" fmla="*/ 190500 w 906417"/>
              <a:gd name="connsiteY90" fmla="*/ 331010 h 1003635"/>
              <a:gd name="connsiteX91" fmla="*/ 190500 w 906417"/>
              <a:gd name="connsiteY91" fmla="*/ 426260 h 1003635"/>
              <a:gd name="connsiteX92" fmla="*/ 150019 w 906417"/>
              <a:gd name="connsiteY92" fmla="*/ 473885 h 1003635"/>
              <a:gd name="connsiteX0" fmla="*/ 150019 w 906625"/>
              <a:gd name="connsiteY0" fmla="*/ 473885 h 1003635"/>
              <a:gd name="connsiteX1" fmla="*/ 100012 w 906625"/>
              <a:gd name="connsiteY1" fmla="*/ 445310 h 1003635"/>
              <a:gd name="connsiteX2" fmla="*/ 54769 w 906625"/>
              <a:gd name="connsiteY2" fmla="*/ 435785 h 1003635"/>
              <a:gd name="connsiteX3" fmla="*/ 45244 w 906625"/>
              <a:gd name="connsiteY3" fmla="*/ 457216 h 1003635"/>
              <a:gd name="connsiteX4" fmla="*/ 4763 w 906625"/>
              <a:gd name="connsiteY4" fmla="*/ 473885 h 1003635"/>
              <a:gd name="connsiteX5" fmla="*/ 0 w 906625"/>
              <a:gd name="connsiteY5" fmla="*/ 511985 h 1003635"/>
              <a:gd name="connsiteX6" fmla="*/ 50007 w 906625"/>
              <a:gd name="connsiteY6" fmla="*/ 585803 h 1003635"/>
              <a:gd name="connsiteX7" fmla="*/ 76200 w 906625"/>
              <a:gd name="connsiteY7" fmla="*/ 557228 h 1003635"/>
              <a:gd name="connsiteX8" fmla="*/ 159545 w 906625"/>
              <a:gd name="connsiteY8" fmla="*/ 566753 h 1003635"/>
              <a:gd name="connsiteX9" fmla="*/ 166688 w 906625"/>
              <a:gd name="connsiteY9" fmla="*/ 607235 h 1003635"/>
              <a:gd name="connsiteX10" fmla="*/ 138113 w 906625"/>
              <a:gd name="connsiteY10" fmla="*/ 623903 h 1003635"/>
              <a:gd name="connsiteX11" fmla="*/ 83344 w 906625"/>
              <a:gd name="connsiteY11" fmla="*/ 633428 h 1003635"/>
              <a:gd name="connsiteX12" fmla="*/ 83344 w 906625"/>
              <a:gd name="connsiteY12" fmla="*/ 662003 h 1003635"/>
              <a:gd name="connsiteX13" fmla="*/ 126207 w 906625"/>
              <a:gd name="connsiteY13" fmla="*/ 733441 h 1003635"/>
              <a:gd name="connsiteX14" fmla="*/ 138113 w 906625"/>
              <a:gd name="connsiteY14" fmla="*/ 819165 h 1003635"/>
              <a:gd name="connsiteX15" fmla="*/ 169069 w 906625"/>
              <a:gd name="connsiteY15" fmla="*/ 819166 h 1003635"/>
              <a:gd name="connsiteX16" fmla="*/ 202407 w 906625"/>
              <a:gd name="connsiteY16" fmla="*/ 859647 h 1003635"/>
              <a:gd name="connsiteX17" fmla="*/ 228600 w 906625"/>
              <a:gd name="connsiteY17" fmla="*/ 869172 h 1003635"/>
              <a:gd name="connsiteX18" fmla="*/ 228600 w 906625"/>
              <a:gd name="connsiteY18" fmla="*/ 926322 h 1003635"/>
              <a:gd name="connsiteX19" fmla="*/ 257175 w 906625"/>
              <a:gd name="connsiteY19" fmla="*/ 985853 h 1003635"/>
              <a:gd name="connsiteX20" fmla="*/ 290513 w 906625"/>
              <a:gd name="connsiteY20" fmla="*/ 990616 h 1003635"/>
              <a:gd name="connsiteX21" fmla="*/ 357188 w 906625"/>
              <a:gd name="connsiteY21" fmla="*/ 1002522 h 1003635"/>
              <a:gd name="connsiteX22" fmla="*/ 366713 w 906625"/>
              <a:gd name="connsiteY22" fmla="*/ 959660 h 1003635"/>
              <a:gd name="connsiteX23" fmla="*/ 414338 w 906625"/>
              <a:gd name="connsiteY23" fmla="*/ 973947 h 1003635"/>
              <a:gd name="connsiteX24" fmla="*/ 454819 w 906625"/>
              <a:gd name="connsiteY24" fmla="*/ 957278 h 1003635"/>
              <a:gd name="connsiteX25" fmla="*/ 511969 w 906625"/>
              <a:gd name="connsiteY25" fmla="*/ 938228 h 1003635"/>
              <a:gd name="connsiteX26" fmla="*/ 535782 w 906625"/>
              <a:gd name="connsiteY26" fmla="*/ 957278 h 1003635"/>
              <a:gd name="connsiteX27" fmla="*/ 619125 w 906625"/>
              <a:gd name="connsiteY27" fmla="*/ 1002522 h 1003635"/>
              <a:gd name="connsiteX28" fmla="*/ 666750 w 906625"/>
              <a:gd name="connsiteY28" fmla="*/ 969185 h 1003635"/>
              <a:gd name="connsiteX29" fmla="*/ 671513 w 906625"/>
              <a:gd name="connsiteY29" fmla="*/ 942991 h 1003635"/>
              <a:gd name="connsiteX30" fmla="*/ 709613 w 906625"/>
              <a:gd name="connsiteY30" fmla="*/ 942991 h 1003635"/>
              <a:gd name="connsiteX31" fmla="*/ 721519 w 906625"/>
              <a:gd name="connsiteY31" fmla="*/ 983472 h 1003635"/>
              <a:gd name="connsiteX32" fmla="*/ 721519 w 906625"/>
              <a:gd name="connsiteY32" fmla="*/ 983472 h 1003635"/>
              <a:gd name="connsiteX33" fmla="*/ 742950 w 906625"/>
              <a:gd name="connsiteY33" fmla="*/ 945372 h 1003635"/>
              <a:gd name="connsiteX34" fmla="*/ 754857 w 906625"/>
              <a:gd name="connsiteY34" fmla="*/ 933466 h 1003635"/>
              <a:gd name="connsiteX35" fmla="*/ 759619 w 906625"/>
              <a:gd name="connsiteY35" fmla="*/ 904891 h 1003635"/>
              <a:gd name="connsiteX36" fmla="*/ 781050 w 906625"/>
              <a:gd name="connsiteY36" fmla="*/ 902510 h 1003635"/>
              <a:gd name="connsiteX37" fmla="*/ 781050 w 906625"/>
              <a:gd name="connsiteY37" fmla="*/ 902510 h 1003635"/>
              <a:gd name="connsiteX38" fmla="*/ 876300 w 906625"/>
              <a:gd name="connsiteY38" fmla="*/ 900128 h 1003635"/>
              <a:gd name="connsiteX39" fmla="*/ 869157 w 906625"/>
              <a:gd name="connsiteY39" fmla="*/ 881078 h 1003635"/>
              <a:gd name="connsiteX40" fmla="*/ 864394 w 906625"/>
              <a:gd name="connsiteY40" fmla="*/ 854885 h 1003635"/>
              <a:gd name="connsiteX41" fmla="*/ 869157 w 906625"/>
              <a:gd name="connsiteY41" fmla="*/ 847741 h 1003635"/>
              <a:gd name="connsiteX42" fmla="*/ 871538 w 906625"/>
              <a:gd name="connsiteY42" fmla="*/ 840597 h 1003635"/>
              <a:gd name="connsiteX43" fmla="*/ 864394 w 906625"/>
              <a:gd name="connsiteY43" fmla="*/ 826310 h 1003635"/>
              <a:gd name="connsiteX44" fmla="*/ 842963 w 906625"/>
              <a:gd name="connsiteY44" fmla="*/ 804878 h 1003635"/>
              <a:gd name="connsiteX45" fmla="*/ 835819 w 906625"/>
              <a:gd name="connsiteY45" fmla="*/ 797735 h 1003635"/>
              <a:gd name="connsiteX46" fmla="*/ 823913 w 906625"/>
              <a:gd name="connsiteY46" fmla="*/ 785828 h 1003635"/>
              <a:gd name="connsiteX47" fmla="*/ 809625 w 906625"/>
              <a:gd name="connsiteY47" fmla="*/ 781066 h 1003635"/>
              <a:gd name="connsiteX48" fmla="*/ 802482 w 906625"/>
              <a:gd name="connsiteY48" fmla="*/ 776303 h 1003635"/>
              <a:gd name="connsiteX49" fmla="*/ 816769 w 906625"/>
              <a:gd name="connsiteY49" fmla="*/ 733441 h 1003635"/>
              <a:gd name="connsiteX50" fmla="*/ 835819 w 906625"/>
              <a:gd name="connsiteY50" fmla="*/ 719153 h 1003635"/>
              <a:gd name="connsiteX51" fmla="*/ 823913 w 906625"/>
              <a:gd name="connsiteY51" fmla="*/ 654860 h 1003635"/>
              <a:gd name="connsiteX52" fmla="*/ 857250 w 906625"/>
              <a:gd name="connsiteY52" fmla="*/ 650097 h 1003635"/>
              <a:gd name="connsiteX53" fmla="*/ 854869 w 906625"/>
              <a:gd name="connsiteY53" fmla="*/ 554847 h 1003635"/>
              <a:gd name="connsiteX54" fmla="*/ 828675 w 906625"/>
              <a:gd name="connsiteY54" fmla="*/ 531035 h 1003635"/>
              <a:gd name="connsiteX55" fmla="*/ 847725 w 906625"/>
              <a:gd name="connsiteY55" fmla="*/ 502460 h 1003635"/>
              <a:gd name="connsiteX56" fmla="*/ 873919 w 906625"/>
              <a:gd name="connsiteY56" fmla="*/ 509603 h 1003635"/>
              <a:gd name="connsiteX57" fmla="*/ 881063 w 906625"/>
              <a:gd name="connsiteY57" fmla="*/ 471503 h 1003635"/>
              <a:gd name="connsiteX58" fmla="*/ 866775 w 906625"/>
              <a:gd name="connsiteY58" fmla="*/ 450072 h 1003635"/>
              <a:gd name="connsiteX59" fmla="*/ 904875 w 906625"/>
              <a:gd name="connsiteY59" fmla="*/ 438166 h 1003635"/>
              <a:gd name="connsiteX60" fmla="*/ 895350 w 906625"/>
              <a:gd name="connsiteY60" fmla="*/ 392922 h 1003635"/>
              <a:gd name="connsiteX61" fmla="*/ 852488 w 906625"/>
              <a:gd name="connsiteY61" fmla="*/ 397685 h 1003635"/>
              <a:gd name="connsiteX62" fmla="*/ 838200 w 906625"/>
              <a:gd name="connsiteY62" fmla="*/ 361966 h 1003635"/>
              <a:gd name="connsiteX63" fmla="*/ 864394 w 906625"/>
              <a:gd name="connsiteY63" fmla="*/ 338153 h 1003635"/>
              <a:gd name="connsiteX64" fmla="*/ 833438 w 906625"/>
              <a:gd name="connsiteY64" fmla="*/ 307197 h 1003635"/>
              <a:gd name="connsiteX65" fmla="*/ 833438 w 906625"/>
              <a:gd name="connsiteY65" fmla="*/ 307197 h 1003635"/>
              <a:gd name="connsiteX66" fmla="*/ 838200 w 906625"/>
              <a:gd name="connsiteY66" fmla="*/ 266716 h 1003635"/>
              <a:gd name="connsiteX67" fmla="*/ 812007 w 906625"/>
              <a:gd name="connsiteY67" fmla="*/ 233378 h 1003635"/>
              <a:gd name="connsiteX68" fmla="*/ 828675 w 906625"/>
              <a:gd name="connsiteY68" fmla="*/ 216710 h 1003635"/>
              <a:gd name="connsiteX69" fmla="*/ 854869 w 906625"/>
              <a:gd name="connsiteY69" fmla="*/ 235760 h 1003635"/>
              <a:gd name="connsiteX70" fmla="*/ 866775 w 906625"/>
              <a:gd name="connsiteY70" fmla="*/ 204803 h 1003635"/>
              <a:gd name="connsiteX71" fmla="*/ 833438 w 906625"/>
              <a:gd name="connsiteY71" fmla="*/ 188135 h 1003635"/>
              <a:gd name="connsiteX72" fmla="*/ 828675 w 906625"/>
              <a:gd name="connsiteY72" fmla="*/ 161941 h 1003635"/>
              <a:gd name="connsiteX73" fmla="*/ 826294 w 906625"/>
              <a:gd name="connsiteY73" fmla="*/ 123841 h 1003635"/>
              <a:gd name="connsiteX74" fmla="*/ 790575 w 906625"/>
              <a:gd name="connsiteY74" fmla="*/ 138128 h 1003635"/>
              <a:gd name="connsiteX75" fmla="*/ 792957 w 906625"/>
              <a:gd name="connsiteY75" fmla="*/ 107172 h 1003635"/>
              <a:gd name="connsiteX76" fmla="*/ 785813 w 906625"/>
              <a:gd name="connsiteY76" fmla="*/ 64310 h 1003635"/>
              <a:gd name="connsiteX77" fmla="*/ 733425 w 906625"/>
              <a:gd name="connsiteY77" fmla="*/ 54785 h 1003635"/>
              <a:gd name="connsiteX78" fmla="*/ 731044 w 906625"/>
              <a:gd name="connsiteY78" fmla="*/ 23828 h 1003635"/>
              <a:gd name="connsiteX79" fmla="*/ 704850 w 906625"/>
              <a:gd name="connsiteY79" fmla="*/ 16 h 1003635"/>
              <a:gd name="connsiteX80" fmla="*/ 640557 w 906625"/>
              <a:gd name="connsiteY80" fmla="*/ 21447 h 1003635"/>
              <a:gd name="connsiteX81" fmla="*/ 604838 w 906625"/>
              <a:gd name="connsiteY81" fmla="*/ 90503 h 1003635"/>
              <a:gd name="connsiteX82" fmla="*/ 519113 w 906625"/>
              <a:gd name="connsiteY82" fmla="*/ 111935 h 1003635"/>
              <a:gd name="connsiteX83" fmla="*/ 423863 w 906625"/>
              <a:gd name="connsiteY83" fmla="*/ 88122 h 1003635"/>
              <a:gd name="connsiteX84" fmla="*/ 340519 w 906625"/>
              <a:gd name="connsiteY84" fmla="*/ 100028 h 1003635"/>
              <a:gd name="connsiteX85" fmla="*/ 326232 w 906625"/>
              <a:gd name="connsiteY85" fmla="*/ 114316 h 1003635"/>
              <a:gd name="connsiteX86" fmla="*/ 292894 w 906625"/>
              <a:gd name="connsiteY86" fmla="*/ 183372 h 1003635"/>
              <a:gd name="connsiteX87" fmla="*/ 273844 w 906625"/>
              <a:gd name="connsiteY87" fmla="*/ 269097 h 1003635"/>
              <a:gd name="connsiteX88" fmla="*/ 233363 w 906625"/>
              <a:gd name="connsiteY88" fmla="*/ 314341 h 1003635"/>
              <a:gd name="connsiteX89" fmla="*/ 190500 w 906625"/>
              <a:gd name="connsiteY89" fmla="*/ 331010 h 1003635"/>
              <a:gd name="connsiteX90" fmla="*/ 190500 w 906625"/>
              <a:gd name="connsiteY90" fmla="*/ 426260 h 1003635"/>
              <a:gd name="connsiteX91" fmla="*/ 150019 w 906625"/>
              <a:gd name="connsiteY91" fmla="*/ 473885 h 1003635"/>
              <a:gd name="connsiteX0" fmla="*/ 150019 w 907018"/>
              <a:gd name="connsiteY0" fmla="*/ 473885 h 1003635"/>
              <a:gd name="connsiteX1" fmla="*/ 100012 w 907018"/>
              <a:gd name="connsiteY1" fmla="*/ 445310 h 1003635"/>
              <a:gd name="connsiteX2" fmla="*/ 54769 w 907018"/>
              <a:gd name="connsiteY2" fmla="*/ 435785 h 1003635"/>
              <a:gd name="connsiteX3" fmla="*/ 45244 w 907018"/>
              <a:gd name="connsiteY3" fmla="*/ 457216 h 1003635"/>
              <a:gd name="connsiteX4" fmla="*/ 4763 w 907018"/>
              <a:gd name="connsiteY4" fmla="*/ 473885 h 1003635"/>
              <a:gd name="connsiteX5" fmla="*/ 0 w 907018"/>
              <a:gd name="connsiteY5" fmla="*/ 511985 h 1003635"/>
              <a:gd name="connsiteX6" fmla="*/ 50007 w 907018"/>
              <a:gd name="connsiteY6" fmla="*/ 585803 h 1003635"/>
              <a:gd name="connsiteX7" fmla="*/ 76200 w 907018"/>
              <a:gd name="connsiteY7" fmla="*/ 557228 h 1003635"/>
              <a:gd name="connsiteX8" fmla="*/ 159545 w 907018"/>
              <a:gd name="connsiteY8" fmla="*/ 566753 h 1003635"/>
              <a:gd name="connsiteX9" fmla="*/ 166688 w 907018"/>
              <a:gd name="connsiteY9" fmla="*/ 607235 h 1003635"/>
              <a:gd name="connsiteX10" fmla="*/ 138113 w 907018"/>
              <a:gd name="connsiteY10" fmla="*/ 623903 h 1003635"/>
              <a:gd name="connsiteX11" fmla="*/ 83344 w 907018"/>
              <a:gd name="connsiteY11" fmla="*/ 633428 h 1003635"/>
              <a:gd name="connsiteX12" fmla="*/ 83344 w 907018"/>
              <a:gd name="connsiteY12" fmla="*/ 662003 h 1003635"/>
              <a:gd name="connsiteX13" fmla="*/ 126207 w 907018"/>
              <a:gd name="connsiteY13" fmla="*/ 733441 h 1003635"/>
              <a:gd name="connsiteX14" fmla="*/ 138113 w 907018"/>
              <a:gd name="connsiteY14" fmla="*/ 819165 h 1003635"/>
              <a:gd name="connsiteX15" fmla="*/ 169069 w 907018"/>
              <a:gd name="connsiteY15" fmla="*/ 819166 h 1003635"/>
              <a:gd name="connsiteX16" fmla="*/ 202407 w 907018"/>
              <a:gd name="connsiteY16" fmla="*/ 859647 h 1003635"/>
              <a:gd name="connsiteX17" fmla="*/ 228600 w 907018"/>
              <a:gd name="connsiteY17" fmla="*/ 869172 h 1003635"/>
              <a:gd name="connsiteX18" fmla="*/ 228600 w 907018"/>
              <a:gd name="connsiteY18" fmla="*/ 926322 h 1003635"/>
              <a:gd name="connsiteX19" fmla="*/ 257175 w 907018"/>
              <a:gd name="connsiteY19" fmla="*/ 985853 h 1003635"/>
              <a:gd name="connsiteX20" fmla="*/ 290513 w 907018"/>
              <a:gd name="connsiteY20" fmla="*/ 990616 h 1003635"/>
              <a:gd name="connsiteX21" fmla="*/ 357188 w 907018"/>
              <a:gd name="connsiteY21" fmla="*/ 1002522 h 1003635"/>
              <a:gd name="connsiteX22" fmla="*/ 366713 w 907018"/>
              <a:gd name="connsiteY22" fmla="*/ 959660 h 1003635"/>
              <a:gd name="connsiteX23" fmla="*/ 414338 w 907018"/>
              <a:gd name="connsiteY23" fmla="*/ 973947 h 1003635"/>
              <a:gd name="connsiteX24" fmla="*/ 454819 w 907018"/>
              <a:gd name="connsiteY24" fmla="*/ 957278 h 1003635"/>
              <a:gd name="connsiteX25" fmla="*/ 511969 w 907018"/>
              <a:gd name="connsiteY25" fmla="*/ 938228 h 1003635"/>
              <a:gd name="connsiteX26" fmla="*/ 535782 w 907018"/>
              <a:gd name="connsiteY26" fmla="*/ 957278 h 1003635"/>
              <a:gd name="connsiteX27" fmla="*/ 619125 w 907018"/>
              <a:gd name="connsiteY27" fmla="*/ 1002522 h 1003635"/>
              <a:gd name="connsiteX28" fmla="*/ 666750 w 907018"/>
              <a:gd name="connsiteY28" fmla="*/ 969185 h 1003635"/>
              <a:gd name="connsiteX29" fmla="*/ 671513 w 907018"/>
              <a:gd name="connsiteY29" fmla="*/ 942991 h 1003635"/>
              <a:gd name="connsiteX30" fmla="*/ 709613 w 907018"/>
              <a:gd name="connsiteY30" fmla="*/ 942991 h 1003635"/>
              <a:gd name="connsiteX31" fmla="*/ 721519 w 907018"/>
              <a:gd name="connsiteY31" fmla="*/ 983472 h 1003635"/>
              <a:gd name="connsiteX32" fmla="*/ 721519 w 907018"/>
              <a:gd name="connsiteY32" fmla="*/ 983472 h 1003635"/>
              <a:gd name="connsiteX33" fmla="*/ 742950 w 907018"/>
              <a:gd name="connsiteY33" fmla="*/ 945372 h 1003635"/>
              <a:gd name="connsiteX34" fmla="*/ 754857 w 907018"/>
              <a:gd name="connsiteY34" fmla="*/ 933466 h 1003635"/>
              <a:gd name="connsiteX35" fmla="*/ 759619 w 907018"/>
              <a:gd name="connsiteY35" fmla="*/ 904891 h 1003635"/>
              <a:gd name="connsiteX36" fmla="*/ 781050 w 907018"/>
              <a:gd name="connsiteY36" fmla="*/ 902510 h 1003635"/>
              <a:gd name="connsiteX37" fmla="*/ 781050 w 907018"/>
              <a:gd name="connsiteY37" fmla="*/ 902510 h 1003635"/>
              <a:gd name="connsiteX38" fmla="*/ 876300 w 907018"/>
              <a:gd name="connsiteY38" fmla="*/ 900128 h 1003635"/>
              <a:gd name="connsiteX39" fmla="*/ 869157 w 907018"/>
              <a:gd name="connsiteY39" fmla="*/ 881078 h 1003635"/>
              <a:gd name="connsiteX40" fmla="*/ 864394 w 907018"/>
              <a:gd name="connsiteY40" fmla="*/ 854885 h 1003635"/>
              <a:gd name="connsiteX41" fmla="*/ 869157 w 907018"/>
              <a:gd name="connsiteY41" fmla="*/ 847741 h 1003635"/>
              <a:gd name="connsiteX42" fmla="*/ 871538 w 907018"/>
              <a:gd name="connsiteY42" fmla="*/ 840597 h 1003635"/>
              <a:gd name="connsiteX43" fmla="*/ 864394 w 907018"/>
              <a:gd name="connsiteY43" fmla="*/ 826310 h 1003635"/>
              <a:gd name="connsiteX44" fmla="*/ 842963 w 907018"/>
              <a:gd name="connsiteY44" fmla="*/ 804878 h 1003635"/>
              <a:gd name="connsiteX45" fmla="*/ 835819 w 907018"/>
              <a:gd name="connsiteY45" fmla="*/ 797735 h 1003635"/>
              <a:gd name="connsiteX46" fmla="*/ 823913 w 907018"/>
              <a:gd name="connsiteY46" fmla="*/ 785828 h 1003635"/>
              <a:gd name="connsiteX47" fmla="*/ 809625 w 907018"/>
              <a:gd name="connsiteY47" fmla="*/ 781066 h 1003635"/>
              <a:gd name="connsiteX48" fmla="*/ 802482 w 907018"/>
              <a:gd name="connsiteY48" fmla="*/ 776303 h 1003635"/>
              <a:gd name="connsiteX49" fmla="*/ 816769 w 907018"/>
              <a:gd name="connsiteY49" fmla="*/ 733441 h 1003635"/>
              <a:gd name="connsiteX50" fmla="*/ 835819 w 907018"/>
              <a:gd name="connsiteY50" fmla="*/ 719153 h 1003635"/>
              <a:gd name="connsiteX51" fmla="*/ 823913 w 907018"/>
              <a:gd name="connsiteY51" fmla="*/ 654860 h 1003635"/>
              <a:gd name="connsiteX52" fmla="*/ 857250 w 907018"/>
              <a:gd name="connsiteY52" fmla="*/ 650097 h 1003635"/>
              <a:gd name="connsiteX53" fmla="*/ 854869 w 907018"/>
              <a:gd name="connsiteY53" fmla="*/ 554847 h 1003635"/>
              <a:gd name="connsiteX54" fmla="*/ 828675 w 907018"/>
              <a:gd name="connsiteY54" fmla="*/ 531035 h 1003635"/>
              <a:gd name="connsiteX55" fmla="*/ 847725 w 907018"/>
              <a:gd name="connsiteY55" fmla="*/ 502460 h 1003635"/>
              <a:gd name="connsiteX56" fmla="*/ 873919 w 907018"/>
              <a:gd name="connsiteY56" fmla="*/ 509603 h 1003635"/>
              <a:gd name="connsiteX57" fmla="*/ 881063 w 907018"/>
              <a:gd name="connsiteY57" fmla="*/ 471503 h 1003635"/>
              <a:gd name="connsiteX58" fmla="*/ 866775 w 907018"/>
              <a:gd name="connsiteY58" fmla="*/ 450072 h 1003635"/>
              <a:gd name="connsiteX59" fmla="*/ 904875 w 907018"/>
              <a:gd name="connsiteY59" fmla="*/ 438166 h 1003635"/>
              <a:gd name="connsiteX60" fmla="*/ 895350 w 907018"/>
              <a:gd name="connsiteY60" fmla="*/ 392922 h 1003635"/>
              <a:gd name="connsiteX61" fmla="*/ 838200 w 907018"/>
              <a:gd name="connsiteY61" fmla="*/ 361966 h 1003635"/>
              <a:gd name="connsiteX62" fmla="*/ 864394 w 907018"/>
              <a:gd name="connsiteY62" fmla="*/ 338153 h 1003635"/>
              <a:gd name="connsiteX63" fmla="*/ 833438 w 907018"/>
              <a:gd name="connsiteY63" fmla="*/ 307197 h 1003635"/>
              <a:gd name="connsiteX64" fmla="*/ 833438 w 907018"/>
              <a:gd name="connsiteY64" fmla="*/ 307197 h 1003635"/>
              <a:gd name="connsiteX65" fmla="*/ 838200 w 907018"/>
              <a:gd name="connsiteY65" fmla="*/ 266716 h 1003635"/>
              <a:gd name="connsiteX66" fmla="*/ 812007 w 907018"/>
              <a:gd name="connsiteY66" fmla="*/ 233378 h 1003635"/>
              <a:gd name="connsiteX67" fmla="*/ 828675 w 907018"/>
              <a:gd name="connsiteY67" fmla="*/ 216710 h 1003635"/>
              <a:gd name="connsiteX68" fmla="*/ 854869 w 907018"/>
              <a:gd name="connsiteY68" fmla="*/ 235760 h 1003635"/>
              <a:gd name="connsiteX69" fmla="*/ 866775 w 907018"/>
              <a:gd name="connsiteY69" fmla="*/ 204803 h 1003635"/>
              <a:gd name="connsiteX70" fmla="*/ 833438 w 907018"/>
              <a:gd name="connsiteY70" fmla="*/ 188135 h 1003635"/>
              <a:gd name="connsiteX71" fmla="*/ 828675 w 907018"/>
              <a:gd name="connsiteY71" fmla="*/ 161941 h 1003635"/>
              <a:gd name="connsiteX72" fmla="*/ 826294 w 907018"/>
              <a:gd name="connsiteY72" fmla="*/ 123841 h 1003635"/>
              <a:gd name="connsiteX73" fmla="*/ 790575 w 907018"/>
              <a:gd name="connsiteY73" fmla="*/ 138128 h 1003635"/>
              <a:gd name="connsiteX74" fmla="*/ 792957 w 907018"/>
              <a:gd name="connsiteY74" fmla="*/ 107172 h 1003635"/>
              <a:gd name="connsiteX75" fmla="*/ 785813 w 907018"/>
              <a:gd name="connsiteY75" fmla="*/ 64310 h 1003635"/>
              <a:gd name="connsiteX76" fmla="*/ 733425 w 907018"/>
              <a:gd name="connsiteY76" fmla="*/ 54785 h 1003635"/>
              <a:gd name="connsiteX77" fmla="*/ 731044 w 907018"/>
              <a:gd name="connsiteY77" fmla="*/ 23828 h 1003635"/>
              <a:gd name="connsiteX78" fmla="*/ 704850 w 907018"/>
              <a:gd name="connsiteY78" fmla="*/ 16 h 1003635"/>
              <a:gd name="connsiteX79" fmla="*/ 640557 w 907018"/>
              <a:gd name="connsiteY79" fmla="*/ 21447 h 1003635"/>
              <a:gd name="connsiteX80" fmla="*/ 604838 w 907018"/>
              <a:gd name="connsiteY80" fmla="*/ 90503 h 1003635"/>
              <a:gd name="connsiteX81" fmla="*/ 519113 w 907018"/>
              <a:gd name="connsiteY81" fmla="*/ 111935 h 1003635"/>
              <a:gd name="connsiteX82" fmla="*/ 423863 w 907018"/>
              <a:gd name="connsiteY82" fmla="*/ 88122 h 1003635"/>
              <a:gd name="connsiteX83" fmla="*/ 340519 w 907018"/>
              <a:gd name="connsiteY83" fmla="*/ 100028 h 1003635"/>
              <a:gd name="connsiteX84" fmla="*/ 326232 w 907018"/>
              <a:gd name="connsiteY84" fmla="*/ 114316 h 1003635"/>
              <a:gd name="connsiteX85" fmla="*/ 292894 w 907018"/>
              <a:gd name="connsiteY85" fmla="*/ 183372 h 1003635"/>
              <a:gd name="connsiteX86" fmla="*/ 273844 w 907018"/>
              <a:gd name="connsiteY86" fmla="*/ 269097 h 1003635"/>
              <a:gd name="connsiteX87" fmla="*/ 233363 w 907018"/>
              <a:gd name="connsiteY87" fmla="*/ 314341 h 1003635"/>
              <a:gd name="connsiteX88" fmla="*/ 190500 w 907018"/>
              <a:gd name="connsiteY88" fmla="*/ 331010 h 1003635"/>
              <a:gd name="connsiteX89" fmla="*/ 190500 w 907018"/>
              <a:gd name="connsiteY89" fmla="*/ 426260 h 1003635"/>
              <a:gd name="connsiteX90" fmla="*/ 150019 w 907018"/>
              <a:gd name="connsiteY90" fmla="*/ 473885 h 1003635"/>
              <a:gd name="connsiteX0" fmla="*/ 150019 w 907018"/>
              <a:gd name="connsiteY0" fmla="*/ 473885 h 1003635"/>
              <a:gd name="connsiteX1" fmla="*/ 100012 w 907018"/>
              <a:gd name="connsiteY1" fmla="*/ 445310 h 1003635"/>
              <a:gd name="connsiteX2" fmla="*/ 54769 w 907018"/>
              <a:gd name="connsiteY2" fmla="*/ 435785 h 1003635"/>
              <a:gd name="connsiteX3" fmla="*/ 45244 w 907018"/>
              <a:gd name="connsiteY3" fmla="*/ 457216 h 1003635"/>
              <a:gd name="connsiteX4" fmla="*/ 4763 w 907018"/>
              <a:gd name="connsiteY4" fmla="*/ 473885 h 1003635"/>
              <a:gd name="connsiteX5" fmla="*/ 0 w 907018"/>
              <a:gd name="connsiteY5" fmla="*/ 511985 h 1003635"/>
              <a:gd name="connsiteX6" fmla="*/ 50007 w 907018"/>
              <a:gd name="connsiteY6" fmla="*/ 585803 h 1003635"/>
              <a:gd name="connsiteX7" fmla="*/ 76200 w 907018"/>
              <a:gd name="connsiteY7" fmla="*/ 557228 h 1003635"/>
              <a:gd name="connsiteX8" fmla="*/ 159545 w 907018"/>
              <a:gd name="connsiteY8" fmla="*/ 566753 h 1003635"/>
              <a:gd name="connsiteX9" fmla="*/ 166688 w 907018"/>
              <a:gd name="connsiteY9" fmla="*/ 607235 h 1003635"/>
              <a:gd name="connsiteX10" fmla="*/ 138113 w 907018"/>
              <a:gd name="connsiteY10" fmla="*/ 623903 h 1003635"/>
              <a:gd name="connsiteX11" fmla="*/ 83344 w 907018"/>
              <a:gd name="connsiteY11" fmla="*/ 633428 h 1003635"/>
              <a:gd name="connsiteX12" fmla="*/ 83344 w 907018"/>
              <a:gd name="connsiteY12" fmla="*/ 662003 h 1003635"/>
              <a:gd name="connsiteX13" fmla="*/ 126207 w 907018"/>
              <a:gd name="connsiteY13" fmla="*/ 733441 h 1003635"/>
              <a:gd name="connsiteX14" fmla="*/ 138113 w 907018"/>
              <a:gd name="connsiteY14" fmla="*/ 819165 h 1003635"/>
              <a:gd name="connsiteX15" fmla="*/ 169069 w 907018"/>
              <a:gd name="connsiteY15" fmla="*/ 819166 h 1003635"/>
              <a:gd name="connsiteX16" fmla="*/ 202407 w 907018"/>
              <a:gd name="connsiteY16" fmla="*/ 859647 h 1003635"/>
              <a:gd name="connsiteX17" fmla="*/ 228600 w 907018"/>
              <a:gd name="connsiteY17" fmla="*/ 869172 h 1003635"/>
              <a:gd name="connsiteX18" fmla="*/ 228600 w 907018"/>
              <a:gd name="connsiteY18" fmla="*/ 926322 h 1003635"/>
              <a:gd name="connsiteX19" fmla="*/ 257175 w 907018"/>
              <a:gd name="connsiteY19" fmla="*/ 985853 h 1003635"/>
              <a:gd name="connsiteX20" fmla="*/ 290513 w 907018"/>
              <a:gd name="connsiteY20" fmla="*/ 990616 h 1003635"/>
              <a:gd name="connsiteX21" fmla="*/ 357188 w 907018"/>
              <a:gd name="connsiteY21" fmla="*/ 1002522 h 1003635"/>
              <a:gd name="connsiteX22" fmla="*/ 366713 w 907018"/>
              <a:gd name="connsiteY22" fmla="*/ 959660 h 1003635"/>
              <a:gd name="connsiteX23" fmla="*/ 414338 w 907018"/>
              <a:gd name="connsiteY23" fmla="*/ 973947 h 1003635"/>
              <a:gd name="connsiteX24" fmla="*/ 454819 w 907018"/>
              <a:gd name="connsiteY24" fmla="*/ 957278 h 1003635"/>
              <a:gd name="connsiteX25" fmla="*/ 511969 w 907018"/>
              <a:gd name="connsiteY25" fmla="*/ 938228 h 1003635"/>
              <a:gd name="connsiteX26" fmla="*/ 535782 w 907018"/>
              <a:gd name="connsiteY26" fmla="*/ 957278 h 1003635"/>
              <a:gd name="connsiteX27" fmla="*/ 619125 w 907018"/>
              <a:gd name="connsiteY27" fmla="*/ 1002522 h 1003635"/>
              <a:gd name="connsiteX28" fmla="*/ 666750 w 907018"/>
              <a:gd name="connsiteY28" fmla="*/ 969185 h 1003635"/>
              <a:gd name="connsiteX29" fmla="*/ 671513 w 907018"/>
              <a:gd name="connsiteY29" fmla="*/ 942991 h 1003635"/>
              <a:gd name="connsiteX30" fmla="*/ 709613 w 907018"/>
              <a:gd name="connsiteY30" fmla="*/ 942991 h 1003635"/>
              <a:gd name="connsiteX31" fmla="*/ 721519 w 907018"/>
              <a:gd name="connsiteY31" fmla="*/ 983472 h 1003635"/>
              <a:gd name="connsiteX32" fmla="*/ 721519 w 907018"/>
              <a:gd name="connsiteY32" fmla="*/ 983472 h 1003635"/>
              <a:gd name="connsiteX33" fmla="*/ 742950 w 907018"/>
              <a:gd name="connsiteY33" fmla="*/ 945372 h 1003635"/>
              <a:gd name="connsiteX34" fmla="*/ 754857 w 907018"/>
              <a:gd name="connsiteY34" fmla="*/ 933466 h 1003635"/>
              <a:gd name="connsiteX35" fmla="*/ 759619 w 907018"/>
              <a:gd name="connsiteY35" fmla="*/ 904891 h 1003635"/>
              <a:gd name="connsiteX36" fmla="*/ 781050 w 907018"/>
              <a:gd name="connsiteY36" fmla="*/ 902510 h 1003635"/>
              <a:gd name="connsiteX37" fmla="*/ 781050 w 907018"/>
              <a:gd name="connsiteY37" fmla="*/ 902510 h 1003635"/>
              <a:gd name="connsiteX38" fmla="*/ 876300 w 907018"/>
              <a:gd name="connsiteY38" fmla="*/ 900128 h 1003635"/>
              <a:gd name="connsiteX39" fmla="*/ 869157 w 907018"/>
              <a:gd name="connsiteY39" fmla="*/ 881078 h 1003635"/>
              <a:gd name="connsiteX40" fmla="*/ 864394 w 907018"/>
              <a:gd name="connsiteY40" fmla="*/ 854885 h 1003635"/>
              <a:gd name="connsiteX41" fmla="*/ 869157 w 907018"/>
              <a:gd name="connsiteY41" fmla="*/ 847741 h 1003635"/>
              <a:gd name="connsiteX42" fmla="*/ 871538 w 907018"/>
              <a:gd name="connsiteY42" fmla="*/ 840597 h 1003635"/>
              <a:gd name="connsiteX43" fmla="*/ 864394 w 907018"/>
              <a:gd name="connsiteY43" fmla="*/ 826310 h 1003635"/>
              <a:gd name="connsiteX44" fmla="*/ 842963 w 907018"/>
              <a:gd name="connsiteY44" fmla="*/ 804878 h 1003635"/>
              <a:gd name="connsiteX45" fmla="*/ 835819 w 907018"/>
              <a:gd name="connsiteY45" fmla="*/ 797735 h 1003635"/>
              <a:gd name="connsiteX46" fmla="*/ 823913 w 907018"/>
              <a:gd name="connsiteY46" fmla="*/ 785828 h 1003635"/>
              <a:gd name="connsiteX47" fmla="*/ 809625 w 907018"/>
              <a:gd name="connsiteY47" fmla="*/ 781066 h 1003635"/>
              <a:gd name="connsiteX48" fmla="*/ 802482 w 907018"/>
              <a:gd name="connsiteY48" fmla="*/ 776303 h 1003635"/>
              <a:gd name="connsiteX49" fmla="*/ 816769 w 907018"/>
              <a:gd name="connsiteY49" fmla="*/ 733441 h 1003635"/>
              <a:gd name="connsiteX50" fmla="*/ 835819 w 907018"/>
              <a:gd name="connsiteY50" fmla="*/ 719153 h 1003635"/>
              <a:gd name="connsiteX51" fmla="*/ 823913 w 907018"/>
              <a:gd name="connsiteY51" fmla="*/ 654860 h 1003635"/>
              <a:gd name="connsiteX52" fmla="*/ 857250 w 907018"/>
              <a:gd name="connsiteY52" fmla="*/ 650097 h 1003635"/>
              <a:gd name="connsiteX53" fmla="*/ 854869 w 907018"/>
              <a:gd name="connsiteY53" fmla="*/ 554847 h 1003635"/>
              <a:gd name="connsiteX54" fmla="*/ 828675 w 907018"/>
              <a:gd name="connsiteY54" fmla="*/ 531035 h 1003635"/>
              <a:gd name="connsiteX55" fmla="*/ 847725 w 907018"/>
              <a:gd name="connsiteY55" fmla="*/ 502460 h 1003635"/>
              <a:gd name="connsiteX56" fmla="*/ 881063 w 907018"/>
              <a:gd name="connsiteY56" fmla="*/ 471503 h 1003635"/>
              <a:gd name="connsiteX57" fmla="*/ 866775 w 907018"/>
              <a:gd name="connsiteY57" fmla="*/ 450072 h 1003635"/>
              <a:gd name="connsiteX58" fmla="*/ 904875 w 907018"/>
              <a:gd name="connsiteY58" fmla="*/ 438166 h 1003635"/>
              <a:gd name="connsiteX59" fmla="*/ 895350 w 907018"/>
              <a:gd name="connsiteY59" fmla="*/ 392922 h 1003635"/>
              <a:gd name="connsiteX60" fmla="*/ 838200 w 907018"/>
              <a:gd name="connsiteY60" fmla="*/ 361966 h 1003635"/>
              <a:gd name="connsiteX61" fmla="*/ 864394 w 907018"/>
              <a:gd name="connsiteY61" fmla="*/ 338153 h 1003635"/>
              <a:gd name="connsiteX62" fmla="*/ 833438 w 907018"/>
              <a:gd name="connsiteY62" fmla="*/ 307197 h 1003635"/>
              <a:gd name="connsiteX63" fmla="*/ 833438 w 907018"/>
              <a:gd name="connsiteY63" fmla="*/ 307197 h 1003635"/>
              <a:gd name="connsiteX64" fmla="*/ 838200 w 907018"/>
              <a:gd name="connsiteY64" fmla="*/ 266716 h 1003635"/>
              <a:gd name="connsiteX65" fmla="*/ 812007 w 907018"/>
              <a:gd name="connsiteY65" fmla="*/ 233378 h 1003635"/>
              <a:gd name="connsiteX66" fmla="*/ 828675 w 907018"/>
              <a:gd name="connsiteY66" fmla="*/ 216710 h 1003635"/>
              <a:gd name="connsiteX67" fmla="*/ 854869 w 907018"/>
              <a:gd name="connsiteY67" fmla="*/ 235760 h 1003635"/>
              <a:gd name="connsiteX68" fmla="*/ 866775 w 907018"/>
              <a:gd name="connsiteY68" fmla="*/ 204803 h 1003635"/>
              <a:gd name="connsiteX69" fmla="*/ 833438 w 907018"/>
              <a:gd name="connsiteY69" fmla="*/ 188135 h 1003635"/>
              <a:gd name="connsiteX70" fmla="*/ 828675 w 907018"/>
              <a:gd name="connsiteY70" fmla="*/ 161941 h 1003635"/>
              <a:gd name="connsiteX71" fmla="*/ 826294 w 907018"/>
              <a:gd name="connsiteY71" fmla="*/ 123841 h 1003635"/>
              <a:gd name="connsiteX72" fmla="*/ 790575 w 907018"/>
              <a:gd name="connsiteY72" fmla="*/ 138128 h 1003635"/>
              <a:gd name="connsiteX73" fmla="*/ 792957 w 907018"/>
              <a:gd name="connsiteY73" fmla="*/ 107172 h 1003635"/>
              <a:gd name="connsiteX74" fmla="*/ 785813 w 907018"/>
              <a:gd name="connsiteY74" fmla="*/ 64310 h 1003635"/>
              <a:gd name="connsiteX75" fmla="*/ 733425 w 907018"/>
              <a:gd name="connsiteY75" fmla="*/ 54785 h 1003635"/>
              <a:gd name="connsiteX76" fmla="*/ 731044 w 907018"/>
              <a:gd name="connsiteY76" fmla="*/ 23828 h 1003635"/>
              <a:gd name="connsiteX77" fmla="*/ 704850 w 907018"/>
              <a:gd name="connsiteY77" fmla="*/ 16 h 1003635"/>
              <a:gd name="connsiteX78" fmla="*/ 640557 w 907018"/>
              <a:gd name="connsiteY78" fmla="*/ 21447 h 1003635"/>
              <a:gd name="connsiteX79" fmla="*/ 604838 w 907018"/>
              <a:gd name="connsiteY79" fmla="*/ 90503 h 1003635"/>
              <a:gd name="connsiteX80" fmla="*/ 519113 w 907018"/>
              <a:gd name="connsiteY80" fmla="*/ 111935 h 1003635"/>
              <a:gd name="connsiteX81" fmla="*/ 423863 w 907018"/>
              <a:gd name="connsiteY81" fmla="*/ 88122 h 1003635"/>
              <a:gd name="connsiteX82" fmla="*/ 340519 w 907018"/>
              <a:gd name="connsiteY82" fmla="*/ 100028 h 1003635"/>
              <a:gd name="connsiteX83" fmla="*/ 326232 w 907018"/>
              <a:gd name="connsiteY83" fmla="*/ 114316 h 1003635"/>
              <a:gd name="connsiteX84" fmla="*/ 292894 w 907018"/>
              <a:gd name="connsiteY84" fmla="*/ 183372 h 1003635"/>
              <a:gd name="connsiteX85" fmla="*/ 273844 w 907018"/>
              <a:gd name="connsiteY85" fmla="*/ 269097 h 1003635"/>
              <a:gd name="connsiteX86" fmla="*/ 233363 w 907018"/>
              <a:gd name="connsiteY86" fmla="*/ 314341 h 1003635"/>
              <a:gd name="connsiteX87" fmla="*/ 190500 w 907018"/>
              <a:gd name="connsiteY87" fmla="*/ 331010 h 1003635"/>
              <a:gd name="connsiteX88" fmla="*/ 190500 w 907018"/>
              <a:gd name="connsiteY88" fmla="*/ 426260 h 1003635"/>
              <a:gd name="connsiteX89" fmla="*/ 150019 w 907018"/>
              <a:gd name="connsiteY89" fmla="*/ 473885 h 1003635"/>
              <a:gd name="connsiteX0" fmla="*/ 150019 w 905836"/>
              <a:gd name="connsiteY0" fmla="*/ 473885 h 1003635"/>
              <a:gd name="connsiteX1" fmla="*/ 100012 w 905836"/>
              <a:gd name="connsiteY1" fmla="*/ 445310 h 1003635"/>
              <a:gd name="connsiteX2" fmla="*/ 54769 w 905836"/>
              <a:gd name="connsiteY2" fmla="*/ 435785 h 1003635"/>
              <a:gd name="connsiteX3" fmla="*/ 45244 w 905836"/>
              <a:gd name="connsiteY3" fmla="*/ 457216 h 1003635"/>
              <a:gd name="connsiteX4" fmla="*/ 4763 w 905836"/>
              <a:gd name="connsiteY4" fmla="*/ 473885 h 1003635"/>
              <a:gd name="connsiteX5" fmla="*/ 0 w 905836"/>
              <a:gd name="connsiteY5" fmla="*/ 511985 h 1003635"/>
              <a:gd name="connsiteX6" fmla="*/ 50007 w 905836"/>
              <a:gd name="connsiteY6" fmla="*/ 585803 h 1003635"/>
              <a:gd name="connsiteX7" fmla="*/ 76200 w 905836"/>
              <a:gd name="connsiteY7" fmla="*/ 557228 h 1003635"/>
              <a:gd name="connsiteX8" fmla="*/ 159545 w 905836"/>
              <a:gd name="connsiteY8" fmla="*/ 566753 h 1003635"/>
              <a:gd name="connsiteX9" fmla="*/ 166688 w 905836"/>
              <a:gd name="connsiteY9" fmla="*/ 607235 h 1003635"/>
              <a:gd name="connsiteX10" fmla="*/ 138113 w 905836"/>
              <a:gd name="connsiteY10" fmla="*/ 623903 h 1003635"/>
              <a:gd name="connsiteX11" fmla="*/ 83344 w 905836"/>
              <a:gd name="connsiteY11" fmla="*/ 633428 h 1003635"/>
              <a:gd name="connsiteX12" fmla="*/ 83344 w 905836"/>
              <a:gd name="connsiteY12" fmla="*/ 662003 h 1003635"/>
              <a:gd name="connsiteX13" fmla="*/ 126207 w 905836"/>
              <a:gd name="connsiteY13" fmla="*/ 733441 h 1003635"/>
              <a:gd name="connsiteX14" fmla="*/ 138113 w 905836"/>
              <a:gd name="connsiteY14" fmla="*/ 819165 h 1003635"/>
              <a:gd name="connsiteX15" fmla="*/ 169069 w 905836"/>
              <a:gd name="connsiteY15" fmla="*/ 819166 h 1003635"/>
              <a:gd name="connsiteX16" fmla="*/ 202407 w 905836"/>
              <a:gd name="connsiteY16" fmla="*/ 859647 h 1003635"/>
              <a:gd name="connsiteX17" fmla="*/ 228600 w 905836"/>
              <a:gd name="connsiteY17" fmla="*/ 869172 h 1003635"/>
              <a:gd name="connsiteX18" fmla="*/ 228600 w 905836"/>
              <a:gd name="connsiteY18" fmla="*/ 926322 h 1003635"/>
              <a:gd name="connsiteX19" fmla="*/ 257175 w 905836"/>
              <a:gd name="connsiteY19" fmla="*/ 985853 h 1003635"/>
              <a:gd name="connsiteX20" fmla="*/ 290513 w 905836"/>
              <a:gd name="connsiteY20" fmla="*/ 990616 h 1003635"/>
              <a:gd name="connsiteX21" fmla="*/ 357188 w 905836"/>
              <a:gd name="connsiteY21" fmla="*/ 1002522 h 1003635"/>
              <a:gd name="connsiteX22" fmla="*/ 366713 w 905836"/>
              <a:gd name="connsiteY22" fmla="*/ 959660 h 1003635"/>
              <a:gd name="connsiteX23" fmla="*/ 414338 w 905836"/>
              <a:gd name="connsiteY23" fmla="*/ 973947 h 1003635"/>
              <a:gd name="connsiteX24" fmla="*/ 454819 w 905836"/>
              <a:gd name="connsiteY24" fmla="*/ 957278 h 1003635"/>
              <a:gd name="connsiteX25" fmla="*/ 511969 w 905836"/>
              <a:gd name="connsiteY25" fmla="*/ 938228 h 1003635"/>
              <a:gd name="connsiteX26" fmla="*/ 535782 w 905836"/>
              <a:gd name="connsiteY26" fmla="*/ 957278 h 1003635"/>
              <a:gd name="connsiteX27" fmla="*/ 619125 w 905836"/>
              <a:gd name="connsiteY27" fmla="*/ 1002522 h 1003635"/>
              <a:gd name="connsiteX28" fmla="*/ 666750 w 905836"/>
              <a:gd name="connsiteY28" fmla="*/ 969185 h 1003635"/>
              <a:gd name="connsiteX29" fmla="*/ 671513 w 905836"/>
              <a:gd name="connsiteY29" fmla="*/ 942991 h 1003635"/>
              <a:gd name="connsiteX30" fmla="*/ 709613 w 905836"/>
              <a:gd name="connsiteY30" fmla="*/ 942991 h 1003635"/>
              <a:gd name="connsiteX31" fmla="*/ 721519 w 905836"/>
              <a:gd name="connsiteY31" fmla="*/ 983472 h 1003635"/>
              <a:gd name="connsiteX32" fmla="*/ 721519 w 905836"/>
              <a:gd name="connsiteY32" fmla="*/ 983472 h 1003635"/>
              <a:gd name="connsiteX33" fmla="*/ 742950 w 905836"/>
              <a:gd name="connsiteY33" fmla="*/ 945372 h 1003635"/>
              <a:gd name="connsiteX34" fmla="*/ 754857 w 905836"/>
              <a:gd name="connsiteY34" fmla="*/ 933466 h 1003635"/>
              <a:gd name="connsiteX35" fmla="*/ 759619 w 905836"/>
              <a:gd name="connsiteY35" fmla="*/ 904891 h 1003635"/>
              <a:gd name="connsiteX36" fmla="*/ 781050 w 905836"/>
              <a:gd name="connsiteY36" fmla="*/ 902510 h 1003635"/>
              <a:gd name="connsiteX37" fmla="*/ 781050 w 905836"/>
              <a:gd name="connsiteY37" fmla="*/ 902510 h 1003635"/>
              <a:gd name="connsiteX38" fmla="*/ 876300 w 905836"/>
              <a:gd name="connsiteY38" fmla="*/ 900128 h 1003635"/>
              <a:gd name="connsiteX39" fmla="*/ 869157 w 905836"/>
              <a:gd name="connsiteY39" fmla="*/ 881078 h 1003635"/>
              <a:gd name="connsiteX40" fmla="*/ 864394 w 905836"/>
              <a:gd name="connsiteY40" fmla="*/ 854885 h 1003635"/>
              <a:gd name="connsiteX41" fmla="*/ 869157 w 905836"/>
              <a:gd name="connsiteY41" fmla="*/ 847741 h 1003635"/>
              <a:gd name="connsiteX42" fmla="*/ 871538 w 905836"/>
              <a:gd name="connsiteY42" fmla="*/ 840597 h 1003635"/>
              <a:gd name="connsiteX43" fmla="*/ 864394 w 905836"/>
              <a:gd name="connsiteY43" fmla="*/ 826310 h 1003635"/>
              <a:gd name="connsiteX44" fmla="*/ 842963 w 905836"/>
              <a:gd name="connsiteY44" fmla="*/ 804878 h 1003635"/>
              <a:gd name="connsiteX45" fmla="*/ 835819 w 905836"/>
              <a:gd name="connsiteY45" fmla="*/ 797735 h 1003635"/>
              <a:gd name="connsiteX46" fmla="*/ 823913 w 905836"/>
              <a:gd name="connsiteY46" fmla="*/ 785828 h 1003635"/>
              <a:gd name="connsiteX47" fmla="*/ 809625 w 905836"/>
              <a:gd name="connsiteY47" fmla="*/ 781066 h 1003635"/>
              <a:gd name="connsiteX48" fmla="*/ 802482 w 905836"/>
              <a:gd name="connsiteY48" fmla="*/ 776303 h 1003635"/>
              <a:gd name="connsiteX49" fmla="*/ 816769 w 905836"/>
              <a:gd name="connsiteY49" fmla="*/ 733441 h 1003635"/>
              <a:gd name="connsiteX50" fmla="*/ 835819 w 905836"/>
              <a:gd name="connsiteY50" fmla="*/ 719153 h 1003635"/>
              <a:gd name="connsiteX51" fmla="*/ 823913 w 905836"/>
              <a:gd name="connsiteY51" fmla="*/ 654860 h 1003635"/>
              <a:gd name="connsiteX52" fmla="*/ 857250 w 905836"/>
              <a:gd name="connsiteY52" fmla="*/ 650097 h 1003635"/>
              <a:gd name="connsiteX53" fmla="*/ 854869 w 905836"/>
              <a:gd name="connsiteY53" fmla="*/ 554847 h 1003635"/>
              <a:gd name="connsiteX54" fmla="*/ 828675 w 905836"/>
              <a:gd name="connsiteY54" fmla="*/ 531035 h 1003635"/>
              <a:gd name="connsiteX55" fmla="*/ 847725 w 905836"/>
              <a:gd name="connsiteY55" fmla="*/ 502460 h 1003635"/>
              <a:gd name="connsiteX56" fmla="*/ 881063 w 905836"/>
              <a:gd name="connsiteY56" fmla="*/ 471503 h 1003635"/>
              <a:gd name="connsiteX57" fmla="*/ 882936 w 905836"/>
              <a:gd name="connsiteY57" fmla="*/ 482388 h 1003635"/>
              <a:gd name="connsiteX58" fmla="*/ 904875 w 905836"/>
              <a:gd name="connsiteY58" fmla="*/ 438166 h 1003635"/>
              <a:gd name="connsiteX59" fmla="*/ 895350 w 905836"/>
              <a:gd name="connsiteY59" fmla="*/ 392922 h 1003635"/>
              <a:gd name="connsiteX60" fmla="*/ 838200 w 905836"/>
              <a:gd name="connsiteY60" fmla="*/ 361966 h 1003635"/>
              <a:gd name="connsiteX61" fmla="*/ 864394 w 905836"/>
              <a:gd name="connsiteY61" fmla="*/ 338153 h 1003635"/>
              <a:gd name="connsiteX62" fmla="*/ 833438 w 905836"/>
              <a:gd name="connsiteY62" fmla="*/ 307197 h 1003635"/>
              <a:gd name="connsiteX63" fmla="*/ 833438 w 905836"/>
              <a:gd name="connsiteY63" fmla="*/ 307197 h 1003635"/>
              <a:gd name="connsiteX64" fmla="*/ 838200 w 905836"/>
              <a:gd name="connsiteY64" fmla="*/ 266716 h 1003635"/>
              <a:gd name="connsiteX65" fmla="*/ 812007 w 905836"/>
              <a:gd name="connsiteY65" fmla="*/ 233378 h 1003635"/>
              <a:gd name="connsiteX66" fmla="*/ 828675 w 905836"/>
              <a:gd name="connsiteY66" fmla="*/ 216710 h 1003635"/>
              <a:gd name="connsiteX67" fmla="*/ 854869 w 905836"/>
              <a:gd name="connsiteY67" fmla="*/ 235760 h 1003635"/>
              <a:gd name="connsiteX68" fmla="*/ 866775 w 905836"/>
              <a:gd name="connsiteY68" fmla="*/ 204803 h 1003635"/>
              <a:gd name="connsiteX69" fmla="*/ 833438 w 905836"/>
              <a:gd name="connsiteY69" fmla="*/ 188135 h 1003635"/>
              <a:gd name="connsiteX70" fmla="*/ 828675 w 905836"/>
              <a:gd name="connsiteY70" fmla="*/ 161941 h 1003635"/>
              <a:gd name="connsiteX71" fmla="*/ 826294 w 905836"/>
              <a:gd name="connsiteY71" fmla="*/ 123841 h 1003635"/>
              <a:gd name="connsiteX72" fmla="*/ 790575 w 905836"/>
              <a:gd name="connsiteY72" fmla="*/ 138128 h 1003635"/>
              <a:gd name="connsiteX73" fmla="*/ 792957 w 905836"/>
              <a:gd name="connsiteY73" fmla="*/ 107172 h 1003635"/>
              <a:gd name="connsiteX74" fmla="*/ 785813 w 905836"/>
              <a:gd name="connsiteY74" fmla="*/ 64310 h 1003635"/>
              <a:gd name="connsiteX75" fmla="*/ 733425 w 905836"/>
              <a:gd name="connsiteY75" fmla="*/ 54785 h 1003635"/>
              <a:gd name="connsiteX76" fmla="*/ 731044 w 905836"/>
              <a:gd name="connsiteY76" fmla="*/ 23828 h 1003635"/>
              <a:gd name="connsiteX77" fmla="*/ 704850 w 905836"/>
              <a:gd name="connsiteY77" fmla="*/ 16 h 1003635"/>
              <a:gd name="connsiteX78" fmla="*/ 640557 w 905836"/>
              <a:gd name="connsiteY78" fmla="*/ 21447 h 1003635"/>
              <a:gd name="connsiteX79" fmla="*/ 604838 w 905836"/>
              <a:gd name="connsiteY79" fmla="*/ 90503 h 1003635"/>
              <a:gd name="connsiteX80" fmla="*/ 519113 w 905836"/>
              <a:gd name="connsiteY80" fmla="*/ 111935 h 1003635"/>
              <a:gd name="connsiteX81" fmla="*/ 423863 w 905836"/>
              <a:gd name="connsiteY81" fmla="*/ 88122 h 1003635"/>
              <a:gd name="connsiteX82" fmla="*/ 340519 w 905836"/>
              <a:gd name="connsiteY82" fmla="*/ 100028 h 1003635"/>
              <a:gd name="connsiteX83" fmla="*/ 326232 w 905836"/>
              <a:gd name="connsiteY83" fmla="*/ 114316 h 1003635"/>
              <a:gd name="connsiteX84" fmla="*/ 292894 w 905836"/>
              <a:gd name="connsiteY84" fmla="*/ 183372 h 1003635"/>
              <a:gd name="connsiteX85" fmla="*/ 273844 w 905836"/>
              <a:gd name="connsiteY85" fmla="*/ 269097 h 1003635"/>
              <a:gd name="connsiteX86" fmla="*/ 233363 w 905836"/>
              <a:gd name="connsiteY86" fmla="*/ 314341 h 1003635"/>
              <a:gd name="connsiteX87" fmla="*/ 190500 w 905836"/>
              <a:gd name="connsiteY87" fmla="*/ 331010 h 1003635"/>
              <a:gd name="connsiteX88" fmla="*/ 190500 w 905836"/>
              <a:gd name="connsiteY88" fmla="*/ 426260 h 1003635"/>
              <a:gd name="connsiteX89" fmla="*/ 150019 w 905836"/>
              <a:gd name="connsiteY89" fmla="*/ 473885 h 1003635"/>
              <a:gd name="connsiteX0" fmla="*/ 150019 w 905836"/>
              <a:gd name="connsiteY0" fmla="*/ 473885 h 1003635"/>
              <a:gd name="connsiteX1" fmla="*/ 100012 w 905836"/>
              <a:gd name="connsiteY1" fmla="*/ 445310 h 1003635"/>
              <a:gd name="connsiteX2" fmla="*/ 54769 w 905836"/>
              <a:gd name="connsiteY2" fmla="*/ 435785 h 1003635"/>
              <a:gd name="connsiteX3" fmla="*/ 45244 w 905836"/>
              <a:gd name="connsiteY3" fmla="*/ 457216 h 1003635"/>
              <a:gd name="connsiteX4" fmla="*/ 4763 w 905836"/>
              <a:gd name="connsiteY4" fmla="*/ 473885 h 1003635"/>
              <a:gd name="connsiteX5" fmla="*/ 0 w 905836"/>
              <a:gd name="connsiteY5" fmla="*/ 511985 h 1003635"/>
              <a:gd name="connsiteX6" fmla="*/ 50007 w 905836"/>
              <a:gd name="connsiteY6" fmla="*/ 585803 h 1003635"/>
              <a:gd name="connsiteX7" fmla="*/ 76200 w 905836"/>
              <a:gd name="connsiteY7" fmla="*/ 557228 h 1003635"/>
              <a:gd name="connsiteX8" fmla="*/ 159545 w 905836"/>
              <a:gd name="connsiteY8" fmla="*/ 566753 h 1003635"/>
              <a:gd name="connsiteX9" fmla="*/ 166688 w 905836"/>
              <a:gd name="connsiteY9" fmla="*/ 607235 h 1003635"/>
              <a:gd name="connsiteX10" fmla="*/ 138113 w 905836"/>
              <a:gd name="connsiteY10" fmla="*/ 623903 h 1003635"/>
              <a:gd name="connsiteX11" fmla="*/ 83344 w 905836"/>
              <a:gd name="connsiteY11" fmla="*/ 633428 h 1003635"/>
              <a:gd name="connsiteX12" fmla="*/ 83344 w 905836"/>
              <a:gd name="connsiteY12" fmla="*/ 662003 h 1003635"/>
              <a:gd name="connsiteX13" fmla="*/ 126207 w 905836"/>
              <a:gd name="connsiteY13" fmla="*/ 733441 h 1003635"/>
              <a:gd name="connsiteX14" fmla="*/ 138113 w 905836"/>
              <a:gd name="connsiteY14" fmla="*/ 819165 h 1003635"/>
              <a:gd name="connsiteX15" fmla="*/ 169069 w 905836"/>
              <a:gd name="connsiteY15" fmla="*/ 819166 h 1003635"/>
              <a:gd name="connsiteX16" fmla="*/ 202407 w 905836"/>
              <a:gd name="connsiteY16" fmla="*/ 859647 h 1003635"/>
              <a:gd name="connsiteX17" fmla="*/ 228600 w 905836"/>
              <a:gd name="connsiteY17" fmla="*/ 869172 h 1003635"/>
              <a:gd name="connsiteX18" fmla="*/ 228600 w 905836"/>
              <a:gd name="connsiteY18" fmla="*/ 926322 h 1003635"/>
              <a:gd name="connsiteX19" fmla="*/ 257175 w 905836"/>
              <a:gd name="connsiteY19" fmla="*/ 985853 h 1003635"/>
              <a:gd name="connsiteX20" fmla="*/ 290513 w 905836"/>
              <a:gd name="connsiteY20" fmla="*/ 990616 h 1003635"/>
              <a:gd name="connsiteX21" fmla="*/ 357188 w 905836"/>
              <a:gd name="connsiteY21" fmla="*/ 1002522 h 1003635"/>
              <a:gd name="connsiteX22" fmla="*/ 366713 w 905836"/>
              <a:gd name="connsiteY22" fmla="*/ 959660 h 1003635"/>
              <a:gd name="connsiteX23" fmla="*/ 414338 w 905836"/>
              <a:gd name="connsiteY23" fmla="*/ 973947 h 1003635"/>
              <a:gd name="connsiteX24" fmla="*/ 454819 w 905836"/>
              <a:gd name="connsiteY24" fmla="*/ 957278 h 1003635"/>
              <a:gd name="connsiteX25" fmla="*/ 511969 w 905836"/>
              <a:gd name="connsiteY25" fmla="*/ 938228 h 1003635"/>
              <a:gd name="connsiteX26" fmla="*/ 535782 w 905836"/>
              <a:gd name="connsiteY26" fmla="*/ 957278 h 1003635"/>
              <a:gd name="connsiteX27" fmla="*/ 619125 w 905836"/>
              <a:gd name="connsiteY27" fmla="*/ 1002522 h 1003635"/>
              <a:gd name="connsiteX28" fmla="*/ 666750 w 905836"/>
              <a:gd name="connsiteY28" fmla="*/ 969185 h 1003635"/>
              <a:gd name="connsiteX29" fmla="*/ 671513 w 905836"/>
              <a:gd name="connsiteY29" fmla="*/ 942991 h 1003635"/>
              <a:gd name="connsiteX30" fmla="*/ 709613 w 905836"/>
              <a:gd name="connsiteY30" fmla="*/ 942991 h 1003635"/>
              <a:gd name="connsiteX31" fmla="*/ 721519 w 905836"/>
              <a:gd name="connsiteY31" fmla="*/ 983472 h 1003635"/>
              <a:gd name="connsiteX32" fmla="*/ 721519 w 905836"/>
              <a:gd name="connsiteY32" fmla="*/ 983472 h 1003635"/>
              <a:gd name="connsiteX33" fmla="*/ 742950 w 905836"/>
              <a:gd name="connsiteY33" fmla="*/ 945372 h 1003635"/>
              <a:gd name="connsiteX34" fmla="*/ 754857 w 905836"/>
              <a:gd name="connsiteY34" fmla="*/ 933466 h 1003635"/>
              <a:gd name="connsiteX35" fmla="*/ 759619 w 905836"/>
              <a:gd name="connsiteY35" fmla="*/ 904891 h 1003635"/>
              <a:gd name="connsiteX36" fmla="*/ 781050 w 905836"/>
              <a:gd name="connsiteY36" fmla="*/ 902510 h 1003635"/>
              <a:gd name="connsiteX37" fmla="*/ 781050 w 905836"/>
              <a:gd name="connsiteY37" fmla="*/ 902510 h 1003635"/>
              <a:gd name="connsiteX38" fmla="*/ 876300 w 905836"/>
              <a:gd name="connsiteY38" fmla="*/ 900128 h 1003635"/>
              <a:gd name="connsiteX39" fmla="*/ 869157 w 905836"/>
              <a:gd name="connsiteY39" fmla="*/ 881078 h 1003635"/>
              <a:gd name="connsiteX40" fmla="*/ 864394 w 905836"/>
              <a:gd name="connsiteY40" fmla="*/ 854885 h 1003635"/>
              <a:gd name="connsiteX41" fmla="*/ 869157 w 905836"/>
              <a:gd name="connsiteY41" fmla="*/ 847741 h 1003635"/>
              <a:gd name="connsiteX42" fmla="*/ 871538 w 905836"/>
              <a:gd name="connsiteY42" fmla="*/ 840597 h 1003635"/>
              <a:gd name="connsiteX43" fmla="*/ 864394 w 905836"/>
              <a:gd name="connsiteY43" fmla="*/ 826310 h 1003635"/>
              <a:gd name="connsiteX44" fmla="*/ 842963 w 905836"/>
              <a:gd name="connsiteY44" fmla="*/ 804878 h 1003635"/>
              <a:gd name="connsiteX45" fmla="*/ 835819 w 905836"/>
              <a:gd name="connsiteY45" fmla="*/ 797735 h 1003635"/>
              <a:gd name="connsiteX46" fmla="*/ 823913 w 905836"/>
              <a:gd name="connsiteY46" fmla="*/ 785828 h 1003635"/>
              <a:gd name="connsiteX47" fmla="*/ 809625 w 905836"/>
              <a:gd name="connsiteY47" fmla="*/ 781066 h 1003635"/>
              <a:gd name="connsiteX48" fmla="*/ 802482 w 905836"/>
              <a:gd name="connsiteY48" fmla="*/ 776303 h 1003635"/>
              <a:gd name="connsiteX49" fmla="*/ 816769 w 905836"/>
              <a:gd name="connsiteY49" fmla="*/ 733441 h 1003635"/>
              <a:gd name="connsiteX50" fmla="*/ 835819 w 905836"/>
              <a:gd name="connsiteY50" fmla="*/ 719153 h 1003635"/>
              <a:gd name="connsiteX51" fmla="*/ 823913 w 905836"/>
              <a:gd name="connsiteY51" fmla="*/ 654860 h 1003635"/>
              <a:gd name="connsiteX52" fmla="*/ 857250 w 905836"/>
              <a:gd name="connsiteY52" fmla="*/ 650097 h 1003635"/>
              <a:gd name="connsiteX53" fmla="*/ 854869 w 905836"/>
              <a:gd name="connsiteY53" fmla="*/ 554847 h 1003635"/>
              <a:gd name="connsiteX54" fmla="*/ 828675 w 905836"/>
              <a:gd name="connsiteY54" fmla="*/ 531035 h 1003635"/>
              <a:gd name="connsiteX55" fmla="*/ 847725 w 905836"/>
              <a:gd name="connsiteY55" fmla="*/ 502460 h 1003635"/>
              <a:gd name="connsiteX56" fmla="*/ 881063 w 905836"/>
              <a:gd name="connsiteY56" fmla="*/ 471503 h 1003635"/>
              <a:gd name="connsiteX57" fmla="*/ 882936 w 905836"/>
              <a:gd name="connsiteY57" fmla="*/ 482388 h 1003635"/>
              <a:gd name="connsiteX58" fmla="*/ 904875 w 905836"/>
              <a:gd name="connsiteY58" fmla="*/ 438166 h 1003635"/>
              <a:gd name="connsiteX59" fmla="*/ 895350 w 905836"/>
              <a:gd name="connsiteY59" fmla="*/ 392922 h 1003635"/>
              <a:gd name="connsiteX60" fmla="*/ 838200 w 905836"/>
              <a:gd name="connsiteY60" fmla="*/ 361966 h 1003635"/>
              <a:gd name="connsiteX61" fmla="*/ 869782 w 905836"/>
              <a:gd name="connsiteY61" fmla="*/ 370472 h 1003635"/>
              <a:gd name="connsiteX62" fmla="*/ 833438 w 905836"/>
              <a:gd name="connsiteY62" fmla="*/ 307197 h 1003635"/>
              <a:gd name="connsiteX63" fmla="*/ 833438 w 905836"/>
              <a:gd name="connsiteY63" fmla="*/ 307197 h 1003635"/>
              <a:gd name="connsiteX64" fmla="*/ 838200 w 905836"/>
              <a:gd name="connsiteY64" fmla="*/ 266716 h 1003635"/>
              <a:gd name="connsiteX65" fmla="*/ 812007 w 905836"/>
              <a:gd name="connsiteY65" fmla="*/ 233378 h 1003635"/>
              <a:gd name="connsiteX66" fmla="*/ 828675 w 905836"/>
              <a:gd name="connsiteY66" fmla="*/ 216710 h 1003635"/>
              <a:gd name="connsiteX67" fmla="*/ 854869 w 905836"/>
              <a:gd name="connsiteY67" fmla="*/ 235760 h 1003635"/>
              <a:gd name="connsiteX68" fmla="*/ 866775 w 905836"/>
              <a:gd name="connsiteY68" fmla="*/ 204803 h 1003635"/>
              <a:gd name="connsiteX69" fmla="*/ 833438 w 905836"/>
              <a:gd name="connsiteY69" fmla="*/ 188135 h 1003635"/>
              <a:gd name="connsiteX70" fmla="*/ 828675 w 905836"/>
              <a:gd name="connsiteY70" fmla="*/ 161941 h 1003635"/>
              <a:gd name="connsiteX71" fmla="*/ 826294 w 905836"/>
              <a:gd name="connsiteY71" fmla="*/ 123841 h 1003635"/>
              <a:gd name="connsiteX72" fmla="*/ 790575 w 905836"/>
              <a:gd name="connsiteY72" fmla="*/ 138128 h 1003635"/>
              <a:gd name="connsiteX73" fmla="*/ 792957 w 905836"/>
              <a:gd name="connsiteY73" fmla="*/ 107172 h 1003635"/>
              <a:gd name="connsiteX74" fmla="*/ 785813 w 905836"/>
              <a:gd name="connsiteY74" fmla="*/ 64310 h 1003635"/>
              <a:gd name="connsiteX75" fmla="*/ 733425 w 905836"/>
              <a:gd name="connsiteY75" fmla="*/ 54785 h 1003635"/>
              <a:gd name="connsiteX76" fmla="*/ 731044 w 905836"/>
              <a:gd name="connsiteY76" fmla="*/ 23828 h 1003635"/>
              <a:gd name="connsiteX77" fmla="*/ 704850 w 905836"/>
              <a:gd name="connsiteY77" fmla="*/ 16 h 1003635"/>
              <a:gd name="connsiteX78" fmla="*/ 640557 w 905836"/>
              <a:gd name="connsiteY78" fmla="*/ 21447 h 1003635"/>
              <a:gd name="connsiteX79" fmla="*/ 604838 w 905836"/>
              <a:gd name="connsiteY79" fmla="*/ 90503 h 1003635"/>
              <a:gd name="connsiteX80" fmla="*/ 519113 w 905836"/>
              <a:gd name="connsiteY80" fmla="*/ 111935 h 1003635"/>
              <a:gd name="connsiteX81" fmla="*/ 423863 w 905836"/>
              <a:gd name="connsiteY81" fmla="*/ 88122 h 1003635"/>
              <a:gd name="connsiteX82" fmla="*/ 340519 w 905836"/>
              <a:gd name="connsiteY82" fmla="*/ 100028 h 1003635"/>
              <a:gd name="connsiteX83" fmla="*/ 326232 w 905836"/>
              <a:gd name="connsiteY83" fmla="*/ 114316 h 1003635"/>
              <a:gd name="connsiteX84" fmla="*/ 292894 w 905836"/>
              <a:gd name="connsiteY84" fmla="*/ 183372 h 1003635"/>
              <a:gd name="connsiteX85" fmla="*/ 273844 w 905836"/>
              <a:gd name="connsiteY85" fmla="*/ 269097 h 1003635"/>
              <a:gd name="connsiteX86" fmla="*/ 233363 w 905836"/>
              <a:gd name="connsiteY86" fmla="*/ 314341 h 1003635"/>
              <a:gd name="connsiteX87" fmla="*/ 190500 w 905836"/>
              <a:gd name="connsiteY87" fmla="*/ 331010 h 1003635"/>
              <a:gd name="connsiteX88" fmla="*/ 190500 w 905836"/>
              <a:gd name="connsiteY88" fmla="*/ 426260 h 1003635"/>
              <a:gd name="connsiteX89" fmla="*/ 150019 w 905836"/>
              <a:gd name="connsiteY89" fmla="*/ 473885 h 1003635"/>
              <a:gd name="connsiteX0" fmla="*/ 150019 w 905835"/>
              <a:gd name="connsiteY0" fmla="*/ 473885 h 1003635"/>
              <a:gd name="connsiteX1" fmla="*/ 100012 w 905835"/>
              <a:gd name="connsiteY1" fmla="*/ 445310 h 1003635"/>
              <a:gd name="connsiteX2" fmla="*/ 54769 w 905835"/>
              <a:gd name="connsiteY2" fmla="*/ 435785 h 1003635"/>
              <a:gd name="connsiteX3" fmla="*/ 45244 w 905835"/>
              <a:gd name="connsiteY3" fmla="*/ 457216 h 1003635"/>
              <a:gd name="connsiteX4" fmla="*/ 4763 w 905835"/>
              <a:gd name="connsiteY4" fmla="*/ 473885 h 1003635"/>
              <a:gd name="connsiteX5" fmla="*/ 0 w 905835"/>
              <a:gd name="connsiteY5" fmla="*/ 511985 h 1003635"/>
              <a:gd name="connsiteX6" fmla="*/ 50007 w 905835"/>
              <a:gd name="connsiteY6" fmla="*/ 585803 h 1003635"/>
              <a:gd name="connsiteX7" fmla="*/ 76200 w 905835"/>
              <a:gd name="connsiteY7" fmla="*/ 557228 h 1003635"/>
              <a:gd name="connsiteX8" fmla="*/ 159545 w 905835"/>
              <a:gd name="connsiteY8" fmla="*/ 566753 h 1003635"/>
              <a:gd name="connsiteX9" fmla="*/ 166688 w 905835"/>
              <a:gd name="connsiteY9" fmla="*/ 607235 h 1003635"/>
              <a:gd name="connsiteX10" fmla="*/ 138113 w 905835"/>
              <a:gd name="connsiteY10" fmla="*/ 623903 h 1003635"/>
              <a:gd name="connsiteX11" fmla="*/ 83344 w 905835"/>
              <a:gd name="connsiteY11" fmla="*/ 633428 h 1003635"/>
              <a:gd name="connsiteX12" fmla="*/ 83344 w 905835"/>
              <a:gd name="connsiteY12" fmla="*/ 662003 h 1003635"/>
              <a:gd name="connsiteX13" fmla="*/ 126207 w 905835"/>
              <a:gd name="connsiteY13" fmla="*/ 733441 h 1003635"/>
              <a:gd name="connsiteX14" fmla="*/ 138113 w 905835"/>
              <a:gd name="connsiteY14" fmla="*/ 819165 h 1003635"/>
              <a:gd name="connsiteX15" fmla="*/ 169069 w 905835"/>
              <a:gd name="connsiteY15" fmla="*/ 819166 h 1003635"/>
              <a:gd name="connsiteX16" fmla="*/ 202407 w 905835"/>
              <a:gd name="connsiteY16" fmla="*/ 859647 h 1003635"/>
              <a:gd name="connsiteX17" fmla="*/ 228600 w 905835"/>
              <a:gd name="connsiteY17" fmla="*/ 869172 h 1003635"/>
              <a:gd name="connsiteX18" fmla="*/ 228600 w 905835"/>
              <a:gd name="connsiteY18" fmla="*/ 926322 h 1003635"/>
              <a:gd name="connsiteX19" fmla="*/ 257175 w 905835"/>
              <a:gd name="connsiteY19" fmla="*/ 985853 h 1003635"/>
              <a:gd name="connsiteX20" fmla="*/ 290513 w 905835"/>
              <a:gd name="connsiteY20" fmla="*/ 990616 h 1003635"/>
              <a:gd name="connsiteX21" fmla="*/ 357188 w 905835"/>
              <a:gd name="connsiteY21" fmla="*/ 1002522 h 1003635"/>
              <a:gd name="connsiteX22" fmla="*/ 366713 w 905835"/>
              <a:gd name="connsiteY22" fmla="*/ 959660 h 1003635"/>
              <a:gd name="connsiteX23" fmla="*/ 414338 w 905835"/>
              <a:gd name="connsiteY23" fmla="*/ 973947 h 1003635"/>
              <a:gd name="connsiteX24" fmla="*/ 454819 w 905835"/>
              <a:gd name="connsiteY24" fmla="*/ 957278 h 1003635"/>
              <a:gd name="connsiteX25" fmla="*/ 511969 w 905835"/>
              <a:gd name="connsiteY25" fmla="*/ 938228 h 1003635"/>
              <a:gd name="connsiteX26" fmla="*/ 535782 w 905835"/>
              <a:gd name="connsiteY26" fmla="*/ 957278 h 1003635"/>
              <a:gd name="connsiteX27" fmla="*/ 619125 w 905835"/>
              <a:gd name="connsiteY27" fmla="*/ 1002522 h 1003635"/>
              <a:gd name="connsiteX28" fmla="*/ 666750 w 905835"/>
              <a:gd name="connsiteY28" fmla="*/ 969185 h 1003635"/>
              <a:gd name="connsiteX29" fmla="*/ 671513 w 905835"/>
              <a:gd name="connsiteY29" fmla="*/ 942991 h 1003635"/>
              <a:gd name="connsiteX30" fmla="*/ 709613 w 905835"/>
              <a:gd name="connsiteY30" fmla="*/ 942991 h 1003635"/>
              <a:gd name="connsiteX31" fmla="*/ 721519 w 905835"/>
              <a:gd name="connsiteY31" fmla="*/ 983472 h 1003635"/>
              <a:gd name="connsiteX32" fmla="*/ 721519 w 905835"/>
              <a:gd name="connsiteY32" fmla="*/ 983472 h 1003635"/>
              <a:gd name="connsiteX33" fmla="*/ 742950 w 905835"/>
              <a:gd name="connsiteY33" fmla="*/ 945372 h 1003635"/>
              <a:gd name="connsiteX34" fmla="*/ 754857 w 905835"/>
              <a:gd name="connsiteY34" fmla="*/ 933466 h 1003635"/>
              <a:gd name="connsiteX35" fmla="*/ 759619 w 905835"/>
              <a:gd name="connsiteY35" fmla="*/ 904891 h 1003635"/>
              <a:gd name="connsiteX36" fmla="*/ 781050 w 905835"/>
              <a:gd name="connsiteY36" fmla="*/ 902510 h 1003635"/>
              <a:gd name="connsiteX37" fmla="*/ 781050 w 905835"/>
              <a:gd name="connsiteY37" fmla="*/ 902510 h 1003635"/>
              <a:gd name="connsiteX38" fmla="*/ 876300 w 905835"/>
              <a:gd name="connsiteY38" fmla="*/ 900128 h 1003635"/>
              <a:gd name="connsiteX39" fmla="*/ 869157 w 905835"/>
              <a:gd name="connsiteY39" fmla="*/ 881078 h 1003635"/>
              <a:gd name="connsiteX40" fmla="*/ 864394 w 905835"/>
              <a:gd name="connsiteY40" fmla="*/ 854885 h 1003635"/>
              <a:gd name="connsiteX41" fmla="*/ 869157 w 905835"/>
              <a:gd name="connsiteY41" fmla="*/ 847741 h 1003635"/>
              <a:gd name="connsiteX42" fmla="*/ 871538 w 905835"/>
              <a:gd name="connsiteY42" fmla="*/ 840597 h 1003635"/>
              <a:gd name="connsiteX43" fmla="*/ 864394 w 905835"/>
              <a:gd name="connsiteY43" fmla="*/ 826310 h 1003635"/>
              <a:gd name="connsiteX44" fmla="*/ 842963 w 905835"/>
              <a:gd name="connsiteY44" fmla="*/ 804878 h 1003635"/>
              <a:gd name="connsiteX45" fmla="*/ 835819 w 905835"/>
              <a:gd name="connsiteY45" fmla="*/ 797735 h 1003635"/>
              <a:gd name="connsiteX46" fmla="*/ 823913 w 905835"/>
              <a:gd name="connsiteY46" fmla="*/ 785828 h 1003635"/>
              <a:gd name="connsiteX47" fmla="*/ 809625 w 905835"/>
              <a:gd name="connsiteY47" fmla="*/ 781066 h 1003635"/>
              <a:gd name="connsiteX48" fmla="*/ 802482 w 905835"/>
              <a:gd name="connsiteY48" fmla="*/ 776303 h 1003635"/>
              <a:gd name="connsiteX49" fmla="*/ 816769 w 905835"/>
              <a:gd name="connsiteY49" fmla="*/ 733441 h 1003635"/>
              <a:gd name="connsiteX50" fmla="*/ 835819 w 905835"/>
              <a:gd name="connsiteY50" fmla="*/ 719153 h 1003635"/>
              <a:gd name="connsiteX51" fmla="*/ 823913 w 905835"/>
              <a:gd name="connsiteY51" fmla="*/ 654860 h 1003635"/>
              <a:gd name="connsiteX52" fmla="*/ 857250 w 905835"/>
              <a:gd name="connsiteY52" fmla="*/ 650097 h 1003635"/>
              <a:gd name="connsiteX53" fmla="*/ 854869 w 905835"/>
              <a:gd name="connsiteY53" fmla="*/ 554847 h 1003635"/>
              <a:gd name="connsiteX54" fmla="*/ 828675 w 905835"/>
              <a:gd name="connsiteY54" fmla="*/ 531035 h 1003635"/>
              <a:gd name="connsiteX55" fmla="*/ 847725 w 905835"/>
              <a:gd name="connsiteY55" fmla="*/ 502460 h 1003635"/>
              <a:gd name="connsiteX56" fmla="*/ 881063 w 905835"/>
              <a:gd name="connsiteY56" fmla="*/ 471503 h 1003635"/>
              <a:gd name="connsiteX57" fmla="*/ 882936 w 905835"/>
              <a:gd name="connsiteY57" fmla="*/ 482388 h 1003635"/>
              <a:gd name="connsiteX58" fmla="*/ 904875 w 905835"/>
              <a:gd name="connsiteY58" fmla="*/ 438166 h 1003635"/>
              <a:gd name="connsiteX59" fmla="*/ 895350 w 905835"/>
              <a:gd name="connsiteY59" fmla="*/ 392922 h 1003635"/>
              <a:gd name="connsiteX60" fmla="*/ 838200 w 905835"/>
              <a:gd name="connsiteY60" fmla="*/ 361966 h 1003635"/>
              <a:gd name="connsiteX61" fmla="*/ 833438 w 905835"/>
              <a:gd name="connsiteY61" fmla="*/ 307197 h 1003635"/>
              <a:gd name="connsiteX62" fmla="*/ 833438 w 905835"/>
              <a:gd name="connsiteY62" fmla="*/ 307197 h 1003635"/>
              <a:gd name="connsiteX63" fmla="*/ 838200 w 905835"/>
              <a:gd name="connsiteY63" fmla="*/ 266716 h 1003635"/>
              <a:gd name="connsiteX64" fmla="*/ 812007 w 905835"/>
              <a:gd name="connsiteY64" fmla="*/ 233378 h 1003635"/>
              <a:gd name="connsiteX65" fmla="*/ 828675 w 905835"/>
              <a:gd name="connsiteY65" fmla="*/ 216710 h 1003635"/>
              <a:gd name="connsiteX66" fmla="*/ 854869 w 905835"/>
              <a:gd name="connsiteY66" fmla="*/ 235760 h 1003635"/>
              <a:gd name="connsiteX67" fmla="*/ 866775 w 905835"/>
              <a:gd name="connsiteY67" fmla="*/ 204803 h 1003635"/>
              <a:gd name="connsiteX68" fmla="*/ 833438 w 905835"/>
              <a:gd name="connsiteY68" fmla="*/ 188135 h 1003635"/>
              <a:gd name="connsiteX69" fmla="*/ 828675 w 905835"/>
              <a:gd name="connsiteY69" fmla="*/ 161941 h 1003635"/>
              <a:gd name="connsiteX70" fmla="*/ 826294 w 905835"/>
              <a:gd name="connsiteY70" fmla="*/ 123841 h 1003635"/>
              <a:gd name="connsiteX71" fmla="*/ 790575 w 905835"/>
              <a:gd name="connsiteY71" fmla="*/ 138128 h 1003635"/>
              <a:gd name="connsiteX72" fmla="*/ 792957 w 905835"/>
              <a:gd name="connsiteY72" fmla="*/ 107172 h 1003635"/>
              <a:gd name="connsiteX73" fmla="*/ 785813 w 905835"/>
              <a:gd name="connsiteY73" fmla="*/ 64310 h 1003635"/>
              <a:gd name="connsiteX74" fmla="*/ 733425 w 905835"/>
              <a:gd name="connsiteY74" fmla="*/ 54785 h 1003635"/>
              <a:gd name="connsiteX75" fmla="*/ 731044 w 905835"/>
              <a:gd name="connsiteY75" fmla="*/ 23828 h 1003635"/>
              <a:gd name="connsiteX76" fmla="*/ 704850 w 905835"/>
              <a:gd name="connsiteY76" fmla="*/ 16 h 1003635"/>
              <a:gd name="connsiteX77" fmla="*/ 640557 w 905835"/>
              <a:gd name="connsiteY77" fmla="*/ 21447 h 1003635"/>
              <a:gd name="connsiteX78" fmla="*/ 604838 w 905835"/>
              <a:gd name="connsiteY78" fmla="*/ 90503 h 1003635"/>
              <a:gd name="connsiteX79" fmla="*/ 519113 w 905835"/>
              <a:gd name="connsiteY79" fmla="*/ 111935 h 1003635"/>
              <a:gd name="connsiteX80" fmla="*/ 423863 w 905835"/>
              <a:gd name="connsiteY80" fmla="*/ 88122 h 1003635"/>
              <a:gd name="connsiteX81" fmla="*/ 340519 w 905835"/>
              <a:gd name="connsiteY81" fmla="*/ 100028 h 1003635"/>
              <a:gd name="connsiteX82" fmla="*/ 326232 w 905835"/>
              <a:gd name="connsiteY82" fmla="*/ 114316 h 1003635"/>
              <a:gd name="connsiteX83" fmla="*/ 292894 w 905835"/>
              <a:gd name="connsiteY83" fmla="*/ 183372 h 1003635"/>
              <a:gd name="connsiteX84" fmla="*/ 273844 w 905835"/>
              <a:gd name="connsiteY84" fmla="*/ 269097 h 1003635"/>
              <a:gd name="connsiteX85" fmla="*/ 233363 w 905835"/>
              <a:gd name="connsiteY85" fmla="*/ 314341 h 1003635"/>
              <a:gd name="connsiteX86" fmla="*/ 190500 w 905835"/>
              <a:gd name="connsiteY86" fmla="*/ 331010 h 1003635"/>
              <a:gd name="connsiteX87" fmla="*/ 190500 w 905835"/>
              <a:gd name="connsiteY87" fmla="*/ 426260 h 1003635"/>
              <a:gd name="connsiteX88" fmla="*/ 150019 w 905835"/>
              <a:gd name="connsiteY88" fmla="*/ 473885 h 1003635"/>
              <a:gd name="connsiteX0" fmla="*/ 150019 w 905835"/>
              <a:gd name="connsiteY0" fmla="*/ 473885 h 1003635"/>
              <a:gd name="connsiteX1" fmla="*/ 100012 w 905835"/>
              <a:gd name="connsiteY1" fmla="*/ 445310 h 1003635"/>
              <a:gd name="connsiteX2" fmla="*/ 54769 w 905835"/>
              <a:gd name="connsiteY2" fmla="*/ 435785 h 1003635"/>
              <a:gd name="connsiteX3" fmla="*/ 45244 w 905835"/>
              <a:gd name="connsiteY3" fmla="*/ 457216 h 1003635"/>
              <a:gd name="connsiteX4" fmla="*/ 4763 w 905835"/>
              <a:gd name="connsiteY4" fmla="*/ 473885 h 1003635"/>
              <a:gd name="connsiteX5" fmla="*/ 0 w 905835"/>
              <a:gd name="connsiteY5" fmla="*/ 511985 h 1003635"/>
              <a:gd name="connsiteX6" fmla="*/ 50007 w 905835"/>
              <a:gd name="connsiteY6" fmla="*/ 585803 h 1003635"/>
              <a:gd name="connsiteX7" fmla="*/ 76200 w 905835"/>
              <a:gd name="connsiteY7" fmla="*/ 557228 h 1003635"/>
              <a:gd name="connsiteX8" fmla="*/ 159545 w 905835"/>
              <a:gd name="connsiteY8" fmla="*/ 566753 h 1003635"/>
              <a:gd name="connsiteX9" fmla="*/ 166688 w 905835"/>
              <a:gd name="connsiteY9" fmla="*/ 607235 h 1003635"/>
              <a:gd name="connsiteX10" fmla="*/ 138113 w 905835"/>
              <a:gd name="connsiteY10" fmla="*/ 623903 h 1003635"/>
              <a:gd name="connsiteX11" fmla="*/ 83344 w 905835"/>
              <a:gd name="connsiteY11" fmla="*/ 633428 h 1003635"/>
              <a:gd name="connsiteX12" fmla="*/ 83344 w 905835"/>
              <a:gd name="connsiteY12" fmla="*/ 662003 h 1003635"/>
              <a:gd name="connsiteX13" fmla="*/ 126207 w 905835"/>
              <a:gd name="connsiteY13" fmla="*/ 733441 h 1003635"/>
              <a:gd name="connsiteX14" fmla="*/ 138113 w 905835"/>
              <a:gd name="connsiteY14" fmla="*/ 819165 h 1003635"/>
              <a:gd name="connsiteX15" fmla="*/ 169069 w 905835"/>
              <a:gd name="connsiteY15" fmla="*/ 819166 h 1003635"/>
              <a:gd name="connsiteX16" fmla="*/ 202407 w 905835"/>
              <a:gd name="connsiteY16" fmla="*/ 859647 h 1003635"/>
              <a:gd name="connsiteX17" fmla="*/ 228600 w 905835"/>
              <a:gd name="connsiteY17" fmla="*/ 869172 h 1003635"/>
              <a:gd name="connsiteX18" fmla="*/ 228600 w 905835"/>
              <a:gd name="connsiteY18" fmla="*/ 926322 h 1003635"/>
              <a:gd name="connsiteX19" fmla="*/ 257175 w 905835"/>
              <a:gd name="connsiteY19" fmla="*/ 985853 h 1003635"/>
              <a:gd name="connsiteX20" fmla="*/ 290513 w 905835"/>
              <a:gd name="connsiteY20" fmla="*/ 990616 h 1003635"/>
              <a:gd name="connsiteX21" fmla="*/ 357188 w 905835"/>
              <a:gd name="connsiteY21" fmla="*/ 1002522 h 1003635"/>
              <a:gd name="connsiteX22" fmla="*/ 366713 w 905835"/>
              <a:gd name="connsiteY22" fmla="*/ 959660 h 1003635"/>
              <a:gd name="connsiteX23" fmla="*/ 414338 w 905835"/>
              <a:gd name="connsiteY23" fmla="*/ 973947 h 1003635"/>
              <a:gd name="connsiteX24" fmla="*/ 454819 w 905835"/>
              <a:gd name="connsiteY24" fmla="*/ 957278 h 1003635"/>
              <a:gd name="connsiteX25" fmla="*/ 511969 w 905835"/>
              <a:gd name="connsiteY25" fmla="*/ 938228 h 1003635"/>
              <a:gd name="connsiteX26" fmla="*/ 535782 w 905835"/>
              <a:gd name="connsiteY26" fmla="*/ 957278 h 1003635"/>
              <a:gd name="connsiteX27" fmla="*/ 619125 w 905835"/>
              <a:gd name="connsiteY27" fmla="*/ 1002522 h 1003635"/>
              <a:gd name="connsiteX28" fmla="*/ 666750 w 905835"/>
              <a:gd name="connsiteY28" fmla="*/ 969185 h 1003635"/>
              <a:gd name="connsiteX29" fmla="*/ 671513 w 905835"/>
              <a:gd name="connsiteY29" fmla="*/ 942991 h 1003635"/>
              <a:gd name="connsiteX30" fmla="*/ 709613 w 905835"/>
              <a:gd name="connsiteY30" fmla="*/ 942991 h 1003635"/>
              <a:gd name="connsiteX31" fmla="*/ 721519 w 905835"/>
              <a:gd name="connsiteY31" fmla="*/ 983472 h 1003635"/>
              <a:gd name="connsiteX32" fmla="*/ 721519 w 905835"/>
              <a:gd name="connsiteY32" fmla="*/ 983472 h 1003635"/>
              <a:gd name="connsiteX33" fmla="*/ 742950 w 905835"/>
              <a:gd name="connsiteY33" fmla="*/ 945372 h 1003635"/>
              <a:gd name="connsiteX34" fmla="*/ 754857 w 905835"/>
              <a:gd name="connsiteY34" fmla="*/ 933466 h 1003635"/>
              <a:gd name="connsiteX35" fmla="*/ 759619 w 905835"/>
              <a:gd name="connsiteY35" fmla="*/ 904891 h 1003635"/>
              <a:gd name="connsiteX36" fmla="*/ 781050 w 905835"/>
              <a:gd name="connsiteY36" fmla="*/ 902510 h 1003635"/>
              <a:gd name="connsiteX37" fmla="*/ 781050 w 905835"/>
              <a:gd name="connsiteY37" fmla="*/ 902510 h 1003635"/>
              <a:gd name="connsiteX38" fmla="*/ 876300 w 905835"/>
              <a:gd name="connsiteY38" fmla="*/ 900128 h 1003635"/>
              <a:gd name="connsiteX39" fmla="*/ 869157 w 905835"/>
              <a:gd name="connsiteY39" fmla="*/ 881078 h 1003635"/>
              <a:gd name="connsiteX40" fmla="*/ 864394 w 905835"/>
              <a:gd name="connsiteY40" fmla="*/ 854885 h 1003635"/>
              <a:gd name="connsiteX41" fmla="*/ 869157 w 905835"/>
              <a:gd name="connsiteY41" fmla="*/ 847741 h 1003635"/>
              <a:gd name="connsiteX42" fmla="*/ 871538 w 905835"/>
              <a:gd name="connsiteY42" fmla="*/ 840597 h 1003635"/>
              <a:gd name="connsiteX43" fmla="*/ 864394 w 905835"/>
              <a:gd name="connsiteY43" fmla="*/ 826310 h 1003635"/>
              <a:gd name="connsiteX44" fmla="*/ 842963 w 905835"/>
              <a:gd name="connsiteY44" fmla="*/ 804878 h 1003635"/>
              <a:gd name="connsiteX45" fmla="*/ 835819 w 905835"/>
              <a:gd name="connsiteY45" fmla="*/ 797735 h 1003635"/>
              <a:gd name="connsiteX46" fmla="*/ 823913 w 905835"/>
              <a:gd name="connsiteY46" fmla="*/ 785828 h 1003635"/>
              <a:gd name="connsiteX47" fmla="*/ 809625 w 905835"/>
              <a:gd name="connsiteY47" fmla="*/ 781066 h 1003635"/>
              <a:gd name="connsiteX48" fmla="*/ 802482 w 905835"/>
              <a:gd name="connsiteY48" fmla="*/ 776303 h 1003635"/>
              <a:gd name="connsiteX49" fmla="*/ 816769 w 905835"/>
              <a:gd name="connsiteY49" fmla="*/ 733441 h 1003635"/>
              <a:gd name="connsiteX50" fmla="*/ 835819 w 905835"/>
              <a:gd name="connsiteY50" fmla="*/ 719153 h 1003635"/>
              <a:gd name="connsiteX51" fmla="*/ 823913 w 905835"/>
              <a:gd name="connsiteY51" fmla="*/ 654860 h 1003635"/>
              <a:gd name="connsiteX52" fmla="*/ 857250 w 905835"/>
              <a:gd name="connsiteY52" fmla="*/ 650097 h 1003635"/>
              <a:gd name="connsiteX53" fmla="*/ 854869 w 905835"/>
              <a:gd name="connsiteY53" fmla="*/ 554847 h 1003635"/>
              <a:gd name="connsiteX54" fmla="*/ 828675 w 905835"/>
              <a:gd name="connsiteY54" fmla="*/ 531035 h 1003635"/>
              <a:gd name="connsiteX55" fmla="*/ 847725 w 905835"/>
              <a:gd name="connsiteY55" fmla="*/ 502460 h 1003635"/>
              <a:gd name="connsiteX56" fmla="*/ 881063 w 905835"/>
              <a:gd name="connsiteY56" fmla="*/ 471503 h 1003635"/>
              <a:gd name="connsiteX57" fmla="*/ 882936 w 905835"/>
              <a:gd name="connsiteY57" fmla="*/ 482388 h 1003635"/>
              <a:gd name="connsiteX58" fmla="*/ 904875 w 905835"/>
              <a:gd name="connsiteY58" fmla="*/ 438166 h 1003635"/>
              <a:gd name="connsiteX59" fmla="*/ 895350 w 905835"/>
              <a:gd name="connsiteY59" fmla="*/ 392922 h 1003635"/>
              <a:gd name="connsiteX60" fmla="*/ 838200 w 905835"/>
              <a:gd name="connsiteY60" fmla="*/ 361966 h 1003635"/>
              <a:gd name="connsiteX61" fmla="*/ 833438 w 905835"/>
              <a:gd name="connsiteY61" fmla="*/ 307197 h 1003635"/>
              <a:gd name="connsiteX62" fmla="*/ 833438 w 905835"/>
              <a:gd name="connsiteY62" fmla="*/ 307197 h 1003635"/>
              <a:gd name="connsiteX63" fmla="*/ 838200 w 905835"/>
              <a:gd name="connsiteY63" fmla="*/ 266716 h 1003635"/>
              <a:gd name="connsiteX64" fmla="*/ 812007 w 905835"/>
              <a:gd name="connsiteY64" fmla="*/ 233378 h 1003635"/>
              <a:gd name="connsiteX65" fmla="*/ 828675 w 905835"/>
              <a:gd name="connsiteY65" fmla="*/ 216710 h 1003635"/>
              <a:gd name="connsiteX66" fmla="*/ 854869 w 905835"/>
              <a:gd name="connsiteY66" fmla="*/ 235760 h 1003635"/>
              <a:gd name="connsiteX67" fmla="*/ 866775 w 905835"/>
              <a:gd name="connsiteY67" fmla="*/ 204803 h 1003635"/>
              <a:gd name="connsiteX68" fmla="*/ 828675 w 905835"/>
              <a:gd name="connsiteY68" fmla="*/ 161941 h 1003635"/>
              <a:gd name="connsiteX69" fmla="*/ 826294 w 905835"/>
              <a:gd name="connsiteY69" fmla="*/ 123841 h 1003635"/>
              <a:gd name="connsiteX70" fmla="*/ 790575 w 905835"/>
              <a:gd name="connsiteY70" fmla="*/ 138128 h 1003635"/>
              <a:gd name="connsiteX71" fmla="*/ 792957 w 905835"/>
              <a:gd name="connsiteY71" fmla="*/ 107172 h 1003635"/>
              <a:gd name="connsiteX72" fmla="*/ 785813 w 905835"/>
              <a:gd name="connsiteY72" fmla="*/ 64310 h 1003635"/>
              <a:gd name="connsiteX73" fmla="*/ 733425 w 905835"/>
              <a:gd name="connsiteY73" fmla="*/ 54785 h 1003635"/>
              <a:gd name="connsiteX74" fmla="*/ 731044 w 905835"/>
              <a:gd name="connsiteY74" fmla="*/ 23828 h 1003635"/>
              <a:gd name="connsiteX75" fmla="*/ 704850 w 905835"/>
              <a:gd name="connsiteY75" fmla="*/ 16 h 1003635"/>
              <a:gd name="connsiteX76" fmla="*/ 640557 w 905835"/>
              <a:gd name="connsiteY76" fmla="*/ 21447 h 1003635"/>
              <a:gd name="connsiteX77" fmla="*/ 604838 w 905835"/>
              <a:gd name="connsiteY77" fmla="*/ 90503 h 1003635"/>
              <a:gd name="connsiteX78" fmla="*/ 519113 w 905835"/>
              <a:gd name="connsiteY78" fmla="*/ 111935 h 1003635"/>
              <a:gd name="connsiteX79" fmla="*/ 423863 w 905835"/>
              <a:gd name="connsiteY79" fmla="*/ 88122 h 1003635"/>
              <a:gd name="connsiteX80" fmla="*/ 340519 w 905835"/>
              <a:gd name="connsiteY80" fmla="*/ 100028 h 1003635"/>
              <a:gd name="connsiteX81" fmla="*/ 326232 w 905835"/>
              <a:gd name="connsiteY81" fmla="*/ 114316 h 1003635"/>
              <a:gd name="connsiteX82" fmla="*/ 292894 w 905835"/>
              <a:gd name="connsiteY82" fmla="*/ 183372 h 1003635"/>
              <a:gd name="connsiteX83" fmla="*/ 273844 w 905835"/>
              <a:gd name="connsiteY83" fmla="*/ 269097 h 1003635"/>
              <a:gd name="connsiteX84" fmla="*/ 233363 w 905835"/>
              <a:gd name="connsiteY84" fmla="*/ 314341 h 1003635"/>
              <a:gd name="connsiteX85" fmla="*/ 190500 w 905835"/>
              <a:gd name="connsiteY85" fmla="*/ 331010 h 1003635"/>
              <a:gd name="connsiteX86" fmla="*/ 190500 w 905835"/>
              <a:gd name="connsiteY86" fmla="*/ 426260 h 1003635"/>
              <a:gd name="connsiteX87" fmla="*/ 150019 w 905835"/>
              <a:gd name="connsiteY87" fmla="*/ 473885 h 1003635"/>
              <a:gd name="connsiteX0" fmla="*/ 150019 w 905835"/>
              <a:gd name="connsiteY0" fmla="*/ 473885 h 1003635"/>
              <a:gd name="connsiteX1" fmla="*/ 100012 w 905835"/>
              <a:gd name="connsiteY1" fmla="*/ 445310 h 1003635"/>
              <a:gd name="connsiteX2" fmla="*/ 54769 w 905835"/>
              <a:gd name="connsiteY2" fmla="*/ 435785 h 1003635"/>
              <a:gd name="connsiteX3" fmla="*/ 45244 w 905835"/>
              <a:gd name="connsiteY3" fmla="*/ 457216 h 1003635"/>
              <a:gd name="connsiteX4" fmla="*/ 4763 w 905835"/>
              <a:gd name="connsiteY4" fmla="*/ 473885 h 1003635"/>
              <a:gd name="connsiteX5" fmla="*/ 0 w 905835"/>
              <a:gd name="connsiteY5" fmla="*/ 511985 h 1003635"/>
              <a:gd name="connsiteX6" fmla="*/ 50007 w 905835"/>
              <a:gd name="connsiteY6" fmla="*/ 585803 h 1003635"/>
              <a:gd name="connsiteX7" fmla="*/ 76200 w 905835"/>
              <a:gd name="connsiteY7" fmla="*/ 557228 h 1003635"/>
              <a:gd name="connsiteX8" fmla="*/ 159545 w 905835"/>
              <a:gd name="connsiteY8" fmla="*/ 566753 h 1003635"/>
              <a:gd name="connsiteX9" fmla="*/ 166688 w 905835"/>
              <a:gd name="connsiteY9" fmla="*/ 607235 h 1003635"/>
              <a:gd name="connsiteX10" fmla="*/ 138113 w 905835"/>
              <a:gd name="connsiteY10" fmla="*/ 623903 h 1003635"/>
              <a:gd name="connsiteX11" fmla="*/ 83344 w 905835"/>
              <a:gd name="connsiteY11" fmla="*/ 633428 h 1003635"/>
              <a:gd name="connsiteX12" fmla="*/ 83344 w 905835"/>
              <a:gd name="connsiteY12" fmla="*/ 662003 h 1003635"/>
              <a:gd name="connsiteX13" fmla="*/ 126207 w 905835"/>
              <a:gd name="connsiteY13" fmla="*/ 733441 h 1003635"/>
              <a:gd name="connsiteX14" fmla="*/ 138113 w 905835"/>
              <a:gd name="connsiteY14" fmla="*/ 819165 h 1003635"/>
              <a:gd name="connsiteX15" fmla="*/ 169069 w 905835"/>
              <a:gd name="connsiteY15" fmla="*/ 819166 h 1003635"/>
              <a:gd name="connsiteX16" fmla="*/ 202407 w 905835"/>
              <a:gd name="connsiteY16" fmla="*/ 859647 h 1003635"/>
              <a:gd name="connsiteX17" fmla="*/ 228600 w 905835"/>
              <a:gd name="connsiteY17" fmla="*/ 869172 h 1003635"/>
              <a:gd name="connsiteX18" fmla="*/ 228600 w 905835"/>
              <a:gd name="connsiteY18" fmla="*/ 926322 h 1003635"/>
              <a:gd name="connsiteX19" fmla="*/ 257175 w 905835"/>
              <a:gd name="connsiteY19" fmla="*/ 985853 h 1003635"/>
              <a:gd name="connsiteX20" fmla="*/ 290513 w 905835"/>
              <a:gd name="connsiteY20" fmla="*/ 990616 h 1003635"/>
              <a:gd name="connsiteX21" fmla="*/ 357188 w 905835"/>
              <a:gd name="connsiteY21" fmla="*/ 1002522 h 1003635"/>
              <a:gd name="connsiteX22" fmla="*/ 366713 w 905835"/>
              <a:gd name="connsiteY22" fmla="*/ 959660 h 1003635"/>
              <a:gd name="connsiteX23" fmla="*/ 414338 w 905835"/>
              <a:gd name="connsiteY23" fmla="*/ 973947 h 1003635"/>
              <a:gd name="connsiteX24" fmla="*/ 454819 w 905835"/>
              <a:gd name="connsiteY24" fmla="*/ 957278 h 1003635"/>
              <a:gd name="connsiteX25" fmla="*/ 511969 w 905835"/>
              <a:gd name="connsiteY25" fmla="*/ 938228 h 1003635"/>
              <a:gd name="connsiteX26" fmla="*/ 535782 w 905835"/>
              <a:gd name="connsiteY26" fmla="*/ 957278 h 1003635"/>
              <a:gd name="connsiteX27" fmla="*/ 619125 w 905835"/>
              <a:gd name="connsiteY27" fmla="*/ 1002522 h 1003635"/>
              <a:gd name="connsiteX28" fmla="*/ 666750 w 905835"/>
              <a:gd name="connsiteY28" fmla="*/ 969185 h 1003635"/>
              <a:gd name="connsiteX29" fmla="*/ 671513 w 905835"/>
              <a:gd name="connsiteY29" fmla="*/ 942991 h 1003635"/>
              <a:gd name="connsiteX30" fmla="*/ 709613 w 905835"/>
              <a:gd name="connsiteY30" fmla="*/ 942991 h 1003635"/>
              <a:gd name="connsiteX31" fmla="*/ 721519 w 905835"/>
              <a:gd name="connsiteY31" fmla="*/ 983472 h 1003635"/>
              <a:gd name="connsiteX32" fmla="*/ 721519 w 905835"/>
              <a:gd name="connsiteY32" fmla="*/ 983472 h 1003635"/>
              <a:gd name="connsiteX33" fmla="*/ 742950 w 905835"/>
              <a:gd name="connsiteY33" fmla="*/ 945372 h 1003635"/>
              <a:gd name="connsiteX34" fmla="*/ 754857 w 905835"/>
              <a:gd name="connsiteY34" fmla="*/ 933466 h 1003635"/>
              <a:gd name="connsiteX35" fmla="*/ 759619 w 905835"/>
              <a:gd name="connsiteY35" fmla="*/ 904891 h 1003635"/>
              <a:gd name="connsiteX36" fmla="*/ 781050 w 905835"/>
              <a:gd name="connsiteY36" fmla="*/ 902510 h 1003635"/>
              <a:gd name="connsiteX37" fmla="*/ 781050 w 905835"/>
              <a:gd name="connsiteY37" fmla="*/ 902510 h 1003635"/>
              <a:gd name="connsiteX38" fmla="*/ 876300 w 905835"/>
              <a:gd name="connsiteY38" fmla="*/ 900128 h 1003635"/>
              <a:gd name="connsiteX39" fmla="*/ 869157 w 905835"/>
              <a:gd name="connsiteY39" fmla="*/ 881078 h 1003635"/>
              <a:gd name="connsiteX40" fmla="*/ 864394 w 905835"/>
              <a:gd name="connsiteY40" fmla="*/ 854885 h 1003635"/>
              <a:gd name="connsiteX41" fmla="*/ 869157 w 905835"/>
              <a:gd name="connsiteY41" fmla="*/ 847741 h 1003635"/>
              <a:gd name="connsiteX42" fmla="*/ 871538 w 905835"/>
              <a:gd name="connsiteY42" fmla="*/ 840597 h 1003635"/>
              <a:gd name="connsiteX43" fmla="*/ 864394 w 905835"/>
              <a:gd name="connsiteY43" fmla="*/ 826310 h 1003635"/>
              <a:gd name="connsiteX44" fmla="*/ 842963 w 905835"/>
              <a:gd name="connsiteY44" fmla="*/ 804878 h 1003635"/>
              <a:gd name="connsiteX45" fmla="*/ 835819 w 905835"/>
              <a:gd name="connsiteY45" fmla="*/ 797735 h 1003635"/>
              <a:gd name="connsiteX46" fmla="*/ 823913 w 905835"/>
              <a:gd name="connsiteY46" fmla="*/ 785828 h 1003635"/>
              <a:gd name="connsiteX47" fmla="*/ 809625 w 905835"/>
              <a:gd name="connsiteY47" fmla="*/ 781066 h 1003635"/>
              <a:gd name="connsiteX48" fmla="*/ 802482 w 905835"/>
              <a:gd name="connsiteY48" fmla="*/ 776303 h 1003635"/>
              <a:gd name="connsiteX49" fmla="*/ 816769 w 905835"/>
              <a:gd name="connsiteY49" fmla="*/ 733441 h 1003635"/>
              <a:gd name="connsiteX50" fmla="*/ 835819 w 905835"/>
              <a:gd name="connsiteY50" fmla="*/ 719153 h 1003635"/>
              <a:gd name="connsiteX51" fmla="*/ 823913 w 905835"/>
              <a:gd name="connsiteY51" fmla="*/ 654860 h 1003635"/>
              <a:gd name="connsiteX52" fmla="*/ 857250 w 905835"/>
              <a:gd name="connsiteY52" fmla="*/ 650097 h 1003635"/>
              <a:gd name="connsiteX53" fmla="*/ 854869 w 905835"/>
              <a:gd name="connsiteY53" fmla="*/ 554847 h 1003635"/>
              <a:gd name="connsiteX54" fmla="*/ 828675 w 905835"/>
              <a:gd name="connsiteY54" fmla="*/ 531035 h 1003635"/>
              <a:gd name="connsiteX55" fmla="*/ 847725 w 905835"/>
              <a:gd name="connsiteY55" fmla="*/ 502460 h 1003635"/>
              <a:gd name="connsiteX56" fmla="*/ 881063 w 905835"/>
              <a:gd name="connsiteY56" fmla="*/ 471503 h 1003635"/>
              <a:gd name="connsiteX57" fmla="*/ 882936 w 905835"/>
              <a:gd name="connsiteY57" fmla="*/ 482388 h 1003635"/>
              <a:gd name="connsiteX58" fmla="*/ 904875 w 905835"/>
              <a:gd name="connsiteY58" fmla="*/ 438166 h 1003635"/>
              <a:gd name="connsiteX59" fmla="*/ 895350 w 905835"/>
              <a:gd name="connsiteY59" fmla="*/ 392922 h 1003635"/>
              <a:gd name="connsiteX60" fmla="*/ 838200 w 905835"/>
              <a:gd name="connsiteY60" fmla="*/ 361966 h 1003635"/>
              <a:gd name="connsiteX61" fmla="*/ 833438 w 905835"/>
              <a:gd name="connsiteY61" fmla="*/ 307197 h 1003635"/>
              <a:gd name="connsiteX62" fmla="*/ 833438 w 905835"/>
              <a:gd name="connsiteY62" fmla="*/ 307197 h 1003635"/>
              <a:gd name="connsiteX63" fmla="*/ 838200 w 905835"/>
              <a:gd name="connsiteY63" fmla="*/ 266716 h 1003635"/>
              <a:gd name="connsiteX64" fmla="*/ 812007 w 905835"/>
              <a:gd name="connsiteY64" fmla="*/ 233378 h 1003635"/>
              <a:gd name="connsiteX65" fmla="*/ 828675 w 905835"/>
              <a:gd name="connsiteY65" fmla="*/ 216710 h 1003635"/>
              <a:gd name="connsiteX66" fmla="*/ 854869 w 905835"/>
              <a:gd name="connsiteY66" fmla="*/ 235760 h 1003635"/>
              <a:gd name="connsiteX67" fmla="*/ 866775 w 905835"/>
              <a:gd name="connsiteY67" fmla="*/ 204803 h 1003635"/>
              <a:gd name="connsiteX68" fmla="*/ 828675 w 905835"/>
              <a:gd name="connsiteY68" fmla="*/ 161941 h 1003635"/>
              <a:gd name="connsiteX69" fmla="*/ 826294 w 905835"/>
              <a:gd name="connsiteY69" fmla="*/ 123841 h 1003635"/>
              <a:gd name="connsiteX70" fmla="*/ 790575 w 905835"/>
              <a:gd name="connsiteY70" fmla="*/ 138128 h 1003635"/>
              <a:gd name="connsiteX71" fmla="*/ 785813 w 905835"/>
              <a:gd name="connsiteY71" fmla="*/ 64310 h 1003635"/>
              <a:gd name="connsiteX72" fmla="*/ 733425 w 905835"/>
              <a:gd name="connsiteY72" fmla="*/ 54785 h 1003635"/>
              <a:gd name="connsiteX73" fmla="*/ 731044 w 905835"/>
              <a:gd name="connsiteY73" fmla="*/ 23828 h 1003635"/>
              <a:gd name="connsiteX74" fmla="*/ 704850 w 905835"/>
              <a:gd name="connsiteY74" fmla="*/ 16 h 1003635"/>
              <a:gd name="connsiteX75" fmla="*/ 640557 w 905835"/>
              <a:gd name="connsiteY75" fmla="*/ 21447 h 1003635"/>
              <a:gd name="connsiteX76" fmla="*/ 604838 w 905835"/>
              <a:gd name="connsiteY76" fmla="*/ 90503 h 1003635"/>
              <a:gd name="connsiteX77" fmla="*/ 519113 w 905835"/>
              <a:gd name="connsiteY77" fmla="*/ 111935 h 1003635"/>
              <a:gd name="connsiteX78" fmla="*/ 423863 w 905835"/>
              <a:gd name="connsiteY78" fmla="*/ 88122 h 1003635"/>
              <a:gd name="connsiteX79" fmla="*/ 340519 w 905835"/>
              <a:gd name="connsiteY79" fmla="*/ 100028 h 1003635"/>
              <a:gd name="connsiteX80" fmla="*/ 326232 w 905835"/>
              <a:gd name="connsiteY80" fmla="*/ 114316 h 1003635"/>
              <a:gd name="connsiteX81" fmla="*/ 292894 w 905835"/>
              <a:gd name="connsiteY81" fmla="*/ 183372 h 1003635"/>
              <a:gd name="connsiteX82" fmla="*/ 273844 w 905835"/>
              <a:gd name="connsiteY82" fmla="*/ 269097 h 1003635"/>
              <a:gd name="connsiteX83" fmla="*/ 233363 w 905835"/>
              <a:gd name="connsiteY83" fmla="*/ 314341 h 1003635"/>
              <a:gd name="connsiteX84" fmla="*/ 190500 w 905835"/>
              <a:gd name="connsiteY84" fmla="*/ 331010 h 1003635"/>
              <a:gd name="connsiteX85" fmla="*/ 190500 w 905835"/>
              <a:gd name="connsiteY85" fmla="*/ 426260 h 1003635"/>
              <a:gd name="connsiteX86" fmla="*/ 150019 w 905835"/>
              <a:gd name="connsiteY86" fmla="*/ 473885 h 1003635"/>
              <a:gd name="connsiteX0" fmla="*/ 150019 w 905835"/>
              <a:gd name="connsiteY0" fmla="*/ 473885 h 1003635"/>
              <a:gd name="connsiteX1" fmla="*/ 100012 w 905835"/>
              <a:gd name="connsiteY1" fmla="*/ 445310 h 1003635"/>
              <a:gd name="connsiteX2" fmla="*/ 54769 w 905835"/>
              <a:gd name="connsiteY2" fmla="*/ 435785 h 1003635"/>
              <a:gd name="connsiteX3" fmla="*/ 45244 w 905835"/>
              <a:gd name="connsiteY3" fmla="*/ 457216 h 1003635"/>
              <a:gd name="connsiteX4" fmla="*/ 4763 w 905835"/>
              <a:gd name="connsiteY4" fmla="*/ 473885 h 1003635"/>
              <a:gd name="connsiteX5" fmla="*/ 0 w 905835"/>
              <a:gd name="connsiteY5" fmla="*/ 511985 h 1003635"/>
              <a:gd name="connsiteX6" fmla="*/ 50007 w 905835"/>
              <a:gd name="connsiteY6" fmla="*/ 585803 h 1003635"/>
              <a:gd name="connsiteX7" fmla="*/ 76200 w 905835"/>
              <a:gd name="connsiteY7" fmla="*/ 557228 h 1003635"/>
              <a:gd name="connsiteX8" fmla="*/ 159545 w 905835"/>
              <a:gd name="connsiteY8" fmla="*/ 566753 h 1003635"/>
              <a:gd name="connsiteX9" fmla="*/ 166688 w 905835"/>
              <a:gd name="connsiteY9" fmla="*/ 607235 h 1003635"/>
              <a:gd name="connsiteX10" fmla="*/ 138113 w 905835"/>
              <a:gd name="connsiteY10" fmla="*/ 623903 h 1003635"/>
              <a:gd name="connsiteX11" fmla="*/ 83344 w 905835"/>
              <a:gd name="connsiteY11" fmla="*/ 633428 h 1003635"/>
              <a:gd name="connsiteX12" fmla="*/ 83344 w 905835"/>
              <a:gd name="connsiteY12" fmla="*/ 662003 h 1003635"/>
              <a:gd name="connsiteX13" fmla="*/ 126207 w 905835"/>
              <a:gd name="connsiteY13" fmla="*/ 733441 h 1003635"/>
              <a:gd name="connsiteX14" fmla="*/ 138113 w 905835"/>
              <a:gd name="connsiteY14" fmla="*/ 819165 h 1003635"/>
              <a:gd name="connsiteX15" fmla="*/ 169069 w 905835"/>
              <a:gd name="connsiteY15" fmla="*/ 819166 h 1003635"/>
              <a:gd name="connsiteX16" fmla="*/ 202407 w 905835"/>
              <a:gd name="connsiteY16" fmla="*/ 859647 h 1003635"/>
              <a:gd name="connsiteX17" fmla="*/ 228600 w 905835"/>
              <a:gd name="connsiteY17" fmla="*/ 869172 h 1003635"/>
              <a:gd name="connsiteX18" fmla="*/ 228600 w 905835"/>
              <a:gd name="connsiteY18" fmla="*/ 926322 h 1003635"/>
              <a:gd name="connsiteX19" fmla="*/ 257175 w 905835"/>
              <a:gd name="connsiteY19" fmla="*/ 985853 h 1003635"/>
              <a:gd name="connsiteX20" fmla="*/ 290513 w 905835"/>
              <a:gd name="connsiteY20" fmla="*/ 990616 h 1003635"/>
              <a:gd name="connsiteX21" fmla="*/ 357188 w 905835"/>
              <a:gd name="connsiteY21" fmla="*/ 1002522 h 1003635"/>
              <a:gd name="connsiteX22" fmla="*/ 366713 w 905835"/>
              <a:gd name="connsiteY22" fmla="*/ 959660 h 1003635"/>
              <a:gd name="connsiteX23" fmla="*/ 414338 w 905835"/>
              <a:gd name="connsiteY23" fmla="*/ 973947 h 1003635"/>
              <a:gd name="connsiteX24" fmla="*/ 454819 w 905835"/>
              <a:gd name="connsiteY24" fmla="*/ 957278 h 1003635"/>
              <a:gd name="connsiteX25" fmla="*/ 511969 w 905835"/>
              <a:gd name="connsiteY25" fmla="*/ 938228 h 1003635"/>
              <a:gd name="connsiteX26" fmla="*/ 535782 w 905835"/>
              <a:gd name="connsiteY26" fmla="*/ 957278 h 1003635"/>
              <a:gd name="connsiteX27" fmla="*/ 619125 w 905835"/>
              <a:gd name="connsiteY27" fmla="*/ 1002522 h 1003635"/>
              <a:gd name="connsiteX28" fmla="*/ 666750 w 905835"/>
              <a:gd name="connsiteY28" fmla="*/ 969185 h 1003635"/>
              <a:gd name="connsiteX29" fmla="*/ 671513 w 905835"/>
              <a:gd name="connsiteY29" fmla="*/ 942991 h 1003635"/>
              <a:gd name="connsiteX30" fmla="*/ 709613 w 905835"/>
              <a:gd name="connsiteY30" fmla="*/ 942991 h 1003635"/>
              <a:gd name="connsiteX31" fmla="*/ 721519 w 905835"/>
              <a:gd name="connsiteY31" fmla="*/ 983472 h 1003635"/>
              <a:gd name="connsiteX32" fmla="*/ 721519 w 905835"/>
              <a:gd name="connsiteY32" fmla="*/ 983472 h 1003635"/>
              <a:gd name="connsiteX33" fmla="*/ 742950 w 905835"/>
              <a:gd name="connsiteY33" fmla="*/ 945372 h 1003635"/>
              <a:gd name="connsiteX34" fmla="*/ 754857 w 905835"/>
              <a:gd name="connsiteY34" fmla="*/ 933466 h 1003635"/>
              <a:gd name="connsiteX35" fmla="*/ 759619 w 905835"/>
              <a:gd name="connsiteY35" fmla="*/ 904891 h 1003635"/>
              <a:gd name="connsiteX36" fmla="*/ 781050 w 905835"/>
              <a:gd name="connsiteY36" fmla="*/ 902510 h 1003635"/>
              <a:gd name="connsiteX37" fmla="*/ 781050 w 905835"/>
              <a:gd name="connsiteY37" fmla="*/ 902510 h 1003635"/>
              <a:gd name="connsiteX38" fmla="*/ 876300 w 905835"/>
              <a:gd name="connsiteY38" fmla="*/ 900128 h 1003635"/>
              <a:gd name="connsiteX39" fmla="*/ 869157 w 905835"/>
              <a:gd name="connsiteY39" fmla="*/ 881078 h 1003635"/>
              <a:gd name="connsiteX40" fmla="*/ 864394 w 905835"/>
              <a:gd name="connsiteY40" fmla="*/ 854885 h 1003635"/>
              <a:gd name="connsiteX41" fmla="*/ 869157 w 905835"/>
              <a:gd name="connsiteY41" fmla="*/ 847741 h 1003635"/>
              <a:gd name="connsiteX42" fmla="*/ 871538 w 905835"/>
              <a:gd name="connsiteY42" fmla="*/ 840597 h 1003635"/>
              <a:gd name="connsiteX43" fmla="*/ 864394 w 905835"/>
              <a:gd name="connsiteY43" fmla="*/ 826310 h 1003635"/>
              <a:gd name="connsiteX44" fmla="*/ 842963 w 905835"/>
              <a:gd name="connsiteY44" fmla="*/ 804878 h 1003635"/>
              <a:gd name="connsiteX45" fmla="*/ 835819 w 905835"/>
              <a:gd name="connsiteY45" fmla="*/ 797735 h 1003635"/>
              <a:gd name="connsiteX46" fmla="*/ 823913 w 905835"/>
              <a:gd name="connsiteY46" fmla="*/ 785828 h 1003635"/>
              <a:gd name="connsiteX47" fmla="*/ 809625 w 905835"/>
              <a:gd name="connsiteY47" fmla="*/ 781066 h 1003635"/>
              <a:gd name="connsiteX48" fmla="*/ 802482 w 905835"/>
              <a:gd name="connsiteY48" fmla="*/ 776303 h 1003635"/>
              <a:gd name="connsiteX49" fmla="*/ 816769 w 905835"/>
              <a:gd name="connsiteY49" fmla="*/ 733441 h 1003635"/>
              <a:gd name="connsiteX50" fmla="*/ 835819 w 905835"/>
              <a:gd name="connsiteY50" fmla="*/ 719153 h 1003635"/>
              <a:gd name="connsiteX51" fmla="*/ 823913 w 905835"/>
              <a:gd name="connsiteY51" fmla="*/ 654860 h 1003635"/>
              <a:gd name="connsiteX52" fmla="*/ 857250 w 905835"/>
              <a:gd name="connsiteY52" fmla="*/ 650097 h 1003635"/>
              <a:gd name="connsiteX53" fmla="*/ 854869 w 905835"/>
              <a:gd name="connsiteY53" fmla="*/ 554847 h 1003635"/>
              <a:gd name="connsiteX54" fmla="*/ 828675 w 905835"/>
              <a:gd name="connsiteY54" fmla="*/ 531035 h 1003635"/>
              <a:gd name="connsiteX55" fmla="*/ 847725 w 905835"/>
              <a:gd name="connsiteY55" fmla="*/ 502460 h 1003635"/>
              <a:gd name="connsiteX56" fmla="*/ 881063 w 905835"/>
              <a:gd name="connsiteY56" fmla="*/ 471503 h 1003635"/>
              <a:gd name="connsiteX57" fmla="*/ 882936 w 905835"/>
              <a:gd name="connsiteY57" fmla="*/ 482388 h 1003635"/>
              <a:gd name="connsiteX58" fmla="*/ 904875 w 905835"/>
              <a:gd name="connsiteY58" fmla="*/ 438166 h 1003635"/>
              <a:gd name="connsiteX59" fmla="*/ 895350 w 905835"/>
              <a:gd name="connsiteY59" fmla="*/ 392922 h 1003635"/>
              <a:gd name="connsiteX60" fmla="*/ 838200 w 905835"/>
              <a:gd name="connsiteY60" fmla="*/ 361966 h 1003635"/>
              <a:gd name="connsiteX61" fmla="*/ 833438 w 905835"/>
              <a:gd name="connsiteY61" fmla="*/ 307197 h 1003635"/>
              <a:gd name="connsiteX62" fmla="*/ 833438 w 905835"/>
              <a:gd name="connsiteY62" fmla="*/ 307197 h 1003635"/>
              <a:gd name="connsiteX63" fmla="*/ 838200 w 905835"/>
              <a:gd name="connsiteY63" fmla="*/ 266716 h 1003635"/>
              <a:gd name="connsiteX64" fmla="*/ 812007 w 905835"/>
              <a:gd name="connsiteY64" fmla="*/ 233378 h 1003635"/>
              <a:gd name="connsiteX65" fmla="*/ 828675 w 905835"/>
              <a:gd name="connsiteY65" fmla="*/ 216710 h 1003635"/>
              <a:gd name="connsiteX66" fmla="*/ 854869 w 905835"/>
              <a:gd name="connsiteY66" fmla="*/ 235760 h 1003635"/>
              <a:gd name="connsiteX67" fmla="*/ 866775 w 905835"/>
              <a:gd name="connsiteY67" fmla="*/ 204803 h 1003635"/>
              <a:gd name="connsiteX68" fmla="*/ 828675 w 905835"/>
              <a:gd name="connsiteY68" fmla="*/ 161941 h 1003635"/>
              <a:gd name="connsiteX69" fmla="*/ 826294 w 905835"/>
              <a:gd name="connsiteY69" fmla="*/ 123841 h 1003635"/>
              <a:gd name="connsiteX70" fmla="*/ 790575 w 905835"/>
              <a:gd name="connsiteY70" fmla="*/ 138128 h 1003635"/>
              <a:gd name="connsiteX71" fmla="*/ 785813 w 905835"/>
              <a:gd name="connsiteY71" fmla="*/ 64310 h 1003635"/>
              <a:gd name="connsiteX72" fmla="*/ 733425 w 905835"/>
              <a:gd name="connsiteY72" fmla="*/ 54785 h 1003635"/>
              <a:gd name="connsiteX73" fmla="*/ 731044 w 905835"/>
              <a:gd name="connsiteY73" fmla="*/ 23828 h 1003635"/>
              <a:gd name="connsiteX74" fmla="*/ 704850 w 905835"/>
              <a:gd name="connsiteY74" fmla="*/ 16 h 1003635"/>
              <a:gd name="connsiteX75" fmla="*/ 640557 w 905835"/>
              <a:gd name="connsiteY75" fmla="*/ 21447 h 1003635"/>
              <a:gd name="connsiteX76" fmla="*/ 604838 w 905835"/>
              <a:gd name="connsiteY76" fmla="*/ 90503 h 1003635"/>
              <a:gd name="connsiteX77" fmla="*/ 519113 w 905835"/>
              <a:gd name="connsiteY77" fmla="*/ 111935 h 1003635"/>
              <a:gd name="connsiteX78" fmla="*/ 423863 w 905835"/>
              <a:gd name="connsiteY78" fmla="*/ 88122 h 1003635"/>
              <a:gd name="connsiteX79" fmla="*/ 340519 w 905835"/>
              <a:gd name="connsiteY79" fmla="*/ 100028 h 1003635"/>
              <a:gd name="connsiteX80" fmla="*/ 326232 w 905835"/>
              <a:gd name="connsiteY80" fmla="*/ 114316 h 1003635"/>
              <a:gd name="connsiteX81" fmla="*/ 292894 w 905835"/>
              <a:gd name="connsiteY81" fmla="*/ 183372 h 1003635"/>
              <a:gd name="connsiteX82" fmla="*/ 273844 w 905835"/>
              <a:gd name="connsiteY82" fmla="*/ 269097 h 1003635"/>
              <a:gd name="connsiteX83" fmla="*/ 233363 w 905835"/>
              <a:gd name="connsiteY83" fmla="*/ 314341 h 1003635"/>
              <a:gd name="connsiteX84" fmla="*/ 190500 w 905835"/>
              <a:gd name="connsiteY84" fmla="*/ 331010 h 1003635"/>
              <a:gd name="connsiteX85" fmla="*/ 190500 w 905835"/>
              <a:gd name="connsiteY85" fmla="*/ 426260 h 1003635"/>
              <a:gd name="connsiteX86" fmla="*/ 150019 w 905835"/>
              <a:gd name="connsiteY86" fmla="*/ 473885 h 1003635"/>
              <a:gd name="connsiteX0" fmla="*/ 150019 w 905835"/>
              <a:gd name="connsiteY0" fmla="*/ 473885 h 1003635"/>
              <a:gd name="connsiteX1" fmla="*/ 100012 w 905835"/>
              <a:gd name="connsiteY1" fmla="*/ 445310 h 1003635"/>
              <a:gd name="connsiteX2" fmla="*/ 54769 w 905835"/>
              <a:gd name="connsiteY2" fmla="*/ 435785 h 1003635"/>
              <a:gd name="connsiteX3" fmla="*/ 45244 w 905835"/>
              <a:gd name="connsiteY3" fmla="*/ 457216 h 1003635"/>
              <a:gd name="connsiteX4" fmla="*/ 4763 w 905835"/>
              <a:gd name="connsiteY4" fmla="*/ 473885 h 1003635"/>
              <a:gd name="connsiteX5" fmla="*/ 0 w 905835"/>
              <a:gd name="connsiteY5" fmla="*/ 511985 h 1003635"/>
              <a:gd name="connsiteX6" fmla="*/ 50007 w 905835"/>
              <a:gd name="connsiteY6" fmla="*/ 585803 h 1003635"/>
              <a:gd name="connsiteX7" fmla="*/ 76200 w 905835"/>
              <a:gd name="connsiteY7" fmla="*/ 557228 h 1003635"/>
              <a:gd name="connsiteX8" fmla="*/ 159545 w 905835"/>
              <a:gd name="connsiteY8" fmla="*/ 566753 h 1003635"/>
              <a:gd name="connsiteX9" fmla="*/ 166688 w 905835"/>
              <a:gd name="connsiteY9" fmla="*/ 607235 h 1003635"/>
              <a:gd name="connsiteX10" fmla="*/ 138113 w 905835"/>
              <a:gd name="connsiteY10" fmla="*/ 623903 h 1003635"/>
              <a:gd name="connsiteX11" fmla="*/ 83344 w 905835"/>
              <a:gd name="connsiteY11" fmla="*/ 633428 h 1003635"/>
              <a:gd name="connsiteX12" fmla="*/ 83344 w 905835"/>
              <a:gd name="connsiteY12" fmla="*/ 662003 h 1003635"/>
              <a:gd name="connsiteX13" fmla="*/ 126207 w 905835"/>
              <a:gd name="connsiteY13" fmla="*/ 733441 h 1003635"/>
              <a:gd name="connsiteX14" fmla="*/ 138113 w 905835"/>
              <a:gd name="connsiteY14" fmla="*/ 819165 h 1003635"/>
              <a:gd name="connsiteX15" fmla="*/ 169069 w 905835"/>
              <a:gd name="connsiteY15" fmla="*/ 819166 h 1003635"/>
              <a:gd name="connsiteX16" fmla="*/ 202407 w 905835"/>
              <a:gd name="connsiteY16" fmla="*/ 859647 h 1003635"/>
              <a:gd name="connsiteX17" fmla="*/ 228600 w 905835"/>
              <a:gd name="connsiteY17" fmla="*/ 869172 h 1003635"/>
              <a:gd name="connsiteX18" fmla="*/ 228600 w 905835"/>
              <a:gd name="connsiteY18" fmla="*/ 926322 h 1003635"/>
              <a:gd name="connsiteX19" fmla="*/ 257175 w 905835"/>
              <a:gd name="connsiteY19" fmla="*/ 985853 h 1003635"/>
              <a:gd name="connsiteX20" fmla="*/ 290513 w 905835"/>
              <a:gd name="connsiteY20" fmla="*/ 990616 h 1003635"/>
              <a:gd name="connsiteX21" fmla="*/ 357188 w 905835"/>
              <a:gd name="connsiteY21" fmla="*/ 1002522 h 1003635"/>
              <a:gd name="connsiteX22" fmla="*/ 366713 w 905835"/>
              <a:gd name="connsiteY22" fmla="*/ 959660 h 1003635"/>
              <a:gd name="connsiteX23" fmla="*/ 414338 w 905835"/>
              <a:gd name="connsiteY23" fmla="*/ 973947 h 1003635"/>
              <a:gd name="connsiteX24" fmla="*/ 454819 w 905835"/>
              <a:gd name="connsiteY24" fmla="*/ 957278 h 1003635"/>
              <a:gd name="connsiteX25" fmla="*/ 511969 w 905835"/>
              <a:gd name="connsiteY25" fmla="*/ 938228 h 1003635"/>
              <a:gd name="connsiteX26" fmla="*/ 535782 w 905835"/>
              <a:gd name="connsiteY26" fmla="*/ 957278 h 1003635"/>
              <a:gd name="connsiteX27" fmla="*/ 619125 w 905835"/>
              <a:gd name="connsiteY27" fmla="*/ 1002522 h 1003635"/>
              <a:gd name="connsiteX28" fmla="*/ 666750 w 905835"/>
              <a:gd name="connsiteY28" fmla="*/ 969185 h 1003635"/>
              <a:gd name="connsiteX29" fmla="*/ 671513 w 905835"/>
              <a:gd name="connsiteY29" fmla="*/ 942991 h 1003635"/>
              <a:gd name="connsiteX30" fmla="*/ 709613 w 905835"/>
              <a:gd name="connsiteY30" fmla="*/ 942991 h 1003635"/>
              <a:gd name="connsiteX31" fmla="*/ 721519 w 905835"/>
              <a:gd name="connsiteY31" fmla="*/ 983472 h 1003635"/>
              <a:gd name="connsiteX32" fmla="*/ 721519 w 905835"/>
              <a:gd name="connsiteY32" fmla="*/ 983472 h 1003635"/>
              <a:gd name="connsiteX33" fmla="*/ 742950 w 905835"/>
              <a:gd name="connsiteY33" fmla="*/ 945372 h 1003635"/>
              <a:gd name="connsiteX34" fmla="*/ 754857 w 905835"/>
              <a:gd name="connsiteY34" fmla="*/ 933466 h 1003635"/>
              <a:gd name="connsiteX35" fmla="*/ 759619 w 905835"/>
              <a:gd name="connsiteY35" fmla="*/ 904891 h 1003635"/>
              <a:gd name="connsiteX36" fmla="*/ 781050 w 905835"/>
              <a:gd name="connsiteY36" fmla="*/ 902510 h 1003635"/>
              <a:gd name="connsiteX37" fmla="*/ 781050 w 905835"/>
              <a:gd name="connsiteY37" fmla="*/ 902510 h 1003635"/>
              <a:gd name="connsiteX38" fmla="*/ 876300 w 905835"/>
              <a:gd name="connsiteY38" fmla="*/ 900128 h 1003635"/>
              <a:gd name="connsiteX39" fmla="*/ 869157 w 905835"/>
              <a:gd name="connsiteY39" fmla="*/ 881078 h 1003635"/>
              <a:gd name="connsiteX40" fmla="*/ 864394 w 905835"/>
              <a:gd name="connsiteY40" fmla="*/ 854885 h 1003635"/>
              <a:gd name="connsiteX41" fmla="*/ 869157 w 905835"/>
              <a:gd name="connsiteY41" fmla="*/ 847741 h 1003635"/>
              <a:gd name="connsiteX42" fmla="*/ 871538 w 905835"/>
              <a:gd name="connsiteY42" fmla="*/ 840597 h 1003635"/>
              <a:gd name="connsiteX43" fmla="*/ 864394 w 905835"/>
              <a:gd name="connsiteY43" fmla="*/ 826310 h 1003635"/>
              <a:gd name="connsiteX44" fmla="*/ 842963 w 905835"/>
              <a:gd name="connsiteY44" fmla="*/ 804878 h 1003635"/>
              <a:gd name="connsiteX45" fmla="*/ 835819 w 905835"/>
              <a:gd name="connsiteY45" fmla="*/ 797735 h 1003635"/>
              <a:gd name="connsiteX46" fmla="*/ 823913 w 905835"/>
              <a:gd name="connsiteY46" fmla="*/ 785828 h 1003635"/>
              <a:gd name="connsiteX47" fmla="*/ 809625 w 905835"/>
              <a:gd name="connsiteY47" fmla="*/ 781066 h 1003635"/>
              <a:gd name="connsiteX48" fmla="*/ 802482 w 905835"/>
              <a:gd name="connsiteY48" fmla="*/ 776303 h 1003635"/>
              <a:gd name="connsiteX49" fmla="*/ 816769 w 905835"/>
              <a:gd name="connsiteY49" fmla="*/ 733441 h 1003635"/>
              <a:gd name="connsiteX50" fmla="*/ 835819 w 905835"/>
              <a:gd name="connsiteY50" fmla="*/ 719153 h 1003635"/>
              <a:gd name="connsiteX51" fmla="*/ 823913 w 905835"/>
              <a:gd name="connsiteY51" fmla="*/ 654860 h 1003635"/>
              <a:gd name="connsiteX52" fmla="*/ 857250 w 905835"/>
              <a:gd name="connsiteY52" fmla="*/ 650097 h 1003635"/>
              <a:gd name="connsiteX53" fmla="*/ 854869 w 905835"/>
              <a:gd name="connsiteY53" fmla="*/ 554847 h 1003635"/>
              <a:gd name="connsiteX54" fmla="*/ 828675 w 905835"/>
              <a:gd name="connsiteY54" fmla="*/ 531035 h 1003635"/>
              <a:gd name="connsiteX55" fmla="*/ 847725 w 905835"/>
              <a:gd name="connsiteY55" fmla="*/ 502460 h 1003635"/>
              <a:gd name="connsiteX56" fmla="*/ 881063 w 905835"/>
              <a:gd name="connsiteY56" fmla="*/ 471503 h 1003635"/>
              <a:gd name="connsiteX57" fmla="*/ 882936 w 905835"/>
              <a:gd name="connsiteY57" fmla="*/ 482388 h 1003635"/>
              <a:gd name="connsiteX58" fmla="*/ 904875 w 905835"/>
              <a:gd name="connsiteY58" fmla="*/ 438166 h 1003635"/>
              <a:gd name="connsiteX59" fmla="*/ 895350 w 905835"/>
              <a:gd name="connsiteY59" fmla="*/ 392922 h 1003635"/>
              <a:gd name="connsiteX60" fmla="*/ 838200 w 905835"/>
              <a:gd name="connsiteY60" fmla="*/ 361966 h 1003635"/>
              <a:gd name="connsiteX61" fmla="*/ 833438 w 905835"/>
              <a:gd name="connsiteY61" fmla="*/ 307197 h 1003635"/>
              <a:gd name="connsiteX62" fmla="*/ 833438 w 905835"/>
              <a:gd name="connsiteY62" fmla="*/ 307197 h 1003635"/>
              <a:gd name="connsiteX63" fmla="*/ 838200 w 905835"/>
              <a:gd name="connsiteY63" fmla="*/ 266716 h 1003635"/>
              <a:gd name="connsiteX64" fmla="*/ 812007 w 905835"/>
              <a:gd name="connsiteY64" fmla="*/ 233378 h 1003635"/>
              <a:gd name="connsiteX65" fmla="*/ 828675 w 905835"/>
              <a:gd name="connsiteY65" fmla="*/ 216710 h 1003635"/>
              <a:gd name="connsiteX66" fmla="*/ 854869 w 905835"/>
              <a:gd name="connsiteY66" fmla="*/ 235760 h 1003635"/>
              <a:gd name="connsiteX67" fmla="*/ 866775 w 905835"/>
              <a:gd name="connsiteY67" fmla="*/ 204803 h 1003635"/>
              <a:gd name="connsiteX68" fmla="*/ 861829 w 905835"/>
              <a:gd name="connsiteY68" fmla="*/ 167968 h 1003635"/>
              <a:gd name="connsiteX69" fmla="*/ 826294 w 905835"/>
              <a:gd name="connsiteY69" fmla="*/ 123841 h 1003635"/>
              <a:gd name="connsiteX70" fmla="*/ 790575 w 905835"/>
              <a:gd name="connsiteY70" fmla="*/ 138128 h 1003635"/>
              <a:gd name="connsiteX71" fmla="*/ 785813 w 905835"/>
              <a:gd name="connsiteY71" fmla="*/ 64310 h 1003635"/>
              <a:gd name="connsiteX72" fmla="*/ 733425 w 905835"/>
              <a:gd name="connsiteY72" fmla="*/ 54785 h 1003635"/>
              <a:gd name="connsiteX73" fmla="*/ 731044 w 905835"/>
              <a:gd name="connsiteY73" fmla="*/ 23828 h 1003635"/>
              <a:gd name="connsiteX74" fmla="*/ 704850 w 905835"/>
              <a:gd name="connsiteY74" fmla="*/ 16 h 1003635"/>
              <a:gd name="connsiteX75" fmla="*/ 640557 w 905835"/>
              <a:gd name="connsiteY75" fmla="*/ 21447 h 1003635"/>
              <a:gd name="connsiteX76" fmla="*/ 604838 w 905835"/>
              <a:gd name="connsiteY76" fmla="*/ 90503 h 1003635"/>
              <a:gd name="connsiteX77" fmla="*/ 519113 w 905835"/>
              <a:gd name="connsiteY77" fmla="*/ 111935 h 1003635"/>
              <a:gd name="connsiteX78" fmla="*/ 423863 w 905835"/>
              <a:gd name="connsiteY78" fmla="*/ 88122 h 1003635"/>
              <a:gd name="connsiteX79" fmla="*/ 340519 w 905835"/>
              <a:gd name="connsiteY79" fmla="*/ 100028 h 1003635"/>
              <a:gd name="connsiteX80" fmla="*/ 326232 w 905835"/>
              <a:gd name="connsiteY80" fmla="*/ 114316 h 1003635"/>
              <a:gd name="connsiteX81" fmla="*/ 292894 w 905835"/>
              <a:gd name="connsiteY81" fmla="*/ 183372 h 1003635"/>
              <a:gd name="connsiteX82" fmla="*/ 273844 w 905835"/>
              <a:gd name="connsiteY82" fmla="*/ 269097 h 1003635"/>
              <a:gd name="connsiteX83" fmla="*/ 233363 w 905835"/>
              <a:gd name="connsiteY83" fmla="*/ 314341 h 1003635"/>
              <a:gd name="connsiteX84" fmla="*/ 190500 w 905835"/>
              <a:gd name="connsiteY84" fmla="*/ 331010 h 1003635"/>
              <a:gd name="connsiteX85" fmla="*/ 190500 w 905835"/>
              <a:gd name="connsiteY85" fmla="*/ 426260 h 1003635"/>
              <a:gd name="connsiteX86" fmla="*/ 150019 w 905835"/>
              <a:gd name="connsiteY86" fmla="*/ 473885 h 1003635"/>
              <a:gd name="connsiteX0" fmla="*/ 150019 w 905835"/>
              <a:gd name="connsiteY0" fmla="*/ 473885 h 1003635"/>
              <a:gd name="connsiteX1" fmla="*/ 100012 w 905835"/>
              <a:gd name="connsiteY1" fmla="*/ 445310 h 1003635"/>
              <a:gd name="connsiteX2" fmla="*/ 54769 w 905835"/>
              <a:gd name="connsiteY2" fmla="*/ 435785 h 1003635"/>
              <a:gd name="connsiteX3" fmla="*/ 45244 w 905835"/>
              <a:gd name="connsiteY3" fmla="*/ 457216 h 1003635"/>
              <a:gd name="connsiteX4" fmla="*/ 4763 w 905835"/>
              <a:gd name="connsiteY4" fmla="*/ 473885 h 1003635"/>
              <a:gd name="connsiteX5" fmla="*/ 0 w 905835"/>
              <a:gd name="connsiteY5" fmla="*/ 511985 h 1003635"/>
              <a:gd name="connsiteX6" fmla="*/ 50007 w 905835"/>
              <a:gd name="connsiteY6" fmla="*/ 585803 h 1003635"/>
              <a:gd name="connsiteX7" fmla="*/ 76200 w 905835"/>
              <a:gd name="connsiteY7" fmla="*/ 557228 h 1003635"/>
              <a:gd name="connsiteX8" fmla="*/ 159545 w 905835"/>
              <a:gd name="connsiteY8" fmla="*/ 566753 h 1003635"/>
              <a:gd name="connsiteX9" fmla="*/ 166688 w 905835"/>
              <a:gd name="connsiteY9" fmla="*/ 607235 h 1003635"/>
              <a:gd name="connsiteX10" fmla="*/ 138113 w 905835"/>
              <a:gd name="connsiteY10" fmla="*/ 623903 h 1003635"/>
              <a:gd name="connsiteX11" fmla="*/ 83344 w 905835"/>
              <a:gd name="connsiteY11" fmla="*/ 633428 h 1003635"/>
              <a:gd name="connsiteX12" fmla="*/ 83344 w 905835"/>
              <a:gd name="connsiteY12" fmla="*/ 662003 h 1003635"/>
              <a:gd name="connsiteX13" fmla="*/ 126207 w 905835"/>
              <a:gd name="connsiteY13" fmla="*/ 733441 h 1003635"/>
              <a:gd name="connsiteX14" fmla="*/ 138113 w 905835"/>
              <a:gd name="connsiteY14" fmla="*/ 819165 h 1003635"/>
              <a:gd name="connsiteX15" fmla="*/ 169069 w 905835"/>
              <a:gd name="connsiteY15" fmla="*/ 819166 h 1003635"/>
              <a:gd name="connsiteX16" fmla="*/ 202407 w 905835"/>
              <a:gd name="connsiteY16" fmla="*/ 859647 h 1003635"/>
              <a:gd name="connsiteX17" fmla="*/ 228600 w 905835"/>
              <a:gd name="connsiteY17" fmla="*/ 869172 h 1003635"/>
              <a:gd name="connsiteX18" fmla="*/ 228600 w 905835"/>
              <a:gd name="connsiteY18" fmla="*/ 926322 h 1003635"/>
              <a:gd name="connsiteX19" fmla="*/ 257175 w 905835"/>
              <a:gd name="connsiteY19" fmla="*/ 985853 h 1003635"/>
              <a:gd name="connsiteX20" fmla="*/ 290513 w 905835"/>
              <a:gd name="connsiteY20" fmla="*/ 990616 h 1003635"/>
              <a:gd name="connsiteX21" fmla="*/ 357188 w 905835"/>
              <a:gd name="connsiteY21" fmla="*/ 1002522 h 1003635"/>
              <a:gd name="connsiteX22" fmla="*/ 366713 w 905835"/>
              <a:gd name="connsiteY22" fmla="*/ 959660 h 1003635"/>
              <a:gd name="connsiteX23" fmla="*/ 414338 w 905835"/>
              <a:gd name="connsiteY23" fmla="*/ 973947 h 1003635"/>
              <a:gd name="connsiteX24" fmla="*/ 454819 w 905835"/>
              <a:gd name="connsiteY24" fmla="*/ 957278 h 1003635"/>
              <a:gd name="connsiteX25" fmla="*/ 511969 w 905835"/>
              <a:gd name="connsiteY25" fmla="*/ 938228 h 1003635"/>
              <a:gd name="connsiteX26" fmla="*/ 535782 w 905835"/>
              <a:gd name="connsiteY26" fmla="*/ 957278 h 1003635"/>
              <a:gd name="connsiteX27" fmla="*/ 619125 w 905835"/>
              <a:gd name="connsiteY27" fmla="*/ 1002522 h 1003635"/>
              <a:gd name="connsiteX28" fmla="*/ 666750 w 905835"/>
              <a:gd name="connsiteY28" fmla="*/ 969185 h 1003635"/>
              <a:gd name="connsiteX29" fmla="*/ 671513 w 905835"/>
              <a:gd name="connsiteY29" fmla="*/ 942991 h 1003635"/>
              <a:gd name="connsiteX30" fmla="*/ 709613 w 905835"/>
              <a:gd name="connsiteY30" fmla="*/ 942991 h 1003635"/>
              <a:gd name="connsiteX31" fmla="*/ 721519 w 905835"/>
              <a:gd name="connsiteY31" fmla="*/ 983472 h 1003635"/>
              <a:gd name="connsiteX32" fmla="*/ 721519 w 905835"/>
              <a:gd name="connsiteY32" fmla="*/ 983472 h 1003635"/>
              <a:gd name="connsiteX33" fmla="*/ 742950 w 905835"/>
              <a:gd name="connsiteY33" fmla="*/ 945372 h 1003635"/>
              <a:gd name="connsiteX34" fmla="*/ 754857 w 905835"/>
              <a:gd name="connsiteY34" fmla="*/ 933466 h 1003635"/>
              <a:gd name="connsiteX35" fmla="*/ 759619 w 905835"/>
              <a:gd name="connsiteY35" fmla="*/ 904891 h 1003635"/>
              <a:gd name="connsiteX36" fmla="*/ 781050 w 905835"/>
              <a:gd name="connsiteY36" fmla="*/ 902510 h 1003635"/>
              <a:gd name="connsiteX37" fmla="*/ 781050 w 905835"/>
              <a:gd name="connsiteY37" fmla="*/ 902510 h 1003635"/>
              <a:gd name="connsiteX38" fmla="*/ 876300 w 905835"/>
              <a:gd name="connsiteY38" fmla="*/ 900128 h 1003635"/>
              <a:gd name="connsiteX39" fmla="*/ 869157 w 905835"/>
              <a:gd name="connsiteY39" fmla="*/ 881078 h 1003635"/>
              <a:gd name="connsiteX40" fmla="*/ 864394 w 905835"/>
              <a:gd name="connsiteY40" fmla="*/ 854885 h 1003635"/>
              <a:gd name="connsiteX41" fmla="*/ 869157 w 905835"/>
              <a:gd name="connsiteY41" fmla="*/ 847741 h 1003635"/>
              <a:gd name="connsiteX42" fmla="*/ 871538 w 905835"/>
              <a:gd name="connsiteY42" fmla="*/ 840597 h 1003635"/>
              <a:gd name="connsiteX43" fmla="*/ 864394 w 905835"/>
              <a:gd name="connsiteY43" fmla="*/ 826310 h 1003635"/>
              <a:gd name="connsiteX44" fmla="*/ 842963 w 905835"/>
              <a:gd name="connsiteY44" fmla="*/ 804878 h 1003635"/>
              <a:gd name="connsiteX45" fmla="*/ 835819 w 905835"/>
              <a:gd name="connsiteY45" fmla="*/ 797735 h 1003635"/>
              <a:gd name="connsiteX46" fmla="*/ 823913 w 905835"/>
              <a:gd name="connsiteY46" fmla="*/ 785828 h 1003635"/>
              <a:gd name="connsiteX47" fmla="*/ 809625 w 905835"/>
              <a:gd name="connsiteY47" fmla="*/ 781066 h 1003635"/>
              <a:gd name="connsiteX48" fmla="*/ 802482 w 905835"/>
              <a:gd name="connsiteY48" fmla="*/ 776303 h 1003635"/>
              <a:gd name="connsiteX49" fmla="*/ 816769 w 905835"/>
              <a:gd name="connsiteY49" fmla="*/ 733441 h 1003635"/>
              <a:gd name="connsiteX50" fmla="*/ 835819 w 905835"/>
              <a:gd name="connsiteY50" fmla="*/ 719153 h 1003635"/>
              <a:gd name="connsiteX51" fmla="*/ 823913 w 905835"/>
              <a:gd name="connsiteY51" fmla="*/ 654860 h 1003635"/>
              <a:gd name="connsiteX52" fmla="*/ 857250 w 905835"/>
              <a:gd name="connsiteY52" fmla="*/ 650097 h 1003635"/>
              <a:gd name="connsiteX53" fmla="*/ 854869 w 905835"/>
              <a:gd name="connsiteY53" fmla="*/ 554847 h 1003635"/>
              <a:gd name="connsiteX54" fmla="*/ 828675 w 905835"/>
              <a:gd name="connsiteY54" fmla="*/ 531035 h 1003635"/>
              <a:gd name="connsiteX55" fmla="*/ 847725 w 905835"/>
              <a:gd name="connsiteY55" fmla="*/ 502460 h 1003635"/>
              <a:gd name="connsiteX56" fmla="*/ 881063 w 905835"/>
              <a:gd name="connsiteY56" fmla="*/ 471503 h 1003635"/>
              <a:gd name="connsiteX57" fmla="*/ 882936 w 905835"/>
              <a:gd name="connsiteY57" fmla="*/ 482388 h 1003635"/>
              <a:gd name="connsiteX58" fmla="*/ 904875 w 905835"/>
              <a:gd name="connsiteY58" fmla="*/ 438166 h 1003635"/>
              <a:gd name="connsiteX59" fmla="*/ 895350 w 905835"/>
              <a:gd name="connsiteY59" fmla="*/ 392922 h 1003635"/>
              <a:gd name="connsiteX60" fmla="*/ 838200 w 905835"/>
              <a:gd name="connsiteY60" fmla="*/ 361966 h 1003635"/>
              <a:gd name="connsiteX61" fmla="*/ 833438 w 905835"/>
              <a:gd name="connsiteY61" fmla="*/ 307197 h 1003635"/>
              <a:gd name="connsiteX62" fmla="*/ 833438 w 905835"/>
              <a:gd name="connsiteY62" fmla="*/ 307197 h 1003635"/>
              <a:gd name="connsiteX63" fmla="*/ 838200 w 905835"/>
              <a:gd name="connsiteY63" fmla="*/ 266716 h 1003635"/>
              <a:gd name="connsiteX64" fmla="*/ 812007 w 905835"/>
              <a:gd name="connsiteY64" fmla="*/ 233378 h 1003635"/>
              <a:gd name="connsiteX65" fmla="*/ 831689 w 905835"/>
              <a:gd name="connsiteY65" fmla="*/ 228765 h 1003635"/>
              <a:gd name="connsiteX66" fmla="*/ 854869 w 905835"/>
              <a:gd name="connsiteY66" fmla="*/ 235760 h 1003635"/>
              <a:gd name="connsiteX67" fmla="*/ 866775 w 905835"/>
              <a:gd name="connsiteY67" fmla="*/ 204803 h 1003635"/>
              <a:gd name="connsiteX68" fmla="*/ 861829 w 905835"/>
              <a:gd name="connsiteY68" fmla="*/ 167968 h 1003635"/>
              <a:gd name="connsiteX69" fmla="*/ 826294 w 905835"/>
              <a:gd name="connsiteY69" fmla="*/ 123841 h 1003635"/>
              <a:gd name="connsiteX70" fmla="*/ 790575 w 905835"/>
              <a:gd name="connsiteY70" fmla="*/ 138128 h 1003635"/>
              <a:gd name="connsiteX71" fmla="*/ 785813 w 905835"/>
              <a:gd name="connsiteY71" fmla="*/ 64310 h 1003635"/>
              <a:gd name="connsiteX72" fmla="*/ 733425 w 905835"/>
              <a:gd name="connsiteY72" fmla="*/ 54785 h 1003635"/>
              <a:gd name="connsiteX73" fmla="*/ 731044 w 905835"/>
              <a:gd name="connsiteY73" fmla="*/ 23828 h 1003635"/>
              <a:gd name="connsiteX74" fmla="*/ 704850 w 905835"/>
              <a:gd name="connsiteY74" fmla="*/ 16 h 1003635"/>
              <a:gd name="connsiteX75" fmla="*/ 640557 w 905835"/>
              <a:gd name="connsiteY75" fmla="*/ 21447 h 1003635"/>
              <a:gd name="connsiteX76" fmla="*/ 604838 w 905835"/>
              <a:gd name="connsiteY76" fmla="*/ 90503 h 1003635"/>
              <a:gd name="connsiteX77" fmla="*/ 519113 w 905835"/>
              <a:gd name="connsiteY77" fmla="*/ 111935 h 1003635"/>
              <a:gd name="connsiteX78" fmla="*/ 423863 w 905835"/>
              <a:gd name="connsiteY78" fmla="*/ 88122 h 1003635"/>
              <a:gd name="connsiteX79" fmla="*/ 340519 w 905835"/>
              <a:gd name="connsiteY79" fmla="*/ 100028 h 1003635"/>
              <a:gd name="connsiteX80" fmla="*/ 326232 w 905835"/>
              <a:gd name="connsiteY80" fmla="*/ 114316 h 1003635"/>
              <a:gd name="connsiteX81" fmla="*/ 292894 w 905835"/>
              <a:gd name="connsiteY81" fmla="*/ 183372 h 1003635"/>
              <a:gd name="connsiteX82" fmla="*/ 273844 w 905835"/>
              <a:gd name="connsiteY82" fmla="*/ 269097 h 1003635"/>
              <a:gd name="connsiteX83" fmla="*/ 233363 w 905835"/>
              <a:gd name="connsiteY83" fmla="*/ 314341 h 1003635"/>
              <a:gd name="connsiteX84" fmla="*/ 190500 w 905835"/>
              <a:gd name="connsiteY84" fmla="*/ 331010 h 1003635"/>
              <a:gd name="connsiteX85" fmla="*/ 190500 w 905835"/>
              <a:gd name="connsiteY85" fmla="*/ 426260 h 1003635"/>
              <a:gd name="connsiteX86" fmla="*/ 150019 w 905835"/>
              <a:gd name="connsiteY86" fmla="*/ 473885 h 1003635"/>
              <a:gd name="connsiteX0" fmla="*/ 150019 w 905835"/>
              <a:gd name="connsiteY0" fmla="*/ 473885 h 1003635"/>
              <a:gd name="connsiteX1" fmla="*/ 100012 w 905835"/>
              <a:gd name="connsiteY1" fmla="*/ 445310 h 1003635"/>
              <a:gd name="connsiteX2" fmla="*/ 54769 w 905835"/>
              <a:gd name="connsiteY2" fmla="*/ 435785 h 1003635"/>
              <a:gd name="connsiteX3" fmla="*/ 45244 w 905835"/>
              <a:gd name="connsiteY3" fmla="*/ 457216 h 1003635"/>
              <a:gd name="connsiteX4" fmla="*/ 4763 w 905835"/>
              <a:gd name="connsiteY4" fmla="*/ 473885 h 1003635"/>
              <a:gd name="connsiteX5" fmla="*/ 0 w 905835"/>
              <a:gd name="connsiteY5" fmla="*/ 511985 h 1003635"/>
              <a:gd name="connsiteX6" fmla="*/ 50007 w 905835"/>
              <a:gd name="connsiteY6" fmla="*/ 585803 h 1003635"/>
              <a:gd name="connsiteX7" fmla="*/ 76200 w 905835"/>
              <a:gd name="connsiteY7" fmla="*/ 557228 h 1003635"/>
              <a:gd name="connsiteX8" fmla="*/ 159545 w 905835"/>
              <a:gd name="connsiteY8" fmla="*/ 566753 h 1003635"/>
              <a:gd name="connsiteX9" fmla="*/ 166688 w 905835"/>
              <a:gd name="connsiteY9" fmla="*/ 607235 h 1003635"/>
              <a:gd name="connsiteX10" fmla="*/ 138113 w 905835"/>
              <a:gd name="connsiteY10" fmla="*/ 623903 h 1003635"/>
              <a:gd name="connsiteX11" fmla="*/ 83344 w 905835"/>
              <a:gd name="connsiteY11" fmla="*/ 633428 h 1003635"/>
              <a:gd name="connsiteX12" fmla="*/ 83344 w 905835"/>
              <a:gd name="connsiteY12" fmla="*/ 662003 h 1003635"/>
              <a:gd name="connsiteX13" fmla="*/ 126207 w 905835"/>
              <a:gd name="connsiteY13" fmla="*/ 733441 h 1003635"/>
              <a:gd name="connsiteX14" fmla="*/ 138113 w 905835"/>
              <a:gd name="connsiteY14" fmla="*/ 819165 h 1003635"/>
              <a:gd name="connsiteX15" fmla="*/ 169069 w 905835"/>
              <a:gd name="connsiteY15" fmla="*/ 819166 h 1003635"/>
              <a:gd name="connsiteX16" fmla="*/ 202407 w 905835"/>
              <a:gd name="connsiteY16" fmla="*/ 859647 h 1003635"/>
              <a:gd name="connsiteX17" fmla="*/ 228600 w 905835"/>
              <a:gd name="connsiteY17" fmla="*/ 869172 h 1003635"/>
              <a:gd name="connsiteX18" fmla="*/ 228600 w 905835"/>
              <a:gd name="connsiteY18" fmla="*/ 926322 h 1003635"/>
              <a:gd name="connsiteX19" fmla="*/ 257175 w 905835"/>
              <a:gd name="connsiteY19" fmla="*/ 985853 h 1003635"/>
              <a:gd name="connsiteX20" fmla="*/ 290513 w 905835"/>
              <a:gd name="connsiteY20" fmla="*/ 990616 h 1003635"/>
              <a:gd name="connsiteX21" fmla="*/ 357188 w 905835"/>
              <a:gd name="connsiteY21" fmla="*/ 1002522 h 1003635"/>
              <a:gd name="connsiteX22" fmla="*/ 366713 w 905835"/>
              <a:gd name="connsiteY22" fmla="*/ 959660 h 1003635"/>
              <a:gd name="connsiteX23" fmla="*/ 414338 w 905835"/>
              <a:gd name="connsiteY23" fmla="*/ 973947 h 1003635"/>
              <a:gd name="connsiteX24" fmla="*/ 454819 w 905835"/>
              <a:gd name="connsiteY24" fmla="*/ 957278 h 1003635"/>
              <a:gd name="connsiteX25" fmla="*/ 511969 w 905835"/>
              <a:gd name="connsiteY25" fmla="*/ 938228 h 1003635"/>
              <a:gd name="connsiteX26" fmla="*/ 535782 w 905835"/>
              <a:gd name="connsiteY26" fmla="*/ 957278 h 1003635"/>
              <a:gd name="connsiteX27" fmla="*/ 619125 w 905835"/>
              <a:gd name="connsiteY27" fmla="*/ 1002522 h 1003635"/>
              <a:gd name="connsiteX28" fmla="*/ 666750 w 905835"/>
              <a:gd name="connsiteY28" fmla="*/ 969185 h 1003635"/>
              <a:gd name="connsiteX29" fmla="*/ 671513 w 905835"/>
              <a:gd name="connsiteY29" fmla="*/ 942991 h 1003635"/>
              <a:gd name="connsiteX30" fmla="*/ 709613 w 905835"/>
              <a:gd name="connsiteY30" fmla="*/ 942991 h 1003635"/>
              <a:gd name="connsiteX31" fmla="*/ 721519 w 905835"/>
              <a:gd name="connsiteY31" fmla="*/ 983472 h 1003635"/>
              <a:gd name="connsiteX32" fmla="*/ 721519 w 905835"/>
              <a:gd name="connsiteY32" fmla="*/ 983472 h 1003635"/>
              <a:gd name="connsiteX33" fmla="*/ 742950 w 905835"/>
              <a:gd name="connsiteY33" fmla="*/ 945372 h 1003635"/>
              <a:gd name="connsiteX34" fmla="*/ 754857 w 905835"/>
              <a:gd name="connsiteY34" fmla="*/ 933466 h 1003635"/>
              <a:gd name="connsiteX35" fmla="*/ 759619 w 905835"/>
              <a:gd name="connsiteY35" fmla="*/ 904891 h 1003635"/>
              <a:gd name="connsiteX36" fmla="*/ 781050 w 905835"/>
              <a:gd name="connsiteY36" fmla="*/ 902510 h 1003635"/>
              <a:gd name="connsiteX37" fmla="*/ 781050 w 905835"/>
              <a:gd name="connsiteY37" fmla="*/ 902510 h 1003635"/>
              <a:gd name="connsiteX38" fmla="*/ 876300 w 905835"/>
              <a:gd name="connsiteY38" fmla="*/ 900128 h 1003635"/>
              <a:gd name="connsiteX39" fmla="*/ 869157 w 905835"/>
              <a:gd name="connsiteY39" fmla="*/ 881078 h 1003635"/>
              <a:gd name="connsiteX40" fmla="*/ 864394 w 905835"/>
              <a:gd name="connsiteY40" fmla="*/ 854885 h 1003635"/>
              <a:gd name="connsiteX41" fmla="*/ 869157 w 905835"/>
              <a:gd name="connsiteY41" fmla="*/ 847741 h 1003635"/>
              <a:gd name="connsiteX42" fmla="*/ 871538 w 905835"/>
              <a:gd name="connsiteY42" fmla="*/ 840597 h 1003635"/>
              <a:gd name="connsiteX43" fmla="*/ 864394 w 905835"/>
              <a:gd name="connsiteY43" fmla="*/ 826310 h 1003635"/>
              <a:gd name="connsiteX44" fmla="*/ 842963 w 905835"/>
              <a:gd name="connsiteY44" fmla="*/ 804878 h 1003635"/>
              <a:gd name="connsiteX45" fmla="*/ 835819 w 905835"/>
              <a:gd name="connsiteY45" fmla="*/ 797735 h 1003635"/>
              <a:gd name="connsiteX46" fmla="*/ 823913 w 905835"/>
              <a:gd name="connsiteY46" fmla="*/ 785828 h 1003635"/>
              <a:gd name="connsiteX47" fmla="*/ 809625 w 905835"/>
              <a:gd name="connsiteY47" fmla="*/ 781066 h 1003635"/>
              <a:gd name="connsiteX48" fmla="*/ 802482 w 905835"/>
              <a:gd name="connsiteY48" fmla="*/ 776303 h 1003635"/>
              <a:gd name="connsiteX49" fmla="*/ 816769 w 905835"/>
              <a:gd name="connsiteY49" fmla="*/ 733441 h 1003635"/>
              <a:gd name="connsiteX50" fmla="*/ 835819 w 905835"/>
              <a:gd name="connsiteY50" fmla="*/ 719153 h 1003635"/>
              <a:gd name="connsiteX51" fmla="*/ 823913 w 905835"/>
              <a:gd name="connsiteY51" fmla="*/ 654860 h 1003635"/>
              <a:gd name="connsiteX52" fmla="*/ 857250 w 905835"/>
              <a:gd name="connsiteY52" fmla="*/ 650097 h 1003635"/>
              <a:gd name="connsiteX53" fmla="*/ 854869 w 905835"/>
              <a:gd name="connsiteY53" fmla="*/ 554847 h 1003635"/>
              <a:gd name="connsiteX54" fmla="*/ 828675 w 905835"/>
              <a:gd name="connsiteY54" fmla="*/ 531035 h 1003635"/>
              <a:gd name="connsiteX55" fmla="*/ 847725 w 905835"/>
              <a:gd name="connsiteY55" fmla="*/ 502460 h 1003635"/>
              <a:gd name="connsiteX56" fmla="*/ 881063 w 905835"/>
              <a:gd name="connsiteY56" fmla="*/ 471503 h 1003635"/>
              <a:gd name="connsiteX57" fmla="*/ 882936 w 905835"/>
              <a:gd name="connsiteY57" fmla="*/ 482388 h 1003635"/>
              <a:gd name="connsiteX58" fmla="*/ 904875 w 905835"/>
              <a:gd name="connsiteY58" fmla="*/ 438166 h 1003635"/>
              <a:gd name="connsiteX59" fmla="*/ 895350 w 905835"/>
              <a:gd name="connsiteY59" fmla="*/ 392922 h 1003635"/>
              <a:gd name="connsiteX60" fmla="*/ 838200 w 905835"/>
              <a:gd name="connsiteY60" fmla="*/ 361966 h 1003635"/>
              <a:gd name="connsiteX61" fmla="*/ 833438 w 905835"/>
              <a:gd name="connsiteY61" fmla="*/ 307197 h 1003635"/>
              <a:gd name="connsiteX62" fmla="*/ 869605 w 905835"/>
              <a:gd name="connsiteY62" fmla="*/ 328294 h 1003635"/>
              <a:gd name="connsiteX63" fmla="*/ 838200 w 905835"/>
              <a:gd name="connsiteY63" fmla="*/ 266716 h 1003635"/>
              <a:gd name="connsiteX64" fmla="*/ 812007 w 905835"/>
              <a:gd name="connsiteY64" fmla="*/ 233378 h 1003635"/>
              <a:gd name="connsiteX65" fmla="*/ 831689 w 905835"/>
              <a:gd name="connsiteY65" fmla="*/ 228765 h 1003635"/>
              <a:gd name="connsiteX66" fmla="*/ 854869 w 905835"/>
              <a:gd name="connsiteY66" fmla="*/ 235760 h 1003635"/>
              <a:gd name="connsiteX67" fmla="*/ 866775 w 905835"/>
              <a:gd name="connsiteY67" fmla="*/ 204803 h 1003635"/>
              <a:gd name="connsiteX68" fmla="*/ 861829 w 905835"/>
              <a:gd name="connsiteY68" fmla="*/ 167968 h 1003635"/>
              <a:gd name="connsiteX69" fmla="*/ 826294 w 905835"/>
              <a:gd name="connsiteY69" fmla="*/ 123841 h 1003635"/>
              <a:gd name="connsiteX70" fmla="*/ 790575 w 905835"/>
              <a:gd name="connsiteY70" fmla="*/ 138128 h 1003635"/>
              <a:gd name="connsiteX71" fmla="*/ 785813 w 905835"/>
              <a:gd name="connsiteY71" fmla="*/ 64310 h 1003635"/>
              <a:gd name="connsiteX72" fmla="*/ 733425 w 905835"/>
              <a:gd name="connsiteY72" fmla="*/ 54785 h 1003635"/>
              <a:gd name="connsiteX73" fmla="*/ 731044 w 905835"/>
              <a:gd name="connsiteY73" fmla="*/ 23828 h 1003635"/>
              <a:gd name="connsiteX74" fmla="*/ 704850 w 905835"/>
              <a:gd name="connsiteY74" fmla="*/ 16 h 1003635"/>
              <a:gd name="connsiteX75" fmla="*/ 640557 w 905835"/>
              <a:gd name="connsiteY75" fmla="*/ 21447 h 1003635"/>
              <a:gd name="connsiteX76" fmla="*/ 604838 w 905835"/>
              <a:gd name="connsiteY76" fmla="*/ 90503 h 1003635"/>
              <a:gd name="connsiteX77" fmla="*/ 519113 w 905835"/>
              <a:gd name="connsiteY77" fmla="*/ 111935 h 1003635"/>
              <a:gd name="connsiteX78" fmla="*/ 423863 w 905835"/>
              <a:gd name="connsiteY78" fmla="*/ 88122 h 1003635"/>
              <a:gd name="connsiteX79" fmla="*/ 340519 w 905835"/>
              <a:gd name="connsiteY79" fmla="*/ 100028 h 1003635"/>
              <a:gd name="connsiteX80" fmla="*/ 326232 w 905835"/>
              <a:gd name="connsiteY80" fmla="*/ 114316 h 1003635"/>
              <a:gd name="connsiteX81" fmla="*/ 292894 w 905835"/>
              <a:gd name="connsiteY81" fmla="*/ 183372 h 1003635"/>
              <a:gd name="connsiteX82" fmla="*/ 273844 w 905835"/>
              <a:gd name="connsiteY82" fmla="*/ 269097 h 1003635"/>
              <a:gd name="connsiteX83" fmla="*/ 233363 w 905835"/>
              <a:gd name="connsiteY83" fmla="*/ 314341 h 1003635"/>
              <a:gd name="connsiteX84" fmla="*/ 190500 w 905835"/>
              <a:gd name="connsiteY84" fmla="*/ 331010 h 1003635"/>
              <a:gd name="connsiteX85" fmla="*/ 190500 w 905835"/>
              <a:gd name="connsiteY85" fmla="*/ 426260 h 1003635"/>
              <a:gd name="connsiteX86" fmla="*/ 150019 w 905835"/>
              <a:gd name="connsiteY86" fmla="*/ 473885 h 1003635"/>
              <a:gd name="connsiteX0" fmla="*/ 150019 w 905835"/>
              <a:gd name="connsiteY0" fmla="*/ 473885 h 1003635"/>
              <a:gd name="connsiteX1" fmla="*/ 100012 w 905835"/>
              <a:gd name="connsiteY1" fmla="*/ 445310 h 1003635"/>
              <a:gd name="connsiteX2" fmla="*/ 54769 w 905835"/>
              <a:gd name="connsiteY2" fmla="*/ 435785 h 1003635"/>
              <a:gd name="connsiteX3" fmla="*/ 45244 w 905835"/>
              <a:gd name="connsiteY3" fmla="*/ 457216 h 1003635"/>
              <a:gd name="connsiteX4" fmla="*/ 4763 w 905835"/>
              <a:gd name="connsiteY4" fmla="*/ 473885 h 1003635"/>
              <a:gd name="connsiteX5" fmla="*/ 0 w 905835"/>
              <a:gd name="connsiteY5" fmla="*/ 511985 h 1003635"/>
              <a:gd name="connsiteX6" fmla="*/ 50007 w 905835"/>
              <a:gd name="connsiteY6" fmla="*/ 585803 h 1003635"/>
              <a:gd name="connsiteX7" fmla="*/ 76200 w 905835"/>
              <a:gd name="connsiteY7" fmla="*/ 557228 h 1003635"/>
              <a:gd name="connsiteX8" fmla="*/ 159545 w 905835"/>
              <a:gd name="connsiteY8" fmla="*/ 566753 h 1003635"/>
              <a:gd name="connsiteX9" fmla="*/ 166688 w 905835"/>
              <a:gd name="connsiteY9" fmla="*/ 607235 h 1003635"/>
              <a:gd name="connsiteX10" fmla="*/ 138113 w 905835"/>
              <a:gd name="connsiteY10" fmla="*/ 623903 h 1003635"/>
              <a:gd name="connsiteX11" fmla="*/ 83344 w 905835"/>
              <a:gd name="connsiteY11" fmla="*/ 633428 h 1003635"/>
              <a:gd name="connsiteX12" fmla="*/ 83344 w 905835"/>
              <a:gd name="connsiteY12" fmla="*/ 662003 h 1003635"/>
              <a:gd name="connsiteX13" fmla="*/ 126207 w 905835"/>
              <a:gd name="connsiteY13" fmla="*/ 733441 h 1003635"/>
              <a:gd name="connsiteX14" fmla="*/ 138113 w 905835"/>
              <a:gd name="connsiteY14" fmla="*/ 819165 h 1003635"/>
              <a:gd name="connsiteX15" fmla="*/ 169069 w 905835"/>
              <a:gd name="connsiteY15" fmla="*/ 819166 h 1003635"/>
              <a:gd name="connsiteX16" fmla="*/ 202407 w 905835"/>
              <a:gd name="connsiteY16" fmla="*/ 859647 h 1003635"/>
              <a:gd name="connsiteX17" fmla="*/ 228600 w 905835"/>
              <a:gd name="connsiteY17" fmla="*/ 869172 h 1003635"/>
              <a:gd name="connsiteX18" fmla="*/ 228600 w 905835"/>
              <a:gd name="connsiteY18" fmla="*/ 926322 h 1003635"/>
              <a:gd name="connsiteX19" fmla="*/ 257175 w 905835"/>
              <a:gd name="connsiteY19" fmla="*/ 985853 h 1003635"/>
              <a:gd name="connsiteX20" fmla="*/ 290513 w 905835"/>
              <a:gd name="connsiteY20" fmla="*/ 990616 h 1003635"/>
              <a:gd name="connsiteX21" fmla="*/ 357188 w 905835"/>
              <a:gd name="connsiteY21" fmla="*/ 1002522 h 1003635"/>
              <a:gd name="connsiteX22" fmla="*/ 366713 w 905835"/>
              <a:gd name="connsiteY22" fmla="*/ 959660 h 1003635"/>
              <a:gd name="connsiteX23" fmla="*/ 414338 w 905835"/>
              <a:gd name="connsiteY23" fmla="*/ 973947 h 1003635"/>
              <a:gd name="connsiteX24" fmla="*/ 454819 w 905835"/>
              <a:gd name="connsiteY24" fmla="*/ 957278 h 1003635"/>
              <a:gd name="connsiteX25" fmla="*/ 511969 w 905835"/>
              <a:gd name="connsiteY25" fmla="*/ 938228 h 1003635"/>
              <a:gd name="connsiteX26" fmla="*/ 535782 w 905835"/>
              <a:gd name="connsiteY26" fmla="*/ 957278 h 1003635"/>
              <a:gd name="connsiteX27" fmla="*/ 619125 w 905835"/>
              <a:gd name="connsiteY27" fmla="*/ 1002522 h 1003635"/>
              <a:gd name="connsiteX28" fmla="*/ 666750 w 905835"/>
              <a:gd name="connsiteY28" fmla="*/ 969185 h 1003635"/>
              <a:gd name="connsiteX29" fmla="*/ 671513 w 905835"/>
              <a:gd name="connsiteY29" fmla="*/ 942991 h 1003635"/>
              <a:gd name="connsiteX30" fmla="*/ 709613 w 905835"/>
              <a:gd name="connsiteY30" fmla="*/ 942991 h 1003635"/>
              <a:gd name="connsiteX31" fmla="*/ 721519 w 905835"/>
              <a:gd name="connsiteY31" fmla="*/ 983472 h 1003635"/>
              <a:gd name="connsiteX32" fmla="*/ 721519 w 905835"/>
              <a:gd name="connsiteY32" fmla="*/ 983472 h 1003635"/>
              <a:gd name="connsiteX33" fmla="*/ 742950 w 905835"/>
              <a:gd name="connsiteY33" fmla="*/ 945372 h 1003635"/>
              <a:gd name="connsiteX34" fmla="*/ 754857 w 905835"/>
              <a:gd name="connsiteY34" fmla="*/ 933466 h 1003635"/>
              <a:gd name="connsiteX35" fmla="*/ 759619 w 905835"/>
              <a:gd name="connsiteY35" fmla="*/ 904891 h 1003635"/>
              <a:gd name="connsiteX36" fmla="*/ 781050 w 905835"/>
              <a:gd name="connsiteY36" fmla="*/ 902510 h 1003635"/>
              <a:gd name="connsiteX37" fmla="*/ 781050 w 905835"/>
              <a:gd name="connsiteY37" fmla="*/ 902510 h 1003635"/>
              <a:gd name="connsiteX38" fmla="*/ 876300 w 905835"/>
              <a:gd name="connsiteY38" fmla="*/ 900128 h 1003635"/>
              <a:gd name="connsiteX39" fmla="*/ 869157 w 905835"/>
              <a:gd name="connsiteY39" fmla="*/ 881078 h 1003635"/>
              <a:gd name="connsiteX40" fmla="*/ 864394 w 905835"/>
              <a:gd name="connsiteY40" fmla="*/ 854885 h 1003635"/>
              <a:gd name="connsiteX41" fmla="*/ 869157 w 905835"/>
              <a:gd name="connsiteY41" fmla="*/ 847741 h 1003635"/>
              <a:gd name="connsiteX42" fmla="*/ 871538 w 905835"/>
              <a:gd name="connsiteY42" fmla="*/ 840597 h 1003635"/>
              <a:gd name="connsiteX43" fmla="*/ 864394 w 905835"/>
              <a:gd name="connsiteY43" fmla="*/ 826310 h 1003635"/>
              <a:gd name="connsiteX44" fmla="*/ 842963 w 905835"/>
              <a:gd name="connsiteY44" fmla="*/ 804878 h 1003635"/>
              <a:gd name="connsiteX45" fmla="*/ 835819 w 905835"/>
              <a:gd name="connsiteY45" fmla="*/ 797735 h 1003635"/>
              <a:gd name="connsiteX46" fmla="*/ 823913 w 905835"/>
              <a:gd name="connsiteY46" fmla="*/ 785828 h 1003635"/>
              <a:gd name="connsiteX47" fmla="*/ 809625 w 905835"/>
              <a:gd name="connsiteY47" fmla="*/ 781066 h 1003635"/>
              <a:gd name="connsiteX48" fmla="*/ 802482 w 905835"/>
              <a:gd name="connsiteY48" fmla="*/ 776303 h 1003635"/>
              <a:gd name="connsiteX49" fmla="*/ 816769 w 905835"/>
              <a:gd name="connsiteY49" fmla="*/ 733441 h 1003635"/>
              <a:gd name="connsiteX50" fmla="*/ 835819 w 905835"/>
              <a:gd name="connsiteY50" fmla="*/ 719153 h 1003635"/>
              <a:gd name="connsiteX51" fmla="*/ 823913 w 905835"/>
              <a:gd name="connsiteY51" fmla="*/ 654860 h 1003635"/>
              <a:gd name="connsiteX52" fmla="*/ 857250 w 905835"/>
              <a:gd name="connsiteY52" fmla="*/ 650097 h 1003635"/>
              <a:gd name="connsiteX53" fmla="*/ 854869 w 905835"/>
              <a:gd name="connsiteY53" fmla="*/ 554847 h 1003635"/>
              <a:gd name="connsiteX54" fmla="*/ 828675 w 905835"/>
              <a:gd name="connsiteY54" fmla="*/ 531035 h 1003635"/>
              <a:gd name="connsiteX55" fmla="*/ 847725 w 905835"/>
              <a:gd name="connsiteY55" fmla="*/ 502460 h 1003635"/>
              <a:gd name="connsiteX56" fmla="*/ 881063 w 905835"/>
              <a:gd name="connsiteY56" fmla="*/ 471503 h 1003635"/>
              <a:gd name="connsiteX57" fmla="*/ 882936 w 905835"/>
              <a:gd name="connsiteY57" fmla="*/ 482388 h 1003635"/>
              <a:gd name="connsiteX58" fmla="*/ 904875 w 905835"/>
              <a:gd name="connsiteY58" fmla="*/ 438166 h 1003635"/>
              <a:gd name="connsiteX59" fmla="*/ 895350 w 905835"/>
              <a:gd name="connsiteY59" fmla="*/ 392922 h 1003635"/>
              <a:gd name="connsiteX60" fmla="*/ 838200 w 905835"/>
              <a:gd name="connsiteY60" fmla="*/ 361966 h 1003635"/>
              <a:gd name="connsiteX61" fmla="*/ 848508 w 905835"/>
              <a:gd name="connsiteY61" fmla="*/ 340351 h 1003635"/>
              <a:gd name="connsiteX62" fmla="*/ 869605 w 905835"/>
              <a:gd name="connsiteY62" fmla="*/ 328294 h 1003635"/>
              <a:gd name="connsiteX63" fmla="*/ 838200 w 905835"/>
              <a:gd name="connsiteY63" fmla="*/ 266716 h 1003635"/>
              <a:gd name="connsiteX64" fmla="*/ 812007 w 905835"/>
              <a:gd name="connsiteY64" fmla="*/ 233378 h 1003635"/>
              <a:gd name="connsiteX65" fmla="*/ 831689 w 905835"/>
              <a:gd name="connsiteY65" fmla="*/ 228765 h 1003635"/>
              <a:gd name="connsiteX66" fmla="*/ 854869 w 905835"/>
              <a:gd name="connsiteY66" fmla="*/ 235760 h 1003635"/>
              <a:gd name="connsiteX67" fmla="*/ 866775 w 905835"/>
              <a:gd name="connsiteY67" fmla="*/ 204803 h 1003635"/>
              <a:gd name="connsiteX68" fmla="*/ 861829 w 905835"/>
              <a:gd name="connsiteY68" fmla="*/ 167968 h 1003635"/>
              <a:gd name="connsiteX69" fmla="*/ 826294 w 905835"/>
              <a:gd name="connsiteY69" fmla="*/ 123841 h 1003635"/>
              <a:gd name="connsiteX70" fmla="*/ 790575 w 905835"/>
              <a:gd name="connsiteY70" fmla="*/ 138128 h 1003635"/>
              <a:gd name="connsiteX71" fmla="*/ 785813 w 905835"/>
              <a:gd name="connsiteY71" fmla="*/ 64310 h 1003635"/>
              <a:gd name="connsiteX72" fmla="*/ 733425 w 905835"/>
              <a:gd name="connsiteY72" fmla="*/ 54785 h 1003635"/>
              <a:gd name="connsiteX73" fmla="*/ 731044 w 905835"/>
              <a:gd name="connsiteY73" fmla="*/ 23828 h 1003635"/>
              <a:gd name="connsiteX74" fmla="*/ 704850 w 905835"/>
              <a:gd name="connsiteY74" fmla="*/ 16 h 1003635"/>
              <a:gd name="connsiteX75" fmla="*/ 640557 w 905835"/>
              <a:gd name="connsiteY75" fmla="*/ 21447 h 1003635"/>
              <a:gd name="connsiteX76" fmla="*/ 604838 w 905835"/>
              <a:gd name="connsiteY76" fmla="*/ 90503 h 1003635"/>
              <a:gd name="connsiteX77" fmla="*/ 519113 w 905835"/>
              <a:gd name="connsiteY77" fmla="*/ 111935 h 1003635"/>
              <a:gd name="connsiteX78" fmla="*/ 423863 w 905835"/>
              <a:gd name="connsiteY78" fmla="*/ 88122 h 1003635"/>
              <a:gd name="connsiteX79" fmla="*/ 340519 w 905835"/>
              <a:gd name="connsiteY79" fmla="*/ 100028 h 1003635"/>
              <a:gd name="connsiteX80" fmla="*/ 326232 w 905835"/>
              <a:gd name="connsiteY80" fmla="*/ 114316 h 1003635"/>
              <a:gd name="connsiteX81" fmla="*/ 292894 w 905835"/>
              <a:gd name="connsiteY81" fmla="*/ 183372 h 1003635"/>
              <a:gd name="connsiteX82" fmla="*/ 273844 w 905835"/>
              <a:gd name="connsiteY82" fmla="*/ 269097 h 1003635"/>
              <a:gd name="connsiteX83" fmla="*/ 233363 w 905835"/>
              <a:gd name="connsiteY83" fmla="*/ 314341 h 1003635"/>
              <a:gd name="connsiteX84" fmla="*/ 190500 w 905835"/>
              <a:gd name="connsiteY84" fmla="*/ 331010 h 1003635"/>
              <a:gd name="connsiteX85" fmla="*/ 190500 w 905835"/>
              <a:gd name="connsiteY85" fmla="*/ 426260 h 1003635"/>
              <a:gd name="connsiteX86" fmla="*/ 150019 w 905835"/>
              <a:gd name="connsiteY86" fmla="*/ 473885 h 1003635"/>
              <a:gd name="connsiteX0" fmla="*/ 150019 w 905835"/>
              <a:gd name="connsiteY0" fmla="*/ 473885 h 1003635"/>
              <a:gd name="connsiteX1" fmla="*/ 100012 w 905835"/>
              <a:gd name="connsiteY1" fmla="*/ 445310 h 1003635"/>
              <a:gd name="connsiteX2" fmla="*/ 54769 w 905835"/>
              <a:gd name="connsiteY2" fmla="*/ 435785 h 1003635"/>
              <a:gd name="connsiteX3" fmla="*/ 45244 w 905835"/>
              <a:gd name="connsiteY3" fmla="*/ 457216 h 1003635"/>
              <a:gd name="connsiteX4" fmla="*/ 4763 w 905835"/>
              <a:gd name="connsiteY4" fmla="*/ 473885 h 1003635"/>
              <a:gd name="connsiteX5" fmla="*/ 0 w 905835"/>
              <a:gd name="connsiteY5" fmla="*/ 511985 h 1003635"/>
              <a:gd name="connsiteX6" fmla="*/ 50007 w 905835"/>
              <a:gd name="connsiteY6" fmla="*/ 585803 h 1003635"/>
              <a:gd name="connsiteX7" fmla="*/ 76200 w 905835"/>
              <a:gd name="connsiteY7" fmla="*/ 557228 h 1003635"/>
              <a:gd name="connsiteX8" fmla="*/ 159545 w 905835"/>
              <a:gd name="connsiteY8" fmla="*/ 566753 h 1003635"/>
              <a:gd name="connsiteX9" fmla="*/ 166688 w 905835"/>
              <a:gd name="connsiteY9" fmla="*/ 607235 h 1003635"/>
              <a:gd name="connsiteX10" fmla="*/ 138113 w 905835"/>
              <a:gd name="connsiteY10" fmla="*/ 623903 h 1003635"/>
              <a:gd name="connsiteX11" fmla="*/ 83344 w 905835"/>
              <a:gd name="connsiteY11" fmla="*/ 633428 h 1003635"/>
              <a:gd name="connsiteX12" fmla="*/ 83344 w 905835"/>
              <a:gd name="connsiteY12" fmla="*/ 662003 h 1003635"/>
              <a:gd name="connsiteX13" fmla="*/ 126207 w 905835"/>
              <a:gd name="connsiteY13" fmla="*/ 733441 h 1003635"/>
              <a:gd name="connsiteX14" fmla="*/ 138113 w 905835"/>
              <a:gd name="connsiteY14" fmla="*/ 819165 h 1003635"/>
              <a:gd name="connsiteX15" fmla="*/ 169069 w 905835"/>
              <a:gd name="connsiteY15" fmla="*/ 819166 h 1003635"/>
              <a:gd name="connsiteX16" fmla="*/ 202407 w 905835"/>
              <a:gd name="connsiteY16" fmla="*/ 859647 h 1003635"/>
              <a:gd name="connsiteX17" fmla="*/ 228600 w 905835"/>
              <a:gd name="connsiteY17" fmla="*/ 869172 h 1003635"/>
              <a:gd name="connsiteX18" fmla="*/ 228600 w 905835"/>
              <a:gd name="connsiteY18" fmla="*/ 926322 h 1003635"/>
              <a:gd name="connsiteX19" fmla="*/ 257175 w 905835"/>
              <a:gd name="connsiteY19" fmla="*/ 985853 h 1003635"/>
              <a:gd name="connsiteX20" fmla="*/ 290513 w 905835"/>
              <a:gd name="connsiteY20" fmla="*/ 990616 h 1003635"/>
              <a:gd name="connsiteX21" fmla="*/ 357188 w 905835"/>
              <a:gd name="connsiteY21" fmla="*/ 1002522 h 1003635"/>
              <a:gd name="connsiteX22" fmla="*/ 366713 w 905835"/>
              <a:gd name="connsiteY22" fmla="*/ 959660 h 1003635"/>
              <a:gd name="connsiteX23" fmla="*/ 414338 w 905835"/>
              <a:gd name="connsiteY23" fmla="*/ 973947 h 1003635"/>
              <a:gd name="connsiteX24" fmla="*/ 454819 w 905835"/>
              <a:gd name="connsiteY24" fmla="*/ 957278 h 1003635"/>
              <a:gd name="connsiteX25" fmla="*/ 511969 w 905835"/>
              <a:gd name="connsiteY25" fmla="*/ 938228 h 1003635"/>
              <a:gd name="connsiteX26" fmla="*/ 535782 w 905835"/>
              <a:gd name="connsiteY26" fmla="*/ 957278 h 1003635"/>
              <a:gd name="connsiteX27" fmla="*/ 619125 w 905835"/>
              <a:gd name="connsiteY27" fmla="*/ 1002522 h 1003635"/>
              <a:gd name="connsiteX28" fmla="*/ 666750 w 905835"/>
              <a:gd name="connsiteY28" fmla="*/ 969185 h 1003635"/>
              <a:gd name="connsiteX29" fmla="*/ 671513 w 905835"/>
              <a:gd name="connsiteY29" fmla="*/ 942991 h 1003635"/>
              <a:gd name="connsiteX30" fmla="*/ 709613 w 905835"/>
              <a:gd name="connsiteY30" fmla="*/ 942991 h 1003635"/>
              <a:gd name="connsiteX31" fmla="*/ 721519 w 905835"/>
              <a:gd name="connsiteY31" fmla="*/ 983472 h 1003635"/>
              <a:gd name="connsiteX32" fmla="*/ 721519 w 905835"/>
              <a:gd name="connsiteY32" fmla="*/ 983472 h 1003635"/>
              <a:gd name="connsiteX33" fmla="*/ 742950 w 905835"/>
              <a:gd name="connsiteY33" fmla="*/ 945372 h 1003635"/>
              <a:gd name="connsiteX34" fmla="*/ 754857 w 905835"/>
              <a:gd name="connsiteY34" fmla="*/ 933466 h 1003635"/>
              <a:gd name="connsiteX35" fmla="*/ 759619 w 905835"/>
              <a:gd name="connsiteY35" fmla="*/ 904891 h 1003635"/>
              <a:gd name="connsiteX36" fmla="*/ 781050 w 905835"/>
              <a:gd name="connsiteY36" fmla="*/ 902510 h 1003635"/>
              <a:gd name="connsiteX37" fmla="*/ 781050 w 905835"/>
              <a:gd name="connsiteY37" fmla="*/ 902510 h 1003635"/>
              <a:gd name="connsiteX38" fmla="*/ 876300 w 905835"/>
              <a:gd name="connsiteY38" fmla="*/ 900128 h 1003635"/>
              <a:gd name="connsiteX39" fmla="*/ 869157 w 905835"/>
              <a:gd name="connsiteY39" fmla="*/ 881078 h 1003635"/>
              <a:gd name="connsiteX40" fmla="*/ 864394 w 905835"/>
              <a:gd name="connsiteY40" fmla="*/ 854885 h 1003635"/>
              <a:gd name="connsiteX41" fmla="*/ 869157 w 905835"/>
              <a:gd name="connsiteY41" fmla="*/ 847741 h 1003635"/>
              <a:gd name="connsiteX42" fmla="*/ 871538 w 905835"/>
              <a:gd name="connsiteY42" fmla="*/ 840597 h 1003635"/>
              <a:gd name="connsiteX43" fmla="*/ 864394 w 905835"/>
              <a:gd name="connsiteY43" fmla="*/ 826310 h 1003635"/>
              <a:gd name="connsiteX44" fmla="*/ 842963 w 905835"/>
              <a:gd name="connsiteY44" fmla="*/ 804878 h 1003635"/>
              <a:gd name="connsiteX45" fmla="*/ 835819 w 905835"/>
              <a:gd name="connsiteY45" fmla="*/ 797735 h 1003635"/>
              <a:gd name="connsiteX46" fmla="*/ 823913 w 905835"/>
              <a:gd name="connsiteY46" fmla="*/ 785828 h 1003635"/>
              <a:gd name="connsiteX47" fmla="*/ 809625 w 905835"/>
              <a:gd name="connsiteY47" fmla="*/ 781066 h 1003635"/>
              <a:gd name="connsiteX48" fmla="*/ 802482 w 905835"/>
              <a:gd name="connsiteY48" fmla="*/ 776303 h 1003635"/>
              <a:gd name="connsiteX49" fmla="*/ 816769 w 905835"/>
              <a:gd name="connsiteY49" fmla="*/ 733441 h 1003635"/>
              <a:gd name="connsiteX50" fmla="*/ 835819 w 905835"/>
              <a:gd name="connsiteY50" fmla="*/ 719153 h 1003635"/>
              <a:gd name="connsiteX51" fmla="*/ 823913 w 905835"/>
              <a:gd name="connsiteY51" fmla="*/ 654860 h 1003635"/>
              <a:gd name="connsiteX52" fmla="*/ 857250 w 905835"/>
              <a:gd name="connsiteY52" fmla="*/ 650097 h 1003635"/>
              <a:gd name="connsiteX53" fmla="*/ 854869 w 905835"/>
              <a:gd name="connsiteY53" fmla="*/ 554847 h 1003635"/>
              <a:gd name="connsiteX54" fmla="*/ 828675 w 905835"/>
              <a:gd name="connsiteY54" fmla="*/ 531035 h 1003635"/>
              <a:gd name="connsiteX55" fmla="*/ 847725 w 905835"/>
              <a:gd name="connsiteY55" fmla="*/ 502460 h 1003635"/>
              <a:gd name="connsiteX56" fmla="*/ 881063 w 905835"/>
              <a:gd name="connsiteY56" fmla="*/ 471503 h 1003635"/>
              <a:gd name="connsiteX57" fmla="*/ 882936 w 905835"/>
              <a:gd name="connsiteY57" fmla="*/ 482388 h 1003635"/>
              <a:gd name="connsiteX58" fmla="*/ 904875 w 905835"/>
              <a:gd name="connsiteY58" fmla="*/ 438166 h 1003635"/>
              <a:gd name="connsiteX59" fmla="*/ 895350 w 905835"/>
              <a:gd name="connsiteY59" fmla="*/ 392922 h 1003635"/>
              <a:gd name="connsiteX60" fmla="*/ 838200 w 905835"/>
              <a:gd name="connsiteY60" fmla="*/ 361966 h 1003635"/>
              <a:gd name="connsiteX61" fmla="*/ 848508 w 905835"/>
              <a:gd name="connsiteY61" fmla="*/ 340351 h 1003635"/>
              <a:gd name="connsiteX62" fmla="*/ 869605 w 905835"/>
              <a:gd name="connsiteY62" fmla="*/ 307197 h 1003635"/>
              <a:gd name="connsiteX63" fmla="*/ 838200 w 905835"/>
              <a:gd name="connsiteY63" fmla="*/ 266716 h 1003635"/>
              <a:gd name="connsiteX64" fmla="*/ 812007 w 905835"/>
              <a:gd name="connsiteY64" fmla="*/ 233378 h 1003635"/>
              <a:gd name="connsiteX65" fmla="*/ 831689 w 905835"/>
              <a:gd name="connsiteY65" fmla="*/ 228765 h 1003635"/>
              <a:gd name="connsiteX66" fmla="*/ 854869 w 905835"/>
              <a:gd name="connsiteY66" fmla="*/ 235760 h 1003635"/>
              <a:gd name="connsiteX67" fmla="*/ 866775 w 905835"/>
              <a:gd name="connsiteY67" fmla="*/ 204803 h 1003635"/>
              <a:gd name="connsiteX68" fmla="*/ 861829 w 905835"/>
              <a:gd name="connsiteY68" fmla="*/ 167968 h 1003635"/>
              <a:gd name="connsiteX69" fmla="*/ 826294 w 905835"/>
              <a:gd name="connsiteY69" fmla="*/ 123841 h 1003635"/>
              <a:gd name="connsiteX70" fmla="*/ 790575 w 905835"/>
              <a:gd name="connsiteY70" fmla="*/ 138128 h 1003635"/>
              <a:gd name="connsiteX71" fmla="*/ 785813 w 905835"/>
              <a:gd name="connsiteY71" fmla="*/ 64310 h 1003635"/>
              <a:gd name="connsiteX72" fmla="*/ 733425 w 905835"/>
              <a:gd name="connsiteY72" fmla="*/ 54785 h 1003635"/>
              <a:gd name="connsiteX73" fmla="*/ 731044 w 905835"/>
              <a:gd name="connsiteY73" fmla="*/ 23828 h 1003635"/>
              <a:gd name="connsiteX74" fmla="*/ 704850 w 905835"/>
              <a:gd name="connsiteY74" fmla="*/ 16 h 1003635"/>
              <a:gd name="connsiteX75" fmla="*/ 640557 w 905835"/>
              <a:gd name="connsiteY75" fmla="*/ 21447 h 1003635"/>
              <a:gd name="connsiteX76" fmla="*/ 604838 w 905835"/>
              <a:gd name="connsiteY76" fmla="*/ 90503 h 1003635"/>
              <a:gd name="connsiteX77" fmla="*/ 519113 w 905835"/>
              <a:gd name="connsiteY77" fmla="*/ 111935 h 1003635"/>
              <a:gd name="connsiteX78" fmla="*/ 423863 w 905835"/>
              <a:gd name="connsiteY78" fmla="*/ 88122 h 1003635"/>
              <a:gd name="connsiteX79" fmla="*/ 340519 w 905835"/>
              <a:gd name="connsiteY79" fmla="*/ 100028 h 1003635"/>
              <a:gd name="connsiteX80" fmla="*/ 326232 w 905835"/>
              <a:gd name="connsiteY80" fmla="*/ 114316 h 1003635"/>
              <a:gd name="connsiteX81" fmla="*/ 292894 w 905835"/>
              <a:gd name="connsiteY81" fmla="*/ 183372 h 1003635"/>
              <a:gd name="connsiteX82" fmla="*/ 273844 w 905835"/>
              <a:gd name="connsiteY82" fmla="*/ 269097 h 1003635"/>
              <a:gd name="connsiteX83" fmla="*/ 233363 w 905835"/>
              <a:gd name="connsiteY83" fmla="*/ 314341 h 1003635"/>
              <a:gd name="connsiteX84" fmla="*/ 190500 w 905835"/>
              <a:gd name="connsiteY84" fmla="*/ 331010 h 1003635"/>
              <a:gd name="connsiteX85" fmla="*/ 190500 w 905835"/>
              <a:gd name="connsiteY85" fmla="*/ 426260 h 1003635"/>
              <a:gd name="connsiteX86" fmla="*/ 150019 w 905835"/>
              <a:gd name="connsiteY86" fmla="*/ 473885 h 1003635"/>
              <a:gd name="connsiteX0" fmla="*/ 150019 w 905400"/>
              <a:gd name="connsiteY0" fmla="*/ 473885 h 1003635"/>
              <a:gd name="connsiteX1" fmla="*/ 100012 w 905400"/>
              <a:gd name="connsiteY1" fmla="*/ 445310 h 1003635"/>
              <a:gd name="connsiteX2" fmla="*/ 54769 w 905400"/>
              <a:gd name="connsiteY2" fmla="*/ 435785 h 1003635"/>
              <a:gd name="connsiteX3" fmla="*/ 45244 w 905400"/>
              <a:gd name="connsiteY3" fmla="*/ 457216 h 1003635"/>
              <a:gd name="connsiteX4" fmla="*/ 4763 w 905400"/>
              <a:gd name="connsiteY4" fmla="*/ 473885 h 1003635"/>
              <a:gd name="connsiteX5" fmla="*/ 0 w 905400"/>
              <a:gd name="connsiteY5" fmla="*/ 511985 h 1003635"/>
              <a:gd name="connsiteX6" fmla="*/ 50007 w 905400"/>
              <a:gd name="connsiteY6" fmla="*/ 585803 h 1003635"/>
              <a:gd name="connsiteX7" fmla="*/ 76200 w 905400"/>
              <a:gd name="connsiteY7" fmla="*/ 557228 h 1003635"/>
              <a:gd name="connsiteX8" fmla="*/ 159545 w 905400"/>
              <a:gd name="connsiteY8" fmla="*/ 566753 h 1003635"/>
              <a:gd name="connsiteX9" fmla="*/ 166688 w 905400"/>
              <a:gd name="connsiteY9" fmla="*/ 607235 h 1003635"/>
              <a:gd name="connsiteX10" fmla="*/ 138113 w 905400"/>
              <a:gd name="connsiteY10" fmla="*/ 623903 h 1003635"/>
              <a:gd name="connsiteX11" fmla="*/ 83344 w 905400"/>
              <a:gd name="connsiteY11" fmla="*/ 633428 h 1003635"/>
              <a:gd name="connsiteX12" fmla="*/ 83344 w 905400"/>
              <a:gd name="connsiteY12" fmla="*/ 662003 h 1003635"/>
              <a:gd name="connsiteX13" fmla="*/ 126207 w 905400"/>
              <a:gd name="connsiteY13" fmla="*/ 733441 h 1003635"/>
              <a:gd name="connsiteX14" fmla="*/ 138113 w 905400"/>
              <a:gd name="connsiteY14" fmla="*/ 819165 h 1003635"/>
              <a:gd name="connsiteX15" fmla="*/ 169069 w 905400"/>
              <a:gd name="connsiteY15" fmla="*/ 819166 h 1003635"/>
              <a:gd name="connsiteX16" fmla="*/ 202407 w 905400"/>
              <a:gd name="connsiteY16" fmla="*/ 859647 h 1003635"/>
              <a:gd name="connsiteX17" fmla="*/ 228600 w 905400"/>
              <a:gd name="connsiteY17" fmla="*/ 869172 h 1003635"/>
              <a:gd name="connsiteX18" fmla="*/ 228600 w 905400"/>
              <a:gd name="connsiteY18" fmla="*/ 926322 h 1003635"/>
              <a:gd name="connsiteX19" fmla="*/ 257175 w 905400"/>
              <a:gd name="connsiteY19" fmla="*/ 985853 h 1003635"/>
              <a:gd name="connsiteX20" fmla="*/ 290513 w 905400"/>
              <a:gd name="connsiteY20" fmla="*/ 990616 h 1003635"/>
              <a:gd name="connsiteX21" fmla="*/ 357188 w 905400"/>
              <a:gd name="connsiteY21" fmla="*/ 1002522 h 1003635"/>
              <a:gd name="connsiteX22" fmla="*/ 366713 w 905400"/>
              <a:gd name="connsiteY22" fmla="*/ 959660 h 1003635"/>
              <a:gd name="connsiteX23" fmla="*/ 414338 w 905400"/>
              <a:gd name="connsiteY23" fmla="*/ 973947 h 1003635"/>
              <a:gd name="connsiteX24" fmla="*/ 454819 w 905400"/>
              <a:gd name="connsiteY24" fmla="*/ 957278 h 1003635"/>
              <a:gd name="connsiteX25" fmla="*/ 511969 w 905400"/>
              <a:gd name="connsiteY25" fmla="*/ 938228 h 1003635"/>
              <a:gd name="connsiteX26" fmla="*/ 535782 w 905400"/>
              <a:gd name="connsiteY26" fmla="*/ 957278 h 1003635"/>
              <a:gd name="connsiteX27" fmla="*/ 619125 w 905400"/>
              <a:gd name="connsiteY27" fmla="*/ 1002522 h 1003635"/>
              <a:gd name="connsiteX28" fmla="*/ 666750 w 905400"/>
              <a:gd name="connsiteY28" fmla="*/ 969185 h 1003635"/>
              <a:gd name="connsiteX29" fmla="*/ 671513 w 905400"/>
              <a:gd name="connsiteY29" fmla="*/ 942991 h 1003635"/>
              <a:gd name="connsiteX30" fmla="*/ 709613 w 905400"/>
              <a:gd name="connsiteY30" fmla="*/ 942991 h 1003635"/>
              <a:gd name="connsiteX31" fmla="*/ 721519 w 905400"/>
              <a:gd name="connsiteY31" fmla="*/ 983472 h 1003635"/>
              <a:gd name="connsiteX32" fmla="*/ 721519 w 905400"/>
              <a:gd name="connsiteY32" fmla="*/ 983472 h 1003635"/>
              <a:gd name="connsiteX33" fmla="*/ 742950 w 905400"/>
              <a:gd name="connsiteY33" fmla="*/ 945372 h 1003635"/>
              <a:gd name="connsiteX34" fmla="*/ 754857 w 905400"/>
              <a:gd name="connsiteY34" fmla="*/ 933466 h 1003635"/>
              <a:gd name="connsiteX35" fmla="*/ 759619 w 905400"/>
              <a:gd name="connsiteY35" fmla="*/ 904891 h 1003635"/>
              <a:gd name="connsiteX36" fmla="*/ 781050 w 905400"/>
              <a:gd name="connsiteY36" fmla="*/ 902510 h 1003635"/>
              <a:gd name="connsiteX37" fmla="*/ 781050 w 905400"/>
              <a:gd name="connsiteY37" fmla="*/ 902510 h 1003635"/>
              <a:gd name="connsiteX38" fmla="*/ 876300 w 905400"/>
              <a:gd name="connsiteY38" fmla="*/ 900128 h 1003635"/>
              <a:gd name="connsiteX39" fmla="*/ 869157 w 905400"/>
              <a:gd name="connsiteY39" fmla="*/ 881078 h 1003635"/>
              <a:gd name="connsiteX40" fmla="*/ 864394 w 905400"/>
              <a:gd name="connsiteY40" fmla="*/ 854885 h 1003635"/>
              <a:gd name="connsiteX41" fmla="*/ 869157 w 905400"/>
              <a:gd name="connsiteY41" fmla="*/ 847741 h 1003635"/>
              <a:gd name="connsiteX42" fmla="*/ 871538 w 905400"/>
              <a:gd name="connsiteY42" fmla="*/ 840597 h 1003635"/>
              <a:gd name="connsiteX43" fmla="*/ 864394 w 905400"/>
              <a:gd name="connsiteY43" fmla="*/ 826310 h 1003635"/>
              <a:gd name="connsiteX44" fmla="*/ 842963 w 905400"/>
              <a:gd name="connsiteY44" fmla="*/ 804878 h 1003635"/>
              <a:gd name="connsiteX45" fmla="*/ 835819 w 905400"/>
              <a:gd name="connsiteY45" fmla="*/ 797735 h 1003635"/>
              <a:gd name="connsiteX46" fmla="*/ 823913 w 905400"/>
              <a:gd name="connsiteY46" fmla="*/ 785828 h 1003635"/>
              <a:gd name="connsiteX47" fmla="*/ 809625 w 905400"/>
              <a:gd name="connsiteY47" fmla="*/ 781066 h 1003635"/>
              <a:gd name="connsiteX48" fmla="*/ 802482 w 905400"/>
              <a:gd name="connsiteY48" fmla="*/ 776303 h 1003635"/>
              <a:gd name="connsiteX49" fmla="*/ 816769 w 905400"/>
              <a:gd name="connsiteY49" fmla="*/ 733441 h 1003635"/>
              <a:gd name="connsiteX50" fmla="*/ 835819 w 905400"/>
              <a:gd name="connsiteY50" fmla="*/ 719153 h 1003635"/>
              <a:gd name="connsiteX51" fmla="*/ 823913 w 905400"/>
              <a:gd name="connsiteY51" fmla="*/ 654860 h 1003635"/>
              <a:gd name="connsiteX52" fmla="*/ 857250 w 905400"/>
              <a:gd name="connsiteY52" fmla="*/ 650097 h 1003635"/>
              <a:gd name="connsiteX53" fmla="*/ 854869 w 905400"/>
              <a:gd name="connsiteY53" fmla="*/ 554847 h 1003635"/>
              <a:gd name="connsiteX54" fmla="*/ 828675 w 905400"/>
              <a:gd name="connsiteY54" fmla="*/ 531035 h 1003635"/>
              <a:gd name="connsiteX55" fmla="*/ 847725 w 905400"/>
              <a:gd name="connsiteY55" fmla="*/ 502460 h 1003635"/>
              <a:gd name="connsiteX56" fmla="*/ 881063 w 905400"/>
              <a:gd name="connsiteY56" fmla="*/ 471503 h 1003635"/>
              <a:gd name="connsiteX57" fmla="*/ 888964 w 905400"/>
              <a:gd name="connsiteY57" fmla="*/ 518554 h 1003635"/>
              <a:gd name="connsiteX58" fmla="*/ 904875 w 905400"/>
              <a:gd name="connsiteY58" fmla="*/ 438166 h 1003635"/>
              <a:gd name="connsiteX59" fmla="*/ 895350 w 905400"/>
              <a:gd name="connsiteY59" fmla="*/ 392922 h 1003635"/>
              <a:gd name="connsiteX60" fmla="*/ 838200 w 905400"/>
              <a:gd name="connsiteY60" fmla="*/ 361966 h 1003635"/>
              <a:gd name="connsiteX61" fmla="*/ 848508 w 905400"/>
              <a:gd name="connsiteY61" fmla="*/ 340351 h 1003635"/>
              <a:gd name="connsiteX62" fmla="*/ 869605 w 905400"/>
              <a:gd name="connsiteY62" fmla="*/ 307197 h 1003635"/>
              <a:gd name="connsiteX63" fmla="*/ 838200 w 905400"/>
              <a:gd name="connsiteY63" fmla="*/ 266716 h 1003635"/>
              <a:gd name="connsiteX64" fmla="*/ 812007 w 905400"/>
              <a:gd name="connsiteY64" fmla="*/ 233378 h 1003635"/>
              <a:gd name="connsiteX65" fmla="*/ 831689 w 905400"/>
              <a:gd name="connsiteY65" fmla="*/ 228765 h 1003635"/>
              <a:gd name="connsiteX66" fmla="*/ 854869 w 905400"/>
              <a:gd name="connsiteY66" fmla="*/ 235760 h 1003635"/>
              <a:gd name="connsiteX67" fmla="*/ 866775 w 905400"/>
              <a:gd name="connsiteY67" fmla="*/ 204803 h 1003635"/>
              <a:gd name="connsiteX68" fmla="*/ 861829 w 905400"/>
              <a:gd name="connsiteY68" fmla="*/ 167968 h 1003635"/>
              <a:gd name="connsiteX69" fmla="*/ 826294 w 905400"/>
              <a:gd name="connsiteY69" fmla="*/ 123841 h 1003635"/>
              <a:gd name="connsiteX70" fmla="*/ 790575 w 905400"/>
              <a:gd name="connsiteY70" fmla="*/ 138128 h 1003635"/>
              <a:gd name="connsiteX71" fmla="*/ 785813 w 905400"/>
              <a:gd name="connsiteY71" fmla="*/ 64310 h 1003635"/>
              <a:gd name="connsiteX72" fmla="*/ 733425 w 905400"/>
              <a:gd name="connsiteY72" fmla="*/ 54785 h 1003635"/>
              <a:gd name="connsiteX73" fmla="*/ 731044 w 905400"/>
              <a:gd name="connsiteY73" fmla="*/ 23828 h 1003635"/>
              <a:gd name="connsiteX74" fmla="*/ 704850 w 905400"/>
              <a:gd name="connsiteY74" fmla="*/ 16 h 1003635"/>
              <a:gd name="connsiteX75" fmla="*/ 640557 w 905400"/>
              <a:gd name="connsiteY75" fmla="*/ 21447 h 1003635"/>
              <a:gd name="connsiteX76" fmla="*/ 604838 w 905400"/>
              <a:gd name="connsiteY76" fmla="*/ 90503 h 1003635"/>
              <a:gd name="connsiteX77" fmla="*/ 519113 w 905400"/>
              <a:gd name="connsiteY77" fmla="*/ 111935 h 1003635"/>
              <a:gd name="connsiteX78" fmla="*/ 423863 w 905400"/>
              <a:gd name="connsiteY78" fmla="*/ 88122 h 1003635"/>
              <a:gd name="connsiteX79" fmla="*/ 340519 w 905400"/>
              <a:gd name="connsiteY79" fmla="*/ 100028 h 1003635"/>
              <a:gd name="connsiteX80" fmla="*/ 326232 w 905400"/>
              <a:gd name="connsiteY80" fmla="*/ 114316 h 1003635"/>
              <a:gd name="connsiteX81" fmla="*/ 292894 w 905400"/>
              <a:gd name="connsiteY81" fmla="*/ 183372 h 1003635"/>
              <a:gd name="connsiteX82" fmla="*/ 273844 w 905400"/>
              <a:gd name="connsiteY82" fmla="*/ 269097 h 1003635"/>
              <a:gd name="connsiteX83" fmla="*/ 233363 w 905400"/>
              <a:gd name="connsiteY83" fmla="*/ 314341 h 1003635"/>
              <a:gd name="connsiteX84" fmla="*/ 190500 w 905400"/>
              <a:gd name="connsiteY84" fmla="*/ 331010 h 1003635"/>
              <a:gd name="connsiteX85" fmla="*/ 190500 w 905400"/>
              <a:gd name="connsiteY85" fmla="*/ 426260 h 1003635"/>
              <a:gd name="connsiteX86" fmla="*/ 150019 w 905400"/>
              <a:gd name="connsiteY86" fmla="*/ 473885 h 1003635"/>
              <a:gd name="connsiteX0" fmla="*/ 150019 w 905400"/>
              <a:gd name="connsiteY0" fmla="*/ 473885 h 1003635"/>
              <a:gd name="connsiteX1" fmla="*/ 100012 w 905400"/>
              <a:gd name="connsiteY1" fmla="*/ 445310 h 1003635"/>
              <a:gd name="connsiteX2" fmla="*/ 54769 w 905400"/>
              <a:gd name="connsiteY2" fmla="*/ 435785 h 1003635"/>
              <a:gd name="connsiteX3" fmla="*/ 45244 w 905400"/>
              <a:gd name="connsiteY3" fmla="*/ 457216 h 1003635"/>
              <a:gd name="connsiteX4" fmla="*/ 4763 w 905400"/>
              <a:gd name="connsiteY4" fmla="*/ 473885 h 1003635"/>
              <a:gd name="connsiteX5" fmla="*/ 0 w 905400"/>
              <a:gd name="connsiteY5" fmla="*/ 511985 h 1003635"/>
              <a:gd name="connsiteX6" fmla="*/ 50007 w 905400"/>
              <a:gd name="connsiteY6" fmla="*/ 585803 h 1003635"/>
              <a:gd name="connsiteX7" fmla="*/ 76200 w 905400"/>
              <a:gd name="connsiteY7" fmla="*/ 557228 h 1003635"/>
              <a:gd name="connsiteX8" fmla="*/ 159545 w 905400"/>
              <a:gd name="connsiteY8" fmla="*/ 566753 h 1003635"/>
              <a:gd name="connsiteX9" fmla="*/ 166688 w 905400"/>
              <a:gd name="connsiteY9" fmla="*/ 607235 h 1003635"/>
              <a:gd name="connsiteX10" fmla="*/ 138113 w 905400"/>
              <a:gd name="connsiteY10" fmla="*/ 623903 h 1003635"/>
              <a:gd name="connsiteX11" fmla="*/ 83344 w 905400"/>
              <a:gd name="connsiteY11" fmla="*/ 633428 h 1003635"/>
              <a:gd name="connsiteX12" fmla="*/ 83344 w 905400"/>
              <a:gd name="connsiteY12" fmla="*/ 662003 h 1003635"/>
              <a:gd name="connsiteX13" fmla="*/ 126207 w 905400"/>
              <a:gd name="connsiteY13" fmla="*/ 733441 h 1003635"/>
              <a:gd name="connsiteX14" fmla="*/ 138113 w 905400"/>
              <a:gd name="connsiteY14" fmla="*/ 819165 h 1003635"/>
              <a:gd name="connsiteX15" fmla="*/ 169069 w 905400"/>
              <a:gd name="connsiteY15" fmla="*/ 819166 h 1003635"/>
              <a:gd name="connsiteX16" fmla="*/ 202407 w 905400"/>
              <a:gd name="connsiteY16" fmla="*/ 859647 h 1003635"/>
              <a:gd name="connsiteX17" fmla="*/ 228600 w 905400"/>
              <a:gd name="connsiteY17" fmla="*/ 869172 h 1003635"/>
              <a:gd name="connsiteX18" fmla="*/ 228600 w 905400"/>
              <a:gd name="connsiteY18" fmla="*/ 926322 h 1003635"/>
              <a:gd name="connsiteX19" fmla="*/ 257175 w 905400"/>
              <a:gd name="connsiteY19" fmla="*/ 985853 h 1003635"/>
              <a:gd name="connsiteX20" fmla="*/ 290513 w 905400"/>
              <a:gd name="connsiteY20" fmla="*/ 990616 h 1003635"/>
              <a:gd name="connsiteX21" fmla="*/ 357188 w 905400"/>
              <a:gd name="connsiteY21" fmla="*/ 1002522 h 1003635"/>
              <a:gd name="connsiteX22" fmla="*/ 366713 w 905400"/>
              <a:gd name="connsiteY22" fmla="*/ 959660 h 1003635"/>
              <a:gd name="connsiteX23" fmla="*/ 414338 w 905400"/>
              <a:gd name="connsiteY23" fmla="*/ 973947 h 1003635"/>
              <a:gd name="connsiteX24" fmla="*/ 454819 w 905400"/>
              <a:gd name="connsiteY24" fmla="*/ 957278 h 1003635"/>
              <a:gd name="connsiteX25" fmla="*/ 511969 w 905400"/>
              <a:gd name="connsiteY25" fmla="*/ 938228 h 1003635"/>
              <a:gd name="connsiteX26" fmla="*/ 535782 w 905400"/>
              <a:gd name="connsiteY26" fmla="*/ 957278 h 1003635"/>
              <a:gd name="connsiteX27" fmla="*/ 619125 w 905400"/>
              <a:gd name="connsiteY27" fmla="*/ 1002522 h 1003635"/>
              <a:gd name="connsiteX28" fmla="*/ 666750 w 905400"/>
              <a:gd name="connsiteY28" fmla="*/ 969185 h 1003635"/>
              <a:gd name="connsiteX29" fmla="*/ 671513 w 905400"/>
              <a:gd name="connsiteY29" fmla="*/ 942991 h 1003635"/>
              <a:gd name="connsiteX30" fmla="*/ 709613 w 905400"/>
              <a:gd name="connsiteY30" fmla="*/ 942991 h 1003635"/>
              <a:gd name="connsiteX31" fmla="*/ 721519 w 905400"/>
              <a:gd name="connsiteY31" fmla="*/ 983472 h 1003635"/>
              <a:gd name="connsiteX32" fmla="*/ 721519 w 905400"/>
              <a:gd name="connsiteY32" fmla="*/ 983472 h 1003635"/>
              <a:gd name="connsiteX33" fmla="*/ 742950 w 905400"/>
              <a:gd name="connsiteY33" fmla="*/ 945372 h 1003635"/>
              <a:gd name="connsiteX34" fmla="*/ 754857 w 905400"/>
              <a:gd name="connsiteY34" fmla="*/ 933466 h 1003635"/>
              <a:gd name="connsiteX35" fmla="*/ 759619 w 905400"/>
              <a:gd name="connsiteY35" fmla="*/ 904891 h 1003635"/>
              <a:gd name="connsiteX36" fmla="*/ 781050 w 905400"/>
              <a:gd name="connsiteY36" fmla="*/ 902510 h 1003635"/>
              <a:gd name="connsiteX37" fmla="*/ 781050 w 905400"/>
              <a:gd name="connsiteY37" fmla="*/ 902510 h 1003635"/>
              <a:gd name="connsiteX38" fmla="*/ 876300 w 905400"/>
              <a:gd name="connsiteY38" fmla="*/ 900128 h 1003635"/>
              <a:gd name="connsiteX39" fmla="*/ 869157 w 905400"/>
              <a:gd name="connsiteY39" fmla="*/ 881078 h 1003635"/>
              <a:gd name="connsiteX40" fmla="*/ 864394 w 905400"/>
              <a:gd name="connsiteY40" fmla="*/ 854885 h 1003635"/>
              <a:gd name="connsiteX41" fmla="*/ 869157 w 905400"/>
              <a:gd name="connsiteY41" fmla="*/ 847741 h 1003635"/>
              <a:gd name="connsiteX42" fmla="*/ 871538 w 905400"/>
              <a:gd name="connsiteY42" fmla="*/ 840597 h 1003635"/>
              <a:gd name="connsiteX43" fmla="*/ 864394 w 905400"/>
              <a:gd name="connsiteY43" fmla="*/ 826310 h 1003635"/>
              <a:gd name="connsiteX44" fmla="*/ 842963 w 905400"/>
              <a:gd name="connsiteY44" fmla="*/ 804878 h 1003635"/>
              <a:gd name="connsiteX45" fmla="*/ 835819 w 905400"/>
              <a:gd name="connsiteY45" fmla="*/ 797735 h 1003635"/>
              <a:gd name="connsiteX46" fmla="*/ 823913 w 905400"/>
              <a:gd name="connsiteY46" fmla="*/ 785828 h 1003635"/>
              <a:gd name="connsiteX47" fmla="*/ 809625 w 905400"/>
              <a:gd name="connsiteY47" fmla="*/ 781066 h 1003635"/>
              <a:gd name="connsiteX48" fmla="*/ 802482 w 905400"/>
              <a:gd name="connsiteY48" fmla="*/ 776303 h 1003635"/>
              <a:gd name="connsiteX49" fmla="*/ 816769 w 905400"/>
              <a:gd name="connsiteY49" fmla="*/ 733441 h 1003635"/>
              <a:gd name="connsiteX50" fmla="*/ 835819 w 905400"/>
              <a:gd name="connsiteY50" fmla="*/ 719153 h 1003635"/>
              <a:gd name="connsiteX51" fmla="*/ 823913 w 905400"/>
              <a:gd name="connsiteY51" fmla="*/ 654860 h 1003635"/>
              <a:gd name="connsiteX52" fmla="*/ 857250 w 905400"/>
              <a:gd name="connsiteY52" fmla="*/ 650097 h 1003635"/>
              <a:gd name="connsiteX53" fmla="*/ 854869 w 905400"/>
              <a:gd name="connsiteY53" fmla="*/ 554847 h 1003635"/>
              <a:gd name="connsiteX54" fmla="*/ 828675 w 905400"/>
              <a:gd name="connsiteY54" fmla="*/ 531035 h 1003635"/>
              <a:gd name="connsiteX55" fmla="*/ 847725 w 905400"/>
              <a:gd name="connsiteY55" fmla="*/ 502460 h 1003635"/>
              <a:gd name="connsiteX56" fmla="*/ 888964 w 905400"/>
              <a:gd name="connsiteY56" fmla="*/ 518554 h 1003635"/>
              <a:gd name="connsiteX57" fmla="*/ 904875 w 905400"/>
              <a:gd name="connsiteY57" fmla="*/ 438166 h 1003635"/>
              <a:gd name="connsiteX58" fmla="*/ 895350 w 905400"/>
              <a:gd name="connsiteY58" fmla="*/ 392922 h 1003635"/>
              <a:gd name="connsiteX59" fmla="*/ 838200 w 905400"/>
              <a:gd name="connsiteY59" fmla="*/ 361966 h 1003635"/>
              <a:gd name="connsiteX60" fmla="*/ 848508 w 905400"/>
              <a:gd name="connsiteY60" fmla="*/ 340351 h 1003635"/>
              <a:gd name="connsiteX61" fmla="*/ 869605 w 905400"/>
              <a:gd name="connsiteY61" fmla="*/ 307197 h 1003635"/>
              <a:gd name="connsiteX62" fmla="*/ 838200 w 905400"/>
              <a:gd name="connsiteY62" fmla="*/ 266716 h 1003635"/>
              <a:gd name="connsiteX63" fmla="*/ 812007 w 905400"/>
              <a:gd name="connsiteY63" fmla="*/ 233378 h 1003635"/>
              <a:gd name="connsiteX64" fmla="*/ 831689 w 905400"/>
              <a:gd name="connsiteY64" fmla="*/ 228765 h 1003635"/>
              <a:gd name="connsiteX65" fmla="*/ 854869 w 905400"/>
              <a:gd name="connsiteY65" fmla="*/ 235760 h 1003635"/>
              <a:gd name="connsiteX66" fmla="*/ 866775 w 905400"/>
              <a:gd name="connsiteY66" fmla="*/ 204803 h 1003635"/>
              <a:gd name="connsiteX67" fmla="*/ 861829 w 905400"/>
              <a:gd name="connsiteY67" fmla="*/ 167968 h 1003635"/>
              <a:gd name="connsiteX68" fmla="*/ 826294 w 905400"/>
              <a:gd name="connsiteY68" fmla="*/ 123841 h 1003635"/>
              <a:gd name="connsiteX69" fmla="*/ 790575 w 905400"/>
              <a:gd name="connsiteY69" fmla="*/ 138128 h 1003635"/>
              <a:gd name="connsiteX70" fmla="*/ 785813 w 905400"/>
              <a:gd name="connsiteY70" fmla="*/ 64310 h 1003635"/>
              <a:gd name="connsiteX71" fmla="*/ 733425 w 905400"/>
              <a:gd name="connsiteY71" fmla="*/ 54785 h 1003635"/>
              <a:gd name="connsiteX72" fmla="*/ 731044 w 905400"/>
              <a:gd name="connsiteY72" fmla="*/ 23828 h 1003635"/>
              <a:gd name="connsiteX73" fmla="*/ 704850 w 905400"/>
              <a:gd name="connsiteY73" fmla="*/ 16 h 1003635"/>
              <a:gd name="connsiteX74" fmla="*/ 640557 w 905400"/>
              <a:gd name="connsiteY74" fmla="*/ 21447 h 1003635"/>
              <a:gd name="connsiteX75" fmla="*/ 604838 w 905400"/>
              <a:gd name="connsiteY75" fmla="*/ 90503 h 1003635"/>
              <a:gd name="connsiteX76" fmla="*/ 519113 w 905400"/>
              <a:gd name="connsiteY76" fmla="*/ 111935 h 1003635"/>
              <a:gd name="connsiteX77" fmla="*/ 423863 w 905400"/>
              <a:gd name="connsiteY77" fmla="*/ 88122 h 1003635"/>
              <a:gd name="connsiteX78" fmla="*/ 340519 w 905400"/>
              <a:gd name="connsiteY78" fmla="*/ 100028 h 1003635"/>
              <a:gd name="connsiteX79" fmla="*/ 326232 w 905400"/>
              <a:gd name="connsiteY79" fmla="*/ 114316 h 1003635"/>
              <a:gd name="connsiteX80" fmla="*/ 292894 w 905400"/>
              <a:gd name="connsiteY80" fmla="*/ 183372 h 1003635"/>
              <a:gd name="connsiteX81" fmla="*/ 273844 w 905400"/>
              <a:gd name="connsiteY81" fmla="*/ 269097 h 1003635"/>
              <a:gd name="connsiteX82" fmla="*/ 233363 w 905400"/>
              <a:gd name="connsiteY82" fmla="*/ 314341 h 1003635"/>
              <a:gd name="connsiteX83" fmla="*/ 190500 w 905400"/>
              <a:gd name="connsiteY83" fmla="*/ 331010 h 1003635"/>
              <a:gd name="connsiteX84" fmla="*/ 190500 w 905400"/>
              <a:gd name="connsiteY84" fmla="*/ 426260 h 1003635"/>
              <a:gd name="connsiteX85" fmla="*/ 150019 w 905400"/>
              <a:gd name="connsiteY85" fmla="*/ 473885 h 1003635"/>
              <a:gd name="connsiteX0" fmla="*/ 150019 w 905186"/>
              <a:gd name="connsiteY0" fmla="*/ 473885 h 1003635"/>
              <a:gd name="connsiteX1" fmla="*/ 100012 w 905186"/>
              <a:gd name="connsiteY1" fmla="*/ 445310 h 1003635"/>
              <a:gd name="connsiteX2" fmla="*/ 54769 w 905186"/>
              <a:gd name="connsiteY2" fmla="*/ 435785 h 1003635"/>
              <a:gd name="connsiteX3" fmla="*/ 45244 w 905186"/>
              <a:gd name="connsiteY3" fmla="*/ 457216 h 1003635"/>
              <a:gd name="connsiteX4" fmla="*/ 4763 w 905186"/>
              <a:gd name="connsiteY4" fmla="*/ 473885 h 1003635"/>
              <a:gd name="connsiteX5" fmla="*/ 0 w 905186"/>
              <a:gd name="connsiteY5" fmla="*/ 511985 h 1003635"/>
              <a:gd name="connsiteX6" fmla="*/ 50007 w 905186"/>
              <a:gd name="connsiteY6" fmla="*/ 585803 h 1003635"/>
              <a:gd name="connsiteX7" fmla="*/ 76200 w 905186"/>
              <a:gd name="connsiteY7" fmla="*/ 557228 h 1003635"/>
              <a:gd name="connsiteX8" fmla="*/ 159545 w 905186"/>
              <a:gd name="connsiteY8" fmla="*/ 566753 h 1003635"/>
              <a:gd name="connsiteX9" fmla="*/ 166688 w 905186"/>
              <a:gd name="connsiteY9" fmla="*/ 607235 h 1003635"/>
              <a:gd name="connsiteX10" fmla="*/ 138113 w 905186"/>
              <a:gd name="connsiteY10" fmla="*/ 623903 h 1003635"/>
              <a:gd name="connsiteX11" fmla="*/ 83344 w 905186"/>
              <a:gd name="connsiteY11" fmla="*/ 633428 h 1003635"/>
              <a:gd name="connsiteX12" fmla="*/ 83344 w 905186"/>
              <a:gd name="connsiteY12" fmla="*/ 662003 h 1003635"/>
              <a:gd name="connsiteX13" fmla="*/ 126207 w 905186"/>
              <a:gd name="connsiteY13" fmla="*/ 733441 h 1003635"/>
              <a:gd name="connsiteX14" fmla="*/ 138113 w 905186"/>
              <a:gd name="connsiteY14" fmla="*/ 819165 h 1003635"/>
              <a:gd name="connsiteX15" fmla="*/ 169069 w 905186"/>
              <a:gd name="connsiteY15" fmla="*/ 819166 h 1003635"/>
              <a:gd name="connsiteX16" fmla="*/ 202407 w 905186"/>
              <a:gd name="connsiteY16" fmla="*/ 859647 h 1003635"/>
              <a:gd name="connsiteX17" fmla="*/ 228600 w 905186"/>
              <a:gd name="connsiteY17" fmla="*/ 869172 h 1003635"/>
              <a:gd name="connsiteX18" fmla="*/ 228600 w 905186"/>
              <a:gd name="connsiteY18" fmla="*/ 926322 h 1003635"/>
              <a:gd name="connsiteX19" fmla="*/ 257175 w 905186"/>
              <a:gd name="connsiteY19" fmla="*/ 985853 h 1003635"/>
              <a:gd name="connsiteX20" fmla="*/ 290513 w 905186"/>
              <a:gd name="connsiteY20" fmla="*/ 990616 h 1003635"/>
              <a:gd name="connsiteX21" fmla="*/ 357188 w 905186"/>
              <a:gd name="connsiteY21" fmla="*/ 1002522 h 1003635"/>
              <a:gd name="connsiteX22" fmla="*/ 366713 w 905186"/>
              <a:gd name="connsiteY22" fmla="*/ 959660 h 1003635"/>
              <a:gd name="connsiteX23" fmla="*/ 414338 w 905186"/>
              <a:gd name="connsiteY23" fmla="*/ 973947 h 1003635"/>
              <a:gd name="connsiteX24" fmla="*/ 454819 w 905186"/>
              <a:gd name="connsiteY24" fmla="*/ 957278 h 1003635"/>
              <a:gd name="connsiteX25" fmla="*/ 511969 w 905186"/>
              <a:gd name="connsiteY25" fmla="*/ 938228 h 1003635"/>
              <a:gd name="connsiteX26" fmla="*/ 535782 w 905186"/>
              <a:gd name="connsiteY26" fmla="*/ 957278 h 1003635"/>
              <a:gd name="connsiteX27" fmla="*/ 619125 w 905186"/>
              <a:gd name="connsiteY27" fmla="*/ 1002522 h 1003635"/>
              <a:gd name="connsiteX28" fmla="*/ 666750 w 905186"/>
              <a:gd name="connsiteY28" fmla="*/ 969185 h 1003635"/>
              <a:gd name="connsiteX29" fmla="*/ 671513 w 905186"/>
              <a:gd name="connsiteY29" fmla="*/ 942991 h 1003635"/>
              <a:gd name="connsiteX30" fmla="*/ 709613 w 905186"/>
              <a:gd name="connsiteY30" fmla="*/ 942991 h 1003635"/>
              <a:gd name="connsiteX31" fmla="*/ 721519 w 905186"/>
              <a:gd name="connsiteY31" fmla="*/ 983472 h 1003635"/>
              <a:gd name="connsiteX32" fmla="*/ 721519 w 905186"/>
              <a:gd name="connsiteY32" fmla="*/ 983472 h 1003635"/>
              <a:gd name="connsiteX33" fmla="*/ 742950 w 905186"/>
              <a:gd name="connsiteY33" fmla="*/ 945372 h 1003635"/>
              <a:gd name="connsiteX34" fmla="*/ 754857 w 905186"/>
              <a:gd name="connsiteY34" fmla="*/ 933466 h 1003635"/>
              <a:gd name="connsiteX35" fmla="*/ 759619 w 905186"/>
              <a:gd name="connsiteY35" fmla="*/ 904891 h 1003635"/>
              <a:gd name="connsiteX36" fmla="*/ 781050 w 905186"/>
              <a:gd name="connsiteY36" fmla="*/ 902510 h 1003635"/>
              <a:gd name="connsiteX37" fmla="*/ 781050 w 905186"/>
              <a:gd name="connsiteY37" fmla="*/ 902510 h 1003635"/>
              <a:gd name="connsiteX38" fmla="*/ 876300 w 905186"/>
              <a:gd name="connsiteY38" fmla="*/ 900128 h 1003635"/>
              <a:gd name="connsiteX39" fmla="*/ 869157 w 905186"/>
              <a:gd name="connsiteY39" fmla="*/ 881078 h 1003635"/>
              <a:gd name="connsiteX40" fmla="*/ 864394 w 905186"/>
              <a:gd name="connsiteY40" fmla="*/ 854885 h 1003635"/>
              <a:gd name="connsiteX41" fmla="*/ 869157 w 905186"/>
              <a:gd name="connsiteY41" fmla="*/ 847741 h 1003635"/>
              <a:gd name="connsiteX42" fmla="*/ 871538 w 905186"/>
              <a:gd name="connsiteY42" fmla="*/ 840597 h 1003635"/>
              <a:gd name="connsiteX43" fmla="*/ 864394 w 905186"/>
              <a:gd name="connsiteY43" fmla="*/ 826310 h 1003635"/>
              <a:gd name="connsiteX44" fmla="*/ 842963 w 905186"/>
              <a:gd name="connsiteY44" fmla="*/ 804878 h 1003635"/>
              <a:gd name="connsiteX45" fmla="*/ 835819 w 905186"/>
              <a:gd name="connsiteY45" fmla="*/ 797735 h 1003635"/>
              <a:gd name="connsiteX46" fmla="*/ 823913 w 905186"/>
              <a:gd name="connsiteY46" fmla="*/ 785828 h 1003635"/>
              <a:gd name="connsiteX47" fmla="*/ 809625 w 905186"/>
              <a:gd name="connsiteY47" fmla="*/ 781066 h 1003635"/>
              <a:gd name="connsiteX48" fmla="*/ 802482 w 905186"/>
              <a:gd name="connsiteY48" fmla="*/ 776303 h 1003635"/>
              <a:gd name="connsiteX49" fmla="*/ 816769 w 905186"/>
              <a:gd name="connsiteY49" fmla="*/ 733441 h 1003635"/>
              <a:gd name="connsiteX50" fmla="*/ 835819 w 905186"/>
              <a:gd name="connsiteY50" fmla="*/ 719153 h 1003635"/>
              <a:gd name="connsiteX51" fmla="*/ 823913 w 905186"/>
              <a:gd name="connsiteY51" fmla="*/ 654860 h 1003635"/>
              <a:gd name="connsiteX52" fmla="*/ 857250 w 905186"/>
              <a:gd name="connsiteY52" fmla="*/ 650097 h 1003635"/>
              <a:gd name="connsiteX53" fmla="*/ 854869 w 905186"/>
              <a:gd name="connsiteY53" fmla="*/ 554847 h 1003635"/>
              <a:gd name="connsiteX54" fmla="*/ 828675 w 905186"/>
              <a:gd name="connsiteY54" fmla="*/ 531035 h 1003635"/>
              <a:gd name="connsiteX55" fmla="*/ 847725 w 905186"/>
              <a:gd name="connsiteY55" fmla="*/ 502460 h 1003635"/>
              <a:gd name="connsiteX56" fmla="*/ 891978 w 905186"/>
              <a:gd name="connsiteY56" fmla="*/ 509511 h 1003635"/>
              <a:gd name="connsiteX57" fmla="*/ 904875 w 905186"/>
              <a:gd name="connsiteY57" fmla="*/ 438166 h 1003635"/>
              <a:gd name="connsiteX58" fmla="*/ 895350 w 905186"/>
              <a:gd name="connsiteY58" fmla="*/ 392922 h 1003635"/>
              <a:gd name="connsiteX59" fmla="*/ 838200 w 905186"/>
              <a:gd name="connsiteY59" fmla="*/ 361966 h 1003635"/>
              <a:gd name="connsiteX60" fmla="*/ 848508 w 905186"/>
              <a:gd name="connsiteY60" fmla="*/ 340351 h 1003635"/>
              <a:gd name="connsiteX61" fmla="*/ 869605 w 905186"/>
              <a:gd name="connsiteY61" fmla="*/ 307197 h 1003635"/>
              <a:gd name="connsiteX62" fmla="*/ 838200 w 905186"/>
              <a:gd name="connsiteY62" fmla="*/ 266716 h 1003635"/>
              <a:gd name="connsiteX63" fmla="*/ 812007 w 905186"/>
              <a:gd name="connsiteY63" fmla="*/ 233378 h 1003635"/>
              <a:gd name="connsiteX64" fmla="*/ 831689 w 905186"/>
              <a:gd name="connsiteY64" fmla="*/ 228765 h 1003635"/>
              <a:gd name="connsiteX65" fmla="*/ 854869 w 905186"/>
              <a:gd name="connsiteY65" fmla="*/ 235760 h 1003635"/>
              <a:gd name="connsiteX66" fmla="*/ 866775 w 905186"/>
              <a:gd name="connsiteY66" fmla="*/ 204803 h 1003635"/>
              <a:gd name="connsiteX67" fmla="*/ 861829 w 905186"/>
              <a:gd name="connsiteY67" fmla="*/ 167968 h 1003635"/>
              <a:gd name="connsiteX68" fmla="*/ 826294 w 905186"/>
              <a:gd name="connsiteY68" fmla="*/ 123841 h 1003635"/>
              <a:gd name="connsiteX69" fmla="*/ 790575 w 905186"/>
              <a:gd name="connsiteY69" fmla="*/ 138128 h 1003635"/>
              <a:gd name="connsiteX70" fmla="*/ 785813 w 905186"/>
              <a:gd name="connsiteY70" fmla="*/ 64310 h 1003635"/>
              <a:gd name="connsiteX71" fmla="*/ 733425 w 905186"/>
              <a:gd name="connsiteY71" fmla="*/ 54785 h 1003635"/>
              <a:gd name="connsiteX72" fmla="*/ 731044 w 905186"/>
              <a:gd name="connsiteY72" fmla="*/ 23828 h 1003635"/>
              <a:gd name="connsiteX73" fmla="*/ 704850 w 905186"/>
              <a:gd name="connsiteY73" fmla="*/ 16 h 1003635"/>
              <a:gd name="connsiteX74" fmla="*/ 640557 w 905186"/>
              <a:gd name="connsiteY74" fmla="*/ 21447 h 1003635"/>
              <a:gd name="connsiteX75" fmla="*/ 604838 w 905186"/>
              <a:gd name="connsiteY75" fmla="*/ 90503 h 1003635"/>
              <a:gd name="connsiteX76" fmla="*/ 519113 w 905186"/>
              <a:gd name="connsiteY76" fmla="*/ 111935 h 1003635"/>
              <a:gd name="connsiteX77" fmla="*/ 423863 w 905186"/>
              <a:gd name="connsiteY77" fmla="*/ 88122 h 1003635"/>
              <a:gd name="connsiteX78" fmla="*/ 340519 w 905186"/>
              <a:gd name="connsiteY78" fmla="*/ 100028 h 1003635"/>
              <a:gd name="connsiteX79" fmla="*/ 326232 w 905186"/>
              <a:gd name="connsiteY79" fmla="*/ 114316 h 1003635"/>
              <a:gd name="connsiteX80" fmla="*/ 292894 w 905186"/>
              <a:gd name="connsiteY80" fmla="*/ 183372 h 1003635"/>
              <a:gd name="connsiteX81" fmla="*/ 273844 w 905186"/>
              <a:gd name="connsiteY81" fmla="*/ 269097 h 1003635"/>
              <a:gd name="connsiteX82" fmla="*/ 233363 w 905186"/>
              <a:gd name="connsiteY82" fmla="*/ 314341 h 1003635"/>
              <a:gd name="connsiteX83" fmla="*/ 190500 w 905186"/>
              <a:gd name="connsiteY83" fmla="*/ 331010 h 1003635"/>
              <a:gd name="connsiteX84" fmla="*/ 190500 w 905186"/>
              <a:gd name="connsiteY84" fmla="*/ 426260 h 1003635"/>
              <a:gd name="connsiteX85" fmla="*/ 150019 w 905186"/>
              <a:gd name="connsiteY85" fmla="*/ 473885 h 1003635"/>
              <a:gd name="connsiteX0" fmla="*/ 150019 w 905186"/>
              <a:gd name="connsiteY0" fmla="*/ 473885 h 1003635"/>
              <a:gd name="connsiteX1" fmla="*/ 100012 w 905186"/>
              <a:gd name="connsiteY1" fmla="*/ 445310 h 1003635"/>
              <a:gd name="connsiteX2" fmla="*/ 54769 w 905186"/>
              <a:gd name="connsiteY2" fmla="*/ 435785 h 1003635"/>
              <a:gd name="connsiteX3" fmla="*/ 45244 w 905186"/>
              <a:gd name="connsiteY3" fmla="*/ 457216 h 1003635"/>
              <a:gd name="connsiteX4" fmla="*/ 4763 w 905186"/>
              <a:gd name="connsiteY4" fmla="*/ 473885 h 1003635"/>
              <a:gd name="connsiteX5" fmla="*/ 0 w 905186"/>
              <a:gd name="connsiteY5" fmla="*/ 511985 h 1003635"/>
              <a:gd name="connsiteX6" fmla="*/ 50007 w 905186"/>
              <a:gd name="connsiteY6" fmla="*/ 585803 h 1003635"/>
              <a:gd name="connsiteX7" fmla="*/ 76200 w 905186"/>
              <a:gd name="connsiteY7" fmla="*/ 557228 h 1003635"/>
              <a:gd name="connsiteX8" fmla="*/ 159545 w 905186"/>
              <a:gd name="connsiteY8" fmla="*/ 566753 h 1003635"/>
              <a:gd name="connsiteX9" fmla="*/ 166688 w 905186"/>
              <a:gd name="connsiteY9" fmla="*/ 607235 h 1003635"/>
              <a:gd name="connsiteX10" fmla="*/ 138113 w 905186"/>
              <a:gd name="connsiteY10" fmla="*/ 623903 h 1003635"/>
              <a:gd name="connsiteX11" fmla="*/ 83344 w 905186"/>
              <a:gd name="connsiteY11" fmla="*/ 633428 h 1003635"/>
              <a:gd name="connsiteX12" fmla="*/ 83344 w 905186"/>
              <a:gd name="connsiteY12" fmla="*/ 662003 h 1003635"/>
              <a:gd name="connsiteX13" fmla="*/ 126207 w 905186"/>
              <a:gd name="connsiteY13" fmla="*/ 733441 h 1003635"/>
              <a:gd name="connsiteX14" fmla="*/ 138113 w 905186"/>
              <a:gd name="connsiteY14" fmla="*/ 819165 h 1003635"/>
              <a:gd name="connsiteX15" fmla="*/ 169069 w 905186"/>
              <a:gd name="connsiteY15" fmla="*/ 819166 h 1003635"/>
              <a:gd name="connsiteX16" fmla="*/ 202407 w 905186"/>
              <a:gd name="connsiteY16" fmla="*/ 859647 h 1003635"/>
              <a:gd name="connsiteX17" fmla="*/ 228600 w 905186"/>
              <a:gd name="connsiteY17" fmla="*/ 869172 h 1003635"/>
              <a:gd name="connsiteX18" fmla="*/ 228600 w 905186"/>
              <a:gd name="connsiteY18" fmla="*/ 926322 h 1003635"/>
              <a:gd name="connsiteX19" fmla="*/ 257175 w 905186"/>
              <a:gd name="connsiteY19" fmla="*/ 985853 h 1003635"/>
              <a:gd name="connsiteX20" fmla="*/ 290513 w 905186"/>
              <a:gd name="connsiteY20" fmla="*/ 990616 h 1003635"/>
              <a:gd name="connsiteX21" fmla="*/ 357188 w 905186"/>
              <a:gd name="connsiteY21" fmla="*/ 1002522 h 1003635"/>
              <a:gd name="connsiteX22" fmla="*/ 366713 w 905186"/>
              <a:gd name="connsiteY22" fmla="*/ 959660 h 1003635"/>
              <a:gd name="connsiteX23" fmla="*/ 414338 w 905186"/>
              <a:gd name="connsiteY23" fmla="*/ 973947 h 1003635"/>
              <a:gd name="connsiteX24" fmla="*/ 454819 w 905186"/>
              <a:gd name="connsiteY24" fmla="*/ 957278 h 1003635"/>
              <a:gd name="connsiteX25" fmla="*/ 511969 w 905186"/>
              <a:gd name="connsiteY25" fmla="*/ 938228 h 1003635"/>
              <a:gd name="connsiteX26" fmla="*/ 535782 w 905186"/>
              <a:gd name="connsiteY26" fmla="*/ 957278 h 1003635"/>
              <a:gd name="connsiteX27" fmla="*/ 619125 w 905186"/>
              <a:gd name="connsiteY27" fmla="*/ 1002522 h 1003635"/>
              <a:gd name="connsiteX28" fmla="*/ 666750 w 905186"/>
              <a:gd name="connsiteY28" fmla="*/ 969185 h 1003635"/>
              <a:gd name="connsiteX29" fmla="*/ 671513 w 905186"/>
              <a:gd name="connsiteY29" fmla="*/ 942991 h 1003635"/>
              <a:gd name="connsiteX30" fmla="*/ 709613 w 905186"/>
              <a:gd name="connsiteY30" fmla="*/ 942991 h 1003635"/>
              <a:gd name="connsiteX31" fmla="*/ 721519 w 905186"/>
              <a:gd name="connsiteY31" fmla="*/ 983472 h 1003635"/>
              <a:gd name="connsiteX32" fmla="*/ 721519 w 905186"/>
              <a:gd name="connsiteY32" fmla="*/ 983472 h 1003635"/>
              <a:gd name="connsiteX33" fmla="*/ 742950 w 905186"/>
              <a:gd name="connsiteY33" fmla="*/ 945372 h 1003635"/>
              <a:gd name="connsiteX34" fmla="*/ 754857 w 905186"/>
              <a:gd name="connsiteY34" fmla="*/ 933466 h 1003635"/>
              <a:gd name="connsiteX35" fmla="*/ 759619 w 905186"/>
              <a:gd name="connsiteY35" fmla="*/ 904891 h 1003635"/>
              <a:gd name="connsiteX36" fmla="*/ 781050 w 905186"/>
              <a:gd name="connsiteY36" fmla="*/ 902510 h 1003635"/>
              <a:gd name="connsiteX37" fmla="*/ 781050 w 905186"/>
              <a:gd name="connsiteY37" fmla="*/ 902510 h 1003635"/>
              <a:gd name="connsiteX38" fmla="*/ 876300 w 905186"/>
              <a:gd name="connsiteY38" fmla="*/ 900128 h 1003635"/>
              <a:gd name="connsiteX39" fmla="*/ 869157 w 905186"/>
              <a:gd name="connsiteY39" fmla="*/ 881078 h 1003635"/>
              <a:gd name="connsiteX40" fmla="*/ 864394 w 905186"/>
              <a:gd name="connsiteY40" fmla="*/ 854885 h 1003635"/>
              <a:gd name="connsiteX41" fmla="*/ 869157 w 905186"/>
              <a:gd name="connsiteY41" fmla="*/ 847741 h 1003635"/>
              <a:gd name="connsiteX42" fmla="*/ 871538 w 905186"/>
              <a:gd name="connsiteY42" fmla="*/ 840597 h 1003635"/>
              <a:gd name="connsiteX43" fmla="*/ 864394 w 905186"/>
              <a:gd name="connsiteY43" fmla="*/ 826310 h 1003635"/>
              <a:gd name="connsiteX44" fmla="*/ 842963 w 905186"/>
              <a:gd name="connsiteY44" fmla="*/ 804878 h 1003635"/>
              <a:gd name="connsiteX45" fmla="*/ 835819 w 905186"/>
              <a:gd name="connsiteY45" fmla="*/ 797735 h 1003635"/>
              <a:gd name="connsiteX46" fmla="*/ 823913 w 905186"/>
              <a:gd name="connsiteY46" fmla="*/ 785828 h 1003635"/>
              <a:gd name="connsiteX47" fmla="*/ 809625 w 905186"/>
              <a:gd name="connsiteY47" fmla="*/ 781066 h 1003635"/>
              <a:gd name="connsiteX48" fmla="*/ 802482 w 905186"/>
              <a:gd name="connsiteY48" fmla="*/ 776303 h 1003635"/>
              <a:gd name="connsiteX49" fmla="*/ 816769 w 905186"/>
              <a:gd name="connsiteY49" fmla="*/ 733441 h 1003635"/>
              <a:gd name="connsiteX50" fmla="*/ 835819 w 905186"/>
              <a:gd name="connsiteY50" fmla="*/ 719153 h 1003635"/>
              <a:gd name="connsiteX51" fmla="*/ 823913 w 905186"/>
              <a:gd name="connsiteY51" fmla="*/ 654860 h 1003635"/>
              <a:gd name="connsiteX52" fmla="*/ 857250 w 905186"/>
              <a:gd name="connsiteY52" fmla="*/ 650097 h 1003635"/>
              <a:gd name="connsiteX53" fmla="*/ 869938 w 905186"/>
              <a:gd name="connsiteY53" fmla="*/ 560875 h 1003635"/>
              <a:gd name="connsiteX54" fmla="*/ 828675 w 905186"/>
              <a:gd name="connsiteY54" fmla="*/ 531035 h 1003635"/>
              <a:gd name="connsiteX55" fmla="*/ 847725 w 905186"/>
              <a:gd name="connsiteY55" fmla="*/ 502460 h 1003635"/>
              <a:gd name="connsiteX56" fmla="*/ 891978 w 905186"/>
              <a:gd name="connsiteY56" fmla="*/ 509511 h 1003635"/>
              <a:gd name="connsiteX57" fmla="*/ 904875 w 905186"/>
              <a:gd name="connsiteY57" fmla="*/ 438166 h 1003635"/>
              <a:gd name="connsiteX58" fmla="*/ 895350 w 905186"/>
              <a:gd name="connsiteY58" fmla="*/ 392922 h 1003635"/>
              <a:gd name="connsiteX59" fmla="*/ 838200 w 905186"/>
              <a:gd name="connsiteY59" fmla="*/ 361966 h 1003635"/>
              <a:gd name="connsiteX60" fmla="*/ 848508 w 905186"/>
              <a:gd name="connsiteY60" fmla="*/ 340351 h 1003635"/>
              <a:gd name="connsiteX61" fmla="*/ 869605 w 905186"/>
              <a:gd name="connsiteY61" fmla="*/ 307197 h 1003635"/>
              <a:gd name="connsiteX62" fmla="*/ 838200 w 905186"/>
              <a:gd name="connsiteY62" fmla="*/ 266716 h 1003635"/>
              <a:gd name="connsiteX63" fmla="*/ 812007 w 905186"/>
              <a:gd name="connsiteY63" fmla="*/ 233378 h 1003635"/>
              <a:gd name="connsiteX64" fmla="*/ 831689 w 905186"/>
              <a:gd name="connsiteY64" fmla="*/ 228765 h 1003635"/>
              <a:gd name="connsiteX65" fmla="*/ 854869 w 905186"/>
              <a:gd name="connsiteY65" fmla="*/ 235760 h 1003635"/>
              <a:gd name="connsiteX66" fmla="*/ 866775 w 905186"/>
              <a:gd name="connsiteY66" fmla="*/ 204803 h 1003635"/>
              <a:gd name="connsiteX67" fmla="*/ 861829 w 905186"/>
              <a:gd name="connsiteY67" fmla="*/ 167968 h 1003635"/>
              <a:gd name="connsiteX68" fmla="*/ 826294 w 905186"/>
              <a:gd name="connsiteY68" fmla="*/ 123841 h 1003635"/>
              <a:gd name="connsiteX69" fmla="*/ 790575 w 905186"/>
              <a:gd name="connsiteY69" fmla="*/ 138128 h 1003635"/>
              <a:gd name="connsiteX70" fmla="*/ 785813 w 905186"/>
              <a:gd name="connsiteY70" fmla="*/ 64310 h 1003635"/>
              <a:gd name="connsiteX71" fmla="*/ 733425 w 905186"/>
              <a:gd name="connsiteY71" fmla="*/ 54785 h 1003635"/>
              <a:gd name="connsiteX72" fmla="*/ 731044 w 905186"/>
              <a:gd name="connsiteY72" fmla="*/ 23828 h 1003635"/>
              <a:gd name="connsiteX73" fmla="*/ 704850 w 905186"/>
              <a:gd name="connsiteY73" fmla="*/ 16 h 1003635"/>
              <a:gd name="connsiteX74" fmla="*/ 640557 w 905186"/>
              <a:gd name="connsiteY74" fmla="*/ 21447 h 1003635"/>
              <a:gd name="connsiteX75" fmla="*/ 604838 w 905186"/>
              <a:gd name="connsiteY75" fmla="*/ 90503 h 1003635"/>
              <a:gd name="connsiteX76" fmla="*/ 519113 w 905186"/>
              <a:gd name="connsiteY76" fmla="*/ 111935 h 1003635"/>
              <a:gd name="connsiteX77" fmla="*/ 423863 w 905186"/>
              <a:gd name="connsiteY77" fmla="*/ 88122 h 1003635"/>
              <a:gd name="connsiteX78" fmla="*/ 340519 w 905186"/>
              <a:gd name="connsiteY78" fmla="*/ 100028 h 1003635"/>
              <a:gd name="connsiteX79" fmla="*/ 326232 w 905186"/>
              <a:gd name="connsiteY79" fmla="*/ 114316 h 1003635"/>
              <a:gd name="connsiteX80" fmla="*/ 292894 w 905186"/>
              <a:gd name="connsiteY80" fmla="*/ 183372 h 1003635"/>
              <a:gd name="connsiteX81" fmla="*/ 273844 w 905186"/>
              <a:gd name="connsiteY81" fmla="*/ 269097 h 1003635"/>
              <a:gd name="connsiteX82" fmla="*/ 233363 w 905186"/>
              <a:gd name="connsiteY82" fmla="*/ 314341 h 1003635"/>
              <a:gd name="connsiteX83" fmla="*/ 190500 w 905186"/>
              <a:gd name="connsiteY83" fmla="*/ 331010 h 1003635"/>
              <a:gd name="connsiteX84" fmla="*/ 190500 w 905186"/>
              <a:gd name="connsiteY84" fmla="*/ 426260 h 1003635"/>
              <a:gd name="connsiteX85" fmla="*/ 150019 w 905186"/>
              <a:gd name="connsiteY85" fmla="*/ 473885 h 1003635"/>
              <a:gd name="connsiteX0" fmla="*/ 150019 w 905186"/>
              <a:gd name="connsiteY0" fmla="*/ 473885 h 1003635"/>
              <a:gd name="connsiteX1" fmla="*/ 100012 w 905186"/>
              <a:gd name="connsiteY1" fmla="*/ 445310 h 1003635"/>
              <a:gd name="connsiteX2" fmla="*/ 54769 w 905186"/>
              <a:gd name="connsiteY2" fmla="*/ 435785 h 1003635"/>
              <a:gd name="connsiteX3" fmla="*/ 45244 w 905186"/>
              <a:gd name="connsiteY3" fmla="*/ 457216 h 1003635"/>
              <a:gd name="connsiteX4" fmla="*/ 4763 w 905186"/>
              <a:gd name="connsiteY4" fmla="*/ 473885 h 1003635"/>
              <a:gd name="connsiteX5" fmla="*/ 0 w 905186"/>
              <a:gd name="connsiteY5" fmla="*/ 511985 h 1003635"/>
              <a:gd name="connsiteX6" fmla="*/ 50007 w 905186"/>
              <a:gd name="connsiteY6" fmla="*/ 585803 h 1003635"/>
              <a:gd name="connsiteX7" fmla="*/ 76200 w 905186"/>
              <a:gd name="connsiteY7" fmla="*/ 557228 h 1003635"/>
              <a:gd name="connsiteX8" fmla="*/ 159545 w 905186"/>
              <a:gd name="connsiteY8" fmla="*/ 566753 h 1003635"/>
              <a:gd name="connsiteX9" fmla="*/ 166688 w 905186"/>
              <a:gd name="connsiteY9" fmla="*/ 607235 h 1003635"/>
              <a:gd name="connsiteX10" fmla="*/ 138113 w 905186"/>
              <a:gd name="connsiteY10" fmla="*/ 623903 h 1003635"/>
              <a:gd name="connsiteX11" fmla="*/ 83344 w 905186"/>
              <a:gd name="connsiteY11" fmla="*/ 633428 h 1003635"/>
              <a:gd name="connsiteX12" fmla="*/ 83344 w 905186"/>
              <a:gd name="connsiteY12" fmla="*/ 662003 h 1003635"/>
              <a:gd name="connsiteX13" fmla="*/ 126207 w 905186"/>
              <a:gd name="connsiteY13" fmla="*/ 733441 h 1003635"/>
              <a:gd name="connsiteX14" fmla="*/ 138113 w 905186"/>
              <a:gd name="connsiteY14" fmla="*/ 819165 h 1003635"/>
              <a:gd name="connsiteX15" fmla="*/ 169069 w 905186"/>
              <a:gd name="connsiteY15" fmla="*/ 819166 h 1003635"/>
              <a:gd name="connsiteX16" fmla="*/ 202407 w 905186"/>
              <a:gd name="connsiteY16" fmla="*/ 859647 h 1003635"/>
              <a:gd name="connsiteX17" fmla="*/ 228600 w 905186"/>
              <a:gd name="connsiteY17" fmla="*/ 869172 h 1003635"/>
              <a:gd name="connsiteX18" fmla="*/ 228600 w 905186"/>
              <a:gd name="connsiteY18" fmla="*/ 926322 h 1003635"/>
              <a:gd name="connsiteX19" fmla="*/ 257175 w 905186"/>
              <a:gd name="connsiteY19" fmla="*/ 985853 h 1003635"/>
              <a:gd name="connsiteX20" fmla="*/ 290513 w 905186"/>
              <a:gd name="connsiteY20" fmla="*/ 990616 h 1003635"/>
              <a:gd name="connsiteX21" fmla="*/ 357188 w 905186"/>
              <a:gd name="connsiteY21" fmla="*/ 1002522 h 1003635"/>
              <a:gd name="connsiteX22" fmla="*/ 366713 w 905186"/>
              <a:gd name="connsiteY22" fmla="*/ 959660 h 1003635"/>
              <a:gd name="connsiteX23" fmla="*/ 414338 w 905186"/>
              <a:gd name="connsiteY23" fmla="*/ 973947 h 1003635"/>
              <a:gd name="connsiteX24" fmla="*/ 454819 w 905186"/>
              <a:gd name="connsiteY24" fmla="*/ 957278 h 1003635"/>
              <a:gd name="connsiteX25" fmla="*/ 511969 w 905186"/>
              <a:gd name="connsiteY25" fmla="*/ 938228 h 1003635"/>
              <a:gd name="connsiteX26" fmla="*/ 535782 w 905186"/>
              <a:gd name="connsiteY26" fmla="*/ 957278 h 1003635"/>
              <a:gd name="connsiteX27" fmla="*/ 619125 w 905186"/>
              <a:gd name="connsiteY27" fmla="*/ 1002522 h 1003635"/>
              <a:gd name="connsiteX28" fmla="*/ 666750 w 905186"/>
              <a:gd name="connsiteY28" fmla="*/ 969185 h 1003635"/>
              <a:gd name="connsiteX29" fmla="*/ 671513 w 905186"/>
              <a:gd name="connsiteY29" fmla="*/ 942991 h 1003635"/>
              <a:gd name="connsiteX30" fmla="*/ 709613 w 905186"/>
              <a:gd name="connsiteY30" fmla="*/ 942991 h 1003635"/>
              <a:gd name="connsiteX31" fmla="*/ 721519 w 905186"/>
              <a:gd name="connsiteY31" fmla="*/ 983472 h 1003635"/>
              <a:gd name="connsiteX32" fmla="*/ 721519 w 905186"/>
              <a:gd name="connsiteY32" fmla="*/ 983472 h 1003635"/>
              <a:gd name="connsiteX33" fmla="*/ 742950 w 905186"/>
              <a:gd name="connsiteY33" fmla="*/ 945372 h 1003635"/>
              <a:gd name="connsiteX34" fmla="*/ 754857 w 905186"/>
              <a:gd name="connsiteY34" fmla="*/ 933466 h 1003635"/>
              <a:gd name="connsiteX35" fmla="*/ 759619 w 905186"/>
              <a:gd name="connsiteY35" fmla="*/ 904891 h 1003635"/>
              <a:gd name="connsiteX36" fmla="*/ 781050 w 905186"/>
              <a:gd name="connsiteY36" fmla="*/ 902510 h 1003635"/>
              <a:gd name="connsiteX37" fmla="*/ 781050 w 905186"/>
              <a:gd name="connsiteY37" fmla="*/ 902510 h 1003635"/>
              <a:gd name="connsiteX38" fmla="*/ 876300 w 905186"/>
              <a:gd name="connsiteY38" fmla="*/ 900128 h 1003635"/>
              <a:gd name="connsiteX39" fmla="*/ 869157 w 905186"/>
              <a:gd name="connsiteY39" fmla="*/ 881078 h 1003635"/>
              <a:gd name="connsiteX40" fmla="*/ 864394 w 905186"/>
              <a:gd name="connsiteY40" fmla="*/ 854885 h 1003635"/>
              <a:gd name="connsiteX41" fmla="*/ 869157 w 905186"/>
              <a:gd name="connsiteY41" fmla="*/ 847741 h 1003635"/>
              <a:gd name="connsiteX42" fmla="*/ 871538 w 905186"/>
              <a:gd name="connsiteY42" fmla="*/ 840597 h 1003635"/>
              <a:gd name="connsiteX43" fmla="*/ 864394 w 905186"/>
              <a:gd name="connsiteY43" fmla="*/ 826310 h 1003635"/>
              <a:gd name="connsiteX44" fmla="*/ 842963 w 905186"/>
              <a:gd name="connsiteY44" fmla="*/ 804878 h 1003635"/>
              <a:gd name="connsiteX45" fmla="*/ 835819 w 905186"/>
              <a:gd name="connsiteY45" fmla="*/ 797735 h 1003635"/>
              <a:gd name="connsiteX46" fmla="*/ 823913 w 905186"/>
              <a:gd name="connsiteY46" fmla="*/ 785828 h 1003635"/>
              <a:gd name="connsiteX47" fmla="*/ 802482 w 905186"/>
              <a:gd name="connsiteY47" fmla="*/ 776303 h 1003635"/>
              <a:gd name="connsiteX48" fmla="*/ 816769 w 905186"/>
              <a:gd name="connsiteY48" fmla="*/ 733441 h 1003635"/>
              <a:gd name="connsiteX49" fmla="*/ 835819 w 905186"/>
              <a:gd name="connsiteY49" fmla="*/ 719153 h 1003635"/>
              <a:gd name="connsiteX50" fmla="*/ 823913 w 905186"/>
              <a:gd name="connsiteY50" fmla="*/ 654860 h 1003635"/>
              <a:gd name="connsiteX51" fmla="*/ 857250 w 905186"/>
              <a:gd name="connsiteY51" fmla="*/ 650097 h 1003635"/>
              <a:gd name="connsiteX52" fmla="*/ 869938 w 905186"/>
              <a:gd name="connsiteY52" fmla="*/ 560875 h 1003635"/>
              <a:gd name="connsiteX53" fmla="*/ 828675 w 905186"/>
              <a:gd name="connsiteY53" fmla="*/ 531035 h 1003635"/>
              <a:gd name="connsiteX54" fmla="*/ 847725 w 905186"/>
              <a:gd name="connsiteY54" fmla="*/ 502460 h 1003635"/>
              <a:gd name="connsiteX55" fmla="*/ 891978 w 905186"/>
              <a:gd name="connsiteY55" fmla="*/ 509511 h 1003635"/>
              <a:gd name="connsiteX56" fmla="*/ 904875 w 905186"/>
              <a:gd name="connsiteY56" fmla="*/ 438166 h 1003635"/>
              <a:gd name="connsiteX57" fmla="*/ 895350 w 905186"/>
              <a:gd name="connsiteY57" fmla="*/ 392922 h 1003635"/>
              <a:gd name="connsiteX58" fmla="*/ 838200 w 905186"/>
              <a:gd name="connsiteY58" fmla="*/ 361966 h 1003635"/>
              <a:gd name="connsiteX59" fmla="*/ 848508 w 905186"/>
              <a:gd name="connsiteY59" fmla="*/ 340351 h 1003635"/>
              <a:gd name="connsiteX60" fmla="*/ 869605 w 905186"/>
              <a:gd name="connsiteY60" fmla="*/ 307197 h 1003635"/>
              <a:gd name="connsiteX61" fmla="*/ 838200 w 905186"/>
              <a:gd name="connsiteY61" fmla="*/ 266716 h 1003635"/>
              <a:gd name="connsiteX62" fmla="*/ 812007 w 905186"/>
              <a:gd name="connsiteY62" fmla="*/ 233378 h 1003635"/>
              <a:gd name="connsiteX63" fmla="*/ 831689 w 905186"/>
              <a:gd name="connsiteY63" fmla="*/ 228765 h 1003635"/>
              <a:gd name="connsiteX64" fmla="*/ 854869 w 905186"/>
              <a:gd name="connsiteY64" fmla="*/ 235760 h 1003635"/>
              <a:gd name="connsiteX65" fmla="*/ 866775 w 905186"/>
              <a:gd name="connsiteY65" fmla="*/ 204803 h 1003635"/>
              <a:gd name="connsiteX66" fmla="*/ 861829 w 905186"/>
              <a:gd name="connsiteY66" fmla="*/ 167968 h 1003635"/>
              <a:gd name="connsiteX67" fmla="*/ 826294 w 905186"/>
              <a:gd name="connsiteY67" fmla="*/ 123841 h 1003635"/>
              <a:gd name="connsiteX68" fmla="*/ 790575 w 905186"/>
              <a:gd name="connsiteY68" fmla="*/ 138128 h 1003635"/>
              <a:gd name="connsiteX69" fmla="*/ 785813 w 905186"/>
              <a:gd name="connsiteY69" fmla="*/ 64310 h 1003635"/>
              <a:gd name="connsiteX70" fmla="*/ 733425 w 905186"/>
              <a:gd name="connsiteY70" fmla="*/ 54785 h 1003635"/>
              <a:gd name="connsiteX71" fmla="*/ 731044 w 905186"/>
              <a:gd name="connsiteY71" fmla="*/ 23828 h 1003635"/>
              <a:gd name="connsiteX72" fmla="*/ 704850 w 905186"/>
              <a:gd name="connsiteY72" fmla="*/ 16 h 1003635"/>
              <a:gd name="connsiteX73" fmla="*/ 640557 w 905186"/>
              <a:gd name="connsiteY73" fmla="*/ 21447 h 1003635"/>
              <a:gd name="connsiteX74" fmla="*/ 604838 w 905186"/>
              <a:gd name="connsiteY74" fmla="*/ 90503 h 1003635"/>
              <a:gd name="connsiteX75" fmla="*/ 519113 w 905186"/>
              <a:gd name="connsiteY75" fmla="*/ 111935 h 1003635"/>
              <a:gd name="connsiteX76" fmla="*/ 423863 w 905186"/>
              <a:gd name="connsiteY76" fmla="*/ 88122 h 1003635"/>
              <a:gd name="connsiteX77" fmla="*/ 340519 w 905186"/>
              <a:gd name="connsiteY77" fmla="*/ 100028 h 1003635"/>
              <a:gd name="connsiteX78" fmla="*/ 326232 w 905186"/>
              <a:gd name="connsiteY78" fmla="*/ 114316 h 1003635"/>
              <a:gd name="connsiteX79" fmla="*/ 292894 w 905186"/>
              <a:gd name="connsiteY79" fmla="*/ 183372 h 1003635"/>
              <a:gd name="connsiteX80" fmla="*/ 273844 w 905186"/>
              <a:gd name="connsiteY80" fmla="*/ 269097 h 1003635"/>
              <a:gd name="connsiteX81" fmla="*/ 233363 w 905186"/>
              <a:gd name="connsiteY81" fmla="*/ 314341 h 1003635"/>
              <a:gd name="connsiteX82" fmla="*/ 190500 w 905186"/>
              <a:gd name="connsiteY82" fmla="*/ 331010 h 1003635"/>
              <a:gd name="connsiteX83" fmla="*/ 190500 w 905186"/>
              <a:gd name="connsiteY83" fmla="*/ 426260 h 1003635"/>
              <a:gd name="connsiteX84" fmla="*/ 150019 w 905186"/>
              <a:gd name="connsiteY84" fmla="*/ 473885 h 1003635"/>
              <a:gd name="connsiteX0" fmla="*/ 150019 w 905186"/>
              <a:gd name="connsiteY0" fmla="*/ 473885 h 1003635"/>
              <a:gd name="connsiteX1" fmla="*/ 100012 w 905186"/>
              <a:gd name="connsiteY1" fmla="*/ 445310 h 1003635"/>
              <a:gd name="connsiteX2" fmla="*/ 54769 w 905186"/>
              <a:gd name="connsiteY2" fmla="*/ 435785 h 1003635"/>
              <a:gd name="connsiteX3" fmla="*/ 45244 w 905186"/>
              <a:gd name="connsiteY3" fmla="*/ 457216 h 1003635"/>
              <a:gd name="connsiteX4" fmla="*/ 4763 w 905186"/>
              <a:gd name="connsiteY4" fmla="*/ 473885 h 1003635"/>
              <a:gd name="connsiteX5" fmla="*/ 0 w 905186"/>
              <a:gd name="connsiteY5" fmla="*/ 511985 h 1003635"/>
              <a:gd name="connsiteX6" fmla="*/ 50007 w 905186"/>
              <a:gd name="connsiteY6" fmla="*/ 585803 h 1003635"/>
              <a:gd name="connsiteX7" fmla="*/ 76200 w 905186"/>
              <a:gd name="connsiteY7" fmla="*/ 557228 h 1003635"/>
              <a:gd name="connsiteX8" fmla="*/ 159545 w 905186"/>
              <a:gd name="connsiteY8" fmla="*/ 566753 h 1003635"/>
              <a:gd name="connsiteX9" fmla="*/ 166688 w 905186"/>
              <a:gd name="connsiteY9" fmla="*/ 607235 h 1003635"/>
              <a:gd name="connsiteX10" fmla="*/ 138113 w 905186"/>
              <a:gd name="connsiteY10" fmla="*/ 623903 h 1003635"/>
              <a:gd name="connsiteX11" fmla="*/ 83344 w 905186"/>
              <a:gd name="connsiteY11" fmla="*/ 633428 h 1003635"/>
              <a:gd name="connsiteX12" fmla="*/ 83344 w 905186"/>
              <a:gd name="connsiteY12" fmla="*/ 662003 h 1003635"/>
              <a:gd name="connsiteX13" fmla="*/ 126207 w 905186"/>
              <a:gd name="connsiteY13" fmla="*/ 733441 h 1003635"/>
              <a:gd name="connsiteX14" fmla="*/ 138113 w 905186"/>
              <a:gd name="connsiteY14" fmla="*/ 819165 h 1003635"/>
              <a:gd name="connsiteX15" fmla="*/ 169069 w 905186"/>
              <a:gd name="connsiteY15" fmla="*/ 819166 h 1003635"/>
              <a:gd name="connsiteX16" fmla="*/ 202407 w 905186"/>
              <a:gd name="connsiteY16" fmla="*/ 859647 h 1003635"/>
              <a:gd name="connsiteX17" fmla="*/ 228600 w 905186"/>
              <a:gd name="connsiteY17" fmla="*/ 869172 h 1003635"/>
              <a:gd name="connsiteX18" fmla="*/ 228600 w 905186"/>
              <a:gd name="connsiteY18" fmla="*/ 926322 h 1003635"/>
              <a:gd name="connsiteX19" fmla="*/ 257175 w 905186"/>
              <a:gd name="connsiteY19" fmla="*/ 985853 h 1003635"/>
              <a:gd name="connsiteX20" fmla="*/ 290513 w 905186"/>
              <a:gd name="connsiteY20" fmla="*/ 990616 h 1003635"/>
              <a:gd name="connsiteX21" fmla="*/ 357188 w 905186"/>
              <a:gd name="connsiteY21" fmla="*/ 1002522 h 1003635"/>
              <a:gd name="connsiteX22" fmla="*/ 366713 w 905186"/>
              <a:gd name="connsiteY22" fmla="*/ 959660 h 1003635"/>
              <a:gd name="connsiteX23" fmla="*/ 414338 w 905186"/>
              <a:gd name="connsiteY23" fmla="*/ 973947 h 1003635"/>
              <a:gd name="connsiteX24" fmla="*/ 454819 w 905186"/>
              <a:gd name="connsiteY24" fmla="*/ 957278 h 1003635"/>
              <a:gd name="connsiteX25" fmla="*/ 511969 w 905186"/>
              <a:gd name="connsiteY25" fmla="*/ 938228 h 1003635"/>
              <a:gd name="connsiteX26" fmla="*/ 535782 w 905186"/>
              <a:gd name="connsiteY26" fmla="*/ 957278 h 1003635"/>
              <a:gd name="connsiteX27" fmla="*/ 619125 w 905186"/>
              <a:gd name="connsiteY27" fmla="*/ 1002522 h 1003635"/>
              <a:gd name="connsiteX28" fmla="*/ 666750 w 905186"/>
              <a:gd name="connsiteY28" fmla="*/ 969185 h 1003635"/>
              <a:gd name="connsiteX29" fmla="*/ 671513 w 905186"/>
              <a:gd name="connsiteY29" fmla="*/ 942991 h 1003635"/>
              <a:gd name="connsiteX30" fmla="*/ 709613 w 905186"/>
              <a:gd name="connsiteY30" fmla="*/ 942991 h 1003635"/>
              <a:gd name="connsiteX31" fmla="*/ 721519 w 905186"/>
              <a:gd name="connsiteY31" fmla="*/ 983472 h 1003635"/>
              <a:gd name="connsiteX32" fmla="*/ 721519 w 905186"/>
              <a:gd name="connsiteY32" fmla="*/ 983472 h 1003635"/>
              <a:gd name="connsiteX33" fmla="*/ 742950 w 905186"/>
              <a:gd name="connsiteY33" fmla="*/ 945372 h 1003635"/>
              <a:gd name="connsiteX34" fmla="*/ 754857 w 905186"/>
              <a:gd name="connsiteY34" fmla="*/ 933466 h 1003635"/>
              <a:gd name="connsiteX35" fmla="*/ 759619 w 905186"/>
              <a:gd name="connsiteY35" fmla="*/ 904891 h 1003635"/>
              <a:gd name="connsiteX36" fmla="*/ 781050 w 905186"/>
              <a:gd name="connsiteY36" fmla="*/ 902510 h 1003635"/>
              <a:gd name="connsiteX37" fmla="*/ 781050 w 905186"/>
              <a:gd name="connsiteY37" fmla="*/ 902510 h 1003635"/>
              <a:gd name="connsiteX38" fmla="*/ 876300 w 905186"/>
              <a:gd name="connsiteY38" fmla="*/ 900128 h 1003635"/>
              <a:gd name="connsiteX39" fmla="*/ 869157 w 905186"/>
              <a:gd name="connsiteY39" fmla="*/ 881078 h 1003635"/>
              <a:gd name="connsiteX40" fmla="*/ 864394 w 905186"/>
              <a:gd name="connsiteY40" fmla="*/ 854885 h 1003635"/>
              <a:gd name="connsiteX41" fmla="*/ 869157 w 905186"/>
              <a:gd name="connsiteY41" fmla="*/ 847741 h 1003635"/>
              <a:gd name="connsiteX42" fmla="*/ 871538 w 905186"/>
              <a:gd name="connsiteY42" fmla="*/ 840597 h 1003635"/>
              <a:gd name="connsiteX43" fmla="*/ 864394 w 905186"/>
              <a:gd name="connsiteY43" fmla="*/ 826310 h 1003635"/>
              <a:gd name="connsiteX44" fmla="*/ 842963 w 905186"/>
              <a:gd name="connsiteY44" fmla="*/ 804878 h 1003635"/>
              <a:gd name="connsiteX45" fmla="*/ 835819 w 905186"/>
              <a:gd name="connsiteY45" fmla="*/ 797735 h 1003635"/>
              <a:gd name="connsiteX46" fmla="*/ 802482 w 905186"/>
              <a:gd name="connsiteY46" fmla="*/ 776303 h 1003635"/>
              <a:gd name="connsiteX47" fmla="*/ 816769 w 905186"/>
              <a:gd name="connsiteY47" fmla="*/ 733441 h 1003635"/>
              <a:gd name="connsiteX48" fmla="*/ 835819 w 905186"/>
              <a:gd name="connsiteY48" fmla="*/ 719153 h 1003635"/>
              <a:gd name="connsiteX49" fmla="*/ 823913 w 905186"/>
              <a:gd name="connsiteY49" fmla="*/ 654860 h 1003635"/>
              <a:gd name="connsiteX50" fmla="*/ 857250 w 905186"/>
              <a:gd name="connsiteY50" fmla="*/ 650097 h 1003635"/>
              <a:gd name="connsiteX51" fmla="*/ 869938 w 905186"/>
              <a:gd name="connsiteY51" fmla="*/ 560875 h 1003635"/>
              <a:gd name="connsiteX52" fmla="*/ 828675 w 905186"/>
              <a:gd name="connsiteY52" fmla="*/ 531035 h 1003635"/>
              <a:gd name="connsiteX53" fmla="*/ 847725 w 905186"/>
              <a:gd name="connsiteY53" fmla="*/ 502460 h 1003635"/>
              <a:gd name="connsiteX54" fmla="*/ 891978 w 905186"/>
              <a:gd name="connsiteY54" fmla="*/ 509511 h 1003635"/>
              <a:gd name="connsiteX55" fmla="*/ 904875 w 905186"/>
              <a:gd name="connsiteY55" fmla="*/ 438166 h 1003635"/>
              <a:gd name="connsiteX56" fmla="*/ 895350 w 905186"/>
              <a:gd name="connsiteY56" fmla="*/ 392922 h 1003635"/>
              <a:gd name="connsiteX57" fmla="*/ 838200 w 905186"/>
              <a:gd name="connsiteY57" fmla="*/ 361966 h 1003635"/>
              <a:gd name="connsiteX58" fmla="*/ 848508 w 905186"/>
              <a:gd name="connsiteY58" fmla="*/ 340351 h 1003635"/>
              <a:gd name="connsiteX59" fmla="*/ 869605 w 905186"/>
              <a:gd name="connsiteY59" fmla="*/ 307197 h 1003635"/>
              <a:gd name="connsiteX60" fmla="*/ 838200 w 905186"/>
              <a:gd name="connsiteY60" fmla="*/ 266716 h 1003635"/>
              <a:gd name="connsiteX61" fmla="*/ 812007 w 905186"/>
              <a:gd name="connsiteY61" fmla="*/ 233378 h 1003635"/>
              <a:gd name="connsiteX62" fmla="*/ 831689 w 905186"/>
              <a:gd name="connsiteY62" fmla="*/ 228765 h 1003635"/>
              <a:gd name="connsiteX63" fmla="*/ 854869 w 905186"/>
              <a:gd name="connsiteY63" fmla="*/ 235760 h 1003635"/>
              <a:gd name="connsiteX64" fmla="*/ 866775 w 905186"/>
              <a:gd name="connsiteY64" fmla="*/ 204803 h 1003635"/>
              <a:gd name="connsiteX65" fmla="*/ 861829 w 905186"/>
              <a:gd name="connsiteY65" fmla="*/ 167968 h 1003635"/>
              <a:gd name="connsiteX66" fmla="*/ 826294 w 905186"/>
              <a:gd name="connsiteY66" fmla="*/ 123841 h 1003635"/>
              <a:gd name="connsiteX67" fmla="*/ 790575 w 905186"/>
              <a:gd name="connsiteY67" fmla="*/ 138128 h 1003635"/>
              <a:gd name="connsiteX68" fmla="*/ 785813 w 905186"/>
              <a:gd name="connsiteY68" fmla="*/ 64310 h 1003635"/>
              <a:gd name="connsiteX69" fmla="*/ 733425 w 905186"/>
              <a:gd name="connsiteY69" fmla="*/ 54785 h 1003635"/>
              <a:gd name="connsiteX70" fmla="*/ 731044 w 905186"/>
              <a:gd name="connsiteY70" fmla="*/ 23828 h 1003635"/>
              <a:gd name="connsiteX71" fmla="*/ 704850 w 905186"/>
              <a:gd name="connsiteY71" fmla="*/ 16 h 1003635"/>
              <a:gd name="connsiteX72" fmla="*/ 640557 w 905186"/>
              <a:gd name="connsiteY72" fmla="*/ 21447 h 1003635"/>
              <a:gd name="connsiteX73" fmla="*/ 604838 w 905186"/>
              <a:gd name="connsiteY73" fmla="*/ 90503 h 1003635"/>
              <a:gd name="connsiteX74" fmla="*/ 519113 w 905186"/>
              <a:gd name="connsiteY74" fmla="*/ 111935 h 1003635"/>
              <a:gd name="connsiteX75" fmla="*/ 423863 w 905186"/>
              <a:gd name="connsiteY75" fmla="*/ 88122 h 1003635"/>
              <a:gd name="connsiteX76" fmla="*/ 340519 w 905186"/>
              <a:gd name="connsiteY76" fmla="*/ 100028 h 1003635"/>
              <a:gd name="connsiteX77" fmla="*/ 326232 w 905186"/>
              <a:gd name="connsiteY77" fmla="*/ 114316 h 1003635"/>
              <a:gd name="connsiteX78" fmla="*/ 292894 w 905186"/>
              <a:gd name="connsiteY78" fmla="*/ 183372 h 1003635"/>
              <a:gd name="connsiteX79" fmla="*/ 273844 w 905186"/>
              <a:gd name="connsiteY79" fmla="*/ 269097 h 1003635"/>
              <a:gd name="connsiteX80" fmla="*/ 233363 w 905186"/>
              <a:gd name="connsiteY80" fmla="*/ 314341 h 1003635"/>
              <a:gd name="connsiteX81" fmla="*/ 190500 w 905186"/>
              <a:gd name="connsiteY81" fmla="*/ 331010 h 1003635"/>
              <a:gd name="connsiteX82" fmla="*/ 190500 w 905186"/>
              <a:gd name="connsiteY82" fmla="*/ 426260 h 1003635"/>
              <a:gd name="connsiteX83" fmla="*/ 150019 w 905186"/>
              <a:gd name="connsiteY83" fmla="*/ 473885 h 1003635"/>
              <a:gd name="connsiteX0" fmla="*/ 150019 w 905186"/>
              <a:gd name="connsiteY0" fmla="*/ 473885 h 1003635"/>
              <a:gd name="connsiteX1" fmla="*/ 100012 w 905186"/>
              <a:gd name="connsiteY1" fmla="*/ 445310 h 1003635"/>
              <a:gd name="connsiteX2" fmla="*/ 54769 w 905186"/>
              <a:gd name="connsiteY2" fmla="*/ 435785 h 1003635"/>
              <a:gd name="connsiteX3" fmla="*/ 45244 w 905186"/>
              <a:gd name="connsiteY3" fmla="*/ 457216 h 1003635"/>
              <a:gd name="connsiteX4" fmla="*/ 4763 w 905186"/>
              <a:gd name="connsiteY4" fmla="*/ 473885 h 1003635"/>
              <a:gd name="connsiteX5" fmla="*/ 0 w 905186"/>
              <a:gd name="connsiteY5" fmla="*/ 511985 h 1003635"/>
              <a:gd name="connsiteX6" fmla="*/ 50007 w 905186"/>
              <a:gd name="connsiteY6" fmla="*/ 585803 h 1003635"/>
              <a:gd name="connsiteX7" fmla="*/ 76200 w 905186"/>
              <a:gd name="connsiteY7" fmla="*/ 557228 h 1003635"/>
              <a:gd name="connsiteX8" fmla="*/ 159545 w 905186"/>
              <a:gd name="connsiteY8" fmla="*/ 566753 h 1003635"/>
              <a:gd name="connsiteX9" fmla="*/ 166688 w 905186"/>
              <a:gd name="connsiteY9" fmla="*/ 607235 h 1003635"/>
              <a:gd name="connsiteX10" fmla="*/ 138113 w 905186"/>
              <a:gd name="connsiteY10" fmla="*/ 623903 h 1003635"/>
              <a:gd name="connsiteX11" fmla="*/ 83344 w 905186"/>
              <a:gd name="connsiteY11" fmla="*/ 633428 h 1003635"/>
              <a:gd name="connsiteX12" fmla="*/ 83344 w 905186"/>
              <a:gd name="connsiteY12" fmla="*/ 662003 h 1003635"/>
              <a:gd name="connsiteX13" fmla="*/ 126207 w 905186"/>
              <a:gd name="connsiteY13" fmla="*/ 733441 h 1003635"/>
              <a:gd name="connsiteX14" fmla="*/ 138113 w 905186"/>
              <a:gd name="connsiteY14" fmla="*/ 819165 h 1003635"/>
              <a:gd name="connsiteX15" fmla="*/ 169069 w 905186"/>
              <a:gd name="connsiteY15" fmla="*/ 819166 h 1003635"/>
              <a:gd name="connsiteX16" fmla="*/ 202407 w 905186"/>
              <a:gd name="connsiteY16" fmla="*/ 859647 h 1003635"/>
              <a:gd name="connsiteX17" fmla="*/ 228600 w 905186"/>
              <a:gd name="connsiteY17" fmla="*/ 869172 h 1003635"/>
              <a:gd name="connsiteX18" fmla="*/ 228600 w 905186"/>
              <a:gd name="connsiteY18" fmla="*/ 926322 h 1003635"/>
              <a:gd name="connsiteX19" fmla="*/ 257175 w 905186"/>
              <a:gd name="connsiteY19" fmla="*/ 985853 h 1003635"/>
              <a:gd name="connsiteX20" fmla="*/ 290513 w 905186"/>
              <a:gd name="connsiteY20" fmla="*/ 990616 h 1003635"/>
              <a:gd name="connsiteX21" fmla="*/ 357188 w 905186"/>
              <a:gd name="connsiteY21" fmla="*/ 1002522 h 1003635"/>
              <a:gd name="connsiteX22" fmla="*/ 366713 w 905186"/>
              <a:gd name="connsiteY22" fmla="*/ 959660 h 1003635"/>
              <a:gd name="connsiteX23" fmla="*/ 414338 w 905186"/>
              <a:gd name="connsiteY23" fmla="*/ 973947 h 1003635"/>
              <a:gd name="connsiteX24" fmla="*/ 454819 w 905186"/>
              <a:gd name="connsiteY24" fmla="*/ 957278 h 1003635"/>
              <a:gd name="connsiteX25" fmla="*/ 511969 w 905186"/>
              <a:gd name="connsiteY25" fmla="*/ 938228 h 1003635"/>
              <a:gd name="connsiteX26" fmla="*/ 535782 w 905186"/>
              <a:gd name="connsiteY26" fmla="*/ 957278 h 1003635"/>
              <a:gd name="connsiteX27" fmla="*/ 619125 w 905186"/>
              <a:gd name="connsiteY27" fmla="*/ 1002522 h 1003635"/>
              <a:gd name="connsiteX28" fmla="*/ 666750 w 905186"/>
              <a:gd name="connsiteY28" fmla="*/ 969185 h 1003635"/>
              <a:gd name="connsiteX29" fmla="*/ 671513 w 905186"/>
              <a:gd name="connsiteY29" fmla="*/ 942991 h 1003635"/>
              <a:gd name="connsiteX30" fmla="*/ 709613 w 905186"/>
              <a:gd name="connsiteY30" fmla="*/ 942991 h 1003635"/>
              <a:gd name="connsiteX31" fmla="*/ 721519 w 905186"/>
              <a:gd name="connsiteY31" fmla="*/ 983472 h 1003635"/>
              <a:gd name="connsiteX32" fmla="*/ 721519 w 905186"/>
              <a:gd name="connsiteY32" fmla="*/ 983472 h 1003635"/>
              <a:gd name="connsiteX33" fmla="*/ 742950 w 905186"/>
              <a:gd name="connsiteY33" fmla="*/ 945372 h 1003635"/>
              <a:gd name="connsiteX34" fmla="*/ 754857 w 905186"/>
              <a:gd name="connsiteY34" fmla="*/ 933466 h 1003635"/>
              <a:gd name="connsiteX35" fmla="*/ 759619 w 905186"/>
              <a:gd name="connsiteY35" fmla="*/ 904891 h 1003635"/>
              <a:gd name="connsiteX36" fmla="*/ 781050 w 905186"/>
              <a:gd name="connsiteY36" fmla="*/ 902510 h 1003635"/>
              <a:gd name="connsiteX37" fmla="*/ 781050 w 905186"/>
              <a:gd name="connsiteY37" fmla="*/ 902510 h 1003635"/>
              <a:gd name="connsiteX38" fmla="*/ 876300 w 905186"/>
              <a:gd name="connsiteY38" fmla="*/ 900128 h 1003635"/>
              <a:gd name="connsiteX39" fmla="*/ 869157 w 905186"/>
              <a:gd name="connsiteY39" fmla="*/ 881078 h 1003635"/>
              <a:gd name="connsiteX40" fmla="*/ 864394 w 905186"/>
              <a:gd name="connsiteY40" fmla="*/ 854885 h 1003635"/>
              <a:gd name="connsiteX41" fmla="*/ 869157 w 905186"/>
              <a:gd name="connsiteY41" fmla="*/ 847741 h 1003635"/>
              <a:gd name="connsiteX42" fmla="*/ 871538 w 905186"/>
              <a:gd name="connsiteY42" fmla="*/ 840597 h 1003635"/>
              <a:gd name="connsiteX43" fmla="*/ 864394 w 905186"/>
              <a:gd name="connsiteY43" fmla="*/ 826310 h 1003635"/>
              <a:gd name="connsiteX44" fmla="*/ 842963 w 905186"/>
              <a:gd name="connsiteY44" fmla="*/ 804878 h 1003635"/>
              <a:gd name="connsiteX45" fmla="*/ 802482 w 905186"/>
              <a:gd name="connsiteY45" fmla="*/ 776303 h 1003635"/>
              <a:gd name="connsiteX46" fmla="*/ 816769 w 905186"/>
              <a:gd name="connsiteY46" fmla="*/ 733441 h 1003635"/>
              <a:gd name="connsiteX47" fmla="*/ 835819 w 905186"/>
              <a:gd name="connsiteY47" fmla="*/ 719153 h 1003635"/>
              <a:gd name="connsiteX48" fmla="*/ 823913 w 905186"/>
              <a:gd name="connsiteY48" fmla="*/ 654860 h 1003635"/>
              <a:gd name="connsiteX49" fmla="*/ 857250 w 905186"/>
              <a:gd name="connsiteY49" fmla="*/ 650097 h 1003635"/>
              <a:gd name="connsiteX50" fmla="*/ 869938 w 905186"/>
              <a:gd name="connsiteY50" fmla="*/ 560875 h 1003635"/>
              <a:gd name="connsiteX51" fmla="*/ 828675 w 905186"/>
              <a:gd name="connsiteY51" fmla="*/ 531035 h 1003635"/>
              <a:gd name="connsiteX52" fmla="*/ 847725 w 905186"/>
              <a:gd name="connsiteY52" fmla="*/ 502460 h 1003635"/>
              <a:gd name="connsiteX53" fmla="*/ 891978 w 905186"/>
              <a:gd name="connsiteY53" fmla="*/ 509511 h 1003635"/>
              <a:gd name="connsiteX54" fmla="*/ 904875 w 905186"/>
              <a:gd name="connsiteY54" fmla="*/ 438166 h 1003635"/>
              <a:gd name="connsiteX55" fmla="*/ 895350 w 905186"/>
              <a:gd name="connsiteY55" fmla="*/ 392922 h 1003635"/>
              <a:gd name="connsiteX56" fmla="*/ 838200 w 905186"/>
              <a:gd name="connsiteY56" fmla="*/ 361966 h 1003635"/>
              <a:gd name="connsiteX57" fmla="*/ 848508 w 905186"/>
              <a:gd name="connsiteY57" fmla="*/ 340351 h 1003635"/>
              <a:gd name="connsiteX58" fmla="*/ 869605 w 905186"/>
              <a:gd name="connsiteY58" fmla="*/ 307197 h 1003635"/>
              <a:gd name="connsiteX59" fmla="*/ 838200 w 905186"/>
              <a:gd name="connsiteY59" fmla="*/ 266716 h 1003635"/>
              <a:gd name="connsiteX60" fmla="*/ 812007 w 905186"/>
              <a:gd name="connsiteY60" fmla="*/ 233378 h 1003635"/>
              <a:gd name="connsiteX61" fmla="*/ 831689 w 905186"/>
              <a:gd name="connsiteY61" fmla="*/ 228765 h 1003635"/>
              <a:gd name="connsiteX62" fmla="*/ 854869 w 905186"/>
              <a:gd name="connsiteY62" fmla="*/ 235760 h 1003635"/>
              <a:gd name="connsiteX63" fmla="*/ 866775 w 905186"/>
              <a:gd name="connsiteY63" fmla="*/ 204803 h 1003635"/>
              <a:gd name="connsiteX64" fmla="*/ 861829 w 905186"/>
              <a:gd name="connsiteY64" fmla="*/ 167968 h 1003635"/>
              <a:gd name="connsiteX65" fmla="*/ 826294 w 905186"/>
              <a:gd name="connsiteY65" fmla="*/ 123841 h 1003635"/>
              <a:gd name="connsiteX66" fmla="*/ 790575 w 905186"/>
              <a:gd name="connsiteY66" fmla="*/ 138128 h 1003635"/>
              <a:gd name="connsiteX67" fmla="*/ 785813 w 905186"/>
              <a:gd name="connsiteY67" fmla="*/ 64310 h 1003635"/>
              <a:gd name="connsiteX68" fmla="*/ 733425 w 905186"/>
              <a:gd name="connsiteY68" fmla="*/ 54785 h 1003635"/>
              <a:gd name="connsiteX69" fmla="*/ 731044 w 905186"/>
              <a:gd name="connsiteY69" fmla="*/ 23828 h 1003635"/>
              <a:gd name="connsiteX70" fmla="*/ 704850 w 905186"/>
              <a:gd name="connsiteY70" fmla="*/ 16 h 1003635"/>
              <a:gd name="connsiteX71" fmla="*/ 640557 w 905186"/>
              <a:gd name="connsiteY71" fmla="*/ 21447 h 1003635"/>
              <a:gd name="connsiteX72" fmla="*/ 604838 w 905186"/>
              <a:gd name="connsiteY72" fmla="*/ 90503 h 1003635"/>
              <a:gd name="connsiteX73" fmla="*/ 519113 w 905186"/>
              <a:gd name="connsiteY73" fmla="*/ 111935 h 1003635"/>
              <a:gd name="connsiteX74" fmla="*/ 423863 w 905186"/>
              <a:gd name="connsiteY74" fmla="*/ 88122 h 1003635"/>
              <a:gd name="connsiteX75" fmla="*/ 340519 w 905186"/>
              <a:gd name="connsiteY75" fmla="*/ 100028 h 1003635"/>
              <a:gd name="connsiteX76" fmla="*/ 326232 w 905186"/>
              <a:gd name="connsiteY76" fmla="*/ 114316 h 1003635"/>
              <a:gd name="connsiteX77" fmla="*/ 292894 w 905186"/>
              <a:gd name="connsiteY77" fmla="*/ 183372 h 1003635"/>
              <a:gd name="connsiteX78" fmla="*/ 273844 w 905186"/>
              <a:gd name="connsiteY78" fmla="*/ 269097 h 1003635"/>
              <a:gd name="connsiteX79" fmla="*/ 233363 w 905186"/>
              <a:gd name="connsiteY79" fmla="*/ 314341 h 1003635"/>
              <a:gd name="connsiteX80" fmla="*/ 190500 w 905186"/>
              <a:gd name="connsiteY80" fmla="*/ 331010 h 1003635"/>
              <a:gd name="connsiteX81" fmla="*/ 190500 w 905186"/>
              <a:gd name="connsiteY81" fmla="*/ 426260 h 1003635"/>
              <a:gd name="connsiteX82" fmla="*/ 150019 w 905186"/>
              <a:gd name="connsiteY82" fmla="*/ 473885 h 1003635"/>
              <a:gd name="connsiteX0" fmla="*/ 150019 w 905186"/>
              <a:gd name="connsiteY0" fmla="*/ 473885 h 1003635"/>
              <a:gd name="connsiteX1" fmla="*/ 100012 w 905186"/>
              <a:gd name="connsiteY1" fmla="*/ 445310 h 1003635"/>
              <a:gd name="connsiteX2" fmla="*/ 54769 w 905186"/>
              <a:gd name="connsiteY2" fmla="*/ 435785 h 1003635"/>
              <a:gd name="connsiteX3" fmla="*/ 45244 w 905186"/>
              <a:gd name="connsiteY3" fmla="*/ 457216 h 1003635"/>
              <a:gd name="connsiteX4" fmla="*/ 4763 w 905186"/>
              <a:gd name="connsiteY4" fmla="*/ 473885 h 1003635"/>
              <a:gd name="connsiteX5" fmla="*/ 0 w 905186"/>
              <a:gd name="connsiteY5" fmla="*/ 511985 h 1003635"/>
              <a:gd name="connsiteX6" fmla="*/ 50007 w 905186"/>
              <a:gd name="connsiteY6" fmla="*/ 585803 h 1003635"/>
              <a:gd name="connsiteX7" fmla="*/ 76200 w 905186"/>
              <a:gd name="connsiteY7" fmla="*/ 557228 h 1003635"/>
              <a:gd name="connsiteX8" fmla="*/ 159545 w 905186"/>
              <a:gd name="connsiteY8" fmla="*/ 566753 h 1003635"/>
              <a:gd name="connsiteX9" fmla="*/ 166688 w 905186"/>
              <a:gd name="connsiteY9" fmla="*/ 607235 h 1003635"/>
              <a:gd name="connsiteX10" fmla="*/ 138113 w 905186"/>
              <a:gd name="connsiteY10" fmla="*/ 623903 h 1003635"/>
              <a:gd name="connsiteX11" fmla="*/ 83344 w 905186"/>
              <a:gd name="connsiteY11" fmla="*/ 633428 h 1003635"/>
              <a:gd name="connsiteX12" fmla="*/ 83344 w 905186"/>
              <a:gd name="connsiteY12" fmla="*/ 662003 h 1003635"/>
              <a:gd name="connsiteX13" fmla="*/ 126207 w 905186"/>
              <a:gd name="connsiteY13" fmla="*/ 733441 h 1003635"/>
              <a:gd name="connsiteX14" fmla="*/ 138113 w 905186"/>
              <a:gd name="connsiteY14" fmla="*/ 819165 h 1003635"/>
              <a:gd name="connsiteX15" fmla="*/ 169069 w 905186"/>
              <a:gd name="connsiteY15" fmla="*/ 819166 h 1003635"/>
              <a:gd name="connsiteX16" fmla="*/ 202407 w 905186"/>
              <a:gd name="connsiteY16" fmla="*/ 859647 h 1003635"/>
              <a:gd name="connsiteX17" fmla="*/ 228600 w 905186"/>
              <a:gd name="connsiteY17" fmla="*/ 869172 h 1003635"/>
              <a:gd name="connsiteX18" fmla="*/ 228600 w 905186"/>
              <a:gd name="connsiteY18" fmla="*/ 926322 h 1003635"/>
              <a:gd name="connsiteX19" fmla="*/ 257175 w 905186"/>
              <a:gd name="connsiteY19" fmla="*/ 985853 h 1003635"/>
              <a:gd name="connsiteX20" fmla="*/ 290513 w 905186"/>
              <a:gd name="connsiteY20" fmla="*/ 990616 h 1003635"/>
              <a:gd name="connsiteX21" fmla="*/ 357188 w 905186"/>
              <a:gd name="connsiteY21" fmla="*/ 1002522 h 1003635"/>
              <a:gd name="connsiteX22" fmla="*/ 366713 w 905186"/>
              <a:gd name="connsiteY22" fmla="*/ 959660 h 1003635"/>
              <a:gd name="connsiteX23" fmla="*/ 414338 w 905186"/>
              <a:gd name="connsiteY23" fmla="*/ 973947 h 1003635"/>
              <a:gd name="connsiteX24" fmla="*/ 454819 w 905186"/>
              <a:gd name="connsiteY24" fmla="*/ 957278 h 1003635"/>
              <a:gd name="connsiteX25" fmla="*/ 511969 w 905186"/>
              <a:gd name="connsiteY25" fmla="*/ 938228 h 1003635"/>
              <a:gd name="connsiteX26" fmla="*/ 535782 w 905186"/>
              <a:gd name="connsiteY26" fmla="*/ 957278 h 1003635"/>
              <a:gd name="connsiteX27" fmla="*/ 619125 w 905186"/>
              <a:gd name="connsiteY27" fmla="*/ 1002522 h 1003635"/>
              <a:gd name="connsiteX28" fmla="*/ 666750 w 905186"/>
              <a:gd name="connsiteY28" fmla="*/ 969185 h 1003635"/>
              <a:gd name="connsiteX29" fmla="*/ 671513 w 905186"/>
              <a:gd name="connsiteY29" fmla="*/ 942991 h 1003635"/>
              <a:gd name="connsiteX30" fmla="*/ 709613 w 905186"/>
              <a:gd name="connsiteY30" fmla="*/ 942991 h 1003635"/>
              <a:gd name="connsiteX31" fmla="*/ 721519 w 905186"/>
              <a:gd name="connsiteY31" fmla="*/ 983472 h 1003635"/>
              <a:gd name="connsiteX32" fmla="*/ 721519 w 905186"/>
              <a:gd name="connsiteY32" fmla="*/ 983472 h 1003635"/>
              <a:gd name="connsiteX33" fmla="*/ 742950 w 905186"/>
              <a:gd name="connsiteY33" fmla="*/ 945372 h 1003635"/>
              <a:gd name="connsiteX34" fmla="*/ 759619 w 905186"/>
              <a:gd name="connsiteY34" fmla="*/ 904891 h 1003635"/>
              <a:gd name="connsiteX35" fmla="*/ 781050 w 905186"/>
              <a:gd name="connsiteY35" fmla="*/ 902510 h 1003635"/>
              <a:gd name="connsiteX36" fmla="*/ 781050 w 905186"/>
              <a:gd name="connsiteY36" fmla="*/ 902510 h 1003635"/>
              <a:gd name="connsiteX37" fmla="*/ 876300 w 905186"/>
              <a:gd name="connsiteY37" fmla="*/ 900128 h 1003635"/>
              <a:gd name="connsiteX38" fmla="*/ 869157 w 905186"/>
              <a:gd name="connsiteY38" fmla="*/ 881078 h 1003635"/>
              <a:gd name="connsiteX39" fmla="*/ 864394 w 905186"/>
              <a:gd name="connsiteY39" fmla="*/ 854885 h 1003635"/>
              <a:gd name="connsiteX40" fmla="*/ 869157 w 905186"/>
              <a:gd name="connsiteY40" fmla="*/ 847741 h 1003635"/>
              <a:gd name="connsiteX41" fmla="*/ 871538 w 905186"/>
              <a:gd name="connsiteY41" fmla="*/ 840597 h 1003635"/>
              <a:gd name="connsiteX42" fmla="*/ 864394 w 905186"/>
              <a:gd name="connsiteY42" fmla="*/ 826310 h 1003635"/>
              <a:gd name="connsiteX43" fmla="*/ 842963 w 905186"/>
              <a:gd name="connsiteY43" fmla="*/ 804878 h 1003635"/>
              <a:gd name="connsiteX44" fmla="*/ 802482 w 905186"/>
              <a:gd name="connsiteY44" fmla="*/ 776303 h 1003635"/>
              <a:gd name="connsiteX45" fmla="*/ 816769 w 905186"/>
              <a:gd name="connsiteY45" fmla="*/ 733441 h 1003635"/>
              <a:gd name="connsiteX46" fmla="*/ 835819 w 905186"/>
              <a:gd name="connsiteY46" fmla="*/ 719153 h 1003635"/>
              <a:gd name="connsiteX47" fmla="*/ 823913 w 905186"/>
              <a:gd name="connsiteY47" fmla="*/ 654860 h 1003635"/>
              <a:gd name="connsiteX48" fmla="*/ 857250 w 905186"/>
              <a:gd name="connsiteY48" fmla="*/ 650097 h 1003635"/>
              <a:gd name="connsiteX49" fmla="*/ 869938 w 905186"/>
              <a:gd name="connsiteY49" fmla="*/ 560875 h 1003635"/>
              <a:gd name="connsiteX50" fmla="*/ 828675 w 905186"/>
              <a:gd name="connsiteY50" fmla="*/ 531035 h 1003635"/>
              <a:gd name="connsiteX51" fmla="*/ 847725 w 905186"/>
              <a:gd name="connsiteY51" fmla="*/ 502460 h 1003635"/>
              <a:gd name="connsiteX52" fmla="*/ 891978 w 905186"/>
              <a:gd name="connsiteY52" fmla="*/ 509511 h 1003635"/>
              <a:gd name="connsiteX53" fmla="*/ 904875 w 905186"/>
              <a:gd name="connsiteY53" fmla="*/ 438166 h 1003635"/>
              <a:gd name="connsiteX54" fmla="*/ 895350 w 905186"/>
              <a:gd name="connsiteY54" fmla="*/ 392922 h 1003635"/>
              <a:gd name="connsiteX55" fmla="*/ 838200 w 905186"/>
              <a:gd name="connsiteY55" fmla="*/ 361966 h 1003635"/>
              <a:gd name="connsiteX56" fmla="*/ 848508 w 905186"/>
              <a:gd name="connsiteY56" fmla="*/ 340351 h 1003635"/>
              <a:gd name="connsiteX57" fmla="*/ 869605 w 905186"/>
              <a:gd name="connsiteY57" fmla="*/ 307197 h 1003635"/>
              <a:gd name="connsiteX58" fmla="*/ 838200 w 905186"/>
              <a:gd name="connsiteY58" fmla="*/ 266716 h 1003635"/>
              <a:gd name="connsiteX59" fmla="*/ 812007 w 905186"/>
              <a:gd name="connsiteY59" fmla="*/ 233378 h 1003635"/>
              <a:gd name="connsiteX60" fmla="*/ 831689 w 905186"/>
              <a:gd name="connsiteY60" fmla="*/ 228765 h 1003635"/>
              <a:gd name="connsiteX61" fmla="*/ 854869 w 905186"/>
              <a:gd name="connsiteY61" fmla="*/ 235760 h 1003635"/>
              <a:gd name="connsiteX62" fmla="*/ 866775 w 905186"/>
              <a:gd name="connsiteY62" fmla="*/ 204803 h 1003635"/>
              <a:gd name="connsiteX63" fmla="*/ 861829 w 905186"/>
              <a:gd name="connsiteY63" fmla="*/ 167968 h 1003635"/>
              <a:gd name="connsiteX64" fmla="*/ 826294 w 905186"/>
              <a:gd name="connsiteY64" fmla="*/ 123841 h 1003635"/>
              <a:gd name="connsiteX65" fmla="*/ 790575 w 905186"/>
              <a:gd name="connsiteY65" fmla="*/ 138128 h 1003635"/>
              <a:gd name="connsiteX66" fmla="*/ 785813 w 905186"/>
              <a:gd name="connsiteY66" fmla="*/ 64310 h 1003635"/>
              <a:gd name="connsiteX67" fmla="*/ 733425 w 905186"/>
              <a:gd name="connsiteY67" fmla="*/ 54785 h 1003635"/>
              <a:gd name="connsiteX68" fmla="*/ 731044 w 905186"/>
              <a:gd name="connsiteY68" fmla="*/ 23828 h 1003635"/>
              <a:gd name="connsiteX69" fmla="*/ 704850 w 905186"/>
              <a:gd name="connsiteY69" fmla="*/ 16 h 1003635"/>
              <a:gd name="connsiteX70" fmla="*/ 640557 w 905186"/>
              <a:gd name="connsiteY70" fmla="*/ 21447 h 1003635"/>
              <a:gd name="connsiteX71" fmla="*/ 604838 w 905186"/>
              <a:gd name="connsiteY71" fmla="*/ 90503 h 1003635"/>
              <a:gd name="connsiteX72" fmla="*/ 519113 w 905186"/>
              <a:gd name="connsiteY72" fmla="*/ 111935 h 1003635"/>
              <a:gd name="connsiteX73" fmla="*/ 423863 w 905186"/>
              <a:gd name="connsiteY73" fmla="*/ 88122 h 1003635"/>
              <a:gd name="connsiteX74" fmla="*/ 340519 w 905186"/>
              <a:gd name="connsiteY74" fmla="*/ 100028 h 1003635"/>
              <a:gd name="connsiteX75" fmla="*/ 326232 w 905186"/>
              <a:gd name="connsiteY75" fmla="*/ 114316 h 1003635"/>
              <a:gd name="connsiteX76" fmla="*/ 292894 w 905186"/>
              <a:gd name="connsiteY76" fmla="*/ 183372 h 1003635"/>
              <a:gd name="connsiteX77" fmla="*/ 273844 w 905186"/>
              <a:gd name="connsiteY77" fmla="*/ 269097 h 1003635"/>
              <a:gd name="connsiteX78" fmla="*/ 233363 w 905186"/>
              <a:gd name="connsiteY78" fmla="*/ 314341 h 1003635"/>
              <a:gd name="connsiteX79" fmla="*/ 190500 w 905186"/>
              <a:gd name="connsiteY79" fmla="*/ 331010 h 1003635"/>
              <a:gd name="connsiteX80" fmla="*/ 190500 w 905186"/>
              <a:gd name="connsiteY80" fmla="*/ 426260 h 1003635"/>
              <a:gd name="connsiteX81" fmla="*/ 150019 w 905186"/>
              <a:gd name="connsiteY81" fmla="*/ 473885 h 1003635"/>
              <a:gd name="connsiteX0" fmla="*/ 150019 w 905186"/>
              <a:gd name="connsiteY0" fmla="*/ 473885 h 1003635"/>
              <a:gd name="connsiteX1" fmla="*/ 100012 w 905186"/>
              <a:gd name="connsiteY1" fmla="*/ 445310 h 1003635"/>
              <a:gd name="connsiteX2" fmla="*/ 54769 w 905186"/>
              <a:gd name="connsiteY2" fmla="*/ 435785 h 1003635"/>
              <a:gd name="connsiteX3" fmla="*/ 45244 w 905186"/>
              <a:gd name="connsiteY3" fmla="*/ 457216 h 1003635"/>
              <a:gd name="connsiteX4" fmla="*/ 4763 w 905186"/>
              <a:gd name="connsiteY4" fmla="*/ 473885 h 1003635"/>
              <a:gd name="connsiteX5" fmla="*/ 0 w 905186"/>
              <a:gd name="connsiteY5" fmla="*/ 511985 h 1003635"/>
              <a:gd name="connsiteX6" fmla="*/ 50007 w 905186"/>
              <a:gd name="connsiteY6" fmla="*/ 585803 h 1003635"/>
              <a:gd name="connsiteX7" fmla="*/ 76200 w 905186"/>
              <a:gd name="connsiteY7" fmla="*/ 557228 h 1003635"/>
              <a:gd name="connsiteX8" fmla="*/ 159545 w 905186"/>
              <a:gd name="connsiteY8" fmla="*/ 566753 h 1003635"/>
              <a:gd name="connsiteX9" fmla="*/ 166688 w 905186"/>
              <a:gd name="connsiteY9" fmla="*/ 607235 h 1003635"/>
              <a:gd name="connsiteX10" fmla="*/ 138113 w 905186"/>
              <a:gd name="connsiteY10" fmla="*/ 623903 h 1003635"/>
              <a:gd name="connsiteX11" fmla="*/ 83344 w 905186"/>
              <a:gd name="connsiteY11" fmla="*/ 633428 h 1003635"/>
              <a:gd name="connsiteX12" fmla="*/ 83344 w 905186"/>
              <a:gd name="connsiteY12" fmla="*/ 662003 h 1003635"/>
              <a:gd name="connsiteX13" fmla="*/ 126207 w 905186"/>
              <a:gd name="connsiteY13" fmla="*/ 733441 h 1003635"/>
              <a:gd name="connsiteX14" fmla="*/ 138113 w 905186"/>
              <a:gd name="connsiteY14" fmla="*/ 819165 h 1003635"/>
              <a:gd name="connsiteX15" fmla="*/ 169069 w 905186"/>
              <a:gd name="connsiteY15" fmla="*/ 819166 h 1003635"/>
              <a:gd name="connsiteX16" fmla="*/ 202407 w 905186"/>
              <a:gd name="connsiteY16" fmla="*/ 859647 h 1003635"/>
              <a:gd name="connsiteX17" fmla="*/ 228600 w 905186"/>
              <a:gd name="connsiteY17" fmla="*/ 869172 h 1003635"/>
              <a:gd name="connsiteX18" fmla="*/ 228600 w 905186"/>
              <a:gd name="connsiteY18" fmla="*/ 926322 h 1003635"/>
              <a:gd name="connsiteX19" fmla="*/ 257175 w 905186"/>
              <a:gd name="connsiteY19" fmla="*/ 985853 h 1003635"/>
              <a:gd name="connsiteX20" fmla="*/ 290513 w 905186"/>
              <a:gd name="connsiteY20" fmla="*/ 990616 h 1003635"/>
              <a:gd name="connsiteX21" fmla="*/ 357188 w 905186"/>
              <a:gd name="connsiteY21" fmla="*/ 1002522 h 1003635"/>
              <a:gd name="connsiteX22" fmla="*/ 366713 w 905186"/>
              <a:gd name="connsiteY22" fmla="*/ 959660 h 1003635"/>
              <a:gd name="connsiteX23" fmla="*/ 414338 w 905186"/>
              <a:gd name="connsiteY23" fmla="*/ 973947 h 1003635"/>
              <a:gd name="connsiteX24" fmla="*/ 454819 w 905186"/>
              <a:gd name="connsiteY24" fmla="*/ 957278 h 1003635"/>
              <a:gd name="connsiteX25" fmla="*/ 511969 w 905186"/>
              <a:gd name="connsiteY25" fmla="*/ 938228 h 1003635"/>
              <a:gd name="connsiteX26" fmla="*/ 535782 w 905186"/>
              <a:gd name="connsiteY26" fmla="*/ 957278 h 1003635"/>
              <a:gd name="connsiteX27" fmla="*/ 619125 w 905186"/>
              <a:gd name="connsiteY27" fmla="*/ 1002522 h 1003635"/>
              <a:gd name="connsiteX28" fmla="*/ 666750 w 905186"/>
              <a:gd name="connsiteY28" fmla="*/ 969185 h 1003635"/>
              <a:gd name="connsiteX29" fmla="*/ 671513 w 905186"/>
              <a:gd name="connsiteY29" fmla="*/ 942991 h 1003635"/>
              <a:gd name="connsiteX30" fmla="*/ 709613 w 905186"/>
              <a:gd name="connsiteY30" fmla="*/ 942991 h 1003635"/>
              <a:gd name="connsiteX31" fmla="*/ 721519 w 905186"/>
              <a:gd name="connsiteY31" fmla="*/ 983472 h 1003635"/>
              <a:gd name="connsiteX32" fmla="*/ 721519 w 905186"/>
              <a:gd name="connsiteY32" fmla="*/ 983472 h 1003635"/>
              <a:gd name="connsiteX33" fmla="*/ 779118 w 905186"/>
              <a:gd name="connsiteY33" fmla="*/ 948386 h 1003635"/>
              <a:gd name="connsiteX34" fmla="*/ 759619 w 905186"/>
              <a:gd name="connsiteY34" fmla="*/ 904891 h 1003635"/>
              <a:gd name="connsiteX35" fmla="*/ 781050 w 905186"/>
              <a:gd name="connsiteY35" fmla="*/ 902510 h 1003635"/>
              <a:gd name="connsiteX36" fmla="*/ 781050 w 905186"/>
              <a:gd name="connsiteY36" fmla="*/ 902510 h 1003635"/>
              <a:gd name="connsiteX37" fmla="*/ 876300 w 905186"/>
              <a:gd name="connsiteY37" fmla="*/ 900128 h 1003635"/>
              <a:gd name="connsiteX38" fmla="*/ 869157 w 905186"/>
              <a:gd name="connsiteY38" fmla="*/ 881078 h 1003635"/>
              <a:gd name="connsiteX39" fmla="*/ 864394 w 905186"/>
              <a:gd name="connsiteY39" fmla="*/ 854885 h 1003635"/>
              <a:gd name="connsiteX40" fmla="*/ 869157 w 905186"/>
              <a:gd name="connsiteY40" fmla="*/ 847741 h 1003635"/>
              <a:gd name="connsiteX41" fmla="*/ 871538 w 905186"/>
              <a:gd name="connsiteY41" fmla="*/ 840597 h 1003635"/>
              <a:gd name="connsiteX42" fmla="*/ 864394 w 905186"/>
              <a:gd name="connsiteY42" fmla="*/ 826310 h 1003635"/>
              <a:gd name="connsiteX43" fmla="*/ 842963 w 905186"/>
              <a:gd name="connsiteY43" fmla="*/ 804878 h 1003635"/>
              <a:gd name="connsiteX44" fmla="*/ 802482 w 905186"/>
              <a:gd name="connsiteY44" fmla="*/ 776303 h 1003635"/>
              <a:gd name="connsiteX45" fmla="*/ 816769 w 905186"/>
              <a:gd name="connsiteY45" fmla="*/ 733441 h 1003635"/>
              <a:gd name="connsiteX46" fmla="*/ 835819 w 905186"/>
              <a:gd name="connsiteY46" fmla="*/ 719153 h 1003635"/>
              <a:gd name="connsiteX47" fmla="*/ 823913 w 905186"/>
              <a:gd name="connsiteY47" fmla="*/ 654860 h 1003635"/>
              <a:gd name="connsiteX48" fmla="*/ 857250 w 905186"/>
              <a:gd name="connsiteY48" fmla="*/ 650097 h 1003635"/>
              <a:gd name="connsiteX49" fmla="*/ 869938 w 905186"/>
              <a:gd name="connsiteY49" fmla="*/ 560875 h 1003635"/>
              <a:gd name="connsiteX50" fmla="*/ 828675 w 905186"/>
              <a:gd name="connsiteY50" fmla="*/ 531035 h 1003635"/>
              <a:gd name="connsiteX51" fmla="*/ 847725 w 905186"/>
              <a:gd name="connsiteY51" fmla="*/ 502460 h 1003635"/>
              <a:gd name="connsiteX52" fmla="*/ 891978 w 905186"/>
              <a:gd name="connsiteY52" fmla="*/ 509511 h 1003635"/>
              <a:gd name="connsiteX53" fmla="*/ 904875 w 905186"/>
              <a:gd name="connsiteY53" fmla="*/ 438166 h 1003635"/>
              <a:gd name="connsiteX54" fmla="*/ 895350 w 905186"/>
              <a:gd name="connsiteY54" fmla="*/ 392922 h 1003635"/>
              <a:gd name="connsiteX55" fmla="*/ 838200 w 905186"/>
              <a:gd name="connsiteY55" fmla="*/ 361966 h 1003635"/>
              <a:gd name="connsiteX56" fmla="*/ 848508 w 905186"/>
              <a:gd name="connsiteY56" fmla="*/ 340351 h 1003635"/>
              <a:gd name="connsiteX57" fmla="*/ 869605 w 905186"/>
              <a:gd name="connsiteY57" fmla="*/ 307197 h 1003635"/>
              <a:gd name="connsiteX58" fmla="*/ 838200 w 905186"/>
              <a:gd name="connsiteY58" fmla="*/ 266716 h 1003635"/>
              <a:gd name="connsiteX59" fmla="*/ 812007 w 905186"/>
              <a:gd name="connsiteY59" fmla="*/ 233378 h 1003635"/>
              <a:gd name="connsiteX60" fmla="*/ 831689 w 905186"/>
              <a:gd name="connsiteY60" fmla="*/ 228765 h 1003635"/>
              <a:gd name="connsiteX61" fmla="*/ 854869 w 905186"/>
              <a:gd name="connsiteY61" fmla="*/ 235760 h 1003635"/>
              <a:gd name="connsiteX62" fmla="*/ 866775 w 905186"/>
              <a:gd name="connsiteY62" fmla="*/ 204803 h 1003635"/>
              <a:gd name="connsiteX63" fmla="*/ 861829 w 905186"/>
              <a:gd name="connsiteY63" fmla="*/ 167968 h 1003635"/>
              <a:gd name="connsiteX64" fmla="*/ 826294 w 905186"/>
              <a:gd name="connsiteY64" fmla="*/ 123841 h 1003635"/>
              <a:gd name="connsiteX65" fmla="*/ 790575 w 905186"/>
              <a:gd name="connsiteY65" fmla="*/ 138128 h 1003635"/>
              <a:gd name="connsiteX66" fmla="*/ 785813 w 905186"/>
              <a:gd name="connsiteY66" fmla="*/ 64310 h 1003635"/>
              <a:gd name="connsiteX67" fmla="*/ 733425 w 905186"/>
              <a:gd name="connsiteY67" fmla="*/ 54785 h 1003635"/>
              <a:gd name="connsiteX68" fmla="*/ 731044 w 905186"/>
              <a:gd name="connsiteY68" fmla="*/ 23828 h 1003635"/>
              <a:gd name="connsiteX69" fmla="*/ 704850 w 905186"/>
              <a:gd name="connsiteY69" fmla="*/ 16 h 1003635"/>
              <a:gd name="connsiteX70" fmla="*/ 640557 w 905186"/>
              <a:gd name="connsiteY70" fmla="*/ 21447 h 1003635"/>
              <a:gd name="connsiteX71" fmla="*/ 604838 w 905186"/>
              <a:gd name="connsiteY71" fmla="*/ 90503 h 1003635"/>
              <a:gd name="connsiteX72" fmla="*/ 519113 w 905186"/>
              <a:gd name="connsiteY72" fmla="*/ 111935 h 1003635"/>
              <a:gd name="connsiteX73" fmla="*/ 423863 w 905186"/>
              <a:gd name="connsiteY73" fmla="*/ 88122 h 1003635"/>
              <a:gd name="connsiteX74" fmla="*/ 340519 w 905186"/>
              <a:gd name="connsiteY74" fmla="*/ 100028 h 1003635"/>
              <a:gd name="connsiteX75" fmla="*/ 326232 w 905186"/>
              <a:gd name="connsiteY75" fmla="*/ 114316 h 1003635"/>
              <a:gd name="connsiteX76" fmla="*/ 292894 w 905186"/>
              <a:gd name="connsiteY76" fmla="*/ 183372 h 1003635"/>
              <a:gd name="connsiteX77" fmla="*/ 273844 w 905186"/>
              <a:gd name="connsiteY77" fmla="*/ 269097 h 1003635"/>
              <a:gd name="connsiteX78" fmla="*/ 233363 w 905186"/>
              <a:gd name="connsiteY78" fmla="*/ 314341 h 1003635"/>
              <a:gd name="connsiteX79" fmla="*/ 190500 w 905186"/>
              <a:gd name="connsiteY79" fmla="*/ 331010 h 1003635"/>
              <a:gd name="connsiteX80" fmla="*/ 190500 w 905186"/>
              <a:gd name="connsiteY80" fmla="*/ 426260 h 1003635"/>
              <a:gd name="connsiteX81" fmla="*/ 150019 w 905186"/>
              <a:gd name="connsiteY81" fmla="*/ 473885 h 1003635"/>
              <a:gd name="connsiteX0" fmla="*/ 150019 w 905186"/>
              <a:gd name="connsiteY0" fmla="*/ 473885 h 1003635"/>
              <a:gd name="connsiteX1" fmla="*/ 100012 w 905186"/>
              <a:gd name="connsiteY1" fmla="*/ 445310 h 1003635"/>
              <a:gd name="connsiteX2" fmla="*/ 54769 w 905186"/>
              <a:gd name="connsiteY2" fmla="*/ 435785 h 1003635"/>
              <a:gd name="connsiteX3" fmla="*/ 45244 w 905186"/>
              <a:gd name="connsiteY3" fmla="*/ 457216 h 1003635"/>
              <a:gd name="connsiteX4" fmla="*/ 4763 w 905186"/>
              <a:gd name="connsiteY4" fmla="*/ 473885 h 1003635"/>
              <a:gd name="connsiteX5" fmla="*/ 0 w 905186"/>
              <a:gd name="connsiteY5" fmla="*/ 511985 h 1003635"/>
              <a:gd name="connsiteX6" fmla="*/ 50007 w 905186"/>
              <a:gd name="connsiteY6" fmla="*/ 585803 h 1003635"/>
              <a:gd name="connsiteX7" fmla="*/ 76200 w 905186"/>
              <a:gd name="connsiteY7" fmla="*/ 557228 h 1003635"/>
              <a:gd name="connsiteX8" fmla="*/ 159545 w 905186"/>
              <a:gd name="connsiteY8" fmla="*/ 566753 h 1003635"/>
              <a:gd name="connsiteX9" fmla="*/ 166688 w 905186"/>
              <a:gd name="connsiteY9" fmla="*/ 607235 h 1003635"/>
              <a:gd name="connsiteX10" fmla="*/ 138113 w 905186"/>
              <a:gd name="connsiteY10" fmla="*/ 623903 h 1003635"/>
              <a:gd name="connsiteX11" fmla="*/ 83344 w 905186"/>
              <a:gd name="connsiteY11" fmla="*/ 633428 h 1003635"/>
              <a:gd name="connsiteX12" fmla="*/ 83344 w 905186"/>
              <a:gd name="connsiteY12" fmla="*/ 662003 h 1003635"/>
              <a:gd name="connsiteX13" fmla="*/ 126207 w 905186"/>
              <a:gd name="connsiteY13" fmla="*/ 733441 h 1003635"/>
              <a:gd name="connsiteX14" fmla="*/ 138113 w 905186"/>
              <a:gd name="connsiteY14" fmla="*/ 819165 h 1003635"/>
              <a:gd name="connsiteX15" fmla="*/ 169069 w 905186"/>
              <a:gd name="connsiteY15" fmla="*/ 819166 h 1003635"/>
              <a:gd name="connsiteX16" fmla="*/ 202407 w 905186"/>
              <a:gd name="connsiteY16" fmla="*/ 859647 h 1003635"/>
              <a:gd name="connsiteX17" fmla="*/ 228600 w 905186"/>
              <a:gd name="connsiteY17" fmla="*/ 869172 h 1003635"/>
              <a:gd name="connsiteX18" fmla="*/ 228600 w 905186"/>
              <a:gd name="connsiteY18" fmla="*/ 926322 h 1003635"/>
              <a:gd name="connsiteX19" fmla="*/ 257175 w 905186"/>
              <a:gd name="connsiteY19" fmla="*/ 985853 h 1003635"/>
              <a:gd name="connsiteX20" fmla="*/ 290513 w 905186"/>
              <a:gd name="connsiteY20" fmla="*/ 990616 h 1003635"/>
              <a:gd name="connsiteX21" fmla="*/ 357188 w 905186"/>
              <a:gd name="connsiteY21" fmla="*/ 1002522 h 1003635"/>
              <a:gd name="connsiteX22" fmla="*/ 366713 w 905186"/>
              <a:gd name="connsiteY22" fmla="*/ 959660 h 1003635"/>
              <a:gd name="connsiteX23" fmla="*/ 414338 w 905186"/>
              <a:gd name="connsiteY23" fmla="*/ 973947 h 1003635"/>
              <a:gd name="connsiteX24" fmla="*/ 454819 w 905186"/>
              <a:gd name="connsiteY24" fmla="*/ 957278 h 1003635"/>
              <a:gd name="connsiteX25" fmla="*/ 511969 w 905186"/>
              <a:gd name="connsiteY25" fmla="*/ 938228 h 1003635"/>
              <a:gd name="connsiteX26" fmla="*/ 535782 w 905186"/>
              <a:gd name="connsiteY26" fmla="*/ 957278 h 1003635"/>
              <a:gd name="connsiteX27" fmla="*/ 619125 w 905186"/>
              <a:gd name="connsiteY27" fmla="*/ 1002522 h 1003635"/>
              <a:gd name="connsiteX28" fmla="*/ 666750 w 905186"/>
              <a:gd name="connsiteY28" fmla="*/ 969185 h 1003635"/>
              <a:gd name="connsiteX29" fmla="*/ 671513 w 905186"/>
              <a:gd name="connsiteY29" fmla="*/ 942991 h 1003635"/>
              <a:gd name="connsiteX30" fmla="*/ 709613 w 905186"/>
              <a:gd name="connsiteY30" fmla="*/ 942991 h 1003635"/>
              <a:gd name="connsiteX31" fmla="*/ 721519 w 905186"/>
              <a:gd name="connsiteY31" fmla="*/ 983472 h 1003635"/>
              <a:gd name="connsiteX32" fmla="*/ 730560 w 905186"/>
              <a:gd name="connsiteY32" fmla="*/ 971417 h 1003635"/>
              <a:gd name="connsiteX33" fmla="*/ 779118 w 905186"/>
              <a:gd name="connsiteY33" fmla="*/ 948386 h 1003635"/>
              <a:gd name="connsiteX34" fmla="*/ 759619 w 905186"/>
              <a:gd name="connsiteY34" fmla="*/ 904891 h 1003635"/>
              <a:gd name="connsiteX35" fmla="*/ 781050 w 905186"/>
              <a:gd name="connsiteY35" fmla="*/ 902510 h 1003635"/>
              <a:gd name="connsiteX36" fmla="*/ 781050 w 905186"/>
              <a:gd name="connsiteY36" fmla="*/ 902510 h 1003635"/>
              <a:gd name="connsiteX37" fmla="*/ 876300 w 905186"/>
              <a:gd name="connsiteY37" fmla="*/ 900128 h 1003635"/>
              <a:gd name="connsiteX38" fmla="*/ 869157 w 905186"/>
              <a:gd name="connsiteY38" fmla="*/ 881078 h 1003635"/>
              <a:gd name="connsiteX39" fmla="*/ 864394 w 905186"/>
              <a:gd name="connsiteY39" fmla="*/ 854885 h 1003635"/>
              <a:gd name="connsiteX40" fmla="*/ 869157 w 905186"/>
              <a:gd name="connsiteY40" fmla="*/ 847741 h 1003635"/>
              <a:gd name="connsiteX41" fmla="*/ 871538 w 905186"/>
              <a:gd name="connsiteY41" fmla="*/ 840597 h 1003635"/>
              <a:gd name="connsiteX42" fmla="*/ 864394 w 905186"/>
              <a:gd name="connsiteY42" fmla="*/ 826310 h 1003635"/>
              <a:gd name="connsiteX43" fmla="*/ 842963 w 905186"/>
              <a:gd name="connsiteY43" fmla="*/ 804878 h 1003635"/>
              <a:gd name="connsiteX44" fmla="*/ 802482 w 905186"/>
              <a:gd name="connsiteY44" fmla="*/ 776303 h 1003635"/>
              <a:gd name="connsiteX45" fmla="*/ 816769 w 905186"/>
              <a:gd name="connsiteY45" fmla="*/ 733441 h 1003635"/>
              <a:gd name="connsiteX46" fmla="*/ 835819 w 905186"/>
              <a:gd name="connsiteY46" fmla="*/ 719153 h 1003635"/>
              <a:gd name="connsiteX47" fmla="*/ 823913 w 905186"/>
              <a:gd name="connsiteY47" fmla="*/ 654860 h 1003635"/>
              <a:gd name="connsiteX48" fmla="*/ 857250 w 905186"/>
              <a:gd name="connsiteY48" fmla="*/ 650097 h 1003635"/>
              <a:gd name="connsiteX49" fmla="*/ 869938 w 905186"/>
              <a:gd name="connsiteY49" fmla="*/ 560875 h 1003635"/>
              <a:gd name="connsiteX50" fmla="*/ 828675 w 905186"/>
              <a:gd name="connsiteY50" fmla="*/ 531035 h 1003635"/>
              <a:gd name="connsiteX51" fmla="*/ 847725 w 905186"/>
              <a:gd name="connsiteY51" fmla="*/ 502460 h 1003635"/>
              <a:gd name="connsiteX52" fmla="*/ 891978 w 905186"/>
              <a:gd name="connsiteY52" fmla="*/ 509511 h 1003635"/>
              <a:gd name="connsiteX53" fmla="*/ 904875 w 905186"/>
              <a:gd name="connsiteY53" fmla="*/ 438166 h 1003635"/>
              <a:gd name="connsiteX54" fmla="*/ 895350 w 905186"/>
              <a:gd name="connsiteY54" fmla="*/ 392922 h 1003635"/>
              <a:gd name="connsiteX55" fmla="*/ 838200 w 905186"/>
              <a:gd name="connsiteY55" fmla="*/ 361966 h 1003635"/>
              <a:gd name="connsiteX56" fmla="*/ 848508 w 905186"/>
              <a:gd name="connsiteY56" fmla="*/ 340351 h 1003635"/>
              <a:gd name="connsiteX57" fmla="*/ 869605 w 905186"/>
              <a:gd name="connsiteY57" fmla="*/ 307197 h 1003635"/>
              <a:gd name="connsiteX58" fmla="*/ 838200 w 905186"/>
              <a:gd name="connsiteY58" fmla="*/ 266716 h 1003635"/>
              <a:gd name="connsiteX59" fmla="*/ 812007 w 905186"/>
              <a:gd name="connsiteY59" fmla="*/ 233378 h 1003635"/>
              <a:gd name="connsiteX60" fmla="*/ 831689 w 905186"/>
              <a:gd name="connsiteY60" fmla="*/ 228765 h 1003635"/>
              <a:gd name="connsiteX61" fmla="*/ 854869 w 905186"/>
              <a:gd name="connsiteY61" fmla="*/ 235760 h 1003635"/>
              <a:gd name="connsiteX62" fmla="*/ 866775 w 905186"/>
              <a:gd name="connsiteY62" fmla="*/ 204803 h 1003635"/>
              <a:gd name="connsiteX63" fmla="*/ 861829 w 905186"/>
              <a:gd name="connsiteY63" fmla="*/ 167968 h 1003635"/>
              <a:gd name="connsiteX64" fmla="*/ 826294 w 905186"/>
              <a:gd name="connsiteY64" fmla="*/ 123841 h 1003635"/>
              <a:gd name="connsiteX65" fmla="*/ 790575 w 905186"/>
              <a:gd name="connsiteY65" fmla="*/ 138128 h 1003635"/>
              <a:gd name="connsiteX66" fmla="*/ 785813 w 905186"/>
              <a:gd name="connsiteY66" fmla="*/ 64310 h 1003635"/>
              <a:gd name="connsiteX67" fmla="*/ 733425 w 905186"/>
              <a:gd name="connsiteY67" fmla="*/ 54785 h 1003635"/>
              <a:gd name="connsiteX68" fmla="*/ 731044 w 905186"/>
              <a:gd name="connsiteY68" fmla="*/ 23828 h 1003635"/>
              <a:gd name="connsiteX69" fmla="*/ 704850 w 905186"/>
              <a:gd name="connsiteY69" fmla="*/ 16 h 1003635"/>
              <a:gd name="connsiteX70" fmla="*/ 640557 w 905186"/>
              <a:gd name="connsiteY70" fmla="*/ 21447 h 1003635"/>
              <a:gd name="connsiteX71" fmla="*/ 604838 w 905186"/>
              <a:gd name="connsiteY71" fmla="*/ 90503 h 1003635"/>
              <a:gd name="connsiteX72" fmla="*/ 519113 w 905186"/>
              <a:gd name="connsiteY72" fmla="*/ 111935 h 1003635"/>
              <a:gd name="connsiteX73" fmla="*/ 423863 w 905186"/>
              <a:gd name="connsiteY73" fmla="*/ 88122 h 1003635"/>
              <a:gd name="connsiteX74" fmla="*/ 340519 w 905186"/>
              <a:gd name="connsiteY74" fmla="*/ 100028 h 1003635"/>
              <a:gd name="connsiteX75" fmla="*/ 326232 w 905186"/>
              <a:gd name="connsiteY75" fmla="*/ 114316 h 1003635"/>
              <a:gd name="connsiteX76" fmla="*/ 292894 w 905186"/>
              <a:gd name="connsiteY76" fmla="*/ 183372 h 1003635"/>
              <a:gd name="connsiteX77" fmla="*/ 273844 w 905186"/>
              <a:gd name="connsiteY77" fmla="*/ 269097 h 1003635"/>
              <a:gd name="connsiteX78" fmla="*/ 233363 w 905186"/>
              <a:gd name="connsiteY78" fmla="*/ 314341 h 1003635"/>
              <a:gd name="connsiteX79" fmla="*/ 190500 w 905186"/>
              <a:gd name="connsiteY79" fmla="*/ 331010 h 1003635"/>
              <a:gd name="connsiteX80" fmla="*/ 190500 w 905186"/>
              <a:gd name="connsiteY80" fmla="*/ 426260 h 1003635"/>
              <a:gd name="connsiteX81" fmla="*/ 150019 w 905186"/>
              <a:gd name="connsiteY81" fmla="*/ 473885 h 1003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905186" h="1003635">
                <a:moveTo>
                  <a:pt x="150019" y="473885"/>
                </a:moveTo>
                <a:cubicBezTo>
                  <a:pt x="133747" y="475473"/>
                  <a:pt x="108743" y="473091"/>
                  <a:pt x="100012" y="445310"/>
                </a:cubicBezTo>
                <a:cubicBezTo>
                  <a:pt x="91281" y="417529"/>
                  <a:pt x="62706" y="432213"/>
                  <a:pt x="54769" y="435785"/>
                </a:cubicBezTo>
                <a:lnTo>
                  <a:pt x="45244" y="457216"/>
                </a:lnTo>
                <a:lnTo>
                  <a:pt x="4763" y="473885"/>
                </a:lnTo>
                <a:lnTo>
                  <a:pt x="0" y="511985"/>
                </a:lnTo>
                <a:cubicBezTo>
                  <a:pt x="7541" y="530638"/>
                  <a:pt x="32544" y="561594"/>
                  <a:pt x="50007" y="585803"/>
                </a:cubicBezTo>
                <a:cubicBezTo>
                  <a:pt x="67470" y="610012"/>
                  <a:pt x="57944" y="560403"/>
                  <a:pt x="76200" y="557228"/>
                </a:cubicBezTo>
                <a:lnTo>
                  <a:pt x="159545" y="566753"/>
                </a:lnTo>
                <a:cubicBezTo>
                  <a:pt x="174626" y="575087"/>
                  <a:pt x="170260" y="597710"/>
                  <a:pt x="166688" y="607235"/>
                </a:cubicBezTo>
                <a:cubicBezTo>
                  <a:pt x="163116" y="616760"/>
                  <a:pt x="152004" y="619537"/>
                  <a:pt x="138113" y="623903"/>
                </a:cubicBezTo>
                <a:cubicBezTo>
                  <a:pt x="124222" y="628269"/>
                  <a:pt x="92472" y="627078"/>
                  <a:pt x="83344" y="633428"/>
                </a:cubicBezTo>
                <a:lnTo>
                  <a:pt x="83344" y="662003"/>
                </a:lnTo>
                <a:lnTo>
                  <a:pt x="126207" y="733441"/>
                </a:lnTo>
                <a:cubicBezTo>
                  <a:pt x="130176" y="762016"/>
                  <a:pt x="124619" y="795352"/>
                  <a:pt x="138113" y="819165"/>
                </a:cubicBezTo>
                <a:lnTo>
                  <a:pt x="169069" y="819166"/>
                </a:lnTo>
                <a:lnTo>
                  <a:pt x="202407" y="859647"/>
                </a:lnTo>
                <a:cubicBezTo>
                  <a:pt x="212329" y="867981"/>
                  <a:pt x="224235" y="858060"/>
                  <a:pt x="228600" y="869172"/>
                </a:cubicBezTo>
                <a:cubicBezTo>
                  <a:pt x="232965" y="880284"/>
                  <a:pt x="223838" y="906875"/>
                  <a:pt x="228600" y="926322"/>
                </a:cubicBezTo>
                <a:lnTo>
                  <a:pt x="257175" y="985853"/>
                </a:lnTo>
                <a:lnTo>
                  <a:pt x="290513" y="990616"/>
                </a:lnTo>
                <a:cubicBezTo>
                  <a:pt x="307182" y="993394"/>
                  <a:pt x="344488" y="1007681"/>
                  <a:pt x="357188" y="1002522"/>
                </a:cubicBezTo>
                <a:cubicBezTo>
                  <a:pt x="369888" y="997363"/>
                  <a:pt x="350838" y="954898"/>
                  <a:pt x="366713" y="959660"/>
                </a:cubicBezTo>
                <a:lnTo>
                  <a:pt x="414338" y="973947"/>
                </a:lnTo>
                <a:lnTo>
                  <a:pt x="454819" y="957278"/>
                </a:lnTo>
                <a:lnTo>
                  <a:pt x="511969" y="938228"/>
                </a:lnTo>
                <a:cubicBezTo>
                  <a:pt x="525463" y="938228"/>
                  <a:pt x="517923" y="946562"/>
                  <a:pt x="535782" y="957278"/>
                </a:cubicBezTo>
                <a:cubicBezTo>
                  <a:pt x="553641" y="967994"/>
                  <a:pt x="597297" y="1000538"/>
                  <a:pt x="619125" y="1002522"/>
                </a:cubicBezTo>
                <a:cubicBezTo>
                  <a:pt x="640953" y="1004506"/>
                  <a:pt x="658019" y="979107"/>
                  <a:pt x="666750" y="969185"/>
                </a:cubicBezTo>
                <a:cubicBezTo>
                  <a:pt x="675481" y="959263"/>
                  <a:pt x="664369" y="947357"/>
                  <a:pt x="671513" y="942991"/>
                </a:cubicBezTo>
                <a:cubicBezTo>
                  <a:pt x="678657" y="938625"/>
                  <a:pt x="701279" y="936244"/>
                  <a:pt x="709613" y="942991"/>
                </a:cubicBezTo>
                <a:cubicBezTo>
                  <a:pt x="717947" y="949738"/>
                  <a:pt x="718028" y="978734"/>
                  <a:pt x="721519" y="983472"/>
                </a:cubicBezTo>
                <a:cubicBezTo>
                  <a:pt x="725010" y="988210"/>
                  <a:pt x="727546" y="975435"/>
                  <a:pt x="730560" y="971417"/>
                </a:cubicBezTo>
                <a:cubicBezTo>
                  <a:pt x="740160" y="965569"/>
                  <a:pt x="774275" y="959474"/>
                  <a:pt x="779118" y="948386"/>
                </a:cubicBezTo>
                <a:cubicBezTo>
                  <a:pt x="783961" y="937298"/>
                  <a:pt x="759297" y="912537"/>
                  <a:pt x="759619" y="904891"/>
                </a:cubicBezTo>
                <a:cubicBezTo>
                  <a:pt x="759941" y="897245"/>
                  <a:pt x="777478" y="902907"/>
                  <a:pt x="781050" y="902510"/>
                </a:cubicBezTo>
                <a:lnTo>
                  <a:pt x="781050" y="902510"/>
                </a:lnTo>
                <a:cubicBezTo>
                  <a:pt x="796925" y="902113"/>
                  <a:pt x="861615" y="903700"/>
                  <a:pt x="876300" y="900128"/>
                </a:cubicBezTo>
                <a:cubicBezTo>
                  <a:pt x="890985" y="896556"/>
                  <a:pt x="871141" y="888619"/>
                  <a:pt x="869157" y="881078"/>
                </a:cubicBezTo>
                <a:cubicBezTo>
                  <a:pt x="863753" y="866667"/>
                  <a:pt x="858898" y="865875"/>
                  <a:pt x="864394" y="854885"/>
                </a:cubicBezTo>
                <a:cubicBezTo>
                  <a:pt x="865674" y="852325"/>
                  <a:pt x="867569" y="850122"/>
                  <a:pt x="869157" y="847741"/>
                </a:cubicBezTo>
                <a:cubicBezTo>
                  <a:pt x="869951" y="845360"/>
                  <a:pt x="871538" y="843107"/>
                  <a:pt x="871538" y="840597"/>
                </a:cubicBezTo>
                <a:cubicBezTo>
                  <a:pt x="871538" y="836458"/>
                  <a:pt x="866803" y="829020"/>
                  <a:pt x="864394" y="826310"/>
                </a:cubicBezTo>
                <a:cubicBezTo>
                  <a:pt x="864389" y="826304"/>
                  <a:pt x="853282" y="813212"/>
                  <a:pt x="842963" y="804878"/>
                </a:cubicBezTo>
                <a:cubicBezTo>
                  <a:pt x="832644" y="796544"/>
                  <a:pt x="806848" y="788209"/>
                  <a:pt x="802482" y="776303"/>
                </a:cubicBezTo>
                <a:lnTo>
                  <a:pt x="816769" y="733441"/>
                </a:lnTo>
                <a:cubicBezTo>
                  <a:pt x="822325" y="723916"/>
                  <a:pt x="834628" y="732250"/>
                  <a:pt x="835819" y="719153"/>
                </a:cubicBezTo>
                <a:cubicBezTo>
                  <a:pt x="837010" y="706056"/>
                  <a:pt x="820341" y="666369"/>
                  <a:pt x="823913" y="654860"/>
                </a:cubicBezTo>
                <a:cubicBezTo>
                  <a:pt x="827485" y="643351"/>
                  <a:pt x="849579" y="665761"/>
                  <a:pt x="857250" y="650097"/>
                </a:cubicBezTo>
                <a:cubicBezTo>
                  <a:pt x="864921" y="634433"/>
                  <a:pt x="874700" y="580719"/>
                  <a:pt x="869938" y="560875"/>
                </a:cubicBezTo>
                <a:cubicBezTo>
                  <a:pt x="864382" y="548969"/>
                  <a:pt x="829866" y="539766"/>
                  <a:pt x="828675" y="531035"/>
                </a:cubicBezTo>
                <a:lnTo>
                  <a:pt x="847725" y="502460"/>
                </a:lnTo>
                <a:cubicBezTo>
                  <a:pt x="857773" y="500380"/>
                  <a:pt x="882453" y="520227"/>
                  <a:pt x="891978" y="509511"/>
                </a:cubicBezTo>
                <a:cubicBezTo>
                  <a:pt x="901503" y="498795"/>
                  <a:pt x="904313" y="457597"/>
                  <a:pt x="904875" y="438166"/>
                </a:cubicBezTo>
                <a:cubicBezTo>
                  <a:pt x="905437" y="418735"/>
                  <a:pt x="906462" y="405622"/>
                  <a:pt x="895350" y="392922"/>
                </a:cubicBezTo>
                <a:cubicBezTo>
                  <a:pt x="884238" y="380222"/>
                  <a:pt x="846007" y="370728"/>
                  <a:pt x="838200" y="361966"/>
                </a:cubicBezTo>
                <a:cubicBezTo>
                  <a:pt x="830393" y="353204"/>
                  <a:pt x="843274" y="349479"/>
                  <a:pt x="848508" y="340351"/>
                </a:cubicBezTo>
                <a:cubicBezTo>
                  <a:pt x="853742" y="331223"/>
                  <a:pt x="871323" y="319469"/>
                  <a:pt x="869605" y="307197"/>
                </a:cubicBezTo>
                <a:cubicBezTo>
                  <a:pt x="867887" y="294925"/>
                  <a:pt x="841772" y="279019"/>
                  <a:pt x="838200" y="266716"/>
                </a:cubicBezTo>
                <a:lnTo>
                  <a:pt x="812007" y="233378"/>
                </a:lnTo>
                <a:lnTo>
                  <a:pt x="831689" y="228765"/>
                </a:lnTo>
                <a:cubicBezTo>
                  <a:pt x="838833" y="229162"/>
                  <a:pt x="849021" y="239754"/>
                  <a:pt x="854869" y="235760"/>
                </a:cubicBezTo>
                <a:cubicBezTo>
                  <a:pt x="860717" y="231766"/>
                  <a:pt x="865615" y="216101"/>
                  <a:pt x="866775" y="204803"/>
                </a:cubicBezTo>
                <a:cubicBezTo>
                  <a:pt x="867935" y="193505"/>
                  <a:pt x="868576" y="181462"/>
                  <a:pt x="861829" y="167968"/>
                </a:cubicBezTo>
                <a:cubicBezTo>
                  <a:pt x="855082" y="154474"/>
                  <a:pt x="838170" y="128814"/>
                  <a:pt x="826294" y="123841"/>
                </a:cubicBezTo>
                <a:cubicBezTo>
                  <a:pt x="814418" y="118868"/>
                  <a:pt x="797322" y="148050"/>
                  <a:pt x="790575" y="138128"/>
                </a:cubicBezTo>
                <a:cubicBezTo>
                  <a:pt x="783828" y="128206"/>
                  <a:pt x="795338" y="78201"/>
                  <a:pt x="785813" y="64310"/>
                </a:cubicBezTo>
                <a:cubicBezTo>
                  <a:pt x="776288" y="50420"/>
                  <a:pt x="742553" y="61532"/>
                  <a:pt x="733425" y="54785"/>
                </a:cubicBezTo>
                <a:cubicBezTo>
                  <a:pt x="724297" y="48038"/>
                  <a:pt x="735806" y="32956"/>
                  <a:pt x="731044" y="23828"/>
                </a:cubicBezTo>
                <a:cubicBezTo>
                  <a:pt x="726282" y="14700"/>
                  <a:pt x="719931" y="413"/>
                  <a:pt x="704850" y="16"/>
                </a:cubicBezTo>
                <a:cubicBezTo>
                  <a:pt x="689769" y="-381"/>
                  <a:pt x="657226" y="6366"/>
                  <a:pt x="640557" y="21447"/>
                </a:cubicBezTo>
                <a:cubicBezTo>
                  <a:pt x="623888" y="36528"/>
                  <a:pt x="625079" y="75422"/>
                  <a:pt x="604838" y="90503"/>
                </a:cubicBezTo>
                <a:cubicBezTo>
                  <a:pt x="584597" y="105584"/>
                  <a:pt x="549275" y="112332"/>
                  <a:pt x="519113" y="111935"/>
                </a:cubicBezTo>
                <a:cubicBezTo>
                  <a:pt x="488951" y="111538"/>
                  <a:pt x="453629" y="90106"/>
                  <a:pt x="423863" y="88122"/>
                </a:cubicBezTo>
                <a:cubicBezTo>
                  <a:pt x="394097" y="86138"/>
                  <a:pt x="356791" y="95662"/>
                  <a:pt x="340519" y="100028"/>
                </a:cubicBezTo>
                <a:cubicBezTo>
                  <a:pt x="324247" y="104394"/>
                  <a:pt x="334169" y="100425"/>
                  <a:pt x="326232" y="114316"/>
                </a:cubicBezTo>
                <a:cubicBezTo>
                  <a:pt x="318295" y="128207"/>
                  <a:pt x="301625" y="157575"/>
                  <a:pt x="292894" y="183372"/>
                </a:cubicBezTo>
                <a:cubicBezTo>
                  <a:pt x="284163" y="209169"/>
                  <a:pt x="283766" y="247269"/>
                  <a:pt x="273844" y="269097"/>
                </a:cubicBezTo>
                <a:cubicBezTo>
                  <a:pt x="263922" y="290925"/>
                  <a:pt x="247254" y="304022"/>
                  <a:pt x="233363" y="314341"/>
                </a:cubicBezTo>
                <a:cubicBezTo>
                  <a:pt x="219472" y="324660"/>
                  <a:pt x="197644" y="312357"/>
                  <a:pt x="190500" y="331010"/>
                </a:cubicBezTo>
                <a:cubicBezTo>
                  <a:pt x="183356" y="349663"/>
                  <a:pt x="197247" y="402448"/>
                  <a:pt x="190500" y="426260"/>
                </a:cubicBezTo>
                <a:cubicBezTo>
                  <a:pt x="183753" y="450072"/>
                  <a:pt x="165100" y="470710"/>
                  <a:pt x="150019" y="473885"/>
                </a:cubicBezTo>
                <a:close/>
              </a:path>
            </a:pathLst>
          </a:custGeom>
          <a:solidFill>
            <a:srgbClr val="A43258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/>
          <a:lstStyle/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pPr algn="ctr"/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</p:txBody>
      </p:sp>
      <p:sp>
        <p:nvSpPr>
          <p:cNvPr id="78" name="CuadroTexto 77">
            <a:extLst>
              <a:ext uri="{FF2B5EF4-FFF2-40B4-BE49-F238E27FC236}">
                <a16:creationId xmlns:a16="http://schemas.microsoft.com/office/drawing/2014/main" xmlns="" id="{AE1BB2A8-78A7-9E86-27A6-E0EAE5C3EF8E}"/>
              </a:ext>
            </a:extLst>
          </p:cNvPr>
          <p:cNvSpPr txBox="1"/>
          <p:nvPr/>
        </p:nvSpPr>
        <p:spPr>
          <a:xfrm>
            <a:off x="5553682" y="6078941"/>
            <a:ext cx="109036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100" b="1" dirty="0">
                <a:solidFill>
                  <a:srgbClr val="9C2248"/>
                </a:solidFill>
                <a:latin typeface="Montserrat" panose="00000500000000000000" pitchFamily="2" charset="0"/>
              </a:rPr>
              <a:t>TACOTALPA</a:t>
            </a:r>
          </a:p>
        </p:txBody>
      </p:sp>
      <p:sp>
        <p:nvSpPr>
          <p:cNvPr id="76" name="CuadroTexto 75">
            <a:extLst>
              <a:ext uri="{FF2B5EF4-FFF2-40B4-BE49-F238E27FC236}">
                <a16:creationId xmlns:a16="http://schemas.microsoft.com/office/drawing/2014/main" xmlns="" id="{06593DB2-7EA4-01FC-58BA-D491F2C2DF1F}"/>
              </a:ext>
            </a:extLst>
          </p:cNvPr>
          <p:cNvSpPr txBox="1"/>
          <p:nvPr/>
        </p:nvSpPr>
        <p:spPr>
          <a:xfrm>
            <a:off x="5557690" y="6363077"/>
            <a:ext cx="106471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100" b="1" dirty="0" smtClean="0">
                <a:solidFill>
                  <a:srgbClr val="A43258"/>
                </a:solidFill>
                <a:latin typeface="Montserrat" panose="00000500000000000000" pitchFamily="2" charset="0"/>
              </a:rPr>
              <a:t>$414,716,012</a:t>
            </a:r>
            <a:endParaRPr lang="es-MX" sz="1100" b="1" dirty="0">
              <a:solidFill>
                <a:srgbClr val="A43258"/>
              </a:solidFill>
              <a:latin typeface="Montserrat" panose="00000500000000000000" pitchFamily="2" charset="0"/>
            </a:endParaRPr>
          </a:p>
        </p:txBody>
      </p:sp>
      <p:sp>
        <p:nvSpPr>
          <p:cNvPr id="74" name="Forma libre 76">
            <a:extLst>
              <a:ext uri="{FF2B5EF4-FFF2-40B4-BE49-F238E27FC236}">
                <a16:creationId xmlns:a16="http://schemas.microsoft.com/office/drawing/2014/main" xmlns="" id="{64ECDDEB-9AE5-69A3-26B3-6DBF6B0FA8D6}"/>
              </a:ext>
            </a:extLst>
          </p:cNvPr>
          <p:cNvSpPr/>
          <p:nvPr/>
        </p:nvSpPr>
        <p:spPr>
          <a:xfrm>
            <a:off x="4931892" y="6136654"/>
            <a:ext cx="477982" cy="452846"/>
          </a:xfrm>
          <a:custGeom>
            <a:avLst/>
            <a:gdLst>
              <a:gd name="connsiteX0" fmla="*/ 969169 w 1235869"/>
              <a:gd name="connsiteY0" fmla="*/ 142875 h 1176337"/>
              <a:gd name="connsiteX1" fmla="*/ 969169 w 1235869"/>
              <a:gd name="connsiteY1" fmla="*/ 142875 h 1176337"/>
              <a:gd name="connsiteX2" fmla="*/ 950119 w 1235869"/>
              <a:gd name="connsiteY2" fmla="*/ 133350 h 1176337"/>
              <a:gd name="connsiteX3" fmla="*/ 942975 w 1235869"/>
              <a:gd name="connsiteY3" fmla="*/ 130968 h 1176337"/>
              <a:gd name="connsiteX4" fmla="*/ 928688 w 1235869"/>
              <a:gd name="connsiteY4" fmla="*/ 123825 h 1176337"/>
              <a:gd name="connsiteX5" fmla="*/ 921544 w 1235869"/>
              <a:gd name="connsiteY5" fmla="*/ 109537 h 1176337"/>
              <a:gd name="connsiteX6" fmla="*/ 919163 w 1235869"/>
              <a:gd name="connsiteY6" fmla="*/ 102393 h 1176337"/>
              <a:gd name="connsiteX7" fmla="*/ 916781 w 1235869"/>
              <a:gd name="connsiteY7" fmla="*/ 85725 h 1176337"/>
              <a:gd name="connsiteX8" fmla="*/ 909638 w 1235869"/>
              <a:gd name="connsiteY8" fmla="*/ 78581 h 1176337"/>
              <a:gd name="connsiteX9" fmla="*/ 895350 w 1235869"/>
              <a:gd name="connsiteY9" fmla="*/ 69056 h 1176337"/>
              <a:gd name="connsiteX10" fmla="*/ 888206 w 1235869"/>
              <a:gd name="connsiteY10" fmla="*/ 64293 h 1176337"/>
              <a:gd name="connsiteX11" fmla="*/ 881063 w 1235869"/>
              <a:gd name="connsiteY11" fmla="*/ 61912 h 1176337"/>
              <a:gd name="connsiteX12" fmla="*/ 866775 w 1235869"/>
              <a:gd name="connsiteY12" fmla="*/ 54768 h 1176337"/>
              <a:gd name="connsiteX13" fmla="*/ 857250 w 1235869"/>
              <a:gd name="connsiteY13" fmla="*/ 57150 h 1176337"/>
              <a:gd name="connsiteX14" fmla="*/ 854869 w 1235869"/>
              <a:gd name="connsiteY14" fmla="*/ 64293 h 1176337"/>
              <a:gd name="connsiteX15" fmla="*/ 850106 w 1235869"/>
              <a:gd name="connsiteY15" fmla="*/ 90487 h 1176337"/>
              <a:gd name="connsiteX16" fmla="*/ 840581 w 1235869"/>
              <a:gd name="connsiteY16" fmla="*/ 88106 h 1176337"/>
              <a:gd name="connsiteX17" fmla="*/ 833438 w 1235869"/>
              <a:gd name="connsiteY17" fmla="*/ 85725 h 1176337"/>
              <a:gd name="connsiteX18" fmla="*/ 823913 w 1235869"/>
              <a:gd name="connsiteY18" fmla="*/ 85725 h 1176337"/>
              <a:gd name="connsiteX19" fmla="*/ 816769 w 1235869"/>
              <a:gd name="connsiteY19" fmla="*/ 111918 h 1176337"/>
              <a:gd name="connsiteX20" fmla="*/ 766763 w 1235869"/>
              <a:gd name="connsiteY20" fmla="*/ 85725 h 1176337"/>
              <a:gd name="connsiteX21" fmla="*/ 647700 w 1235869"/>
              <a:gd name="connsiteY21" fmla="*/ 85725 h 1176337"/>
              <a:gd name="connsiteX22" fmla="*/ 642938 w 1235869"/>
              <a:gd name="connsiteY22" fmla="*/ 116681 h 1176337"/>
              <a:gd name="connsiteX23" fmla="*/ 616744 w 1235869"/>
              <a:gd name="connsiteY23" fmla="*/ 166687 h 1176337"/>
              <a:gd name="connsiteX24" fmla="*/ 602456 w 1235869"/>
              <a:gd name="connsiteY24" fmla="*/ 123825 h 1176337"/>
              <a:gd name="connsiteX25" fmla="*/ 566738 w 1235869"/>
              <a:gd name="connsiteY25" fmla="*/ 126206 h 1176337"/>
              <a:gd name="connsiteX26" fmla="*/ 552450 w 1235869"/>
              <a:gd name="connsiteY26" fmla="*/ 152400 h 1176337"/>
              <a:gd name="connsiteX27" fmla="*/ 516731 w 1235869"/>
              <a:gd name="connsiteY27" fmla="*/ 185737 h 1176337"/>
              <a:gd name="connsiteX28" fmla="*/ 428625 w 1235869"/>
              <a:gd name="connsiteY28" fmla="*/ 142875 h 1176337"/>
              <a:gd name="connsiteX29" fmla="*/ 397669 w 1235869"/>
              <a:gd name="connsiteY29" fmla="*/ 119062 h 1176337"/>
              <a:gd name="connsiteX30" fmla="*/ 297656 w 1235869"/>
              <a:gd name="connsiteY30" fmla="*/ 159543 h 1176337"/>
              <a:gd name="connsiteX31" fmla="*/ 254794 w 1235869"/>
              <a:gd name="connsiteY31" fmla="*/ 145256 h 1176337"/>
              <a:gd name="connsiteX32" fmla="*/ 247650 w 1235869"/>
              <a:gd name="connsiteY32" fmla="*/ 185737 h 1176337"/>
              <a:gd name="connsiteX33" fmla="*/ 150019 w 1235869"/>
              <a:gd name="connsiteY33" fmla="*/ 169068 h 1176337"/>
              <a:gd name="connsiteX34" fmla="*/ 121444 w 1235869"/>
              <a:gd name="connsiteY34" fmla="*/ 111918 h 1176337"/>
              <a:gd name="connsiteX35" fmla="*/ 114300 w 1235869"/>
              <a:gd name="connsiteY35" fmla="*/ 45243 h 1176337"/>
              <a:gd name="connsiteX36" fmla="*/ 90488 w 1235869"/>
              <a:gd name="connsiteY36" fmla="*/ 40481 h 1176337"/>
              <a:gd name="connsiteX37" fmla="*/ 64294 w 1235869"/>
              <a:gd name="connsiteY37" fmla="*/ 0 h 1176337"/>
              <a:gd name="connsiteX38" fmla="*/ 26194 w 1235869"/>
              <a:gd name="connsiteY38" fmla="*/ 2381 h 1176337"/>
              <a:gd name="connsiteX39" fmla="*/ 33338 w 1235869"/>
              <a:gd name="connsiteY39" fmla="*/ 59531 h 1176337"/>
              <a:gd name="connsiteX40" fmla="*/ 4763 w 1235869"/>
              <a:gd name="connsiteY40" fmla="*/ 61912 h 1176337"/>
              <a:gd name="connsiteX41" fmla="*/ 0 w 1235869"/>
              <a:gd name="connsiteY41" fmla="*/ 121443 h 1176337"/>
              <a:gd name="connsiteX42" fmla="*/ 42863 w 1235869"/>
              <a:gd name="connsiteY42" fmla="*/ 169068 h 1176337"/>
              <a:gd name="connsiteX43" fmla="*/ 11906 w 1235869"/>
              <a:gd name="connsiteY43" fmla="*/ 188118 h 1176337"/>
              <a:gd name="connsiteX44" fmla="*/ 78581 w 1235869"/>
              <a:gd name="connsiteY44" fmla="*/ 285750 h 1176337"/>
              <a:gd name="connsiteX45" fmla="*/ 135731 w 1235869"/>
              <a:gd name="connsiteY45" fmla="*/ 283368 h 1176337"/>
              <a:gd name="connsiteX46" fmla="*/ 133350 w 1235869"/>
              <a:gd name="connsiteY46" fmla="*/ 326231 h 1176337"/>
              <a:gd name="connsiteX47" fmla="*/ 178594 w 1235869"/>
              <a:gd name="connsiteY47" fmla="*/ 330993 h 1176337"/>
              <a:gd name="connsiteX48" fmla="*/ 171450 w 1235869"/>
              <a:gd name="connsiteY48" fmla="*/ 361950 h 1176337"/>
              <a:gd name="connsiteX49" fmla="*/ 188119 w 1235869"/>
              <a:gd name="connsiteY49" fmla="*/ 402431 h 1176337"/>
              <a:gd name="connsiteX50" fmla="*/ 166688 w 1235869"/>
              <a:gd name="connsiteY50" fmla="*/ 440531 h 1176337"/>
              <a:gd name="connsiteX51" fmla="*/ 228600 w 1235869"/>
              <a:gd name="connsiteY51" fmla="*/ 538162 h 1176337"/>
              <a:gd name="connsiteX52" fmla="*/ 254794 w 1235869"/>
              <a:gd name="connsiteY52" fmla="*/ 533400 h 1176337"/>
              <a:gd name="connsiteX53" fmla="*/ 278606 w 1235869"/>
              <a:gd name="connsiteY53" fmla="*/ 561975 h 1176337"/>
              <a:gd name="connsiteX54" fmla="*/ 278606 w 1235869"/>
              <a:gd name="connsiteY54" fmla="*/ 604837 h 1176337"/>
              <a:gd name="connsiteX55" fmla="*/ 314325 w 1235869"/>
              <a:gd name="connsiteY55" fmla="*/ 626268 h 1176337"/>
              <a:gd name="connsiteX56" fmla="*/ 321469 w 1235869"/>
              <a:gd name="connsiteY56" fmla="*/ 692943 h 1176337"/>
              <a:gd name="connsiteX57" fmla="*/ 295275 w 1235869"/>
              <a:gd name="connsiteY57" fmla="*/ 714375 h 1176337"/>
              <a:gd name="connsiteX58" fmla="*/ 326231 w 1235869"/>
              <a:gd name="connsiteY58" fmla="*/ 807243 h 1176337"/>
              <a:gd name="connsiteX59" fmla="*/ 359569 w 1235869"/>
              <a:gd name="connsiteY59" fmla="*/ 866775 h 1176337"/>
              <a:gd name="connsiteX60" fmla="*/ 347663 w 1235869"/>
              <a:gd name="connsiteY60" fmla="*/ 902493 h 1176337"/>
              <a:gd name="connsiteX61" fmla="*/ 278606 w 1235869"/>
              <a:gd name="connsiteY61" fmla="*/ 926306 h 1176337"/>
              <a:gd name="connsiteX62" fmla="*/ 242888 w 1235869"/>
              <a:gd name="connsiteY62" fmla="*/ 942975 h 1176337"/>
              <a:gd name="connsiteX63" fmla="*/ 259556 w 1235869"/>
              <a:gd name="connsiteY63" fmla="*/ 971550 h 1176337"/>
              <a:gd name="connsiteX64" fmla="*/ 288131 w 1235869"/>
              <a:gd name="connsiteY64" fmla="*/ 976312 h 1176337"/>
              <a:gd name="connsiteX65" fmla="*/ 326231 w 1235869"/>
              <a:gd name="connsiteY65" fmla="*/ 1009650 h 1176337"/>
              <a:gd name="connsiteX66" fmla="*/ 335756 w 1235869"/>
              <a:gd name="connsiteY66" fmla="*/ 988218 h 1176337"/>
              <a:gd name="connsiteX67" fmla="*/ 323850 w 1235869"/>
              <a:gd name="connsiteY67" fmla="*/ 971550 h 1176337"/>
              <a:gd name="connsiteX68" fmla="*/ 383381 w 1235869"/>
              <a:gd name="connsiteY68" fmla="*/ 964406 h 1176337"/>
              <a:gd name="connsiteX69" fmla="*/ 421481 w 1235869"/>
              <a:gd name="connsiteY69" fmla="*/ 947737 h 1176337"/>
              <a:gd name="connsiteX70" fmla="*/ 481013 w 1235869"/>
              <a:gd name="connsiteY70" fmla="*/ 928687 h 1176337"/>
              <a:gd name="connsiteX71" fmla="*/ 476250 w 1235869"/>
              <a:gd name="connsiteY71" fmla="*/ 952500 h 1176337"/>
              <a:gd name="connsiteX72" fmla="*/ 452438 w 1235869"/>
              <a:gd name="connsiteY72" fmla="*/ 969168 h 1176337"/>
              <a:gd name="connsiteX73" fmla="*/ 502444 w 1235869"/>
              <a:gd name="connsiteY73" fmla="*/ 1000125 h 1176337"/>
              <a:gd name="connsiteX74" fmla="*/ 547688 w 1235869"/>
              <a:gd name="connsiteY74" fmla="*/ 1038225 h 1176337"/>
              <a:gd name="connsiteX75" fmla="*/ 545306 w 1235869"/>
              <a:gd name="connsiteY75" fmla="*/ 1121568 h 1176337"/>
              <a:gd name="connsiteX76" fmla="*/ 581025 w 1235869"/>
              <a:gd name="connsiteY76" fmla="*/ 1138237 h 1176337"/>
              <a:gd name="connsiteX77" fmla="*/ 597694 w 1235869"/>
              <a:gd name="connsiteY77" fmla="*/ 1176337 h 1176337"/>
              <a:gd name="connsiteX78" fmla="*/ 671513 w 1235869"/>
              <a:gd name="connsiteY78" fmla="*/ 1166812 h 1176337"/>
              <a:gd name="connsiteX79" fmla="*/ 742950 w 1235869"/>
              <a:gd name="connsiteY79" fmla="*/ 1109662 h 1176337"/>
              <a:gd name="connsiteX80" fmla="*/ 790575 w 1235869"/>
              <a:gd name="connsiteY80" fmla="*/ 1064418 h 1176337"/>
              <a:gd name="connsiteX81" fmla="*/ 850106 w 1235869"/>
              <a:gd name="connsiteY81" fmla="*/ 1035843 h 1176337"/>
              <a:gd name="connsiteX82" fmla="*/ 840581 w 1235869"/>
              <a:gd name="connsiteY82" fmla="*/ 954881 h 1176337"/>
              <a:gd name="connsiteX83" fmla="*/ 857250 w 1235869"/>
              <a:gd name="connsiteY83" fmla="*/ 928687 h 1176337"/>
              <a:gd name="connsiteX84" fmla="*/ 862013 w 1235869"/>
              <a:gd name="connsiteY84" fmla="*/ 883443 h 1176337"/>
              <a:gd name="connsiteX85" fmla="*/ 866775 w 1235869"/>
              <a:gd name="connsiteY85" fmla="*/ 764381 h 1176337"/>
              <a:gd name="connsiteX86" fmla="*/ 892969 w 1235869"/>
              <a:gd name="connsiteY86" fmla="*/ 797718 h 1176337"/>
              <a:gd name="connsiteX87" fmla="*/ 904875 w 1235869"/>
              <a:gd name="connsiteY87" fmla="*/ 790575 h 1176337"/>
              <a:gd name="connsiteX88" fmla="*/ 914400 w 1235869"/>
              <a:gd name="connsiteY88" fmla="*/ 757237 h 1176337"/>
              <a:gd name="connsiteX89" fmla="*/ 926306 w 1235869"/>
              <a:gd name="connsiteY89" fmla="*/ 747712 h 1176337"/>
              <a:gd name="connsiteX90" fmla="*/ 992981 w 1235869"/>
              <a:gd name="connsiteY90" fmla="*/ 723900 h 1176337"/>
              <a:gd name="connsiteX91" fmla="*/ 1054894 w 1235869"/>
              <a:gd name="connsiteY91" fmla="*/ 695325 h 1176337"/>
              <a:gd name="connsiteX92" fmla="*/ 1095375 w 1235869"/>
              <a:gd name="connsiteY92" fmla="*/ 628650 h 1176337"/>
              <a:gd name="connsiteX93" fmla="*/ 1104900 w 1235869"/>
              <a:gd name="connsiteY93" fmla="*/ 614362 h 1176337"/>
              <a:gd name="connsiteX94" fmla="*/ 1076325 w 1235869"/>
              <a:gd name="connsiteY94" fmla="*/ 595312 h 1176337"/>
              <a:gd name="connsiteX95" fmla="*/ 1088231 w 1235869"/>
              <a:gd name="connsiteY95" fmla="*/ 581025 h 1176337"/>
              <a:gd name="connsiteX96" fmla="*/ 1107281 w 1235869"/>
              <a:gd name="connsiteY96" fmla="*/ 547687 h 1176337"/>
              <a:gd name="connsiteX97" fmla="*/ 1083469 w 1235869"/>
              <a:gd name="connsiteY97" fmla="*/ 516731 h 1176337"/>
              <a:gd name="connsiteX98" fmla="*/ 1131094 w 1235869"/>
              <a:gd name="connsiteY98" fmla="*/ 452437 h 1176337"/>
              <a:gd name="connsiteX99" fmla="*/ 1166813 w 1235869"/>
              <a:gd name="connsiteY99" fmla="*/ 421481 h 1176337"/>
              <a:gd name="connsiteX100" fmla="*/ 1235869 w 1235869"/>
              <a:gd name="connsiteY100" fmla="*/ 350043 h 1176337"/>
              <a:gd name="connsiteX101" fmla="*/ 1145381 w 1235869"/>
              <a:gd name="connsiteY101" fmla="*/ 340518 h 1176337"/>
              <a:gd name="connsiteX102" fmla="*/ 1143000 w 1235869"/>
              <a:gd name="connsiteY102" fmla="*/ 278606 h 1176337"/>
              <a:gd name="connsiteX103" fmla="*/ 1112044 w 1235869"/>
              <a:gd name="connsiteY103" fmla="*/ 250031 h 1176337"/>
              <a:gd name="connsiteX104" fmla="*/ 1081088 w 1235869"/>
              <a:gd name="connsiteY104" fmla="*/ 223837 h 1176337"/>
              <a:gd name="connsiteX105" fmla="*/ 1045369 w 1235869"/>
              <a:gd name="connsiteY105" fmla="*/ 238125 h 1176337"/>
              <a:gd name="connsiteX106" fmla="*/ 1002506 w 1235869"/>
              <a:gd name="connsiteY106" fmla="*/ 209550 h 1176337"/>
              <a:gd name="connsiteX107" fmla="*/ 969169 w 1235869"/>
              <a:gd name="connsiteY107" fmla="*/ 219075 h 1176337"/>
              <a:gd name="connsiteX108" fmla="*/ 952500 w 1235869"/>
              <a:gd name="connsiteY108" fmla="*/ 235743 h 1176337"/>
              <a:gd name="connsiteX109" fmla="*/ 921544 w 1235869"/>
              <a:gd name="connsiteY109" fmla="*/ 242887 h 1176337"/>
              <a:gd name="connsiteX110" fmla="*/ 926306 w 1235869"/>
              <a:gd name="connsiteY110" fmla="*/ 195262 h 1176337"/>
              <a:gd name="connsiteX111" fmla="*/ 969169 w 1235869"/>
              <a:gd name="connsiteY111" fmla="*/ 142875 h 1176337"/>
              <a:gd name="connsiteX0" fmla="*/ 969169 w 1235869"/>
              <a:gd name="connsiteY0" fmla="*/ 142875 h 1176337"/>
              <a:gd name="connsiteX1" fmla="*/ 969169 w 1235869"/>
              <a:gd name="connsiteY1" fmla="*/ 142875 h 1176337"/>
              <a:gd name="connsiteX2" fmla="*/ 950119 w 1235869"/>
              <a:gd name="connsiteY2" fmla="*/ 133350 h 1176337"/>
              <a:gd name="connsiteX3" fmla="*/ 942975 w 1235869"/>
              <a:gd name="connsiteY3" fmla="*/ 130968 h 1176337"/>
              <a:gd name="connsiteX4" fmla="*/ 928688 w 1235869"/>
              <a:gd name="connsiteY4" fmla="*/ 123825 h 1176337"/>
              <a:gd name="connsiteX5" fmla="*/ 921544 w 1235869"/>
              <a:gd name="connsiteY5" fmla="*/ 109537 h 1176337"/>
              <a:gd name="connsiteX6" fmla="*/ 919163 w 1235869"/>
              <a:gd name="connsiteY6" fmla="*/ 102393 h 1176337"/>
              <a:gd name="connsiteX7" fmla="*/ 916781 w 1235869"/>
              <a:gd name="connsiteY7" fmla="*/ 85725 h 1176337"/>
              <a:gd name="connsiteX8" fmla="*/ 909638 w 1235869"/>
              <a:gd name="connsiteY8" fmla="*/ 78581 h 1176337"/>
              <a:gd name="connsiteX9" fmla="*/ 895350 w 1235869"/>
              <a:gd name="connsiteY9" fmla="*/ 69056 h 1176337"/>
              <a:gd name="connsiteX10" fmla="*/ 888206 w 1235869"/>
              <a:gd name="connsiteY10" fmla="*/ 64293 h 1176337"/>
              <a:gd name="connsiteX11" fmla="*/ 881063 w 1235869"/>
              <a:gd name="connsiteY11" fmla="*/ 61912 h 1176337"/>
              <a:gd name="connsiteX12" fmla="*/ 866775 w 1235869"/>
              <a:gd name="connsiteY12" fmla="*/ 54768 h 1176337"/>
              <a:gd name="connsiteX13" fmla="*/ 857250 w 1235869"/>
              <a:gd name="connsiteY13" fmla="*/ 57150 h 1176337"/>
              <a:gd name="connsiteX14" fmla="*/ 854869 w 1235869"/>
              <a:gd name="connsiteY14" fmla="*/ 64293 h 1176337"/>
              <a:gd name="connsiteX15" fmla="*/ 850106 w 1235869"/>
              <a:gd name="connsiteY15" fmla="*/ 90487 h 1176337"/>
              <a:gd name="connsiteX16" fmla="*/ 840581 w 1235869"/>
              <a:gd name="connsiteY16" fmla="*/ 88106 h 1176337"/>
              <a:gd name="connsiteX17" fmla="*/ 833438 w 1235869"/>
              <a:gd name="connsiteY17" fmla="*/ 85725 h 1176337"/>
              <a:gd name="connsiteX18" fmla="*/ 823913 w 1235869"/>
              <a:gd name="connsiteY18" fmla="*/ 85725 h 1176337"/>
              <a:gd name="connsiteX19" fmla="*/ 816769 w 1235869"/>
              <a:gd name="connsiteY19" fmla="*/ 111918 h 1176337"/>
              <a:gd name="connsiteX20" fmla="*/ 766763 w 1235869"/>
              <a:gd name="connsiteY20" fmla="*/ 85725 h 1176337"/>
              <a:gd name="connsiteX21" fmla="*/ 647700 w 1235869"/>
              <a:gd name="connsiteY21" fmla="*/ 85725 h 1176337"/>
              <a:gd name="connsiteX22" fmla="*/ 642938 w 1235869"/>
              <a:gd name="connsiteY22" fmla="*/ 116681 h 1176337"/>
              <a:gd name="connsiteX23" fmla="*/ 616744 w 1235869"/>
              <a:gd name="connsiteY23" fmla="*/ 166687 h 1176337"/>
              <a:gd name="connsiteX24" fmla="*/ 602456 w 1235869"/>
              <a:gd name="connsiteY24" fmla="*/ 123825 h 1176337"/>
              <a:gd name="connsiteX25" fmla="*/ 566738 w 1235869"/>
              <a:gd name="connsiteY25" fmla="*/ 126206 h 1176337"/>
              <a:gd name="connsiteX26" fmla="*/ 552450 w 1235869"/>
              <a:gd name="connsiteY26" fmla="*/ 152400 h 1176337"/>
              <a:gd name="connsiteX27" fmla="*/ 516731 w 1235869"/>
              <a:gd name="connsiteY27" fmla="*/ 185737 h 1176337"/>
              <a:gd name="connsiteX28" fmla="*/ 428625 w 1235869"/>
              <a:gd name="connsiteY28" fmla="*/ 142875 h 1176337"/>
              <a:gd name="connsiteX29" fmla="*/ 397669 w 1235869"/>
              <a:gd name="connsiteY29" fmla="*/ 119062 h 1176337"/>
              <a:gd name="connsiteX30" fmla="*/ 297656 w 1235869"/>
              <a:gd name="connsiteY30" fmla="*/ 159543 h 1176337"/>
              <a:gd name="connsiteX31" fmla="*/ 254794 w 1235869"/>
              <a:gd name="connsiteY31" fmla="*/ 145256 h 1176337"/>
              <a:gd name="connsiteX32" fmla="*/ 247650 w 1235869"/>
              <a:gd name="connsiteY32" fmla="*/ 185737 h 1176337"/>
              <a:gd name="connsiteX33" fmla="*/ 150019 w 1235869"/>
              <a:gd name="connsiteY33" fmla="*/ 169068 h 1176337"/>
              <a:gd name="connsiteX34" fmla="*/ 121444 w 1235869"/>
              <a:gd name="connsiteY34" fmla="*/ 111918 h 1176337"/>
              <a:gd name="connsiteX35" fmla="*/ 114300 w 1235869"/>
              <a:gd name="connsiteY35" fmla="*/ 45243 h 1176337"/>
              <a:gd name="connsiteX36" fmla="*/ 90488 w 1235869"/>
              <a:gd name="connsiteY36" fmla="*/ 40481 h 1176337"/>
              <a:gd name="connsiteX37" fmla="*/ 64294 w 1235869"/>
              <a:gd name="connsiteY37" fmla="*/ 0 h 1176337"/>
              <a:gd name="connsiteX38" fmla="*/ 26194 w 1235869"/>
              <a:gd name="connsiteY38" fmla="*/ 2381 h 1176337"/>
              <a:gd name="connsiteX39" fmla="*/ 33338 w 1235869"/>
              <a:gd name="connsiteY39" fmla="*/ 59531 h 1176337"/>
              <a:gd name="connsiteX40" fmla="*/ 4763 w 1235869"/>
              <a:gd name="connsiteY40" fmla="*/ 61912 h 1176337"/>
              <a:gd name="connsiteX41" fmla="*/ 0 w 1235869"/>
              <a:gd name="connsiteY41" fmla="*/ 121443 h 1176337"/>
              <a:gd name="connsiteX42" fmla="*/ 42863 w 1235869"/>
              <a:gd name="connsiteY42" fmla="*/ 169068 h 1176337"/>
              <a:gd name="connsiteX43" fmla="*/ 11906 w 1235869"/>
              <a:gd name="connsiteY43" fmla="*/ 188118 h 1176337"/>
              <a:gd name="connsiteX44" fmla="*/ 78581 w 1235869"/>
              <a:gd name="connsiteY44" fmla="*/ 285750 h 1176337"/>
              <a:gd name="connsiteX45" fmla="*/ 135731 w 1235869"/>
              <a:gd name="connsiteY45" fmla="*/ 283368 h 1176337"/>
              <a:gd name="connsiteX46" fmla="*/ 133350 w 1235869"/>
              <a:gd name="connsiteY46" fmla="*/ 326231 h 1176337"/>
              <a:gd name="connsiteX47" fmla="*/ 178594 w 1235869"/>
              <a:gd name="connsiteY47" fmla="*/ 330993 h 1176337"/>
              <a:gd name="connsiteX48" fmla="*/ 171450 w 1235869"/>
              <a:gd name="connsiteY48" fmla="*/ 361950 h 1176337"/>
              <a:gd name="connsiteX49" fmla="*/ 188119 w 1235869"/>
              <a:gd name="connsiteY49" fmla="*/ 402431 h 1176337"/>
              <a:gd name="connsiteX50" fmla="*/ 166688 w 1235869"/>
              <a:gd name="connsiteY50" fmla="*/ 440531 h 1176337"/>
              <a:gd name="connsiteX51" fmla="*/ 228600 w 1235869"/>
              <a:gd name="connsiteY51" fmla="*/ 538162 h 1176337"/>
              <a:gd name="connsiteX52" fmla="*/ 254794 w 1235869"/>
              <a:gd name="connsiteY52" fmla="*/ 533400 h 1176337"/>
              <a:gd name="connsiteX53" fmla="*/ 278606 w 1235869"/>
              <a:gd name="connsiteY53" fmla="*/ 561975 h 1176337"/>
              <a:gd name="connsiteX54" fmla="*/ 278606 w 1235869"/>
              <a:gd name="connsiteY54" fmla="*/ 604837 h 1176337"/>
              <a:gd name="connsiteX55" fmla="*/ 314325 w 1235869"/>
              <a:gd name="connsiteY55" fmla="*/ 626268 h 1176337"/>
              <a:gd name="connsiteX56" fmla="*/ 321469 w 1235869"/>
              <a:gd name="connsiteY56" fmla="*/ 692943 h 1176337"/>
              <a:gd name="connsiteX57" fmla="*/ 295275 w 1235869"/>
              <a:gd name="connsiteY57" fmla="*/ 714375 h 1176337"/>
              <a:gd name="connsiteX58" fmla="*/ 326231 w 1235869"/>
              <a:gd name="connsiteY58" fmla="*/ 807243 h 1176337"/>
              <a:gd name="connsiteX59" fmla="*/ 359569 w 1235869"/>
              <a:gd name="connsiteY59" fmla="*/ 866775 h 1176337"/>
              <a:gd name="connsiteX60" fmla="*/ 347663 w 1235869"/>
              <a:gd name="connsiteY60" fmla="*/ 902493 h 1176337"/>
              <a:gd name="connsiteX61" fmla="*/ 278606 w 1235869"/>
              <a:gd name="connsiteY61" fmla="*/ 926306 h 1176337"/>
              <a:gd name="connsiteX62" fmla="*/ 242888 w 1235869"/>
              <a:gd name="connsiteY62" fmla="*/ 942975 h 1176337"/>
              <a:gd name="connsiteX63" fmla="*/ 259556 w 1235869"/>
              <a:gd name="connsiteY63" fmla="*/ 971550 h 1176337"/>
              <a:gd name="connsiteX64" fmla="*/ 288131 w 1235869"/>
              <a:gd name="connsiteY64" fmla="*/ 976312 h 1176337"/>
              <a:gd name="connsiteX65" fmla="*/ 326231 w 1235869"/>
              <a:gd name="connsiteY65" fmla="*/ 1009650 h 1176337"/>
              <a:gd name="connsiteX66" fmla="*/ 335756 w 1235869"/>
              <a:gd name="connsiteY66" fmla="*/ 988218 h 1176337"/>
              <a:gd name="connsiteX67" fmla="*/ 323850 w 1235869"/>
              <a:gd name="connsiteY67" fmla="*/ 971550 h 1176337"/>
              <a:gd name="connsiteX68" fmla="*/ 383381 w 1235869"/>
              <a:gd name="connsiteY68" fmla="*/ 964406 h 1176337"/>
              <a:gd name="connsiteX69" fmla="*/ 421481 w 1235869"/>
              <a:gd name="connsiteY69" fmla="*/ 947737 h 1176337"/>
              <a:gd name="connsiteX70" fmla="*/ 481013 w 1235869"/>
              <a:gd name="connsiteY70" fmla="*/ 928687 h 1176337"/>
              <a:gd name="connsiteX71" fmla="*/ 476250 w 1235869"/>
              <a:gd name="connsiteY71" fmla="*/ 952500 h 1176337"/>
              <a:gd name="connsiteX72" fmla="*/ 452438 w 1235869"/>
              <a:gd name="connsiteY72" fmla="*/ 969168 h 1176337"/>
              <a:gd name="connsiteX73" fmla="*/ 502444 w 1235869"/>
              <a:gd name="connsiteY73" fmla="*/ 1000125 h 1176337"/>
              <a:gd name="connsiteX74" fmla="*/ 547688 w 1235869"/>
              <a:gd name="connsiteY74" fmla="*/ 1038225 h 1176337"/>
              <a:gd name="connsiteX75" fmla="*/ 545306 w 1235869"/>
              <a:gd name="connsiteY75" fmla="*/ 1121568 h 1176337"/>
              <a:gd name="connsiteX76" fmla="*/ 581025 w 1235869"/>
              <a:gd name="connsiteY76" fmla="*/ 1138237 h 1176337"/>
              <a:gd name="connsiteX77" fmla="*/ 597694 w 1235869"/>
              <a:gd name="connsiteY77" fmla="*/ 1176337 h 1176337"/>
              <a:gd name="connsiteX78" fmla="*/ 671513 w 1235869"/>
              <a:gd name="connsiteY78" fmla="*/ 1166812 h 1176337"/>
              <a:gd name="connsiteX79" fmla="*/ 742950 w 1235869"/>
              <a:gd name="connsiteY79" fmla="*/ 1109662 h 1176337"/>
              <a:gd name="connsiteX80" fmla="*/ 790575 w 1235869"/>
              <a:gd name="connsiteY80" fmla="*/ 1064418 h 1176337"/>
              <a:gd name="connsiteX81" fmla="*/ 850106 w 1235869"/>
              <a:gd name="connsiteY81" fmla="*/ 1035843 h 1176337"/>
              <a:gd name="connsiteX82" fmla="*/ 840581 w 1235869"/>
              <a:gd name="connsiteY82" fmla="*/ 954881 h 1176337"/>
              <a:gd name="connsiteX83" fmla="*/ 857250 w 1235869"/>
              <a:gd name="connsiteY83" fmla="*/ 928687 h 1176337"/>
              <a:gd name="connsiteX84" fmla="*/ 862013 w 1235869"/>
              <a:gd name="connsiteY84" fmla="*/ 883443 h 1176337"/>
              <a:gd name="connsiteX85" fmla="*/ 866775 w 1235869"/>
              <a:gd name="connsiteY85" fmla="*/ 764381 h 1176337"/>
              <a:gd name="connsiteX86" fmla="*/ 892969 w 1235869"/>
              <a:gd name="connsiteY86" fmla="*/ 797718 h 1176337"/>
              <a:gd name="connsiteX87" fmla="*/ 904875 w 1235869"/>
              <a:gd name="connsiteY87" fmla="*/ 790575 h 1176337"/>
              <a:gd name="connsiteX88" fmla="*/ 914400 w 1235869"/>
              <a:gd name="connsiteY88" fmla="*/ 757237 h 1176337"/>
              <a:gd name="connsiteX89" fmla="*/ 926306 w 1235869"/>
              <a:gd name="connsiteY89" fmla="*/ 747712 h 1176337"/>
              <a:gd name="connsiteX90" fmla="*/ 992981 w 1235869"/>
              <a:gd name="connsiteY90" fmla="*/ 723900 h 1176337"/>
              <a:gd name="connsiteX91" fmla="*/ 1054894 w 1235869"/>
              <a:gd name="connsiteY91" fmla="*/ 695325 h 1176337"/>
              <a:gd name="connsiteX92" fmla="*/ 1095375 w 1235869"/>
              <a:gd name="connsiteY92" fmla="*/ 628650 h 1176337"/>
              <a:gd name="connsiteX93" fmla="*/ 1104900 w 1235869"/>
              <a:gd name="connsiteY93" fmla="*/ 614362 h 1176337"/>
              <a:gd name="connsiteX94" fmla="*/ 1076325 w 1235869"/>
              <a:gd name="connsiteY94" fmla="*/ 595312 h 1176337"/>
              <a:gd name="connsiteX95" fmla="*/ 1088231 w 1235869"/>
              <a:gd name="connsiteY95" fmla="*/ 581025 h 1176337"/>
              <a:gd name="connsiteX96" fmla="*/ 1107281 w 1235869"/>
              <a:gd name="connsiteY96" fmla="*/ 547687 h 1176337"/>
              <a:gd name="connsiteX97" fmla="*/ 1083469 w 1235869"/>
              <a:gd name="connsiteY97" fmla="*/ 516731 h 1176337"/>
              <a:gd name="connsiteX98" fmla="*/ 1131094 w 1235869"/>
              <a:gd name="connsiteY98" fmla="*/ 452437 h 1176337"/>
              <a:gd name="connsiteX99" fmla="*/ 1166813 w 1235869"/>
              <a:gd name="connsiteY99" fmla="*/ 421481 h 1176337"/>
              <a:gd name="connsiteX100" fmla="*/ 1235869 w 1235869"/>
              <a:gd name="connsiteY100" fmla="*/ 350043 h 1176337"/>
              <a:gd name="connsiteX101" fmla="*/ 1145381 w 1235869"/>
              <a:gd name="connsiteY101" fmla="*/ 340518 h 1176337"/>
              <a:gd name="connsiteX102" fmla="*/ 1143000 w 1235869"/>
              <a:gd name="connsiteY102" fmla="*/ 278606 h 1176337"/>
              <a:gd name="connsiteX103" fmla="*/ 1112044 w 1235869"/>
              <a:gd name="connsiteY103" fmla="*/ 250031 h 1176337"/>
              <a:gd name="connsiteX104" fmla="*/ 1081088 w 1235869"/>
              <a:gd name="connsiteY104" fmla="*/ 223837 h 1176337"/>
              <a:gd name="connsiteX105" fmla="*/ 1045369 w 1235869"/>
              <a:gd name="connsiteY105" fmla="*/ 238125 h 1176337"/>
              <a:gd name="connsiteX106" fmla="*/ 1002506 w 1235869"/>
              <a:gd name="connsiteY106" fmla="*/ 209550 h 1176337"/>
              <a:gd name="connsiteX107" fmla="*/ 969169 w 1235869"/>
              <a:gd name="connsiteY107" fmla="*/ 219075 h 1176337"/>
              <a:gd name="connsiteX108" fmla="*/ 952500 w 1235869"/>
              <a:gd name="connsiteY108" fmla="*/ 235743 h 1176337"/>
              <a:gd name="connsiteX109" fmla="*/ 921544 w 1235869"/>
              <a:gd name="connsiteY109" fmla="*/ 242887 h 1176337"/>
              <a:gd name="connsiteX110" fmla="*/ 926306 w 1235869"/>
              <a:gd name="connsiteY110" fmla="*/ 195262 h 1176337"/>
              <a:gd name="connsiteX111" fmla="*/ 969169 w 1235869"/>
              <a:gd name="connsiteY111" fmla="*/ 142875 h 1176337"/>
              <a:gd name="connsiteX0" fmla="*/ 969169 w 1235869"/>
              <a:gd name="connsiteY0" fmla="*/ 142875 h 1176337"/>
              <a:gd name="connsiteX1" fmla="*/ 969169 w 1235869"/>
              <a:gd name="connsiteY1" fmla="*/ 142875 h 1176337"/>
              <a:gd name="connsiteX2" fmla="*/ 950119 w 1235869"/>
              <a:gd name="connsiteY2" fmla="*/ 133350 h 1176337"/>
              <a:gd name="connsiteX3" fmla="*/ 942975 w 1235869"/>
              <a:gd name="connsiteY3" fmla="*/ 130968 h 1176337"/>
              <a:gd name="connsiteX4" fmla="*/ 928688 w 1235869"/>
              <a:gd name="connsiteY4" fmla="*/ 123825 h 1176337"/>
              <a:gd name="connsiteX5" fmla="*/ 921544 w 1235869"/>
              <a:gd name="connsiteY5" fmla="*/ 109537 h 1176337"/>
              <a:gd name="connsiteX6" fmla="*/ 919163 w 1235869"/>
              <a:gd name="connsiteY6" fmla="*/ 102393 h 1176337"/>
              <a:gd name="connsiteX7" fmla="*/ 916781 w 1235869"/>
              <a:gd name="connsiteY7" fmla="*/ 85725 h 1176337"/>
              <a:gd name="connsiteX8" fmla="*/ 909638 w 1235869"/>
              <a:gd name="connsiteY8" fmla="*/ 78581 h 1176337"/>
              <a:gd name="connsiteX9" fmla="*/ 895350 w 1235869"/>
              <a:gd name="connsiteY9" fmla="*/ 69056 h 1176337"/>
              <a:gd name="connsiteX10" fmla="*/ 888206 w 1235869"/>
              <a:gd name="connsiteY10" fmla="*/ 64293 h 1176337"/>
              <a:gd name="connsiteX11" fmla="*/ 881063 w 1235869"/>
              <a:gd name="connsiteY11" fmla="*/ 61912 h 1176337"/>
              <a:gd name="connsiteX12" fmla="*/ 866775 w 1235869"/>
              <a:gd name="connsiteY12" fmla="*/ 54768 h 1176337"/>
              <a:gd name="connsiteX13" fmla="*/ 857250 w 1235869"/>
              <a:gd name="connsiteY13" fmla="*/ 57150 h 1176337"/>
              <a:gd name="connsiteX14" fmla="*/ 854869 w 1235869"/>
              <a:gd name="connsiteY14" fmla="*/ 64293 h 1176337"/>
              <a:gd name="connsiteX15" fmla="*/ 850106 w 1235869"/>
              <a:gd name="connsiteY15" fmla="*/ 90487 h 1176337"/>
              <a:gd name="connsiteX16" fmla="*/ 840581 w 1235869"/>
              <a:gd name="connsiteY16" fmla="*/ 88106 h 1176337"/>
              <a:gd name="connsiteX17" fmla="*/ 833438 w 1235869"/>
              <a:gd name="connsiteY17" fmla="*/ 85725 h 1176337"/>
              <a:gd name="connsiteX18" fmla="*/ 823913 w 1235869"/>
              <a:gd name="connsiteY18" fmla="*/ 85725 h 1176337"/>
              <a:gd name="connsiteX19" fmla="*/ 816769 w 1235869"/>
              <a:gd name="connsiteY19" fmla="*/ 111918 h 1176337"/>
              <a:gd name="connsiteX20" fmla="*/ 766763 w 1235869"/>
              <a:gd name="connsiteY20" fmla="*/ 85725 h 1176337"/>
              <a:gd name="connsiteX21" fmla="*/ 647700 w 1235869"/>
              <a:gd name="connsiteY21" fmla="*/ 85725 h 1176337"/>
              <a:gd name="connsiteX22" fmla="*/ 642938 w 1235869"/>
              <a:gd name="connsiteY22" fmla="*/ 116681 h 1176337"/>
              <a:gd name="connsiteX23" fmla="*/ 616744 w 1235869"/>
              <a:gd name="connsiteY23" fmla="*/ 166687 h 1176337"/>
              <a:gd name="connsiteX24" fmla="*/ 602456 w 1235869"/>
              <a:gd name="connsiteY24" fmla="*/ 123825 h 1176337"/>
              <a:gd name="connsiteX25" fmla="*/ 566738 w 1235869"/>
              <a:gd name="connsiteY25" fmla="*/ 126206 h 1176337"/>
              <a:gd name="connsiteX26" fmla="*/ 552450 w 1235869"/>
              <a:gd name="connsiteY26" fmla="*/ 152400 h 1176337"/>
              <a:gd name="connsiteX27" fmla="*/ 516731 w 1235869"/>
              <a:gd name="connsiteY27" fmla="*/ 185737 h 1176337"/>
              <a:gd name="connsiteX28" fmla="*/ 428625 w 1235869"/>
              <a:gd name="connsiteY28" fmla="*/ 142875 h 1176337"/>
              <a:gd name="connsiteX29" fmla="*/ 397669 w 1235869"/>
              <a:gd name="connsiteY29" fmla="*/ 119062 h 1176337"/>
              <a:gd name="connsiteX30" fmla="*/ 297656 w 1235869"/>
              <a:gd name="connsiteY30" fmla="*/ 159543 h 1176337"/>
              <a:gd name="connsiteX31" fmla="*/ 254794 w 1235869"/>
              <a:gd name="connsiteY31" fmla="*/ 145256 h 1176337"/>
              <a:gd name="connsiteX32" fmla="*/ 247650 w 1235869"/>
              <a:gd name="connsiteY32" fmla="*/ 185737 h 1176337"/>
              <a:gd name="connsiteX33" fmla="*/ 150019 w 1235869"/>
              <a:gd name="connsiteY33" fmla="*/ 169068 h 1176337"/>
              <a:gd name="connsiteX34" fmla="*/ 121444 w 1235869"/>
              <a:gd name="connsiteY34" fmla="*/ 111918 h 1176337"/>
              <a:gd name="connsiteX35" fmla="*/ 114300 w 1235869"/>
              <a:gd name="connsiteY35" fmla="*/ 45243 h 1176337"/>
              <a:gd name="connsiteX36" fmla="*/ 90488 w 1235869"/>
              <a:gd name="connsiteY36" fmla="*/ 40481 h 1176337"/>
              <a:gd name="connsiteX37" fmla="*/ 64294 w 1235869"/>
              <a:gd name="connsiteY37" fmla="*/ 0 h 1176337"/>
              <a:gd name="connsiteX38" fmla="*/ 26194 w 1235869"/>
              <a:gd name="connsiteY38" fmla="*/ 2381 h 1176337"/>
              <a:gd name="connsiteX39" fmla="*/ 33338 w 1235869"/>
              <a:gd name="connsiteY39" fmla="*/ 59531 h 1176337"/>
              <a:gd name="connsiteX40" fmla="*/ 4763 w 1235869"/>
              <a:gd name="connsiteY40" fmla="*/ 61912 h 1176337"/>
              <a:gd name="connsiteX41" fmla="*/ 0 w 1235869"/>
              <a:gd name="connsiteY41" fmla="*/ 121443 h 1176337"/>
              <a:gd name="connsiteX42" fmla="*/ 42863 w 1235869"/>
              <a:gd name="connsiteY42" fmla="*/ 169068 h 1176337"/>
              <a:gd name="connsiteX43" fmla="*/ 11906 w 1235869"/>
              <a:gd name="connsiteY43" fmla="*/ 188118 h 1176337"/>
              <a:gd name="connsiteX44" fmla="*/ 78581 w 1235869"/>
              <a:gd name="connsiteY44" fmla="*/ 285750 h 1176337"/>
              <a:gd name="connsiteX45" fmla="*/ 135731 w 1235869"/>
              <a:gd name="connsiteY45" fmla="*/ 283368 h 1176337"/>
              <a:gd name="connsiteX46" fmla="*/ 133350 w 1235869"/>
              <a:gd name="connsiteY46" fmla="*/ 326231 h 1176337"/>
              <a:gd name="connsiteX47" fmla="*/ 178594 w 1235869"/>
              <a:gd name="connsiteY47" fmla="*/ 330993 h 1176337"/>
              <a:gd name="connsiteX48" fmla="*/ 171450 w 1235869"/>
              <a:gd name="connsiteY48" fmla="*/ 361950 h 1176337"/>
              <a:gd name="connsiteX49" fmla="*/ 188119 w 1235869"/>
              <a:gd name="connsiteY49" fmla="*/ 402431 h 1176337"/>
              <a:gd name="connsiteX50" fmla="*/ 166688 w 1235869"/>
              <a:gd name="connsiteY50" fmla="*/ 440531 h 1176337"/>
              <a:gd name="connsiteX51" fmla="*/ 228600 w 1235869"/>
              <a:gd name="connsiteY51" fmla="*/ 538162 h 1176337"/>
              <a:gd name="connsiteX52" fmla="*/ 254794 w 1235869"/>
              <a:gd name="connsiteY52" fmla="*/ 533400 h 1176337"/>
              <a:gd name="connsiteX53" fmla="*/ 278606 w 1235869"/>
              <a:gd name="connsiteY53" fmla="*/ 561975 h 1176337"/>
              <a:gd name="connsiteX54" fmla="*/ 278606 w 1235869"/>
              <a:gd name="connsiteY54" fmla="*/ 604837 h 1176337"/>
              <a:gd name="connsiteX55" fmla="*/ 314325 w 1235869"/>
              <a:gd name="connsiteY55" fmla="*/ 626268 h 1176337"/>
              <a:gd name="connsiteX56" fmla="*/ 321469 w 1235869"/>
              <a:gd name="connsiteY56" fmla="*/ 692943 h 1176337"/>
              <a:gd name="connsiteX57" fmla="*/ 295275 w 1235869"/>
              <a:gd name="connsiteY57" fmla="*/ 714375 h 1176337"/>
              <a:gd name="connsiteX58" fmla="*/ 326231 w 1235869"/>
              <a:gd name="connsiteY58" fmla="*/ 807243 h 1176337"/>
              <a:gd name="connsiteX59" fmla="*/ 359569 w 1235869"/>
              <a:gd name="connsiteY59" fmla="*/ 866775 h 1176337"/>
              <a:gd name="connsiteX60" fmla="*/ 347663 w 1235869"/>
              <a:gd name="connsiteY60" fmla="*/ 902493 h 1176337"/>
              <a:gd name="connsiteX61" fmla="*/ 278606 w 1235869"/>
              <a:gd name="connsiteY61" fmla="*/ 926306 h 1176337"/>
              <a:gd name="connsiteX62" fmla="*/ 242888 w 1235869"/>
              <a:gd name="connsiteY62" fmla="*/ 942975 h 1176337"/>
              <a:gd name="connsiteX63" fmla="*/ 259556 w 1235869"/>
              <a:gd name="connsiteY63" fmla="*/ 971550 h 1176337"/>
              <a:gd name="connsiteX64" fmla="*/ 288131 w 1235869"/>
              <a:gd name="connsiteY64" fmla="*/ 976312 h 1176337"/>
              <a:gd name="connsiteX65" fmla="*/ 326231 w 1235869"/>
              <a:gd name="connsiteY65" fmla="*/ 1009650 h 1176337"/>
              <a:gd name="connsiteX66" fmla="*/ 335756 w 1235869"/>
              <a:gd name="connsiteY66" fmla="*/ 988218 h 1176337"/>
              <a:gd name="connsiteX67" fmla="*/ 323850 w 1235869"/>
              <a:gd name="connsiteY67" fmla="*/ 971550 h 1176337"/>
              <a:gd name="connsiteX68" fmla="*/ 383381 w 1235869"/>
              <a:gd name="connsiteY68" fmla="*/ 964406 h 1176337"/>
              <a:gd name="connsiteX69" fmla="*/ 421481 w 1235869"/>
              <a:gd name="connsiteY69" fmla="*/ 947737 h 1176337"/>
              <a:gd name="connsiteX70" fmla="*/ 481013 w 1235869"/>
              <a:gd name="connsiteY70" fmla="*/ 928687 h 1176337"/>
              <a:gd name="connsiteX71" fmla="*/ 476250 w 1235869"/>
              <a:gd name="connsiteY71" fmla="*/ 952500 h 1176337"/>
              <a:gd name="connsiteX72" fmla="*/ 452438 w 1235869"/>
              <a:gd name="connsiteY72" fmla="*/ 969168 h 1176337"/>
              <a:gd name="connsiteX73" fmla="*/ 502444 w 1235869"/>
              <a:gd name="connsiteY73" fmla="*/ 1000125 h 1176337"/>
              <a:gd name="connsiteX74" fmla="*/ 547688 w 1235869"/>
              <a:gd name="connsiteY74" fmla="*/ 1038225 h 1176337"/>
              <a:gd name="connsiteX75" fmla="*/ 545306 w 1235869"/>
              <a:gd name="connsiteY75" fmla="*/ 1121568 h 1176337"/>
              <a:gd name="connsiteX76" fmla="*/ 581025 w 1235869"/>
              <a:gd name="connsiteY76" fmla="*/ 1138237 h 1176337"/>
              <a:gd name="connsiteX77" fmla="*/ 597694 w 1235869"/>
              <a:gd name="connsiteY77" fmla="*/ 1176337 h 1176337"/>
              <a:gd name="connsiteX78" fmla="*/ 671513 w 1235869"/>
              <a:gd name="connsiteY78" fmla="*/ 1166812 h 1176337"/>
              <a:gd name="connsiteX79" fmla="*/ 742950 w 1235869"/>
              <a:gd name="connsiteY79" fmla="*/ 1109662 h 1176337"/>
              <a:gd name="connsiteX80" fmla="*/ 790575 w 1235869"/>
              <a:gd name="connsiteY80" fmla="*/ 1064418 h 1176337"/>
              <a:gd name="connsiteX81" fmla="*/ 850106 w 1235869"/>
              <a:gd name="connsiteY81" fmla="*/ 1035843 h 1176337"/>
              <a:gd name="connsiteX82" fmla="*/ 840581 w 1235869"/>
              <a:gd name="connsiteY82" fmla="*/ 954881 h 1176337"/>
              <a:gd name="connsiteX83" fmla="*/ 857250 w 1235869"/>
              <a:gd name="connsiteY83" fmla="*/ 928687 h 1176337"/>
              <a:gd name="connsiteX84" fmla="*/ 862013 w 1235869"/>
              <a:gd name="connsiteY84" fmla="*/ 883443 h 1176337"/>
              <a:gd name="connsiteX85" fmla="*/ 866775 w 1235869"/>
              <a:gd name="connsiteY85" fmla="*/ 764381 h 1176337"/>
              <a:gd name="connsiteX86" fmla="*/ 892969 w 1235869"/>
              <a:gd name="connsiteY86" fmla="*/ 797718 h 1176337"/>
              <a:gd name="connsiteX87" fmla="*/ 904875 w 1235869"/>
              <a:gd name="connsiteY87" fmla="*/ 790575 h 1176337"/>
              <a:gd name="connsiteX88" fmla="*/ 914400 w 1235869"/>
              <a:gd name="connsiteY88" fmla="*/ 757237 h 1176337"/>
              <a:gd name="connsiteX89" fmla="*/ 926306 w 1235869"/>
              <a:gd name="connsiteY89" fmla="*/ 747712 h 1176337"/>
              <a:gd name="connsiteX90" fmla="*/ 992981 w 1235869"/>
              <a:gd name="connsiteY90" fmla="*/ 723900 h 1176337"/>
              <a:gd name="connsiteX91" fmla="*/ 1054894 w 1235869"/>
              <a:gd name="connsiteY91" fmla="*/ 695325 h 1176337"/>
              <a:gd name="connsiteX92" fmla="*/ 1095375 w 1235869"/>
              <a:gd name="connsiteY92" fmla="*/ 628650 h 1176337"/>
              <a:gd name="connsiteX93" fmla="*/ 1104900 w 1235869"/>
              <a:gd name="connsiteY93" fmla="*/ 614362 h 1176337"/>
              <a:gd name="connsiteX94" fmla="*/ 1076325 w 1235869"/>
              <a:gd name="connsiteY94" fmla="*/ 595312 h 1176337"/>
              <a:gd name="connsiteX95" fmla="*/ 1088231 w 1235869"/>
              <a:gd name="connsiteY95" fmla="*/ 581025 h 1176337"/>
              <a:gd name="connsiteX96" fmla="*/ 1107281 w 1235869"/>
              <a:gd name="connsiteY96" fmla="*/ 547687 h 1176337"/>
              <a:gd name="connsiteX97" fmla="*/ 1083469 w 1235869"/>
              <a:gd name="connsiteY97" fmla="*/ 516731 h 1176337"/>
              <a:gd name="connsiteX98" fmla="*/ 1131094 w 1235869"/>
              <a:gd name="connsiteY98" fmla="*/ 452437 h 1176337"/>
              <a:gd name="connsiteX99" fmla="*/ 1166813 w 1235869"/>
              <a:gd name="connsiteY99" fmla="*/ 421481 h 1176337"/>
              <a:gd name="connsiteX100" fmla="*/ 1235869 w 1235869"/>
              <a:gd name="connsiteY100" fmla="*/ 350043 h 1176337"/>
              <a:gd name="connsiteX101" fmla="*/ 1145381 w 1235869"/>
              <a:gd name="connsiteY101" fmla="*/ 340518 h 1176337"/>
              <a:gd name="connsiteX102" fmla="*/ 1143000 w 1235869"/>
              <a:gd name="connsiteY102" fmla="*/ 278606 h 1176337"/>
              <a:gd name="connsiteX103" fmla="*/ 1112044 w 1235869"/>
              <a:gd name="connsiteY103" fmla="*/ 250031 h 1176337"/>
              <a:gd name="connsiteX104" fmla="*/ 1081088 w 1235869"/>
              <a:gd name="connsiteY104" fmla="*/ 223837 h 1176337"/>
              <a:gd name="connsiteX105" fmla="*/ 1045369 w 1235869"/>
              <a:gd name="connsiteY105" fmla="*/ 238125 h 1176337"/>
              <a:gd name="connsiteX106" fmla="*/ 1002506 w 1235869"/>
              <a:gd name="connsiteY106" fmla="*/ 209550 h 1176337"/>
              <a:gd name="connsiteX107" fmla="*/ 969169 w 1235869"/>
              <a:gd name="connsiteY107" fmla="*/ 219075 h 1176337"/>
              <a:gd name="connsiteX108" fmla="*/ 952500 w 1235869"/>
              <a:gd name="connsiteY108" fmla="*/ 235743 h 1176337"/>
              <a:gd name="connsiteX109" fmla="*/ 921544 w 1235869"/>
              <a:gd name="connsiteY109" fmla="*/ 242887 h 1176337"/>
              <a:gd name="connsiteX110" fmla="*/ 926306 w 1235869"/>
              <a:gd name="connsiteY110" fmla="*/ 195262 h 1176337"/>
              <a:gd name="connsiteX111" fmla="*/ 969169 w 1235869"/>
              <a:gd name="connsiteY111" fmla="*/ 142875 h 1176337"/>
              <a:gd name="connsiteX0" fmla="*/ 969169 w 1235869"/>
              <a:gd name="connsiteY0" fmla="*/ 142875 h 1176337"/>
              <a:gd name="connsiteX1" fmla="*/ 969169 w 1235869"/>
              <a:gd name="connsiteY1" fmla="*/ 142875 h 1176337"/>
              <a:gd name="connsiteX2" fmla="*/ 950119 w 1235869"/>
              <a:gd name="connsiteY2" fmla="*/ 133350 h 1176337"/>
              <a:gd name="connsiteX3" fmla="*/ 942975 w 1235869"/>
              <a:gd name="connsiteY3" fmla="*/ 130968 h 1176337"/>
              <a:gd name="connsiteX4" fmla="*/ 928688 w 1235869"/>
              <a:gd name="connsiteY4" fmla="*/ 123825 h 1176337"/>
              <a:gd name="connsiteX5" fmla="*/ 921544 w 1235869"/>
              <a:gd name="connsiteY5" fmla="*/ 109537 h 1176337"/>
              <a:gd name="connsiteX6" fmla="*/ 919163 w 1235869"/>
              <a:gd name="connsiteY6" fmla="*/ 102393 h 1176337"/>
              <a:gd name="connsiteX7" fmla="*/ 916781 w 1235869"/>
              <a:gd name="connsiteY7" fmla="*/ 85725 h 1176337"/>
              <a:gd name="connsiteX8" fmla="*/ 909638 w 1235869"/>
              <a:gd name="connsiteY8" fmla="*/ 78581 h 1176337"/>
              <a:gd name="connsiteX9" fmla="*/ 895350 w 1235869"/>
              <a:gd name="connsiteY9" fmla="*/ 69056 h 1176337"/>
              <a:gd name="connsiteX10" fmla="*/ 888206 w 1235869"/>
              <a:gd name="connsiteY10" fmla="*/ 64293 h 1176337"/>
              <a:gd name="connsiteX11" fmla="*/ 881063 w 1235869"/>
              <a:gd name="connsiteY11" fmla="*/ 61912 h 1176337"/>
              <a:gd name="connsiteX12" fmla="*/ 866775 w 1235869"/>
              <a:gd name="connsiteY12" fmla="*/ 54768 h 1176337"/>
              <a:gd name="connsiteX13" fmla="*/ 857250 w 1235869"/>
              <a:gd name="connsiteY13" fmla="*/ 57150 h 1176337"/>
              <a:gd name="connsiteX14" fmla="*/ 854869 w 1235869"/>
              <a:gd name="connsiteY14" fmla="*/ 64293 h 1176337"/>
              <a:gd name="connsiteX15" fmla="*/ 850106 w 1235869"/>
              <a:gd name="connsiteY15" fmla="*/ 90487 h 1176337"/>
              <a:gd name="connsiteX16" fmla="*/ 840581 w 1235869"/>
              <a:gd name="connsiteY16" fmla="*/ 88106 h 1176337"/>
              <a:gd name="connsiteX17" fmla="*/ 833438 w 1235869"/>
              <a:gd name="connsiteY17" fmla="*/ 85725 h 1176337"/>
              <a:gd name="connsiteX18" fmla="*/ 823913 w 1235869"/>
              <a:gd name="connsiteY18" fmla="*/ 85725 h 1176337"/>
              <a:gd name="connsiteX19" fmla="*/ 816769 w 1235869"/>
              <a:gd name="connsiteY19" fmla="*/ 111918 h 1176337"/>
              <a:gd name="connsiteX20" fmla="*/ 766763 w 1235869"/>
              <a:gd name="connsiteY20" fmla="*/ 85725 h 1176337"/>
              <a:gd name="connsiteX21" fmla="*/ 647700 w 1235869"/>
              <a:gd name="connsiteY21" fmla="*/ 85725 h 1176337"/>
              <a:gd name="connsiteX22" fmla="*/ 642938 w 1235869"/>
              <a:gd name="connsiteY22" fmla="*/ 116681 h 1176337"/>
              <a:gd name="connsiteX23" fmla="*/ 616744 w 1235869"/>
              <a:gd name="connsiteY23" fmla="*/ 166687 h 1176337"/>
              <a:gd name="connsiteX24" fmla="*/ 602456 w 1235869"/>
              <a:gd name="connsiteY24" fmla="*/ 123825 h 1176337"/>
              <a:gd name="connsiteX25" fmla="*/ 566738 w 1235869"/>
              <a:gd name="connsiteY25" fmla="*/ 126206 h 1176337"/>
              <a:gd name="connsiteX26" fmla="*/ 552450 w 1235869"/>
              <a:gd name="connsiteY26" fmla="*/ 152400 h 1176337"/>
              <a:gd name="connsiteX27" fmla="*/ 516731 w 1235869"/>
              <a:gd name="connsiteY27" fmla="*/ 185737 h 1176337"/>
              <a:gd name="connsiteX28" fmla="*/ 428625 w 1235869"/>
              <a:gd name="connsiteY28" fmla="*/ 142875 h 1176337"/>
              <a:gd name="connsiteX29" fmla="*/ 397669 w 1235869"/>
              <a:gd name="connsiteY29" fmla="*/ 119062 h 1176337"/>
              <a:gd name="connsiteX30" fmla="*/ 297656 w 1235869"/>
              <a:gd name="connsiteY30" fmla="*/ 159543 h 1176337"/>
              <a:gd name="connsiteX31" fmla="*/ 254794 w 1235869"/>
              <a:gd name="connsiteY31" fmla="*/ 145256 h 1176337"/>
              <a:gd name="connsiteX32" fmla="*/ 247650 w 1235869"/>
              <a:gd name="connsiteY32" fmla="*/ 185737 h 1176337"/>
              <a:gd name="connsiteX33" fmla="*/ 150019 w 1235869"/>
              <a:gd name="connsiteY33" fmla="*/ 169068 h 1176337"/>
              <a:gd name="connsiteX34" fmla="*/ 121444 w 1235869"/>
              <a:gd name="connsiteY34" fmla="*/ 111918 h 1176337"/>
              <a:gd name="connsiteX35" fmla="*/ 114300 w 1235869"/>
              <a:gd name="connsiteY35" fmla="*/ 45243 h 1176337"/>
              <a:gd name="connsiteX36" fmla="*/ 90488 w 1235869"/>
              <a:gd name="connsiteY36" fmla="*/ 40481 h 1176337"/>
              <a:gd name="connsiteX37" fmla="*/ 64294 w 1235869"/>
              <a:gd name="connsiteY37" fmla="*/ 0 h 1176337"/>
              <a:gd name="connsiteX38" fmla="*/ 26194 w 1235869"/>
              <a:gd name="connsiteY38" fmla="*/ 2381 h 1176337"/>
              <a:gd name="connsiteX39" fmla="*/ 33338 w 1235869"/>
              <a:gd name="connsiteY39" fmla="*/ 59531 h 1176337"/>
              <a:gd name="connsiteX40" fmla="*/ 4763 w 1235869"/>
              <a:gd name="connsiteY40" fmla="*/ 61912 h 1176337"/>
              <a:gd name="connsiteX41" fmla="*/ 0 w 1235869"/>
              <a:gd name="connsiteY41" fmla="*/ 121443 h 1176337"/>
              <a:gd name="connsiteX42" fmla="*/ 42863 w 1235869"/>
              <a:gd name="connsiteY42" fmla="*/ 169068 h 1176337"/>
              <a:gd name="connsiteX43" fmla="*/ 11906 w 1235869"/>
              <a:gd name="connsiteY43" fmla="*/ 188118 h 1176337"/>
              <a:gd name="connsiteX44" fmla="*/ 78581 w 1235869"/>
              <a:gd name="connsiteY44" fmla="*/ 285750 h 1176337"/>
              <a:gd name="connsiteX45" fmla="*/ 135731 w 1235869"/>
              <a:gd name="connsiteY45" fmla="*/ 283368 h 1176337"/>
              <a:gd name="connsiteX46" fmla="*/ 133350 w 1235869"/>
              <a:gd name="connsiteY46" fmla="*/ 326231 h 1176337"/>
              <a:gd name="connsiteX47" fmla="*/ 178594 w 1235869"/>
              <a:gd name="connsiteY47" fmla="*/ 330993 h 1176337"/>
              <a:gd name="connsiteX48" fmla="*/ 171450 w 1235869"/>
              <a:gd name="connsiteY48" fmla="*/ 361950 h 1176337"/>
              <a:gd name="connsiteX49" fmla="*/ 188119 w 1235869"/>
              <a:gd name="connsiteY49" fmla="*/ 402431 h 1176337"/>
              <a:gd name="connsiteX50" fmla="*/ 166688 w 1235869"/>
              <a:gd name="connsiteY50" fmla="*/ 440531 h 1176337"/>
              <a:gd name="connsiteX51" fmla="*/ 228600 w 1235869"/>
              <a:gd name="connsiteY51" fmla="*/ 538162 h 1176337"/>
              <a:gd name="connsiteX52" fmla="*/ 254794 w 1235869"/>
              <a:gd name="connsiteY52" fmla="*/ 533400 h 1176337"/>
              <a:gd name="connsiteX53" fmla="*/ 278606 w 1235869"/>
              <a:gd name="connsiteY53" fmla="*/ 561975 h 1176337"/>
              <a:gd name="connsiteX54" fmla="*/ 278606 w 1235869"/>
              <a:gd name="connsiteY54" fmla="*/ 604837 h 1176337"/>
              <a:gd name="connsiteX55" fmla="*/ 314325 w 1235869"/>
              <a:gd name="connsiteY55" fmla="*/ 626268 h 1176337"/>
              <a:gd name="connsiteX56" fmla="*/ 321469 w 1235869"/>
              <a:gd name="connsiteY56" fmla="*/ 692943 h 1176337"/>
              <a:gd name="connsiteX57" fmla="*/ 295275 w 1235869"/>
              <a:gd name="connsiteY57" fmla="*/ 714375 h 1176337"/>
              <a:gd name="connsiteX58" fmla="*/ 326231 w 1235869"/>
              <a:gd name="connsiteY58" fmla="*/ 807243 h 1176337"/>
              <a:gd name="connsiteX59" fmla="*/ 359569 w 1235869"/>
              <a:gd name="connsiteY59" fmla="*/ 866775 h 1176337"/>
              <a:gd name="connsiteX60" fmla="*/ 347663 w 1235869"/>
              <a:gd name="connsiteY60" fmla="*/ 902493 h 1176337"/>
              <a:gd name="connsiteX61" fmla="*/ 278606 w 1235869"/>
              <a:gd name="connsiteY61" fmla="*/ 926306 h 1176337"/>
              <a:gd name="connsiteX62" fmla="*/ 242888 w 1235869"/>
              <a:gd name="connsiteY62" fmla="*/ 942975 h 1176337"/>
              <a:gd name="connsiteX63" fmla="*/ 259556 w 1235869"/>
              <a:gd name="connsiteY63" fmla="*/ 971550 h 1176337"/>
              <a:gd name="connsiteX64" fmla="*/ 288131 w 1235869"/>
              <a:gd name="connsiteY64" fmla="*/ 976312 h 1176337"/>
              <a:gd name="connsiteX65" fmla="*/ 326231 w 1235869"/>
              <a:gd name="connsiteY65" fmla="*/ 1009650 h 1176337"/>
              <a:gd name="connsiteX66" fmla="*/ 335756 w 1235869"/>
              <a:gd name="connsiteY66" fmla="*/ 988218 h 1176337"/>
              <a:gd name="connsiteX67" fmla="*/ 323850 w 1235869"/>
              <a:gd name="connsiteY67" fmla="*/ 971550 h 1176337"/>
              <a:gd name="connsiteX68" fmla="*/ 383381 w 1235869"/>
              <a:gd name="connsiteY68" fmla="*/ 964406 h 1176337"/>
              <a:gd name="connsiteX69" fmla="*/ 421481 w 1235869"/>
              <a:gd name="connsiteY69" fmla="*/ 947737 h 1176337"/>
              <a:gd name="connsiteX70" fmla="*/ 481013 w 1235869"/>
              <a:gd name="connsiteY70" fmla="*/ 928687 h 1176337"/>
              <a:gd name="connsiteX71" fmla="*/ 476250 w 1235869"/>
              <a:gd name="connsiteY71" fmla="*/ 952500 h 1176337"/>
              <a:gd name="connsiteX72" fmla="*/ 452438 w 1235869"/>
              <a:gd name="connsiteY72" fmla="*/ 969168 h 1176337"/>
              <a:gd name="connsiteX73" fmla="*/ 502444 w 1235869"/>
              <a:gd name="connsiteY73" fmla="*/ 1000125 h 1176337"/>
              <a:gd name="connsiteX74" fmla="*/ 547688 w 1235869"/>
              <a:gd name="connsiteY74" fmla="*/ 1038225 h 1176337"/>
              <a:gd name="connsiteX75" fmla="*/ 545306 w 1235869"/>
              <a:gd name="connsiteY75" fmla="*/ 1121568 h 1176337"/>
              <a:gd name="connsiteX76" fmla="*/ 581025 w 1235869"/>
              <a:gd name="connsiteY76" fmla="*/ 1138237 h 1176337"/>
              <a:gd name="connsiteX77" fmla="*/ 597694 w 1235869"/>
              <a:gd name="connsiteY77" fmla="*/ 1176337 h 1176337"/>
              <a:gd name="connsiteX78" fmla="*/ 671513 w 1235869"/>
              <a:gd name="connsiteY78" fmla="*/ 1166812 h 1176337"/>
              <a:gd name="connsiteX79" fmla="*/ 742950 w 1235869"/>
              <a:gd name="connsiteY79" fmla="*/ 1109662 h 1176337"/>
              <a:gd name="connsiteX80" fmla="*/ 790575 w 1235869"/>
              <a:gd name="connsiteY80" fmla="*/ 1064418 h 1176337"/>
              <a:gd name="connsiteX81" fmla="*/ 850106 w 1235869"/>
              <a:gd name="connsiteY81" fmla="*/ 1035843 h 1176337"/>
              <a:gd name="connsiteX82" fmla="*/ 840581 w 1235869"/>
              <a:gd name="connsiteY82" fmla="*/ 954881 h 1176337"/>
              <a:gd name="connsiteX83" fmla="*/ 857250 w 1235869"/>
              <a:gd name="connsiteY83" fmla="*/ 928687 h 1176337"/>
              <a:gd name="connsiteX84" fmla="*/ 862013 w 1235869"/>
              <a:gd name="connsiteY84" fmla="*/ 883443 h 1176337"/>
              <a:gd name="connsiteX85" fmla="*/ 866775 w 1235869"/>
              <a:gd name="connsiteY85" fmla="*/ 764381 h 1176337"/>
              <a:gd name="connsiteX86" fmla="*/ 892969 w 1235869"/>
              <a:gd name="connsiteY86" fmla="*/ 797718 h 1176337"/>
              <a:gd name="connsiteX87" fmla="*/ 904875 w 1235869"/>
              <a:gd name="connsiteY87" fmla="*/ 790575 h 1176337"/>
              <a:gd name="connsiteX88" fmla="*/ 914400 w 1235869"/>
              <a:gd name="connsiteY88" fmla="*/ 757237 h 1176337"/>
              <a:gd name="connsiteX89" fmla="*/ 926306 w 1235869"/>
              <a:gd name="connsiteY89" fmla="*/ 747712 h 1176337"/>
              <a:gd name="connsiteX90" fmla="*/ 992981 w 1235869"/>
              <a:gd name="connsiteY90" fmla="*/ 723900 h 1176337"/>
              <a:gd name="connsiteX91" fmla="*/ 1054894 w 1235869"/>
              <a:gd name="connsiteY91" fmla="*/ 695325 h 1176337"/>
              <a:gd name="connsiteX92" fmla="*/ 1095375 w 1235869"/>
              <a:gd name="connsiteY92" fmla="*/ 628650 h 1176337"/>
              <a:gd name="connsiteX93" fmla="*/ 1104900 w 1235869"/>
              <a:gd name="connsiteY93" fmla="*/ 614362 h 1176337"/>
              <a:gd name="connsiteX94" fmla="*/ 1076325 w 1235869"/>
              <a:gd name="connsiteY94" fmla="*/ 595312 h 1176337"/>
              <a:gd name="connsiteX95" fmla="*/ 1088231 w 1235869"/>
              <a:gd name="connsiteY95" fmla="*/ 581025 h 1176337"/>
              <a:gd name="connsiteX96" fmla="*/ 1107281 w 1235869"/>
              <a:gd name="connsiteY96" fmla="*/ 547687 h 1176337"/>
              <a:gd name="connsiteX97" fmla="*/ 1083469 w 1235869"/>
              <a:gd name="connsiteY97" fmla="*/ 516731 h 1176337"/>
              <a:gd name="connsiteX98" fmla="*/ 1131094 w 1235869"/>
              <a:gd name="connsiteY98" fmla="*/ 452437 h 1176337"/>
              <a:gd name="connsiteX99" fmla="*/ 1166813 w 1235869"/>
              <a:gd name="connsiteY99" fmla="*/ 421481 h 1176337"/>
              <a:gd name="connsiteX100" fmla="*/ 1235869 w 1235869"/>
              <a:gd name="connsiteY100" fmla="*/ 350043 h 1176337"/>
              <a:gd name="connsiteX101" fmla="*/ 1145381 w 1235869"/>
              <a:gd name="connsiteY101" fmla="*/ 340518 h 1176337"/>
              <a:gd name="connsiteX102" fmla="*/ 1143000 w 1235869"/>
              <a:gd name="connsiteY102" fmla="*/ 278606 h 1176337"/>
              <a:gd name="connsiteX103" fmla="*/ 1112044 w 1235869"/>
              <a:gd name="connsiteY103" fmla="*/ 250031 h 1176337"/>
              <a:gd name="connsiteX104" fmla="*/ 1081088 w 1235869"/>
              <a:gd name="connsiteY104" fmla="*/ 223837 h 1176337"/>
              <a:gd name="connsiteX105" fmla="*/ 1045369 w 1235869"/>
              <a:gd name="connsiteY105" fmla="*/ 238125 h 1176337"/>
              <a:gd name="connsiteX106" fmla="*/ 1002506 w 1235869"/>
              <a:gd name="connsiteY106" fmla="*/ 209550 h 1176337"/>
              <a:gd name="connsiteX107" fmla="*/ 969169 w 1235869"/>
              <a:gd name="connsiteY107" fmla="*/ 219075 h 1176337"/>
              <a:gd name="connsiteX108" fmla="*/ 952500 w 1235869"/>
              <a:gd name="connsiteY108" fmla="*/ 235743 h 1176337"/>
              <a:gd name="connsiteX109" fmla="*/ 921544 w 1235869"/>
              <a:gd name="connsiteY109" fmla="*/ 242887 h 1176337"/>
              <a:gd name="connsiteX110" fmla="*/ 926306 w 1235869"/>
              <a:gd name="connsiteY110" fmla="*/ 195262 h 1176337"/>
              <a:gd name="connsiteX111" fmla="*/ 969169 w 1235869"/>
              <a:gd name="connsiteY111" fmla="*/ 142875 h 1176337"/>
              <a:gd name="connsiteX0" fmla="*/ 969169 w 1235869"/>
              <a:gd name="connsiteY0" fmla="*/ 142875 h 1176337"/>
              <a:gd name="connsiteX1" fmla="*/ 969169 w 1235869"/>
              <a:gd name="connsiteY1" fmla="*/ 142875 h 1176337"/>
              <a:gd name="connsiteX2" fmla="*/ 950119 w 1235869"/>
              <a:gd name="connsiteY2" fmla="*/ 133350 h 1176337"/>
              <a:gd name="connsiteX3" fmla="*/ 942975 w 1235869"/>
              <a:gd name="connsiteY3" fmla="*/ 130968 h 1176337"/>
              <a:gd name="connsiteX4" fmla="*/ 928688 w 1235869"/>
              <a:gd name="connsiteY4" fmla="*/ 123825 h 1176337"/>
              <a:gd name="connsiteX5" fmla="*/ 921544 w 1235869"/>
              <a:gd name="connsiteY5" fmla="*/ 109537 h 1176337"/>
              <a:gd name="connsiteX6" fmla="*/ 919163 w 1235869"/>
              <a:gd name="connsiteY6" fmla="*/ 102393 h 1176337"/>
              <a:gd name="connsiteX7" fmla="*/ 916781 w 1235869"/>
              <a:gd name="connsiteY7" fmla="*/ 85725 h 1176337"/>
              <a:gd name="connsiteX8" fmla="*/ 909638 w 1235869"/>
              <a:gd name="connsiteY8" fmla="*/ 78581 h 1176337"/>
              <a:gd name="connsiteX9" fmla="*/ 895350 w 1235869"/>
              <a:gd name="connsiteY9" fmla="*/ 69056 h 1176337"/>
              <a:gd name="connsiteX10" fmla="*/ 888206 w 1235869"/>
              <a:gd name="connsiteY10" fmla="*/ 64293 h 1176337"/>
              <a:gd name="connsiteX11" fmla="*/ 881063 w 1235869"/>
              <a:gd name="connsiteY11" fmla="*/ 61912 h 1176337"/>
              <a:gd name="connsiteX12" fmla="*/ 866775 w 1235869"/>
              <a:gd name="connsiteY12" fmla="*/ 54768 h 1176337"/>
              <a:gd name="connsiteX13" fmla="*/ 857250 w 1235869"/>
              <a:gd name="connsiteY13" fmla="*/ 57150 h 1176337"/>
              <a:gd name="connsiteX14" fmla="*/ 854869 w 1235869"/>
              <a:gd name="connsiteY14" fmla="*/ 64293 h 1176337"/>
              <a:gd name="connsiteX15" fmla="*/ 850106 w 1235869"/>
              <a:gd name="connsiteY15" fmla="*/ 90487 h 1176337"/>
              <a:gd name="connsiteX16" fmla="*/ 840581 w 1235869"/>
              <a:gd name="connsiteY16" fmla="*/ 88106 h 1176337"/>
              <a:gd name="connsiteX17" fmla="*/ 833438 w 1235869"/>
              <a:gd name="connsiteY17" fmla="*/ 85725 h 1176337"/>
              <a:gd name="connsiteX18" fmla="*/ 823913 w 1235869"/>
              <a:gd name="connsiteY18" fmla="*/ 85725 h 1176337"/>
              <a:gd name="connsiteX19" fmla="*/ 816769 w 1235869"/>
              <a:gd name="connsiteY19" fmla="*/ 111918 h 1176337"/>
              <a:gd name="connsiteX20" fmla="*/ 766763 w 1235869"/>
              <a:gd name="connsiteY20" fmla="*/ 85725 h 1176337"/>
              <a:gd name="connsiteX21" fmla="*/ 647700 w 1235869"/>
              <a:gd name="connsiteY21" fmla="*/ 85725 h 1176337"/>
              <a:gd name="connsiteX22" fmla="*/ 642938 w 1235869"/>
              <a:gd name="connsiteY22" fmla="*/ 116681 h 1176337"/>
              <a:gd name="connsiteX23" fmla="*/ 616744 w 1235869"/>
              <a:gd name="connsiteY23" fmla="*/ 166687 h 1176337"/>
              <a:gd name="connsiteX24" fmla="*/ 602456 w 1235869"/>
              <a:gd name="connsiteY24" fmla="*/ 123825 h 1176337"/>
              <a:gd name="connsiteX25" fmla="*/ 566738 w 1235869"/>
              <a:gd name="connsiteY25" fmla="*/ 126206 h 1176337"/>
              <a:gd name="connsiteX26" fmla="*/ 552450 w 1235869"/>
              <a:gd name="connsiteY26" fmla="*/ 152400 h 1176337"/>
              <a:gd name="connsiteX27" fmla="*/ 516731 w 1235869"/>
              <a:gd name="connsiteY27" fmla="*/ 185737 h 1176337"/>
              <a:gd name="connsiteX28" fmla="*/ 428625 w 1235869"/>
              <a:gd name="connsiteY28" fmla="*/ 142875 h 1176337"/>
              <a:gd name="connsiteX29" fmla="*/ 397669 w 1235869"/>
              <a:gd name="connsiteY29" fmla="*/ 119062 h 1176337"/>
              <a:gd name="connsiteX30" fmla="*/ 297656 w 1235869"/>
              <a:gd name="connsiteY30" fmla="*/ 159543 h 1176337"/>
              <a:gd name="connsiteX31" fmla="*/ 254794 w 1235869"/>
              <a:gd name="connsiteY31" fmla="*/ 145256 h 1176337"/>
              <a:gd name="connsiteX32" fmla="*/ 247650 w 1235869"/>
              <a:gd name="connsiteY32" fmla="*/ 185737 h 1176337"/>
              <a:gd name="connsiteX33" fmla="*/ 150019 w 1235869"/>
              <a:gd name="connsiteY33" fmla="*/ 169068 h 1176337"/>
              <a:gd name="connsiteX34" fmla="*/ 121444 w 1235869"/>
              <a:gd name="connsiteY34" fmla="*/ 111918 h 1176337"/>
              <a:gd name="connsiteX35" fmla="*/ 114300 w 1235869"/>
              <a:gd name="connsiteY35" fmla="*/ 45243 h 1176337"/>
              <a:gd name="connsiteX36" fmla="*/ 90488 w 1235869"/>
              <a:gd name="connsiteY36" fmla="*/ 40481 h 1176337"/>
              <a:gd name="connsiteX37" fmla="*/ 64294 w 1235869"/>
              <a:gd name="connsiteY37" fmla="*/ 0 h 1176337"/>
              <a:gd name="connsiteX38" fmla="*/ 26194 w 1235869"/>
              <a:gd name="connsiteY38" fmla="*/ 2381 h 1176337"/>
              <a:gd name="connsiteX39" fmla="*/ 33338 w 1235869"/>
              <a:gd name="connsiteY39" fmla="*/ 59531 h 1176337"/>
              <a:gd name="connsiteX40" fmla="*/ 4763 w 1235869"/>
              <a:gd name="connsiteY40" fmla="*/ 61912 h 1176337"/>
              <a:gd name="connsiteX41" fmla="*/ 0 w 1235869"/>
              <a:gd name="connsiteY41" fmla="*/ 121443 h 1176337"/>
              <a:gd name="connsiteX42" fmla="*/ 42863 w 1235869"/>
              <a:gd name="connsiteY42" fmla="*/ 169068 h 1176337"/>
              <a:gd name="connsiteX43" fmla="*/ 11906 w 1235869"/>
              <a:gd name="connsiteY43" fmla="*/ 188118 h 1176337"/>
              <a:gd name="connsiteX44" fmla="*/ 78581 w 1235869"/>
              <a:gd name="connsiteY44" fmla="*/ 285750 h 1176337"/>
              <a:gd name="connsiteX45" fmla="*/ 135731 w 1235869"/>
              <a:gd name="connsiteY45" fmla="*/ 283368 h 1176337"/>
              <a:gd name="connsiteX46" fmla="*/ 133350 w 1235869"/>
              <a:gd name="connsiteY46" fmla="*/ 326231 h 1176337"/>
              <a:gd name="connsiteX47" fmla="*/ 178594 w 1235869"/>
              <a:gd name="connsiteY47" fmla="*/ 330993 h 1176337"/>
              <a:gd name="connsiteX48" fmla="*/ 171450 w 1235869"/>
              <a:gd name="connsiteY48" fmla="*/ 361950 h 1176337"/>
              <a:gd name="connsiteX49" fmla="*/ 188119 w 1235869"/>
              <a:gd name="connsiteY49" fmla="*/ 402431 h 1176337"/>
              <a:gd name="connsiteX50" fmla="*/ 166688 w 1235869"/>
              <a:gd name="connsiteY50" fmla="*/ 440531 h 1176337"/>
              <a:gd name="connsiteX51" fmla="*/ 228600 w 1235869"/>
              <a:gd name="connsiteY51" fmla="*/ 538162 h 1176337"/>
              <a:gd name="connsiteX52" fmla="*/ 254794 w 1235869"/>
              <a:gd name="connsiteY52" fmla="*/ 533400 h 1176337"/>
              <a:gd name="connsiteX53" fmla="*/ 278606 w 1235869"/>
              <a:gd name="connsiteY53" fmla="*/ 561975 h 1176337"/>
              <a:gd name="connsiteX54" fmla="*/ 278606 w 1235869"/>
              <a:gd name="connsiteY54" fmla="*/ 604837 h 1176337"/>
              <a:gd name="connsiteX55" fmla="*/ 314325 w 1235869"/>
              <a:gd name="connsiteY55" fmla="*/ 626268 h 1176337"/>
              <a:gd name="connsiteX56" fmla="*/ 321469 w 1235869"/>
              <a:gd name="connsiteY56" fmla="*/ 692943 h 1176337"/>
              <a:gd name="connsiteX57" fmla="*/ 295275 w 1235869"/>
              <a:gd name="connsiteY57" fmla="*/ 714375 h 1176337"/>
              <a:gd name="connsiteX58" fmla="*/ 326231 w 1235869"/>
              <a:gd name="connsiteY58" fmla="*/ 807243 h 1176337"/>
              <a:gd name="connsiteX59" fmla="*/ 359569 w 1235869"/>
              <a:gd name="connsiteY59" fmla="*/ 866775 h 1176337"/>
              <a:gd name="connsiteX60" fmla="*/ 347663 w 1235869"/>
              <a:gd name="connsiteY60" fmla="*/ 902493 h 1176337"/>
              <a:gd name="connsiteX61" fmla="*/ 278606 w 1235869"/>
              <a:gd name="connsiteY61" fmla="*/ 926306 h 1176337"/>
              <a:gd name="connsiteX62" fmla="*/ 242888 w 1235869"/>
              <a:gd name="connsiteY62" fmla="*/ 942975 h 1176337"/>
              <a:gd name="connsiteX63" fmla="*/ 259556 w 1235869"/>
              <a:gd name="connsiteY63" fmla="*/ 971550 h 1176337"/>
              <a:gd name="connsiteX64" fmla="*/ 288131 w 1235869"/>
              <a:gd name="connsiteY64" fmla="*/ 976312 h 1176337"/>
              <a:gd name="connsiteX65" fmla="*/ 326231 w 1235869"/>
              <a:gd name="connsiteY65" fmla="*/ 1009650 h 1176337"/>
              <a:gd name="connsiteX66" fmla="*/ 335756 w 1235869"/>
              <a:gd name="connsiteY66" fmla="*/ 988218 h 1176337"/>
              <a:gd name="connsiteX67" fmla="*/ 323850 w 1235869"/>
              <a:gd name="connsiteY67" fmla="*/ 971550 h 1176337"/>
              <a:gd name="connsiteX68" fmla="*/ 383381 w 1235869"/>
              <a:gd name="connsiteY68" fmla="*/ 964406 h 1176337"/>
              <a:gd name="connsiteX69" fmla="*/ 421481 w 1235869"/>
              <a:gd name="connsiteY69" fmla="*/ 947737 h 1176337"/>
              <a:gd name="connsiteX70" fmla="*/ 481013 w 1235869"/>
              <a:gd name="connsiteY70" fmla="*/ 928687 h 1176337"/>
              <a:gd name="connsiteX71" fmla="*/ 476250 w 1235869"/>
              <a:gd name="connsiteY71" fmla="*/ 952500 h 1176337"/>
              <a:gd name="connsiteX72" fmla="*/ 452438 w 1235869"/>
              <a:gd name="connsiteY72" fmla="*/ 969168 h 1176337"/>
              <a:gd name="connsiteX73" fmla="*/ 502444 w 1235869"/>
              <a:gd name="connsiteY73" fmla="*/ 1000125 h 1176337"/>
              <a:gd name="connsiteX74" fmla="*/ 547688 w 1235869"/>
              <a:gd name="connsiteY74" fmla="*/ 1038225 h 1176337"/>
              <a:gd name="connsiteX75" fmla="*/ 545306 w 1235869"/>
              <a:gd name="connsiteY75" fmla="*/ 1121568 h 1176337"/>
              <a:gd name="connsiteX76" fmla="*/ 581025 w 1235869"/>
              <a:gd name="connsiteY76" fmla="*/ 1138237 h 1176337"/>
              <a:gd name="connsiteX77" fmla="*/ 597694 w 1235869"/>
              <a:gd name="connsiteY77" fmla="*/ 1176337 h 1176337"/>
              <a:gd name="connsiteX78" fmla="*/ 671513 w 1235869"/>
              <a:gd name="connsiteY78" fmla="*/ 1166812 h 1176337"/>
              <a:gd name="connsiteX79" fmla="*/ 742950 w 1235869"/>
              <a:gd name="connsiteY79" fmla="*/ 1109662 h 1176337"/>
              <a:gd name="connsiteX80" fmla="*/ 790575 w 1235869"/>
              <a:gd name="connsiteY80" fmla="*/ 1064418 h 1176337"/>
              <a:gd name="connsiteX81" fmla="*/ 850106 w 1235869"/>
              <a:gd name="connsiteY81" fmla="*/ 1035843 h 1176337"/>
              <a:gd name="connsiteX82" fmla="*/ 840581 w 1235869"/>
              <a:gd name="connsiteY82" fmla="*/ 954881 h 1176337"/>
              <a:gd name="connsiteX83" fmla="*/ 857250 w 1235869"/>
              <a:gd name="connsiteY83" fmla="*/ 928687 h 1176337"/>
              <a:gd name="connsiteX84" fmla="*/ 862013 w 1235869"/>
              <a:gd name="connsiteY84" fmla="*/ 883443 h 1176337"/>
              <a:gd name="connsiteX85" fmla="*/ 866775 w 1235869"/>
              <a:gd name="connsiteY85" fmla="*/ 764381 h 1176337"/>
              <a:gd name="connsiteX86" fmla="*/ 892969 w 1235869"/>
              <a:gd name="connsiteY86" fmla="*/ 797718 h 1176337"/>
              <a:gd name="connsiteX87" fmla="*/ 904875 w 1235869"/>
              <a:gd name="connsiteY87" fmla="*/ 790575 h 1176337"/>
              <a:gd name="connsiteX88" fmla="*/ 914400 w 1235869"/>
              <a:gd name="connsiteY88" fmla="*/ 757237 h 1176337"/>
              <a:gd name="connsiteX89" fmla="*/ 926306 w 1235869"/>
              <a:gd name="connsiteY89" fmla="*/ 747712 h 1176337"/>
              <a:gd name="connsiteX90" fmla="*/ 992981 w 1235869"/>
              <a:gd name="connsiteY90" fmla="*/ 723900 h 1176337"/>
              <a:gd name="connsiteX91" fmla="*/ 1054894 w 1235869"/>
              <a:gd name="connsiteY91" fmla="*/ 695325 h 1176337"/>
              <a:gd name="connsiteX92" fmla="*/ 1095375 w 1235869"/>
              <a:gd name="connsiteY92" fmla="*/ 628650 h 1176337"/>
              <a:gd name="connsiteX93" fmla="*/ 1104900 w 1235869"/>
              <a:gd name="connsiteY93" fmla="*/ 614362 h 1176337"/>
              <a:gd name="connsiteX94" fmla="*/ 1076325 w 1235869"/>
              <a:gd name="connsiteY94" fmla="*/ 595312 h 1176337"/>
              <a:gd name="connsiteX95" fmla="*/ 1088231 w 1235869"/>
              <a:gd name="connsiteY95" fmla="*/ 581025 h 1176337"/>
              <a:gd name="connsiteX96" fmla="*/ 1107281 w 1235869"/>
              <a:gd name="connsiteY96" fmla="*/ 547687 h 1176337"/>
              <a:gd name="connsiteX97" fmla="*/ 1083469 w 1235869"/>
              <a:gd name="connsiteY97" fmla="*/ 516731 h 1176337"/>
              <a:gd name="connsiteX98" fmla="*/ 1131094 w 1235869"/>
              <a:gd name="connsiteY98" fmla="*/ 452437 h 1176337"/>
              <a:gd name="connsiteX99" fmla="*/ 1166813 w 1235869"/>
              <a:gd name="connsiteY99" fmla="*/ 421481 h 1176337"/>
              <a:gd name="connsiteX100" fmla="*/ 1235869 w 1235869"/>
              <a:gd name="connsiteY100" fmla="*/ 350043 h 1176337"/>
              <a:gd name="connsiteX101" fmla="*/ 1145381 w 1235869"/>
              <a:gd name="connsiteY101" fmla="*/ 340518 h 1176337"/>
              <a:gd name="connsiteX102" fmla="*/ 1143000 w 1235869"/>
              <a:gd name="connsiteY102" fmla="*/ 278606 h 1176337"/>
              <a:gd name="connsiteX103" fmla="*/ 1112044 w 1235869"/>
              <a:gd name="connsiteY103" fmla="*/ 250031 h 1176337"/>
              <a:gd name="connsiteX104" fmla="*/ 1081088 w 1235869"/>
              <a:gd name="connsiteY104" fmla="*/ 223837 h 1176337"/>
              <a:gd name="connsiteX105" fmla="*/ 1045369 w 1235869"/>
              <a:gd name="connsiteY105" fmla="*/ 238125 h 1176337"/>
              <a:gd name="connsiteX106" fmla="*/ 1002506 w 1235869"/>
              <a:gd name="connsiteY106" fmla="*/ 209550 h 1176337"/>
              <a:gd name="connsiteX107" fmla="*/ 969169 w 1235869"/>
              <a:gd name="connsiteY107" fmla="*/ 219075 h 1176337"/>
              <a:gd name="connsiteX108" fmla="*/ 952500 w 1235869"/>
              <a:gd name="connsiteY108" fmla="*/ 235743 h 1176337"/>
              <a:gd name="connsiteX109" fmla="*/ 921544 w 1235869"/>
              <a:gd name="connsiteY109" fmla="*/ 242887 h 1176337"/>
              <a:gd name="connsiteX110" fmla="*/ 926306 w 1235869"/>
              <a:gd name="connsiteY110" fmla="*/ 195262 h 1176337"/>
              <a:gd name="connsiteX111" fmla="*/ 969169 w 1235869"/>
              <a:gd name="connsiteY111" fmla="*/ 142875 h 1176337"/>
              <a:gd name="connsiteX0" fmla="*/ 969169 w 1235869"/>
              <a:gd name="connsiteY0" fmla="*/ 142875 h 1176337"/>
              <a:gd name="connsiteX1" fmla="*/ 969169 w 1235869"/>
              <a:gd name="connsiteY1" fmla="*/ 142875 h 1176337"/>
              <a:gd name="connsiteX2" fmla="*/ 950119 w 1235869"/>
              <a:gd name="connsiteY2" fmla="*/ 133350 h 1176337"/>
              <a:gd name="connsiteX3" fmla="*/ 942975 w 1235869"/>
              <a:gd name="connsiteY3" fmla="*/ 130968 h 1176337"/>
              <a:gd name="connsiteX4" fmla="*/ 928688 w 1235869"/>
              <a:gd name="connsiteY4" fmla="*/ 123825 h 1176337"/>
              <a:gd name="connsiteX5" fmla="*/ 921544 w 1235869"/>
              <a:gd name="connsiteY5" fmla="*/ 109537 h 1176337"/>
              <a:gd name="connsiteX6" fmla="*/ 919163 w 1235869"/>
              <a:gd name="connsiteY6" fmla="*/ 102393 h 1176337"/>
              <a:gd name="connsiteX7" fmla="*/ 916781 w 1235869"/>
              <a:gd name="connsiteY7" fmla="*/ 85725 h 1176337"/>
              <a:gd name="connsiteX8" fmla="*/ 909638 w 1235869"/>
              <a:gd name="connsiteY8" fmla="*/ 78581 h 1176337"/>
              <a:gd name="connsiteX9" fmla="*/ 895350 w 1235869"/>
              <a:gd name="connsiteY9" fmla="*/ 69056 h 1176337"/>
              <a:gd name="connsiteX10" fmla="*/ 888206 w 1235869"/>
              <a:gd name="connsiteY10" fmla="*/ 64293 h 1176337"/>
              <a:gd name="connsiteX11" fmla="*/ 881063 w 1235869"/>
              <a:gd name="connsiteY11" fmla="*/ 61912 h 1176337"/>
              <a:gd name="connsiteX12" fmla="*/ 866775 w 1235869"/>
              <a:gd name="connsiteY12" fmla="*/ 54768 h 1176337"/>
              <a:gd name="connsiteX13" fmla="*/ 857250 w 1235869"/>
              <a:gd name="connsiteY13" fmla="*/ 57150 h 1176337"/>
              <a:gd name="connsiteX14" fmla="*/ 854869 w 1235869"/>
              <a:gd name="connsiteY14" fmla="*/ 64293 h 1176337"/>
              <a:gd name="connsiteX15" fmla="*/ 850106 w 1235869"/>
              <a:gd name="connsiteY15" fmla="*/ 90487 h 1176337"/>
              <a:gd name="connsiteX16" fmla="*/ 840581 w 1235869"/>
              <a:gd name="connsiteY16" fmla="*/ 88106 h 1176337"/>
              <a:gd name="connsiteX17" fmla="*/ 833438 w 1235869"/>
              <a:gd name="connsiteY17" fmla="*/ 85725 h 1176337"/>
              <a:gd name="connsiteX18" fmla="*/ 823913 w 1235869"/>
              <a:gd name="connsiteY18" fmla="*/ 85725 h 1176337"/>
              <a:gd name="connsiteX19" fmla="*/ 816769 w 1235869"/>
              <a:gd name="connsiteY19" fmla="*/ 111918 h 1176337"/>
              <a:gd name="connsiteX20" fmla="*/ 766763 w 1235869"/>
              <a:gd name="connsiteY20" fmla="*/ 85725 h 1176337"/>
              <a:gd name="connsiteX21" fmla="*/ 647700 w 1235869"/>
              <a:gd name="connsiteY21" fmla="*/ 85725 h 1176337"/>
              <a:gd name="connsiteX22" fmla="*/ 642938 w 1235869"/>
              <a:gd name="connsiteY22" fmla="*/ 116681 h 1176337"/>
              <a:gd name="connsiteX23" fmla="*/ 616744 w 1235869"/>
              <a:gd name="connsiteY23" fmla="*/ 166687 h 1176337"/>
              <a:gd name="connsiteX24" fmla="*/ 602456 w 1235869"/>
              <a:gd name="connsiteY24" fmla="*/ 123825 h 1176337"/>
              <a:gd name="connsiteX25" fmla="*/ 566738 w 1235869"/>
              <a:gd name="connsiteY25" fmla="*/ 126206 h 1176337"/>
              <a:gd name="connsiteX26" fmla="*/ 552450 w 1235869"/>
              <a:gd name="connsiteY26" fmla="*/ 152400 h 1176337"/>
              <a:gd name="connsiteX27" fmla="*/ 516731 w 1235869"/>
              <a:gd name="connsiteY27" fmla="*/ 185737 h 1176337"/>
              <a:gd name="connsiteX28" fmla="*/ 428625 w 1235869"/>
              <a:gd name="connsiteY28" fmla="*/ 142875 h 1176337"/>
              <a:gd name="connsiteX29" fmla="*/ 397669 w 1235869"/>
              <a:gd name="connsiteY29" fmla="*/ 119062 h 1176337"/>
              <a:gd name="connsiteX30" fmla="*/ 297656 w 1235869"/>
              <a:gd name="connsiteY30" fmla="*/ 159543 h 1176337"/>
              <a:gd name="connsiteX31" fmla="*/ 254794 w 1235869"/>
              <a:gd name="connsiteY31" fmla="*/ 145256 h 1176337"/>
              <a:gd name="connsiteX32" fmla="*/ 247650 w 1235869"/>
              <a:gd name="connsiteY32" fmla="*/ 185737 h 1176337"/>
              <a:gd name="connsiteX33" fmla="*/ 150019 w 1235869"/>
              <a:gd name="connsiteY33" fmla="*/ 169068 h 1176337"/>
              <a:gd name="connsiteX34" fmla="*/ 121444 w 1235869"/>
              <a:gd name="connsiteY34" fmla="*/ 111918 h 1176337"/>
              <a:gd name="connsiteX35" fmla="*/ 114300 w 1235869"/>
              <a:gd name="connsiteY35" fmla="*/ 45243 h 1176337"/>
              <a:gd name="connsiteX36" fmla="*/ 90488 w 1235869"/>
              <a:gd name="connsiteY36" fmla="*/ 40481 h 1176337"/>
              <a:gd name="connsiteX37" fmla="*/ 64294 w 1235869"/>
              <a:gd name="connsiteY37" fmla="*/ 0 h 1176337"/>
              <a:gd name="connsiteX38" fmla="*/ 26194 w 1235869"/>
              <a:gd name="connsiteY38" fmla="*/ 2381 h 1176337"/>
              <a:gd name="connsiteX39" fmla="*/ 33338 w 1235869"/>
              <a:gd name="connsiteY39" fmla="*/ 59531 h 1176337"/>
              <a:gd name="connsiteX40" fmla="*/ 4763 w 1235869"/>
              <a:gd name="connsiteY40" fmla="*/ 61912 h 1176337"/>
              <a:gd name="connsiteX41" fmla="*/ 0 w 1235869"/>
              <a:gd name="connsiteY41" fmla="*/ 121443 h 1176337"/>
              <a:gd name="connsiteX42" fmla="*/ 42863 w 1235869"/>
              <a:gd name="connsiteY42" fmla="*/ 169068 h 1176337"/>
              <a:gd name="connsiteX43" fmla="*/ 11906 w 1235869"/>
              <a:gd name="connsiteY43" fmla="*/ 188118 h 1176337"/>
              <a:gd name="connsiteX44" fmla="*/ 78581 w 1235869"/>
              <a:gd name="connsiteY44" fmla="*/ 285750 h 1176337"/>
              <a:gd name="connsiteX45" fmla="*/ 135731 w 1235869"/>
              <a:gd name="connsiteY45" fmla="*/ 283368 h 1176337"/>
              <a:gd name="connsiteX46" fmla="*/ 133350 w 1235869"/>
              <a:gd name="connsiteY46" fmla="*/ 326231 h 1176337"/>
              <a:gd name="connsiteX47" fmla="*/ 178594 w 1235869"/>
              <a:gd name="connsiteY47" fmla="*/ 330993 h 1176337"/>
              <a:gd name="connsiteX48" fmla="*/ 171450 w 1235869"/>
              <a:gd name="connsiteY48" fmla="*/ 361950 h 1176337"/>
              <a:gd name="connsiteX49" fmla="*/ 188119 w 1235869"/>
              <a:gd name="connsiteY49" fmla="*/ 402431 h 1176337"/>
              <a:gd name="connsiteX50" fmla="*/ 166688 w 1235869"/>
              <a:gd name="connsiteY50" fmla="*/ 440531 h 1176337"/>
              <a:gd name="connsiteX51" fmla="*/ 228600 w 1235869"/>
              <a:gd name="connsiteY51" fmla="*/ 538162 h 1176337"/>
              <a:gd name="connsiteX52" fmla="*/ 254794 w 1235869"/>
              <a:gd name="connsiteY52" fmla="*/ 533400 h 1176337"/>
              <a:gd name="connsiteX53" fmla="*/ 278606 w 1235869"/>
              <a:gd name="connsiteY53" fmla="*/ 561975 h 1176337"/>
              <a:gd name="connsiteX54" fmla="*/ 278606 w 1235869"/>
              <a:gd name="connsiteY54" fmla="*/ 604837 h 1176337"/>
              <a:gd name="connsiteX55" fmla="*/ 314325 w 1235869"/>
              <a:gd name="connsiteY55" fmla="*/ 626268 h 1176337"/>
              <a:gd name="connsiteX56" fmla="*/ 321469 w 1235869"/>
              <a:gd name="connsiteY56" fmla="*/ 692943 h 1176337"/>
              <a:gd name="connsiteX57" fmla="*/ 295275 w 1235869"/>
              <a:gd name="connsiteY57" fmla="*/ 714375 h 1176337"/>
              <a:gd name="connsiteX58" fmla="*/ 326231 w 1235869"/>
              <a:gd name="connsiteY58" fmla="*/ 807243 h 1176337"/>
              <a:gd name="connsiteX59" fmla="*/ 359569 w 1235869"/>
              <a:gd name="connsiteY59" fmla="*/ 866775 h 1176337"/>
              <a:gd name="connsiteX60" fmla="*/ 347663 w 1235869"/>
              <a:gd name="connsiteY60" fmla="*/ 902493 h 1176337"/>
              <a:gd name="connsiteX61" fmla="*/ 278606 w 1235869"/>
              <a:gd name="connsiteY61" fmla="*/ 926306 h 1176337"/>
              <a:gd name="connsiteX62" fmla="*/ 242888 w 1235869"/>
              <a:gd name="connsiteY62" fmla="*/ 942975 h 1176337"/>
              <a:gd name="connsiteX63" fmla="*/ 259556 w 1235869"/>
              <a:gd name="connsiteY63" fmla="*/ 971550 h 1176337"/>
              <a:gd name="connsiteX64" fmla="*/ 288131 w 1235869"/>
              <a:gd name="connsiteY64" fmla="*/ 976312 h 1176337"/>
              <a:gd name="connsiteX65" fmla="*/ 326231 w 1235869"/>
              <a:gd name="connsiteY65" fmla="*/ 1009650 h 1176337"/>
              <a:gd name="connsiteX66" fmla="*/ 335756 w 1235869"/>
              <a:gd name="connsiteY66" fmla="*/ 988218 h 1176337"/>
              <a:gd name="connsiteX67" fmla="*/ 323850 w 1235869"/>
              <a:gd name="connsiteY67" fmla="*/ 971550 h 1176337"/>
              <a:gd name="connsiteX68" fmla="*/ 383381 w 1235869"/>
              <a:gd name="connsiteY68" fmla="*/ 964406 h 1176337"/>
              <a:gd name="connsiteX69" fmla="*/ 421481 w 1235869"/>
              <a:gd name="connsiteY69" fmla="*/ 947737 h 1176337"/>
              <a:gd name="connsiteX70" fmla="*/ 481013 w 1235869"/>
              <a:gd name="connsiteY70" fmla="*/ 928687 h 1176337"/>
              <a:gd name="connsiteX71" fmla="*/ 476250 w 1235869"/>
              <a:gd name="connsiteY71" fmla="*/ 952500 h 1176337"/>
              <a:gd name="connsiteX72" fmla="*/ 452438 w 1235869"/>
              <a:gd name="connsiteY72" fmla="*/ 969168 h 1176337"/>
              <a:gd name="connsiteX73" fmla="*/ 502444 w 1235869"/>
              <a:gd name="connsiteY73" fmla="*/ 1000125 h 1176337"/>
              <a:gd name="connsiteX74" fmla="*/ 547688 w 1235869"/>
              <a:gd name="connsiteY74" fmla="*/ 1038225 h 1176337"/>
              <a:gd name="connsiteX75" fmla="*/ 545306 w 1235869"/>
              <a:gd name="connsiteY75" fmla="*/ 1121568 h 1176337"/>
              <a:gd name="connsiteX76" fmla="*/ 581025 w 1235869"/>
              <a:gd name="connsiteY76" fmla="*/ 1138237 h 1176337"/>
              <a:gd name="connsiteX77" fmla="*/ 597694 w 1235869"/>
              <a:gd name="connsiteY77" fmla="*/ 1176337 h 1176337"/>
              <a:gd name="connsiteX78" fmla="*/ 671513 w 1235869"/>
              <a:gd name="connsiteY78" fmla="*/ 1166812 h 1176337"/>
              <a:gd name="connsiteX79" fmla="*/ 742950 w 1235869"/>
              <a:gd name="connsiteY79" fmla="*/ 1109662 h 1176337"/>
              <a:gd name="connsiteX80" fmla="*/ 790575 w 1235869"/>
              <a:gd name="connsiteY80" fmla="*/ 1064418 h 1176337"/>
              <a:gd name="connsiteX81" fmla="*/ 850106 w 1235869"/>
              <a:gd name="connsiteY81" fmla="*/ 1035843 h 1176337"/>
              <a:gd name="connsiteX82" fmla="*/ 840581 w 1235869"/>
              <a:gd name="connsiteY82" fmla="*/ 954881 h 1176337"/>
              <a:gd name="connsiteX83" fmla="*/ 857250 w 1235869"/>
              <a:gd name="connsiteY83" fmla="*/ 928687 h 1176337"/>
              <a:gd name="connsiteX84" fmla="*/ 862013 w 1235869"/>
              <a:gd name="connsiteY84" fmla="*/ 883443 h 1176337"/>
              <a:gd name="connsiteX85" fmla="*/ 866775 w 1235869"/>
              <a:gd name="connsiteY85" fmla="*/ 764381 h 1176337"/>
              <a:gd name="connsiteX86" fmla="*/ 892969 w 1235869"/>
              <a:gd name="connsiteY86" fmla="*/ 797718 h 1176337"/>
              <a:gd name="connsiteX87" fmla="*/ 904875 w 1235869"/>
              <a:gd name="connsiteY87" fmla="*/ 790575 h 1176337"/>
              <a:gd name="connsiteX88" fmla="*/ 914400 w 1235869"/>
              <a:gd name="connsiteY88" fmla="*/ 757237 h 1176337"/>
              <a:gd name="connsiteX89" fmla="*/ 926306 w 1235869"/>
              <a:gd name="connsiteY89" fmla="*/ 747712 h 1176337"/>
              <a:gd name="connsiteX90" fmla="*/ 992981 w 1235869"/>
              <a:gd name="connsiteY90" fmla="*/ 723900 h 1176337"/>
              <a:gd name="connsiteX91" fmla="*/ 1054894 w 1235869"/>
              <a:gd name="connsiteY91" fmla="*/ 695325 h 1176337"/>
              <a:gd name="connsiteX92" fmla="*/ 1095375 w 1235869"/>
              <a:gd name="connsiteY92" fmla="*/ 628650 h 1176337"/>
              <a:gd name="connsiteX93" fmla="*/ 1104900 w 1235869"/>
              <a:gd name="connsiteY93" fmla="*/ 614362 h 1176337"/>
              <a:gd name="connsiteX94" fmla="*/ 1076325 w 1235869"/>
              <a:gd name="connsiteY94" fmla="*/ 595312 h 1176337"/>
              <a:gd name="connsiteX95" fmla="*/ 1088231 w 1235869"/>
              <a:gd name="connsiteY95" fmla="*/ 581025 h 1176337"/>
              <a:gd name="connsiteX96" fmla="*/ 1107281 w 1235869"/>
              <a:gd name="connsiteY96" fmla="*/ 547687 h 1176337"/>
              <a:gd name="connsiteX97" fmla="*/ 1083469 w 1235869"/>
              <a:gd name="connsiteY97" fmla="*/ 516731 h 1176337"/>
              <a:gd name="connsiteX98" fmla="*/ 1131094 w 1235869"/>
              <a:gd name="connsiteY98" fmla="*/ 452437 h 1176337"/>
              <a:gd name="connsiteX99" fmla="*/ 1166813 w 1235869"/>
              <a:gd name="connsiteY99" fmla="*/ 421481 h 1176337"/>
              <a:gd name="connsiteX100" fmla="*/ 1235869 w 1235869"/>
              <a:gd name="connsiteY100" fmla="*/ 350043 h 1176337"/>
              <a:gd name="connsiteX101" fmla="*/ 1145381 w 1235869"/>
              <a:gd name="connsiteY101" fmla="*/ 340518 h 1176337"/>
              <a:gd name="connsiteX102" fmla="*/ 1143000 w 1235869"/>
              <a:gd name="connsiteY102" fmla="*/ 278606 h 1176337"/>
              <a:gd name="connsiteX103" fmla="*/ 1112044 w 1235869"/>
              <a:gd name="connsiteY103" fmla="*/ 250031 h 1176337"/>
              <a:gd name="connsiteX104" fmla="*/ 1081088 w 1235869"/>
              <a:gd name="connsiteY104" fmla="*/ 223837 h 1176337"/>
              <a:gd name="connsiteX105" fmla="*/ 1045369 w 1235869"/>
              <a:gd name="connsiteY105" fmla="*/ 238125 h 1176337"/>
              <a:gd name="connsiteX106" fmla="*/ 1002506 w 1235869"/>
              <a:gd name="connsiteY106" fmla="*/ 209550 h 1176337"/>
              <a:gd name="connsiteX107" fmla="*/ 969169 w 1235869"/>
              <a:gd name="connsiteY107" fmla="*/ 219075 h 1176337"/>
              <a:gd name="connsiteX108" fmla="*/ 952500 w 1235869"/>
              <a:gd name="connsiteY108" fmla="*/ 235743 h 1176337"/>
              <a:gd name="connsiteX109" fmla="*/ 921544 w 1235869"/>
              <a:gd name="connsiteY109" fmla="*/ 242887 h 1176337"/>
              <a:gd name="connsiteX110" fmla="*/ 926306 w 1235869"/>
              <a:gd name="connsiteY110" fmla="*/ 195262 h 1176337"/>
              <a:gd name="connsiteX111" fmla="*/ 969169 w 1235869"/>
              <a:gd name="connsiteY111" fmla="*/ 142875 h 1176337"/>
              <a:gd name="connsiteX0" fmla="*/ 969169 w 1235869"/>
              <a:gd name="connsiteY0" fmla="*/ 142875 h 1176337"/>
              <a:gd name="connsiteX1" fmla="*/ 969169 w 1235869"/>
              <a:gd name="connsiteY1" fmla="*/ 142875 h 1176337"/>
              <a:gd name="connsiteX2" fmla="*/ 950119 w 1235869"/>
              <a:gd name="connsiteY2" fmla="*/ 133350 h 1176337"/>
              <a:gd name="connsiteX3" fmla="*/ 942975 w 1235869"/>
              <a:gd name="connsiteY3" fmla="*/ 130968 h 1176337"/>
              <a:gd name="connsiteX4" fmla="*/ 928688 w 1235869"/>
              <a:gd name="connsiteY4" fmla="*/ 123825 h 1176337"/>
              <a:gd name="connsiteX5" fmla="*/ 921544 w 1235869"/>
              <a:gd name="connsiteY5" fmla="*/ 109537 h 1176337"/>
              <a:gd name="connsiteX6" fmla="*/ 919163 w 1235869"/>
              <a:gd name="connsiteY6" fmla="*/ 102393 h 1176337"/>
              <a:gd name="connsiteX7" fmla="*/ 916781 w 1235869"/>
              <a:gd name="connsiteY7" fmla="*/ 85725 h 1176337"/>
              <a:gd name="connsiteX8" fmla="*/ 909638 w 1235869"/>
              <a:gd name="connsiteY8" fmla="*/ 78581 h 1176337"/>
              <a:gd name="connsiteX9" fmla="*/ 895350 w 1235869"/>
              <a:gd name="connsiteY9" fmla="*/ 69056 h 1176337"/>
              <a:gd name="connsiteX10" fmla="*/ 888206 w 1235869"/>
              <a:gd name="connsiteY10" fmla="*/ 64293 h 1176337"/>
              <a:gd name="connsiteX11" fmla="*/ 881063 w 1235869"/>
              <a:gd name="connsiteY11" fmla="*/ 61912 h 1176337"/>
              <a:gd name="connsiteX12" fmla="*/ 866775 w 1235869"/>
              <a:gd name="connsiteY12" fmla="*/ 54768 h 1176337"/>
              <a:gd name="connsiteX13" fmla="*/ 857250 w 1235869"/>
              <a:gd name="connsiteY13" fmla="*/ 57150 h 1176337"/>
              <a:gd name="connsiteX14" fmla="*/ 854869 w 1235869"/>
              <a:gd name="connsiteY14" fmla="*/ 64293 h 1176337"/>
              <a:gd name="connsiteX15" fmla="*/ 850106 w 1235869"/>
              <a:gd name="connsiteY15" fmla="*/ 90487 h 1176337"/>
              <a:gd name="connsiteX16" fmla="*/ 840581 w 1235869"/>
              <a:gd name="connsiteY16" fmla="*/ 88106 h 1176337"/>
              <a:gd name="connsiteX17" fmla="*/ 833438 w 1235869"/>
              <a:gd name="connsiteY17" fmla="*/ 85725 h 1176337"/>
              <a:gd name="connsiteX18" fmla="*/ 823913 w 1235869"/>
              <a:gd name="connsiteY18" fmla="*/ 85725 h 1176337"/>
              <a:gd name="connsiteX19" fmla="*/ 816769 w 1235869"/>
              <a:gd name="connsiteY19" fmla="*/ 111918 h 1176337"/>
              <a:gd name="connsiteX20" fmla="*/ 766763 w 1235869"/>
              <a:gd name="connsiteY20" fmla="*/ 85725 h 1176337"/>
              <a:gd name="connsiteX21" fmla="*/ 647700 w 1235869"/>
              <a:gd name="connsiteY21" fmla="*/ 85725 h 1176337"/>
              <a:gd name="connsiteX22" fmla="*/ 642938 w 1235869"/>
              <a:gd name="connsiteY22" fmla="*/ 116681 h 1176337"/>
              <a:gd name="connsiteX23" fmla="*/ 616744 w 1235869"/>
              <a:gd name="connsiteY23" fmla="*/ 166687 h 1176337"/>
              <a:gd name="connsiteX24" fmla="*/ 602456 w 1235869"/>
              <a:gd name="connsiteY24" fmla="*/ 123825 h 1176337"/>
              <a:gd name="connsiteX25" fmla="*/ 566738 w 1235869"/>
              <a:gd name="connsiteY25" fmla="*/ 126206 h 1176337"/>
              <a:gd name="connsiteX26" fmla="*/ 552450 w 1235869"/>
              <a:gd name="connsiteY26" fmla="*/ 152400 h 1176337"/>
              <a:gd name="connsiteX27" fmla="*/ 516731 w 1235869"/>
              <a:gd name="connsiteY27" fmla="*/ 185737 h 1176337"/>
              <a:gd name="connsiteX28" fmla="*/ 428625 w 1235869"/>
              <a:gd name="connsiteY28" fmla="*/ 142875 h 1176337"/>
              <a:gd name="connsiteX29" fmla="*/ 397669 w 1235869"/>
              <a:gd name="connsiteY29" fmla="*/ 119062 h 1176337"/>
              <a:gd name="connsiteX30" fmla="*/ 297656 w 1235869"/>
              <a:gd name="connsiteY30" fmla="*/ 159543 h 1176337"/>
              <a:gd name="connsiteX31" fmla="*/ 254794 w 1235869"/>
              <a:gd name="connsiteY31" fmla="*/ 145256 h 1176337"/>
              <a:gd name="connsiteX32" fmla="*/ 247650 w 1235869"/>
              <a:gd name="connsiteY32" fmla="*/ 185737 h 1176337"/>
              <a:gd name="connsiteX33" fmla="*/ 150019 w 1235869"/>
              <a:gd name="connsiteY33" fmla="*/ 169068 h 1176337"/>
              <a:gd name="connsiteX34" fmla="*/ 121444 w 1235869"/>
              <a:gd name="connsiteY34" fmla="*/ 111918 h 1176337"/>
              <a:gd name="connsiteX35" fmla="*/ 114300 w 1235869"/>
              <a:gd name="connsiteY35" fmla="*/ 45243 h 1176337"/>
              <a:gd name="connsiteX36" fmla="*/ 90488 w 1235869"/>
              <a:gd name="connsiteY36" fmla="*/ 40481 h 1176337"/>
              <a:gd name="connsiteX37" fmla="*/ 64294 w 1235869"/>
              <a:gd name="connsiteY37" fmla="*/ 0 h 1176337"/>
              <a:gd name="connsiteX38" fmla="*/ 26194 w 1235869"/>
              <a:gd name="connsiteY38" fmla="*/ 2381 h 1176337"/>
              <a:gd name="connsiteX39" fmla="*/ 33338 w 1235869"/>
              <a:gd name="connsiteY39" fmla="*/ 59531 h 1176337"/>
              <a:gd name="connsiteX40" fmla="*/ 4763 w 1235869"/>
              <a:gd name="connsiteY40" fmla="*/ 61912 h 1176337"/>
              <a:gd name="connsiteX41" fmla="*/ 0 w 1235869"/>
              <a:gd name="connsiteY41" fmla="*/ 121443 h 1176337"/>
              <a:gd name="connsiteX42" fmla="*/ 42863 w 1235869"/>
              <a:gd name="connsiteY42" fmla="*/ 169068 h 1176337"/>
              <a:gd name="connsiteX43" fmla="*/ 11906 w 1235869"/>
              <a:gd name="connsiteY43" fmla="*/ 188118 h 1176337"/>
              <a:gd name="connsiteX44" fmla="*/ 78581 w 1235869"/>
              <a:gd name="connsiteY44" fmla="*/ 285750 h 1176337"/>
              <a:gd name="connsiteX45" fmla="*/ 135731 w 1235869"/>
              <a:gd name="connsiteY45" fmla="*/ 283368 h 1176337"/>
              <a:gd name="connsiteX46" fmla="*/ 133350 w 1235869"/>
              <a:gd name="connsiteY46" fmla="*/ 326231 h 1176337"/>
              <a:gd name="connsiteX47" fmla="*/ 178594 w 1235869"/>
              <a:gd name="connsiteY47" fmla="*/ 330993 h 1176337"/>
              <a:gd name="connsiteX48" fmla="*/ 171450 w 1235869"/>
              <a:gd name="connsiteY48" fmla="*/ 361950 h 1176337"/>
              <a:gd name="connsiteX49" fmla="*/ 188119 w 1235869"/>
              <a:gd name="connsiteY49" fmla="*/ 402431 h 1176337"/>
              <a:gd name="connsiteX50" fmla="*/ 166688 w 1235869"/>
              <a:gd name="connsiteY50" fmla="*/ 440531 h 1176337"/>
              <a:gd name="connsiteX51" fmla="*/ 228600 w 1235869"/>
              <a:gd name="connsiteY51" fmla="*/ 538162 h 1176337"/>
              <a:gd name="connsiteX52" fmla="*/ 254794 w 1235869"/>
              <a:gd name="connsiteY52" fmla="*/ 533400 h 1176337"/>
              <a:gd name="connsiteX53" fmla="*/ 278606 w 1235869"/>
              <a:gd name="connsiteY53" fmla="*/ 561975 h 1176337"/>
              <a:gd name="connsiteX54" fmla="*/ 278606 w 1235869"/>
              <a:gd name="connsiteY54" fmla="*/ 604837 h 1176337"/>
              <a:gd name="connsiteX55" fmla="*/ 314325 w 1235869"/>
              <a:gd name="connsiteY55" fmla="*/ 626268 h 1176337"/>
              <a:gd name="connsiteX56" fmla="*/ 321469 w 1235869"/>
              <a:gd name="connsiteY56" fmla="*/ 692943 h 1176337"/>
              <a:gd name="connsiteX57" fmla="*/ 295275 w 1235869"/>
              <a:gd name="connsiteY57" fmla="*/ 714375 h 1176337"/>
              <a:gd name="connsiteX58" fmla="*/ 326231 w 1235869"/>
              <a:gd name="connsiteY58" fmla="*/ 807243 h 1176337"/>
              <a:gd name="connsiteX59" fmla="*/ 359569 w 1235869"/>
              <a:gd name="connsiteY59" fmla="*/ 866775 h 1176337"/>
              <a:gd name="connsiteX60" fmla="*/ 347663 w 1235869"/>
              <a:gd name="connsiteY60" fmla="*/ 902493 h 1176337"/>
              <a:gd name="connsiteX61" fmla="*/ 278606 w 1235869"/>
              <a:gd name="connsiteY61" fmla="*/ 926306 h 1176337"/>
              <a:gd name="connsiteX62" fmla="*/ 242888 w 1235869"/>
              <a:gd name="connsiteY62" fmla="*/ 942975 h 1176337"/>
              <a:gd name="connsiteX63" fmla="*/ 259556 w 1235869"/>
              <a:gd name="connsiteY63" fmla="*/ 971550 h 1176337"/>
              <a:gd name="connsiteX64" fmla="*/ 288131 w 1235869"/>
              <a:gd name="connsiteY64" fmla="*/ 976312 h 1176337"/>
              <a:gd name="connsiteX65" fmla="*/ 326231 w 1235869"/>
              <a:gd name="connsiteY65" fmla="*/ 1009650 h 1176337"/>
              <a:gd name="connsiteX66" fmla="*/ 335756 w 1235869"/>
              <a:gd name="connsiteY66" fmla="*/ 988218 h 1176337"/>
              <a:gd name="connsiteX67" fmla="*/ 323850 w 1235869"/>
              <a:gd name="connsiteY67" fmla="*/ 971550 h 1176337"/>
              <a:gd name="connsiteX68" fmla="*/ 383381 w 1235869"/>
              <a:gd name="connsiteY68" fmla="*/ 964406 h 1176337"/>
              <a:gd name="connsiteX69" fmla="*/ 421481 w 1235869"/>
              <a:gd name="connsiteY69" fmla="*/ 947737 h 1176337"/>
              <a:gd name="connsiteX70" fmla="*/ 481013 w 1235869"/>
              <a:gd name="connsiteY70" fmla="*/ 928687 h 1176337"/>
              <a:gd name="connsiteX71" fmla="*/ 476250 w 1235869"/>
              <a:gd name="connsiteY71" fmla="*/ 952500 h 1176337"/>
              <a:gd name="connsiteX72" fmla="*/ 452438 w 1235869"/>
              <a:gd name="connsiteY72" fmla="*/ 969168 h 1176337"/>
              <a:gd name="connsiteX73" fmla="*/ 502444 w 1235869"/>
              <a:gd name="connsiteY73" fmla="*/ 1000125 h 1176337"/>
              <a:gd name="connsiteX74" fmla="*/ 547688 w 1235869"/>
              <a:gd name="connsiteY74" fmla="*/ 1038225 h 1176337"/>
              <a:gd name="connsiteX75" fmla="*/ 545306 w 1235869"/>
              <a:gd name="connsiteY75" fmla="*/ 1121568 h 1176337"/>
              <a:gd name="connsiteX76" fmla="*/ 581025 w 1235869"/>
              <a:gd name="connsiteY76" fmla="*/ 1138237 h 1176337"/>
              <a:gd name="connsiteX77" fmla="*/ 597694 w 1235869"/>
              <a:gd name="connsiteY77" fmla="*/ 1176337 h 1176337"/>
              <a:gd name="connsiteX78" fmla="*/ 671513 w 1235869"/>
              <a:gd name="connsiteY78" fmla="*/ 1166812 h 1176337"/>
              <a:gd name="connsiteX79" fmla="*/ 742950 w 1235869"/>
              <a:gd name="connsiteY79" fmla="*/ 1109662 h 1176337"/>
              <a:gd name="connsiteX80" fmla="*/ 790575 w 1235869"/>
              <a:gd name="connsiteY80" fmla="*/ 1064418 h 1176337"/>
              <a:gd name="connsiteX81" fmla="*/ 850106 w 1235869"/>
              <a:gd name="connsiteY81" fmla="*/ 1035843 h 1176337"/>
              <a:gd name="connsiteX82" fmla="*/ 840581 w 1235869"/>
              <a:gd name="connsiteY82" fmla="*/ 954881 h 1176337"/>
              <a:gd name="connsiteX83" fmla="*/ 857250 w 1235869"/>
              <a:gd name="connsiteY83" fmla="*/ 928687 h 1176337"/>
              <a:gd name="connsiteX84" fmla="*/ 862013 w 1235869"/>
              <a:gd name="connsiteY84" fmla="*/ 883443 h 1176337"/>
              <a:gd name="connsiteX85" fmla="*/ 866775 w 1235869"/>
              <a:gd name="connsiteY85" fmla="*/ 764381 h 1176337"/>
              <a:gd name="connsiteX86" fmla="*/ 892969 w 1235869"/>
              <a:gd name="connsiteY86" fmla="*/ 797718 h 1176337"/>
              <a:gd name="connsiteX87" fmla="*/ 904875 w 1235869"/>
              <a:gd name="connsiteY87" fmla="*/ 790575 h 1176337"/>
              <a:gd name="connsiteX88" fmla="*/ 914400 w 1235869"/>
              <a:gd name="connsiteY88" fmla="*/ 757237 h 1176337"/>
              <a:gd name="connsiteX89" fmla="*/ 926306 w 1235869"/>
              <a:gd name="connsiteY89" fmla="*/ 747712 h 1176337"/>
              <a:gd name="connsiteX90" fmla="*/ 992981 w 1235869"/>
              <a:gd name="connsiteY90" fmla="*/ 723900 h 1176337"/>
              <a:gd name="connsiteX91" fmla="*/ 1054894 w 1235869"/>
              <a:gd name="connsiteY91" fmla="*/ 695325 h 1176337"/>
              <a:gd name="connsiteX92" fmla="*/ 1095375 w 1235869"/>
              <a:gd name="connsiteY92" fmla="*/ 628650 h 1176337"/>
              <a:gd name="connsiteX93" fmla="*/ 1104900 w 1235869"/>
              <a:gd name="connsiteY93" fmla="*/ 614362 h 1176337"/>
              <a:gd name="connsiteX94" fmla="*/ 1076325 w 1235869"/>
              <a:gd name="connsiteY94" fmla="*/ 595312 h 1176337"/>
              <a:gd name="connsiteX95" fmla="*/ 1088231 w 1235869"/>
              <a:gd name="connsiteY95" fmla="*/ 581025 h 1176337"/>
              <a:gd name="connsiteX96" fmla="*/ 1107281 w 1235869"/>
              <a:gd name="connsiteY96" fmla="*/ 547687 h 1176337"/>
              <a:gd name="connsiteX97" fmla="*/ 1083469 w 1235869"/>
              <a:gd name="connsiteY97" fmla="*/ 516731 h 1176337"/>
              <a:gd name="connsiteX98" fmla="*/ 1131094 w 1235869"/>
              <a:gd name="connsiteY98" fmla="*/ 452437 h 1176337"/>
              <a:gd name="connsiteX99" fmla="*/ 1166813 w 1235869"/>
              <a:gd name="connsiteY99" fmla="*/ 421481 h 1176337"/>
              <a:gd name="connsiteX100" fmla="*/ 1235869 w 1235869"/>
              <a:gd name="connsiteY100" fmla="*/ 350043 h 1176337"/>
              <a:gd name="connsiteX101" fmla="*/ 1145381 w 1235869"/>
              <a:gd name="connsiteY101" fmla="*/ 340518 h 1176337"/>
              <a:gd name="connsiteX102" fmla="*/ 1143000 w 1235869"/>
              <a:gd name="connsiteY102" fmla="*/ 278606 h 1176337"/>
              <a:gd name="connsiteX103" fmla="*/ 1112044 w 1235869"/>
              <a:gd name="connsiteY103" fmla="*/ 250031 h 1176337"/>
              <a:gd name="connsiteX104" fmla="*/ 1081088 w 1235869"/>
              <a:gd name="connsiteY104" fmla="*/ 223837 h 1176337"/>
              <a:gd name="connsiteX105" fmla="*/ 1045369 w 1235869"/>
              <a:gd name="connsiteY105" fmla="*/ 238125 h 1176337"/>
              <a:gd name="connsiteX106" fmla="*/ 1002506 w 1235869"/>
              <a:gd name="connsiteY106" fmla="*/ 209550 h 1176337"/>
              <a:gd name="connsiteX107" fmla="*/ 969169 w 1235869"/>
              <a:gd name="connsiteY107" fmla="*/ 219075 h 1176337"/>
              <a:gd name="connsiteX108" fmla="*/ 952500 w 1235869"/>
              <a:gd name="connsiteY108" fmla="*/ 235743 h 1176337"/>
              <a:gd name="connsiteX109" fmla="*/ 921544 w 1235869"/>
              <a:gd name="connsiteY109" fmla="*/ 242887 h 1176337"/>
              <a:gd name="connsiteX110" fmla="*/ 926306 w 1235869"/>
              <a:gd name="connsiteY110" fmla="*/ 195262 h 1176337"/>
              <a:gd name="connsiteX111" fmla="*/ 969169 w 1235869"/>
              <a:gd name="connsiteY111" fmla="*/ 142875 h 1176337"/>
              <a:gd name="connsiteX0" fmla="*/ 969169 w 1235869"/>
              <a:gd name="connsiteY0" fmla="*/ 142875 h 1176337"/>
              <a:gd name="connsiteX1" fmla="*/ 969169 w 1235869"/>
              <a:gd name="connsiteY1" fmla="*/ 142875 h 1176337"/>
              <a:gd name="connsiteX2" fmla="*/ 950119 w 1235869"/>
              <a:gd name="connsiteY2" fmla="*/ 133350 h 1176337"/>
              <a:gd name="connsiteX3" fmla="*/ 942975 w 1235869"/>
              <a:gd name="connsiteY3" fmla="*/ 130968 h 1176337"/>
              <a:gd name="connsiteX4" fmla="*/ 928688 w 1235869"/>
              <a:gd name="connsiteY4" fmla="*/ 123825 h 1176337"/>
              <a:gd name="connsiteX5" fmla="*/ 921544 w 1235869"/>
              <a:gd name="connsiteY5" fmla="*/ 109537 h 1176337"/>
              <a:gd name="connsiteX6" fmla="*/ 919163 w 1235869"/>
              <a:gd name="connsiteY6" fmla="*/ 102393 h 1176337"/>
              <a:gd name="connsiteX7" fmla="*/ 916781 w 1235869"/>
              <a:gd name="connsiteY7" fmla="*/ 85725 h 1176337"/>
              <a:gd name="connsiteX8" fmla="*/ 909638 w 1235869"/>
              <a:gd name="connsiteY8" fmla="*/ 78581 h 1176337"/>
              <a:gd name="connsiteX9" fmla="*/ 895350 w 1235869"/>
              <a:gd name="connsiteY9" fmla="*/ 69056 h 1176337"/>
              <a:gd name="connsiteX10" fmla="*/ 888206 w 1235869"/>
              <a:gd name="connsiteY10" fmla="*/ 64293 h 1176337"/>
              <a:gd name="connsiteX11" fmla="*/ 881063 w 1235869"/>
              <a:gd name="connsiteY11" fmla="*/ 61912 h 1176337"/>
              <a:gd name="connsiteX12" fmla="*/ 866775 w 1235869"/>
              <a:gd name="connsiteY12" fmla="*/ 54768 h 1176337"/>
              <a:gd name="connsiteX13" fmla="*/ 857250 w 1235869"/>
              <a:gd name="connsiteY13" fmla="*/ 57150 h 1176337"/>
              <a:gd name="connsiteX14" fmla="*/ 854869 w 1235869"/>
              <a:gd name="connsiteY14" fmla="*/ 64293 h 1176337"/>
              <a:gd name="connsiteX15" fmla="*/ 850106 w 1235869"/>
              <a:gd name="connsiteY15" fmla="*/ 90487 h 1176337"/>
              <a:gd name="connsiteX16" fmla="*/ 840581 w 1235869"/>
              <a:gd name="connsiteY16" fmla="*/ 88106 h 1176337"/>
              <a:gd name="connsiteX17" fmla="*/ 833438 w 1235869"/>
              <a:gd name="connsiteY17" fmla="*/ 85725 h 1176337"/>
              <a:gd name="connsiteX18" fmla="*/ 823913 w 1235869"/>
              <a:gd name="connsiteY18" fmla="*/ 85725 h 1176337"/>
              <a:gd name="connsiteX19" fmla="*/ 816769 w 1235869"/>
              <a:gd name="connsiteY19" fmla="*/ 111918 h 1176337"/>
              <a:gd name="connsiteX20" fmla="*/ 766763 w 1235869"/>
              <a:gd name="connsiteY20" fmla="*/ 85725 h 1176337"/>
              <a:gd name="connsiteX21" fmla="*/ 647700 w 1235869"/>
              <a:gd name="connsiteY21" fmla="*/ 85725 h 1176337"/>
              <a:gd name="connsiteX22" fmla="*/ 642938 w 1235869"/>
              <a:gd name="connsiteY22" fmla="*/ 116681 h 1176337"/>
              <a:gd name="connsiteX23" fmla="*/ 616744 w 1235869"/>
              <a:gd name="connsiteY23" fmla="*/ 166687 h 1176337"/>
              <a:gd name="connsiteX24" fmla="*/ 602456 w 1235869"/>
              <a:gd name="connsiteY24" fmla="*/ 123825 h 1176337"/>
              <a:gd name="connsiteX25" fmla="*/ 566738 w 1235869"/>
              <a:gd name="connsiteY25" fmla="*/ 126206 h 1176337"/>
              <a:gd name="connsiteX26" fmla="*/ 552450 w 1235869"/>
              <a:gd name="connsiteY26" fmla="*/ 152400 h 1176337"/>
              <a:gd name="connsiteX27" fmla="*/ 516731 w 1235869"/>
              <a:gd name="connsiteY27" fmla="*/ 185737 h 1176337"/>
              <a:gd name="connsiteX28" fmla="*/ 428625 w 1235869"/>
              <a:gd name="connsiteY28" fmla="*/ 142875 h 1176337"/>
              <a:gd name="connsiteX29" fmla="*/ 397669 w 1235869"/>
              <a:gd name="connsiteY29" fmla="*/ 119062 h 1176337"/>
              <a:gd name="connsiteX30" fmla="*/ 297656 w 1235869"/>
              <a:gd name="connsiteY30" fmla="*/ 159543 h 1176337"/>
              <a:gd name="connsiteX31" fmla="*/ 254794 w 1235869"/>
              <a:gd name="connsiteY31" fmla="*/ 145256 h 1176337"/>
              <a:gd name="connsiteX32" fmla="*/ 247650 w 1235869"/>
              <a:gd name="connsiteY32" fmla="*/ 185737 h 1176337"/>
              <a:gd name="connsiteX33" fmla="*/ 150019 w 1235869"/>
              <a:gd name="connsiteY33" fmla="*/ 169068 h 1176337"/>
              <a:gd name="connsiteX34" fmla="*/ 121444 w 1235869"/>
              <a:gd name="connsiteY34" fmla="*/ 111918 h 1176337"/>
              <a:gd name="connsiteX35" fmla="*/ 114300 w 1235869"/>
              <a:gd name="connsiteY35" fmla="*/ 45243 h 1176337"/>
              <a:gd name="connsiteX36" fmla="*/ 90488 w 1235869"/>
              <a:gd name="connsiteY36" fmla="*/ 40481 h 1176337"/>
              <a:gd name="connsiteX37" fmla="*/ 64294 w 1235869"/>
              <a:gd name="connsiteY37" fmla="*/ 0 h 1176337"/>
              <a:gd name="connsiteX38" fmla="*/ 26194 w 1235869"/>
              <a:gd name="connsiteY38" fmla="*/ 2381 h 1176337"/>
              <a:gd name="connsiteX39" fmla="*/ 33338 w 1235869"/>
              <a:gd name="connsiteY39" fmla="*/ 59531 h 1176337"/>
              <a:gd name="connsiteX40" fmla="*/ 4763 w 1235869"/>
              <a:gd name="connsiteY40" fmla="*/ 61912 h 1176337"/>
              <a:gd name="connsiteX41" fmla="*/ 0 w 1235869"/>
              <a:gd name="connsiteY41" fmla="*/ 121443 h 1176337"/>
              <a:gd name="connsiteX42" fmla="*/ 42863 w 1235869"/>
              <a:gd name="connsiteY42" fmla="*/ 169068 h 1176337"/>
              <a:gd name="connsiteX43" fmla="*/ 11906 w 1235869"/>
              <a:gd name="connsiteY43" fmla="*/ 188118 h 1176337"/>
              <a:gd name="connsiteX44" fmla="*/ 78581 w 1235869"/>
              <a:gd name="connsiteY44" fmla="*/ 285750 h 1176337"/>
              <a:gd name="connsiteX45" fmla="*/ 135731 w 1235869"/>
              <a:gd name="connsiteY45" fmla="*/ 283368 h 1176337"/>
              <a:gd name="connsiteX46" fmla="*/ 133350 w 1235869"/>
              <a:gd name="connsiteY46" fmla="*/ 326231 h 1176337"/>
              <a:gd name="connsiteX47" fmla="*/ 178594 w 1235869"/>
              <a:gd name="connsiteY47" fmla="*/ 330993 h 1176337"/>
              <a:gd name="connsiteX48" fmla="*/ 171450 w 1235869"/>
              <a:gd name="connsiteY48" fmla="*/ 361950 h 1176337"/>
              <a:gd name="connsiteX49" fmla="*/ 188119 w 1235869"/>
              <a:gd name="connsiteY49" fmla="*/ 402431 h 1176337"/>
              <a:gd name="connsiteX50" fmla="*/ 166688 w 1235869"/>
              <a:gd name="connsiteY50" fmla="*/ 440531 h 1176337"/>
              <a:gd name="connsiteX51" fmla="*/ 228600 w 1235869"/>
              <a:gd name="connsiteY51" fmla="*/ 538162 h 1176337"/>
              <a:gd name="connsiteX52" fmla="*/ 254794 w 1235869"/>
              <a:gd name="connsiteY52" fmla="*/ 533400 h 1176337"/>
              <a:gd name="connsiteX53" fmla="*/ 278606 w 1235869"/>
              <a:gd name="connsiteY53" fmla="*/ 561975 h 1176337"/>
              <a:gd name="connsiteX54" fmla="*/ 278606 w 1235869"/>
              <a:gd name="connsiteY54" fmla="*/ 604837 h 1176337"/>
              <a:gd name="connsiteX55" fmla="*/ 314325 w 1235869"/>
              <a:gd name="connsiteY55" fmla="*/ 626268 h 1176337"/>
              <a:gd name="connsiteX56" fmla="*/ 321469 w 1235869"/>
              <a:gd name="connsiteY56" fmla="*/ 692943 h 1176337"/>
              <a:gd name="connsiteX57" fmla="*/ 295275 w 1235869"/>
              <a:gd name="connsiteY57" fmla="*/ 714375 h 1176337"/>
              <a:gd name="connsiteX58" fmla="*/ 326231 w 1235869"/>
              <a:gd name="connsiteY58" fmla="*/ 807243 h 1176337"/>
              <a:gd name="connsiteX59" fmla="*/ 359569 w 1235869"/>
              <a:gd name="connsiteY59" fmla="*/ 866775 h 1176337"/>
              <a:gd name="connsiteX60" fmla="*/ 347663 w 1235869"/>
              <a:gd name="connsiteY60" fmla="*/ 902493 h 1176337"/>
              <a:gd name="connsiteX61" fmla="*/ 278606 w 1235869"/>
              <a:gd name="connsiteY61" fmla="*/ 926306 h 1176337"/>
              <a:gd name="connsiteX62" fmla="*/ 242888 w 1235869"/>
              <a:gd name="connsiteY62" fmla="*/ 942975 h 1176337"/>
              <a:gd name="connsiteX63" fmla="*/ 259556 w 1235869"/>
              <a:gd name="connsiteY63" fmla="*/ 971550 h 1176337"/>
              <a:gd name="connsiteX64" fmla="*/ 288131 w 1235869"/>
              <a:gd name="connsiteY64" fmla="*/ 976312 h 1176337"/>
              <a:gd name="connsiteX65" fmla="*/ 326231 w 1235869"/>
              <a:gd name="connsiteY65" fmla="*/ 1009650 h 1176337"/>
              <a:gd name="connsiteX66" fmla="*/ 335756 w 1235869"/>
              <a:gd name="connsiteY66" fmla="*/ 988218 h 1176337"/>
              <a:gd name="connsiteX67" fmla="*/ 323850 w 1235869"/>
              <a:gd name="connsiteY67" fmla="*/ 971550 h 1176337"/>
              <a:gd name="connsiteX68" fmla="*/ 383381 w 1235869"/>
              <a:gd name="connsiteY68" fmla="*/ 964406 h 1176337"/>
              <a:gd name="connsiteX69" fmla="*/ 421481 w 1235869"/>
              <a:gd name="connsiteY69" fmla="*/ 947737 h 1176337"/>
              <a:gd name="connsiteX70" fmla="*/ 481013 w 1235869"/>
              <a:gd name="connsiteY70" fmla="*/ 928687 h 1176337"/>
              <a:gd name="connsiteX71" fmla="*/ 476250 w 1235869"/>
              <a:gd name="connsiteY71" fmla="*/ 952500 h 1176337"/>
              <a:gd name="connsiteX72" fmla="*/ 452438 w 1235869"/>
              <a:gd name="connsiteY72" fmla="*/ 969168 h 1176337"/>
              <a:gd name="connsiteX73" fmla="*/ 502444 w 1235869"/>
              <a:gd name="connsiteY73" fmla="*/ 1000125 h 1176337"/>
              <a:gd name="connsiteX74" fmla="*/ 547688 w 1235869"/>
              <a:gd name="connsiteY74" fmla="*/ 1038225 h 1176337"/>
              <a:gd name="connsiteX75" fmla="*/ 545306 w 1235869"/>
              <a:gd name="connsiteY75" fmla="*/ 1121568 h 1176337"/>
              <a:gd name="connsiteX76" fmla="*/ 581025 w 1235869"/>
              <a:gd name="connsiteY76" fmla="*/ 1138237 h 1176337"/>
              <a:gd name="connsiteX77" fmla="*/ 597694 w 1235869"/>
              <a:gd name="connsiteY77" fmla="*/ 1176337 h 1176337"/>
              <a:gd name="connsiteX78" fmla="*/ 671513 w 1235869"/>
              <a:gd name="connsiteY78" fmla="*/ 1166812 h 1176337"/>
              <a:gd name="connsiteX79" fmla="*/ 742950 w 1235869"/>
              <a:gd name="connsiteY79" fmla="*/ 1109662 h 1176337"/>
              <a:gd name="connsiteX80" fmla="*/ 790575 w 1235869"/>
              <a:gd name="connsiteY80" fmla="*/ 1064418 h 1176337"/>
              <a:gd name="connsiteX81" fmla="*/ 850106 w 1235869"/>
              <a:gd name="connsiteY81" fmla="*/ 1035843 h 1176337"/>
              <a:gd name="connsiteX82" fmla="*/ 840581 w 1235869"/>
              <a:gd name="connsiteY82" fmla="*/ 954881 h 1176337"/>
              <a:gd name="connsiteX83" fmla="*/ 857250 w 1235869"/>
              <a:gd name="connsiteY83" fmla="*/ 928687 h 1176337"/>
              <a:gd name="connsiteX84" fmla="*/ 862013 w 1235869"/>
              <a:gd name="connsiteY84" fmla="*/ 883443 h 1176337"/>
              <a:gd name="connsiteX85" fmla="*/ 866775 w 1235869"/>
              <a:gd name="connsiteY85" fmla="*/ 764381 h 1176337"/>
              <a:gd name="connsiteX86" fmla="*/ 892969 w 1235869"/>
              <a:gd name="connsiteY86" fmla="*/ 797718 h 1176337"/>
              <a:gd name="connsiteX87" fmla="*/ 904875 w 1235869"/>
              <a:gd name="connsiteY87" fmla="*/ 790575 h 1176337"/>
              <a:gd name="connsiteX88" fmla="*/ 914400 w 1235869"/>
              <a:gd name="connsiteY88" fmla="*/ 757237 h 1176337"/>
              <a:gd name="connsiteX89" fmla="*/ 926306 w 1235869"/>
              <a:gd name="connsiteY89" fmla="*/ 747712 h 1176337"/>
              <a:gd name="connsiteX90" fmla="*/ 992981 w 1235869"/>
              <a:gd name="connsiteY90" fmla="*/ 723900 h 1176337"/>
              <a:gd name="connsiteX91" fmla="*/ 1054894 w 1235869"/>
              <a:gd name="connsiteY91" fmla="*/ 695325 h 1176337"/>
              <a:gd name="connsiteX92" fmla="*/ 1095375 w 1235869"/>
              <a:gd name="connsiteY92" fmla="*/ 628650 h 1176337"/>
              <a:gd name="connsiteX93" fmla="*/ 1104900 w 1235869"/>
              <a:gd name="connsiteY93" fmla="*/ 614362 h 1176337"/>
              <a:gd name="connsiteX94" fmla="*/ 1076325 w 1235869"/>
              <a:gd name="connsiteY94" fmla="*/ 595312 h 1176337"/>
              <a:gd name="connsiteX95" fmla="*/ 1088231 w 1235869"/>
              <a:gd name="connsiteY95" fmla="*/ 581025 h 1176337"/>
              <a:gd name="connsiteX96" fmla="*/ 1107281 w 1235869"/>
              <a:gd name="connsiteY96" fmla="*/ 547687 h 1176337"/>
              <a:gd name="connsiteX97" fmla="*/ 1083469 w 1235869"/>
              <a:gd name="connsiteY97" fmla="*/ 516731 h 1176337"/>
              <a:gd name="connsiteX98" fmla="*/ 1131094 w 1235869"/>
              <a:gd name="connsiteY98" fmla="*/ 452437 h 1176337"/>
              <a:gd name="connsiteX99" fmla="*/ 1166813 w 1235869"/>
              <a:gd name="connsiteY99" fmla="*/ 421481 h 1176337"/>
              <a:gd name="connsiteX100" fmla="*/ 1235869 w 1235869"/>
              <a:gd name="connsiteY100" fmla="*/ 350043 h 1176337"/>
              <a:gd name="connsiteX101" fmla="*/ 1145381 w 1235869"/>
              <a:gd name="connsiteY101" fmla="*/ 340518 h 1176337"/>
              <a:gd name="connsiteX102" fmla="*/ 1143000 w 1235869"/>
              <a:gd name="connsiteY102" fmla="*/ 278606 h 1176337"/>
              <a:gd name="connsiteX103" fmla="*/ 1112044 w 1235869"/>
              <a:gd name="connsiteY103" fmla="*/ 250031 h 1176337"/>
              <a:gd name="connsiteX104" fmla="*/ 1081088 w 1235869"/>
              <a:gd name="connsiteY104" fmla="*/ 223837 h 1176337"/>
              <a:gd name="connsiteX105" fmla="*/ 1045369 w 1235869"/>
              <a:gd name="connsiteY105" fmla="*/ 238125 h 1176337"/>
              <a:gd name="connsiteX106" fmla="*/ 1002506 w 1235869"/>
              <a:gd name="connsiteY106" fmla="*/ 209550 h 1176337"/>
              <a:gd name="connsiteX107" fmla="*/ 969169 w 1235869"/>
              <a:gd name="connsiteY107" fmla="*/ 219075 h 1176337"/>
              <a:gd name="connsiteX108" fmla="*/ 952500 w 1235869"/>
              <a:gd name="connsiteY108" fmla="*/ 235743 h 1176337"/>
              <a:gd name="connsiteX109" fmla="*/ 921544 w 1235869"/>
              <a:gd name="connsiteY109" fmla="*/ 242887 h 1176337"/>
              <a:gd name="connsiteX110" fmla="*/ 926306 w 1235869"/>
              <a:gd name="connsiteY110" fmla="*/ 195262 h 1176337"/>
              <a:gd name="connsiteX111" fmla="*/ 969169 w 1235869"/>
              <a:gd name="connsiteY111" fmla="*/ 142875 h 1176337"/>
              <a:gd name="connsiteX0" fmla="*/ 969169 w 1235869"/>
              <a:gd name="connsiteY0" fmla="*/ 142875 h 1176337"/>
              <a:gd name="connsiteX1" fmla="*/ 969169 w 1235869"/>
              <a:gd name="connsiteY1" fmla="*/ 142875 h 1176337"/>
              <a:gd name="connsiteX2" fmla="*/ 950119 w 1235869"/>
              <a:gd name="connsiteY2" fmla="*/ 133350 h 1176337"/>
              <a:gd name="connsiteX3" fmla="*/ 942975 w 1235869"/>
              <a:gd name="connsiteY3" fmla="*/ 130968 h 1176337"/>
              <a:gd name="connsiteX4" fmla="*/ 928688 w 1235869"/>
              <a:gd name="connsiteY4" fmla="*/ 123825 h 1176337"/>
              <a:gd name="connsiteX5" fmla="*/ 921544 w 1235869"/>
              <a:gd name="connsiteY5" fmla="*/ 109537 h 1176337"/>
              <a:gd name="connsiteX6" fmla="*/ 919163 w 1235869"/>
              <a:gd name="connsiteY6" fmla="*/ 102393 h 1176337"/>
              <a:gd name="connsiteX7" fmla="*/ 916781 w 1235869"/>
              <a:gd name="connsiteY7" fmla="*/ 85725 h 1176337"/>
              <a:gd name="connsiteX8" fmla="*/ 909638 w 1235869"/>
              <a:gd name="connsiteY8" fmla="*/ 78581 h 1176337"/>
              <a:gd name="connsiteX9" fmla="*/ 895350 w 1235869"/>
              <a:gd name="connsiteY9" fmla="*/ 69056 h 1176337"/>
              <a:gd name="connsiteX10" fmla="*/ 888206 w 1235869"/>
              <a:gd name="connsiteY10" fmla="*/ 64293 h 1176337"/>
              <a:gd name="connsiteX11" fmla="*/ 881063 w 1235869"/>
              <a:gd name="connsiteY11" fmla="*/ 61912 h 1176337"/>
              <a:gd name="connsiteX12" fmla="*/ 866775 w 1235869"/>
              <a:gd name="connsiteY12" fmla="*/ 54768 h 1176337"/>
              <a:gd name="connsiteX13" fmla="*/ 857250 w 1235869"/>
              <a:gd name="connsiteY13" fmla="*/ 57150 h 1176337"/>
              <a:gd name="connsiteX14" fmla="*/ 854869 w 1235869"/>
              <a:gd name="connsiteY14" fmla="*/ 64293 h 1176337"/>
              <a:gd name="connsiteX15" fmla="*/ 850106 w 1235869"/>
              <a:gd name="connsiteY15" fmla="*/ 90487 h 1176337"/>
              <a:gd name="connsiteX16" fmla="*/ 840581 w 1235869"/>
              <a:gd name="connsiteY16" fmla="*/ 88106 h 1176337"/>
              <a:gd name="connsiteX17" fmla="*/ 833438 w 1235869"/>
              <a:gd name="connsiteY17" fmla="*/ 85725 h 1176337"/>
              <a:gd name="connsiteX18" fmla="*/ 823913 w 1235869"/>
              <a:gd name="connsiteY18" fmla="*/ 85725 h 1176337"/>
              <a:gd name="connsiteX19" fmla="*/ 816769 w 1235869"/>
              <a:gd name="connsiteY19" fmla="*/ 111918 h 1176337"/>
              <a:gd name="connsiteX20" fmla="*/ 766763 w 1235869"/>
              <a:gd name="connsiteY20" fmla="*/ 85725 h 1176337"/>
              <a:gd name="connsiteX21" fmla="*/ 647700 w 1235869"/>
              <a:gd name="connsiteY21" fmla="*/ 85725 h 1176337"/>
              <a:gd name="connsiteX22" fmla="*/ 642938 w 1235869"/>
              <a:gd name="connsiteY22" fmla="*/ 116681 h 1176337"/>
              <a:gd name="connsiteX23" fmla="*/ 616744 w 1235869"/>
              <a:gd name="connsiteY23" fmla="*/ 166687 h 1176337"/>
              <a:gd name="connsiteX24" fmla="*/ 602456 w 1235869"/>
              <a:gd name="connsiteY24" fmla="*/ 123825 h 1176337"/>
              <a:gd name="connsiteX25" fmla="*/ 566738 w 1235869"/>
              <a:gd name="connsiteY25" fmla="*/ 126206 h 1176337"/>
              <a:gd name="connsiteX26" fmla="*/ 552450 w 1235869"/>
              <a:gd name="connsiteY26" fmla="*/ 152400 h 1176337"/>
              <a:gd name="connsiteX27" fmla="*/ 516731 w 1235869"/>
              <a:gd name="connsiteY27" fmla="*/ 185737 h 1176337"/>
              <a:gd name="connsiteX28" fmla="*/ 428625 w 1235869"/>
              <a:gd name="connsiteY28" fmla="*/ 142875 h 1176337"/>
              <a:gd name="connsiteX29" fmla="*/ 397669 w 1235869"/>
              <a:gd name="connsiteY29" fmla="*/ 119062 h 1176337"/>
              <a:gd name="connsiteX30" fmla="*/ 297656 w 1235869"/>
              <a:gd name="connsiteY30" fmla="*/ 159543 h 1176337"/>
              <a:gd name="connsiteX31" fmla="*/ 254794 w 1235869"/>
              <a:gd name="connsiteY31" fmla="*/ 145256 h 1176337"/>
              <a:gd name="connsiteX32" fmla="*/ 247650 w 1235869"/>
              <a:gd name="connsiteY32" fmla="*/ 185737 h 1176337"/>
              <a:gd name="connsiteX33" fmla="*/ 150019 w 1235869"/>
              <a:gd name="connsiteY33" fmla="*/ 169068 h 1176337"/>
              <a:gd name="connsiteX34" fmla="*/ 121444 w 1235869"/>
              <a:gd name="connsiteY34" fmla="*/ 111918 h 1176337"/>
              <a:gd name="connsiteX35" fmla="*/ 114300 w 1235869"/>
              <a:gd name="connsiteY35" fmla="*/ 45243 h 1176337"/>
              <a:gd name="connsiteX36" fmla="*/ 90488 w 1235869"/>
              <a:gd name="connsiteY36" fmla="*/ 40481 h 1176337"/>
              <a:gd name="connsiteX37" fmla="*/ 64294 w 1235869"/>
              <a:gd name="connsiteY37" fmla="*/ 0 h 1176337"/>
              <a:gd name="connsiteX38" fmla="*/ 26194 w 1235869"/>
              <a:gd name="connsiteY38" fmla="*/ 2381 h 1176337"/>
              <a:gd name="connsiteX39" fmla="*/ 33338 w 1235869"/>
              <a:gd name="connsiteY39" fmla="*/ 59531 h 1176337"/>
              <a:gd name="connsiteX40" fmla="*/ 4763 w 1235869"/>
              <a:gd name="connsiteY40" fmla="*/ 61912 h 1176337"/>
              <a:gd name="connsiteX41" fmla="*/ 0 w 1235869"/>
              <a:gd name="connsiteY41" fmla="*/ 121443 h 1176337"/>
              <a:gd name="connsiteX42" fmla="*/ 42863 w 1235869"/>
              <a:gd name="connsiteY42" fmla="*/ 169068 h 1176337"/>
              <a:gd name="connsiteX43" fmla="*/ 11906 w 1235869"/>
              <a:gd name="connsiteY43" fmla="*/ 188118 h 1176337"/>
              <a:gd name="connsiteX44" fmla="*/ 78581 w 1235869"/>
              <a:gd name="connsiteY44" fmla="*/ 285750 h 1176337"/>
              <a:gd name="connsiteX45" fmla="*/ 135731 w 1235869"/>
              <a:gd name="connsiteY45" fmla="*/ 283368 h 1176337"/>
              <a:gd name="connsiteX46" fmla="*/ 133350 w 1235869"/>
              <a:gd name="connsiteY46" fmla="*/ 326231 h 1176337"/>
              <a:gd name="connsiteX47" fmla="*/ 178594 w 1235869"/>
              <a:gd name="connsiteY47" fmla="*/ 330993 h 1176337"/>
              <a:gd name="connsiteX48" fmla="*/ 171450 w 1235869"/>
              <a:gd name="connsiteY48" fmla="*/ 361950 h 1176337"/>
              <a:gd name="connsiteX49" fmla="*/ 188119 w 1235869"/>
              <a:gd name="connsiteY49" fmla="*/ 402431 h 1176337"/>
              <a:gd name="connsiteX50" fmla="*/ 166688 w 1235869"/>
              <a:gd name="connsiteY50" fmla="*/ 440531 h 1176337"/>
              <a:gd name="connsiteX51" fmla="*/ 228600 w 1235869"/>
              <a:gd name="connsiteY51" fmla="*/ 538162 h 1176337"/>
              <a:gd name="connsiteX52" fmla="*/ 254794 w 1235869"/>
              <a:gd name="connsiteY52" fmla="*/ 533400 h 1176337"/>
              <a:gd name="connsiteX53" fmla="*/ 278606 w 1235869"/>
              <a:gd name="connsiteY53" fmla="*/ 561975 h 1176337"/>
              <a:gd name="connsiteX54" fmla="*/ 278606 w 1235869"/>
              <a:gd name="connsiteY54" fmla="*/ 604837 h 1176337"/>
              <a:gd name="connsiteX55" fmla="*/ 314325 w 1235869"/>
              <a:gd name="connsiteY55" fmla="*/ 626268 h 1176337"/>
              <a:gd name="connsiteX56" fmla="*/ 321469 w 1235869"/>
              <a:gd name="connsiteY56" fmla="*/ 692943 h 1176337"/>
              <a:gd name="connsiteX57" fmla="*/ 295275 w 1235869"/>
              <a:gd name="connsiteY57" fmla="*/ 714375 h 1176337"/>
              <a:gd name="connsiteX58" fmla="*/ 326231 w 1235869"/>
              <a:gd name="connsiteY58" fmla="*/ 807243 h 1176337"/>
              <a:gd name="connsiteX59" fmla="*/ 359569 w 1235869"/>
              <a:gd name="connsiteY59" fmla="*/ 866775 h 1176337"/>
              <a:gd name="connsiteX60" fmla="*/ 347663 w 1235869"/>
              <a:gd name="connsiteY60" fmla="*/ 902493 h 1176337"/>
              <a:gd name="connsiteX61" fmla="*/ 278606 w 1235869"/>
              <a:gd name="connsiteY61" fmla="*/ 926306 h 1176337"/>
              <a:gd name="connsiteX62" fmla="*/ 242888 w 1235869"/>
              <a:gd name="connsiteY62" fmla="*/ 942975 h 1176337"/>
              <a:gd name="connsiteX63" fmla="*/ 259556 w 1235869"/>
              <a:gd name="connsiteY63" fmla="*/ 971550 h 1176337"/>
              <a:gd name="connsiteX64" fmla="*/ 288131 w 1235869"/>
              <a:gd name="connsiteY64" fmla="*/ 976312 h 1176337"/>
              <a:gd name="connsiteX65" fmla="*/ 326231 w 1235869"/>
              <a:gd name="connsiteY65" fmla="*/ 1009650 h 1176337"/>
              <a:gd name="connsiteX66" fmla="*/ 335756 w 1235869"/>
              <a:gd name="connsiteY66" fmla="*/ 988218 h 1176337"/>
              <a:gd name="connsiteX67" fmla="*/ 323850 w 1235869"/>
              <a:gd name="connsiteY67" fmla="*/ 971550 h 1176337"/>
              <a:gd name="connsiteX68" fmla="*/ 383381 w 1235869"/>
              <a:gd name="connsiteY68" fmla="*/ 964406 h 1176337"/>
              <a:gd name="connsiteX69" fmla="*/ 421481 w 1235869"/>
              <a:gd name="connsiteY69" fmla="*/ 947737 h 1176337"/>
              <a:gd name="connsiteX70" fmla="*/ 481013 w 1235869"/>
              <a:gd name="connsiteY70" fmla="*/ 928687 h 1176337"/>
              <a:gd name="connsiteX71" fmla="*/ 476250 w 1235869"/>
              <a:gd name="connsiteY71" fmla="*/ 952500 h 1176337"/>
              <a:gd name="connsiteX72" fmla="*/ 452438 w 1235869"/>
              <a:gd name="connsiteY72" fmla="*/ 969168 h 1176337"/>
              <a:gd name="connsiteX73" fmla="*/ 502444 w 1235869"/>
              <a:gd name="connsiteY73" fmla="*/ 1000125 h 1176337"/>
              <a:gd name="connsiteX74" fmla="*/ 547688 w 1235869"/>
              <a:gd name="connsiteY74" fmla="*/ 1038225 h 1176337"/>
              <a:gd name="connsiteX75" fmla="*/ 545306 w 1235869"/>
              <a:gd name="connsiteY75" fmla="*/ 1121568 h 1176337"/>
              <a:gd name="connsiteX76" fmla="*/ 581025 w 1235869"/>
              <a:gd name="connsiteY76" fmla="*/ 1138237 h 1176337"/>
              <a:gd name="connsiteX77" fmla="*/ 597694 w 1235869"/>
              <a:gd name="connsiteY77" fmla="*/ 1176337 h 1176337"/>
              <a:gd name="connsiteX78" fmla="*/ 671513 w 1235869"/>
              <a:gd name="connsiteY78" fmla="*/ 1166812 h 1176337"/>
              <a:gd name="connsiteX79" fmla="*/ 742950 w 1235869"/>
              <a:gd name="connsiteY79" fmla="*/ 1109662 h 1176337"/>
              <a:gd name="connsiteX80" fmla="*/ 790575 w 1235869"/>
              <a:gd name="connsiteY80" fmla="*/ 1064418 h 1176337"/>
              <a:gd name="connsiteX81" fmla="*/ 850106 w 1235869"/>
              <a:gd name="connsiteY81" fmla="*/ 1035843 h 1176337"/>
              <a:gd name="connsiteX82" fmla="*/ 840581 w 1235869"/>
              <a:gd name="connsiteY82" fmla="*/ 954881 h 1176337"/>
              <a:gd name="connsiteX83" fmla="*/ 857250 w 1235869"/>
              <a:gd name="connsiteY83" fmla="*/ 928687 h 1176337"/>
              <a:gd name="connsiteX84" fmla="*/ 862013 w 1235869"/>
              <a:gd name="connsiteY84" fmla="*/ 883443 h 1176337"/>
              <a:gd name="connsiteX85" fmla="*/ 866775 w 1235869"/>
              <a:gd name="connsiteY85" fmla="*/ 764381 h 1176337"/>
              <a:gd name="connsiteX86" fmla="*/ 892969 w 1235869"/>
              <a:gd name="connsiteY86" fmla="*/ 797718 h 1176337"/>
              <a:gd name="connsiteX87" fmla="*/ 904875 w 1235869"/>
              <a:gd name="connsiteY87" fmla="*/ 790575 h 1176337"/>
              <a:gd name="connsiteX88" fmla="*/ 914400 w 1235869"/>
              <a:gd name="connsiteY88" fmla="*/ 757237 h 1176337"/>
              <a:gd name="connsiteX89" fmla="*/ 926306 w 1235869"/>
              <a:gd name="connsiteY89" fmla="*/ 747712 h 1176337"/>
              <a:gd name="connsiteX90" fmla="*/ 992981 w 1235869"/>
              <a:gd name="connsiteY90" fmla="*/ 723900 h 1176337"/>
              <a:gd name="connsiteX91" fmla="*/ 1054894 w 1235869"/>
              <a:gd name="connsiteY91" fmla="*/ 695325 h 1176337"/>
              <a:gd name="connsiteX92" fmla="*/ 1095375 w 1235869"/>
              <a:gd name="connsiteY92" fmla="*/ 628650 h 1176337"/>
              <a:gd name="connsiteX93" fmla="*/ 1104900 w 1235869"/>
              <a:gd name="connsiteY93" fmla="*/ 614362 h 1176337"/>
              <a:gd name="connsiteX94" fmla="*/ 1076325 w 1235869"/>
              <a:gd name="connsiteY94" fmla="*/ 595312 h 1176337"/>
              <a:gd name="connsiteX95" fmla="*/ 1088231 w 1235869"/>
              <a:gd name="connsiteY95" fmla="*/ 581025 h 1176337"/>
              <a:gd name="connsiteX96" fmla="*/ 1107281 w 1235869"/>
              <a:gd name="connsiteY96" fmla="*/ 547687 h 1176337"/>
              <a:gd name="connsiteX97" fmla="*/ 1083469 w 1235869"/>
              <a:gd name="connsiteY97" fmla="*/ 516731 h 1176337"/>
              <a:gd name="connsiteX98" fmla="*/ 1131094 w 1235869"/>
              <a:gd name="connsiteY98" fmla="*/ 452437 h 1176337"/>
              <a:gd name="connsiteX99" fmla="*/ 1166813 w 1235869"/>
              <a:gd name="connsiteY99" fmla="*/ 421481 h 1176337"/>
              <a:gd name="connsiteX100" fmla="*/ 1235869 w 1235869"/>
              <a:gd name="connsiteY100" fmla="*/ 350043 h 1176337"/>
              <a:gd name="connsiteX101" fmla="*/ 1145381 w 1235869"/>
              <a:gd name="connsiteY101" fmla="*/ 340518 h 1176337"/>
              <a:gd name="connsiteX102" fmla="*/ 1143000 w 1235869"/>
              <a:gd name="connsiteY102" fmla="*/ 278606 h 1176337"/>
              <a:gd name="connsiteX103" fmla="*/ 1112044 w 1235869"/>
              <a:gd name="connsiteY103" fmla="*/ 250031 h 1176337"/>
              <a:gd name="connsiteX104" fmla="*/ 1081088 w 1235869"/>
              <a:gd name="connsiteY104" fmla="*/ 223837 h 1176337"/>
              <a:gd name="connsiteX105" fmla="*/ 1045369 w 1235869"/>
              <a:gd name="connsiteY105" fmla="*/ 238125 h 1176337"/>
              <a:gd name="connsiteX106" fmla="*/ 1002506 w 1235869"/>
              <a:gd name="connsiteY106" fmla="*/ 209550 h 1176337"/>
              <a:gd name="connsiteX107" fmla="*/ 969169 w 1235869"/>
              <a:gd name="connsiteY107" fmla="*/ 219075 h 1176337"/>
              <a:gd name="connsiteX108" fmla="*/ 952500 w 1235869"/>
              <a:gd name="connsiteY108" fmla="*/ 235743 h 1176337"/>
              <a:gd name="connsiteX109" fmla="*/ 921544 w 1235869"/>
              <a:gd name="connsiteY109" fmla="*/ 242887 h 1176337"/>
              <a:gd name="connsiteX110" fmla="*/ 926306 w 1235869"/>
              <a:gd name="connsiteY110" fmla="*/ 195262 h 1176337"/>
              <a:gd name="connsiteX111" fmla="*/ 969169 w 1235869"/>
              <a:gd name="connsiteY111" fmla="*/ 142875 h 1176337"/>
              <a:gd name="connsiteX0" fmla="*/ 969169 w 1235869"/>
              <a:gd name="connsiteY0" fmla="*/ 142875 h 1176337"/>
              <a:gd name="connsiteX1" fmla="*/ 969169 w 1235869"/>
              <a:gd name="connsiteY1" fmla="*/ 142875 h 1176337"/>
              <a:gd name="connsiteX2" fmla="*/ 950119 w 1235869"/>
              <a:gd name="connsiteY2" fmla="*/ 133350 h 1176337"/>
              <a:gd name="connsiteX3" fmla="*/ 942975 w 1235869"/>
              <a:gd name="connsiteY3" fmla="*/ 130968 h 1176337"/>
              <a:gd name="connsiteX4" fmla="*/ 928688 w 1235869"/>
              <a:gd name="connsiteY4" fmla="*/ 123825 h 1176337"/>
              <a:gd name="connsiteX5" fmla="*/ 921544 w 1235869"/>
              <a:gd name="connsiteY5" fmla="*/ 109537 h 1176337"/>
              <a:gd name="connsiteX6" fmla="*/ 919163 w 1235869"/>
              <a:gd name="connsiteY6" fmla="*/ 102393 h 1176337"/>
              <a:gd name="connsiteX7" fmla="*/ 916781 w 1235869"/>
              <a:gd name="connsiteY7" fmla="*/ 85725 h 1176337"/>
              <a:gd name="connsiteX8" fmla="*/ 909638 w 1235869"/>
              <a:gd name="connsiteY8" fmla="*/ 78581 h 1176337"/>
              <a:gd name="connsiteX9" fmla="*/ 895350 w 1235869"/>
              <a:gd name="connsiteY9" fmla="*/ 69056 h 1176337"/>
              <a:gd name="connsiteX10" fmla="*/ 888206 w 1235869"/>
              <a:gd name="connsiteY10" fmla="*/ 64293 h 1176337"/>
              <a:gd name="connsiteX11" fmla="*/ 881063 w 1235869"/>
              <a:gd name="connsiteY11" fmla="*/ 61912 h 1176337"/>
              <a:gd name="connsiteX12" fmla="*/ 866775 w 1235869"/>
              <a:gd name="connsiteY12" fmla="*/ 54768 h 1176337"/>
              <a:gd name="connsiteX13" fmla="*/ 857250 w 1235869"/>
              <a:gd name="connsiteY13" fmla="*/ 57150 h 1176337"/>
              <a:gd name="connsiteX14" fmla="*/ 854869 w 1235869"/>
              <a:gd name="connsiteY14" fmla="*/ 64293 h 1176337"/>
              <a:gd name="connsiteX15" fmla="*/ 850106 w 1235869"/>
              <a:gd name="connsiteY15" fmla="*/ 90487 h 1176337"/>
              <a:gd name="connsiteX16" fmla="*/ 840581 w 1235869"/>
              <a:gd name="connsiteY16" fmla="*/ 88106 h 1176337"/>
              <a:gd name="connsiteX17" fmla="*/ 833438 w 1235869"/>
              <a:gd name="connsiteY17" fmla="*/ 85725 h 1176337"/>
              <a:gd name="connsiteX18" fmla="*/ 823913 w 1235869"/>
              <a:gd name="connsiteY18" fmla="*/ 85725 h 1176337"/>
              <a:gd name="connsiteX19" fmla="*/ 816769 w 1235869"/>
              <a:gd name="connsiteY19" fmla="*/ 111918 h 1176337"/>
              <a:gd name="connsiteX20" fmla="*/ 766763 w 1235869"/>
              <a:gd name="connsiteY20" fmla="*/ 85725 h 1176337"/>
              <a:gd name="connsiteX21" fmla="*/ 647700 w 1235869"/>
              <a:gd name="connsiteY21" fmla="*/ 85725 h 1176337"/>
              <a:gd name="connsiteX22" fmla="*/ 642938 w 1235869"/>
              <a:gd name="connsiteY22" fmla="*/ 116681 h 1176337"/>
              <a:gd name="connsiteX23" fmla="*/ 616744 w 1235869"/>
              <a:gd name="connsiteY23" fmla="*/ 166687 h 1176337"/>
              <a:gd name="connsiteX24" fmla="*/ 602456 w 1235869"/>
              <a:gd name="connsiteY24" fmla="*/ 123825 h 1176337"/>
              <a:gd name="connsiteX25" fmla="*/ 566738 w 1235869"/>
              <a:gd name="connsiteY25" fmla="*/ 126206 h 1176337"/>
              <a:gd name="connsiteX26" fmla="*/ 552450 w 1235869"/>
              <a:gd name="connsiteY26" fmla="*/ 152400 h 1176337"/>
              <a:gd name="connsiteX27" fmla="*/ 516731 w 1235869"/>
              <a:gd name="connsiteY27" fmla="*/ 185737 h 1176337"/>
              <a:gd name="connsiteX28" fmla="*/ 428625 w 1235869"/>
              <a:gd name="connsiteY28" fmla="*/ 142875 h 1176337"/>
              <a:gd name="connsiteX29" fmla="*/ 397669 w 1235869"/>
              <a:gd name="connsiteY29" fmla="*/ 119062 h 1176337"/>
              <a:gd name="connsiteX30" fmla="*/ 297656 w 1235869"/>
              <a:gd name="connsiteY30" fmla="*/ 159543 h 1176337"/>
              <a:gd name="connsiteX31" fmla="*/ 254794 w 1235869"/>
              <a:gd name="connsiteY31" fmla="*/ 145256 h 1176337"/>
              <a:gd name="connsiteX32" fmla="*/ 247650 w 1235869"/>
              <a:gd name="connsiteY32" fmla="*/ 185737 h 1176337"/>
              <a:gd name="connsiteX33" fmla="*/ 150019 w 1235869"/>
              <a:gd name="connsiteY33" fmla="*/ 169068 h 1176337"/>
              <a:gd name="connsiteX34" fmla="*/ 121444 w 1235869"/>
              <a:gd name="connsiteY34" fmla="*/ 111918 h 1176337"/>
              <a:gd name="connsiteX35" fmla="*/ 114300 w 1235869"/>
              <a:gd name="connsiteY35" fmla="*/ 45243 h 1176337"/>
              <a:gd name="connsiteX36" fmla="*/ 90488 w 1235869"/>
              <a:gd name="connsiteY36" fmla="*/ 40481 h 1176337"/>
              <a:gd name="connsiteX37" fmla="*/ 64294 w 1235869"/>
              <a:gd name="connsiteY37" fmla="*/ 0 h 1176337"/>
              <a:gd name="connsiteX38" fmla="*/ 26194 w 1235869"/>
              <a:gd name="connsiteY38" fmla="*/ 2381 h 1176337"/>
              <a:gd name="connsiteX39" fmla="*/ 33338 w 1235869"/>
              <a:gd name="connsiteY39" fmla="*/ 59531 h 1176337"/>
              <a:gd name="connsiteX40" fmla="*/ 4763 w 1235869"/>
              <a:gd name="connsiteY40" fmla="*/ 61912 h 1176337"/>
              <a:gd name="connsiteX41" fmla="*/ 0 w 1235869"/>
              <a:gd name="connsiteY41" fmla="*/ 121443 h 1176337"/>
              <a:gd name="connsiteX42" fmla="*/ 42863 w 1235869"/>
              <a:gd name="connsiteY42" fmla="*/ 169068 h 1176337"/>
              <a:gd name="connsiteX43" fmla="*/ 11906 w 1235869"/>
              <a:gd name="connsiteY43" fmla="*/ 188118 h 1176337"/>
              <a:gd name="connsiteX44" fmla="*/ 78581 w 1235869"/>
              <a:gd name="connsiteY44" fmla="*/ 285750 h 1176337"/>
              <a:gd name="connsiteX45" fmla="*/ 135731 w 1235869"/>
              <a:gd name="connsiteY45" fmla="*/ 283368 h 1176337"/>
              <a:gd name="connsiteX46" fmla="*/ 133350 w 1235869"/>
              <a:gd name="connsiteY46" fmla="*/ 326231 h 1176337"/>
              <a:gd name="connsiteX47" fmla="*/ 178594 w 1235869"/>
              <a:gd name="connsiteY47" fmla="*/ 330993 h 1176337"/>
              <a:gd name="connsiteX48" fmla="*/ 171450 w 1235869"/>
              <a:gd name="connsiteY48" fmla="*/ 361950 h 1176337"/>
              <a:gd name="connsiteX49" fmla="*/ 188119 w 1235869"/>
              <a:gd name="connsiteY49" fmla="*/ 402431 h 1176337"/>
              <a:gd name="connsiteX50" fmla="*/ 166688 w 1235869"/>
              <a:gd name="connsiteY50" fmla="*/ 440531 h 1176337"/>
              <a:gd name="connsiteX51" fmla="*/ 228600 w 1235869"/>
              <a:gd name="connsiteY51" fmla="*/ 538162 h 1176337"/>
              <a:gd name="connsiteX52" fmla="*/ 254794 w 1235869"/>
              <a:gd name="connsiteY52" fmla="*/ 533400 h 1176337"/>
              <a:gd name="connsiteX53" fmla="*/ 278606 w 1235869"/>
              <a:gd name="connsiteY53" fmla="*/ 561975 h 1176337"/>
              <a:gd name="connsiteX54" fmla="*/ 278606 w 1235869"/>
              <a:gd name="connsiteY54" fmla="*/ 604837 h 1176337"/>
              <a:gd name="connsiteX55" fmla="*/ 314325 w 1235869"/>
              <a:gd name="connsiteY55" fmla="*/ 626268 h 1176337"/>
              <a:gd name="connsiteX56" fmla="*/ 321469 w 1235869"/>
              <a:gd name="connsiteY56" fmla="*/ 692943 h 1176337"/>
              <a:gd name="connsiteX57" fmla="*/ 295275 w 1235869"/>
              <a:gd name="connsiteY57" fmla="*/ 714375 h 1176337"/>
              <a:gd name="connsiteX58" fmla="*/ 326231 w 1235869"/>
              <a:gd name="connsiteY58" fmla="*/ 807243 h 1176337"/>
              <a:gd name="connsiteX59" fmla="*/ 359569 w 1235869"/>
              <a:gd name="connsiteY59" fmla="*/ 866775 h 1176337"/>
              <a:gd name="connsiteX60" fmla="*/ 347663 w 1235869"/>
              <a:gd name="connsiteY60" fmla="*/ 902493 h 1176337"/>
              <a:gd name="connsiteX61" fmla="*/ 278606 w 1235869"/>
              <a:gd name="connsiteY61" fmla="*/ 926306 h 1176337"/>
              <a:gd name="connsiteX62" fmla="*/ 242888 w 1235869"/>
              <a:gd name="connsiteY62" fmla="*/ 942975 h 1176337"/>
              <a:gd name="connsiteX63" fmla="*/ 259556 w 1235869"/>
              <a:gd name="connsiteY63" fmla="*/ 971550 h 1176337"/>
              <a:gd name="connsiteX64" fmla="*/ 288131 w 1235869"/>
              <a:gd name="connsiteY64" fmla="*/ 976312 h 1176337"/>
              <a:gd name="connsiteX65" fmla="*/ 326231 w 1235869"/>
              <a:gd name="connsiteY65" fmla="*/ 1009650 h 1176337"/>
              <a:gd name="connsiteX66" fmla="*/ 335756 w 1235869"/>
              <a:gd name="connsiteY66" fmla="*/ 988218 h 1176337"/>
              <a:gd name="connsiteX67" fmla="*/ 323850 w 1235869"/>
              <a:gd name="connsiteY67" fmla="*/ 971550 h 1176337"/>
              <a:gd name="connsiteX68" fmla="*/ 383381 w 1235869"/>
              <a:gd name="connsiteY68" fmla="*/ 964406 h 1176337"/>
              <a:gd name="connsiteX69" fmla="*/ 421481 w 1235869"/>
              <a:gd name="connsiteY69" fmla="*/ 947737 h 1176337"/>
              <a:gd name="connsiteX70" fmla="*/ 481013 w 1235869"/>
              <a:gd name="connsiteY70" fmla="*/ 928687 h 1176337"/>
              <a:gd name="connsiteX71" fmla="*/ 476250 w 1235869"/>
              <a:gd name="connsiteY71" fmla="*/ 952500 h 1176337"/>
              <a:gd name="connsiteX72" fmla="*/ 452438 w 1235869"/>
              <a:gd name="connsiteY72" fmla="*/ 969168 h 1176337"/>
              <a:gd name="connsiteX73" fmla="*/ 502444 w 1235869"/>
              <a:gd name="connsiteY73" fmla="*/ 1000125 h 1176337"/>
              <a:gd name="connsiteX74" fmla="*/ 547688 w 1235869"/>
              <a:gd name="connsiteY74" fmla="*/ 1038225 h 1176337"/>
              <a:gd name="connsiteX75" fmla="*/ 545306 w 1235869"/>
              <a:gd name="connsiteY75" fmla="*/ 1121568 h 1176337"/>
              <a:gd name="connsiteX76" fmla="*/ 581025 w 1235869"/>
              <a:gd name="connsiteY76" fmla="*/ 1138237 h 1176337"/>
              <a:gd name="connsiteX77" fmla="*/ 597694 w 1235869"/>
              <a:gd name="connsiteY77" fmla="*/ 1176337 h 1176337"/>
              <a:gd name="connsiteX78" fmla="*/ 671513 w 1235869"/>
              <a:gd name="connsiteY78" fmla="*/ 1166812 h 1176337"/>
              <a:gd name="connsiteX79" fmla="*/ 742950 w 1235869"/>
              <a:gd name="connsiteY79" fmla="*/ 1109662 h 1176337"/>
              <a:gd name="connsiteX80" fmla="*/ 790575 w 1235869"/>
              <a:gd name="connsiteY80" fmla="*/ 1064418 h 1176337"/>
              <a:gd name="connsiteX81" fmla="*/ 850106 w 1235869"/>
              <a:gd name="connsiteY81" fmla="*/ 1035843 h 1176337"/>
              <a:gd name="connsiteX82" fmla="*/ 840581 w 1235869"/>
              <a:gd name="connsiteY82" fmla="*/ 954881 h 1176337"/>
              <a:gd name="connsiteX83" fmla="*/ 857250 w 1235869"/>
              <a:gd name="connsiteY83" fmla="*/ 928687 h 1176337"/>
              <a:gd name="connsiteX84" fmla="*/ 862013 w 1235869"/>
              <a:gd name="connsiteY84" fmla="*/ 883443 h 1176337"/>
              <a:gd name="connsiteX85" fmla="*/ 866775 w 1235869"/>
              <a:gd name="connsiteY85" fmla="*/ 764381 h 1176337"/>
              <a:gd name="connsiteX86" fmla="*/ 892969 w 1235869"/>
              <a:gd name="connsiteY86" fmla="*/ 797718 h 1176337"/>
              <a:gd name="connsiteX87" fmla="*/ 904875 w 1235869"/>
              <a:gd name="connsiteY87" fmla="*/ 790575 h 1176337"/>
              <a:gd name="connsiteX88" fmla="*/ 914400 w 1235869"/>
              <a:gd name="connsiteY88" fmla="*/ 757237 h 1176337"/>
              <a:gd name="connsiteX89" fmla="*/ 926306 w 1235869"/>
              <a:gd name="connsiteY89" fmla="*/ 747712 h 1176337"/>
              <a:gd name="connsiteX90" fmla="*/ 992981 w 1235869"/>
              <a:gd name="connsiteY90" fmla="*/ 723900 h 1176337"/>
              <a:gd name="connsiteX91" fmla="*/ 1054894 w 1235869"/>
              <a:gd name="connsiteY91" fmla="*/ 695325 h 1176337"/>
              <a:gd name="connsiteX92" fmla="*/ 1095375 w 1235869"/>
              <a:gd name="connsiteY92" fmla="*/ 628650 h 1176337"/>
              <a:gd name="connsiteX93" fmla="*/ 1104900 w 1235869"/>
              <a:gd name="connsiteY93" fmla="*/ 614362 h 1176337"/>
              <a:gd name="connsiteX94" fmla="*/ 1076325 w 1235869"/>
              <a:gd name="connsiteY94" fmla="*/ 595312 h 1176337"/>
              <a:gd name="connsiteX95" fmla="*/ 1088231 w 1235869"/>
              <a:gd name="connsiteY95" fmla="*/ 581025 h 1176337"/>
              <a:gd name="connsiteX96" fmla="*/ 1107281 w 1235869"/>
              <a:gd name="connsiteY96" fmla="*/ 547687 h 1176337"/>
              <a:gd name="connsiteX97" fmla="*/ 1083469 w 1235869"/>
              <a:gd name="connsiteY97" fmla="*/ 516731 h 1176337"/>
              <a:gd name="connsiteX98" fmla="*/ 1131094 w 1235869"/>
              <a:gd name="connsiteY98" fmla="*/ 452437 h 1176337"/>
              <a:gd name="connsiteX99" fmla="*/ 1166813 w 1235869"/>
              <a:gd name="connsiteY99" fmla="*/ 421481 h 1176337"/>
              <a:gd name="connsiteX100" fmla="*/ 1235869 w 1235869"/>
              <a:gd name="connsiteY100" fmla="*/ 350043 h 1176337"/>
              <a:gd name="connsiteX101" fmla="*/ 1145381 w 1235869"/>
              <a:gd name="connsiteY101" fmla="*/ 340518 h 1176337"/>
              <a:gd name="connsiteX102" fmla="*/ 1143000 w 1235869"/>
              <a:gd name="connsiteY102" fmla="*/ 278606 h 1176337"/>
              <a:gd name="connsiteX103" fmla="*/ 1112044 w 1235869"/>
              <a:gd name="connsiteY103" fmla="*/ 250031 h 1176337"/>
              <a:gd name="connsiteX104" fmla="*/ 1081088 w 1235869"/>
              <a:gd name="connsiteY104" fmla="*/ 223837 h 1176337"/>
              <a:gd name="connsiteX105" fmla="*/ 1045369 w 1235869"/>
              <a:gd name="connsiteY105" fmla="*/ 238125 h 1176337"/>
              <a:gd name="connsiteX106" fmla="*/ 1002506 w 1235869"/>
              <a:gd name="connsiteY106" fmla="*/ 209550 h 1176337"/>
              <a:gd name="connsiteX107" fmla="*/ 969169 w 1235869"/>
              <a:gd name="connsiteY107" fmla="*/ 219075 h 1176337"/>
              <a:gd name="connsiteX108" fmla="*/ 952500 w 1235869"/>
              <a:gd name="connsiteY108" fmla="*/ 235743 h 1176337"/>
              <a:gd name="connsiteX109" fmla="*/ 921544 w 1235869"/>
              <a:gd name="connsiteY109" fmla="*/ 242887 h 1176337"/>
              <a:gd name="connsiteX110" fmla="*/ 926306 w 1235869"/>
              <a:gd name="connsiteY110" fmla="*/ 195262 h 1176337"/>
              <a:gd name="connsiteX111" fmla="*/ 969169 w 1235869"/>
              <a:gd name="connsiteY111" fmla="*/ 142875 h 1176337"/>
              <a:gd name="connsiteX0" fmla="*/ 969169 w 1235869"/>
              <a:gd name="connsiteY0" fmla="*/ 142875 h 1176337"/>
              <a:gd name="connsiteX1" fmla="*/ 969169 w 1235869"/>
              <a:gd name="connsiteY1" fmla="*/ 142875 h 1176337"/>
              <a:gd name="connsiteX2" fmla="*/ 950119 w 1235869"/>
              <a:gd name="connsiteY2" fmla="*/ 133350 h 1176337"/>
              <a:gd name="connsiteX3" fmla="*/ 942975 w 1235869"/>
              <a:gd name="connsiteY3" fmla="*/ 130968 h 1176337"/>
              <a:gd name="connsiteX4" fmla="*/ 928688 w 1235869"/>
              <a:gd name="connsiteY4" fmla="*/ 123825 h 1176337"/>
              <a:gd name="connsiteX5" fmla="*/ 921544 w 1235869"/>
              <a:gd name="connsiteY5" fmla="*/ 109537 h 1176337"/>
              <a:gd name="connsiteX6" fmla="*/ 919163 w 1235869"/>
              <a:gd name="connsiteY6" fmla="*/ 102393 h 1176337"/>
              <a:gd name="connsiteX7" fmla="*/ 916781 w 1235869"/>
              <a:gd name="connsiteY7" fmla="*/ 85725 h 1176337"/>
              <a:gd name="connsiteX8" fmla="*/ 909638 w 1235869"/>
              <a:gd name="connsiteY8" fmla="*/ 78581 h 1176337"/>
              <a:gd name="connsiteX9" fmla="*/ 895350 w 1235869"/>
              <a:gd name="connsiteY9" fmla="*/ 69056 h 1176337"/>
              <a:gd name="connsiteX10" fmla="*/ 888206 w 1235869"/>
              <a:gd name="connsiteY10" fmla="*/ 64293 h 1176337"/>
              <a:gd name="connsiteX11" fmla="*/ 881063 w 1235869"/>
              <a:gd name="connsiteY11" fmla="*/ 61912 h 1176337"/>
              <a:gd name="connsiteX12" fmla="*/ 866775 w 1235869"/>
              <a:gd name="connsiteY12" fmla="*/ 54768 h 1176337"/>
              <a:gd name="connsiteX13" fmla="*/ 857250 w 1235869"/>
              <a:gd name="connsiteY13" fmla="*/ 57150 h 1176337"/>
              <a:gd name="connsiteX14" fmla="*/ 854869 w 1235869"/>
              <a:gd name="connsiteY14" fmla="*/ 64293 h 1176337"/>
              <a:gd name="connsiteX15" fmla="*/ 850106 w 1235869"/>
              <a:gd name="connsiteY15" fmla="*/ 90487 h 1176337"/>
              <a:gd name="connsiteX16" fmla="*/ 840581 w 1235869"/>
              <a:gd name="connsiteY16" fmla="*/ 88106 h 1176337"/>
              <a:gd name="connsiteX17" fmla="*/ 833438 w 1235869"/>
              <a:gd name="connsiteY17" fmla="*/ 85725 h 1176337"/>
              <a:gd name="connsiteX18" fmla="*/ 823913 w 1235869"/>
              <a:gd name="connsiteY18" fmla="*/ 85725 h 1176337"/>
              <a:gd name="connsiteX19" fmla="*/ 816769 w 1235869"/>
              <a:gd name="connsiteY19" fmla="*/ 111918 h 1176337"/>
              <a:gd name="connsiteX20" fmla="*/ 766763 w 1235869"/>
              <a:gd name="connsiteY20" fmla="*/ 85725 h 1176337"/>
              <a:gd name="connsiteX21" fmla="*/ 647700 w 1235869"/>
              <a:gd name="connsiteY21" fmla="*/ 85725 h 1176337"/>
              <a:gd name="connsiteX22" fmla="*/ 642938 w 1235869"/>
              <a:gd name="connsiteY22" fmla="*/ 116681 h 1176337"/>
              <a:gd name="connsiteX23" fmla="*/ 616744 w 1235869"/>
              <a:gd name="connsiteY23" fmla="*/ 166687 h 1176337"/>
              <a:gd name="connsiteX24" fmla="*/ 602456 w 1235869"/>
              <a:gd name="connsiteY24" fmla="*/ 123825 h 1176337"/>
              <a:gd name="connsiteX25" fmla="*/ 566738 w 1235869"/>
              <a:gd name="connsiteY25" fmla="*/ 126206 h 1176337"/>
              <a:gd name="connsiteX26" fmla="*/ 552450 w 1235869"/>
              <a:gd name="connsiteY26" fmla="*/ 152400 h 1176337"/>
              <a:gd name="connsiteX27" fmla="*/ 516731 w 1235869"/>
              <a:gd name="connsiteY27" fmla="*/ 185737 h 1176337"/>
              <a:gd name="connsiteX28" fmla="*/ 428625 w 1235869"/>
              <a:gd name="connsiteY28" fmla="*/ 142875 h 1176337"/>
              <a:gd name="connsiteX29" fmla="*/ 397669 w 1235869"/>
              <a:gd name="connsiteY29" fmla="*/ 119062 h 1176337"/>
              <a:gd name="connsiteX30" fmla="*/ 297656 w 1235869"/>
              <a:gd name="connsiteY30" fmla="*/ 159543 h 1176337"/>
              <a:gd name="connsiteX31" fmla="*/ 254794 w 1235869"/>
              <a:gd name="connsiteY31" fmla="*/ 145256 h 1176337"/>
              <a:gd name="connsiteX32" fmla="*/ 247650 w 1235869"/>
              <a:gd name="connsiteY32" fmla="*/ 185737 h 1176337"/>
              <a:gd name="connsiteX33" fmla="*/ 150019 w 1235869"/>
              <a:gd name="connsiteY33" fmla="*/ 169068 h 1176337"/>
              <a:gd name="connsiteX34" fmla="*/ 121444 w 1235869"/>
              <a:gd name="connsiteY34" fmla="*/ 111918 h 1176337"/>
              <a:gd name="connsiteX35" fmla="*/ 114300 w 1235869"/>
              <a:gd name="connsiteY35" fmla="*/ 45243 h 1176337"/>
              <a:gd name="connsiteX36" fmla="*/ 90488 w 1235869"/>
              <a:gd name="connsiteY36" fmla="*/ 40481 h 1176337"/>
              <a:gd name="connsiteX37" fmla="*/ 64294 w 1235869"/>
              <a:gd name="connsiteY37" fmla="*/ 0 h 1176337"/>
              <a:gd name="connsiteX38" fmla="*/ 26194 w 1235869"/>
              <a:gd name="connsiteY38" fmla="*/ 2381 h 1176337"/>
              <a:gd name="connsiteX39" fmla="*/ 33338 w 1235869"/>
              <a:gd name="connsiteY39" fmla="*/ 59531 h 1176337"/>
              <a:gd name="connsiteX40" fmla="*/ 4763 w 1235869"/>
              <a:gd name="connsiteY40" fmla="*/ 61912 h 1176337"/>
              <a:gd name="connsiteX41" fmla="*/ 0 w 1235869"/>
              <a:gd name="connsiteY41" fmla="*/ 121443 h 1176337"/>
              <a:gd name="connsiteX42" fmla="*/ 42863 w 1235869"/>
              <a:gd name="connsiteY42" fmla="*/ 169068 h 1176337"/>
              <a:gd name="connsiteX43" fmla="*/ 11906 w 1235869"/>
              <a:gd name="connsiteY43" fmla="*/ 188118 h 1176337"/>
              <a:gd name="connsiteX44" fmla="*/ 78581 w 1235869"/>
              <a:gd name="connsiteY44" fmla="*/ 285750 h 1176337"/>
              <a:gd name="connsiteX45" fmla="*/ 135731 w 1235869"/>
              <a:gd name="connsiteY45" fmla="*/ 283368 h 1176337"/>
              <a:gd name="connsiteX46" fmla="*/ 133350 w 1235869"/>
              <a:gd name="connsiteY46" fmla="*/ 326231 h 1176337"/>
              <a:gd name="connsiteX47" fmla="*/ 178594 w 1235869"/>
              <a:gd name="connsiteY47" fmla="*/ 330993 h 1176337"/>
              <a:gd name="connsiteX48" fmla="*/ 171450 w 1235869"/>
              <a:gd name="connsiteY48" fmla="*/ 361950 h 1176337"/>
              <a:gd name="connsiteX49" fmla="*/ 188119 w 1235869"/>
              <a:gd name="connsiteY49" fmla="*/ 402431 h 1176337"/>
              <a:gd name="connsiteX50" fmla="*/ 166688 w 1235869"/>
              <a:gd name="connsiteY50" fmla="*/ 440531 h 1176337"/>
              <a:gd name="connsiteX51" fmla="*/ 228600 w 1235869"/>
              <a:gd name="connsiteY51" fmla="*/ 538162 h 1176337"/>
              <a:gd name="connsiteX52" fmla="*/ 254794 w 1235869"/>
              <a:gd name="connsiteY52" fmla="*/ 533400 h 1176337"/>
              <a:gd name="connsiteX53" fmla="*/ 278606 w 1235869"/>
              <a:gd name="connsiteY53" fmla="*/ 561975 h 1176337"/>
              <a:gd name="connsiteX54" fmla="*/ 278606 w 1235869"/>
              <a:gd name="connsiteY54" fmla="*/ 604837 h 1176337"/>
              <a:gd name="connsiteX55" fmla="*/ 314325 w 1235869"/>
              <a:gd name="connsiteY55" fmla="*/ 626268 h 1176337"/>
              <a:gd name="connsiteX56" fmla="*/ 321469 w 1235869"/>
              <a:gd name="connsiteY56" fmla="*/ 692943 h 1176337"/>
              <a:gd name="connsiteX57" fmla="*/ 295275 w 1235869"/>
              <a:gd name="connsiteY57" fmla="*/ 714375 h 1176337"/>
              <a:gd name="connsiteX58" fmla="*/ 326231 w 1235869"/>
              <a:gd name="connsiteY58" fmla="*/ 807243 h 1176337"/>
              <a:gd name="connsiteX59" fmla="*/ 359569 w 1235869"/>
              <a:gd name="connsiteY59" fmla="*/ 866775 h 1176337"/>
              <a:gd name="connsiteX60" fmla="*/ 347663 w 1235869"/>
              <a:gd name="connsiteY60" fmla="*/ 902493 h 1176337"/>
              <a:gd name="connsiteX61" fmla="*/ 278606 w 1235869"/>
              <a:gd name="connsiteY61" fmla="*/ 926306 h 1176337"/>
              <a:gd name="connsiteX62" fmla="*/ 242888 w 1235869"/>
              <a:gd name="connsiteY62" fmla="*/ 942975 h 1176337"/>
              <a:gd name="connsiteX63" fmla="*/ 259556 w 1235869"/>
              <a:gd name="connsiteY63" fmla="*/ 971550 h 1176337"/>
              <a:gd name="connsiteX64" fmla="*/ 288131 w 1235869"/>
              <a:gd name="connsiteY64" fmla="*/ 976312 h 1176337"/>
              <a:gd name="connsiteX65" fmla="*/ 326231 w 1235869"/>
              <a:gd name="connsiteY65" fmla="*/ 1009650 h 1176337"/>
              <a:gd name="connsiteX66" fmla="*/ 335756 w 1235869"/>
              <a:gd name="connsiteY66" fmla="*/ 988218 h 1176337"/>
              <a:gd name="connsiteX67" fmla="*/ 323850 w 1235869"/>
              <a:gd name="connsiteY67" fmla="*/ 971550 h 1176337"/>
              <a:gd name="connsiteX68" fmla="*/ 383381 w 1235869"/>
              <a:gd name="connsiteY68" fmla="*/ 964406 h 1176337"/>
              <a:gd name="connsiteX69" fmla="*/ 421481 w 1235869"/>
              <a:gd name="connsiteY69" fmla="*/ 947737 h 1176337"/>
              <a:gd name="connsiteX70" fmla="*/ 481013 w 1235869"/>
              <a:gd name="connsiteY70" fmla="*/ 928687 h 1176337"/>
              <a:gd name="connsiteX71" fmla="*/ 476250 w 1235869"/>
              <a:gd name="connsiteY71" fmla="*/ 952500 h 1176337"/>
              <a:gd name="connsiteX72" fmla="*/ 452438 w 1235869"/>
              <a:gd name="connsiteY72" fmla="*/ 969168 h 1176337"/>
              <a:gd name="connsiteX73" fmla="*/ 502444 w 1235869"/>
              <a:gd name="connsiteY73" fmla="*/ 1000125 h 1176337"/>
              <a:gd name="connsiteX74" fmla="*/ 547688 w 1235869"/>
              <a:gd name="connsiteY74" fmla="*/ 1038225 h 1176337"/>
              <a:gd name="connsiteX75" fmla="*/ 545306 w 1235869"/>
              <a:gd name="connsiteY75" fmla="*/ 1121568 h 1176337"/>
              <a:gd name="connsiteX76" fmla="*/ 581025 w 1235869"/>
              <a:gd name="connsiteY76" fmla="*/ 1138237 h 1176337"/>
              <a:gd name="connsiteX77" fmla="*/ 597694 w 1235869"/>
              <a:gd name="connsiteY77" fmla="*/ 1176337 h 1176337"/>
              <a:gd name="connsiteX78" fmla="*/ 671513 w 1235869"/>
              <a:gd name="connsiteY78" fmla="*/ 1166812 h 1176337"/>
              <a:gd name="connsiteX79" fmla="*/ 742950 w 1235869"/>
              <a:gd name="connsiteY79" fmla="*/ 1109662 h 1176337"/>
              <a:gd name="connsiteX80" fmla="*/ 790575 w 1235869"/>
              <a:gd name="connsiteY80" fmla="*/ 1064418 h 1176337"/>
              <a:gd name="connsiteX81" fmla="*/ 850106 w 1235869"/>
              <a:gd name="connsiteY81" fmla="*/ 1035843 h 1176337"/>
              <a:gd name="connsiteX82" fmla="*/ 840581 w 1235869"/>
              <a:gd name="connsiteY82" fmla="*/ 954881 h 1176337"/>
              <a:gd name="connsiteX83" fmla="*/ 857250 w 1235869"/>
              <a:gd name="connsiteY83" fmla="*/ 928687 h 1176337"/>
              <a:gd name="connsiteX84" fmla="*/ 862013 w 1235869"/>
              <a:gd name="connsiteY84" fmla="*/ 883443 h 1176337"/>
              <a:gd name="connsiteX85" fmla="*/ 866775 w 1235869"/>
              <a:gd name="connsiteY85" fmla="*/ 764381 h 1176337"/>
              <a:gd name="connsiteX86" fmla="*/ 892969 w 1235869"/>
              <a:gd name="connsiteY86" fmla="*/ 797718 h 1176337"/>
              <a:gd name="connsiteX87" fmla="*/ 904875 w 1235869"/>
              <a:gd name="connsiteY87" fmla="*/ 790575 h 1176337"/>
              <a:gd name="connsiteX88" fmla="*/ 914400 w 1235869"/>
              <a:gd name="connsiteY88" fmla="*/ 757237 h 1176337"/>
              <a:gd name="connsiteX89" fmla="*/ 926306 w 1235869"/>
              <a:gd name="connsiteY89" fmla="*/ 747712 h 1176337"/>
              <a:gd name="connsiteX90" fmla="*/ 992981 w 1235869"/>
              <a:gd name="connsiteY90" fmla="*/ 723900 h 1176337"/>
              <a:gd name="connsiteX91" fmla="*/ 1054894 w 1235869"/>
              <a:gd name="connsiteY91" fmla="*/ 695325 h 1176337"/>
              <a:gd name="connsiteX92" fmla="*/ 1095375 w 1235869"/>
              <a:gd name="connsiteY92" fmla="*/ 628650 h 1176337"/>
              <a:gd name="connsiteX93" fmla="*/ 1104900 w 1235869"/>
              <a:gd name="connsiteY93" fmla="*/ 614362 h 1176337"/>
              <a:gd name="connsiteX94" fmla="*/ 1076325 w 1235869"/>
              <a:gd name="connsiteY94" fmla="*/ 595312 h 1176337"/>
              <a:gd name="connsiteX95" fmla="*/ 1088231 w 1235869"/>
              <a:gd name="connsiteY95" fmla="*/ 581025 h 1176337"/>
              <a:gd name="connsiteX96" fmla="*/ 1107281 w 1235869"/>
              <a:gd name="connsiteY96" fmla="*/ 547687 h 1176337"/>
              <a:gd name="connsiteX97" fmla="*/ 1083469 w 1235869"/>
              <a:gd name="connsiteY97" fmla="*/ 516731 h 1176337"/>
              <a:gd name="connsiteX98" fmla="*/ 1131094 w 1235869"/>
              <a:gd name="connsiteY98" fmla="*/ 452437 h 1176337"/>
              <a:gd name="connsiteX99" fmla="*/ 1166813 w 1235869"/>
              <a:gd name="connsiteY99" fmla="*/ 421481 h 1176337"/>
              <a:gd name="connsiteX100" fmla="*/ 1235869 w 1235869"/>
              <a:gd name="connsiteY100" fmla="*/ 350043 h 1176337"/>
              <a:gd name="connsiteX101" fmla="*/ 1145381 w 1235869"/>
              <a:gd name="connsiteY101" fmla="*/ 340518 h 1176337"/>
              <a:gd name="connsiteX102" fmla="*/ 1143000 w 1235869"/>
              <a:gd name="connsiteY102" fmla="*/ 278606 h 1176337"/>
              <a:gd name="connsiteX103" fmla="*/ 1112044 w 1235869"/>
              <a:gd name="connsiteY103" fmla="*/ 250031 h 1176337"/>
              <a:gd name="connsiteX104" fmla="*/ 1081088 w 1235869"/>
              <a:gd name="connsiteY104" fmla="*/ 223837 h 1176337"/>
              <a:gd name="connsiteX105" fmla="*/ 1045369 w 1235869"/>
              <a:gd name="connsiteY105" fmla="*/ 238125 h 1176337"/>
              <a:gd name="connsiteX106" fmla="*/ 1002506 w 1235869"/>
              <a:gd name="connsiteY106" fmla="*/ 209550 h 1176337"/>
              <a:gd name="connsiteX107" fmla="*/ 969169 w 1235869"/>
              <a:gd name="connsiteY107" fmla="*/ 219075 h 1176337"/>
              <a:gd name="connsiteX108" fmla="*/ 952500 w 1235869"/>
              <a:gd name="connsiteY108" fmla="*/ 235743 h 1176337"/>
              <a:gd name="connsiteX109" fmla="*/ 921544 w 1235869"/>
              <a:gd name="connsiteY109" fmla="*/ 242887 h 1176337"/>
              <a:gd name="connsiteX110" fmla="*/ 926306 w 1235869"/>
              <a:gd name="connsiteY110" fmla="*/ 195262 h 1176337"/>
              <a:gd name="connsiteX111" fmla="*/ 969169 w 1235869"/>
              <a:gd name="connsiteY111" fmla="*/ 142875 h 1176337"/>
              <a:gd name="connsiteX0" fmla="*/ 969169 w 1235869"/>
              <a:gd name="connsiteY0" fmla="*/ 142875 h 1176556"/>
              <a:gd name="connsiteX1" fmla="*/ 969169 w 1235869"/>
              <a:gd name="connsiteY1" fmla="*/ 142875 h 1176556"/>
              <a:gd name="connsiteX2" fmla="*/ 950119 w 1235869"/>
              <a:gd name="connsiteY2" fmla="*/ 133350 h 1176556"/>
              <a:gd name="connsiteX3" fmla="*/ 942975 w 1235869"/>
              <a:gd name="connsiteY3" fmla="*/ 130968 h 1176556"/>
              <a:gd name="connsiteX4" fmla="*/ 928688 w 1235869"/>
              <a:gd name="connsiteY4" fmla="*/ 123825 h 1176556"/>
              <a:gd name="connsiteX5" fmla="*/ 921544 w 1235869"/>
              <a:gd name="connsiteY5" fmla="*/ 109537 h 1176556"/>
              <a:gd name="connsiteX6" fmla="*/ 919163 w 1235869"/>
              <a:gd name="connsiteY6" fmla="*/ 102393 h 1176556"/>
              <a:gd name="connsiteX7" fmla="*/ 916781 w 1235869"/>
              <a:gd name="connsiteY7" fmla="*/ 85725 h 1176556"/>
              <a:gd name="connsiteX8" fmla="*/ 909638 w 1235869"/>
              <a:gd name="connsiteY8" fmla="*/ 78581 h 1176556"/>
              <a:gd name="connsiteX9" fmla="*/ 895350 w 1235869"/>
              <a:gd name="connsiteY9" fmla="*/ 69056 h 1176556"/>
              <a:gd name="connsiteX10" fmla="*/ 888206 w 1235869"/>
              <a:gd name="connsiteY10" fmla="*/ 64293 h 1176556"/>
              <a:gd name="connsiteX11" fmla="*/ 881063 w 1235869"/>
              <a:gd name="connsiteY11" fmla="*/ 61912 h 1176556"/>
              <a:gd name="connsiteX12" fmla="*/ 866775 w 1235869"/>
              <a:gd name="connsiteY12" fmla="*/ 54768 h 1176556"/>
              <a:gd name="connsiteX13" fmla="*/ 857250 w 1235869"/>
              <a:gd name="connsiteY13" fmla="*/ 57150 h 1176556"/>
              <a:gd name="connsiteX14" fmla="*/ 854869 w 1235869"/>
              <a:gd name="connsiteY14" fmla="*/ 64293 h 1176556"/>
              <a:gd name="connsiteX15" fmla="*/ 850106 w 1235869"/>
              <a:gd name="connsiteY15" fmla="*/ 90487 h 1176556"/>
              <a:gd name="connsiteX16" fmla="*/ 840581 w 1235869"/>
              <a:gd name="connsiteY16" fmla="*/ 88106 h 1176556"/>
              <a:gd name="connsiteX17" fmla="*/ 833438 w 1235869"/>
              <a:gd name="connsiteY17" fmla="*/ 85725 h 1176556"/>
              <a:gd name="connsiteX18" fmla="*/ 823913 w 1235869"/>
              <a:gd name="connsiteY18" fmla="*/ 85725 h 1176556"/>
              <a:gd name="connsiteX19" fmla="*/ 816769 w 1235869"/>
              <a:gd name="connsiteY19" fmla="*/ 111918 h 1176556"/>
              <a:gd name="connsiteX20" fmla="*/ 766763 w 1235869"/>
              <a:gd name="connsiteY20" fmla="*/ 85725 h 1176556"/>
              <a:gd name="connsiteX21" fmla="*/ 647700 w 1235869"/>
              <a:gd name="connsiteY21" fmla="*/ 85725 h 1176556"/>
              <a:gd name="connsiteX22" fmla="*/ 642938 w 1235869"/>
              <a:gd name="connsiteY22" fmla="*/ 116681 h 1176556"/>
              <a:gd name="connsiteX23" fmla="*/ 616744 w 1235869"/>
              <a:gd name="connsiteY23" fmla="*/ 166687 h 1176556"/>
              <a:gd name="connsiteX24" fmla="*/ 602456 w 1235869"/>
              <a:gd name="connsiteY24" fmla="*/ 123825 h 1176556"/>
              <a:gd name="connsiteX25" fmla="*/ 566738 w 1235869"/>
              <a:gd name="connsiteY25" fmla="*/ 126206 h 1176556"/>
              <a:gd name="connsiteX26" fmla="*/ 552450 w 1235869"/>
              <a:gd name="connsiteY26" fmla="*/ 152400 h 1176556"/>
              <a:gd name="connsiteX27" fmla="*/ 516731 w 1235869"/>
              <a:gd name="connsiteY27" fmla="*/ 185737 h 1176556"/>
              <a:gd name="connsiteX28" fmla="*/ 428625 w 1235869"/>
              <a:gd name="connsiteY28" fmla="*/ 142875 h 1176556"/>
              <a:gd name="connsiteX29" fmla="*/ 397669 w 1235869"/>
              <a:gd name="connsiteY29" fmla="*/ 119062 h 1176556"/>
              <a:gd name="connsiteX30" fmla="*/ 297656 w 1235869"/>
              <a:gd name="connsiteY30" fmla="*/ 159543 h 1176556"/>
              <a:gd name="connsiteX31" fmla="*/ 254794 w 1235869"/>
              <a:gd name="connsiteY31" fmla="*/ 145256 h 1176556"/>
              <a:gd name="connsiteX32" fmla="*/ 247650 w 1235869"/>
              <a:gd name="connsiteY32" fmla="*/ 185737 h 1176556"/>
              <a:gd name="connsiteX33" fmla="*/ 150019 w 1235869"/>
              <a:gd name="connsiteY33" fmla="*/ 169068 h 1176556"/>
              <a:gd name="connsiteX34" fmla="*/ 121444 w 1235869"/>
              <a:gd name="connsiteY34" fmla="*/ 111918 h 1176556"/>
              <a:gd name="connsiteX35" fmla="*/ 114300 w 1235869"/>
              <a:gd name="connsiteY35" fmla="*/ 45243 h 1176556"/>
              <a:gd name="connsiteX36" fmla="*/ 90488 w 1235869"/>
              <a:gd name="connsiteY36" fmla="*/ 40481 h 1176556"/>
              <a:gd name="connsiteX37" fmla="*/ 64294 w 1235869"/>
              <a:gd name="connsiteY37" fmla="*/ 0 h 1176556"/>
              <a:gd name="connsiteX38" fmla="*/ 26194 w 1235869"/>
              <a:gd name="connsiteY38" fmla="*/ 2381 h 1176556"/>
              <a:gd name="connsiteX39" fmla="*/ 33338 w 1235869"/>
              <a:gd name="connsiteY39" fmla="*/ 59531 h 1176556"/>
              <a:gd name="connsiteX40" fmla="*/ 4763 w 1235869"/>
              <a:gd name="connsiteY40" fmla="*/ 61912 h 1176556"/>
              <a:gd name="connsiteX41" fmla="*/ 0 w 1235869"/>
              <a:gd name="connsiteY41" fmla="*/ 121443 h 1176556"/>
              <a:gd name="connsiteX42" fmla="*/ 42863 w 1235869"/>
              <a:gd name="connsiteY42" fmla="*/ 169068 h 1176556"/>
              <a:gd name="connsiteX43" fmla="*/ 11906 w 1235869"/>
              <a:gd name="connsiteY43" fmla="*/ 188118 h 1176556"/>
              <a:gd name="connsiteX44" fmla="*/ 78581 w 1235869"/>
              <a:gd name="connsiteY44" fmla="*/ 285750 h 1176556"/>
              <a:gd name="connsiteX45" fmla="*/ 135731 w 1235869"/>
              <a:gd name="connsiteY45" fmla="*/ 283368 h 1176556"/>
              <a:gd name="connsiteX46" fmla="*/ 133350 w 1235869"/>
              <a:gd name="connsiteY46" fmla="*/ 326231 h 1176556"/>
              <a:gd name="connsiteX47" fmla="*/ 178594 w 1235869"/>
              <a:gd name="connsiteY47" fmla="*/ 330993 h 1176556"/>
              <a:gd name="connsiteX48" fmla="*/ 171450 w 1235869"/>
              <a:gd name="connsiteY48" fmla="*/ 361950 h 1176556"/>
              <a:gd name="connsiteX49" fmla="*/ 188119 w 1235869"/>
              <a:gd name="connsiteY49" fmla="*/ 402431 h 1176556"/>
              <a:gd name="connsiteX50" fmla="*/ 166688 w 1235869"/>
              <a:gd name="connsiteY50" fmla="*/ 440531 h 1176556"/>
              <a:gd name="connsiteX51" fmla="*/ 228600 w 1235869"/>
              <a:gd name="connsiteY51" fmla="*/ 538162 h 1176556"/>
              <a:gd name="connsiteX52" fmla="*/ 254794 w 1235869"/>
              <a:gd name="connsiteY52" fmla="*/ 533400 h 1176556"/>
              <a:gd name="connsiteX53" fmla="*/ 278606 w 1235869"/>
              <a:gd name="connsiteY53" fmla="*/ 561975 h 1176556"/>
              <a:gd name="connsiteX54" fmla="*/ 278606 w 1235869"/>
              <a:gd name="connsiteY54" fmla="*/ 604837 h 1176556"/>
              <a:gd name="connsiteX55" fmla="*/ 314325 w 1235869"/>
              <a:gd name="connsiteY55" fmla="*/ 626268 h 1176556"/>
              <a:gd name="connsiteX56" fmla="*/ 321469 w 1235869"/>
              <a:gd name="connsiteY56" fmla="*/ 692943 h 1176556"/>
              <a:gd name="connsiteX57" fmla="*/ 295275 w 1235869"/>
              <a:gd name="connsiteY57" fmla="*/ 714375 h 1176556"/>
              <a:gd name="connsiteX58" fmla="*/ 326231 w 1235869"/>
              <a:gd name="connsiteY58" fmla="*/ 807243 h 1176556"/>
              <a:gd name="connsiteX59" fmla="*/ 359569 w 1235869"/>
              <a:gd name="connsiteY59" fmla="*/ 866775 h 1176556"/>
              <a:gd name="connsiteX60" fmla="*/ 347663 w 1235869"/>
              <a:gd name="connsiteY60" fmla="*/ 902493 h 1176556"/>
              <a:gd name="connsiteX61" fmla="*/ 278606 w 1235869"/>
              <a:gd name="connsiteY61" fmla="*/ 926306 h 1176556"/>
              <a:gd name="connsiteX62" fmla="*/ 242888 w 1235869"/>
              <a:gd name="connsiteY62" fmla="*/ 942975 h 1176556"/>
              <a:gd name="connsiteX63" fmla="*/ 259556 w 1235869"/>
              <a:gd name="connsiteY63" fmla="*/ 971550 h 1176556"/>
              <a:gd name="connsiteX64" fmla="*/ 288131 w 1235869"/>
              <a:gd name="connsiteY64" fmla="*/ 976312 h 1176556"/>
              <a:gd name="connsiteX65" fmla="*/ 326231 w 1235869"/>
              <a:gd name="connsiteY65" fmla="*/ 1009650 h 1176556"/>
              <a:gd name="connsiteX66" fmla="*/ 335756 w 1235869"/>
              <a:gd name="connsiteY66" fmla="*/ 988218 h 1176556"/>
              <a:gd name="connsiteX67" fmla="*/ 323850 w 1235869"/>
              <a:gd name="connsiteY67" fmla="*/ 971550 h 1176556"/>
              <a:gd name="connsiteX68" fmla="*/ 383381 w 1235869"/>
              <a:gd name="connsiteY68" fmla="*/ 964406 h 1176556"/>
              <a:gd name="connsiteX69" fmla="*/ 421481 w 1235869"/>
              <a:gd name="connsiteY69" fmla="*/ 947737 h 1176556"/>
              <a:gd name="connsiteX70" fmla="*/ 481013 w 1235869"/>
              <a:gd name="connsiteY70" fmla="*/ 928687 h 1176556"/>
              <a:gd name="connsiteX71" fmla="*/ 476250 w 1235869"/>
              <a:gd name="connsiteY71" fmla="*/ 952500 h 1176556"/>
              <a:gd name="connsiteX72" fmla="*/ 452438 w 1235869"/>
              <a:gd name="connsiteY72" fmla="*/ 969168 h 1176556"/>
              <a:gd name="connsiteX73" fmla="*/ 502444 w 1235869"/>
              <a:gd name="connsiteY73" fmla="*/ 1000125 h 1176556"/>
              <a:gd name="connsiteX74" fmla="*/ 547688 w 1235869"/>
              <a:gd name="connsiteY74" fmla="*/ 1038225 h 1176556"/>
              <a:gd name="connsiteX75" fmla="*/ 545306 w 1235869"/>
              <a:gd name="connsiteY75" fmla="*/ 1121568 h 1176556"/>
              <a:gd name="connsiteX76" fmla="*/ 581025 w 1235869"/>
              <a:gd name="connsiteY76" fmla="*/ 1138237 h 1176556"/>
              <a:gd name="connsiteX77" fmla="*/ 597694 w 1235869"/>
              <a:gd name="connsiteY77" fmla="*/ 1176337 h 1176556"/>
              <a:gd name="connsiteX78" fmla="*/ 671513 w 1235869"/>
              <a:gd name="connsiteY78" fmla="*/ 1166812 h 1176556"/>
              <a:gd name="connsiteX79" fmla="*/ 742950 w 1235869"/>
              <a:gd name="connsiteY79" fmla="*/ 1109662 h 1176556"/>
              <a:gd name="connsiteX80" fmla="*/ 790575 w 1235869"/>
              <a:gd name="connsiteY80" fmla="*/ 1064418 h 1176556"/>
              <a:gd name="connsiteX81" fmla="*/ 850106 w 1235869"/>
              <a:gd name="connsiteY81" fmla="*/ 1035843 h 1176556"/>
              <a:gd name="connsiteX82" fmla="*/ 840581 w 1235869"/>
              <a:gd name="connsiteY82" fmla="*/ 954881 h 1176556"/>
              <a:gd name="connsiteX83" fmla="*/ 857250 w 1235869"/>
              <a:gd name="connsiteY83" fmla="*/ 928687 h 1176556"/>
              <a:gd name="connsiteX84" fmla="*/ 862013 w 1235869"/>
              <a:gd name="connsiteY84" fmla="*/ 883443 h 1176556"/>
              <a:gd name="connsiteX85" fmla="*/ 866775 w 1235869"/>
              <a:gd name="connsiteY85" fmla="*/ 764381 h 1176556"/>
              <a:gd name="connsiteX86" fmla="*/ 892969 w 1235869"/>
              <a:gd name="connsiteY86" fmla="*/ 797718 h 1176556"/>
              <a:gd name="connsiteX87" fmla="*/ 904875 w 1235869"/>
              <a:gd name="connsiteY87" fmla="*/ 790575 h 1176556"/>
              <a:gd name="connsiteX88" fmla="*/ 914400 w 1235869"/>
              <a:gd name="connsiteY88" fmla="*/ 757237 h 1176556"/>
              <a:gd name="connsiteX89" fmla="*/ 926306 w 1235869"/>
              <a:gd name="connsiteY89" fmla="*/ 747712 h 1176556"/>
              <a:gd name="connsiteX90" fmla="*/ 992981 w 1235869"/>
              <a:gd name="connsiteY90" fmla="*/ 723900 h 1176556"/>
              <a:gd name="connsiteX91" fmla="*/ 1054894 w 1235869"/>
              <a:gd name="connsiteY91" fmla="*/ 695325 h 1176556"/>
              <a:gd name="connsiteX92" fmla="*/ 1095375 w 1235869"/>
              <a:gd name="connsiteY92" fmla="*/ 628650 h 1176556"/>
              <a:gd name="connsiteX93" fmla="*/ 1104900 w 1235869"/>
              <a:gd name="connsiteY93" fmla="*/ 614362 h 1176556"/>
              <a:gd name="connsiteX94" fmla="*/ 1076325 w 1235869"/>
              <a:gd name="connsiteY94" fmla="*/ 595312 h 1176556"/>
              <a:gd name="connsiteX95" fmla="*/ 1088231 w 1235869"/>
              <a:gd name="connsiteY95" fmla="*/ 581025 h 1176556"/>
              <a:gd name="connsiteX96" fmla="*/ 1107281 w 1235869"/>
              <a:gd name="connsiteY96" fmla="*/ 547687 h 1176556"/>
              <a:gd name="connsiteX97" fmla="*/ 1083469 w 1235869"/>
              <a:gd name="connsiteY97" fmla="*/ 516731 h 1176556"/>
              <a:gd name="connsiteX98" fmla="*/ 1131094 w 1235869"/>
              <a:gd name="connsiteY98" fmla="*/ 452437 h 1176556"/>
              <a:gd name="connsiteX99" fmla="*/ 1166813 w 1235869"/>
              <a:gd name="connsiteY99" fmla="*/ 421481 h 1176556"/>
              <a:gd name="connsiteX100" fmla="*/ 1235869 w 1235869"/>
              <a:gd name="connsiteY100" fmla="*/ 350043 h 1176556"/>
              <a:gd name="connsiteX101" fmla="*/ 1145381 w 1235869"/>
              <a:gd name="connsiteY101" fmla="*/ 340518 h 1176556"/>
              <a:gd name="connsiteX102" fmla="*/ 1143000 w 1235869"/>
              <a:gd name="connsiteY102" fmla="*/ 278606 h 1176556"/>
              <a:gd name="connsiteX103" fmla="*/ 1112044 w 1235869"/>
              <a:gd name="connsiteY103" fmla="*/ 250031 h 1176556"/>
              <a:gd name="connsiteX104" fmla="*/ 1081088 w 1235869"/>
              <a:gd name="connsiteY104" fmla="*/ 223837 h 1176556"/>
              <a:gd name="connsiteX105" fmla="*/ 1045369 w 1235869"/>
              <a:gd name="connsiteY105" fmla="*/ 238125 h 1176556"/>
              <a:gd name="connsiteX106" fmla="*/ 1002506 w 1235869"/>
              <a:gd name="connsiteY106" fmla="*/ 209550 h 1176556"/>
              <a:gd name="connsiteX107" fmla="*/ 969169 w 1235869"/>
              <a:gd name="connsiteY107" fmla="*/ 219075 h 1176556"/>
              <a:gd name="connsiteX108" fmla="*/ 952500 w 1235869"/>
              <a:gd name="connsiteY108" fmla="*/ 235743 h 1176556"/>
              <a:gd name="connsiteX109" fmla="*/ 921544 w 1235869"/>
              <a:gd name="connsiteY109" fmla="*/ 242887 h 1176556"/>
              <a:gd name="connsiteX110" fmla="*/ 926306 w 1235869"/>
              <a:gd name="connsiteY110" fmla="*/ 195262 h 1176556"/>
              <a:gd name="connsiteX111" fmla="*/ 969169 w 1235869"/>
              <a:gd name="connsiteY111" fmla="*/ 142875 h 1176556"/>
              <a:gd name="connsiteX0" fmla="*/ 969169 w 1235869"/>
              <a:gd name="connsiteY0" fmla="*/ 142875 h 1176556"/>
              <a:gd name="connsiteX1" fmla="*/ 969169 w 1235869"/>
              <a:gd name="connsiteY1" fmla="*/ 142875 h 1176556"/>
              <a:gd name="connsiteX2" fmla="*/ 950119 w 1235869"/>
              <a:gd name="connsiteY2" fmla="*/ 133350 h 1176556"/>
              <a:gd name="connsiteX3" fmla="*/ 942975 w 1235869"/>
              <a:gd name="connsiteY3" fmla="*/ 130968 h 1176556"/>
              <a:gd name="connsiteX4" fmla="*/ 928688 w 1235869"/>
              <a:gd name="connsiteY4" fmla="*/ 123825 h 1176556"/>
              <a:gd name="connsiteX5" fmla="*/ 921544 w 1235869"/>
              <a:gd name="connsiteY5" fmla="*/ 109537 h 1176556"/>
              <a:gd name="connsiteX6" fmla="*/ 919163 w 1235869"/>
              <a:gd name="connsiteY6" fmla="*/ 102393 h 1176556"/>
              <a:gd name="connsiteX7" fmla="*/ 916781 w 1235869"/>
              <a:gd name="connsiteY7" fmla="*/ 85725 h 1176556"/>
              <a:gd name="connsiteX8" fmla="*/ 909638 w 1235869"/>
              <a:gd name="connsiteY8" fmla="*/ 78581 h 1176556"/>
              <a:gd name="connsiteX9" fmla="*/ 895350 w 1235869"/>
              <a:gd name="connsiteY9" fmla="*/ 69056 h 1176556"/>
              <a:gd name="connsiteX10" fmla="*/ 888206 w 1235869"/>
              <a:gd name="connsiteY10" fmla="*/ 64293 h 1176556"/>
              <a:gd name="connsiteX11" fmla="*/ 881063 w 1235869"/>
              <a:gd name="connsiteY11" fmla="*/ 61912 h 1176556"/>
              <a:gd name="connsiteX12" fmla="*/ 866775 w 1235869"/>
              <a:gd name="connsiteY12" fmla="*/ 54768 h 1176556"/>
              <a:gd name="connsiteX13" fmla="*/ 857250 w 1235869"/>
              <a:gd name="connsiteY13" fmla="*/ 57150 h 1176556"/>
              <a:gd name="connsiteX14" fmla="*/ 854869 w 1235869"/>
              <a:gd name="connsiteY14" fmla="*/ 64293 h 1176556"/>
              <a:gd name="connsiteX15" fmla="*/ 850106 w 1235869"/>
              <a:gd name="connsiteY15" fmla="*/ 90487 h 1176556"/>
              <a:gd name="connsiteX16" fmla="*/ 840581 w 1235869"/>
              <a:gd name="connsiteY16" fmla="*/ 88106 h 1176556"/>
              <a:gd name="connsiteX17" fmla="*/ 833438 w 1235869"/>
              <a:gd name="connsiteY17" fmla="*/ 85725 h 1176556"/>
              <a:gd name="connsiteX18" fmla="*/ 823913 w 1235869"/>
              <a:gd name="connsiteY18" fmla="*/ 85725 h 1176556"/>
              <a:gd name="connsiteX19" fmla="*/ 816769 w 1235869"/>
              <a:gd name="connsiteY19" fmla="*/ 111918 h 1176556"/>
              <a:gd name="connsiteX20" fmla="*/ 766763 w 1235869"/>
              <a:gd name="connsiteY20" fmla="*/ 85725 h 1176556"/>
              <a:gd name="connsiteX21" fmla="*/ 647700 w 1235869"/>
              <a:gd name="connsiteY21" fmla="*/ 85725 h 1176556"/>
              <a:gd name="connsiteX22" fmla="*/ 642938 w 1235869"/>
              <a:gd name="connsiteY22" fmla="*/ 116681 h 1176556"/>
              <a:gd name="connsiteX23" fmla="*/ 616744 w 1235869"/>
              <a:gd name="connsiteY23" fmla="*/ 166687 h 1176556"/>
              <a:gd name="connsiteX24" fmla="*/ 602456 w 1235869"/>
              <a:gd name="connsiteY24" fmla="*/ 123825 h 1176556"/>
              <a:gd name="connsiteX25" fmla="*/ 566738 w 1235869"/>
              <a:gd name="connsiteY25" fmla="*/ 126206 h 1176556"/>
              <a:gd name="connsiteX26" fmla="*/ 552450 w 1235869"/>
              <a:gd name="connsiteY26" fmla="*/ 152400 h 1176556"/>
              <a:gd name="connsiteX27" fmla="*/ 516731 w 1235869"/>
              <a:gd name="connsiteY27" fmla="*/ 185737 h 1176556"/>
              <a:gd name="connsiteX28" fmla="*/ 428625 w 1235869"/>
              <a:gd name="connsiteY28" fmla="*/ 142875 h 1176556"/>
              <a:gd name="connsiteX29" fmla="*/ 397669 w 1235869"/>
              <a:gd name="connsiteY29" fmla="*/ 119062 h 1176556"/>
              <a:gd name="connsiteX30" fmla="*/ 297656 w 1235869"/>
              <a:gd name="connsiteY30" fmla="*/ 159543 h 1176556"/>
              <a:gd name="connsiteX31" fmla="*/ 254794 w 1235869"/>
              <a:gd name="connsiteY31" fmla="*/ 145256 h 1176556"/>
              <a:gd name="connsiteX32" fmla="*/ 247650 w 1235869"/>
              <a:gd name="connsiteY32" fmla="*/ 185737 h 1176556"/>
              <a:gd name="connsiteX33" fmla="*/ 150019 w 1235869"/>
              <a:gd name="connsiteY33" fmla="*/ 169068 h 1176556"/>
              <a:gd name="connsiteX34" fmla="*/ 121444 w 1235869"/>
              <a:gd name="connsiteY34" fmla="*/ 111918 h 1176556"/>
              <a:gd name="connsiteX35" fmla="*/ 114300 w 1235869"/>
              <a:gd name="connsiteY35" fmla="*/ 45243 h 1176556"/>
              <a:gd name="connsiteX36" fmla="*/ 90488 w 1235869"/>
              <a:gd name="connsiteY36" fmla="*/ 40481 h 1176556"/>
              <a:gd name="connsiteX37" fmla="*/ 64294 w 1235869"/>
              <a:gd name="connsiteY37" fmla="*/ 0 h 1176556"/>
              <a:gd name="connsiteX38" fmla="*/ 26194 w 1235869"/>
              <a:gd name="connsiteY38" fmla="*/ 2381 h 1176556"/>
              <a:gd name="connsiteX39" fmla="*/ 33338 w 1235869"/>
              <a:gd name="connsiteY39" fmla="*/ 59531 h 1176556"/>
              <a:gd name="connsiteX40" fmla="*/ 4763 w 1235869"/>
              <a:gd name="connsiteY40" fmla="*/ 61912 h 1176556"/>
              <a:gd name="connsiteX41" fmla="*/ 0 w 1235869"/>
              <a:gd name="connsiteY41" fmla="*/ 121443 h 1176556"/>
              <a:gd name="connsiteX42" fmla="*/ 42863 w 1235869"/>
              <a:gd name="connsiteY42" fmla="*/ 169068 h 1176556"/>
              <a:gd name="connsiteX43" fmla="*/ 11906 w 1235869"/>
              <a:gd name="connsiteY43" fmla="*/ 188118 h 1176556"/>
              <a:gd name="connsiteX44" fmla="*/ 78581 w 1235869"/>
              <a:gd name="connsiteY44" fmla="*/ 285750 h 1176556"/>
              <a:gd name="connsiteX45" fmla="*/ 135731 w 1235869"/>
              <a:gd name="connsiteY45" fmla="*/ 283368 h 1176556"/>
              <a:gd name="connsiteX46" fmla="*/ 133350 w 1235869"/>
              <a:gd name="connsiteY46" fmla="*/ 326231 h 1176556"/>
              <a:gd name="connsiteX47" fmla="*/ 178594 w 1235869"/>
              <a:gd name="connsiteY47" fmla="*/ 330993 h 1176556"/>
              <a:gd name="connsiteX48" fmla="*/ 171450 w 1235869"/>
              <a:gd name="connsiteY48" fmla="*/ 361950 h 1176556"/>
              <a:gd name="connsiteX49" fmla="*/ 188119 w 1235869"/>
              <a:gd name="connsiteY49" fmla="*/ 402431 h 1176556"/>
              <a:gd name="connsiteX50" fmla="*/ 166688 w 1235869"/>
              <a:gd name="connsiteY50" fmla="*/ 440531 h 1176556"/>
              <a:gd name="connsiteX51" fmla="*/ 228600 w 1235869"/>
              <a:gd name="connsiteY51" fmla="*/ 538162 h 1176556"/>
              <a:gd name="connsiteX52" fmla="*/ 254794 w 1235869"/>
              <a:gd name="connsiteY52" fmla="*/ 533400 h 1176556"/>
              <a:gd name="connsiteX53" fmla="*/ 278606 w 1235869"/>
              <a:gd name="connsiteY53" fmla="*/ 561975 h 1176556"/>
              <a:gd name="connsiteX54" fmla="*/ 278606 w 1235869"/>
              <a:gd name="connsiteY54" fmla="*/ 604837 h 1176556"/>
              <a:gd name="connsiteX55" fmla="*/ 314325 w 1235869"/>
              <a:gd name="connsiteY55" fmla="*/ 626268 h 1176556"/>
              <a:gd name="connsiteX56" fmla="*/ 321469 w 1235869"/>
              <a:gd name="connsiteY56" fmla="*/ 692943 h 1176556"/>
              <a:gd name="connsiteX57" fmla="*/ 295275 w 1235869"/>
              <a:gd name="connsiteY57" fmla="*/ 714375 h 1176556"/>
              <a:gd name="connsiteX58" fmla="*/ 326231 w 1235869"/>
              <a:gd name="connsiteY58" fmla="*/ 807243 h 1176556"/>
              <a:gd name="connsiteX59" fmla="*/ 359569 w 1235869"/>
              <a:gd name="connsiteY59" fmla="*/ 866775 h 1176556"/>
              <a:gd name="connsiteX60" fmla="*/ 347663 w 1235869"/>
              <a:gd name="connsiteY60" fmla="*/ 902493 h 1176556"/>
              <a:gd name="connsiteX61" fmla="*/ 278606 w 1235869"/>
              <a:gd name="connsiteY61" fmla="*/ 926306 h 1176556"/>
              <a:gd name="connsiteX62" fmla="*/ 242888 w 1235869"/>
              <a:gd name="connsiteY62" fmla="*/ 942975 h 1176556"/>
              <a:gd name="connsiteX63" fmla="*/ 259556 w 1235869"/>
              <a:gd name="connsiteY63" fmla="*/ 971550 h 1176556"/>
              <a:gd name="connsiteX64" fmla="*/ 288131 w 1235869"/>
              <a:gd name="connsiteY64" fmla="*/ 976312 h 1176556"/>
              <a:gd name="connsiteX65" fmla="*/ 326231 w 1235869"/>
              <a:gd name="connsiteY65" fmla="*/ 1009650 h 1176556"/>
              <a:gd name="connsiteX66" fmla="*/ 335756 w 1235869"/>
              <a:gd name="connsiteY66" fmla="*/ 988218 h 1176556"/>
              <a:gd name="connsiteX67" fmla="*/ 323850 w 1235869"/>
              <a:gd name="connsiteY67" fmla="*/ 971550 h 1176556"/>
              <a:gd name="connsiteX68" fmla="*/ 383381 w 1235869"/>
              <a:gd name="connsiteY68" fmla="*/ 964406 h 1176556"/>
              <a:gd name="connsiteX69" fmla="*/ 421481 w 1235869"/>
              <a:gd name="connsiteY69" fmla="*/ 947737 h 1176556"/>
              <a:gd name="connsiteX70" fmla="*/ 481013 w 1235869"/>
              <a:gd name="connsiteY70" fmla="*/ 928687 h 1176556"/>
              <a:gd name="connsiteX71" fmla="*/ 476250 w 1235869"/>
              <a:gd name="connsiteY71" fmla="*/ 952500 h 1176556"/>
              <a:gd name="connsiteX72" fmla="*/ 452438 w 1235869"/>
              <a:gd name="connsiteY72" fmla="*/ 969168 h 1176556"/>
              <a:gd name="connsiteX73" fmla="*/ 502444 w 1235869"/>
              <a:gd name="connsiteY73" fmla="*/ 1000125 h 1176556"/>
              <a:gd name="connsiteX74" fmla="*/ 547688 w 1235869"/>
              <a:gd name="connsiteY74" fmla="*/ 1038225 h 1176556"/>
              <a:gd name="connsiteX75" fmla="*/ 545306 w 1235869"/>
              <a:gd name="connsiteY75" fmla="*/ 1121568 h 1176556"/>
              <a:gd name="connsiteX76" fmla="*/ 581025 w 1235869"/>
              <a:gd name="connsiteY76" fmla="*/ 1138237 h 1176556"/>
              <a:gd name="connsiteX77" fmla="*/ 597694 w 1235869"/>
              <a:gd name="connsiteY77" fmla="*/ 1176337 h 1176556"/>
              <a:gd name="connsiteX78" fmla="*/ 671513 w 1235869"/>
              <a:gd name="connsiteY78" fmla="*/ 1166812 h 1176556"/>
              <a:gd name="connsiteX79" fmla="*/ 742950 w 1235869"/>
              <a:gd name="connsiteY79" fmla="*/ 1109662 h 1176556"/>
              <a:gd name="connsiteX80" fmla="*/ 790575 w 1235869"/>
              <a:gd name="connsiteY80" fmla="*/ 1064418 h 1176556"/>
              <a:gd name="connsiteX81" fmla="*/ 850106 w 1235869"/>
              <a:gd name="connsiteY81" fmla="*/ 1035843 h 1176556"/>
              <a:gd name="connsiteX82" fmla="*/ 840581 w 1235869"/>
              <a:gd name="connsiteY82" fmla="*/ 954881 h 1176556"/>
              <a:gd name="connsiteX83" fmla="*/ 857250 w 1235869"/>
              <a:gd name="connsiteY83" fmla="*/ 928687 h 1176556"/>
              <a:gd name="connsiteX84" fmla="*/ 862013 w 1235869"/>
              <a:gd name="connsiteY84" fmla="*/ 883443 h 1176556"/>
              <a:gd name="connsiteX85" fmla="*/ 866775 w 1235869"/>
              <a:gd name="connsiteY85" fmla="*/ 764381 h 1176556"/>
              <a:gd name="connsiteX86" fmla="*/ 892969 w 1235869"/>
              <a:gd name="connsiteY86" fmla="*/ 797718 h 1176556"/>
              <a:gd name="connsiteX87" fmla="*/ 904875 w 1235869"/>
              <a:gd name="connsiteY87" fmla="*/ 790575 h 1176556"/>
              <a:gd name="connsiteX88" fmla="*/ 914400 w 1235869"/>
              <a:gd name="connsiteY88" fmla="*/ 757237 h 1176556"/>
              <a:gd name="connsiteX89" fmla="*/ 926306 w 1235869"/>
              <a:gd name="connsiteY89" fmla="*/ 747712 h 1176556"/>
              <a:gd name="connsiteX90" fmla="*/ 992981 w 1235869"/>
              <a:gd name="connsiteY90" fmla="*/ 723900 h 1176556"/>
              <a:gd name="connsiteX91" fmla="*/ 1054894 w 1235869"/>
              <a:gd name="connsiteY91" fmla="*/ 695325 h 1176556"/>
              <a:gd name="connsiteX92" fmla="*/ 1095375 w 1235869"/>
              <a:gd name="connsiteY92" fmla="*/ 628650 h 1176556"/>
              <a:gd name="connsiteX93" fmla="*/ 1104900 w 1235869"/>
              <a:gd name="connsiteY93" fmla="*/ 614362 h 1176556"/>
              <a:gd name="connsiteX94" fmla="*/ 1076325 w 1235869"/>
              <a:gd name="connsiteY94" fmla="*/ 595312 h 1176556"/>
              <a:gd name="connsiteX95" fmla="*/ 1088231 w 1235869"/>
              <a:gd name="connsiteY95" fmla="*/ 581025 h 1176556"/>
              <a:gd name="connsiteX96" fmla="*/ 1107281 w 1235869"/>
              <a:gd name="connsiteY96" fmla="*/ 547687 h 1176556"/>
              <a:gd name="connsiteX97" fmla="*/ 1083469 w 1235869"/>
              <a:gd name="connsiteY97" fmla="*/ 516731 h 1176556"/>
              <a:gd name="connsiteX98" fmla="*/ 1131094 w 1235869"/>
              <a:gd name="connsiteY98" fmla="*/ 452437 h 1176556"/>
              <a:gd name="connsiteX99" fmla="*/ 1166813 w 1235869"/>
              <a:gd name="connsiteY99" fmla="*/ 421481 h 1176556"/>
              <a:gd name="connsiteX100" fmla="*/ 1235869 w 1235869"/>
              <a:gd name="connsiteY100" fmla="*/ 350043 h 1176556"/>
              <a:gd name="connsiteX101" fmla="*/ 1145381 w 1235869"/>
              <a:gd name="connsiteY101" fmla="*/ 340518 h 1176556"/>
              <a:gd name="connsiteX102" fmla="*/ 1143000 w 1235869"/>
              <a:gd name="connsiteY102" fmla="*/ 278606 h 1176556"/>
              <a:gd name="connsiteX103" fmla="*/ 1112044 w 1235869"/>
              <a:gd name="connsiteY103" fmla="*/ 250031 h 1176556"/>
              <a:gd name="connsiteX104" fmla="*/ 1081088 w 1235869"/>
              <a:gd name="connsiteY104" fmla="*/ 223837 h 1176556"/>
              <a:gd name="connsiteX105" fmla="*/ 1045369 w 1235869"/>
              <a:gd name="connsiteY105" fmla="*/ 238125 h 1176556"/>
              <a:gd name="connsiteX106" fmla="*/ 1002506 w 1235869"/>
              <a:gd name="connsiteY106" fmla="*/ 209550 h 1176556"/>
              <a:gd name="connsiteX107" fmla="*/ 969169 w 1235869"/>
              <a:gd name="connsiteY107" fmla="*/ 219075 h 1176556"/>
              <a:gd name="connsiteX108" fmla="*/ 952500 w 1235869"/>
              <a:gd name="connsiteY108" fmla="*/ 235743 h 1176556"/>
              <a:gd name="connsiteX109" fmla="*/ 921544 w 1235869"/>
              <a:gd name="connsiteY109" fmla="*/ 242887 h 1176556"/>
              <a:gd name="connsiteX110" fmla="*/ 926306 w 1235869"/>
              <a:gd name="connsiteY110" fmla="*/ 195262 h 1176556"/>
              <a:gd name="connsiteX111" fmla="*/ 969169 w 1235869"/>
              <a:gd name="connsiteY111" fmla="*/ 142875 h 1176556"/>
              <a:gd name="connsiteX0" fmla="*/ 969169 w 1235869"/>
              <a:gd name="connsiteY0" fmla="*/ 142875 h 1176556"/>
              <a:gd name="connsiteX1" fmla="*/ 969169 w 1235869"/>
              <a:gd name="connsiteY1" fmla="*/ 142875 h 1176556"/>
              <a:gd name="connsiteX2" fmla="*/ 950119 w 1235869"/>
              <a:gd name="connsiteY2" fmla="*/ 133350 h 1176556"/>
              <a:gd name="connsiteX3" fmla="*/ 942975 w 1235869"/>
              <a:gd name="connsiteY3" fmla="*/ 130968 h 1176556"/>
              <a:gd name="connsiteX4" fmla="*/ 928688 w 1235869"/>
              <a:gd name="connsiteY4" fmla="*/ 123825 h 1176556"/>
              <a:gd name="connsiteX5" fmla="*/ 921544 w 1235869"/>
              <a:gd name="connsiteY5" fmla="*/ 109537 h 1176556"/>
              <a:gd name="connsiteX6" fmla="*/ 919163 w 1235869"/>
              <a:gd name="connsiteY6" fmla="*/ 102393 h 1176556"/>
              <a:gd name="connsiteX7" fmla="*/ 916781 w 1235869"/>
              <a:gd name="connsiteY7" fmla="*/ 85725 h 1176556"/>
              <a:gd name="connsiteX8" fmla="*/ 909638 w 1235869"/>
              <a:gd name="connsiteY8" fmla="*/ 78581 h 1176556"/>
              <a:gd name="connsiteX9" fmla="*/ 895350 w 1235869"/>
              <a:gd name="connsiteY9" fmla="*/ 69056 h 1176556"/>
              <a:gd name="connsiteX10" fmla="*/ 888206 w 1235869"/>
              <a:gd name="connsiteY10" fmla="*/ 64293 h 1176556"/>
              <a:gd name="connsiteX11" fmla="*/ 881063 w 1235869"/>
              <a:gd name="connsiteY11" fmla="*/ 61912 h 1176556"/>
              <a:gd name="connsiteX12" fmla="*/ 866775 w 1235869"/>
              <a:gd name="connsiteY12" fmla="*/ 54768 h 1176556"/>
              <a:gd name="connsiteX13" fmla="*/ 857250 w 1235869"/>
              <a:gd name="connsiteY13" fmla="*/ 57150 h 1176556"/>
              <a:gd name="connsiteX14" fmla="*/ 854869 w 1235869"/>
              <a:gd name="connsiteY14" fmla="*/ 64293 h 1176556"/>
              <a:gd name="connsiteX15" fmla="*/ 850106 w 1235869"/>
              <a:gd name="connsiteY15" fmla="*/ 90487 h 1176556"/>
              <a:gd name="connsiteX16" fmla="*/ 840581 w 1235869"/>
              <a:gd name="connsiteY16" fmla="*/ 88106 h 1176556"/>
              <a:gd name="connsiteX17" fmla="*/ 833438 w 1235869"/>
              <a:gd name="connsiteY17" fmla="*/ 85725 h 1176556"/>
              <a:gd name="connsiteX18" fmla="*/ 823913 w 1235869"/>
              <a:gd name="connsiteY18" fmla="*/ 85725 h 1176556"/>
              <a:gd name="connsiteX19" fmla="*/ 816769 w 1235869"/>
              <a:gd name="connsiteY19" fmla="*/ 111918 h 1176556"/>
              <a:gd name="connsiteX20" fmla="*/ 766763 w 1235869"/>
              <a:gd name="connsiteY20" fmla="*/ 85725 h 1176556"/>
              <a:gd name="connsiteX21" fmla="*/ 647700 w 1235869"/>
              <a:gd name="connsiteY21" fmla="*/ 85725 h 1176556"/>
              <a:gd name="connsiteX22" fmla="*/ 642938 w 1235869"/>
              <a:gd name="connsiteY22" fmla="*/ 116681 h 1176556"/>
              <a:gd name="connsiteX23" fmla="*/ 616744 w 1235869"/>
              <a:gd name="connsiteY23" fmla="*/ 166687 h 1176556"/>
              <a:gd name="connsiteX24" fmla="*/ 602456 w 1235869"/>
              <a:gd name="connsiteY24" fmla="*/ 123825 h 1176556"/>
              <a:gd name="connsiteX25" fmla="*/ 566738 w 1235869"/>
              <a:gd name="connsiteY25" fmla="*/ 126206 h 1176556"/>
              <a:gd name="connsiteX26" fmla="*/ 552450 w 1235869"/>
              <a:gd name="connsiteY26" fmla="*/ 152400 h 1176556"/>
              <a:gd name="connsiteX27" fmla="*/ 516731 w 1235869"/>
              <a:gd name="connsiteY27" fmla="*/ 185737 h 1176556"/>
              <a:gd name="connsiteX28" fmla="*/ 428625 w 1235869"/>
              <a:gd name="connsiteY28" fmla="*/ 142875 h 1176556"/>
              <a:gd name="connsiteX29" fmla="*/ 397669 w 1235869"/>
              <a:gd name="connsiteY29" fmla="*/ 119062 h 1176556"/>
              <a:gd name="connsiteX30" fmla="*/ 297656 w 1235869"/>
              <a:gd name="connsiteY30" fmla="*/ 159543 h 1176556"/>
              <a:gd name="connsiteX31" fmla="*/ 254794 w 1235869"/>
              <a:gd name="connsiteY31" fmla="*/ 145256 h 1176556"/>
              <a:gd name="connsiteX32" fmla="*/ 247650 w 1235869"/>
              <a:gd name="connsiteY32" fmla="*/ 185737 h 1176556"/>
              <a:gd name="connsiteX33" fmla="*/ 150019 w 1235869"/>
              <a:gd name="connsiteY33" fmla="*/ 169068 h 1176556"/>
              <a:gd name="connsiteX34" fmla="*/ 121444 w 1235869"/>
              <a:gd name="connsiteY34" fmla="*/ 111918 h 1176556"/>
              <a:gd name="connsiteX35" fmla="*/ 114300 w 1235869"/>
              <a:gd name="connsiteY35" fmla="*/ 45243 h 1176556"/>
              <a:gd name="connsiteX36" fmla="*/ 90488 w 1235869"/>
              <a:gd name="connsiteY36" fmla="*/ 40481 h 1176556"/>
              <a:gd name="connsiteX37" fmla="*/ 64294 w 1235869"/>
              <a:gd name="connsiteY37" fmla="*/ 0 h 1176556"/>
              <a:gd name="connsiteX38" fmla="*/ 26194 w 1235869"/>
              <a:gd name="connsiteY38" fmla="*/ 2381 h 1176556"/>
              <a:gd name="connsiteX39" fmla="*/ 33338 w 1235869"/>
              <a:gd name="connsiteY39" fmla="*/ 59531 h 1176556"/>
              <a:gd name="connsiteX40" fmla="*/ 4763 w 1235869"/>
              <a:gd name="connsiteY40" fmla="*/ 61912 h 1176556"/>
              <a:gd name="connsiteX41" fmla="*/ 0 w 1235869"/>
              <a:gd name="connsiteY41" fmla="*/ 121443 h 1176556"/>
              <a:gd name="connsiteX42" fmla="*/ 42863 w 1235869"/>
              <a:gd name="connsiteY42" fmla="*/ 169068 h 1176556"/>
              <a:gd name="connsiteX43" fmla="*/ 11906 w 1235869"/>
              <a:gd name="connsiteY43" fmla="*/ 188118 h 1176556"/>
              <a:gd name="connsiteX44" fmla="*/ 78581 w 1235869"/>
              <a:gd name="connsiteY44" fmla="*/ 285750 h 1176556"/>
              <a:gd name="connsiteX45" fmla="*/ 135731 w 1235869"/>
              <a:gd name="connsiteY45" fmla="*/ 283368 h 1176556"/>
              <a:gd name="connsiteX46" fmla="*/ 133350 w 1235869"/>
              <a:gd name="connsiteY46" fmla="*/ 326231 h 1176556"/>
              <a:gd name="connsiteX47" fmla="*/ 178594 w 1235869"/>
              <a:gd name="connsiteY47" fmla="*/ 330993 h 1176556"/>
              <a:gd name="connsiteX48" fmla="*/ 171450 w 1235869"/>
              <a:gd name="connsiteY48" fmla="*/ 361950 h 1176556"/>
              <a:gd name="connsiteX49" fmla="*/ 188119 w 1235869"/>
              <a:gd name="connsiteY49" fmla="*/ 402431 h 1176556"/>
              <a:gd name="connsiteX50" fmla="*/ 166688 w 1235869"/>
              <a:gd name="connsiteY50" fmla="*/ 440531 h 1176556"/>
              <a:gd name="connsiteX51" fmla="*/ 228600 w 1235869"/>
              <a:gd name="connsiteY51" fmla="*/ 538162 h 1176556"/>
              <a:gd name="connsiteX52" fmla="*/ 254794 w 1235869"/>
              <a:gd name="connsiteY52" fmla="*/ 533400 h 1176556"/>
              <a:gd name="connsiteX53" fmla="*/ 278606 w 1235869"/>
              <a:gd name="connsiteY53" fmla="*/ 561975 h 1176556"/>
              <a:gd name="connsiteX54" fmla="*/ 278606 w 1235869"/>
              <a:gd name="connsiteY54" fmla="*/ 604837 h 1176556"/>
              <a:gd name="connsiteX55" fmla="*/ 314325 w 1235869"/>
              <a:gd name="connsiteY55" fmla="*/ 626268 h 1176556"/>
              <a:gd name="connsiteX56" fmla="*/ 321469 w 1235869"/>
              <a:gd name="connsiteY56" fmla="*/ 692943 h 1176556"/>
              <a:gd name="connsiteX57" fmla="*/ 295275 w 1235869"/>
              <a:gd name="connsiteY57" fmla="*/ 714375 h 1176556"/>
              <a:gd name="connsiteX58" fmla="*/ 326231 w 1235869"/>
              <a:gd name="connsiteY58" fmla="*/ 807243 h 1176556"/>
              <a:gd name="connsiteX59" fmla="*/ 359569 w 1235869"/>
              <a:gd name="connsiteY59" fmla="*/ 866775 h 1176556"/>
              <a:gd name="connsiteX60" fmla="*/ 347663 w 1235869"/>
              <a:gd name="connsiteY60" fmla="*/ 902493 h 1176556"/>
              <a:gd name="connsiteX61" fmla="*/ 278606 w 1235869"/>
              <a:gd name="connsiteY61" fmla="*/ 926306 h 1176556"/>
              <a:gd name="connsiteX62" fmla="*/ 242888 w 1235869"/>
              <a:gd name="connsiteY62" fmla="*/ 942975 h 1176556"/>
              <a:gd name="connsiteX63" fmla="*/ 259556 w 1235869"/>
              <a:gd name="connsiteY63" fmla="*/ 971550 h 1176556"/>
              <a:gd name="connsiteX64" fmla="*/ 288131 w 1235869"/>
              <a:gd name="connsiteY64" fmla="*/ 976312 h 1176556"/>
              <a:gd name="connsiteX65" fmla="*/ 326231 w 1235869"/>
              <a:gd name="connsiteY65" fmla="*/ 1009650 h 1176556"/>
              <a:gd name="connsiteX66" fmla="*/ 335756 w 1235869"/>
              <a:gd name="connsiteY66" fmla="*/ 988218 h 1176556"/>
              <a:gd name="connsiteX67" fmla="*/ 323850 w 1235869"/>
              <a:gd name="connsiteY67" fmla="*/ 971550 h 1176556"/>
              <a:gd name="connsiteX68" fmla="*/ 383381 w 1235869"/>
              <a:gd name="connsiteY68" fmla="*/ 964406 h 1176556"/>
              <a:gd name="connsiteX69" fmla="*/ 421481 w 1235869"/>
              <a:gd name="connsiteY69" fmla="*/ 947737 h 1176556"/>
              <a:gd name="connsiteX70" fmla="*/ 481013 w 1235869"/>
              <a:gd name="connsiteY70" fmla="*/ 928687 h 1176556"/>
              <a:gd name="connsiteX71" fmla="*/ 476250 w 1235869"/>
              <a:gd name="connsiteY71" fmla="*/ 952500 h 1176556"/>
              <a:gd name="connsiteX72" fmla="*/ 452438 w 1235869"/>
              <a:gd name="connsiteY72" fmla="*/ 969168 h 1176556"/>
              <a:gd name="connsiteX73" fmla="*/ 502444 w 1235869"/>
              <a:gd name="connsiteY73" fmla="*/ 1000125 h 1176556"/>
              <a:gd name="connsiteX74" fmla="*/ 547688 w 1235869"/>
              <a:gd name="connsiteY74" fmla="*/ 1038225 h 1176556"/>
              <a:gd name="connsiteX75" fmla="*/ 545306 w 1235869"/>
              <a:gd name="connsiteY75" fmla="*/ 1121568 h 1176556"/>
              <a:gd name="connsiteX76" fmla="*/ 581025 w 1235869"/>
              <a:gd name="connsiteY76" fmla="*/ 1138237 h 1176556"/>
              <a:gd name="connsiteX77" fmla="*/ 597694 w 1235869"/>
              <a:gd name="connsiteY77" fmla="*/ 1176337 h 1176556"/>
              <a:gd name="connsiteX78" fmla="*/ 671513 w 1235869"/>
              <a:gd name="connsiteY78" fmla="*/ 1166812 h 1176556"/>
              <a:gd name="connsiteX79" fmla="*/ 742950 w 1235869"/>
              <a:gd name="connsiteY79" fmla="*/ 1109662 h 1176556"/>
              <a:gd name="connsiteX80" fmla="*/ 790575 w 1235869"/>
              <a:gd name="connsiteY80" fmla="*/ 1064418 h 1176556"/>
              <a:gd name="connsiteX81" fmla="*/ 850106 w 1235869"/>
              <a:gd name="connsiteY81" fmla="*/ 1035843 h 1176556"/>
              <a:gd name="connsiteX82" fmla="*/ 840581 w 1235869"/>
              <a:gd name="connsiteY82" fmla="*/ 954881 h 1176556"/>
              <a:gd name="connsiteX83" fmla="*/ 857250 w 1235869"/>
              <a:gd name="connsiteY83" fmla="*/ 928687 h 1176556"/>
              <a:gd name="connsiteX84" fmla="*/ 862013 w 1235869"/>
              <a:gd name="connsiteY84" fmla="*/ 883443 h 1176556"/>
              <a:gd name="connsiteX85" fmla="*/ 866775 w 1235869"/>
              <a:gd name="connsiteY85" fmla="*/ 764381 h 1176556"/>
              <a:gd name="connsiteX86" fmla="*/ 892969 w 1235869"/>
              <a:gd name="connsiteY86" fmla="*/ 797718 h 1176556"/>
              <a:gd name="connsiteX87" fmla="*/ 904875 w 1235869"/>
              <a:gd name="connsiteY87" fmla="*/ 790575 h 1176556"/>
              <a:gd name="connsiteX88" fmla="*/ 914400 w 1235869"/>
              <a:gd name="connsiteY88" fmla="*/ 757237 h 1176556"/>
              <a:gd name="connsiteX89" fmla="*/ 926306 w 1235869"/>
              <a:gd name="connsiteY89" fmla="*/ 747712 h 1176556"/>
              <a:gd name="connsiteX90" fmla="*/ 992981 w 1235869"/>
              <a:gd name="connsiteY90" fmla="*/ 723900 h 1176556"/>
              <a:gd name="connsiteX91" fmla="*/ 1054894 w 1235869"/>
              <a:gd name="connsiteY91" fmla="*/ 695325 h 1176556"/>
              <a:gd name="connsiteX92" fmla="*/ 1095375 w 1235869"/>
              <a:gd name="connsiteY92" fmla="*/ 628650 h 1176556"/>
              <a:gd name="connsiteX93" fmla="*/ 1104900 w 1235869"/>
              <a:gd name="connsiteY93" fmla="*/ 614362 h 1176556"/>
              <a:gd name="connsiteX94" fmla="*/ 1076325 w 1235869"/>
              <a:gd name="connsiteY94" fmla="*/ 595312 h 1176556"/>
              <a:gd name="connsiteX95" fmla="*/ 1088231 w 1235869"/>
              <a:gd name="connsiteY95" fmla="*/ 581025 h 1176556"/>
              <a:gd name="connsiteX96" fmla="*/ 1107281 w 1235869"/>
              <a:gd name="connsiteY96" fmla="*/ 547687 h 1176556"/>
              <a:gd name="connsiteX97" fmla="*/ 1083469 w 1235869"/>
              <a:gd name="connsiteY97" fmla="*/ 516731 h 1176556"/>
              <a:gd name="connsiteX98" fmla="*/ 1131094 w 1235869"/>
              <a:gd name="connsiteY98" fmla="*/ 452437 h 1176556"/>
              <a:gd name="connsiteX99" fmla="*/ 1166813 w 1235869"/>
              <a:gd name="connsiteY99" fmla="*/ 421481 h 1176556"/>
              <a:gd name="connsiteX100" fmla="*/ 1235869 w 1235869"/>
              <a:gd name="connsiteY100" fmla="*/ 350043 h 1176556"/>
              <a:gd name="connsiteX101" fmla="*/ 1145381 w 1235869"/>
              <a:gd name="connsiteY101" fmla="*/ 340518 h 1176556"/>
              <a:gd name="connsiteX102" fmla="*/ 1143000 w 1235869"/>
              <a:gd name="connsiteY102" fmla="*/ 278606 h 1176556"/>
              <a:gd name="connsiteX103" fmla="*/ 1112044 w 1235869"/>
              <a:gd name="connsiteY103" fmla="*/ 250031 h 1176556"/>
              <a:gd name="connsiteX104" fmla="*/ 1081088 w 1235869"/>
              <a:gd name="connsiteY104" fmla="*/ 223837 h 1176556"/>
              <a:gd name="connsiteX105" fmla="*/ 1045369 w 1235869"/>
              <a:gd name="connsiteY105" fmla="*/ 238125 h 1176556"/>
              <a:gd name="connsiteX106" fmla="*/ 1002506 w 1235869"/>
              <a:gd name="connsiteY106" fmla="*/ 209550 h 1176556"/>
              <a:gd name="connsiteX107" fmla="*/ 969169 w 1235869"/>
              <a:gd name="connsiteY107" fmla="*/ 219075 h 1176556"/>
              <a:gd name="connsiteX108" fmla="*/ 952500 w 1235869"/>
              <a:gd name="connsiteY108" fmla="*/ 235743 h 1176556"/>
              <a:gd name="connsiteX109" fmla="*/ 921544 w 1235869"/>
              <a:gd name="connsiteY109" fmla="*/ 242887 h 1176556"/>
              <a:gd name="connsiteX110" fmla="*/ 926306 w 1235869"/>
              <a:gd name="connsiteY110" fmla="*/ 195262 h 1176556"/>
              <a:gd name="connsiteX111" fmla="*/ 969169 w 1235869"/>
              <a:gd name="connsiteY111" fmla="*/ 142875 h 1176556"/>
              <a:gd name="connsiteX0" fmla="*/ 969169 w 1235869"/>
              <a:gd name="connsiteY0" fmla="*/ 142875 h 1176556"/>
              <a:gd name="connsiteX1" fmla="*/ 969169 w 1235869"/>
              <a:gd name="connsiteY1" fmla="*/ 142875 h 1176556"/>
              <a:gd name="connsiteX2" fmla="*/ 950119 w 1235869"/>
              <a:gd name="connsiteY2" fmla="*/ 133350 h 1176556"/>
              <a:gd name="connsiteX3" fmla="*/ 942975 w 1235869"/>
              <a:gd name="connsiteY3" fmla="*/ 130968 h 1176556"/>
              <a:gd name="connsiteX4" fmla="*/ 928688 w 1235869"/>
              <a:gd name="connsiteY4" fmla="*/ 123825 h 1176556"/>
              <a:gd name="connsiteX5" fmla="*/ 921544 w 1235869"/>
              <a:gd name="connsiteY5" fmla="*/ 109537 h 1176556"/>
              <a:gd name="connsiteX6" fmla="*/ 919163 w 1235869"/>
              <a:gd name="connsiteY6" fmla="*/ 102393 h 1176556"/>
              <a:gd name="connsiteX7" fmla="*/ 916781 w 1235869"/>
              <a:gd name="connsiteY7" fmla="*/ 85725 h 1176556"/>
              <a:gd name="connsiteX8" fmla="*/ 909638 w 1235869"/>
              <a:gd name="connsiteY8" fmla="*/ 78581 h 1176556"/>
              <a:gd name="connsiteX9" fmla="*/ 895350 w 1235869"/>
              <a:gd name="connsiteY9" fmla="*/ 69056 h 1176556"/>
              <a:gd name="connsiteX10" fmla="*/ 888206 w 1235869"/>
              <a:gd name="connsiteY10" fmla="*/ 64293 h 1176556"/>
              <a:gd name="connsiteX11" fmla="*/ 881063 w 1235869"/>
              <a:gd name="connsiteY11" fmla="*/ 61912 h 1176556"/>
              <a:gd name="connsiteX12" fmla="*/ 866775 w 1235869"/>
              <a:gd name="connsiteY12" fmla="*/ 54768 h 1176556"/>
              <a:gd name="connsiteX13" fmla="*/ 857250 w 1235869"/>
              <a:gd name="connsiteY13" fmla="*/ 57150 h 1176556"/>
              <a:gd name="connsiteX14" fmla="*/ 854869 w 1235869"/>
              <a:gd name="connsiteY14" fmla="*/ 64293 h 1176556"/>
              <a:gd name="connsiteX15" fmla="*/ 850106 w 1235869"/>
              <a:gd name="connsiteY15" fmla="*/ 90487 h 1176556"/>
              <a:gd name="connsiteX16" fmla="*/ 840581 w 1235869"/>
              <a:gd name="connsiteY16" fmla="*/ 88106 h 1176556"/>
              <a:gd name="connsiteX17" fmla="*/ 833438 w 1235869"/>
              <a:gd name="connsiteY17" fmla="*/ 85725 h 1176556"/>
              <a:gd name="connsiteX18" fmla="*/ 823913 w 1235869"/>
              <a:gd name="connsiteY18" fmla="*/ 85725 h 1176556"/>
              <a:gd name="connsiteX19" fmla="*/ 816769 w 1235869"/>
              <a:gd name="connsiteY19" fmla="*/ 111918 h 1176556"/>
              <a:gd name="connsiteX20" fmla="*/ 766763 w 1235869"/>
              <a:gd name="connsiteY20" fmla="*/ 85725 h 1176556"/>
              <a:gd name="connsiteX21" fmla="*/ 647700 w 1235869"/>
              <a:gd name="connsiteY21" fmla="*/ 85725 h 1176556"/>
              <a:gd name="connsiteX22" fmla="*/ 642938 w 1235869"/>
              <a:gd name="connsiteY22" fmla="*/ 116681 h 1176556"/>
              <a:gd name="connsiteX23" fmla="*/ 616744 w 1235869"/>
              <a:gd name="connsiteY23" fmla="*/ 166687 h 1176556"/>
              <a:gd name="connsiteX24" fmla="*/ 602456 w 1235869"/>
              <a:gd name="connsiteY24" fmla="*/ 123825 h 1176556"/>
              <a:gd name="connsiteX25" fmla="*/ 566738 w 1235869"/>
              <a:gd name="connsiteY25" fmla="*/ 126206 h 1176556"/>
              <a:gd name="connsiteX26" fmla="*/ 552450 w 1235869"/>
              <a:gd name="connsiteY26" fmla="*/ 152400 h 1176556"/>
              <a:gd name="connsiteX27" fmla="*/ 516731 w 1235869"/>
              <a:gd name="connsiteY27" fmla="*/ 185737 h 1176556"/>
              <a:gd name="connsiteX28" fmla="*/ 428625 w 1235869"/>
              <a:gd name="connsiteY28" fmla="*/ 142875 h 1176556"/>
              <a:gd name="connsiteX29" fmla="*/ 397669 w 1235869"/>
              <a:gd name="connsiteY29" fmla="*/ 119062 h 1176556"/>
              <a:gd name="connsiteX30" fmla="*/ 297656 w 1235869"/>
              <a:gd name="connsiteY30" fmla="*/ 159543 h 1176556"/>
              <a:gd name="connsiteX31" fmla="*/ 254794 w 1235869"/>
              <a:gd name="connsiteY31" fmla="*/ 145256 h 1176556"/>
              <a:gd name="connsiteX32" fmla="*/ 247650 w 1235869"/>
              <a:gd name="connsiteY32" fmla="*/ 185737 h 1176556"/>
              <a:gd name="connsiteX33" fmla="*/ 150019 w 1235869"/>
              <a:gd name="connsiteY33" fmla="*/ 169068 h 1176556"/>
              <a:gd name="connsiteX34" fmla="*/ 121444 w 1235869"/>
              <a:gd name="connsiteY34" fmla="*/ 111918 h 1176556"/>
              <a:gd name="connsiteX35" fmla="*/ 114300 w 1235869"/>
              <a:gd name="connsiteY35" fmla="*/ 45243 h 1176556"/>
              <a:gd name="connsiteX36" fmla="*/ 90488 w 1235869"/>
              <a:gd name="connsiteY36" fmla="*/ 40481 h 1176556"/>
              <a:gd name="connsiteX37" fmla="*/ 64294 w 1235869"/>
              <a:gd name="connsiteY37" fmla="*/ 0 h 1176556"/>
              <a:gd name="connsiteX38" fmla="*/ 26194 w 1235869"/>
              <a:gd name="connsiteY38" fmla="*/ 2381 h 1176556"/>
              <a:gd name="connsiteX39" fmla="*/ 33338 w 1235869"/>
              <a:gd name="connsiteY39" fmla="*/ 59531 h 1176556"/>
              <a:gd name="connsiteX40" fmla="*/ 4763 w 1235869"/>
              <a:gd name="connsiteY40" fmla="*/ 61912 h 1176556"/>
              <a:gd name="connsiteX41" fmla="*/ 0 w 1235869"/>
              <a:gd name="connsiteY41" fmla="*/ 121443 h 1176556"/>
              <a:gd name="connsiteX42" fmla="*/ 42863 w 1235869"/>
              <a:gd name="connsiteY42" fmla="*/ 169068 h 1176556"/>
              <a:gd name="connsiteX43" fmla="*/ 11906 w 1235869"/>
              <a:gd name="connsiteY43" fmla="*/ 188118 h 1176556"/>
              <a:gd name="connsiteX44" fmla="*/ 78581 w 1235869"/>
              <a:gd name="connsiteY44" fmla="*/ 285750 h 1176556"/>
              <a:gd name="connsiteX45" fmla="*/ 135731 w 1235869"/>
              <a:gd name="connsiteY45" fmla="*/ 283368 h 1176556"/>
              <a:gd name="connsiteX46" fmla="*/ 133350 w 1235869"/>
              <a:gd name="connsiteY46" fmla="*/ 326231 h 1176556"/>
              <a:gd name="connsiteX47" fmla="*/ 178594 w 1235869"/>
              <a:gd name="connsiteY47" fmla="*/ 330993 h 1176556"/>
              <a:gd name="connsiteX48" fmla="*/ 171450 w 1235869"/>
              <a:gd name="connsiteY48" fmla="*/ 361950 h 1176556"/>
              <a:gd name="connsiteX49" fmla="*/ 188119 w 1235869"/>
              <a:gd name="connsiteY49" fmla="*/ 402431 h 1176556"/>
              <a:gd name="connsiteX50" fmla="*/ 166688 w 1235869"/>
              <a:gd name="connsiteY50" fmla="*/ 440531 h 1176556"/>
              <a:gd name="connsiteX51" fmla="*/ 228600 w 1235869"/>
              <a:gd name="connsiteY51" fmla="*/ 538162 h 1176556"/>
              <a:gd name="connsiteX52" fmla="*/ 254794 w 1235869"/>
              <a:gd name="connsiteY52" fmla="*/ 533400 h 1176556"/>
              <a:gd name="connsiteX53" fmla="*/ 278606 w 1235869"/>
              <a:gd name="connsiteY53" fmla="*/ 561975 h 1176556"/>
              <a:gd name="connsiteX54" fmla="*/ 278606 w 1235869"/>
              <a:gd name="connsiteY54" fmla="*/ 604837 h 1176556"/>
              <a:gd name="connsiteX55" fmla="*/ 314325 w 1235869"/>
              <a:gd name="connsiteY55" fmla="*/ 626268 h 1176556"/>
              <a:gd name="connsiteX56" fmla="*/ 321469 w 1235869"/>
              <a:gd name="connsiteY56" fmla="*/ 692943 h 1176556"/>
              <a:gd name="connsiteX57" fmla="*/ 295275 w 1235869"/>
              <a:gd name="connsiteY57" fmla="*/ 714375 h 1176556"/>
              <a:gd name="connsiteX58" fmla="*/ 326231 w 1235869"/>
              <a:gd name="connsiteY58" fmla="*/ 807243 h 1176556"/>
              <a:gd name="connsiteX59" fmla="*/ 359569 w 1235869"/>
              <a:gd name="connsiteY59" fmla="*/ 866775 h 1176556"/>
              <a:gd name="connsiteX60" fmla="*/ 347663 w 1235869"/>
              <a:gd name="connsiteY60" fmla="*/ 902493 h 1176556"/>
              <a:gd name="connsiteX61" fmla="*/ 278606 w 1235869"/>
              <a:gd name="connsiteY61" fmla="*/ 926306 h 1176556"/>
              <a:gd name="connsiteX62" fmla="*/ 242888 w 1235869"/>
              <a:gd name="connsiteY62" fmla="*/ 942975 h 1176556"/>
              <a:gd name="connsiteX63" fmla="*/ 259556 w 1235869"/>
              <a:gd name="connsiteY63" fmla="*/ 971550 h 1176556"/>
              <a:gd name="connsiteX64" fmla="*/ 288131 w 1235869"/>
              <a:gd name="connsiteY64" fmla="*/ 976312 h 1176556"/>
              <a:gd name="connsiteX65" fmla="*/ 326231 w 1235869"/>
              <a:gd name="connsiteY65" fmla="*/ 1009650 h 1176556"/>
              <a:gd name="connsiteX66" fmla="*/ 335756 w 1235869"/>
              <a:gd name="connsiteY66" fmla="*/ 988218 h 1176556"/>
              <a:gd name="connsiteX67" fmla="*/ 323850 w 1235869"/>
              <a:gd name="connsiteY67" fmla="*/ 971550 h 1176556"/>
              <a:gd name="connsiteX68" fmla="*/ 383381 w 1235869"/>
              <a:gd name="connsiteY68" fmla="*/ 964406 h 1176556"/>
              <a:gd name="connsiteX69" fmla="*/ 421481 w 1235869"/>
              <a:gd name="connsiteY69" fmla="*/ 947737 h 1176556"/>
              <a:gd name="connsiteX70" fmla="*/ 481013 w 1235869"/>
              <a:gd name="connsiteY70" fmla="*/ 928687 h 1176556"/>
              <a:gd name="connsiteX71" fmla="*/ 476250 w 1235869"/>
              <a:gd name="connsiteY71" fmla="*/ 952500 h 1176556"/>
              <a:gd name="connsiteX72" fmla="*/ 452438 w 1235869"/>
              <a:gd name="connsiteY72" fmla="*/ 969168 h 1176556"/>
              <a:gd name="connsiteX73" fmla="*/ 502444 w 1235869"/>
              <a:gd name="connsiteY73" fmla="*/ 1000125 h 1176556"/>
              <a:gd name="connsiteX74" fmla="*/ 547688 w 1235869"/>
              <a:gd name="connsiteY74" fmla="*/ 1038225 h 1176556"/>
              <a:gd name="connsiteX75" fmla="*/ 545306 w 1235869"/>
              <a:gd name="connsiteY75" fmla="*/ 1121568 h 1176556"/>
              <a:gd name="connsiteX76" fmla="*/ 581025 w 1235869"/>
              <a:gd name="connsiteY76" fmla="*/ 1138237 h 1176556"/>
              <a:gd name="connsiteX77" fmla="*/ 597694 w 1235869"/>
              <a:gd name="connsiteY77" fmla="*/ 1176337 h 1176556"/>
              <a:gd name="connsiteX78" fmla="*/ 671513 w 1235869"/>
              <a:gd name="connsiteY78" fmla="*/ 1166812 h 1176556"/>
              <a:gd name="connsiteX79" fmla="*/ 742950 w 1235869"/>
              <a:gd name="connsiteY79" fmla="*/ 1109662 h 1176556"/>
              <a:gd name="connsiteX80" fmla="*/ 790575 w 1235869"/>
              <a:gd name="connsiteY80" fmla="*/ 1064418 h 1176556"/>
              <a:gd name="connsiteX81" fmla="*/ 850106 w 1235869"/>
              <a:gd name="connsiteY81" fmla="*/ 1035843 h 1176556"/>
              <a:gd name="connsiteX82" fmla="*/ 840581 w 1235869"/>
              <a:gd name="connsiteY82" fmla="*/ 954881 h 1176556"/>
              <a:gd name="connsiteX83" fmla="*/ 857250 w 1235869"/>
              <a:gd name="connsiteY83" fmla="*/ 928687 h 1176556"/>
              <a:gd name="connsiteX84" fmla="*/ 862013 w 1235869"/>
              <a:gd name="connsiteY84" fmla="*/ 883443 h 1176556"/>
              <a:gd name="connsiteX85" fmla="*/ 866775 w 1235869"/>
              <a:gd name="connsiteY85" fmla="*/ 764381 h 1176556"/>
              <a:gd name="connsiteX86" fmla="*/ 892969 w 1235869"/>
              <a:gd name="connsiteY86" fmla="*/ 797718 h 1176556"/>
              <a:gd name="connsiteX87" fmla="*/ 904875 w 1235869"/>
              <a:gd name="connsiteY87" fmla="*/ 790575 h 1176556"/>
              <a:gd name="connsiteX88" fmla="*/ 914400 w 1235869"/>
              <a:gd name="connsiteY88" fmla="*/ 757237 h 1176556"/>
              <a:gd name="connsiteX89" fmla="*/ 926306 w 1235869"/>
              <a:gd name="connsiteY89" fmla="*/ 747712 h 1176556"/>
              <a:gd name="connsiteX90" fmla="*/ 992981 w 1235869"/>
              <a:gd name="connsiteY90" fmla="*/ 723900 h 1176556"/>
              <a:gd name="connsiteX91" fmla="*/ 1054894 w 1235869"/>
              <a:gd name="connsiteY91" fmla="*/ 695325 h 1176556"/>
              <a:gd name="connsiteX92" fmla="*/ 1095375 w 1235869"/>
              <a:gd name="connsiteY92" fmla="*/ 628650 h 1176556"/>
              <a:gd name="connsiteX93" fmla="*/ 1104900 w 1235869"/>
              <a:gd name="connsiteY93" fmla="*/ 614362 h 1176556"/>
              <a:gd name="connsiteX94" fmla="*/ 1076325 w 1235869"/>
              <a:gd name="connsiteY94" fmla="*/ 595312 h 1176556"/>
              <a:gd name="connsiteX95" fmla="*/ 1088231 w 1235869"/>
              <a:gd name="connsiteY95" fmla="*/ 581025 h 1176556"/>
              <a:gd name="connsiteX96" fmla="*/ 1107281 w 1235869"/>
              <a:gd name="connsiteY96" fmla="*/ 547687 h 1176556"/>
              <a:gd name="connsiteX97" fmla="*/ 1083469 w 1235869"/>
              <a:gd name="connsiteY97" fmla="*/ 516731 h 1176556"/>
              <a:gd name="connsiteX98" fmla="*/ 1131094 w 1235869"/>
              <a:gd name="connsiteY98" fmla="*/ 452437 h 1176556"/>
              <a:gd name="connsiteX99" fmla="*/ 1166813 w 1235869"/>
              <a:gd name="connsiteY99" fmla="*/ 421481 h 1176556"/>
              <a:gd name="connsiteX100" fmla="*/ 1235869 w 1235869"/>
              <a:gd name="connsiteY100" fmla="*/ 350043 h 1176556"/>
              <a:gd name="connsiteX101" fmla="*/ 1145381 w 1235869"/>
              <a:gd name="connsiteY101" fmla="*/ 340518 h 1176556"/>
              <a:gd name="connsiteX102" fmla="*/ 1143000 w 1235869"/>
              <a:gd name="connsiteY102" fmla="*/ 278606 h 1176556"/>
              <a:gd name="connsiteX103" fmla="*/ 1112044 w 1235869"/>
              <a:gd name="connsiteY103" fmla="*/ 250031 h 1176556"/>
              <a:gd name="connsiteX104" fmla="*/ 1081088 w 1235869"/>
              <a:gd name="connsiteY104" fmla="*/ 223837 h 1176556"/>
              <a:gd name="connsiteX105" fmla="*/ 1045369 w 1235869"/>
              <a:gd name="connsiteY105" fmla="*/ 238125 h 1176556"/>
              <a:gd name="connsiteX106" fmla="*/ 1002506 w 1235869"/>
              <a:gd name="connsiteY106" fmla="*/ 209550 h 1176556"/>
              <a:gd name="connsiteX107" fmla="*/ 969169 w 1235869"/>
              <a:gd name="connsiteY107" fmla="*/ 219075 h 1176556"/>
              <a:gd name="connsiteX108" fmla="*/ 952500 w 1235869"/>
              <a:gd name="connsiteY108" fmla="*/ 235743 h 1176556"/>
              <a:gd name="connsiteX109" fmla="*/ 921544 w 1235869"/>
              <a:gd name="connsiteY109" fmla="*/ 242887 h 1176556"/>
              <a:gd name="connsiteX110" fmla="*/ 926306 w 1235869"/>
              <a:gd name="connsiteY110" fmla="*/ 195262 h 1176556"/>
              <a:gd name="connsiteX111" fmla="*/ 969169 w 1235869"/>
              <a:gd name="connsiteY111" fmla="*/ 142875 h 1176556"/>
              <a:gd name="connsiteX0" fmla="*/ 969169 w 1235869"/>
              <a:gd name="connsiteY0" fmla="*/ 142875 h 1176556"/>
              <a:gd name="connsiteX1" fmla="*/ 969169 w 1235869"/>
              <a:gd name="connsiteY1" fmla="*/ 142875 h 1176556"/>
              <a:gd name="connsiteX2" fmla="*/ 950119 w 1235869"/>
              <a:gd name="connsiteY2" fmla="*/ 133350 h 1176556"/>
              <a:gd name="connsiteX3" fmla="*/ 942975 w 1235869"/>
              <a:gd name="connsiteY3" fmla="*/ 130968 h 1176556"/>
              <a:gd name="connsiteX4" fmla="*/ 928688 w 1235869"/>
              <a:gd name="connsiteY4" fmla="*/ 123825 h 1176556"/>
              <a:gd name="connsiteX5" fmla="*/ 921544 w 1235869"/>
              <a:gd name="connsiteY5" fmla="*/ 109537 h 1176556"/>
              <a:gd name="connsiteX6" fmla="*/ 919163 w 1235869"/>
              <a:gd name="connsiteY6" fmla="*/ 102393 h 1176556"/>
              <a:gd name="connsiteX7" fmla="*/ 916781 w 1235869"/>
              <a:gd name="connsiteY7" fmla="*/ 85725 h 1176556"/>
              <a:gd name="connsiteX8" fmla="*/ 909638 w 1235869"/>
              <a:gd name="connsiteY8" fmla="*/ 78581 h 1176556"/>
              <a:gd name="connsiteX9" fmla="*/ 895350 w 1235869"/>
              <a:gd name="connsiteY9" fmla="*/ 69056 h 1176556"/>
              <a:gd name="connsiteX10" fmla="*/ 888206 w 1235869"/>
              <a:gd name="connsiteY10" fmla="*/ 64293 h 1176556"/>
              <a:gd name="connsiteX11" fmla="*/ 881063 w 1235869"/>
              <a:gd name="connsiteY11" fmla="*/ 61912 h 1176556"/>
              <a:gd name="connsiteX12" fmla="*/ 866775 w 1235869"/>
              <a:gd name="connsiteY12" fmla="*/ 54768 h 1176556"/>
              <a:gd name="connsiteX13" fmla="*/ 857250 w 1235869"/>
              <a:gd name="connsiteY13" fmla="*/ 57150 h 1176556"/>
              <a:gd name="connsiteX14" fmla="*/ 854869 w 1235869"/>
              <a:gd name="connsiteY14" fmla="*/ 64293 h 1176556"/>
              <a:gd name="connsiteX15" fmla="*/ 850106 w 1235869"/>
              <a:gd name="connsiteY15" fmla="*/ 90487 h 1176556"/>
              <a:gd name="connsiteX16" fmla="*/ 840581 w 1235869"/>
              <a:gd name="connsiteY16" fmla="*/ 88106 h 1176556"/>
              <a:gd name="connsiteX17" fmla="*/ 833438 w 1235869"/>
              <a:gd name="connsiteY17" fmla="*/ 85725 h 1176556"/>
              <a:gd name="connsiteX18" fmla="*/ 823913 w 1235869"/>
              <a:gd name="connsiteY18" fmla="*/ 85725 h 1176556"/>
              <a:gd name="connsiteX19" fmla="*/ 816769 w 1235869"/>
              <a:gd name="connsiteY19" fmla="*/ 111918 h 1176556"/>
              <a:gd name="connsiteX20" fmla="*/ 766763 w 1235869"/>
              <a:gd name="connsiteY20" fmla="*/ 85725 h 1176556"/>
              <a:gd name="connsiteX21" fmla="*/ 647700 w 1235869"/>
              <a:gd name="connsiteY21" fmla="*/ 85725 h 1176556"/>
              <a:gd name="connsiteX22" fmla="*/ 642938 w 1235869"/>
              <a:gd name="connsiteY22" fmla="*/ 116681 h 1176556"/>
              <a:gd name="connsiteX23" fmla="*/ 616744 w 1235869"/>
              <a:gd name="connsiteY23" fmla="*/ 166687 h 1176556"/>
              <a:gd name="connsiteX24" fmla="*/ 602456 w 1235869"/>
              <a:gd name="connsiteY24" fmla="*/ 123825 h 1176556"/>
              <a:gd name="connsiteX25" fmla="*/ 566738 w 1235869"/>
              <a:gd name="connsiteY25" fmla="*/ 126206 h 1176556"/>
              <a:gd name="connsiteX26" fmla="*/ 552450 w 1235869"/>
              <a:gd name="connsiteY26" fmla="*/ 152400 h 1176556"/>
              <a:gd name="connsiteX27" fmla="*/ 516731 w 1235869"/>
              <a:gd name="connsiteY27" fmla="*/ 185737 h 1176556"/>
              <a:gd name="connsiteX28" fmla="*/ 428625 w 1235869"/>
              <a:gd name="connsiteY28" fmla="*/ 142875 h 1176556"/>
              <a:gd name="connsiteX29" fmla="*/ 397669 w 1235869"/>
              <a:gd name="connsiteY29" fmla="*/ 119062 h 1176556"/>
              <a:gd name="connsiteX30" fmla="*/ 297656 w 1235869"/>
              <a:gd name="connsiteY30" fmla="*/ 159543 h 1176556"/>
              <a:gd name="connsiteX31" fmla="*/ 254794 w 1235869"/>
              <a:gd name="connsiteY31" fmla="*/ 145256 h 1176556"/>
              <a:gd name="connsiteX32" fmla="*/ 247650 w 1235869"/>
              <a:gd name="connsiteY32" fmla="*/ 185737 h 1176556"/>
              <a:gd name="connsiteX33" fmla="*/ 150019 w 1235869"/>
              <a:gd name="connsiteY33" fmla="*/ 169068 h 1176556"/>
              <a:gd name="connsiteX34" fmla="*/ 121444 w 1235869"/>
              <a:gd name="connsiteY34" fmla="*/ 111918 h 1176556"/>
              <a:gd name="connsiteX35" fmla="*/ 114300 w 1235869"/>
              <a:gd name="connsiteY35" fmla="*/ 45243 h 1176556"/>
              <a:gd name="connsiteX36" fmla="*/ 90488 w 1235869"/>
              <a:gd name="connsiteY36" fmla="*/ 40481 h 1176556"/>
              <a:gd name="connsiteX37" fmla="*/ 64294 w 1235869"/>
              <a:gd name="connsiteY37" fmla="*/ 0 h 1176556"/>
              <a:gd name="connsiteX38" fmla="*/ 26194 w 1235869"/>
              <a:gd name="connsiteY38" fmla="*/ 2381 h 1176556"/>
              <a:gd name="connsiteX39" fmla="*/ 33338 w 1235869"/>
              <a:gd name="connsiteY39" fmla="*/ 59531 h 1176556"/>
              <a:gd name="connsiteX40" fmla="*/ 4763 w 1235869"/>
              <a:gd name="connsiteY40" fmla="*/ 61912 h 1176556"/>
              <a:gd name="connsiteX41" fmla="*/ 0 w 1235869"/>
              <a:gd name="connsiteY41" fmla="*/ 121443 h 1176556"/>
              <a:gd name="connsiteX42" fmla="*/ 42863 w 1235869"/>
              <a:gd name="connsiteY42" fmla="*/ 169068 h 1176556"/>
              <a:gd name="connsiteX43" fmla="*/ 11906 w 1235869"/>
              <a:gd name="connsiteY43" fmla="*/ 188118 h 1176556"/>
              <a:gd name="connsiteX44" fmla="*/ 78581 w 1235869"/>
              <a:gd name="connsiteY44" fmla="*/ 285750 h 1176556"/>
              <a:gd name="connsiteX45" fmla="*/ 135731 w 1235869"/>
              <a:gd name="connsiteY45" fmla="*/ 283368 h 1176556"/>
              <a:gd name="connsiteX46" fmla="*/ 133350 w 1235869"/>
              <a:gd name="connsiteY46" fmla="*/ 326231 h 1176556"/>
              <a:gd name="connsiteX47" fmla="*/ 178594 w 1235869"/>
              <a:gd name="connsiteY47" fmla="*/ 330993 h 1176556"/>
              <a:gd name="connsiteX48" fmla="*/ 171450 w 1235869"/>
              <a:gd name="connsiteY48" fmla="*/ 361950 h 1176556"/>
              <a:gd name="connsiteX49" fmla="*/ 188119 w 1235869"/>
              <a:gd name="connsiteY49" fmla="*/ 402431 h 1176556"/>
              <a:gd name="connsiteX50" fmla="*/ 166688 w 1235869"/>
              <a:gd name="connsiteY50" fmla="*/ 440531 h 1176556"/>
              <a:gd name="connsiteX51" fmla="*/ 228600 w 1235869"/>
              <a:gd name="connsiteY51" fmla="*/ 538162 h 1176556"/>
              <a:gd name="connsiteX52" fmla="*/ 254794 w 1235869"/>
              <a:gd name="connsiteY52" fmla="*/ 533400 h 1176556"/>
              <a:gd name="connsiteX53" fmla="*/ 278606 w 1235869"/>
              <a:gd name="connsiteY53" fmla="*/ 561975 h 1176556"/>
              <a:gd name="connsiteX54" fmla="*/ 278606 w 1235869"/>
              <a:gd name="connsiteY54" fmla="*/ 604837 h 1176556"/>
              <a:gd name="connsiteX55" fmla="*/ 314325 w 1235869"/>
              <a:gd name="connsiteY55" fmla="*/ 626268 h 1176556"/>
              <a:gd name="connsiteX56" fmla="*/ 321469 w 1235869"/>
              <a:gd name="connsiteY56" fmla="*/ 692943 h 1176556"/>
              <a:gd name="connsiteX57" fmla="*/ 295275 w 1235869"/>
              <a:gd name="connsiteY57" fmla="*/ 714375 h 1176556"/>
              <a:gd name="connsiteX58" fmla="*/ 326231 w 1235869"/>
              <a:gd name="connsiteY58" fmla="*/ 807243 h 1176556"/>
              <a:gd name="connsiteX59" fmla="*/ 359569 w 1235869"/>
              <a:gd name="connsiteY59" fmla="*/ 866775 h 1176556"/>
              <a:gd name="connsiteX60" fmla="*/ 347663 w 1235869"/>
              <a:gd name="connsiteY60" fmla="*/ 902493 h 1176556"/>
              <a:gd name="connsiteX61" fmla="*/ 278606 w 1235869"/>
              <a:gd name="connsiteY61" fmla="*/ 926306 h 1176556"/>
              <a:gd name="connsiteX62" fmla="*/ 242888 w 1235869"/>
              <a:gd name="connsiteY62" fmla="*/ 942975 h 1176556"/>
              <a:gd name="connsiteX63" fmla="*/ 259556 w 1235869"/>
              <a:gd name="connsiteY63" fmla="*/ 971550 h 1176556"/>
              <a:gd name="connsiteX64" fmla="*/ 288131 w 1235869"/>
              <a:gd name="connsiteY64" fmla="*/ 976312 h 1176556"/>
              <a:gd name="connsiteX65" fmla="*/ 326231 w 1235869"/>
              <a:gd name="connsiteY65" fmla="*/ 1009650 h 1176556"/>
              <a:gd name="connsiteX66" fmla="*/ 335756 w 1235869"/>
              <a:gd name="connsiteY66" fmla="*/ 988218 h 1176556"/>
              <a:gd name="connsiteX67" fmla="*/ 323850 w 1235869"/>
              <a:gd name="connsiteY67" fmla="*/ 971550 h 1176556"/>
              <a:gd name="connsiteX68" fmla="*/ 383381 w 1235869"/>
              <a:gd name="connsiteY68" fmla="*/ 964406 h 1176556"/>
              <a:gd name="connsiteX69" fmla="*/ 421481 w 1235869"/>
              <a:gd name="connsiteY69" fmla="*/ 947737 h 1176556"/>
              <a:gd name="connsiteX70" fmla="*/ 481013 w 1235869"/>
              <a:gd name="connsiteY70" fmla="*/ 928687 h 1176556"/>
              <a:gd name="connsiteX71" fmla="*/ 476250 w 1235869"/>
              <a:gd name="connsiteY71" fmla="*/ 952500 h 1176556"/>
              <a:gd name="connsiteX72" fmla="*/ 452438 w 1235869"/>
              <a:gd name="connsiteY72" fmla="*/ 969168 h 1176556"/>
              <a:gd name="connsiteX73" fmla="*/ 502444 w 1235869"/>
              <a:gd name="connsiteY73" fmla="*/ 1000125 h 1176556"/>
              <a:gd name="connsiteX74" fmla="*/ 547688 w 1235869"/>
              <a:gd name="connsiteY74" fmla="*/ 1038225 h 1176556"/>
              <a:gd name="connsiteX75" fmla="*/ 545306 w 1235869"/>
              <a:gd name="connsiteY75" fmla="*/ 1121568 h 1176556"/>
              <a:gd name="connsiteX76" fmla="*/ 581025 w 1235869"/>
              <a:gd name="connsiteY76" fmla="*/ 1138237 h 1176556"/>
              <a:gd name="connsiteX77" fmla="*/ 597694 w 1235869"/>
              <a:gd name="connsiteY77" fmla="*/ 1176337 h 1176556"/>
              <a:gd name="connsiteX78" fmla="*/ 671513 w 1235869"/>
              <a:gd name="connsiteY78" fmla="*/ 1166812 h 1176556"/>
              <a:gd name="connsiteX79" fmla="*/ 742950 w 1235869"/>
              <a:gd name="connsiteY79" fmla="*/ 1109662 h 1176556"/>
              <a:gd name="connsiteX80" fmla="*/ 790575 w 1235869"/>
              <a:gd name="connsiteY80" fmla="*/ 1064418 h 1176556"/>
              <a:gd name="connsiteX81" fmla="*/ 850106 w 1235869"/>
              <a:gd name="connsiteY81" fmla="*/ 1035843 h 1176556"/>
              <a:gd name="connsiteX82" fmla="*/ 840581 w 1235869"/>
              <a:gd name="connsiteY82" fmla="*/ 954881 h 1176556"/>
              <a:gd name="connsiteX83" fmla="*/ 857250 w 1235869"/>
              <a:gd name="connsiteY83" fmla="*/ 928687 h 1176556"/>
              <a:gd name="connsiteX84" fmla="*/ 862013 w 1235869"/>
              <a:gd name="connsiteY84" fmla="*/ 883443 h 1176556"/>
              <a:gd name="connsiteX85" fmla="*/ 866775 w 1235869"/>
              <a:gd name="connsiteY85" fmla="*/ 764381 h 1176556"/>
              <a:gd name="connsiteX86" fmla="*/ 892969 w 1235869"/>
              <a:gd name="connsiteY86" fmla="*/ 797718 h 1176556"/>
              <a:gd name="connsiteX87" fmla="*/ 904875 w 1235869"/>
              <a:gd name="connsiteY87" fmla="*/ 790575 h 1176556"/>
              <a:gd name="connsiteX88" fmla="*/ 914400 w 1235869"/>
              <a:gd name="connsiteY88" fmla="*/ 757237 h 1176556"/>
              <a:gd name="connsiteX89" fmla="*/ 926306 w 1235869"/>
              <a:gd name="connsiteY89" fmla="*/ 747712 h 1176556"/>
              <a:gd name="connsiteX90" fmla="*/ 992981 w 1235869"/>
              <a:gd name="connsiteY90" fmla="*/ 723900 h 1176556"/>
              <a:gd name="connsiteX91" fmla="*/ 1054894 w 1235869"/>
              <a:gd name="connsiteY91" fmla="*/ 695325 h 1176556"/>
              <a:gd name="connsiteX92" fmla="*/ 1095375 w 1235869"/>
              <a:gd name="connsiteY92" fmla="*/ 628650 h 1176556"/>
              <a:gd name="connsiteX93" fmla="*/ 1104900 w 1235869"/>
              <a:gd name="connsiteY93" fmla="*/ 614362 h 1176556"/>
              <a:gd name="connsiteX94" fmla="*/ 1076325 w 1235869"/>
              <a:gd name="connsiteY94" fmla="*/ 595312 h 1176556"/>
              <a:gd name="connsiteX95" fmla="*/ 1088231 w 1235869"/>
              <a:gd name="connsiteY95" fmla="*/ 581025 h 1176556"/>
              <a:gd name="connsiteX96" fmla="*/ 1107281 w 1235869"/>
              <a:gd name="connsiteY96" fmla="*/ 547687 h 1176556"/>
              <a:gd name="connsiteX97" fmla="*/ 1083469 w 1235869"/>
              <a:gd name="connsiteY97" fmla="*/ 516731 h 1176556"/>
              <a:gd name="connsiteX98" fmla="*/ 1131094 w 1235869"/>
              <a:gd name="connsiteY98" fmla="*/ 452437 h 1176556"/>
              <a:gd name="connsiteX99" fmla="*/ 1166813 w 1235869"/>
              <a:gd name="connsiteY99" fmla="*/ 421481 h 1176556"/>
              <a:gd name="connsiteX100" fmla="*/ 1235869 w 1235869"/>
              <a:gd name="connsiteY100" fmla="*/ 350043 h 1176556"/>
              <a:gd name="connsiteX101" fmla="*/ 1145381 w 1235869"/>
              <a:gd name="connsiteY101" fmla="*/ 340518 h 1176556"/>
              <a:gd name="connsiteX102" fmla="*/ 1143000 w 1235869"/>
              <a:gd name="connsiteY102" fmla="*/ 278606 h 1176556"/>
              <a:gd name="connsiteX103" fmla="*/ 1112044 w 1235869"/>
              <a:gd name="connsiteY103" fmla="*/ 250031 h 1176556"/>
              <a:gd name="connsiteX104" fmla="*/ 1081088 w 1235869"/>
              <a:gd name="connsiteY104" fmla="*/ 223837 h 1176556"/>
              <a:gd name="connsiteX105" fmla="*/ 1045369 w 1235869"/>
              <a:gd name="connsiteY105" fmla="*/ 238125 h 1176556"/>
              <a:gd name="connsiteX106" fmla="*/ 1002506 w 1235869"/>
              <a:gd name="connsiteY106" fmla="*/ 209550 h 1176556"/>
              <a:gd name="connsiteX107" fmla="*/ 969169 w 1235869"/>
              <a:gd name="connsiteY107" fmla="*/ 219075 h 1176556"/>
              <a:gd name="connsiteX108" fmla="*/ 952500 w 1235869"/>
              <a:gd name="connsiteY108" fmla="*/ 235743 h 1176556"/>
              <a:gd name="connsiteX109" fmla="*/ 921544 w 1235869"/>
              <a:gd name="connsiteY109" fmla="*/ 242887 h 1176556"/>
              <a:gd name="connsiteX110" fmla="*/ 926306 w 1235869"/>
              <a:gd name="connsiteY110" fmla="*/ 195262 h 1176556"/>
              <a:gd name="connsiteX111" fmla="*/ 969169 w 1235869"/>
              <a:gd name="connsiteY111" fmla="*/ 142875 h 1176556"/>
              <a:gd name="connsiteX0" fmla="*/ 969169 w 1235869"/>
              <a:gd name="connsiteY0" fmla="*/ 142875 h 1176556"/>
              <a:gd name="connsiteX1" fmla="*/ 969169 w 1235869"/>
              <a:gd name="connsiteY1" fmla="*/ 142875 h 1176556"/>
              <a:gd name="connsiteX2" fmla="*/ 950119 w 1235869"/>
              <a:gd name="connsiteY2" fmla="*/ 133350 h 1176556"/>
              <a:gd name="connsiteX3" fmla="*/ 942975 w 1235869"/>
              <a:gd name="connsiteY3" fmla="*/ 130968 h 1176556"/>
              <a:gd name="connsiteX4" fmla="*/ 928688 w 1235869"/>
              <a:gd name="connsiteY4" fmla="*/ 123825 h 1176556"/>
              <a:gd name="connsiteX5" fmla="*/ 921544 w 1235869"/>
              <a:gd name="connsiteY5" fmla="*/ 109537 h 1176556"/>
              <a:gd name="connsiteX6" fmla="*/ 919163 w 1235869"/>
              <a:gd name="connsiteY6" fmla="*/ 102393 h 1176556"/>
              <a:gd name="connsiteX7" fmla="*/ 916781 w 1235869"/>
              <a:gd name="connsiteY7" fmla="*/ 85725 h 1176556"/>
              <a:gd name="connsiteX8" fmla="*/ 909638 w 1235869"/>
              <a:gd name="connsiteY8" fmla="*/ 78581 h 1176556"/>
              <a:gd name="connsiteX9" fmla="*/ 895350 w 1235869"/>
              <a:gd name="connsiteY9" fmla="*/ 69056 h 1176556"/>
              <a:gd name="connsiteX10" fmla="*/ 888206 w 1235869"/>
              <a:gd name="connsiteY10" fmla="*/ 64293 h 1176556"/>
              <a:gd name="connsiteX11" fmla="*/ 881063 w 1235869"/>
              <a:gd name="connsiteY11" fmla="*/ 61912 h 1176556"/>
              <a:gd name="connsiteX12" fmla="*/ 866775 w 1235869"/>
              <a:gd name="connsiteY12" fmla="*/ 54768 h 1176556"/>
              <a:gd name="connsiteX13" fmla="*/ 857250 w 1235869"/>
              <a:gd name="connsiteY13" fmla="*/ 57150 h 1176556"/>
              <a:gd name="connsiteX14" fmla="*/ 854869 w 1235869"/>
              <a:gd name="connsiteY14" fmla="*/ 64293 h 1176556"/>
              <a:gd name="connsiteX15" fmla="*/ 850106 w 1235869"/>
              <a:gd name="connsiteY15" fmla="*/ 90487 h 1176556"/>
              <a:gd name="connsiteX16" fmla="*/ 840581 w 1235869"/>
              <a:gd name="connsiteY16" fmla="*/ 88106 h 1176556"/>
              <a:gd name="connsiteX17" fmla="*/ 833438 w 1235869"/>
              <a:gd name="connsiteY17" fmla="*/ 85725 h 1176556"/>
              <a:gd name="connsiteX18" fmla="*/ 823913 w 1235869"/>
              <a:gd name="connsiteY18" fmla="*/ 85725 h 1176556"/>
              <a:gd name="connsiteX19" fmla="*/ 816769 w 1235869"/>
              <a:gd name="connsiteY19" fmla="*/ 111918 h 1176556"/>
              <a:gd name="connsiteX20" fmla="*/ 766763 w 1235869"/>
              <a:gd name="connsiteY20" fmla="*/ 85725 h 1176556"/>
              <a:gd name="connsiteX21" fmla="*/ 647700 w 1235869"/>
              <a:gd name="connsiteY21" fmla="*/ 85725 h 1176556"/>
              <a:gd name="connsiteX22" fmla="*/ 642938 w 1235869"/>
              <a:gd name="connsiteY22" fmla="*/ 116681 h 1176556"/>
              <a:gd name="connsiteX23" fmla="*/ 616744 w 1235869"/>
              <a:gd name="connsiteY23" fmla="*/ 166687 h 1176556"/>
              <a:gd name="connsiteX24" fmla="*/ 602456 w 1235869"/>
              <a:gd name="connsiteY24" fmla="*/ 123825 h 1176556"/>
              <a:gd name="connsiteX25" fmla="*/ 566738 w 1235869"/>
              <a:gd name="connsiteY25" fmla="*/ 126206 h 1176556"/>
              <a:gd name="connsiteX26" fmla="*/ 552450 w 1235869"/>
              <a:gd name="connsiteY26" fmla="*/ 152400 h 1176556"/>
              <a:gd name="connsiteX27" fmla="*/ 516731 w 1235869"/>
              <a:gd name="connsiteY27" fmla="*/ 185737 h 1176556"/>
              <a:gd name="connsiteX28" fmla="*/ 428625 w 1235869"/>
              <a:gd name="connsiteY28" fmla="*/ 142875 h 1176556"/>
              <a:gd name="connsiteX29" fmla="*/ 397669 w 1235869"/>
              <a:gd name="connsiteY29" fmla="*/ 119062 h 1176556"/>
              <a:gd name="connsiteX30" fmla="*/ 297656 w 1235869"/>
              <a:gd name="connsiteY30" fmla="*/ 159543 h 1176556"/>
              <a:gd name="connsiteX31" fmla="*/ 254794 w 1235869"/>
              <a:gd name="connsiteY31" fmla="*/ 145256 h 1176556"/>
              <a:gd name="connsiteX32" fmla="*/ 247650 w 1235869"/>
              <a:gd name="connsiteY32" fmla="*/ 185737 h 1176556"/>
              <a:gd name="connsiteX33" fmla="*/ 150019 w 1235869"/>
              <a:gd name="connsiteY33" fmla="*/ 169068 h 1176556"/>
              <a:gd name="connsiteX34" fmla="*/ 121444 w 1235869"/>
              <a:gd name="connsiteY34" fmla="*/ 111918 h 1176556"/>
              <a:gd name="connsiteX35" fmla="*/ 114300 w 1235869"/>
              <a:gd name="connsiteY35" fmla="*/ 45243 h 1176556"/>
              <a:gd name="connsiteX36" fmla="*/ 90488 w 1235869"/>
              <a:gd name="connsiteY36" fmla="*/ 40481 h 1176556"/>
              <a:gd name="connsiteX37" fmla="*/ 64294 w 1235869"/>
              <a:gd name="connsiteY37" fmla="*/ 0 h 1176556"/>
              <a:gd name="connsiteX38" fmla="*/ 26194 w 1235869"/>
              <a:gd name="connsiteY38" fmla="*/ 2381 h 1176556"/>
              <a:gd name="connsiteX39" fmla="*/ 33338 w 1235869"/>
              <a:gd name="connsiteY39" fmla="*/ 59531 h 1176556"/>
              <a:gd name="connsiteX40" fmla="*/ 4763 w 1235869"/>
              <a:gd name="connsiteY40" fmla="*/ 61912 h 1176556"/>
              <a:gd name="connsiteX41" fmla="*/ 0 w 1235869"/>
              <a:gd name="connsiteY41" fmla="*/ 121443 h 1176556"/>
              <a:gd name="connsiteX42" fmla="*/ 42863 w 1235869"/>
              <a:gd name="connsiteY42" fmla="*/ 169068 h 1176556"/>
              <a:gd name="connsiteX43" fmla="*/ 11906 w 1235869"/>
              <a:gd name="connsiteY43" fmla="*/ 188118 h 1176556"/>
              <a:gd name="connsiteX44" fmla="*/ 78581 w 1235869"/>
              <a:gd name="connsiteY44" fmla="*/ 285750 h 1176556"/>
              <a:gd name="connsiteX45" fmla="*/ 135731 w 1235869"/>
              <a:gd name="connsiteY45" fmla="*/ 283368 h 1176556"/>
              <a:gd name="connsiteX46" fmla="*/ 133350 w 1235869"/>
              <a:gd name="connsiteY46" fmla="*/ 326231 h 1176556"/>
              <a:gd name="connsiteX47" fmla="*/ 178594 w 1235869"/>
              <a:gd name="connsiteY47" fmla="*/ 330993 h 1176556"/>
              <a:gd name="connsiteX48" fmla="*/ 171450 w 1235869"/>
              <a:gd name="connsiteY48" fmla="*/ 361950 h 1176556"/>
              <a:gd name="connsiteX49" fmla="*/ 188119 w 1235869"/>
              <a:gd name="connsiteY49" fmla="*/ 402431 h 1176556"/>
              <a:gd name="connsiteX50" fmla="*/ 166688 w 1235869"/>
              <a:gd name="connsiteY50" fmla="*/ 440531 h 1176556"/>
              <a:gd name="connsiteX51" fmla="*/ 228600 w 1235869"/>
              <a:gd name="connsiteY51" fmla="*/ 538162 h 1176556"/>
              <a:gd name="connsiteX52" fmla="*/ 254794 w 1235869"/>
              <a:gd name="connsiteY52" fmla="*/ 533400 h 1176556"/>
              <a:gd name="connsiteX53" fmla="*/ 278606 w 1235869"/>
              <a:gd name="connsiteY53" fmla="*/ 561975 h 1176556"/>
              <a:gd name="connsiteX54" fmla="*/ 278606 w 1235869"/>
              <a:gd name="connsiteY54" fmla="*/ 604837 h 1176556"/>
              <a:gd name="connsiteX55" fmla="*/ 314325 w 1235869"/>
              <a:gd name="connsiteY55" fmla="*/ 626268 h 1176556"/>
              <a:gd name="connsiteX56" fmla="*/ 321469 w 1235869"/>
              <a:gd name="connsiteY56" fmla="*/ 692943 h 1176556"/>
              <a:gd name="connsiteX57" fmla="*/ 295275 w 1235869"/>
              <a:gd name="connsiteY57" fmla="*/ 714375 h 1176556"/>
              <a:gd name="connsiteX58" fmla="*/ 326231 w 1235869"/>
              <a:gd name="connsiteY58" fmla="*/ 807243 h 1176556"/>
              <a:gd name="connsiteX59" fmla="*/ 359569 w 1235869"/>
              <a:gd name="connsiteY59" fmla="*/ 866775 h 1176556"/>
              <a:gd name="connsiteX60" fmla="*/ 347663 w 1235869"/>
              <a:gd name="connsiteY60" fmla="*/ 902493 h 1176556"/>
              <a:gd name="connsiteX61" fmla="*/ 278606 w 1235869"/>
              <a:gd name="connsiteY61" fmla="*/ 926306 h 1176556"/>
              <a:gd name="connsiteX62" fmla="*/ 242888 w 1235869"/>
              <a:gd name="connsiteY62" fmla="*/ 942975 h 1176556"/>
              <a:gd name="connsiteX63" fmla="*/ 259556 w 1235869"/>
              <a:gd name="connsiteY63" fmla="*/ 971550 h 1176556"/>
              <a:gd name="connsiteX64" fmla="*/ 288131 w 1235869"/>
              <a:gd name="connsiteY64" fmla="*/ 976312 h 1176556"/>
              <a:gd name="connsiteX65" fmla="*/ 326231 w 1235869"/>
              <a:gd name="connsiteY65" fmla="*/ 1009650 h 1176556"/>
              <a:gd name="connsiteX66" fmla="*/ 335756 w 1235869"/>
              <a:gd name="connsiteY66" fmla="*/ 988218 h 1176556"/>
              <a:gd name="connsiteX67" fmla="*/ 323850 w 1235869"/>
              <a:gd name="connsiteY67" fmla="*/ 971550 h 1176556"/>
              <a:gd name="connsiteX68" fmla="*/ 383381 w 1235869"/>
              <a:gd name="connsiteY68" fmla="*/ 964406 h 1176556"/>
              <a:gd name="connsiteX69" fmla="*/ 421481 w 1235869"/>
              <a:gd name="connsiteY69" fmla="*/ 947737 h 1176556"/>
              <a:gd name="connsiteX70" fmla="*/ 481013 w 1235869"/>
              <a:gd name="connsiteY70" fmla="*/ 928687 h 1176556"/>
              <a:gd name="connsiteX71" fmla="*/ 476250 w 1235869"/>
              <a:gd name="connsiteY71" fmla="*/ 952500 h 1176556"/>
              <a:gd name="connsiteX72" fmla="*/ 452438 w 1235869"/>
              <a:gd name="connsiteY72" fmla="*/ 969168 h 1176556"/>
              <a:gd name="connsiteX73" fmla="*/ 502444 w 1235869"/>
              <a:gd name="connsiteY73" fmla="*/ 1000125 h 1176556"/>
              <a:gd name="connsiteX74" fmla="*/ 547688 w 1235869"/>
              <a:gd name="connsiteY74" fmla="*/ 1038225 h 1176556"/>
              <a:gd name="connsiteX75" fmla="*/ 545306 w 1235869"/>
              <a:gd name="connsiteY75" fmla="*/ 1121568 h 1176556"/>
              <a:gd name="connsiteX76" fmla="*/ 581025 w 1235869"/>
              <a:gd name="connsiteY76" fmla="*/ 1138237 h 1176556"/>
              <a:gd name="connsiteX77" fmla="*/ 597694 w 1235869"/>
              <a:gd name="connsiteY77" fmla="*/ 1176337 h 1176556"/>
              <a:gd name="connsiteX78" fmla="*/ 671513 w 1235869"/>
              <a:gd name="connsiteY78" fmla="*/ 1166812 h 1176556"/>
              <a:gd name="connsiteX79" fmla="*/ 742950 w 1235869"/>
              <a:gd name="connsiteY79" fmla="*/ 1109662 h 1176556"/>
              <a:gd name="connsiteX80" fmla="*/ 790575 w 1235869"/>
              <a:gd name="connsiteY80" fmla="*/ 1064418 h 1176556"/>
              <a:gd name="connsiteX81" fmla="*/ 850106 w 1235869"/>
              <a:gd name="connsiteY81" fmla="*/ 1035843 h 1176556"/>
              <a:gd name="connsiteX82" fmla="*/ 840581 w 1235869"/>
              <a:gd name="connsiteY82" fmla="*/ 954881 h 1176556"/>
              <a:gd name="connsiteX83" fmla="*/ 857250 w 1235869"/>
              <a:gd name="connsiteY83" fmla="*/ 928687 h 1176556"/>
              <a:gd name="connsiteX84" fmla="*/ 862013 w 1235869"/>
              <a:gd name="connsiteY84" fmla="*/ 883443 h 1176556"/>
              <a:gd name="connsiteX85" fmla="*/ 866775 w 1235869"/>
              <a:gd name="connsiteY85" fmla="*/ 764381 h 1176556"/>
              <a:gd name="connsiteX86" fmla="*/ 892969 w 1235869"/>
              <a:gd name="connsiteY86" fmla="*/ 797718 h 1176556"/>
              <a:gd name="connsiteX87" fmla="*/ 904875 w 1235869"/>
              <a:gd name="connsiteY87" fmla="*/ 790575 h 1176556"/>
              <a:gd name="connsiteX88" fmla="*/ 914400 w 1235869"/>
              <a:gd name="connsiteY88" fmla="*/ 757237 h 1176556"/>
              <a:gd name="connsiteX89" fmla="*/ 926306 w 1235869"/>
              <a:gd name="connsiteY89" fmla="*/ 747712 h 1176556"/>
              <a:gd name="connsiteX90" fmla="*/ 992981 w 1235869"/>
              <a:gd name="connsiteY90" fmla="*/ 723900 h 1176556"/>
              <a:gd name="connsiteX91" fmla="*/ 1054894 w 1235869"/>
              <a:gd name="connsiteY91" fmla="*/ 695325 h 1176556"/>
              <a:gd name="connsiteX92" fmla="*/ 1095375 w 1235869"/>
              <a:gd name="connsiteY92" fmla="*/ 628650 h 1176556"/>
              <a:gd name="connsiteX93" fmla="*/ 1104900 w 1235869"/>
              <a:gd name="connsiteY93" fmla="*/ 614362 h 1176556"/>
              <a:gd name="connsiteX94" fmla="*/ 1076325 w 1235869"/>
              <a:gd name="connsiteY94" fmla="*/ 595312 h 1176556"/>
              <a:gd name="connsiteX95" fmla="*/ 1088231 w 1235869"/>
              <a:gd name="connsiteY95" fmla="*/ 581025 h 1176556"/>
              <a:gd name="connsiteX96" fmla="*/ 1107281 w 1235869"/>
              <a:gd name="connsiteY96" fmla="*/ 547687 h 1176556"/>
              <a:gd name="connsiteX97" fmla="*/ 1083469 w 1235869"/>
              <a:gd name="connsiteY97" fmla="*/ 516731 h 1176556"/>
              <a:gd name="connsiteX98" fmla="*/ 1131094 w 1235869"/>
              <a:gd name="connsiteY98" fmla="*/ 452437 h 1176556"/>
              <a:gd name="connsiteX99" fmla="*/ 1166813 w 1235869"/>
              <a:gd name="connsiteY99" fmla="*/ 421481 h 1176556"/>
              <a:gd name="connsiteX100" fmla="*/ 1235869 w 1235869"/>
              <a:gd name="connsiteY100" fmla="*/ 350043 h 1176556"/>
              <a:gd name="connsiteX101" fmla="*/ 1145381 w 1235869"/>
              <a:gd name="connsiteY101" fmla="*/ 340518 h 1176556"/>
              <a:gd name="connsiteX102" fmla="*/ 1143000 w 1235869"/>
              <a:gd name="connsiteY102" fmla="*/ 278606 h 1176556"/>
              <a:gd name="connsiteX103" fmla="*/ 1112044 w 1235869"/>
              <a:gd name="connsiteY103" fmla="*/ 250031 h 1176556"/>
              <a:gd name="connsiteX104" fmla="*/ 1081088 w 1235869"/>
              <a:gd name="connsiteY104" fmla="*/ 223837 h 1176556"/>
              <a:gd name="connsiteX105" fmla="*/ 1045369 w 1235869"/>
              <a:gd name="connsiteY105" fmla="*/ 238125 h 1176556"/>
              <a:gd name="connsiteX106" fmla="*/ 1002506 w 1235869"/>
              <a:gd name="connsiteY106" fmla="*/ 209550 h 1176556"/>
              <a:gd name="connsiteX107" fmla="*/ 969169 w 1235869"/>
              <a:gd name="connsiteY107" fmla="*/ 219075 h 1176556"/>
              <a:gd name="connsiteX108" fmla="*/ 952500 w 1235869"/>
              <a:gd name="connsiteY108" fmla="*/ 235743 h 1176556"/>
              <a:gd name="connsiteX109" fmla="*/ 921544 w 1235869"/>
              <a:gd name="connsiteY109" fmla="*/ 242887 h 1176556"/>
              <a:gd name="connsiteX110" fmla="*/ 926306 w 1235869"/>
              <a:gd name="connsiteY110" fmla="*/ 195262 h 1176556"/>
              <a:gd name="connsiteX111" fmla="*/ 969169 w 1235869"/>
              <a:gd name="connsiteY111" fmla="*/ 142875 h 1176556"/>
              <a:gd name="connsiteX0" fmla="*/ 969169 w 1235869"/>
              <a:gd name="connsiteY0" fmla="*/ 142875 h 1176556"/>
              <a:gd name="connsiteX1" fmla="*/ 969169 w 1235869"/>
              <a:gd name="connsiteY1" fmla="*/ 142875 h 1176556"/>
              <a:gd name="connsiteX2" fmla="*/ 950119 w 1235869"/>
              <a:gd name="connsiteY2" fmla="*/ 133350 h 1176556"/>
              <a:gd name="connsiteX3" fmla="*/ 942975 w 1235869"/>
              <a:gd name="connsiteY3" fmla="*/ 130968 h 1176556"/>
              <a:gd name="connsiteX4" fmla="*/ 928688 w 1235869"/>
              <a:gd name="connsiteY4" fmla="*/ 123825 h 1176556"/>
              <a:gd name="connsiteX5" fmla="*/ 921544 w 1235869"/>
              <a:gd name="connsiteY5" fmla="*/ 109537 h 1176556"/>
              <a:gd name="connsiteX6" fmla="*/ 919163 w 1235869"/>
              <a:gd name="connsiteY6" fmla="*/ 102393 h 1176556"/>
              <a:gd name="connsiteX7" fmla="*/ 916781 w 1235869"/>
              <a:gd name="connsiteY7" fmla="*/ 85725 h 1176556"/>
              <a:gd name="connsiteX8" fmla="*/ 909638 w 1235869"/>
              <a:gd name="connsiteY8" fmla="*/ 78581 h 1176556"/>
              <a:gd name="connsiteX9" fmla="*/ 895350 w 1235869"/>
              <a:gd name="connsiteY9" fmla="*/ 69056 h 1176556"/>
              <a:gd name="connsiteX10" fmla="*/ 888206 w 1235869"/>
              <a:gd name="connsiteY10" fmla="*/ 64293 h 1176556"/>
              <a:gd name="connsiteX11" fmla="*/ 881063 w 1235869"/>
              <a:gd name="connsiteY11" fmla="*/ 61912 h 1176556"/>
              <a:gd name="connsiteX12" fmla="*/ 866775 w 1235869"/>
              <a:gd name="connsiteY12" fmla="*/ 54768 h 1176556"/>
              <a:gd name="connsiteX13" fmla="*/ 857250 w 1235869"/>
              <a:gd name="connsiteY13" fmla="*/ 57150 h 1176556"/>
              <a:gd name="connsiteX14" fmla="*/ 854869 w 1235869"/>
              <a:gd name="connsiteY14" fmla="*/ 64293 h 1176556"/>
              <a:gd name="connsiteX15" fmla="*/ 850106 w 1235869"/>
              <a:gd name="connsiteY15" fmla="*/ 90487 h 1176556"/>
              <a:gd name="connsiteX16" fmla="*/ 840581 w 1235869"/>
              <a:gd name="connsiteY16" fmla="*/ 88106 h 1176556"/>
              <a:gd name="connsiteX17" fmla="*/ 833438 w 1235869"/>
              <a:gd name="connsiteY17" fmla="*/ 85725 h 1176556"/>
              <a:gd name="connsiteX18" fmla="*/ 823913 w 1235869"/>
              <a:gd name="connsiteY18" fmla="*/ 85725 h 1176556"/>
              <a:gd name="connsiteX19" fmla="*/ 816769 w 1235869"/>
              <a:gd name="connsiteY19" fmla="*/ 111918 h 1176556"/>
              <a:gd name="connsiteX20" fmla="*/ 766763 w 1235869"/>
              <a:gd name="connsiteY20" fmla="*/ 85725 h 1176556"/>
              <a:gd name="connsiteX21" fmla="*/ 647700 w 1235869"/>
              <a:gd name="connsiteY21" fmla="*/ 85725 h 1176556"/>
              <a:gd name="connsiteX22" fmla="*/ 642938 w 1235869"/>
              <a:gd name="connsiteY22" fmla="*/ 116681 h 1176556"/>
              <a:gd name="connsiteX23" fmla="*/ 616744 w 1235869"/>
              <a:gd name="connsiteY23" fmla="*/ 166687 h 1176556"/>
              <a:gd name="connsiteX24" fmla="*/ 602456 w 1235869"/>
              <a:gd name="connsiteY24" fmla="*/ 123825 h 1176556"/>
              <a:gd name="connsiteX25" fmla="*/ 566738 w 1235869"/>
              <a:gd name="connsiteY25" fmla="*/ 126206 h 1176556"/>
              <a:gd name="connsiteX26" fmla="*/ 552450 w 1235869"/>
              <a:gd name="connsiteY26" fmla="*/ 152400 h 1176556"/>
              <a:gd name="connsiteX27" fmla="*/ 516731 w 1235869"/>
              <a:gd name="connsiteY27" fmla="*/ 185737 h 1176556"/>
              <a:gd name="connsiteX28" fmla="*/ 428625 w 1235869"/>
              <a:gd name="connsiteY28" fmla="*/ 142875 h 1176556"/>
              <a:gd name="connsiteX29" fmla="*/ 397669 w 1235869"/>
              <a:gd name="connsiteY29" fmla="*/ 119062 h 1176556"/>
              <a:gd name="connsiteX30" fmla="*/ 297656 w 1235869"/>
              <a:gd name="connsiteY30" fmla="*/ 159543 h 1176556"/>
              <a:gd name="connsiteX31" fmla="*/ 254794 w 1235869"/>
              <a:gd name="connsiteY31" fmla="*/ 145256 h 1176556"/>
              <a:gd name="connsiteX32" fmla="*/ 247650 w 1235869"/>
              <a:gd name="connsiteY32" fmla="*/ 185737 h 1176556"/>
              <a:gd name="connsiteX33" fmla="*/ 150019 w 1235869"/>
              <a:gd name="connsiteY33" fmla="*/ 169068 h 1176556"/>
              <a:gd name="connsiteX34" fmla="*/ 121444 w 1235869"/>
              <a:gd name="connsiteY34" fmla="*/ 111918 h 1176556"/>
              <a:gd name="connsiteX35" fmla="*/ 114300 w 1235869"/>
              <a:gd name="connsiteY35" fmla="*/ 45243 h 1176556"/>
              <a:gd name="connsiteX36" fmla="*/ 90488 w 1235869"/>
              <a:gd name="connsiteY36" fmla="*/ 40481 h 1176556"/>
              <a:gd name="connsiteX37" fmla="*/ 64294 w 1235869"/>
              <a:gd name="connsiteY37" fmla="*/ 0 h 1176556"/>
              <a:gd name="connsiteX38" fmla="*/ 26194 w 1235869"/>
              <a:gd name="connsiteY38" fmla="*/ 2381 h 1176556"/>
              <a:gd name="connsiteX39" fmla="*/ 33338 w 1235869"/>
              <a:gd name="connsiteY39" fmla="*/ 59531 h 1176556"/>
              <a:gd name="connsiteX40" fmla="*/ 4763 w 1235869"/>
              <a:gd name="connsiteY40" fmla="*/ 61912 h 1176556"/>
              <a:gd name="connsiteX41" fmla="*/ 0 w 1235869"/>
              <a:gd name="connsiteY41" fmla="*/ 121443 h 1176556"/>
              <a:gd name="connsiteX42" fmla="*/ 42863 w 1235869"/>
              <a:gd name="connsiteY42" fmla="*/ 169068 h 1176556"/>
              <a:gd name="connsiteX43" fmla="*/ 11906 w 1235869"/>
              <a:gd name="connsiteY43" fmla="*/ 188118 h 1176556"/>
              <a:gd name="connsiteX44" fmla="*/ 78581 w 1235869"/>
              <a:gd name="connsiteY44" fmla="*/ 285750 h 1176556"/>
              <a:gd name="connsiteX45" fmla="*/ 135731 w 1235869"/>
              <a:gd name="connsiteY45" fmla="*/ 283368 h 1176556"/>
              <a:gd name="connsiteX46" fmla="*/ 133350 w 1235869"/>
              <a:gd name="connsiteY46" fmla="*/ 326231 h 1176556"/>
              <a:gd name="connsiteX47" fmla="*/ 178594 w 1235869"/>
              <a:gd name="connsiteY47" fmla="*/ 330993 h 1176556"/>
              <a:gd name="connsiteX48" fmla="*/ 171450 w 1235869"/>
              <a:gd name="connsiteY48" fmla="*/ 361950 h 1176556"/>
              <a:gd name="connsiteX49" fmla="*/ 188119 w 1235869"/>
              <a:gd name="connsiteY49" fmla="*/ 402431 h 1176556"/>
              <a:gd name="connsiteX50" fmla="*/ 166688 w 1235869"/>
              <a:gd name="connsiteY50" fmla="*/ 440531 h 1176556"/>
              <a:gd name="connsiteX51" fmla="*/ 228600 w 1235869"/>
              <a:gd name="connsiteY51" fmla="*/ 538162 h 1176556"/>
              <a:gd name="connsiteX52" fmla="*/ 254794 w 1235869"/>
              <a:gd name="connsiteY52" fmla="*/ 533400 h 1176556"/>
              <a:gd name="connsiteX53" fmla="*/ 278606 w 1235869"/>
              <a:gd name="connsiteY53" fmla="*/ 561975 h 1176556"/>
              <a:gd name="connsiteX54" fmla="*/ 278606 w 1235869"/>
              <a:gd name="connsiteY54" fmla="*/ 604837 h 1176556"/>
              <a:gd name="connsiteX55" fmla="*/ 314325 w 1235869"/>
              <a:gd name="connsiteY55" fmla="*/ 626268 h 1176556"/>
              <a:gd name="connsiteX56" fmla="*/ 321469 w 1235869"/>
              <a:gd name="connsiteY56" fmla="*/ 692943 h 1176556"/>
              <a:gd name="connsiteX57" fmla="*/ 295275 w 1235869"/>
              <a:gd name="connsiteY57" fmla="*/ 714375 h 1176556"/>
              <a:gd name="connsiteX58" fmla="*/ 326231 w 1235869"/>
              <a:gd name="connsiteY58" fmla="*/ 807243 h 1176556"/>
              <a:gd name="connsiteX59" fmla="*/ 359569 w 1235869"/>
              <a:gd name="connsiteY59" fmla="*/ 866775 h 1176556"/>
              <a:gd name="connsiteX60" fmla="*/ 347663 w 1235869"/>
              <a:gd name="connsiteY60" fmla="*/ 902493 h 1176556"/>
              <a:gd name="connsiteX61" fmla="*/ 278606 w 1235869"/>
              <a:gd name="connsiteY61" fmla="*/ 926306 h 1176556"/>
              <a:gd name="connsiteX62" fmla="*/ 242888 w 1235869"/>
              <a:gd name="connsiteY62" fmla="*/ 942975 h 1176556"/>
              <a:gd name="connsiteX63" fmla="*/ 259556 w 1235869"/>
              <a:gd name="connsiteY63" fmla="*/ 971550 h 1176556"/>
              <a:gd name="connsiteX64" fmla="*/ 288131 w 1235869"/>
              <a:gd name="connsiteY64" fmla="*/ 976312 h 1176556"/>
              <a:gd name="connsiteX65" fmla="*/ 326231 w 1235869"/>
              <a:gd name="connsiteY65" fmla="*/ 1009650 h 1176556"/>
              <a:gd name="connsiteX66" fmla="*/ 335756 w 1235869"/>
              <a:gd name="connsiteY66" fmla="*/ 988218 h 1176556"/>
              <a:gd name="connsiteX67" fmla="*/ 323850 w 1235869"/>
              <a:gd name="connsiteY67" fmla="*/ 971550 h 1176556"/>
              <a:gd name="connsiteX68" fmla="*/ 383381 w 1235869"/>
              <a:gd name="connsiteY68" fmla="*/ 964406 h 1176556"/>
              <a:gd name="connsiteX69" fmla="*/ 421481 w 1235869"/>
              <a:gd name="connsiteY69" fmla="*/ 947737 h 1176556"/>
              <a:gd name="connsiteX70" fmla="*/ 481013 w 1235869"/>
              <a:gd name="connsiteY70" fmla="*/ 928687 h 1176556"/>
              <a:gd name="connsiteX71" fmla="*/ 476250 w 1235869"/>
              <a:gd name="connsiteY71" fmla="*/ 952500 h 1176556"/>
              <a:gd name="connsiteX72" fmla="*/ 452438 w 1235869"/>
              <a:gd name="connsiteY72" fmla="*/ 969168 h 1176556"/>
              <a:gd name="connsiteX73" fmla="*/ 502444 w 1235869"/>
              <a:gd name="connsiteY73" fmla="*/ 1000125 h 1176556"/>
              <a:gd name="connsiteX74" fmla="*/ 547688 w 1235869"/>
              <a:gd name="connsiteY74" fmla="*/ 1038225 h 1176556"/>
              <a:gd name="connsiteX75" fmla="*/ 545306 w 1235869"/>
              <a:gd name="connsiteY75" fmla="*/ 1121568 h 1176556"/>
              <a:gd name="connsiteX76" fmla="*/ 581025 w 1235869"/>
              <a:gd name="connsiteY76" fmla="*/ 1138237 h 1176556"/>
              <a:gd name="connsiteX77" fmla="*/ 597694 w 1235869"/>
              <a:gd name="connsiteY77" fmla="*/ 1176337 h 1176556"/>
              <a:gd name="connsiteX78" fmla="*/ 671513 w 1235869"/>
              <a:gd name="connsiteY78" fmla="*/ 1166812 h 1176556"/>
              <a:gd name="connsiteX79" fmla="*/ 742950 w 1235869"/>
              <a:gd name="connsiteY79" fmla="*/ 1109662 h 1176556"/>
              <a:gd name="connsiteX80" fmla="*/ 790575 w 1235869"/>
              <a:gd name="connsiteY80" fmla="*/ 1064418 h 1176556"/>
              <a:gd name="connsiteX81" fmla="*/ 850106 w 1235869"/>
              <a:gd name="connsiteY81" fmla="*/ 1035843 h 1176556"/>
              <a:gd name="connsiteX82" fmla="*/ 840581 w 1235869"/>
              <a:gd name="connsiteY82" fmla="*/ 954881 h 1176556"/>
              <a:gd name="connsiteX83" fmla="*/ 857250 w 1235869"/>
              <a:gd name="connsiteY83" fmla="*/ 928687 h 1176556"/>
              <a:gd name="connsiteX84" fmla="*/ 862013 w 1235869"/>
              <a:gd name="connsiteY84" fmla="*/ 883443 h 1176556"/>
              <a:gd name="connsiteX85" fmla="*/ 866775 w 1235869"/>
              <a:gd name="connsiteY85" fmla="*/ 764381 h 1176556"/>
              <a:gd name="connsiteX86" fmla="*/ 892969 w 1235869"/>
              <a:gd name="connsiteY86" fmla="*/ 797718 h 1176556"/>
              <a:gd name="connsiteX87" fmla="*/ 904875 w 1235869"/>
              <a:gd name="connsiteY87" fmla="*/ 790575 h 1176556"/>
              <a:gd name="connsiteX88" fmla="*/ 914400 w 1235869"/>
              <a:gd name="connsiteY88" fmla="*/ 757237 h 1176556"/>
              <a:gd name="connsiteX89" fmla="*/ 926306 w 1235869"/>
              <a:gd name="connsiteY89" fmla="*/ 747712 h 1176556"/>
              <a:gd name="connsiteX90" fmla="*/ 992981 w 1235869"/>
              <a:gd name="connsiteY90" fmla="*/ 723900 h 1176556"/>
              <a:gd name="connsiteX91" fmla="*/ 1054894 w 1235869"/>
              <a:gd name="connsiteY91" fmla="*/ 695325 h 1176556"/>
              <a:gd name="connsiteX92" fmla="*/ 1095375 w 1235869"/>
              <a:gd name="connsiteY92" fmla="*/ 628650 h 1176556"/>
              <a:gd name="connsiteX93" fmla="*/ 1104900 w 1235869"/>
              <a:gd name="connsiteY93" fmla="*/ 614362 h 1176556"/>
              <a:gd name="connsiteX94" fmla="*/ 1076325 w 1235869"/>
              <a:gd name="connsiteY94" fmla="*/ 595312 h 1176556"/>
              <a:gd name="connsiteX95" fmla="*/ 1088231 w 1235869"/>
              <a:gd name="connsiteY95" fmla="*/ 581025 h 1176556"/>
              <a:gd name="connsiteX96" fmla="*/ 1107281 w 1235869"/>
              <a:gd name="connsiteY96" fmla="*/ 547687 h 1176556"/>
              <a:gd name="connsiteX97" fmla="*/ 1083469 w 1235869"/>
              <a:gd name="connsiteY97" fmla="*/ 516731 h 1176556"/>
              <a:gd name="connsiteX98" fmla="*/ 1131094 w 1235869"/>
              <a:gd name="connsiteY98" fmla="*/ 452437 h 1176556"/>
              <a:gd name="connsiteX99" fmla="*/ 1166813 w 1235869"/>
              <a:gd name="connsiteY99" fmla="*/ 421481 h 1176556"/>
              <a:gd name="connsiteX100" fmla="*/ 1235869 w 1235869"/>
              <a:gd name="connsiteY100" fmla="*/ 350043 h 1176556"/>
              <a:gd name="connsiteX101" fmla="*/ 1145381 w 1235869"/>
              <a:gd name="connsiteY101" fmla="*/ 340518 h 1176556"/>
              <a:gd name="connsiteX102" fmla="*/ 1143000 w 1235869"/>
              <a:gd name="connsiteY102" fmla="*/ 278606 h 1176556"/>
              <a:gd name="connsiteX103" fmla="*/ 1112044 w 1235869"/>
              <a:gd name="connsiteY103" fmla="*/ 250031 h 1176556"/>
              <a:gd name="connsiteX104" fmla="*/ 1081088 w 1235869"/>
              <a:gd name="connsiteY104" fmla="*/ 223837 h 1176556"/>
              <a:gd name="connsiteX105" fmla="*/ 1045369 w 1235869"/>
              <a:gd name="connsiteY105" fmla="*/ 238125 h 1176556"/>
              <a:gd name="connsiteX106" fmla="*/ 1002506 w 1235869"/>
              <a:gd name="connsiteY106" fmla="*/ 209550 h 1176556"/>
              <a:gd name="connsiteX107" fmla="*/ 969169 w 1235869"/>
              <a:gd name="connsiteY107" fmla="*/ 219075 h 1176556"/>
              <a:gd name="connsiteX108" fmla="*/ 952500 w 1235869"/>
              <a:gd name="connsiteY108" fmla="*/ 235743 h 1176556"/>
              <a:gd name="connsiteX109" fmla="*/ 921544 w 1235869"/>
              <a:gd name="connsiteY109" fmla="*/ 242887 h 1176556"/>
              <a:gd name="connsiteX110" fmla="*/ 926306 w 1235869"/>
              <a:gd name="connsiteY110" fmla="*/ 195262 h 1176556"/>
              <a:gd name="connsiteX111" fmla="*/ 969169 w 1235869"/>
              <a:gd name="connsiteY111" fmla="*/ 142875 h 1176556"/>
              <a:gd name="connsiteX0" fmla="*/ 969169 w 1235869"/>
              <a:gd name="connsiteY0" fmla="*/ 142875 h 1176556"/>
              <a:gd name="connsiteX1" fmla="*/ 969169 w 1235869"/>
              <a:gd name="connsiteY1" fmla="*/ 142875 h 1176556"/>
              <a:gd name="connsiteX2" fmla="*/ 950119 w 1235869"/>
              <a:gd name="connsiteY2" fmla="*/ 133350 h 1176556"/>
              <a:gd name="connsiteX3" fmla="*/ 942975 w 1235869"/>
              <a:gd name="connsiteY3" fmla="*/ 130968 h 1176556"/>
              <a:gd name="connsiteX4" fmla="*/ 928688 w 1235869"/>
              <a:gd name="connsiteY4" fmla="*/ 123825 h 1176556"/>
              <a:gd name="connsiteX5" fmla="*/ 921544 w 1235869"/>
              <a:gd name="connsiteY5" fmla="*/ 109537 h 1176556"/>
              <a:gd name="connsiteX6" fmla="*/ 919163 w 1235869"/>
              <a:gd name="connsiteY6" fmla="*/ 102393 h 1176556"/>
              <a:gd name="connsiteX7" fmla="*/ 916781 w 1235869"/>
              <a:gd name="connsiteY7" fmla="*/ 85725 h 1176556"/>
              <a:gd name="connsiteX8" fmla="*/ 909638 w 1235869"/>
              <a:gd name="connsiteY8" fmla="*/ 78581 h 1176556"/>
              <a:gd name="connsiteX9" fmla="*/ 895350 w 1235869"/>
              <a:gd name="connsiteY9" fmla="*/ 69056 h 1176556"/>
              <a:gd name="connsiteX10" fmla="*/ 888206 w 1235869"/>
              <a:gd name="connsiteY10" fmla="*/ 64293 h 1176556"/>
              <a:gd name="connsiteX11" fmla="*/ 881063 w 1235869"/>
              <a:gd name="connsiteY11" fmla="*/ 61912 h 1176556"/>
              <a:gd name="connsiteX12" fmla="*/ 866775 w 1235869"/>
              <a:gd name="connsiteY12" fmla="*/ 54768 h 1176556"/>
              <a:gd name="connsiteX13" fmla="*/ 857250 w 1235869"/>
              <a:gd name="connsiteY13" fmla="*/ 57150 h 1176556"/>
              <a:gd name="connsiteX14" fmla="*/ 854869 w 1235869"/>
              <a:gd name="connsiteY14" fmla="*/ 64293 h 1176556"/>
              <a:gd name="connsiteX15" fmla="*/ 850106 w 1235869"/>
              <a:gd name="connsiteY15" fmla="*/ 90487 h 1176556"/>
              <a:gd name="connsiteX16" fmla="*/ 840581 w 1235869"/>
              <a:gd name="connsiteY16" fmla="*/ 88106 h 1176556"/>
              <a:gd name="connsiteX17" fmla="*/ 833438 w 1235869"/>
              <a:gd name="connsiteY17" fmla="*/ 85725 h 1176556"/>
              <a:gd name="connsiteX18" fmla="*/ 823913 w 1235869"/>
              <a:gd name="connsiteY18" fmla="*/ 85725 h 1176556"/>
              <a:gd name="connsiteX19" fmla="*/ 816769 w 1235869"/>
              <a:gd name="connsiteY19" fmla="*/ 111918 h 1176556"/>
              <a:gd name="connsiteX20" fmla="*/ 766763 w 1235869"/>
              <a:gd name="connsiteY20" fmla="*/ 85725 h 1176556"/>
              <a:gd name="connsiteX21" fmla="*/ 647700 w 1235869"/>
              <a:gd name="connsiteY21" fmla="*/ 85725 h 1176556"/>
              <a:gd name="connsiteX22" fmla="*/ 642938 w 1235869"/>
              <a:gd name="connsiteY22" fmla="*/ 116681 h 1176556"/>
              <a:gd name="connsiteX23" fmla="*/ 616744 w 1235869"/>
              <a:gd name="connsiteY23" fmla="*/ 166687 h 1176556"/>
              <a:gd name="connsiteX24" fmla="*/ 602456 w 1235869"/>
              <a:gd name="connsiteY24" fmla="*/ 123825 h 1176556"/>
              <a:gd name="connsiteX25" fmla="*/ 566738 w 1235869"/>
              <a:gd name="connsiteY25" fmla="*/ 126206 h 1176556"/>
              <a:gd name="connsiteX26" fmla="*/ 552450 w 1235869"/>
              <a:gd name="connsiteY26" fmla="*/ 152400 h 1176556"/>
              <a:gd name="connsiteX27" fmla="*/ 516731 w 1235869"/>
              <a:gd name="connsiteY27" fmla="*/ 185737 h 1176556"/>
              <a:gd name="connsiteX28" fmla="*/ 428625 w 1235869"/>
              <a:gd name="connsiteY28" fmla="*/ 142875 h 1176556"/>
              <a:gd name="connsiteX29" fmla="*/ 397669 w 1235869"/>
              <a:gd name="connsiteY29" fmla="*/ 119062 h 1176556"/>
              <a:gd name="connsiteX30" fmla="*/ 297656 w 1235869"/>
              <a:gd name="connsiteY30" fmla="*/ 159543 h 1176556"/>
              <a:gd name="connsiteX31" fmla="*/ 254794 w 1235869"/>
              <a:gd name="connsiteY31" fmla="*/ 145256 h 1176556"/>
              <a:gd name="connsiteX32" fmla="*/ 247650 w 1235869"/>
              <a:gd name="connsiteY32" fmla="*/ 185737 h 1176556"/>
              <a:gd name="connsiteX33" fmla="*/ 150019 w 1235869"/>
              <a:gd name="connsiteY33" fmla="*/ 169068 h 1176556"/>
              <a:gd name="connsiteX34" fmla="*/ 121444 w 1235869"/>
              <a:gd name="connsiteY34" fmla="*/ 111918 h 1176556"/>
              <a:gd name="connsiteX35" fmla="*/ 114300 w 1235869"/>
              <a:gd name="connsiteY35" fmla="*/ 45243 h 1176556"/>
              <a:gd name="connsiteX36" fmla="*/ 90488 w 1235869"/>
              <a:gd name="connsiteY36" fmla="*/ 40481 h 1176556"/>
              <a:gd name="connsiteX37" fmla="*/ 64294 w 1235869"/>
              <a:gd name="connsiteY37" fmla="*/ 0 h 1176556"/>
              <a:gd name="connsiteX38" fmla="*/ 26194 w 1235869"/>
              <a:gd name="connsiteY38" fmla="*/ 2381 h 1176556"/>
              <a:gd name="connsiteX39" fmla="*/ 33338 w 1235869"/>
              <a:gd name="connsiteY39" fmla="*/ 59531 h 1176556"/>
              <a:gd name="connsiteX40" fmla="*/ 4763 w 1235869"/>
              <a:gd name="connsiteY40" fmla="*/ 61912 h 1176556"/>
              <a:gd name="connsiteX41" fmla="*/ 0 w 1235869"/>
              <a:gd name="connsiteY41" fmla="*/ 121443 h 1176556"/>
              <a:gd name="connsiteX42" fmla="*/ 42863 w 1235869"/>
              <a:gd name="connsiteY42" fmla="*/ 169068 h 1176556"/>
              <a:gd name="connsiteX43" fmla="*/ 11906 w 1235869"/>
              <a:gd name="connsiteY43" fmla="*/ 188118 h 1176556"/>
              <a:gd name="connsiteX44" fmla="*/ 78581 w 1235869"/>
              <a:gd name="connsiteY44" fmla="*/ 285750 h 1176556"/>
              <a:gd name="connsiteX45" fmla="*/ 135731 w 1235869"/>
              <a:gd name="connsiteY45" fmla="*/ 283368 h 1176556"/>
              <a:gd name="connsiteX46" fmla="*/ 133350 w 1235869"/>
              <a:gd name="connsiteY46" fmla="*/ 326231 h 1176556"/>
              <a:gd name="connsiteX47" fmla="*/ 178594 w 1235869"/>
              <a:gd name="connsiteY47" fmla="*/ 330993 h 1176556"/>
              <a:gd name="connsiteX48" fmla="*/ 171450 w 1235869"/>
              <a:gd name="connsiteY48" fmla="*/ 361950 h 1176556"/>
              <a:gd name="connsiteX49" fmla="*/ 188119 w 1235869"/>
              <a:gd name="connsiteY49" fmla="*/ 402431 h 1176556"/>
              <a:gd name="connsiteX50" fmla="*/ 166688 w 1235869"/>
              <a:gd name="connsiteY50" fmla="*/ 440531 h 1176556"/>
              <a:gd name="connsiteX51" fmla="*/ 228600 w 1235869"/>
              <a:gd name="connsiteY51" fmla="*/ 538162 h 1176556"/>
              <a:gd name="connsiteX52" fmla="*/ 254794 w 1235869"/>
              <a:gd name="connsiteY52" fmla="*/ 533400 h 1176556"/>
              <a:gd name="connsiteX53" fmla="*/ 278606 w 1235869"/>
              <a:gd name="connsiteY53" fmla="*/ 561975 h 1176556"/>
              <a:gd name="connsiteX54" fmla="*/ 278606 w 1235869"/>
              <a:gd name="connsiteY54" fmla="*/ 604837 h 1176556"/>
              <a:gd name="connsiteX55" fmla="*/ 314325 w 1235869"/>
              <a:gd name="connsiteY55" fmla="*/ 626268 h 1176556"/>
              <a:gd name="connsiteX56" fmla="*/ 321469 w 1235869"/>
              <a:gd name="connsiteY56" fmla="*/ 692943 h 1176556"/>
              <a:gd name="connsiteX57" fmla="*/ 295275 w 1235869"/>
              <a:gd name="connsiteY57" fmla="*/ 714375 h 1176556"/>
              <a:gd name="connsiteX58" fmla="*/ 326231 w 1235869"/>
              <a:gd name="connsiteY58" fmla="*/ 807243 h 1176556"/>
              <a:gd name="connsiteX59" fmla="*/ 359569 w 1235869"/>
              <a:gd name="connsiteY59" fmla="*/ 866775 h 1176556"/>
              <a:gd name="connsiteX60" fmla="*/ 347663 w 1235869"/>
              <a:gd name="connsiteY60" fmla="*/ 902493 h 1176556"/>
              <a:gd name="connsiteX61" fmla="*/ 278606 w 1235869"/>
              <a:gd name="connsiteY61" fmla="*/ 926306 h 1176556"/>
              <a:gd name="connsiteX62" fmla="*/ 242888 w 1235869"/>
              <a:gd name="connsiteY62" fmla="*/ 942975 h 1176556"/>
              <a:gd name="connsiteX63" fmla="*/ 259556 w 1235869"/>
              <a:gd name="connsiteY63" fmla="*/ 971550 h 1176556"/>
              <a:gd name="connsiteX64" fmla="*/ 288131 w 1235869"/>
              <a:gd name="connsiteY64" fmla="*/ 976312 h 1176556"/>
              <a:gd name="connsiteX65" fmla="*/ 326231 w 1235869"/>
              <a:gd name="connsiteY65" fmla="*/ 1009650 h 1176556"/>
              <a:gd name="connsiteX66" fmla="*/ 335756 w 1235869"/>
              <a:gd name="connsiteY66" fmla="*/ 988218 h 1176556"/>
              <a:gd name="connsiteX67" fmla="*/ 323850 w 1235869"/>
              <a:gd name="connsiteY67" fmla="*/ 971550 h 1176556"/>
              <a:gd name="connsiteX68" fmla="*/ 383381 w 1235869"/>
              <a:gd name="connsiteY68" fmla="*/ 964406 h 1176556"/>
              <a:gd name="connsiteX69" fmla="*/ 421481 w 1235869"/>
              <a:gd name="connsiteY69" fmla="*/ 947737 h 1176556"/>
              <a:gd name="connsiteX70" fmla="*/ 481013 w 1235869"/>
              <a:gd name="connsiteY70" fmla="*/ 928687 h 1176556"/>
              <a:gd name="connsiteX71" fmla="*/ 476250 w 1235869"/>
              <a:gd name="connsiteY71" fmla="*/ 952500 h 1176556"/>
              <a:gd name="connsiteX72" fmla="*/ 452438 w 1235869"/>
              <a:gd name="connsiteY72" fmla="*/ 969168 h 1176556"/>
              <a:gd name="connsiteX73" fmla="*/ 502444 w 1235869"/>
              <a:gd name="connsiteY73" fmla="*/ 1000125 h 1176556"/>
              <a:gd name="connsiteX74" fmla="*/ 547688 w 1235869"/>
              <a:gd name="connsiteY74" fmla="*/ 1038225 h 1176556"/>
              <a:gd name="connsiteX75" fmla="*/ 545306 w 1235869"/>
              <a:gd name="connsiteY75" fmla="*/ 1121568 h 1176556"/>
              <a:gd name="connsiteX76" fmla="*/ 581025 w 1235869"/>
              <a:gd name="connsiteY76" fmla="*/ 1138237 h 1176556"/>
              <a:gd name="connsiteX77" fmla="*/ 597694 w 1235869"/>
              <a:gd name="connsiteY77" fmla="*/ 1176337 h 1176556"/>
              <a:gd name="connsiteX78" fmla="*/ 671513 w 1235869"/>
              <a:gd name="connsiteY78" fmla="*/ 1166812 h 1176556"/>
              <a:gd name="connsiteX79" fmla="*/ 742950 w 1235869"/>
              <a:gd name="connsiteY79" fmla="*/ 1109662 h 1176556"/>
              <a:gd name="connsiteX80" fmla="*/ 790575 w 1235869"/>
              <a:gd name="connsiteY80" fmla="*/ 1064418 h 1176556"/>
              <a:gd name="connsiteX81" fmla="*/ 850106 w 1235869"/>
              <a:gd name="connsiteY81" fmla="*/ 1035843 h 1176556"/>
              <a:gd name="connsiteX82" fmla="*/ 840581 w 1235869"/>
              <a:gd name="connsiteY82" fmla="*/ 954881 h 1176556"/>
              <a:gd name="connsiteX83" fmla="*/ 857250 w 1235869"/>
              <a:gd name="connsiteY83" fmla="*/ 928687 h 1176556"/>
              <a:gd name="connsiteX84" fmla="*/ 862013 w 1235869"/>
              <a:gd name="connsiteY84" fmla="*/ 883443 h 1176556"/>
              <a:gd name="connsiteX85" fmla="*/ 866775 w 1235869"/>
              <a:gd name="connsiteY85" fmla="*/ 764381 h 1176556"/>
              <a:gd name="connsiteX86" fmla="*/ 892969 w 1235869"/>
              <a:gd name="connsiteY86" fmla="*/ 797718 h 1176556"/>
              <a:gd name="connsiteX87" fmla="*/ 904875 w 1235869"/>
              <a:gd name="connsiteY87" fmla="*/ 790575 h 1176556"/>
              <a:gd name="connsiteX88" fmla="*/ 914400 w 1235869"/>
              <a:gd name="connsiteY88" fmla="*/ 757237 h 1176556"/>
              <a:gd name="connsiteX89" fmla="*/ 926306 w 1235869"/>
              <a:gd name="connsiteY89" fmla="*/ 747712 h 1176556"/>
              <a:gd name="connsiteX90" fmla="*/ 992981 w 1235869"/>
              <a:gd name="connsiteY90" fmla="*/ 723900 h 1176556"/>
              <a:gd name="connsiteX91" fmla="*/ 1054894 w 1235869"/>
              <a:gd name="connsiteY91" fmla="*/ 695325 h 1176556"/>
              <a:gd name="connsiteX92" fmla="*/ 1095375 w 1235869"/>
              <a:gd name="connsiteY92" fmla="*/ 628650 h 1176556"/>
              <a:gd name="connsiteX93" fmla="*/ 1104900 w 1235869"/>
              <a:gd name="connsiteY93" fmla="*/ 614362 h 1176556"/>
              <a:gd name="connsiteX94" fmla="*/ 1076325 w 1235869"/>
              <a:gd name="connsiteY94" fmla="*/ 595312 h 1176556"/>
              <a:gd name="connsiteX95" fmla="*/ 1088231 w 1235869"/>
              <a:gd name="connsiteY95" fmla="*/ 581025 h 1176556"/>
              <a:gd name="connsiteX96" fmla="*/ 1107281 w 1235869"/>
              <a:gd name="connsiteY96" fmla="*/ 547687 h 1176556"/>
              <a:gd name="connsiteX97" fmla="*/ 1083469 w 1235869"/>
              <a:gd name="connsiteY97" fmla="*/ 516731 h 1176556"/>
              <a:gd name="connsiteX98" fmla="*/ 1131094 w 1235869"/>
              <a:gd name="connsiteY98" fmla="*/ 452437 h 1176556"/>
              <a:gd name="connsiteX99" fmla="*/ 1166813 w 1235869"/>
              <a:gd name="connsiteY99" fmla="*/ 421481 h 1176556"/>
              <a:gd name="connsiteX100" fmla="*/ 1235869 w 1235869"/>
              <a:gd name="connsiteY100" fmla="*/ 350043 h 1176556"/>
              <a:gd name="connsiteX101" fmla="*/ 1145381 w 1235869"/>
              <a:gd name="connsiteY101" fmla="*/ 340518 h 1176556"/>
              <a:gd name="connsiteX102" fmla="*/ 1143000 w 1235869"/>
              <a:gd name="connsiteY102" fmla="*/ 278606 h 1176556"/>
              <a:gd name="connsiteX103" fmla="*/ 1112044 w 1235869"/>
              <a:gd name="connsiteY103" fmla="*/ 250031 h 1176556"/>
              <a:gd name="connsiteX104" fmla="*/ 1081088 w 1235869"/>
              <a:gd name="connsiteY104" fmla="*/ 223837 h 1176556"/>
              <a:gd name="connsiteX105" fmla="*/ 1045369 w 1235869"/>
              <a:gd name="connsiteY105" fmla="*/ 238125 h 1176556"/>
              <a:gd name="connsiteX106" fmla="*/ 1002506 w 1235869"/>
              <a:gd name="connsiteY106" fmla="*/ 209550 h 1176556"/>
              <a:gd name="connsiteX107" fmla="*/ 969169 w 1235869"/>
              <a:gd name="connsiteY107" fmla="*/ 219075 h 1176556"/>
              <a:gd name="connsiteX108" fmla="*/ 952500 w 1235869"/>
              <a:gd name="connsiteY108" fmla="*/ 235743 h 1176556"/>
              <a:gd name="connsiteX109" fmla="*/ 921544 w 1235869"/>
              <a:gd name="connsiteY109" fmla="*/ 242887 h 1176556"/>
              <a:gd name="connsiteX110" fmla="*/ 926306 w 1235869"/>
              <a:gd name="connsiteY110" fmla="*/ 195262 h 1176556"/>
              <a:gd name="connsiteX111" fmla="*/ 969169 w 1235869"/>
              <a:gd name="connsiteY111" fmla="*/ 142875 h 1176556"/>
              <a:gd name="connsiteX0" fmla="*/ 969169 w 1235869"/>
              <a:gd name="connsiteY0" fmla="*/ 142875 h 1176556"/>
              <a:gd name="connsiteX1" fmla="*/ 969169 w 1235869"/>
              <a:gd name="connsiteY1" fmla="*/ 142875 h 1176556"/>
              <a:gd name="connsiteX2" fmla="*/ 950119 w 1235869"/>
              <a:gd name="connsiteY2" fmla="*/ 133350 h 1176556"/>
              <a:gd name="connsiteX3" fmla="*/ 942975 w 1235869"/>
              <a:gd name="connsiteY3" fmla="*/ 130968 h 1176556"/>
              <a:gd name="connsiteX4" fmla="*/ 928688 w 1235869"/>
              <a:gd name="connsiteY4" fmla="*/ 123825 h 1176556"/>
              <a:gd name="connsiteX5" fmla="*/ 921544 w 1235869"/>
              <a:gd name="connsiteY5" fmla="*/ 109537 h 1176556"/>
              <a:gd name="connsiteX6" fmla="*/ 919163 w 1235869"/>
              <a:gd name="connsiteY6" fmla="*/ 102393 h 1176556"/>
              <a:gd name="connsiteX7" fmla="*/ 916781 w 1235869"/>
              <a:gd name="connsiteY7" fmla="*/ 85725 h 1176556"/>
              <a:gd name="connsiteX8" fmla="*/ 909638 w 1235869"/>
              <a:gd name="connsiteY8" fmla="*/ 78581 h 1176556"/>
              <a:gd name="connsiteX9" fmla="*/ 895350 w 1235869"/>
              <a:gd name="connsiteY9" fmla="*/ 69056 h 1176556"/>
              <a:gd name="connsiteX10" fmla="*/ 888206 w 1235869"/>
              <a:gd name="connsiteY10" fmla="*/ 64293 h 1176556"/>
              <a:gd name="connsiteX11" fmla="*/ 881063 w 1235869"/>
              <a:gd name="connsiteY11" fmla="*/ 61912 h 1176556"/>
              <a:gd name="connsiteX12" fmla="*/ 866775 w 1235869"/>
              <a:gd name="connsiteY12" fmla="*/ 54768 h 1176556"/>
              <a:gd name="connsiteX13" fmla="*/ 857250 w 1235869"/>
              <a:gd name="connsiteY13" fmla="*/ 57150 h 1176556"/>
              <a:gd name="connsiteX14" fmla="*/ 854869 w 1235869"/>
              <a:gd name="connsiteY14" fmla="*/ 64293 h 1176556"/>
              <a:gd name="connsiteX15" fmla="*/ 850106 w 1235869"/>
              <a:gd name="connsiteY15" fmla="*/ 90487 h 1176556"/>
              <a:gd name="connsiteX16" fmla="*/ 840581 w 1235869"/>
              <a:gd name="connsiteY16" fmla="*/ 88106 h 1176556"/>
              <a:gd name="connsiteX17" fmla="*/ 833438 w 1235869"/>
              <a:gd name="connsiteY17" fmla="*/ 85725 h 1176556"/>
              <a:gd name="connsiteX18" fmla="*/ 823913 w 1235869"/>
              <a:gd name="connsiteY18" fmla="*/ 85725 h 1176556"/>
              <a:gd name="connsiteX19" fmla="*/ 816769 w 1235869"/>
              <a:gd name="connsiteY19" fmla="*/ 111918 h 1176556"/>
              <a:gd name="connsiteX20" fmla="*/ 766763 w 1235869"/>
              <a:gd name="connsiteY20" fmla="*/ 85725 h 1176556"/>
              <a:gd name="connsiteX21" fmla="*/ 647700 w 1235869"/>
              <a:gd name="connsiteY21" fmla="*/ 85725 h 1176556"/>
              <a:gd name="connsiteX22" fmla="*/ 642938 w 1235869"/>
              <a:gd name="connsiteY22" fmla="*/ 116681 h 1176556"/>
              <a:gd name="connsiteX23" fmla="*/ 616744 w 1235869"/>
              <a:gd name="connsiteY23" fmla="*/ 166687 h 1176556"/>
              <a:gd name="connsiteX24" fmla="*/ 602456 w 1235869"/>
              <a:gd name="connsiteY24" fmla="*/ 123825 h 1176556"/>
              <a:gd name="connsiteX25" fmla="*/ 566738 w 1235869"/>
              <a:gd name="connsiteY25" fmla="*/ 126206 h 1176556"/>
              <a:gd name="connsiteX26" fmla="*/ 552450 w 1235869"/>
              <a:gd name="connsiteY26" fmla="*/ 152400 h 1176556"/>
              <a:gd name="connsiteX27" fmla="*/ 516731 w 1235869"/>
              <a:gd name="connsiteY27" fmla="*/ 185737 h 1176556"/>
              <a:gd name="connsiteX28" fmla="*/ 428625 w 1235869"/>
              <a:gd name="connsiteY28" fmla="*/ 142875 h 1176556"/>
              <a:gd name="connsiteX29" fmla="*/ 397669 w 1235869"/>
              <a:gd name="connsiteY29" fmla="*/ 119062 h 1176556"/>
              <a:gd name="connsiteX30" fmla="*/ 297656 w 1235869"/>
              <a:gd name="connsiteY30" fmla="*/ 159543 h 1176556"/>
              <a:gd name="connsiteX31" fmla="*/ 254794 w 1235869"/>
              <a:gd name="connsiteY31" fmla="*/ 145256 h 1176556"/>
              <a:gd name="connsiteX32" fmla="*/ 247650 w 1235869"/>
              <a:gd name="connsiteY32" fmla="*/ 185737 h 1176556"/>
              <a:gd name="connsiteX33" fmla="*/ 150019 w 1235869"/>
              <a:gd name="connsiteY33" fmla="*/ 169068 h 1176556"/>
              <a:gd name="connsiteX34" fmla="*/ 121444 w 1235869"/>
              <a:gd name="connsiteY34" fmla="*/ 111918 h 1176556"/>
              <a:gd name="connsiteX35" fmla="*/ 114300 w 1235869"/>
              <a:gd name="connsiteY35" fmla="*/ 45243 h 1176556"/>
              <a:gd name="connsiteX36" fmla="*/ 90488 w 1235869"/>
              <a:gd name="connsiteY36" fmla="*/ 40481 h 1176556"/>
              <a:gd name="connsiteX37" fmla="*/ 64294 w 1235869"/>
              <a:gd name="connsiteY37" fmla="*/ 0 h 1176556"/>
              <a:gd name="connsiteX38" fmla="*/ 26194 w 1235869"/>
              <a:gd name="connsiteY38" fmla="*/ 2381 h 1176556"/>
              <a:gd name="connsiteX39" fmla="*/ 33338 w 1235869"/>
              <a:gd name="connsiteY39" fmla="*/ 59531 h 1176556"/>
              <a:gd name="connsiteX40" fmla="*/ 4763 w 1235869"/>
              <a:gd name="connsiteY40" fmla="*/ 61912 h 1176556"/>
              <a:gd name="connsiteX41" fmla="*/ 0 w 1235869"/>
              <a:gd name="connsiteY41" fmla="*/ 121443 h 1176556"/>
              <a:gd name="connsiteX42" fmla="*/ 42863 w 1235869"/>
              <a:gd name="connsiteY42" fmla="*/ 169068 h 1176556"/>
              <a:gd name="connsiteX43" fmla="*/ 11906 w 1235869"/>
              <a:gd name="connsiteY43" fmla="*/ 188118 h 1176556"/>
              <a:gd name="connsiteX44" fmla="*/ 78581 w 1235869"/>
              <a:gd name="connsiteY44" fmla="*/ 285750 h 1176556"/>
              <a:gd name="connsiteX45" fmla="*/ 135731 w 1235869"/>
              <a:gd name="connsiteY45" fmla="*/ 283368 h 1176556"/>
              <a:gd name="connsiteX46" fmla="*/ 133350 w 1235869"/>
              <a:gd name="connsiteY46" fmla="*/ 326231 h 1176556"/>
              <a:gd name="connsiteX47" fmla="*/ 178594 w 1235869"/>
              <a:gd name="connsiteY47" fmla="*/ 330993 h 1176556"/>
              <a:gd name="connsiteX48" fmla="*/ 171450 w 1235869"/>
              <a:gd name="connsiteY48" fmla="*/ 361950 h 1176556"/>
              <a:gd name="connsiteX49" fmla="*/ 188119 w 1235869"/>
              <a:gd name="connsiteY49" fmla="*/ 402431 h 1176556"/>
              <a:gd name="connsiteX50" fmla="*/ 166688 w 1235869"/>
              <a:gd name="connsiteY50" fmla="*/ 440531 h 1176556"/>
              <a:gd name="connsiteX51" fmla="*/ 228600 w 1235869"/>
              <a:gd name="connsiteY51" fmla="*/ 538162 h 1176556"/>
              <a:gd name="connsiteX52" fmla="*/ 254794 w 1235869"/>
              <a:gd name="connsiteY52" fmla="*/ 533400 h 1176556"/>
              <a:gd name="connsiteX53" fmla="*/ 278606 w 1235869"/>
              <a:gd name="connsiteY53" fmla="*/ 561975 h 1176556"/>
              <a:gd name="connsiteX54" fmla="*/ 278606 w 1235869"/>
              <a:gd name="connsiteY54" fmla="*/ 604837 h 1176556"/>
              <a:gd name="connsiteX55" fmla="*/ 314325 w 1235869"/>
              <a:gd name="connsiteY55" fmla="*/ 626268 h 1176556"/>
              <a:gd name="connsiteX56" fmla="*/ 321469 w 1235869"/>
              <a:gd name="connsiteY56" fmla="*/ 692943 h 1176556"/>
              <a:gd name="connsiteX57" fmla="*/ 295275 w 1235869"/>
              <a:gd name="connsiteY57" fmla="*/ 714375 h 1176556"/>
              <a:gd name="connsiteX58" fmla="*/ 326231 w 1235869"/>
              <a:gd name="connsiteY58" fmla="*/ 807243 h 1176556"/>
              <a:gd name="connsiteX59" fmla="*/ 359569 w 1235869"/>
              <a:gd name="connsiteY59" fmla="*/ 866775 h 1176556"/>
              <a:gd name="connsiteX60" fmla="*/ 347663 w 1235869"/>
              <a:gd name="connsiteY60" fmla="*/ 902493 h 1176556"/>
              <a:gd name="connsiteX61" fmla="*/ 278606 w 1235869"/>
              <a:gd name="connsiteY61" fmla="*/ 926306 h 1176556"/>
              <a:gd name="connsiteX62" fmla="*/ 242888 w 1235869"/>
              <a:gd name="connsiteY62" fmla="*/ 942975 h 1176556"/>
              <a:gd name="connsiteX63" fmla="*/ 259556 w 1235869"/>
              <a:gd name="connsiteY63" fmla="*/ 971550 h 1176556"/>
              <a:gd name="connsiteX64" fmla="*/ 288131 w 1235869"/>
              <a:gd name="connsiteY64" fmla="*/ 976312 h 1176556"/>
              <a:gd name="connsiteX65" fmla="*/ 326231 w 1235869"/>
              <a:gd name="connsiteY65" fmla="*/ 1009650 h 1176556"/>
              <a:gd name="connsiteX66" fmla="*/ 335756 w 1235869"/>
              <a:gd name="connsiteY66" fmla="*/ 988218 h 1176556"/>
              <a:gd name="connsiteX67" fmla="*/ 323850 w 1235869"/>
              <a:gd name="connsiteY67" fmla="*/ 971550 h 1176556"/>
              <a:gd name="connsiteX68" fmla="*/ 383381 w 1235869"/>
              <a:gd name="connsiteY68" fmla="*/ 964406 h 1176556"/>
              <a:gd name="connsiteX69" fmla="*/ 421481 w 1235869"/>
              <a:gd name="connsiteY69" fmla="*/ 947737 h 1176556"/>
              <a:gd name="connsiteX70" fmla="*/ 481013 w 1235869"/>
              <a:gd name="connsiteY70" fmla="*/ 928687 h 1176556"/>
              <a:gd name="connsiteX71" fmla="*/ 476250 w 1235869"/>
              <a:gd name="connsiteY71" fmla="*/ 952500 h 1176556"/>
              <a:gd name="connsiteX72" fmla="*/ 452438 w 1235869"/>
              <a:gd name="connsiteY72" fmla="*/ 969168 h 1176556"/>
              <a:gd name="connsiteX73" fmla="*/ 502444 w 1235869"/>
              <a:gd name="connsiteY73" fmla="*/ 1000125 h 1176556"/>
              <a:gd name="connsiteX74" fmla="*/ 547688 w 1235869"/>
              <a:gd name="connsiteY74" fmla="*/ 1038225 h 1176556"/>
              <a:gd name="connsiteX75" fmla="*/ 545306 w 1235869"/>
              <a:gd name="connsiteY75" fmla="*/ 1121568 h 1176556"/>
              <a:gd name="connsiteX76" fmla="*/ 581025 w 1235869"/>
              <a:gd name="connsiteY76" fmla="*/ 1138237 h 1176556"/>
              <a:gd name="connsiteX77" fmla="*/ 597694 w 1235869"/>
              <a:gd name="connsiteY77" fmla="*/ 1176337 h 1176556"/>
              <a:gd name="connsiteX78" fmla="*/ 671513 w 1235869"/>
              <a:gd name="connsiteY78" fmla="*/ 1166812 h 1176556"/>
              <a:gd name="connsiteX79" fmla="*/ 742950 w 1235869"/>
              <a:gd name="connsiteY79" fmla="*/ 1109662 h 1176556"/>
              <a:gd name="connsiteX80" fmla="*/ 790575 w 1235869"/>
              <a:gd name="connsiteY80" fmla="*/ 1064418 h 1176556"/>
              <a:gd name="connsiteX81" fmla="*/ 850106 w 1235869"/>
              <a:gd name="connsiteY81" fmla="*/ 1035843 h 1176556"/>
              <a:gd name="connsiteX82" fmla="*/ 840581 w 1235869"/>
              <a:gd name="connsiteY82" fmla="*/ 954881 h 1176556"/>
              <a:gd name="connsiteX83" fmla="*/ 857250 w 1235869"/>
              <a:gd name="connsiteY83" fmla="*/ 928687 h 1176556"/>
              <a:gd name="connsiteX84" fmla="*/ 862013 w 1235869"/>
              <a:gd name="connsiteY84" fmla="*/ 883443 h 1176556"/>
              <a:gd name="connsiteX85" fmla="*/ 866775 w 1235869"/>
              <a:gd name="connsiteY85" fmla="*/ 764381 h 1176556"/>
              <a:gd name="connsiteX86" fmla="*/ 892969 w 1235869"/>
              <a:gd name="connsiteY86" fmla="*/ 797718 h 1176556"/>
              <a:gd name="connsiteX87" fmla="*/ 904875 w 1235869"/>
              <a:gd name="connsiteY87" fmla="*/ 790575 h 1176556"/>
              <a:gd name="connsiteX88" fmla="*/ 914400 w 1235869"/>
              <a:gd name="connsiteY88" fmla="*/ 757237 h 1176556"/>
              <a:gd name="connsiteX89" fmla="*/ 926306 w 1235869"/>
              <a:gd name="connsiteY89" fmla="*/ 747712 h 1176556"/>
              <a:gd name="connsiteX90" fmla="*/ 992981 w 1235869"/>
              <a:gd name="connsiteY90" fmla="*/ 723900 h 1176556"/>
              <a:gd name="connsiteX91" fmla="*/ 1054894 w 1235869"/>
              <a:gd name="connsiteY91" fmla="*/ 695325 h 1176556"/>
              <a:gd name="connsiteX92" fmla="*/ 1095375 w 1235869"/>
              <a:gd name="connsiteY92" fmla="*/ 628650 h 1176556"/>
              <a:gd name="connsiteX93" fmla="*/ 1104900 w 1235869"/>
              <a:gd name="connsiteY93" fmla="*/ 614362 h 1176556"/>
              <a:gd name="connsiteX94" fmla="*/ 1076325 w 1235869"/>
              <a:gd name="connsiteY94" fmla="*/ 595312 h 1176556"/>
              <a:gd name="connsiteX95" fmla="*/ 1088231 w 1235869"/>
              <a:gd name="connsiteY95" fmla="*/ 581025 h 1176556"/>
              <a:gd name="connsiteX96" fmla="*/ 1107281 w 1235869"/>
              <a:gd name="connsiteY96" fmla="*/ 547687 h 1176556"/>
              <a:gd name="connsiteX97" fmla="*/ 1083469 w 1235869"/>
              <a:gd name="connsiteY97" fmla="*/ 516731 h 1176556"/>
              <a:gd name="connsiteX98" fmla="*/ 1131094 w 1235869"/>
              <a:gd name="connsiteY98" fmla="*/ 452437 h 1176556"/>
              <a:gd name="connsiteX99" fmla="*/ 1166813 w 1235869"/>
              <a:gd name="connsiteY99" fmla="*/ 421481 h 1176556"/>
              <a:gd name="connsiteX100" fmla="*/ 1235869 w 1235869"/>
              <a:gd name="connsiteY100" fmla="*/ 350043 h 1176556"/>
              <a:gd name="connsiteX101" fmla="*/ 1145381 w 1235869"/>
              <a:gd name="connsiteY101" fmla="*/ 340518 h 1176556"/>
              <a:gd name="connsiteX102" fmla="*/ 1143000 w 1235869"/>
              <a:gd name="connsiteY102" fmla="*/ 278606 h 1176556"/>
              <a:gd name="connsiteX103" fmla="*/ 1112044 w 1235869"/>
              <a:gd name="connsiteY103" fmla="*/ 250031 h 1176556"/>
              <a:gd name="connsiteX104" fmla="*/ 1081088 w 1235869"/>
              <a:gd name="connsiteY104" fmla="*/ 223837 h 1176556"/>
              <a:gd name="connsiteX105" fmla="*/ 1045369 w 1235869"/>
              <a:gd name="connsiteY105" fmla="*/ 238125 h 1176556"/>
              <a:gd name="connsiteX106" fmla="*/ 1002506 w 1235869"/>
              <a:gd name="connsiteY106" fmla="*/ 209550 h 1176556"/>
              <a:gd name="connsiteX107" fmla="*/ 969169 w 1235869"/>
              <a:gd name="connsiteY107" fmla="*/ 219075 h 1176556"/>
              <a:gd name="connsiteX108" fmla="*/ 952500 w 1235869"/>
              <a:gd name="connsiteY108" fmla="*/ 235743 h 1176556"/>
              <a:gd name="connsiteX109" fmla="*/ 921544 w 1235869"/>
              <a:gd name="connsiteY109" fmla="*/ 242887 h 1176556"/>
              <a:gd name="connsiteX110" fmla="*/ 926306 w 1235869"/>
              <a:gd name="connsiteY110" fmla="*/ 195262 h 1176556"/>
              <a:gd name="connsiteX111" fmla="*/ 969169 w 1235869"/>
              <a:gd name="connsiteY111" fmla="*/ 142875 h 1176556"/>
              <a:gd name="connsiteX0" fmla="*/ 969169 w 1235869"/>
              <a:gd name="connsiteY0" fmla="*/ 142875 h 1176556"/>
              <a:gd name="connsiteX1" fmla="*/ 969169 w 1235869"/>
              <a:gd name="connsiteY1" fmla="*/ 142875 h 1176556"/>
              <a:gd name="connsiteX2" fmla="*/ 950119 w 1235869"/>
              <a:gd name="connsiteY2" fmla="*/ 133350 h 1176556"/>
              <a:gd name="connsiteX3" fmla="*/ 942975 w 1235869"/>
              <a:gd name="connsiteY3" fmla="*/ 130968 h 1176556"/>
              <a:gd name="connsiteX4" fmla="*/ 928688 w 1235869"/>
              <a:gd name="connsiteY4" fmla="*/ 123825 h 1176556"/>
              <a:gd name="connsiteX5" fmla="*/ 921544 w 1235869"/>
              <a:gd name="connsiteY5" fmla="*/ 109537 h 1176556"/>
              <a:gd name="connsiteX6" fmla="*/ 919163 w 1235869"/>
              <a:gd name="connsiteY6" fmla="*/ 102393 h 1176556"/>
              <a:gd name="connsiteX7" fmla="*/ 916781 w 1235869"/>
              <a:gd name="connsiteY7" fmla="*/ 85725 h 1176556"/>
              <a:gd name="connsiteX8" fmla="*/ 909638 w 1235869"/>
              <a:gd name="connsiteY8" fmla="*/ 78581 h 1176556"/>
              <a:gd name="connsiteX9" fmla="*/ 895350 w 1235869"/>
              <a:gd name="connsiteY9" fmla="*/ 69056 h 1176556"/>
              <a:gd name="connsiteX10" fmla="*/ 888206 w 1235869"/>
              <a:gd name="connsiteY10" fmla="*/ 64293 h 1176556"/>
              <a:gd name="connsiteX11" fmla="*/ 881063 w 1235869"/>
              <a:gd name="connsiteY11" fmla="*/ 61912 h 1176556"/>
              <a:gd name="connsiteX12" fmla="*/ 866775 w 1235869"/>
              <a:gd name="connsiteY12" fmla="*/ 54768 h 1176556"/>
              <a:gd name="connsiteX13" fmla="*/ 857250 w 1235869"/>
              <a:gd name="connsiteY13" fmla="*/ 57150 h 1176556"/>
              <a:gd name="connsiteX14" fmla="*/ 854869 w 1235869"/>
              <a:gd name="connsiteY14" fmla="*/ 64293 h 1176556"/>
              <a:gd name="connsiteX15" fmla="*/ 850106 w 1235869"/>
              <a:gd name="connsiteY15" fmla="*/ 90487 h 1176556"/>
              <a:gd name="connsiteX16" fmla="*/ 840581 w 1235869"/>
              <a:gd name="connsiteY16" fmla="*/ 88106 h 1176556"/>
              <a:gd name="connsiteX17" fmla="*/ 833438 w 1235869"/>
              <a:gd name="connsiteY17" fmla="*/ 85725 h 1176556"/>
              <a:gd name="connsiteX18" fmla="*/ 823913 w 1235869"/>
              <a:gd name="connsiteY18" fmla="*/ 85725 h 1176556"/>
              <a:gd name="connsiteX19" fmla="*/ 816769 w 1235869"/>
              <a:gd name="connsiteY19" fmla="*/ 111918 h 1176556"/>
              <a:gd name="connsiteX20" fmla="*/ 766763 w 1235869"/>
              <a:gd name="connsiteY20" fmla="*/ 85725 h 1176556"/>
              <a:gd name="connsiteX21" fmla="*/ 647700 w 1235869"/>
              <a:gd name="connsiteY21" fmla="*/ 85725 h 1176556"/>
              <a:gd name="connsiteX22" fmla="*/ 642938 w 1235869"/>
              <a:gd name="connsiteY22" fmla="*/ 116681 h 1176556"/>
              <a:gd name="connsiteX23" fmla="*/ 616744 w 1235869"/>
              <a:gd name="connsiteY23" fmla="*/ 166687 h 1176556"/>
              <a:gd name="connsiteX24" fmla="*/ 602456 w 1235869"/>
              <a:gd name="connsiteY24" fmla="*/ 123825 h 1176556"/>
              <a:gd name="connsiteX25" fmla="*/ 566738 w 1235869"/>
              <a:gd name="connsiteY25" fmla="*/ 126206 h 1176556"/>
              <a:gd name="connsiteX26" fmla="*/ 552450 w 1235869"/>
              <a:gd name="connsiteY26" fmla="*/ 152400 h 1176556"/>
              <a:gd name="connsiteX27" fmla="*/ 516731 w 1235869"/>
              <a:gd name="connsiteY27" fmla="*/ 185737 h 1176556"/>
              <a:gd name="connsiteX28" fmla="*/ 428625 w 1235869"/>
              <a:gd name="connsiteY28" fmla="*/ 142875 h 1176556"/>
              <a:gd name="connsiteX29" fmla="*/ 397669 w 1235869"/>
              <a:gd name="connsiteY29" fmla="*/ 119062 h 1176556"/>
              <a:gd name="connsiteX30" fmla="*/ 297656 w 1235869"/>
              <a:gd name="connsiteY30" fmla="*/ 159543 h 1176556"/>
              <a:gd name="connsiteX31" fmla="*/ 254794 w 1235869"/>
              <a:gd name="connsiteY31" fmla="*/ 145256 h 1176556"/>
              <a:gd name="connsiteX32" fmla="*/ 247650 w 1235869"/>
              <a:gd name="connsiteY32" fmla="*/ 185737 h 1176556"/>
              <a:gd name="connsiteX33" fmla="*/ 150019 w 1235869"/>
              <a:gd name="connsiteY33" fmla="*/ 169068 h 1176556"/>
              <a:gd name="connsiteX34" fmla="*/ 121444 w 1235869"/>
              <a:gd name="connsiteY34" fmla="*/ 111918 h 1176556"/>
              <a:gd name="connsiteX35" fmla="*/ 114300 w 1235869"/>
              <a:gd name="connsiteY35" fmla="*/ 45243 h 1176556"/>
              <a:gd name="connsiteX36" fmla="*/ 90488 w 1235869"/>
              <a:gd name="connsiteY36" fmla="*/ 40481 h 1176556"/>
              <a:gd name="connsiteX37" fmla="*/ 64294 w 1235869"/>
              <a:gd name="connsiteY37" fmla="*/ 0 h 1176556"/>
              <a:gd name="connsiteX38" fmla="*/ 26194 w 1235869"/>
              <a:gd name="connsiteY38" fmla="*/ 2381 h 1176556"/>
              <a:gd name="connsiteX39" fmla="*/ 33338 w 1235869"/>
              <a:gd name="connsiteY39" fmla="*/ 59531 h 1176556"/>
              <a:gd name="connsiteX40" fmla="*/ 4763 w 1235869"/>
              <a:gd name="connsiteY40" fmla="*/ 61912 h 1176556"/>
              <a:gd name="connsiteX41" fmla="*/ 0 w 1235869"/>
              <a:gd name="connsiteY41" fmla="*/ 121443 h 1176556"/>
              <a:gd name="connsiteX42" fmla="*/ 42863 w 1235869"/>
              <a:gd name="connsiteY42" fmla="*/ 169068 h 1176556"/>
              <a:gd name="connsiteX43" fmla="*/ 11906 w 1235869"/>
              <a:gd name="connsiteY43" fmla="*/ 188118 h 1176556"/>
              <a:gd name="connsiteX44" fmla="*/ 78581 w 1235869"/>
              <a:gd name="connsiteY44" fmla="*/ 285750 h 1176556"/>
              <a:gd name="connsiteX45" fmla="*/ 135731 w 1235869"/>
              <a:gd name="connsiteY45" fmla="*/ 283368 h 1176556"/>
              <a:gd name="connsiteX46" fmla="*/ 133350 w 1235869"/>
              <a:gd name="connsiteY46" fmla="*/ 326231 h 1176556"/>
              <a:gd name="connsiteX47" fmla="*/ 178594 w 1235869"/>
              <a:gd name="connsiteY47" fmla="*/ 330993 h 1176556"/>
              <a:gd name="connsiteX48" fmla="*/ 171450 w 1235869"/>
              <a:gd name="connsiteY48" fmla="*/ 361950 h 1176556"/>
              <a:gd name="connsiteX49" fmla="*/ 188119 w 1235869"/>
              <a:gd name="connsiteY49" fmla="*/ 402431 h 1176556"/>
              <a:gd name="connsiteX50" fmla="*/ 166688 w 1235869"/>
              <a:gd name="connsiteY50" fmla="*/ 440531 h 1176556"/>
              <a:gd name="connsiteX51" fmla="*/ 228600 w 1235869"/>
              <a:gd name="connsiteY51" fmla="*/ 538162 h 1176556"/>
              <a:gd name="connsiteX52" fmla="*/ 254794 w 1235869"/>
              <a:gd name="connsiteY52" fmla="*/ 533400 h 1176556"/>
              <a:gd name="connsiteX53" fmla="*/ 278606 w 1235869"/>
              <a:gd name="connsiteY53" fmla="*/ 561975 h 1176556"/>
              <a:gd name="connsiteX54" fmla="*/ 278606 w 1235869"/>
              <a:gd name="connsiteY54" fmla="*/ 604837 h 1176556"/>
              <a:gd name="connsiteX55" fmla="*/ 314325 w 1235869"/>
              <a:gd name="connsiteY55" fmla="*/ 626268 h 1176556"/>
              <a:gd name="connsiteX56" fmla="*/ 321469 w 1235869"/>
              <a:gd name="connsiteY56" fmla="*/ 692943 h 1176556"/>
              <a:gd name="connsiteX57" fmla="*/ 295275 w 1235869"/>
              <a:gd name="connsiteY57" fmla="*/ 714375 h 1176556"/>
              <a:gd name="connsiteX58" fmla="*/ 326231 w 1235869"/>
              <a:gd name="connsiteY58" fmla="*/ 807243 h 1176556"/>
              <a:gd name="connsiteX59" fmla="*/ 359569 w 1235869"/>
              <a:gd name="connsiteY59" fmla="*/ 866775 h 1176556"/>
              <a:gd name="connsiteX60" fmla="*/ 347663 w 1235869"/>
              <a:gd name="connsiteY60" fmla="*/ 902493 h 1176556"/>
              <a:gd name="connsiteX61" fmla="*/ 278606 w 1235869"/>
              <a:gd name="connsiteY61" fmla="*/ 926306 h 1176556"/>
              <a:gd name="connsiteX62" fmla="*/ 242888 w 1235869"/>
              <a:gd name="connsiteY62" fmla="*/ 942975 h 1176556"/>
              <a:gd name="connsiteX63" fmla="*/ 259556 w 1235869"/>
              <a:gd name="connsiteY63" fmla="*/ 971550 h 1176556"/>
              <a:gd name="connsiteX64" fmla="*/ 288131 w 1235869"/>
              <a:gd name="connsiteY64" fmla="*/ 976312 h 1176556"/>
              <a:gd name="connsiteX65" fmla="*/ 326231 w 1235869"/>
              <a:gd name="connsiteY65" fmla="*/ 1009650 h 1176556"/>
              <a:gd name="connsiteX66" fmla="*/ 335756 w 1235869"/>
              <a:gd name="connsiteY66" fmla="*/ 988218 h 1176556"/>
              <a:gd name="connsiteX67" fmla="*/ 323850 w 1235869"/>
              <a:gd name="connsiteY67" fmla="*/ 971550 h 1176556"/>
              <a:gd name="connsiteX68" fmla="*/ 383381 w 1235869"/>
              <a:gd name="connsiteY68" fmla="*/ 964406 h 1176556"/>
              <a:gd name="connsiteX69" fmla="*/ 421481 w 1235869"/>
              <a:gd name="connsiteY69" fmla="*/ 947737 h 1176556"/>
              <a:gd name="connsiteX70" fmla="*/ 481013 w 1235869"/>
              <a:gd name="connsiteY70" fmla="*/ 928687 h 1176556"/>
              <a:gd name="connsiteX71" fmla="*/ 476250 w 1235869"/>
              <a:gd name="connsiteY71" fmla="*/ 952500 h 1176556"/>
              <a:gd name="connsiteX72" fmla="*/ 452438 w 1235869"/>
              <a:gd name="connsiteY72" fmla="*/ 969168 h 1176556"/>
              <a:gd name="connsiteX73" fmla="*/ 502444 w 1235869"/>
              <a:gd name="connsiteY73" fmla="*/ 1000125 h 1176556"/>
              <a:gd name="connsiteX74" fmla="*/ 547688 w 1235869"/>
              <a:gd name="connsiteY74" fmla="*/ 1038225 h 1176556"/>
              <a:gd name="connsiteX75" fmla="*/ 545306 w 1235869"/>
              <a:gd name="connsiteY75" fmla="*/ 1121568 h 1176556"/>
              <a:gd name="connsiteX76" fmla="*/ 581025 w 1235869"/>
              <a:gd name="connsiteY76" fmla="*/ 1138237 h 1176556"/>
              <a:gd name="connsiteX77" fmla="*/ 597694 w 1235869"/>
              <a:gd name="connsiteY77" fmla="*/ 1176337 h 1176556"/>
              <a:gd name="connsiteX78" fmla="*/ 671513 w 1235869"/>
              <a:gd name="connsiteY78" fmla="*/ 1166812 h 1176556"/>
              <a:gd name="connsiteX79" fmla="*/ 742950 w 1235869"/>
              <a:gd name="connsiteY79" fmla="*/ 1109662 h 1176556"/>
              <a:gd name="connsiteX80" fmla="*/ 790575 w 1235869"/>
              <a:gd name="connsiteY80" fmla="*/ 1064418 h 1176556"/>
              <a:gd name="connsiteX81" fmla="*/ 850106 w 1235869"/>
              <a:gd name="connsiteY81" fmla="*/ 1035843 h 1176556"/>
              <a:gd name="connsiteX82" fmla="*/ 840581 w 1235869"/>
              <a:gd name="connsiteY82" fmla="*/ 954881 h 1176556"/>
              <a:gd name="connsiteX83" fmla="*/ 857250 w 1235869"/>
              <a:gd name="connsiteY83" fmla="*/ 928687 h 1176556"/>
              <a:gd name="connsiteX84" fmla="*/ 862013 w 1235869"/>
              <a:gd name="connsiteY84" fmla="*/ 883443 h 1176556"/>
              <a:gd name="connsiteX85" fmla="*/ 866775 w 1235869"/>
              <a:gd name="connsiteY85" fmla="*/ 764381 h 1176556"/>
              <a:gd name="connsiteX86" fmla="*/ 892969 w 1235869"/>
              <a:gd name="connsiteY86" fmla="*/ 797718 h 1176556"/>
              <a:gd name="connsiteX87" fmla="*/ 904875 w 1235869"/>
              <a:gd name="connsiteY87" fmla="*/ 790575 h 1176556"/>
              <a:gd name="connsiteX88" fmla="*/ 914400 w 1235869"/>
              <a:gd name="connsiteY88" fmla="*/ 757237 h 1176556"/>
              <a:gd name="connsiteX89" fmla="*/ 926306 w 1235869"/>
              <a:gd name="connsiteY89" fmla="*/ 747712 h 1176556"/>
              <a:gd name="connsiteX90" fmla="*/ 992981 w 1235869"/>
              <a:gd name="connsiteY90" fmla="*/ 723900 h 1176556"/>
              <a:gd name="connsiteX91" fmla="*/ 1054894 w 1235869"/>
              <a:gd name="connsiteY91" fmla="*/ 695325 h 1176556"/>
              <a:gd name="connsiteX92" fmla="*/ 1095375 w 1235869"/>
              <a:gd name="connsiteY92" fmla="*/ 628650 h 1176556"/>
              <a:gd name="connsiteX93" fmla="*/ 1104900 w 1235869"/>
              <a:gd name="connsiteY93" fmla="*/ 614362 h 1176556"/>
              <a:gd name="connsiteX94" fmla="*/ 1076325 w 1235869"/>
              <a:gd name="connsiteY94" fmla="*/ 595312 h 1176556"/>
              <a:gd name="connsiteX95" fmla="*/ 1088231 w 1235869"/>
              <a:gd name="connsiteY95" fmla="*/ 581025 h 1176556"/>
              <a:gd name="connsiteX96" fmla="*/ 1107281 w 1235869"/>
              <a:gd name="connsiteY96" fmla="*/ 547687 h 1176556"/>
              <a:gd name="connsiteX97" fmla="*/ 1083469 w 1235869"/>
              <a:gd name="connsiteY97" fmla="*/ 516731 h 1176556"/>
              <a:gd name="connsiteX98" fmla="*/ 1131094 w 1235869"/>
              <a:gd name="connsiteY98" fmla="*/ 452437 h 1176556"/>
              <a:gd name="connsiteX99" fmla="*/ 1166813 w 1235869"/>
              <a:gd name="connsiteY99" fmla="*/ 421481 h 1176556"/>
              <a:gd name="connsiteX100" fmla="*/ 1235869 w 1235869"/>
              <a:gd name="connsiteY100" fmla="*/ 350043 h 1176556"/>
              <a:gd name="connsiteX101" fmla="*/ 1145381 w 1235869"/>
              <a:gd name="connsiteY101" fmla="*/ 340518 h 1176556"/>
              <a:gd name="connsiteX102" fmla="*/ 1143000 w 1235869"/>
              <a:gd name="connsiteY102" fmla="*/ 278606 h 1176556"/>
              <a:gd name="connsiteX103" fmla="*/ 1112044 w 1235869"/>
              <a:gd name="connsiteY103" fmla="*/ 250031 h 1176556"/>
              <a:gd name="connsiteX104" fmla="*/ 1081088 w 1235869"/>
              <a:gd name="connsiteY104" fmla="*/ 223837 h 1176556"/>
              <a:gd name="connsiteX105" fmla="*/ 1045369 w 1235869"/>
              <a:gd name="connsiteY105" fmla="*/ 238125 h 1176556"/>
              <a:gd name="connsiteX106" fmla="*/ 1002506 w 1235869"/>
              <a:gd name="connsiteY106" fmla="*/ 209550 h 1176556"/>
              <a:gd name="connsiteX107" fmla="*/ 969169 w 1235869"/>
              <a:gd name="connsiteY107" fmla="*/ 219075 h 1176556"/>
              <a:gd name="connsiteX108" fmla="*/ 952500 w 1235869"/>
              <a:gd name="connsiteY108" fmla="*/ 235743 h 1176556"/>
              <a:gd name="connsiteX109" fmla="*/ 921544 w 1235869"/>
              <a:gd name="connsiteY109" fmla="*/ 242887 h 1176556"/>
              <a:gd name="connsiteX110" fmla="*/ 926306 w 1235869"/>
              <a:gd name="connsiteY110" fmla="*/ 195262 h 1176556"/>
              <a:gd name="connsiteX111" fmla="*/ 969169 w 1235869"/>
              <a:gd name="connsiteY111" fmla="*/ 142875 h 1176556"/>
              <a:gd name="connsiteX0" fmla="*/ 969169 w 1235869"/>
              <a:gd name="connsiteY0" fmla="*/ 142875 h 1176556"/>
              <a:gd name="connsiteX1" fmla="*/ 969169 w 1235869"/>
              <a:gd name="connsiteY1" fmla="*/ 142875 h 1176556"/>
              <a:gd name="connsiteX2" fmla="*/ 950119 w 1235869"/>
              <a:gd name="connsiteY2" fmla="*/ 133350 h 1176556"/>
              <a:gd name="connsiteX3" fmla="*/ 942975 w 1235869"/>
              <a:gd name="connsiteY3" fmla="*/ 130968 h 1176556"/>
              <a:gd name="connsiteX4" fmla="*/ 928688 w 1235869"/>
              <a:gd name="connsiteY4" fmla="*/ 123825 h 1176556"/>
              <a:gd name="connsiteX5" fmla="*/ 921544 w 1235869"/>
              <a:gd name="connsiteY5" fmla="*/ 109537 h 1176556"/>
              <a:gd name="connsiteX6" fmla="*/ 919163 w 1235869"/>
              <a:gd name="connsiteY6" fmla="*/ 102393 h 1176556"/>
              <a:gd name="connsiteX7" fmla="*/ 916781 w 1235869"/>
              <a:gd name="connsiteY7" fmla="*/ 85725 h 1176556"/>
              <a:gd name="connsiteX8" fmla="*/ 909638 w 1235869"/>
              <a:gd name="connsiteY8" fmla="*/ 78581 h 1176556"/>
              <a:gd name="connsiteX9" fmla="*/ 895350 w 1235869"/>
              <a:gd name="connsiteY9" fmla="*/ 69056 h 1176556"/>
              <a:gd name="connsiteX10" fmla="*/ 888206 w 1235869"/>
              <a:gd name="connsiteY10" fmla="*/ 64293 h 1176556"/>
              <a:gd name="connsiteX11" fmla="*/ 881063 w 1235869"/>
              <a:gd name="connsiteY11" fmla="*/ 61912 h 1176556"/>
              <a:gd name="connsiteX12" fmla="*/ 866775 w 1235869"/>
              <a:gd name="connsiteY12" fmla="*/ 54768 h 1176556"/>
              <a:gd name="connsiteX13" fmla="*/ 857250 w 1235869"/>
              <a:gd name="connsiteY13" fmla="*/ 57150 h 1176556"/>
              <a:gd name="connsiteX14" fmla="*/ 854869 w 1235869"/>
              <a:gd name="connsiteY14" fmla="*/ 64293 h 1176556"/>
              <a:gd name="connsiteX15" fmla="*/ 850106 w 1235869"/>
              <a:gd name="connsiteY15" fmla="*/ 90487 h 1176556"/>
              <a:gd name="connsiteX16" fmla="*/ 840581 w 1235869"/>
              <a:gd name="connsiteY16" fmla="*/ 88106 h 1176556"/>
              <a:gd name="connsiteX17" fmla="*/ 833438 w 1235869"/>
              <a:gd name="connsiteY17" fmla="*/ 85725 h 1176556"/>
              <a:gd name="connsiteX18" fmla="*/ 823913 w 1235869"/>
              <a:gd name="connsiteY18" fmla="*/ 85725 h 1176556"/>
              <a:gd name="connsiteX19" fmla="*/ 816769 w 1235869"/>
              <a:gd name="connsiteY19" fmla="*/ 111918 h 1176556"/>
              <a:gd name="connsiteX20" fmla="*/ 766763 w 1235869"/>
              <a:gd name="connsiteY20" fmla="*/ 85725 h 1176556"/>
              <a:gd name="connsiteX21" fmla="*/ 647700 w 1235869"/>
              <a:gd name="connsiteY21" fmla="*/ 85725 h 1176556"/>
              <a:gd name="connsiteX22" fmla="*/ 642938 w 1235869"/>
              <a:gd name="connsiteY22" fmla="*/ 116681 h 1176556"/>
              <a:gd name="connsiteX23" fmla="*/ 616744 w 1235869"/>
              <a:gd name="connsiteY23" fmla="*/ 166687 h 1176556"/>
              <a:gd name="connsiteX24" fmla="*/ 602456 w 1235869"/>
              <a:gd name="connsiteY24" fmla="*/ 123825 h 1176556"/>
              <a:gd name="connsiteX25" fmla="*/ 566738 w 1235869"/>
              <a:gd name="connsiteY25" fmla="*/ 126206 h 1176556"/>
              <a:gd name="connsiteX26" fmla="*/ 552450 w 1235869"/>
              <a:gd name="connsiteY26" fmla="*/ 152400 h 1176556"/>
              <a:gd name="connsiteX27" fmla="*/ 516731 w 1235869"/>
              <a:gd name="connsiteY27" fmla="*/ 185737 h 1176556"/>
              <a:gd name="connsiteX28" fmla="*/ 428625 w 1235869"/>
              <a:gd name="connsiteY28" fmla="*/ 142875 h 1176556"/>
              <a:gd name="connsiteX29" fmla="*/ 397669 w 1235869"/>
              <a:gd name="connsiteY29" fmla="*/ 119062 h 1176556"/>
              <a:gd name="connsiteX30" fmla="*/ 297656 w 1235869"/>
              <a:gd name="connsiteY30" fmla="*/ 159543 h 1176556"/>
              <a:gd name="connsiteX31" fmla="*/ 254794 w 1235869"/>
              <a:gd name="connsiteY31" fmla="*/ 145256 h 1176556"/>
              <a:gd name="connsiteX32" fmla="*/ 247650 w 1235869"/>
              <a:gd name="connsiteY32" fmla="*/ 185737 h 1176556"/>
              <a:gd name="connsiteX33" fmla="*/ 150019 w 1235869"/>
              <a:gd name="connsiteY33" fmla="*/ 169068 h 1176556"/>
              <a:gd name="connsiteX34" fmla="*/ 121444 w 1235869"/>
              <a:gd name="connsiteY34" fmla="*/ 111918 h 1176556"/>
              <a:gd name="connsiteX35" fmla="*/ 114300 w 1235869"/>
              <a:gd name="connsiteY35" fmla="*/ 45243 h 1176556"/>
              <a:gd name="connsiteX36" fmla="*/ 90488 w 1235869"/>
              <a:gd name="connsiteY36" fmla="*/ 40481 h 1176556"/>
              <a:gd name="connsiteX37" fmla="*/ 64294 w 1235869"/>
              <a:gd name="connsiteY37" fmla="*/ 0 h 1176556"/>
              <a:gd name="connsiteX38" fmla="*/ 26194 w 1235869"/>
              <a:gd name="connsiteY38" fmla="*/ 2381 h 1176556"/>
              <a:gd name="connsiteX39" fmla="*/ 33338 w 1235869"/>
              <a:gd name="connsiteY39" fmla="*/ 59531 h 1176556"/>
              <a:gd name="connsiteX40" fmla="*/ 4763 w 1235869"/>
              <a:gd name="connsiteY40" fmla="*/ 61912 h 1176556"/>
              <a:gd name="connsiteX41" fmla="*/ 0 w 1235869"/>
              <a:gd name="connsiteY41" fmla="*/ 121443 h 1176556"/>
              <a:gd name="connsiteX42" fmla="*/ 42863 w 1235869"/>
              <a:gd name="connsiteY42" fmla="*/ 169068 h 1176556"/>
              <a:gd name="connsiteX43" fmla="*/ 11906 w 1235869"/>
              <a:gd name="connsiteY43" fmla="*/ 188118 h 1176556"/>
              <a:gd name="connsiteX44" fmla="*/ 78581 w 1235869"/>
              <a:gd name="connsiteY44" fmla="*/ 285750 h 1176556"/>
              <a:gd name="connsiteX45" fmla="*/ 135731 w 1235869"/>
              <a:gd name="connsiteY45" fmla="*/ 283368 h 1176556"/>
              <a:gd name="connsiteX46" fmla="*/ 133350 w 1235869"/>
              <a:gd name="connsiteY46" fmla="*/ 326231 h 1176556"/>
              <a:gd name="connsiteX47" fmla="*/ 178594 w 1235869"/>
              <a:gd name="connsiteY47" fmla="*/ 330993 h 1176556"/>
              <a:gd name="connsiteX48" fmla="*/ 171450 w 1235869"/>
              <a:gd name="connsiteY48" fmla="*/ 361950 h 1176556"/>
              <a:gd name="connsiteX49" fmla="*/ 188119 w 1235869"/>
              <a:gd name="connsiteY49" fmla="*/ 402431 h 1176556"/>
              <a:gd name="connsiteX50" fmla="*/ 166688 w 1235869"/>
              <a:gd name="connsiteY50" fmla="*/ 440531 h 1176556"/>
              <a:gd name="connsiteX51" fmla="*/ 228600 w 1235869"/>
              <a:gd name="connsiteY51" fmla="*/ 538162 h 1176556"/>
              <a:gd name="connsiteX52" fmla="*/ 254794 w 1235869"/>
              <a:gd name="connsiteY52" fmla="*/ 533400 h 1176556"/>
              <a:gd name="connsiteX53" fmla="*/ 278606 w 1235869"/>
              <a:gd name="connsiteY53" fmla="*/ 561975 h 1176556"/>
              <a:gd name="connsiteX54" fmla="*/ 278606 w 1235869"/>
              <a:gd name="connsiteY54" fmla="*/ 604837 h 1176556"/>
              <a:gd name="connsiteX55" fmla="*/ 314325 w 1235869"/>
              <a:gd name="connsiteY55" fmla="*/ 626268 h 1176556"/>
              <a:gd name="connsiteX56" fmla="*/ 321469 w 1235869"/>
              <a:gd name="connsiteY56" fmla="*/ 692943 h 1176556"/>
              <a:gd name="connsiteX57" fmla="*/ 295275 w 1235869"/>
              <a:gd name="connsiteY57" fmla="*/ 714375 h 1176556"/>
              <a:gd name="connsiteX58" fmla="*/ 326231 w 1235869"/>
              <a:gd name="connsiteY58" fmla="*/ 807243 h 1176556"/>
              <a:gd name="connsiteX59" fmla="*/ 359569 w 1235869"/>
              <a:gd name="connsiteY59" fmla="*/ 866775 h 1176556"/>
              <a:gd name="connsiteX60" fmla="*/ 347663 w 1235869"/>
              <a:gd name="connsiteY60" fmla="*/ 902493 h 1176556"/>
              <a:gd name="connsiteX61" fmla="*/ 278606 w 1235869"/>
              <a:gd name="connsiteY61" fmla="*/ 926306 h 1176556"/>
              <a:gd name="connsiteX62" fmla="*/ 242888 w 1235869"/>
              <a:gd name="connsiteY62" fmla="*/ 942975 h 1176556"/>
              <a:gd name="connsiteX63" fmla="*/ 259556 w 1235869"/>
              <a:gd name="connsiteY63" fmla="*/ 971550 h 1176556"/>
              <a:gd name="connsiteX64" fmla="*/ 288131 w 1235869"/>
              <a:gd name="connsiteY64" fmla="*/ 976312 h 1176556"/>
              <a:gd name="connsiteX65" fmla="*/ 326231 w 1235869"/>
              <a:gd name="connsiteY65" fmla="*/ 1009650 h 1176556"/>
              <a:gd name="connsiteX66" fmla="*/ 335756 w 1235869"/>
              <a:gd name="connsiteY66" fmla="*/ 988218 h 1176556"/>
              <a:gd name="connsiteX67" fmla="*/ 323850 w 1235869"/>
              <a:gd name="connsiteY67" fmla="*/ 971550 h 1176556"/>
              <a:gd name="connsiteX68" fmla="*/ 383381 w 1235869"/>
              <a:gd name="connsiteY68" fmla="*/ 964406 h 1176556"/>
              <a:gd name="connsiteX69" fmla="*/ 421481 w 1235869"/>
              <a:gd name="connsiteY69" fmla="*/ 947737 h 1176556"/>
              <a:gd name="connsiteX70" fmla="*/ 481013 w 1235869"/>
              <a:gd name="connsiteY70" fmla="*/ 928687 h 1176556"/>
              <a:gd name="connsiteX71" fmla="*/ 476250 w 1235869"/>
              <a:gd name="connsiteY71" fmla="*/ 952500 h 1176556"/>
              <a:gd name="connsiteX72" fmla="*/ 452438 w 1235869"/>
              <a:gd name="connsiteY72" fmla="*/ 969168 h 1176556"/>
              <a:gd name="connsiteX73" fmla="*/ 502444 w 1235869"/>
              <a:gd name="connsiteY73" fmla="*/ 1000125 h 1176556"/>
              <a:gd name="connsiteX74" fmla="*/ 547688 w 1235869"/>
              <a:gd name="connsiteY74" fmla="*/ 1038225 h 1176556"/>
              <a:gd name="connsiteX75" fmla="*/ 545306 w 1235869"/>
              <a:gd name="connsiteY75" fmla="*/ 1121568 h 1176556"/>
              <a:gd name="connsiteX76" fmla="*/ 581025 w 1235869"/>
              <a:gd name="connsiteY76" fmla="*/ 1138237 h 1176556"/>
              <a:gd name="connsiteX77" fmla="*/ 597694 w 1235869"/>
              <a:gd name="connsiteY77" fmla="*/ 1176337 h 1176556"/>
              <a:gd name="connsiteX78" fmla="*/ 671513 w 1235869"/>
              <a:gd name="connsiteY78" fmla="*/ 1166812 h 1176556"/>
              <a:gd name="connsiteX79" fmla="*/ 742950 w 1235869"/>
              <a:gd name="connsiteY79" fmla="*/ 1109662 h 1176556"/>
              <a:gd name="connsiteX80" fmla="*/ 790575 w 1235869"/>
              <a:gd name="connsiteY80" fmla="*/ 1064418 h 1176556"/>
              <a:gd name="connsiteX81" fmla="*/ 850106 w 1235869"/>
              <a:gd name="connsiteY81" fmla="*/ 1035843 h 1176556"/>
              <a:gd name="connsiteX82" fmla="*/ 840581 w 1235869"/>
              <a:gd name="connsiteY82" fmla="*/ 954881 h 1176556"/>
              <a:gd name="connsiteX83" fmla="*/ 857250 w 1235869"/>
              <a:gd name="connsiteY83" fmla="*/ 928687 h 1176556"/>
              <a:gd name="connsiteX84" fmla="*/ 862013 w 1235869"/>
              <a:gd name="connsiteY84" fmla="*/ 883443 h 1176556"/>
              <a:gd name="connsiteX85" fmla="*/ 866775 w 1235869"/>
              <a:gd name="connsiteY85" fmla="*/ 764381 h 1176556"/>
              <a:gd name="connsiteX86" fmla="*/ 892969 w 1235869"/>
              <a:gd name="connsiteY86" fmla="*/ 797718 h 1176556"/>
              <a:gd name="connsiteX87" fmla="*/ 904875 w 1235869"/>
              <a:gd name="connsiteY87" fmla="*/ 790575 h 1176556"/>
              <a:gd name="connsiteX88" fmla="*/ 914400 w 1235869"/>
              <a:gd name="connsiteY88" fmla="*/ 757237 h 1176556"/>
              <a:gd name="connsiteX89" fmla="*/ 926306 w 1235869"/>
              <a:gd name="connsiteY89" fmla="*/ 747712 h 1176556"/>
              <a:gd name="connsiteX90" fmla="*/ 992981 w 1235869"/>
              <a:gd name="connsiteY90" fmla="*/ 723900 h 1176556"/>
              <a:gd name="connsiteX91" fmla="*/ 1054894 w 1235869"/>
              <a:gd name="connsiteY91" fmla="*/ 695325 h 1176556"/>
              <a:gd name="connsiteX92" fmla="*/ 1095375 w 1235869"/>
              <a:gd name="connsiteY92" fmla="*/ 628650 h 1176556"/>
              <a:gd name="connsiteX93" fmla="*/ 1104900 w 1235869"/>
              <a:gd name="connsiteY93" fmla="*/ 614362 h 1176556"/>
              <a:gd name="connsiteX94" fmla="*/ 1076325 w 1235869"/>
              <a:gd name="connsiteY94" fmla="*/ 595312 h 1176556"/>
              <a:gd name="connsiteX95" fmla="*/ 1088231 w 1235869"/>
              <a:gd name="connsiteY95" fmla="*/ 581025 h 1176556"/>
              <a:gd name="connsiteX96" fmla="*/ 1107281 w 1235869"/>
              <a:gd name="connsiteY96" fmla="*/ 547687 h 1176556"/>
              <a:gd name="connsiteX97" fmla="*/ 1083469 w 1235869"/>
              <a:gd name="connsiteY97" fmla="*/ 516731 h 1176556"/>
              <a:gd name="connsiteX98" fmla="*/ 1131094 w 1235869"/>
              <a:gd name="connsiteY98" fmla="*/ 452437 h 1176556"/>
              <a:gd name="connsiteX99" fmla="*/ 1166813 w 1235869"/>
              <a:gd name="connsiteY99" fmla="*/ 421481 h 1176556"/>
              <a:gd name="connsiteX100" fmla="*/ 1235869 w 1235869"/>
              <a:gd name="connsiteY100" fmla="*/ 350043 h 1176556"/>
              <a:gd name="connsiteX101" fmla="*/ 1145381 w 1235869"/>
              <a:gd name="connsiteY101" fmla="*/ 340518 h 1176556"/>
              <a:gd name="connsiteX102" fmla="*/ 1143000 w 1235869"/>
              <a:gd name="connsiteY102" fmla="*/ 278606 h 1176556"/>
              <a:gd name="connsiteX103" fmla="*/ 1112044 w 1235869"/>
              <a:gd name="connsiteY103" fmla="*/ 250031 h 1176556"/>
              <a:gd name="connsiteX104" fmla="*/ 1081088 w 1235869"/>
              <a:gd name="connsiteY104" fmla="*/ 223837 h 1176556"/>
              <a:gd name="connsiteX105" fmla="*/ 1045369 w 1235869"/>
              <a:gd name="connsiteY105" fmla="*/ 238125 h 1176556"/>
              <a:gd name="connsiteX106" fmla="*/ 1002506 w 1235869"/>
              <a:gd name="connsiteY106" fmla="*/ 209550 h 1176556"/>
              <a:gd name="connsiteX107" fmla="*/ 969169 w 1235869"/>
              <a:gd name="connsiteY107" fmla="*/ 219075 h 1176556"/>
              <a:gd name="connsiteX108" fmla="*/ 952500 w 1235869"/>
              <a:gd name="connsiteY108" fmla="*/ 235743 h 1176556"/>
              <a:gd name="connsiteX109" fmla="*/ 921544 w 1235869"/>
              <a:gd name="connsiteY109" fmla="*/ 242887 h 1176556"/>
              <a:gd name="connsiteX110" fmla="*/ 926306 w 1235869"/>
              <a:gd name="connsiteY110" fmla="*/ 195262 h 1176556"/>
              <a:gd name="connsiteX111" fmla="*/ 969169 w 1235869"/>
              <a:gd name="connsiteY111" fmla="*/ 142875 h 1176556"/>
              <a:gd name="connsiteX0" fmla="*/ 969169 w 1235869"/>
              <a:gd name="connsiteY0" fmla="*/ 142875 h 1176556"/>
              <a:gd name="connsiteX1" fmla="*/ 969169 w 1235869"/>
              <a:gd name="connsiteY1" fmla="*/ 142875 h 1176556"/>
              <a:gd name="connsiteX2" fmla="*/ 950119 w 1235869"/>
              <a:gd name="connsiteY2" fmla="*/ 133350 h 1176556"/>
              <a:gd name="connsiteX3" fmla="*/ 942975 w 1235869"/>
              <a:gd name="connsiteY3" fmla="*/ 130968 h 1176556"/>
              <a:gd name="connsiteX4" fmla="*/ 928688 w 1235869"/>
              <a:gd name="connsiteY4" fmla="*/ 123825 h 1176556"/>
              <a:gd name="connsiteX5" fmla="*/ 921544 w 1235869"/>
              <a:gd name="connsiteY5" fmla="*/ 109537 h 1176556"/>
              <a:gd name="connsiteX6" fmla="*/ 919163 w 1235869"/>
              <a:gd name="connsiteY6" fmla="*/ 102393 h 1176556"/>
              <a:gd name="connsiteX7" fmla="*/ 916781 w 1235869"/>
              <a:gd name="connsiteY7" fmla="*/ 85725 h 1176556"/>
              <a:gd name="connsiteX8" fmla="*/ 909638 w 1235869"/>
              <a:gd name="connsiteY8" fmla="*/ 78581 h 1176556"/>
              <a:gd name="connsiteX9" fmla="*/ 895350 w 1235869"/>
              <a:gd name="connsiteY9" fmla="*/ 69056 h 1176556"/>
              <a:gd name="connsiteX10" fmla="*/ 888206 w 1235869"/>
              <a:gd name="connsiteY10" fmla="*/ 64293 h 1176556"/>
              <a:gd name="connsiteX11" fmla="*/ 881063 w 1235869"/>
              <a:gd name="connsiteY11" fmla="*/ 61912 h 1176556"/>
              <a:gd name="connsiteX12" fmla="*/ 866775 w 1235869"/>
              <a:gd name="connsiteY12" fmla="*/ 54768 h 1176556"/>
              <a:gd name="connsiteX13" fmla="*/ 857250 w 1235869"/>
              <a:gd name="connsiteY13" fmla="*/ 57150 h 1176556"/>
              <a:gd name="connsiteX14" fmla="*/ 854869 w 1235869"/>
              <a:gd name="connsiteY14" fmla="*/ 64293 h 1176556"/>
              <a:gd name="connsiteX15" fmla="*/ 850106 w 1235869"/>
              <a:gd name="connsiteY15" fmla="*/ 90487 h 1176556"/>
              <a:gd name="connsiteX16" fmla="*/ 840581 w 1235869"/>
              <a:gd name="connsiteY16" fmla="*/ 88106 h 1176556"/>
              <a:gd name="connsiteX17" fmla="*/ 833438 w 1235869"/>
              <a:gd name="connsiteY17" fmla="*/ 85725 h 1176556"/>
              <a:gd name="connsiteX18" fmla="*/ 823913 w 1235869"/>
              <a:gd name="connsiteY18" fmla="*/ 85725 h 1176556"/>
              <a:gd name="connsiteX19" fmla="*/ 816769 w 1235869"/>
              <a:gd name="connsiteY19" fmla="*/ 111918 h 1176556"/>
              <a:gd name="connsiteX20" fmla="*/ 766763 w 1235869"/>
              <a:gd name="connsiteY20" fmla="*/ 85725 h 1176556"/>
              <a:gd name="connsiteX21" fmla="*/ 647700 w 1235869"/>
              <a:gd name="connsiteY21" fmla="*/ 85725 h 1176556"/>
              <a:gd name="connsiteX22" fmla="*/ 642938 w 1235869"/>
              <a:gd name="connsiteY22" fmla="*/ 116681 h 1176556"/>
              <a:gd name="connsiteX23" fmla="*/ 616744 w 1235869"/>
              <a:gd name="connsiteY23" fmla="*/ 166687 h 1176556"/>
              <a:gd name="connsiteX24" fmla="*/ 602456 w 1235869"/>
              <a:gd name="connsiteY24" fmla="*/ 123825 h 1176556"/>
              <a:gd name="connsiteX25" fmla="*/ 566738 w 1235869"/>
              <a:gd name="connsiteY25" fmla="*/ 126206 h 1176556"/>
              <a:gd name="connsiteX26" fmla="*/ 552450 w 1235869"/>
              <a:gd name="connsiteY26" fmla="*/ 152400 h 1176556"/>
              <a:gd name="connsiteX27" fmla="*/ 516731 w 1235869"/>
              <a:gd name="connsiteY27" fmla="*/ 185737 h 1176556"/>
              <a:gd name="connsiteX28" fmla="*/ 428625 w 1235869"/>
              <a:gd name="connsiteY28" fmla="*/ 142875 h 1176556"/>
              <a:gd name="connsiteX29" fmla="*/ 397669 w 1235869"/>
              <a:gd name="connsiteY29" fmla="*/ 119062 h 1176556"/>
              <a:gd name="connsiteX30" fmla="*/ 297656 w 1235869"/>
              <a:gd name="connsiteY30" fmla="*/ 159543 h 1176556"/>
              <a:gd name="connsiteX31" fmla="*/ 254794 w 1235869"/>
              <a:gd name="connsiteY31" fmla="*/ 145256 h 1176556"/>
              <a:gd name="connsiteX32" fmla="*/ 247650 w 1235869"/>
              <a:gd name="connsiteY32" fmla="*/ 185737 h 1176556"/>
              <a:gd name="connsiteX33" fmla="*/ 150019 w 1235869"/>
              <a:gd name="connsiteY33" fmla="*/ 169068 h 1176556"/>
              <a:gd name="connsiteX34" fmla="*/ 121444 w 1235869"/>
              <a:gd name="connsiteY34" fmla="*/ 111918 h 1176556"/>
              <a:gd name="connsiteX35" fmla="*/ 114300 w 1235869"/>
              <a:gd name="connsiteY35" fmla="*/ 45243 h 1176556"/>
              <a:gd name="connsiteX36" fmla="*/ 90488 w 1235869"/>
              <a:gd name="connsiteY36" fmla="*/ 40481 h 1176556"/>
              <a:gd name="connsiteX37" fmla="*/ 64294 w 1235869"/>
              <a:gd name="connsiteY37" fmla="*/ 0 h 1176556"/>
              <a:gd name="connsiteX38" fmla="*/ 26194 w 1235869"/>
              <a:gd name="connsiteY38" fmla="*/ 2381 h 1176556"/>
              <a:gd name="connsiteX39" fmla="*/ 33338 w 1235869"/>
              <a:gd name="connsiteY39" fmla="*/ 59531 h 1176556"/>
              <a:gd name="connsiteX40" fmla="*/ 4763 w 1235869"/>
              <a:gd name="connsiteY40" fmla="*/ 61912 h 1176556"/>
              <a:gd name="connsiteX41" fmla="*/ 0 w 1235869"/>
              <a:gd name="connsiteY41" fmla="*/ 121443 h 1176556"/>
              <a:gd name="connsiteX42" fmla="*/ 42863 w 1235869"/>
              <a:gd name="connsiteY42" fmla="*/ 169068 h 1176556"/>
              <a:gd name="connsiteX43" fmla="*/ 11906 w 1235869"/>
              <a:gd name="connsiteY43" fmla="*/ 188118 h 1176556"/>
              <a:gd name="connsiteX44" fmla="*/ 78581 w 1235869"/>
              <a:gd name="connsiteY44" fmla="*/ 285750 h 1176556"/>
              <a:gd name="connsiteX45" fmla="*/ 135731 w 1235869"/>
              <a:gd name="connsiteY45" fmla="*/ 283368 h 1176556"/>
              <a:gd name="connsiteX46" fmla="*/ 133350 w 1235869"/>
              <a:gd name="connsiteY46" fmla="*/ 326231 h 1176556"/>
              <a:gd name="connsiteX47" fmla="*/ 178594 w 1235869"/>
              <a:gd name="connsiteY47" fmla="*/ 330993 h 1176556"/>
              <a:gd name="connsiteX48" fmla="*/ 171450 w 1235869"/>
              <a:gd name="connsiteY48" fmla="*/ 361950 h 1176556"/>
              <a:gd name="connsiteX49" fmla="*/ 188119 w 1235869"/>
              <a:gd name="connsiteY49" fmla="*/ 402431 h 1176556"/>
              <a:gd name="connsiteX50" fmla="*/ 166688 w 1235869"/>
              <a:gd name="connsiteY50" fmla="*/ 440531 h 1176556"/>
              <a:gd name="connsiteX51" fmla="*/ 228600 w 1235869"/>
              <a:gd name="connsiteY51" fmla="*/ 538162 h 1176556"/>
              <a:gd name="connsiteX52" fmla="*/ 254794 w 1235869"/>
              <a:gd name="connsiteY52" fmla="*/ 533400 h 1176556"/>
              <a:gd name="connsiteX53" fmla="*/ 278606 w 1235869"/>
              <a:gd name="connsiteY53" fmla="*/ 561975 h 1176556"/>
              <a:gd name="connsiteX54" fmla="*/ 278606 w 1235869"/>
              <a:gd name="connsiteY54" fmla="*/ 604837 h 1176556"/>
              <a:gd name="connsiteX55" fmla="*/ 314325 w 1235869"/>
              <a:gd name="connsiteY55" fmla="*/ 626268 h 1176556"/>
              <a:gd name="connsiteX56" fmla="*/ 321469 w 1235869"/>
              <a:gd name="connsiteY56" fmla="*/ 692943 h 1176556"/>
              <a:gd name="connsiteX57" fmla="*/ 295275 w 1235869"/>
              <a:gd name="connsiteY57" fmla="*/ 714375 h 1176556"/>
              <a:gd name="connsiteX58" fmla="*/ 326231 w 1235869"/>
              <a:gd name="connsiteY58" fmla="*/ 807243 h 1176556"/>
              <a:gd name="connsiteX59" fmla="*/ 359569 w 1235869"/>
              <a:gd name="connsiteY59" fmla="*/ 866775 h 1176556"/>
              <a:gd name="connsiteX60" fmla="*/ 347663 w 1235869"/>
              <a:gd name="connsiteY60" fmla="*/ 902493 h 1176556"/>
              <a:gd name="connsiteX61" fmla="*/ 278606 w 1235869"/>
              <a:gd name="connsiteY61" fmla="*/ 926306 h 1176556"/>
              <a:gd name="connsiteX62" fmla="*/ 242888 w 1235869"/>
              <a:gd name="connsiteY62" fmla="*/ 942975 h 1176556"/>
              <a:gd name="connsiteX63" fmla="*/ 259556 w 1235869"/>
              <a:gd name="connsiteY63" fmla="*/ 971550 h 1176556"/>
              <a:gd name="connsiteX64" fmla="*/ 288131 w 1235869"/>
              <a:gd name="connsiteY64" fmla="*/ 976312 h 1176556"/>
              <a:gd name="connsiteX65" fmla="*/ 326231 w 1235869"/>
              <a:gd name="connsiteY65" fmla="*/ 1009650 h 1176556"/>
              <a:gd name="connsiteX66" fmla="*/ 335756 w 1235869"/>
              <a:gd name="connsiteY66" fmla="*/ 988218 h 1176556"/>
              <a:gd name="connsiteX67" fmla="*/ 323850 w 1235869"/>
              <a:gd name="connsiteY67" fmla="*/ 971550 h 1176556"/>
              <a:gd name="connsiteX68" fmla="*/ 383381 w 1235869"/>
              <a:gd name="connsiteY68" fmla="*/ 964406 h 1176556"/>
              <a:gd name="connsiteX69" fmla="*/ 421481 w 1235869"/>
              <a:gd name="connsiteY69" fmla="*/ 947737 h 1176556"/>
              <a:gd name="connsiteX70" fmla="*/ 481013 w 1235869"/>
              <a:gd name="connsiteY70" fmla="*/ 928687 h 1176556"/>
              <a:gd name="connsiteX71" fmla="*/ 476250 w 1235869"/>
              <a:gd name="connsiteY71" fmla="*/ 952500 h 1176556"/>
              <a:gd name="connsiteX72" fmla="*/ 452438 w 1235869"/>
              <a:gd name="connsiteY72" fmla="*/ 969168 h 1176556"/>
              <a:gd name="connsiteX73" fmla="*/ 502444 w 1235869"/>
              <a:gd name="connsiteY73" fmla="*/ 1000125 h 1176556"/>
              <a:gd name="connsiteX74" fmla="*/ 547688 w 1235869"/>
              <a:gd name="connsiteY74" fmla="*/ 1038225 h 1176556"/>
              <a:gd name="connsiteX75" fmla="*/ 545306 w 1235869"/>
              <a:gd name="connsiteY75" fmla="*/ 1121568 h 1176556"/>
              <a:gd name="connsiteX76" fmla="*/ 581025 w 1235869"/>
              <a:gd name="connsiteY76" fmla="*/ 1138237 h 1176556"/>
              <a:gd name="connsiteX77" fmla="*/ 597694 w 1235869"/>
              <a:gd name="connsiteY77" fmla="*/ 1176337 h 1176556"/>
              <a:gd name="connsiteX78" fmla="*/ 671513 w 1235869"/>
              <a:gd name="connsiteY78" fmla="*/ 1166812 h 1176556"/>
              <a:gd name="connsiteX79" fmla="*/ 742950 w 1235869"/>
              <a:gd name="connsiteY79" fmla="*/ 1109662 h 1176556"/>
              <a:gd name="connsiteX80" fmla="*/ 790575 w 1235869"/>
              <a:gd name="connsiteY80" fmla="*/ 1064418 h 1176556"/>
              <a:gd name="connsiteX81" fmla="*/ 850106 w 1235869"/>
              <a:gd name="connsiteY81" fmla="*/ 1035843 h 1176556"/>
              <a:gd name="connsiteX82" fmla="*/ 840581 w 1235869"/>
              <a:gd name="connsiteY82" fmla="*/ 954881 h 1176556"/>
              <a:gd name="connsiteX83" fmla="*/ 857250 w 1235869"/>
              <a:gd name="connsiteY83" fmla="*/ 928687 h 1176556"/>
              <a:gd name="connsiteX84" fmla="*/ 862013 w 1235869"/>
              <a:gd name="connsiteY84" fmla="*/ 883443 h 1176556"/>
              <a:gd name="connsiteX85" fmla="*/ 866775 w 1235869"/>
              <a:gd name="connsiteY85" fmla="*/ 764381 h 1176556"/>
              <a:gd name="connsiteX86" fmla="*/ 892969 w 1235869"/>
              <a:gd name="connsiteY86" fmla="*/ 797718 h 1176556"/>
              <a:gd name="connsiteX87" fmla="*/ 904875 w 1235869"/>
              <a:gd name="connsiteY87" fmla="*/ 790575 h 1176556"/>
              <a:gd name="connsiteX88" fmla="*/ 914400 w 1235869"/>
              <a:gd name="connsiteY88" fmla="*/ 757237 h 1176556"/>
              <a:gd name="connsiteX89" fmla="*/ 926306 w 1235869"/>
              <a:gd name="connsiteY89" fmla="*/ 747712 h 1176556"/>
              <a:gd name="connsiteX90" fmla="*/ 992981 w 1235869"/>
              <a:gd name="connsiteY90" fmla="*/ 723900 h 1176556"/>
              <a:gd name="connsiteX91" fmla="*/ 1054894 w 1235869"/>
              <a:gd name="connsiteY91" fmla="*/ 695325 h 1176556"/>
              <a:gd name="connsiteX92" fmla="*/ 1095375 w 1235869"/>
              <a:gd name="connsiteY92" fmla="*/ 628650 h 1176556"/>
              <a:gd name="connsiteX93" fmla="*/ 1104900 w 1235869"/>
              <a:gd name="connsiteY93" fmla="*/ 614362 h 1176556"/>
              <a:gd name="connsiteX94" fmla="*/ 1076325 w 1235869"/>
              <a:gd name="connsiteY94" fmla="*/ 595312 h 1176556"/>
              <a:gd name="connsiteX95" fmla="*/ 1088231 w 1235869"/>
              <a:gd name="connsiteY95" fmla="*/ 581025 h 1176556"/>
              <a:gd name="connsiteX96" fmla="*/ 1107281 w 1235869"/>
              <a:gd name="connsiteY96" fmla="*/ 547687 h 1176556"/>
              <a:gd name="connsiteX97" fmla="*/ 1083469 w 1235869"/>
              <a:gd name="connsiteY97" fmla="*/ 516731 h 1176556"/>
              <a:gd name="connsiteX98" fmla="*/ 1131094 w 1235869"/>
              <a:gd name="connsiteY98" fmla="*/ 452437 h 1176556"/>
              <a:gd name="connsiteX99" fmla="*/ 1166813 w 1235869"/>
              <a:gd name="connsiteY99" fmla="*/ 421481 h 1176556"/>
              <a:gd name="connsiteX100" fmla="*/ 1235869 w 1235869"/>
              <a:gd name="connsiteY100" fmla="*/ 350043 h 1176556"/>
              <a:gd name="connsiteX101" fmla="*/ 1145381 w 1235869"/>
              <a:gd name="connsiteY101" fmla="*/ 340518 h 1176556"/>
              <a:gd name="connsiteX102" fmla="*/ 1143000 w 1235869"/>
              <a:gd name="connsiteY102" fmla="*/ 278606 h 1176556"/>
              <a:gd name="connsiteX103" fmla="*/ 1112044 w 1235869"/>
              <a:gd name="connsiteY103" fmla="*/ 250031 h 1176556"/>
              <a:gd name="connsiteX104" fmla="*/ 1081088 w 1235869"/>
              <a:gd name="connsiteY104" fmla="*/ 223837 h 1176556"/>
              <a:gd name="connsiteX105" fmla="*/ 1045369 w 1235869"/>
              <a:gd name="connsiteY105" fmla="*/ 238125 h 1176556"/>
              <a:gd name="connsiteX106" fmla="*/ 1002506 w 1235869"/>
              <a:gd name="connsiteY106" fmla="*/ 209550 h 1176556"/>
              <a:gd name="connsiteX107" fmla="*/ 969169 w 1235869"/>
              <a:gd name="connsiteY107" fmla="*/ 219075 h 1176556"/>
              <a:gd name="connsiteX108" fmla="*/ 952500 w 1235869"/>
              <a:gd name="connsiteY108" fmla="*/ 235743 h 1176556"/>
              <a:gd name="connsiteX109" fmla="*/ 921544 w 1235869"/>
              <a:gd name="connsiteY109" fmla="*/ 242887 h 1176556"/>
              <a:gd name="connsiteX110" fmla="*/ 926306 w 1235869"/>
              <a:gd name="connsiteY110" fmla="*/ 195262 h 1176556"/>
              <a:gd name="connsiteX111" fmla="*/ 969169 w 1235869"/>
              <a:gd name="connsiteY111" fmla="*/ 142875 h 1176556"/>
              <a:gd name="connsiteX0" fmla="*/ 969169 w 1235869"/>
              <a:gd name="connsiteY0" fmla="*/ 142875 h 1176556"/>
              <a:gd name="connsiteX1" fmla="*/ 969169 w 1235869"/>
              <a:gd name="connsiteY1" fmla="*/ 142875 h 1176556"/>
              <a:gd name="connsiteX2" fmla="*/ 950119 w 1235869"/>
              <a:gd name="connsiteY2" fmla="*/ 133350 h 1176556"/>
              <a:gd name="connsiteX3" fmla="*/ 942975 w 1235869"/>
              <a:gd name="connsiteY3" fmla="*/ 130968 h 1176556"/>
              <a:gd name="connsiteX4" fmla="*/ 928688 w 1235869"/>
              <a:gd name="connsiteY4" fmla="*/ 123825 h 1176556"/>
              <a:gd name="connsiteX5" fmla="*/ 921544 w 1235869"/>
              <a:gd name="connsiteY5" fmla="*/ 109537 h 1176556"/>
              <a:gd name="connsiteX6" fmla="*/ 919163 w 1235869"/>
              <a:gd name="connsiteY6" fmla="*/ 102393 h 1176556"/>
              <a:gd name="connsiteX7" fmla="*/ 916781 w 1235869"/>
              <a:gd name="connsiteY7" fmla="*/ 85725 h 1176556"/>
              <a:gd name="connsiteX8" fmla="*/ 909638 w 1235869"/>
              <a:gd name="connsiteY8" fmla="*/ 78581 h 1176556"/>
              <a:gd name="connsiteX9" fmla="*/ 895350 w 1235869"/>
              <a:gd name="connsiteY9" fmla="*/ 69056 h 1176556"/>
              <a:gd name="connsiteX10" fmla="*/ 888206 w 1235869"/>
              <a:gd name="connsiteY10" fmla="*/ 64293 h 1176556"/>
              <a:gd name="connsiteX11" fmla="*/ 881063 w 1235869"/>
              <a:gd name="connsiteY11" fmla="*/ 61912 h 1176556"/>
              <a:gd name="connsiteX12" fmla="*/ 866775 w 1235869"/>
              <a:gd name="connsiteY12" fmla="*/ 54768 h 1176556"/>
              <a:gd name="connsiteX13" fmla="*/ 857250 w 1235869"/>
              <a:gd name="connsiteY13" fmla="*/ 57150 h 1176556"/>
              <a:gd name="connsiteX14" fmla="*/ 854869 w 1235869"/>
              <a:gd name="connsiteY14" fmla="*/ 64293 h 1176556"/>
              <a:gd name="connsiteX15" fmla="*/ 850106 w 1235869"/>
              <a:gd name="connsiteY15" fmla="*/ 90487 h 1176556"/>
              <a:gd name="connsiteX16" fmla="*/ 840581 w 1235869"/>
              <a:gd name="connsiteY16" fmla="*/ 88106 h 1176556"/>
              <a:gd name="connsiteX17" fmla="*/ 833438 w 1235869"/>
              <a:gd name="connsiteY17" fmla="*/ 85725 h 1176556"/>
              <a:gd name="connsiteX18" fmla="*/ 823913 w 1235869"/>
              <a:gd name="connsiteY18" fmla="*/ 85725 h 1176556"/>
              <a:gd name="connsiteX19" fmla="*/ 816769 w 1235869"/>
              <a:gd name="connsiteY19" fmla="*/ 111918 h 1176556"/>
              <a:gd name="connsiteX20" fmla="*/ 766763 w 1235869"/>
              <a:gd name="connsiteY20" fmla="*/ 85725 h 1176556"/>
              <a:gd name="connsiteX21" fmla="*/ 647700 w 1235869"/>
              <a:gd name="connsiteY21" fmla="*/ 85725 h 1176556"/>
              <a:gd name="connsiteX22" fmla="*/ 642938 w 1235869"/>
              <a:gd name="connsiteY22" fmla="*/ 116681 h 1176556"/>
              <a:gd name="connsiteX23" fmla="*/ 616744 w 1235869"/>
              <a:gd name="connsiteY23" fmla="*/ 166687 h 1176556"/>
              <a:gd name="connsiteX24" fmla="*/ 602456 w 1235869"/>
              <a:gd name="connsiteY24" fmla="*/ 123825 h 1176556"/>
              <a:gd name="connsiteX25" fmla="*/ 566738 w 1235869"/>
              <a:gd name="connsiteY25" fmla="*/ 126206 h 1176556"/>
              <a:gd name="connsiteX26" fmla="*/ 552450 w 1235869"/>
              <a:gd name="connsiteY26" fmla="*/ 152400 h 1176556"/>
              <a:gd name="connsiteX27" fmla="*/ 516731 w 1235869"/>
              <a:gd name="connsiteY27" fmla="*/ 185737 h 1176556"/>
              <a:gd name="connsiteX28" fmla="*/ 428625 w 1235869"/>
              <a:gd name="connsiteY28" fmla="*/ 142875 h 1176556"/>
              <a:gd name="connsiteX29" fmla="*/ 397669 w 1235869"/>
              <a:gd name="connsiteY29" fmla="*/ 119062 h 1176556"/>
              <a:gd name="connsiteX30" fmla="*/ 297656 w 1235869"/>
              <a:gd name="connsiteY30" fmla="*/ 159543 h 1176556"/>
              <a:gd name="connsiteX31" fmla="*/ 254794 w 1235869"/>
              <a:gd name="connsiteY31" fmla="*/ 145256 h 1176556"/>
              <a:gd name="connsiteX32" fmla="*/ 247650 w 1235869"/>
              <a:gd name="connsiteY32" fmla="*/ 185737 h 1176556"/>
              <a:gd name="connsiteX33" fmla="*/ 150019 w 1235869"/>
              <a:gd name="connsiteY33" fmla="*/ 169068 h 1176556"/>
              <a:gd name="connsiteX34" fmla="*/ 121444 w 1235869"/>
              <a:gd name="connsiteY34" fmla="*/ 111918 h 1176556"/>
              <a:gd name="connsiteX35" fmla="*/ 114300 w 1235869"/>
              <a:gd name="connsiteY35" fmla="*/ 45243 h 1176556"/>
              <a:gd name="connsiteX36" fmla="*/ 90488 w 1235869"/>
              <a:gd name="connsiteY36" fmla="*/ 40481 h 1176556"/>
              <a:gd name="connsiteX37" fmla="*/ 64294 w 1235869"/>
              <a:gd name="connsiteY37" fmla="*/ 0 h 1176556"/>
              <a:gd name="connsiteX38" fmla="*/ 26194 w 1235869"/>
              <a:gd name="connsiteY38" fmla="*/ 2381 h 1176556"/>
              <a:gd name="connsiteX39" fmla="*/ 33338 w 1235869"/>
              <a:gd name="connsiteY39" fmla="*/ 59531 h 1176556"/>
              <a:gd name="connsiteX40" fmla="*/ 4763 w 1235869"/>
              <a:gd name="connsiteY40" fmla="*/ 61912 h 1176556"/>
              <a:gd name="connsiteX41" fmla="*/ 0 w 1235869"/>
              <a:gd name="connsiteY41" fmla="*/ 121443 h 1176556"/>
              <a:gd name="connsiteX42" fmla="*/ 42863 w 1235869"/>
              <a:gd name="connsiteY42" fmla="*/ 169068 h 1176556"/>
              <a:gd name="connsiteX43" fmla="*/ 11906 w 1235869"/>
              <a:gd name="connsiteY43" fmla="*/ 188118 h 1176556"/>
              <a:gd name="connsiteX44" fmla="*/ 78581 w 1235869"/>
              <a:gd name="connsiteY44" fmla="*/ 285750 h 1176556"/>
              <a:gd name="connsiteX45" fmla="*/ 135731 w 1235869"/>
              <a:gd name="connsiteY45" fmla="*/ 283368 h 1176556"/>
              <a:gd name="connsiteX46" fmla="*/ 133350 w 1235869"/>
              <a:gd name="connsiteY46" fmla="*/ 326231 h 1176556"/>
              <a:gd name="connsiteX47" fmla="*/ 178594 w 1235869"/>
              <a:gd name="connsiteY47" fmla="*/ 330993 h 1176556"/>
              <a:gd name="connsiteX48" fmla="*/ 171450 w 1235869"/>
              <a:gd name="connsiteY48" fmla="*/ 361950 h 1176556"/>
              <a:gd name="connsiteX49" fmla="*/ 188119 w 1235869"/>
              <a:gd name="connsiteY49" fmla="*/ 402431 h 1176556"/>
              <a:gd name="connsiteX50" fmla="*/ 166688 w 1235869"/>
              <a:gd name="connsiteY50" fmla="*/ 440531 h 1176556"/>
              <a:gd name="connsiteX51" fmla="*/ 228600 w 1235869"/>
              <a:gd name="connsiteY51" fmla="*/ 538162 h 1176556"/>
              <a:gd name="connsiteX52" fmla="*/ 254794 w 1235869"/>
              <a:gd name="connsiteY52" fmla="*/ 533400 h 1176556"/>
              <a:gd name="connsiteX53" fmla="*/ 278606 w 1235869"/>
              <a:gd name="connsiteY53" fmla="*/ 561975 h 1176556"/>
              <a:gd name="connsiteX54" fmla="*/ 278606 w 1235869"/>
              <a:gd name="connsiteY54" fmla="*/ 604837 h 1176556"/>
              <a:gd name="connsiteX55" fmla="*/ 314325 w 1235869"/>
              <a:gd name="connsiteY55" fmla="*/ 626268 h 1176556"/>
              <a:gd name="connsiteX56" fmla="*/ 321469 w 1235869"/>
              <a:gd name="connsiteY56" fmla="*/ 692943 h 1176556"/>
              <a:gd name="connsiteX57" fmla="*/ 295275 w 1235869"/>
              <a:gd name="connsiteY57" fmla="*/ 714375 h 1176556"/>
              <a:gd name="connsiteX58" fmla="*/ 326231 w 1235869"/>
              <a:gd name="connsiteY58" fmla="*/ 807243 h 1176556"/>
              <a:gd name="connsiteX59" fmla="*/ 359569 w 1235869"/>
              <a:gd name="connsiteY59" fmla="*/ 866775 h 1176556"/>
              <a:gd name="connsiteX60" fmla="*/ 347663 w 1235869"/>
              <a:gd name="connsiteY60" fmla="*/ 902493 h 1176556"/>
              <a:gd name="connsiteX61" fmla="*/ 278606 w 1235869"/>
              <a:gd name="connsiteY61" fmla="*/ 926306 h 1176556"/>
              <a:gd name="connsiteX62" fmla="*/ 242888 w 1235869"/>
              <a:gd name="connsiteY62" fmla="*/ 942975 h 1176556"/>
              <a:gd name="connsiteX63" fmla="*/ 259556 w 1235869"/>
              <a:gd name="connsiteY63" fmla="*/ 971550 h 1176556"/>
              <a:gd name="connsiteX64" fmla="*/ 288131 w 1235869"/>
              <a:gd name="connsiteY64" fmla="*/ 976312 h 1176556"/>
              <a:gd name="connsiteX65" fmla="*/ 326231 w 1235869"/>
              <a:gd name="connsiteY65" fmla="*/ 1009650 h 1176556"/>
              <a:gd name="connsiteX66" fmla="*/ 335756 w 1235869"/>
              <a:gd name="connsiteY66" fmla="*/ 988218 h 1176556"/>
              <a:gd name="connsiteX67" fmla="*/ 323850 w 1235869"/>
              <a:gd name="connsiteY67" fmla="*/ 971550 h 1176556"/>
              <a:gd name="connsiteX68" fmla="*/ 383381 w 1235869"/>
              <a:gd name="connsiteY68" fmla="*/ 964406 h 1176556"/>
              <a:gd name="connsiteX69" fmla="*/ 421481 w 1235869"/>
              <a:gd name="connsiteY69" fmla="*/ 947737 h 1176556"/>
              <a:gd name="connsiteX70" fmla="*/ 481013 w 1235869"/>
              <a:gd name="connsiteY70" fmla="*/ 928687 h 1176556"/>
              <a:gd name="connsiteX71" fmla="*/ 476250 w 1235869"/>
              <a:gd name="connsiteY71" fmla="*/ 952500 h 1176556"/>
              <a:gd name="connsiteX72" fmla="*/ 452438 w 1235869"/>
              <a:gd name="connsiteY72" fmla="*/ 969168 h 1176556"/>
              <a:gd name="connsiteX73" fmla="*/ 502444 w 1235869"/>
              <a:gd name="connsiteY73" fmla="*/ 1000125 h 1176556"/>
              <a:gd name="connsiteX74" fmla="*/ 547688 w 1235869"/>
              <a:gd name="connsiteY74" fmla="*/ 1038225 h 1176556"/>
              <a:gd name="connsiteX75" fmla="*/ 545306 w 1235869"/>
              <a:gd name="connsiteY75" fmla="*/ 1121568 h 1176556"/>
              <a:gd name="connsiteX76" fmla="*/ 581025 w 1235869"/>
              <a:gd name="connsiteY76" fmla="*/ 1138237 h 1176556"/>
              <a:gd name="connsiteX77" fmla="*/ 597694 w 1235869"/>
              <a:gd name="connsiteY77" fmla="*/ 1176337 h 1176556"/>
              <a:gd name="connsiteX78" fmla="*/ 671513 w 1235869"/>
              <a:gd name="connsiteY78" fmla="*/ 1166812 h 1176556"/>
              <a:gd name="connsiteX79" fmla="*/ 742950 w 1235869"/>
              <a:gd name="connsiteY79" fmla="*/ 1109662 h 1176556"/>
              <a:gd name="connsiteX80" fmla="*/ 790575 w 1235869"/>
              <a:gd name="connsiteY80" fmla="*/ 1064418 h 1176556"/>
              <a:gd name="connsiteX81" fmla="*/ 850106 w 1235869"/>
              <a:gd name="connsiteY81" fmla="*/ 1035843 h 1176556"/>
              <a:gd name="connsiteX82" fmla="*/ 840581 w 1235869"/>
              <a:gd name="connsiteY82" fmla="*/ 954881 h 1176556"/>
              <a:gd name="connsiteX83" fmla="*/ 857250 w 1235869"/>
              <a:gd name="connsiteY83" fmla="*/ 928687 h 1176556"/>
              <a:gd name="connsiteX84" fmla="*/ 862013 w 1235869"/>
              <a:gd name="connsiteY84" fmla="*/ 883443 h 1176556"/>
              <a:gd name="connsiteX85" fmla="*/ 866775 w 1235869"/>
              <a:gd name="connsiteY85" fmla="*/ 764381 h 1176556"/>
              <a:gd name="connsiteX86" fmla="*/ 892969 w 1235869"/>
              <a:gd name="connsiteY86" fmla="*/ 797718 h 1176556"/>
              <a:gd name="connsiteX87" fmla="*/ 904875 w 1235869"/>
              <a:gd name="connsiteY87" fmla="*/ 790575 h 1176556"/>
              <a:gd name="connsiteX88" fmla="*/ 914400 w 1235869"/>
              <a:gd name="connsiteY88" fmla="*/ 757237 h 1176556"/>
              <a:gd name="connsiteX89" fmla="*/ 926306 w 1235869"/>
              <a:gd name="connsiteY89" fmla="*/ 747712 h 1176556"/>
              <a:gd name="connsiteX90" fmla="*/ 992981 w 1235869"/>
              <a:gd name="connsiteY90" fmla="*/ 723900 h 1176556"/>
              <a:gd name="connsiteX91" fmla="*/ 1054894 w 1235869"/>
              <a:gd name="connsiteY91" fmla="*/ 695325 h 1176556"/>
              <a:gd name="connsiteX92" fmla="*/ 1095375 w 1235869"/>
              <a:gd name="connsiteY92" fmla="*/ 628650 h 1176556"/>
              <a:gd name="connsiteX93" fmla="*/ 1104900 w 1235869"/>
              <a:gd name="connsiteY93" fmla="*/ 614362 h 1176556"/>
              <a:gd name="connsiteX94" fmla="*/ 1076325 w 1235869"/>
              <a:gd name="connsiteY94" fmla="*/ 595312 h 1176556"/>
              <a:gd name="connsiteX95" fmla="*/ 1088231 w 1235869"/>
              <a:gd name="connsiteY95" fmla="*/ 581025 h 1176556"/>
              <a:gd name="connsiteX96" fmla="*/ 1107281 w 1235869"/>
              <a:gd name="connsiteY96" fmla="*/ 547687 h 1176556"/>
              <a:gd name="connsiteX97" fmla="*/ 1083469 w 1235869"/>
              <a:gd name="connsiteY97" fmla="*/ 516731 h 1176556"/>
              <a:gd name="connsiteX98" fmla="*/ 1131094 w 1235869"/>
              <a:gd name="connsiteY98" fmla="*/ 452437 h 1176556"/>
              <a:gd name="connsiteX99" fmla="*/ 1166813 w 1235869"/>
              <a:gd name="connsiteY99" fmla="*/ 421481 h 1176556"/>
              <a:gd name="connsiteX100" fmla="*/ 1235869 w 1235869"/>
              <a:gd name="connsiteY100" fmla="*/ 350043 h 1176556"/>
              <a:gd name="connsiteX101" fmla="*/ 1145381 w 1235869"/>
              <a:gd name="connsiteY101" fmla="*/ 340518 h 1176556"/>
              <a:gd name="connsiteX102" fmla="*/ 1143000 w 1235869"/>
              <a:gd name="connsiteY102" fmla="*/ 278606 h 1176556"/>
              <a:gd name="connsiteX103" fmla="*/ 1112044 w 1235869"/>
              <a:gd name="connsiteY103" fmla="*/ 250031 h 1176556"/>
              <a:gd name="connsiteX104" fmla="*/ 1081088 w 1235869"/>
              <a:gd name="connsiteY104" fmla="*/ 223837 h 1176556"/>
              <a:gd name="connsiteX105" fmla="*/ 1045369 w 1235869"/>
              <a:gd name="connsiteY105" fmla="*/ 238125 h 1176556"/>
              <a:gd name="connsiteX106" fmla="*/ 1002506 w 1235869"/>
              <a:gd name="connsiteY106" fmla="*/ 209550 h 1176556"/>
              <a:gd name="connsiteX107" fmla="*/ 969169 w 1235869"/>
              <a:gd name="connsiteY107" fmla="*/ 219075 h 1176556"/>
              <a:gd name="connsiteX108" fmla="*/ 952500 w 1235869"/>
              <a:gd name="connsiteY108" fmla="*/ 235743 h 1176556"/>
              <a:gd name="connsiteX109" fmla="*/ 921544 w 1235869"/>
              <a:gd name="connsiteY109" fmla="*/ 242887 h 1176556"/>
              <a:gd name="connsiteX110" fmla="*/ 926306 w 1235869"/>
              <a:gd name="connsiteY110" fmla="*/ 195262 h 1176556"/>
              <a:gd name="connsiteX111" fmla="*/ 969169 w 1235869"/>
              <a:gd name="connsiteY111" fmla="*/ 142875 h 1176556"/>
              <a:gd name="connsiteX0" fmla="*/ 969169 w 1235869"/>
              <a:gd name="connsiteY0" fmla="*/ 142875 h 1176556"/>
              <a:gd name="connsiteX1" fmla="*/ 969169 w 1235869"/>
              <a:gd name="connsiteY1" fmla="*/ 142875 h 1176556"/>
              <a:gd name="connsiteX2" fmla="*/ 950119 w 1235869"/>
              <a:gd name="connsiteY2" fmla="*/ 133350 h 1176556"/>
              <a:gd name="connsiteX3" fmla="*/ 942975 w 1235869"/>
              <a:gd name="connsiteY3" fmla="*/ 130968 h 1176556"/>
              <a:gd name="connsiteX4" fmla="*/ 928688 w 1235869"/>
              <a:gd name="connsiteY4" fmla="*/ 123825 h 1176556"/>
              <a:gd name="connsiteX5" fmla="*/ 921544 w 1235869"/>
              <a:gd name="connsiteY5" fmla="*/ 109537 h 1176556"/>
              <a:gd name="connsiteX6" fmla="*/ 919163 w 1235869"/>
              <a:gd name="connsiteY6" fmla="*/ 102393 h 1176556"/>
              <a:gd name="connsiteX7" fmla="*/ 916781 w 1235869"/>
              <a:gd name="connsiteY7" fmla="*/ 85725 h 1176556"/>
              <a:gd name="connsiteX8" fmla="*/ 909638 w 1235869"/>
              <a:gd name="connsiteY8" fmla="*/ 78581 h 1176556"/>
              <a:gd name="connsiteX9" fmla="*/ 895350 w 1235869"/>
              <a:gd name="connsiteY9" fmla="*/ 69056 h 1176556"/>
              <a:gd name="connsiteX10" fmla="*/ 888206 w 1235869"/>
              <a:gd name="connsiteY10" fmla="*/ 64293 h 1176556"/>
              <a:gd name="connsiteX11" fmla="*/ 881063 w 1235869"/>
              <a:gd name="connsiteY11" fmla="*/ 61912 h 1176556"/>
              <a:gd name="connsiteX12" fmla="*/ 866775 w 1235869"/>
              <a:gd name="connsiteY12" fmla="*/ 54768 h 1176556"/>
              <a:gd name="connsiteX13" fmla="*/ 857250 w 1235869"/>
              <a:gd name="connsiteY13" fmla="*/ 57150 h 1176556"/>
              <a:gd name="connsiteX14" fmla="*/ 854869 w 1235869"/>
              <a:gd name="connsiteY14" fmla="*/ 64293 h 1176556"/>
              <a:gd name="connsiteX15" fmla="*/ 850106 w 1235869"/>
              <a:gd name="connsiteY15" fmla="*/ 90487 h 1176556"/>
              <a:gd name="connsiteX16" fmla="*/ 840581 w 1235869"/>
              <a:gd name="connsiteY16" fmla="*/ 88106 h 1176556"/>
              <a:gd name="connsiteX17" fmla="*/ 833438 w 1235869"/>
              <a:gd name="connsiteY17" fmla="*/ 85725 h 1176556"/>
              <a:gd name="connsiteX18" fmla="*/ 823913 w 1235869"/>
              <a:gd name="connsiteY18" fmla="*/ 85725 h 1176556"/>
              <a:gd name="connsiteX19" fmla="*/ 816769 w 1235869"/>
              <a:gd name="connsiteY19" fmla="*/ 111918 h 1176556"/>
              <a:gd name="connsiteX20" fmla="*/ 766763 w 1235869"/>
              <a:gd name="connsiteY20" fmla="*/ 85725 h 1176556"/>
              <a:gd name="connsiteX21" fmla="*/ 647700 w 1235869"/>
              <a:gd name="connsiteY21" fmla="*/ 85725 h 1176556"/>
              <a:gd name="connsiteX22" fmla="*/ 642938 w 1235869"/>
              <a:gd name="connsiteY22" fmla="*/ 116681 h 1176556"/>
              <a:gd name="connsiteX23" fmla="*/ 616744 w 1235869"/>
              <a:gd name="connsiteY23" fmla="*/ 166687 h 1176556"/>
              <a:gd name="connsiteX24" fmla="*/ 602456 w 1235869"/>
              <a:gd name="connsiteY24" fmla="*/ 123825 h 1176556"/>
              <a:gd name="connsiteX25" fmla="*/ 566738 w 1235869"/>
              <a:gd name="connsiteY25" fmla="*/ 126206 h 1176556"/>
              <a:gd name="connsiteX26" fmla="*/ 552450 w 1235869"/>
              <a:gd name="connsiteY26" fmla="*/ 152400 h 1176556"/>
              <a:gd name="connsiteX27" fmla="*/ 516731 w 1235869"/>
              <a:gd name="connsiteY27" fmla="*/ 185737 h 1176556"/>
              <a:gd name="connsiteX28" fmla="*/ 428625 w 1235869"/>
              <a:gd name="connsiteY28" fmla="*/ 142875 h 1176556"/>
              <a:gd name="connsiteX29" fmla="*/ 397669 w 1235869"/>
              <a:gd name="connsiteY29" fmla="*/ 119062 h 1176556"/>
              <a:gd name="connsiteX30" fmla="*/ 297656 w 1235869"/>
              <a:gd name="connsiteY30" fmla="*/ 159543 h 1176556"/>
              <a:gd name="connsiteX31" fmla="*/ 254794 w 1235869"/>
              <a:gd name="connsiteY31" fmla="*/ 145256 h 1176556"/>
              <a:gd name="connsiteX32" fmla="*/ 247650 w 1235869"/>
              <a:gd name="connsiteY32" fmla="*/ 185737 h 1176556"/>
              <a:gd name="connsiteX33" fmla="*/ 150019 w 1235869"/>
              <a:gd name="connsiteY33" fmla="*/ 169068 h 1176556"/>
              <a:gd name="connsiteX34" fmla="*/ 121444 w 1235869"/>
              <a:gd name="connsiteY34" fmla="*/ 111918 h 1176556"/>
              <a:gd name="connsiteX35" fmla="*/ 114300 w 1235869"/>
              <a:gd name="connsiteY35" fmla="*/ 45243 h 1176556"/>
              <a:gd name="connsiteX36" fmla="*/ 90488 w 1235869"/>
              <a:gd name="connsiteY36" fmla="*/ 40481 h 1176556"/>
              <a:gd name="connsiteX37" fmla="*/ 64294 w 1235869"/>
              <a:gd name="connsiteY37" fmla="*/ 0 h 1176556"/>
              <a:gd name="connsiteX38" fmla="*/ 26194 w 1235869"/>
              <a:gd name="connsiteY38" fmla="*/ 2381 h 1176556"/>
              <a:gd name="connsiteX39" fmla="*/ 33338 w 1235869"/>
              <a:gd name="connsiteY39" fmla="*/ 59531 h 1176556"/>
              <a:gd name="connsiteX40" fmla="*/ 4763 w 1235869"/>
              <a:gd name="connsiteY40" fmla="*/ 61912 h 1176556"/>
              <a:gd name="connsiteX41" fmla="*/ 0 w 1235869"/>
              <a:gd name="connsiteY41" fmla="*/ 121443 h 1176556"/>
              <a:gd name="connsiteX42" fmla="*/ 42863 w 1235869"/>
              <a:gd name="connsiteY42" fmla="*/ 169068 h 1176556"/>
              <a:gd name="connsiteX43" fmla="*/ 11906 w 1235869"/>
              <a:gd name="connsiteY43" fmla="*/ 188118 h 1176556"/>
              <a:gd name="connsiteX44" fmla="*/ 78581 w 1235869"/>
              <a:gd name="connsiteY44" fmla="*/ 285750 h 1176556"/>
              <a:gd name="connsiteX45" fmla="*/ 135731 w 1235869"/>
              <a:gd name="connsiteY45" fmla="*/ 283368 h 1176556"/>
              <a:gd name="connsiteX46" fmla="*/ 133350 w 1235869"/>
              <a:gd name="connsiteY46" fmla="*/ 326231 h 1176556"/>
              <a:gd name="connsiteX47" fmla="*/ 178594 w 1235869"/>
              <a:gd name="connsiteY47" fmla="*/ 330993 h 1176556"/>
              <a:gd name="connsiteX48" fmla="*/ 171450 w 1235869"/>
              <a:gd name="connsiteY48" fmla="*/ 361950 h 1176556"/>
              <a:gd name="connsiteX49" fmla="*/ 188119 w 1235869"/>
              <a:gd name="connsiteY49" fmla="*/ 402431 h 1176556"/>
              <a:gd name="connsiteX50" fmla="*/ 166688 w 1235869"/>
              <a:gd name="connsiteY50" fmla="*/ 440531 h 1176556"/>
              <a:gd name="connsiteX51" fmla="*/ 228600 w 1235869"/>
              <a:gd name="connsiteY51" fmla="*/ 538162 h 1176556"/>
              <a:gd name="connsiteX52" fmla="*/ 254794 w 1235869"/>
              <a:gd name="connsiteY52" fmla="*/ 533400 h 1176556"/>
              <a:gd name="connsiteX53" fmla="*/ 278606 w 1235869"/>
              <a:gd name="connsiteY53" fmla="*/ 561975 h 1176556"/>
              <a:gd name="connsiteX54" fmla="*/ 278606 w 1235869"/>
              <a:gd name="connsiteY54" fmla="*/ 604837 h 1176556"/>
              <a:gd name="connsiteX55" fmla="*/ 314325 w 1235869"/>
              <a:gd name="connsiteY55" fmla="*/ 626268 h 1176556"/>
              <a:gd name="connsiteX56" fmla="*/ 321469 w 1235869"/>
              <a:gd name="connsiteY56" fmla="*/ 692943 h 1176556"/>
              <a:gd name="connsiteX57" fmla="*/ 295275 w 1235869"/>
              <a:gd name="connsiteY57" fmla="*/ 714375 h 1176556"/>
              <a:gd name="connsiteX58" fmla="*/ 326231 w 1235869"/>
              <a:gd name="connsiteY58" fmla="*/ 807243 h 1176556"/>
              <a:gd name="connsiteX59" fmla="*/ 359569 w 1235869"/>
              <a:gd name="connsiteY59" fmla="*/ 866775 h 1176556"/>
              <a:gd name="connsiteX60" fmla="*/ 347663 w 1235869"/>
              <a:gd name="connsiteY60" fmla="*/ 902493 h 1176556"/>
              <a:gd name="connsiteX61" fmla="*/ 278606 w 1235869"/>
              <a:gd name="connsiteY61" fmla="*/ 926306 h 1176556"/>
              <a:gd name="connsiteX62" fmla="*/ 242888 w 1235869"/>
              <a:gd name="connsiteY62" fmla="*/ 942975 h 1176556"/>
              <a:gd name="connsiteX63" fmla="*/ 259556 w 1235869"/>
              <a:gd name="connsiteY63" fmla="*/ 971550 h 1176556"/>
              <a:gd name="connsiteX64" fmla="*/ 288131 w 1235869"/>
              <a:gd name="connsiteY64" fmla="*/ 976312 h 1176556"/>
              <a:gd name="connsiteX65" fmla="*/ 326231 w 1235869"/>
              <a:gd name="connsiteY65" fmla="*/ 1009650 h 1176556"/>
              <a:gd name="connsiteX66" fmla="*/ 335756 w 1235869"/>
              <a:gd name="connsiteY66" fmla="*/ 988218 h 1176556"/>
              <a:gd name="connsiteX67" fmla="*/ 323850 w 1235869"/>
              <a:gd name="connsiteY67" fmla="*/ 971550 h 1176556"/>
              <a:gd name="connsiteX68" fmla="*/ 383381 w 1235869"/>
              <a:gd name="connsiteY68" fmla="*/ 964406 h 1176556"/>
              <a:gd name="connsiteX69" fmla="*/ 421481 w 1235869"/>
              <a:gd name="connsiteY69" fmla="*/ 947737 h 1176556"/>
              <a:gd name="connsiteX70" fmla="*/ 481013 w 1235869"/>
              <a:gd name="connsiteY70" fmla="*/ 928687 h 1176556"/>
              <a:gd name="connsiteX71" fmla="*/ 476250 w 1235869"/>
              <a:gd name="connsiteY71" fmla="*/ 952500 h 1176556"/>
              <a:gd name="connsiteX72" fmla="*/ 452438 w 1235869"/>
              <a:gd name="connsiteY72" fmla="*/ 969168 h 1176556"/>
              <a:gd name="connsiteX73" fmla="*/ 502444 w 1235869"/>
              <a:gd name="connsiteY73" fmla="*/ 1000125 h 1176556"/>
              <a:gd name="connsiteX74" fmla="*/ 547688 w 1235869"/>
              <a:gd name="connsiteY74" fmla="*/ 1038225 h 1176556"/>
              <a:gd name="connsiteX75" fmla="*/ 545306 w 1235869"/>
              <a:gd name="connsiteY75" fmla="*/ 1121568 h 1176556"/>
              <a:gd name="connsiteX76" fmla="*/ 581025 w 1235869"/>
              <a:gd name="connsiteY76" fmla="*/ 1138237 h 1176556"/>
              <a:gd name="connsiteX77" fmla="*/ 597694 w 1235869"/>
              <a:gd name="connsiteY77" fmla="*/ 1176337 h 1176556"/>
              <a:gd name="connsiteX78" fmla="*/ 671513 w 1235869"/>
              <a:gd name="connsiteY78" fmla="*/ 1166812 h 1176556"/>
              <a:gd name="connsiteX79" fmla="*/ 742950 w 1235869"/>
              <a:gd name="connsiteY79" fmla="*/ 1109662 h 1176556"/>
              <a:gd name="connsiteX80" fmla="*/ 790575 w 1235869"/>
              <a:gd name="connsiteY80" fmla="*/ 1064418 h 1176556"/>
              <a:gd name="connsiteX81" fmla="*/ 850106 w 1235869"/>
              <a:gd name="connsiteY81" fmla="*/ 1035843 h 1176556"/>
              <a:gd name="connsiteX82" fmla="*/ 840581 w 1235869"/>
              <a:gd name="connsiteY82" fmla="*/ 954881 h 1176556"/>
              <a:gd name="connsiteX83" fmla="*/ 857250 w 1235869"/>
              <a:gd name="connsiteY83" fmla="*/ 928687 h 1176556"/>
              <a:gd name="connsiteX84" fmla="*/ 862013 w 1235869"/>
              <a:gd name="connsiteY84" fmla="*/ 883443 h 1176556"/>
              <a:gd name="connsiteX85" fmla="*/ 866775 w 1235869"/>
              <a:gd name="connsiteY85" fmla="*/ 764381 h 1176556"/>
              <a:gd name="connsiteX86" fmla="*/ 892969 w 1235869"/>
              <a:gd name="connsiteY86" fmla="*/ 797718 h 1176556"/>
              <a:gd name="connsiteX87" fmla="*/ 904875 w 1235869"/>
              <a:gd name="connsiteY87" fmla="*/ 790575 h 1176556"/>
              <a:gd name="connsiteX88" fmla="*/ 914400 w 1235869"/>
              <a:gd name="connsiteY88" fmla="*/ 757237 h 1176556"/>
              <a:gd name="connsiteX89" fmla="*/ 926306 w 1235869"/>
              <a:gd name="connsiteY89" fmla="*/ 747712 h 1176556"/>
              <a:gd name="connsiteX90" fmla="*/ 992981 w 1235869"/>
              <a:gd name="connsiteY90" fmla="*/ 723900 h 1176556"/>
              <a:gd name="connsiteX91" fmla="*/ 1054894 w 1235869"/>
              <a:gd name="connsiteY91" fmla="*/ 695325 h 1176556"/>
              <a:gd name="connsiteX92" fmla="*/ 1095375 w 1235869"/>
              <a:gd name="connsiteY92" fmla="*/ 628650 h 1176556"/>
              <a:gd name="connsiteX93" fmla="*/ 1104900 w 1235869"/>
              <a:gd name="connsiteY93" fmla="*/ 614362 h 1176556"/>
              <a:gd name="connsiteX94" fmla="*/ 1076325 w 1235869"/>
              <a:gd name="connsiteY94" fmla="*/ 595312 h 1176556"/>
              <a:gd name="connsiteX95" fmla="*/ 1088231 w 1235869"/>
              <a:gd name="connsiteY95" fmla="*/ 581025 h 1176556"/>
              <a:gd name="connsiteX96" fmla="*/ 1107281 w 1235869"/>
              <a:gd name="connsiteY96" fmla="*/ 547687 h 1176556"/>
              <a:gd name="connsiteX97" fmla="*/ 1083469 w 1235869"/>
              <a:gd name="connsiteY97" fmla="*/ 516731 h 1176556"/>
              <a:gd name="connsiteX98" fmla="*/ 1131094 w 1235869"/>
              <a:gd name="connsiteY98" fmla="*/ 452437 h 1176556"/>
              <a:gd name="connsiteX99" fmla="*/ 1166813 w 1235869"/>
              <a:gd name="connsiteY99" fmla="*/ 421481 h 1176556"/>
              <a:gd name="connsiteX100" fmla="*/ 1235869 w 1235869"/>
              <a:gd name="connsiteY100" fmla="*/ 350043 h 1176556"/>
              <a:gd name="connsiteX101" fmla="*/ 1145381 w 1235869"/>
              <a:gd name="connsiteY101" fmla="*/ 340518 h 1176556"/>
              <a:gd name="connsiteX102" fmla="*/ 1143000 w 1235869"/>
              <a:gd name="connsiteY102" fmla="*/ 278606 h 1176556"/>
              <a:gd name="connsiteX103" fmla="*/ 1112044 w 1235869"/>
              <a:gd name="connsiteY103" fmla="*/ 250031 h 1176556"/>
              <a:gd name="connsiteX104" fmla="*/ 1081088 w 1235869"/>
              <a:gd name="connsiteY104" fmla="*/ 223837 h 1176556"/>
              <a:gd name="connsiteX105" fmla="*/ 1045369 w 1235869"/>
              <a:gd name="connsiteY105" fmla="*/ 238125 h 1176556"/>
              <a:gd name="connsiteX106" fmla="*/ 1002506 w 1235869"/>
              <a:gd name="connsiteY106" fmla="*/ 209550 h 1176556"/>
              <a:gd name="connsiteX107" fmla="*/ 969169 w 1235869"/>
              <a:gd name="connsiteY107" fmla="*/ 219075 h 1176556"/>
              <a:gd name="connsiteX108" fmla="*/ 952500 w 1235869"/>
              <a:gd name="connsiteY108" fmla="*/ 235743 h 1176556"/>
              <a:gd name="connsiteX109" fmla="*/ 921544 w 1235869"/>
              <a:gd name="connsiteY109" fmla="*/ 242887 h 1176556"/>
              <a:gd name="connsiteX110" fmla="*/ 926306 w 1235869"/>
              <a:gd name="connsiteY110" fmla="*/ 195262 h 1176556"/>
              <a:gd name="connsiteX111" fmla="*/ 969169 w 1235869"/>
              <a:gd name="connsiteY111" fmla="*/ 142875 h 1176556"/>
              <a:gd name="connsiteX0" fmla="*/ 969169 w 1235869"/>
              <a:gd name="connsiteY0" fmla="*/ 142875 h 1176556"/>
              <a:gd name="connsiteX1" fmla="*/ 969169 w 1235869"/>
              <a:gd name="connsiteY1" fmla="*/ 142875 h 1176556"/>
              <a:gd name="connsiteX2" fmla="*/ 950119 w 1235869"/>
              <a:gd name="connsiteY2" fmla="*/ 133350 h 1176556"/>
              <a:gd name="connsiteX3" fmla="*/ 942975 w 1235869"/>
              <a:gd name="connsiteY3" fmla="*/ 130968 h 1176556"/>
              <a:gd name="connsiteX4" fmla="*/ 928688 w 1235869"/>
              <a:gd name="connsiteY4" fmla="*/ 123825 h 1176556"/>
              <a:gd name="connsiteX5" fmla="*/ 921544 w 1235869"/>
              <a:gd name="connsiteY5" fmla="*/ 109537 h 1176556"/>
              <a:gd name="connsiteX6" fmla="*/ 919163 w 1235869"/>
              <a:gd name="connsiteY6" fmla="*/ 102393 h 1176556"/>
              <a:gd name="connsiteX7" fmla="*/ 916781 w 1235869"/>
              <a:gd name="connsiteY7" fmla="*/ 85725 h 1176556"/>
              <a:gd name="connsiteX8" fmla="*/ 909638 w 1235869"/>
              <a:gd name="connsiteY8" fmla="*/ 78581 h 1176556"/>
              <a:gd name="connsiteX9" fmla="*/ 895350 w 1235869"/>
              <a:gd name="connsiteY9" fmla="*/ 69056 h 1176556"/>
              <a:gd name="connsiteX10" fmla="*/ 888206 w 1235869"/>
              <a:gd name="connsiteY10" fmla="*/ 64293 h 1176556"/>
              <a:gd name="connsiteX11" fmla="*/ 881063 w 1235869"/>
              <a:gd name="connsiteY11" fmla="*/ 61912 h 1176556"/>
              <a:gd name="connsiteX12" fmla="*/ 866775 w 1235869"/>
              <a:gd name="connsiteY12" fmla="*/ 54768 h 1176556"/>
              <a:gd name="connsiteX13" fmla="*/ 857250 w 1235869"/>
              <a:gd name="connsiteY13" fmla="*/ 57150 h 1176556"/>
              <a:gd name="connsiteX14" fmla="*/ 854869 w 1235869"/>
              <a:gd name="connsiteY14" fmla="*/ 64293 h 1176556"/>
              <a:gd name="connsiteX15" fmla="*/ 850106 w 1235869"/>
              <a:gd name="connsiteY15" fmla="*/ 90487 h 1176556"/>
              <a:gd name="connsiteX16" fmla="*/ 840581 w 1235869"/>
              <a:gd name="connsiteY16" fmla="*/ 88106 h 1176556"/>
              <a:gd name="connsiteX17" fmla="*/ 833438 w 1235869"/>
              <a:gd name="connsiteY17" fmla="*/ 85725 h 1176556"/>
              <a:gd name="connsiteX18" fmla="*/ 823913 w 1235869"/>
              <a:gd name="connsiteY18" fmla="*/ 85725 h 1176556"/>
              <a:gd name="connsiteX19" fmla="*/ 816769 w 1235869"/>
              <a:gd name="connsiteY19" fmla="*/ 111918 h 1176556"/>
              <a:gd name="connsiteX20" fmla="*/ 766763 w 1235869"/>
              <a:gd name="connsiteY20" fmla="*/ 85725 h 1176556"/>
              <a:gd name="connsiteX21" fmla="*/ 647700 w 1235869"/>
              <a:gd name="connsiteY21" fmla="*/ 85725 h 1176556"/>
              <a:gd name="connsiteX22" fmla="*/ 642938 w 1235869"/>
              <a:gd name="connsiteY22" fmla="*/ 116681 h 1176556"/>
              <a:gd name="connsiteX23" fmla="*/ 616744 w 1235869"/>
              <a:gd name="connsiteY23" fmla="*/ 166687 h 1176556"/>
              <a:gd name="connsiteX24" fmla="*/ 602456 w 1235869"/>
              <a:gd name="connsiteY24" fmla="*/ 123825 h 1176556"/>
              <a:gd name="connsiteX25" fmla="*/ 566738 w 1235869"/>
              <a:gd name="connsiteY25" fmla="*/ 126206 h 1176556"/>
              <a:gd name="connsiteX26" fmla="*/ 552450 w 1235869"/>
              <a:gd name="connsiteY26" fmla="*/ 152400 h 1176556"/>
              <a:gd name="connsiteX27" fmla="*/ 516731 w 1235869"/>
              <a:gd name="connsiteY27" fmla="*/ 185737 h 1176556"/>
              <a:gd name="connsiteX28" fmla="*/ 428625 w 1235869"/>
              <a:gd name="connsiteY28" fmla="*/ 142875 h 1176556"/>
              <a:gd name="connsiteX29" fmla="*/ 397669 w 1235869"/>
              <a:gd name="connsiteY29" fmla="*/ 119062 h 1176556"/>
              <a:gd name="connsiteX30" fmla="*/ 297656 w 1235869"/>
              <a:gd name="connsiteY30" fmla="*/ 159543 h 1176556"/>
              <a:gd name="connsiteX31" fmla="*/ 254794 w 1235869"/>
              <a:gd name="connsiteY31" fmla="*/ 145256 h 1176556"/>
              <a:gd name="connsiteX32" fmla="*/ 247650 w 1235869"/>
              <a:gd name="connsiteY32" fmla="*/ 185737 h 1176556"/>
              <a:gd name="connsiteX33" fmla="*/ 150019 w 1235869"/>
              <a:gd name="connsiteY33" fmla="*/ 169068 h 1176556"/>
              <a:gd name="connsiteX34" fmla="*/ 121444 w 1235869"/>
              <a:gd name="connsiteY34" fmla="*/ 111918 h 1176556"/>
              <a:gd name="connsiteX35" fmla="*/ 114300 w 1235869"/>
              <a:gd name="connsiteY35" fmla="*/ 45243 h 1176556"/>
              <a:gd name="connsiteX36" fmla="*/ 90488 w 1235869"/>
              <a:gd name="connsiteY36" fmla="*/ 40481 h 1176556"/>
              <a:gd name="connsiteX37" fmla="*/ 64294 w 1235869"/>
              <a:gd name="connsiteY37" fmla="*/ 0 h 1176556"/>
              <a:gd name="connsiteX38" fmla="*/ 26194 w 1235869"/>
              <a:gd name="connsiteY38" fmla="*/ 2381 h 1176556"/>
              <a:gd name="connsiteX39" fmla="*/ 33338 w 1235869"/>
              <a:gd name="connsiteY39" fmla="*/ 59531 h 1176556"/>
              <a:gd name="connsiteX40" fmla="*/ 4763 w 1235869"/>
              <a:gd name="connsiteY40" fmla="*/ 61912 h 1176556"/>
              <a:gd name="connsiteX41" fmla="*/ 0 w 1235869"/>
              <a:gd name="connsiteY41" fmla="*/ 121443 h 1176556"/>
              <a:gd name="connsiteX42" fmla="*/ 42863 w 1235869"/>
              <a:gd name="connsiteY42" fmla="*/ 169068 h 1176556"/>
              <a:gd name="connsiteX43" fmla="*/ 11906 w 1235869"/>
              <a:gd name="connsiteY43" fmla="*/ 188118 h 1176556"/>
              <a:gd name="connsiteX44" fmla="*/ 78581 w 1235869"/>
              <a:gd name="connsiteY44" fmla="*/ 285750 h 1176556"/>
              <a:gd name="connsiteX45" fmla="*/ 135731 w 1235869"/>
              <a:gd name="connsiteY45" fmla="*/ 283368 h 1176556"/>
              <a:gd name="connsiteX46" fmla="*/ 133350 w 1235869"/>
              <a:gd name="connsiteY46" fmla="*/ 326231 h 1176556"/>
              <a:gd name="connsiteX47" fmla="*/ 178594 w 1235869"/>
              <a:gd name="connsiteY47" fmla="*/ 330993 h 1176556"/>
              <a:gd name="connsiteX48" fmla="*/ 171450 w 1235869"/>
              <a:gd name="connsiteY48" fmla="*/ 361950 h 1176556"/>
              <a:gd name="connsiteX49" fmla="*/ 188119 w 1235869"/>
              <a:gd name="connsiteY49" fmla="*/ 402431 h 1176556"/>
              <a:gd name="connsiteX50" fmla="*/ 166688 w 1235869"/>
              <a:gd name="connsiteY50" fmla="*/ 440531 h 1176556"/>
              <a:gd name="connsiteX51" fmla="*/ 228600 w 1235869"/>
              <a:gd name="connsiteY51" fmla="*/ 538162 h 1176556"/>
              <a:gd name="connsiteX52" fmla="*/ 254794 w 1235869"/>
              <a:gd name="connsiteY52" fmla="*/ 533400 h 1176556"/>
              <a:gd name="connsiteX53" fmla="*/ 278606 w 1235869"/>
              <a:gd name="connsiteY53" fmla="*/ 561975 h 1176556"/>
              <a:gd name="connsiteX54" fmla="*/ 278606 w 1235869"/>
              <a:gd name="connsiteY54" fmla="*/ 604837 h 1176556"/>
              <a:gd name="connsiteX55" fmla="*/ 314325 w 1235869"/>
              <a:gd name="connsiteY55" fmla="*/ 626268 h 1176556"/>
              <a:gd name="connsiteX56" fmla="*/ 321469 w 1235869"/>
              <a:gd name="connsiteY56" fmla="*/ 692943 h 1176556"/>
              <a:gd name="connsiteX57" fmla="*/ 295275 w 1235869"/>
              <a:gd name="connsiteY57" fmla="*/ 714375 h 1176556"/>
              <a:gd name="connsiteX58" fmla="*/ 326231 w 1235869"/>
              <a:gd name="connsiteY58" fmla="*/ 807243 h 1176556"/>
              <a:gd name="connsiteX59" fmla="*/ 359569 w 1235869"/>
              <a:gd name="connsiteY59" fmla="*/ 866775 h 1176556"/>
              <a:gd name="connsiteX60" fmla="*/ 347663 w 1235869"/>
              <a:gd name="connsiteY60" fmla="*/ 902493 h 1176556"/>
              <a:gd name="connsiteX61" fmla="*/ 278606 w 1235869"/>
              <a:gd name="connsiteY61" fmla="*/ 926306 h 1176556"/>
              <a:gd name="connsiteX62" fmla="*/ 242888 w 1235869"/>
              <a:gd name="connsiteY62" fmla="*/ 942975 h 1176556"/>
              <a:gd name="connsiteX63" fmla="*/ 259556 w 1235869"/>
              <a:gd name="connsiteY63" fmla="*/ 971550 h 1176556"/>
              <a:gd name="connsiteX64" fmla="*/ 288131 w 1235869"/>
              <a:gd name="connsiteY64" fmla="*/ 976312 h 1176556"/>
              <a:gd name="connsiteX65" fmla="*/ 326231 w 1235869"/>
              <a:gd name="connsiteY65" fmla="*/ 1009650 h 1176556"/>
              <a:gd name="connsiteX66" fmla="*/ 335756 w 1235869"/>
              <a:gd name="connsiteY66" fmla="*/ 988218 h 1176556"/>
              <a:gd name="connsiteX67" fmla="*/ 323850 w 1235869"/>
              <a:gd name="connsiteY67" fmla="*/ 971550 h 1176556"/>
              <a:gd name="connsiteX68" fmla="*/ 383381 w 1235869"/>
              <a:gd name="connsiteY68" fmla="*/ 964406 h 1176556"/>
              <a:gd name="connsiteX69" fmla="*/ 421481 w 1235869"/>
              <a:gd name="connsiteY69" fmla="*/ 947737 h 1176556"/>
              <a:gd name="connsiteX70" fmla="*/ 481013 w 1235869"/>
              <a:gd name="connsiteY70" fmla="*/ 928687 h 1176556"/>
              <a:gd name="connsiteX71" fmla="*/ 476250 w 1235869"/>
              <a:gd name="connsiteY71" fmla="*/ 952500 h 1176556"/>
              <a:gd name="connsiteX72" fmla="*/ 452438 w 1235869"/>
              <a:gd name="connsiteY72" fmla="*/ 969168 h 1176556"/>
              <a:gd name="connsiteX73" fmla="*/ 502444 w 1235869"/>
              <a:gd name="connsiteY73" fmla="*/ 1000125 h 1176556"/>
              <a:gd name="connsiteX74" fmla="*/ 547688 w 1235869"/>
              <a:gd name="connsiteY74" fmla="*/ 1038225 h 1176556"/>
              <a:gd name="connsiteX75" fmla="*/ 545306 w 1235869"/>
              <a:gd name="connsiteY75" fmla="*/ 1121568 h 1176556"/>
              <a:gd name="connsiteX76" fmla="*/ 581025 w 1235869"/>
              <a:gd name="connsiteY76" fmla="*/ 1138237 h 1176556"/>
              <a:gd name="connsiteX77" fmla="*/ 597694 w 1235869"/>
              <a:gd name="connsiteY77" fmla="*/ 1176337 h 1176556"/>
              <a:gd name="connsiteX78" fmla="*/ 671513 w 1235869"/>
              <a:gd name="connsiteY78" fmla="*/ 1166812 h 1176556"/>
              <a:gd name="connsiteX79" fmla="*/ 742950 w 1235869"/>
              <a:gd name="connsiteY79" fmla="*/ 1109662 h 1176556"/>
              <a:gd name="connsiteX80" fmla="*/ 790575 w 1235869"/>
              <a:gd name="connsiteY80" fmla="*/ 1064418 h 1176556"/>
              <a:gd name="connsiteX81" fmla="*/ 850106 w 1235869"/>
              <a:gd name="connsiteY81" fmla="*/ 1035843 h 1176556"/>
              <a:gd name="connsiteX82" fmla="*/ 840581 w 1235869"/>
              <a:gd name="connsiteY82" fmla="*/ 954881 h 1176556"/>
              <a:gd name="connsiteX83" fmla="*/ 857250 w 1235869"/>
              <a:gd name="connsiteY83" fmla="*/ 928687 h 1176556"/>
              <a:gd name="connsiteX84" fmla="*/ 862013 w 1235869"/>
              <a:gd name="connsiteY84" fmla="*/ 883443 h 1176556"/>
              <a:gd name="connsiteX85" fmla="*/ 866775 w 1235869"/>
              <a:gd name="connsiteY85" fmla="*/ 764381 h 1176556"/>
              <a:gd name="connsiteX86" fmla="*/ 892969 w 1235869"/>
              <a:gd name="connsiteY86" fmla="*/ 797718 h 1176556"/>
              <a:gd name="connsiteX87" fmla="*/ 904875 w 1235869"/>
              <a:gd name="connsiteY87" fmla="*/ 790575 h 1176556"/>
              <a:gd name="connsiteX88" fmla="*/ 914400 w 1235869"/>
              <a:gd name="connsiteY88" fmla="*/ 757237 h 1176556"/>
              <a:gd name="connsiteX89" fmla="*/ 926306 w 1235869"/>
              <a:gd name="connsiteY89" fmla="*/ 747712 h 1176556"/>
              <a:gd name="connsiteX90" fmla="*/ 992981 w 1235869"/>
              <a:gd name="connsiteY90" fmla="*/ 723900 h 1176556"/>
              <a:gd name="connsiteX91" fmla="*/ 1054894 w 1235869"/>
              <a:gd name="connsiteY91" fmla="*/ 695325 h 1176556"/>
              <a:gd name="connsiteX92" fmla="*/ 1095375 w 1235869"/>
              <a:gd name="connsiteY92" fmla="*/ 628650 h 1176556"/>
              <a:gd name="connsiteX93" fmla="*/ 1104900 w 1235869"/>
              <a:gd name="connsiteY93" fmla="*/ 614362 h 1176556"/>
              <a:gd name="connsiteX94" fmla="*/ 1076325 w 1235869"/>
              <a:gd name="connsiteY94" fmla="*/ 595312 h 1176556"/>
              <a:gd name="connsiteX95" fmla="*/ 1088231 w 1235869"/>
              <a:gd name="connsiteY95" fmla="*/ 581025 h 1176556"/>
              <a:gd name="connsiteX96" fmla="*/ 1107281 w 1235869"/>
              <a:gd name="connsiteY96" fmla="*/ 547687 h 1176556"/>
              <a:gd name="connsiteX97" fmla="*/ 1083469 w 1235869"/>
              <a:gd name="connsiteY97" fmla="*/ 516731 h 1176556"/>
              <a:gd name="connsiteX98" fmla="*/ 1131094 w 1235869"/>
              <a:gd name="connsiteY98" fmla="*/ 452437 h 1176556"/>
              <a:gd name="connsiteX99" fmla="*/ 1166813 w 1235869"/>
              <a:gd name="connsiteY99" fmla="*/ 421481 h 1176556"/>
              <a:gd name="connsiteX100" fmla="*/ 1235869 w 1235869"/>
              <a:gd name="connsiteY100" fmla="*/ 350043 h 1176556"/>
              <a:gd name="connsiteX101" fmla="*/ 1145381 w 1235869"/>
              <a:gd name="connsiteY101" fmla="*/ 340518 h 1176556"/>
              <a:gd name="connsiteX102" fmla="*/ 1143000 w 1235869"/>
              <a:gd name="connsiteY102" fmla="*/ 278606 h 1176556"/>
              <a:gd name="connsiteX103" fmla="*/ 1112044 w 1235869"/>
              <a:gd name="connsiteY103" fmla="*/ 250031 h 1176556"/>
              <a:gd name="connsiteX104" fmla="*/ 1081088 w 1235869"/>
              <a:gd name="connsiteY104" fmla="*/ 223837 h 1176556"/>
              <a:gd name="connsiteX105" fmla="*/ 1045369 w 1235869"/>
              <a:gd name="connsiteY105" fmla="*/ 238125 h 1176556"/>
              <a:gd name="connsiteX106" fmla="*/ 1002506 w 1235869"/>
              <a:gd name="connsiteY106" fmla="*/ 209550 h 1176556"/>
              <a:gd name="connsiteX107" fmla="*/ 969169 w 1235869"/>
              <a:gd name="connsiteY107" fmla="*/ 219075 h 1176556"/>
              <a:gd name="connsiteX108" fmla="*/ 952500 w 1235869"/>
              <a:gd name="connsiteY108" fmla="*/ 235743 h 1176556"/>
              <a:gd name="connsiteX109" fmla="*/ 921544 w 1235869"/>
              <a:gd name="connsiteY109" fmla="*/ 242887 h 1176556"/>
              <a:gd name="connsiteX110" fmla="*/ 926306 w 1235869"/>
              <a:gd name="connsiteY110" fmla="*/ 195262 h 1176556"/>
              <a:gd name="connsiteX111" fmla="*/ 969169 w 1235869"/>
              <a:gd name="connsiteY111" fmla="*/ 142875 h 1176556"/>
              <a:gd name="connsiteX0" fmla="*/ 969169 w 1235869"/>
              <a:gd name="connsiteY0" fmla="*/ 142875 h 1176556"/>
              <a:gd name="connsiteX1" fmla="*/ 969169 w 1235869"/>
              <a:gd name="connsiteY1" fmla="*/ 142875 h 1176556"/>
              <a:gd name="connsiteX2" fmla="*/ 950119 w 1235869"/>
              <a:gd name="connsiteY2" fmla="*/ 133350 h 1176556"/>
              <a:gd name="connsiteX3" fmla="*/ 942975 w 1235869"/>
              <a:gd name="connsiteY3" fmla="*/ 130968 h 1176556"/>
              <a:gd name="connsiteX4" fmla="*/ 928688 w 1235869"/>
              <a:gd name="connsiteY4" fmla="*/ 123825 h 1176556"/>
              <a:gd name="connsiteX5" fmla="*/ 921544 w 1235869"/>
              <a:gd name="connsiteY5" fmla="*/ 109537 h 1176556"/>
              <a:gd name="connsiteX6" fmla="*/ 919163 w 1235869"/>
              <a:gd name="connsiteY6" fmla="*/ 102393 h 1176556"/>
              <a:gd name="connsiteX7" fmla="*/ 916781 w 1235869"/>
              <a:gd name="connsiteY7" fmla="*/ 85725 h 1176556"/>
              <a:gd name="connsiteX8" fmla="*/ 909638 w 1235869"/>
              <a:gd name="connsiteY8" fmla="*/ 78581 h 1176556"/>
              <a:gd name="connsiteX9" fmla="*/ 895350 w 1235869"/>
              <a:gd name="connsiteY9" fmla="*/ 69056 h 1176556"/>
              <a:gd name="connsiteX10" fmla="*/ 888206 w 1235869"/>
              <a:gd name="connsiteY10" fmla="*/ 64293 h 1176556"/>
              <a:gd name="connsiteX11" fmla="*/ 881063 w 1235869"/>
              <a:gd name="connsiteY11" fmla="*/ 61912 h 1176556"/>
              <a:gd name="connsiteX12" fmla="*/ 866775 w 1235869"/>
              <a:gd name="connsiteY12" fmla="*/ 54768 h 1176556"/>
              <a:gd name="connsiteX13" fmla="*/ 857250 w 1235869"/>
              <a:gd name="connsiteY13" fmla="*/ 57150 h 1176556"/>
              <a:gd name="connsiteX14" fmla="*/ 854869 w 1235869"/>
              <a:gd name="connsiteY14" fmla="*/ 64293 h 1176556"/>
              <a:gd name="connsiteX15" fmla="*/ 850106 w 1235869"/>
              <a:gd name="connsiteY15" fmla="*/ 90487 h 1176556"/>
              <a:gd name="connsiteX16" fmla="*/ 840581 w 1235869"/>
              <a:gd name="connsiteY16" fmla="*/ 88106 h 1176556"/>
              <a:gd name="connsiteX17" fmla="*/ 833438 w 1235869"/>
              <a:gd name="connsiteY17" fmla="*/ 85725 h 1176556"/>
              <a:gd name="connsiteX18" fmla="*/ 823913 w 1235869"/>
              <a:gd name="connsiteY18" fmla="*/ 85725 h 1176556"/>
              <a:gd name="connsiteX19" fmla="*/ 816769 w 1235869"/>
              <a:gd name="connsiteY19" fmla="*/ 111918 h 1176556"/>
              <a:gd name="connsiteX20" fmla="*/ 766763 w 1235869"/>
              <a:gd name="connsiteY20" fmla="*/ 85725 h 1176556"/>
              <a:gd name="connsiteX21" fmla="*/ 647700 w 1235869"/>
              <a:gd name="connsiteY21" fmla="*/ 85725 h 1176556"/>
              <a:gd name="connsiteX22" fmla="*/ 642938 w 1235869"/>
              <a:gd name="connsiteY22" fmla="*/ 116681 h 1176556"/>
              <a:gd name="connsiteX23" fmla="*/ 616744 w 1235869"/>
              <a:gd name="connsiteY23" fmla="*/ 166687 h 1176556"/>
              <a:gd name="connsiteX24" fmla="*/ 602456 w 1235869"/>
              <a:gd name="connsiteY24" fmla="*/ 123825 h 1176556"/>
              <a:gd name="connsiteX25" fmla="*/ 566738 w 1235869"/>
              <a:gd name="connsiteY25" fmla="*/ 126206 h 1176556"/>
              <a:gd name="connsiteX26" fmla="*/ 552450 w 1235869"/>
              <a:gd name="connsiteY26" fmla="*/ 152400 h 1176556"/>
              <a:gd name="connsiteX27" fmla="*/ 516731 w 1235869"/>
              <a:gd name="connsiteY27" fmla="*/ 185737 h 1176556"/>
              <a:gd name="connsiteX28" fmla="*/ 428625 w 1235869"/>
              <a:gd name="connsiteY28" fmla="*/ 142875 h 1176556"/>
              <a:gd name="connsiteX29" fmla="*/ 397669 w 1235869"/>
              <a:gd name="connsiteY29" fmla="*/ 119062 h 1176556"/>
              <a:gd name="connsiteX30" fmla="*/ 297656 w 1235869"/>
              <a:gd name="connsiteY30" fmla="*/ 159543 h 1176556"/>
              <a:gd name="connsiteX31" fmla="*/ 254794 w 1235869"/>
              <a:gd name="connsiteY31" fmla="*/ 145256 h 1176556"/>
              <a:gd name="connsiteX32" fmla="*/ 247650 w 1235869"/>
              <a:gd name="connsiteY32" fmla="*/ 185737 h 1176556"/>
              <a:gd name="connsiteX33" fmla="*/ 150019 w 1235869"/>
              <a:gd name="connsiteY33" fmla="*/ 169068 h 1176556"/>
              <a:gd name="connsiteX34" fmla="*/ 121444 w 1235869"/>
              <a:gd name="connsiteY34" fmla="*/ 111918 h 1176556"/>
              <a:gd name="connsiteX35" fmla="*/ 114300 w 1235869"/>
              <a:gd name="connsiteY35" fmla="*/ 45243 h 1176556"/>
              <a:gd name="connsiteX36" fmla="*/ 90488 w 1235869"/>
              <a:gd name="connsiteY36" fmla="*/ 40481 h 1176556"/>
              <a:gd name="connsiteX37" fmla="*/ 64294 w 1235869"/>
              <a:gd name="connsiteY37" fmla="*/ 0 h 1176556"/>
              <a:gd name="connsiteX38" fmla="*/ 26194 w 1235869"/>
              <a:gd name="connsiteY38" fmla="*/ 2381 h 1176556"/>
              <a:gd name="connsiteX39" fmla="*/ 33338 w 1235869"/>
              <a:gd name="connsiteY39" fmla="*/ 59531 h 1176556"/>
              <a:gd name="connsiteX40" fmla="*/ 4763 w 1235869"/>
              <a:gd name="connsiteY40" fmla="*/ 61912 h 1176556"/>
              <a:gd name="connsiteX41" fmla="*/ 0 w 1235869"/>
              <a:gd name="connsiteY41" fmla="*/ 121443 h 1176556"/>
              <a:gd name="connsiteX42" fmla="*/ 42863 w 1235869"/>
              <a:gd name="connsiteY42" fmla="*/ 169068 h 1176556"/>
              <a:gd name="connsiteX43" fmla="*/ 11906 w 1235869"/>
              <a:gd name="connsiteY43" fmla="*/ 188118 h 1176556"/>
              <a:gd name="connsiteX44" fmla="*/ 78581 w 1235869"/>
              <a:gd name="connsiteY44" fmla="*/ 285750 h 1176556"/>
              <a:gd name="connsiteX45" fmla="*/ 135731 w 1235869"/>
              <a:gd name="connsiteY45" fmla="*/ 283368 h 1176556"/>
              <a:gd name="connsiteX46" fmla="*/ 133350 w 1235869"/>
              <a:gd name="connsiteY46" fmla="*/ 326231 h 1176556"/>
              <a:gd name="connsiteX47" fmla="*/ 178594 w 1235869"/>
              <a:gd name="connsiteY47" fmla="*/ 330993 h 1176556"/>
              <a:gd name="connsiteX48" fmla="*/ 171450 w 1235869"/>
              <a:gd name="connsiteY48" fmla="*/ 361950 h 1176556"/>
              <a:gd name="connsiteX49" fmla="*/ 188119 w 1235869"/>
              <a:gd name="connsiteY49" fmla="*/ 402431 h 1176556"/>
              <a:gd name="connsiteX50" fmla="*/ 166688 w 1235869"/>
              <a:gd name="connsiteY50" fmla="*/ 440531 h 1176556"/>
              <a:gd name="connsiteX51" fmla="*/ 228600 w 1235869"/>
              <a:gd name="connsiteY51" fmla="*/ 538162 h 1176556"/>
              <a:gd name="connsiteX52" fmla="*/ 254794 w 1235869"/>
              <a:gd name="connsiteY52" fmla="*/ 533400 h 1176556"/>
              <a:gd name="connsiteX53" fmla="*/ 278606 w 1235869"/>
              <a:gd name="connsiteY53" fmla="*/ 561975 h 1176556"/>
              <a:gd name="connsiteX54" fmla="*/ 278606 w 1235869"/>
              <a:gd name="connsiteY54" fmla="*/ 604837 h 1176556"/>
              <a:gd name="connsiteX55" fmla="*/ 314325 w 1235869"/>
              <a:gd name="connsiteY55" fmla="*/ 626268 h 1176556"/>
              <a:gd name="connsiteX56" fmla="*/ 321469 w 1235869"/>
              <a:gd name="connsiteY56" fmla="*/ 692943 h 1176556"/>
              <a:gd name="connsiteX57" fmla="*/ 295275 w 1235869"/>
              <a:gd name="connsiteY57" fmla="*/ 714375 h 1176556"/>
              <a:gd name="connsiteX58" fmla="*/ 326231 w 1235869"/>
              <a:gd name="connsiteY58" fmla="*/ 807243 h 1176556"/>
              <a:gd name="connsiteX59" fmla="*/ 359569 w 1235869"/>
              <a:gd name="connsiteY59" fmla="*/ 866775 h 1176556"/>
              <a:gd name="connsiteX60" fmla="*/ 347663 w 1235869"/>
              <a:gd name="connsiteY60" fmla="*/ 902493 h 1176556"/>
              <a:gd name="connsiteX61" fmla="*/ 278606 w 1235869"/>
              <a:gd name="connsiteY61" fmla="*/ 926306 h 1176556"/>
              <a:gd name="connsiteX62" fmla="*/ 242888 w 1235869"/>
              <a:gd name="connsiteY62" fmla="*/ 942975 h 1176556"/>
              <a:gd name="connsiteX63" fmla="*/ 259556 w 1235869"/>
              <a:gd name="connsiteY63" fmla="*/ 971550 h 1176556"/>
              <a:gd name="connsiteX64" fmla="*/ 288131 w 1235869"/>
              <a:gd name="connsiteY64" fmla="*/ 976312 h 1176556"/>
              <a:gd name="connsiteX65" fmla="*/ 326231 w 1235869"/>
              <a:gd name="connsiteY65" fmla="*/ 1009650 h 1176556"/>
              <a:gd name="connsiteX66" fmla="*/ 335756 w 1235869"/>
              <a:gd name="connsiteY66" fmla="*/ 988218 h 1176556"/>
              <a:gd name="connsiteX67" fmla="*/ 323850 w 1235869"/>
              <a:gd name="connsiteY67" fmla="*/ 971550 h 1176556"/>
              <a:gd name="connsiteX68" fmla="*/ 383381 w 1235869"/>
              <a:gd name="connsiteY68" fmla="*/ 964406 h 1176556"/>
              <a:gd name="connsiteX69" fmla="*/ 421481 w 1235869"/>
              <a:gd name="connsiteY69" fmla="*/ 947737 h 1176556"/>
              <a:gd name="connsiteX70" fmla="*/ 481013 w 1235869"/>
              <a:gd name="connsiteY70" fmla="*/ 928687 h 1176556"/>
              <a:gd name="connsiteX71" fmla="*/ 476250 w 1235869"/>
              <a:gd name="connsiteY71" fmla="*/ 952500 h 1176556"/>
              <a:gd name="connsiteX72" fmla="*/ 452438 w 1235869"/>
              <a:gd name="connsiteY72" fmla="*/ 969168 h 1176556"/>
              <a:gd name="connsiteX73" fmla="*/ 502444 w 1235869"/>
              <a:gd name="connsiteY73" fmla="*/ 1000125 h 1176556"/>
              <a:gd name="connsiteX74" fmla="*/ 547688 w 1235869"/>
              <a:gd name="connsiteY74" fmla="*/ 1038225 h 1176556"/>
              <a:gd name="connsiteX75" fmla="*/ 545306 w 1235869"/>
              <a:gd name="connsiteY75" fmla="*/ 1121568 h 1176556"/>
              <a:gd name="connsiteX76" fmla="*/ 581025 w 1235869"/>
              <a:gd name="connsiteY76" fmla="*/ 1138237 h 1176556"/>
              <a:gd name="connsiteX77" fmla="*/ 597694 w 1235869"/>
              <a:gd name="connsiteY77" fmla="*/ 1176337 h 1176556"/>
              <a:gd name="connsiteX78" fmla="*/ 671513 w 1235869"/>
              <a:gd name="connsiteY78" fmla="*/ 1166812 h 1176556"/>
              <a:gd name="connsiteX79" fmla="*/ 742950 w 1235869"/>
              <a:gd name="connsiteY79" fmla="*/ 1109662 h 1176556"/>
              <a:gd name="connsiteX80" fmla="*/ 790575 w 1235869"/>
              <a:gd name="connsiteY80" fmla="*/ 1064418 h 1176556"/>
              <a:gd name="connsiteX81" fmla="*/ 850106 w 1235869"/>
              <a:gd name="connsiteY81" fmla="*/ 1035843 h 1176556"/>
              <a:gd name="connsiteX82" fmla="*/ 840581 w 1235869"/>
              <a:gd name="connsiteY82" fmla="*/ 954881 h 1176556"/>
              <a:gd name="connsiteX83" fmla="*/ 857250 w 1235869"/>
              <a:gd name="connsiteY83" fmla="*/ 928687 h 1176556"/>
              <a:gd name="connsiteX84" fmla="*/ 862013 w 1235869"/>
              <a:gd name="connsiteY84" fmla="*/ 883443 h 1176556"/>
              <a:gd name="connsiteX85" fmla="*/ 866775 w 1235869"/>
              <a:gd name="connsiteY85" fmla="*/ 764381 h 1176556"/>
              <a:gd name="connsiteX86" fmla="*/ 892969 w 1235869"/>
              <a:gd name="connsiteY86" fmla="*/ 797718 h 1176556"/>
              <a:gd name="connsiteX87" fmla="*/ 904875 w 1235869"/>
              <a:gd name="connsiteY87" fmla="*/ 790575 h 1176556"/>
              <a:gd name="connsiteX88" fmla="*/ 914400 w 1235869"/>
              <a:gd name="connsiteY88" fmla="*/ 757237 h 1176556"/>
              <a:gd name="connsiteX89" fmla="*/ 926306 w 1235869"/>
              <a:gd name="connsiteY89" fmla="*/ 747712 h 1176556"/>
              <a:gd name="connsiteX90" fmla="*/ 992981 w 1235869"/>
              <a:gd name="connsiteY90" fmla="*/ 723900 h 1176556"/>
              <a:gd name="connsiteX91" fmla="*/ 1054894 w 1235869"/>
              <a:gd name="connsiteY91" fmla="*/ 695325 h 1176556"/>
              <a:gd name="connsiteX92" fmla="*/ 1095375 w 1235869"/>
              <a:gd name="connsiteY92" fmla="*/ 647700 h 1176556"/>
              <a:gd name="connsiteX93" fmla="*/ 1104900 w 1235869"/>
              <a:gd name="connsiteY93" fmla="*/ 614362 h 1176556"/>
              <a:gd name="connsiteX94" fmla="*/ 1076325 w 1235869"/>
              <a:gd name="connsiteY94" fmla="*/ 595312 h 1176556"/>
              <a:gd name="connsiteX95" fmla="*/ 1088231 w 1235869"/>
              <a:gd name="connsiteY95" fmla="*/ 581025 h 1176556"/>
              <a:gd name="connsiteX96" fmla="*/ 1107281 w 1235869"/>
              <a:gd name="connsiteY96" fmla="*/ 547687 h 1176556"/>
              <a:gd name="connsiteX97" fmla="*/ 1083469 w 1235869"/>
              <a:gd name="connsiteY97" fmla="*/ 516731 h 1176556"/>
              <a:gd name="connsiteX98" fmla="*/ 1131094 w 1235869"/>
              <a:gd name="connsiteY98" fmla="*/ 452437 h 1176556"/>
              <a:gd name="connsiteX99" fmla="*/ 1166813 w 1235869"/>
              <a:gd name="connsiteY99" fmla="*/ 421481 h 1176556"/>
              <a:gd name="connsiteX100" fmla="*/ 1235869 w 1235869"/>
              <a:gd name="connsiteY100" fmla="*/ 350043 h 1176556"/>
              <a:gd name="connsiteX101" fmla="*/ 1145381 w 1235869"/>
              <a:gd name="connsiteY101" fmla="*/ 340518 h 1176556"/>
              <a:gd name="connsiteX102" fmla="*/ 1143000 w 1235869"/>
              <a:gd name="connsiteY102" fmla="*/ 278606 h 1176556"/>
              <a:gd name="connsiteX103" fmla="*/ 1112044 w 1235869"/>
              <a:gd name="connsiteY103" fmla="*/ 250031 h 1176556"/>
              <a:gd name="connsiteX104" fmla="*/ 1081088 w 1235869"/>
              <a:gd name="connsiteY104" fmla="*/ 223837 h 1176556"/>
              <a:gd name="connsiteX105" fmla="*/ 1045369 w 1235869"/>
              <a:gd name="connsiteY105" fmla="*/ 238125 h 1176556"/>
              <a:gd name="connsiteX106" fmla="*/ 1002506 w 1235869"/>
              <a:gd name="connsiteY106" fmla="*/ 209550 h 1176556"/>
              <a:gd name="connsiteX107" fmla="*/ 969169 w 1235869"/>
              <a:gd name="connsiteY107" fmla="*/ 219075 h 1176556"/>
              <a:gd name="connsiteX108" fmla="*/ 952500 w 1235869"/>
              <a:gd name="connsiteY108" fmla="*/ 235743 h 1176556"/>
              <a:gd name="connsiteX109" fmla="*/ 921544 w 1235869"/>
              <a:gd name="connsiteY109" fmla="*/ 242887 h 1176556"/>
              <a:gd name="connsiteX110" fmla="*/ 926306 w 1235869"/>
              <a:gd name="connsiteY110" fmla="*/ 195262 h 1176556"/>
              <a:gd name="connsiteX111" fmla="*/ 969169 w 1235869"/>
              <a:gd name="connsiteY111" fmla="*/ 142875 h 1176556"/>
              <a:gd name="connsiteX0" fmla="*/ 969169 w 1235869"/>
              <a:gd name="connsiteY0" fmla="*/ 142875 h 1176556"/>
              <a:gd name="connsiteX1" fmla="*/ 969169 w 1235869"/>
              <a:gd name="connsiteY1" fmla="*/ 142875 h 1176556"/>
              <a:gd name="connsiteX2" fmla="*/ 950119 w 1235869"/>
              <a:gd name="connsiteY2" fmla="*/ 133350 h 1176556"/>
              <a:gd name="connsiteX3" fmla="*/ 942975 w 1235869"/>
              <a:gd name="connsiteY3" fmla="*/ 130968 h 1176556"/>
              <a:gd name="connsiteX4" fmla="*/ 928688 w 1235869"/>
              <a:gd name="connsiteY4" fmla="*/ 123825 h 1176556"/>
              <a:gd name="connsiteX5" fmla="*/ 921544 w 1235869"/>
              <a:gd name="connsiteY5" fmla="*/ 109537 h 1176556"/>
              <a:gd name="connsiteX6" fmla="*/ 919163 w 1235869"/>
              <a:gd name="connsiteY6" fmla="*/ 102393 h 1176556"/>
              <a:gd name="connsiteX7" fmla="*/ 916781 w 1235869"/>
              <a:gd name="connsiteY7" fmla="*/ 85725 h 1176556"/>
              <a:gd name="connsiteX8" fmla="*/ 909638 w 1235869"/>
              <a:gd name="connsiteY8" fmla="*/ 78581 h 1176556"/>
              <a:gd name="connsiteX9" fmla="*/ 895350 w 1235869"/>
              <a:gd name="connsiteY9" fmla="*/ 69056 h 1176556"/>
              <a:gd name="connsiteX10" fmla="*/ 888206 w 1235869"/>
              <a:gd name="connsiteY10" fmla="*/ 64293 h 1176556"/>
              <a:gd name="connsiteX11" fmla="*/ 881063 w 1235869"/>
              <a:gd name="connsiteY11" fmla="*/ 61912 h 1176556"/>
              <a:gd name="connsiteX12" fmla="*/ 866775 w 1235869"/>
              <a:gd name="connsiteY12" fmla="*/ 54768 h 1176556"/>
              <a:gd name="connsiteX13" fmla="*/ 857250 w 1235869"/>
              <a:gd name="connsiteY13" fmla="*/ 57150 h 1176556"/>
              <a:gd name="connsiteX14" fmla="*/ 854869 w 1235869"/>
              <a:gd name="connsiteY14" fmla="*/ 64293 h 1176556"/>
              <a:gd name="connsiteX15" fmla="*/ 850106 w 1235869"/>
              <a:gd name="connsiteY15" fmla="*/ 90487 h 1176556"/>
              <a:gd name="connsiteX16" fmla="*/ 840581 w 1235869"/>
              <a:gd name="connsiteY16" fmla="*/ 88106 h 1176556"/>
              <a:gd name="connsiteX17" fmla="*/ 833438 w 1235869"/>
              <a:gd name="connsiteY17" fmla="*/ 85725 h 1176556"/>
              <a:gd name="connsiteX18" fmla="*/ 823913 w 1235869"/>
              <a:gd name="connsiteY18" fmla="*/ 85725 h 1176556"/>
              <a:gd name="connsiteX19" fmla="*/ 816769 w 1235869"/>
              <a:gd name="connsiteY19" fmla="*/ 111918 h 1176556"/>
              <a:gd name="connsiteX20" fmla="*/ 766763 w 1235869"/>
              <a:gd name="connsiteY20" fmla="*/ 85725 h 1176556"/>
              <a:gd name="connsiteX21" fmla="*/ 647700 w 1235869"/>
              <a:gd name="connsiteY21" fmla="*/ 85725 h 1176556"/>
              <a:gd name="connsiteX22" fmla="*/ 642938 w 1235869"/>
              <a:gd name="connsiteY22" fmla="*/ 116681 h 1176556"/>
              <a:gd name="connsiteX23" fmla="*/ 616744 w 1235869"/>
              <a:gd name="connsiteY23" fmla="*/ 166687 h 1176556"/>
              <a:gd name="connsiteX24" fmla="*/ 602456 w 1235869"/>
              <a:gd name="connsiteY24" fmla="*/ 123825 h 1176556"/>
              <a:gd name="connsiteX25" fmla="*/ 566738 w 1235869"/>
              <a:gd name="connsiteY25" fmla="*/ 126206 h 1176556"/>
              <a:gd name="connsiteX26" fmla="*/ 552450 w 1235869"/>
              <a:gd name="connsiteY26" fmla="*/ 152400 h 1176556"/>
              <a:gd name="connsiteX27" fmla="*/ 516731 w 1235869"/>
              <a:gd name="connsiteY27" fmla="*/ 185737 h 1176556"/>
              <a:gd name="connsiteX28" fmla="*/ 428625 w 1235869"/>
              <a:gd name="connsiteY28" fmla="*/ 142875 h 1176556"/>
              <a:gd name="connsiteX29" fmla="*/ 397669 w 1235869"/>
              <a:gd name="connsiteY29" fmla="*/ 119062 h 1176556"/>
              <a:gd name="connsiteX30" fmla="*/ 297656 w 1235869"/>
              <a:gd name="connsiteY30" fmla="*/ 159543 h 1176556"/>
              <a:gd name="connsiteX31" fmla="*/ 254794 w 1235869"/>
              <a:gd name="connsiteY31" fmla="*/ 145256 h 1176556"/>
              <a:gd name="connsiteX32" fmla="*/ 247650 w 1235869"/>
              <a:gd name="connsiteY32" fmla="*/ 185737 h 1176556"/>
              <a:gd name="connsiteX33" fmla="*/ 150019 w 1235869"/>
              <a:gd name="connsiteY33" fmla="*/ 169068 h 1176556"/>
              <a:gd name="connsiteX34" fmla="*/ 121444 w 1235869"/>
              <a:gd name="connsiteY34" fmla="*/ 111918 h 1176556"/>
              <a:gd name="connsiteX35" fmla="*/ 114300 w 1235869"/>
              <a:gd name="connsiteY35" fmla="*/ 45243 h 1176556"/>
              <a:gd name="connsiteX36" fmla="*/ 90488 w 1235869"/>
              <a:gd name="connsiteY36" fmla="*/ 40481 h 1176556"/>
              <a:gd name="connsiteX37" fmla="*/ 64294 w 1235869"/>
              <a:gd name="connsiteY37" fmla="*/ 0 h 1176556"/>
              <a:gd name="connsiteX38" fmla="*/ 26194 w 1235869"/>
              <a:gd name="connsiteY38" fmla="*/ 2381 h 1176556"/>
              <a:gd name="connsiteX39" fmla="*/ 33338 w 1235869"/>
              <a:gd name="connsiteY39" fmla="*/ 59531 h 1176556"/>
              <a:gd name="connsiteX40" fmla="*/ 4763 w 1235869"/>
              <a:gd name="connsiteY40" fmla="*/ 61912 h 1176556"/>
              <a:gd name="connsiteX41" fmla="*/ 0 w 1235869"/>
              <a:gd name="connsiteY41" fmla="*/ 121443 h 1176556"/>
              <a:gd name="connsiteX42" fmla="*/ 42863 w 1235869"/>
              <a:gd name="connsiteY42" fmla="*/ 169068 h 1176556"/>
              <a:gd name="connsiteX43" fmla="*/ 11906 w 1235869"/>
              <a:gd name="connsiteY43" fmla="*/ 188118 h 1176556"/>
              <a:gd name="connsiteX44" fmla="*/ 78581 w 1235869"/>
              <a:gd name="connsiteY44" fmla="*/ 285750 h 1176556"/>
              <a:gd name="connsiteX45" fmla="*/ 135731 w 1235869"/>
              <a:gd name="connsiteY45" fmla="*/ 283368 h 1176556"/>
              <a:gd name="connsiteX46" fmla="*/ 133350 w 1235869"/>
              <a:gd name="connsiteY46" fmla="*/ 326231 h 1176556"/>
              <a:gd name="connsiteX47" fmla="*/ 178594 w 1235869"/>
              <a:gd name="connsiteY47" fmla="*/ 330993 h 1176556"/>
              <a:gd name="connsiteX48" fmla="*/ 171450 w 1235869"/>
              <a:gd name="connsiteY48" fmla="*/ 361950 h 1176556"/>
              <a:gd name="connsiteX49" fmla="*/ 188119 w 1235869"/>
              <a:gd name="connsiteY49" fmla="*/ 402431 h 1176556"/>
              <a:gd name="connsiteX50" fmla="*/ 166688 w 1235869"/>
              <a:gd name="connsiteY50" fmla="*/ 440531 h 1176556"/>
              <a:gd name="connsiteX51" fmla="*/ 228600 w 1235869"/>
              <a:gd name="connsiteY51" fmla="*/ 538162 h 1176556"/>
              <a:gd name="connsiteX52" fmla="*/ 254794 w 1235869"/>
              <a:gd name="connsiteY52" fmla="*/ 533400 h 1176556"/>
              <a:gd name="connsiteX53" fmla="*/ 278606 w 1235869"/>
              <a:gd name="connsiteY53" fmla="*/ 561975 h 1176556"/>
              <a:gd name="connsiteX54" fmla="*/ 278606 w 1235869"/>
              <a:gd name="connsiteY54" fmla="*/ 604837 h 1176556"/>
              <a:gd name="connsiteX55" fmla="*/ 314325 w 1235869"/>
              <a:gd name="connsiteY55" fmla="*/ 626268 h 1176556"/>
              <a:gd name="connsiteX56" fmla="*/ 321469 w 1235869"/>
              <a:gd name="connsiteY56" fmla="*/ 692943 h 1176556"/>
              <a:gd name="connsiteX57" fmla="*/ 295275 w 1235869"/>
              <a:gd name="connsiteY57" fmla="*/ 714375 h 1176556"/>
              <a:gd name="connsiteX58" fmla="*/ 326231 w 1235869"/>
              <a:gd name="connsiteY58" fmla="*/ 807243 h 1176556"/>
              <a:gd name="connsiteX59" fmla="*/ 359569 w 1235869"/>
              <a:gd name="connsiteY59" fmla="*/ 866775 h 1176556"/>
              <a:gd name="connsiteX60" fmla="*/ 347663 w 1235869"/>
              <a:gd name="connsiteY60" fmla="*/ 902493 h 1176556"/>
              <a:gd name="connsiteX61" fmla="*/ 278606 w 1235869"/>
              <a:gd name="connsiteY61" fmla="*/ 926306 h 1176556"/>
              <a:gd name="connsiteX62" fmla="*/ 242888 w 1235869"/>
              <a:gd name="connsiteY62" fmla="*/ 942975 h 1176556"/>
              <a:gd name="connsiteX63" fmla="*/ 259556 w 1235869"/>
              <a:gd name="connsiteY63" fmla="*/ 971550 h 1176556"/>
              <a:gd name="connsiteX64" fmla="*/ 288131 w 1235869"/>
              <a:gd name="connsiteY64" fmla="*/ 976312 h 1176556"/>
              <a:gd name="connsiteX65" fmla="*/ 326231 w 1235869"/>
              <a:gd name="connsiteY65" fmla="*/ 1009650 h 1176556"/>
              <a:gd name="connsiteX66" fmla="*/ 335756 w 1235869"/>
              <a:gd name="connsiteY66" fmla="*/ 988218 h 1176556"/>
              <a:gd name="connsiteX67" fmla="*/ 323850 w 1235869"/>
              <a:gd name="connsiteY67" fmla="*/ 971550 h 1176556"/>
              <a:gd name="connsiteX68" fmla="*/ 383381 w 1235869"/>
              <a:gd name="connsiteY68" fmla="*/ 964406 h 1176556"/>
              <a:gd name="connsiteX69" fmla="*/ 421481 w 1235869"/>
              <a:gd name="connsiteY69" fmla="*/ 947737 h 1176556"/>
              <a:gd name="connsiteX70" fmla="*/ 481013 w 1235869"/>
              <a:gd name="connsiteY70" fmla="*/ 928687 h 1176556"/>
              <a:gd name="connsiteX71" fmla="*/ 476250 w 1235869"/>
              <a:gd name="connsiteY71" fmla="*/ 952500 h 1176556"/>
              <a:gd name="connsiteX72" fmla="*/ 452438 w 1235869"/>
              <a:gd name="connsiteY72" fmla="*/ 969168 h 1176556"/>
              <a:gd name="connsiteX73" fmla="*/ 502444 w 1235869"/>
              <a:gd name="connsiteY73" fmla="*/ 1000125 h 1176556"/>
              <a:gd name="connsiteX74" fmla="*/ 547688 w 1235869"/>
              <a:gd name="connsiteY74" fmla="*/ 1038225 h 1176556"/>
              <a:gd name="connsiteX75" fmla="*/ 545306 w 1235869"/>
              <a:gd name="connsiteY75" fmla="*/ 1121568 h 1176556"/>
              <a:gd name="connsiteX76" fmla="*/ 581025 w 1235869"/>
              <a:gd name="connsiteY76" fmla="*/ 1138237 h 1176556"/>
              <a:gd name="connsiteX77" fmla="*/ 597694 w 1235869"/>
              <a:gd name="connsiteY77" fmla="*/ 1176337 h 1176556"/>
              <a:gd name="connsiteX78" fmla="*/ 671513 w 1235869"/>
              <a:gd name="connsiteY78" fmla="*/ 1166812 h 1176556"/>
              <a:gd name="connsiteX79" fmla="*/ 742950 w 1235869"/>
              <a:gd name="connsiteY79" fmla="*/ 1109662 h 1176556"/>
              <a:gd name="connsiteX80" fmla="*/ 790575 w 1235869"/>
              <a:gd name="connsiteY80" fmla="*/ 1064418 h 1176556"/>
              <a:gd name="connsiteX81" fmla="*/ 850106 w 1235869"/>
              <a:gd name="connsiteY81" fmla="*/ 1035843 h 1176556"/>
              <a:gd name="connsiteX82" fmla="*/ 840581 w 1235869"/>
              <a:gd name="connsiteY82" fmla="*/ 954881 h 1176556"/>
              <a:gd name="connsiteX83" fmla="*/ 857250 w 1235869"/>
              <a:gd name="connsiteY83" fmla="*/ 928687 h 1176556"/>
              <a:gd name="connsiteX84" fmla="*/ 862013 w 1235869"/>
              <a:gd name="connsiteY84" fmla="*/ 883443 h 1176556"/>
              <a:gd name="connsiteX85" fmla="*/ 866775 w 1235869"/>
              <a:gd name="connsiteY85" fmla="*/ 764381 h 1176556"/>
              <a:gd name="connsiteX86" fmla="*/ 892969 w 1235869"/>
              <a:gd name="connsiteY86" fmla="*/ 797718 h 1176556"/>
              <a:gd name="connsiteX87" fmla="*/ 904875 w 1235869"/>
              <a:gd name="connsiteY87" fmla="*/ 790575 h 1176556"/>
              <a:gd name="connsiteX88" fmla="*/ 914400 w 1235869"/>
              <a:gd name="connsiteY88" fmla="*/ 757237 h 1176556"/>
              <a:gd name="connsiteX89" fmla="*/ 926306 w 1235869"/>
              <a:gd name="connsiteY89" fmla="*/ 747712 h 1176556"/>
              <a:gd name="connsiteX90" fmla="*/ 992981 w 1235869"/>
              <a:gd name="connsiteY90" fmla="*/ 723900 h 1176556"/>
              <a:gd name="connsiteX91" fmla="*/ 1054894 w 1235869"/>
              <a:gd name="connsiteY91" fmla="*/ 695325 h 1176556"/>
              <a:gd name="connsiteX92" fmla="*/ 1095375 w 1235869"/>
              <a:gd name="connsiteY92" fmla="*/ 647700 h 1176556"/>
              <a:gd name="connsiteX93" fmla="*/ 1104900 w 1235869"/>
              <a:gd name="connsiteY93" fmla="*/ 614362 h 1176556"/>
              <a:gd name="connsiteX94" fmla="*/ 1076325 w 1235869"/>
              <a:gd name="connsiteY94" fmla="*/ 595312 h 1176556"/>
              <a:gd name="connsiteX95" fmla="*/ 1088231 w 1235869"/>
              <a:gd name="connsiteY95" fmla="*/ 581025 h 1176556"/>
              <a:gd name="connsiteX96" fmla="*/ 1107281 w 1235869"/>
              <a:gd name="connsiteY96" fmla="*/ 547687 h 1176556"/>
              <a:gd name="connsiteX97" fmla="*/ 1083469 w 1235869"/>
              <a:gd name="connsiteY97" fmla="*/ 516731 h 1176556"/>
              <a:gd name="connsiteX98" fmla="*/ 1131094 w 1235869"/>
              <a:gd name="connsiteY98" fmla="*/ 452437 h 1176556"/>
              <a:gd name="connsiteX99" fmla="*/ 1166813 w 1235869"/>
              <a:gd name="connsiteY99" fmla="*/ 421481 h 1176556"/>
              <a:gd name="connsiteX100" fmla="*/ 1235869 w 1235869"/>
              <a:gd name="connsiteY100" fmla="*/ 350043 h 1176556"/>
              <a:gd name="connsiteX101" fmla="*/ 1145381 w 1235869"/>
              <a:gd name="connsiteY101" fmla="*/ 340518 h 1176556"/>
              <a:gd name="connsiteX102" fmla="*/ 1143000 w 1235869"/>
              <a:gd name="connsiteY102" fmla="*/ 278606 h 1176556"/>
              <a:gd name="connsiteX103" fmla="*/ 1112044 w 1235869"/>
              <a:gd name="connsiteY103" fmla="*/ 250031 h 1176556"/>
              <a:gd name="connsiteX104" fmla="*/ 1081088 w 1235869"/>
              <a:gd name="connsiteY104" fmla="*/ 223837 h 1176556"/>
              <a:gd name="connsiteX105" fmla="*/ 1045369 w 1235869"/>
              <a:gd name="connsiteY105" fmla="*/ 238125 h 1176556"/>
              <a:gd name="connsiteX106" fmla="*/ 1002506 w 1235869"/>
              <a:gd name="connsiteY106" fmla="*/ 209550 h 1176556"/>
              <a:gd name="connsiteX107" fmla="*/ 969169 w 1235869"/>
              <a:gd name="connsiteY107" fmla="*/ 219075 h 1176556"/>
              <a:gd name="connsiteX108" fmla="*/ 952500 w 1235869"/>
              <a:gd name="connsiteY108" fmla="*/ 235743 h 1176556"/>
              <a:gd name="connsiteX109" fmla="*/ 921544 w 1235869"/>
              <a:gd name="connsiteY109" fmla="*/ 242887 h 1176556"/>
              <a:gd name="connsiteX110" fmla="*/ 926306 w 1235869"/>
              <a:gd name="connsiteY110" fmla="*/ 195262 h 1176556"/>
              <a:gd name="connsiteX111" fmla="*/ 969169 w 1235869"/>
              <a:gd name="connsiteY111" fmla="*/ 142875 h 1176556"/>
              <a:gd name="connsiteX0" fmla="*/ 969169 w 1235869"/>
              <a:gd name="connsiteY0" fmla="*/ 142875 h 1176556"/>
              <a:gd name="connsiteX1" fmla="*/ 969169 w 1235869"/>
              <a:gd name="connsiteY1" fmla="*/ 142875 h 1176556"/>
              <a:gd name="connsiteX2" fmla="*/ 950119 w 1235869"/>
              <a:gd name="connsiteY2" fmla="*/ 133350 h 1176556"/>
              <a:gd name="connsiteX3" fmla="*/ 942975 w 1235869"/>
              <a:gd name="connsiteY3" fmla="*/ 130968 h 1176556"/>
              <a:gd name="connsiteX4" fmla="*/ 928688 w 1235869"/>
              <a:gd name="connsiteY4" fmla="*/ 123825 h 1176556"/>
              <a:gd name="connsiteX5" fmla="*/ 921544 w 1235869"/>
              <a:gd name="connsiteY5" fmla="*/ 109537 h 1176556"/>
              <a:gd name="connsiteX6" fmla="*/ 919163 w 1235869"/>
              <a:gd name="connsiteY6" fmla="*/ 102393 h 1176556"/>
              <a:gd name="connsiteX7" fmla="*/ 916781 w 1235869"/>
              <a:gd name="connsiteY7" fmla="*/ 85725 h 1176556"/>
              <a:gd name="connsiteX8" fmla="*/ 909638 w 1235869"/>
              <a:gd name="connsiteY8" fmla="*/ 78581 h 1176556"/>
              <a:gd name="connsiteX9" fmla="*/ 895350 w 1235869"/>
              <a:gd name="connsiteY9" fmla="*/ 69056 h 1176556"/>
              <a:gd name="connsiteX10" fmla="*/ 888206 w 1235869"/>
              <a:gd name="connsiteY10" fmla="*/ 64293 h 1176556"/>
              <a:gd name="connsiteX11" fmla="*/ 881063 w 1235869"/>
              <a:gd name="connsiteY11" fmla="*/ 61912 h 1176556"/>
              <a:gd name="connsiteX12" fmla="*/ 866775 w 1235869"/>
              <a:gd name="connsiteY12" fmla="*/ 54768 h 1176556"/>
              <a:gd name="connsiteX13" fmla="*/ 857250 w 1235869"/>
              <a:gd name="connsiteY13" fmla="*/ 57150 h 1176556"/>
              <a:gd name="connsiteX14" fmla="*/ 854869 w 1235869"/>
              <a:gd name="connsiteY14" fmla="*/ 64293 h 1176556"/>
              <a:gd name="connsiteX15" fmla="*/ 850106 w 1235869"/>
              <a:gd name="connsiteY15" fmla="*/ 90487 h 1176556"/>
              <a:gd name="connsiteX16" fmla="*/ 840581 w 1235869"/>
              <a:gd name="connsiteY16" fmla="*/ 88106 h 1176556"/>
              <a:gd name="connsiteX17" fmla="*/ 833438 w 1235869"/>
              <a:gd name="connsiteY17" fmla="*/ 85725 h 1176556"/>
              <a:gd name="connsiteX18" fmla="*/ 823913 w 1235869"/>
              <a:gd name="connsiteY18" fmla="*/ 85725 h 1176556"/>
              <a:gd name="connsiteX19" fmla="*/ 816769 w 1235869"/>
              <a:gd name="connsiteY19" fmla="*/ 111918 h 1176556"/>
              <a:gd name="connsiteX20" fmla="*/ 766763 w 1235869"/>
              <a:gd name="connsiteY20" fmla="*/ 85725 h 1176556"/>
              <a:gd name="connsiteX21" fmla="*/ 647700 w 1235869"/>
              <a:gd name="connsiteY21" fmla="*/ 85725 h 1176556"/>
              <a:gd name="connsiteX22" fmla="*/ 642938 w 1235869"/>
              <a:gd name="connsiteY22" fmla="*/ 116681 h 1176556"/>
              <a:gd name="connsiteX23" fmla="*/ 616744 w 1235869"/>
              <a:gd name="connsiteY23" fmla="*/ 166687 h 1176556"/>
              <a:gd name="connsiteX24" fmla="*/ 602456 w 1235869"/>
              <a:gd name="connsiteY24" fmla="*/ 123825 h 1176556"/>
              <a:gd name="connsiteX25" fmla="*/ 566738 w 1235869"/>
              <a:gd name="connsiteY25" fmla="*/ 126206 h 1176556"/>
              <a:gd name="connsiteX26" fmla="*/ 552450 w 1235869"/>
              <a:gd name="connsiteY26" fmla="*/ 152400 h 1176556"/>
              <a:gd name="connsiteX27" fmla="*/ 516731 w 1235869"/>
              <a:gd name="connsiteY27" fmla="*/ 185737 h 1176556"/>
              <a:gd name="connsiteX28" fmla="*/ 428625 w 1235869"/>
              <a:gd name="connsiteY28" fmla="*/ 142875 h 1176556"/>
              <a:gd name="connsiteX29" fmla="*/ 397669 w 1235869"/>
              <a:gd name="connsiteY29" fmla="*/ 119062 h 1176556"/>
              <a:gd name="connsiteX30" fmla="*/ 297656 w 1235869"/>
              <a:gd name="connsiteY30" fmla="*/ 159543 h 1176556"/>
              <a:gd name="connsiteX31" fmla="*/ 254794 w 1235869"/>
              <a:gd name="connsiteY31" fmla="*/ 145256 h 1176556"/>
              <a:gd name="connsiteX32" fmla="*/ 247650 w 1235869"/>
              <a:gd name="connsiteY32" fmla="*/ 185737 h 1176556"/>
              <a:gd name="connsiteX33" fmla="*/ 150019 w 1235869"/>
              <a:gd name="connsiteY33" fmla="*/ 169068 h 1176556"/>
              <a:gd name="connsiteX34" fmla="*/ 121444 w 1235869"/>
              <a:gd name="connsiteY34" fmla="*/ 111918 h 1176556"/>
              <a:gd name="connsiteX35" fmla="*/ 114300 w 1235869"/>
              <a:gd name="connsiteY35" fmla="*/ 45243 h 1176556"/>
              <a:gd name="connsiteX36" fmla="*/ 90488 w 1235869"/>
              <a:gd name="connsiteY36" fmla="*/ 40481 h 1176556"/>
              <a:gd name="connsiteX37" fmla="*/ 64294 w 1235869"/>
              <a:gd name="connsiteY37" fmla="*/ 0 h 1176556"/>
              <a:gd name="connsiteX38" fmla="*/ 26194 w 1235869"/>
              <a:gd name="connsiteY38" fmla="*/ 2381 h 1176556"/>
              <a:gd name="connsiteX39" fmla="*/ 33338 w 1235869"/>
              <a:gd name="connsiteY39" fmla="*/ 59531 h 1176556"/>
              <a:gd name="connsiteX40" fmla="*/ 4763 w 1235869"/>
              <a:gd name="connsiteY40" fmla="*/ 61912 h 1176556"/>
              <a:gd name="connsiteX41" fmla="*/ 0 w 1235869"/>
              <a:gd name="connsiteY41" fmla="*/ 121443 h 1176556"/>
              <a:gd name="connsiteX42" fmla="*/ 42863 w 1235869"/>
              <a:gd name="connsiteY42" fmla="*/ 169068 h 1176556"/>
              <a:gd name="connsiteX43" fmla="*/ 11906 w 1235869"/>
              <a:gd name="connsiteY43" fmla="*/ 188118 h 1176556"/>
              <a:gd name="connsiteX44" fmla="*/ 78581 w 1235869"/>
              <a:gd name="connsiteY44" fmla="*/ 285750 h 1176556"/>
              <a:gd name="connsiteX45" fmla="*/ 135731 w 1235869"/>
              <a:gd name="connsiteY45" fmla="*/ 283368 h 1176556"/>
              <a:gd name="connsiteX46" fmla="*/ 133350 w 1235869"/>
              <a:gd name="connsiteY46" fmla="*/ 326231 h 1176556"/>
              <a:gd name="connsiteX47" fmla="*/ 178594 w 1235869"/>
              <a:gd name="connsiteY47" fmla="*/ 330993 h 1176556"/>
              <a:gd name="connsiteX48" fmla="*/ 171450 w 1235869"/>
              <a:gd name="connsiteY48" fmla="*/ 361950 h 1176556"/>
              <a:gd name="connsiteX49" fmla="*/ 188119 w 1235869"/>
              <a:gd name="connsiteY49" fmla="*/ 402431 h 1176556"/>
              <a:gd name="connsiteX50" fmla="*/ 166688 w 1235869"/>
              <a:gd name="connsiteY50" fmla="*/ 440531 h 1176556"/>
              <a:gd name="connsiteX51" fmla="*/ 228600 w 1235869"/>
              <a:gd name="connsiteY51" fmla="*/ 538162 h 1176556"/>
              <a:gd name="connsiteX52" fmla="*/ 254794 w 1235869"/>
              <a:gd name="connsiteY52" fmla="*/ 533400 h 1176556"/>
              <a:gd name="connsiteX53" fmla="*/ 278606 w 1235869"/>
              <a:gd name="connsiteY53" fmla="*/ 561975 h 1176556"/>
              <a:gd name="connsiteX54" fmla="*/ 278606 w 1235869"/>
              <a:gd name="connsiteY54" fmla="*/ 604837 h 1176556"/>
              <a:gd name="connsiteX55" fmla="*/ 314325 w 1235869"/>
              <a:gd name="connsiteY55" fmla="*/ 626268 h 1176556"/>
              <a:gd name="connsiteX56" fmla="*/ 321469 w 1235869"/>
              <a:gd name="connsiteY56" fmla="*/ 692943 h 1176556"/>
              <a:gd name="connsiteX57" fmla="*/ 295275 w 1235869"/>
              <a:gd name="connsiteY57" fmla="*/ 714375 h 1176556"/>
              <a:gd name="connsiteX58" fmla="*/ 326231 w 1235869"/>
              <a:gd name="connsiteY58" fmla="*/ 807243 h 1176556"/>
              <a:gd name="connsiteX59" fmla="*/ 359569 w 1235869"/>
              <a:gd name="connsiteY59" fmla="*/ 866775 h 1176556"/>
              <a:gd name="connsiteX60" fmla="*/ 347663 w 1235869"/>
              <a:gd name="connsiteY60" fmla="*/ 902493 h 1176556"/>
              <a:gd name="connsiteX61" fmla="*/ 278606 w 1235869"/>
              <a:gd name="connsiteY61" fmla="*/ 926306 h 1176556"/>
              <a:gd name="connsiteX62" fmla="*/ 242888 w 1235869"/>
              <a:gd name="connsiteY62" fmla="*/ 942975 h 1176556"/>
              <a:gd name="connsiteX63" fmla="*/ 259556 w 1235869"/>
              <a:gd name="connsiteY63" fmla="*/ 971550 h 1176556"/>
              <a:gd name="connsiteX64" fmla="*/ 288131 w 1235869"/>
              <a:gd name="connsiteY64" fmla="*/ 976312 h 1176556"/>
              <a:gd name="connsiteX65" fmla="*/ 326231 w 1235869"/>
              <a:gd name="connsiteY65" fmla="*/ 1009650 h 1176556"/>
              <a:gd name="connsiteX66" fmla="*/ 335756 w 1235869"/>
              <a:gd name="connsiteY66" fmla="*/ 988218 h 1176556"/>
              <a:gd name="connsiteX67" fmla="*/ 323850 w 1235869"/>
              <a:gd name="connsiteY67" fmla="*/ 971550 h 1176556"/>
              <a:gd name="connsiteX68" fmla="*/ 383381 w 1235869"/>
              <a:gd name="connsiteY68" fmla="*/ 964406 h 1176556"/>
              <a:gd name="connsiteX69" fmla="*/ 421481 w 1235869"/>
              <a:gd name="connsiteY69" fmla="*/ 947737 h 1176556"/>
              <a:gd name="connsiteX70" fmla="*/ 481013 w 1235869"/>
              <a:gd name="connsiteY70" fmla="*/ 928687 h 1176556"/>
              <a:gd name="connsiteX71" fmla="*/ 476250 w 1235869"/>
              <a:gd name="connsiteY71" fmla="*/ 952500 h 1176556"/>
              <a:gd name="connsiteX72" fmla="*/ 452438 w 1235869"/>
              <a:gd name="connsiteY72" fmla="*/ 969168 h 1176556"/>
              <a:gd name="connsiteX73" fmla="*/ 502444 w 1235869"/>
              <a:gd name="connsiteY73" fmla="*/ 1000125 h 1176556"/>
              <a:gd name="connsiteX74" fmla="*/ 547688 w 1235869"/>
              <a:gd name="connsiteY74" fmla="*/ 1038225 h 1176556"/>
              <a:gd name="connsiteX75" fmla="*/ 545306 w 1235869"/>
              <a:gd name="connsiteY75" fmla="*/ 1121568 h 1176556"/>
              <a:gd name="connsiteX76" fmla="*/ 581025 w 1235869"/>
              <a:gd name="connsiteY76" fmla="*/ 1138237 h 1176556"/>
              <a:gd name="connsiteX77" fmla="*/ 597694 w 1235869"/>
              <a:gd name="connsiteY77" fmla="*/ 1176337 h 1176556"/>
              <a:gd name="connsiteX78" fmla="*/ 671513 w 1235869"/>
              <a:gd name="connsiteY78" fmla="*/ 1166812 h 1176556"/>
              <a:gd name="connsiteX79" fmla="*/ 742950 w 1235869"/>
              <a:gd name="connsiteY79" fmla="*/ 1109662 h 1176556"/>
              <a:gd name="connsiteX80" fmla="*/ 790575 w 1235869"/>
              <a:gd name="connsiteY80" fmla="*/ 1064418 h 1176556"/>
              <a:gd name="connsiteX81" fmla="*/ 850106 w 1235869"/>
              <a:gd name="connsiteY81" fmla="*/ 1035843 h 1176556"/>
              <a:gd name="connsiteX82" fmla="*/ 840581 w 1235869"/>
              <a:gd name="connsiteY82" fmla="*/ 954881 h 1176556"/>
              <a:gd name="connsiteX83" fmla="*/ 857250 w 1235869"/>
              <a:gd name="connsiteY83" fmla="*/ 928687 h 1176556"/>
              <a:gd name="connsiteX84" fmla="*/ 862013 w 1235869"/>
              <a:gd name="connsiteY84" fmla="*/ 883443 h 1176556"/>
              <a:gd name="connsiteX85" fmla="*/ 866775 w 1235869"/>
              <a:gd name="connsiteY85" fmla="*/ 764381 h 1176556"/>
              <a:gd name="connsiteX86" fmla="*/ 892969 w 1235869"/>
              <a:gd name="connsiteY86" fmla="*/ 797718 h 1176556"/>
              <a:gd name="connsiteX87" fmla="*/ 904875 w 1235869"/>
              <a:gd name="connsiteY87" fmla="*/ 790575 h 1176556"/>
              <a:gd name="connsiteX88" fmla="*/ 914400 w 1235869"/>
              <a:gd name="connsiteY88" fmla="*/ 757237 h 1176556"/>
              <a:gd name="connsiteX89" fmla="*/ 926306 w 1235869"/>
              <a:gd name="connsiteY89" fmla="*/ 747712 h 1176556"/>
              <a:gd name="connsiteX90" fmla="*/ 992981 w 1235869"/>
              <a:gd name="connsiteY90" fmla="*/ 723900 h 1176556"/>
              <a:gd name="connsiteX91" fmla="*/ 1054894 w 1235869"/>
              <a:gd name="connsiteY91" fmla="*/ 695325 h 1176556"/>
              <a:gd name="connsiteX92" fmla="*/ 1095375 w 1235869"/>
              <a:gd name="connsiteY92" fmla="*/ 647700 h 1176556"/>
              <a:gd name="connsiteX93" fmla="*/ 1104900 w 1235869"/>
              <a:gd name="connsiteY93" fmla="*/ 614362 h 1176556"/>
              <a:gd name="connsiteX94" fmla="*/ 1076325 w 1235869"/>
              <a:gd name="connsiteY94" fmla="*/ 595312 h 1176556"/>
              <a:gd name="connsiteX95" fmla="*/ 1088231 w 1235869"/>
              <a:gd name="connsiteY95" fmla="*/ 581025 h 1176556"/>
              <a:gd name="connsiteX96" fmla="*/ 1107281 w 1235869"/>
              <a:gd name="connsiteY96" fmla="*/ 547687 h 1176556"/>
              <a:gd name="connsiteX97" fmla="*/ 1083469 w 1235869"/>
              <a:gd name="connsiteY97" fmla="*/ 516731 h 1176556"/>
              <a:gd name="connsiteX98" fmla="*/ 1131094 w 1235869"/>
              <a:gd name="connsiteY98" fmla="*/ 452437 h 1176556"/>
              <a:gd name="connsiteX99" fmla="*/ 1166813 w 1235869"/>
              <a:gd name="connsiteY99" fmla="*/ 421481 h 1176556"/>
              <a:gd name="connsiteX100" fmla="*/ 1235869 w 1235869"/>
              <a:gd name="connsiteY100" fmla="*/ 350043 h 1176556"/>
              <a:gd name="connsiteX101" fmla="*/ 1145381 w 1235869"/>
              <a:gd name="connsiteY101" fmla="*/ 340518 h 1176556"/>
              <a:gd name="connsiteX102" fmla="*/ 1143000 w 1235869"/>
              <a:gd name="connsiteY102" fmla="*/ 278606 h 1176556"/>
              <a:gd name="connsiteX103" fmla="*/ 1112044 w 1235869"/>
              <a:gd name="connsiteY103" fmla="*/ 250031 h 1176556"/>
              <a:gd name="connsiteX104" fmla="*/ 1081088 w 1235869"/>
              <a:gd name="connsiteY104" fmla="*/ 223837 h 1176556"/>
              <a:gd name="connsiteX105" fmla="*/ 1045369 w 1235869"/>
              <a:gd name="connsiteY105" fmla="*/ 238125 h 1176556"/>
              <a:gd name="connsiteX106" fmla="*/ 1002506 w 1235869"/>
              <a:gd name="connsiteY106" fmla="*/ 209550 h 1176556"/>
              <a:gd name="connsiteX107" fmla="*/ 969169 w 1235869"/>
              <a:gd name="connsiteY107" fmla="*/ 219075 h 1176556"/>
              <a:gd name="connsiteX108" fmla="*/ 952500 w 1235869"/>
              <a:gd name="connsiteY108" fmla="*/ 235743 h 1176556"/>
              <a:gd name="connsiteX109" fmla="*/ 921544 w 1235869"/>
              <a:gd name="connsiteY109" fmla="*/ 242887 h 1176556"/>
              <a:gd name="connsiteX110" fmla="*/ 926306 w 1235869"/>
              <a:gd name="connsiteY110" fmla="*/ 195262 h 1176556"/>
              <a:gd name="connsiteX111" fmla="*/ 969169 w 1235869"/>
              <a:gd name="connsiteY111" fmla="*/ 142875 h 1176556"/>
              <a:gd name="connsiteX0" fmla="*/ 969169 w 1235869"/>
              <a:gd name="connsiteY0" fmla="*/ 142875 h 1176556"/>
              <a:gd name="connsiteX1" fmla="*/ 969169 w 1235869"/>
              <a:gd name="connsiteY1" fmla="*/ 142875 h 1176556"/>
              <a:gd name="connsiteX2" fmla="*/ 950119 w 1235869"/>
              <a:gd name="connsiteY2" fmla="*/ 133350 h 1176556"/>
              <a:gd name="connsiteX3" fmla="*/ 942975 w 1235869"/>
              <a:gd name="connsiteY3" fmla="*/ 130968 h 1176556"/>
              <a:gd name="connsiteX4" fmla="*/ 928688 w 1235869"/>
              <a:gd name="connsiteY4" fmla="*/ 123825 h 1176556"/>
              <a:gd name="connsiteX5" fmla="*/ 921544 w 1235869"/>
              <a:gd name="connsiteY5" fmla="*/ 109537 h 1176556"/>
              <a:gd name="connsiteX6" fmla="*/ 919163 w 1235869"/>
              <a:gd name="connsiteY6" fmla="*/ 102393 h 1176556"/>
              <a:gd name="connsiteX7" fmla="*/ 916781 w 1235869"/>
              <a:gd name="connsiteY7" fmla="*/ 85725 h 1176556"/>
              <a:gd name="connsiteX8" fmla="*/ 909638 w 1235869"/>
              <a:gd name="connsiteY8" fmla="*/ 78581 h 1176556"/>
              <a:gd name="connsiteX9" fmla="*/ 895350 w 1235869"/>
              <a:gd name="connsiteY9" fmla="*/ 69056 h 1176556"/>
              <a:gd name="connsiteX10" fmla="*/ 888206 w 1235869"/>
              <a:gd name="connsiteY10" fmla="*/ 64293 h 1176556"/>
              <a:gd name="connsiteX11" fmla="*/ 881063 w 1235869"/>
              <a:gd name="connsiteY11" fmla="*/ 61912 h 1176556"/>
              <a:gd name="connsiteX12" fmla="*/ 866775 w 1235869"/>
              <a:gd name="connsiteY12" fmla="*/ 54768 h 1176556"/>
              <a:gd name="connsiteX13" fmla="*/ 857250 w 1235869"/>
              <a:gd name="connsiteY13" fmla="*/ 57150 h 1176556"/>
              <a:gd name="connsiteX14" fmla="*/ 854869 w 1235869"/>
              <a:gd name="connsiteY14" fmla="*/ 64293 h 1176556"/>
              <a:gd name="connsiteX15" fmla="*/ 850106 w 1235869"/>
              <a:gd name="connsiteY15" fmla="*/ 90487 h 1176556"/>
              <a:gd name="connsiteX16" fmla="*/ 840581 w 1235869"/>
              <a:gd name="connsiteY16" fmla="*/ 88106 h 1176556"/>
              <a:gd name="connsiteX17" fmla="*/ 833438 w 1235869"/>
              <a:gd name="connsiteY17" fmla="*/ 85725 h 1176556"/>
              <a:gd name="connsiteX18" fmla="*/ 823913 w 1235869"/>
              <a:gd name="connsiteY18" fmla="*/ 85725 h 1176556"/>
              <a:gd name="connsiteX19" fmla="*/ 816769 w 1235869"/>
              <a:gd name="connsiteY19" fmla="*/ 111918 h 1176556"/>
              <a:gd name="connsiteX20" fmla="*/ 766763 w 1235869"/>
              <a:gd name="connsiteY20" fmla="*/ 85725 h 1176556"/>
              <a:gd name="connsiteX21" fmla="*/ 647700 w 1235869"/>
              <a:gd name="connsiteY21" fmla="*/ 85725 h 1176556"/>
              <a:gd name="connsiteX22" fmla="*/ 642938 w 1235869"/>
              <a:gd name="connsiteY22" fmla="*/ 116681 h 1176556"/>
              <a:gd name="connsiteX23" fmla="*/ 616744 w 1235869"/>
              <a:gd name="connsiteY23" fmla="*/ 166687 h 1176556"/>
              <a:gd name="connsiteX24" fmla="*/ 602456 w 1235869"/>
              <a:gd name="connsiteY24" fmla="*/ 123825 h 1176556"/>
              <a:gd name="connsiteX25" fmla="*/ 566738 w 1235869"/>
              <a:gd name="connsiteY25" fmla="*/ 126206 h 1176556"/>
              <a:gd name="connsiteX26" fmla="*/ 552450 w 1235869"/>
              <a:gd name="connsiteY26" fmla="*/ 152400 h 1176556"/>
              <a:gd name="connsiteX27" fmla="*/ 516731 w 1235869"/>
              <a:gd name="connsiteY27" fmla="*/ 185737 h 1176556"/>
              <a:gd name="connsiteX28" fmla="*/ 428625 w 1235869"/>
              <a:gd name="connsiteY28" fmla="*/ 142875 h 1176556"/>
              <a:gd name="connsiteX29" fmla="*/ 397669 w 1235869"/>
              <a:gd name="connsiteY29" fmla="*/ 119062 h 1176556"/>
              <a:gd name="connsiteX30" fmla="*/ 297656 w 1235869"/>
              <a:gd name="connsiteY30" fmla="*/ 159543 h 1176556"/>
              <a:gd name="connsiteX31" fmla="*/ 254794 w 1235869"/>
              <a:gd name="connsiteY31" fmla="*/ 145256 h 1176556"/>
              <a:gd name="connsiteX32" fmla="*/ 247650 w 1235869"/>
              <a:gd name="connsiteY32" fmla="*/ 185737 h 1176556"/>
              <a:gd name="connsiteX33" fmla="*/ 150019 w 1235869"/>
              <a:gd name="connsiteY33" fmla="*/ 169068 h 1176556"/>
              <a:gd name="connsiteX34" fmla="*/ 121444 w 1235869"/>
              <a:gd name="connsiteY34" fmla="*/ 111918 h 1176556"/>
              <a:gd name="connsiteX35" fmla="*/ 114300 w 1235869"/>
              <a:gd name="connsiteY35" fmla="*/ 45243 h 1176556"/>
              <a:gd name="connsiteX36" fmla="*/ 90488 w 1235869"/>
              <a:gd name="connsiteY36" fmla="*/ 40481 h 1176556"/>
              <a:gd name="connsiteX37" fmla="*/ 64294 w 1235869"/>
              <a:gd name="connsiteY37" fmla="*/ 0 h 1176556"/>
              <a:gd name="connsiteX38" fmla="*/ 26194 w 1235869"/>
              <a:gd name="connsiteY38" fmla="*/ 2381 h 1176556"/>
              <a:gd name="connsiteX39" fmla="*/ 33338 w 1235869"/>
              <a:gd name="connsiteY39" fmla="*/ 59531 h 1176556"/>
              <a:gd name="connsiteX40" fmla="*/ 4763 w 1235869"/>
              <a:gd name="connsiteY40" fmla="*/ 61912 h 1176556"/>
              <a:gd name="connsiteX41" fmla="*/ 0 w 1235869"/>
              <a:gd name="connsiteY41" fmla="*/ 121443 h 1176556"/>
              <a:gd name="connsiteX42" fmla="*/ 42863 w 1235869"/>
              <a:gd name="connsiteY42" fmla="*/ 169068 h 1176556"/>
              <a:gd name="connsiteX43" fmla="*/ 11906 w 1235869"/>
              <a:gd name="connsiteY43" fmla="*/ 188118 h 1176556"/>
              <a:gd name="connsiteX44" fmla="*/ 78581 w 1235869"/>
              <a:gd name="connsiteY44" fmla="*/ 285750 h 1176556"/>
              <a:gd name="connsiteX45" fmla="*/ 135731 w 1235869"/>
              <a:gd name="connsiteY45" fmla="*/ 283368 h 1176556"/>
              <a:gd name="connsiteX46" fmla="*/ 133350 w 1235869"/>
              <a:gd name="connsiteY46" fmla="*/ 326231 h 1176556"/>
              <a:gd name="connsiteX47" fmla="*/ 178594 w 1235869"/>
              <a:gd name="connsiteY47" fmla="*/ 330993 h 1176556"/>
              <a:gd name="connsiteX48" fmla="*/ 171450 w 1235869"/>
              <a:gd name="connsiteY48" fmla="*/ 361950 h 1176556"/>
              <a:gd name="connsiteX49" fmla="*/ 188119 w 1235869"/>
              <a:gd name="connsiteY49" fmla="*/ 402431 h 1176556"/>
              <a:gd name="connsiteX50" fmla="*/ 166688 w 1235869"/>
              <a:gd name="connsiteY50" fmla="*/ 440531 h 1176556"/>
              <a:gd name="connsiteX51" fmla="*/ 228600 w 1235869"/>
              <a:gd name="connsiteY51" fmla="*/ 538162 h 1176556"/>
              <a:gd name="connsiteX52" fmla="*/ 254794 w 1235869"/>
              <a:gd name="connsiteY52" fmla="*/ 533400 h 1176556"/>
              <a:gd name="connsiteX53" fmla="*/ 278606 w 1235869"/>
              <a:gd name="connsiteY53" fmla="*/ 561975 h 1176556"/>
              <a:gd name="connsiteX54" fmla="*/ 278606 w 1235869"/>
              <a:gd name="connsiteY54" fmla="*/ 604837 h 1176556"/>
              <a:gd name="connsiteX55" fmla="*/ 314325 w 1235869"/>
              <a:gd name="connsiteY55" fmla="*/ 626268 h 1176556"/>
              <a:gd name="connsiteX56" fmla="*/ 321469 w 1235869"/>
              <a:gd name="connsiteY56" fmla="*/ 692943 h 1176556"/>
              <a:gd name="connsiteX57" fmla="*/ 295275 w 1235869"/>
              <a:gd name="connsiteY57" fmla="*/ 714375 h 1176556"/>
              <a:gd name="connsiteX58" fmla="*/ 326231 w 1235869"/>
              <a:gd name="connsiteY58" fmla="*/ 807243 h 1176556"/>
              <a:gd name="connsiteX59" fmla="*/ 359569 w 1235869"/>
              <a:gd name="connsiteY59" fmla="*/ 866775 h 1176556"/>
              <a:gd name="connsiteX60" fmla="*/ 347663 w 1235869"/>
              <a:gd name="connsiteY60" fmla="*/ 902493 h 1176556"/>
              <a:gd name="connsiteX61" fmla="*/ 278606 w 1235869"/>
              <a:gd name="connsiteY61" fmla="*/ 926306 h 1176556"/>
              <a:gd name="connsiteX62" fmla="*/ 242888 w 1235869"/>
              <a:gd name="connsiteY62" fmla="*/ 942975 h 1176556"/>
              <a:gd name="connsiteX63" fmla="*/ 259556 w 1235869"/>
              <a:gd name="connsiteY63" fmla="*/ 971550 h 1176556"/>
              <a:gd name="connsiteX64" fmla="*/ 288131 w 1235869"/>
              <a:gd name="connsiteY64" fmla="*/ 976312 h 1176556"/>
              <a:gd name="connsiteX65" fmla="*/ 326231 w 1235869"/>
              <a:gd name="connsiteY65" fmla="*/ 1009650 h 1176556"/>
              <a:gd name="connsiteX66" fmla="*/ 335756 w 1235869"/>
              <a:gd name="connsiteY66" fmla="*/ 988218 h 1176556"/>
              <a:gd name="connsiteX67" fmla="*/ 323850 w 1235869"/>
              <a:gd name="connsiteY67" fmla="*/ 971550 h 1176556"/>
              <a:gd name="connsiteX68" fmla="*/ 383381 w 1235869"/>
              <a:gd name="connsiteY68" fmla="*/ 964406 h 1176556"/>
              <a:gd name="connsiteX69" fmla="*/ 421481 w 1235869"/>
              <a:gd name="connsiteY69" fmla="*/ 947737 h 1176556"/>
              <a:gd name="connsiteX70" fmla="*/ 481013 w 1235869"/>
              <a:gd name="connsiteY70" fmla="*/ 928687 h 1176556"/>
              <a:gd name="connsiteX71" fmla="*/ 476250 w 1235869"/>
              <a:gd name="connsiteY71" fmla="*/ 952500 h 1176556"/>
              <a:gd name="connsiteX72" fmla="*/ 452438 w 1235869"/>
              <a:gd name="connsiteY72" fmla="*/ 969168 h 1176556"/>
              <a:gd name="connsiteX73" fmla="*/ 502444 w 1235869"/>
              <a:gd name="connsiteY73" fmla="*/ 1000125 h 1176556"/>
              <a:gd name="connsiteX74" fmla="*/ 547688 w 1235869"/>
              <a:gd name="connsiteY74" fmla="*/ 1038225 h 1176556"/>
              <a:gd name="connsiteX75" fmla="*/ 545306 w 1235869"/>
              <a:gd name="connsiteY75" fmla="*/ 1121568 h 1176556"/>
              <a:gd name="connsiteX76" fmla="*/ 581025 w 1235869"/>
              <a:gd name="connsiteY76" fmla="*/ 1138237 h 1176556"/>
              <a:gd name="connsiteX77" fmla="*/ 597694 w 1235869"/>
              <a:gd name="connsiteY77" fmla="*/ 1176337 h 1176556"/>
              <a:gd name="connsiteX78" fmla="*/ 671513 w 1235869"/>
              <a:gd name="connsiteY78" fmla="*/ 1166812 h 1176556"/>
              <a:gd name="connsiteX79" fmla="*/ 742950 w 1235869"/>
              <a:gd name="connsiteY79" fmla="*/ 1109662 h 1176556"/>
              <a:gd name="connsiteX80" fmla="*/ 790575 w 1235869"/>
              <a:gd name="connsiteY80" fmla="*/ 1064418 h 1176556"/>
              <a:gd name="connsiteX81" fmla="*/ 850106 w 1235869"/>
              <a:gd name="connsiteY81" fmla="*/ 1035843 h 1176556"/>
              <a:gd name="connsiteX82" fmla="*/ 840581 w 1235869"/>
              <a:gd name="connsiteY82" fmla="*/ 954881 h 1176556"/>
              <a:gd name="connsiteX83" fmla="*/ 857250 w 1235869"/>
              <a:gd name="connsiteY83" fmla="*/ 928687 h 1176556"/>
              <a:gd name="connsiteX84" fmla="*/ 862013 w 1235869"/>
              <a:gd name="connsiteY84" fmla="*/ 883443 h 1176556"/>
              <a:gd name="connsiteX85" fmla="*/ 866775 w 1235869"/>
              <a:gd name="connsiteY85" fmla="*/ 764381 h 1176556"/>
              <a:gd name="connsiteX86" fmla="*/ 892969 w 1235869"/>
              <a:gd name="connsiteY86" fmla="*/ 797718 h 1176556"/>
              <a:gd name="connsiteX87" fmla="*/ 904875 w 1235869"/>
              <a:gd name="connsiteY87" fmla="*/ 790575 h 1176556"/>
              <a:gd name="connsiteX88" fmla="*/ 914400 w 1235869"/>
              <a:gd name="connsiteY88" fmla="*/ 757237 h 1176556"/>
              <a:gd name="connsiteX89" fmla="*/ 926306 w 1235869"/>
              <a:gd name="connsiteY89" fmla="*/ 747712 h 1176556"/>
              <a:gd name="connsiteX90" fmla="*/ 992981 w 1235869"/>
              <a:gd name="connsiteY90" fmla="*/ 723900 h 1176556"/>
              <a:gd name="connsiteX91" fmla="*/ 1054894 w 1235869"/>
              <a:gd name="connsiteY91" fmla="*/ 695325 h 1176556"/>
              <a:gd name="connsiteX92" fmla="*/ 1095375 w 1235869"/>
              <a:gd name="connsiteY92" fmla="*/ 647700 h 1176556"/>
              <a:gd name="connsiteX93" fmla="*/ 1104900 w 1235869"/>
              <a:gd name="connsiteY93" fmla="*/ 614362 h 1176556"/>
              <a:gd name="connsiteX94" fmla="*/ 1076325 w 1235869"/>
              <a:gd name="connsiteY94" fmla="*/ 595312 h 1176556"/>
              <a:gd name="connsiteX95" fmla="*/ 1100137 w 1235869"/>
              <a:gd name="connsiteY95" fmla="*/ 578644 h 1176556"/>
              <a:gd name="connsiteX96" fmla="*/ 1107281 w 1235869"/>
              <a:gd name="connsiteY96" fmla="*/ 547687 h 1176556"/>
              <a:gd name="connsiteX97" fmla="*/ 1083469 w 1235869"/>
              <a:gd name="connsiteY97" fmla="*/ 516731 h 1176556"/>
              <a:gd name="connsiteX98" fmla="*/ 1131094 w 1235869"/>
              <a:gd name="connsiteY98" fmla="*/ 452437 h 1176556"/>
              <a:gd name="connsiteX99" fmla="*/ 1166813 w 1235869"/>
              <a:gd name="connsiteY99" fmla="*/ 421481 h 1176556"/>
              <a:gd name="connsiteX100" fmla="*/ 1235869 w 1235869"/>
              <a:gd name="connsiteY100" fmla="*/ 350043 h 1176556"/>
              <a:gd name="connsiteX101" fmla="*/ 1145381 w 1235869"/>
              <a:gd name="connsiteY101" fmla="*/ 340518 h 1176556"/>
              <a:gd name="connsiteX102" fmla="*/ 1143000 w 1235869"/>
              <a:gd name="connsiteY102" fmla="*/ 278606 h 1176556"/>
              <a:gd name="connsiteX103" fmla="*/ 1112044 w 1235869"/>
              <a:gd name="connsiteY103" fmla="*/ 250031 h 1176556"/>
              <a:gd name="connsiteX104" fmla="*/ 1081088 w 1235869"/>
              <a:gd name="connsiteY104" fmla="*/ 223837 h 1176556"/>
              <a:gd name="connsiteX105" fmla="*/ 1045369 w 1235869"/>
              <a:gd name="connsiteY105" fmla="*/ 238125 h 1176556"/>
              <a:gd name="connsiteX106" fmla="*/ 1002506 w 1235869"/>
              <a:gd name="connsiteY106" fmla="*/ 209550 h 1176556"/>
              <a:gd name="connsiteX107" fmla="*/ 969169 w 1235869"/>
              <a:gd name="connsiteY107" fmla="*/ 219075 h 1176556"/>
              <a:gd name="connsiteX108" fmla="*/ 952500 w 1235869"/>
              <a:gd name="connsiteY108" fmla="*/ 235743 h 1176556"/>
              <a:gd name="connsiteX109" fmla="*/ 921544 w 1235869"/>
              <a:gd name="connsiteY109" fmla="*/ 242887 h 1176556"/>
              <a:gd name="connsiteX110" fmla="*/ 926306 w 1235869"/>
              <a:gd name="connsiteY110" fmla="*/ 195262 h 1176556"/>
              <a:gd name="connsiteX111" fmla="*/ 969169 w 1235869"/>
              <a:gd name="connsiteY111" fmla="*/ 142875 h 1176556"/>
              <a:gd name="connsiteX0" fmla="*/ 969169 w 1235869"/>
              <a:gd name="connsiteY0" fmla="*/ 142875 h 1176556"/>
              <a:gd name="connsiteX1" fmla="*/ 969169 w 1235869"/>
              <a:gd name="connsiteY1" fmla="*/ 142875 h 1176556"/>
              <a:gd name="connsiteX2" fmla="*/ 950119 w 1235869"/>
              <a:gd name="connsiteY2" fmla="*/ 133350 h 1176556"/>
              <a:gd name="connsiteX3" fmla="*/ 942975 w 1235869"/>
              <a:gd name="connsiteY3" fmla="*/ 130968 h 1176556"/>
              <a:gd name="connsiteX4" fmla="*/ 928688 w 1235869"/>
              <a:gd name="connsiteY4" fmla="*/ 123825 h 1176556"/>
              <a:gd name="connsiteX5" fmla="*/ 921544 w 1235869"/>
              <a:gd name="connsiteY5" fmla="*/ 109537 h 1176556"/>
              <a:gd name="connsiteX6" fmla="*/ 919163 w 1235869"/>
              <a:gd name="connsiteY6" fmla="*/ 102393 h 1176556"/>
              <a:gd name="connsiteX7" fmla="*/ 916781 w 1235869"/>
              <a:gd name="connsiteY7" fmla="*/ 85725 h 1176556"/>
              <a:gd name="connsiteX8" fmla="*/ 909638 w 1235869"/>
              <a:gd name="connsiteY8" fmla="*/ 78581 h 1176556"/>
              <a:gd name="connsiteX9" fmla="*/ 895350 w 1235869"/>
              <a:gd name="connsiteY9" fmla="*/ 69056 h 1176556"/>
              <a:gd name="connsiteX10" fmla="*/ 888206 w 1235869"/>
              <a:gd name="connsiteY10" fmla="*/ 64293 h 1176556"/>
              <a:gd name="connsiteX11" fmla="*/ 881063 w 1235869"/>
              <a:gd name="connsiteY11" fmla="*/ 61912 h 1176556"/>
              <a:gd name="connsiteX12" fmla="*/ 866775 w 1235869"/>
              <a:gd name="connsiteY12" fmla="*/ 54768 h 1176556"/>
              <a:gd name="connsiteX13" fmla="*/ 857250 w 1235869"/>
              <a:gd name="connsiteY13" fmla="*/ 57150 h 1176556"/>
              <a:gd name="connsiteX14" fmla="*/ 854869 w 1235869"/>
              <a:gd name="connsiteY14" fmla="*/ 64293 h 1176556"/>
              <a:gd name="connsiteX15" fmla="*/ 850106 w 1235869"/>
              <a:gd name="connsiteY15" fmla="*/ 90487 h 1176556"/>
              <a:gd name="connsiteX16" fmla="*/ 840581 w 1235869"/>
              <a:gd name="connsiteY16" fmla="*/ 88106 h 1176556"/>
              <a:gd name="connsiteX17" fmla="*/ 833438 w 1235869"/>
              <a:gd name="connsiteY17" fmla="*/ 85725 h 1176556"/>
              <a:gd name="connsiteX18" fmla="*/ 823913 w 1235869"/>
              <a:gd name="connsiteY18" fmla="*/ 85725 h 1176556"/>
              <a:gd name="connsiteX19" fmla="*/ 816769 w 1235869"/>
              <a:gd name="connsiteY19" fmla="*/ 111918 h 1176556"/>
              <a:gd name="connsiteX20" fmla="*/ 766763 w 1235869"/>
              <a:gd name="connsiteY20" fmla="*/ 85725 h 1176556"/>
              <a:gd name="connsiteX21" fmla="*/ 647700 w 1235869"/>
              <a:gd name="connsiteY21" fmla="*/ 85725 h 1176556"/>
              <a:gd name="connsiteX22" fmla="*/ 642938 w 1235869"/>
              <a:gd name="connsiteY22" fmla="*/ 116681 h 1176556"/>
              <a:gd name="connsiteX23" fmla="*/ 616744 w 1235869"/>
              <a:gd name="connsiteY23" fmla="*/ 166687 h 1176556"/>
              <a:gd name="connsiteX24" fmla="*/ 602456 w 1235869"/>
              <a:gd name="connsiteY24" fmla="*/ 123825 h 1176556"/>
              <a:gd name="connsiteX25" fmla="*/ 566738 w 1235869"/>
              <a:gd name="connsiteY25" fmla="*/ 126206 h 1176556"/>
              <a:gd name="connsiteX26" fmla="*/ 552450 w 1235869"/>
              <a:gd name="connsiteY26" fmla="*/ 152400 h 1176556"/>
              <a:gd name="connsiteX27" fmla="*/ 516731 w 1235869"/>
              <a:gd name="connsiteY27" fmla="*/ 185737 h 1176556"/>
              <a:gd name="connsiteX28" fmla="*/ 428625 w 1235869"/>
              <a:gd name="connsiteY28" fmla="*/ 142875 h 1176556"/>
              <a:gd name="connsiteX29" fmla="*/ 397669 w 1235869"/>
              <a:gd name="connsiteY29" fmla="*/ 119062 h 1176556"/>
              <a:gd name="connsiteX30" fmla="*/ 297656 w 1235869"/>
              <a:gd name="connsiteY30" fmla="*/ 159543 h 1176556"/>
              <a:gd name="connsiteX31" fmla="*/ 254794 w 1235869"/>
              <a:gd name="connsiteY31" fmla="*/ 145256 h 1176556"/>
              <a:gd name="connsiteX32" fmla="*/ 247650 w 1235869"/>
              <a:gd name="connsiteY32" fmla="*/ 185737 h 1176556"/>
              <a:gd name="connsiteX33" fmla="*/ 150019 w 1235869"/>
              <a:gd name="connsiteY33" fmla="*/ 169068 h 1176556"/>
              <a:gd name="connsiteX34" fmla="*/ 121444 w 1235869"/>
              <a:gd name="connsiteY34" fmla="*/ 111918 h 1176556"/>
              <a:gd name="connsiteX35" fmla="*/ 114300 w 1235869"/>
              <a:gd name="connsiteY35" fmla="*/ 45243 h 1176556"/>
              <a:gd name="connsiteX36" fmla="*/ 90488 w 1235869"/>
              <a:gd name="connsiteY36" fmla="*/ 40481 h 1176556"/>
              <a:gd name="connsiteX37" fmla="*/ 64294 w 1235869"/>
              <a:gd name="connsiteY37" fmla="*/ 0 h 1176556"/>
              <a:gd name="connsiteX38" fmla="*/ 26194 w 1235869"/>
              <a:gd name="connsiteY38" fmla="*/ 2381 h 1176556"/>
              <a:gd name="connsiteX39" fmla="*/ 33338 w 1235869"/>
              <a:gd name="connsiteY39" fmla="*/ 59531 h 1176556"/>
              <a:gd name="connsiteX40" fmla="*/ 4763 w 1235869"/>
              <a:gd name="connsiteY40" fmla="*/ 61912 h 1176556"/>
              <a:gd name="connsiteX41" fmla="*/ 0 w 1235869"/>
              <a:gd name="connsiteY41" fmla="*/ 121443 h 1176556"/>
              <a:gd name="connsiteX42" fmla="*/ 42863 w 1235869"/>
              <a:gd name="connsiteY42" fmla="*/ 169068 h 1176556"/>
              <a:gd name="connsiteX43" fmla="*/ 11906 w 1235869"/>
              <a:gd name="connsiteY43" fmla="*/ 188118 h 1176556"/>
              <a:gd name="connsiteX44" fmla="*/ 78581 w 1235869"/>
              <a:gd name="connsiteY44" fmla="*/ 285750 h 1176556"/>
              <a:gd name="connsiteX45" fmla="*/ 135731 w 1235869"/>
              <a:gd name="connsiteY45" fmla="*/ 283368 h 1176556"/>
              <a:gd name="connsiteX46" fmla="*/ 133350 w 1235869"/>
              <a:gd name="connsiteY46" fmla="*/ 326231 h 1176556"/>
              <a:gd name="connsiteX47" fmla="*/ 178594 w 1235869"/>
              <a:gd name="connsiteY47" fmla="*/ 330993 h 1176556"/>
              <a:gd name="connsiteX48" fmla="*/ 171450 w 1235869"/>
              <a:gd name="connsiteY48" fmla="*/ 361950 h 1176556"/>
              <a:gd name="connsiteX49" fmla="*/ 188119 w 1235869"/>
              <a:gd name="connsiteY49" fmla="*/ 402431 h 1176556"/>
              <a:gd name="connsiteX50" fmla="*/ 166688 w 1235869"/>
              <a:gd name="connsiteY50" fmla="*/ 440531 h 1176556"/>
              <a:gd name="connsiteX51" fmla="*/ 228600 w 1235869"/>
              <a:gd name="connsiteY51" fmla="*/ 538162 h 1176556"/>
              <a:gd name="connsiteX52" fmla="*/ 254794 w 1235869"/>
              <a:gd name="connsiteY52" fmla="*/ 533400 h 1176556"/>
              <a:gd name="connsiteX53" fmla="*/ 278606 w 1235869"/>
              <a:gd name="connsiteY53" fmla="*/ 561975 h 1176556"/>
              <a:gd name="connsiteX54" fmla="*/ 278606 w 1235869"/>
              <a:gd name="connsiteY54" fmla="*/ 604837 h 1176556"/>
              <a:gd name="connsiteX55" fmla="*/ 314325 w 1235869"/>
              <a:gd name="connsiteY55" fmla="*/ 626268 h 1176556"/>
              <a:gd name="connsiteX56" fmla="*/ 321469 w 1235869"/>
              <a:gd name="connsiteY56" fmla="*/ 692943 h 1176556"/>
              <a:gd name="connsiteX57" fmla="*/ 295275 w 1235869"/>
              <a:gd name="connsiteY57" fmla="*/ 714375 h 1176556"/>
              <a:gd name="connsiteX58" fmla="*/ 326231 w 1235869"/>
              <a:gd name="connsiteY58" fmla="*/ 807243 h 1176556"/>
              <a:gd name="connsiteX59" fmla="*/ 359569 w 1235869"/>
              <a:gd name="connsiteY59" fmla="*/ 866775 h 1176556"/>
              <a:gd name="connsiteX60" fmla="*/ 347663 w 1235869"/>
              <a:gd name="connsiteY60" fmla="*/ 902493 h 1176556"/>
              <a:gd name="connsiteX61" fmla="*/ 278606 w 1235869"/>
              <a:gd name="connsiteY61" fmla="*/ 926306 h 1176556"/>
              <a:gd name="connsiteX62" fmla="*/ 242888 w 1235869"/>
              <a:gd name="connsiteY62" fmla="*/ 942975 h 1176556"/>
              <a:gd name="connsiteX63" fmla="*/ 259556 w 1235869"/>
              <a:gd name="connsiteY63" fmla="*/ 971550 h 1176556"/>
              <a:gd name="connsiteX64" fmla="*/ 288131 w 1235869"/>
              <a:gd name="connsiteY64" fmla="*/ 976312 h 1176556"/>
              <a:gd name="connsiteX65" fmla="*/ 326231 w 1235869"/>
              <a:gd name="connsiteY65" fmla="*/ 1009650 h 1176556"/>
              <a:gd name="connsiteX66" fmla="*/ 335756 w 1235869"/>
              <a:gd name="connsiteY66" fmla="*/ 988218 h 1176556"/>
              <a:gd name="connsiteX67" fmla="*/ 323850 w 1235869"/>
              <a:gd name="connsiteY67" fmla="*/ 971550 h 1176556"/>
              <a:gd name="connsiteX68" fmla="*/ 383381 w 1235869"/>
              <a:gd name="connsiteY68" fmla="*/ 964406 h 1176556"/>
              <a:gd name="connsiteX69" fmla="*/ 421481 w 1235869"/>
              <a:gd name="connsiteY69" fmla="*/ 947737 h 1176556"/>
              <a:gd name="connsiteX70" fmla="*/ 481013 w 1235869"/>
              <a:gd name="connsiteY70" fmla="*/ 928687 h 1176556"/>
              <a:gd name="connsiteX71" fmla="*/ 476250 w 1235869"/>
              <a:gd name="connsiteY71" fmla="*/ 952500 h 1176556"/>
              <a:gd name="connsiteX72" fmla="*/ 452438 w 1235869"/>
              <a:gd name="connsiteY72" fmla="*/ 969168 h 1176556"/>
              <a:gd name="connsiteX73" fmla="*/ 502444 w 1235869"/>
              <a:gd name="connsiteY73" fmla="*/ 1000125 h 1176556"/>
              <a:gd name="connsiteX74" fmla="*/ 547688 w 1235869"/>
              <a:gd name="connsiteY74" fmla="*/ 1038225 h 1176556"/>
              <a:gd name="connsiteX75" fmla="*/ 545306 w 1235869"/>
              <a:gd name="connsiteY75" fmla="*/ 1121568 h 1176556"/>
              <a:gd name="connsiteX76" fmla="*/ 581025 w 1235869"/>
              <a:gd name="connsiteY76" fmla="*/ 1138237 h 1176556"/>
              <a:gd name="connsiteX77" fmla="*/ 597694 w 1235869"/>
              <a:gd name="connsiteY77" fmla="*/ 1176337 h 1176556"/>
              <a:gd name="connsiteX78" fmla="*/ 671513 w 1235869"/>
              <a:gd name="connsiteY78" fmla="*/ 1166812 h 1176556"/>
              <a:gd name="connsiteX79" fmla="*/ 742950 w 1235869"/>
              <a:gd name="connsiteY79" fmla="*/ 1109662 h 1176556"/>
              <a:gd name="connsiteX80" fmla="*/ 790575 w 1235869"/>
              <a:gd name="connsiteY80" fmla="*/ 1064418 h 1176556"/>
              <a:gd name="connsiteX81" fmla="*/ 850106 w 1235869"/>
              <a:gd name="connsiteY81" fmla="*/ 1035843 h 1176556"/>
              <a:gd name="connsiteX82" fmla="*/ 840581 w 1235869"/>
              <a:gd name="connsiteY82" fmla="*/ 954881 h 1176556"/>
              <a:gd name="connsiteX83" fmla="*/ 857250 w 1235869"/>
              <a:gd name="connsiteY83" fmla="*/ 928687 h 1176556"/>
              <a:gd name="connsiteX84" fmla="*/ 862013 w 1235869"/>
              <a:gd name="connsiteY84" fmla="*/ 883443 h 1176556"/>
              <a:gd name="connsiteX85" fmla="*/ 866775 w 1235869"/>
              <a:gd name="connsiteY85" fmla="*/ 764381 h 1176556"/>
              <a:gd name="connsiteX86" fmla="*/ 892969 w 1235869"/>
              <a:gd name="connsiteY86" fmla="*/ 797718 h 1176556"/>
              <a:gd name="connsiteX87" fmla="*/ 904875 w 1235869"/>
              <a:gd name="connsiteY87" fmla="*/ 790575 h 1176556"/>
              <a:gd name="connsiteX88" fmla="*/ 914400 w 1235869"/>
              <a:gd name="connsiteY88" fmla="*/ 757237 h 1176556"/>
              <a:gd name="connsiteX89" fmla="*/ 926306 w 1235869"/>
              <a:gd name="connsiteY89" fmla="*/ 747712 h 1176556"/>
              <a:gd name="connsiteX90" fmla="*/ 992981 w 1235869"/>
              <a:gd name="connsiteY90" fmla="*/ 723900 h 1176556"/>
              <a:gd name="connsiteX91" fmla="*/ 1054894 w 1235869"/>
              <a:gd name="connsiteY91" fmla="*/ 695325 h 1176556"/>
              <a:gd name="connsiteX92" fmla="*/ 1095375 w 1235869"/>
              <a:gd name="connsiteY92" fmla="*/ 647700 h 1176556"/>
              <a:gd name="connsiteX93" fmla="*/ 1104900 w 1235869"/>
              <a:gd name="connsiteY93" fmla="*/ 614362 h 1176556"/>
              <a:gd name="connsiteX94" fmla="*/ 1076325 w 1235869"/>
              <a:gd name="connsiteY94" fmla="*/ 595312 h 1176556"/>
              <a:gd name="connsiteX95" fmla="*/ 1100137 w 1235869"/>
              <a:gd name="connsiteY95" fmla="*/ 578644 h 1176556"/>
              <a:gd name="connsiteX96" fmla="*/ 1107281 w 1235869"/>
              <a:gd name="connsiteY96" fmla="*/ 547687 h 1176556"/>
              <a:gd name="connsiteX97" fmla="*/ 1083469 w 1235869"/>
              <a:gd name="connsiteY97" fmla="*/ 516731 h 1176556"/>
              <a:gd name="connsiteX98" fmla="*/ 1131094 w 1235869"/>
              <a:gd name="connsiteY98" fmla="*/ 452437 h 1176556"/>
              <a:gd name="connsiteX99" fmla="*/ 1166813 w 1235869"/>
              <a:gd name="connsiteY99" fmla="*/ 421481 h 1176556"/>
              <a:gd name="connsiteX100" fmla="*/ 1235869 w 1235869"/>
              <a:gd name="connsiteY100" fmla="*/ 350043 h 1176556"/>
              <a:gd name="connsiteX101" fmla="*/ 1145381 w 1235869"/>
              <a:gd name="connsiteY101" fmla="*/ 340518 h 1176556"/>
              <a:gd name="connsiteX102" fmla="*/ 1143000 w 1235869"/>
              <a:gd name="connsiteY102" fmla="*/ 278606 h 1176556"/>
              <a:gd name="connsiteX103" fmla="*/ 1112044 w 1235869"/>
              <a:gd name="connsiteY103" fmla="*/ 250031 h 1176556"/>
              <a:gd name="connsiteX104" fmla="*/ 1081088 w 1235869"/>
              <a:gd name="connsiteY104" fmla="*/ 223837 h 1176556"/>
              <a:gd name="connsiteX105" fmla="*/ 1045369 w 1235869"/>
              <a:gd name="connsiteY105" fmla="*/ 238125 h 1176556"/>
              <a:gd name="connsiteX106" fmla="*/ 1002506 w 1235869"/>
              <a:gd name="connsiteY106" fmla="*/ 209550 h 1176556"/>
              <a:gd name="connsiteX107" fmla="*/ 969169 w 1235869"/>
              <a:gd name="connsiteY107" fmla="*/ 219075 h 1176556"/>
              <a:gd name="connsiteX108" fmla="*/ 952500 w 1235869"/>
              <a:gd name="connsiteY108" fmla="*/ 235743 h 1176556"/>
              <a:gd name="connsiteX109" fmla="*/ 921544 w 1235869"/>
              <a:gd name="connsiteY109" fmla="*/ 242887 h 1176556"/>
              <a:gd name="connsiteX110" fmla="*/ 926306 w 1235869"/>
              <a:gd name="connsiteY110" fmla="*/ 195262 h 1176556"/>
              <a:gd name="connsiteX111" fmla="*/ 969169 w 1235869"/>
              <a:gd name="connsiteY111" fmla="*/ 142875 h 1176556"/>
              <a:gd name="connsiteX0" fmla="*/ 969169 w 1235869"/>
              <a:gd name="connsiteY0" fmla="*/ 142875 h 1176556"/>
              <a:gd name="connsiteX1" fmla="*/ 969169 w 1235869"/>
              <a:gd name="connsiteY1" fmla="*/ 142875 h 1176556"/>
              <a:gd name="connsiteX2" fmla="*/ 950119 w 1235869"/>
              <a:gd name="connsiteY2" fmla="*/ 133350 h 1176556"/>
              <a:gd name="connsiteX3" fmla="*/ 942975 w 1235869"/>
              <a:gd name="connsiteY3" fmla="*/ 130968 h 1176556"/>
              <a:gd name="connsiteX4" fmla="*/ 928688 w 1235869"/>
              <a:gd name="connsiteY4" fmla="*/ 123825 h 1176556"/>
              <a:gd name="connsiteX5" fmla="*/ 921544 w 1235869"/>
              <a:gd name="connsiteY5" fmla="*/ 109537 h 1176556"/>
              <a:gd name="connsiteX6" fmla="*/ 919163 w 1235869"/>
              <a:gd name="connsiteY6" fmla="*/ 102393 h 1176556"/>
              <a:gd name="connsiteX7" fmla="*/ 916781 w 1235869"/>
              <a:gd name="connsiteY7" fmla="*/ 85725 h 1176556"/>
              <a:gd name="connsiteX8" fmla="*/ 909638 w 1235869"/>
              <a:gd name="connsiteY8" fmla="*/ 78581 h 1176556"/>
              <a:gd name="connsiteX9" fmla="*/ 895350 w 1235869"/>
              <a:gd name="connsiteY9" fmla="*/ 69056 h 1176556"/>
              <a:gd name="connsiteX10" fmla="*/ 888206 w 1235869"/>
              <a:gd name="connsiteY10" fmla="*/ 64293 h 1176556"/>
              <a:gd name="connsiteX11" fmla="*/ 881063 w 1235869"/>
              <a:gd name="connsiteY11" fmla="*/ 61912 h 1176556"/>
              <a:gd name="connsiteX12" fmla="*/ 866775 w 1235869"/>
              <a:gd name="connsiteY12" fmla="*/ 54768 h 1176556"/>
              <a:gd name="connsiteX13" fmla="*/ 857250 w 1235869"/>
              <a:gd name="connsiteY13" fmla="*/ 57150 h 1176556"/>
              <a:gd name="connsiteX14" fmla="*/ 854869 w 1235869"/>
              <a:gd name="connsiteY14" fmla="*/ 64293 h 1176556"/>
              <a:gd name="connsiteX15" fmla="*/ 850106 w 1235869"/>
              <a:gd name="connsiteY15" fmla="*/ 90487 h 1176556"/>
              <a:gd name="connsiteX16" fmla="*/ 840581 w 1235869"/>
              <a:gd name="connsiteY16" fmla="*/ 88106 h 1176556"/>
              <a:gd name="connsiteX17" fmla="*/ 833438 w 1235869"/>
              <a:gd name="connsiteY17" fmla="*/ 85725 h 1176556"/>
              <a:gd name="connsiteX18" fmla="*/ 823913 w 1235869"/>
              <a:gd name="connsiteY18" fmla="*/ 85725 h 1176556"/>
              <a:gd name="connsiteX19" fmla="*/ 816769 w 1235869"/>
              <a:gd name="connsiteY19" fmla="*/ 111918 h 1176556"/>
              <a:gd name="connsiteX20" fmla="*/ 766763 w 1235869"/>
              <a:gd name="connsiteY20" fmla="*/ 85725 h 1176556"/>
              <a:gd name="connsiteX21" fmla="*/ 647700 w 1235869"/>
              <a:gd name="connsiteY21" fmla="*/ 85725 h 1176556"/>
              <a:gd name="connsiteX22" fmla="*/ 642938 w 1235869"/>
              <a:gd name="connsiteY22" fmla="*/ 116681 h 1176556"/>
              <a:gd name="connsiteX23" fmla="*/ 616744 w 1235869"/>
              <a:gd name="connsiteY23" fmla="*/ 166687 h 1176556"/>
              <a:gd name="connsiteX24" fmla="*/ 602456 w 1235869"/>
              <a:gd name="connsiteY24" fmla="*/ 123825 h 1176556"/>
              <a:gd name="connsiteX25" fmla="*/ 566738 w 1235869"/>
              <a:gd name="connsiteY25" fmla="*/ 126206 h 1176556"/>
              <a:gd name="connsiteX26" fmla="*/ 552450 w 1235869"/>
              <a:gd name="connsiteY26" fmla="*/ 152400 h 1176556"/>
              <a:gd name="connsiteX27" fmla="*/ 516731 w 1235869"/>
              <a:gd name="connsiteY27" fmla="*/ 185737 h 1176556"/>
              <a:gd name="connsiteX28" fmla="*/ 428625 w 1235869"/>
              <a:gd name="connsiteY28" fmla="*/ 142875 h 1176556"/>
              <a:gd name="connsiteX29" fmla="*/ 397669 w 1235869"/>
              <a:gd name="connsiteY29" fmla="*/ 119062 h 1176556"/>
              <a:gd name="connsiteX30" fmla="*/ 297656 w 1235869"/>
              <a:gd name="connsiteY30" fmla="*/ 159543 h 1176556"/>
              <a:gd name="connsiteX31" fmla="*/ 254794 w 1235869"/>
              <a:gd name="connsiteY31" fmla="*/ 145256 h 1176556"/>
              <a:gd name="connsiteX32" fmla="*/ 247650 w 1235869"/>
              <a:gd name="connsiteY32" fmla="*/ 185737 h 1176556"/>
              <a:gd name="connsiteX33" fmla="*/ 150019 w 1235869"/>
              <a:gd name="connsiteY33" fmla="*/ 169068 h 1176556"/>
              <a:gd name="connsiteX34" fmla="*/ 121444 w 1235869"/>
              <a:gd name="connsiteY34" fmla="*/ 111918 h 1176556"/>
              <a:gd name="connsiteX35" fmla="*/ 114300 w 1235869"/>
              <a:gd name="connsiteY35" fmla="*/ 45243 h 1176556"/>
              <a:gd name="connsiteX36" fmla="*/ 90488 w 1235869"/>
              <a:gd name="connsiteY36" fmla="*/ 40481 h 1176556"/>
              <a:gd name="connsiteX37" fmla="*/ 64294 w 1235869"/>
              <a:gd name="connsiteY37" fmla="*/ 0 h 1176556"/>
              <a:gd name="connsiteX38" fmla="*/ 26194 w 1235869"/>
              <a:gd name="connsiteY38" fmla="*/ 2381 h 1176556"/>
              <a:gd name="connsiteX39" fmla="*/ 33338 w 1235869"/>
              <a:gd name="connsiteY39" fmla="*/ 59531 h 1176556"/>
              <a:gd name="connsiteX40" fmla="*/ 4763 w 1235869"/>
              <a:gd name="connsiteY40" fmla="*/ 61912 h 1176556"/>
              <a:gd name="connsiteX41" fmla="*/ 0 w 1235869"/>
              <a:gd name="connsiteY41" fmla="*/ 121443 h 1176556"/>
              <a:gd name="connsiteX42" fmla="*/ 42863 w 1235869"/>
              <a:gd name="connsiteY42" fmla="*/ 169068 h 1176556"/>
              <a:gd name="connsiteX43" fmla="*/ 11906 w 1235869"/>
              <a:gd name="connsiteY43" fmla="*/ 188118 h 1176556"/>
              <a:gd name="connsiteX44" fmla="*/ 78581 w 1235869"/>
              <a:gd name="connsiteY44" fmla="*/ 285750 h 1176556"/>
              <a:gd name="connsiteX45" fmla="*/ 135731 w 1235869"/>
              <a:gd name="connsiteY45" fmla="*/ 283368 h 1176556"/>
              <a:gd name="connsiteX46" fmla="*/ 133350 w 1235869"/>
              <a:gd name="connsiteY46" fmla="*/ 326231 h 1176556"/>
              <a:gd name="connsiteX47" fmla="*/ 178594 w 1235869"/>
              <a:gd name="connsiteY47" fmla="*/ 330993 h 1176556"/>
              <a:gd name="connsiteX48" fmla="*/ 171450 w 1235869"/>
              <a:gd name="connsiteY48" fmla="*/ 361950 h 1176556"/>
              <a:gd name="connsiteX49" fmla="*/ 188119 w 1235869"/>
              <a:gd name="connsiteY49" fmla="*/ 402431 h 1176556"/>
              <a:gd name="connsiteX50" fmla="*/ 166688 w 1235869"/>
              <a:gd name="connsiteY50" fmla="*/ 440531 h 1176556"/>
              <a:gd name="connsiteX51" fmla="*/ 228600 w 1235869"/>
              <a:gd name="connsiteY51" fmla="*/ 538162 h 1176556"/>
              <a:gd name="connsiteX52" fmla="*/ 254794 w 1235869"/>
              <a:gd name="connsiteY52" fmla="*/ 533400 h 1176556"/>
              <a:gd name="connsiteX53" fmla="*/ 278606 w 1235869"/>
              <a:gd name="connsiteY53" fmla="*/ 561975 h 1176556"/>
              <a:gd name="connsiteX54" fmla="*/ 278606 w 1235869"/>
              <a:gd name="connsiteY54" fmla="*/ 604837 h 1176556"/>
              <a:gd name="connsiteX55" fmla="*/ 314325 w 1235869"/>
              <a:gd name="connsiteY55" fmla="*/ 626268 h 1176556"/>
              <a:gd name="connsiteX56" fmla="*/ 321469 w 1235869"/>
              <a:gd name="connsiteY56" fmla="*/ 692943 h 1176556"/>
              <a:gd name="connsiteX57" fmla="*/ 295275 w 1235869"/>
              <a:gd name="connsiteY57" fmla="*/ 714375 h 1176556"/>
              <a:gd name="connsiteX58" fmla="*/ 326231 w 1235869"/>
              <a:gd name="connsiteY58" fmla="*/ 807243 h 1176556"/>
              <a:gd name="connsiteX59" fmla="*/ 359569 w 1235869"/>
              <a:gd name="connsiteY59" fmla="*/ 866775 h 1176556"/>
              <a:gd name="connsiteX60" fmla="*/ 347663 w 1235869"/>
              <a:gd name="connsiteY60" fmla="*/ 902493 h 1176556"/>
              <a:gd name="connsiteX61" fmla="*/ 278606 w 1235869"/>
              <a:gd name="connsiteY61" fmla="*/ 926306 h 1176556"/>
              <a:gd name="connsiteX62" fmla="*/ 242888 w 1235869"/>
              <a:gd name="connsiteY62" fmla="*/ 942975 h 1176556"/>
              <a:gd name="connsiteX63" fmla="*/ 259556 w 1235869"/>
              <a:gd name="connsiteY63" fmla="*/ 971550 h 1176556"/>
              <a:gd name="connsiteX64" fmla="*/ 288131 w 1235869"/>
              <a:gd name="connsiteY64" fmla="*/ 976312 h 1176556"/>
              <a:gd name="connsiteX65" fmla="*/ 326231 w 1235869"/>
              <a:gd name="connsiteY65" fmla="*/ 1009650 h 1176556"/>
              <a:gd name="connsiteX66" fmla="*/ 335756 w 1235869"/>
              <a:gd name="connsiteY66" fmla="*/ 988218 h 1176556"/>
              <a:gd name="connsiteX67" fmla="*/ 323850 w 1235869"/>
              <a:gd name="connsiteY67" fmla="*/ 971550 h 1176556"/>
              <a:gd name="connsiteX68" fmla="*/ 383381 w 1235869"/>
              <a:gd name="connsiteY68" fmla="*/ 964406 h 1176556"/>
              <a:gd name="connsiteX69" fmla="*/ 421481 w 1235869"/>
              <a:gd name="connsiteY69" fmla="*/ 947737 h 1176556"/>
              <a:gd name="connsiteX70" fmla="*/ 481013 w 1235869"/>
              <a:gd name="connsiteY70" fmla="*/ 928687 h 1176556"/>
              <a:gd name="connsiteX71" fmla="*/ 476250 w 1235869"/>
              <a:gd name="connsiteY71" fmla="*/ 952500 h 1176556"/>
              <a:gd name="connsiteX72" fmla="*/ 452438 w 1235869"/>
              <a:gd name="connsiteY72" fmla="*/ 969168 h 1176556"/>
              <a:gd name="connsiteX73" fmla="*/ 502444 w 1235869"/>
              <a:gd name="connsiteY73" fmla="*/ 1000125 h 1176556"/>
              <a:gd name="connsiteX74" fmla="*/ 547688 w 1235869"/>
              <a:gd name="connsiteY74" fmla="*/ 1038225 h 1176556"/>
              <a:gd name="connsiteX75" fmla="*/ 545306 w 1235869"/>
              <a:gd name="connsiteY75" fmla="*/ 1121568 h 1176556"/>
              <a:gd name="connsiteX76" fmla="*/ 581025 w 1235869"/>
              <a:gd name="connsiteY76" fmla="*/ 1138237 h 1176556"/>
              <a:gd name="connsiteX77" fmla="*/ 597694 w 1235869"/>
              <a:gd name="connsiteY77" fmla="*/ 1176337 h 1176556"/>
              <a:gd name="connsiteX78" fmla="*/ 671513 w 1235869"/>
              <a:gd name="connsiteY78" fmla="*/ 1166812 h 1176556"/>
              <a:gd name="connsiteX79" fmla="*/ 742950 w 1235869"/>
              <a:gd name="connsiteY79" fmla="*/ 1109662 h 1176556"/>
              <a:gd name="connsiteX80" fmla="*/ 790575 w 1235869"/>
              <a:gd name="connsiteY80" fmla="*/ 1064418 h 1176556"/>
              <a:gd name="connsiteX81" fmla="*/ 850106 w 1235869"/>
              <a:gd name="connsiteY81" fmla="*/ 1035843 h 1176556"/>
              <a:gd name="connsiteX82" fmla="*/ 840581 w 1235869"/>
              <a:gd name="connsiteY82" fmla="*/ 954881 h 1176556"/>
              <a:gd name="connsiteX83" fmla="*/ 857250 w 1235869"/>
              <a:gd name="connsiteY83" fmla="*/ 928687 h 1176556"/>
              <a:gd name="connsiteX84" fmla="*/ 862013 w 1235869"/>
              <a:gd name="connsiteY84" fmla="*/ 883443 h 1176556"/>
              <a:gd name="connsiteX85" fmla="*/ 866775 w 1235869"/>
              <a:gd name="connsiteY85" fmla="*/ 764381 h 1176556"/>
              <a:gd name="connsiteX86" fmla="*/ 892969 w 1235869"/>
              <a:gd name="connsiteY86" fmla="*/ 797718 h 1176556"/>
              <a:gd name="connsiteX87" fmla="*/ 904875 w 1235869"/>
              <a:gd name="connsiteY87" fmla="*/ 790575 h 1176556"/>
              <a:gd name="connsiteX88" fmla="*/ 914400 w 1235869"/>
              <a:gd name="connsiteY88" fmla="*/ 757237 h 1176556"/>
              <a:gd name="connsiteX89" fmla="*/ 926306 w 1235869"/>
              <a:gd name="connsiteY89" fmla="*/ 747712 h 1176556"/>
              <a:gd name="connsiteX90" fmla="*/ 992981 w 1235869"/>
              <a:gd name="connsiteY90" fmla="*/ 723900 h 1176556"/>
              <a:gd name="connsiteX91" fmla="*/ 1054894 w 1235869"/>
              <a:gd name="connsiteY91" fmla="*/ 695325 h 1176556"/>
              <a:gd name="connsiteX92" fmla="*/ 1095375 w 1235869"/>
              <a:gd name="connsiteY92" fmla="*/ 647700 h 1176556"/>
              <a:gd name="connsiteX93" fmla="*/ 1104900 w 1235869"/>
              <a:gd name="connsiteY93" fmla="*/ 614362 h 1176556"/>
              <a:gd name="connsiteX94" fmla="*/ 1076325 w 1235869"/>
              <a:gd name="connsiteY94" fmla="*/ 595312 h 1176556"/>
              <a:gd name="connsiteX95" fmla="*/ 1100137 w 1235869"/>
              <a:gd name="connsiteY95" fmla="*/ 578644 h 1176556"/>
              <a:gd name="connsiteX96" fmla="*/ 1107281 w 1235869"/>
              <a:gd name="connsiteY96" fmla="*/ 547687 h 1176556"/>
              <a:gd name="connsiteX97" fmla="*/ 1083469 w 1235869"/>
              <a:gd name="connsiteY97" fmla="*/ 516731 h 1176556"/>
              <a:gd name="connsiteX98" fmla="*/ 1131094 w 1235869"/>
              <a:gd name="connsiteY98" fmla="*/ 452437 h 1176556"/>
              <a:gd name="connsiteX99" fmla="*/ 1166813 w 1235869"/>
              <a:gd name="connsiteY99" fmla="*/ 421481 h 1176556"/>
              <a:gd name="connsiteX100" fmla="*/ 1235869 w 1235869"/>
              <a:gd name="connsiteY100" fmla="*/ 350043 h 1176556"/>
              <a:gd name="connsiteX101" fmla="*/ 1145381 w 1235869"/>
              <a:gd name="connsiteY101" fmla="*/ 340518 h 1176556"/>
              <a:gd name="connsiteX102" fmla="*/ 1143000 w 1235869"/>
              <a:gd name="connsiteY102" fmla="*/ 278606 h 1176556"/>
              <a:gd name="connsiteX103" fmla="*/ 1112044 w 1235869"/>
              <a:gd name="connsiteY103" fmla="*/ 250031 h 1176556"/>
              <a:gd name="connsiteX104" fmla="*/ 1081088 w 1235869"/>
              <a:gd name="connsiteY104" fmla="*/ 223837 h 1176556"/>
              <a:gd name="connsiteX105" fmla="*/ 1045369 w 1235869"/>
              <a:gd name="connsiteY105" fmla="*/ 238125 h 1176556"/>
              <a:gd name="connsiteX106" fmla="*/ 1002506 w 1235869"/>
              <a:gd name="connsiteY106" fmla="*/ 209550 h 1176556"/>
              <a:gd name="connsiteX107" fmla="*/ 969169 w 1235869"/>
              <a:gd name="connsiteY107" fmla="*/ 219075 h 1176556"/>
              <a:gd name="connsiteX108" fmla="*/ 952500 w 1235869"/>
              <a:gd name="connsiteY108" fmla="*/ 235743 h 1176556"/>
              <a:gd name="connsiteX109" fmla="*/ 921544 w 1235869"/>
              <a:gd name="connsiteY109" fmla="*/ 242887 h 1176556"/>
              <a:gd name="connsiteX110" fmla="*/ 926306 w 1235869"/>
              <a:gd name="connsiteY110" fmla="*/ 195262 h 1176556"/>
              <a:gd name="connsiteX111" fmla="*/ 969169 w 1235869"/>
              <a:gd name="connsiteY111" fmla="*/ 142875 h 1176556"/>
              <a:gd name="connsiteX0" fmla="*/ 969169 w 1235869"/>
              <a:gd name="connsiteY0" fmla="*/ 142875 h 1176556"/>
              <a:gd name="connsiteX1" fmla="*/ 969169 w 1235869"/>
              <a:gd name="connsiteY1" fmla="*/ 142875 h 1176556"/>
              <a:gd name="connsiteX2" fmla="*/ 950119 w 1235869"/>
              <a:gd name="connsiteY2" fmla="*/ 133350 h 1176556"/>
              <a:gd name="connsiteX3" fmla="*/ 942975 w 1235869"/>
              <a:gd name="connsiteY3" fmla="*/ 130968 h 1176556"/>
              <a:gd name="connsiteX4" fmla="*/ 928688 w 1235869"/>
              <a:gd name="connsiteY4" fmla="*/ 123825 h 1176556"/>
              <a:gd name="connsiteX5" fmla="*/ 921544 w 1235869"/>
              <a:gd name="connsiteY5" fmla="*/ 109537 h 1176556"/>
              <a:gd name="connsiteX6" fmla="*/ 919163 w 1235869"/>
              <a:gd name="connsiteY6" fmla="*/ 102393 h 1176556"/>
              <a:gd name="connsiteX7" fmla="*/ 916781 w 1235869"/>
              <a:gd name="connsiteY7" fmla="*/ 85725 h 1176556"/>
              <a:gd name="connsiteX8" fmla="*/ 909638 w 1235869"/>
              <a:gd name="connsiteY8" fmla="*/ 78581 h 1176556"/>
              <a:gd name="connsiteX9" fmla="*/ 895350 w 1235869"/>
              <a:gd name="connsiteY9" fmla="*/ 69056 h 1176556"/>
              <a:gd name="connsiteX10" fmla="*/ 888206 w 1235869"/>
              <a:gd name="connsiteY10" fmla="*/ 64293 h 1176556"/>
              <a:gd name="connsiteX11" fmla="*/ 881063 w 1235869"/>
              <a:gd name="connsiteY11" fmla="*/ 61912 h 1176556"/>
              <a:gd name="connsiteX12" fmla="*/ 866775 w 1235869"/>
              <a:gd name="connsiteY12" fmla="*/ 54768 h 1176556"/>
              <a:gd name="connsiteX13" fmla="*/ 857250 w 1235869"/>
              <a:gd name="connsiteY13" fmla="*/ 57150 h 1176556"/>
              <a:gd name="connsiteX14" fmla="*/ 854869 w 1235869"/>
              <a:gd name="connsiteY14" fmla="*/ 64293 h 1176556"/>
              <a:gd name="connsiteX15" fmla="*/ 850106 w 1235869"/>
              <a:gd name="connsiteY15" fmla="*/ 90487 h 1176556"/>
              <a:gd name="connsiteX16" fmla="*/ 840581 w 1235869"/>
              <a:gd name="connsiteY16" fmla="*/ 88106 h 1176556"/>
              <a:gd name="connsiteX17" fmla="*/ 833438 w 1235869"/>
              <a:gd name="connsiteY17" fmla="*/ 85725 h 1176556"/>
              <a:gd name="connsiteX18" fmla="*/ 823913 w 1235869"/>
              <a:gd name="connsiteY18" fmla="*/ 85725 h 1176556"/>
              <a:gd name="connsiteX19" fmla="*/ 816769 w 1235869"/>
              <a:gd name="connsiteY19" fmla="*/ 111918 h 1176556"/>
              <a:gd name="connsiteX20" fmla="*/ 766763 w 1235869"/>
              <a:gd name="connsiteY20" fmla="*/ 85725 h 1176556"/>
              <a:gd name="connsiteX21" fmla="*/ 647700 w 1235869"/>
              <a:gd name="connsiteY21" fmla="*/ 85725 h 1176556"/>
              <a:gd name="connsiteX22" fmla="*/ 642938 w 1235869"/>
              <a:gd name="connsiteY22" fmla="*/ 116681 h 1176556"/>
              <a:gd name="connsiteX23" fmla="*/ 616744 w 1235869"/>
              <a:gd name="connsiteY23" fmla="*/ 166687 h 1176556"/>
              <a:gd name="connsiteX24" fmla="*/ 602456 w 1235869"/>
              <a:gd name="connsiteY24" fmla="*/ 123825 h 1176556"/>
              <a:gd name="connsiteX25" fmla="*/ 566738 w 1235869"/>
              <a:gd name="connsiteY25" fmla="*/ 126206 h 1176556"/>
              <a:gd name="connsiteX26" fmla="*/ 552450 w 1235869"/>
              <a:gd name="connsiteY26" fmla="*/ 152400 h 1176556"/>
              <a:gd name="connsiteX27" fmla="*/ 516731 w 1235869"/>
              <a:gd name="connsiteY27" fmla="*/ 185737 h 1176556"/>
              <a:gd name="connsiteX28" fmla="*/ 428625 w 1235869"/>
              <a:gd name="connsiteY28" fmla="*/ 142875 h 1176556"/>
              <a:gd name="connsiteX29" fmla="*/ 397669 w 1235869"/>
              <a:gd name="connsiteY29" fmla="*/ 119062 h 1176556"/>
              <a:gd name="connsiteX30" fmla="*/ 297656 w 1235869"/>
              <a:gd name="connsiteY30" fmla="*/ 159543 h 1176556"/>
              <a:gd name="connsiteX31" fmla="*/ 254794 w 1235869"/>
              <a:gd name="connsiteY31" fmla="*/ 145256 h 1176556"/>
              <a:gd name="connsiteX32" fmla="*/ 247650 w 1235869"/>
              <a:gd name="connsiteY32" fmla="*/ 185737 h 1176556"/>
              <a:gd name="connsiteX33" fmla="*/ 150019 w 1235869"/>
              <a:gd name="connsiteY33" fmla="*/ 169068 h 1176556"/>
              <a:gd name="connsiteX34" fmla="*/ 121444 w 1235869"/>
              <a:gd name="connsiteY34" fmla="*/ 111918 h 1176556"/>
              <a:gd name="connsiteX35" fmla="*/ 114300 w 1235869"/>
              <a:gd name="connsiteY35" fmla="*/ 45243 h 1176556"/>
              <a:gd name="connsiteX36" fmla="*/ 90488 w 1235869"/>
              <a:gd name="connsiteY36" fmla="*/ 40481 h 1176556"/>
              <a:gd name="connsiteX37" fmla="*/ 64294 w 1235869"/>
              <a:gd name="connsiteY37" fmla="*/ 0 h 1176556"/>
              <a:gd name="connsiteX38" fmla="*/ 26194 w 1235869"/>
              <a:gd name="connsiteY38" fmla="*/ 2381 h 1176556"/>
              <a:gd name="connsiteX39" fmla="*/ 33338 w 1235869"/>
              <a:gd name="connsiteY39" fmla="*/ 59531 h 1176556"/>
              <a:gd name="connsiteX40" fmla="*/ 4763 w 1235869"/>
              <a:gd name="connsiteY40" fmla="*/ 61912 h 1176556"/>
              <a:gd name="connsiteX41" fmla="*/ 0 w 1235869"/>
              <a:gd name="connsiteY41" fmla="*/ 121443 h 1176556"/>
              <a:gd name="connsiteX42" fmla="*/ 42863 w 1235869"/>
              <a:gd name="connsiteY42" fmla="*/ 169068 h 1176556"/>
              <a:gd name="connsiteX43" fmla="*/ 11906 w 1235869"/>
              <a:gd name="connsiteY43" fmla="*/ 188118 h 1176556"/>
              <a:gd name="connsiteX44" fmla="*/ 78581 w 1235869"/>
              <a:gd name="connsiteY44" fmla="*/ 285750 h 1176556"/>
              <a:gd name="connsiteX45" fmla="*/ 135731 w 1235869"/>
              <a:gd name="connsiteY45" fmla="*/ 283368 h 1176556"/>
              <a:gd name="connsiteX46" fmla="*/ 133350 w 1235869"/>
              <a:gd name="connsiteY46" fmla="*/ 326231 h 1176556"/>
              <a:gd name="connsiteX47" fmla="*/ 178594 w 1235869"/>
              <a:gd name="connsiteY47" fmla="*/ 330993 h 1176556"/>
              <a:gd name="connsiteX48" fmla="*/ 171450 w 1235869"/>
              <a:gd name="connsiteY48" fmla="*/ 361950 h 1176556"/>
              <a:gd name="connsiteX49" fmla="*/ 188119 w 1235869"/>
              <a:gd name="connsiteY49" fmla="*/ 402431 h 1176556"/>
              <a:gd name="connsiteX50" fmla="*/ 166688 w 1235869"/>
              <a:gd name="connsiteY50" fmla="*/ 440531 h 1176556"/>
              <a:gd name="connsiteX51" fmla="*/ 228600 w 1235869"/>
              <a:gd name="connsiteY51" fmla="*/ 538162 h 1176556"/>
              <a:gd name="connsiteX52" fmla="*/ 254794 w 1235869"/>
              <a:gd name="connsiteY52" fmla="*/ 533400 h 1176556"/>
              <a:gd name="connsiteX53" fmla="*/ 278606 w 1235869"/>
              <a:gd name="connsiteY53" fmla="*/ 561975 h 1176556"/>
              <a:gd name="connsiteX54" fmla="*/ 278606 w 1235869"/>
              <a:gd name="connsiteY54" fmla="*/ 604837 h 1176556"/>
              <a:gd name="connsiteX55" fmla="*/ 314325 w 1235869"/>
              <a:gd name="connsiteY55" fmla="*/ 626268 h 1176556"/>
              <a:gd name="connsiteX56" fmla="*/ 321469 w 1235869"/>
              <a:gd name="connsiteY56" fmla="*/ 692943 h 1176556"/>
              <a:gd name="connsiteX57" fmla="*/ 295275 w 1235869"/>
              <a:gd name="connsiteY57" fmla="*/ 714375 h 1176556"/>
              <a:gd name="connsiteX58" fmla="*/ 326231 w 1235869"/>
              <a:gd name="connsiteY58" fmla="*/ 807243 h 1176556"/>
              <a:gd name="connsiteX59" fmla="*/ 359569 w 1235869"/>
              <a:gd name="connsiteY59" fmla="*/ 866775 h 1176556"/>
              <a:gd name="connsiteX60" fmla="*/ 347663 w 1235869"/>
              <a:gd name="connsiteY60" fmla="*/ 902493 h 1176556"/>
              <a:gd name="connsiteX61" fmla="*/ 278606 w 1235869"/>
              <a:gd name="connsiteY61" fmla="*/ 926306 h 1176556"/>
              <a:gd name="connsiteX62" fmla="*/ 242888 w 1235869"/>
              <a:gd name="connsiteY62" fmla="*/ 942975 h 1176556"/>
              <a:gd name="connsiteX63" fmla="*/ 259556 w 1235869"/>
              <a:gd name="connsiteY63" fmla="*/ 971550 h 1176556"/>
              <a:gd name="connsiteX64" fmla="*/ 288131 w 1235869"/>
              <a:gd name="connsiteY64" fmla="*/ 976312 h 1176556"/>
              <a:gd name="connsiteX65" fmla="*/ 326231 w 1235869"/>
              <a:gd name="connsiteY65" fmla="*/ 1009650 h 1176556"/>
              <a:gd name="connsiteX66" fmla="*/ 335756 w 1235869"/>
              <a:gd name="connsiteY66" fmla="*/ 988218 h 1176556"/>
              <a:gd name="connsiteX67" fmla="*/ 323850 w 1235869"/>
              <a:gd name="connsiteY67" fmla="*/ 971550 h 1176556"/>
              <a:gd name="connsiteX68" fmla="*/ 383381 w 1235869"/>
              <a:gd name="connsiteY68" fmla="*/ 964406 h 1176556"/>
              <a:gd name="connsiteX69" fmla="*/ 421481 w 1235869"/>
              <a:gd name="connsiteY69" fmla="*/ 947737 h 1176556"/>
              <a:gd name="connsiteX70" fmla="*/ 481013 w 1235869"/>
              <a:gd name="connsiteY70" fmla="*/ 928687 h 1176556"/>
              <a:gd name="connsiteX71" fmla="*/ 476250 w 1235869"/>
              <a:gd name="connsiteY71" fmla="*/ 952500 h 1176556"/>
              <a:gd name="connsiteX72" fmla="*/ 452438 w 1235869"/>
              <a:gd name="connsiteY72" fmla="*/ 969168 h 1176556"/>
              <a:gd name="connsiteX73" fmla="*/ 502444 w 1235869"/>
              <a:gd name="connsiteY73" fmla="*/ 1000125 h 1176556"/>
              <a:gd name="connsiteX74" fmla="*/ 547688 w 1235869"/>
              <a:gd name="connsiteY74" fmla="*/ 1038225 h 1176556"/>
              <a:gd name="connsiteX75" fmla="*/ 545306 w 1235869"/>
              <a:gd name="connsiteY75" fmla="*/ 1121568 h 1176556"/>
              <a:gd name="connsiteX76" fmla="*/ 581025 w 1235869"/>
              <a:gd name="connsiteY76" fmla="*/ 1138237 h 1176556"/>
              <a:gd name="connsiteX77" fmla="*/ 597694 w 1235869"/>
              <a:gd name="connsiteY77" fmla="*/ 1176337 h 1176556"/>
              <a:gd name="connsiteX78" fmla="*/ 671513 w 1235869"/>
              <a:gd name="connsiteY78" fmla="*/ 1166812 h 1176556"/>
              <a:gd name="connsiteX79" fmla="*/ 742950 w 1235869"/>
              <a:gd name="connsiteY79" fmla="*/ 1109662 h 1176556"/>
              <a:gd name="connsiteX80" fmla="*/ 790575 w 1235869"/>
              <a:gd name="connsiteY80" fmla="*/ 1064418 h 1176556"/>
              <a:gd name="connsiteX81" fmla="*/ 850106 w 1235869"/>
              <a:gd name="connsiteY81" fmla="*/ 1035843 h 1176556"/>
              <a:gd name="connsiteX82" fmla="*/ 840581 w 1235869"/>
              <a:gd name="connsiteY82" fmla="*/ 954881 h 1176556"/>
              <a:gd name="connsiteX83" fmla="*/ 857250 w 1235869"/>
              <a:gd name="connsiteY83" fmla="*/ 928687 h 1176556"/>
              <a:gd name="connsiteX84" fmla="*/ 862013 w 1235869"/>
              <a:gd name="connsiteY84" fmla="*/ 883443 h 1176556"/>
              <a:gd name="connsiteX85" fmla="*/ 866775 w 1235869"/>
              <a:gd name="connsiteY85" fmla="*/ 764381 h 1176556"/>
              <a:gd name="connsiteX86" fmla="*/ 892969 w 1235869"/>
              <a:gd name="connsiteY86" fmla="*/ 797718 h 1176556"/>
              <a:gd name="connsiteX87" fmla="*/ 904875 w 1235869"/>
              <a:gd name="connsiteY87" fmla="*/ 790575 h 1176556"/>
              <a:gd name="connsiteX88" fmla="*/ 914400 w 1235869"/>
              <a:gd name="connsiteY88" fmla="*/ 757237 h 1176556"/>
              <a:gd name="connsiteX89" fmla="*/ 926306 w 1235869"/>
              <a:gd name="connsiteY89" fmla="*/ 747712 h 1176556"/>
              <a:gd name="connsiteX90" fmla="*/ 992981 w 1235869"/>
              <a:gd name="connsiteY90" fmla="*/ 723900 h 1176556"/>
              <a:gd name="connsiteX91" fmla="*/ 1054894 w 1235869"/>
              <a:gd name="connsiteY91" fmla="*/ 695325 h 1176556"/>
              <a:gd name="connsiteX92" fmla="*/ 1095375 w 1235869"/>
              <a:gd name="connsiteY92" fmla="*/ 647700 h 1176556"/>
              <a:gd name="connsiteX93" fmla="*/ 1104900 w 1235869"/>
              <a:gd name="connsiteY93" fmla="*/ 614362 h 1176556"/>
              <a:gd name="connsiteX94" fmla="*/ 1076325 w 1235869"/>
              <a:gd name="connsiteY94" fmla="*/ 595312 h 1176556"/>
              <a:gd name="connsiteX95" fmla="*/ 1100137 w 1235869"/>
              <a:gd name="connsiteY95" fmla="*/ 578644 h 1176556"/>
              <a:gd name="connsiteX96" fmla="*/ 1107281 w 1235869"/>
              <a:gd name="connsiteY96" fmla="*/ 547687 h 1176556"/>
              <a:gd name="connsiteX97" fmla="*/ 1083469 w 1235869"/>
              <a:gd name="connsiteY97" fmla="*/ 516731 h 1176556"/>
              <a:gd name="connsiteX98" fmla="*/ 1131094 w 1235869"/>
              <a:gd name="connsiteY98" fmla="*/ 452437 h 1176556"/>
              <a:gd name="connsiteX99" fmla="*/ 1166813 w 1235869"/>
              <a:gd name="connsiteY99" fmla="*/ 421481 h 1176556"/>
              <a:gd name="connsiteX100" fmla="*/ 1235869 w 1235869"/>
              <a:gd name="connsiteY100" fmla="*/ 350043 h 1176556"/>
              <a:gd name="connsiteX101" fmla="*/ 1145381 w 1235869"/>
              <a:gd name="connsiteY101" fmla="*/ 340518 h 1176556"/>
              <a:gd name="connsiteX102" fmla="*/ 1143000 w 1235869"/>
              <a:gd name="connsiteY102" fmla="*/ 278606 h 1176556"/>
              <a:gd name="connsiteX103" fmla="*/ 1112044 w 1235869"/>
              <a:gd name="connsiteY103" fmla="*/ 250031 h 1176556"/>
              <a:gd name="connsiteX104" fmla="*/ 1081088 w 1235869"/>
              <a:gd name="connsiteY104" fmla="*/ 223837 h 1176556"/>
              <a:gd name="connsiteX105" fmla="*/ 1045369 w 1235869"/>
              <a:gd name="connsiteY105" fmla="*/ 238125 h 1176556"/>
              <a:gd name="connsiteX106" fmla="*/ 1002506 w 1235869"/>
              <a:gd name="connsiteY106" fmla="*/ 209550 h 1176556"/>
              <a:gd name="connsiteX107" fmla="*/ 969169 w 1235869"/>
              <a:gd name="connsiteY107" fmla="*/ 219075 h 1176556"/>
              <a:gd name="connsiteX108" fmla="*/ 952500 w 1235869"/>
              <a:gd name="connsiteY108" fmla="*/ 235743 h 1176556"/>
              <a:gd name="connsiteX109" fmla="*/ 921544 w 1235869"/>
              <a:gd name="connsiteY109" fmla="*/ 242887 h 1176556"/>
              <a:gd name="connsiteX110" fmla="*/ 926306 w 1235869"/>
              <a:gd name="connsiteY110" fmla="*/ 195262 h 1176556"/>
              <a:gd name="connsiteX111" fmla="*/ 969169 w 1235869"/>
              <a:gd name="connsiteY111" fmla="*/ 142875 h 1176556"/>
              <a:gd name="connsiteX0" fmla="*/ 969169 w 1236020"/>
              <a:gd name="connsiteY0" fmla="*/ 142875 h 1176556"/>
              <a:gd name="connsiteX1" fmla="*/ 969169 w 1236020"/>
              <a:gd name="connsiteY1" fmla="*/ 142875 h 1176556"/>
              <a:gd name="connsiteX2" fmla="*/ 950119 w 1236020"/>
              <a:gd name="connsiteY2" fmla="*/ 133350 h 1176556"/>
              <a:gd name="connsiteX3" fmla="*/ 942975 w 1236020"/>
              <a:gd name="connsiteY3" fmla="*/ 130968 h 1176556"/>
              <a:gd name="connsiteX4" fmla="*/ 928688 w 1236020"/>
              <a:gd name="connsiteY4" fmla="*/ 123825 h 1176556"/>
              <a:gd name="connsiteX5" fmla="*/ 921544 w 1236020"/>
              <a:gd name="connsiteY5" fmla="*/ 109537 h 1176556"/>
              <a:gd name="connsiteX6" fmla="*/ 919163 w 1236020"/>
              <a:gd name="connsiteY6" fmla="*/ 102393 h 1176556"/>
              <a:gd name="connsiteX7" fmla="*/ 916781 w 1236020"/>
              <a:gd name="connsiteY7" fmla="*/ 85725 h 1176556"/>
              <a:gd name="connsiteX8" fmla="*/ 909638 w 1236020"/>
              <a:gd name="connsiteY8" fmla="*/ 78581 h 1176556"/>
              <a:gd name="connsiteX9" fmla="*/ 895350 w 1236020"/>
              <a:gd name="connsiteY9" fmla="*/ 69056 h 1176556"/>
              <a:gd name="connsiteX10" fmla="*/ 888206 w 1236020"/>
              <a:gd name="connsiteY10" fmla="*/ 64293 h 1176556"/>
              <a:gd name="connsiteX11" fmla="*/ 881063 w 1236020"/>
              <a:gd name="connsiteY11" fmla="*/ 61912 h 1176556"/>
              <a:gd name="connsiteX12" fmla="*/ 866775 w 1236020"/>
              <a:gd name="connsiteY12" fmla="*/ 54768 h 1176556"/>
              <a:gd name="connsiteX13" fmla="*/ 857250 w 1236020"/>
              <a:gd name="connsiteY13" fmla="*/ 57150 h 1176556"/>
              <a:gd name="connsiteX14" fmla="*/ 854869 w 1236020"/>
              <a:gd name="connsiteY14" fmla="*/ 64293 h 1176556"/>
              <a:gd name="connsiteX15" fmla="*/ 850106 w 1236020"/>
              <a:gd name="connsiteY15" fmla="*/ 90487 h 1176556"/>
              <a:gd name="connsiteX16" fmla="*/ 840581 w 1236020"/>
              <a:gd name="connsiteY16" fmla="*/ 88106 h 1176556"/>
              <a:gd name="connsiteX17" fmla="*/ 833438 w 1236020"/>
              <a:gd name="connsiteY17" fmla="*/ 85725 h 1176556"/>
              <a:gd name="connsiteX18" fmla="*/ 823913 w 1236020"/>
              <a:gd name="connsiteY18" fmla="*/ 85725 h 1176556"/>
              <a:gd name="connsiteX19" fmla="*/ 816769 w 1236020"/>
              <a:gd name="connsiteY19" fmla="*/ 111918 h 1176556"/>
              <a:gd name="connsiteX20" fmla="*/ 766763 w 1236020"/>
              <a:gd name="connsiteY20" fmla="*/ 85725 h 1176556"/>
              <a:gd name="connsiteX21" fmla="*/ 647700 w 1236020"/>
              <a:gd name="connsiteY21" fmla="*/ 85725 h 1176556"/>
              <a:gd name="connsiteX22" fmla="*/ 642938 w 1236020"/>
              <a:gd name="connsiteY22" fmla="*/ 116681 h 1176556"/>
              <a:gd name="connsiteX23" fmla="*/ 616744 w 1236020"/>
              <a:gd name="connsiteY23" fmla="*/ 166687 h 1176556"/>
              <a:gd name="connsiteX24" fmla="*/ 602456 w 1236020"/>
              <a:gd name="connsiteY24" fmla="*/ 123825 h 1176556"/>
              <a:gd name="connsiteX25" fmla="*/ 566738 w 1236020"/>
              <a:gd name="connsiteY25" fmla="*/ 126206 h 1176556"/>
              <a:gd name="connsiteX26" fmla="*/ 552450 w 1236020"/>
              <a:gd name="connsiteY26" fmla="*/ 152400 h 1176556"/>
              <a:gd name="connsiteX27" fmla="*/ 516731 w 1236020"/>
              <a:gd name="connsiteY27" fmla="*/ 185737 h 1176556"/>
              <a:gd name="connsiteX28" fmla="*/ 428625 w 1236020"/>
              <a:gd name="connsiteY28" fmla="*/ 142875 h 1176556"/>
              <a:gd name="connsiteX29" fmla="*/ 397669 w 1236020"/>
              <a:gd name="connsiteY29" fmla="*/ 119062 h 1176556"/>
              <a:gd name="connsiteX30" fmla="*/ 297656 w 1236020"/>
              <a:gd name="connsiteY30" fmla="*/ 159543 h 1176556"/>
              <a:gd name="connsiteX31" fmla="*/ 254794 w 1236020"/>
              <a:gd name="connsiteY31" fmla="*/ 145256 h 1176556"/>
              <a:gd name="connsiteX32" fmla="*/ 247650 w 1236020"/>
              <a:gd name="connsiteY32" fmla="*/ 185737 h 1176556"/>
              <a:gd name="connsiteX33" fmla="*/ 150019 w 1236020"/>
              <a:gd name="connsiteY33" fmla="*/ 169068 h 1176556"/>
              <a:gd name="connsiteX34" fmla="*/ 121444 w 1236020"/>
              <a:gd name="connsiteY34" fmla="*/ 111918 h 1176556"/>
              <a:gd name="connsiteX35" fmla="*/ 114300 w 1236020"/>
              <a:gd name="connsiteY35" fmla="*/ 45243 h 1176556"/>
              <a:gd name="connsiteX36" fmla="*/ 90488 w 1236020"/>
              <a:gd name="connsiteY36" fmla="*/ 40481 h 1176556"/>
              <a:gd name="connsiteX37" fmla="*/ 64294 w 1236020"/>
              <a:gd name="connsiteY37" fmla="*/ 0 h 1176556"/>
              <a:gd name="connsiteX38" fmla="*/ 26194 w 1236020"/>
              <a:gd name="connsiteY38" fmla="*/ 2381 h 1176556"/>
              <a:gd name="connsiteX39" fmla="*/ 33338 w 1236020"/>
              <a:gd name="connsiteY39" fmla="*/ 59531 h 1176556"/>
              <a:gd name="connsiteX40" fmla="*/ 4763 w 1236020"/>
              <a:gd name="connsiteY40" fmla="*/ 61912 h 1176556"/>
              <a:gd name="connsiteX41" fmla="*/ 0 w 1236020"/>
              <a:gd name="connsiteY41" fmla="*/ 121443 h 1176556"/>
              <a:gd name="connsiteX42" fmla="*/ 42863 w 1236020"/>
              <a:gd name="connsiteY42" fmla="*/ 169068 h 1176556"/>
              <a:gd name="connsiteX43" fmla="*/ 11906 w 1236020"/>
              <a:gd name="connsiteY43" fmla="*/ 188118 h 1176556"/>
              <a:gd name="connsiteX44" fmla="*/ 78581 w 1236020"/>
              <a:gd name="connsiteY44" fmla="*/ 285750 h 1176556"/>
              <a:gd name="connsiteX45" fmla="*/ 135731 w 1236020"/>
              <a:gd name="connsiteY45" fmla="*/ 283368 h 1176556"/>
              <a:gd name="connsiteX46" fmla="*/ 133350 w 1236020"/>
              <a:gd name="connsiteY46" fmla="*/ 326231 h 1176556"/>
              <a:gd name="connsiteX47" fmla="*/ 178594 w 1236020"/>
              <a:gd name="connsiteY47" fmla="*/ 330993 h 1176556"/>
              <a:gd name="connsiteX48" fmla="*/ 171450 w 1236020"/>
              <a:gd name="connsiteY48" fmla="*/ 361950 h 1176556"/>
              <a:gd name="connsiteX49" fmla="*/ 188119 w 1236020"/>
              <a:gd name="connsiteY49" fmla="*/ 402431 h 1176556"/>
              <a:gd name="connsiteX50" fmla="*/ 166688 w 1236020"/>
              <a:gd name="connsiteY50" fmla="*/ 440531 h 1176556"/>
              <a:gd name="connsiteX51" fmla="*/ 228600 w 1236020"/>
              <a:gd name="connsiteY51" fmla="*/ 538162 h 1176556"/>
              <a:gd name="connsiteX52" fmla="*/ 254794 w 1236020"/>
              <a:gd name="connsiteY52" fmla="*/ 533400 h 1176556"/>
              <a:gd name="connsiteX53" fmla="*/ 278606 w 1236020"/>
              <a:gd name="connsiteY53" fmla="*/ 561975 h 1176556"/>
              <a:gd name="connsiteX54" fmla="*/ 278606 w 1236020"/>
              <a:gd name="connsiteY54" fmla="*/ 604837 h 1176556"/>
              <a:gd name="connsiteX55" fmla="*/ 314325 w 1236020"/>
              <a:gd name="connsiteY55" fmla="*/ 626268 h 1176556"/>
              <a:gd name="connsiteX56" fmla="*/ 321469 w 1236020"/>
              <a:gd name="connsiteY56" fmla="*/ 692943 h 1176556"/>
              <a:gd name="connsiteX57" fmla="*/ 295275 w 1236020"/>
              <a:gd name="connsiteY57" fmla="*/ 714375 h 1176556"/>
              <a:gd name="connsiteX58" fmla="*/ 326231 w 1236020"/>
              <a:gd name="connsiteY58" fmla="*/ 807243 h 1176556"/>
              <a:gd name="connsiteX59" fmla="*/ 359569 w 1236020"/>
              <a:gd name="connsiteY59" fmla="*/ 866775 h 1176556"/>
              <a:gd name="connsiteX60" fmla="*/ 347663 w 1236020"/>
              <a:gd name="connsiteY60" fmla="*/ 902493 h 1176556"/>
              <a:gd name="connsiteX61" fmla="*/ 278606 w 1236020"/>
              <a:gd name="connsiteY61" fmla="*/ 926306 h 1176556"/>
              <a:gd name="connsiteX62" fmla="*/ 242888 w 1236020"/>
              <a:gd name="connsiteY62" fmla="*/ 942975 h 1176556"/>
              <a:gd name="connsiteX63" fmla="*/ 259556 w 1236020"/>
              <a:gd name="connsiteY63" fmla="*/ 971550 h 1176556"/>
              <a:gd name="connsiteX64" fmla="*/ 288131 w 1236020"/>
              <a:gd name="connsiteY64" fmla="*/ 976312 h 1176556"/>
              <a:gd name="connsiteX65" fmla="*/ 326231 w 1236020"/>
              <a:gd name="connsiteY65" fmla="*/ 1009650 h 1176556"/>
              <a:gd name="connsiteX66" fmla="*/ 335756 w 1236020"/>
              <a:gd name="connsiteY66" fmla="*/ 988218 h 1176556"/>
              <a:gd name="connsiteX67" fmla="*/ 323850 w 1236020"/>
              <a:gd name="connsiteY67" fmla="*/ 971550 h 1176556"/>
              <a:gd name="connsiteX68" fmla="*/ 383381 w 1236020"/>
              <a:gd name="connsiteY68" fmla="*/ 964406 h 1176556"/>
              <a:gd name="connsiteX69" fmla="*/ 421481 w 1236020"/>
              <a:gd name="connsiteY69" fmla="*/ 947737 h 1176556"/>
              <a:gd name="connsiteX70" fmla="*/ 481013 w 1236020"/>
              <a:gd name="connsiteY70" fmla="*/ 928687 h 1176556"/>
              <a:gd name="connsiteX71" fmla="*/ 476250 w 1236020"/>
              <a:gd name="connsiteY71" fmla="*/ 952500 h 1176556"/>
              <a:gd name="connsiteX72" fmla="*/ 452438 w 1236020"/>
              <a:gd name="connsiteY72" fmla="*/ 969168 h 1176556"/>
              <a:gd name="connsiteX73" fmla="*/ 502444 w 1236020"/>
              <a:gd name="connsiteY73" fmla="*/ 1000125 h 1176556"/>
              <a:gd name="connsiteX74" fmla="*/ 547688 w 1236020"/>
              <a:gd name="connsiteY74" fmla="*/ 1038225 h 1176556"/>
              <a:gd name="connsiteX75" fmla="*/ 545306 w 1236020"/>
              <a:gd name="connsiteY75" fmla="*/ 1121568 h 1176556"/>
              <a:gd name="connsiteX76" fmla="*/ 581025 w 1236020"/>
              <a:gd name="connsiteY76" fmla="*/ 1138237 h 1176556"/>
              <a:gd name="connsiteX77" fmla="*/ 597694 w 1236020"/>
              <a:gd name="connsiteY77" fmla="*/ 1176337 h 1176556"/>
              <a:gd name="connsiteX78" fmla="*/ 671513 w 1236020"/>
              <a:gd name="connsiteY78" fmla="*/ 1166812 h 1176556"/>
              <a:gd name="connsiteX79" fmla="*/ 742950 w 1236020"/>
              <a:gd name="connsiteY79" fmla="*/ 1109662 h 1176556"/>
              <a:gd name="connsiteX80" fmla="*/ 790575 w 1236020"/>
              <a:gd name="connsiteY80" fmla="*/ 1064418 h 1176556"/>
              <a:gd name="connsiteX81" fmla="*/ 850106 w 1236020"/>
              <a:gd name="connsiteY81" fmla="*/ 1035843 h 1176556"/>
              <a:gd name="connsiteX82" fmla="*/ 840581 w 1236020"/>
              <a:gd name="connsiteY82" fmla="*/ 954881 h 1176556"/>
              <a:gd name="connsiteX83" fmla="*/ 857250 w 1236020"/>
              <a:gd name="connsiteY83" fmla="*/ 928687 h 1176556"/>
              <a:gd name="connsiteX84" fmla="*/ 862013 w 1236020"/>
              <a:gd name="connsiteY84" fmla="*/ 883443 h 1176556"/>
              <a:gd name="connsiteX85" fmla="*/ 866775 w 1236020"/>
              <a:gd name="connsiteY85" fmla="*/ 764381 h 1176556"/>
              <a:gd name="connsiteX86" fmla="*/ 892969 w 1236020"/>
              <a:gd name="connsiteY86" fmla="*/ 797718 h 1176556"/>
              <a:gd name="connsiteX87" fmla="*/ 904875 w 1236020"/>
              <a:gd name="connsiteY87" fmla="*/ 790575 h 1176556"/>
              <a:gd name="connsiteX88" fmla="*/ 914400 w 1236020"/>
              <a:gd name="connsiteY88" fmla="*/ 757237 h 1176556"/>
              <a:gd name="connsiteX89" fmla="*/ 926306 w 1236020"/>
              <a:gd name="connsiteY89" fmla="*/ 747712 h 1176556"/>
              <a:gd name="connsiteX90" fmla="*/ 992981 w 1236020"/>
              <a:gd name="connsiteY90" fmla="*/ 723900 h 1176556"/>
              <a:gd name="connsiteX91" fmla="*/ 1054894 w 1236020"/>
              <a:gd name="connsiteY91" fmla="*/ 695325 h 1176556"/>
              <a:gd name="connsiteX92" fmla="*/ 1095375 w 1236020"/>
              <a:gd name="connsiteY92" fmla="*/ 647700 h 1176556"/>
              <a:gd name="connsiteX93" fmla="*/ 1104900 w 1236020"/>
              <a:gd name="connsiteY93" fmla="*/ 614362 h 1176556"/>
              <a:gd name="connsiteX94" fmla="*/ 1076325 w 1236020"/>
              <a:gd name="connsiteY94" fmla="*/ 595312 h 1176556"/>
              <a:gd name="connsiteX95" fmla="*/ 1100137 w 1236020"/>
              <a:gd name="connsiteY95" fmla="*/ 578644 h 1176556"/>
              <a:gd name="connsiteX96" fmla="*/ 1107281 w 1236020"/>
              <a:gd name="connsiteY96" fmla="*/ 547687 h 1176556"/>
              <a:gd name="connsiteX97" fmla="*/ 1083469 w 1236020"/>
              <a:gd name="connsiteY97" fmla="*/ 516731 h 1176556"/>
              <a:gd name="connsiteX98" fmla="*/ 1131094 w 1236020"/>
              <a:gd name="connsiteY98" fmla="*/ 452437 h 1176556"/>
              <a:gd name="connsiteX99" fmla="*/ 1166813 w 1236020"/>
              <a:gd name="connsiteY99" fmla="*/ 421481 h 1176556"/>
              <a:gd name="connsiteX100" fmla="*/ 1235869 w 1236020"/>
              <a:gd name="connsiteY100" fmla="*/ 350043 h 1176556"/>
              <a:gd name="connsiteX101" fmla="*/ 1145381 w 1236020"/>
              <a:gd name="connsiteY101" fmla="*/ 340518 h 1176556"/>
              <a:gd name="connsiteX102" fmla="*/ 1143000 w 1236020"/>
              <a:gd name="connsiteY102" fmla="*/ 278606 h 1176556"/>
              <a:gd name="connsiteX103" fmla="*/ 1112044 w 1236020"/>
              <a:gd name="connsiteY103" fmla="*/ 250031 h 1176556"/>
              <a:gd name="connsiteX104" fmla="*/ 1081088 w 1236020"/>
              <a:gd name="connsiteY104" fmla="*/ 223837 h 1176556"/>
              <a:gd name="connsiteX105" fmla="*/ 1045369 w 1236020"/>
              <a:gd name="connsiteY105" fmla="*/ 238125 h 1176556"/>
              <a:gd name="connsiteX106" fmla="*/ 1002506 w 1236020"/>
              <a:gd name="connsiteY106" fmla="*/ 209550 h 1176556"/>
              <a:gd name="connsiteX107" fmla="*/ 969169 w 1236020"/>
              <a:gd name="connsiteY107" fmla="*/ 219075 h 1176556"/>
              <a:gd name="connsiteX108" fmla="*/ 952500 w 1236020"/>
              <a:gd name="connsiteY108" fmla="*/ 235743 h 1176556"/>
              <a:gd name="connsiteX109" fmla="*/ 921544 w 1236020"/>
              <a:gd name="connsiteY109" fmla="*/ 242887 h 1176556"/>
              <a:gd name="connsiteX110" fmla="*/ 926306 w 1236020"/>
              <a:gd name="connsiteY110" fmla="*/ 195262 h 1176556"/>
              <a:gd name="connsiteX111" fmla="*/ 969169 w 1236020"/>
              <a:gd name="connsiteY111" fmla="*/ 142875 h 1176556"/>
              <a:gd name="connsiteX0" fmla="*/ 969169 w 1242485"/>
              <a:gd name="connsiteY0" fmla="*/ 142875 h 1176556"/>
              <a:gd name="connsiteX1" fmla="*/ 969169 w 1242485"/>
              <a:gd name="connsiteY1" fmla="*/ 142875 h 1176556"/>
              <a:gd name="connsiteX2" fmla="*/ 950119 w 1242485"/>
              <a:gd name="connsiteY2" fmla="*/ 133350 h 1176556"/>
              <a:gd name="connsiteX3" fmla="*/ 942975 w 1242485"/>
              <a:gd name="connsiteY3" fmla="*/ 130968 h 1176556"/>
              <a:gd name="connsiteX4" fmla="*/ 928688 w 1242485"/>
              <a:gd name="connsiteY4" fmla="*/ 123825 h 1176556"/>
              <a:gd name="connsiteX5" fmla="*/ 921544 w 1242485"/>
              <a:gd name="connsiteY5" fmla="*/ 109537 h 1176556"/>
              <a:gd name="connsiteX6" fmla="*/ 919163 w 1242485"/>
              <a:gd name="connsiteY6" fmla="*/ 102393 h 1176556"/>
              <a:gd name="connsiteX7" fmla="*/ 916781 w 1242485"/>
              <a:gd name="connsiteY7" fmla="*/ 85725 h 1176556"/>
              <a:gd name="connsiteX8" fmla="*/ 909638 w 1242485"/>
              <a:gd name="connsiteY8" fmla="*/ 78581 h 1176556"/>
              <a:gd name="connsiteX9" fmla="*/ 895350 w 1242485"/>
              <a:gd name="connsiteY9" fmla="*/ 69056 h 1176556"/>
              <a:gd name="connsiteX10" fmla="*/ 888206 w 1242485"/>
              <a:gd name="connsiteY10" fmla="*/ 64293 h 1176556"/>
              <a:gd name="connsiteX11" fmla="*/ 881063 w 1242485"/>
              <a:gd name="connsiteY11" fmla="*/ 61912 h 1176556"/>
              <a:gd name="connsiteX12" fmla="*/ 866775 w 1242485"/>
              <a:gd name="connsiteY12" fmla="*/ 54768 h 1176556"/>
              <a:gd name="connsiteX13" fmla="*/ 857250 w 1242485"/>
              <a:gd name="connsiteY13" fmla="*/ 57150 h 1176556"/>
              <a:gd name="connsiteX14" fmla="*/ 854869 w 1242485"/>
              <a:gd name="connsiteY14" fmla="*/ 64293 h 1176556"/>
              <a:gd name="connsiteX15" fmla="*/ 850106 w 1242485"/>
              <a:gd name="connsiteY15" fmla="*/ 90487 h 1176556"/>
              <a:gd name="connsiteX16" fmla="*/ 840581 w 1242485"/>
              <a:gd name="connsiteY16" fmla="*/ 88106 h 1176556"/>
              <a:gd name="connsiteX17" fmla="*/ 833438 w 1242485"/>
              <a:gd name="connsiteY17" fmla="*/ 85725 h 1176556"/>
              <a:gd name="connsiteX18" fmla="*/ 823913 w 1242485"/>
              <a:gd name="connsiteY18" fmla="*/ 85725 h 1176556"/>
              <a:gd name="connsiteX19" fmla="*/ 816769 w 1242485"/>
              <a:gd name="connsiteY19" fmla="*/ 111918 h 1176556"/>
              <a:gd name="connsiteX20" fmla="*/ 766763 w 1242485"/>
              <a:gd name="connsiteY20" fmla="*/ 85725 h 1176556"/>
              <a:gd name="connsiteX21" fmla="*/ 647700 w 1242485"/>
              <a:gd name="connsiteY21" fmla="*/ 85725 h 1176556"/>
              <a:gd name="connsiteX22" fmla="*/ 642938 w 1242485"/>
              <a:gd name="connsiteY22" fmla="*/ 116681 h 1176556"/>
              <a:gd name="connsiteX23" fmla="*/ 616744 w 1242485"/>
              <a:gd name="connsiteY23" fmla="*/ 166687 h 1176556"/>
              <a:gd name="connsiteX24" fmla="*/ 602456 w 1242485"/>
              <a:gd name="connsiteY24" fmla="*/ 123825 h 1176556"/>
              <a:gd name="connsiteX25" fmla="*/ 566738 w 1242485"/>
              <a:gd name="connsiteY25" fmla="*/ 126206 h 1176556"/>
              <a:gd name="connsiteX26" fmla="*/ 552450 w 1242485"/>
              <a:gd name="connsiteY26" fmla="*/ 152400 h 1176556"/>
              <a:gd name="connsiteX27" fmla="*/ 516731 w 1242485"/>
              <a:gd name="connsiteY27" fmla="*/ 185737 h 1176556"/>
              <a:gd name="connsiteX28" fmla="*/ 428625 w 1242485"/>
              <a:gd name="connsiteY28" fmla="*/ 142875 h 1176556"/>
              <a:gd name="connsiteX29" fmla="*/ 397669 w 1242485"/>
              <a:gd name="connsiteY29" fmla="*/ 119062 h 1176556"/>
              <a:gd name="connsiteX30" fmla="*/ 297656 w 1242485"/>
              <a:gd name="connsiteY30" fmla="*/ 159543 h 1176556"/>
              <a:gd name="connsiteX31" fmla="*/ 254794 w 1242485"/>
              <a:gd name="connsiteY31" fmla="*/ 145256 h 1176556"/>
              <a:gd name="connsiteX32" fmla="*/ 247650 w 1242485"/>
              <a:gd name="connsiteY32" fmla="*/ 185737 h 1176556"/>
              <a:gd name="connsiteX33" fmla="*/ 150019 w 1242485"/>
              <a:gd name="connsiteY33" fmla="*/ 169068 h 1176556"/>
              <a:gd name="connsiteX34" fmla="*/ 121444 w 1242485"/>
              <a:gd name="connsiteY34" fmla="*/ 111918 h 1176556"/>
              <a:gd name="connsiteX35" fmla="*/ 114300 w 1242485"/>
              <a:gd name="connsiteY35" fmla="*/ 45243 h 1176556"/>
              <a:gd name="connsiteX36" fmla="*/ 90488 w 1242485"/>
              <a:gd name="connsiteY36" fmla="*/ 40481 h 1176556"/>
              <a:gd name="connsiteX37" fmla="*/ 64294 w 1242485"/>
              <a:gd name="connsiteY37" fmla="*/ 0 h 1176556"/>
              <a:gd name="connsiteX38" fmla="*/ 26194 w 1242485"/>
              <a:gd name="connsiteY38" fmla="*/ 2381 h 1176556"/>
              <a:gd name="connsiteX39" fmla="*/ 33338 w 1242485"/>
              <a:gd name="connsiteY39" fmla="*/ 59531 h 1176556"/>
              <a:gd name="connsiteX40" fmla="*/ 4763 w 1242485"/>
              <a:gd name="connsiteY40" fmla="*/ 61912 h 1176556"/>
              <a:gd name="connsiteX41" fmla="*/ 0 w 1242485"/>
              <a:gd name="connsiteY41" fmla="*/ 121443 h 1176556"/>
              <a:gd name="connsiteX42" fmla="*/ 42863 w 1242485"/>
              <a:gd name="connsiteY42" fmla="*/ 169068 h 1176556"/>
              <a:gd name="connsiteX43" fmla="*/ 11906 w 1242485"/>
              <a:gd name="connsiteY43" fmla="*/ 188118 h 1176556"/>
              <a:gd name="connsiteX44" fmla="*/ 78581 w 1242485"/>
              <a:gd name="connsiteY44" fmla="*/ 285750 h 1176556"/>
              <a:gd name="connsiteX45" fmla="*/ 135731 w 1242485"/>
              <a:gd name="connsiteY45" fmla="*/ 283368 h 1176556"/>
              <a:gd name="connsiteX46" fmla="*/ 133350 w 1242485"/>
              <a:gd name="connsiteY46" fmla="*/ 326231 h 1176556"/>
              <a:gd name="connsiteX47" fmla="*/ 178594 w 1242485"/>
              <a:gd name="connsiteY47" fmla="*/ 330993 h 1176556"/>
              <a:gd name="connsiteX48" fmla="*/ 171450 w 1242485"/>
              <a:gd name="connsiteY48" fmla="*/ 361950 h 1176556"/>
              <a:gd name="connsiteX49" fmla="*/ 188119 w 1242485"/>
              <a:gd name="connsiteY49" fmla="*/ 402431 h 1176556"/>
              <a:gd name="connsiteX50" fmla="*/ 166688 w 1242485"/>
              <a:gd name="connsiteY50" fmla="*/ 440531 h 1176556"/>
              <a:gd name="connsiteX51" fmla="*/ 228600 w 1242485"/>
              <a:gd name="connsiteY51" fmla="*/ 538162 h 1176556"/>
              <a:gd name="connsiteX52" fmla="*/ 254794 w 1242485"/>
              <a:gd name="connsiteY52" fmla="*/ 533400 h 1176556"/>
              <a:gd name="connsiteX53" fmla="*/ 278606 w 1242485"/>
              <a:gd name="connsiteY53" fmla="*/ 561975 h 1176556"/>
              <a:gd name="connsiteX54" fmla="*/ 278606 w 1242485"/>
              <a:gd name="connsiteY54" fmla="*/ 604837 h 1176556"/>
              <a:gd name="connsiteX55" fmla="*/ 314325 w 1242485"/>
              <a:gd name="connsiteY55" fmla="*/ 626268 h 1176556"/>
              <a:gd name="connsiteX56" fmla="*/ 321469 w 1242485"/>
              <a:gd name="connsiteY56" fmla="*/ 692943 h 1176556"/>
              <a:gd name="connsiteX57" fmla="*/ 295275 w 1242485"/>
              <a:gd name="connsiteY57" fmla="*/ 714375 h 1176556"/>
              <a:gd name="connsiteX58" fmla="*/ 326231 w 1242485"/>
              <a:gd name="connsiteY58" fmla="*/ 807243 h 1176556"/>
              <a:gd name="connsiteX59" fmla="*/ 359569 w 1242485"/>
              <a:gd name="connsiteY59" fmla="*/ 866775 h 1176556"/>
              <a:gd name="connsiteX60" fmla="*/ 347663 w 1242485"/>
              <a:gd name="connsiteY60" fmla="*/ 902493 h 1176556"/>
              <a:gd name="connsiteX61" fmla="*/ 278606 w 1242485"/>
              <a:gd name="connsiteY61" fmla="*/ 926306 h 1176556"/>
              <a:gd name="connsiteX62" fmla="*/ 242888 w 1242485"/>
              <a:gd name="connsiteY62" fmla="*/ 942975 h 1176556"/>
              <a:gd name="connsiteX63" fmla="*/ 259556 w 1242485"/>
              <a:gd name="connsiteY63" fmla="*/ 971550 h 1176556"/>
              <a:gd name="connsiteX64" fmla="*/ 288131 w 1242485"/>
              <a:gd name="connsiteY64" fmla="*/ 976312 h 1176556"/>
              <a:gd name="connsiteX65" fmla="*/ 326231 w 1242485"/>
              <a:gd name="connsiteY65" fmla="*/ 1009650 h 1176556"/>
              <a:gd name="connsiteX66" fmla="*/ 335756 w 1242485"/>
              <a:gd name="connsiteY66" fmla="*/ 988218 h 1176556"/>
              <a:gd name="connsiteX67" fmla="*/ 323850 w 1242485"/>
              <a:gd name="connsiteY67" fmla="*/ 971550 h 1176556"/>
              <a:gd name="connsiteX68" fmla="*/ 383381 w 1242485"/>
              <a:gd name="connsiteY68" fmla="*/ 964406 h 1176556"/>
              <a:gd name="connsiteX69" fmla="*/ 421481 w 1242485"/>
              <a:gd name="connsiteY69" fmla="*/ 947737 h 1176556"/>
              <a:gd name="connsiteX70" fmla="*/ 481013 w 1242485"/>
              <a:gd name="connsiteY70" fmla="*/ 928687 h 1176556"/>
              <a:gd name="connsiteX71" fmla="*/ 476250 w 1242485"/>
              <a:gd name="connsiteY71" fmla="*/ 952500 h 1176556"/>
              <a:gd name="connsiteX72" fmla="*/ 452438 w 1242485"/>
              <a:gd name="connsiteY72" fmla="*/ 969168 h 1176556"/>
              <a:gd name="connsiteX73" fmla="*/ 502444 w 1242485"/>
              <a:gd name="connsiteY73" fmla="*/ 1000125 h 1176556"/>
              <a:gd name="connsiteX74" fmla="*/ 547688 w 1242485"/>
              <a:gd name="connsiteY74" fmla="*/ 1038225 h 1176556"/>
              <a:gd name="connsiteX75" fmla="*/ 545306 w 1242485"/>
              <a:gd name="connsiteY75" fmla="*/ 1121568 h 1176556"/>
              <a:gd name="connsiteX76" fmla="*/ 581025 w 1242485"/>
              <a:gd name="connsiteY76" fmla="*/ 1138237 h 1176556"/>
              <a:gd name="connsiteX77" fmla="*/ 597694 w 1242485"/>
              <a:gd name="connsiteY77" fmla="*/ 1176337 h 1176556"/>
              <a:gd name="connsiteX78" fmla="*/ 671513 w 1242485"/>
              <a:gd name="connsiteY78" fmla="*/ 1166812 h 1176556"/>
              <a:gd name="connsiteX79" fmla="*/ 742950 w 1242485"/>
              <a:gd name="connsiteY79" fmla="*/ 1109662 h 1176556"/>
              <a:gd name="connsiteX80" fmla="*/ 790575 w 1242485"/>
              <a:gd name="connsiteY80" fmla="*/ 1064418 h 1176556"/>
              <a:gd name="connsiteX81" fmla="*/ 850106 w 1242485"/>
              <a:gd name="connsiteY81" fmla="*/ 1035843 h 1176556"/>
              <a:gd name="connsiteX82" fmla="*/ 840581 w 1242485"/>
              <a:gd name="connsiteY82" fmla="*/ 954881 h 1176556"/>
              <a:gd name="connsiteX83" fmla="*/ 857250 w 1242485"/>
              <a:gd name="connsiteY83" fmla="*/ 928687 h 1176556"/>
              <a:gd name="connsiteX84" fmla="*/ 862013 w 1242485"/>
              <a:gd name="connsiteY84" fmla="*/ 883443 h 1176556"/>
              <a:gd name="connsiteX85" fmla="*/ 866775 w 1242485"/>
              <a:gd name="connsiteY85" fmla="*/ 764381 h 1176556"/>
              <a:gd name="connsiteX86" fmla="*/ 892969 w 1242485"/>
              <a:gd name="connsiteY86" fmla="*/ 797718 h 1176556"/>
              <a:gd name="connsiteX87" fmla="*/ 904875 w 1242485"/>
              <a:gd name="connsiteY87" fmla="*/ 790575 h 1176556"/>
              <a:gd name="connsiteX88" fmla="*/ 914400 w 1242485"/>
              <a:gd name="connsiteY88" fmla="*/ 757237 h 1176556"/>
              <a:gd name="connsiteX89" fmla="*/ 926306 w 1242485"/>
              <a:gd name="connsiteY89" fmla="*/ 747712 h 1176556"/>
              <a:gd name="connsiteX90" fmla="*/ 992981 w 1242485"/>
              <a:gd name="connsiteY90" fmla="*/ 723900 h 1176556"/>
              <a:gd name="connsiteX91" fmla="*/ 1054894 w 1242485"/>
              <a:gd name="connsiteY91" fmla="*/ 695325 h 1176556"/>
              <a:gd name="connsiteX92" fmla="*/ 1095375 w 1242485"/>
              <a:gd name="connsiteY92" fmla="*/ 647700 h 1176556"/>
              <a:gd name="connsiteX93" fmla="*/ 1104900 w 1242485"/>
              <a:gd name="connsiteY93" fmla="*/ 614362 h 1176556"/>
              <a:gd name="connsiteX94" fmla="*/ 1076325 w 1242485"/>
              <a:gd name="connsiteY94" fmla="*/ 595312 h 1176556"/>
              <a:gd name="connsiteX95" fmla="*/ 1100137 w 1242485"/>
              <a:gd name="connsiteY95" fmla="*/ 578644 h 1176556"/>
              <a:gd name="connsiteX96" fmla="*/ 1107281 w 1242485"/>
              <a:gd name="connsiteY96" fmla="*/ 547687 h 1176556"/>
              <a:gd name="connsiteX97" fmla="*/ 1083469 w 1242485"/>
              <a:gd name="connsiteY97" fmla="*/ 516731 h 1176556"/>
              <a:gd name="connsiteX98" fmla="*/ 1131094 w 1242485"/>
              <a:gd name="connsiteY98" fmla="*/ 452437 h 1176556"/>
              <a:gd name="connsiteX99" fmla="*/ 1166813 w 1242485"/>
              <a:gd name="connsiteY99" fmla="*/ 421481 h 1176556"/>
              <a:gd name="connsiteX100" fmla="*/ 1235869 w 1242485"/>
              <a:gd name="connsiteY100" fmla="*/ 350043 h 1176556"/>
              <a:gd name="connsiteX101" fmla="*/ 1145381 w 1242485"/>
              <a:gd name="connsiteY101" fmla="*/ 340518 h 1176556"/>
              <a:gd name="connsiteX102" fmla="*/ 1143000 w 1242485"/>
              <a:gd name="connsiteY102" fmla="*/ 278606 h 1176556"/>
              <a:gd name="connsiteX103" fmla="*/ 1112044 w 1242485"/>
              <a:gd name="connsiteY103" fmla="*/ 250031 h 1176556"/>
              <a:gd name="connsiteX104" fmla="*/ 1081088 w 1242485"/>
              <a:gd name="connsiteY104" fmla="*/ 223837 h 1176556"/>
              <a:gd name="connsiteX105" fmla="*/ 1045369 w 1242485"/>
              <a:gd name="connsiteY105" fmla="*/ 238125 h 1176556"/>
              <a:gd name="connsiteX106" fmla="*/ 1002506 w 1242485"/>
              <a:gd name="connsiteY106" fmla="*/ 209550 h 1176556"/>
              <a:gd name="connsiteX107" fmla="*/ 969169 w 1242485"/>
              <a:gd name="connsiteY107" fmla="*/ 219075 h 1176556"/>
              <a:gd name="connsiteX108" fmla="*/ 952500 w 1242485"/>
              <a:gd name="connsiteY108" fmla="*/ 235743 h 1176556"/>
              <a:gd name="connsiteX109" fmla="*/ 921544 w 1242485"/>
              <a:gd name="connsiteY109" fmla="*/ 242887 h 1176556"/>
              <a:gd name="connsiteX110" fmla="*/ 926306 w 1242485"/>
              <a:gd name="connsiteY110" fmla="*/ 195262 h 1176556"/>
              <a:gd name="connsiteX111" fmla="*/ 969169 w 1242485"/>
              <a:gd name="connsiteY111" fmla="*/ 142875 h 1176556"/>
              <a:gd name="connsiteX0" fmla="*/ 969169 w 1239544"/>
              <a:gd name="connsiteY0" fmla="*/ 142875 h 1176556"/>
              <a:gd name="connsiteX1" fmla="*/ 969169 w 1239544"/>
              <a:gd name="connsiteY1" fmla="*/ 142875 h 1176556"/>
              <a:gd name="connsiteX2" fmla="*/ 950119 w 1239544"/>
              <a:gd name="connsiteY2" fmla="*/ 133350 h 1176556"/>
              <a:gd name="connsiteX3" fmla="*/ 942975 w 1239544"/>
              <a:gd name="connsiteY3" fmla="*/ 130968 h 1176556"/>
              <a:gd name="connsiteX4" fmla="*/ 928688 w 1239544"/>
              <a:gd name="connsiteY4" fmla="*/ 123825 h 1176556"/>
              <a:gd name="connsiteX5" fmla="*/ 921544 w 1239544"/>
              <a:gd name="connsiteY5" fmla="*/ 109537 h 1176556"/>
              <a:gd name="connsiteX6" fmla="*/ 919163 w 1239544"/>
              <a:gd name="connsiteY6" fmla="*/ 102393 h 1176556"/>
              <a:gd name="connsiteX7" fmla="*/ 916781 w 1239544"/>
              <a:gd name="connsiteY7" fmla="*/ 85725 h 1176556"/>
              <a:gd name="connsiteX8" fmla="*/ 909638 w 1239544"/>
              <a:gd name="connsiteY8" fmla="*/ 78581 h 1176556"/>
              <a:gd name="connsiteX9" fmla="*/ 895350 w 1239544"/>
              <a:gd name="connsiteY9" fmla="*/ 69056 h 1176556"/>
              <a:gd name="connsiteX10" fmla="*/ 888206 w 1239544"/>
              <a:gd name="connsiteY10" fmla="*/ 64293 h 1176556"/>
              <a:gd name="connsiteX11" fmla="*/ 881063 w 1239544"/>
              <a:gd name="connsiteY11" fmla="*/ 61912 h 1176556"/>
              <a:gd name="connsiteX12" fmla="*/ 866775 w 1239544"/>
              <a:gd name="connsiteY12" fmla="*/ 54768 h 1176556"/>
              <a:gd name="connsiteX13" fmla="*/ 857250 w 1239544"/>
              <a:gd name="connsiteY13" fmla="*/ 57150 h 1176556"/>
              <a:gd name="connsiteX14" fmla="*/ 854869 w 1239544"/>
              <a:gd name="connsiteY14" fmla="*/ 64293 h 1176556"/>
              <a:gd name="connsiteX15" fmla="*/ 850106 w 1239544"/>
              <a:gd name="connsiteY15" fmla="*/ 90487 h 1176556"/>
              <a:gd name="connsiteX16" fmla="*/ 840581 w 1239544"/>
              <a:gd name="connsiteY16" fmla="*/ 88106 h 1176556"/>
              <a:gd name="connsiteX17" fmla="*/ 833438 w 1239544"/>
              <a:gd name="connsiteY17" fmla="*/ 85725 h 1176556"/>
              <a:gd name="connsiteX18" fmla="*/ 823913 w 1239544"/>
              <a:gd name="connsiteY18" fmla="*/ 85725 h 1176556"/>
              <a:gd name="connsiteX19" fmla="*/ 816769 w 1239544"/>
              <a:gd name="connsiteY19" fmla="*/ 111918 h 1176556"/>
              <a:gd name="connsiteX20" fmla="*/ 766763 w 1239544"/>
              <a:gd name="connsiteY20" fmla="*/ 85725 h 1176556"/>
              <a:gd name="connsiteX21" fmla="*/ 647700 w 1239544"/>
              <a:gd name="connsiteY21" fmla="*/ 85725 h 1176556"/>
              <a:gd name="connsiteX22" fmla="*/ 642938 w 1239544"/>
              <a:gd name="connsiteY22" fmla="*/ 116681 h 1176556"/>
              <a:gd name="connsiteX23" fmla="*/ 616744 w 1239544"/>
              <a:gd name="connsiteY23" fmla="*/ 166687 h 1176556"/>
              <a:gd name="connsiteX24" fmla="*/ 602456 w 1239544"/>
              <a:gd name="connsiteY24" fmla="*/ 123825 h 1176556"/>
              <a:gd name="connsiteX25" fmla="*/ 566738 w 1239544"/>
              <a:gd name="connsiteY25" fmla="*/ 126206 h 1176556"/>
              <a:gd name="connsiteX26" fmla="*/ 552450 w 1239544"/>
              <a:gd name="connsiteY26" fmla="*/ 152400 h 1176556"/>
              <a:gd name="connsiteX27" fmla="*/ 516731 w 1239544"/>
              <a:gd name="connsiteY27" fmla="*/ 185737 h 1176556"/>
              <a:gd name="connsiteX28" fmla="*/ 428625 w 1239544"/>
              <a:gd name="connsiteY28" fmla="*/ 142875 h 1176556"/>
              <a:gd name="connsiteX29" fmla="*/ 397669 w 1239544"/>
              <a:gd name="connsiteY29" fmla="*/ 119062 h 1176556"/>
              <a:gd name="connsiteX30" fmla="*/ 297656 w 1239544"/>
              <a:gd name="connsiteY30" fmla="*/ 159543 h 1176556"/>
              <a:gd name="connsiteX31" fmla="*/ 254794 w 1239544"/>
              <a:gd name="connsiteY31" fmla="*/ 145256 h 1176556"/>
              <a:gd name="connsiteX32" fmla="*/ 247650 w 1239544"/>
              <a:gd name="connsiteY32" fmla="*/ 185737 h 1176556"/>
              <a:gd name="connsiteX33" fmla="*/ 150019 w 1239544"/>
              <a:gd name="connsiteY33" fmla="*/ 169068 h 1176556"/>
              <a:gd name="connsiteX34" fmla="*/ 121444 w 1239544"/>
              <a:gd name="connsiteY34" fmla="*/ 111918 h 1176556"/>
              <a:gd name="connsiteX35" fmla="*/ 114300 w 1239544"/>
              <a:gd name="connsiteY35" fmla="*/ 45243 h 1176556"/>
              <a:gd name="connsiteX36" fmla="*/ 90488 w 1239544"/>
              <a:gd name="connsiteY36" fmla="*/ 40481 h 1176556"/>
              <a:gd name="connsiteX37" fmla="*/ 64294 w 1239544"/>
              <a:gd name="connsiteY37" fmla="*/ 0 h 1176556"/>
              <a:gd name="connsiteX38" fmla="*/ 26194 w 1239544"/>
              <a:gd name="connsiteY38" fmla="*/ 2381 h 1176556"/>
              <a:gd name="connsiteX39" fmla="*/ 33338 w 1239544"/>
              <a:gd name="connsiteY39" fmla="*/ 59531 h 1176556"/>
              <a:gd name="connsiteX40" fmla="*/ 4763 w 1239544"/>
              <a:gd name="connsiteY40" fmla="*/ 61912 h 1176556"/>
              <a:gd name="connsiteX41" fmla="*/ 0 w 1239544"/>
              <a:gd name="connsiteY41" fmla="*/ 121443 h 1176556"/>
              <a:gd name="connsiteX42" fmla="*/ 42863 w 1239544"/>
              <a:gd name="connsiteY42" fmla="*/ 169068 h 1176556"/>
              <a:gd name="connsiteX43" fmla="*/ 11906 w 1239544"/>
              <a:gd name="connsiteY43" fmla="*/ 188118 h 1176556"/>
              <a:gd name="connsiteX44" fmla="*/ 78581 w 1239544"/>
              <a:gd name="connsiteY44" fmla="*/ 285750 h 1176556"/>
              <a:gd name="connsiteX45" fmla="*/ 135731 w 1239544"/>
              <a:gd name="connsiteY45" fmla="*/ 283368 h 1176556"/>
              <a:gd name="connsiteX46" fmla="*/ 133350 w 1239544"/>
              <a:gd name="connsiteY46" fmla="*/ 326231 h 1176556"/>
              <a:gd name="connsiteX47" fmla="*/ 178594 w 1239544"/>
              <a:gd name="connsiteY47" fmla="*/ 330993 h 1176556"/>
              <a:gd name="connsiteX48" fmla="*/ 171450 w 1239544"/>
              <a:gd name="connsiteY48" fmla="*/ 361950 h 1176556"/>
              <a:gd name="connsiteX49" fmla="*/ 188119 w 1239544"/>
              <a:gd name="connsiteY49" fmla="*/ 402431 h 1176556"/>
              <a:gd name="connsiteX50" fmla="*/ 166688 w 1239544"/>
              <a:gd name="connsiteY50" fmla="*/ 440531 h 1176556"/>
              <a:gd name="connsiteX51" fmla="*/ 228600 w 1239544"/>
              <a:gd name="connsiteY51" fmla="*/ 538162 h 1176556"/>
              <a:gd name="connsiteX52" fmla="*/ 254794 w 1239544"/>
              <a:gd name="connsiteY52" fmla="*/ 533400 h 1176556"/>
              <a:gd name="connsiteX53" fmla="*/ 278606 w 1239544"/>
              <a:gd name="connsiteY53" fmla="*/ 561975 h 1176556"/>
              <a:gd name="connsiteX54" fmla="*/ 278606 w 1239544"/>
              <a:gd name="connsiteY54" fmla="*/ 604837 h 1176556"/>
              <a:gd name="connsiteX55" fmla="*/ 314325 w 1239544"/>
              <a:gd name="connsiteY55" fmla="*/ 626268 h 1176556"/>
              <a:gd name="connsiteX56" fmla="*/ 321469 w 1239544"/>
              <a:gd name="connsiteY56" fmla="*/ 692943 h 1176556"/>
              <a:gd name="connsiteX57" fmla="*/ 295275 w 1239544"/>
              <a:gd name="connsiteY57" fmla="*/ 714375 h 1176556"/>
              <a:gd name="connsiteX58" fmla="*/ 326231 w 1239544"/>
              <a:gd name="connsiteY58" fmla="*/ 807243 h 1176556"/>
              <a:gd name="connsiteX59" fmla="*/ 359569 w 1239544"/>
              <a:gd name="connsiteY59" fmla="*/ 866775 h 1176556"/>
              <a:gd name="connsiteX60" fmla="*/ 347663 w 1239544"/>
              <a:gd name="connsiteY60" fmla="*/ 902493 h 1176556"/>
              <a:gd name="connsiteX61" fmla="*/ 278606 w 1239544"/>
              <a:gd name="connsiteY61" fmla="*/ 926306 h 1176556"/>
              <a:gd name="connsiteX62" fmla="*/ 242888 w 1239544"/>
              <a:gd name="connsiteY62" fmla="*/ 942975 h 1176556"/>
              <a:gd name="connsiteX63" fmla="*/ 259556 w 1239544"/>
              <a:gd name="connsiteY63" fmla="*/ 971550 h 1176556"/>
              <a:gd name="connsiteX64" fmla="*/ 288131 w 1239544"/>
              <a:gd name="connsiteY64" fmla="*/ 976312 h 1176556"/>
              <a:gd name="connsiteX65" fmla="*/ 326231 w 1239544"/>
              <a:gd name="connsiteY65" fmla="*/ 1009650 h 1176556"/>
              <a:gd name="connsiteX66" fmla="*/ 335756 w 1239544"/>
              <a:gd name="connsiteY66" fmla="*/ 988218 h 1176556"/>
              <a:gd name="connsiteX67" fmla="*/ 323850 w 1239544"/>
              <a:gd name="connsiteY67" fmla="*/ 971550 h 1176556"/>
              <a:gd name="connsiteX68" fmla="*/ 383381 w 1239544"/>
              <a:gd name="connsiteY68" fmla="*/ 964406 h 1176556"/>
              <a:gd name="connsiteX69" fmla="*/ 421481 w 1239544"/>
              <a:gd name="connsiteY69" fmla="*/ 947737 h 1176556"/>
              <a:gd name="connsiteX70" fmla="*/ 481013 w 1239544"/>
              <a:gd name="connsiteY70" fmla="*/ 928687 h 1176556"/>
              <a:gd name="connsiteX71" fmla="*/ 476250 w 1239544"/>
              <a:gd name="connsiteY71" fmla="*/ 952500 h 1176556"/>
              <a:gd name="connsiteX72" fmla="*/ 452438 w 1239544"/>
              <a:gd name="connsiteY72" fmla="*/ 969168 h 1176556"/>
              <a:gd name="connsiteX73" fmla="*/ 502444 w 1239544"/>
              <a:gd name="connsiteY73" fmla="*/ 1000125 h 1176556"/>
              <a:gd name="connsiteX74" fmla="*/ 547688 w 1239544"/>
              <a:gd name="connsiteY74" fmla="*/ 1038225 h 1176556"/>
              <a:gd name="connsiteX75" fmla="*/ 545306 w 1239544"/>
              <a:gd name="connsiteY75" fmla="*/ 1121568 h 1176556"/>
              <a:gd name="connsiteX76" fmla="*/ 581025 w 1239544"/>
              <a:gd name="connsiteY76" fmla="*/ 1138237 h 1176556"/>
              <a:gd name="connsiteX77" fmla="*/ 597694 w 1239544"/>
              <a:gd name="connsiteY77" fmla="*/ 1176337 h 1176556"/>
              <a:gd name="connsiteX78" fmla="*/ 671513 w 1239544"/>
              <a:gd name="connsiteY78" fmla="*/ 1166812 h 1176556"/>
              <a:gd name="connsiteX79" fmla="*/ 742950 w 1239544"/>
              <a:gd name="connsiteY79" fmla="*/ 1109662 h 1176556"/>
              <a:gd name="connsiteX80" fmla="*/ 790575 w 1239544"/>
              <a:gd name="connsiteY80" fmla="*/ 1064418 h 1176556"/>
              <a:gd name="connsiteX81" fmla="*/ 850106 w 1239544"/>
              <a:gd name="connsiteY81" fmla="*/ 1035843 h 1176556"/>
              <a:gd name="connsiteX82" fmla="*/ 840581 w 1239544"/>
              <a:gd name="connsiteY82" fmla="*/ 954881 h 1176556"/>
              <a:gd name="connsiteX83" fmla="*/ 857250 w 1239544"/>
              <a:gd name="connsiteY83" fmla="*/ 928687 h 1176556"/>
              <a:gd name="connsiteX84" fmla="*/ 862013 w 1239544"/>
              <a:gd name="connsiteY84" fmla="*/ 883443 h 1176556"/>
              <a:gd name="connsiteX85" fmla="*/ 866775 w 1239544"/>
              <a:gd name="connsiteY85" fmla="*/ 764381 h 1176556"/>
              <a:gd name="connsiteX86" fmla="*/ 892969 w 1239544"/>
              <a:gd name="connsiteY86" fmla="*/ 797718 h 1176556"/>
              <a:gd name="connsiteX87" fmla="*/ 904875 w 1239544"/>
              <a:gd name="connsiteY87" fmla="*/ 790575 h 1176556"/>
              <a:gd name="connsiteX88" fmla="*/ 914400 w 1239544"/>
              <a:gd name="connsiteY88" fmla="*/ 757237 h 1176556"/>
              <a:gd name="connsiteX89" fmla="*/ 926306 w 1239544"/>
              <a:gd name="connsiteY89" fmla="*/ 747712 h 1176556"/>
              <a:gd name="connsiteX90" fmla="*/ 992981 w 1239544"/>
              <a:gd name="connsiteY90" fmla="*/ 723900 h 1176556"/>
              <a:gd name="connsiteX91" fmla="*/ 1054894 w 1239544"/>
              <a:gd name="connsiteY91" fmla="*/ 695325 h 1176556"/>
              <a:gd name="connsiteX92" fmla="*/ 1095375 w 1239544"/>
              <a:gd name="connsiteY92" fmla="*/ 647700 h 1176556"/>
              <a:gd name="connsiteX93" fmla="*/ 1104900 w 1239544"/>
              <a:gd name="connsiteY93" fmla="*/ 614362 h 1176556"/>
              <a:gd name="connsiteX94" fmla="*/ 1076325 w 1239544"/>
              <a:gd name="connsiteY94" fmla="*/ 595312 h 1176556"/>
              <a:gd name="connsiteX95" fmla="*/ 1100137 w 1239544"/>
              <a:gd name="connsiteY95" fmla="*/ 578644 h 1176556"/>
              <a:gd name="connsiteX96" fmla="*/ 1107281 w 1239544"/>
              <a:gd name="connsiteY96" fmla="*/ 547687 h 1176556"/>
              <a:gd name="connsiteX97" fmla="*/ 1083469 w 1239544"/>
              <a:gd name="connsiteY97" fmla="*/ 516731 h 1176556"/>
              <a:gd name="connsiteX98" fmla="*/ 1131094 w 1239544"/>
              <a:gd name="connsiteY98" fmla="*/ 452437 h 1176556"/>
              <a:gd name="connsiteX99" fmla="*/ 1166813 w 1239544"/>
              <a:gd name="connsiteY99" fmla="*/ 421481 h 1176556"/>
              <a:gd name="connsiteX100" fmla="*/ 1235869 w 1239544"/>
              <a:gd name="connsiteY100" fmla="*/ 350043 h 1176556"/>
              <a:gd name="connsiteX101" fmla="*/ 1145381 w 1239544"/>
              <a:gd name="connsiteY101" fmla="*/ 340518 h 1176556"/>
              <a:gd name="connsiteX102" fmla="*/ 1143000 w 1239544"/>
              <a:gd name="connsiteY102" fmla="*/ 278606 h 1176556"/>
              <a:gd name="connsiteX103" fmla="*/ 1112044 w 1239544"/>
              <a:gd name="connsiteY103" fmla="*/ 250031 h 1176556"/>
              <a:gd name="connsiteX104" fmla="*/ 1081088 w 1239544"/>
              <a:gd name="connsiteY104" fmla="*/ 223837 h 1176556"/>
              <a:gd name="connsiteX105" fmla="*/ 1045369 w 1239544"/>
              <a:gd name="connsiteY105" fmla="*/ 238125 h 1176556"/>
              <a:gd name="connsiteX106" fmla="*/ 1002506 w 1239544"/>
              <a:gd name="connsiteY106" fmla="*/ 209550 h 1176556"/>
              <a:gd name="connsiteX107" fmla="*/ 969169 w 1239544"/>
              <a:gd name="connsiteY107" fmla="*/ 219075 h 1176556"/>
              <a:gd name="connsiteX108" fmla="*/ 952500 w 1239544"/>
              <a:gd name="connsiteY108" fmla="*/ 235743 h 1176556"/>
              <a:gd name="connsiteX109" fmla="*/ 921544 w 1239544"/>
              <a:gd name="connsiteY109" fmla="*/ 242887 h 1176556"/>
              <a:gd name="connsiteX110" fmla="*/ 926306 w 1239544"/>
              <a:gd name="connsiteY110" fmla="*/ 195262 h 1176556"/>
              <a:gd name="connsiteX111" fmla="*/ 969169 w 1239544"/>
              <a:gd name="connsiteY111" fmla="*/ 142875 h 1176556"/>
              <a:gd name="connsiteX0" fmla="*/ 969169 w 1236352"/>
              <a:gd name="connsiteY0" fmla="*/ 142875 h 1176556"/>
              <a:gd name="connsiteX1" fmla="*/ 969169 w 1236352"/>
              <a:gd name="connsiteY1" fmla="*/ 142875 h 1176556"/>
              <a:gd name="connsiteX2" fmla="*/ 950119 w 1236352"/>
              <a:gd name="connsiteY2" fmla="*/ 133350 h 1176556"/>
              <a:gd name="connsiteX3" fmla="*/ 942975 w 1236352"/>
              <a:gd name="connsiteY3" fmla="*/ 130968 h 1176556"/>
              <a:gd name="connsiteX4" fmla="*/ 928688 w 1236352"/>
              <a:gd name="connsiteY4" fmla="*/ 123825 h 1176556"/>
              <a:gd name="connsiteX5" fmla="*/ 921544 w 1236352"/>
              <a:gd name="connsiteY5" fmla="*/ 109537 h 1176556"/>
              <a:gd name="connsiteX6" fmla="*/ 919163 w 1236352"/>
              <a:gd name="connsiteY6" fmla="*/ 102393 h 1176556"/>
              <a:gd name="connsiteX7" fmla="*/ 916781 w 1236352"/>
              <a:gd name="connsiteY7" fmla="*/ 85725 h 1176556"/>
              <a:gd name="connsiteX8" fmla="*/ 909638 w 1236352"/>
              <a:gd name="connsiteY8" fmla="*/ 78581 h 1176556"/>
              <a:gd name="connsiteX9" fmla="*/ 895350 w 1236352"/>
              <a:gd name="connsiteY9" fmla="*/ 69056 h 1176556"/>
              <a:gd name="connsiteX10" fmla="*/ 888206 w 1236352"/>
              <a:gd name="connsiteY10" fmla="*/ 64293 h 1176556"/>
              <a:gd name="connsiteX11" fmla="*/ 881063 w 1236352"/>
              <a:gd name="connsiteY11" fmla="*/ 61912 h 1176556"/>
              <a:gd name="connsiteX12" fmla="*/ 866775 w 1236352"/>
              <a:gd name="connsiteY12" fmla="*/ 54768 h 1176556"/>
              <a:gd name="connsiteX13" fmla="*/ 857250 w 1236352"/>
              <a:gd name="connsiteY13" fmla="*/ 57150 h 1176556"/>
              <a:gd name="connsiteX14" fmla="*/ 854869 w 1236352"/>
              <a:gd name="connsiteY14" fmla="*/ 64293 h 1176556"/>
              <a:gd name="connsiteX15" fmla="*/ 850106 w 1236352"/>
              <a:gd name="connsiteY15" fmla="*/ 90487 h 1176556"/>
              <a:gd name="connsiteX16" fmla="*/ 840581 w 1236352"/>
              <a:gd name="connsiteY16" fmla="*/ 88106 h 1176556"/>
              <a:gd name="connsiteX17" fmla="*/ 833438 w 1236352"/>
              <a:gd name="connsiteY17" fmla="*/ 85725 h 1176556"/>
              <a:gd name="connsiteX18" fmla="*/ 823913 w 1236352"/>
              <a:gd name="connsiteY18" fmla="*/ 85725 h 1176556"/>
              <a:gd name="connsiteX19" fmla="*/ 816769 w 1236352"/>
              <a:gd name="connsiteY19" fmla="*/ 111918 h 1176556"/>
              <a:gd name="connsiteX20" fmla="*/ 766763 w 1236352"/>
              <a:gd name="connsiteY20" fmla="*/ 85725 h 1176556"/>
              <a:gd name="connsiteX21" fmla="*/ 647700 w 1236352"/>
              <a:gd name="connsiteY21" fmla="*/ 85725 h 1176556"/>
              <a:gd name="connsiteX22" fmla="*/ 642938 w 1236352"/>
              <a:gd name="connsiteY22" fmla="*/ 116681 h 1176556"/>
              <a:gd name="connsiteX23" fmla="*/ 616744 w 1236352"/>
              <a:gd name="connsiteY23" fmla="*/ 166687 h 1176556"/>
              <a:gd name="connsiteX24" fmla="*/ 602456 w 1236352"/>
              <a:gd name="connsiteY24" fmla="*/ 123825 h 1176556"/>
              <a:gd name="connsiteX25" fmla="*/ 566738 w 1236352"/>
              <a:gd name="connsiteY25" fmla="*/ 126206 h 1176556"/>
              <a:gd name="connsiteX26" fmla="*/ 552450 w 1236352"/>
              <a:gd name="connsiteY26" fmla="*/ 152400 h 1176556"/>
              <a:gd name="connsiteX27" fmla="*/ 516731 w 1236352"/>
              <a:gd name="connsiteY27" fmla="*/ 185737 h 1176556"/>
              <a:gd name="connsiteX28" fmla="*/ 428625 w 1236352"/>
              <a:gd name="connsiteY28" fmla="*/ 142875 h 1176556"/>
              <a:gd name="connsiteX29" fmla="*/ 397669 w 1236352"/>
              <a:gd name="connsiteY29" fmla="*/ 119062 h 1176556"/>
              <a:gd name="connsiteX30" fmla="*/ 297656 w 1236352"/>
              <a:gd name="connsiteY30" fmla="*/ 159543 h 1176556"/>
              <a:gd name="connsiteX31" fmla="*/ 254794 w 1236352"/>
              <a:gd name="connsiteY31" fmla="*/ 145256 h 1176556"/>
              <a:gd name="connsiteX32" fmla="*/ 247650 w 1236352"/>
              <a:gd name="connsiteY32" fmla="*/ 185737 h 1176556"/>
              <a:gd name="connsiteX33" fmla="*/ 150019 w 1236352"/>
              <a:gd name="connsiteY33" fmla="*/ 169068 h 1176556"/>
              <a:gd name="connsiteX34" fmla="*/ 121444 w 1236352"/>
              <a:gd name="connsiteY34" fmla="*/ 111918 h 1176556"/>
              <a:gd name="connsiteX35" fmla="*/ 114300 w 1236352"/>
              <a:gd name="connsiteY35" fmla="*/ 45243 h 1176556"/>
              <a:gd name="connsiteX36" fmla="*/ 90488 w 1236352"/>
              <a:gd name="connsiteY36" fmla="*/ 40481 h 1176556"/>
              <a:gd name="connsiteX37" fmla="*/ 64294 w 1236352"/>
              <a:gd name="connsiteY37" fmla="*/ 0 h 1176556"/>
              <a:gd name="connsiteX38" fmla="*/ 26194 w 1236352"/>
              <a:gd name="connsiteY38" fmla="*/ 2381 h 1176556"/>
              <a:gd name="connsiteX39" fmla="*/ 33338 w 1236352"/>
              <a:gd name="connsiteY39" fmla="*/ 59531 h 1176556"/>
              <a:gd name="connsiteX40" fmla="*/ 4763 w 1236352"/>
              <a:gd name="connsiteY40" fmla="*/ 61912 h 1176556"/>
              <a:gd name="connsiteX41" fmla="*/ 0 w 1236352"/>
              <a:gd name="connsiteY41" fmla="*/ 121443 h 1176556"/>
              <a:gd name="connsiteX42" fmla="*/ 42863 w 1236352"/>
              <a:gd name="connsiteY42" fmla="*/ 169068 h 1176556"/>
              <a:gd name="connsiteX43" fmla="*/ 11906 w 1236352"/>
              <a:gd name="connsiteY43" fmla="*/ 188118 h 1176556"/>
              <a:gd name="connsiteX44" fmla="*/ 78581 w 1236352"/>
              <a:gd name="connsiteY44" fmla="*/ 285750 h 1176556"/>
              <a:gd name="connsiteX45" fmla="*/ 135731 w 1236352"/>
              <a:gd name="connsiteY45" fmla="*/ 283368 h 1176556"/>
              <a:gd name="connsiteX46" fmla="*/ 133350 w 1236352"/>
              <a:gd name="connsiteY46" fmla="*/ 326231 h 1176556"/>
              <a:gd name="connsiteX47" fmla="*/ 178594 w 1236352"/>
              <a:gd name="connsiteY47" fmla="*/ 330993 h 1176556"/>
              <a:gd name="connsiteX48" fmla="*/ 171450 w 1236352"/>
              <a:gd name="connsiteY48" fmla="*/ 361950 h 1176556"/>
              <a:gd name="connsiteX49" fmla="*/ 188119 w 1236352"/>
              <a:gd name="connsiteY49" fmla="*/ 402431 h 1176556"/>
              <a:gd name="connsiteX50" fmla="*/ 166688 w 1236352"/>
              <a:gd name="connsiteY50" fmla="*/ 440531 h 1176556"/>
              <a:gd name="connsiteX51" fmla="*/ 228600 w 1236352"/>
              <a:gd name="connsiteY51" fmla="*/ 538162 h 1176556"/>
              <a:gd name="connsiteX52" fmla="*/ 254794 w 1236352"/>
              <a:gd name="connsiteY52" fmla="*/ 533400 h 1176556"/>
              <a:gd name="connsiteX53" fmla="*/ 278606 w 1236352"/>
              <a:gd name="connsiteY53" fmla="*/ 561975 h 1176556"/>
              <a:gd name="connsiteX54" fmla="*/ 278606 w 1236352"/>
              <a:gd name="connsiteY54" fmla="*/ 604837 h 1176556"/>
              <a:gd name="connsiteX55" fmla="*/ 314325 w 1236352"/>
              <a:gd name="connsiteY55" fmla="*/ 626268 h 1176556"/>
              <a:gd name="connsiteX56" fmla="*/ 321469 w 1236352"/>
              <a:gd name="connsiteY56" fmla="*/ 692943 h 1176556"/>
              <a:gd name="connsiteX57" fmla="*/ 295275 w 1236352"/>
              <a:gd name="connsiteY57" fmla="*/ 714375 h 1176556"/>
              <a:gd name="connsiteX58" fmla="*/ 326231 w 1236352"/>
              <a:gd name="connsiteY58" fmla="*/ 807243 h 1176556"/>
              <a:gd name="connsiteX59" fmla="*/ 359569 w 1236352"/>
              <a:gd name="connsiteY59" fmla="*/ 866775 h 1176556"/>
              <a:gd name="connsiteX60" fmla="*/ 347663 w 1236352"/>
              <a:gd name="connsiteY60" fmla="*/ 902493 h 1176556"/>
              <a:gd name="connsiteX61" fmla="*/ 278606 w 1236352"/>
              <a:gd name="connsiteY61" fmla="*/ 926306 h 1176556"/>
              <a:gd name="connsiteX62" fmla="*/ 242888 w 1236352"/>
              <a:gd name="connsiteY62" fmla="*/ 942975 h 1176556"/>
              <a:gd name="connsiteX63" fmla="*/ 259556 w 1236352"/>
              <a:gd name="connsiteY63" fmla="*/ 971550 h 1176556"/>
              <a:gd name="connsiteX64" fmla="*/ 288131 w 1236352"/>
              <a:gd name="connsiteY64" fmla="*/ 976312 h 1176556"/>
              <a:gd name="connsiteX65" fmla="*/ 326231 w 1236352"/>
              <a:gd name="connsiteY65" fmla="*/ 1009650 h 1176556"/>
              <a:gd name="connsiteX66" fmla="*/ 335756 w 1236352"/>
              <a:gd name="connsiteY66" fmla="*/ 988218 h 1176556"/>
              <a:gd name="connsiteX67" fmla="*/ 323850 w 1236352"/>
              <a:gd name="connsiteY67" fmla="*/ 971550 h 1176556"/>
              <a:gd name="connsiteX68" fmla="*/ 383381 w 1236352"/>
              <a:gd name="connsiteY68" fmla="*/ 964406 h 1176556"/>
              <a:gd name="connsiteX69" fmla="*/ 421481 w 1236352"/>
              <a:gd name="connsiteY69" fmla="*/ 947737 h 1176556"/>
              <a:gd name="connsiteX70" fmla="*/ 481013 w 1236352"/>
              <a:gd name="connsiteY70" fmla="*/ 928687 h 1176556"/>
              <a:gd name="connsiteX71" fmla="*/ 476250 w 1236352"/>
              <a:gd name="connsiteY71" fmla="*/ 952500 h 1176556"/>
              <a:gd name="connsiteX72" fmla="*/ 452438 w 1236352"/>
              <a:gd name="connsiteY72" fmla="*/ 969168 h 1176556"/>
              <a:gd name="connsiteX73" fmla="*/ 502444 w 1236352"/>
              <a:gd name="connsiteY73" fmla="*/ 1000125 h 1176556"/>
              <a:gd name="connsiteX74" fmla="*/ 547688 w 1236352"/>
              <a:gd name="connsiteY74" fmla="*/ 1038225 h 1176556"/>
              <a:gd name="connsiteX75" fmla="*/ 545306 w 1236352"/>
              <a:gd name="connsiteY75" fmla="*/ 1121568 h 1176556"/>
              <a:gd name="connsiteX76" fmla="*/ 581025 w 1236352"/>
              <a:gd name="connsiteY76" fmla="*/ 1138237 h 1176556"/>
              <a:gd name="connsiteX77" fmla="*/ 597694 w 1236352"/>
              <a:gd name="connsiteY77" fmla="*/ 1176337 h 1176556"/>
              <a:gd name="connsiteX78" fmla="*/ 671513 w 1236352"/>
              <a:gd name="connsiteY78" fmla="*/ 1166812 h 1176556"/>
              <a:gd name="connsiteX79" fmla="*/ 742950 w 1236352"/>
              <a:gd name="connsiteY79" fmla="*/ 1109662 h 1176556"/>
              <a:gd name="connsiteX80" fmla="*/ 790575 w 1236352"/>
              <a:gd name="connsiteY80" fmla="*/ 1064418 h 1176556"/>
              <a:gd name="connsiteX81" fmla="*/ 850106 w 1236352"/>
              <a:gd name="connsiteY81" fmla="*/ 1035843 h 1176556"/>
              <a:gd name="connsiteX82" fmla="*/ 840581 w 1236352"/>
              <a:gd name="connsiteY82" fmla="*/ 954881 h 1176556"/>
              <a:gd name="connsiteX83" fmla="*/ 857250 w 1236352"/>
              <a:gd name="connsiteY83" fmla="*/ 928687 h 1176556"/>
              <a:gd name="connsiteX84" fmla="*/ 862013 w 1236352"/>
              <a:gd name="connsiteY84" fmla="*/ 883443 h 1176556"/>
              <a:gd name="connsiteX85" fmla="*/ 866775 w 1236352"/>
              <a:gd name="connsiteY85" fmla="*/ 764381 h 1176556"/>
              <a:gd name="connsiteX86" fmla="*/ 892969 w 1236352"/>
              <a:gd name="connsiteY86" fmla="*/ 797718 h 1176556"/>
              <a:gd name="connsiteX87" fmla="*/ 904875 w 1236352"/>
              <a:gd name="connsiteY87" fmla="*/ 790575 h 1176556"/>
              <a:gd name="connsiteX88" fmla="*/ 914400 w 1236352"/>
              <a:gd name="connsiteY88" fmla="*/ 757237 h 1176556"/>
              <a:gd name="connsiteX89" fmla="*/ 926306 w 1236352"/>
              <a:gd name="connsiteY89" fmla="*/ 747712 h 1176556"/>
              <a:gd name="connsiteX90" fmla="*/ 992981 w 1236352"/>
              <a:gd name="connsiteY90" fmla="*/ 723900 h 1176556"/>
              <a:gd name="connsiteX91" fmla="*/ 1054894 w 1236352"/>
              <a:gd name="connsiteY91" fmla="*/ 695325 h 1176556"/>
              <a:gd name="connsiteX92" fmla="*/ 1095375 w 1236352"/>
              <a:gd name="connsiteY92" fmla="*/ 647700 h 1176556"/>
              <a:gd name="connsiteX93" fmla="*/ 1104900 w 1236352"/>
              <a:gd name="connsiteY93" fmla="*/ 614362 h 1176556"/>
              <a:gd name="connsiteX94" fmla="*/ 1076325 w 1236352"/>
              <a:gd name="connsiteY94" fmla="*/ 595312 h 1176556"/>
              <a:gd name="connsiteX95" fmla="*/ 1100137 w 1236352"/>
              <a:gd name="connsiteY95" fmla="*/ 578644 h 1176556"/>
              <a:gd name="connsiteX96" fmla="*/ 1107281 w 1236352"/>
              <a:gd name="connsiteY96" fmla="*/ 547687 h 1176556"/>
              <a:gd name="connsiteX97" fmla="*/ 1083469 w 1236352"/>
              <a:gd name="connsiteY97" fmla="*/ 516731 h 1176556"/>
              <a:gd name="connsiteX98" fmla="*/ 1131094 w 1236352"/>
              <a:gd name="connsiteY98" fmla="*/ 452437 h 1176556"/>
              <a:gd name="connsiteX99" fmla="*/ 1166813 w 1236352"/>
              <a:gd name="connsiteY99" fmla="*/ 421481 h 1176556"/>
              <a:gd name="connsiteX100" fmla="*/ 1235869 w 1236352"/>
              <a:gd name="connsiteY100" fmla="*/ 350043 h 1176556"/>
              <a:gd name="connsiteX101" fmla="*/ 1145381 w 1236352"/>
              <a:gd name="connsiteY101" fmla="*/ 340518 h 1176556"/>
              <a:gd name="connsiteX102" fmla="*/ 1143000 w 1236352"/>
              <a:gd name="connsiteY102" fmla="*/ 278606 h 1176556"/>
              <a:gd name="connsiteX103" fmla="*/ 1112044 w 1236352"/>
              <a:gd name="connsiteY103" fmla="*/ 250031 h 1176556"/>
              <a:gd name="connsiteX104" fmla="*/ 1081088 w 1236352"/>
              <a:gd name="connsiteY104" fmla="*/ 223837 h 1176556"/>
              <a:gd name="connsiteX105" fmla="*/ 1045369 w 1236352"/>
              <a:gd name="connsiteY105" fmla="*/ 238125 h 1176556"/>
              <a:gd name="connsiteX106" fmla="*/ 1002506 w 1236352"/>
              <a:gd name="connsiteY106" fmla="*/ 209550 h 1176556"/>
              <a:gd name="connsiteX107" fmla="*/ 969169 w 1236352"/>
              <a:gd name="connsiteY107" fmla="*/ 219075 h 1176556"/>
              <a:gd name="connsiteX108" fmla="*/ 952500 w 1236352"/>
              <a:gd name="connsiteY108" fmla="*/ 235743 h 1176556"/>
              <a:gd name="connsiteX109" fmla="*/ 921544 w 1236352"/>
              <a:gd name="connsiteY109" fmla="*/ 242887 h 1176556"/>
              <a:gd name="connsiteX110" fmla="*/ 926306 w 1236352"/>
              <a:gd name="connsiteY110" fmla="*/ 195262 h 1176556"/>
              <a:gd name="connsiteX111" fmla="*/ 969169 w 1236352"/>
              <a:gd name="connsiteY111" fmla="*/ 142875 h 1176556"/>
              <a:gd name="connsiteX0" fmla="*/ 969169 w 1238448"/>
              <a:gd name="connsiteY0" fmla="*/ 142875 h 1176556"/>
              <a:gd name="connsiteX1" fmla="*/ 969169 w 1238448"/>
              <a:gd name="connsiteY1" fmla="*/ 142875 h 1176556"/>
              <a:gd name="connsiteX2" fmla="*/ 950119 w 1238448"/>
              <a:gd name="connsiteY2" fmla="*/ 133350 h 1176556"/>
              <a:gd name="connsiteX3" fmla="*/ 942975 w 1238448"/>
              <a:gd name="connsiteY3" fmla="*/ 130968 h 1176556"/>
              <a:gd name="connsiteX4" fmla="*/ 928688 w 1238448"/>
              <a:gd name="connsiteY4" fmla="*/ 123825 h 1176556"/>
              <a:gd name="connsiteX5" fmla="*/ 921544 w 1238448"/>
              <a:gd name="connsiteY5" fmla="*/ 109537 h 1176556"/>
              <a:gd name="connsiteX6" fmla="*/ 919163 w 1238448"/>
              <a:gd name="connsiteY6" fmla="*/ 102393 h 1176556"/>
              <a:gd name="connsiteX7" fmla="*/ 916781 w 1238448"/>
              <a:gd name="connsiteY7" fmla="*/ 85725 h 1176556"/>
              <a:gd name="connsiteX8" fmla="*/ 909638 w 1238448"/>
              <a:gd name="connsiteY8" fmla="*/ 78581 h 1176556"/>
              <a:gd name="connsiteX9" fmla="*/ 895350 w 1238448"/>
              <a:gd name="connsiteY9" fmla="*/ 69056 h 1176556"/>
              <a:gd name="connsiteX10" fmla="*/ 888206 w 1238448"/>
              <a:gd name="connsiteY10" fmla="*/ 64293 h 1176556"/>
              <a:gd name="connsiteX11" fmla="*/ 881063 w 1238448"/>
              <a:gd name="connsiteY11" fmla="*/ 61912 h 1176556"/>
              <a:gd name="connsiteX12" fmla="*/ 866775 w 1238448"/>
              <a:gd name="connsiteY12" fmla="*/ 54768 h 1176556"/>
              <a:gd name="connsiteX13" fmla="*/ 857250 w 1238448"/>
              <a:gd name="connsiteY13" fmla="*/ 57150 h 1176556"/>
              <a:gd name="connsiteX14" fmla="*/ 854869 w 1238448"/>
              <a:gd name="connsiteY14" fmla="*/ 64293 h 1176556"/>
              <a:gd name="connsiteX15" fmla="*/ 850106 w 1238448"/>
              <a:gd name="connsiteY15" fmla="*/ 90487 h 1176556"/>
              <a:gd name="connsiteX16" fmla="*/ 840581 w 1238448"/>
              <a:gd name="connsiteY16" fmla="*/ 88106 h 1176556"/>
              <a:gd name="connsiteX17" fmla="*/ 833438 w 1238448"/>
              <a:gd name="connsiteY17" fmla="*/ 85725 h 1176556"/>
              <a:gd name="connsiteX18" fmla="*/ 823913 w 1238448"/>
              <a:gd name="connsiteY18" fmla="*/ 85725 h 1176556"/>
              <a:gd name="connsiteX19" fmla="*/ 816769 w 1238448"/>
              <a:gd name="connsiteY19" fmla="*/ 111918 h 1176556"/>
              <a:gd name="connsiteX20" fmla="*/ 766763 w 1238448"/>
              <a:gd name="connsiteY20" fmla="*/ 85725 h 1176556"/>
              <a:gd name="connsiteX21" fmla="*/ 647700 w 1238448"/>
              <a:gd name="connsiteY21" fmla="*/ 85725 h 1176556"/>
              <a:gd name="connsiteX22" fmla="*/ 642938 w 1238448"/>
              <a:gd name="connsiteY22" fmla="*/ 116681 h 1176556"/>
              <a:gd name="connsiteX23" fmla="*/ 616744 w 1238448"/>
              <a:gd name="connsiteY23" fmla="*/ 166687 h 1176556"/>
              <a:gd name="connsiteX24" fmla="*/ 602456 w 1238448"/>
              <a:gd name="connsiteY24" fmla="*/ 123825 h 1176556"/>
              <a:gd name="connsiteX25" fmla="*/ 566738 w 1238448"/>
              <a:gd name="connsiteY25" fmla="*/ 126206 h 1176556"/>
              <a:gd name="connsiteX26" fmla="*/ 552450 w 1238448"/>
              <a:gd name="connsiteY26" fmla="*/ 152400 h 1176556"/>
              <a:gd name="connsiteX27" fmla="*/ 516731 w 1238448"/>
              <a:gd name="connsiteY27" fmla="*/ 185737 h 1176556"/>
              <a:gd name="connsiteX28" fmla="*/ 428625 w 1238448"/>
              <a:gd name="connsiteY28" fmla="*/ 142875 h 1176556"/>
              <a:gd name="connsiteX29" fmla="*/ 397669 w 1238448"/>
              <a:gd name="connsiteY29" fmla="*/ 119062 h 1176556"/>
              <a:gd name="connsiteX30" fmla="*/ 297656 w 1238448"/>
              <a:gd name="connsiteY30" fmla="*/ 159543 h 1176556"/>
              <a:gd name="connsiteX31" fmla="*/ 254794 w 1238448"/>
              <a:gd name="connsiteY31" fmla="*/ 145256 h 1176556"/>
              <a:gd name="connsiteX32" fmla="*/ 247650 w 1238448"/>
              <a:gd name="connsiteY32" fmla="*/ 185737 h 1176556"/>
              <a:gd name="connsiteX33" fmla="*/ 150019 w 1238448"/>
              <a:gd name="connsiteY33" fmla="*/ 169068 h 1176556"/>
              <a:gd name="connsiteX34" fmla="*/ 121444 w 1238448"/>
              <a:gd name="connsiteY34" fmla="*/ 111918 h 1176556"/>
              <a:gd name="connsiteX35" fmla="*/ 114300 w 1238448"/>
              <a:gd name="connsiteY35" fmla="*/ 45243 h 1176556"/>
              <a:gd name="connsiteX36" fmla="*/ 90488 w 1238448"/>
              <a:gd name="connsiteY36" fmla="*/ 40481 h 1176556"/>
              <a:gd name="connsiteX37" fmla="*/ 64294 w 1238448"/>
              <a:gd name="connsiteY37" fmla="*/ 0 h 1176556"/>
              <a:gd name="connsiteX38" fmla="*/ 26194 w 1238448"/>
              <a:gd name="connsiteY38" fmla="*/ 2381 h 1176556"/>
              <a:gd name="connsiteX39" fmla="*/ 33338 w 1238448"/>
              <a:gd name="connsiteY39" fmla="*/ 59531 h 1176556"/>
              <a:gd name="connsiteX40" fmla="*/ 4763 w 1238448"/>
              <a:gd name="connsiteY40" fmla="*/ 61912 h 1176556"/>
              <a:gd name="connsiteX41" fmla="*/ 0 w 1238448"/>
              <a:gd name="connsiteY41" fmla="*/ 121443 h 1176556"/>
              <a:gd name="connsiteX42" fmla="*/ 42863 w 1238448"/>
              <a:gd name="connsiteY42" fmla="*/ 169068 h 1176556"/>
              <a:gd name="connsiteX43" fmla="*/ 11906 w 1238448"/>
              <a:gd name="connsiteY43" fmla="*/ 188118 h 1176556"/>
              <a:gd name="connsiteX44" fmla="*/ 78581 w 1238448"/>
              <a:gd name="connsiteY44" fmla="*/ 285750 h 1176556"/>
              <a:gd name="connsiteX45" fmla="*/ 135731 w 1238448"/>
              <a:gd name="connsiteY45" fmla="*/ 283368 h 1176556"/>
              <a:gd name="connsiteX46" fmla="*/ 133350 w 1238448"/>
              <a:gd name="connsiteY46" fmla="*/ 326231 h 1176556"/>
              <a:gd name="connsiteX47" fmla="*/ 178594 w 1238448"/>
              <a:gd name="connsiteY47" fmla="*/ 330993 h 1176556"/>
              <a:gd name="connsiteX48" fmla="*/ 171450 w 1238448"/>
              <a:gd name="connsiteY48" fmla="*/ 361950 h 1176556"/>
              <a:gd name="connsiteX49" fmla="*/ 188119 w 1238448"/>
              <a:gd name="connsiteY49" fmla="*/ 402431 h 1176556"/>
              <a:gd name="connsiteX50" fmla="*/ 166688 w 1238448"/>
              <a:gd name="connsiteY50" fmla="*/ 440531 h 1176556"/>
              <a:gd name="connsiteX51" fmla="*/ 228600 w 1238448"/>
              <a:gd name="connsiteY51" fmla="*/ 538162 h 1176556"/>
              <a:gd name="connsiteX52" fmla="*/ 254794 w 1238448"/>
              <a:gd name="connsiteY52" fmla="*/ 533400 h 1176556"/>
              <a:gd name="connsiteX53" fmla="*/ 278606 w 1238448"/>
              <a:gd name="connsiteY53" fmla="*/ 561975 h 1176556"/>
              <a:gd name="connsiteX54" fmla="*/ 278606 w 1238448"/>
              <a:gd name="connsiteY54" fmla="*/ 604837 h 1176556"/>
              <a:gd name="connsiteX55" fmla="*/ 314325 w 1238448"/>
              <a:gd name="connsiteY55" fmla="*/ 626268 h 1176556"/>
              <a:gd name="connsiteX56" fmla="*/ 321469 w 1238448"/>
              <a:gd name="connsiteY56" fmla="*/ 692943 h 1176556"/>
              <a:gd name="connsiteX57" fmla="*/ 295275 w 1238448"/>
              <a:gd name="connsiteY57" fmla="*/ 714375 h 1176556"/>
              <a:gd name="connsiteX58" fmla="*/ 326231 w 1238448"/>
              <a:gd name="connsiteY58" fmla="*/ 807243 h 1176556"/>
              <a:gd name="connsiteX59" fmla="*/ 359569 w 1238448"/>
              <a:gd name="connsiteY59" fmla="*/ 866775 h 1176556"/>
              <a:gd name="connsiteX60" fmla="*/ 347663 w 1238448"/>
              <a:gd name="connsiteY60" fmla="*/ 902493 h 1176556"/>
              <a:gd name="connsiteX61" fmla="*/ 278606 w 1238448"/>
              <a:gd name="connsiteY61" fmla="*/ 926306 h 1176556"/>
              <a:gd name="connsiteX62" fmla="*/ 242888 w 1238448"/>
              <a:gd name="connsiteY62" fmla="*/ 942975 h 1176556"/>
              <a:gd name="connsiteX63" fmla="*/ 259556 w 1238448"/>
              <a:gd name="connsiteY63" fmla="*/ 971550 h 1176556"/>
              <a:gd name="connsiteX64" fmla="*/ 288131 w 1238448"/>
              <a:gd name="connsiteY64" fmla="*/ 976312 h 1176556"/>
              <a:gd name="connsiteX65" fmla="*/ 326231 w 1238448"/>
              <a:gd name="connsiteY65" fmla="*/ 1009650 h 1176556"/>
              <a:gd name="connsiteX66" fmla="*/ 335756 w 1238448"/>
              <a:gd name="connsiteY66" fmla="*/ 988218 h 1176556"/>
              <a:gd name="connsiteX67" fmla="*/ 323850 w 1238448"/>
              <a:gd name="connsiteY67" fmla="*/ 971550 h 1176556"/>
              <a:gd name="connsiteX68" fmla="*/ 383381 w 1238448"/>
              <a:gd name="connsiteY68" fmla="*/ 964406 h 1176556"/>
              <a:gd name="connsiteX69" fmla="*/ 421481 w 1238448"/>
              <a:gd name="connsiteY69" fmla="*/ 947737 h 1176556"/>
              <a:gd name="connsiteX70" fmla="*/ 481013 w 1238448"/>
              <a:gd name="connsiteY70" fmla="*/ 928687 h 1176556"/>
              <a:gd name="connsiteX71" fmla="*/ 476250 w 1238448"/>
              <a:gd name="connsiteY71" fmla="*/ 952500 h 1176556"/>
              <a:gd name="connsiteX72" fmla="*/ 452438 w 1238448"/>
              <a:gd name="connsiteY72" fmla="*/ 969168 h 1176556"/>
              <a:gd name="connsiteX73" fmla="*/ 502444 w 1238448"/>
              <a:gd name="connsiteY73" fmla="*/ 1000125 h 1176556"/>
              <a:gd name="connsiteX74" fmla="*/ 547688 w 1238448"/>
              <a:gd name="connsiteY74" fmla="*/ 1038225 h 1176556"/>
              <a:gd name="connsiteX75" fmla="*/ 545306 w 1238448"/>
              <a:gd name="connsiteY75" fmla="*/ 1121568 h 1176556"/>
              <a:gd name="connsiteX76" fmla="*/ 581025 w 1238448"/>
              <a:gd name="connsiteY76" fmla="*/ 1138237 h 1176556"/>
              <a:gd name="connsiteX77" fmla="*/ 597694 w 1238448"/>
              <a:gd name="connsiteY77" fmla="*/ 1176337 h 1176556"/>
              <a:gd name="connsiteX78" fmla="*/ 671513 w 1238448"/>
              <a:gd name="connsiteY78" fmla="*/ 1166812 h 1176556"/>
              <a:gd name="connsiteX79" fmla="*/ 742950 w 1238448"/>
              <a:gd name="connsiteY79" fmla="*/ 1109662 h 1176556"/>
              <a:gd name="connsiteX80" fmla="*/ 790575 w 1238448"/>
              <a:gd name="connsiteY80" fmla="*/ 1064418 h 1176556"/>
              <a:gd name="connsiteX81" fmla="*/ 850106 w 1238448"/>
              <a:gd name="connsiteY81" fmla="*/ 1035843 h 1176556"/>
              <a:gd name="connsiteX82" fmla="*/ 840581 w 1238448"/>
              <a:gd name="connsiteY82" fmla="*/ 954881 h 1176556"/>
              <a:gd name="connsiteX83" fmla="*/ 857250 w 1238448"/>
              <a:gd name="connsiteY83" fmla="*/ 928687 h 1176556"/>
              <a:gd name="connsiteX84" fmla="*/ 862013 w 1238448"/>
              <a:gd name="connsiteY84" fmla="*/ 883443 h 1176556"/>
              <a:gd name="connsiteX85" fmla="*/ 866775 w 1238448"/>
              <a:gd name="connsiteY85" fmla="*/ 764381 h 1176556"/>
              <a:gd name="connsiteX86" fmla="*/ 892969 w 1238448"/>
              <a:gd name="connsiteY86" fmla="*/ 797718 h 1176556"/>
              <a:gd name="connsiteX87" fmla="*/ 904875 w 1238448"/>
              <a:gd name="connsiteY87" fmla="*/ 790575 h 1176556"/>
              <a:gd name="connsiteX88" fmla="*/ 914400 w 1238448"/>
              <a:gd name="connsiteY88" fmla="*/ 757237 h 1176556"/>
              <a:gd name="connsiteX89" fmla="*/ 926306 w 1238448"/>
              <a:gd name="connsiteY89" fmla="*/ 747712 h 1176556"/>
              <a:gd name="connsiteX90" fmla="*/ 992981 w 1238448"/>
              <a:gd name="connsiteY90" fmla="*/ 723900 h 1176556"/>
              <a:gd name="connsiteX91" fmla="*/ 1054894 w 1238448"/>
              <a:gd name="connsiteY91" fmla="*/ 695325 h 1176556"/>
              <a:gd name="connsiteX92" fmla="*/ 1095375 w 1238448"/>
              <a:gd name="connsiteY92" fmla="*/ 647700 h 1176556"/>
              <a:gd name="connsiteX93" fmla="*/ 1104900 w 1238448"/>
              <a:gd name="connsiteY93" fmla="*/ 614362 h 1176556"/>
              <a:gd name="connsiteX94" fmla="*/ 1076325 w 1238448"/>
              <a:gd name="connsiteY94" fmla="*/ 595312 h 1176556"/>
              <a:gd name="connsiteX95" fmla="*/ 1100137 w 1238448"/>
              <a:gd name="connsiteY95" fmla="*/ 578644 h 1176556"/>
              <a:gd name="connsiteX96" fmla="*/ 1107281 w 1238448"/>
              <a:gd name="connsiteY96" fmla="*/ 547687 h 1176556"/>
              <a:gd name="connsiteX97" fmla="*/ 1083469 w 1238448"/>
              <a:gd name="connsiteY97" fmla="*/ 516731 h 1176556"/>
              <a:gd name="connsiteX98" fmla="*/ 1131094 w 1238448"/>
              <a:gd name="connsiteY98" fmla="*/ 452437 h 1176556"/>
              <a:gd name="connsiteX99" fmla="*/ 1166813 w 1238448"/>
              <a:gd name="connsiteY99" fmla="*/ 421481 h 1176556"/>
              <a:gd name="connsiteX100" fmla="*/ 1209674 w 1238448"/>
              <a:gd name="connsiteY100" fmla="*/ 390524 h 1176556"/>
              <a:gd name="connsiteX101" fmla="*/ 1235869 w 1238448"/>
              <a:gd name="connsiteY101" fmla="*/ 350043 h 1176556"/>
              <a:gd name="connsiteX102" fmla="*/ 1145381 w 1238448"/>
              <a:gd name="connsiteY102" fmla="*/ 340518 h 1176556"/>
              <a:gd name="connsiteX103" fmla="*/ 1143000 w 1238448"/>
              <a:gd name="connsiteY103" fmla="*/ 278606 h 1176556"/>
              <a:gd name="connsiteX104" fmla="*/ 1112044 w 1238448"/>
              <a:gd name="connsiteY104" fmla="*/ 250031 h 1176556"/>
              <a:gd name="connsiteX105" fmla="*/ 1081088 w 1238448"/>
              <a:gd name="connsiteY105" fmla="*/ 223837 h 1176556"/>
              <a:gd name="connsiteX106" fmla="*/ 1045369 w 1238448"/>
              <a:gd name="connsiteY106" fmla="*/ 238125 h 1176556"/>
              <a:gd name="connsiteX107" fmla="*/ 1002506 w 1238448"/>
              <a:gd name="connsiteY107" fmla="*/ 209550 h 1176556"/>
              <a:gd name="connsiteX108" fmla="*/ 969169 w 1238448"/>
              <a:gd name="connsiteY108" fmla="*/ 219075 h 1176556"/>
              <a:gd name="connsiteX109" fmla="*/ 952500 w 1238448"/>
              <a:gd name="connsiteY109" fmla="*/ 235743 h 1176556"/>
              <a:gd name="connsiteX110" fmla="*/ 921544 w 1238448"/>
              <a:gd name="connsiteY110" fmla="*/ 242887 h 1176556"/>
              <a:gd name="connsiteX111" fmla="*/ 926306 w 1238448"/>
              <a:gd name="connsiteY111" fmla="*/ 195262 h 1176556"/>
              <a:gd name="connsiteX112" fmla="*/ 969169 w 1238448"/>
              <a:gd name="connsiteY112" fmla="*/ 142875 h 1176556"/>
              <a:gd name="connsiteX0" fmla="*/ 969169 w 1240627"/>
              <a:gd name="connsiteY0" fmla="*/ 142875 h 1176556"/>
              <a:gd name="connsiteX1" fmla="*/ 969169 w 1240627"/>
              <a:gd name="connsiteY1" fmla="*/ 142875 h 1176556"/>
              <a:gd name="connsiteX2" fmla="*/ 950119 w 1240627"/>
              <a:gd name="connsiteY2" fmla="*/ 133350 h 1176556"/>
              <a:gd name="connsiteX3" fmla="*/ 942975 w 1240627"/>
              <a:gd name="connsiteY3" fmla="*/ 130968 h 1176556"/>
              <a:gd name="connsiteX4" fmla="*/ 928688 w 1240627"/>
              <a:gd name="connsiteY4" fmla="*/ 123825 h 1176556"/>
              <a:gd name="connsiteX5" fmla="*/ 921544 w 1240627"/>
              <a:gd name="connsiteY5" fmla="*/ 109537 h 1176556"/>
              <a:gd name="connsiteX6" fmla="*/ 919163 w 1240627"/>
              <a:gd name="connsiteY6" fmla="*/ 102393 h 1176556"/>
              <a:gd name="connsiteX7" fmla="*/ 916781 w 1240627"/>
              <a:gd name="connsiteY7" fmla="*/ 85725 h 1176556"/>
              <a:gd name="connsiteX8" fmla="*/ 909638 w 1240627"/>
              <a:gd name="connsiteY8" fmla="*/ 78581 h 1176556"/>
              <a:gd name="connsiteX9" fmla="*/ 895350 w 1240627"/>
              <a:gd name="connsiteY9" fmla="*/ 69056 h 1176556"/>
              <a:gd name="connsiteX10" fmla="*/ 888206 w 1240627"/>
              <a:gd name="connsiteY10" fmla="*/ 64293 h 1176556"/>
              <a:gd name="connsiteX11" fmla="*/ 881063 w 1240627"/>
              <a:gd name="connsiteY11" fmla="*/ 61912 h 1176556"/>
              <a:gd name="connsiteX12" fmla="*/ 866775 w 1240627"/>
              <a:gd name="connsiteY12" fmla="*/ 54768 h 1176556"/>
              <a:gd name="connsiteX13" fmla="*/ 857250 w 1240627"/>
              <a:gd name="connsiteY13" fmla="*/ 57150 h 1176556"/>
              <a:gd name="connsiteX14" fmla="*/ 854869 w 1240627"/>
              <a:gd name="connsiteY14" fmla="*/ 64293 h 1176556"/>
              <a:gd name="connsiteX15" fmla="*/ 850106 w 1240627"/>
              <a:gd name="connsiteY15" fmla="*/ 90487 h 1176556"/>
              <a:gd name="connsiteX16" fmla="*/ 840581 w 1240627"/>
              <a:gd name="connsiteY16" fmla="*/ 88106 h 1176556"/>
              <a:gd name="connsiteX17" fmla="*/ 833438 w 1240627"/>
              <a:gd name="connsiteY17" fmla="*/ 85725 h 1176556"/>
              <a:gd name="connsiteX18" fmla="*/ 823913 w 1240627"/>
              <a:gd name="connsiteY18" fmla="*/ 85725 h 1176556"/>
              <a:gd name="connsiteX19" fmla="*/ 816769 w 1240627"/>
              <a:gd name="connsiteY19" fmla="*/ 111918 h 1176556"/>
              <a:gd name="connsiteX20" fmla="*/ 766763 w 1240627"/>
              <a:gd name="connsiteY20" fmla="*/ 85725 h 1176556"/>
              <a:gd name="connsiteX21" fmla="*/ 647700 w 1240627"/>
              <a:gd name="connsiteY21" fmla="*/ 85725 h 1176556"/>
              <a:gd name="connsiteX22" fmla="*/ 642938 w 1240627"/>
              <a:gd name="connsiteY22" fmla="*/ 116681 h 1176556"/>
              <a:gd name="connsiteX23" fmla="*/ 616744 w 1240627"/>
              <a:gd name="connsiteY23" fmla="*/ 166687 h 1176556"/>
              <a:gd name="connsiteX24" fmla="*/ 602456 w 1240627"/>
              <a:gd name="connsiteY24" fmla="*/ 123825 h 1176556"/>
              <a:gd name="connsiteX25" fmla="*/ 566738 w 1240627"/>
              <a:gd name="connsiteY25" fmla="*/ 126206 h 1176556"/>
              <a:gd name="connsiteX26" fmla="*/ 552450 w 1240627"/>
              <a:gd name="connsiteY26" fmla="*/ 152400 h 1176556"/>
              <a:gd name="connsiteX27" fmla="*/ 516731 w 1240627"/>
              <a:gd name="connsiteY27" fmla="*/ 185737 h 1176556"/>
              <a:gd name="connsiteX28" fmla="*/ 428625 w 1240627"/>
              <a:gd name="connsiteY28" fmla="*/ 142875 h 1176556"/>
              <a:gd name="connsiteX29" fmla="*/ 397669 w 1240627"/>
              <a:gd name="connsiteY29" fmla="*/ 119062 h 1176556"/>
              <a:gd name="connsiteX30" fmla="*/ 297656 w 1240627"/>
              <a:gd name="connsiteY30" fmla="*/ 159543 h 1176556"/>
              <a:gd name="connsiteX31" fmla="*/ 254794 w 1240627"/>
              <a:gd name="connsiteY31" fmla="*/ 145256 h 1176556"/>
              <a:gd name="connsiteX32" fmla="*/ 247650 w 1240627"/>
              <a:gd name="connsiteY32" fmla="*/ 185737 h 1176556"/>
              <a:gd name="connsiteX33" fmla="*/ 150019 w 1240627"/>
              <a:gd name="connsiteY33" fmla="*/ 169068 h 1176556"/>
              <a:gd name="connsiteX34" fmla="*/ 121444 w 1240627"/>
              <a:gd name="connsiteY34" fmla="*/ 111918 h 1176556"/>
              <a:gd name="connsiteX35" fmla="*/ 114300 w 1240627"/>
              <a:gd name="connsiteY35" fmla="*/ 45243 h 1176556"/>
              <a:gd name="connsiteX36" fmla="*/ 90488 w 1240627"/>
              <a:gd name="connsiteY36" fmla="*/ 40481 h 1176556"/>
              <a:gd name="connsiteX37" fmla="*/ 64294 w 1240627"/>
              <a:gd name="connsiteY37" fmla="*/ 0 h 1176556"/>
              <a:gd name="connsiteX38" fmla="*/ 26194 w 1240627"/>
              <a:gd name="connsiteY38" fmla="*/ 2381 h 1176556"/>
              <a:gd name="connsiteX39" fmla="*/ 33338 w 1240627"/>
              <a:gd name="connsiteY39" fmla="*/ 59531 h 1176556"/>
              <a:gd name="connsiteX40" fmla="*/ 4763 w 1240627"/>
              <a:gd name="connsiteY40" fmla="*/ 61912 h 1176556"/>
              <a:gd name="connsiteX41" fmla="*/ 0 w 1240627"/>
              <a:gd name="connsiteY41" fmla="*/ 121443 h 1176556"/>
              <a:gd name="connsiteX42" fmla="*/ 42863 w 1240627"/>
              <a:gd name="connsiteY42" fmla="*/ 169068 h 1176556"/>
              <a:gd name="connsiteX43" fmla="*/ 11906 w 1240627"/>
              <a:gd name="connsiteY43" fmla="*/ 188118 h 1176556"/>
              <a:gd name="connsiteX44" fmla="*/ 78581 w 1240627"/>
              <a:gd name="connsiteY44" fmla="*/ 285750 h 1176556"/>
              <a:gd name="connsiteX45" fmla="*/ 135731 w 1240627"/>
              <a:gd name="connsiteY45" fmla="*/ 283368 h 1176556"/>
              <a:gd name="connsiteX46" fmla="*/ 133350 w 1240627"/>
              <a:gd name="connsiteY46" fmla="*/ 326231 h 1176556"/>
              <a:gd name="connsiteX47" fmla="*/ 178594 w 1240627"/>
              <a:gd name="connsiteY47" fmla="*/ 330993 h 1176556"/>
              <a:gd name="connsiteX48" fmla="*/ 171450 w 1240627"/>
              <a:gd name="connsiteY48" fmla="*/ 361950 h 1176556"/>
              <a:gd name="connsiteX49" fmla="*/ 188119 w 1240627"/>
              <a:gd name="connsiteY49" fmla="*/ 402431 h 1176556"/>
              <a:gd name="connsiteX50" fmla="*/ 166688 w 1240627"/>
              <a:gd name="connsiteY50" fmla="*/ 440531 h 1176556"/>
              <a:gd name="connsiteX51" fmla="*/ 228600 w 1240627"/>
              <a:gd name="connsiteY51" fmla="*/ 538162 h 1176556"/>
              <a:gd name="connsiteX52" fmla="*/ 254794 w 1240627"/>
              <a:gd name="connsiteY52" fmla="*/ 533400 h 1176556"/>
              <a:gd name="connsiteX53" fmla="*/ 278606 w 1240627"/>
              <a:gd name="connsiteY53" fmla="*/ 561975 h 1176556"/>
              <a:gd name="connsiteX54" fmla="*/ 278606 w 1240627"/>
              <a:gd name="connsiteY54" fmla="*/ 604837 h 1176556"/>
              <a:gd name="connsiteX55" fmla="*/ 314325 w 1240627"/>
              <a:gd name="connsiteY55" fmla="*/ 626268 h 1176556"/>
              <a:gd name="connsiteX56" fmla="*/ 321469 w 1240627"/>
              <a:gd name="connsiteY56" fmla="*/ 692943 h 1176556"/>
              <a:gd name="connsiteX57" fmla="*/ 295275 w 1240627"/>
              <a:gd name="connsiteY57" fmla="*/ 714375 h 1176556"/>
              <a:gd name="connsiteX58" fmla="*/ 326231 w 1240627"/>
              <a:gd name="connsiteY58" fmla="*/ 807243 h 1176556"/>
              <a:gd name="connsiteX59" fmla="*/ 359569 w 1240627"/>
              <a:gd name="connsiteY59" fmla="*/ 866775 h 1176556"/>
              <a:gd name="connsiteX60" fmla="*/ 347663 w 1240627"/>
              <a:gd name="connsiteY60" fmla="*/ 902493 h 1176556"/>
              <a:gd name="connsiteX61" fmla="*/ 278606 w 1240627"/>
              <a:gd name="connsiteY61" fmla="*/ 926306 h 1176556"/>
              <a:gd name="connsiteX62" fmla="*/ 242888 w 1240627"/>
              <a:gd name="connsiteY62" fmla="*/ 942975 h 1176556"/>
              <a:gd name="connsiteX63" fmla="*/ 259556 w 1240627"/>
              <a:gd name="connsiteY63" fmla="*/ 971550 h 1176556"/>
              <a:gd name="connsiteX64" fmla="*/ 288131 w 1240627"/>
              <a:gd name="connsiteY64" fmla="*/ 976312 h 1176556"/>
              <a:gd name="connsiteX65" fmla="*/ 326231 w 1240627"/>
              <a:gd name="connsiteY65" fmla="*/ 1009650 h 1176556"/>
              <a:gd name="connsiteX66" fmla="*/ 335756 w 1240627"/>
              <a:gd name="connsiteY66" fmla="*/ 988218 h 1176556"/>
              <a:gd name="connsiteX67" fmla="*/ 323850 w 1240627"/>
              <a:gd name="connsiteY67" fmla="*/ 971550 h 1176556"/>
              <a:gd name="connsiteX68" fmla="*/ 383381 w 1240627"/>
              <a:gd name="connsiteY68" fmla="*/ 964406 h 1176556"/>
              <a:gd name="connsiteX69" fmla="*/ 421481 w 1240627"/>
              <a:gd name="connsiteY69" fmla="*/ 947737 h 1176556"/>
              <a:gd name="connsiteX70" fmla="*/ 481013 w 1240627"/>
              <a:gd name="connsiteY70" fmla="*/ 928687 h 1176556"/>
              <a:gd name="connsiteX71" fmla="*/ 476250 w 1240627"/>
              <a:gd name="connsiteY71" fmla="*/ 952500 h 1176556"/>
              <a:gd name="connsiteX72" fmla="*/ 452438 w 1240627"/>
              <a:gd name="connsiteY72" fmla="*/ 969168 h 1176556"/>
              <a:gd name="connsiteX73" fmla="*/ 502444 w 1240627"/>
              <a:gd name="connsiteY73" fmla="*/ 1000125 h 1176556"/>
              <a:gd name="connsiteX74" fmla="*/ 547688 w 1240627"/>
              <a:gd name="connsiteY74" fmla="*/ 1038225 h 1176556"/>
              <a:gd name="connsiteX75" fmla="*/ 545306 w 1240627"/>
              <a:gd name="connsiteY75" fmla="*/ 1121568 h 1176556"/>
              <a:gd name="connsiteX76" fmla="*/ 581025 w 1240627"/>
              <a:gd name="connsiteY76" fmla="*/ 1138237 h 1176556"/>
              <a:gd name="connsiteX77" fmla="*/ 597694 w 1240627"/>
              <a:gd name="connsiteY77" fmla="*/ 1176337 h 1176556"/>
              <a:gd name="connsiteX78" fmla="*/ 671513 w 1240627"/>
              <a:gd name="connsiteY78" fmla="*/ 1166812 h 1176556"/>
              <a:gd name="connsiteX79" fmla="*/ 742950 w 1240627"/>
              <a:gd name="connsiteY79" fmla="*/ 1109662 h 1176556"/>
              <a:gd name="connsiteX80" fmla="*/ 790575 w 1240627"/>
              <a:gd name="connsiteY80" fmla="*/ 1064418 h 1176556"/>
              <a:gd name="connsiteX81" fmla="*/ 850106 w 1240627"/>
              <a:gd name="connsiteY81" fmla="*/ 1035843 h 1176556"/>
              <a:gd name="connsiteX82" fmla="*/ 840581 w 1240627"/>
              <a:gd name="connsiteY82" fmla="*/ 954881 h 1176556"/>
              <a:gd name="connsiteX83" fmla="*/ 857250 w 1240627"/>
              <a:gd name="connsiteY83" fmla="*/ 928687 h 1176556"/>
              <a:gd name="connsiteX84" fmla="*/ 862013 w 1240627"/>
              <a:gd name="connsiteY84" fmla="*/ 883443 h 1176556"/>
              <a:gd name="connsiteX85" fmla="*/ 866775 w 1240627"/>
              <a:gd name="connsiteY85" fmla="*/ 764381 h 1176556"/>
              <a:gd name="connsiteX86" fmla="*/ 892969 w 1240627"/>
              <a:gd name="connsiteY86" fmla="*/ 797718 h 1176556"/>
              <a:gd name="connsiteX87" fmla="*/ 904875 w 1240627"/>
              <a:gd name="connsiteY87" fmla="*/ 790575 h 1176556"/>
              <a:gd name="connsiteX88" fmla="*/ 914400 w 1240627"/>
              <a:gd name="connsiteY88" fmla="*/ 757237 h 1176556"/>
              <a:gd name="connsiteX89" fmla="*/ 926306 w 1240627"/>
              <a:gd name="connsiteY89" fmla="*/ 747712 h 1176556"/>
              <a:gd name="connsiteX90" fmla="*/ 992981 w 1240627"/>
              <a:gd name="connsiteY90" fmla="*/ 723900 h 1176556"/>
              <a:gd name="connsiteX91" fmla="*/ 1054894 w 1240627"/>
              <a:gd name="connsiteY91" fmla="*/ 695325 h 1176556"/>
              <a:gd name="connsiteX92" fmla="*/ 1095375 w 1240627"/>
              <a:gd name="connsiteY92" fmla="*/ 647700 h 1176556"/>
              <a:gd name="connsiteX93" fmla="*/ 1104900 w 1240627"/>
              <a:gd name="connsiteY93" fmla="*/ 614362 h 1176556"/>
              <a:gd name="connsiteX94" fmla="*/ 1076325 w 1240627"/>
              <a:gd name="connsiteY94" fmla="*/ 595312 h 1176556"/>
              <a:gd name="connsiteX95" fmla="*/ 1100137 w 1240627"/>
              <a:gd name="connsiteY95" fmla="*/ 578644 h 1176556"/>
              <a:gd name="connsiteX96" fmla="*/ 1107281 w 1240627"/>
              <a:gd name="connsiteY96" fmla="*/ 547687 h 1176556"/>
              <a:gd name="connsiteX97" fmla="*/ 1083469 w 1240627"/>
              <a:gd name="connsiteY97" fmla="*/ 516731 h 1176556"/>
              <a:gd name="connsiteX98" fmla="*/ 1131094 w 1240627"/>
              <a:gd name="connsiteY98" fmla="*/ 452437 h 1176556"/>
              <a:gd name="connsiteX99" fmla="*/ 1166813 w 1240627"/>
              <a:gd name="connsiteY99" fmla="*/ 421481 h 1176556"/>
              <a:gd name="connsiteX100" fmla="*/ 1221580 w 1240627"/>
              <a:gd name="connsiteY100" fmla="*/ 402430 h 1176556"/>
              <a:gd name="connsiteX101" fmla="*/ 1235869 w 1240627"/>
              <a:gd name="connsiteY101" fmla="*/ 350043 h 1176556"/>
              <a:gd name="connsiteX102" fmla="*/ 1145381 w 1240627"/>
              <a:gd name="connsiteY102" fmla="*/ 340518 h 1176556"/>
              <a:gd name="connsiteX103" fmla="*/ 1143000 w 1240627"/>
              <a:gd name="connsiteY103" fmla="*/ 278606 h 1176556"/>
              <a:gd name="connsiteX104" fmla="*/ 1112044 w 1240627"/>
              <a:gd name="connsiteY104" fmla="*/ 250031 h 1176556"/>
              <a:gd name="connsiteX105" fmla="*/ 1081088 w 1240627"/>
              <a:gd name="connsiteY105" fmla="*/ 223837 h 1176556"/>
              <a:gd name="connsiteX106" fmla="*/ 1045369 w 1240627"/>
              <a:gd name="connsiteY106" fmla="*/ 238125 h 1176556"/>
              <a:gd name="connsiteX107" fmla="*/ 1002506 w 1240627"/>
              <a:gd name="connsiteY107" fmla="*/ 209550 h 1176556"/>
              <a:gd name="connsiteX108" fmla="*/ 969169 w 1240627"/>
              <a:gd name="connsiteY108" fmla="*/ 219075 h 1176556"/>
              <a:gd name="connsiteX109" fmla="*/ 952500 w 1240627"/>
              <a:gd name="connsiteY109" fmla="*/ 235743 h 1176556"/>
              <a:gd name="connsiteX110" fmla="*/ 921544 w 1240627"/>
              <a:gd name="connsiteY110" fmla="*/ 242887 h 1176556"/>
              <a:gd name="connsiteX111" fmla="*/ 926306 w 1240627"/>
              <a:gd name="connsiteY111" fmla="*/ 195262 h 1176556"/>
              <a:gd name="connsiteX112" fmla="*/ 969169 w 1240627"/>
              <a:gd name="connsiteY112" fmla="*/ 142875 h 1176556"/>
              <a:gd name="connsiteX0" fmla="*/ 969169 w 1240627"/>
              <a:gd name="connsiteY0" fmla="*/ 142875 h 1176556"/>
              <a:gd name="connsiteX1" fmla="*/ 969169 w 1240627"/>
              <a:gd name="connsiteY1" fmla="*/ 142875 h 1176556"/>
              <a:gd name="connsiteX2" fmla="*/ 950119 w 1240627"/>
              <a:gd name="connsiteY2" fmla="*/ 133350 h 1176556"/>
              <a:gd name="connsiteX3" fmla="*/ 942975 w 1240627"/>
              <a:gd name="connsiteY3" fmla="*/ 130968 h 1176556"/>
              <a:gd name="connsiteX4" fmla="*/ 928688 w 1240627"/>
              <a:gd name="connsiteY4" fmla="*/ 123825 h 1176556"/>
              <a:gd name="connsiteX5" fmla="*/ 921544 w 1240627"/>
              <a:gd name="connsiteY5" fmla="*/ 109537 h 1176556"/>
              <a:gd name="connsiteX6" fmla="*/ 919163 w 1240627"/>
              <a:gd name="connsiteY6" fmla="*/ 102393 h 1176556"/>
              <a:gd name="connsiteX7" fmla="*/ 916781 w 1240627"/>
              <a:gd name="connsiteY7" fmla="*/ 85725 h 1176556"/>
              <a:gd name="connsiteX8" fmla="*/ 909638 w 1240627"/>
              <a:gd name="connsiteY8" fmla="*/ 78581 h 1176556"/>
              <a:gd name="connsiteX9" fmla="*/ 895350 w 1240627"/>
              <a:gd name="connsiteY9" fmla="*/ 69056 h 1176556"/>
              <a:gd name="connsiteX10" fmla="*/ 888206 w 1240627"/>
              <a:gd name="connsiteY10" fmla="*/ 64293 h 1176556"/>
              <a:gd name="connsiteX11" fmla="*/ 881063 w 1240627"/>
              <a:gd name="connsiteY11" fmla="*/ 61912 h 1176556"/>
              <a:gd name="connsiteX12" fmla="*/ 866775 w 1240627"/>
              <a:gd name="connsiteY12" fmla="*/ 54768 h 1176556"/>
              <a:gd name="connsiteX13" fmla="*/ 857250 w 1240627"/>
              <a:gd name="connsiteY13" fmla="*/ 57150 h 1176556"/>
              <a:gd name="connsiteX14" fmla="*/ 854869 w 1240627"/>
              <a:gd name="connsiteY14" fmla="*/ 64293 h 1176556"/>
              <a:gd name="connsiteX15" fmla="*/ 850106 w 1240627"/>
              <a:gd name="connsiteY15" fmla="*/ 90487 h 1176556"/>
              <a:gd name="connsiteX16" fmla="*/ 840581 w 1240627"/>
              <a:gd name="connsiteY16" fmla="*/ 88106 h 1176556"/>
              <a:gd name="connsiteX17" fmla="*/ 833438 w 1240627"/>
              <a:gd name="connsiteY17" fmla="*/ 85725 h 1176556"/>
              <a:gd name="connsiteX18" fmla="*/ 823913 w 1240627"/>
              <a:gd name="connsiteY18" fmla="*/ 85725 h 1176556"/>
              <a:gd name="connsiteX19" fmla="*/ 816769 w 1240627"/>
              <a:gd name="connsiteY19" fmla="*/ 111918 h 1176556"/>
              <a:gd name="connsiteX20" fmla="*/ 766763 w 1240627"/>
              <a:gd name="connsiteY20" fmla="*/ 85725 h 1176556"/>
              <a:gd name="connsiteX21" fmla="*/ 647700 w 1240627"/>
              <a:gd name="connsiteY21" fmla="*/ 85725 h 1176556"/>
              <a:gd name="connsiteX22" fmla="*/ 642938 w 1240627"/>
              <a:gd name="connsiteY22" fmla="*/ 116681 h 1176556"/>
              <a:gd name="connsiteX23" fmla="*/ 616744 w 1240627"/>
              <a:gd name="connsiteY23" fmla="*/ 166687 h 1176556"/>
              <a:gd name="connsiteX24" fmla="*/ 602456 w 1240627"/>
              <a:gd name="connsiteY24" fmla="*/ 123825 h 1176556"/>
              <a:gd name="connsiteX25" fmla="*/ 566738 w 1240627"/>
              <a:gd name="connsiteY25" fmla="*/ 126206 h 1176556"/>
              <a:gd name="connsiteX26" fmla="*/ 552450 w 1240627"/>
              <a:gd name="connsiteY26" fmla="*/ 152400 h 1176556"/>
              <a:gd name="connsiteX27" fmla="*/ 516731 w 1240627"/>
              <a:gd name="connsiteY27" fmla="*/ 185737 h 1176556"/>
              <a:gd name="connsiteX28" fmla="*/ 428625 w 1240627"/>
              <a:gd name="connsiteY28" fmla="*/ 142875 h 1176556"/>
              <a:gd name="connsiteX29" fmla="*/ 397669 w 1240627"/>
              <a:gd name="connsiteY29" fmla="*/ 119062 h 1176556"/>
              <a:gd name="connsiteX30" fmla="*/ 297656 w 1240627"/>
              <a:gd name="connsiteY30" fmla="*/ 159543 h 1176556"/>
              <a:gd name="connsiteX31" fmla="*/ 254794 w 1240627"/>
              <a:gd name="connsiteY31" fmla="*/ 145256 h 1176556"/>
              <a:gd name="connsiteX32" fmla="*/ 247650 w 1240627"/>
              <a:gd name="connsiteY32" fmla="*/ 185737 h 1176556"/>
              <a:gd name="connsiteX33" fmla="*/ 150019 w 1240627"/>
              <a:gd name="connsiteY33" fmla="*/ 169068 h 1176556"/>
              <a:gd name="connsiteX34" fmla="*/ 121444 w 1240627"/>
              <a:gd name="connsiteY34" fmla="*/ 111918 h 1176556"/>
              <a:gd name="connsiteX35" fmla="*/ 114300 w 1240627"/>
              <a:gd name="connsiteY35" fmla="*/ 45243 h 1176556"/>
              <a:gd name="connsiteX36" fmla="*/ 90488 w 1240627"/>
              <a:gd name="connsiteY36" fmla="*/ 40481 h 1176556"/>
              <a:gd name="connsiteX37" fmla="*/ 64294 w 1240627"/>
              <a:gd name="connsiteY37" fmla="*/ 0 h 1176556"/>
              <a:gd name="connsiteX38" fmla="*/ 26194 w 1240627"/>
              <a:gd name="connsiteY38" fmla="*/ 2381 h 1176556"/>
              <a:gd name="connsiteX39" fmla="*/ 33338 w 1240627"/>
              <a:gd name="connsiteY39" fmla="*/ 59531 h 1176556"/>
              <a:gd name="connsiteX40" fmla="*/ 4763 w 1240627"/>
              <a:gd name="connsiteY40" fmla="*/ 61912 h 1176556"/>
              <a:gd name="connsiteX41" fmla="*/ 0 w 1240627"/>
              <a:gd name="connsiteY41" fmla="*/ 121443 h 1176556"/>
              <a:gd name="connsiteX42" fmla="*/ 42863 w 1240627"/>
              <a:gd name="connsiteY42" fmla="*/ 169068 h 1176556"/>
              <a:gd name="connsiteX43" fmla="*/ 11906 w 1240627"/>
              <a:gd name="connsiteY43" fmla="*/ 188118 h 1176556"/>
              <a:gd name="connsiteX44" fmla="*/ 78581 w 1240627"/>
              <a:gd name="connsiteY44" fmla="*/ 285750 h 1176556"/>
              <a:gd name="connsiteX45" fmla="*/ 135731 w 1240627"/>
              <a:gd name="connsiteY45" fmla="*/ 283368 h 1176556"/>
              <a:gd name="connsiteX46" fmla="*/ 133350 w 1240627"/>
              <a:gd name="connsiteY46" fmla="*/ 326231 h 1176556"/>
              <a:gd name="connsiteX47" fmla="*/ 178594 w 1240627"/>
              <a:gd name="connsiteY47" fmla="*/ 330993 h 1176556"/>
              <a:gd name="connsiteX48" fmla="*/ 171450 w 1240627"/>
              <a:gd name="connsiteY48" fmla="*/ 361950 h 1176556"/>
              <a:gd name="connsiteX49" fmla="*/ 188119 w 1240627"/>
              <a:gd name="connsiteY49" fmla="*/ 402431 h 1176556"/>
              <a:gd name="connsiteX50" fmla="*/ 166688 w 1240627"/>
              <a:gd name="connsiteY50" fmla="*/ 440531 h 1176556"/>
              <a:gd name="connsiteX51" fmla="*/ 228600 w 1240627"/>
              <a:gd name="connsiteY51" fmla="*/ 538162 h 1176556"/>
              <a:gd name="connsiteX52" fmla="*/ 254794 w 1240627"/>
              <a:gd name="connsiteY52" fmla="*/ 533400 h 1176556"/>
              <a:gd name="connsiteX53" fmla="*/ 278606 w 1240627"/>
              <a:gd name="connsiteY53" fmla="*/ 561975 h 1176556"/>
              <a:gd name="connsiteX54" fmla="*/ 278606 w 1240627"/>
              <a:gd name="connsiteY54" fmla="*/ 604837 h 1176556"/>
              <a:gd name="connsiteX55" fmla="*/ 314325 w 1240627"/>
              <a:gd name="connsiteY55" fmla="*/ 626268 h 1176556"/>
              <a:gd name="connsiteX56" fmla="*/ 321469 w 1240627"/>
              <a:gd name="connsiteY56" fmla="*/ 692943 h 1176556"/>
              <a:gd name="connsiteX57" fmla="*/ 295275 w 1240627"/>
              <a:gd name="connsiteY57" fmla="*/ 714375 h 1176556"/>
              <a:gd name="connsiteX58" fmla="*/ 326231 w 1240627"/>
              <a:gd name="connsiteY58" fmla="*/ 807243 h 1176556"/>
              <a:gd name="connsiteX59" fmla="*/ 359569 w 1240627"/>
              <a:gd name="connsiteY59" fmla="*/ 866775 h 1176556"/>
              <a:gd name="connsiteX60" fmla="*/ 347663 w 1240627"/>
              <a:gd name="connsiteY60" fmla="*/ 902493 h 1176556"/>
              <a:gd name="connsiteX61" fmla="*/ 278606 w 1240627"/>
              <a:gd name="connsiteY61" fmla="*/ 926306 h 1176556"/>
              <a:gd name="connsiteX62" fmla="*/ 242888 w 1240627"/>
              <a:gd name="connsiteY62" fmla="*/ 942975 h 1176556"/>
              <a:gd name="connsiteX63" fmla="*/ 259556 w 1240627"/>
              <a:gd name="connsiteY63" fmla="*/ 971550 h 1176556"/>
              <a:gd name="connsiteX64" fmla="*/ 288131 w 1240627"/>
              <a:gd name="connsiteY64" fmla="*/ 976312 h 1176556"/>
              <a:gd name="connsiteX65" fmla="*/ 326231 w 1240627"/>
              <a:gd name="connsiteY65" fmla="*/ 1009650 h 1176556"/>
              <a:gd name="connsiteX66" fmla="*/ 335756 w 1240627"/>
              <a:gd name="connsiteY66" fmla="*/ 988218 h 1176556"/>
              <a:gd name="connsiteX67" fmla="*/ 323850 w 1240627"/>
              <a:gd name="connsiteY67" fmla="*/ 971550 h 1176556"/>
              <a:gd name="connsiteX68" fmla="*/ 383381 w 1240627"/>
              <a:gd name="connsiteY68" fmla="*/ 964406 h 1176556"/>
              <a:gd name="connsiteX69" fmla="*/ 421481 w 1240627"/>
              <a:gd name="connsiteY69" fmla="*/ 947737 h 1176556"/>
              <a:gd name="connsiteX70" fmla="*/ 481013 w 1240627"/>
              <a:gd name="connsiteY70" fmla="*/ 928687 h 1176556"/>
              <a:gd name="connsiteX71" fmla="*/ 476250 w 1240627"/>
              <a:gd name="connsiteY71" fmla="*/ 952500 h 1176556"/>
              <a:gd name="connsiteX72" fmla="*/ 452438 w 1240627"/>
              <a:gd name="connsiteY72" fmla="*/ 969168 h 1176556"/>
              <a:gd name="connsiteX73" fmla="*/ 502444 w 1240627"/>
              <a:gd name="connsiteY73" fmla="*/ 1000125 h 1176556"/>
              <a:gd name="connsiteX74" fmla="*/ 547688 w 1240627"/>
              <a:gd name="connsiteY74" fmla="*/ 1038225 h 1176556"/>
              <a:gd name="connsiteX75" fmla="*/ 545306 w 1240627"/>
              <a:gd name="connsiteY75" fmla="*/ 1121568 h 1176556"/>
              <a:gd name="connsiteX76" fmla="*/ 581025 w 1240627"/>
              <a:gd name="connsiteY76" fmla="*/ 1138237 h 1176556"/>
              <a:gd name="connsiteX77" fmla="*/ 597694 w 1240627"/>
              <a:gd name="connsiteY77" fmla="*/ 1176337 h 1176556"/>
              <a:gd name="connsiteX78" fmla="*/ 671513 w 1240627"/>
              <a:gd name="connsiteY78" fmla="*/ 1166812 h 1176556"/>
              <a:gd name="connsiteX79" fmla="*/ 742950 w 1240627"/>
              <a:gd name="connsiteY79" fmla="*/ 1109662 h 1176556"/>
              <a:gd name="connsiteX80" fmla="*/ 790575 w 1240627"/>
              <a:gd name="connsiteY80" fmla="*/ 1064418 h 1176556"/>
              <a:gd name="connsiteX81" fmla="*/ 850106 w 1240627"/>
              <a:gd name="connsiteY81" fmla="*/ 1035843 h 1176556"/>
              <a:gd name="connsiteX82" fmla="*/ 840581 w 1240627"/>
              <a:gd name="connsiteY82" fmla="*/ 954881 h 1176556"/>
              <a:gd name="connsiteX83" fmla="*/ 857250 w 1240627"/>
              <a:gd name="connsiteY83" fmla="*/ 928687 h 1176556"/>
              <a:gd name="connsiteX84" fmla="*/ 862013 w 1240627"/>
              <a:gd name="connsiteY84" fmla="*/ 883443 h 1176556"/>
              <a:gd name="connsiteX85" fmla="*/ 866775 w 1240627"/>
              <a:gd name="connsiteY85" fmla="*/ 764381 h 1176556"/>
              <a:gd name="connsiteX86" fmla="*/ 892969 w 1240627"/>
              <a:gd name="connsiteY86" fmla="*/ 797718 h 1176556"/>
              <a:gd name="connsiteX87" fmla="*/ 904875 w 1240627"/>
              <a:gd name="connsiteY87" fmla="*/ 790575 h 1176556"/>
              <a:gd name="connsiteX88" fmla="*/ 914400 w 1240627"/>
              <a:gd name="connsiteY88" fmla="*/ 757237 h 1176556"/>
              <a:gd name="connsiteX89" fmla="*/ 926306 w 1240627"/>
              <a:gd name="connsiteY89" fmla="*/ 747712 h 1176556"/>
              <a:gd name="connsiteX90" fmla="*/ 992981 w 1240627"/>
              <a:gd name="connsiteY90" fmla="*/ 723900 h 1176556"/>
              <a:gd name="connsiteX91" fmla="*/ 1054894 w 1240627"/>
              <a:gd name="connsiteY91" fmla="*/ 695325 h 1176556"/>
              <a:gd name="connsiteX92" fmla="*/ 1095375 w 1240627"/>
              <a:gd name="connsiteY92" fmla="*/ 647700 h 1176556"/>
              <a:gd name="connsiteX93" fmla="*/ 1104900 w 1240627"/>
              <a:gd name="connsiteY93" fmla="*/ 614362 h 1176556"/>
              <a:gd name="connsiteX94" fmla="*/ 1076325 w 1240627"/>
              <a:gd name="connsiteY94" fmla="*/ 595312 h 1176556"/>
              <a:gd name="connsiteX95" fmla="*/ 1100137 w 1240627"/>
              <a:gd name="connsiteY95" fmla="*/ 578644 h 1176556"/>
              <a:gd name="connsiteX96" fmla="*/ 1107281 w 1240627"/>
              <a:gd name="connsiteY96" fmla="*/ 547687 h 1176556"/>
              <a:gd name="connsiteX97" fmla="*/ 1083469 w 1240627"/>
              <a:gd name="connsiteY97" fmla="*/ 516731 h 1176556"/>
              <a:gd name="connsiteX98" fmla="*/ 1131094 w 1240627"/>
              <a:gd name="connsiteY98" fmla="*/ 452437 h 1176556"/>
              <a:gd name="connsiteX99" fmla="*/ 1166813 w 1240627"/>
              <a:gd name="connsiteY99" fmla="*/ 421481 h 1176556"/>
              <a:gd name="connsiteX100" fmla="*/ 1221580 w 1240627"/>
              <a:gd name="connsiteY100" fmla="*/ 402430 h 1176556"/>
              <a:gd name="connsiteX101" fmla="*/ 1235869 w 1240627"/>
              <a:gd name="connsiteY101" fmla="*/ 350043 h 1176556"/>
              <a:gd name="connsiteX102" fmla="*/ 1145381 w 1240627"/>
              <a:gd name="connsiteY102" fmla="*/ 340518 h 1176556"/>
              <a:gd name="connsiteX103" fmla="*/ 1143000 w 1240627"/>
              <a:gd name="connsiteY103" fmla="*/ 278606 h 1176556"/>
              <a:gd name="connsiteX104" fmla="*/ 1112044 w 1240627"/>
              <a:gd name="connsiteY104" fmla="*/ 250031 h 1176556"/>
              <a:gd name="connsiteX105" fmla="*/ 1081088 w 1240627"/>
              <a:gd name="connsiteY105" fmla="*/ 223837 h 1176556"/>
              <a:gd name="connsiteX106" fmla="*/ 1045369 w 1240627"/>
              <a:gd name="connsiteY106" fmla="*/ 238125 h 1176556"/>
              <a:gd name="connsiteX107" fmla="*/ 1002506 w 1240627"/>
              <a:gd name="connsiteY107" fmla="*/ 209550 h 1176556"/>
              <a:gd name="connsiteX108" fmla="*/ 969169 w 1240627"/>
              <a:gd name="connsiteY108" fmla="*/ 219075 h 1176556"/>
              <a:gd name="connsiteX109" fmla="*/ 952500 w 1240627"/>
              <a:gd name="connsiteY109" fmla="*/ 235743 h 1176556"/>
              <a:gd name="connsiteX110" fmla="*/ 921544 w 1240627"/>
              <a:gd name="connsiteY110" fmla="*/ 242887 h 1176556"/>
              <a:gd name="connsiteX111" fmla="*/ 926306 w 1240627"/>
              <a:gd name="connsiteY111" fmla="*/ 195262 h 1176556"/>
              <a:gd name="connsiteX112" fmla="*/ 969169 w 1240627"/>
              <a:gd name="connsiteY112" fmla="*/ 142875 h 1176556"/>
              <a:gd name="connsiteX0" fmla="*/ 969169 w 1240627"/>
              <a:gd name="connsiteY0" fmla="*/ 142875 h 1176556"/>
              <a:gd name="connsiteX1" fmla="*/ 969169 w 1240627"/>
              <a:gd name="connsiteY1" fmla="*/ 142875 h 1176556"/>
              <a:gd name="connsiteX2" fmla="*/ 950119 w 1240627"/>
              <a:gd name="connsiteY2" fmla="*/ 133350 h 1176556"/>
              <a:gd name="connsiteX3" fmla="*/ 942975 w 1240627"/>
              <a:gd name="connsiteY3" fmla="*/ 130968 h 1176556"/>
              <a:gd name="connsiteX4" fmla="*/ 928688 w 1240627"/>
              <a:gd name="connsiteY4" fmla="*/ 123825 h 1176556"/>
              <a:gd name="connsiteX5" fmla="*/ 921544 w 1240627"/>
              <a:gd name="connsiteY5" fmla="*/ 109537 h 1176556"/>
              <a:gd name="connsiteX6" fmla="*/ 919163 w 1240627"/>
              <a:gd name="connsiteY6" fmla="*/ 102393 h 1176556"/>
              <a:gd name="connsiteX7" fmla="*/ 916781 w 1240627"/>
              <a:gd name="connsiteY7" fmla="*/ 85725 h 1176556"/>
              <a:gd name="connsiteX8" fmla="*/ 909638 w 1240627"/>
              <a:gd name="connsiteY8" fmla="*/ 78581 h 1176556"/>
              <a:gd name="connsiteX9" fmla="*/ 895350 w 1240627"/>
              <a:gd name="connsiteY9" fmla="*/ 69056 h 1176556"/>
              <a:gd name="connsiteX10" fmla="*/ 888206 w 1240627"/>
              <a:gd name="connsiteY10" fmla="*/ 64293 h 1176556"/>
              <a:gd name="connsiteX11" fmla="*/ 881063 w 1240627"/>
              <a:gd name="connsiteY11" fmla="*/ 61912 h 1176556"/>
              <a:gd name="connsiteX12" fmla="*/ 866775 w 1240627"/>
              <a:gd name="connsiteY12" fmla="*/ 54768 h 1176556"/>
              <a:gd name="connsiteX13" fmla="*/ 857250 w 1240627"/>
              <a:gd name="connsiteY13" fmla="*/ 57150 h 1176556"/>
              <a:gd name="connsiteX14" fmla="*/ 854869 w 1240627"/>
              <a:gd name="connsiteY14" fmla="*/ 64293 h 1176556"/>
              <a:gd name="connsiteX15" fmla="*/ 850106 w 1240627"/>
              <a:gd name="connsiteY15" fmla="*/ 90487 h 1176556"/>
              <a:gd name="connsiteX16" fmla="*/ 840581 w 1240627"/>
              <a:gd name="connsiteY16" fmla="*/ 88106 h 1176556"/>
              <a:gd name="connsiteX17" fmla="*/ 833438 w 1240627"/>
              <a:gd name="connsiteY17" fmla="*/ 85725 h 1176556"/>
              <a:gd name="connsiteX18" fmla="*/ 823913 w 1240627"/>
              <a:gd name="connsiteY18" fmla="*/ 85725 h 1176556"/>
              <a:gd name="connsiteX19" fmla="*/ 816769 w 1240627"/>
              <a:gd name="connsiteY19" fmla="*/ 111918 h 1176556"/>
              <a:gd name="connsiteX20" fmla="*/ 766763 w 1240627"/>
              <a:gd name="connsiteY20" fmla="*/ 85725 h 1176556"/>
              <a:gd name="connsiteX21" fmla="*/ 647700 w 1240627"/>
              <a:gd name="connsiteY21" fmla="*/ 85725 h 1176556"/>
              <a:gd name="connsiteX22" fmla="*/ 642938 w 1240627"/>
              <a:gd name="connsiteY22" fmla="*/ 116681 h 1176556"/>
              <a:gd name="connsiteX23" fmla="*/ 616744 w 1240627"/>
              <a:gd name="connsiteY23" fmla="*/ 166687 h 1176556"/>
              <a:gd name="connsiteX24" fmla="*/ 602456 w 1240627"/>
              <a:gd name="connsiteY24" fmla="*/ 123825 h 1176556"/>
              <a:gd name="connsiteX25" fmla="*/ 566738 w 1240627"/>
              <a:gd name="connsiteY25" fmla="*/ 126206 h 1176556"/>
              <a:gd name="connsiteX26" fmla="*/ 552450 w 1240627"/>
              <a:gd name="connsiteY26" fmla="*/ 152400 h 1176556"/>
              <a:gd name="connsiteX27" fmla="*/ 516731 w 1240627"/>
              <a:gd name="connsiteY27" fmla="*/ 185737 h 1176556"/>
              <a:gd name="connsiteX28" fmla="*/ 428625 w 1240627"/>
              <a:gd name="connsiteY28" fmla="*/ 142875 h 1176556"/>
              <a:gd name="connsiteX29" fmla="*/ 397669 w 1240627"/>
              <a:gd name="connsiteY29" fmla="*/ 119062 h 1176556"/>
              <a:gd name="connsiteX30" fmla="*/ 297656 w 1240627"/>
              <a:gd name="connsiteY30" fmla="*/ 159543 h 1176556"/>
              <a:gd name="connsiteX31" fmla="*/ 254794 w 1240627"/>
              <a:gd name="connsiteY31" fmla="*/ 145256 h 1176556"/>
              <a:gd name="connsiteX32" fmla="*/ 247650 w 1240627"/>
              <a:gd name="connsiteY32" fmla="*/ 185737 h 1176556"/>
              <a:gd name="connsiteX33" fmla="*/ 150019 w 1240627"/>
              <a:gd name="connsiteY33" fmla="*/ 169068 h 1176556"/>
              <a:gd name="connsiteX34" fmla="*/ 121444 w 1240627"/>
              <a:gd name="connsiteY34" fmla="*/ 111918 h 1176556"/>
              <a:gd name="connsiteX35" fmla="*/ 114300 w 1240627"/>
              <a:gd name="connsiteY35" fmla="*/ 45243 h 1176556"/>
              <a:gd name="connsiteX36" fmla="*/ 90488 w 1240627"/>
              <a:gd name="connsiteY36" fmla="*/ 40481 h 1176556"/>
              <a:gd name="connsiteX37" fmla="*/ 64294 w 1240627"/>
              <a:gd name="connsiteY37" fmla="*/ 0 h 1176556"/>
              <a:gd name="connsiteX38" fmla="*/ 26194 w 1240627"/>
              <a:gd name="connsiteY38" fmla="*/ 2381 h 1176556"/>
              <a:gd name="connsiteX39" fmla="*/ 33338 w 1240627"/>
              <a:gd name="connsiteY39" fmla="*/ 59531 h 1176556"/>
              <a:gd name="connsiteX40" fmla="*/ 4763 w 1240627"/>
              <a:gd name="connsiteY40" fmla="*/ 61912 h 1176556"/>
              <a:gd name="connsiteX41" fmla="*/ 0 w 1240627"/>
              <a:gd name="connsiteY41" fmla="*/ 121443 h 1176556"/>
              <a:gd name="connsiteX42" fmla="*/ 42863 w 1240627"/>
              <a:gd name="connsiteY42" fmla="*/ 169068 h 1176556"/>
              <a:gd name="connsiteX43" fmla="*/ 11906 w 1240627"/>
              <a:gd name="connsiteY43" fmla="*/ 188118 h 1176556"/>
              <a:gd name="connsiteX44" fmla="*/ 78581 w 1240627"/>
              <a:gd name="connsiteY44" fmla="*/ 285750 h 1176556"/>
              <a:gd name="connsiteX45" fmla="*/ 135731 w 1240627"/>
              <a:gd name="connsiteY45" fmla="*/ 283368 h 1176556"/>
              <a:gd name="connsiteX46" fmla="*/ 133350 w 1240627"/>
              <a:gd name="connsiteY46" fmla="*/ 326231 h 1176556"/>
              <a:gd name="connsiteX47" fmla="*/ 178594 w 1240627"/>
              <a:gd name="connsiteY47" fmla="*/ 330993 h 1176556"/>
              <a:gd name="connsiteX48" fmla="*/ 171450 w 1240627"/>
              <a:gd name="connsiteY48" fmla="*/ 361950 h 1176556"/>
              <a:gd name="connsiteX49" fmla="*/ 188119 w 1240627"/>
              <a:gd name="connsiteY49" fmla="*/ 402431 h 1176556"/>
              <a:gd name="connsiteX50" fmla="*/ 166688 w 1240627"/>
              <a:gd name="connsiteY50" fmla="*/ 440531 h 1176556"/>
              <a:gd name="connsiteX51" fmla="*/ 228600 w 1240627"/>
              <a:gd name="connsiteY51" fmla="*/ 538162 h 1176556"/>
              <a:gd name="connsiteX52" fmla="*/ 254794 w 1240627"/>
              <a:gd name="connsiteY52" fmla="*/ 533400 h 1176556"/>
              <a:gd name="connsiteX53" fmla="*/ 278606 w 1240627"/>
              <a:gd name="connsiteY53" fmla="*/ 561975 h 1176556"/>
              <a:gd name="connsiteX54" fmla="*/ 278606 w 1240627"/>
              <a:gd name="connsiteY54" fmla="*/ 604837 h 1176556"/>
              <a:gd name="connsiteX55" fmla="*/ 314325 w 1240627"/>
              <a:gd name="connsiteY55" fmla="*/ 626268 h 1176556"/>
              <a:gd name="connsiteX56" fmla="*/ 321469 w 1240627"/>
              <a:gd name="connsiteY56" fmla="*/ 692943 h 1176556"/>
              <a:gd name="connsiteX57" fmla="*/ 295275 w 1240627"/>
              <a:gd name="connsiteY57" fmla="*/ 714375 h 1176556"/>
              <a:gd name="connsiteX58" fmla="*/ 326231 w 1240627"/>
              <a:gd name="connsiteY58" fmla="*/ 807243 h 1176556"/>
              <a:gd name="connsiteX59" fmla="*/ 359569 w 1240627"/>
              <a:gd name="connsiteY59" fmla="*/ 866775 h 1176556"/>
              <a:gd name="connsiteX60" fmla="*/ 347663 w 1240627"/>
              <a:gd name="connsiteY60" fmla="*/ 902493 h 1176556"/>
              <a:gd name="connsiteX61" fmla="*/ 278606 w 1240627"/>
              <a:gd name="connsiteY61" fmla="*/ 926306 h 1176556"/>
              <a:gd name="connsiteX62" fmla="*/ 242888 w 1240627"/>
              <a:gd name="connsiteY62" fmla="*/ 942975 h 1176556"/>
              <a:gd name="connsiteX63" fmla="*/ 259556 w 1240627"/>
              <a:gd name="connsiteY63" fmla="*/ 971550 h 1176556"/>
              <a:gd name="connsiteX64" fmla="*/ 288131 w 1240627"/>
              <a:gd name="connsiteY64" fmla="*/ 976312 h 1176556"/>
              <a:gd name="connsiteX65" fmla="*/ 326231 w 1240627"/>
              <a:gd name="connsiteY65" fmla="*/ 1009650 h 1176556"/>
              <a:gd name="connsiteX66" fmla="*/ 335756 w 1240627"/>
              <a:gd name="connsiteY66" fmla="*/ 988218 h 1176556"/>
              <a:gd name="connsiteX67" fmla="*/ 323850 w 1240627"/>
              <a:gd name="connsiteY67" fmla="*/ 971550 h 1176556"/>
              <a:gd name="connsiteX68" fmla="*/ 383381 w 1240627"/>
              <a:gd name="connsiteY68" fmla="*/ 964406 h 1176556"/>
              <a:gd name="connsiteX69" fmla="*/ 421481 w 1240627"/>
              <a:gd name="connsiteY69" fmla="*/ 947737 h 1176556"/>
              <a:gd name="connsiteX70" fmla="*/ 481013 w 1240627"/>
              <a:gd name="connsiteY70" fmla="*/ 928687 h 1176556"/>
              <a:gd name="connsiteX71" fmla="*/ 476250 w 1240627"/>
              <a:gd name="connsiteY71" fmla="*/ 952500 h 1176556"/>
              <a:gd name="connsiteX72" fmla="*/ 452438 w 1240627"/>
              <a:gd name="connsiteY72" fmla="*/ 969168 h 1176556"/>
              <a:gd name="connsiteX73" fmla="*/ 502444 w 1240627"/>
              <a:gd name="connsiteY73" fmla="*/ 1000125 h 1176556"/>
              <a:gd name="connsiteX74" fmla="*/ 547688 w 1240627"/>
              <a:gd name="connsiteY74" fmla="*/ 1038225 h 1176556"/>
              <a:gd name="connsiteX75" fmla="*/ 545306 w 1240627"/>
              <a:gd name="connsiteY75" fmla="*/ 1121568 h 1176556"/>
              <a:gd name="connsiteX76" fmla="*/ 581025 w 1240627"/>
              <a:gd name="connsiteY76" fmla="*/ 1138237 h 1176556"/>
              <a:gd name="connsiteX77" fmla="*/ 597694 w 1240627"/>
              <a:gd name="connsiteY77" fmla="*/ 1176337 h 1176556"/>
              <a:gd name="connsiteX78" fmla="*/ 671513 w 1240627"/>
              <a:gd name="connsiteY78" fmla="*/ 1166812 h 1176556"/>
              <a:gd name="connsiteX79" fmla="*/ 742950 w 1240627"/>
              <a:gd name="connsiteY79" fmla="*/ 1109662 h 1176556"/>
              <a:gd name="connsiteX80" fmla="*/ 790575 w 1240627"/>
              <a:gd name="connsiteY80" fmla="*/ 1064418 h 1176556"/>
              <a:gd name="connsiteX81" fmla="*/ 850106 w 1240627"/>
              <a:gd name="connsiteY81" fmla="*/ 1035843 h 1176556"/>
              <a:gd name="connsiteX82" fmla="*/ 840581 w 1240627"/>
              <a:gd name="connsiteY82" fmla="*/ 954881 h 1176556"/>
              <a:gd name="connsiteX83" fmla="*/ 857250 w 1240627"/>
              <a:gd name="connsiteY83" fmla="*/ 928687 h 1176556"/>
              <a:gd name="connsiteX84" fmla="*/ 862013 w 1240627"/>
              <a:gd name="connsiteY84" fmla="*/ 883443 h 1176556"/>
              <a:gd name="connsiteX85" fmla="*/ 866775 w 1240627"/>
              <a:gd name="connsiteY85" fmla="*/ 764381 h 1176556"/>
              <a:gd name="connsiteX86" fmla="*/ 892969 w 1240627"/>
              <a:gd name="connsiteY86" fmla="*/ 797718 h 1176556"/>
              <a:gd name="connsiteX87" fmla="*/ 904875 w 1240627"/>
              <a:gd name="connsiteY87" fmla="*/ 790575 h 1176556"/>
              <a:gd name="connsiteX88" fmla="*/ 914400 w 1240627"/>
              <a:gd name="connsiteY88" fmla="*/ 757237 h 1176556"/>
              <a:gd name="connsiteX89" fmla="*/ 926306 w 1240627"/>
              <a:gd name="connsiteY89" fmla="*/ 747712 h 1176556"/>
              <a:gd name="connsiteX90" fmla="*/ 992981 w 1240627"/>
              <a:gd name="connsiteY90" fmla="*/ 723900 h 1176556"/>
              <a:gd name="connsiteX91" fmla="*/ 1054894 w 1240627"/>
              <a:gd name="connsiteY91" fmla="*/ 695325 h 1176556"/>
              <a:gd name="connsiteX92" fmla="*/ 1095375 w 1240627"/>
              <a:gd name="connsiteY92" fmla="*/ 647700 h 1176556"/>
              <a:gd name="connsiteX93" fmla="*/ 1104900 w 1240627"/>
              <a:gd name="connsiteY93" fmla="*/ 614362 h 1176556"/>
              <a:gd name="connsiteX94" fmla="*/ 1076325 w 1240627"/>
              <a:gd name="connsiteY94" fmla="*/ 595312 h 1176556"/>
              <a:gd name="connsiteX95" fmla="*/ 1100137 w 1240627"/>
              <a:gd name="connsiteY95" fmla="*/ 578644 h 1176556"/>
              <a:gd name="connsiteX96" fmla="*/ 1107281 w 1240627"/>
              <a:gd name="connsiteY96" fmla="*/ 547687 h 1176556"/>
              <a:gd name="connsiteX97" fmla="*/ 1083469 w 1240627"/>
              <a:gd name="connsiteY97" fmla="*/ 516731 h 1176556"/>
              <a:gd name="connsiteX98" fmla="*/ 1131094 w 1240627"/>
              <a:gd name="connsiteY98" fmla="*/ 452437 h 1176556"/>
              <a:gd name="connsiteX99" fmla="*/ 1166813 w 1240627"/>
              <a:gd name="connsiteY99" fmla="*/ 421481 h 1176556"/>
              <a:gd name="connsiteX100" fmla="*/ 1221580 w 1240627"/>
              <a:gd name="connsiteY100" fmla="*/ 402430 h 1176556"/>
              <a:gd name="connsiteX101" fmla="*/ 1235869 w 1240627"/>
              <a:gd name="connsiteY101" fmla="*/ 350043 h 1176556"/>
              <a:gd name="connsiteX102" fmla="*/ 1145381 w 1240627"/>
              <a:gd name="connsiteY102" fmla="*/ 340518 h 1176556"/>
              <a:gd name="connsiteX103" fmla="*/ 1143000 w 1240627"/>
              <a:gd name="connsiteY103" fmla="*/ 278606 h 1176556"/>
              <a:gd name="connsiteX104" fmla="*/ 1112044 w 1240627"/>
              <a:gd name="connsiteY104" fmla="*/ 250031 h 1176556"/>
              <a:gd name="connsiteX105" fmla="*/ 1081088 w 1240627"/>
              <a:gd name="connsiteY105" fmla="*/ 223837 h 1176556"/>
              <a:gd name="connsiteX106" fmla="*/ 1045369 w 1240627"/>
              <a:gd name="connsiteY106" fmla="*/ 238125 h 1176556"/>
              <a:gd name="connsiteX107" fmla="*/ 1002506 w 1240627"/>
              <a:gd name="connsiteY107" fmla="*/ 209550 h 1176556"/>
              <a:gd name="connsiteX108" fmla="*/ 969169 w 1240627"/>
              <a:gd name="connsiteY108" fmla="*/ 219075 h 1176556"/>
              <a:gd name="connsiteX109" fmla="*/ 952500 w 1240627"/>
              <a:gd name="connsiteY109" fmla="*/ 235743 h 1176556"/>
              <a:gd name="connsiteX110" fmla="*/ 921544 w 1240627"/>
              <a:gd name="connsiteY110" fmla="*/ 242887 h 1176556"/>
              <a:gd name="connsiteX111" fmla="*/ 926306 w 1240627"/>
              <a:gd name="connsiteY111" fmla="*/ 195262 h 1176556"/>
              <a:gd name="connsiteX112" fmla="*/ 969169 w 1240627"/>
              <a:gd name="connsiteY112" fmla="*/ 142875 h 1176556"/>
              <a:gd name="connsiteX0" fmla="*/ 969169 w 1240627"/>
              <a:gd name="connsiteY0" fmla="*/ 142875 h 1176556"/>
              <a:gd name="connsiteX1" fmla="*/ 969169 w 1240627"/>
              <a:gd name="connsiteY1" fmla="*/ 142875 h 1176556"/>
              <a:gd name="connsiteX2" fmla="*/ 950119 w 1240627"/>
              <a:gd name="connsiteY2" fmla="*/ 133350 h 1176556"/>
              <a:gd name="connsiteX3" fmla="*/ 942975 w 1240627"/>
              <a:gd name="connsiteY3" fmla="*/ 130968 h 1176556"/>
              <a:gd name="connsiteX4" fmla="*/ 928688 w 1240627"/>
              <a:gd name="connsiteY4" fmla="*/ 123825 h 1176556"/>
              <a:gd name="connsiteX5" fmla="*/ 921544 w 1240627"/>
              <a:gd name="connsiteY5" fmla="*/ 109537 h 1176556"/>
              <a:gd name="connsiteX6" fmla="*/ 919163 w 1240627"/>
              <a:gd name="connsiteY6" fmla="*/ 102393 h 1176556"/>
              <a:gd name="connsiteX7" fmla="*/ 916781 w 1240627"/>
              <a:gd name="connsiteY7" fmla="*/ 85725 h 1176556"/>
              <a:gd name="connsiteX8" fmla="*/ 909638 w 1240627"/>
              <a:gd name="connsiteY8" fmla="*/ 78581 h 1176556"/>
              <a:gd name="connsiteX9" fmla="*/ 895350 w 1240627"/>
              <a:gd name="connsiteY9" fmla="*/ 69056 h 1176556"/>
              <a:gd name="connsiteX10" fmla="*/ 888206 w 1240627"/>
              <a:gd name="connsiteY10" fmla="*/ 64293 h 1176556"/>
              <a:gd name="connsiteX11" fmla="*/ 881063 w 1240627"/>
              <a:gd name="connsiteY11" fmla="*/ 61912 h 1176556"/>
              <a:gd name="connsiteX12" fmla="*/ 866775 w 1240627"/>
              <a:gd name="connsiteY12" fmla="*/ 54768 h 1176556"/>
              <a:gd name="connsiteX13" fmla="*/ 857250 w 1240627"/>
              <a:gd name="connsiteY13" fmla="*/ 57150 h 1176556"/>
              <a:gd name="connsiteX14" fmla="*/ 854869 w 1240627"/>
              <a:gd name="connsiteY14" fmla="*/ 64293 h 1176556"/>
              <a:gd name="connsiteX15" fmla="*/ 850106 w 1240627"/>
              <a:gd name="connsiteY15" fmla="*/ 90487 h 1176556"/>
              <a:gd name="connsiteX16" fmla="*/ 840581 w 1240627"/>
              <a:gd name="connsiteY16" fmla="*/ 88106 h 1176556"/>
              <a:gd name="connsiteX17" fmla="*/ 833438 w 1240627"/>
              <a:gd name="connsiteY17" fmla="*/ 85725 h 1176556"/>
              <a:gd name="connsiteX18" fmla="*/ 823913 w 1240627"/>
              <a:gd name="connsiteY18" fmla="*/ 85725 h 1176556"/>
              <a:gd name="connsiteX19" fmla="*/ 816769 w 1240627"/>
              <a:gd name="connsiteY19" fmla="*/ 111918 h 1176556"/>
              <a:gd name="connsiteX20" fmla="*/ 766763 w 1240627"/>
              <a:gd name="connsiteY20" fmla="*/ 85725 h 1176556"/>
              <a:gd name="connsiteX21" fmla="*/ 647700 w 1240627"/>
              <a:gd name="connsiteY21" fmla="*/ 85725 h 1176556"/>
              <a:gd name="connsiteX22" fmla="*/ 642938 w 1240627"/>
              <a:gd name="connsiteY22" fmla="*/ 116681 h 1176556"/>
              <a:gd name="connsiteX23" fmla="*/ 616744 w 1240627"/>
              <a:gd name="connsiteY23" fmla="*/ 166687 h 1176556"/>
              <a:gd name="connsiteX24" fmla="*/ 602456 w 1240627"/>
              <a:gd name="connsiteY24" fmla="*/ 123825 h 1176556"/>
              <a:gd name="connsiteX25" fmla="*/ 566738 w 1240627"/>
              <a:gd name="connsiteY25" fmla="*/ 126206 h 1176556"/>
              <a:gd name="connsiteX26" fmla="*/ 552450 w 1240627"/>
              <a:gd name="connsiteY26" fmla="*/ 152400 h 1176556"/>
              <a:gd name="connsiteX27" fmla="*/ 516731 w 1240627"/>
              <a:gd name="connsiteY27" fmla="*/ 185737 h 1176556"/>
              <a:gd name="connsiteX28" fmla="*/ 428625 w 1240627"/>
              <a:gd name="connsiteY28" fmla="*/ 142875 h 1176556"/>
              <a:gd name="connsiteX29" fmla="*/ 397669 w 1240627"/>
              <a:gd name="connsiteY29" fmla="*/ 119062 h 1176556"/>
              <a:gd name="connsiteX30" fmla="*/ 297656 w 1240627"/>
              <a:gd name="connsiteY30" fmla="*/ 159543 h 1176556"/>
              <a:gd name="connsiteX31" fmla="*/ 254794 w 1240627"/>
              <a:gd name="connsiteY31" fmla="*/ 145256 h 1176556"/>
              <a:gd name="connsiteX32" fmla="*/ 247650 w 1240627"/>
              <a:gd name="connsiteY32" fmla="*/ 185737 h 1176556"/>
              <a:gd name="connsiteX33" fmla="*/ 150019 w 1240627"/>
              <a:gd name="connsiteY33" fmla="*/ 169068 h 1176556"/>
              <a:gd name="connsiteX34" fmla="*/ 121444 w 1240627"/>
              <a:gd name="connsiteY34" fmla="*/ 111918 h 1176556"/>
              <a:gd name="connsiteX35" fmla="*/ 114300 w 1240627"/>
              <a:gd name="connsiteY35" fmla="*/ 45243 h 1176556"/>
              <a:gd name="connsiteX36" fmla="*/ 90488 w 1240627"/>
              <a:gd name="connsiteY36" fmla="*/ 40481 h 1176556"/>
              <a:gd name="connsiteX37" fmla="*/ 64294 w 1240627"/>
              <a:gd name="connsiteY37" fmla="*/ 0 h 1176556"/>
              <a:gd name="connsiteX38" fmla="*/ 26194 w 1240627"/>
              <a:gd name="connsiteY38" fmla="*/ 2381 h 1176556"/>
              <a:gd name="connsiteX39" fmla="*/ 33338 w 1240627"/>
              <a:gd name="connsiteY39" fmla="*/ 59531 h 1176556"/>
              <a:gd name="connsiteX40" fmla="*/ 4763 w 1240627"/>
              <a:gd name="connsiteY40" fmla="*/ 61912 h 1176556"/>
              <a:gd name="connsiteX41" fmla="*/ 0 w 1240627"/>
              <a:gd name="connsiteY41" fmla="*/ 121443 h 1176556"/>
              <a:gd name="connsiteX42" fmla="*/ 42863 w 1240627"/>
              <a:gd name="connsiteY42" fmla="*/ 169068 h 1176556"/>
              <a:gd name="connsiteX43" fmla="*/ 11906 w 1240627"/>
              <a:gd name="connsiteY43" fmla="*/ 188118 h 1176556"/>
              <a:gd name="connsiteX44" fmla="*/ 78581 w 1240627"/>
              <a:gd name="connsiteY44" fmla="*/ 285750 h 1176556"/>
              <a:gd name="connsiteX45" fmla="*/ 135731 w 1240627"/>
              <a:gd name="connsiteY45" fmla="*/ 283368 h 1176556"/>
              <a:gd name="connsiteX46" fmla="*/ 133350 w 1240627"/>
              <a:gd name="connsiteY46" fmla="*/ 326231 h 1176556"/>
              <a:gd name="connsiteX47" fmla="*/ 178594 w 1240627"/>
              <a:gd name="connsiteY47" fmla="*/ 330993 h 1176556"/>
              <a:gd name="connsiteX48" fmla="*/ 171450 w 1240627"/>
              <a:gd name="connsiteY48" fmla="*/ 361950 h 1176556"/>
              <a:gd name="connsiteX49" fmla="*/ 188119 w 1240627"/>
              <a:gd name="connsiteY49" fmla="*/ 402431 h 1176556"/>
              <a:gd name="connsiteX50" fmla="*/ 166688 w 1240627"/>
              <a:gd name="connsiteY50" fmla="*/ 440531 h 1176556"/>
              <a:gd name="connsiteX51" fmla="*/ 228600 w 1240627"/>
              <a:gd name="connsiteY51" fmla="*/ 538162 h 1176556"/>
              <a:gd name="connsiteX52" fmla="*/ 254794 w 1240627"/>
              <a:gd name="connsiteY52" fmla="*/ 533400 h 1176556"/>
              <a:gd name="connsiteX53" fmla="*/ 278606 w 1240627"/>
              <a:gd name="connsiteY53" fmla="*/ 561975 h 1176556"/>
              <a:gd name="connsiteX54" fmla="*/ 278606 w 1240627"/>
              <a:gd name="connsiteY54" fmla="*/ 604837 h 1176556"/>
              <a:gd name="connsiteX55" fmla="*/ 314325 w 1240627"/>
              <a:gd name="connsiteY55" fmla="*/ 626268 h 1176556"/>
              <a:gd name="connsiteX56" fmla="*/ 321469 w 1240627"/>
              <a:gd name="connsiteY56" fmla="*/ 692943 h 1176556"/>
              <a:gd name="connsiteX57" fmla="*/ 295275 w 1240627"/>
              <a:gd name="connsiteY57" fmla="*/ 714375 h 1176556"/>
              <a:gd name="connsiteX58" fmla="*/ 326231 w 1240627"/>
              <a:gd name="connsiteY58" fmla="*/ 807243 h 1176556"/>
              <a:gd name="connsiteX59" fmla="*/ 359569 w 1240627"/>
              <a:gd name="connsiteY59" fmla="*/ 866775 h 1176556"/>
              <a:gd name="connsiteX60" fmla="*/ 347663 w 1240627"/>
              <a:gd name="connsiteY60" fmla="*/ 902493 h 1176556"/>
              <a:gd name="connsiteX61" fmla="*/ 278606 w 1240627"/>
              <a:gd name="connsiteY61" fmla="*/ 926306 h 1176556"/>
              <a:gd name="connsiteX62" fmla="*/ 242888 w 1240627"/>
              <a:gd name="connsiteY62" fmla="*/ 942975 h 1176556"/>
              <a:gd name="connsiteX63" fmla="*/ 259556 w 1240627"/>
              <a:gd name="connsiteY63" fmla="*/ 971550 h 1176556"/>
              <a:gd name="connsiteX64" fmla="*/ 288131 w 1240627"/>
              <a:gd name="connsiteY64" fmla="*/ 976312 h 1176556"/>
              <a:gd name="connsiteX65" fmla="*/ 326231 w 1240627"/>
              <a:gd name="connsiteY65" fmla="*/ 1009650 h 1176556"/>
              <a:gd name="connsiteX66" fmla="*/ 335756 w 1240627"/>
              <a:gd name="connsiteY66" fmla="*/ 988218 h 1176556"/>
              <a:gd name="connsiteX67" fmla="*/ 323850 w 1240627"/>
              <a:gd name="connsiteY67" fmla="*/ 971550 h 1176556"/>
              <a:gd name="connsiteX68" fmla="*/ 383381 w 1240627"/>
              <a:gd name="connsiteY68" fmla="*/ 964406 h 1176556"/>
              <a:gd name="connsiteX69" fmla="*/ 421481 w 1240627"/>
              <a:gd name="connsiteY69" fmla="*/ 947737 h 1176556"/>
              <a:gd name="connsiteX70" fmla="*/ 481013 w 1240627"/>
              <a:gd name="connsiteY70" fmla="*/ 928687 h 1176556"/>
              <a:gd name="connsiteX71" fmla="*/ 476250 w 1240627"/>
              <a:gd name="connsiteY71" fmla="*/ 952500 h 1176556"/>
              <a:gd name="connsiteX72" fmla="*/ 452438 w 1240627"/>
              <a:gd name="connsiteY72" fmla="*/ 969168 h 1176556"/>
              <a:gd name="connsiteX73" fmla="*/ 502444 w 1240627"/>
              <a:gd name="connsiteY73" fmla="*/ 1000125 h 1176556"/>
              <a:gd name="connsiteX74" fmla="*/ 547688 w 1240627"/>
              <a:gd name="connsiteY74" fmla="*/ 1038225 h 1176556"/>
              <a:gd name="connsiteX75" fmla="*/ 545306 w 1240627"/>
              <a:gd name="connsiteY75" fmla="*/ 1121568 h 1176556"/>
              <a:gd name="connsiteX76" fmla="*/ 581025 w 1240627"/>
              <a:gd name="connsiteY76" fmla="*/ 1138237 h 1176556"/>
              <a:gd name="connsiteX77" fmla="*/ 597694 w 1240627"/>
              <a:gd name="connsiteY77" fmla="*/ 1176337 h 1176556"/>
              <a:gd name="connsiteX78" fmla="*/ 671513 w 1240627"/>
              <a:gd name="connsiteY78" fmla="*/ 1166812 h 1176556"/>
              <a:gd name="connsiteX79" fmla="*/ 742950 w 1240627"/>
              <a:gd name="connsiteY79" fmla="*/ 1109662 h 1176556"/>
              <a:gd name="connsiteX80" fmla="*/ 790575 w 1240627"/>
              <a:gd name="connsiteY80" fmla="*/ 1064418 h 1176556"/>
              <a:gd name="connsiteX81" fmla="*/ 850106 w 1240627"/>
              <a:gd name="connsiteY81" fmla="*/ 1035843 h 1176556"/>
              <a:gd name="connsiteX82" fmla="*/ 840581 w 1240627"/>
              <a:gd name="connsiteY82" fmla="*/ 954881 h 1176556"/>
              <a:gd name="connsiteX83" fmla="*/ 857250 w 1240627"/>
              <a:gd name="connsiteY83" fmla="*/ 928687 h 1176556"/>
              <a:gd name="connsiteX84" fmla="*/ 862013 w 1240627"/>
              <a:gd name="connsiteY84" fmla="*/ 883443 h 1176556"/>
              <a:gd name="connsiteX85" fmla="*/ 866775 w 1240627"/>
              <a:gd name="connsiteY85" fmla="*/ 764381 h 1176556"/>
              <a:gd name="connsiteX86" fmla="*/ 892969 w 1240627"/>
              <a:gd name="connsiteY86" fmla="*/ 797718 h 1176556"/>
              <a:gd name="connsiteX87" fmla="*/ 904875 w 1240627"/>
              <a:gd name="connsiteY87" fmla="*/ 790575 h 1176556"/>
              <a:gd name="connsiteX88" fmla="*/ 914400 w 1240627"/>
              <a:gd name="connsiteY88" fmla="*/ 757237 h 1176556"/>
              <a:gd name="connsiteX89" fmla="*/ 926306 w 1240627"/>
              <a:gd name="connsiteY89" fmla="*/ 747712 h 1176556"/>
              <a:gd name="connsiteX90" fmla="*/ 992981 w 1240627"/>
              <a:gd name="connsiteY90" fmla="*/ 723900 h 1176556"/>
              <a:gd name="connsiteX91" fmla="*/ 1054894 w 1240627"/>
              <a:gd name="connsiteY91" fmla="*/ 695325 h 1176556"/>
              <a:gd name="connsiteX92" fmla="*/ 1095375 w 1240627"/>
              <a:gd name="connsiteY92" fmla="*/ 647700 h 1176556"/>
              <a:gd name="connsiteX93" fmla="*/ 1104900 w 1240627"/>
              <a:gd name="connsiteY93" fmla="*/ 614362 h 1176556"/>
              <a:gd name="connsiteX94" fmla="*/ 1076325 w 1240627"/>
              <a:gd name="connsiteY94" fmla="*/ 595312 h 1176556"/>
              <a:gd name="connsiteX95" fmla="*/ 1100137 w 1240627"/>
              <a:gd name="connsiteY95" fmla="*/ 578644 h 1176556"/>
              <a:gd name="connsiteX96" fmla="*/ 1107281 w 1240627"/>
              <a:gd name="connsiteY96" fmla="*/ 547687 h 1176556"/>
              <a:gd name="connsiteX97" fmla="*/ 1083469 w 1240627"/>
              <a:gd name="connsiteY97" fmla="*/ 516731 h 1176556"/>
              <a:gd name="connsiteX98" fmla="*/ 1131094 w 1240627"/>
              <a:gd name="connsiteY98" fmla="*/ 452437 h 1176556"/>
              <a:gd name="connsiteX99" fmla="*/ 1166813 w 1240627"/>
              <a:gd name="connsiteY99" fmla="*/ 421481 h 1176556"/>
              <a:gd name="connsiteX100" fmla="*/ 1221580 w 1240627"/>
              <a:gd name="connsiteY100" fmla="*/ 402430 h 1176556"/>
              <a:gd name="connsiteX101" fmla="*/ 1235869 w 1240627"/>
              <a:gd name="connsiteY101" fmla="*/ 350043 h 1176556"/>
              <a:gd name="connsiteX102" fmla="*/ 1145381 w 1240627"/>
              <a:gd name="connsiteY102" fmla="*/ 340518 h 1176556"/>
              <a:gd name="connsiteX103" fmla="*/ 1143000 w 1240627"/>
              <a:gd name="connsiteY103" fmla="*/ 278606 h 1176556"/>
              <a:gd name="connsiteX104" fmla="*/ 1112044 w 1240627"/>
              <a:gd name="connsiteY104" fmla="*/ 250031 h 1176556"/>
              <a:gd name="connsiteX105" fmla="*/ 1081088 w 1240627"/>
              <a:gd name="connsiteY105" fmla="*/ 223837 h 1176556"/>
              <a:gd name="connsiteX106" fmla="*/ 1045369 w 1240627"/>
              <a:gd name="connsiteY106" fmla="*/ 238125 h 1176556"/>
              <a:gd name="connsiteX107" fmla="*/ 1002506 w 1240627"/>
              <a:gd name="connsiteY107" fmla="*/ 209550 h 1176556"/>
              <a:gd name="connsiteX108" fmla="*/ 969169 w 1240627"/>
              <a:gd name="connsiteY108" fmla="*/ 219075 h 1176556"/>
              <a:gd name="connsiteX109" fmla="*/ 952500 w 1240627"/>
              <a:gd name="connsiteY109" fmla="*/ 235743 h 1176556"/>
              <a:gd name="connsiteX110" fmla="*/ 921544 w 1240627"/>
              <a:gd name="connsiteY110" fmla="*/ 242887 h 1176556"/>
              <a:gd name="connsiteX111" fmla="*/ 926306 w 1240627"/>
              <a:gd name="connsiteY111" fmla="*/ 195262 h 1176556"/>
              <a:gd name="connsiteX112" fmla="*/ 969169 w 1240627"/>
              <a:gd name="connsiteY112" fmla="*/ 142875 h 1176556"/>
              <a:gd name="connsiteX0" fmla="*/ 969169 w 1240627"/>
              <a:gd name="connsiteY0" fmla="*/ 142875 h 1176556"/>
              <a:gd name="connsiteX1" fmla="*/ 969169 w 1240627"/>
              <a:gd name="connsiteY1" fmla="*/ 142875 h 1176556"/>
              <a:gd name="connsiteX2" fmla="*/ 950119 w 1240627"/>
              <a:gd name="connsiteY2" fmla="*/ 133350 h 1176556"/>
              <a:gd name="connsiteX3" fmla="*/ 942975 w 1240627"/>
              <a:gd name="connsiteY3" fmla="*/ 130968 h 1176556"/>
              <a:gd name="connsiteX4" fmla="*/ 928688 w 1240627"/>
              <a:gd name="connsiteY4" fmla="*/ 123825 h 1176556"/>
              <a:gd name="connsiteX5" fmla="*/ 921544 w 1240627"/>
              <a:gd name="connsiteY5" fmla="*/ 109537 h 1176556"/>
              <a:gd name="connsiteX6" fmla="*/ 919163 w 1240627"/>
              <a:gd name="connsiteY6" fmla="*/ 102393 h 1176556"/>
              <a:gd name="connsiteX7" fmla="*/ 916781 w 1240627"/>
              <a:gd name="connsiteY7" fmla="*/ 85725 h 1176556"/>
              <a:gd name="connsiteX8" fmla="*/ 909638 w 1240627"/>
              <a:gd name="connsiteY8" fmla="*/ 78581 h 1176556"/>
              <a:gd name="connsiteX9" fmla="*/ 895350 w 1240627"/>
              <a:gd name="connsiteY9" fmla="*/ 69056 h 1176556"/>
              <a:gd name="connsiteX10" fmla="*/ 888206 w 1240627"/>
              <a:gd name="connsiteY10" fmla="*/ 64293 h 1176556"/>
              <a:gd name="connsiteX11" fmla="*/ 881063 w 1240627"/>
              <a:gd name="connsiteY11" fmla="*/ 61912 h 1176556"/>
              <a:gd name="connsiteX12" fmla="*/ 866775 w 1240627"/>
              <a:gd name="connsiteY12" fmla="*/ 54768 h 1176556"/>
              <a:gd name="connsiteX13" fmla="*/ 857250 w 1240627"/>
              <a:gd name="connsiteY13" fmla="*/ 57150 h 1176556"/>
              <a:gd name="connsiteX14" fmla="*/ 854869 w 1240627"/>
              <a:gd name="connsiteY14" fmla="*/ 64293 h 1176556"/>
              <a:gd name="connsiteX15" fmla="*/ 850106 w 1240627"/>
              <a:gd name="connsiteY15" fmla="*/ 90487 h 1176556"/>
              <a:gd name="connsiteX16" fmla="*/ 840581 w 1240627"/>
              <a:gd name="connsiteY16" fmla="*/ 88106 h 1176556"/>
              <a:gd name="connsiteX17" fmla="*/ 833438 w 1240627"/>
              <a:gd name="connsiteY17" fmla="*/ 85725 h 1176556"/>
              <a:gd name="connsiteX18" fmla="*/ 823913 w 1240627"/>
              <a:gd name="connsiteY18" fmla="*/ 85725 h 1176556"/>
              <a:gd name="connsiteX19" fmla="*/ 816769 w 1240627"/>
              <a:gd name="connsiteY19" fmla="*/ 111918 h 1176556"/>
              <a:gd name="connsiteX20" fmla="*/ 766763 w 1240627"/>
              <a:gd name="connsiteY20" fmla="*/ 85725 h 1176556"/>
              <a:gd name="connsiteX21" fmla="*/ 647700 w 1240627"/>
              <a:gd name="connsiteY21" fmla="*/ 85725 h 1176556"/>
              <a:gd name="connsiteX22" fmla="*/ 642938 w 1240627"/>
              <a:gd name="connsiteY22" fmla="*/ 116681 h 1176556"/>
              <a:gd name="connsiteX23" fmla="*/ 616744 w 1240627"/>
              <a:gd name="connsiteY23" fmla="*/ 166687 h 1176556"/>
              <a:gd name="connsiteX24" fmla="*/ 602456 w 1240627"/>
              <a:gd name="connsiteY24" fmla="*/ 123825 h 1176556"/>
              <a:gd name="connsiteX25" fmla="*/ 566738 w 1240627"/>
              <a:gd name="connsiteY25" fmla="*/ 126206 h 1176556"/>
              <a:gd name="connsiteX26" fmla="*/ 552450 w 1240627"/>
              <a:gd name="connsiteY26" fmla="*/ 152400 h 1176556"/>
              <a:gd name="connsiteX27" fmla="*/ 516731 w 1240627"/>
              <a:gd name="connsiteY27" fmla="*/ 185737 h 1176556"/>
              <a:gd name="connsiteX28" fmla="*/ 428625 w 1240627"/>
              <a:gd name="connsiteY28" fmla="*/ 142875 h 1176556"/>
              <a:gd name="connsiteX29" fmla="*/ 397669 w 1240627"/>
              <a:gd name="connsiteY29" fmla="*/ 119062 h 1176556"/>
              <a:gd name="connsiteX30" fmla="*/ 297656 w 1240627"/>
              <a:gd name="connsiteY30" fmla="*/ 159543 h 1176556"/>
              <a:gd name="connsiteX31" fmla="*/ 254794 w 1240627"/>
              <a:gd name="connsiteY31" fmla="*/ 145256 h 1176556"/>
              <a:gd name="connsiteX32" fmla="*/ 247650 w 1240627"/>
              <a:gd name="connsiteY32" fmla="*/ 185737 h 1176556"/>
              <a:gd name="connsiteX33" fmla="*/ 150019 w 1240627"/>
              <a:gd name="connsiteY33" fmla="*/ 169068 h 1176556"/>
              <a:gd name="connsiteX34" fmla="*/ 121444 w 1240627"/>
              <a:gd name="connsiteY34" fmla="*/ 111918 h 1176556"/>
              <a:gd name="connsiteX35" fmla="*/ 114300 w 1240627"/>
              <a:gd name="connsiteY35" fmla="*/ 45243 h 1176556"/>
              <a:gd name="connsiteX36" fmla="*/ 90488 w 1240627"/>
              <a:gd name="connsiteY36" fmla="*/ 40481 h 1176556"/>
              <a:gd name="connsiteX37" fmla="*/ 64294 w 1240627"/>
              <a:gd name="connsiteY37" fmla="*/ 0 h 1176556"/>
              <a:gd name="connsiteX38" fmla="*/ 26194 w 1240627"/>
              <a:gd name="connsiteY38" fmla="*/ 2381 h 1176556"/>
              <a:gd name="connsiteX39" fmla="*/ 33338 w 1240627"/>
              <a:gd name="connsiteY39" fmla="*/ 59531 h 1176556"/>
              <a:gd name="connsiteX40" fmla="*/ 4763 w 1240627"/>
              <a:gd name="connsiteY40" fmla="*/ 61912 h 1176556"/>
              <a:gd name="connsiteX41" fmla="*/ 0 w 1240627"/>
              <a:gd name="connsiteY41" fmla="*/ 121443 h 1176556"/>
              <a:gd name="connsiteX42" fmla="*/ 42863 w 1240627"/>
              <a:gd name="connsiteY42" fmla="*/ 169068 h 1176556"/>
              <a:gd name="connsiteX43" fmla="*/ 11906 w 1240627"/>
              <a:gd name="connsiteY43" fmla="*/ 188118 h 1176556"/>
              <a:gd name="connsiteX44" fmla="*/ 78581 w 1240627"/>
              <a:gd name="connsiteY44" fmla="*/ 285750 h 1176556"/>
              <a:gd name="connsiteX45" fmla="*/ 135731 w 1240627"/>
              <a:gd name="connsiteY45" fmla="*/ 283368 h 1176556"/>
              <a:gd name="connsiteX46" fmla="*/ 133350 w 1240627"/>
              <a:gd name="connsiteY46" fmla="*/ 326231 h 1176556"/>
              <a:gd name="connsiteX47" fmla="*/ 178594 w 1240627"/>
              <a:gd name="connsiteY47" fmla="*/ 330993 h 1176556"/>
              <a:gd name="connsiteX48" fmla="*/ 171450 w 1240627"/>
              <a:gd name="connsiteY48" fmla="*/ 361950 h 1176556"/>
              <a:gd name="connsiteX49" fmla="*/ 188119 w 1240627"/>
              <a:gd name="connsiteY49" fmla="*/ 402431 h 1176556"/>
              <a:gd name="connsiteX50" fmla="*/ 166688 w 1240627"/>
              <a:gd name="connsiteY50" fmla="*/ 440531 h 1176556"/>
              <a:gd name="connsiteX51" fmla="*/ 228600 w 1240627"/>
              <a:gd name="connsiteY51" fmla="*/ 538162 h 1176556"/>
              <a:gd name="connsiteX52" fmla="*/ 254794 w 1240627"/>
              <a:gd name="connsiteY52" fmla="*/ 533400 h 1176556"/>
              <a:gd name="connsiteX53" fmla="*/ 278606 w 1240627"/>
              <a:gd name="connsiteY53" fmla="*/ 561975 h 1176556"/>
              <a:gd name="connsiteX54" fmla="*/ 278606 w 1240627"/>
              <a:gd name="connsiteY54" fmla="*/ 604837 h 1176556"/>
              <a:gd name="connsiteX55" fmla="*/ 314325 w 1240627"/>
              <a:gd name="connsiteY55" fmla="*/ 626268 h 1176556"/>
              <a:gd name="connsiteX56" fmla="*/ 321469 w 1240627"/>
              <a:gd name="connsiteY56" fmla="*/ 692943 h 1176556"/>
              <a:gd name="connsiteX57" fmla="*/ 295275 w 1240627"/>
              <a:gd name="connsiteY57" fmla="*/ 714375 h 1176556"/>
              <a:gd name="connsiteX58" fmla="*/ 326231 w 1240627"/>
              <a:gd name="connsiteY58" fmla="*/ 807243 h 1176556"/>
              <a:gd name="connsiteX59" fmla="*/ 359569 w 1240627"/>
              <a:gd name="connsiteY59" fmla="*/ 866775 h 1176556"/>
              <a:gd name="connsiteX60" fmla="*/ 347663 w 1240627"/>
              <a:gd name="connsiteY60" fmla="*/ 902493 h 1176556"/>
              <a:gd name="connsiteX61" fmla="*/ 278606 w 1240627"/>
              <a:gd name="connsiteY61" fmla="*/ 926306 h 1176556"/>
              <a:gd name="connsiteX62" fmla="*/ 242888 w 1240627"/>
              <a:gd name="connsiteY62" fmla="*/ 942975 h 1176556"/>
              <a:gd name="connsiteX63" fmla="*/ 259556 w 1240627"/>
              <a:gd name="connsiteY63" fmla="*/ 971550 h 1176556"/>
              <a:gd name="connsiteX64" fmla="*/ 288131 w 1240627"/>
              <a:gd name="connsiteY64" fmla="*/ 976312 h 1176556"/>
              <a:gd name="connsiteX65" fmla="*/ 326231 w 1240627"/>
              <a:gd name="connsiteY65" fmla="*/ 1009650 h 1176556"/>
              <a:gd name="connsiteX66" fmla="*/ 335756 w 1240627"/>
              <a:gd name="connsiteY66" fmla="*/ 988218 h 1176556"/>
              <a:gd name="connsiteX67" fmla="*/ 323850 w 1240627"/>
              <a:gd name="connsiteY67" fmla="*/ 971550 h 1176556"/>
              <a:gd name="connsiteX68" fmla="*/ 383381 w 1240627"/>
              <a:gd name="connsiteY68" fmla="*/ 964406 h 1176556"/>
              <a:gd name="connsiteX69" fmla="*/ 421481 w 1240627"/>
              <a:gd name="connsiteY69" fmla="*/ 947737 h 1176556"/>
              <a:gd name="connsiteX70" fmla="*/ 481013 w 1240627"/>
              <a:gd name="connsiteY70" fmla="*/ 928687 h 1176556"/>
              <a:gd name="connsiteX71" fmla="*/ 476250 w 1240627"/>
              <a:gd name="connsiteY71" fmla="*/ 952500 h 1176556"/>
              <a:gd name="connsiteX72" fmla="*/ 452438 w 1240627"/>
              <a:gd name="connsiteY72" fmla="*/ 969168 h 1176556"/>
              <a:gd name="connsiteX73" fmla="*/ 502444 w 1240627"/>
              <a:gd name="connsiteY73" fmla="*/ 1000125 h 1176556"/>
              <a:gd name="connsiteX74" fmla="*/ 547688 w 1240627"/>
              <a:gd name="connsiteY74" fmla="*/ 1038225 h 1176556"/>
              <a:gd name="connsiteX75" fmla="*/ 545306 w 1240627"/>
              <a:gd name="connsiteY75" fmla="*/ 1121568 h 1176556"/>
              <a:gd name="connsiteX76" fmla="*/ 581025 w 1240627"/>
              <a:gd name="connsiteY76" fmla="*/ 1138237 h 1176556"/>
              <a:gd name="connsiteX77" fmla="*/ 597694 w 1240627"/>
              <a:gd name="connsiteY77" fmla="*/ 1176337 h 1176556"/>
              <a:gd name="connsiteX78" fmla="*/ 671513 w 1240627"/>
              <a:gd name="connsiteY78" fmla="*/ 1166812 h 1176556"/>
              <a:gd name="connsiteX79" fmla="*/ 742950 w 1240627"/>
              <a:gd name="connsiteY79" fmla="*/ 1109662 h 1176556"/>
              <a:gd name="connsiteX80" fmla="*/ 790575 w 1240627"/>
              <a:gd name="connsiteY80" fmla="*/ 1064418 h 1176556"/>
              <a:gd name="connsiteX81" fmla="*/ 850106 w 1240627"/>
              <a:gd name="connsiteY81" fmla="*/ 1035843 h 1176556"/>
              <a:gd name="connsiteX82" fmla="*/ 840581 w 1240627"/>
              <a:gd name="connsiteY82" fmla="*/ 954881 h 1176556"/>
              <a:gd name="connsiteX83" fmla="*/ 857250 w 1240627"/>
              <a:gd name="connsiteY83" fmla="*/ 928687 h 1176556"/>
              <a:gd name="connsiteX84" fmla="*/ 862013 w 1240627"/>
              <a:gd name="connsiteY84" fmla="*/ 883443 h 1176556"/>
              <a:gd name="connsiteX85" fmla="*/ 866775 w 1240627"/>
              <a:gd name="connsiteY85" fmla="*/ 764381 h 1176556"/>
              <a:gd name="connsiteX86" fmla="*/ 892969 w 1240627"/>
              <a:gd name="connsiteY86" fmla="*/ 797718 h 1176556"/>
              <a:gd name="connsiteX87" fmla="*/ 904875 w 1240627"/>
              <a:gd name="connsiteY87" fmla="*/ 790575 h 1176556"/>
              <a:gd name="connsiteX88" fmla="*/ 914400 w 1240627"/>
              <a:gd name="connsiteY88" fmla="*/ 757237 h 1176556"/>
              <a:gd name="connsiteX89" fmla="*/ 926306 w 1240627"/>
              <a:gd name="connsiteY89" fmla="*/ 747712 h 1176556"/>
              <a:gd name="connsiteX90" fmla="*/ 992981 w 1240627"/>
              <a:gd name="connsiteY90" fmla="*/ 723900 h 1176556"/>
              <a:gd name="connsiteX91" fmla="*/ 1054894 w 1240627"/>
              <a:gd name="connsiteY91" fmla="*/ 695325 h 1176556"/>
              <a:gd name="connsiteX92" fmla="*/ 1095375 w 1240627"/>
              <a:gd name="connsiteY92" fmla="*/ 647700 h 1176556"/>
              <a:gd name="connsiteX93" fmla="*/ 1104900 w 1240627"/>
              <a:gd name="connsiteY93" fmla="*/ 614362 h 1176556"/>
              <a:gd name="connsiteX94" fmla="*/ 1076325 w 1240627"/>
              <a:gd name="connsiteY94" fmla="*/ 595312 h 1176556"/>
              <a:gd name="connsiteX95" fmla="*/ 1100137 w 1240627"/>
              <a:gd name="connsiteY95" fmla="*/ 578644 h 1176556"/>
              <a:gd name="connsiteX96" fmla="*/ 1107281 w 1240627"/>
              <a:gd name="connsiteY96" fmla="*/ 547687 h 1176556"/>
              <a:gd name="connsiteX97" fmla="*/ 1083469 w 1240627"/>
              <a:gd name="connsiteY97" fmla="*/ 516731 h 1176556"/>
              <a:gd name="connsiteX98" fmla="*/ 1131094 w 1240627"/>
              <a:gd name="connsiteY98" fmla="*/ 452437 h 1176556"/>
              <a:gd name="connsiteX99" fmla="*/ 1166813 w 1240627"/>
              <a:gd name="connsiteY99" fmla="*/ 421481 h 1176556"/>
              <a:gd name="connsiteX100" fmla="*/ 1221580 w 1240627"/>
              <a:gd name="connsiteY100" fmla="*/ 402430 h 1176556"/>
              <a:gd name="connsiteX101" fmla="*/ 1235869 w 1240627"/>
              <a:gd name="connsiteY101" fmla="*/ 350043 h 1176556"/>
              <a:gd name="connsiteX102" fmla="*/ 1145381 w 1240627"/>
              <a:gd name="connsiteY102" fmla="*/ 340518 h 1176556"/>
              <a:gd name="connsiteX103" fmla="*/ 1143000 w 1240627"/>
              <a:gd name="connsiteY103" fmla="*/ 278606 h 1176556"/>
              <a:gd name="connsiteX104" fmla="*/ 1112044 w 1240627"/>
              <a:gd name="connsiteY104" fmla="*/ 250031 h 1176556"/>
              <a:gd name="connsiteX105" fmla="*/ 1081088 w 1240627"/>
              <a:gd name="connsiteY105" fmla="*/ 223837 h 1176556"/>
              <a:gd name="connsiteX106" fmla="*/ 1045369 w 1240627"/>
              <a:gd name="connsiteY106" fmla="*/ 238125 h 1176556"/>
              <a:gd name="connsiteX107" fmla="*/ 1002506 w 1240627"/>
              <a:gd name="connsiteY107" fmla="*/ 209550 h 1176556"/>
              <a:gd name="connsiteX108" fmla="*/ 969169 w 1240627"/>
              <a:gd name="connsiteY108" fmla="*/ 219075 h 1176556"/>
              <a:gd name="connsiteX109" fmla="*/ 952500 w 1240627"/>
              <a:gd name="connsiteY109" fmla="*/ 235743 h 1176556"/>
              <a:gd name="connsiteX110" fmla="*/ 921544 w 1240627"/>
              <a:gd name="connsiteY110" fmla="*/ 242887 h 1176556"/>
              <a:gd name="connsiteX111" fmla="*/ 926306 w 1240627"/>
              <a:gd name="connsiteY111" fmla="*/ 195262 h 1176556"/>
              <a:gd name="connsiteX112" fmla="*/ 969169 w 1240627"/>
              <a:gd name="connsiteY112" fmla="*/ 142875 h 1176556"/>
              <a:gd name="connsiteX0" fmla="*/ 969169 w 1240627"/>
              <a:gd name="connsiteY0" fmla="*/ 142875 h 1176556"/>
              <a:gd name="connsiteX1" fmla="*/ 969169 w 1240627"/>
              <a:gd name="connsiteY1" fmla="*/ 142875 h 1176556"/>
              <a:gd name="connsiteX2" fmla="*/ 950119 w 1240627"/>
              <a:gd name="connsiteY2" fmla="*/ 133350 h 1176556"/>
              <a:gd name="connsiteX3" fmla="*/ 942975 w 1240627"/>
              <a:gd name="connsiteY3" fmla="*/ 130968 h 1176556"/>
              <a:gd name="connsiteX4" fmla="*/ 928688 w 1240627"/>
              <a:gd name="connsiteY4" fmla="*/ 123825 h 1176556"/>
              <a:gd name="connsiteX5" fmla="*/ 921544 w 1240627"/>
              <a:gd name="connsiteY5" fmla="*/ 109537 h 1176556"/>
              <a:gd name="connsiteX6" fmla="*/ 919163 w 1240627"/>
              <a:gd name="connsiteY6" fmla="*/ 102393 h 1176556"/>
              <a:gd name="connsiteX7" fmla="*/ 916781 w 1240627"/>
              <a:gd name="connsiteY7" fmla="*/ 85725 h 1176556"/>
              <a:gd name="connsiteX8" fmla="*/ 909638 w 1240627"/>
              <a:gd name="connsiteY8" fmla="*/ 78581 h 1176556"/>
              <a:gd name="connsiteX9" fmla="*/ 895350 w 1240627"/>
              <a:gd name="connsiteY9" fmla="*/ 69056 h 1176556"/>
              <a:gd name="connsiteX10" fmla="*/ 888206 w 1240627"/>
              <a:gd name="connsiteY10" fmla="*/ 64293 h 1176556"/>
              <a:gd name="connsiteX11" fmla="*/ 881063 w 1240627"/>
              <a:gd name="connsiteY11" fmla="*/ 61912 h 1176556"/>
              <a:gd name="connsiteX12" fmla="*/ 866775 w 1240627"/>
              <a:gd name="connsiteY12" fmla="*/ 54768 h 1176556"/>
              <a:gd name="connsiteX13" fmla="*/ 857250 w 1240627"/>
              <a:gd name="connsiteY13" fmla="*/ 57150 h 1176556"/>
              <a:gd name="connsiteX14" fmla="*/ 854869 w 1240627"/>
              <a:gd name="connsiteY14" fmla="*/ 64293 h 1176556"/>
              <a:gd name="connsiteX15" fmla="*/ 850106 w 1240627"/>
              <a:gd name="connsiteY15" fmla="*/ 90487 h 1176556"/>
              <a:gd name="connsiteX16" fmla="*/ 840581 w 1240627"/>
              <a:gd name="connsiteY16" fmla="*/ 88106 h 1176556"/>
              <a:gd name="connsiteX17" fmla="*/ 833438 w 1240627"/>
              <a:gd name="connsiteY17" fmla="*/ 85725 h 1176556"/>
              <a:gd name="connsiteX18" fmla="*/ 823913 w 1240627"/>
              <a:gd name="connsiteY18" fmla="*/ 85725 h 1176556"/>
              <a:gd name="connsiteX19" fmla="*/ 816769 w 1240627"/>
              <a:gd name="connsiteY19" fmla="*/ 111918 h 1176556"/>
              <a:gd name="connsiteX20" fmla="*/ 766763 w 1240627"/>
              <a:gd name="connsiteY20" fmla="*/ 85725 h 1176556"/>
              <a:gd name="connsiteX21" fmla="*/ 647700 w 1240627"/>
              <a:gd name="connsiteY21" fmla="*/ 85725 h 1176556"/>
              <a:gd name="connsiteX22" fmla="*/ 642938 w 1240627"/>
              <a:gd name="connsiteY22" fmla="*/ 116681 h 1176556"/>
              <a:gd name="connsiteX23" fmla="*/ 616744 w 1240627"/>
              <a:gd name="connsiteY23" fmla="*/ 166687 h 1176556"/>
              <a:gd name="connsiteX24" fmla="*/ 602456 w 1240627"/>
              <a:gd name="connsiteY24" fmla="*/ 123825 h 1176556"/>
              <a:gd name="connsiteX25" fmla="*/ 566738 w 1240627"/>
              <a:gd name="connsiteY25" fmla="*/ 126206 h 1176556"/>
              <a:gd name="connsiteX26" fmla="*/ 552450 w 1240627"/>
              <a:gd name="connsiteY26" fmla="*/ 152400 h 1176556"/>
              <a:gd name="connsiteX27" fmla="*/ 516731 w 1240627"/>
              <a:gd name="connsiteY27" fmla="*/ 185737 h 1176556"/>
              <a:gd name="connsiteX28" fmla="*/ 428625 w 1240627"/>
              <a:gd name="connsiteY28" fmla="*/ 142875 h 1176556"/>
              <a:gd name="connsiteX29" fmla="*/ 397669 w 1240627"/>
              <a:gd name="connsiteY29" fmla="*/ 119062 h 1176556"/>
              <a:gd name="connsiteX30" fmla="*/ 297656 w 1240627"/>
              <a:gd name="connsiteY30" fmla="*/ 159543 h 1176556"/>
              <a:gd name="connsiteX31" fmla="*/ 254794 w 1240627"/>
              <a:gd name="connsiteY31" fmla="*/ 145256 h 1176556"/>
              <a:gd name="connsiteX32" fmla="*/ 247650 w 1240627"/>
              <a:gd name="connsiteY32" fmla="*/ 185737 h 1176556"/>
              <a:gd name="connsiteX33" fmla="*/ 150019 w 1240627"/>
              <a:gd name="connsiteY33" fmla="*/ 169068 h 1176556"/>
              <a:gd name="connsiteX34" fmla="*/ 121444 w 1240627"/>
              <a:gd name="connsiteY34" fmla="*/ 111918 h 1176556"/>
              <a:gd name="connsiteX35" fmla="*/ 114300 w 1240627"/>
              <a:gd name="connsiteY35" fmla="*/ 45243 h 1176556"/>
              <a:gd name="connsiteX36" fmla="*/ 90488 w 1240627"/>
              <a:gd name="connsiteY36" fmla="*/ 40481 h 1176556"/>
              <a:gd name="connsiteX37" fmla="*/ 64294 w 1240627"/>
              <a:gd name="connsiteY37" fmla="*/ 0 h 1176556"/>
              <a:gd name="connsiteX38" fmla="*/ 26194 w 1240627"/>
              <a:gd name="connsiteY38" fmla="*/ 2381 h 1176556"/>
              <a:gd name="connsiteX39" fmla="*/ 33338 w 1240627"/>
              <a:gd name="connsiteY39" fmla="*/ 59531 h 1176556"/>
              <a:gd name="connsiteX40" fmla="*/ 4763 w 1240627"/>
              <a:gd name="connsiteY40" fmla="*/ 61912 h 1176556"/>
              <a:gd name="connsiteX41" fmla="*/ 0 w 1240627"/>
              <a:gd name="connsiteY41" fmla="*/ 121443 h 1176556"/>
              <a:gd name="connsiteX42" fmla="*/ 42863 w 1240627"/>
              <a:gd name="connsiteY42" fmla="*/ 169068 h 1176556"/>
              <a:gd name="connsiteX43" fmla="*/ 11906 w 1240627"/>
              <a:gd name="connsiteY43" fmla="*/ 188118 h 1176556"/>
              <a:gd name="connsiteX44" fmla="*/ 78581 w 1240627"/>
              <a:gd name="connsiteY44" fmla="*/ 285750 h 1176556"/>
              <a:gd name="connsiteX45" fmla="*/ 135731 w 1240627"/>
              <a:gd name="connsiteY45" fmla="*/ 283368 h 1176556"/>
              <a:gd name="connsiteX46" fmla="*/ 133350 w 1240627"/>
              <a:gd name="connsiteY46" fmla="*/ 326231 h 1176556"/>
              <a:gd name="connsiteX47" fmla="*/ 178594 w 1240627"/>
              <a:gd name="connsiteY47" fmla="*/ 330993 h 1176556"/>
              <a:gd name="connsiteX48" fmla="*/ 171450 w 1240627"/>
              <a:gd name="connsiteY48" fmla="*/ 361950 h 1176556"/>
              <a:gd name="connsiteX49" fmla="*/ 188119 w 1240627"/>
              <a:gd name="connsiteY49" fmla="*/ 402431 h 1176556"/>
              <a:gd name="connsiteX50" fmla="*/ 166688 w 1240627"/>
              <a:gd name="connsiteY50" fmla="*/ 440531 h 1176556"/>
              <a:gd name="connsiteX51" fmla="*/ 228600 w 1240627"/>
              <a:gd name="connsiteY51" fmla="*/ 538162 h 1176556"/>
              <a:gd name="connsiteX52" fmla="*/ 254794 w 1240627"/>
              <a:gd name="connsiteY52" fmla="*/ 533400 h 1176556"/>
              <a:gd name="connsiteX53" fmla="*/ 278606 w 1240627"/>
              <a:gd name="connsiteY53" fmla="*/ 561975 h 1176556"/>
              <a:gd name="connsiteX54" fmla="*/ 278606 w 1240627"/>
              <a:gd name="connsiteY54" fmla="*/ 604837 h 1176556"/>
              <a:gd name="connsiteX55" fmla="*/ 314325 w 1240627"/>
              <a:gd name="connsiteY55" fmla="*/ 626268 h 1176556"/>
              <a:gd name="connsiteX56" fmla="*/ 321469 w 1240627"/>
              <a:gd name="connsiteY56" fmla="*/ 692943 h 1176556"/>
              <a:gd name="connsiteX57" fmla="*/ 295275 w 1240627"/>
              <a:gd name="connsiteY57" fmla="*/ 714375 h 1176556"/>
              <a:gd name="connsiteX58" fmla="*/ 326231 w 1240627"/>
              <a:gd name="connsiteY58" fmla="*/ 807243 h 1176556"/>
              <a:gd name="connsiteX59" fmla="*/ 359569 w 1240627"/>
              <a:gd name="connsiteY59" fmla="*/ 866775 h 1176556"/>
              <a:gd name="connsiteX60" fmla="*/ 347663 w 1240627"/>
              <a:gd name="connsiteY60" fmla="*/ 902493 h 1176556"/>
              <a:gd name="connsiteX61" fmla="*/ 278606 w 1240627"/>
              <a:gd name="connsiteY61" fmla="*/ 926306 h 1176556"/>
              <a:gd name="connsiteX62" fmla="*/ 242888 w 1240627"/>
              <a:gd name="connsiteY62" fmla="*/ 942975 h 1176556"/>
              <a:gd name="connsiteX63" fmla="*/ 259556 w 1240627"/>
              <a:gd name="connsiteY63" fmla="*/ 971550 h 1176556"/>
              <a:gd name="connsiteX64" fmla="*/ 288131 w 1240627"/>
              <a:gd name="connsiteY64" fmla="*/ 976312 h 1176556"/>
              <a:gd name="connsiteX65" fmla="*/ 326231 w 1240627"/>
              <a:gd name="connsiteY65" fmla="*/ 1009650 h 1176556"/>
              <a:gd name="connsiteX66" fmla="*/ 335756 w 1240627"/>
              <a:gd name="connsiteY66" fmla="*/ 988218 h 1176556"/>
              <a:gd name="connsiteX67" fmla="*/ 323850 w 1240627"/>
              <a:gd name="connsiteY67" fmla="*/ 971550 h 1176556"/>
              <a:gd name="connsiteX68" fmla="*/ 383381 w 1240627"/>
              <a:gd name="connsiteY68" fmla="*/ 964406 h 1176556"/>
              <a:gd name="connsiteX69" fmla="*/ 421481 w 1240627"/>
              <a:gd name="connsiteY69" fmla="*/ 947737 h 1176556"/>
              <a:gd name="connsiteX70" fmla="*/ 481013 w 1240627"/>
              <a:gd name="connsiteY70" fmla="*/ 928687 h 1176556"/>
              <a:gd name="connsiteX71" fmla="*/ 476250 w 1240627"/>
              <a:gd name="connsiteY71" fmla="*/ 952500 h 1176556"/>
              <a:gd name="connsiteX72" fmla="*/ 452438 w 1240627"/>
              <a:gd name="connsiteY72" fmla="*/ 969168 h 1176556"/>
              <a:gd name="connsiteX73" fmla="*/ 502444 w 1240627"/>
              <a:gd name="connsiteY73" fmla="*/ 1000125 h 1176556"/>
              <a:gd name="connsiteX74" fmla="*/ 547688 w 1240627"/>
              <a:gd name="connsiteY74" fmla="*/ 1038225 h 1176556"/>
              <a:gd name="connsiteX75" fmla="*/ 545306 w 1240627"/>
              <a:gd name="connsiteY75" fmla="*/ 1121568 h 1176556"/>
              <a:gd name="connsiteX76" fmla="*/ 581025 w 1240627"/>
              <a:gd name="connsiteY76" fmla="*/ 1138237 h 1176556"/>
              <a:gd name="connsiteX77" fmla="*/ 597694 w 1240627"/>
              <a:gd name="connsiteY77" fmla="*/ 1176337 h 1176556"/>
              <a:gd name="connsiteX78" fmla="*/ 671513 w 1240627"/>
              <a:gd name="connsiteY78" fmla="*/ 1166812 h 1176556"/>
              <a:gd name="connsiteX79" fmla="*/ 742950 w 1240627"/>
              <a:gd name="connsiteY79" fmla="*/ 1109662 h 1176556"/>
              <a:gd name="connsiteX80" fmla="*/ 790575 w 1240627"/>
              <a:gd name="connsiteY80" fmla="*/ 1064418 h 1176556"/>
              <a:gd name="connsiteX81" fmla="*/ 850106 w 1240627"/>
              <a:gd name="connsiteY81" fmla="*/ 1035843 h 1176556"/>
              <a:gd name="connsiteX82" fmla="*/ 840581 w 1240627"/>
              <a:gd name="connsiteY82" fmla="*/ 954881 h 1176556"/>
              <a:gd name="connsiteX83" fmla="*/ 857250 w 1240627"/>
              <a:gd name="connsiteY83" fmla="*/ 928687 h 1176556"/>
              <a:gd name="connsiteX84" fmla="*/ 862013 w 1240627"/>
              <a:gd name="connsiteY84" fmla="*/ 883443 h 1176556"/>
              <a:gd name="connsiteX85" fmla="*/ 866775 w 1240627"/>
              <a:gd name="connsiteY85" fmla="*/ 764381 h 1176556"/>
              <a:gd name="connsiteX86" fmla="*/ 892969 w 1240627"/>
              <a:gd name="connsiteY86" fmla="*/ 797718 h 1176556"/>
              <a:gd name="connsiteX87" fmla="*/ 904875 w 1240627"/>
              <a:gd name="connsiteY87" fmla="*/ 790575 h 1176556"/>
              <a:gd name="connsiteX88" fmla="*/ 914400 w 1240627"/>
              <a:gd name="connsiteY88" fmla="*/ 757237 h 1176556"/>
              <a:gd name="connsiteX89" fmla="*/ 926306 w 1240627"/>
              <a:gd name="connsiteY89" fmla="*/ 747712 h 1176556"/>
              <a:gd name="connsiteX90" fmla="*/ 992981 w 1240627"/>
              <a:gd name="connsiteY90" fmla="*/ 723900 h 1176556"/>
              <a:gd name="connsiteX91" fmla="*/ 1054894 w 1240627"/>
              <a:gd name="connsiteY91" fmla="*/ 695325 h 1176556"/>
              <a:gd name="connsiteX92" fmla="*/ 1095375 w 1240627"/>
              <a:gd name="connsiteY92" fmla="*/ 647700 h 1176556"/>
              <a:gd name="connsiteX93" fmla="*/ 1104900 w 1240627"/>
              <a:gd name="connsiteY93" fmla="*/ 614362 h 1176556"/>
              <a:gd name="connsiteX94" fmla="*/ 1076325 w 1240627"/>
              <a:gd name="connsiteY94" fmla="*/ 595312 h 1176556"/>
              <a:gd name="connsiteX95" fmla="*/ 1100137 w 1240627"/>
              <a:gd name="connsiteY95" fmla="*/ 578644 h 1176556"/>
              <a:gd name="connsiteX96" fmla="*/ 1107281 w 1240627"/>
              <a:gd name="connsiteY96" fmla="*/ 547687 h 1176556"/>
              <a:gd name="connsiteX97" fmla="*/ 1083469 w 1240627"/>
              <a:gd name="connsiteY97" fmla="*/ 516731 h 1176556"/>
              <a:gd name="connsiteX98" fmla="*/ 1131094 w 1240627"/>
              <a:gd name="connsiteY98" fmla="*/ 452437 h 1176556"/>
              <a:gd name="connsiteX99" fmla="*/ 1166813 w 1240627"/>
              <a:gd name="connsiteY99" fmla="*/ 421481 h 1176556"/>
              <a:gd name="connsiteX100" fmla="*/ 1221580 w 1240627"/>
              <a:gd name="connsiteY100" fmla="*/ 402430 h 1176556"/>
              <a:gd name="connsiteX101" fmla="*/ 1235869 w 1240627"/>
              <a:gd name="connsiteY101" fmla="*/ 350043 h 1176556"/>
              <a:gd name="connsiteX102" fmla="*/ 1145381 w 1240627"/>
              <a:gd name="connsiteY102" fmla="*/ 340518 h 1176556"/>
              <a:gd name="connsiteX103" fmla="*/ 1143000 w 1240627"/>
              <a:gd name="connsiteY103" fmla="*/ 278606 h 1176556"/>
              <a:gd name="connsiteX104" fmla="*/ 1112044 w 1240627"/>
              <a:gd name="connsiteY104" fmla="*/ 250031 h 1176556"/>
              <a:gd name="connsiteX105" fmla="*/ 1081088 w 1240627"/>
              <a:gd name="connsiteY105" fmla="*/ 223837 h 1176556"/>
              <a:gd name="connsiteX106" fmla="*/ 1045369 w 1240627"/>
              <a:gd name="connsiteY106" fmla="*/ 238125 h 1176556"/>
              <a:gd name="connsiteX107" fmla="*/ 1002506 w 1240627"/>
              <a:gd name="connsiteY107" fmla="*/ 209550 h 1176556"/>
              <a:gd name="connsiteX108" fmla="*/ 969169 w 1240627"/>
              <a:gd name="connsiteY108" fmla="*/ 219075 h 1176556"/>
              <a:gd name="connsiteX109" fmla="*/ 952500 w 1240627"/>
              <a:gd name="connsiteY109" fmla="*/ 235743 h 1176556"/>
              <a:gd name="connsiteX110" fmla="*/ 921544 w 1240627"/>
              <a:gd name="connsiteY110" fmla="*/ 242887 h 1176556"/>
              <a:gd name="connsiteX111" fmla="*/ 926306 w 1240627"/>
              <a:gd name="connsiteY111" fmla="*/ 195262 h 1176556"/>
              <a:gd name="connsiteX112" fmla="*/ 969169 w 1240627"/>
              <a:gd name="connsiteY112" fmla="*/ 142875 h 1176556"/>
              <a:gd name="connsiteX0" fmla="*/ 969169 w 1240627"/>
              <a:gd name="connsiteY0" fmla="*/ 142875 h 1176556"/>
              <a:gd name="connsiteX1" fmla="*/ 969169 w 1240627"/>
              <a:gd name="connsiteY1" fmla="*/ 142875 h 1176556"/>
              <a:gd name="connsiteX2" fmla="*/ 950119 w 1240627"/>
              <a:gd name="connsiteY2" fmla="*/ 133350 h 1176556"/>
              <a:gd name="connsiteX3" fmla="*/ 942975 w 1240627"/>
              <a:gd name="connsiteY3" fmla="*/ 130968 h 1176556"/>
              <a:gd name="connsiteX4" fmla="*/ 928688 w 1240627"/>
              <a:gd name="connsiteY4" fmla="*/ 123825 h 1176556"/>
              <a:gd name="connsiteX5" fmla="*/ 921544 w 1240627"/>
              <a:gd name="connsiteY5" fmla="*/ 109537 h 1176556"/>
              <a:gd name="connsiteX6" fmla="*/ 919163 w 1240627"/>
              <a:gd name="connsiteY6" fmla="*/ 102393 h 1176556"/>
              <a:gd name="connsiteX7" fmla="*/ 916781 w 1240627"/>
              <a:gd name="connsiteY7" fmla="*/ 85725 h 1176556"/>
              <a:gd name="connsiteX8" fmla="*/ 909638 w 1240627"/>
              <a:gd name="connsiteY8" fmla="*/ 78581 h 1176556"/>
              <a:gd name="connsiteX9" fmla="*/ 895350 w 1240627"/>
              <a:gd name="connsiteY9" fmla="*/ 69056 h 1176556"/>
              <a:gd name="connsiteX10" fmla="*/ 888206 w 1240627"/>
              <a:gd name="connsiteY10" fmla="*/ 64293 h 1176556"/>
              <a:gd name="connsiteX11" fmla="*/ 881063 w 1240627"/>
              <a:gd name="connsiteY11" fmla="*/ 61912 h 1176556"/>
              <a:gd name="connsiteX12" fmla="*/ 866775 w 1240627"/>
              <a:gd name="connsiteY12" fmla="*/ 54768 h 1176556"/>
              <a:gd name="connsiteX13" fmla="*/ 857250 w 1240627"/>
              <a:gd name="connsiteY13" fmla="*/ 57150 h 1176556"/>
              <a:gd name="connsiteX14" fmla="*/ 854869 w 1240627"/>
              <a:gd name="connsiteY14" fmla="*/ 64293 h 1176556"/>
              <a:gd name="connsiteX15" fmla="*/ 850106 w 1240627"/>
              <a:gd name="connsiteY15" fmla="*/ 90487 h 1176556"/>
              <a:gd name="connsiteX16" fmla="*/ 840581 w 1240627"/>
              <a:gd name="connsiteY16" fmla="*/ 88106 h 1176556"/>
              <a:gd name="connsiteX17" fmla="*/ 833438 w 1240627"/>
              <a:gd name="connsiteY17" fmla="*/ 85725 h 1176556"/>
              <a:gd name="connsiteX18" fmla="*/ 823913 w 1240627"/>
              <a:gd name="connsiteY18" fmla="*/ 85725 h 1176556"/>
              <a:gd name="connsiteX19" fmla="*/ 816769 w 1240627"/>
              <a:gd name="connsiteY19" fmla="*/ 111918 h 1176556"/>
              <a:gd name="connsiteX20" fmla="*/ 766763 w 1240627"/>
              <a:gd name="connsiteY20" fmla="*/ 85725 h 1176556"/>
              <a:gd name="connsiteX21" fmla="*/ 647700 w 1240627"/>
              <a:gd name="connsiteY21" fmla="*/ 85725 h 1176556"/>
              <a:gd name="connsiteX22" fmla="*/ 642938 w 1240627"/>
              <a:gd name="connsiteY22" fmla="*/ 116681 h 1176556"/>
              <a:gd name="connsiteX23" fmla="*/ 616744 w 1240627"/>
              <a:gd name="connsiteY23" fmla="*/ 166687 h 1176556"/>
              <a:gd name="connsiteX24" fmla="*/ 602456 w 1240627"/>
              <a:gd name="connsiteY24" fmla="*/ 123825 h 1176556"/>
              <a:gd name="connsiteX25" fmla="*/ 566738 w 1240627"/>
              <a:gd name="connsiteY25" fmla="*/ 126206 h 1176556"/>
              <a:gd name="connsiteX26" fmla="*/ 552450 w 1240627"/>
              <a:gd name="connsiteY26" fmla="*/ 152400 h 1176556"/>
              <a:gd name="connsiteX27" fmla="*/ 516731 w 1240627"/>
              <a:gd name="connsiteY27" fmla="*/ 185737 h 1176556"/>
              <a:gd name="connsiteX28" fmla="*/ 428625 w 1240627"/>
              <a:gd name="connsiteY28" fmla="*/ 142875 h 1176556"/>
              <a:gd name="connsiteX29" fmla="*/ 397669 w 1240627"/>
              <a:gd name="connsiteY29" fmla="*/ 119062 h 1176556"/>
              <a:gd name="connsiteX30" fmla="*/ 297656 w 1240627"/>
              <a:gd name="connsiteY30" fmla="*/ 159543 h 1176556"/>
              <a:gd name="connsiteX31" fmla="*/ 254794 w 1240627"/>
              <a:gd name="connsiteY31" fmla="*/ 145256 h 1176556"/>
              <a:gd name="connsiteX32" fmla="*/ 247650 w 1240627"/>
              <a:gd name="connsiteY32" fmla="*/ 185737 h 1176556"/>
              <a:gd name="connsiteX33" fmla="*/ 150019 w 1240627"/>
              <a:gd name="connsiteY33" fmla="*/ 169068 h 1176556"/>
              <a:gd name="connsiteX34" fmla="*/ 121444 w 1240627"/>
              <a:gd name="connsiteY34" fmla="*/ 111918 h 1176556"/>
              <a:gd name="connsiteX35" fmla="*/ 114300 w 1240627"/>
              <a:gd name="connsiteY35" fmla="*/ 45243 h 1176556"/>
              <a:gd name="connsiteX36" fmla="*/ 90488 w 1240627"/>
              <a:gd name="connsiteY36" fmla="*/ 40481 h 1176556"/>
              <a:gd name="connsiteX37" fmla="*/ 64294 w 1240627"/>
              <a:gd name="connsiteY37" fmla="*/ 0 h 1176556"/>
              <a:gd name="connsiteX38" fmla="*/ 26194 w 1240627"/>
              <a:gd name="connsiteY38" fmla="*/ 2381 h 1176556"/>
              <a:gd name="connsiteX39" fmla="*/ 33338 w 1240627"/>
              <a:gd name="connsiteY39" fmla="*/ 59531 h 1176556"/>
              <a:gd name="connsiteX40" fmla="*/ 4763 w 1240627"/>
              <a:gd name="connsiteY40" fmla="*/ 61912 h 1176556"/>
              <a:gd name="connsiteX41" fmla="*/ 0 w 1240627"/>
              <a:gd name="connsiteY41" fmla="*/ 121443 h 1176556"/>
              <a:gd name="connsiteX42" fmla="*/ 42863 w 1240627"/>
              <a:gd name="connsiteY42" fmla="*/ 169068 h 1176556"/>
              <a:gd name="connsiteX43" fmla="*/ 11906 w 1240627"/>
              <a:gd name="connsiteY43" fmla="*/ 188118 h 1176556"/>
              <a:gd name="connsiteX44" fmla="*/ 78581 w 1240627"/>
              <a:gd name="connsiteY44" fmla="*/ 285750 h 1176556"/>
              <a:gd name="connsiteX45" fmla="*/ 135731 w 1240627"/>
              <a:gd name="connsiteY45" fmla="*/ 283368 h 1176556"/>
              <a:gd name="connsiteX46" fmla="*/ 133350 w 1240627"/>
              <a:gd name="connsiteY46" fmla="*/ 326231 h 1176556"/>
              <a:gd name="connsiteX47" fmla="*/ 178594 w 1240627"/>
              <a:gd name="connsiteY47" fmla="*/ 330993 h 1176556"/>
              <a:gd name="connsiteX48" fmla="*/ 171450 w 1240627"/>
              <a:gd name="connsiteY48" fmla="*/ 361950 h 1176556"/>
              <a:gd name="connsiteX49" fmla="*/ 188119 w 1240627"/>
              <a:gd name="connsiteY49" fmla="*/ 402431 h 1176556"/>
              <a:gd name="connsiteX50" fmla="*/ 166688 w 1240627"/>
              <a:gd name="connsiteY50" fmla="*/ 440531 h 1176556"/>
              <a:gd name="connsiteX51" fmla="*/ 228600 w 1240627"/>
              <a:gd name="connsiteY51" fmla="*/ 538162 h 1176556"/>
              <a:gd name="connsiteX52" fmla="*/ 254794 w 1240627"/>
              <a:gd name="connsiteY52" fmla="*/ 533400 h 1176556"/>
              <a:gd name="connsiteX53" fmla="*/ 278606 w 1240627"/>
              <a:gd name="connsiteY53" fmla="*/ 561975 h 1176556"/>
              <a:gd name="connsiteX54" fmla="*/ 278606 w 1240627"/>
              <a:gd name="connsiteY54" fmla="*/ 604837 h 1176556"/>
              <a:gd name="connsiteX55" fmla="*/ 314325 w 1240627"/>
              <a:gd name="connsiteY55" fmla="*/ 626268 h 1176556"/>
              <a:gd name="connsiteX56" fmla="*/ 321469 w 1240627"/>
              <a:gd name="connsiteY56" fmla="*/ 692943 h 1176556"/>
              <a:gd name="connsiteX57" fmla="*/ 295275 w 1240627"/>
              <a:gd name="connsiteY57" fmla="*/ 714375 h 1176556"/>
              <a:gd name="connsiteX58" fmla="*/ 326231 w 1240627"/>
              <a:gd name="connsiteY58" fmla="*/ 807243 h 1176556"/>
              <a:gd name="connsiteX59" fmla="*/ 359569 w 1240627"/>
              <a:gd name="connsiteY59" fmla="*/ 866775 h 1176556"/>
              <a:gd name="connsiteX60" fmla="*/ 347663 w 1240627"/>
              <a:gd name="connsiteY60" fmla="*/ 902493 h 1176556"/>
              <a:gd name="connsiteX61" fmla="*/ 278606 w 1240627"/>
              <a:gd name="connsiteY61" fmla="*/ 926306 h 1176556"/>
              <a:gd name="connsiteX62" fmla="*/ 242888 w 1240627"/>
              <a:gd name="connsiteY62" fmla="*/ 942975 h 1176556"/>
              <a:gd name="connsiteX63" fmla="*/ 259556 w 1240627"/>
              <a:gd name="connsiteY63" fmla="*/ 971550 h 1176556"/>
              <a:gd name="connsiteX64" fmla="*/ 288131 w 1240627"/>
              <a:gd name="connsiteY64" fmla="*/ 976312 h 1176556"/>
              <a:gd name="connsiteX65" fmla="*/ 326231 w 1240627"/>
              <a:gd name="connsiteY65" fmla="*/ 1009650 h 1176556"/>
              <a:gd name="connsiteX66" fmla="*/ 335756 w 1240627"/>
              <a:gd name="connsiteY66" fmla="*/ 988218 h 1176556"/>
              <a:gd name="connsiteX67" fmla="*/ 323850 w 1240627"/>
              <a:gd name="connsiteY67" fmla="*/ 971550 h 1176556"/>
              <a:gd name="connsiteX68" fmla="*/ 383381 w 1240627"/>
              <a:gd name="connsiteY68" fmla="*/ 964406 h 1176556"/>
              <a:gd name="connsiteX69" fmla="*/ 421481 w 1240627"/>
              <a:gd name="connsiteY69" fmla="*/ 947737 h 1176556"/>
              <a:gd name="connsiteX70" fmla="*/ 481013 w 1240627"/>
              <a:gd name="connsiteY70" fmla="*/ 928687 h 1176556"/>
              <a:gd name="connsiteX71" fmla="*/ 476250 w 1240627"/>
              <a:gd name="connsiteY71" fmla="*/ 952500 h 1176556"/>
              <a:gd name="connsiteX72" fmla="*/ 452438 w 1240627"/>
              <a:gd name="connsiteY72" fmla="*/ 969168 h 1176556"/>
              <a:gd name="connsiteX73" fmla="*/ 502444 w 1240627"/>
              <a:gd name="connsiteY73" fmla="*/ 1000125 h 1176556"/>
              <a:gd name="connsiteX74" fmla="*/ 547688 w 1240627"/>
              <a:gd name="connsiteY74" fmla="*/ 1038225 h 1176556"/>
              <a:gd name="connsiteX75" fmla="*/ 545306 w 1240627"/>
              <a:gd name="connsiteY75" fmla="*/ 1121568 h 1176556"/>
              <a:gd name="connsiteX76" fmla="*/ 581025 w 1240627"/>
              <a:gd name="connsiteY76" fmla="*/ 1138237 h 1176556"/>
              <a:gd name="connsiteX77" fmla="*/ 597694 w 1240627"/>
              <a:gd name="connsiteY77" fmla="*/ 1176337 h 1176556"/>
              <a:gd name="connsiteX78" fmla="*/ 671513 w 1240627"/>
              <a:gd name="connsiteY78" fmla="*/ 1166812 h 1176556"/>
              <a:gd name="connsiteX79" fmla="*/ 742950 w 1240627"/>
              <a:gd name="connsiteY79" fmla="*/ 1109662 h 1176556"/>
              <a:gd name="connsiteX80" fmla="*/ 790575 w 1240627"/>
              <a:gd name="connsiteY80" fmla="*/ 1064418 h 1176556"/>
              <a:gd name="connsiteX81" fmla="*/ 850106 w 1240627"/>
              <a:gd name="connsiteY81" fmla="*/ 1035843 h 1176556"/>
              <a:gd name="connsiteX82" fmla="*/ 840581 w 1240627"/>
              <a:gd name="connsiteY82" fmla="*/ 954881 h 1176556"/>
              <a:gd name="connsiteX83" fmla="*/ 857250 w 1240627"/>
              <a:gd name="connsiteY83" fmla="*/ 928687 h 1176556"/>
              <a:gd name="connsiteX84" fmla="*/ 862013 w 1240627"/>
              <a:gd name="connsiteY84" fmla="*/ 883443 h 1176556"/>
              <a:gd name="connsiteX85" fmla="*/ 866775 w 1240627"/>
              <a:gd name="connsiteY85" fmla="*/ 764381 h 1176556"/>
              <a:gd name="connsiteX86" fmla="*/ 892969 w 1240627"/>
              <a:gd name="connsiteY86" fmla="*/ 797718 h 1176556"/>
              <a:gd name="connsiteX87" fmla="*/ 904875 w 1240627"/>
              <a:gd name="connsiteY87" fmla="*/ 790575 h 1176556"/>
              <a:gd name="connsiteX88" fmla="*/ 914400 w 1240627"/>
              <a:gd name="connsiteY88" fmla="*/ 757237 h 1176556"/>
              <a:gd name="connsiteX89" fmla="*/ 926306 w 1240627"/>
              <a:gd name="connsiteY89" fmla="*/ 747712 h 1176556"/>
              <a:gd name="connsiteX90" fmla="*/ 992981 w 1240627"/>
              <a:gd name="connsiteY90" fmla="*/ 723900 h 1176556"/>
              <a:gd name="connsiteX91" fmla="*/ 1054894 w 1240627"/>
              <a:gd name="connsiteY91" fmla="*/ 695325 h 1176556"/>
              <a:gd name="connsiteX92" fmla="*/ 1095375 w 1240627"/>
              <a:gd name="connsiteY92" fmla="*/ 647700 h 1176556"/>
              <a:gd name="connsiteX93" fmla="*/ 1104900 w 1240627"/>
              <a:gd name="connsiteY93" fmla="*/ 614362 h 1176556"/>
              <a:gd name="connsiteX94" fmla="*/ 1076325 w 1240627"/>
              <a:gd name="connsiteY94" fmla="*/ 595312 h 1176556"/>
              <a:gd name="connsiteX95" fmla="*/ 1100137 w 1240627"/>
              <a:gd name="connsiteY95" fmla="*/ 578644 h 1176556"/>
              <a:gd name="connsiteX96" fmla="*/ 1107281 w 1240627"/>
              <a:gd name="connsiteY96" fmla="*/ 547687 h 1176556"/>
              <a:gd name="connsiteX97" fmla="*/ 1083469 w 1240627"/>
              <a:gd name="connsiteY97" fmla="*/ 516731 h 1176556"/>
              <a:gd name="connsiteX98" fmla="*/ 1131094 w 1240627"/>
              <a:gd name="connsiteY98" fmla="*/ 452437 h 1176556"/>
              <a:gd name="connsiteX99" fmla="*/ 1166813 w 1240627"/>
              <a:gd name="connsiteY99" fmla="*/ 421481 h 1176556"/>
              <a:gd name="connsiteX100" fmla="*/ 1221580 w 1240627"/>
              <a:gd name="connsiteY100" fmla="*/ 402430 h 1176556"/>
              <a:gd name="connsiteX101" fmla="*/ 1235869 w 1240627"/>
              <a:gd name="connsiteY101" fmla="*/ 350043 h 1176556"/>
              <a:gd name="connsiteX102" fmla="*/ 1145381 w 1240627"/>
              <a:gd name="connsiteY102" fmla="*/ 340518 h 1176556"/>
              <a:gd name="connsiteX103" fmla="*/ 1143000 w 1240627"/>
              <a:gd name="connsiteY103" fmla="*/ 278606 h 1176556"/>
              <a:gd name="connsiteX104" fmla="*/ 1112044 w 1240627"/>
              <a:gd name="connsiteY104" fmla="*/ 250031 h 1176556"/>
              <a:gd name="connsiteX105" fmla="*/ 1081088 w 1240627"/>
              <a:gd name="connsiteY105" fmla="*/ 223837 h 1176556"/>
              <a:gd name="connsiteX106" fmla="*/ 1045369 w 1240627"/>
              <a:gd name="connsiteY106" fmla="*/ 238125 h 1176556"/>
              <a:gd name="connsiteX107" fmla="*/ 1002506 w 1240627"/>
              <a:gd name="connsiteY107" fmla="*/ 209550 h 1176556"/>
              <a:gd name="connsiteX108" fmla="*/ 969169 w 1240627"/>
              <a:gd name="connsiteY108" fmla="*/ 219075 h 1176556"/>
              <a:gd name="connsiteX109" fmla="*/ 952500 w 1240627"/>
              <a:gd name="connsiteY109" fmla="*/ 235743 h 1176556"/>
              <a:gd name="connsiteX110" fmla="*/ 921544 w 1240627"/>
              <a:gd name="connsiteY110" fmla="*/ 242887 h 1176556"/>
              <a:gd name="connsiteX111" fmla="*/ 926306 w 1240627"/>
              <a:gd name="connsiteY111" fmla="*/ 195262 h 1176556"/>
              <a:gd name="connsiteX112" fmla="*/ 969169 w 1240627"/>
              <a:gd name="connsiteY112" fmla="*/ 142875 h 1176556"/>
              <a:gd name="connsiteX0" fmla="*/ 969169 w 1240627"/>
              <a:gd name="connsiteY0" fmla="*/ 142875 h 1176556"/>
              <a:gd name="connsiteX1" fmla="*/ 969169 w 1240627"/>
              <a:gd name="connsiteY1" fmla="*/ 142875 h 1176556"/>
              <a:gd name="connsiteX2" fmla="*/ 950119 w 1240627"/>
              <a:gd name="connsiteY2" fmla="*/ 133350 h 1176556"/>
              <a:gd name="connsiteX3" fmla="*/ 942975 w 1240627"/>
              <a:gd name="connsiteY3" fmla="*/ 130968 h 1176556"/>
              <a:gd name="connsiteX4" fmla="*/ 928688 w 1240627"/>
              <a:gd name="connsiteY4" fmla="*/ 123825 h 1176556"/>
              <a:gd name="connsiteX5" fmla="*/ 921544 w 1240627"/>
              <a:gd name="connsiteY5" fmla="*/ 109537 h 1176556"/>
              <a:gd name="connsiteX6" fmla="*/ 919163 w 1240627"/>
              <a:gd name="connsiteY6" fmla="*/ 102393 h 1176556"/>
              <a:gd name="connsiteX7" fmla="*/ 916781 w 1240627"/>
              <a:gd name="connsiteY7" fmla="*/ 85725 h 1176556"/>
              <a:gd name="connsiteX8" fmla="*/ 909638 w 1240627"/>
              <a:gd name="connsiteY8" fmla="*/ 78581 h 1176556"/>
              <a:gd name="connsiteX9" fmla="*/ 895350 w 1240627"/>
              <a:gd name="connsiteY9" fmla="*/ 69056 h 1176556"/>
              <a:gd name="connsiteX10" fmla="*/ 888206 w 1240627"/>
              <a:gd name="connsiteY10" fmla="*/ 64293 h 1176556"/>
              <a:gd name="connsiteX11" fmla="*/ 881063 w 1240627"/>
              <a:gd name="connsiteY11" fmla="*/ 61912 h 1176556"/>
              <a:gd name="connsiteX12" fmla="*/ 866775 w 1240627"/>
              <a:gd name="connsiteY12" fmla="*/ 54768 h 1176556"/>
              <a:gd name="connsiteX13" fmla="*/ 857250 w 1240627"/>
              <a:gd name="connsiteY13" fmla="*/ 57150 h 1176556"/>
              <a:gd name="connsiteX14" fmla="*/ 854869 w 1240627"/>
              <a:gd name="connsiteY14" fmla="*/ 64293 h 1176556"/>
              <a:gd name="connsiteX15" fmla="*/ 850106 w 1240627"/>
              <a:gd name="connsiteY15" fmla="*/ 90487 h 1176556"/>
              <a:gd name="connsiteX16" fmla="*/ 840581 w 1240627"/>
              <a:gd name="connsiteY16" fmla="*/ 88106 h 1176556"/>
              <a:gd name="connsiteX17" fmla="*/ 833438 w 1240627"/>
              <a:gd name="connsiteY17" fmla="*/ 85725 h 1176556"/>
              <a:gd name="connsiteX18" fmla="*/ 823913 w 1240627"/>
              <a:gd name="connsiteY18" fmla="*/ 85725 h 1176556"/>
              <a:gd name="connsiteX19" fmla="*/ 816769 w 1240627"/>
              <a:gd name="connsiteY19" fmla="*/ 111918 h 1176556"/>
              <a:gd name="connsiteX20" fmla="*/ 766763 w 1240627"/>
              <a:gd name="connsiteY20" fmla="*/ 85725 h 1176556"/>
              <a:gd name="connsiteX21" fmla="*/ 647700 w 1240627"/>
              <a:gd name="connsiteY21" fmla="*/ 85725 h 1176556"/>
              <a:gd name="connsiteX22" fmla="*/ 642938 w 1240627"/>
              <a:gd name="connsiteY22" fmla="*/ 116681 h 1176556"/>
              <a:gd name="connsiteX23" fmla="*/ 616744 w 1240627"/>
              <a:gd name="connsiteY23" fmla="*/ 166687 h 1176556"/>
              <a:gd name="connsiteX24" fmla="*/ 602456 w 1240627"/>
              <a:gd name="connsiteY24" fmla="*/ 123825 h 1176556"/>
              <a:gd name="connsiteX25" fmla="*/ 566738 w 1240627"/>
              <a:gd name="connsiteY25" fmla="*/ 126206 h 1176556"/>
              <a:gd name="connsiteX26" fmla="*/ 552450 w 1240627"/>
              <a:gd name="connsiteY26" fmla="*/ 152400 h 1176556"/>
              <a:gd name="connsiteX27" fmla="*/ 516731 w 1240627"/>
              <a:gd name="connsiteY27" fmla="*/ 185737 h 1176556"/>
              <a:gd name="connsiteX28" fmla="*/ 428625 w 1240627"/>
              <a:gd name="connsiteY28" fmla="*/ 142875 h 1176556"/>
              <a:gd name="connsiteX29" fmla="*/ 397669 w 1240627"/>
              <a:gd name="connsiteY29" fmla="*/ 119062 h 1176556"/>
              <a:gd name="connsiteX30" fmla="*/ 297656 w 1240627"/>
              <a:gd name="connsiteY30" fmla="*/ 159543 h 1176556"/>
              <a:gd name="connsiteX31" fmla="*/ 254794 w 1240627"/>
              <a:gd name="connsiteY31" fmla="*/ 145256 h 1176556"/>
              <a:gd name="connsiteX32" fmla="*/ 247650 w 1240627"/>
              <a:gd name="connsiteY32" fmla="*/ 185737 h 1176556"/>
              <a:gd name="connsiteX33" fmla="*/ 150019 w 1240627"/>
              <a:gd name="connsiteY33" fmla="*/ 169068 h 1176556"/>
              <a:gd name="connsiteX34" fmla="*/ 121444 w 1240627"/>
              <a:gd name="connsiteY34" fmla="*/ 111918 h 1176556"/>
              <a:gd name="connsiteX35" fmla="*/ 114300 w 1240627"/>
              <a:gd name="connsiteY35" fmla="*/ 45243 h 1176556"/>
              <a:gd name="connsiteX36" fmla="*/ 90488 w 1240627"/>
              <a:gd name="connsiteY36" fmla="*/ 40481 h 1176556"/>
              <a:gd name="connsiteX37" fmla="*/ 64294 w 1240627"/>
              <a:gd name="connsiteY37" fmla="*/ 0 h 1176556"/>
              <a:gd name="connsiteX38" fmla="*/ 26194 w 1240627"/>
              <a:gd name="connsiteY38" fmla="*/ 2381 h 1176556"/>
              <a:gd name="connsiteX39" fmla="*/ 33338 w 1240627"/>
              <a:gd name="connsiteY39" fmla="*/ 59531 h 1176556"/>
              <a:gd name="connsiteX40" fmla="*/ 4763 w 1240627"/>
              <a:gd name="connsiteY40" fmla="*/ 61912 h 1176556"/>
              <a:gd name="connsiteX41" fmla="*/ 0 w 1240627"/>
              <a:gd name="connsiteY41" fmla="*/ 121443 h 1176556"/>
              <a:gd name="connsiteX42" fmla="*/ 42863 w 1240627"/>
              <a:gd name="connsiteY42" fmla="*/ 169068 h 1176556"/>
              <a:gd name="connsiteX43" fmla="*/ 11906 w 1240627"/>
              <a:gd name="connsiteY43" fmla="*/ 188118 h 1176556"/>
              <a:gd name="connsiteX44" fmla="*/ 78581 w 1240627"/>
              <a:gd name="connsiteY44" fmla="*/ 285750 h 1176556"/>
              <a:gd name="connsiteX45" fmla="*/ 135731 w 1240627"/>
              <a:gd name="connsiteY45" fmla="*/ 283368 h 1176556"/>
              <a:gd name="connsiteX46" fmla="*/ 133350 w 1240627"/>
              <a:gd name="connsiteY46" fmla="*/ 326231 h 1176556"/>
              <a:gd name="connsiteX47" fmla="*/ 178594 w 1240627"/>
              <a:gd name="connsiteY47" fmla="*/ 330993 h 1176556"/>
              <a:gd name="connsiteX48" fmla="*/ 171450 w 1240627"/>
              <a:gd name="connsiteY48" fmla="*/ 361950 h 1176556"/>
              <a:gd name="connsiteX49" fmla="*/ 188119 w 1240627"/>
              <a:gd name="connsiteY49" fmla="*/ 402431 h 1176556"/>
              <a:gd name="connsiteX50" fmla="*/ 166688 w 1240627"/>
              <a:gd name="connsiteY50" fmla="*/ 440531 h 1176556"/>
              <a:gd name="connsiteX51" fmla="*/ 228600 w 1240627"/>
              <a:gd name="connsiteY51" fmla="*/ 538162 h 1176556"/>
              <a:gd name="connsiteX52" fmla="*/ 254794 w 1240627"/>
              <a:gd name="connsiteY52" fmla="*/ 533400 h 1176556"/>
              <a:gd name="connsiteX53" fmla="*/ 278606 w 1240627"/>
              <a:gd name="connsiteY53" fmla="*/ 561975 h 1176556"/>
              <a:gd name="connsiteX54" fmla="*/ 278606 w 1240627"/>
              <a:gd name="connsiteY54" fmla="*/ 604837 h 1176556"/>
              <a:gd name="connsiteX55" fmla="*/ 314325 w 1240627"/>
              <a:gd name="connsiteY55" fmla="*/ 626268 h 1176556"/>
              <a:gd name="connsiteX56" fmla="*/ 321469 w 1240627"/>
              <a:gd name="connsiteY56" fmla="*/ 692943 h 1176556"/>
              <a:gd name="connsiteX57" fmla="*/ 295275 w 1240627"/>
              <a:gd name="connsiteY57" fmla="*/ 714375 h 1176556"/>
              <a:gd name="connsiteX58" fmla="*/ 326231 w 1240627"/>
              <a:gd name="connsiteY58" fmla="*/ 807243 h 1176556"/>
              <a:gd name="connsiteX59" fmla="*/ 359569 w 1240627"/>
              <a:gd name="connsiteY59" fmla="*/ 866775 h 1176556"/>
              <a:gd name="connsiteX60" fmla="*/ 347663 w 1240627"/>
              <a:gd name="connsiteY60" fmla="*/ 902493 h 1176556"/>
              <a:gd name="connsiteX61" fmla="*/ 278606 w 1240627"/>
              <a:gd name="connsiteY61" fmla="*/ 926306 h 1176556"/>
              <a:gd name="connsiteX62" fmla="*/ 242888 w 1240627"/>
              <a:gd name="connsiteY62" fmla="*/ 942975 h 1176556"/>
              <a:gd name="connsiteX63" fmla="*/ 259556 w 1240627"/>
              <a:gd name="connsiteY63" fmla="*/ 971550 h 1176556"/>
              <a:gd name="connsiteX64" fmla="*/ 288131 w 1240627"/>
              <a:gd name="connsiteY64" fmla="*/ 976312 h 1176556"/>
              <a:gd name="connsiteX65" fmla="*/ 326231 w 1240627"/>
              <a:gd name="connsiteY65" fmla="*/ 1009650 h 1176556"/>
              <a:gd name="connsiteX66" fmla="*/ 335756 w 1240627"/>
              <a:gd name="connsiteY66" fmla="*/ 988218 h 1176556"/>
              <a:gd name="connsiteX67" fmla="*/ 323850 w 1240627"/>
              <a:gd name="connsiteY67" fmla="*/ 971550 h 1176556"/>
              <a:gd name="connsiteX68" fmla="*/ 383381 w 1240627"/>
              <a:gd name="connsiteY68" fmla="*/ 964406 h 1176556"/>
              <a:gd name="connsiteX69" fmla="*/ 421481 w 1240627"/>
              <a:gd name="connsiteY69" fmla="*/ 947737 h 1176556"/>
              <a:gd name="connsiteX70" fmla="*/ 481013 w 1240627"/>
              <a:gd name="connsiteY70" fmla="*/ 928687 h 1176556"/>
              <a:gd name="connsiteX71" fmla="*/ 476250 w 1240627"/>
              <a:gd name="connsiteY71" fmla="*/ 952500 h 1176556"/>
              <a:gd name="connsiteX72" fmla="*/ 452438 w 1240627"/>
              <a:gd name="connsiteY72" fmla="*/ 969168 h 1176556"/>
              <a:gd name="connsiteX73" fmla="*/ 502444 w 1240627"/>
              <a:gd name="connsiteY73" fmla="*/ 1000125 h 1176556"/>
              <a:gd name="connsiteX74" fmla="*/ 547688 w 1240627"/>
              <a:gd name="connsiteY74" fmla="*/ 1038225 h 1176556"/>
              <a:gd name="connsiteX75" fmla="*/ 545306 w 1240627"/>
              <a:gd name="connsiteY75" fmla="*/ 1121568 h 1176556"/>
              <a:gd name="connsiteX76" fmla="*/ 581025 w 1240627"/>
              <a:gd name="connsiteY76" fmla="*/ 1138237 h 1176556"/>
              <a:gd name="connsiteX77" fmla="*/ 597694 w 1240627"/>
              <a:gd name="connsiteY77" fmla="*/ 1176337 h 1176556"/>
              <a:gd name="connsiteX78" fmla="*/ 671513 w 1240627"/>
              <a:gd name="connsiteY78" fmla="*/ 1166812 h 1176556"/>
              <a:gd name="connsiteX79" fmla="*/ 742950 w 1240627"/>
              <a:gd name="connsiteY79" fmla="*/ 1109662 h 1176556"/>
              <a:gd name="connsiteX80" fmla="*/ 790575 w 1240627"/>
              <a:gd name="connsiteY80" fmla="*/ 1064418 h 1176556"/>
              <a:gd name="connsiteX81" fmla="*/ 850106 w 1240627"/>
              <a:gd name="connsiteY81" fmla="*/ 1035843 h 1176556"/>
              <a:gd name="connsiteX82" fmla="*/ 840581 w 1240627"/>
              <a:gd name="connsiteY82" fmla="*/ 954881 h 1176556"/>
              <a:gd name="connsiteX83" fmla="*/ 857250 w 1240627"/>
              <a:gd name="connsiteY83" fmla="*/ 928687 h 1176556"/>
              <a:gd name="connsiteX84" fmla="*/ 862013 w 1240627"/>
              <a:gd name="connsiteY84" fmla="*/ 883443 h 1176556"/>
              <a:gd name="connsiteX85" fmla="*/ 866775 w 1240627"/>
              <a:gd name="connsiteY85" fmla="*/ 764381 h 1176556"/>
              <a:gd name="connsiteX86" fmla="*/ 892969 w 1240627"/>
              <a:gd name="connsiteY86" fmla="*/ 797718 h 1176556"/>
              <a:gd name="connsiteX87" fmla="*/ 904875 w 1240627"/>
              <a:gd name="connsiteY87" fmla="*/ 790575 h 1176556"/>
              <a:gd name="connsiteX88" fmla="*/ 914400 w 1240627"/>
              <a:gd name="connsiteY88" fmla="*/ 757237 h 1176556"/>
              <a:gd name="connsiteX89" fmla="*/ 926306 w 1240627"/>
              <a:gd name="connsiteY89" fmla="*/ 747712 h 1176556"/>
              <a:gd name="connsiteX90" fmla="*/ 992981 w 1240627"/>
              <a:gd name="connsiteY90" fmla="*/ 723900 h 1176556"/>
              <a:gd name="connsiteX91" fmla="*/ 1054894 w 1240627"/>
              <a:gd name="connsiteY91" fmla="*/ 695325 h 1176556"/>
              <a:gd name="connsiteX92" fmla="*/ 1095375 w 1240627"/>
              <a:gd name="connsiteY92" fmla="*/ 647700 h 1176556"/>
              <a:gd name="connsiteX93" fmla="*/ 1104900 w 1240627"/>
              <a:gd name="connsiteY93" fmla="*/ 614362 h 1176556"/>
              <a:gd name="connsiteX94" fmla="*/ 1076325 w 1240627"/>
              <a:gd name="connsiteY94" fmla="*/ 595312 h 1176556"/>
              <a:gd name="connsiteX95" fmla="*/ 1100137 w 1240627"/>
              <a:gd name="connsiteY95" fmla="*/ 578644 h 1176556"/>
              <a:gd name="connsiteX96" fmla="*/ 1107281 w 1240627"/>
              <a:gd name="connsiteY96" fmla="*/ 547687 h 1176556"/>
              <a:gd name="connsiteX97" fmla="*/ 1083469 w 1240627"/>
              <a:gd name="connsiteY97" fmla="*/ 516731 h 1176556"/>
              <a:gd name="connsiteX98" fmla="*/ 1131094 w 1240627"/>
              <a:gd name="connsiteY98" fmla="*/ 452437 h 1176556"/>
              <a:gd name="connsiteX99" fmla="*/ 1166813 w 1240627"/>
              <a:gd name="connsiteY99" fmla="*/ 421481 h 1176556"/>
              <a:gd name="connsiteX100" fmla="*/ 1221580 w 1240627"/>
              <a:gd name="connsiteY100" fmla="*/ 402430 h 1176556"/>
              <a:gd name="connsiteX101" fmla="*/ 1235869 w 1240627"/>
              <a:gd name="connsiteY101" fmla="*/ 350043 h 1176556"/>
              <a:gd name="connsiteX102" fmla="*/ 1145381 w 1240627"/>
              <a:gd name="connsiteY102" fmla="*/ 340518 h 1176556"/>
              <a:gd name="connsiteX103" fmla="*/ 1143000 w 1240627"/>
              <a:gd name="connsiteY103" fmla="*/ 278606 h 1176556"/>
              <a:gd name="connsiteX104" fmla="*/ 1112044 w 1240627"/>
              <a:gd name="connsiteY104" fmla="*/ 250031 h 1176556"/>
              <a:gd name="connsiteX105" fmla="*/ 1081088 w 1240627"/>
              <a:gd name="connsiteY105" fmla="*/ 223837 h 1176556"/>
              <a:gd name="connsiteX106" fmla="*/ 1045369 w 1240627"/>
              <a:gd name="connsiteY106" fmla="*/ 238125 h 1176556"/>
              <a:gd name="connsiteX107" fmla="*/ 1002506 w 1240627"/>
              <a:gd name="connsiteY107" fmla="*/ 209550 h 1176556"/>
              <a:gd name="connsiteX108" fmla="*/ 969169 w 1240627"/>
              <a:gd name="connsiteY108" fmla="*/ 219075 h 1176556"/>
              <a:gd name="connsiteX109" fmla="*/ 952500 w 1240627"/>
              <a:gd name="connsiteY109" fmla="*/ 235743 h 1176556"/>
              <a:gd name="connsiteX110" fmla="*/ 921544 w 1240627"/>
              <a:gd name="connsiteY110" fmla="*/ 242887 h 1176556"/>
              <a:gd name="connsiteX111" fmla="*/ 926306 w 1240627"/>
              <a:gd name="connsiteY111" fmla="*/ 195262 h 1176556"/>
              <a:gd name="connsiteX112" fmla="*/ 969169 w 1240627"/>
              <a:gd name="connsiteY112" fmla="*/ 142875 h 1176556"/>
              <a:gd name="connsiteX0" fmla="*/ 969169 w 1240627"/>
              <a:gd name="connsiteY0" fmla="*/ 142875 h 1176556"/>
              <a:gd name="connsiteX1" fmla="*/ 969169 w 1240627"/>
              <a:gd name="connsiteY1" fmla="*/ 142875 h 1176556"/>
              <a:gd name="connsiteX2" fmla="*/ 950119 w 1240627"/>
              <a:gd name="connsiteY2" fmla="*/ 133350 h 1176556"/>
              <a:gd name="connsiteX3" fmla="*/ 942975 w 1240627"/>
              <a:gd name="connsiteY3" fmla="*/ 130968 h 1176556"/>
              <a:gd name="connsiteX4" fmla="*/ 928688 w 1240627"/>
              <a:gd name="connsiteY4" fmla="*/ 123825 h 1176556"/>
              <a:gd name="connsiteX5" fmla="*/ 921544 w 1240627"/>
              <a:gd name="connsiteY5" fmla="*/ 109537 h 1176556"/>
              <a:gd name="connsiteX6" fmla="*/ 919163 w 1240627"/>
              <a:gd name="connsiteY6" fmla="*/ 102393 h 1176556"/>
              <a:gd name="connsiteX7" fmla="*/ 916781 w 1240627"/>
              <a:gd name="connsiteY7" fmla="*/ 85725 h 1176556"/>
              <a:gd name="connsiteX8" fmla="*/ 909638 w 1240627"/>
              <a:gd name="connsiteY8" fmla="*/ 78581 h 1176556"/>
              <a:gd name="connsiteX9" fmla="*/ 895350 w 1240627"/>
              <a:gd name="connsiteY9" fmla="*/ 69056 h 1176556"/>
              <a:gd name="connsiteX10" fmla="*/ 888206 w 1240627"/>
              <a:gd name="connsiteY10" fmla="*/ 64293 h 1176556"/>
              <a:gd name="connsiteX11" fmla="*/ 881063 w 1240627"/>
              <a:gd name="connsiteY11" fmla="*/ 61912 h 1176556"/>
              <a:gd name="connsiteX12" fmla="*/ 866775 w 1240627"/>
              <a:gd name="connsiteY12" fmla="*/ 54768 h 1176556"/>
              <a:gd name="connsiteX13" fmla="*/ 857250 w 1240627"/>
              <a:gd name="connsiteY13" fmla="*/ 57150 h 1176556"/>
              <a:gd name="connsiteX14" fmla="*/ 854869 w 1240627"/>
              <a:gd name="connsiteY14" fmla="*/ 64293 h 1176556"/>
              <a:gd name="connsiteX15" fmla="*/ 850106 w 1240627"/>
              <a:gd name="connsiteY15" fmla="*/ 90487 h 1176556"/>
              <a:gd name="connsiteX16" fmla="*/ 840581 w 1240627"/>
              <a:gd name="connsiteY16" fmla="*/ 88106 h 1176556"/>
              <a:gd name="connsiteX17" fmla="*/ 833438 w 1240627"/>
              <a:gd name="connsiteY17" fmla="*/ 85725 h 1176556"/>
              <a:gd name="connsiteX18" fmla="*/ 823913 w 1240627"/>
              <a:gd name="connsiteY18" fmla="*/ 85725 h 1176556"/>
              <a:gd name="connsiteX19" fmla="*/ 816769 w 1240627"/>
              <a:gd name="connsiteY19" fmla="*/ 111918 h 1176556"/>
              <a:gd name="connsiteX20" fmla="*/ 766763 w 1240627"/>
              <a:gd name="connsiteY20" fmla="*/ 85725 h 1176556"/>
              <a:gd name="connsiteX21" fmla="*/ 647700 w 1240627"/>
              <a:gd name="connsiteY21" fmla="*/ 85725 h 1176556"/>
              <a:gd name="connsiteX22" fmla="*/ 642938 w 1240627"/>
              <a:gd name="connsiteY22" fmla="*/ 116681 h 1176556"/>
              <a:gd name="connsiteX23" fmla="*/ 616744 w 1240627"/>
              <a:gd name="connsiteY23" fmla="*/ 166687 h 1176556"/>
              <a:gd name="connsiteX24" fmla="*/ 602456 w 1240627"/>
              <a:gd name="connsiteY24" fmla="*/ 123825 h 1176556"/>
              <a:gd name="connsiteX25" fmla="*/ 566738 w 1240627"/>
              <a:gd name="connsiteY25" fmla="*/ 126206 h 1176556"/>
              <a:gd name="connsiteX26" fmla="*/ 552450 w 1240627"/>
              <a:gd name="connsiteY26" fmla="*/ 152400 h 1176556"/>
              <a:gd name="connsiteX27" fmla="*/ 516731 w 1240627"/>
              <a:gd name="connsiteY27" fmla="*/ 185737 h 1176556"/>
              <a:gd name="connsiteX28" fmla="*/ 428625 w 1240627"/>
              <a:gd name="connsiteY28" fmla="*/ 142875 h 1176556"/>
              <a:gd name="connsiteX29" fmla="*/ 397669 w 1240627"/>
              <a:gd name="connsiteY29" fmla="*/ 119062 h 1176556"/>
              <a:gd name="connsiteX30" fmla="*/ 297656 w 1240627"/>
              <a:gd name="connsiteY30" fmla="*/ 159543 h 1176556"/>
              <a:gd name="connsiteX31" fmla="*/ 254794 w 1240627"/>
              <a:gd name="connsiteY31" fmla="*/ 145256 h 1176556"/>
              <a:gd name="connsiteX32" fmla="*/ 247650 w 1240627"/>
              <a:gd name="connsiteY32" fmla="*/ 185737 h 1176556"/>
              <a:gd name="connsiteX33" fmla="*/ 150019 w 1240627"/>
              <a:gd name="connsiteY33" fmla="*/ 169068 h 1176556"/>
              <a:gd name="connsiteX34" fmla="*/ 121444 w 1240627"/>
              <a:gd name="connsiteY34" fmla="*/ 111918 h 1176556"/>
              <a:gd name="connsiteX35" fmla="*/ 114300 w 1240627"/>
              <a:gd name="connsiteY35" fmla="*/ 45243 h 1176556"/>
              <a:gd name="connsiteX36" fmla="*/ 90488 w 1240627"/>
              <a:gd name="connsiteY36" fmla="*/ 40481 h 1176556"/>
              <a:gd name="connsiteX37" fmla="*/ 64294 w 1240627"/>
              <a:gd name="connsiteY37" fmla="*/ 0 h 1176556"/>
              <a:gd name="connsiteX38" fmla="*/ 26194 w 1240627"/>
              <a:gd name="connsiteY38" fmla="*/ 2381 h 1176556"/>
              <a:gd name="connsiteX39" fmla="*/ 33338 w 1240627"/>
              <a:gd name="connsiteY39" fmla="*/ 59531 h 1176556"/>
              <a:gd name="connsiteX40" fmla="*/ 4763 w 1240627"/>
              <a:gd name="connsiteY40" fmla="*/ 61912 h 1176556"/>
              <a:gd name="connsiteX41" fmla="*/ 0 w 1240627"/>
              <a:gd name="connsiteY41" fmla="*/ 121443 h 1176556"/>
              <a:gd name="connsiteX42" fmla="*/ 42863 w 1240627"/>
              <a:gd name="connsiteY42" fmla="*/ 169068 h 1176556"/>
              <a:gd name="connsiteX43" fmla="*/ 11906 w 1240627"/>
              <a:gd name="connsiteY43" fmla="*/ 188118 h 1176556"/>
              <a:gd name="connsiteX44" fmla="*/ 78581 w 1240627"/>
              <a:gd name="connsiteY44" fmla="*/ 285750 h 1176556"/>
              <a:gd name="connsiteX45" fmla="*/ 135731 w 1240627"/>
              <a:gd name="connsiteY45" fmla="*/ 283368 h 1176556"/>
              <a:gd name="connsiteX46" fmla="*/ 133350 w 1240627"/>
              <a:gd name="connsiteY46" fmla="*/ 326231 h 1176556"/>
              <a:gd name="connsiteX47" fmla="*/ 178594 w 1240627"/>
              <a:gd name="connsiteY47" fmla="*/ 330993 h 1176556"/>
              <a:gd name="connsiteX48" fmla="*/ 171450 w 1240627"/>
              <a:gd name="connsiteY48" fmla="*/ 361950 h 1176556"/>
              <a:gd name="connsiteX49" fmla="*/ 188119 w 1240627"/>
              <a:gd name="connsiteY49" fmla="*/ 402431 h 1176556"/>
              <a:gd name="connsiteX50" fmla="*/ 166688 w 1240627"/>
              <a:gd name="connsiteY50" fmla="*/ 440531 h 1176556"/>
              <a:gd name="connsiteX51" fmla="*/ 228600 w 1240627"/>
              <a:gd name="connsiteY51" fmla="*/ 538162 h 1176556"/>
              <a:gd name="connsiteX52" fmla="*/ 254794 w 1240627"/>
              <a:gd name="connsiteY52" fmla="*/ 533400 h 1176556"/>
              <a:gd name="connsiteX53" fmla="*/ 278606 w 1240627"/>
              <a:gd name="connsiteY53" fmla="*/ 561975 h 1176556"/>
              <a:gd name="connsiteX54" fmla="*/ 278606 w 1240627"/>
              <a:gd name="connsiteY54" fmla="*/ 604837 h 1176556"/>
              <a:gd name="connsiteX55" fmla="*/ 314325 w 1240627"/>
              <a:gd name="connsiteY55" fmla="*/ 626268 h 1176556"/>
              <a:gd name="connsiteX56" fmla="*/ 321469 w 1240627"/>
              <a:gd name="connsiteY56" fmla="*/ 692943 h 1176556"/>
              <a:gd name="connsiteX57" fmla="*/ 295275 w 1240627"/>
              <a:gd name="connsiteY57" fmla="*/ 714375 h 1176556"/>
              <a:gd name="connsiteX58" fmla="*/ 326231 w 1240627"/>
              <a:gd name="connsiteY58" fmla="*/ 807243 h 1176556"/>
              <a:gd name="connsiteX59" fmla="*/ 359569 w 1240627"/>
              <a:gd name="connsiteY59" fmla="*/ 866775 h 1176556"/>
              <a:gd name="connsiteX60" fmla="*/ 347663 w 1240627"/>
              <a:gd name="connsiteY60" fmla="*/ 902493 h 1176556"/>
              <a:gd name="connsiteX61" fmla="*/ 278606 w 1240627"/>
              <a:gd name="connsiteY61" fmla="*/ 926306 h 1176556"/>
              <a:gd name="connsiteX62" fmla="*/ 242888 w 1240627"/>
              <a:gd name="connsiteY62" fmla="*/ 942975 h 1176556"/>
              <a:gd name="connsiteX63" fmla="*/ 259556 w 1240627"/>
              <a:gd name="connsiteY63" fmla="*/ 971550 h 1176556"/>
              <a:gd name="connsiteX64" fmla="*/ 288131 w 1240627"/>
              <a:gd name="connsiteY64" fmla="*/ 976312 h 1176556"/>
              <a:gd name="connsiteX65" fmla="*/ 326231 w 1240627"/>
              <a:gd name="connsiteY65" fmla="*/ 1009650 h 1176556"/>
              <a:gd name="connsiteX66" fmla="*/ 335756 w 1240627"/>
              <a:gd name="connsiteY66" fmla="*/ 988218 h 1176556"/>
              <a:gd name="connsiteX67" fmla="*/ 323850 w 1240627"/>
              <a:gd name="connsiteY67" fmla="*/ 971550 h 1176556"/>
              <a:gd name="connsiteX68" fmla="*/ 383381 w 1240627"/>
              <a:gd name="connsiteY68" fmla="*/ 964406 h 1176556"/>
              <a:gd name="connsiteX69" fmla="*/ 421481 w 1240627"/>
              <a:gd name="connsiteY69" fmla="*/ 947737 h 1176556"/>
              <a:gd name="connsiteX70" fmla="*/ 481013 w 1240627"/>
              <a:gd name="connsiteY70" fmla="*/ 928687 h 1176556"/>
              <a:gd name="connsiteX71" fmla="*/ 476250 w 1240627"/>
              <a:gd name="connsiteY71" fmla="*/ 952500 h 1176556"/>
              <a:gd name="connsiteX72" fmla="*/ 452438 w 1240627"/>
              <a:gd name="connsiteY72" fmla="*/ 969168 h 1176556"/>
              <a:gd name="connsiteX73" fmla="*/ 502444 w 1240627"/>
              <a:gd name="connsiteY73" fmla="*/ 1000125 h 1176556"/>
              <a:gd name="connsiteX74" fmla="*/ 547688 w 1240627"/>
              <a:gd name="connsiteY74" fmla="*/ 1038225 h 1176556"/>
              <a:gd name="connsiteX75" fmla="*/ 545306 w 1240627"/>
              <a:gd name="connsiteY75" fmla="*/ 1121568 h 1176556"/>
              <a:gd name="connsiteX76" fmla="*/ 581025 w 1240627"/>
              <a:gd name="connsiteY76" fmla="*/ 1138237 h 1176556"/>
              <a:gd name="connsiteX77" fmla="*/ 597694 w 1240627"/>
              <a:gd name="connsiteY77" fmla="*/ 1176337 h 1176556"/>
              <a:gd name="connsiteX78" fmla="*/ 671513 w 1240627"/>
              <a:gd name="connsiteY78" fmla="*/ 1166812 h 1176556"/>
              <a:gd name="connsiteX79" fmla="*/ 742950 w 1240627"/>
              <a:gd name="connsiteY79" fmla="*/ 1109662 h 1176556"/>
              <a:gd name="connsiteX80" fmla="*/ 790575 w 1240627"/>
              <a:gd name="connsiteY80" fmla="*/ 1064418 h 1176556"/>
              <a:gd name="connsiteX81" fmla="*/ 850106 w 1240627"/>
              <a:gd name="connsiteY81" fmla="*/ 1035843 h 1176556"/>
              <a:gd name="connsiteX82" fmla="*/ 840581 w 1240627"/>
              <a:gd name="connsiteY82" fmla="*/ 954881 h 1176556"/>
              <a:gd name="connsiteX83" fmla="*/ 857250 w 1240627"/>
              <a:gd name="connsiteY83" fmla="*/ 928687 h 1176556"/>
              <a:gd name="connsiteX84" fmla="*/ 862013 w 1240627"/>
              <a:gd name="connsiteY84" fmla="*/ 883443 h 1176556"/>
              <a:gd name="connsiteX85" fmla="*/ 866775 w 1240627"/>
              <a:gd name="connsiteY85" fmla="*/ 764381 h 1176556"/>
              <a:gd name="connsiteX86" fmla="*/ 892969 w 1240627"/>
              <a:gd name="connsiteY86" fmla="*/ 797718 h 1176556"/>
              <a:gd name="connsiteX87" fmla="*/ 904875 w 1240627"/>
              <a:gd name="connsiteY87" fmla="*/ 790575 h 1176556"/>
              <a:gd name="connsiteX88" fmla="*/ 914400 w 1240627"/>
              <a:gd name="connsiteY88" fmla="*/ 757237 h 1176556"/>
              <a:gd name="connsiteX89" fmla="*/ 926306 w 1240627"/>
              <a:gd name="connsiteY89" fmla="*/ 747712 h 1176556"/>
              <a:gd name="connsiteX90" fmla="*/ 992981 w 1240627"/>
              <a:gd name="connsiteY90" fmla="*/ 723900 h 1176556"/>
              <a:gd name="connsiteX91" fmla="*/ 1054894 w 1240627"/>
              <a:gd name="connsiteY91" fmla="*/ 695325 h 1176556"/>
              <a:gd name="connsiteX92" fmla="*/ 1095375 w 1240627"/>
              <a:gd name="connsiteY92" fmla="*/ 647700 h 1176556"/>
              <a:gd name="connsiteX93" fmla="*/ 1104900 w 1240627"/>
              <a:gd name="connsiteY93" fmla="*/ 614362 h 1176556"/>
              <a:gd name="connsiteX94" fmla="*/ 1076325 w 1240627"/>
              <a:gd name="connsiteY94" fmla="*/ 595312 h 1176556"/>
              <a:gd name="connsiteX95" fmla="*/ 1100137 w 1240627"/>
              <a:gd name="connsiteY95" fmla="*/ 578644 h 1176556"/>
              <a:gd name="connsiteX96" fmla="*/ 1107281 w 1240627"/>
              <a:gd name="connsiteY96" fmla="*/ 547687 h 1176556"/>
              <a:gd name="connsiteX97" fmla="*/ 1083469 w 1240627"/>
              <a:gd name="connsiteY97" fmla="*/ 516731 h 1176556"/>
              <a:gd name="connsiteX98" fmla="*/ 1131094 w 1240627"/>
              <a:gd name="connsiteY98" fmla="*/ 452437 h 1176556"/>
              <a:gd name="connsiteX99" fmla="*/ 1166813 w 1240627"/>
              <a:gd name="connsiteY99" fmla="*/ 421481 h 1176556"/>
              <a:gd name="connsiteX100" fmla="*/ 1221580 w 1240627"/>
              <a:gd name="connsiteY100" fmla="*/ 402430 h 1176556"/>
              <a:gd name="connsiteX101" fmla="*/ 1235869 w 1240627"/>
              <a:gd name="connsiteY101" fmla="*/ 350043 h 1176556"/>
              <a:gd name="connsiteX102" fmla="*/ 1145381 w 1240627"/>
              <a:gd name="connsiteY102" fmla="*/ 340518 h 1176556"/>
              <a:gd name="connsiteX103" fmla="*/ 1143000 w 1240627"/>
              <a:gd name="connsiteY103" fmla="*/ 278606 h 1176556"/>
              <a:gd name="connsiteX104" fmla="*/ 1112044 w 1240627"/>
              <a:gd name="connsiteY104" fmla="*/ 250031 h 1176556"/>
              <a:gd name="connsiteX105" fmla="*/ 1081088 w 1240627"/>
              <a:gd name="connsiteY105" fmla="*/ 223837 h 1176556"/>
              <a:gd name="connsiteX106" fmla="*/ 1045369 w 1240627"/>
              <a:gd name="connsiteY106" fmla="*/ 238125 h 1176556"/>
              <a:gd name="connsiteX107" fmla="*/ 1002506 w 1240627"/>
              <a:gd name="connsiteY107" fmla="*/ 209550 h 1176556"/>
              <a:gd name="connsiteX108" fmla="*/ 969169 w 1240627"/>
              <a:gd name="connsiteY108" fmla="*/ 219075 h 1176556"/>
              <a:gd name="connsiteX109" fmla="*/ 952500 w 1240627"/>
              <a:gd name="connsiteY109" fmla="*/ 235743 h 1176556"/>
              <a:gd name="connsiteX110" fmla="*/ 921544 w 1240627"/>
              <a:gd name="connsiteY110" fmla="*/ 242887 h 1176556"/>
              <a:gd name="connsiteX111" fmla="*/ 926306 w 1240627"/>
              <a:gd name="connsiteY111" fmla="*/ 195262 h 1176556"/>
              <a:gd name="connsiteX112" fmla="*/ 969169 w 1240627"/>
              <a:gd name="connsiteY112" fmla="*/ 142875 h 1176556"/>
              <a:gd name="connsiteX0" fmla="*/ 969169 w 1240627"/>
              <a:gd name="connsiteY0" fmla="*/ 142875 h 1176556"/>
              <a:gd name="connsiteX1" fmla="*/ 969169 w 1240627"/>
              <a:gd name="connsiteY1" fmla="*/ 142875 h 1176556"/>
              <a:gd name="connsiteX2" fmla="*/ 950119 w 1240627"/>
              <a:gd name="connsiteY2" fmla="*/ 133350 h 1176556"/>
              <a:gd name="connsiteX3" fmla="*/ 942975 w 1240627"/>
              <a:gd name="connsiteY3" fmla="*/ 130968 h 1176556"/>
              <a:gd name="connsiteX4" fmla="*/ 928688 w 1240627"/>
              <a:gd name="connsiteY4" fmla="*/ 123825 h 1176556"/>
              <a:gd name="connsiteX5" fmla="*/ 921544 w 1240627"/>
              <a:gd name="connsiteY5" fmla="*/ 109537 h 1176556"/>
              <a:gd name="connsiteX6" fmla="*/ 919163 w 1240627"/>
              <a:gd name="connsiteY6" fmla="*/ 102393 h 1176556"/>
              <a:gd name="connsiteX7" fmla="*/ 916781 w 1240627"/>
              <a:gd name="connsiteY7" fmla="*/ 85725 h 1176556"/>
              <a:gd name="connsiteX8" fmla="*/ 909638 w 1240627"/>
              <a:gd name="connsiteY8" fmla="*/ 78581 h 1176556"/>
              <a:gd name="connsiteX9" fmla="*/ 895350 w 1240627"/>
              <a:gd name="connsiteY9" fmla="*/ 69056 h 1176556"/>
              <a:gd name="connsiteX10" fmla="*/ 888206 w 1240627"/>
              <a:gd name="connsiteY10" fmla="*/ 64293 h 1176556"/>
              <a:gd name="connsiteX11" fmla="*/ 881063 w 1240627"/>
              <a:gd name="connsiteY11" fmla="*/ 61912 h 1176556"/>
              <a:gd name="connsiteX12" fmla="*/ 866775 w 1240627"/>
              <a:gd name="connsiteY12" fmla="*/ 54768 h 1176556"/>
              <a:gd name="connsiteX13" fmla="*/ 857250 w 1240627"/>
              <a:gd name="connsiteY13" fmla="*/ 57150 h 1176556"/>
              <a:gd name="connsiteX14" fmla="*/ 854869 w 1240627"/>
              <a:gd name="connsiteY14" fmla="*/ 64293 h 1176556"/>
              <a:gd name="connsiteX15" fmla="*/ 850106 w 1240627"/>
              <a:gd name="connsiteY15" fmla="*/ 90487 h 1176556"/>
              <a:gd name="connsiteX16" fmla="*/ 840581 w 1240627"/>
              <a:gd name="connsiteY16" fmla="*/ 88106 h 1176556"/>
              <a:gd name="connsiteX17" fmla="*/ 833438 w 1240627"/>
              <a:gd name="connsiteY17" fmla="*/ 85725 h 1176556"/>
              <a:gd name="connsiteX18" fmla="*/ 823913 w 1240627"/>
              <a:gd name="connsiteY18" fmla="*/ 85725 h 1176556"/>
              <a:gd name="connsiteX19" fmla="*/ 816769 w 1240627"/>
              <a:gd name="connsiteY19" fmla="*/ 111918 h 1176556"/>
              <a:gd name="connsiteX20" fmla="*/ 766763 w 1240627"/>
              <a:gd name="connsiteY20" fmla="*/ 85725 h 1176556"/>
              <a:gd name="connsiteX21" fmla="*/ 647700 w 1240627"/>
              <a:gd name="connsiteY21" fmla="*/ 85725 h 1176556"/>
              <a:gd name="connsiteX22" fmla="*/ 642938 w 1240627"/>
              <a:gd name="connsiteY22" fmla="*/ 116681 h 1176556"/>
              <a:gd name="connsiteX23" fmla="*/ 616744 w 1240627"/>
              <a:gd name="connsiteY23" fmla="*/ 166687 h 1176556"/>
              <a:gd name="connsiteX24" fmla="*/ 602456 w 1240627"/>
              <a:gd name="connsiteY24" fmla="*/ 123825 h 1176556"/>
              <a:gd name="connsiteX25" fmla="*/ 566738 w 1240627"/>
              <a:gd name="connsiteY25" fmla="*/ 126206 h 1176556"/>
              <a:gd name="connsiteX26" fmla="*/ 552450 w 1240627"/>
              <a:gd name="connsiteY26" fmla="*/ 152400 h 1176556"/>
              <a:gd name="connsiteX27" fmla="*/ 516731 w 1240627"/>
              <a:gd name="connsiteY27" fmla="*/ 185737 h 1176556"/>
              <a:gd name="connsiteX28" fmla="*/ 428625 w 1240627"/>
              <a:gd name="connsiteY28" fmla="*/ 142875 h 1176556"/>
              <a:gd name="connsiteX29" fmla="*/ 397669 w 1240627"/>
              <a:gd name="connsiteY29" fmla="*/ 119062 h 1176556"/>
              <a:gd name="connsiteX30" fmla="*/ 297656 w 1240627"/>
              <a:gd name="connsiteY30" fmla="*/ 159543 h 1176556"/>
              <a:gd name="connsiteX31" fmla="*/ 254794 w 1240627"/>
              <a:gd name="connsiteY31" fmla="*/ 145256 h 1176556"/>
              <a:gd name="connsiteX32" fmla="*/ 247650 w 1240627"/>
              <a:gd name="connsiteY32" fmla="*/ 185737 h 1176556"/>
              <a:gd name="connsiteX33" fmla="*/ 150019 w 1240627"/>
              <a:gd name="connsiteY33" fmla="*/ 169068 h 1176556"/>
              <a:gd name="connsiteX34" fmla="*/ 121444 w 1240627"/>
              <a:gd name="connsiteY34" fmla="*/ 111918 h 1176556"/>
              <a:gd name="connsiteX35" fmla="*/ 114300 w 1240627"/>
              <a:gd name="connsiteY35" fmla="*/ 45243 h 1176556"/>
              <a:gd name="connsiteX36" fmla="*/ 90488 w 1240627"/>
              <a:gd name="connsiteY36" fmla="*/ 40481 h 1176556"/>
              <a:gd name="connsiteX37" fmla="*/ 64294 w 1240627"/>
              <a:gd name="connsiteY37" fmla="*/ 0 h 1176556"/>
              <a:gd name="connsiteX38" fmla="*/ 26194 w 1240627"/>
              <a:gd name="connsiteY38" fmla="*/ 2381 h 1176556"/>
              <a:gd name="connsiteX39" fmla="*/ 33338 w 1240627"/>
              <a:gd name="connsiteY39" fmla="*/ 59531 h 1176556"/>
              <a:gd name="connsiteX40" fmla="*/ 4763 w 1240627"/>
              <a:gd name="connsiteY40" fmla="*/ 61912 h 1176556"/>
              <a:gd name="connsiteX41" fmla="*/ 0 w 1240627"/>
              <a:gd name="connsiteY41" fmla="*/ 121443 h 1176556"/>
              <a:gd name="connsiteX42" fmla="*/ 42863 w 1240627"/>
              <a:gd name="connsiteY42" fmla="*/ 169068 h 1176556"/>
              <a:gd name="connsiteX43" fmla="*/ 11906 w 1240627"/>
              <a:gd name="connsiteY43" fmla="*/ 188118 h 1176556"/>
              <a:gd name="connsiteX44" fmla="*/ 78581 w 1240627"/>
              <a:gd name="connsiteY44" fmla="*/ 285750 h 1176556"/>
              <a:gd name="connsiteX45" fmla="*/ 135731 w 1240627"/>
              <a:gd name="connsiteY45" fmla="*/ 283368 h 1176556"/>
              <a:gd name="connsiteX46" fmla="*/ 133350 w 1240627"/>
              <a:gd name="connsiteY46" fmla="*/ 326231 h 1176556"/>
              <a:gd name="connsiteX47" fmla="*/ 178594 w 1240627"/>
              <a:gd name="connsiteY47" fmla="*/ 330993 h 1176556"/>
              <a:gd name="connsiteX48" fmla="*/ 171450 w 1240627"/>
              <a:gd name="connsiteY48" fmla="*/ 361950 h 1176556"/>
              <a:gd name="connsiteX49" fmla="*/ 188119 w 1240627"/>
              <a:gd name="connsiteY49" fmla="*/ 402431 h 1176556"/>
              <a:gd name="connsiteX50" fmla="*/ 166688 w 1240627"/>
              <a:gd name="connsiteY50" fmla="*/ 440531 h 1176556"/>
              <a:gd name="connsiteX51" fmla="*/ 228600 w 1240627"/>
              <a:gd name="connsiteY51" fmla="*/ 538162 h 1176556"/>
              <a:gd name="connsiteX52" fmla="*/ 254794 w 1240627"/>
              <a:gd name="connsiteY52" fmla="*/ 533400 h 1176556"/>
              <a:gd name="connsiteX53" fmla="*/ 278606 w 1240627"/>
              <a:gd name="connsiteY53" fmla="*/ 561975 h 1176556"/>
              <a:gd name="connsiteX54" fmla="*/ 278606 w 1240627"/>
              <a:gd name="connsiteY54" fmla="*/ 604837 h 1176556"/>
              <a:gd name="connsiteX55" fmla="*/ 314325 w 1240627"/>
              <a:gd name="connsiteY55" fmla="*/ 626268 h 1176556"/>
              <a:gd name="connsiteX56" fmla="*/ 321469 w 1240627"/>
              <a:gd name="connsiteY56" fmla="*/ 692943 h 1176556"/>
              <a:gd name="connsiteX57" fmla="*/ 295275 w 1240627"/>
              <a:gd name="connsiteY57" fmla="*/ 714375 h 1176556"/>
              <a:gd name="connsiteX58" fmla="*/ 326231 w 1240627"/>
              <a:gd name="connsiteY58" fmla="*/ 807243 h 1176556"/>
              <a:gd name="connsiteX59" fmla="*/ 359569 w 1240627"/>
              <a:gd name="connsiteY59" fmla="*/ 866775 h 1176556"/>
              <a:gd name="connsiteX60" fmla="*/ 347663 w 1240627"/>
              <a:gd name="connsiteY60" fmla="*/ 902493 h 1176556"/>
              <a:gd name="connsiteX61" fmla="*/ 278606 w 1240627"/>
              <a:gd name="connsiteY61" fmla="*/ 926306 h 1176556"/>
              <a:gd name="connsiteX62" fmla="*/ 242888 w 1240627"/>
              <a:gd name="connsiteY62" fmla="*/ 942975 h 1176556"/>
              <a:gd name="connsiteX63" fmla="*/ 259556 w 1240627"/>
              <a:gd name="connsiteY63" fmla="*/ 971550 h 1176556"/>
              <a:gd name="connsiteX64" fmla="*/ 288131 w 1240627"/>
              <a:gd name="connsiteY64" fmla="*/ 976312 h 1176556"/>
              <a:gd name="connsiteX65" fmla="*/ 326231 w 1240627"/>
              <a:gd name="connsiteY65" fmla="*/ 1009650 h 1176556"/>
              <a:gd name="connsiteX66" fmla="*/ 335756 w 1240627"/>
              <a:gd name="connsiteY66" fmla="*/ 988218 h 1176556"/>
              <a:gd name="connsiteX67" fmla="*/ 323850 w 1240627"/>
              <a:gd name="connsiteY67" fmla="*/ 971550 h 1176556"/>
              <a:gd name="connsiteX68" fmla="*/ 383381 w 1240627"/>
              <a:gd name="connsiteY68" fmla="*/ 964406 h 1176556"/>
              <a:gd name="connsiteX69" fmla="*/ 421481 w 1240627"/>
              <a:gd name="connsiteY69" fmla="*/ 947737 h 1176556"/>
              <a:gd name="connsiteX70" fmla="*/ 481013 w 1240627"/>
              <a:gd name="connsiteY70" fmla="*/ 928687 h 1176556"/>
              <a:gd name="connsiteX71" fmla="*/ 476250 w 1240627"/>
              <a:gd name="connsiteY71" fmla="*/ 952500 h 1176556"/>
              <a:gd name="connsiteX72" fmla="*/ 452438 w 1240627"/>
              <a:gd name="connsiteY72" fmla="*/ 969168 h 1176556"/>
              <a:gd name="connsiteX73" fmla="*/ 502444 w 1240627"/>
              <a:gd name="connsiteY73" fmla="*/ 1000125 h 1176556"/>
              <a:gd name="connsiteX74" fmla="*/ 547688 w 1240627"/>
              <a:gd name="connsiteY74" fmla="*/ 1038225 h 1176556"/>
              <a:gd name="connsiteX75" fmla="*/ 545306 w 1240627"/>
              <a:gd name="connsiteY75" fmla="*/ 1121568 h 1176556"/>
              <a:gd name="connsiteX76" fmla="*/ 581025 w 1240627"/>
              <a:gd name="connsiteY76" fmla="*/ 1138237 h 1176556"/>
              <a:gd name="connsiteX77" fmla="*/ 597694 w 1240627"/>
              <a:gd name="connsiteY77" fmla="*/ 1176337 h 1176556"/>
              <a:gd name="connsiteX78" fmla="*/ 671513 w 1240627"/>
              <a:gd name="connsiteY78" fmla="*/ 1166812 h 1176556"/>
              <a:gd name="connsiteX79" fmla="*/ 742950 w 1240627"/>
              <a:gd name="connsiteY79" fmla="*/ 1109662 h 1176556"/>
              <a:gd name="connsiteX80" fmla="*/ 790575 w 1240627"/>
              <a:gd name="connsiteY80" fmla="*/ 1064418 h 1176556"/>
              <a:gd name="connsiteX81" fmla="*/ 850106 w 1240627"/>
              <a:gd name="connsiteY81" fmla="*/ 1035843 h 1176556"/>
              <a:gd name="connsiteX82" fmla="*/ 840581 w 1240627"/>
              <a:gd name="connsiteY82" fmla="*/ 954881 h 1176556"/>
              <a:gd name="connsiteX83" fmla="*/ 857250 w 1240627"/>
              <a:gd name="connsiteY83" fmla="*/ 928687 h 1176556"/>
              <a:gd name="connsiteX84" fmla="*/ 862013 w 1240627"/>
              <a:gd name="connsiteY84" fmla="*/ 883443 h 1176556"/>
              <a:gd name="connsiteX85" fmla="*/ 866775 w 1240627"/>
              <a:gd name="connsiteY85" fmla="*/ 764381 h 1176556"/>
              <a:gd name="connsiteX86" fmla="*/ 892969 w 1240627"/>
              <a:gd name="connsiteY86" fmla="*/ 797718 h 1176556"/>
              <a:gd name="connsiteX87" fmla="*/ 904875 w 1240627"/>
              <a:gd name="connsiteY87" fmla="*/ 790575 h 1176556"/>
              <a:gd name="connsiteX88" fmla="*/ 914400 w 1240627"/>
              <a:gd name="connsiteY88" fmla="*/ 757237 h 1176556"/>
              <a:gd name="connsiteX89" fmla="*/ 926306 w 1240627"/>
              <a:gd name="connsiteY89" fmla="*/ 747712 h 1176556"/>
              <a:gd name="connsiteX90" fmla="*/ 992981 w 1240627"/>
              <a:gd name="connsiteY90" fmla="*/ 723900 h 1176556"/>
              <a:gd name="connsiteX91" fmla="*/ 1054894 w 1240627"/>
              <a:gd name="connsiteY91" fmla="*/ 695325 h 1176556"/>
              <a:gd name="connsiteX92" fmla="*/ 1095375 w 1240627"/>
              <a:gd name="connsiteY92" fmla="*/ 647700 h 1176556"/>
              <a:gd name="connsiteX93" fmla="*/ 1104900 w 1240627"/>
              <a:gd name="connsiteY93" fmla="*/ 614362 h 1176556"/>
              <a:gd name="connsiteX94" fmla="*/ 1076325 w 1240627"/>
              <a:gd name="connsiteY94" fmla="*/ 595312 h 1176556"/>
              <a:gd name="connsiteX95" fmla="*/ 1100137 w 1240627"/>
              <a:gd name="connsiteY95" fmla="*/ 578644 h 1176556"/>
              <a:gd name="connsiteX96" fmla="*/ 1107281 w 1240627"/>
              <a:gd name="connsiteY96" fmla="*/ 547687 h 1176556"/>
              <a:gd name="connsiteX97" fmla="*/ 1083469 w 1240627"/>
              <a:gd name="connsiteY97" fmla="*/ 516731 h 1176556"/>
              <a:gd name="connsiteX98" fmla="*/ 1131094 w 1240627"/>
              <a:gd name="connsiteY98" fmla="*/ 452437 h 1176556"/>
              <a:gd name="connsiteX99" fmla="*/ 1166813 w 1240627"/>
              <a:gd name="connsiteY99" fmla="*/ 421481 h 1176556"/>
              <a:gd name="connsiteX100" fmla="*/ 1221580 w 1240627"/>
              <a:gd name="connsiteY100" fmla="*/ 402430 h 1176556"/>
              <a:gd name="connsiteX101" fmla="*/ 1235869 w 1240627"/>
              <a:gd name="connsiteY101" fmla="*/ 350043 h 1176556"/>
              <a:gd name="connsiteX102" fmla="*/ 1145381 w 1240627"/>
              <a:gd name="connsiteY102" fmla="*/ 340518 h 1176556"/>
              <a:gd name="connsiteX103" fmla="*/ 1143000 w 1240627"/>
              <a:gd name="connsiteY103" fmla="*/ 278606 h 1176556"/>
              <a:gd name="connsiteX104" fmla="*/ 1112044 w 1240627"/>
              <a:gd name="connsiteY104" fmla="*/ 250031 h 1176556"/>
              <a:gd name="connsiteX105" fmla="*/ 1081088 w 1240627"/>
              <a:gd name="connsiteY105" fmla="*/ 223837 h 1176556"/>
              <a:gd name="connsiteX106" fmla="*/ 1045369 w 1240627"/>
              <a:gd name="connsiteY106" fmla="*/ 238125 h 1176556"/>
              <a:gd name="connsiteX107" fmla="*/ 1002506 w 1240627"/>
              <a:gd name="connsiteY107" fmla="*/ 209550 h 1176556"/>
              <a:gd name="connsiteX108" fmla="*/ 969169 w 1240627"/>
              <a:gd name="connsiteY108" fmla="*/ 219075 h 1176556"/>
              <a:gd name="connsiteX109" fmla="*/ 952500 w 1240627"/>
              <a:gd name="connsiteY109" fmla="*/ 235743 h 1176556"/>
              <a:gd name="connsiteX110" fmla="*/ 921544 w 1240627"/>
              <a:gd name="connsiteY110" fmla="*/ 242887 h 1176556"/>
              <a:gd name="connsiteX111" fmla="*/ 926306 w 1240627"/>
              <a:gd name="connsiteY111" fmla="*/ 195262 h 1176556"/>
              <a:gd name="connsiteX112" fmla="*/ 969169 w 1240627"/>
              <a:gd name="connsiteY112" fmla="*/ 142875 h 1176556"/>
              <a:gd name="connsiteX0" fmla="*/ 969169 w 1240627"/>
              <a:gd name="connsiteY0" fmla="*/ 142875 h 1176556"/>
              <a:gd name="connsiteX1" fmla="*/ 969169 w 1240627"/>
              <a:gd name="connsiteY1" fmla="*/ 142875 h 1176556"/>
              <a:gd name="connsiteX2" fmla="*/ 950119 w 1240627"/>
              <a:gd name="connsiteY2" fmla="*/ 133350 h 1176556"/>
              <a:gd name="connsiteX3" fmla="*/ 942975 w 1240627"/>
              <a:gd name="connsiteY3" fmla="*/ 130968 h 1176556"/>
              <a:gd name="connsiteX4" fmla="*/ 928688 w 1240627"/>
              <a:gd name="connsiteY4" fmla="*/ 123825 h 1176556"/>
              <a:gd name="connsiteX5" fmla="*/ 921544 w 1240627"/>
              <a:gd name="connsiteY5" fmla="*/ 109537 h 1176556"/>
              <a:gd name="connsiteX6" fmla="*/ 919163 w 1240627"/>
              <a:gd name="connsiteY6" fmla="*/ 102393 h 1176556"/>
              <a:gd name="connsiteX7" fmla="*/ 916781 w 1240627"/>
              <a:gd name="connsiteY7" fmla="*/ 85725 h 1176556"/>
              <a:gd name="connsiteX8" fmla="*/ 909638 w 1240627"/>
              <a:gd name="connsiteY8" fmla="*/ 78581 h 1176556"/>
              <a:gd name="connsiteX9" fmla="*/ 895350 w 1240627"/>
              <a:gd name="connsiteY9" fmla="*/ 69056 h 1176556"/>
              <a:gd name="connsiteX10" fmla="*/ 888206 w 1240627"/>
              <a:gd name="connsiteY10" fmla="*/ 64293 h 1176556"/>
              <a:gd name="connsiteX11" fmla="*/ 881063 w 1240627"/>
              <a:gd name="connsiteY11" fmla="*/ 61912 h 1176556"/>
              <a:gd name="connsiteX12" fmla="*/ 866775 w 1240627"/>
              <a:gd name="connsiteY12" fmla="*/ 54768 h 1176556"/>
              <a:gd name="connsiteX13" fmla="*/ 857250 w 1240627"/>
              <a:gd name="connsiteY13" fmla="*/ 57150 h 1176556"/>
              <a:gd name="connsiteX14" fmla="*/ 854869 w 1240627"/>
              <a:gd name="connsiteY14" fmla="*/ 64293 h 1176556"/>
              <a:gd name="connsiteX15" fmla="*/ 850106 w 1240627"/>
              <a:gd name="connsiteY15" fmla="*/ 90487 h 1176556"/>
              <a:gd name="connsiteX16" fmla="*/ 840581 w 1240627"/>
              <a:gd name="connsiteY16" fmla="*/ 88106 h 1176556"/>
              <a:gd name="connsiteX17" fmla="*/ 833438 w 1240627"/>
              <a:gd name="connsiteY17" fmla="*/ 85725 h 1176556"/>
              <a:gd name="connsiteX18" fmla="*/ 823913 w 1240627"/>
              <a:gd name="connsiteY18" fmla="*/ 85725 h 1176556"/>
              <a:gd name="connsiteX19" fmla="*/ 816769 w 1240627"/>
              <a:gd name="connsiteY19" fmla="*/ 111918 h 1176556"/>
              <a:gd name="connsiteX20" fmla="*/ 766763 w 1240627"/>
              <a:gd name="connsiteY20" fmla="*/ 85725 h 1176556"/>
              <a:gd name="connsiteX21" fmla="*/ 647700 w 1240627"/>
              <a:gd name="connsiteY21" fmla="*/ 85725 h 1176556"/>
              <a:gd name="connsiteX22" fmla="*/ 642938 w 1240627"/>
              <a:gd name="connsiteY22" fmla="*/ 116681 h 1176556"/>
              <a:gd name="connsiteX23" fmla="*/ 616744 w 1240627"/>
              <a:gd name="connsiteY23" fmla="*/ 166687 h 1176556"/>
              <a:gd name="connsiteX24" fmla="*/ 602456 w 1240627"/>
              <a:gd name="connsiteY24" fmla="*/ 123825 h 1176556"/>
              <a:gd name="connsiteX25" fmla="*/ 566738 w 1240627"/>
              <a:gd name="connsiteY25" fmla="*/ 126206 h 1176556"/>
              <a:gd name="connsiteX26" fmla="*/ 552450 w 1240627"/>
              <a:gd name="connsiteY26" fmla="*/ 152400 h 1176556"/>
              <a:gd name="connsiteX27" fmla="*/ 516731 w 1240627"/>
              <a:gd name="connsiteY27" fmla="*/ 185737 h 1176556"/>
              <a:gd name="connsiteX28" fmla="*/ 428625 w 1240627"/>
              <a:gd name="connsiteY28" fmla="*/ 142875 h 1176556"/>
              <a:gd name="connsiteX29" fmla="*/ 397669 w 1240627"/>
              <a:gd name="connsiteY29" fmla="*/ 119062 h 1176556"/>
              <a:gd name="connsiteX30" fmla="*/ 297656 w 1240627"/>
              <a:gd name="connsiteY30" fmla="*/ 159543 h 1176556"/>
              <a:gd name="connsiteX31" fmla="*/ 254794 w 1240627"/>
              <a:gd name="connsiteY31" fmla="*/ 145256 h 1176556"/>
              <a:gd name="connsiteX32" fmla="*/ 247650 w 1240627"/>
              <a:gd name="connsiteY32" fmla="*/ 185737 h 1176556"/>
              <a:gd name="connsiteX33" fmla="*/ 150019 w 1240627"/>
              <a:gd name="connsiteY33" fmla="*/ 169068 h 1176556"/>
              <a:gd name="connsiteX34" fmla="*/ 121444 w 1240627"/>
              <a:gd name="connsiteY34" fmla="*/ 111918 h 1176556"/>
              <a:gd name="connsiteX35" fmla="*/ 114300 w 1240627"/>
              <a:gd name="connsiteY35" fmla="*/ 45243 h 1176556"/>
              <a:gd name="connsiteX36" fmla="*/ 90488 w 1240627"/>
              <a:gd name="connsiteY36" fmla="*/ 40481 h 1176556"/>
              <a:gd name="connsiteX37" fmla="*/ 64294 w 1240627"/>
              <a:gd name="connsiteY37" fmla="*/ 0 h 1176556"/>
              <a:gd name="connsiteX38" fmla="*/ 26194 w 1240627"/>
              <a:gd name="connsiteY38" fmla="*/ 2381 h 1176556"/>
              <a:gd name="connsiteX39" fmla="*/ 33338 w 1240627"/>
              <a:gd name="connsiteY39" fmla="*/ 59531 h 1176556"/>
              <a:gd name="connsiteX40" fmla="*/ 4763 w 1240627"/>
              <a:gd name="connsiteY40" fmla="*/ 61912 h 1176556"/>
              <a:gd name="connsiteX41" fmla="*/ 0 w 1240627"/>
              <a:gd name="connsiteY41" fmla="*/ 121443 h 1176556"/>
              <a:gd name="connsiteX42" fmla="*/ 42863 w 1240627"/>
              <a:gd name="connsiteY42" fmla="*/ 169068 h 1176556"/>
              <a:gd name="connsiteX43" fmla="*/ 11906 w 1240627"/>
              <a:gd name="connsiteY43" fmla="*/ 188118 h 1176556"/>
              <a:gd name="connsiteX44" fmla="*/ 78581 w 1240627"/>
              <a:gd name="connsiteY44" fmla="*/ 285750 h 1176556"/>
              <a:gd name="connsiteX45" fmla="*/ 135731 w 1240627"/>
              <a:gd name="connsiteY45" fmla="*/ 283368 h 1176556"/>
              <a:gd name="connsiteX46" fmla="*/ 133350 w 1240627"/>
              <a:gd name="connsiteY46" fmla="*/ 326231 h 1176556"/>
              <a:gd name="connsiteX47" fmla="*/ 178594 w 1240627"/>
              <a:gd name="connsiteY47" fmla="*/ 330993 h 1176556"/>
              <a:gd name="connsiteX48" fmla="*/ 171450 w 1240627"/>
              <a:gd name="connsiteY48" fmla="*/ 361950 h 1176556"/>
              <a:gd name="connsiteX49" fmla="*/ 188119 w 1240627"/>
              <a:gd name="connsiteY49" fmla="*/ 402431 h 1176556"/>
              <a:gd name="connsiteX50" fmla="*/ 166688 w 1240627"/>
              <a:gd name="connsiteY50" fmla="*/ 440531 h 1176556"/>
              <a:gd name="connsiteX51" fmla="*/ 228600 w 1240627"/>
              <a:gd name="connsiteY51" fmla="*/ 538162 h 1176556"/>
              <a:gd name="connsiteX52" fmla="*/ 254794 w 1240627"/>
              <a:gd name="connsiteY52" fmla="*/ 533400 h 1176556"/>
              <a:gd name="connsiteX53" fmla="*/ 278606 w 1240627"/>
              <a:gd name="connsiteY53" fmla="*/ 561975 h 1176556"/>
              <a:gd name="connsiteX54" fmla="*/ 278606 w 1240627"/>
              <a:gd name="connsiteY54" fmla="*/ 604837 h 1176556"/>
              <a:gd name="connsiteX55" fmla="*/ 314325 w 1240627"/>
              <a:gd name="connsiteY55" fmla="*/ 626268 h 1176556"/>
              <a:gd name="connsiteX56" fmla="*/ 321469 w 1240627"/>
              <a:gd name="connsiteY56" fmla="*/ 692943 h 1176556"/>
              <a:gd name="connsiteX57" fmla="*/ 295275 w 1240627"/>
              <a:gd name="connsiteY57" fmla="*/ 714375 h 1176556"/>
              <a:gd name="connsiteX58" fmla="*/ 326231 w 1240627"/>
              <a:gd name="connsiteY58" fmla="*/ 807243 h 1176556"/>
              <a:gd name="connsiteX59" fmla="*/ 359569 w 1240627"/>
              <a:gd name="connsiteY59" fmla="*/ 866775 h 1176556"/>
              <a:gd name="connsiteX60" fmla="*/ 347663 w 1240627"/>
              <a:gd name="connsiteY60" fmla="*/ 902493 h 1176556"/>
              <a:gd name="connsiteX61" fmla="*/ 278606 w 1240627"/>
              <a:gd name="connsiteY61" fmla="*/ 926306 h 1176556"/>
              <a:gd name="connsiteX62" fmla="*/ 242888 w 1240627"/>
              <a:gd name="connsiteY62" fmla="*/ 942975 h 1176556"/>
              <a:gd name="connsiteX63" fmla="*/ 259556 w 1240627"/>
              <a:gd name="connsiteY63" fmla="*/ 971550 h 1176556"/>
              <a:gd name="connsiteX64" fmla="*/ 288131 w 1240627"/>
              <a:gd name="connsiteY64" fmla="*/ 976312 h 1176556"/>
              <a:gd name="connsiteX65" fmla="*/ 326231 w 1240627"/>
              <a:gd name="connsiteY65" fmla="*/ 1009650 h 1176556"/>
              <a:gd name="connsiteX66" fmla="*/ 335756 w 1240627"/>
              <a:gd name="connsiteY66" fmla="*/ 988218 h 1176556"/>
              <a:gd name="connsiteX67" fmla="*/ 323850 w 1240627"/>
              <a:gd name="connsiteY67" fmla="*/ 971550 h 1176556"/>
              <a:gd name="connsiteX68" fmla="*/ 383381 w 1240627"/>
              <a:gd name="connsiteY68" fmla="*/ 964406 h 1176556"/>
              <a:gd name="connsiteX69" fmla="*/ 421481 w 1240627"/>
              <a:gd name="connsiteY69" fmla="*/ 947737 h 1176556"/>
              <a:gd name="connsiteX70" fmla="*/ 481013 w 1240627"/>
              <a:gd name="connsiteY70" fmla="*/ 928687 h 1176556"/>
              <a:gd name="connsiteX71" fmla="*/ 476250 w 1240627"/>
              <a:gd name="connsiteY71" fmla="*/ 952500 h 1176556"/>
              <a:gd name="connsiteX72" fmla="*/ 452438 w 1240627"/>
              <a:gd name="connsiteY72" fmla="*/ 969168 h 1176556"/>
              <a:gd name="connsiteX73" fmla="*/ 502444 w 1240627"/>
              <a:gd name="connsiteY73" fmla="*/ 1000125 h 1176556"/>
              <a:gd name="connsiteX74" fmla="*/ 547688 w 1240627"/>
              <a:gd name="connsiteY74" fmla="*/ 1038225 h 1176556"/>
              <a:gd name="connsiteX75" fmla="*/ 545306 w 1240627"/>
              <a:gd name="connsiteY75" fmla="*/ 1121568 h 1176556"/>
              <a:gd name="connsiteX76" fmla="*/ 581025 w 1240627"/>
              <a:gd name="connsiteY76" fmla="*/ 1138237 h 1176556"/>
              <a:gd name="connsiteX77" fmla="*/ 597694 w 1240627"/>
              <a:gd name="connsiteY77" fmla="*/ 1176337 h 1176556"/>
              <a:gd name="connsiteX78" fmla="*/ 671513 w 1240627"/>
              <a:gd name="connsiteY78" fmla="*/ 1166812 h 1176556"/>
              <a:gd name="connsiteX79" fmla="*/ 742950 w 1240627"/>
              <a:gd name="connsiteY79" fmla="*/ 1109662 h 1176556"/>
              <a:gd name="connsiteX80" fmla="*/ 790575 w 1240627"/>
              <a:gd name="connsiteY80" fmla="*/ 1064418 h 1176556"/>
              <a:gd name="connsiteX81" fmla="*/ 850106 w 1240627"/>
              <a:gd name="connsiteY81" fmla="*/ 1035843 h 1176556"/>
              <a:gd name="connsiteX82" fmla="*/ 840581 w 1240627"/>
              <a:gd name="connsiteY82" fmla="*/ 954881 h 1176556"/>
              <a:gd name="connsiteX83" fmla="*/ 857250 w 1240627"/>
              <a:gd name="connsiteY83" fmla="*/ 928687 h 1176556"/>
              <a:gd name="connsiteX84" fmla="*/ 862013 w 1240627"/>
              <a:gd name="connsiteY84" fmla="*/ 883443 h 1176556"/>
              <a:gd name="connsiteX85" fmla="*/ 866775 w 1240627"/>
              <a:gd name="connsiteY85" fmla="*/ 764381 h 1176556"/>
              <a:gd name="connsiteX86" fmla="*/ 892969 w 1240627"/>
              <a:gd name="connsiteY86" fmla="*/ 797718 h 1176556"/>
              <a:gd name="connsiteX87" fmla="*/ 904875 w 1240627"/>
              <a:gd name="connsiteY87" fmla="*/ 790575 h 1176556"/>
              <a:gd name="connsiteX88" fmla="*/ 914400 w 1240627"/>
              <a:gd name="connsiteY88" fmla="*/ 757237 h 1176556"/>
              <a:gd name="connsiteX89" fmla="*/ 926306 w 1240627"/>
              <a:gd name="connsiteY89" fmla="*/ 747712 h 1176556"/>
              <a:gd name="connsiteX90" fmla="*/ 992981 w 1240627"/>
              <a:gd name="connsiteY90" fmla="*/ 723900 h 1176556"/>
              <a:gd name="connsiteX91" fmla="*/ 1054894 w 1240627"/>
              <a:gd name="connsiteY91" fmla="*/ 695325 h 1176556"/>
              <a:gd name="connsiteX92" fmla="*/ 1095375 w 1240627"/>
              <a:gd name="connsiteY92" fmla="*/ 647700 h 1176556"/>
              <a:gd name="connsiteX93" fmla="*/ 1104900 w 1240627"/>
              <a:gd name="connsiteY93" fmla="*/ 614362 h 1176556"/>
              <a:gd name="connsiteX94" fmla="*/ 1076325 w 1240627"/>
              <a:gd name="connsiteY94" fmla="*/ 595312 h 1176556"/>
              <a:gd name="connsiteX95" fmla="*/ 1100137 w 1240627"/>
              <a:gd name="connsiteY95" fmla="*/ 578644 h 1176556"/>
              <a:gd name="connsiteX96" fmla="*/ 1107281 w 1240627"/>
              <a:gd name="connsiteY96" fmla="*/ 547687 h 1176556"/>
              <a:gd name="connsiteX97" fmla="*/ 1083469 w 1240627"/>
              <a:gd name="connsiteY97" fmla="*/ 516731 h 1176556"/>
              <a:gd name="connsiteX98" fmla="*/ 1131094 w 1240627"/>
              <a:gd name="connsiteY98" fmla="*/ 452437 h 1176556"/>
              <a:gd name="connsiteX99" fmla="*/ 1166813 w 1240627"/>
              <a:gd name="connsiteY99" fmla="*/ 421481 h 1176556"/>
              <a:gd name="connsiteX100" fmla="*/ 1221580 w 1240627"/>
              <a:gd name="connsiteY100" fmla="*/ 402430 h 1176556"/>
              <a:gd name="connsiteX101" fmla="*/ 1235869 w 1240627"/>
              <a:gd name="connsiteY101" fmla="*/ 350043 h 1176556"/>
              <a:gd name="connsiteX102" fmla="*/ 1145381 w 1240627"/>
              <a:gd name="connsiteY102" fmla="*/ 340518 h 1176556"/>
              <a:gd name="connsiteX103" fmla="*/ 1143000 w 1240627"/>
              <a:gd name="connsiteY103" fmla="*/ 278606 h 1176556"/>
              <a:gd name="connsiteX104" fmla="*/ 1112044 w 1240627"/>
              <a:gd name="connsiteY104" fmla="*/ 250031 h 1176556"/>
              <a:gd name="connsiteX105" fmla="*/ 1081088 w 1240627"/>
              <a:gd name="connsiteY105" fmla="*/ 223837 h 1176556"/>
              <a:gd name="connsiteX106" fmla="*/ 1045369 w 1240627"/>
              <a:gd name="connsiteY106" fmla="*/ 238125 h 1176556"/>
              <a:gd name="connsiteX107" fmla="*/ 1002506 w 1240627"/>
              <a:gd name="connsiteY107" fmla="*/ 209550 h 1176556"/>
              <a:gd name="connsiteX108" fmla="*/ 969169 w 1240627"/>
              <a:gd name="connsiteY108" fmla="*/ 219075 h 1176556"/>
              <a:gd name="connsiteX109" fmla="*/ 952500 w 1240627"/>
              <a:gd name="connsiteY109" fmla="*/ 235743 h 1176556"/>
              <a:gd name="connsiteX110" fmla="*/ 921544 w 1240627"/>
              <a:gd name="connsiteY110" fmla="*/ 242887 h 1176556"/>
              <a:gd name="connsiteX111" fmla="*/ 926306 w 1240627"/>
              <a:gd name="connsiteY111" fmla="*/ 195262 h 1176556"/>
              <a:gd name="connsiteX112" fmla="*/ 969169 w 1240627"/>
              <a:gd name="connsiteY112" fmla="*/ 142875 h 1176556"/>
              <a:gd name="connsiteX0" fmla="*/ 969169 w 1240627"/>
              <a:gd name="connsiteY0" fmla="*/ 142875 h 1176556"/>
              <a:gd name="connsiteX1" fmla="*/ 969169 w 1240627"/>
              <a:gd name="connsiteY1" fmla="*/ 142875 h 1176556"/>
              <a:gd name="connsiteX2" fmla="*/ 950119 w 1240627"/>
              <a:gd name="connsiteY2" fmla="*/ 133350 h 1176556"/>
              <a:gd name="connsiteX3" fmla="*/ 942975 w 1240627"/>
              <a:gd name="connsiteY3" fmla="*/ 130968 h 1176556"/>
              <a:gd name="connsiteX4" fmla="*/ 928688 w 1240627"/>
              <a:gd name="connsiteY4" fmla="*/ 123825 h 1176556"/>
              <a:gd name="connsiteX5" fmla="*/ 921544 w 1240627"/>
              <a:gd name="connsiteY5" fmla="*/ 109537 h 1176556"/>
              <a:gd name="connsiteX6" fmla="*/ 919163 w 1240627"/>
              <a:gd name="connsiteY6" fmla="*/ 102393 h 1176556"/>
              <a:gd name="connsiteX7" fmla="*/ 916781 w 1240627"/>
              <a:gd name="connsiteY7" fmla="*/ 85725 h 1176556"/>
              <a:gd name="connsiteX8" fmla="*/ 909638 w 1240627"/>
              <a:gd name="connsiteY8" fmla="*/ 78581 h 1176556"/>
              <a:gd name="connsiteX9" fmla="*/ 895350 w 1240627"/>
              <a:gd name="connsiteY9" fmla="*/ 69056 h 1176556"/>
              <a:gd name="connsiteX10" fmla="*/ 888206 w 1240627"/>
              <a:gd name="connsiteY10" fmla="*/ 64293 h 1176556"/>
              <a:gd name="connsiteX11" fmla="*/ 881063 w 1240627"/>
              <a:gd name="connsiteY11" fmla="*/ 61912 h 1176556"/>
              <a:gd name="connsiteX12" fmla="*/ 866775 w 1240627"/>
              <a:gd name="connsiteY12" fmla="*/ 54768 h 1176556"/>
              <a:gd name="connsiteX13" fmla="*/ 857250 w 1240627"/>
              <a:gd name="connsiteY13" fmla="*/ 57150 h 1176556"/>
              <a:gd name="connsiteX14" fmla="*/ 854869 w 1240627"/>
              <a:gd name="connsiteY14" fmla="*/ 64293 h 1176556"/>
              <a:gd name="connsiteX15" fmla="*/ 850106 w 1240627"/>
              <a:gd name="connsiteY15" fmla="*/ 90487 h 1176556"/>
              <a:gd name="connsiteX16" fmla="*/ 840581 w 1240627"/>
              <a:gd name="connsiteY16" fmla="*/ 88106 h 1176556"/>
              <a:gd name="connsiteX17" fmla="*/ 833438 w 1240627"/>
              <a:gd name="connsiteY17" fmla="*/ 85725 h 1176556"/>
              <a:gd name="connsiteX18" fmla="*/ 823913 w 1240627"/>
              <a:gd name="connsiteY18" fmla="*/ 85725 h 1176556"/>
              <a:gd name="connsiteX19" fmla="*/ 816769 w 1240627"/>
              <a:gd name="connsiteY19" fmla="*/ 111918 h 1176556"/>
              <a:gd name="connsiteX20" fmla="*/ 766763 w 1240627"/>
              <a:gd name="connsiteY20" fmla="*/ 85725 h 1176556"/>
              <a:gd name="connsiteX21" fmla="*/ 647700 w 1240627"/>
              <a:gd name="connsiteY21" fmla="*/ 85725 h 1176556"/>
              <a:gd name="connsiteX22" fmla="*/ 642938 w 1240627"/>
              <a:gd name="connsiteY22" fmla="*/ 116681 h 1176556"/>
              <a:gd name="connsiteX23" fmla="*/ 616744 w 1240627"/>
              <a:gd name="connsiteY23" fmla="*/ 166687 h 1176556"/>
              <a:gd name="connsiteX24" fmla="*/ 602456 w 1240627"/>
              <a:gd name="connsiteY24" fmla="*/ 123825 h 1176556"/>
              <a:gd name="connsiteX25" fmla="*/ 566738 w 1240627"/>
              <a:gd name="connsiteY25" fmla="*/ 126206 h 1176556"/>
              <a:gd name="connsiteX26" fmla="*/ 552450 w 1240627"/>
              <a:gd name="connsiteY26" fmla="*/ 152400 h 1176556"/>
              <a:gd name="connsiteX27" fmla="*/ 516731 w 1240627"/>
              <a:gd name="connsiteY27" fmla="*/ 185737 h 1176556"/>
              <a:gd name="connsiteX28" fmla="*/ 428625 w 1240627"/>
              <a:gd name="connsiteY28" fmla="*/ 142875 h 1176556"/>
              <a:gd name="connsiteX29" fmla="*/ 397669 w 1240627"/>
              <a:gd name="connsiteY29" fmla="*/ 119062 h 1176556"/>
              <a:gd name="connsiteX30" fmla="*/ 297656 w 1240627"/>
              <a:gd name="connsiteY30" fmla="*/ 159543 h 1176556"/>
              <a:gd name="connsiteX31" fmla="*/ 254794 w 1240627"/>
              <a:gd name="connsiteY31" fmla="*/ 145256 h 1176556"/>
              <a:gd name="connsiteX32" fmla="*/ 247650 w 1240627"/>
              <a:gd name="connsiteY32" fmla="*/ 185737 h 1176556"/>
              <a:gd name="connsiteX33" fmla="*/ 150019 w 1240627"/>
              <a:gd name="connsiteY33" fmla="*/ 169068 h 1176556"/>
              <a:gd name="connsiteX34" fmla="*/ 121444 w 1240627"/>
              <a:gd name="connsiteY34" fmla="*/ 111918 h 1176556"/>
              <a:gd name="connsiteX35" fmla="*/ 114300 w 1240627"/>
              <a:gd name="connsiteY35" fmla="*/ 45243 h 1176556"/>
              <a:gd name="connsiteX36" fmla="*/ 90488 w 1240627"/>
              <a:gd name="connsiteY36" fmla="*/ 40481 h 1176556"/>
              <a:gd name="connsiteX37" fmla="*/ 64294 w 1240627"/>
              <a:gd name="connsiteY37" fmla="*/ 0 h 1176556"/>
              <a:gd name="connsiteX38" fmla="*/ 26194 w 1240627"/>
              <a:gd name="connsiteY38" fmla="*/ 2381 h 1176556"/>
              <a:gd name="connsiteX39" fmla="*/ 33338 w 1240627"/>
              <a:gd name="connsiteY39" fmla="*/ 59531 h 1176556"/>
              <a:gd name="connsiteX40" fmla="*/ 4763 w 1240627"/>
              <a:gd name="connsiteY40" fmla="*/ 61912 h 1176556"/>
              <a:gd name="connsiteX41" fmla="*/ 0 w 1240627"/>
              <a:gd name="connsiteY41" fmla="*/ 121443 h 1176556"/>
              <a:gd name="connsiteX42" fmla="*/ 42863 w 1240627"/>
              <a:gd name="connsiteY42" fmla="*/ 169068 h 1176556"/>
              <a:gd name="connsiteX43" fmla="*/ 11906 w 1240627"/>
              <a:gd name="connsiteY43" fmla="*/ 188118 h 1176556"/>
              <a:gd name="connsiteX44" fmla="*/ 78581 w 1240627"/>
              <a:gd name="connsiteY44" fmla="*/ 285750 h 1176556"/>
              <a:gd name="connsiteX45" fmla="*/ 135731 w 1240627"/>
              <a:gd name="connsiteY45" fmla="*/ 283368 h 1176556"/>
              <a:gd name="connsiteX46" fmla="*/ 133350 w 1240627"/>
              <a:gd name="connsiteY46" fmla="*/ 326231 h 1176556"/>
              <a:gd name="connsiteX47" fmla="*/ 178594 w 1240627"/>
              <a:gd name="connsiteY47" fmla="*/ 330993 h 1176556"/>
              <a:gd name="connsiteX48" fmla="*/ 171450 w 1240627"/>
              <a:gd name="connsiteY48" fmla="*/ 361950 h 1176556"/>
              <a:gd name="connsiteX49" fmla="*/ 188119 w 1240627"/>
              <a:gd name="connsiteY49" fmla="*/ 402431 h 1176556"/>
              <a:gd name="connsiteX50" fmla="*/ 166688 w 1240627"/>
              <a:gd name="connsiteY50" fmla="*/ 440531 h 1176556"/>
              <a:gd name="connsiteX51" fmla="*/ 228600 w 1240627"/>
              <a:gd name="connsiteY51" fmla="*/ 538162 h 1176556"/>
              <a:gd name="connsiteX52" fmla="*/ 254794 w 1240627"/>
              <a:gd name="connsiteY52" fmla="*/ 533400 h 1176556"/>
              <a:gd name="connsiteX53" fmla="*/ 278606 w 1240627"/>
              <a:gd name="connsiteY53" fmla="*/ 561975 h 1176556"/>
              <a:gd name="connsiteX54" fmla="*/ 278606 w 1240627"/>
              <a:gd name="connsiteY54" fmla="*/ 604837 h 1176556"/>
              <a:gd name="connsiteX55" fmla="*/ 314325 w 1240627"/>
              <a:gd name="connsiteY55" fmla="*/ 626268 h 1176556"/>
              <a:gd name="connsiteX56" fmla="*/ 321469 w 1240627"/>
              <a:gd name="connsiteY56" fmla="*/ 692943 h 1176556"/>
              <a:gd name="connsiteX57" fmla="*/ 295275 w 1240627"/>
              <a:gd name="connsiteY57" fmla="*/ 714375 h 1176556"/>
              <a:gd name="connsiteX58" fmla="*/ 326231 w 1240627"/>
              <a:gd name="connsiteY58" fmla="*/ 807243 h 1176556"/>
              <a:gd name="connsiteX59" fmla="*/ 359569 w 1240627"/>
              <a:gd name="connsiteY59" fmla="*/ 866775 h 1176556"/>
              <a:gd name="connsiteX60" fmla="*/ 347663 w 1240627"/>
              <a:gd name="connsiteY60" fmla="*/ 902493 h 1176556"/>
              <a:gd name="connsiteX61" fmla="*/ 278606 w 1240627"/>
              <a:gd name="connsiteY61" fmla="*/ 926306 h 1176556"/>
              <a:gd name="connsiteX62" fmla="*/ 242888 w 1240627"/>
              <a:gd name="connsiteY62" fmla="*/ 942975 h 1176556"/>
              <a:gd name="connsiteX63" fmla="*/ 259556 w 1240627"/>
              <a:gd name="connsiteY63" fmla="*/ 971550 h 1176556"/>
              <a:gd name="connsiteX64" fmla="*/ 288131 w 1240627"/>
              <a:gd name="connsiteY64" fmla="*/ 976312 h 1176556"/>
              <a:gd name="connsiteX65" fmla="*/ 326231 w 1240627"/>
              <a:gd name="connsiteY65" fmla="*/ 1009650 h 1176556"/>
              <a:gd name="connsiteX66" fmla="*/ 335756 w 1240627"/>
              <a:gd name="connsiteY66" fmla="*/ 988218 h 1176556"/>
              <a:gd name="connsiteX67" fmla="*/ 323850 w 1240627"/>
              <a:gd name="connsiteY67" fmla="*/ 971550 h 1176556"/>
              <a:gd name="connsiteX68" fmla="*/ 383381 w 1240627"/>
              <a:gd name="connsiteY68" fmla="*/ 964406 h 1176556"/>
              <a:gd name="connsiteX69" fmla="*/ 421481 w 1240627"/>
              <a:gd name="connsiteY69" fmla="*/ 947737 h 1176556"/>
              <a:gd name="connsiteX70" fmla="*/ 481013 w 1240627"/>
              <a:gd name="connsiteY70" fmla="*/ 928687 h 1176556"/>
              <a:gd name="connsiteX71" fmla="*/ 476250 w 1240627"/>
              <a:gd name="connsiteY71" fmla="*/ 952500 h 1176556"/>
              <a:gd name="connsiteX72" fmla="*/ 452438 w 1240627"/>
              <a:gd name="connsiteY72" fmla="*/ 969168 h 1176556"/>
              <a:gd name="connsiteX73" fmla="*/ 502444 w 1240627"/>
              <a:gd name="connsiteY73" fmla="*/ 1000125 h 1176556"/>
              <a:gd name="connsiteX74" fmla="*/ 547688 w 1240627"/>
              <a:gd name="connsiteY74" fmla="*/ 1038225 h 1176556"/>
              <a:gd name="connsiteX75" fmla="*/ 545306 w 1240627"/>
              <a:gd name="connsiteY75" fmla="*/ 1121568 h 1176556"/>
              <a:gd name="connsiteX76" fmla="*/ 581025 w 1240627"/>
              <a:gd name="connsiteY76" fmla="*/ 1138237 h 1176556"/>
              <a:gd name="connsiteX77" fmla="*/ 597694 w 1240627"/>
              <a:gd name="connsiteY77" fmla="*/ 1176337 h 1176556"/>
              <a:gd name="connsiteX78" fmla="*/ 671513 w 1240627"/>
              <a:gd name="connsiteY78" fmla="*/ 1166812 h 1176556"/>
              <a:gd name="connsiteX79" fmla="*/ 742950 w 1240627"/>
              <a:gd name="connsiteY79" fmla="*/ 1109662 h 1176556"/>
              <a:gd name="connsiteX80" fmla="*/ 790575 w 1240627"/>
              <a:gd name="connsiteY80" fmla="*/ 1064418 h 1176556"/>
              <a:gd name="connsiteX81" fmla="*/ 850106 w 1240627"/>
              <a:gd name="connsiteY81" fmla="*/ 1035843 h 1176556"/>
              <a:gd name="connsiteX82" fmla="*/ 840581 w 1240627"/>
              <a:gd name="connsiteY82" fmla="*/ 954881 h 1176556"/>
              <a:gd name="connsiteX83" fmla="*/ 857250 w 1240627"/>
              <a:gd name="connsiteY83" fmla="*/ 928687 h 1176556"/>
              <a:gd name="connsiteX84" fmla="*/ 862013 w 1240627"/>
              <a:gd name="connsiteY84" fmla="*/ 883443 h 1176556"/>
              <a:gd name="connsiteX85" fmla="*/ 866775 w 1240627"/>
              <a:gd name="connsiteY85" fmla="*/ 764381 h 1176556"/>
              <a:gd name="connsiteX86" fmla="*/ 892969 w 1240627"/>
              <a:gd name="connsiteY86" fmla="*/ 797718 h 1176556"/>
              <a:gd name="connsiteX87" fmla="*/ 904875 w 1240627"/>
              <a:gd name="connsiteY87" fmla="*/ 790575 h 1176556"/>
              <a:gd name="connsiteX88" fmla="*/ 914400 w 1240627"/>
              <a:gd name="connsiteY88" fmla="*/ 757237 h 1176556"/>
              <a:gd name="connsiteX89" fmla="*/ 926306 w 1240627"/>
              <a:gd name="connsiteY89" fmla="*/ 747712 h 1176556"/>
              <a:gd name="connsiteX90" fmla="*/ 992981 w 1240627"/>
              <a:gd name="connsiteY90" fmla="*/ 723900 h 1176556"/>
              <a:gd name="connsiteX91" fmla="*/ 1054894 w 1240627"/>
              <a:gd name="connsiteY91" fmla="*/ 695325 h 1176556"/>
              <a:gd name="connsiteX92" fmla="*/ 1095375 w 1240627"/>
              <a:gd name="connsiteY92" fmla="*/ 647700 h 1176556"/>
              <a:gd name="connsiteX93" fmla="*/ 1104900 w 1240627"/>
              <a:gd name="connsiteY93" fmla="*/ 614362 h 1176556"/>
              <a:gd name="connsiteX94" fmla="*/ 1076325 w 1240627"/>
              <a:gd name="connsiteY94" fmla="*/ 595312 h 1176556"/>
              <a:gd name="connsiteX95" fmla="*/ 1100137 w 1240627"/>
              <a:gd name="connsiteY95" fmla="*/ 578644 h 1176556"/>
              <a:gd name="connsiteX96" fmla="*/ 1107281 w 1240627"/>
              <a:gd name="connsiteY96" fmla="*/ 547687 h 1176556"/>
              <a:gd name="connsiteX97" fmla="*/ 1083469 w 1240627"/>
              <a:gd name="connsiteY97" fmla="*/ 516731 h 1176556"/>
              <a:gd name="connsiteX98" fmla="*/ 1131094 w 1240627"/>
              <a:gd name="connsiteY98" fmla="*/ 452437 h 1176556"/>
              <a:gd name="connsiteX99" fmla="*/ 1166813 w 1240627"/>
              <a:gd name="connsiteY99" fmla="*/ 421481 h 1176556"/>
              <a:gd name="connsiteX100" fmla="*/ 1221580 w 1240627"/>
              <a:gd name="connsiteY100" fmla="*/ 402430 h 1176556"/>
              <a:gd name="connsiteX101" fmla="*/ 1235869 w 1240627"/>
              <a:gd name="connsiteY101" fmla="*/ 350043 h 1176556"/>
              <a:gd name="connsiteX102" fmla="*/ 1145381 w 1240627"/>
              <a:gd name="connsiteY102" fmla="*/ 340518 h 1176556"/>
              <a:gd name="connsiteX103" fmla="*/ 1143000 w 1240627"/>
              <a:gd name="connsiteY103" fmla="*/ 278606 h 1176556"/>
              <a:gd name="connsiteX104" fmla="*/ 1112044 w 1240627"/>
              <a:gd name="connsiteY104" fmla="*/ 250031 h 1176556"/>
              <a:gd name="connsiteX105" fmla="*/ 1081088 w 1240627"/>
              <a:gd name="connsiteY105" fmla="*/ 223837 h 1176556"/>
              <a:gd name="connsiteX106" fmla="*/ 1045369 w 1240627"/>
              <a:gd name="connsiteY106" fmla="*/ 238125 h 1176556"/>
              <a:gd name="connsiteX107" fmla="*/ 1002506 w 1240627"/>
              <a:gd name="connsiteY107" fmla="*/ 209550 h 1176556"/>
              <a:gd name="connsiteX108" fmla="*/ 969169 w 1240627"/>
              <a:gd name="connsiteY108" fmla="*/ 219075 h 1176556"/>
              <a:gd name="connsiteX109" fmla="*/ 952500 w 1240627"/>
              <a:gd name="connsiteY109" fmla="*/ 235743 h 1176556"/>
              <a:gd name="connsiteX110" fmla="*/ 921544 w 1240627"/>
              <a:gd name="connsiteY110" fmla="*/ 242887 h 1176556"/>
              <a:gd name="connsiteX111" fmla="*/ 926306 w 1240627"/>
              <a:gd name="connsiteY111" fmla="*/ 195262 h 1176556"/>
              <a:gd name="connsiteX112" fmla="*/ 969169 w 1240627"/>
              <a:gd name="connsiteY112" fmla="*/ 142875 h 1176556"/>
              <a:gd name="connsiteX0" fmla="*/ 969169 w 1240627"/>
              <a:gd name="connsiteY0" fmla="*/ 142875 h 1176556"/>
              <a:gd name="connsiteX1" fmla="*/ 969169 w 1240627"/>
              <a:gd name="connsiteY1" fmla="*/ 142875 h 1176556"/>
              <a:gd name="connsiteX2" fmla="*/ 950119 w 1240627"/>
              <a:gd name="connsiteY2" fmla="*/ 133350 h 1176556"/>
              <a:gd name="connsiteX3" fmla="*/ 942975 w 1240627"/>
              <a:gd name="connsiteY3" fmla="*/ 130968 h 1176556"/>
              <a:gd name="connsiteX4" fmla="*/ 928688 w 1240627"/>
              <a:gd name="connsiteY4" fmla="*/ 123825 h 1176556"/>
              <a:gd name="connsiteX5" fmla="*/ 921544 w 1240627"/>
              <a:gd name="connsiteY5" fmla="*/ 109537 h 1176556"/>
              <a:gd name="connsiteX6" fmla="*/ 919163 w 1240627"/>
              <a:gd name="connsiteY6" fmla="*/ 102393 h 1176556"/>
              <a:gd name="connsiteX7" fmla="*/ 916781 w 1240627"/>
              <a:gd name="connsiteY7" fmla="*/ 85725 h 1176556"/>
              <a:gd name="connsiteX8" fmla="*/ 909638 w 1240627"/>
              <a:gd name="connsiteY8" fmla="*/ 78581 h 1176556"/>
              <a:gd name="connsiteX9" fmla="*/ 895350 w 1240627"/>
              <a:gd name="connsiteY9" fmla="*/ 69056 h 1176556"/>
              <a:gd name="connsiteX10" fmla="*/ 888206 w 1240627"/>
              <a:gd name="connsiteY10" fmla="*/ 64293 h 1176556"/>
              <a:gd name="connsiteX11" fmla="*/ 881063 w 1240627"/>
              <a:gd name="connsiteY11" fmla="*/ 61912 h 1176556"/>
              <a:gd name="connsiteX12" fmla="*/ 866775 w 1240627"/>
              <a:gd name="connsiteY12" fmla="*/ 54768 h 1176556"/>
              <a:gd name="connsiteX13" fmla="*/ 857250 w 1240627"/>
              <a:gd name="connsiteY13" fmla="*/ 57150 h 1176556"/>
              <a:gd name="connsiteX14" fmla="*/ 854869 w 1240627"/>
              <a:gd name="connsiteY14" fmla="*/ 64293 h 1176556"/>
              <a:gd name="connsiteX15" fmla="*/ 850106 w 1240627"/>
              <a:gd name="connsiteY15" fmla="*/ 90487 h 1176556"/>
              <a:gd name="connsiteX16" fmla="*/ 840581 w 1240627"/>
              <a:gd name="connsiteY16" fmla="*/ 88106 h 1176556"/>
              <a:gd name="connsiteX17" fmla="*/ 833438 w 1240627"/>
              <a:gd name="connsiteY17" fmla="*/ 85725 h 1176556"/>
              <a:gd name="connsiteX18" fmla="*/ 823913 w 1240627"/>
              <a:gd name="connsiteY18" fmla="*/ 85725 h 1176556"/>
              <a:gd name="connsiteX19" fmla="*/ 816769 w 1240627"/>
              <a:gd name="connsiteY19" fmla="*/ 111918 h 1176556"/>
              <a:gd name="connsiteX20" fmla="*/ 766763 w 1240627"/>
              <a:gd name="connsiteY20" fmla="*/ 85725 h 1176556"/>
              <a:gd name="connsiteX21" fmla="*/ 647700 w 1240627"/>
              <a:gd name="connsiteY21" fmla="*/ 85725 h 1176556"/>
              <a:gd name="connsiteX22" fmla="*/ 642938 w 1240627"/>
              <a:gd name="connsiteY22" fmla="*/ 116681 h 1176556"/>
              <a:gd name="connsiteX23" fmla="*/ 616744 w 1240627"/>
              <a:gd name="connsiteY23" fmla="*/ 166687 h 1176556"/>
              <a:gd name="connsiteX24" fmla="*/ 602456 w 1240627"/>
              <a:gd name="connsiteY24" fmla="*/ 123825 h 1176556"/>
              <a:gd name="connsiteX25" fmla="*/ 566738 w 1240627"/>
              <a:gd name="connsiteY25" fmla="*/ 126206 h 1176556"/>
              <a:gd name="connsiteX26" fmla="*/ 552450 w 1240627"/>
              <a:gd name="connsiteY26" fmla="*/ 152400 h 1176556"/>
              <a:gd name="connsiteX27" fmla="*/ 516731 w 1240627"/>
              <a:gd name="connsiteY27" fmla="*/ 185737 h 1176556"/>
              <a:gd name="connsiteX28" fmla="*/ 428625 w 1240627"/>
              <a:gd name="connsiteY28" fmla="*/ 142875 h 1176556"/>
              <a:gd name="connsiteX29" fmla="*/ 397669 w 1240627"/>
              <a:gd name="connsiteY29" fmla="*/ 119062 h 1176556"/>
              <a:gd name="connsiteX30" fmla="*/ 297656 w 1240627"/>
              <a:gd name="connsiteY30" fmla="*/ 159543 h 1176556"/>
              <a:gd name="connsiteX31" fmla="*/ 254794 w 1240627"/>
              <a:gd name="connsiteY31" fmla="*/ 145256 h 1176556"/>
              <a:gd name="connsiteX32" fmla="*/ 247650 w 1240627"/>
              <a:gd name="connsiteY32" fmla="*/ 185737 h 1176556"/>
              <a:gd name="connsiteX33" fmla="*/ 150019 w 1240627"/>
              <a:gd name="connsiteY33" fmla="*/ 169068 h 1176556"/>
              <a:gd name="connsiteX34" fmla="*/ 121444 w 1240627"/>
              <a:gd name="connsiteY34" fmla="*/ 111918 h 1176556"/>
              <a:gd name="connsiteX35" fmla="*/ 114300 w 1240627"/>
              <a:gd name="connsiteY35" fmla="*/ 45243 h 1176556"/>
              <a:gd name="connsiteX36" fmla="*/ 90488 w 1240627"/>
              <a:gd name="connsiteY36" fmla="*/ 40481 h 1176556"/>
              <a:gd name="connsiteX37" fmla="*/ 64294 w 1240627"/>
              <a:gd name="connsiteY37" fmla="*/ 0 h 1176556"/>
              <a:gd name="connsiteX38" fmla="*/ 26194 w 1240627"/>
              <a:gd name="connsiteY38" fmla="*/ 2381 h 1176556"/>
              <a:gd name="connsiteX39" fmla="*/ 33338 w 1240627"/>
              <a:gd name="connsiteY39" fmla="*/ 59531 h 1176556"/>
              <a:gd name="connsiteX40" fmla="*/ 4763 w 1240627"/>
              <a:gd name="connsiteY40" fmla="*/ 61912 h 1176556"/>
              <a:gd name="connsiteX41" fmla="*/ 0 w 1240627"/>
              <a:gd name="connsiteY41" fmla="*/ 121443 h 1176556"/>
              <a:gd name="connsiteX42" fmla="*/ 42863 w 1240627"/>
              <a:gd name="connsiteY42" fmla="*/ 169068 h 1176556"/>
              <a:gd name="connsiteX43" fmla="*/ 11906 w 1240627"/>
              <a:gd name="connsiteY43" fmla="*/ 188118 h 1176556"/>
              <a:gd name="connsiteX44" fmla="*/ 78581 w 1240627"/>
              <a:gd name="connsiteY44" fmla="*/ 285750 h 1176556"/>
              <a:gd name="connsiteX45" fmla="*/ 135731 w 1240627"/>
              <a:gd name="connsiteY45" fmla="*/ 283368 h 1176556"/>
              <a:gd name="connsiteX46" fmla="*/ 133350 w 1240627"/>
              <a:gd name="connsiteY46" fmla="*/ 326231 h 1176556"/>
              <a:gd name="connsiteX47" fmla="*/ 178594 w 1240627"/>
              <a:gd name="connsiteY47" fmla="*/ 330993 h 1176556"/>
              <a:gd name="connsiteX48" fmla="*/ 171450 w 1240627"/>
              <a:gd name="connsiteY48" fmla="*/ 361950 h 1176556"/>
              <a:gd name="connsiteX49" fmla="*/ 188119 w 1240627"/>
              <a:gd name="connsiteY49" fmla="*/ 402431 h 1176556"/>
              <a:gd name="connsiteX50" fmla="*/ 166688 w 1240627"/>
              <a:gd name="connsiteY50" fmla="*/ 440531 h 1176556"/>
              <a:gd name="connsiteX51" fmla="*/ 228600 w 1240627"/>
              <a:gd name="connsiteY51" fmla="*/ 538162 h 1176556"/>
              <a:gd name="connsiteX52" fmla="*/ 254794 w 1240627"/>
              <a:gd name="connsiteY52" fmla="*/ 533400 h 1176556"/>
              <a:gd name="connsiteX53" fmla="*/ 278606 w 1240627"/>
              <a:gd name="connsiteY53" fmla="*/ 561975 h 1176556"/>
              <a:gd name="connsiteX54" fmla="*/ 278606 w 1240627"/>
              <a:gd name="connsiteY54" fmla="*/ 604837 h 1176556"/>
              <a:gd name="connsiteX55" fmla="*/ 314325 w 1240627"/>
              <a:gd name="connsiteY55" fmla="*/ 626268 h 1176556"/>
              <a:gd name="connsiteX56" fmla="*/ 321469 w 1240627"/>
              <a:gd name="connsiteY56" fmla="*/ 692943 h 1176556"/>
              <a:gd name="connsiteX57" fmla="*/ 295275 w 1240627"/>
              <a:gd name="connsiteY57" fmla="*/ 714375 h 1176556"/>
              <a:gd name="connsiteX58" fmla="*/ 326231 w 1240627"/>
              <a:gd name="connsiteY58" fmla="*/ 807243 h 1176556"/>
              <a:gd name="connsiteX59" fmla="*/ 359569 w 1240627"/>
              <a:gd name="connsiteY59" fmla="*/ 866775 h 1176556"/>
              <a:gd name="connsiteX60" fmla="*/ 347663 w 1240627"/>
              <a:gd name="connsiteY60" fmla="*/ 902493 h 1176556"/>
              <a:gd name="connsiteX61" fmla="*/ 278606 w 1240627"/>
              <a:gd name="connsiteY61" fmla="*/ 926306 h 1176556"/>
              <a:gd name="connsiteX62" fmla="*/ 242888 w 1240627"/>
              <a:gd name="connsiteY62" fmla="*/ 942975 h 1176556"/>
              <a:gd name="connsiteX63" fmla="*/ 259556 w 1240627"/>
              <a:gd name="connsiteY63" fmla="*/ 971550 h 1176556"/>
              <a:gd name="connsiteX64" fmla="*/ 288131 w 1240627"/>
              <a:gd name="connsiteY64" fmla="*/ 976312 h 1176556"/>
              <a:gd name="connsiteX65" fmla="*/ 326231 w 1240627"/>
              <a:gd name="connsiteY65" fmla="*/ 1009650 h 1176556"/>
              <a:gd name="connsiteX66" fmla="*/ 335756 w 1240627"/>
              <a:gd name="connsiteY66" fmla="*/ 988218 h 1176556"/>
              <a:gd name="connsiteX67" fmla="*/ 323850 w 1240627"/>
              <a:gd name="connsiteY67" fmla="*/ 971550 h 1176556"/>
              <a:gd name="connsiteX68" fmla="*/ 383381 w 1240627"/>
              <a:gd name="connsiteY68" fmla="*/ 964406 h 1176556"/>
              <a:gd name="connsiteX69" fmla="*/ 421481 w 1240627"/>
              <a:gd name="connsiteY69" fmla="*/ 947737 h 1176556"/>
              <a:gd name="connsiteX70" fmla="*/ 481013 w 1240627"/>
              <a:gd name="connsiteY70" fmla="*/ 928687 h 1176556"/>
              <a:gd name="connsiteX71" fmla="*/ 476250 w 1240627"/>
              <a:gd name="connsiteY71" fmla="*/ 952500 h 1176556"/>
              <a:gd name="connsiteX72" fmla="*/ 452438 w 1240627"/>
              <a:gd name="connsiteY72" fmla="*/ 969168 h 1176556"/>
              <a:gd name="connsiteX73" fmla="*/ 502444 w 1240627"/>
              <a:gd name="connsiteY73" fmla="*/ 1000125 h 1176556"/>
              <a:gd name="connsiteX74" fmla="*/ 547688 w 1240627"/>
              <a:gd name="connsiteY74" fmla="*/ 1038225 h 1176556"/>
              <a:gd name="connsiteX75" fmla="*/ 545306 w 1240627"/>
              <a:gd name="connsiteY75" fmla="*/ 1121568 h 1176556"/>
              <a:gd name="connsiteX76" fmla="*/ 581025 w 1240627"/>
              <a:gd name="connsiteY76" fmla="*/ 1138237 h 1176556"/>
              <a:gd name="connsiteX77" fmla="*/ 597694 w 1240627"/>
              <a:gd name="connsiteY77" fmla="*/ 1176337 h 1176556"/>
              <a:gd name="connsiteX78" fmla="*/ 671513 w 1240627"/>
              <a:gd name="connsiteY78" fmla="*/ 1166812 h 1176556"/>
              <a:gd name="connsiteX79" fmla="*/ 742950 w 1240627"/>
              <a:gd name="connsiteY79" fmla="*/ 1109662 h 1176556"/>
              <a:gd name="connsiteX80" fmla="*/ 790575 w 1240627"/>
              <a:gd name="connsiteY80" fmla="*/ 1064418 h 1176556"/>
              <a:gd name="connsiteX81" fmla="*/ 850106 w 1240627"/>
              <a:gd name="connsiteY81" fmla="*/ 1035843 h 1176556"/>
              <a:gd name="connsiteX82" fmla="*/ 840581 w 1240627"/>
              <a:gd name="connsiteY82" fmla="*/ 954881 h 1176556"/>
              <a:gd name="connsiteX83" fmla="*/ 857250 w 1240627"/>
              <a:gd name="connsiteY83" fmla="*/ 928687 h 1176556"/>
              <a:gd name="connsiteX84" fmla="*/ 862013 w 1240627"/>
              <a:gd name="connsiteY84" fmla="*/ 883443 h 1176556"/>
              <a:gd name="connsiteX85" fmla="*/ 866775 w 1240627"/>
              <a:gd name="connsiteY85" fmla="*/ 764381 h 1176556"/>
              <a:gd name="connsiteX86" fmla="*/ 892969 w 1240627"/>
              <a:gd name="connsiteY86" fmla="*/ 797718 h 1176556"/>
              <a:gd name="connsiteX87" fmla="*/ 904875 w 1240627"/>
              <a:gd name="connsiteY87" fmla="*/ 790575 h 1176556"/>
              <a:gd name="connsiteX88" fmla="*/ 914400 w 1240627"/>
              <a:gd name="connsiteY88" fmla="*/ 757237 h 1176556"/>
              <a:gd name="connsiteX89" fmla="*/ 926306 w 1240627"/>
              <a:gd name="connsiteY89" fmla="*/ 747712 h 1176556"/>
              <a:gd name="connsiteX90" fmla="*/ 992981 w 1240627"/>
              <a:gd name="connsiteY90" fmla="*/ 723900 h 1176556"/>
              <a:gd name="connsiteX91" fmla="*/ 1054894 w 1240627"/>
              <a:gd name="connsiteY91" fmla="*/ 695325 h 1176556"/>
              <a:gd name="connsiteX92" fmla="*/ 1095375 w 1240627"/>
              <a:gd name="connsiteY92" fmla="*/ 647700 h 1176556"/>
              <a:gd name="connsiteX93" fmla="*/ 1104900 w 1240627"/>
              <a:gd name="connsiteY93" fmla="*/ 614362 h 1176556"/>
              <a:gd name="connsiteX94" fmla="*/ 1076325 w 1240627"/>
              <a:gd name="connsiteY94" fmla="*/ 595312 h 1176556"/>
              <a:gd name="connsiteX95" fmla="*/ 1100137 w 1240627"/>
              <a:gd name="connsiteY95" fmla="*/ 578644 h 1176556"/>
              <a:gd name="connsiteX96" fmla="*/ 1107281 w 1240627"/>
              <a:gd name="connsiteY96" fmla="*/ 547687 h 1176556"/>
              <a:gd name="connsiteX97" fmla="*/ 1083469 w 1240627"/>
              <a:gd name="connsiteY97" fmla="*/ 516731 h 1176556"/>
              <a:gd name="connsiteX98" fmla="*/ 1131094 w 1240627"/>
              <a:gd name="connsiteY98" fmla="*/ 452437 h 1176556"/>
              <a:gd name="connsiteX99" fmla="*/ 1166813 w 1240627"/>
              <a:gd name="connsiteY99" fmla="*/ 421481 h 1176556"/>
              <a:gd name="connsiteX100" fmla="*/ 1221580 w 1240627"/>
              <a:gd name="connsiteY100" fmla="*/ 402430 h 1176556"/>
              <a:gd name="connsiteX101" fmla="*/ 1235869 w 1240627"/>
              <a:gd name="connsiteY101" fmla="*/ 350043 h 1176556"/>
              <a:gd name="connsiteX102" fmla="*/ 1145381 w 1240627"/>
              <a:gd name="connsiteY102" fmla="*/ 340518 h 1176556"/>
              <a:gd name="connsiteX103" fmla="*/ 1143000 w 1240627"/>
              <a:gd name="connsiteY103" fmla="*/ 278606 h 1176556"/>
              <a:gd name="connsiteX104" fmla="*/ 1112044 w 1240627"/>
              <a:gd name="connsiteY104" fmla="*/ 250031 h 1176556"/>
              <a:gd name="connsiteX105" fmla="*/ 1081088 w 1240627"/>
              <a:gd name="connsiteY105" fmla="*/ 223837 h 1176556"/>
              <a:gd name="connsiteX106" fmla="*/ 1045369 w 1240627"/>
              <a:gd name="connsiteY106" fmla="*/ 238125 h 1176556"/>
              <a:gd name="connsiteX107" fmla="*/ 1002506 w 1240627"/>
              <a:gd name="connsiteY107" fmla="*/ 209550 h 1176556"/>
              <a:gd name="connsiteX108" fmla="*/ 969169 w 1240627"/>
              <a:gd name="connsiteY108" fmla="*/ 219075 h 1176556"/>
              <a:gd name="connsiteX109" fmla="*/ 952500 w 1240627"/>
              <a:gd name="connsiteY109" fmla="*/ 235743 h 1176556"/>
              <a:gd name="connsiteX110" fmla="*/ 921544 w 1240627"/>
              <a:gd name="connsiteY110" fmla="*/ 242887 h 1176556"/>
              <a:gd name="connsiteX111" fmla="*/ 926306 w 1240627"/>
              <a:gd name="connsiteY111" fmla="*/ 195262 h 1176556"/>
              <a:gd name="connsiteX112" fmla="*/ 969169 w 1240627"/>
              <a:gd name="connsiteY112" fmla="*/ 142875 h 1176556"/>
              <a:gd name="connsiteX0" fmla="*/ 969169 w 1240627"/>
              <a:gd name="connsiteY0" fmla="*/ 142875 h 1176556"/>
              <a:gd name="connsiteX1" fmla="*/ 969169 w 1240627"/>
              <a:gd name="connsiteY1" fmla="*/ 142875 h 1176556"/>
              <a:gd name="connsiteX2" fmla="*/ 950119 w 1240627"/>
              <a:gd name="connsiteY2" fmla="*/ 133350 h 1176556"/>
              <a:gd name="connsiteX3" fmla="*/ 942975 w 1240627"/>
              <a:gd name="connsiteY3" fmla="*/ 130968 h 1176556"/>
              <a:gd name="connsiteX4" fmla="*/ 928688 w 1240627"/>
              <a:gd name="connsiteY4" fmla="*/ 123825 h 1176556"/>
              <a:gd name="connsiteX5" fmla="*/ 921544 w 1240627"/>
              <a:gd name="connsiteY5" fmla="*/ 109537 h 1176556"/>
              <a:gd name="connsiteX6" fmla="*/ 919163 w 1240627"/>
              <a:gd name="connsiteY6" fmla="*/ 102393 h 1176556"/>
              <a:gd name="connsiteX7" fmla="*/ 916781 w 1240627"/>
              <a:gd name="connsiteY7" fmla="*/ 85725 h 1176556"/>
              <a:gd name="connsiteX8" fmla="*/ 909638 w 1240627"/>
              <a:gd name="connsiteY8" fmla="*/ 78581 h 1176556"/>
              <a:gd name="connsiteX9" fmla="*/ 895350 w 1240627"/>
              <a:gd name="connsiteY9" fmla="*/ 69056 h 1176556"/>
              <a:gd name="connsiteX10" fmla="*/ 888206 w 1240627"/>
              <a:gd name="connsiteY10" fmla="*/ 64293 h 1176556"/>
              <a:gd name="connsiteX11" fmla="*/ 881063 w 1240627"/>
              <a:gd name="connsiteY11" fmla="*/ 61912 h 1176556"/>
              <a:gd name="connsiteX12" fmla="*/ 866775 w 1240627"/>
              <a:gd name="connsiteY12" fmla="*/ 54768 h 1176556"/>
              <a:gd name="connsiteX13" fmla="*/ 857250 w 1240627"/>
              <a:gd name="connsiteY13" fmla="*/ 57150 h 1176556"/>
              <a:gd name="connsiteX14" fmla="*/ 854869 w 1240627"/>
              <a:gd name="connsiteY14" fmla="*/ 64293 h 1176556"/>
              <a:gd name="connsiteX15" fmla="*/ 850106 w 1240627"/>
              <a:gd name="connsiteY15" fmla="*/ 90487 h 1176556"/>
              <a:gd name="connsiteX16" fmla="*/ 840581 w 1240627"/>
              <a:gd name="connsiteY16" fmla="*/ 88106 h 1176556"/>
              <a:gd name="connsiteX17" fmla="*/ 833438 w 1240627"/>
              <a:gd name="connsiteY17" fmla="*/ 85725 h 1176556"/>
              <a:gd name="connsiteX18" fmla="*/ 823913 w 1240627"/>
              <a:gd name="connsiteY18" fmla="*/ 85725 h 1176556"/>
              <a:gd name="connsiteX19" fmla="*/ 816769 w 1240627"/>
              <a:gd name="connsiteY19" fmla="*/ 111918 h 1176556"/>
              <a:gd name="connsiteX20" fmla="*/ 766763 w 1240627"/>
              <a:gd name="connsiteY20" fmla="*/ 85725 h 1176556"/>
              <a:gd name="connsiteX21" fmla="*/ 647700 w 1240627"/>
              <a:gd name="connsiteY21" fmla="*/ 85725 h 1176556"/>
              <a:gd name="connsiteX22" fmla="*/ 642938 w 1240627"/>
              <a:gd name="connsiteY22" fmla="*/ 116681 h 1176556"/>
              <a:gd name="connsiteX23" fmla="*/ 616744 w 1240627"/>
              <a:gd name="connsiteY23" fmla="*/ 166687 h 1176556"/>
              <a:gd name="connsiteX24" fmla="*/ 602456 w 1240627"/>
              <a:gd name="connsiteY24" fmla="*/ 123825 h 1176556"/>
              <a:gd name="connsiteX25" fmla="*/ 566738 w 1240627"/>
              <a:gd name="connsiteY25" fmla="*/ 126206 h 1176556"/>
              <a:gd name="connsiteX26" fmla="*/ 552450 w 1240627"/>
              <a:gd name="connsiteY26" fmla="*/ 152400 h 1176556"/>
              <a:gd name="connsiteX27" fmla="*/ 516731 w 1240627"/>
              <a:gd name="connsiteY27" fmla="*/ 185737 h 1176556"/>
              <a:gd name="connsiteX28" fmla="*/ 428625 w 1240627"/>
              <a:gd name="connsiteY28" fmla="*/ 142875 h 1176556"/>
              <a:gd name="connsiteX29" fmla="*/ 397669 w 1240627"/>
              <a:gd name="connsiteY29" fmla="*/ 119062 h 1176556"/>
              <a:gd name="connsiteX30" fmla="*/ 297656 w 1240627"/>
              <a:gd name="connsiteY30" fmla="*/ 159543 h 1176556"/>
              <a:gd name="connsiteX31" fmla="*/ 254794 w 1240627"/>
              <a:gd name="connsiteY31" fmla="*/ 145256 h 1176556"/>
              <a:gd name="connsiteX32" fmla="*/ 247650 w 1240627"/>
              <a:gd name="connsiteY32" fmla="*/ 185737 h 1176556"/>
              <a:gd name="connsiteX33" fmla="*/ 150019 w 1240627"/>
              <a:gd name="connsiteY33" fmla="*/ 169068 h 1176556"/>
              <a:gd name="connsiteX34" fmla="*/ 121444 w 1240627"/>
              <a:gd name="connsiteY34" fmla="*/ 111918 h 1176556"/>
              <a:gd name="connsiteX35" fmla="*/ 114300 w 1240627"/>
              <a:gd name="connsiteY35" fmla="*/ 45243 h 1176556"/>
              <a:gd name="connsiteX36" fmla="*/ 90488 w 1240627"/>
              <a:gd name="connsiteY36" fmla="*/ 40481 h 1176556"/>
              <a:gd name="connsiteX37" fmla="*/ 64294 w 1240627"/>
              <a:gd name="connsiteY37" fmla="*/ 0 h 1176556"/>
              <a:gd name="connsiteX38" fmla="*/ 26194 w 1240627"/>
              <a:gd name="connsiteY38" fmla="*/ 2381 h 1176556"/>
              <a:gd name="connsiteX39" fmla="*/ 33338 w 1240627"/>
              <a:gd name="connsiteY39" fmla="*/ 59531 h 1176556"/>
              <a:gd name="connsiteX40" fmla="*/ 4763 w 1240627"/>
              <a:gd name="connsiteY40" fmla="*/ 61912 h 1176556"/>
              <a:gd name="connsiteX41" fmla="*/ 0 w 1240627"/>
              <a:gd name="connsiteY41" fmla="*/ 121443 h 1176556"/>
              <a:gd name="connsiteX42" fmla="*/ 42863 w 1240627"/>
              <a:gd name="connsiteY42" fmla="*/ 169068 h 1176556"/>
              <a:gd name="connsiteX43" fmla="*/ 11906 w 1240627"/>
              <a:gd name="connsiteY43" fmla="*/ 188118 h 1176556"/>
              <a:gd name="connsiteX44" fmla="*/ 78581 w 1240627"/>
              <a:gd name="connsiteY44" fmla="*/ 285750 h 1176556"/>
              <a:gd name="connsiteX45" fmla="*/ 135731 w 1240627"/>
              <a:gd name="connsiteY45" fmla="*/ 283368 h 1176556"/>
              <a:gd name="connsiteX46" fmla="*/ 133350 w 1240627"/>
              <a:gd name="connsiteY46" fmla="*/ 326231 h 1176556"/>
              <a:gd name="connsiteX47" fmla="*/ 178594 w 1240627"/>
              <a:gd name="connsiteY47" fmla="*/ 330993 h 1176556"/>
              <a:gd name="connsiteX48" fmla="*/ 171450 w 1240627"/>
              <a:gd name="connsiteY48" fmla="*/ 361950 h 1176556"/>
              <a:gd name="connsiteX49" fmla="*/ 188119 w 1240627"/>
              <a:gd name="connsiteY49" fmla="*/ 402431 h 1176556"/>
              <a:gd name="connsiteX50" fmla="*/ 166688 w 1240627"/>
              <a:gd name="connsiteY50" fmla="*/ 440531 h 1176556"/>
              <a:gd name="connsiteX51" fmla="*/ 228600 w 1240627"/>
              <a:gd name="connsiteY51" fmla="*/ 538162 h 1176556"/>
              <a:gd name="connsiteX52" fmla="*/ 254794 w 1240627"/>
              <a:gd name="connsiteY52" fmla="*/ 533400 h 1176556"/>
              <a:gd name="connsiteX53" fmla="*/ 278606 w 1240627"/>
              <a:gd name="connsiteY53" fmla="*/ 561975 h 1176556"/>
              <a:gd name="connsiteX54" fmla="*/ 278606 w 1240627"/>
              <a:gd name="connsiteY54" fmla="*/ 604837 h 1176556"/>
              <a:gd name="connsiteX55" fmla="*/ 314325 w 1240627"/>
              <a:gd name="connsiteY55" fmla="*/ 626268 h 1176556"/>
              <a:gd name="connsiteX56" fmla="*/ 321469 w 1240627"/>
              <a:gd name="connsiteY56" fmla="*/ 692943 h 1176556"/>
              <a:gd name="connsiteX57" fmla="*/ 295275 w 1240627"/>
              <a:gd name="connsiteY57" fmla="*/ 714375 h 1176556"/>
              <a:gd name="connsiteX58" fmla="*/ 326231 w 1240627"/>
              <a:gd name="connsiteY58" fmla="*/ 807243 h 1176556"/>
              <a:gd name="connsiteX59" fmla="*/ 359569 w 1240627"/>
              <a:gd name="connsiteY59" fmla="*/ 866775 h 1176556"/>
              <a:gd name="connsiteX60" fmla="*/ 347663 w 1240627"/>
              <a:gd name="connsiteY60" fmla="*/ 902493 h 1176556"/>
              <a:gd name="connsiteX61" fmla="*/ 278606 w 1240627"/>
              <a:gd name="connsiteY61" fmla="*/ 926306 h 1176556"/>
              <a:gd name="connsiteX62" fmla="*/ 242888 w 1240627"/>
              <a:gd name="connsiteY62" fmla="*/ 942975 h 1176556"/>
              <a:gd name="connsiteX63" fmla="*/ 259556 w 1240627"/>
              <a:gd name="connsiteY63" fmla="*/ 971550 h 1176556"/>
              <a:gd name="connsiteX64" fmla="*/ 288131 w 1240627"/>
              <a:gd name="connsiteY64" fmla="*/ 976312 h 1176556"/>
              <a:gd name="connsiteX65" fmla="*/ 326231 w 1240627"/>
              <a:gd name="connsiteY65" fmla="*/ 1009650 h 1176556"/>
              <a:gd name="connsiteX66" fmla="*/ 335756 w 1240627"/>
              <a:gd name="connsiteY66" fmla="*/ 988218 h 1176556"/>
              <a:gd name="connsiteX67" fmla="*/ 323850 w 1240627"/>
              <a:gd name="connsiteY67" fmla="*/ 971550 h 1176556"/>
              <a:gd name="connsiteX68" fmla="*/ 383381 w 1240627"/>
              <a:gd name="connsiteY68" fmla="*/ 964406 h 1176556"/>
              <a:gd name="connsiteX69" fmla="*/ 421481 w 1240627"/>
              <a:gd name="connsiteY69" fmla="*/ 947737 h 1176556"/>
              <a:gd name="connsiteX70" fmla="*/ 481013 w 1240627"/>
              <a:gd name="connsiteY70" fmla="*/ 928687 h 1176556"/>
              <a:gd name="connsiteX71" fmla="*/ 476250 w 1240627"/>
              <a:gd name="connsiteY71" fmla="*/ 952500 h 1176556"/>
              <a:gd name="connsiteX72" fmla="*/ 452438 w 1240627"/>
              <a:gd name="connsiteY72" fmla="*/ 969168 h 1176556"/>
              <a:gd name="connsiteX73" fmla="*/ 502444 w 1240627"/>
              <a:gd name="connsiteY73" fmla="*/ 1000125 h 1176556"/>
              <a:gd name="connsiteX74" fmla="*/ 547688 w 1240627"/>
              <a:gd name="connsiteY74" fmla="*/ 1038225 h 1176556"/>
              <a:gd name="connsiteX75" fmla="*/ 545306 w 1240627"/>
              <a:gd name="connsiteY75" fmla="*/ 1121568 h 1176556"/>
              <a:gd name="connsiteX76" fmla="*/ 581025 w 1240627"/>
              <a:gd name="connsiteY76" fmla="*/ 1138237 h 1176556"/>
              <a:gd name="connsiteX77" fmla="*/ 597694 w 1240627"/>
              <a:gd name="connsiteY77" fmla="*/ 1176337 h 1176556"/>
              <a:gd name="connsiteX78" fmla="*/ 671513 w 1240627"/>
              <a:gd name="connsiteY78" fmla="*/ 1166812 h 1176556"/>
              <a:gd name="connsiteX79" fmla="*/ 742950 w 1240627"/>
              <a:gd name="connsiteY79" fmla="*/ 1109662 h 1176556"/>
              <a:gd name="connsiteX80" fmla="*/ 790575 w 1240627"/>
              <a:gd name="connsiteY80" fmla="*/ 1064418 h 1176556"/>
              <a:gd name="connsiteX81" fmla="*/ 850106 w 1240627"/>
              <a:gd name="connsiteY81" fmla="*/ 1035843 h 1176556"/>
              <a:gd name="connsiteX82" fmla="*/ 840581 w 1240627"/>
              <a:gd name="connsiteY82" fmla="*/ 954881 h 1176556"/>
              <a:gd name="connsiteX83" fmla="*/ 857250 w 1240627"/>
              <a:gd name="connsiteY83" fmla="*/ 928687 h 1176556"/>
              <a:gd name="connsiteX84" fmla="*/ 862013 w 1240627"/>
              <a:gd name="connsiteY84" fmla="*/ 883443 h 1176556"/>
              <a:gd name="connsiteX85" fmla="*/ 866775 w 1240627"/>
              <a:gd name="connsiteY85" fmla="*/ 764381 h 1176556"/>
              <a:gd name="connsiteX86" fmla="*/ 892969 w 1240627"/>
              <a:gd name="connsiteY86" fmla="*/ 797718 h 1176556"/>
              <a:gd name="connsiteX87" fmla="*/ 904875 w 1240627"/>
              <a:gd name="connsiteY87" fmla="*/ 790575 h 1176556"/>
              <a:gd name="connsiteX88" fmla="*/ 914400 w 1240627"/>
              <a:gd name="connsiteY88" fmla="*/ 757237 h 1176556"/>
              <a:gd name="connsiteX89" fmla="*/ 926306 w 1240627"/>
              <a:gd name="connsiteY89" fmla="*/ 747712 h 1176556"/>
              <a:gd name="connsiteX90" fmla="*/ 992981 w 1240627"/>
              <a:gd name="connsiteY90" fmla="*/ 723900 h 1176556"/>
              <a:gd name="connsiteX91" fmla="*/ 1054894 w 1240627"/>
              <a:gd name="connsiteY91" fmla="*/ 695325 h 1176556"/>
              <a:gd name="connsiteX92" fmla="*/ 1095375 w 1240627"/>
              <a:gd name="connsiteY92" fmla="*/ 647700 h 1176556"/>
              <a:gd name="connsiteX93" fmla="*/ 1104900 w 1240627"/>
              <a:gd name="connsiteY93" fmla="*/ 614362 h 1176556"/>
              <a:gd name="connsiteX94" fmla="*/ 1076325 w 1240627"/>
              <a:gd name="connsiteY94" fmla="*/ 595312 h 1176556"/>
              <a:gd name="connsiteX95" fmla="*/ 1100137 w 1240627"/>
              <a:gd name="connsiteY95" fmla="*/ 578644 h 1176556"/>
              <a:gd name="connsiteX96" fmla="*/ 1107281 w 1240627"/>
              <a:gd name="connsiteY96" fmla="*/ 547687 h 1176556"/>
              <a:gd name="connsiteX97" fmla="*/ 1083469 w 1240627"/>
              <a:gd name="connsiteY97" fmla="*/ 516731 h 1176556"/>
              <a:gd name="connsiteX98" fmla="*/ 1131094 w 1240627"/>
              <a:gd name="connsiteY98" fmla="*/ 452437 h 1176556"/>
              <a:gd name="connsiteX99" fmla="*/ 1166813 w 1240627"/>
              <a:gd name="connsiteY99" fmla="*/ 421481 h 1176556"/>
              <a:gd name="connsiteX100" fmla="*/ 1221580 w 1240627"/>
              <a:gd name="connsiteY100" fmla="*/ 402430 h 1176556"/>
              <a:gd name="connsiteX101" fmla="*/ 1235869 w 1240627"/>
              <a:gd name="connsiteY101" fmla="*/ 350043 h 1176556"/>
              <a:gd name="connsiteX102" fmla="*/ 1145381 w 1240627"/>
              <a:gd name="connsiteY102" fmla="*/ 340518 h 1176556"/>
              <a:gd name="connsiteX103" fmla="*/ 1143000 w 1240627"/>
              <a:gd name="connsiteY103" fmla="*/ 278606 h 1176556"/>
              <a:gd name="connsiteX104" fmla="*/ 1112044 w 1240627"/>
              <a:gd name="connsiteY104" fmla="*/ 250031 h 1176556"/>
              <a:gd name="connsiteX105" fmla="*/ 1081088 w 1240627"/>
              <a:gd name="connsiteY105" fmla="*/ 223837 h 1176556"/>
              <a:gd name="connsiteX106" fmla="*/ 1045369 w 1240627"/>
              <a:gd name="connsiteY106" fmla="*/ 238125 h 1176556"/>
              <a:gd name="connsiteX107" fmla="*/ 1002506 w 1240627"/>
              <a:gd name="connsiteY107" fmla="*/ 209550 h 1176556"/>
              <a:gd name="connsiteX108" fmla="*/ 969169 w 1240627"/>
              <a:gd name="connsiteY108" fmla="*/ 219075 h 1176556"/>
              <a:gd name="connsiteX109" fmla="*/ 952500 w 1240627"/>
              <a:gd name="connsiteY109" fmla="*/ 235743 h 1176556"/>
              <a:gd name="connsiteX110" fmla="*/ 921544 w 1240627"/>
              <a:gd name="connsiteY110" fmla="*/ 242887 h 1176556"/>
              <a:gd name="connsiteX111" fmla="*/ 926306 w 1240627"/>
              <a:gd name="connsiteY111" fmla="*/ 195262 h 1176556"/>
              <a:gd name="connsiteX112" fmla="*/ 969169 w 1240627"/>
              <a:gd name="connsiteY112" fmla="*/ 142875 h 1176556"/>
              <a:gd name="connsiteX0" fmla="*/ 969169 w 1240627"/>
              <a:gd name="connsiteY0" fmla="*/ 142875 h 1176556"/>
              <a:gd name="connsiteX1" fmla="*/ 969169 w 1240627"/>
              <a:gd name="connsiteY1" fmla="*/ 142875 h 1176556"/>
              <a:gd name="connsiteX2" fmla="*/ 950119 w 1240627"/>
              <a:gd name="connsiteY2" fmla="*/ 133350 h 1176556"/>
              <a:gd name="connsiteX3" fmla="*/ 942975 w 1240627"/>
              <a:gd name="connsiteY3" fmla="*/ 130968 h 1176556"/>
              <a:gd name="connsiteX4" fmla="*/ 928688 w 1240627"/>
              <a:gd name="connsiteY4" fmla="*/ 123825 h 1176556"/>
              <a:gd name="connsiteX5" fmla="*/ 921544 w 1240627"/>
              <a:gd name="connsiteY5" fmla="*/ 109537 h 1176556"/>
              <a:gd name="connsiteX6" fmla="*/ 919163 w 1240627"/>
              <a:gd name="connsiteY6" fmla="*/ 102393 h 1176556"/>
              <a:gd name="connsiteX7" fmla="*/ 916781 w 1240627"/>
              <a:gd name="connsiteY7" fmla="*/ 85725 h 1176556"/>
              <a:gd name="connsiteX8" fmla="*/ 909638 w 1240627"/>
              <a:gd name="connsiteY8" fmla="*/ 78581 h 1176556"/>
              <a:gd name="connsiteX9" fmla="*/ 895350 w 1240627"/>
              <a:gd name="connsiteY9" fmla="*/ 69056 h 1176556"/>
              <a:gd name="connsiteX10" fmla="*/ 888206 w 1240627"/>
              <a:gd name="connsiteY10" fmla="*/ 64293 h 1176556"/>
              <a:gd name="connsiteX11" fmla="*/ 881063 w 1240627"/>
              <a:gd name="connsiteY11" fmla="*/ 61912 h 1176556"/>
              <a:gd name="connsiteX12" fmla="*/ 866775 w 1240627"/>
              <a:gd name="connsiteY12" fmla="*/ 54768 h 1176556"/>
              <a:gd name="connsiteX13" fmla="*/ 857250 w 1240627"/>
              <a:gd name="connsiteY13" fmla="*/ 57150 h 1176556"/>
              <a:gd name="connsiteX14" fmla="*/ 854869 w 1240627"/>
              <a:gd name="connsiteY14" fmla="*/ 64293 h 1176556"/>
              <a:gd name="connsiteX15" fmla="*/ 850106 w 1240627"/>
              <a:gd name="connsiteY15" fmla="*/ 90487 h 1176556"/>
              <a:gd name="connsiteX16" fmla="*/ 840581 w 1240627"/>
              <a:gd name="connsiteY16" fmla="*/ 88106 h 1176556"/>
              <a:gd name="connsiteX17" fmla="*/ 833438 w 1240627"/>
              <a:gd name="connsiteY17" fmla="*/ 85725 h 1176556"/>
              <a:gd name="connsiteX18" fmla="*/ 823913 w 1240627"/>
              <a:gd name="connsiteY18" fmla="*/ 85725 h 1176556"/>
              <a:gd name="connsiteX19" fmla="*/ 816769 w 1240627"/>
              <a:gd name="connsiteY19" fmla="*/ 111918 h 1176556"/>
              <a:gd name="connsiteX20" fmla="*/ 766763 w 1240627"/>
              <a:gd name="connsiteY20" fmla="*/ 85725 h 1176556"/>
              <a:gd name="connsiteX21" fmla="*/ 647700 w 1240627"/>
              <a:gd name="connsiteY21" fmla="*/ 85725 h 1176556"/>
              <a:gd name="connsiteX22" fmla="*/ 642938 w 1240627"/>
              <a:gd name="connsiteY22" fmla="*/ 116681 h 1176556"/>
              <a:gd name="connsiteX23" fmla="*/ 619125 w 1240627"/>
              <a:gd name="connsiteY23" fmla="*/ 147637 h 1176556"/>
              <a:gd name="connsiteX24" fmla="*/ 602456 w 1240627"/>
              <a:gd name="connsiteY24" fmla="*/ 123825 h 1176556"/>
              <a:gd name="connsiteX25" fmla="*/ 566738 w 1240627"/>
              <a:gd name="connsiteY25" fmla="*/ 126206 h 1176556"/>
              <a:gd name="connsiteX26" fmla="*/ 552450 w 1240627"/>
              <a:gd name="connsiteY26" fmla="*/ 152400 h 1176556"/>
              <a:gd name="connsiteX27" fmla="*/ 516731 w 1240627"/>
              <a:gd name="connsiteY27" fmla="*/ 185737 h 1176556"/>
              <a:gd name="connsiteX28" fmla="*/ 428625 w 1240627"/>
              <a:gd name="connsiteY28" fmla="*/ 142875 h 1176556"/>
              <a:gd name="connsiteX29" fmla="*/ 397669 w 1240627"/>
              <a:gd name="connsiteY29" fmla="*/ 119062 h 1176556"/>
              <a:gd name="connsiteX30" fmla="*/ 297656 w 1240627"/>
              <a:gd name="connsiteY30" fmla="*/ 159543 h 1176556"/>
              <a:gd name="connsiteX31" fmla="*/ 254794 w 1240627"/>
              <a:gd name="connsiteY31" fmla="*/ 145256 h 1176556"/>
              <a:gd name="connsiteX32" fmla="*/ 247650 w 1240627"/>
              <a:gd name="connsiteY32" fmla="*/ 185737 h 1176556"/>
              <a:gd name="connsiteX33" fmla="*/ 150019 w 1240627"/>
              <a:gd name="connsiteY33" fmla="*/ 169068 h 1176556"/>
              <a:gd name="connsiteX34" fmla="*/ 121444 w 1240627"/>
              <a:gd name="connsiteY34" fmla="*/ 111918 h 1176556"/>
              <a:gd name="connsiteX35" fmla="*/ 114300 w 1240627"/>
              <a:gd name="connsiteY35" fmla="*/ 45243 h 1176556"/>
              <a:gd name="connsiteX36" fmla="*/ 90488 w 1240627"/>
              <a:gd name="connsiteY36" fmla="*/ 40481 h 1176556"/>
              <a:gd name="connsiteX37" fmla="*/ 64294 w 1240627"/>
              <a:gd name="connsiteY37" fmla="*/ 0 h 1176556"/>
              <a:gd name="connsiteX38" fmla="*/ 26194 w 1240627"/>
              <a:gd name="connsiteY38" fmla="*/ 2381 h 1176556"/>
              <a:gd name="connsiteX39" fmla="*/ 33338 w 1240627"/>
              <a:gd name="connsiteY39" fmla="*/ 59531 h 1176556"/>
              <a:gd name="connsiteX40" fmla="*/ 4763 w 1240627"/>
              <a:gd name="connsiteY40" fmla="*/ 61912 h 1176556"/>
              <a:gd name="connsiteX41" fmla="*/ 0 w 1240627"/>
              <a:gd name="connsiteY41" fmla="*/ 121443 h 1176556"/>
              <a:gd name="connsiteX42" fmla="*/ 42863 w 1240627"/>
              <a:gd name="connsiteY42" fmla="*/ 169068 h 1176556"/>
              <a:gd name="connsiteX43" fmla="*/ 11906 w 1240627"/>
              <a:gd name="connsiteY43" fmla="*/ 188118 h 1176556"/>
              <a:gd name="connsiteX44" fmla="*/ 78581 w 1240627"/>
              <a:gd name="connsiteY44" fmla="*/ 285750 h 1176556"/>
              <a:gd name="connsiteX45" fmla="*/ 135731 w 1240627"/>
              <a:gd name="connsiteY45" fmla="*/ 283368 h 1176556"/>
              <a:gd name="connsiteX46" fmla="*/ 133350 w 1240627"/>
              <a:gd name="connsiteY46" fmla="*/ 326231 h 1176556"/>
              <a:gd name="connsiteX47" fmla="*/ 178594 w 1240627"/>
              <a:gd name="connsiteY47" fmla="*/ 330993 h 1176556"/>
              <a:gd name="connsiteX48" fmla="*/ 171450 w 1240627"/>
              <a:gd name="connsiteY48" fmla="*/ 361950 h 1176556"/>
              <a:gd name="connsiteX49" fmla="*/ 188119 w 1240627"/>
              <a:gd name="connsiteY49" fmla="*/ 402431 h 1176556"/>
              <a:gd name="connsiteX50" fmla="*/ 166688 w 1240627"/>
              <a:gd name="connsiteY50" fmla="*/ 440531 h 1176556"/>
              <a:gd name="connsiteX51" fmla="*/ 228600 w 1240627"/>
              <a:gd name="connsiteY51" fmla="*/ 538162 h 1176556"/>
              <a:gd name="connsiteX52" fmla="*/ 254794 w 1240627"/>
              <a:gd name="connsiteY52" fmla="*/ 533400 h 1176556"/>
              <a:gd name="connsiteX53" fmla="*/ 278606 w 1240627"/>
              <a:gd name="connsiteY53" fmla="*/ 561975 h 1176556"/>
              <a:gd name="connsiteX54" fmla="*/ 278606 w 1240627"/>
              <a:gd name="connsiteY54" fmla="*/ 604837 h 1176556"/>
              <a:gd name="connsiteX55" fmla="*/ 314325 w 1240627"/>
              <a:gd name="connsiteY55" fmla="*/ 626268 h 1176556"/>
              <a:gd name="connsiteX56" fmla="*/ 321469 w 1240627"/>
              <a:gd name="connsiteY56" fmla="*/ 692943 h 1176556"/>
              <a:gd name="connsiteX57" fmla="*/ 295275 w 1240627"/>
              <a:gd name="connsiteY57" fmla="*/ 714375 h 1176556"/>
              <a:gd name="connsiteX58" fmla="*/ 326231 w 1240627"/>
              <a:gd name="connsiteY58" fmla="*/ 807243 h 1176556"/>
              <a:gd name="connsiteX59" fmla="*/ 359569 w 1240627"/>
              <a:gd name="connsiteY59" fmla="*/ 866775 h 1176556"/>
              <a:gd name="connsiteX60" fmla="*/ 347663 w 1240627"/>
              <a:gd name="connsiteY60" fmla="*/ 902493 h 1176556"/>
              <a:gd name="connsiteX61" fmla="*/ 278606 w 1240627"/>
              <a:gd name="connsiteY61" fmla="*/ 926306 h 1176556"/>
              <a:gd name="connsiteX62" fmla="*/ 242888 w 1240627"/>
              <a:gd name="connsiteY62" fmla="*/ 942975 h 1176556"/>
              <a:gd name="connsiteX63" fmla="*/ 259556 w 1240627"/>
              <a:gd name="connsiteY63" fmla="*/ 971550 h 1176556"/>
              <a:gd name="connsiteX64" fmla="*/ 288131 w 1240627"/>
              <a:gd name="connsiteY64" fmla="*/ 976312 h 1176556"/>
              <a:gd name="connsiteX65" fmla="*/ 326231 w 1240627"/>
              <a:gd name="connsiteY65" fmla="*/ 1009650 h 1176556"/>
              <a:gd name="connsiteX66" fmla="*/ 335756 w 1240627"/>
              <a:gd name="connsiteY66" fmla="*/ 988218 h 1176556"/>
              <a:gd name="connsiteX67" fmla="*/ 323850 w 1240627"/>
              <a:gd name="connsiteY67" fmla="*/ 971550 h 1176556"/>
              <a:gd name="connsiteX68" fmla="*/ 383381 w 1240627"/>
              <a:gd name="connsiteY68" fmla="*/ 964406 h 1176556"/>
              <a:gd name="connsiteX69" fmla="*/ 421481 w 1240627"/>
              <a:gd name="connsiteY69" fmla="*/ 947737 h 1176556"/>
              <a:gd name="connsiteX70" fmla="*/ 481013 w 1240627"/>
              <a:gd name="connsiteY70" fmla="*/ 928687 h 1176556"/>
              <a:gd name="connsiteX71" fmla="*/ 476250 w 1240627"/>
              <a:gd name="connsiteY71" fmla="*/ 952500 h 1176556"/>
              <a:gd name="connsiteX72" fmla="*/ 452438 w 1240627"/>
              <a:gd name="connsiteY72" fmla="*/ 969168 h 1176556"/>
              <a:gd name="connsiteX73" fmla="*/ 502444 w 1240627"/>
              <a:gd name="connsiteY73" fmla="*/ 1000125 h 1176556"/>
              <a:gd name="connsiteX74" fmla="*/ 547688 w 1240627"/>
              <a:gd name="connsiteY74" fmla="*/ 1038225 h 1176556"/>
              <a:gd name="connsiteX75" fmla="*/ 545306 w 1240627"/>
              <a:gd name="connsiteY75" fmla="*/ 1121568 h 1176556"/>
              <a:gd name="connsiteX76" fmla="*/ 581025 w 1240627"/>
              <a:gd name="connsiteY76" fmla="*/ 1138237 h 1176556"/>
              <a:gd name="connsiteX77" fmla="*/ 597694 w 1240627"/>
              <a:gd name="connsiteY77" fmla="*/ 1176337 h 1176556"/>
              <a:gd name="connsiteX78" fmla="*/ 671513 w 1240627"/>
              <a:gd name="connsiteY78" fmla="*/ 1166812 h 1176556"/>
              <a:gd name="connsiteX79" fmla="*/ 742950 w 1240627"/>
              <a:gd name="connsiteY79" fmla="*/ 1109662 h 1176556"/>
              <a:gd name="connsiteX80" fmla="*/ 790575 w 1240627"/>
              <a:gd name="connsiteY80" fmla="*/ 1064418 h 1176556"/>
              <a:gd name="connsiteX81" fmla="*/ 850106 w 1240627"/>
              <a:gd name="connsiteY81" fmla="*/ 1035843 h 1176556"/>
              <a:gd name="connsiteX82" fmla="*/ 840581 w 1240627"/>
              <a:gd name="connsiteY82" fmla="*/ 954881 h 1176556"/>
              <a:gd name="connsiteX83" fmla="*/ 857250 w 1240627"/>
              <a:gd name="connsiteY83" fmla="*/ 928687 h 1176556"/>
              <a:gd name="connsiteX84" fmla="*/ 862013 w 1240627"/>
              <a:gd name="connsiteY84" fmla="*/ 883443 h 1176556"/>
              <a:gd name="connsiteX85" fmla="*/ 866775 w 1240627"/>
              <a:gd name="connsiteY85" fmla="*/ 764381 h 1176556"/>
              <a:gd name="connsiteX86" fmla="*/ 892969 w 1240627"/>
              <a:gd name="connsiteY86" fmla="*/ 797718 h 1176556"/>
              <a:gd name="connsiteX87" fmla="*/ 904875 w 1240627"/>
              <a:gd name="connsiteY87" fmla="*/ 790575 h 1176556"/>
              <a:gd name="connsiteX88" fmla="*/ 914400 w 1240627"/>
              <a:gd name="connsiteY88" fmla="*/ 757237 h 1176556"/>
              <a:gd name="connsiteX89" fmla="*/ 926306 w 1240627"/>
              <a:gd name="connsiteY89" fmla="*/ 747712 h 1176556"/>
              <a:gd name="connsiteX90" fmla="*/ 992981 w 1240627"/>
              <a:gd name="connsiteY90" fmla="*/ 723900 h 1176556"/>
              <a:gd name="connsiteX91" fmla="*/ 1054894 w 1240627"/>
              <a:gd name="connsiteY91" fmla="*/ 695325 h 1176556"/>
              <a:gd name="connsiteX92" fmla="*/ 1095375 w 1240627"/>
              <a:gd name="connsiteY92" fmla="*/ 647700 h 1176556"/>
              <a:gd name="connsiteX93" fmla="*/ 1104900 w 1240627"/>
              <a:gd name="connsiteY93" fmla="*/ 614362 h 1176556"/>
              <a:gd name="connsiteX94" fmla="*/ 1076325 w 1240627"/>
              <a:gd name="connsiteY94" fmla="*/ 595312 h 1176556"/>
              <a:gd name="connsiteX95" fmla="*/ 1100137 w 1240627"/>
              <a:gd name="connsiteY95" fmla="*/ 578644 h 1176556"/>
              <a:gd name="connsiteX96" fmla="*/ 1107281 w 1240627"/>
              <a:gd name="connsiteY96" fmla="*/ 547687 h 1176556"/>
              <a:gd name="connsiteX97" fmla="*/ 1083469 w 1240627"/>
              <a:gd name="connsiteY97" fmla="*/ 516731 h 1176556"/>
              <a:gd name="connsiteX98" fmla="*/ 1131094 w 1240627"/>
              <a:gd name="connsiteY98" fmla="*/ 452437 h 1176556"/>
              <a:gd name="connsiteX99" fmla="*/ 1166813 w 1240627"/>
              <a:gd name="connsiteY99" fmla="*/ 421481 h 1176556"/>
              <a:gd name="connsiteX100" fmla="*/ 1221580 w 1240627"/>
              <a:gd name="connsiteY100" fmla="*/ 402430 h 1176556"/>
              <a:gd name="connsiteX101" fmla="*/ 1235869 w 1240627"/>
              <a:gd name="connsiteY101" fmla="*/ 350043 h 1176556"/>
              <a:gd name="connsiteX102" fmla="*/ 1145381 w 1240627"/>
              <a:gd name="connsiteY102" fmla="*/ 340518 h 1176556"/>
              <a:gd name="connsiteX103" fmla="*/ 1143000 w 1240627"/>
              <a:gd name="connsiteY103" fmla="*/ 278606 h 1176556"/>
              <a:gd name="connsiteX104" fmla="*/ 1112044 w 1240627"/>
              <a:gd name="connsiteY104" fmla="*/ 250031 h 1176556"/>
              <a:gd name="connsiteX105" fmla="*/ 1081088 w 1240627"/>
              <a:gd name="connsiteY105" fmla="*/ 223837 h 1176556"/>
              <a:gd name="connsiteX106" fmla="*/ 1045369 w 1240627"/>
              <a:gd name="connsiteY106" fmla="*/ 238125 h 1176556"/>
              <a:gd name="connsiteX107" fmla="*/ 1002506 w 1240627"/>
              <a:gd name="connsiteY107" fmla="*/ 209550 h 1176556"/>
              <a:gd name="connsiteX108" fmla="*/ 969169 w 1240627"/>
              <a:gd name="connsiteY108" fmla="*/ 219075 h 1176556"/>
              <a:gd name="connsiteX109" fmla="*/ 952500 w 1240627"/>
              <a:gd name="connsiteY109" fmla="*/ 235743 h 1176556"/>
              <a:gd name="connsiteX110" fmla="*/ 921544 w 1240627"/>
              <a:gd name="connsiteY110" fmla="*/ 242887 h 1176556"/>
              <a:gd name="connsiteX111" fmla="*/ 926306 w 1240627"/>
              <a:gd name="connsiteY111" fmla="*/ 195262 h 1176556"/>
              <a:gd name="connsiteX112" fmla="*/ 969169 w 1240627"/>
              <a:gd name="connsiteY112" fmla="*/ 142875 h 1176556"/>
              <a:gd name="connsiteX0" fmla="*/ 969169 w 1240627"/>
              <a:gd name="connsiteY0" fmla="*/ 142875 h 1176556"/>
              <a:gd name="connsiteX1" fmla="*/ 969169 w 1240627"/>
              <a:gd name="connsiteY1" fmla="*/ 142875 h 1176556"/>
              <a:gd name="connsiteX2" fmla="*/ 950119 w 1240627"/>
              <a:gd name="connsiteY2" fmla="*/ 133350 h 1176556"/>
              <a:gd name="connsiteX3" fmla="*/ 942975 w 1240627"/>
              <a:gd name="connsiteY3" fmla="*/ 130968 h 1176556"/>
              <a:gd name="connsiteX4" fmla="*/ 928688 w 1240627"/>
              <a:gd name="connsiteY4" fmla="*/ 123825 h 1176556"/>
              <a:gd name="connsiteX5" fmla="*/ 921544 w 1240627"/>
              <a:gd name="connsiteY5" fmla="*/ 109537 h 1176556"/>
              <a:gd name="connsiteX6" fmla="*/ 919163 w 1240627"/>
              <a:gd name="connsiteY6" fmla="*/ 102393 h 1176556"/>
              <a:gd name="connsiteX7" fmla="*/ 916781 w 1240627"/>
              <a:gd name="connsiteY7" fmla="*/ 85725 h 1176556"/>
              <a:gd name="connsiteX8" fmla="*/ 909638 w 1240627"/>
              <a:gd name="connsiteY8" fmla="*/ 78581 h 1176556"/>
              <a:gd name="connsiteX9" fmla="*/ 895350 w 1240627"/>
              <a:gd name="connsiteY9" fmla="*/ 69056 h 1176556"/>
              <a:gd name="connsiteX10" fmla="*/ 888206 w 1240627"/>
              <a:gd name="connsiteY10" fmla="*/ 64293 h 1176556"/>
              <a:gd name="connsiteX11" fmla="*/ 881063 w 1240627"/>
              <a:gd name="connsiteY11" fmla="*/ 61912 h 1176556"/>
              <a:gd name="connsiteX12" fmla="*/ 866775 w 1240627"/>
              <a:gd name="connsiteY12" fmla="*/ 54768 h 1176556"/>
              <a:gd name="connsiteX13" fmla="*/ 857250 w 1240627"/>
              <a:gd name="connsiteY13" fmla="*/ 57150 h 1176556"/>
              <a:gd name="connsiteX14" fmla="*/ 854869 w 1240627"/>
              <a:gd name="connsiteY14" fmla="*/ 64293 h 1176556"/>
              <a:gd name="connsiteX15" fmla="*/ 850106 w 1240627"/>
              <a:gd name="connsiteY15" fmla="*/ 90487 h 1176556"/>
              <a:gd name="connsiteX16" fmla="*/ 840581 w 1240627"/>
              <a:gd name="connsiteY16" fmla="*/ 88106 h 1176556"/>
              <a:gd name="connsiteX17" fmla="*/ 833438 w 1240627"/>
              <a:gd name="connsiteY17" fmla="*/ 85725 h 1176556"/>
              <a:gd name="connsiteX18" fmla="*/ 823913 w 1240627"/>
              <a:gd name="connsiteY18" fmla="*/ 85725 h 1176556"/>
              <a:gd name="connsiteX19" fmla="*/ 816769 w 1240627"/>
              <a:gd name="connsiteY19" fmla="*/ 111918 h 1176556"/>
              <a:gd name="connsiteX20" fmla="*/ 766763 w 1240627"/>
              <a:gd name="connsiteY20" fmla="*/ 85725 h 1176556"/>
              <a:gd name="connsiteX21" fmla="*/ 647700 w 1240627"/>
              <a:gd name="connsiteY21" fmla="*/ 85725 h 1176556"/>
              <a:gd name="connsiteX22" fmla="*/ 642938 w 1240627"/>
              <a:gd name="connsiteY22" fmla="*/ 116681 h 1176556"/>
              <a:gd name="connsiteX23" fmla="*/ 619125 w 1240627"/>
              <a:gd name="connsiteY23" fmla="*/ 147637 h 1176556"/>
              <a:gd name="connsiteX24" fmla="*/ 602456 w 1240627"/>
              <a:gd name="connsiteY24" fmla="*/ 123825 h 1176556"/>
              <a:gd name="connsiteX25" fmla="*/ 566738 w 1240627"/>
              <a:gd name="connsiteY25" fmla="*/ 126206 h 1176556"/>
              <a:gd name="connsiteX26" fmla="*/ 552450 w 1240627"/>
              <a:gd name="connsiteY26" fmla="*/ 152400 h 1176556"/>
              <a:gd name="connsiteX27" fmla="*/ 516731 w 1240627"/>
              <a:gd name="connsiteY27" fmla="*/ 185737 h 1176556"/>
              <a:gd name="connsiteX28" fmla="*/ 428625 w 1240627"/>
              <a:gd name="connsiteY28" fmla="*/ 142875 h 1176556"/>
              <a:gd name="connsiteX29" fmla="*/ 397669 w 1240627"/>
              <a:gd name="connsiteY29" fmla="*/ 119062 h 1176556"/>
              <a:gd name="connsiteX30" fmla="*/ 297656 w 1240627"/>
              <a:gd name="connsiteY30" fmla="*/ 159543 h 1176556"/>
              <a:gd name="connsiteX31" fmla="*/ 254794 w 1240627"/>
              <a:gd name="connsiteY31" fmla="*/ 145256 h 1176556"/>
              <a:gd name="connsiteX32" fmla="*/ 247650 w 1240627"/>
              <a:gd name="connsiteY32" fmla="*/ 185737 h 1176556"/>
              <a:gd name="connsiteX33" fmla="*/ 150019 w 1240627"/>
              <a:gd name="connsiteY33" fmla="*/ 169068 h 1176556"/>
              <a:gd name="connsiteX34" fmla="*/ 121444 w 1240627"/>
              <a:gd name="connsiteY34" fmla="*/ 111918 h 1176556"/>
              <a:gd name="connsiteX35" fmla="*/ 114300 w 1240627"/>
              <a:gd name="connsiteY35" fmla="*/ 45243 h 1176556"/>
              <a:gd name="connsiteX36" fmla="*/ 90488 w 1240627"/>
              <a:gd name="connsiteY36" fmla="*/ 40481 h 1176556"/>
              <a:gd name="connsiteX37" fmla="*/ 64294 w 1240627"/>
              <a:gd name="connsiteY37" fmla="*/ 0 h 1176556"/>
              <a:gd name="connsiteX38" fmla="*/ 26194 w 1240627"/>
              <a:gd name="connsiteY38" fmla="*/ 2381 h 1176556"/>
              <a:gd name="connsiteX39" fmla="*/ 33338 w 1240627"/>
              <a:gd name="connsiteY39" fmla="*/ 59531 h 1176556"/>
              <a:gd name="connsiteX40" fmla="*/ 4763 w 1240627"/>
              <a:gd name="connsiteY40" fmla="*/ 61912 h 1176556"/>
              <a:gd name="connsiteX41" fmla="*/ 0 w 1240627"/>
              <a:gd name="connsiteY41" fmla="*/ 121443 h 1176556"/>
              <a:gd name="connsiteX42" fmla="*/ 42863 w 1240627"/>
              <a:gd name="connsiteY42" fmla="*/ 169068 h 1176556"/>
              <a:gd name="connsiteX43" fmla="*/ 11906 w 1240627"/>
              <a:gd name="connsiteY43" fmla="*/ 188118 h 1176556"/>
              <a:gd name="connsiteX44" fmla="*/ 78581 w 1240627"/>
              <a:gd name="connsiteY44" fmla="*/ 285750 h 1176556"/>
              <a:gd name="connsiteX45" fmla="*/ 135731 w 1240627"/>
              <a:gd name="connsiteY45" fmla="*/ 283368 h 1176556"/>
              <a:gd name="connsiteX46" fmla="*/ 133350 w 1240627"/>
              <a:gd name="connsiteY46" fmla="*/ 326231 h 1176556"/>
              <a:gd name="connsiteX47" fmla="*/ 178594 w 1240627"/>
              <a:gd name="connsiteY47" fmla="*/ 330993 h 1176556"/>
              <a:gd name="connsiteX48" fmla="*/ 171450 w 1240627"/>
              <a:gd name="connsiteY48" fmla="*/ 361950 h 1176556"/>
              <a:gd name="connsiteX49" fmla="*/ 188119 w 1240627"/>
              <a:gd name="connsiteY49" fmla="*/ 402431 h 1176556"/>
              <a:gd name="connsiteX50" fmla="*/ 166688 w 1240627"/>
              <a:gd name="connsiteY50" fmla="*/ 440531 h 1176556"/>
              <a:gd name="connsiteX51" fmla="*/ 228600 w 1240627"/>
              <a:gd name="connsiteY51" fmla="*/ 538162 h 1176556"/>
              <a:gd name="connsiteX52" fmla="*/ 254794 w 1240627"/>
              <a:gd name="connsiteY52" fmla="*/ 533400 h 1176556"/>
              <a:gd name="connsiteX53" fmla="*/ 278606 w 1240627"/>
              <a:gd name="connsiteY53" fmla="*/ 561975 h 1176556"/>
              <a:gd name="connsiteX54" fmla="*/ 278606 w 1240627"/>
              <a:gd name="connsiteY54" fmla="*/ 604837 h 1176556"/>
              <a:gd name="connsiteX55" fmla="*/ 314325 w 1240627"/>
              <a:gd name="connsiteY55" fmla="*/ 626268 h 1176556"/>
              <a:gd name="connsiteX56" fmla="*/ 321469 w 1240627"/>
              <a:gd name="connsiteY56" fmla="*/ 692943 h 1176556"/>
              <a:gd name="connsiteX57" fmla="*/ 295275 w 1240627"/>
              <a:gd name="connsiteY57" fmla="*/ 714375 h 1176556"/>
              <a:gd name="connsiteX58" fmla="*/ 326231 w 1240627"/>
              <a:gd name="connsiteY58" fmla="*/ 807243 h 1176556"/>
              <a:gd name="connsiteX59" fmla="*/ 359569 w 1240627"/>
              <a:gd name="connsiteY59" fmla="*/ 866775 h 1176556"/>
              <a:gd name="connsiteX60" fmla="*/ 347663 w 1240627"/>
              <a:gd name="connsiteY60" fmla="*/ 902493 h 1176556"/>
              <a:gd name="connsiteX61" fmla="*/ 278606 w 1240627"/>
              <a:gd name="connsiteY61" fmla="*/ 926306 h 1176556"/>
              <a:gd name="connsiteX62" fmla="*/ 242888 w 1240627"/>
              <a:gd name="connsiteY62" fmla="*/ 942975 h 1176556"/>
              <a:gd name="connsiteX63" fmla="*/ 252413 w 1240627"/>
              <a:gd name="connsiteY63" fmla="*/ 981075 h 1176556"/>
              <a:gd name="connsiteX64" fmla="*/ 288131 w 1240627"/>
              <a:gd name="connsiteY64" fmla="*/ 976312 h 1176556"/>
              <a:gd name="connsiteX65" fmla="*/ 326231 w 1240627"/>
              <a:gd name="connsiteY65" fmla="*/ 1009650 h 1176556"/>
              <a:gd name="connsiteX66" fmla="*/ 335756 w 1240627"/>
              <a:gd name="connsiteY66" fmla="*/ 988218 h 1176556"/>
              <a:gd name="connsiteX67" fmla="*/ 323850 w 1240627"/>
              <a:gd name="connsiteY67" fmla="*/ 971550 h 1176556"/>
              <a:gd name="connsiteX68" fmla="*/ 383381 w 1240627"/>
              <a:gd name="connsiteY68" fmla="*/ 964406 h 1176556"/>
              <a:gd name="connsiteX69" fmla="*/ 421481 w 1240627"/>
              <a:gd name="connsiteY69" fmla="*/ 947737 h 1176556"/>
              <a:gd name="connsiteX70" fmla="*/ 481013 w 1240627"/>
              <a:gd name="connsiteY70" fmla="*/ 928687 h 1176556"/>
              <a:gd name="connsiteX71" fmla="*/ 476250 w 1240627"/>
              <a:gd name="connsiteY71" fmla="*/ 952500 h 1176556"/>
              <a:gd name="connsiteX72" fmla="*/ 452438 w 1240627"/>
              <a:gd name="connsiteY72" fmla="*/ 969168 h 1176556"/>
              <a:gd name="connsiteX73" fmla="*/ 502444 w 1240627"/>
              <a:gd name="connsiteY73" fmla="*/ 1000125 h 1176556"/>
              <a:gd name="connsiteX74" fmla="*/ 547688 w 1240627"/>
              <a:gd name="connsiteY74" fmla="*/ 1038225 h 1176556"/>
              <a:gd name="connsiteX75" fmla="*/ 545306 w 1240627"/>
              <a:gd name="connsiteY75" fmla="*/ 1121568 h 1176556"/>
              <a:gd name="connsiteX76" fmla="*/ 581025 w 1240627"/>
              <a:gd name="connsiteY76" fmla="*/ 1138237 h 1176556"/>
              <a:gd name="connsiteX77" fmla="*/ 597694 w 1240627"/>
              <a:gd name="connsiteY77" fmla="*/ 1176337 h 1176556"/>
              <a:gd name="connsiteX78" fmla="*/ 671513 w 1240627"/>
              <a:gd name="connsiteY78" fmla="*/ 1166812 h 1176556"/>
              <a:gd name="connsiteX79" fmla="*/ 742950 w 1240627"/>
              <a:gd name="connsiteY79" fmla="*/ 1109662 h 1176556"/>
              <a:gd name="connsiteX80" fmla="*/ 790575 w 1240627"/>
              <a:gd name="connsiteY80" fmla="*/ 1064418 h 1176556"/>
              <a:gd name="connsiteX81" fmla="*/ 850106 w 1240627"/>
              <a:gd name="connsiteY81" fmla="*/ 1035843 h 1176556"/>
              <a:gd name="connsiteX82" fmla="*/ 840581 w 1240627"/>
              <a:gd name="connsiteY82" fmla="*/ 954881 h 1176556"/>
              <a:gd name="connsiteX83" fmla="*/ 857250 w 1240627"/>
              <a:gd name="connsiteY83" fmla="*/ 928687 h 1176556"/>
              <a:gd name="connsiteX84" fmla="*/ 862013 w 1240627"/>
              <a:gd name="connsiteY84" fmla="*/ 883443 h 1176556"/>
              <a:gd name="connsiteX85" fmla="*/ 866775 w 1240627"/>
              <a:gd name="connsiteY85" fmla="*/ 764381 h 1176556"/>
              <a:gd name="connsiteX86" fmla="*/ 892969 w 1240627"/>
              <a:gd name="connsiteY86" fmla="*/ 797718 h 1176556"/>
              <a:gd name="connsiteX87" fmla="*/ 904875 w 1240627"/>
              <a:gd name="connsiteY87" fmla="*/ 790575 h 1176556"/>
              <a:gd name="connsiteX88" fmla="*/ 914400 w 1240627"/>
              <a:gd name="connsiteY88" fmla="*/ 757237 h 1176556"/>
              <a:gd name="connsiteX89" fmla="*/ 926306 w 1240627"/>
              <a:gd name="connsiteY89" fmla="*/ 747712 h 1176556"/>
              <a:gd name="connsiteX90" fmla="*/ 992981 w 1240627"/>
              <a:gd name="connsiteY90" fmla="*/ 723900 h 1176556"/>
              <a:gd name="connsiteX91" fmla="*/ 1054894 w 1240627"/>
              <a:gd name="connsiteY91" fmla="*/ 695325 h 1176556"/>
              <a:gd name="connsiteX92" fmla="*/ 1095375 w 1240627"/>
              <a:gd name="connsiteY92" fmla="*/ 647700 h 1176556"/>
              <a:gd name="connsiteX93" fmla="*/ 1104900 w 1240627"/>
              <a:gd name="connsiteY93" fmla="*/ 614362 h 1176556"/>
              <a:gd name="connsiteX94" fmla="*/ 1076325 w 1240627"/>
              <a:gd name="connsiteY94" fmla="*/ 595312 h 1176556"/>
              <a:gd name="connsiteX95" fmla="*/ 1100137 w 1240627"/>
              <a:gd name="connsiteY95" fmla="*/ 578644 h 1176556"/>
              <a:gd name="connsiteX96" fmla="*/ 1107281 w 1240627"/>
              <a:gd name="connsiteY96" fmla="*/ 547687 h 1176556"/>
              <a:gd name="connsiteX97" fmla="*/ 1083469 w 1240627"/>
              <a:gd name="connsiteY97" fmla="*/ 516731 h 1176556"/>
              <a:gd name="connsiteX98" fmla="*/ 1131094 w 1240627"/>
              <a:gd name="connsiteY98" fmla="*/ 452437 h 1176556"/>
              <a:gd name="connsiteX99" fmla="*/ 1166813 w 1240627"/>
              <a:gd name="connsiteY99" fmla="*/ 421481 h 1176556"/>
              <a:gd name="connsiteX100" fmla="*/ 1221580 w 1240627"/>
              <a:gd name="connsiteY100" fmla="*/ 402430 h 1176556"/>
              <a:gd name="connsiteX101" fmla="*/ 1235869 w 1240627"/>
              <a:gd name="connsiteY101" fmla="*/ 350043 h 1176556"/>
              <a:gd name="connsiteX102" fmla="*/ 1145381 w 1240627"/>
              <a:gd name="connsiteY102" fmla="*/ 340518 h 1176556"/>
              <a:gd name="connsiteX103" fmla="*/ 1143000 w 1240627"/>
              <a:gd name="connsiteY103" fmla="*/ 278606 h 1176556"/>
              <a:gd name="connsiteX104" fmla="*/ 1112044 w 1240627"/>
              <a:gd name="connsiteY104" fmla="*/ 250031 h 1176556"/>
              <a:gd name="connsiteX105" fmla="*/ 1081088 w 1240627"/>
              <a:gd name="connsiteY105" fmla="*/ 223837 h 1176556"/>
              <a:gd name="connsiteX106" fmla="*/ 1045369 w 1240627"/>
              <a:gd name="connsiteY106" fmla="*/ 238125 h 1176556"/>
              <a:gd name="connsiteX107" fmla="*/ 1002506 w 1240627"/>
              <a:gd name="connsiteY107" fmla="*/ 209550 h 1176556"/>
              <a:gd name="connsiteX108" fmla="*/ 969169 w 1240627"/>
              <a:gd name="connsiteY108" fmla="*/ 219075 h 1176556"/>
              <a:gd name="connsiteX109" fmla="*/ 952500 w 1240627"/>
              <a:gd name="connsiteY109" fmla="*/ 235743 h 1176556"/>
              <a:gd name="connsiteX110" fmla="*/ 921544 w 1240627"/>
              <a:gd name="connsiteY110" fmla="*/ 242887 h 1176556"/>
              <a:gd name="connsiteX111" fmla="*/ 926306 w 1240627"/>
              <a:gd name="connsiteY111" fmla="*/ 195262 h 1176556"/>
              <a:gd name="connsiteX112" fmla="*/ 969169 w 1240627"/>
              <a:gd name="connsiteY112" fmla="*/ 142875 h 1176556"/>
              <a:gd name="connsiteX0" fmla="*/ 969169 w 1240627"/>
              <a:gd name="connsiteY0" fmla="*/ 142875 h 1176556"/>
              <a:gd name="connsiteX1" fmla="*/ 969169 w 1240627"/>
              <a:gd name="connsiteY1" fmla="*/ 142875 h 1176556"/>
              <a:gd name="connsiteX2" fmla="*/ 950119 w 1240627"/>
              <a:gd name="connsiteY2" fmla="*/ 133350 h 1176556"/>
              <a:gd name="connsiteX3" fmla="*/ 942975 w 1240627"/>
              <a:gd name="connsiteY3" fmla="*/ 130968 h 1176556"/>
              <a:gd name="connsiteX4" fmla="*/ 928688 w 1240627"/>
              <a:gd name="connsiteY4" fmla="*/ 123825 h 1176556"/>
              <a:gd name="connsiteX5" fmla="*/ 921544 w 1240627"/>
              <a:gd name="connsiteY5" fmla="*/ 109537 h 1176556"/>
              <a:gd name="connsiteX6" fmla="*/ 919163 w 1240627"/>
              <a:gd name="connsiteY6" fmla="*/ 102393 h 1176556"/>
              <a:gd name="connsiteX7" fmla="*/ 916781 w 1240627"/>
              <a:gd name="connsiteY7" fmla="*/ 85725 h 1176556"/>
              <a:gd name="connsiteX8" fmla="*/ 909638 w 1240627"/>
              <a:gd name="connsiteY8" fmla="*/ 78581 h 1176556"/>
              <a:gd name="connsiteX9" fmla="*/ 895350 w 1240627"/>
              <a:gd name="connsiteY9" fmla="*/ 69056 h 1176556"/>
              <a:gd name="connsiteX10" fmla="*/ 888206 w 1240627"/>
              <a:gd name="connsiteY10" fmla="*/ 64293 h 1176556"/>
              <a:gd name="connsiteX11" fmla="*/ 881063 w 1240627"/>
              <a:gd name="connsiteY11" fmla="*/ 61912 h 1176556"/>
              <a:gd name="connsiteX12" fmla="*/ 866775 w 1240627"/>
              <a:gd name="connsiteY12" fmla="*/ 54768 h 1176556"/>
              <a:gd name="connsiteX13" fmla="*/ 857250 w 1240627"/>
              <a:gd name="connsiteY13" fmla="*/ 57150 h 1176556"/>
              <a:gd name="connsiteX14" fmla="*/ 854869 w 1240627"/>
              <a:gd name="connsiteY14" fmla="*/ 64293 h 1176556"/>
              <a:gd name="connsiteX15" fmla="*/ 850106 w 1240627"/>
              <a:gd name="connsiteY15" fmla="*/ 90487 h 1176556"/>
              <a:gd name="connsiteX16" fmla="*/ 840581 w 1240627"/>
              <a:gd name="connsiteY16" fmla="*/ 88106 h 1176556"/>
              <a:gd name="connsiteX17" fmla="*/ 833438 w 1240627"/>
              <a:gd name="connsiteY17" fmla="*/ 85725 h 1176556"/>
              <a:gd name="connsiteX18" fmla="*/ 823913 w 1240627"/>
              <a:gd name="connsiteY18" fmla="*/ 85725 h 1176556"/>
              <a:gd name="connsiteX19" fmla="*/ 816769 w 1240627"/>
              <a:gd name="connsiteY19" fmla="*/ 111918 h 1176556"/>
              <a:gd name="connsiteX20" fmla="*/ 766763 w 1240627"/>
              <a:gd name="connsiteY20" fmla="*/ 85725 h 1176556"/>
              <a:gd name="connsiteX21" fmla="*/ 647700 w 1240627"/>
              <a:gd name="connsiteY21" fmla="*/ 85725 h 1176556"/>
              <a:gd name="connsiteX22" fmla="*/ 642938 w 1240627"/>
              <a:gd name="connsiteY22" fmla="*/ 116681 h 1176556"/>
              <a:gd name="connsiteX23" fmla="*/ 619125 w 1240627"/>
              <a:gd name="connsiteY23" fmla="*/ 147637 h 1176556"/>
              <a:gd name="connsiteX24" fmla="*/ 602456 w 1240627"/>
              <a:gd name="connsiteY24" fmla="*/ 123825 h 1176556"/>
              <a:gd name="connsiteX25" fmla="*/ 566738 w 1240627"/>
              <a:gd name="connsiteY25" fmla="*/ 126206 h 1176556"/>
              <a:gd name="connsiteX26" fmla="*/ 552450 w 1240627"/>
              <a:gd name="connsiteY26" fmla="*/ 152400 h 1176556"/>
              <a:gd name="connsiteX27" fmla="*/ 516731 w 1240627"/>
              <a:gd name="connsiteY27" fmla="*/ 185737 h 1176556"/>
              <a:gd name="connsiteX28" fmla="*/ 428625 w 1240627"/>
              <a:gd name="connsiteY28" fmla="*/ 142875 h 1176556"/>
              <a:gd name="connsiteX29" fmla="*/ 397669 w 1240627"/>
              <a:gd name="connsiteY29" fmla="*/ 119062 h 1176556"/>
              <a:gd name="connsiteX30" fmla="*/ 297656 w 1240627"/>
              <a:gd name="connsiteY30" fmla="*/ 159543 h 1176556"/>
              <a:gd name="connsiteX31" fmla="*/ 254794 w 1240627"/>
              <a:gd name="connsiteY31" fmla="*/ 145256 h 1176556"/>
              <a:gd name="connsiteX32" fmla="*/ 247650 w 1240627"/>
              <a:gd name="connsiteY32" fmla="*/ 185737 h 1176556"/>
              <a:gd name="connsiteX33" fmla="*/ 150019 w 1240627"/>
              <a:gd name="connsiteY33" fmla="*/ 169068 h 1176556"/>
              <a:gd name="connsiteX34" fmla="*/ 121444 w 1240627"/>
              <a:gd name="connsiteY34" fmla="*/ 111918 h 1176556"/>
              <a:gd name="connsiteX35" fmla="*/ 114300 w 1240627"/>
              <a:gd name="connsiteY35" fmla="*/ 45243 h 1176556"/>
              <a:gd name="connsiteX36" fmla="*/ 90488 w 1240627"/>
              <a:gd name="connsiteY36" fmla="*/ 40481 h 1176556"/>
              <a:gd name="connsiteX37" fmla="*/ 64294 w 1240627"/>
              <a:gd name="connsiteY37" fmla="*/ 0 h 1176556"/>
              <a:gd name="connsiteX38" fmla="*/ 26194 w 1240627"/>
              <a:gd name="connsiteY38" fmla="*/ 2381 h 1176556"/>
              <a:gd name="connsiteX39" fmla="*/ 33338 w 1240627"/>
              <a:gd name="connsiteY39" fmla="*/ 59531 h 1176556"/>
              <a:gd name="connsiteX40" fmla="*/ 4763 w 1240627"/>
              <a:gd name="connsiteY40" fmla="*/ 61912 h 1176556"/>
              <a:gd name="connsiteX41" fmla="*/ 0 w 1240627"/>
              <a:gd name="connsiteY41" fmla="*/ 121443 h 1176556"/>
              <a:gd name="connsiteX42" fmla="*/ 42863 w 1240627"/>
              <a:gd name="connsiteY42" fmla="*/ 169068 h 1176556"/>
              <a:gd name="connsiteX43" fmla="*/ 11906 w 1240627"/>
              <a:gd name="connsiteY43" fmla="*/ 188118 h 1176556"/>
              <a:gd name="connsiteX44" fmla="*/ 78581 w 1240627"/>
              <a:gd name="connsiteY44" fmla="*/ 285750 h 1176556"/>
              <a:gd name="connsiteX45" fmla="*/ 135731 w 1240627"/>
              <a:gd name="connsiteY45" fmla="*/ 283368 h 1176556"/>
              <a:gd name="connsiteX46" fmla="*/ 133350 w 1240627"/>
              <a:gd name="connsiteY46" fmla="*/ 326231 h 1176556"/>
              <a:gd name="connsiteX47" fmla="*/ 178594 w 1240627"/>
              <a:gd name="connsiteY47" fmla="*/ 330993 h 1176556"/>
              <a:gd name="connsiteX48" fmla="*/ 171450 w 1240627"/>
              <a:gd name="connsiteY48" fmla="*/ 361950 h 1176556"/>
              <a:gd name="connsiteX49" fmla="*/ 188119 w 1240627"/>
              <a:gd name="connsiteY49" fmla="*/ 402431 h 1176556"/>
              <a:gd name="connsiteX50" fmla="*/ 166688 w 1240627"/>
              <a:gd name="connsiteY50" fmla="*/ 440531 h 1176556"/>
              <a:gd name="connsiteX51" fmla="*/ 228600 w 1240627"/>
              <a:gd name="connsiteY51" fmla="*/ 538162 h 1176556"/>
              <a:gd name="connsiteX52" fmla="*/ 254794 w 1240627"/>
              <a:gd name="connsiteY52" fmla="*/ 533400 h 1176556"/>
              <a:gd name="connsiteX53" fmla="*/ 278606 w 1240627"/>
              <a:gd name="connsiteY53" fmla="*/ 561975 h 1176556"/>
              <a:gd name="connsiteX54" fmla="*/ 278606 w 1240627"/>
              <a:gd name="connsiteY54" fmla="*/ 604837 h 1176556"/>
              <a:gd name="connsiteX55" fmla="*/ 314325 w 1240627"/>
              <a:gd name="connsiteY55" fmla="*/ 626268 h 1176556"/>
              <a:gd name="connsiteX56" fmla="*/ 321469 w 1240627"/>
              <a:gd name="connsiteY56" fmla="*/ 692943 h 1176556"/>
              <a:gd name="connsiteX57" fmla="*/ 295275 w 1240627"/>
              <a:gd name="connsiteY57" fmla="*/ 714375 h 1176556"/>
              <a:gd name="connsiteX58" fmla="*/ 326231 w 1240627"/>
              <a:gd name="connsiteY58" fmla="*/ 807243 h 1176556"/>
              <a:gd name="connsiteX59" fmla="*/ 359569 w 1240627"/>
              <a:gd name="connsiteY59" fmla="*/ 866775 h 1176556"/>
              <a:gd name="connsiteX60" fmla="*/ 347663 w 1240627"/>
              <a:gd name="connsiteY60" fmla="*/ 902493 h 1176556"/>
              <a:gd name="connsiteX61" fmla="*/ 278606 w 1240627"/>
              <a:gd name="connsiteY61" fmla="*/ 926306 h 1176556"/>
              <a:gd name="connsiteX62" fmla="*/ 242888 w 1240627"/>
              <a:gd name="connsiteY62" fmla="*/ 942975 h 1176556"/>
              <a:gd name="connsiteX63" fmla="*/ 252413 w 1240627"/>
              <a:gd name="connsiteY63" fmla="*/ 981075 h 1176556"/>
              <a:gd name="connsiteX64" fmla="*/ 288131 w 1240627"/>
              <a:gd name="connsiteY64" fmla="*/ 976312 h 1176556"/>
              <a:gd name="connsiteX65" fmla="*/ 326231 w 1240627"/>
              <a:gd name="connsiteY65" fmla="*/ 1009650 h 1176556"/>
              <a:gd name="connsiteX66" fmla="*/ 335756 w 1240627"/>
              <a:gd name="connsiteY66" fmla="*/ 988218 h 1176556"/>
              <a:gd name="connsiteX67" fmla="*/ 323850 w 1240627"/>
              <a:gd name="connsiteY67" fmla="*/ 971550 h 1176556"/>
              <a:gd name="connsiteX68" fmla="*/ 404812 w 1240627"/>
              <a:gd name="connsiteY68" fmla="*/ 964406 h 1176556"/>
              <a:gd name="connsiteX69" fmla="*/ 421481 w 1240627"/>
              <a:gd name="connsiteY69" fmla="*/ 947737 h 1176556"/>
              <a:gd name="connsiteX70" fmla="*/ 481013 w 1240627"/>
              <a:gd name="connsiteY70" fmla="*/ 928687 h 1176556"/>
              <a:gd name="connsiteX71" fmla="*/ 476250 w 1240627"/>
              <a:gd name="connsiteY71" fmla="*/ 952500 h 1176556"/>
              <a:gd name="connsiteX72" fmla="*/ 452438 w 1240627"/>
              <a:gd name="connsiteY72" fmla="*/ 969168 h 1176556"/>
              <a:gd name="connsiteX73" fmla="*/ 502444 w 1240627"/>
              <a:gd name="connsiteY73" fmla="*/ 1000125 h 1176556"/>
              <a:gd name="connsiteX74" fmla="*/ 547688 w 1240627"/>
              <a:gd name="connsiteY74" fmla="*/ 1038225 h 1176556"/>
              <a:gd name="connsiteX75" fmla="*/ 545306 w 1240627"/>
              <a:gd name="connsiteY75" fmla="*/ 1121568 h 1176556"/>
              <a:gd name="connsiteX76" fmla="*/ 581025 w 1240627"/>
              <a:gd name="connsiteY76" fmla="*/ 1138237 h 1176556"/>
              <a:gd name="connsiteX77" fmla="*/ 597694 w 1240627"/>
              <a:gd name="connsiteY77" fmla="*/ 1176337 h 1176556"/>
              <a:gd name="connsiteX78" fmla="*/ 671513 w 1240627"/>
              <a:gd name="connsiteY78" fmla="*/ 1166812 h 1176556"/>
              <a:gd name="connsiteX79" fmla="*/ 742950 w 1240627"/>
              <a:gd name="connsiteY79" fmla="*/ 1109662 h 1176556"/>
              <a:gd name="connsiteX80" fmla="*/ 790575 w 1240627"/>
              <a:gd name="connsiteY80" fmla="*/ 1064418 h 1176556"/>
              <a:gd name="connsiteX81" fmla="*/ 850106 w 1240627"/>
              <a:gd name="connsiteY81" fmla="*/ 1035843 h 1176556"/>
              <a:gd name="connsiteX82" fmla="*/ 840581 w 1240627"/>
              <a:gd name="connsiteY82" fmla="*/ 954881 h 1176556"/>
              <a:gd name="connsiteX83" fmla="*/ 857250 w 1240627"/>
              <a:gd name="connsiteY83" fmla="*/ 928687 h 1176556"/>
              <a:gd name="connsiteX84" fmla="*/ 862013 w 1240627"/>
              <a:gd name="connsiteY84" fmla="*/ 883443 h 1176556"/>
              <a:gd name="connsiteX85" fmla="*/ 866775 w 1240627"/>
              <a:gd name="connsiteY85" fmla="*/ 764381 h 1176556"/>
              <a:gd name="connsiteX86" fmla="*/ 892969 w 1240627"/>
              <a:gd name="connsiteY86" fmla="*/ 797718 h 1176556"/>
              <a:gd name="connsiteX87" fmla="*/ 904875 w 1240627"/>
              <a:gd name="connsiteY87" fmla="*/ 790575 h 1176556"/>
              <a:gd name="connsiteX88" fmla="*/ 914400 w 1240627"/>
              <a:gd name="connsiteY88" fmla="*/ 757237 h 1176556"/>
              <a:gd name="connsiteX89" fmla="*/ 926306 w 1240627"/>
              <a:gd name="connsiteY89" fmla="*/ 747712 h 1176556"/>
              <a:gd name="connsiteX90" fmla="*/ 992981 w 1240627"/>
              <a:gd name="connsiteY90" fmla="*/ 723900 h 1176556"/>
              <a:gd name="connsiteX91" fmla="*/ 1054894 w 1240627"/>
              <a:gd name="connsiteY91" fmla="*/ 695325 h 1176556"/>
              <a:gd name="connsiteX92" fmla="*/ 1095375 w 1240627"/>
              <a:gd name="connsiteY92" fmla="*/ 647700 h 1176556"/>
              <a:gd name="connsiteX93" fmla="*/ 1104900 w 1240627"/>
              <a:gd name="connsiteY93" fmla="*/ 614362 h 1176556"/>
              <a:gd name="connsiteX94" fmla="*/ 1076325 w 1240627"/>
              <a:gd name="connsiteY94" fmla="*/ 595312 h 1176556"/>
              <a:gd name="connsiteX95" fmla="*/ 1100137 w 1240627"/>
              <a:gd name="connsiteY95" fmla="*/ 578644 h 1176556"/>
              <a:gd name="connsiteX96" fmla="*/ 1107281 w 1240627"/>
              <a:gd name="connsiteY96" fmla="*/ 547687 h 1176556"/>
              <a:gd name="connsiteX97" fmla="*/ 1083469 w 1240627"/>
              <a:gd name="connsiteY97" fmla="*/ 516731 h 1176556"/>
              <a:gd name="connsiteX98" fmla="*/ 1131094 w 1240627"/>
              <a:gd name="connsiteY98" fmla="*/ 452437 h 1176556"/>
              <a:gd name="connsiteX99" fmla="*/ 1166813 w 1240627"/>
              <a:gd name="connsiteY99" fmla="*/ 421481 h 1176556"/>
              <a:gd name="connsiteX100" fmla="*/ 1221580 w 1240627"/>
              <a:gd name="connsiteY100" fmla="*/ 402430 h 1176556"/>
              <a:gd name="connsiteX101" fmla="*/ 1235869 w 1240627"/>
              <a:gd name="connsiteY101" fmla="*/ 350043 h 1176556"/>
              <a:gd name="connsiteX102" fmla="*/ 1145381 w 1240627"/>
              <a:gd name="connsiteY102" fmla="*/ 340518 h 1176556"/>
              <a:gd name="connsiteX103" fmla="*/ 1143000 w 1240627"/>
              <a:gd name="connsiteY103" fmla="*/ 278606 h 1176556"/>
              <a:gd name="connsiteX104" fmla="*/ 1112044 w 1240627"/>
              <a:gd name="connsiteY104" fmla="*/ 250031 h 1176556"/>
              <a:gd name="connsiteX105" fmla="*/ 1081088 w 1240627"/>
              <a:gd name="connsiteY105" fmla="*/ 223837 h 1176556"/>
              <a:gd name="connsiteX106" fmla="*/ 1045369 w 1240627"/>
              <a:gd name="connsiteY106" fmla="*/ 238125 h 1176556"/>
              <a:gd name="connsiteX107" fmla="*/ 1002506 w 1240627"/>
              <a:gd name="connsiteY107" fmla="*/ 209550 h 1176556"/>
              <a:gd name="connsiteX108" fmla="*/ 969169 w 1240627"/>
              <a:gd name="connsiteY108" fmla="*/ 219075 h 1176556"/>
              <a:gd name="connsiteX109" fmla="*/ 952500 w 1240627"/>
              <a:gd name="connsiteY109" fmla="*/ 235743 h 1176556"/>
              <a:gd name="connsiteX110" fmla="*/ 921544 w 1240627"/>
              <a:gd name="connsiteY110" fmla="*/ 242887 h 1176556"/>
              <a:gd name="connsiteX111" fmla="*/ 926306 w 1240627"/>
              <a:gd name="connsiteY111" fmla="*/ 195262 h 1176556"/>
              <a:gd name="connsiteX112" fmla="*/ 969169 w 1240627"/>
              <a:gd name="connsiteY112" fmla="*/ 142875 h 1176556"/>
              <a:gd name="connsiteX0" fmla="*/ 969169 w 1240627"/>
              <a:gd name="connsiteY0" fmla="*/ 142875 h 1176556"/>
              <a:gd name="connsiteX1" fmla="*/ 969169 w 1240627"/>
              <a:gd name="connsiteY1" fmla="*/ 142875 h 1176556"/>
              <a:gd name="connsiteX2" fmla="*/ 950119 w 1240627"/>
              <a:gd name="connsiteY2" fmla="*/ 133350 h 1176556"/>
              <a:gd name="connsiteX3" fmla="*/ 942975 w 1240627"/>
              <a:gd name="connsiteY3" fmla="*/ 130968 h 1176556"/>
              <a:gd name="connsiteX4" fmla="*/ 928688 w 1240627"/>
              <a:gd name="connsiteY4" fmla="*/ 123825 h 1176556"/>
              <a:gd name="connsiteX5" fmla="*/ 921544 w 1240627"/>
              <a:gd name="connsiteY5" fmla="*/ 109537 h 1176556"/>
              <a:gd name="connsiteX6" fmla="*/ 919163 w 1240627"/>
              <a:gd name="connsiteY6" fmla="*/ 102393 h 1176556"/>
              <a:gd name="connsiteX7" fmla="*/ 916781 w 1240627"/>
              <a:gd name="connsiteY7" fmla="*/ 85725 h 1176556"/>
              <a:gd name="connsiteX8" fmla="*/ 909638 w 1240627"/>
              <a:gd name="connsiteY8" fmla="*/ 78581 h 1176556"/>
              <a:gd name="connsiteX9" fmla="*/ 895350 w 1240627"/>
              <a:gd name="connsiteY9" fmla="*/ 69056 h 1176556"/>
              <a:gd name="connsiteX10" fmla="*/ 888206 w 1240627"/>
              <a:gd name="connsiteY10" fmla="*/ 64293 h 1176556"/>
              <a:gd name="connsiteX11" fmla="*/ 881063 w 1240627"/>
              <a:gd name="connsiteY11" fmla="*/ 61912 h 1176556"/>
              <a:gd name="connsiteX12" fmla="*/ 866775 w 1240627"/>
              <a:gd name="connsiteY12" fmla="*/ 54768 h 1176556"/>
              <a:gd name="connsiteX13" fmla="*/ 857250 w 1240627"/>
              <a:gd name="connsiteY13" fmla="*/ 57150 h 1176556"/>
              <a:gd name="connsiteX14" fmla="*/ 854869 w 1240627"/>
              <a:gd name="connsiteY14" fmla="*/ 64293 h 1176556"/>
              <a:gd name="connsiteX15" fmla="*/ 850106 w 1240627"/>
              <a:gd name="connsiteY15" fmla="*/ 90487 h 1176556"/>
              <a:gd name="connsiteX16" fmla="*/ 840581 w 1240627"/>
              <a:gd name="connsiteY16" fmla="*/ 88106 h 1176556"/>
              <a:gd name="connsiteX17" fmla="*/ 833438 w 1240627"/>
              <a:gd name="connsiteY17" fmla="*/ 85725 h 1176556"/>
              <a:gd name="connsiteX18" fmla="*/ 823913 w 1240627"/>
              <a:gd name="connsiteY18" fmla="*/ 85725 h 1176556"/>
              <a:gd name="connsiteX19" fmla="*/ 816769 w 1240627"/>
              <a:gd name="connsiteY19" fmla="*/ 111918 h 1176556"/>
              <a:gd name="connsiteX20" fmla="*/ 766763 w 1240627"/>
              <a:gd name="connsiteY20" fmla="*/ 85725 h 1176556"/>
              <a:gd name="connsiteX21" fmla="*/ 647700 w 1240627"/>
              <a:gd name="connsiteY21" fmla="*/ 85725 h 1176556"/>
              <a:gd name="connsiteX22" fmla="*/ 642938 w 1240627"/>
              <a:gd name="connsiteY22" fmla="*/ 116681 h 1176556"/>
              <a:gd name="connsiteX23" fmla="*/ 619125 w 1240627"/>
              <a:gd name="connsiteY23" fmla="*/ 147637 h 1176556"/>
              <a:gd name="connsiteX24" fmla="*/ 602456 w 1240627"/>
              <a:gd name="connsiteY24" fmla="*/ 123825 h 1176556"/>
              <a:gd name="connsiteX25" fmla="*/ 566738 w 1240627"/>
              <a:gd name="connsiteY25" fmla="*/ 126206 h 1176556"/>
              <a:gd name="connsiteX26" fmla="*/ 552450 w 1240627"/>
              <a:gd name="connsiteY26" fmla="*/ 152400 h 1176556"/>
              <a:gd name="connsiteX27" fmla="*/ 516731 w 1240627"/>
              <a:gd name="connsiteY27" fmla="*/ 185737 h 1176556"/>
              <a:gd name="connsiteX28" fmla="*/ 428625 w 1240627"/>
              <a:gd name="connsiteY28" fmla="*/ 142875 h 1176556"/>
              <a:gd name="connsiteX29" fmla="*/ 397669 w 1240627"/>
              <a:gd name="connsiteY29" fmla="*/ 119062 h 1176556"/>
              <a:gd name="connsiteX30" fmla="*/ 297656 w 1240627"/>
              <a:gd name="connsiteY30" fmla="*/ 159543 h 1176556"/>
              <a:gd name="connsiteX31" fmla="*/ 254794 w 1240627"/>
              <a:gd name="connsiteY31" fmla="*/ 145256 h 1176556"/>
              <a:gd name="connsiteX32" fmla="*/ 247650 w 1240627"/>
              <a:gd name="connsiteY32" fmla="*/ 185737 h 1176556"/>
              <a:gd name="connsiteX33" fmla="*/ 150019 w 1240627"/>
              <a:gd name="connsiteY33" fmla="*/ 169068 h 1176556"/>
              <a:gd name="connsiteX34" fmla="*/ 121444 w 1240627"/>
              <a:gd name="connsiteY34" fmla="*/ 111918 h 1176556"/>
              <a:gd name="connsiteX35" fmla="*/ 114300 w 1240627"/>
              <a:gd name="connsiteY35" fmla="*/ 45243 h 1176556"/>
              <a:gd name="connsiteX36" fmla="*/ 90488 w 1240627"/>
              <a:gd name="connsiteY36" fmla="*/ 40481 h 1176556"/>
              <a:gd name="connsiteX37" fmla="*/ 64294 w 1240627"/>
              <a:gd name="connsiteY37" fmla="*/ 0 h 1176556"/>
              <a:gd name="connsiteX38" fmla="*/ 26194 w 1240627"/>
              <a:gd name="connsiteY38" fmla="*/ 2381 h 1176556"/>
              <a:gd name="connsiteX39" fmla="*/ 33338 w 1240627"/>
              <a:gd name="connsiteY39" fmla="*/ 59531 h 1176556"/>
              <a:gd name="connsiteX40" fmla="*/ 4763 w 1240627"/>
              <a:gd name="connsiteY40" fmla="*/ 61912 h 1176556"/>
              <a:gd name="connsiteX41" fmla="*/ 0 w 1240627"/>
              <a:gd name="connsiteY41" fmla="*/ 121443 h 1176556"/>
              <a:gd name="connsiteX42" fmla="*/ 42863 w 1240627"/>
              <a:gd name="connsiteY42" fmla="*/ 169068 h 1176556"/>
              <a:gd name="connsiteX43" fmla="*/ 11906 w 1240627"/>
              <a:gd name="connsiteY43" fmla="*/ 188118 h 1176556"/>
              <a:gd name="connsiteX44" fmla="*/ 78581 w 1240627"/>
              <a:gd name="connsiteY44" fmla="*/ 285750 h 1176556"/>
              <a:gd name="connsiteX45" fmla="*/ 135731 w 1240627"/>
              <a:gd name="connsiteY45" fmla="*/ 283368 h 1176556"/>
              <a:gd name="connsiteX46" fmla="*/ 133350 w 1240627"/>
              <a:gd name="connsiteY46" fmla="*/ 326231 h 1176556"/>
              <a:gd name="connsiteX47" fmla="*/ 178594 w 1240627"/>
              <a:gd name="connsiteY47" fmla="*/ 330993 h 1176556"/>
              <a:gd name="connsiteX48" fmla="*/ 171450 w 1240627"/>
              <a:gd name="connsiteY48" fmla="*/ 361950 h 1176556"/>
              <a:gd name="connsiteX49" fmla="*/ 188119 w 1240627"/>
              <a:gd name="connsiteY49" fmla="*/ 402431 h 1176556"/>
              <a:gd name="connsiteX50" fmla="*/ 166688 w 1240627"/>
              <a:gd name="connsiteY50" fmla="*/ 440531 h 1176556"/>
              <a:gd name="connsiteX51" fmla="*/ 228600 w 1240627"/>
              <a:gd name="connsiteY51" fmla="*/ 538162 h 1176556"/>
              <a:gd name="connsiteX52" fmla="*/ 254794 w 1240627"/>
              <a:gd name="connsiteY52" fmla="*/ 533400 h 1176556"/>
              <a:gd name="connsiteX53" fmla="*/ 278606 w 1240627"/>
              <a:gd name="connsiteY53" fmla="*/ 561975 h 1176556"/>
              <a:gd name="connsiteX54" fmla="*/ 278606 w 1240627"/>
              <a:gd name="connsiteY54" fmla="*/ 604837 h 1176556"/>
              <a:gd name="connsiteX55" fmla="*/ 314325 w 1240627"/>
              <a:gd name="connsiteY55" fmla="*/ 626268 h 1176556"/>
              <a:gd name="connsiteX56" fmla="*/ 321469 w 1240627"/>
              <a:gd name="connsiteY56" fmla="*/ 692943 h 1176556"/>
              <a:gd name="connsiteX57" fmla="*/ 295275 w 1240627"/>
              <a:gd name="connsiteY57" fmla="*/ 714375 h 1176556"/>
              <a:gd name="connsiteX58" fmla="*/ 326231 w 1240627"/>
              <a:gd name="connsiteY58" fmla="*/ 807243 h 1176556"/>
              <a:gd name="connsiteX59" fmla="*/ 359569 w 1240627"/>
              <a:gd name="connsiteY59" fmla="*/ 866775 h 1176556"/>
              <a:gd name="connsiteX60" fmla="*/ 347663 w 1240627"/>
              <a:gd name="connsiteY60" fmla="*/ 902493 h 1176556"/>
              <a:gd name="connsiteX61" fmla="*/ 278606 w 1240627"/>
              <a:gd name="connsiteY61" fmla="*/ 926306 h 1176556"/>
              <a:gd name="connsiteX62" fmla="*/ 242888 w 1240627"/>
              <a:gd name="connsiteY62" fmla="*/ 942975 h 1176556"/>
              <a:gd name="connsiteX63" fmla="*/ 252413 w 1240627"/>
              <a:gd name="connsiteY63" fmla="*/ 981075 h 1176556"/>
              <a:gd name="connsiteX64" fmla="*/ 288131 w 1240627"/>
              <a:gd name="connsiteY64" fmla="*/ 976312 h 1176556"/>
              <a:gd name="connsiteX65" fmla="*/ 326231 w 1240627"/>
              <a:gd name="connsiteY65" fmla="*/ 1009650 h 1176556"/>
              <a:gd name="connsiteX66" fmla="*/ 335756 w 1240627"/>
              <a:gd name="connsiteY66" fmla="*/ 988218 h 1176556"/>
              <a:gd name="connsiteX67" fmla="*/ 323850 w 1240627"/>
              <a:gd name="connsiteY67" fmla="*/ 971550 h 1176556"/>
              <a:gd name="connsiteX68" fmla="*/ 404812 w 1240627"/>
              <a:gd name="connsiteY68" fmla="*/ 964406 h 1176556"/>
              <a:gd name="connsiteX69" fmla="*/ 421481 w 1240627"/>
              <a:gd name="connsiteY69" fmla="*/ 947737 h 1176556"/>
              <a:gd name="connsiteX70" fmla="*/ 478632 w 1240627"/>
              <a:gd name="connsiteY70" fmla="*/ 935831 h 1176556"/>
              <a:gd name="connsiteX71" fmla="*/ 476250 w 1240627"/>
              <a:gd name="connsiteY71" fmla="*/ 952500 h 1176556"/>
              <a:gd name="connsiteX72" fmla="*/ 452438 w 1240627"/>
              <a:gd name="connsiteY72" fmla="*/ 969168 h 1176556"/>
              <a:gd name="connsiteX73" fmla="*/ 502444 w 1240627"/>
              <a:gd name="connsiteY73" fmla="*/ 1000125 h 1176556"/>
              <a:gd name="connsiteX74" fmla="*/ 547688 w 1240627"/>
              <a:gd name="connsiteY74" fmla="*/ 1038225 h 1176556"/>
              <a:gd name="connsiteX75" fmla="*/ 545306 w 1240627"/>
              <a:gd name="connsiteY75" fmla="*/ 1121568 h 1176556"/>
              <a:gd name="connsiteX76" fmla="*/ 581025 w 1240627"/>
              <a:gd name="connsiteY76" fmla="*/ 1138237 h 1176556"/>
              <a:gd name="connsiteX77" fmla="*/ 597694 w 1240627"/>
              <a:gd name="connsiteY77" fmla="*/ 1176337 h 1176556"/>
              <a:gd name="connsiteX78" fmla="*/ 671513 w 1240627"/>
              <a:gd name="connsiteY78" fmla="*/ 1166812 h 1176556"/>
              <a:gd name="connsiteX79" fmla="*/ 742950 w 1240627"/>
              <a:gd name="connsiteY79" fmla="*/ 1109662 h 1176556"/>
              <a:gd name="connsiteX80" fmla="*/ 790575 w 1240627"/>
              <a:gd name="connsiteY80" fmla="*/ 1064418 h 1176556"/>
              <a:gd name="connsiteX81" fmla="*/ 850106 w 1240627"/>
              <a:gd name="connsiteY81" fmla="*/ 1035843 h 1176556"/>
              <a:gd name="connsiteX82" fmla="*/ 840581 w 1240627"/>
              <a:gd name="connsiteY82" fmla="*/ 954881 h 1176556"/>
              <a:gd name="connsiteX83" fmla="*/ 857250 w 1240627"/>
              <a:gd name="connsiteY83" fmla="*/ 928687 h 1176556"/>
              <a:gd name="connsiteX84" fmla="*/ 862013 w 1240627"/>
              <a:gd name="connsiteY84" fmla="*/ 883443 h 1176556"/>
              <a:gd name="connsiteX85" fmla="*/ 866775 w 1240627"/>
              <a:gd name="connsiteY85" fmla="*/ 764381 h 1176556"/>
              <a:gd name="connsiteX86" fmla="*/ 892969 w 1240627"/>
              <a:gd name="connsiteY86" fmla="*/ 797718 h 1176556"/>
              <a:gd name="connsiteX87" fmla="*/ 904875 w 1240627"/>
              <a:gd name="connsiteY87" fmla="*/ 790575 h 1176556"/>
              <a:gd name="connsiteX88" fmla="*/ 914400 w 1240627"/>
              <a:gd name="connsiteY88" fmla="*/ 757237 h 1176556"/>
              <a:gd name="connsiteX89" fmla="*/ 926306 w 1240627"/>
              <a:gd name="connsiteY89" fmla="*/ 747712 h 1176556"/>
              <a:gd name="connsiteX90" fmla="*/ 992981 w 1240627"/>
              <a:gd name="connsiteY90" fmla="*/ 723900 h 1176556"/>
              <a:gd name="connsiteX91" fmla="*/ 1054894 w 1240627"/>
              <a:gd name="connsiteY91" fmla="*/ 695325 h 1176556"/>
              <a:gd name="connsiteX92" fmla="*/ 1095375 w 1240627"/>
              <a:gd name="connsiteY92" fmla="*/ 647700 h 1176556"/>
              <a:gd name="connsiteX93" fmla="*/ 1104900 w 1240627"/>
              <a:gd name="connsiteY93" fmla="*/ 614362 h 1176556"/>
              <a:gd name="connsiteX94" fmla="*/ 1076325 w 1240627"/>
              <a:gd name="connsiteY94" fmla="*/ 595312 h 1176556"/>
              <a:gd name="connsiteX95" fmla="*/ 1100137 w 1240627"/>
              <a:gd name="connsiteY95" fmla="*/ 578644 h 1176556"/>
              <a:gd name="connsiteX96" fmla="*/ 1107281 w 1240627"/>
              <a:gd name="connsiteY96" fmla="*/ 547687 h 1176556"/>
              <a:gd name="connsiteX97" fmla="*/ 1083469 w 1240627"/>
              <a:gd name="connsiteY97" fmla="*/ 516731 h 1176556"/>
              <a:gd name="connsiteX98" fmla="*/ 1131094 w 1240627"/>
              <a:gd name="connsiteY98" fmla="*/ 452437 h 1176556"/>
              <a:gd name="connsiteX99" fmla="*/ 1166813 w 1240627"/>
              <a:gd name="connsiteY99" fmla="*/ 421481 h 1176556"/>
              <a:gd name="connsiteX100" fmla="*/ 1221580 w 1240627"/>
              <a:gd name="connsiteY100" fmla="*/ 402430 h 1176556"/>
              <a:gd name="connsiteX101" fmla="*/ 1235869 w 1240627"/>
              <a:gd name="connsiteY101" fmla="*/ 350043 h 1176556"/>
              <a:gd name="connsiteX102" fmla="*/ 1145381 w 1240627"/>
              <a:gd name="connsiteY102" fmla="*/ 340518 h 1176556"/>
              <a:gd name="connsiteX103" fmla="*/ 1143000 w 1240627"/>
              <a:gd name="connsiteY103" fmla="*/ 278606 h 1176556"/>
              <a:gd name="connsiteX104" fmla="*/ 1112044 w 1240627"/>
              <a:gd name="connsiteY104" fmla="*/ 250031 h 1176556"/>
              <a:gd name="connsiteX105" fmla="*/ 1081088 w 1240627"/>
              <a:gd name="connsiteY105" fmla="*/ 223837 h 1176556"/>
              <a:gd name="connsiteX106" fmla="*/ 1045369 w 1240627"/>
              <a:gd name="connsiteY106" fmla="*/ 238125 h 1176556"/>
              <a:gd name="connsiteX107" fmla="*/ 1002506 w 1240627"/>
              <a:gd name="connsiteY107" fmla="*/ 209550 h 1176556"/>
              <a:gd name="connsiteX108" fmla="*/ 969169 w 1240627"/>
              <a:gd name="connsiteY108" fmla="*/ 219075 h 1176556"/>
              <a:gd name="connsiteX109" fmla="*/ 952500 w 1240627"/>
              <a:gd name="connsiteY109" fmla="*/ 235743 h 1176556"/>
              <a:gd name="connsiteX110" fmla="*/ 921544 w 1240627"/>
              <a:gd name="connsiteY110" fmla="*/ 242887 h 1176556"/>
              <a:gd name="connsiteX111" fmla="*/ 926306 w 1240627"/>
              <a:gd name="connsiteY111" fmla="*/ 195262 h 1176556"/>
              <a:gd name="connsiteX112" fmla="*/ 969169 w 1240627"/>
              <a:gd name="connsiteY112" fmla="*/ 142875 h 1176556"/>
              <a:gd name="connsiteX0" fmla="*/ 969169 w 1240627"/>
              <a:gd name="connsiteY0" fmla="*/ 142875 h 1176556"/>
              <a:gd name="connsiteX1" fmla="*/ 969169 w 1240627"/>
              <a:gd name="connsiteY1" fmla="*/ 142875 h 1176556"/>
              <a:gd name="connsiteX2" fmla="*/ 950119 w 1240627"/>
              <a:gd name="connsiteY2" fmla="*/ 133350 h 1176556"/>
              <a:gd name="connsiteX3" fmla="*/ 942975 w 1240627"/>
              <a:gd name="connsiteY3" fmla="*/ 130968 h 1176556"/>
              <a:gd name="connsiteX4" fmla="*/ 928688 w 1240627"/>
              <a:gd name="connsiteY4" fmla="*/ 123825 h 1176556"/>
              <a:gd name="connsiteX5" fmla="*/ 921544 w 1240627"/>
              <a:gd name="connsiteY5" fmla="*/ 109537 h 1176556"/>
              <a:gd name="connsiteX6" fmla="*/ 919163 w 1240627"/>
              <a:gd name="connsiteY6" fmla="*/ 102393 h 1176556"/>
              <a:gd name="connsiteX7" fmla="*/ 916781 w 1240627"/>
              <a:gd name="connsiteY7" fmla="*/ 85725 h 1176556"/>
              <a:gd name="connsiteX8" fmla="*/ 909638 w 1240627"/>
              <a:gd name="connsiteY8" fmla="*/ 78581 h 1176556"/>
              <a:gd name="connsiteX9" fmla="*/ 895350 w 1240627"/>
              <a:gd name="connsiteY9" fmla="*/ 69056 h 1176556"/>
              <a:gd name="connsiteX10" fmla="*/ 888206 w 1240627"/>
              <a:gd name="connsiteY10" fmla="*/ 64293 h 1176556"/>
              <a:gd name="connsiteX11" fmla="*/ 881063 w 1240627"/>
              <a:gd name="connsiteY11" fmla="*/ 61912 h 1176556"/>
              <a:gd name="connsiteX12" fmla="*/ 866775 w 1240627"/>
              <a:gd name="connsiteY12" fmla="*/ 54768 h 1176556"/>
              <a:gd name="connsiteX13" fmla="*/ 857250 w 1240627"/>
              <a:gd name="connsiteY13" fmla="*/ 57150 h 1176556"/>
              <a:gd name="connsiteX14" fmla="*/ 854869 w 1240627"/>
              <a:gd name="connsiteY14" fmla="*/ 64293 h 1176556"/>
              <a:gd name="connsiteX15" fmla="*/ 850106 w 1240627"/>
              <a:gd name="connsiteY15" fmla="*/ 90487 h 1176556"/>
              <a:gd name="connsiteX16" fmla="*/ 840581 w 1240627"/>
              <a:gd name="connsiteY16" fmla="*/ 88106 h 1176556"/>
              <a:gd name="connsiteX17" fmla="*/ 833438 w 1240627"/>
              <a:gd name="connsiteY17" fmla="*/ 85725 h 1176556"/>
              <a:gd name="connsiteX18" fmla="*/ 823913 w 1240627"/>
              <a:gd name="connsiteY18" fmla="*/ 85725 h 1176556"/>
              <a:gd name="connsiteX19" fmla="*/ 816769 w 1240627"/>
              <a:gd name="connsiteY19" fmla="*/ 111918 h 1176556"/>
              <a:gd name="connsiteX20" fmla="*/ 766763 w 1240627"/>
              <a:gd name="connsiteY20" fmla="*/ 85725 h 1176556"/>
              <a:gd name="connsiteX21" fmla="*/ 647700 w 1240627"/>
              <a:gd name="connsiteY21" fmla="*/ 85725 h 1176556"/>
              <a:gd name="connsiteX22" fmla="*/ 642938 w 1240627"/>
              <a:gd name="connsiteY22" fmla="*/ 116681 h 1176556"/>
              <a:gd name="connsiteX23" fmla="*/ 619125 w 1240627"/>
              <a:gd name="connsiteY23" fmla="*/ 147637 h 1176556"/>
              <a:gd name="connsiteX24" fmla="*/ 602456 w 1240627"/>
              <a:gd name="connsiteY24" fmla="*/ 123825 h 1176556"/>
              <a:gd name="connsiteX25" fmla="*/ 566738 w 1240627"/>
              <a:gd name="connsiteY25" fmla="*/ 126206 h 1176556"/>
              <a:gd name="connsiteX26" fmla="*/ 552450 w 1240627"/>
              <a:gd name="connsiteY26" fmla="*/ 152400 h 1176556"/>
              <a:gd name="connsiteX27" fmla="*/ 516731 w 1240627"/>
              <a:gd name="connsiteY27" fmla="*/ 185737 h 1176556"/>
              <a:gd name="connsiteX28" fmla="*/ 428625 w 1240627"/>
              <a:gd name="connsiteY28" fmla="*/ 142875 h 1176556"/>
              <a:gd name="connsiteX29" fmla="*/ 397669 w 1240627"/>
              <a:gd name="connsiteY29" fmla="*/ 119062 h 1176556"/>
              <a:gd name="connsiteX30" fmla="*/ 297656 w 1240627"/>
              <a:gd name="connsiteY30" fmla="*/ 159543 h 1176556"/>
              <a:gd name="connsiteX31" fmla="*/ 254794 w 1240627"/>
              <a:gd name="connsiteY31" fmla="*/ 145256 h 1176556"/>
              <a:gd name="connsiteX32" fmla="*/ 247650 w 1240627"/>
              <a:gd name="connsiteY32" fmla="*/ 185737 h 1176556"/>
              <a:gd name="connsiteX33" fmla="*/ 150019 w 1240627"/>
              <a:gd name="connsiteY33" fmla="*/ 169068 h 1176556"/>
              <a:gd name="connsiteX34" fmla="*/ 121444 w 1240627"/>
              <a:gd name="connsiteY34" fmla="*/ 111918 h 1176556"/>
              <a:gd name="connsiteX35" fmla="*/ 114300 w 1240627"/>
              <a:gd name="connsiteY35" fmla="*/ 45243 h 1176556"/>
              <a:gd name="connsiteX36" fmla="*/ 90488 w 1240627"/>
              <a:gd name="connsiteY36" fmla="*/ 40481 h 1176556"/>
              <a:gd name="connsiteX37" fmla="*/ 64294 w 1240627"/>
              <a:gd name="connsiteY37" fmla="*/ 0 h 1176556"/>
              <a:gd name="connsiteX38" fmla="*/ 26194 w 1240627"/>
              <a:gd name="connsiteY38" fmla="*/ 2381 h 1176556"/>
              <a:gd name="connsiteX39" fmla="*/ 33338 w 1240627"/>
              <a:gd name="connsiteY39" fmla="*/ 59531 h 1176556"/>
              <a:gd name="connsiteX40" fmla="*/ 4763 w 1240627"/>
              <a:gd name="connsiteY40" fmla="*/ 61912 h 1176556"/>
              <a:gd name="connsiteX41" fmla="*/ 0 w 1240627"/>
              <a:gd name="connsiteY41" fmla="*/ 121443 h 1176556"/>
              <a:gd name="connsiteX42" fmla="*/ 42863 w 1240627"/>
              <a:gd name="connsiteY42" fmla="*/ 169068 h 1176556"/>
              <a:gd name="connsiteX43" fmla="*/ 11906 w 1240627"/>
              <a:gd name="connsiteY43" fmla="*/ 188118 h 1176556"/>
              <a:gd name="connsiteX44" fmla="*/ 78581 w 1240627"/>
              <a:gd name="connsiteY44" fmla="*/ 285750 h 1176556"/>
              <a:gd name="connsiteX45" fmla="*/ 135731 w 1240627"/>
              <a:gd name="connsiteY45" fmla="*/ 283368 h 1176556"/>
              <a:gd name="connsiteX46" fmla="*/ 133350 w 1240627"/>
              <a:gd name="connsiteY46" fmla="*/ 326231 h 1176556"/>
              <a:gd name="connsiteX47" fmla="*/ 178594 w 1240627"/>
              <a:gd name="connsiteY47" fmla="*/ 330993 h 1176556"/>
              <a:gd name="connsiteX48" fmla="*/ 171450 w 1240627"/>
              <a:gd name="connsiteY48" fmla="*/ 361950 h 1176556"/>
              <a:gd name="connsiteX49" fmla="*/ 188119 w 1240627"/>
              <a:gd name="connsiteY49" fmla="*/ 402431 h 1176556"/>
              <a:gd name="connsiteX50" fmla="*/ 166688 w 1240627"/>
              <a:gd name="connsiteY50" fmla="*/ 440531 h 1176556"/>
              <a:gd name="connsiteX51" fmla="*/ 228600 w 1240627"/>
              <a:gd name="connsiteY51" fmla="*/ 538162 h 1176556"/>
              <a:gd name="connsiteX52" fmla="*/ 254794 w 1240627"/>
              <a:gd name="connsiteY52" fmla="*/ 533400 h 1176556"/>
              <a:gd name="connsiteX53" fmla="*/ 278606 w 1240627"/>
              <a:gd name="connsiteY53" fmla="*/ 561975 h 1176556"/>
              <a:gd name="connsiteX54" fmla="*/ 278606 w 1240627"/>
              <a:gd name="connsiteY54" fmla="*/ 604837 h 1176556"/>
              <a:gd name="connsiteX55" fmla="*/ 314325 w 1240627"/>
              <a:gd name="connsiteY55" fmla="*/ 626268 h 1176556"/>
              <a:gd name="connsiteX56" fmla="*/ 321469 w 1240627"/>
              <a:gd name="connsiteY56" fmla="*/ 692943 h 1176556"/>
              <a:gd name="connsiteX57" fmla="*/ 295275 w 1240627"/>
              <a:gd name="connsiteY57" fmla="*/ 714375 h 1176556"/>
              <a:gd name="connsiteX58" fmla="*/ 326231 w 1240627"/>
              <a:gd name="connsiteY58" fmla="*/ 807243 h 1176556"/>
              <a:gd name="connsiteX59" fmla="*/ 359569 w 1240627"/>
              <a:gd name="connsiteY59" fmla="*/ 866775 h 1176556"/>
              <a:gd name="connsiteX60" fmla="*/ 347663 w 1240627"/>
              <a:gd name="connsiteY60" fmla="*/ 902493 h 1176556"/>
              <a:gd name="connsiteX61" fmla="*/ 278606 w 1240627"/>
              <a:gd name="connsiteY61" fmla="*/ 926306 h 1176556"/>
              <a:gd name="connsiteX62" fmla="*/ 242888 w 1240627"/>
              <a:gd name="connsiteY62" fmla="*/ 942975 h 1176556"/>
              <a:gd name="connsiteX63" fmla="*/ 252413 w 1240627"/>
              <a:gd name="connsiteY63" fmla="*/ 981075 h 1176556"/>
              <a:gd name="connsiteX64" fmla="*/ 288131 w 1240627"/>
              <a:gd name="connsiteY64" fmla="*/ 976312 h 1176556"/>
              <a:gd name="connsiteX65" fmla="*/ 326231 w 1240627"/>
              <a:gd name="connsiteY65" fmla="*/ 1009650 h 1176556"/>
              <a:gd name="connsiteX66" fmla="*/ 335756 w 1240627"/>
              <a:gd name="connsiteY66" fmla="*/ 988218 h 1176556"/>
              <a:gd name="connsiteX67" fmla="*/ 323850 w 1240627"/>
              <a:gd name="connsiteY67" fmla="*/ 971550 h 1176556"/>
              <a:gd name="connsiteX68" fmla="*/ 404812 w 1240627"/>
              <a:gd name="connsiteY68" fmla="*/ 964406 h 1176556"/>
              <a:gd name="connsiteX69" fmla="*/ 421481 w 1240627"/>
              <a:gd name="connsiteY69" fmla="*/ 947737 h 1176556"/>
              <a:gd name="connsiteX70" fmla="*/ 478632 w 1240627"/>
              <a:gd name="connsiteY70" fmla="*/ 935831 h 1176556"/>
              <a:gd name="connsiteX71" fmla="*/ 476250 w 1240627"/>
              <a:gd name="connsiteY71" fmla="*/ 952500 h 1176556"/>
              <a:gd name="connsiteX72" fmla="*/ 452438 w 1240627"/>
              <a:gd name="connsiteY72" fmla="*/ 969168 h 1176556"/>
              <a:gd name="connsiteX73" fmla="*/ 504825 w 1240627"/>
              <a:gd name="connsiteY73" fmla="*/ 1000125 h 1176556"/>
              <a:gd name="connsiteX74" fmla="*/ 547688 w 1240627"/>
              <a:gd name="connsiteY74" fmla="*/ 1038225 h 1176556"/>
              <a:gd name="connsiteX75" fmla="*/ 545306 w 1240627"/>
              <a:gd name="connsiteY75" fmla="*/ 1121568 h 1176556"/>
              <a:gd name="connsiteX76" fmla="*/ 581025 w 1240627"/>
              <a:gd name="connsiteY76" fmla="*/ 1138237 h 1176556"/>
              <a:gd name="connsiteX77" fmla="*/ 597694 w 1240627"/>
              <a:gd name="connsiteY77" fmla="*/ 1176337 h 1176556"/>
              <a:gd name="connsiteX78" fmla="*/ 671513 w 1240627"/>
              <a:gd name="connsiteY78" fmla="*/ 1166812 h 1176556"/>
              <a:gd name="connsiteX79" fmla="*/ 742950 w 1240627"/>
              <a:gd name="connsiteY79" fmla="*/ 1109662 h 1176556"/>
              <a:gd name="connsiteX80" fmla="*/ 790575 w 1240627"/>
              <a:gd name="connsiteY80" fmla="*/ 1064418 h 1176556"/>
              <a:gd name="connsiteX81" fmla="*/ 850106 w 1240627"/>
              <a:gd name="connsiteY81" fmla="*/ 1035843 h 1176556"/>
              <a:gd name="connsiteX82" fmla="*/ 840581 w 1240627"/>
              <a:gd name="connsiteY82" fmla="*/ 954881 h 1176556"/>
              <a:gd name="connsiteX83" fmla="*/ 857250 w 1240627"/>
              <a:gd name="connsiteY83" fmla="*/ 928687 h 1176556"/>
              <a:gd name="connsiteX84" fmla="*/ 862013 w 1240627"/>
              <a:gd name="connsiteY84" fmla="*/ 883443 h 1176556"/>
              <a:gd name="connsiteX85" fmla="*/ 866775 w 1240627"/>
              <a:gd name="connsiteY85" fmla="*/ 764381 h 1176556"/>
              <a:gd name="connsiteX86" fmla="*/ 892969 w 1240627"/>
              <a:gd name="connsiteY86" fmla="*/ 797718 h 1176556"/>
              <a:gd name="connsiteX87" fmla="*/ 904875 w 1240627"/>
              <a:gd name="connsiteY87" fmla="*/ 790575 h 1176556"/>
              <a:gd name="connsiteX88" fmla="*/ 914400 w 1240627"/>
              <a:gd name="connsiteY88" fmla="*/ 757237 h 1176556"/>
              <a:gd name="connsiteX89" fmla="*/ 926306 w 1240627"/>
              <a:gd name="connsiteY89" fmla="*/ 747712 h 1176556"/>
              <a:gd name="connsiteX90" fmla="*/ 992981 w 1240627"/>
              <a:gd name="connsiteY90" fmla="*/ 723900 h 1176556"/>
              <a:gd name="connsiteX91" fmla="*/ 1054894 w 1240627"/>
              <a:gd name="connsiteY91" fmla="*/ 695325 h 1176556"/>
              <a:gd name="connsiteX92" fmla="*/ 1095375 w 1240627"/>
              <a:gd name="connsiteY92" fmla="*/ 647700 h 1176556"/>
              <a:gd name="connsiteX93" fmla="*/ 1104900 w 1240627"/>
              <a:gd name="connsiteY93" fmla="*/ 614362 h 1176556"/>
              <a:gd name="connsiteX94" fmla="*/ 1076325 w 1240627"/>
              <a:gd name="connsiteY94" fmla="*/ 595312 h 1176556"/>
              <a:gd name="connsiteX95" fmla="*/ 1100137 w 1240627"/>
              <a:gd name="connsiteY95" fmla="*/ 578644 h 1176556"/>
              <a:gd name="connsiteX96" fmla="*/ 1107281 w 1240627"/>
              <a:gd name="connsiteY96" fmla="*/ 547687 h 1176556"/>
              <a:gd name="connsiteX97" fmla="*/ 1083469 w 1240627"/>
              <a:gd name="connsiteY97" fmla="*/ 516731 h 1176556"/>
              <a:gd name="connsiteX98" fmla="*/ 1131094 w 1240627"/>
              <a:gd name="connsiteY98" fmla="*/ 452437 h 1176556"/>
              <a:gd name="connsiteX99" fmla="*/ 1166813 w 1240627"/>
              <a:gd name="connsiteY99" fmla="*/ 421481 h 1176556"/>
              <a:gd name="connsiteX100" fmla="*/ 1221580 w 1240627"/>
              <a:gd name="connsiteY100" fmla="*/ 402430 h 1176556"/>
              <a:gd name="connsiteX101" fmla="*/ 1235869 w 1240627"/>
              <a:gd name="connsiteY101" fmla="*/ 350043 h 1176556"/>
              <a:gd name="connsiteX102" fmla="*/ 1145381 w 1240627"/>
              <a:gd name="connsiteY102" fmla="*/ 340518 h 1176556"/>
              <a:gd name="connsiteX103" fmla="*/ 1143000 w 1240627"/>
              <a:gd name="connsiteY103" fmla="*/ 278606 h 1176556"/>
              <a:gd name="connsiteX104" fmla="*/ 1112044 w 1240627"/>
              <a:gd name="connsiteY104" fmla="*/ 250031 h 1176556"/>
              <a:gd name="connsiteX105" fmla="*/ 1081088 w 1240627"/>
              <a:gd name="connsiteY105" fmla="*/ 223837 h 1176556"/>
              <a:gd name="connsiteX106" fmla="*/ 1045369 w 1240627"/>
              <a:gd name="connsiteY106" fmla="*/ 238125 h 1176556"/>
              <a:gd name="connsiteX107" fmla="*/ 1002506 w 1240627"/>
              <a:gd name="connsiteY107" fmla="*/ 209550 h 1176556"/>
              <a:gd name="connsiteX108" fmla="*/ 969169 w 1240627"/>
              <a:gd name="connsiteY108" fmla="*/ 219075 h 1176556"/>
              <a:gd name="connsiteX109" fmla="*/ 952500 w 1240627"/>
              <a:gd name="connsiteY109" fmla="*/ 235743 h 1176556"/>
              <a:gd name="connsiteX110" fmla="*/ 921544 w 1240627"/>
              <a:gd name="connsiteY110" fmla="*/ 242887 h 1176556"/>
              <a:gd name="connsiteX111" fmla="*/ 926306 w 1240627"/>
              <a:gd name="connsiteY111" fmla="*/ 195262 h 1176556"/>
              <a:gd name="connsiteX112" fmla="*/ 969169 w 1240627"/>
              <a:gd name="connsiteY112" fmla="*/ 142875 h 1176556"/>
              <a:gd name="connsiteX0" fmla="*/ 969169 w 1240627"/>
              <a:gd name="connsiteY0" fmla="*/ 142875 h 1176556"/>
              <a:gd name="connsiteX1" fmla="*/ 969169 w 1240627"/>
              <a:gd name="connsiteY1" fmla="*/ 142875 h 1176556"/>
              <a:gd name="connsiteX2" fmla="*/ 950119 w 1240627"/>
              <a:gd name="connsiteY2" fmla="*/ 133350 h 1176556"/>
              <a:gd name="connsiteX3" fmla="*/ 942975 w 1240627"/>
              <a:gd name="connsiteY3" fmla="*/ 130968 h 1176556"/>
              <a:gd name="connsiteX4" fmla="*/ 928688 w 1240627"/>
              <a:gd name="connsiteY4" fmla="*/ 123825 h 1176556"/>
              <a:gd name="connsiteX5" fmla="*/ 921544 w 1240627"/>
              <a:gd name="connsiteY5" fmla="*/ 109537 h 1176556"/>
              <a:gd name="connsiteX6" fmla="*/ 919163 w 1240627"/>
              <a:gd name="connsiteY6" fmla="*/ 102393 h 1176556"/>
              <a:gd name="connsiteX7" fmla="*/ 916781 w 1240627"/>
              <a:gd name="connsiteY7" fmla="*/ 85725 h 1176556"/>
              <a:gd name="connsiteX8" fmla="*/ 909638 w 1240627"/>
              <a:gd name="connsiteY8" fmla="*/ 78581 h 1176556"/>
              <a:gd name="connsiteX9" fmla="*/ 895350 w 1240627"/>
              <a:gd name="connsiteY9" fmla="*/ 69056 h 1176556"/>
              <a:gd name="connsiteX10" fmla="*/ 888206 w 1240627"/>
              <a:gd name="connsiteY10" fmla="*/ 64293 h 1176556"/>
              <a:gd name="connsiteX11" fmla="*/ 881063 w 1240627"/>
              <a:gd name="connsiteY11" fmla="*/ 61912 h 1176556"/>
              <a:gd name="connsiteX12" fmla="*/ 866775 w 1240627"/>
              <a:gd name="connsiteY12" fmla="*/ 54768 h 1176556"/>
              <a:gd name="connsiteX13" fmla="*/ 857250 w 1240627"/>
              <a:gd name="connsiteY13" fmla="*/ 57150 h 1176556"/>
              <a:gd name="connsiteX14" fmla="*/ 854869 w 1240627"/>
              <a:gd name="connsiteY14" fmla="*/ 64293 h 1176556"/>
              <a:gd name="connsiteX15" fmla="*/ 850106 w 1240627"/>
              <a:gd name="connsiteY15" fmla="*/ 90487 h 1176556"/>
              <a:gd name="connsiteX16" fmla="*/ 840581 w 1240627"/>
              <a:gd name="connsiteY16" fmla="*/ 88106 h 1176556"/>
              <a:gd name="connsiteX17" fmla="*/ 833438 w 1240627"/>
              <a:gd name="connsiteY17" fmla="*/ 85725 h 1176556"/>
              <a:gd name="connsiteX18" fmla="*/ 823913 w 1240627"/>
              <a:gd name="connsiteY18" fmla="*/ 85725 h 1176556"/>
              <a:gd name="connsiteX19" fmla="*/ 816769 w 1240627"/>
              <a:gd name="connsiteY19" fmla="*/ 111918 h 1176556"/>
              <a:gd name="connsiteX20" fmla="*/ 766763 w 1240627"/>
              <a:gd name="connsiteY20" fmla="*/ 85725 h 1176556"/>
              <a:gd name="connsiteX21" fmla="*/ 647700 w 1240627"/>
              <a:gd name="connsiteY21" fmla="*/ 85725 h 1176556"/>
              <a:gd name="connsiteX22" fmla="*/ 642938 w 1240627"/>
              <a:gd name="connsiteY22" fmla="*/ 116681 h 1176556"/>
              <a:gd name="connsiteX23" fmla="*/ 619125 w 1240627"/>
              <a:gd name="connsiteY23" fmla="*/ 147637 h 1176556"/>
              <a:gd name="connsiteX24" fmla="*/ 602456 w 1240627"/>
              <a:gd name="connsiteY24" fmla="*/ 123825 h 1176556"/>
              <a:gd name="connsiteX25" fmla="*/ 566738 w 1240627"/>
              <a:gd name="connsiteY25" fmla="*/ 126206 h 1176556"/>
              <a:gd name="connsiteX26" fmla="*/ 552450 w 1240627"/>
              <a:gd name="connsiteY26" fmla="*/ 152400 h 1176556"/>
              <a:gd name="connsiteX27" fmla="*/ 516731 w 1240627"/>
              <a:gd name="connsiteY27" fmla="*/ 185737 h 1176556"/>
              <a:gd name="connsiteX28" fmla="*/ 428625 w 1240627"/>
              <a:gd name="connsiteY28" fmla="*/ 142875 h 1176556"/>
              <a:gd name="connsiteX29" fmla="*/ 397669 w 1240627"/>
              <a:gd name="connsiteY29" fmla="*/ 119062 h 1176556"/>
              <a:gd name="connsiteX30" fmla="*/ 297656 w 1240627"/>
              <a:gd name="connsiteY30" fmla="*/ 159543 h 1176556"/>
              <a:gd name="connsiteX31" fmla="*/ 254794 w 1240627"/>
              <a:gd name="connsiteY31" fmla="*/ 145256 h 1176556"/>
              <a:gd name="connsiteX32" fmla="*/ 247650 w 1240627"/>
              <a:gd name="connsiteY32" fmla="*/ 185737 h 1176556"/>
              <a:gd name="connsiteX33" fmla="*/ 150019 w 1240627"/>
              <a:gd name="connsiteY33" fmla="*/ 169068 h 1176556"/>
              <a:gd name="connsiteX34" fmla="*/ 121444 w 1240627"/>
              <a:gd name="connsiteY34" fmla="*/ 111918 h 1176556"/>
              <a:gd name="connsiteX35" fmla="*/ 114300 w 1240627"/>
              <a:gd name="connsiteY35" fmla="*/ 45243 h 1176556"/>
              <a:gd name="connsiteX36" fmla="*/ 90488 w 1240627"/>
              <a:gd name="connsiteY36" fmla="*/ 40481 h 1176556"/>
              <a:gd name="connsiteX37" fmla="*/ 64294 w 1240627"/>
              <a:gd name="connsiteY37" fmla="*/ 0 h 1176556"/>
              <a:gd name="connsiteX38" fmla="*/ 26194 w 1240627"/>
              <a:gd name="connsiteY38" fmla="*/ 2381 h 1176556"/>
              <a:gd name="connsiteX39" fmla="*/ 33338 w 1240627"/>
              <a:gd name="connsiteY39" fmla="*/ 59531 h 1176556"/>
              <a:gd name="connsiteX40" fmla="*/ 4763 w 1240627"/>
              <a:gd name="connsiteY40" fmla="*/ 61912 h 1176556"/>
              <a:gd name="connsiteX41" fmla="*/ 0 w 1240627"/>
              <a:gd name="connsiteY41" fmla="*/ 121443 h 1176556"/>
              <a:gd name="connsiteX42" fmla="*/ 42863 w 1240627"/>
              <a:gd name="connsiteY42" fmla="*/ 169068 h 1176556"/>
              <a:gd name="connsiteX43" fmla="*/ 11906 w 1240627"/>
              <a:gd name="connsiteY43" fmla="*/ 188118 h 1176556"/>
              <a:gd name="connsiteX44" fmla="*/ 78581 w 1240627"/>
              <a:gd name="connsiteY44" fmla="*/ 285750 h 1176556"/>
              <a:gd name="connsiteX45" fmla="*/ 135731 w 1240627"/>
              <a:gd name="connsiteY45" fmla="*/ 283368 h 1176556"/>
              <a:gd name="connsiteX46" fmla="*/ 133350 w 1240627"/>
              <a:gd name="connsiteY46" fmla="*/ 326231 h 1176556"/>
              <a:gd name="connsiteX47" fmla="*/ 178594 w 1240627"/>
              <a:gd name="connsiteY47" fmla="*/ 330993 h 1176556"/>
              <a:gd name="connsiteX48" fmla="*/ 171450 w 1240627"/>
              <a:gd name="connsiteY48" fmla="*/ 361950 h 1176556"/>
              <a:gd name="connsiteX49" fmla="*/ 188119 w 1240627"/>
              <a:gd name="connsiteY49" fmla="*/ 402431 h 1176556"/>
              <a:gd name="connsiteX50" fmla="*/ 166688 w 1240627"/>
              <a:gd name="connsiteY50" fmla="*/ 440531 h 1176556"/>
              <a:gd name="connsiteX51" fmla="*/ 228600 w 1240627"/>
              <a:gd name="connsiteY51" fmla="*/ 538162 h 1176556"/>
              <a:gd name="connsiteX52" fmla="*/ 254794 w 1240627"/>
              <a:gd name="connsiteY52" fmla="*/ 533400 h 1176556"/>
              <a:gd name="connsiteX53" fmla="*/ 278606 w 1240627"/>
              <a:gd name="connsiteY53" fmla="*/ 561975 h 1176556"/>
              <a:gd name="connsiteX54" fmla="*/ 278606 w 1240627"/>
              <a:gd name="connsiteY54" fmla="*/ 604837 h 1176556"/>
              <a:gd name="connsiteX55" fmla="*/ 314325 w 1240627"/>
              <a:gd name="connsiteY55" fmla="*/ 626268 h 1176556"/>
              <a:gd name="connsiteX56" fmla="*/ 321469 w 1240627"/>
              <a:gd name="connsiteY56" fmla="*/ 692943 h 1176556"/>
              <a:gd name="connsiteX57" fmla="*/ 295275 w 1240627"/>
              <a:gd name="connsiteY57" fmla="*/ 714375 h 1176556"/>
              <a:gd name="connsiteX58" fmla="*/ 326231 w 1240627"/>
              <a:gd name="connsiteY58" fmla="*/ 807243 h 1176556"/>
              <a:gd name="connsiteX59" fmla="*/ 359569 w 1240627"/>
              <a:gd name="connsiteY59" fmla="*/ 866775 h 1176556"/>
              <a:gd name="connsiteX60" fmla="*/ 347663 w 1240627"/>
              <a:gd name="connsiteY60" fmla="*/ 902493 h 1176556"/>
              <a:gd name="connsiteX61" fmla="*/ 278606 w 1240627"/>
              <a:gd name="connsiteY61" fmla="*/ 926306 h 1176556"/>
              <a:gd name="connsiteX62" fmla="*/ 242888 w 1240627"/>
              <a:gd name="connsiteY62" fmla="*/ 942975 h 1176556"/>
              <a:gd name="connsiteX63" fmla="*/ 252413 w 1240627"/>
              <a:gd name="connsiteY63" fmla="*/ 981075 h 1176556"/>
              <a:gd name="connsiteX64" fmla="*/ 288131 w 1240627"/>
              <a:gd name="connsiteY64" fmla="*/ 976312 h 1176556"/>
              <a:gd name="connsiteX65" fmla="*/ 326231 w 1240627"/>
              <a:gd name="connsiteY65" fmla="*/ 1009650 h 1176556"/>
              <a:gd name="connsiteX66" fmla="*/ 335756 w 1240627"/>
              <a:gd name="connsiteY66" fmla="*/ 988218 h 1176556"/>
              <a:gd name="connsiteX67" fmla="*/ 323850 w 1240627"/>
              <a:gd name="connsiteY67" fmla="*/ 971550 h 1176556"/>
              <a:gd name="connsiteX68" fmla="*/ 404812 w 1240627"/>
              <a:gd name="connsiteY68" fmla="*/ 964406 h 1176556"/>
              <a:gd name="connsiteX69" fmla="*/ 421481 w 1240627"/>
              <a:gd name="connsiteY69" fmla="*/ 947737 h 1176556"/>
              <a:gd name="connsiteX70" fmla="*/ 478632 w 1240627"/>
              <a:gd name="connsiteY70" fmla="*/ 935831 h 1176556"/>
              <a:gd name="connsiteX71" fmla="*/ 476250 w 1240627"/>
              <a:gd name="connsiteY71" fmla="*/ 952500 h 1176556"/>
              <a:gd name="connsiteX72" fmla="*/ 452438 w 1240627"/>
              <a:gd name="connsiteY72" fmla="*/ 969168 h 1176556"/>
              <a:gd name="connsiteX73" fmla="*/ 504825 w 1240627"/>
              <a:gd name="connsiteY73" fmla="*/ 1000125 h 1176556"/>
              <a:gd name="connsiteX74" fmla="*/ 550070 w 1240627"/>
              <a:gd name="connsiteY74" fmla="*/ 1045369 h 1176556"/>
              <a:gd name="connsiteX75" fmla="*/ 545306 w 1240627"/>
              <a:gd name="connsiteY75" fmla="*/ 1121568 h 1176556"/>
              <a:gd name="connsiteX76" fmla="*/ 581025 w 1240627"/>
              <a:gd name="connsiteY76" fmla="*/ 1138237 h 1176556"/>
              <a:gd name="connsiteX77" fmla="*/ 597694 w 1240627"/>
              <a:gd name="connsiteY77" fmla="*/ 1176337 h 1176556"/>
              <a:gd name="connsiteX78" fmla="*/ 671513 w 1240627"/>
              <a:gd name="connsiteY78" fmla="*/ 1166812 h 1176556"/>
              <a:gd name="connsiteX79" fmla="*/ 742950 w 1240627"/>
              <a:gd name="connsiteY79" fmla="*/ 1109662 h 1176556"/>
              <a:gd name="connsiteX80" fmla="*/ 790575 w 1240627"/>
              <a:gd name="connsiteY80" fmla="*/ 1064418 h 1176556"/>
              <a:gd name="connsiteX81" fmla="*/ 850106 w 1240627"/>
              <a:gd name="connsiteY81" fmla="*/ 1035843 h 1176556"/>
              <a:gd name="connsiteX82" fmla="*/ 840581 w 1240627"/>
              <a:gd name="connsiteY82" fmla="*/ 954881 h 1176556"/>
              <a:gd name="connsiteX83" fmla="*/ 857250 w 1240627"/>
              <a:gd name="connsiteY83" fmla="*/ 928687 h 1176556"/>
              <a:gd name="connsiteX84" fmla="*/ 862013 w 1240627"/>
              <a:gd name="connsiteY84" fmla="*/ 883443 h 1176556"/>
              <a:gd name="connsiteX85" fmla="*/ 866775 w 1240627"/>
              <a:gd name="connsiteY85" fmla="*/ 764381 h 1176556"/>
              <a:gd name="connsiteX86" fmla="*/ 892969 w 1240627"/>
              <a:gd name="connsiteY86" fmla="*/ 797718 h 1176556"/>
              <a:gd name="connsiteX87" fmla="*/ 904875 w 1240627"/>
              <a:gd name="connsiteY87" fmla="*/ 790575 h 1176556"/>
              <a:gd name="connsiteX88" fmla="*/ 914400 w 1240627"/>
              <a:gd name="connsiteY88" fmla="*/ 757237 h 1176556"/>
              <a:gd name="connsiteX89" fmla="*/ 926306 w 1240627"/>
              <a:gd name="connsiteY89" fmla="*/ 747712 h 1176556"/>
              <a:gd name="connsiteX90" fmla="*/ 992981 w 1240627"/>
              <a:gd name="connsiteY90" fmla="*/ 723900 h 1176556"/>
              <a:gd name="connsiteX91" fmla="*/ 1054894 w 1240627"/>
              <a:gd name="connsiteY91" fmla="*/ 695325 h 1176556"/>
              <a:gd name="connsiteX92" fmla="*/ 1095375 w 1240627"/>
              <a:gd name="connsiteY92" fmla="*/ 647700 h 1176556"/>
              <a:gd name="connsiteX93" fmla="*/ 1104900 w 1240627"/>
              <a:gd name="connsiteY93" fmla="*/ 614362 h 1176556"/>
              <a:gd name="connsiteX94" fmla="*/ 1076325 w 1240627"/>
              <a:gd name="connsiteY94" fmla="*/ 595312 h 1176556"/>
              <a:gd name="connsiteX95" fmla="*/ 1100137 w 1240627"/>
              <a:gd name="connsiteY95" fmla="*/ 578644 h 1176556"/>
              <a:gd name="connsiteX96" fmla="*/ 1107281 w 1240627"/>
              <a:gd name="connsiteY96" fmla="*/ 547687 h 1176556"/>
              <a:gd name="connsiteX97" fmla="*/ 1083469 w 1240627"/>
              <a:gd name="connsiteY97" fmla="*/ 516731 h 1176556"/>
              <a:gd name="connsiteX98" fmla="*/ 1131094 w 1240627"/>
              <a:gd name="connsiteY98" fmla="*/ 452437 h 1176556"/>
              <a:gd name="connsiteX99" fmla="*/ 1166813 w 1240627"/>
              <a:gd name="connsiteY99" fmla="*/ 421481 h 1176556"/>
              <a:gd name="connsiteX100" fmla="*/ 1221580 w 1240627"/>
              <a:gd name="connsiteY100" fmla="*/ 402430 h 1176556"/>
              <a:gd name="connsiteX101" fmla="*/ 1235869 w 1240627"/>
              <a:gd name="connsiteY101" fmla="*/ 350043 h 1176556"/>
              <a:gd name="connsiteX102" fmla="*/ 1145381 w 1240627"/>
              <a:gd name="connsiteY102" fmla="*/ 340518 h 1176556"/>
              <a:gd name="connsiteX103" fmla="*/ 1143000 w 1240627"/>
              <a:gd name="connsiteY103" fmla="*/ 278606 h 1176556"/>
              <a:gd name="connsiteX104" fmla="*/ 1112044 w 1240627"/>
              <a:gd name="connsiteY104" fmla="*/ 250031 h 1176556"/>
              <a:gd name="connsiteX105" fmla="*/ 1081088 w 1240627"/>
              <a:gd name="connsiteY105" fmla="*/ 223837 h 1176556"/>
              <a:gd name="connsiteX106" fmla="*/ 1045369 w 1240627"/>
              <a:gd name="connsiteY106" fmla="*/ 238125 h 1176556"/>
              <a:gd name="connsiteX107" fmla="*/ 1002506 w 1240627"/>
              <a:gd name="connsiteY107" fmla="*/ 209550 h 1176556"/>
              <a:gd name="connsiteX108" fmla="*/ 969169 w 1240627"/>
              <a:gd name="connsiteY108" fmla="*/ 219075 h 1176556"/>
              <a:gd name="connsiteX109" fmla="*/ 952500 w 1240627"/>
              <a:gd name="connsiteY109" fmla="*/ 235743 h 1176556"/>
              <a:gd name="connsiteX110" fmla="*/ 921544 w 1240627"/>
              <a:gd name="connsiteY110" fmla="*/ 242887 h 1176556"/>
              <a:gd name="connsiteX111" fmla="*/ 926306 w 1240627"/>
              <a:gd name="connsiteY111" fmla="*/ 195262 h 1176556"/>
              <a:gd name="connsiteX112" fmla="*/ 969169 w 1240627"/>
              <a:gd name="connsiteY112" fmla="*/ 142875 h 1176556"/>
              <a:gd name="connsiteX0" fmla="*/ 969169 w 1240627"/>
              <a:gd name="connsiteY0" fmla="*/ 142875 h 1181295"/>
              <a:gd name="connsiteX1" fmla="*/ 969169 w 1240627"/>
              <a:gd name="connsiteY1" fmla="*/ 142875 h 1181295"/>
              <a:gd name="connsiteX2" fmla="*/ 950119 w 1240627"/>
              <a:gd name="connsiteY2" fmla="*/ 133350 h 1181295"/>
              <a:gd name="connsiteX3" fmla="*/ 942975 w 1240627"/>
              <a:gd name="connsiteY3" fmla="*/ 130968 h 1181295"/>
              <a:gd name="connsiteX4" fmla="*/ 928688 w 1240627"/>
              <a:gd name="connsiteY4" fmla="*/ 123825 h 1181295"/>
              <a:gd name="connsiteX5" fmla="*/ 921544 w 1240627"/>
              <a:gd name="connsiteY5" fmla="*/ 109537 h 1181295"/>
              <a:gd name="connsiteX6" fmla="*/ 919163 w 1240627"/>
              <a:gd name="connsiteY6" fmla="*/ 102393 h 1181295"/>
              <a:gd name="connsiteX7" fmla="*/ 916781 w 1240627"/>
              <a:gd name="connsiteY7" fmla="*/ 85725 h 1181295"/>
              <a:gd name="connsiteX8" fmla="*/ 909638 w 1240627"/>
              <a:gd name="connsiteY8" fmla="*/ 78581 h 1181295"/>
              <a:gd name="connsiteX9" fmla="*/ 895350 w 1240627"/>
              <a:gd name="connsiteY9" fmla="*/ 69056 h 1181295"/>
              <a:gd name="connsiteX10" fmla="*/ 888206 w 1240627"/>
              <a:gd name="connsiteY10" fmla="*/ 64293 h 1181295"/>
              <a:gd name="connsiteX11" fmla="*/ 881063 w 1240627"/>
              <a:gd name="connsiteY11" fmla="*/ 61912 h 1181295"/>
              <a:gd name="connsiteX12" fmla="*/ 866775 w 1240627"/>
              <a:gd name="connsiteY12" fmla="*/ 54768 h 1181295"/>
              <a:gd name="connsiteX13" fmla="*/ 857250 w 1240627"/>
              <a:gd name="connsiteY13" fmla="*/ 57150 h 1181295"/>
              <a:gd name="connsiteX14" fmla="*/ 854869 w 1240627"/>
              <a:gd name="connsiteY14" fmla="*/ 64293 h 1181295"/>
              <a:gd name="connsiteX15" fmla="*/ 850106 w 1240627"/>
              <a:gd name="connsiteY15" fmla="*/ 90487 h 1181295"/>
              <a:gd name="connsiteX16" fmla="*/ 840581 w 1240627"/>
              <a:gd name="connsiteY16" fmla="*/ 88106 h 1181295"/>
              <a:gd name="connsiteX17" fmla="*/ 833438 w 1240627"/>
              <a:gd name="connsiteY17" fmla="*/ 85725 h 1181295"/>
              <a:gd name="connsiteX18" fmla="*/ 823913 w 1240627"/>
              <a:gd name="connsiteY18" fmla="*/ 85725 h 1181295"/>
              <a:gd name="connsiteX19" fmla="*/ 816769 w 1240627"/>
              <a:gd name="connsiteY19" fmla="*/ 111918 h 1181295"/>
              <a:gd name="connsiteX20" fmla="*/ 766763 w 1240627"/>
              <a:gd name="connsiteY20" fmla="*/ 85725 h 1181295"/>
              <a:gd name="connsiteX21" fmla="*/ 647700 w 1240627"/>
              <a:gd name="connsiteY21" fmla="*/ 85725 h 1181295"/>
              <a:gd name="connsiteX22" fmla="*/ 642938 w 1240627"/>
              <a:gd name="connsiteY22" fmla="*/ 116681 h 1181295"/>
              <a:gd name="connsiteX23" fmla="*/ 619125 w 1240627"/>
              <a:gd name="connsiteY23" fmla="*/ 147637 h 1181295"/>
              <a:gd name="connsiteX24" fmla="*/ 602456 w 1240627"/>
              <a:gd name="connsiteY24" fmla="*/ 123825 h 1181295"/>
              <a:gd name="connsiteX25" fmla="*/ 566738 w 1240627"/>
              <a:gd name="connsiteY25" fmla="*/ 126206 h 1181295"/>
              <a:gd name="connsiteX26" fmla="*/ 552450 w 1240627"/>
              <a:gd name="connsiteY26" fmla="*/ 152400 h 1181295"/>
              <a:gd name="connsiteX27" fmla="*/ 516731 w 1240627"/>
              <a:gd name="connsiteY27" fmla="*/ 185737 h 1181295"/>
              <a:gd name="connsiteX28" fmla="*/ 428625 w 1240627"/>
              <a:gd name="connsiteY28" fmla="*/ 142875 h 1181295"/>
              <a:gd name="connsiteX29" fmla="*/ 397669 w 1240627"/>
              <a:gd name="connsiteY29" fmla="*/ 119062 h 1181295"/>
              <a:gd name="connsiteX30" fmla="*/ 297656 w 1240627"/>
              <a:gd name="connsiteY30" fmla="*/ 159543 h 1181295"/>
              <a:gd name="connsiteX31" fmla="*/ 254794 w 1240627"/>
              <a:gd name="connsiteY31" fmla="*/ 145256 h 1181295"/>
              <a:gd name="connsiteX32" fmla="*/ 247650 w 1240627"/>
              <a:gd name="connsiteY32" fmla="*/ 185737 h 1181295"/>
              <a:gd name="connsiteX33" fmla="*/ 150019 w 1240627"/>
              <a:gd name="connsiteY33" fmla="*/ 169068 h 1181295"/>
              <a:gd name="connsiteX34" fmla="*/ 121444 w 1240627"/>
              <a:gd name="connsiteY34" fmla="*/ 111918 h 1181295"/>
              <a:gd name="connsiteX35" fmla="*/ 114300 w 1240627"/>
              <a:gd name="connsiteY35" fmla="*/ 45243 h 1181295"/>
              <a:gd name="connsiteX36" fmla="*/ 90488 w 1240627"/>
              <a:gd name="connsiteY36" fmla="*/ 40481 h 1181295"/>
              <a:gd name="connsiteX37" fmla="*/ 64294 w 1240627"/>
              <a:gd name="connsiteY37" fmla="*/ 0 h 1181295"/>
              <a:gd name="connsiteX38" fmla="*/ 26194 w 1240627"/>
              <a:gd name="connsiteY38" fmla="*/ 2381 h 1181295"/>
              <a:gd name="connsiteX39" fmla="*/ 33338 w 1240627"/>
              <a:gd name="connsiteY39" fmla="*/ 59531 h 1181295"/>
              <a:gd name="connsiteX40" fmla="*/ 4763 w 1240627"/>
              <a:gd name="connsiteY40" fmla="*/ 61912 h 1181295"/>
              <a:gd name="connsiteX41" fmla="*/ 0 w 1240627"/>
              <a:gd name="connsiteY41" fmla="*/ 121443 h 1181295"/>
              <a:gd name="connsiteX42" fmla="*/ 42863 w 1240627"/>
              <a:gd name="connsiteY42" fmla="*/ 169068 h 1181295"/>
              <a:gd name="connsiteX43" fmla="*/ 11906 w 1240627"/>
              <a:gd name="connsiteY43" fmla="*/ 188118 h 1181295"/>
              <a:gd name="connsiteX44" fmla="*/ 78581 w 1240627"/>
              <a:gd name="connsiteY44" fmla="*/ 285750 h 1181295"/>
              <a:gd name="connsiteX45" fmla="*/ 135731 w 1240627"/>
              <a:gd name="connsiteY45" fmla="*/ 283368 h 1181295"/>
              <a:gd name="connsiteX46" fmla="*/ 133350 w 1240627"/>
              <a:gd name="connsiteY46" fmla="*/ 326231 h 1181295"/>
              <a:gd name="connsiteX47" fmla="*/ 178594 w 1240627"/>
              <a:gd name="connsiteY47" fmla="*/ 330993 h 1181295"/>
              <a:gd name="connsiteX48" fmla="*/ 171450 w 1240627"/>
              <a:gd name="connsiteY48" fmla="*/ 361950 h 1181295"/>
              <a:gd name="connsiteX49" fmla="*/ 188119 w 1240627"/>
              <a:gd name="connsiteY49" fmla="*/ 402431 h 1181295"/>
              <a:gd name="connsiteX50" fmla="*/ 166688 w 1240627"/>
              <a:gd name="connsiteY50" fmla="*/ 440531 h 1181295"/>
              <a:gd name="connsiteX51" fmla="*/ 228600 w 1240627"/>
              <a:gd name="connsiteY51" fmla="*/ 538162 h 1181295"/>
              <a:gd name="connsiteX52" fmla="*/ 254794 w 1240627"/>
              <a:gd name="connsiteY52" fmla="*/ 533400 h 1181295"/>
              <a:gd name="connsiteX53" fmla="*/ 278606 w 1240627"/>
              <a:gd name="connsiteY53" fmla="*/ 561975 h 1181295"/>
              <a:gd name="connsiteX54" fmla="*/ 278606 w 1240627"/>
              <a:gd name="connsiteY54" fmla="*/ 604837 h 1181295"/>
              <a:gd name="connsiteX55" fmla="*/ 314325 w 1240627"/>
              <a:gd name="connsiteY55" fmla="*/ 626268 h 1181295"/>
              <a:gd name="connsiteX56" fmla="*/ 321469 w 1240627"/>
              <a:gd name="connsiteY56" fmla="*/ 692943 h 1181295"/>
              <a:gd name="connsiteX57" fmla="*/ 295275 w 1240627"/>
              <a:gd name="connsiteY57" fmla="*/ 714375 h 1181295"/>
              <a:gd name="connsiteX58" fmla="*/ 326231 w 1240627"/>
              <a:gd name="connsiteY58" fmla="*/ 807243 h 1181295"/>
              <a:gd name="connsiteX59" fmla="*/ 359569 w 1240627"/>
              <a:gd name="connsiteY59" fmla="*/ 866775 h 1181295"/>
              <a:gd name="connsiteX60" fmla="*/ 347663 w 1240627"/>
              <a:gd name="connsiteY60" fmla="*/ 902493 h 1181295"/>
              <a:gd name="connsiteX61" fmla="*/ 278606 w 1240627"/>
              <a:gd name="connsiteY61" fmla="*/ 926306 h 1181295"/>
              <a:gd name="connsiteX62" fmla="*/ 242888 w 1240627"/>
              <a:gd name="connsiteY62" fmla="*/ 942975 h 1181295"/>
              <a:gd name="connsiteX63" fmla="*/ 252413 w 1240627"/>
              <a:gd name="connsiteY63" fmla="*/ 981075 h 1181295"/>
              <a:gd name="connsiteX64" fmla="*/ 288131 w 1240627"/>
              <a:gd name="connsiteY64" fmla="*/ 976312 h 1181295"/>
              <a:gd name="connsiteX65" fmla="*/ 326231 w 1240627"/>
              <a:gd name="connsiteY65" fmla="*/ 1009650 h 1181295"/>
              <a:gd name="connsiteX66" fmla="*/ 335756 w 1240627"/>
              <a:gd name="connsiteY66" fmla="*/ 988218 h 1181295"/>
              <a:gd name="connsiteX67" fmla="*/ 323850 w 1240627"/>
              <a:gd name="connsiteY67" fmla="*/ 971550 h 1181295"/>
              <a:gd name="connsiteX68" fmla="*/ 404812 w 1240627"/>
              <a:gd name="connsiteY68" fmla="*/ 964406 h 1181295"/>
              <a:gd name="connsiteX69" fmla="*/ 421481 w 1240627"/>
              <a:gd name="connsiteY69" fmla="*/ 947737 h 1181295"/>
              <a:gd name="connsiteX70" fmla="*/ 478632 w 1240627"/>
              <a:gd name="connsiteY70" fmla="*/ 935831 h 1181295"/>
              <a:gd name="connsiteX71" fmla="*/ 476250 w 1240627"/>
              <a:gd name="connsiteY71" fmla="*/ 952500 h 1181295"/>
              <a:gd name="connsiteX72" fmla="*/ 452438 w 1240627"/>
              <a:gd name="connsiteY72" fmla="*/ 969168 h 1181295"/>
              <a:gd name="connsiteX73" fmla="*/ 504825 w 1240627"/>
              <a:gd name="connsiteY73" fmla="*/ 1000125 h 1181295"/>
              <a:gd name="connsiteX74" fmla="*/ 550070 w 1240627"/>
              <a:gd name="connsiteY74" fmla="*/ 1045369 h 1181295"/>
              <a:gd name="connsiteX75" fmla="*/ 545306 w 1240627"/>
              <a:gd name="connsiteY75" fmla="*/ 1121568 h 1181295"/>
              <a:gd name="connsiteX76" fmla="*/ 581025 w 1240627"/>
              <a:gd name="connsiteY76" fmla="*/ 1138237 h 1181295"/>
              <a:gd name="connsiteX77" fmla="*/ 600076 w 1240627"/>
              <a:gd name="connsiteY77" fmla="*/ 1181099 h 1181295"/>
              <a:gd name="connsiteX78" fmla="*/ 671513 w 1240627"/>
              <a:gd name="connsiteY78" fmla="*/ 1166812 h 1181295"/>
              <a:gd name="connsiteX79" fmla="*/ 742950 w 1240627"/>
              <a:gd name="connsiteY79" fmla="*/ 1109662 h 1181295"/>
              <a:gd name="connsiteX80" fmla="*/ 790575 w 1240627"/>
              <a:gd name="connsiteY80" fmla="*/ 1064418 h 1181295"/>
              <a:gd name="connsiteX81" fmla="*/ 850106 w 1240627"/>
              <a:gd name="connsiteY81" fmla="*/ 1035843 h 1181295"/>
              <a:gd name="connsiteX82" fmla="*/ 840581 w 1240627"/>
              <a:gd name="connsiteY82" fmla="*/ 954881 h 1181295"/>
              <a:gd name="connsiteX83" fmla="*/ 857250 w 1240627"/>
              <a:gd name="connsiteY83" fmla="*/ 928687 h 1181295"/>
              <a:gd name="connsiteX84" fmla="*/ 862013 w 1240627"/>
              <a:gd name="connsiteY84" fmla="*/ 883443 h 1181295"/>
              <a:gd name="connsiteX85" fmla="*/ 866775 w 1240627"/>
              <a:gd name="connsiteY85" fmla="*/ 764381 h 1181295"/>
              <a:gd name="connsiteX86" fmla="*/ 892969 w 1240627"/>
              <a:gd name="connsiteY86" fmla="*/ 797718 h 1181295"/>
              <a:gd name="connsiteX87" fmla="*/ 904875 w 1240627"/>
              <a:gd name="connsiteY87" fmla="*/ 790575 h 1181295"/>
              <a:gd name="connsiteX88" fmla="*/ 914400 w 1240627"/>
              <a:gd name="connsiteY88" fmla="*/ 757237 h 1181295"/>
              <a:gd name="connsiteX89" fmla="*/ 926306 w 1240627"/>
              <a:gd name="connsiteY89" fmla="*/ 747712 h 1181295"/>
              <a:gd name="connsiteX90" fmla="*/ 992981 w 1240627"/>
              <a:gd name="connsiteY90" fmla="*/ 723900 h 1181295"/>
              <a:gd name="connsiteX91" fmla="*/ 1054894 w 1240627"/>
              <a:gd name="connsiteY91" fmla="*/ 695325 h 1181295"/>
              <a:gd name="connsiteX92" fmla="*/ 1095375 w 1240627"/>
              <a:gd name="connsiteY92" fmla="*/ 647700 h 1181295"/>
              <a:gd name="connsiteX93" fmla="*/ 1104900 w 1240627"/>
              <a:gd name="connsiteY93" fmla="*/ 614362 h 1181295"/>
              <a:gd name="connsiteX94" fmla="*/ 1076325 w 1240627"/>
              <a:gd name="connsiteY94" fmla="*/ 595312 h 1181295"/>
              <a:gd name="connsiteX95" fmla="*/ 1100137 w 1240627"/>
              <a:gd name="connsiteY95" fmla="*/ 578644 h 1181295"/>
              <a:gd name="connsiteX96" fmla="*/ 1107281 w 1240627"/>
              <a:gd name="connsiteY96" fmla="*/ 547687 h 1181295"/>
              <a:gd name="connsiteX97" fmla="*/ 1083469 w 1240627"/>
              <a:gd name="connsiteY97" fmla="*/ 516731 h 1181295"/>
              <a:gd name="connsiteX98" fmla="*/ 1131094 w 1240627"/>
              <a:gd name="connsiteY98" fmla="*/ 452437 h 1181295"/>
              <a:gd name="connsiteX99" fmla="*/ 1166813 w 1240627"/>
              <a:gd name="connsiteY99" fmla="*/ 421481 h 1181295"/>
              <a:gd name="connsiteX100" fmla="*/ 1221580 w 1240627"/>
              <a:gd name="connsiteY100" fmla="*/ 402430 h 1181295"/>
              <a:gd name="connsiteX101" fmla="*/ 1235869 w 1240627"/>
              <a:gd name="connsiteY101" fmla="*/ 350043 h 1181295"/>
              <a:gd name="connsiteX102" fmla="*/ 1145381 w 1240627"/>
              <a:gd name="connsiteY102" fmla="*/ 340518 h 1181295"/>
              <a:gd name="connsiteX103" fmla="*/ 1143000 w 1240627"/>
              <a:gd name="connsiteY103" fmla="*/ 278606 h 1181295"/>
              <a:gd name="connsiteX104" fmla="*/ 1112044 w 1240627"/>
              <a:gd name="connsiteY104" fmla="*/ 250031 h 1181295"/>
              <a:gd name="connsiteX105" fmla="*/ 1081088 w 1240627"/>
              <a:gd name="connsiteY105" fmla="*/ 223837 h 1181295"/>
              <a:gd name="connsiteX106" fmla="*/ 1045369 w 1240627"/>
              <a:gd name="connsiteY106" fmla="*/ 238125 h 1181295"/>
              <a:gd name="connsiteX107" fmla="*/ 1002506 w 1240627"/>
              <a:gd name="connsiteY107" fmla="*/ 209550 h 1181295"/>
              <a:gd name="connsiteX108" fmla="*/ 969169 w 1240627"/>
              <a:gd name="connsiteY108" fmla="*/ 219075 h 1181295"/>
              <a:gd name="connsiteX109" fmla="*/ 952500 w 1240627"/>
              <a:gd name="connsiteY109" fmla="*/ 235743 h 1181295"/>
              <a:gd name="connsiteX110" fmla="*/ 921544 w 1240627"/>
              <a:gd name="connsiteY110" fmla="*/ 242887 h 1181295"/>
              <a:gd name="connsiteX111" fmla="*/ 926306 w 1240627"/>
              <a:gd name="connsiteY111" fmla="*/ 195262 h 1181295"/>
              <a:gd name="connsiteX112" fmla="*/ 969169 w 1240627"/>
              <a:gd name="connsiteY112" fmla="*/ 142875 h 1181295"/>
              <a:gd name="connsiteX0" fmla="*/ 969169 w 1240627"/>
              <a:gd name="connsiteY0" fmla="*/ 142875 h 1182280"/>
              <a:gd name="connsiteX1" fmla="*/ 969169 w 1240627"/>
              <a:gd name="connsiteY1" fmla="*/ 142875 h 1182280"/>
              <a:gd name="connsiteX2" fmla="*/ 950119 w 1240627"/>
              <a:gd name="connsiteY2" fmla="*/ 133350 h 1182280"/>
              <a:gd name="connsiteX3" fmla="*/ 942975 w 1240627"/>
              <a:gd name="connsiteY3" fmla="*/ 130968 h 1182280"/>
              <a:gd name="connsiteX4" fmla="*/ 928688 w 1240627"/>
              <a:gd name="connsiteY4" fmla="*/ 123825 h 1182280"/>
              <a:gd name="connsiteX5" fmla="*/ 921544 w 1240627"/>
              <a:gd name="connsiteY5" fmla="*/ 109537 h 1182280"/>
              <a:gd name="connsiteX6" fmla="*/ 919163 w 1240627"/>
              <a:gd name="connsiteY6" fmla="*/ 102393 h 1182280"/>
              <a:gd name="connsiteX7" fmla="*/ 916781 w 1240627"/>
              <a:gd name="connsiteY7" fmla="*/ 85725 h 1182280"/>
              <a:gd name="connsiteX8" fmla="*/ 909638 w 1240627"/>
              <a:gd name="connsiteY8" fmla="*/ 78581 h 1182280"/>
              <a:gd name="connsiteX9" fmla="*/ 895350 w 1240627"/>
              <a:gd name="connsiteY9" fmla="*/ 69056 h 1182280"/>
              <a:gd name="connsiteX10" fmla="*/ 888206 w 1240627"/>
              <a:gd name="connsiteY10" fmla="*/ 64293 h 1182280"/>
              <a:gd name="connsiteX11" fmla="*/ 881063 w 1240627"/>
              <a:gd name="connsiteY11" fmla="*/ 61912 h 1182280"/>
              <a:gd name="connsiteX12" fmla="*/ 866775 w 1240627"/>
              <a:gd name="connsiteY12" fmla="*/ 54768 h 1182280"/>
              <a:gd name="connsiteX13" fmla="*/ 857250 w 1240627"/>
              <a:gd name="connsiteY13" fmla="*/ 57150 h 1182280"/>
              <a:gd name="connsiteX14" fmla="*/ 854869 w 1240627"/>
              <a:gd name="connsiteY14" fmla="*/ 64293 h 1182280"/>
              <a:gd name="connsiteX15" fmla="*/ 850106 w 1240627"/>
              <a:gd name="connsiteY15" fmla="*/ 90487 h 1182280"/>
              <a:gd name="connsiteX16" fmla="*/ 840581 w 1240627"/>
              <a:gd name="connsiteY16" fmla="*/ 88106 h 1182280"/>
              <a:gd name="connsiteX17" fmla="*/ 833438 w 1240627"/>
              <a:gd name="connsiteY17" fmla="*/ 85725 h 1182280"/>
              <a:gd name="connsiteX18" fmla="*/ 823913 w 1240627"/>
              <a:gd name="connsiteY18" fmla="*/ 85725 h 1182280"/>
              <a:gd name="connsiteX19" fmla="*/ 816769 w 1240627"/>
              <a:gd name="connsiteY19" fmla="*/ 111918 h 1182280"/>
              <a:gd name="connsiteX20" fmla="*/ 766763 w 1240627"/>
              <a:gd name="connsiteY20" fmla="*/ 85725 h 1182280"/>
              <a:gd name="connsiteX21" fmla="*/ 647700 w 1240627"/>
              <a:gd name="connsiteY21" fmla="*/ 85725 h 1182280"/>
              <a:gd name="connsiteX22" fmla="*/ 642938 w 1240627"/>
              <a:gd name="connsiteY22" fmla="*/ 116681 h 1182280"/>
              <a:gd name="connsiteX23" fmla="*/ 619125 w 1240627"/>
              <a:gd name="connsiteY23" fmla="*/ 147637 h 1182280"/>
              <a:gd name="connsiteX24" fmla="*/ 602456 w 1240627"/>
              <a:gd name="connsiteY24" fmla="*/ 123825 h 1182280"/>
              <a:gd name="connsiteX25" fmla="*/ 566738 w 1240627"/>
              <a:gd name="connsiteY25" fmla="*/ 126206 h 1182280"/>
              <a:gd name="connsiteX26" fmla="*/ 552450 w 1240627"/>
              <a:gd name="connsiteY26" fmla="*/ 152400 h 1182280"/>
              <a:gd name="connsiteX27" fmla="*/ 516731 w 1240627"/>
              <a:gd name="connsiteY27" fmla="*/ 185737 h 1182280"/>
              <a:gd name="connsiteX28" fmla="*/ 428625 w 1240627"/>
              <a:gd name="connsiteY28" fmla="*/ 142875 h 1182280"/>
              <a:gd name="connsiteX29" fmla="*/ 397669 w 1240627"/>
              <a:gd name="connsiteY29" fmla="*/ 119062 h 1182280"/>
              <a:gd name="connsiteX30" fmla="*/ 297656 w 1240627"/>
              <a:gd name="connsiteY30" fmla="*/ 159543 h 1182280"/>
              <a:gd name="connsiteX31" fmla="*/ 254794 w 1240627"/>
              <a:gd name="connsiteY31" fmla="*/ 145256 h 1182280"/>
              <a:gd name="connsiteX32" fmla="*/ 247650 w 1240627"/>
              <a:gd name="connsiteY32" fmla="*/ 185737 h 1182280"/>
              <a:gd name="connsiteX33" fmla="*/ 150019 w 1240627"/>
              <a:gd name="connsiteY33" fmla="*/ 169068 h 1182280"/>
              <a:gd name="connsiteX34" fmla="*/ 121444 w 1240627"/>
              <a:gd name="connsiteY34" fmla="*/ 111918 h 1182280"/>
              <a:gd name="connsiteX35" fmla="*/ 114300 w 1240627"/>
              <a:gd name="connsiteY35" fmla="*/ 45243 h 1182280"/>
              <a:gd name="connsiteX36" fmla="*/ 90488 w 1240627"/>
              <a:gd name="connsiteY36" fmla="*/ 40481 h 1182280"/>
              <a:gd name="connsiteX37" fmla="*/ 64294 w 1240627"/>
              <a:gd name="connsiteY37" fmla="*/ 0 h 1182280"/>
              <a:gd name="connsiteX38" fmla="*/ 26194 w 1240627"/>
              <a:gd name="connsiteY38" fmla="*/ 2381 h 1182280"/>
              <a:gd name="connsiteX39" fmla="*/ 33338 w 1240627"/>
              <a:gd name="connsiteY39" fmla="*/ 59531 h 1182280"/>
              <a:gd name="connsiteX40" fmla="*/ 4763 w 1240627"/>
              <a:gd name="connsiteY40" fmla="*/ 61912 h 1182280"/>
              <a:gd name="connsiteX41" fmla="*/ 0 w 1240627"/>
              <a:gd name="connsiteY41" fmla="*/ 121443 h 1182280"/>
              <a:gd name="connsiteX42" fmla="*/ 42863 w 1240627"/>
              <a:gd name="connsiteY42" fmla="*/ 169068 h 1182280"/>
              <a:gd name="connsiteX43" fmla="*/ 11906 w 1240627"/>
              <a:gd name="connsiteY43" fmla="*/ 188118 h 1182280"/>
              <a:gd name="connsiteX44" fmla="*/ 78581 w 1240627"/>
              <a:gd name="connsiteY44" fmla="*/ 285750 h 1182280"/>
              <a:gd name="connsiteX45" fmla="*/ 135731 w 1240627"/>
              <a:gd name="connsiteY45" fmla="*/ 283368 h 1182280"/>
              <a:gd name="connsiteX46" fmla="*/ 133350 w 1240627"/>
              <a:gd name="connsiteY46" fmla="*/ 326231 h 1182280"/>
              <a:gd name="connsiteX47" fmla="*/ 178594 w 1240627"/>
              <a:gd name="connsiteY47" fmla="*/ 330993 h 1182280"/>
              <a:gd name="connsiteX48" fmla="*/ 171450 w 1240627"/>
              <a:gd name="connsiteY48" fmla="*/ 361950 h 1182280"/>
              <a:gd name="connsiteX49" fmla="*/ 188119 w 1240627"/>
              <a:gd name="connsiteY49" fmla="*/ 402431 h 1182280"/>
              <a:gd name="connsiteX50" fmla="*/ 166688 w 1240627"/>
              <a:gd name="connsiteY50" fmla="*/ 440531 h 1182280"/>
              <a:gd name="connsiteX51" fmla="*/ 228600 w 1240627"/>
              <a:gd name="connsiteY51" fmla="*/ 538162 h 1182280"/>
              <a:gd name="connsiteX52" fmla="*/ 254794 w 1240627"/>
              <a:gd name="connsiteY52" fmla="*/ 533400 h 1182280"/>
              <a:gd name="connsiteX53" fmla="*/ 278606 w 1240627"/>
              <a:gd name="connsiteY53" fmla="*/ 561975 h 1182280"/>
              <a:gd name="connsiteX54" fmla="*/ 278606 w 1240627"/>
              <a:gd name="connsiteY54" fmla="*/ 604837 h 1182280"/>
              <a:gd name="connsiteX55" fmla="*/ 314325 w 1240627"/>
              <a:gd name="connsiteY55" fmla="*/ 626268 h 1182280"/>
              <a:gd name="connsiteX56" fmla="*/ 321469 w 1240627"/>
              <a:gd name="connsiteY56" fmla="*/ 692943 h 1182280"/>
              <a:gd name="connsiteX57" fmla="*/ 295275 w 1240627"/>
              <a:gd name="connsiteY57" fmla="*/ 714375 h 1182280"/>
              <a:gd name="connsiteX58" fmla="*/ 326231 w 1240627"/>
              <a:gd name="connsiteY58" fmla="*/ 807243 h 1182280"/>
              <a:gd name="connsiteX59" fmla="*/ 359569 w 1240627"/>
              <a:gd name="connsiteY59" fmla="*/ 866775 h 1182280"/>
              <a:gd name="connsiteX60" fmla="*/ 347663 w 1240627"/>
              <a:gd name="connsiteY60" fmla="*/ 902493 h 1182280"/>
              <a:gd name="connsiteX61" fmla="*/ 278606 w 1240627"/>
              <a:gd name="connsiteY61" fmla="*/ 926306 h 1182280"/>
              <a:gd name="connsiteX62" fmla="*/ 242888 w 1240627"/>
              <a:gd name="connsiteY62" fmla="*/ 942975 h 1182280"/>
              <a:gd name="connsiteX63" fmla="*/ 252413 w 1240627"/>
              <a:gd name="connsiteY63" fmla="*/ 981075 h 1182280"/>
              <a:gd name="connsiteX64" fmla="*/ 288131 w 1240627"/>
              <a:gd name="connsiteY64" fmla="*/ 976312 h 1182280"/>
              <a:gd name="connsiteX65" fmla="*/ 326231 w 1240627"/>
              <a:gd name="connsiteY65" fmla="*/ 1009650 h 1182280"/>
              <a:gd name="connsiteX66" fmla="*/ 335756 w 1240627"/>
              <a:gd name="connsiteY66" fmla="*/ 988218 h 1182280"/>
              <a:gd name="connsiteX67" fmla="*/ 323850 w 1240627"/>
              <a:gd name="connsiteY67" fmla="*/ 971550 h 1182280"/>
              <a:gd name="connsiteX68" fmla="*/ 404812 w 1240627"/>
              <a:gd name="connsiteY68" fmla="*/ 964406 h 1182280"/>
              <a:gd name="connsiteX69" fmla="*/ 421481 w 1240627"/>
              <a:gd name="connsiteY69" fmla="*/ 947737 h 1182280"/>
              <a:gd name="connsiteX70" fmla="*/ 478632 w 1240627"/>
              <a:gd name="connsiteY70" fmla="*/ 935831 h 1182280"/>
              <a:gd name="connsiteX71" fmla="*/ 476250 w 1240627"/>
              <a:gd name="connsiteY71" fmla="*/ 952500 h 1182280"/>
              <a:gd name="connsiteX72" fmla="*/ 452438 w 1240627"/>
              <a:gd name="connsiteY72" fmla="*/ 969168 h 1182280"/>
              <a:gd name="connsiteX73" fmla="*/ 504825 w 1240627"/>
              <a:gd name="connsiteY73" fmla="*/ 1000125 h 1182280"/>
              <a:gd name="connsiteX74" fmla="*/ 550070 w 1240627"/>
              <a:gd name="connsiteY74" fmla="*/ 1045369 h 1182280"/>
              <a:gd name="connsiteX75" fmla="*/ 545306 w 1240627"/>
              <a:gd name="connsiteY75" fmla="*/ 1121568 h 1182280"/>
              <a:gd name="connsiteX76" fmla="*/ 581025 w 1240627"/>
              <a:gd name="connsiteY76" fmla="*/ 1138237 h 1182280"/>
              <a:gd name="connsiteX77" fmla="*/ 600076 w 1240627"/>
              <a:gd name="connsiteY77" fmla="*/ 1181099 h 1182280"/>
              <a:gd name="connsiteX78" fmla="*/ 671513 w 1240627"/>
              <a:gd name="connsiteY78" fmla="*/ 1166812 h 1182280"/>
              <a:gd name="connsiteX79" fmla="*/ 742950 w 1240627"/>
              <a:gd name="connsiteY79" fmla="*/ 1109662 h 1182280"/>
              <a:gd name="connsiteX80" fmla="*/ 790575 w 1240627"/>
              <a:gd name="connsiteY80" fmla="*/ 1064418 h 1182280"/>
              <a:gd name="connsiteX81" fmla="*/ 850106 w 1240627"/>
              <a:gd name="connsiteY81" fmla="*/ 1035843 h 1182280"/>
              <a:gd name="connsiteX82" fmla="*/ 840581 w 1240627"/>
              <a:gd name="connsiteY82" fmla="*/ 954881 h 1182280"/>
              <a:gd name="connsiteX83" fmla="*/ 857250 w 1240627"/>
              <a:gd name="connsiteY83" fmla="*/ 928687 h 1182280"/>
              <a:gd name="connsiteX84" fmla="*/ 862013 w 1240627"/>
              <a:gd name="connsiteY84" fmla="*/ 883443 h 1182280"/>
              <a:gd name="connsiteX85" fmla="*/ 866775 w 1240627"/>
              <a:gd name="connsiteY85" fmla="*/ 764381 h 1182280"/>
              <a:gd name="connsiteX86" fmla="*/ 892969 w 1240627"/>
              <a:gd name="connsiteY86" fmla="*/ 797718 h 1182280"/>
              <a:gd name="connsiteX87" fmla="*/ 904875 w 1240627"/>
              <a:gd name="connsiteY87" fmla="*/ 790575 h 1182280"/>
              <a:gd name="connsiteX88" fmla="*/ 914400 w 1240627"/>
              <a:gd name="connsiteY88" fmla="*/ 757237 h 1182280"/>
              <a:gd name="connsiteX89" fmla="*/ 926306 w 1240627"/>
              <a:gd name="connsiteY89" fmla="*/ 747712 h 1182280"/>
              <a:gd name="connsiteX90" fmla="*/ 992981 w 1240627"/>
              <a:gd name="connsiteY90" fmla="*/ 723900 h 1182280"/>
              <a:gd name="connsiteX91" fmla="*/ 1054894 w 1240627"/>
              <a:gd name="connsiteY91" fmla="*/ 695325 h 1182280"/>
              <a:gd name="connsiteX92" fmla="*/ 1095375 w 1240627"/>
              <a:gd name="connsiteY92" fmla="*/ 647700 h 1182280"/>
              <a:gd name="connsiteX93" fmla="*/ 1104900 w 1240627"/>
              <a:gd name="connsiteY93" fmla="*/ 614362 h 1182280"/>
              <a:gd name="connsiteX94" fmla="*/ 1076325 w 1240627"/>
              <a:gd name="connsiteY94" fmla="*/ 595312 h 1182280"/>
              <a:gd name="connsiteX95" fmla="*/ 1100137 w 1240627"/>
              <a:gd name="connsiteY95" fmla="*/ 578644 h 1182280"/>
              <a:gd name="connsiteX96" fmla="*/ 1107281 w 1240627"/>
              <a:gd name="connsiteY96" fmla="*/ 547687 h 1182280"/>
              <a:gd name="connsiteX97" fmla="*/ 1083469 w 1240627"/>
              <a:gd name="connsiteY97" fmla="*/ 516731 h 1182280"/>
              <a:gd name="connsiteX98" fmla="*/ 1131094 w 1240627"/>
              <a:gd name="connsiteY98" fmla="*/ 452437 h 1182280"/>
              <a:gd name="connsiteX99" fmla="*/ 1166813 w 1240627"/>
              <a:gd name="connsiteY99" fmla="*/ 421481 h 1182280"/>
              <a:gd name="connsiteX100" fmla="*/ 1221580 w 1240627"/>
              <a:gd name="connsiteY100" fmla="*/ 402430 h 1182280"/>
              <a:gd name="connsiteX101" fmla="*/ 1235869 w 1240627"/>
              <a:gd name="connsiteY101" fmla="*/ 350043 h 1182280"/>
              <a:gd name="connsiteX102" fmla="*/ 1145381 w 1240627"/>
              <a:gd name="connsiteY102" fmla="*/ 340518 h 1182280"/>
              <a:gd name="connsiteX103" fmla="*/ 1143000 w 1240627"/>
              <a:gd name="connsiteY103" fmla="*/ 278606 h 1182280"/>
              <a:gd name="connsiteX104" fmla="*/ 1112044 w 1240627"/>
              <a:gd name="connsiteY104" fmla="*/ 250031 h 1182280"/>
              <a:gd name="connsiteX105" fmla="*/ 1081088 w 1240627"/>
              <a:gd name="connsiteY105" fmla="*/ 223837 h 1182280"/>
              <a:gd name="connsiteX106" fmla="*/ 1045369 w 1240627"/>
              <a:gd name="connsiteY106" fmla="*/ 238125 h 1182280"/>
              <a:gd name="connsiteX107" fmla="*/ 1002506 w 1240627"/>
              <a:gd name="connsiteY107" fmla="*/ 209550 h 1182280"/>
              <a:gd name="connsiteX108" fmla="*/ 969169 w 1240627"/>
              <a:gd name="connsiteY108" fmla="*/ 219075 h 1182280"/>
              <a:gd name="connsiteX109" fmla="*/ 952500 w 1240627"/>
              <a:gd name="connsiteY109" fmla="*/ 235743 h 1182280"/>
              <a:gd name="connsiteX110" fmla="*/ 921544 w 1240627"/>
              <a:gd name="connsiteY110" fmla="*/ 242887 h 1182280"/>
              <a:gd name="connsiteX111" fmla="*/ 926306 w 1240627"/>
              <a:gd name="connsiteY111" fmla="*/ 195262 h 1182280"/>
              <a:gd name="connsiteX112" fmla="*/ 969169 w 1240627"/>
              <a:gd name="connsiteY112" fmla="*/ 142875 h 1182280"/>
              <a:gd name="connsiteX0" fmla="*/ 969169 w 1240627"/>
              <a:gd name="connsiteY0" fmla="*/ 142875 h 1182280"/>
              <a:gd name="connsiteX1" fmla="*/ 969169 w 1240627"/>
              <a:gd name="connsiteY1" fmla="*/ 142875 h 1182280"/>
              <a:gd name="connsiteX2" fmla="*/ 950119 w 1240627"/>
              <a:gd name="connsiteY2" fmla="*/ 133350 h 1182280"/>
              <a:gd name="connsiteX3" fmla="*/ 942975 w 1240627"/>
              <a:gd name="connsiteY3" fmla="*/ 130968 h 1182280"/>
              <a:gd name="connsiteX4" fmla="*/ 928688 w 1240627"/>
              <a:gd name="connsiteY4" fmla="*/ 123825 h 1182280"/>
              <a:gd name="connsiteX5" fmla="*/ 921544 w 1240627"/>
              <a:gd name="connsiteY5" fmla="*/ 109537 h 1182280"/>
              <a:gd name="connsiteX6" fmla="*/ 919163 w 1240627"/>
              <a:gd name="connsiteY6" fmla="*/ 102393 h 1182280"/>
              <a:gd name="connsiteX7" fmla="*/ 916781 w 1240627"/>
              <a:gd name="connsiteY7" fmla="*/ 85725 h 1182280"/>
              <a:gd name="connsiteX8" fmla="*/ 909638 w 1240627"/>
              <a:gd name="connsiteY8" fmla="*/ 78581 h 1182280"/>
              <a:gd name="connsiteX9" fmla="*/ 895350 w 1240627"/>
              <a:gd name="connsiteY9" fmla="*/ 69056 h 1182280"/>
              <a:gd name="connsiteX10" fmla="*/ 888206 w 1240627"/>
              <a:gd name="connsiteY10" fmla="*/ 64293 h 1182280"/>
              <a:gd name="connsiteX11" fmla="*/ 881063 w 1240627"/>
              <a:gd name="connsiteY11" fmla="*/ 61912 h 1182280"/>
              <a:gd name="connsiteX12" fmla="*/ 866775 w 1240627"/>
              <a:gd name="connsiteY12" fmla="*/ 54768 h 1182280"/>
              <a:gd name="connsiteX13" fmla="*/ 857250 w 1240627"/>
              <a:gd name="connsiteY13" fmla="*/ 57150 h 1182280"/>
              <a:gd name="connsiteX14" fmla="*/ 854869 w 1240627"/>
              <a:gd name="connsiteY14" fmla="*/ 64293 h 1182280"/>
              <a:gd name="connsiteX15" fmla="*/ 850106 w 1240627"/>
              <a:gd name="connsiteY15" fmla="*/ 90487 h 1182280"/>
              <a:gd name="connsiteX16" fmla="*/ 840581 w 1240627"/>
              <a:gd name="connsiteY16" fmla="*/ 88106 h 1182280"/>
              <a:gd name="connsiteX17" fmla="*/ 833438 w 1240627"/>
              <a:gd name="connsiteY17" fmla="*/ 85725 h 1182280"/>
              <a:gd name="connsiteX18" fmla="*/ 823913 w 1240627"/>
              <a:gd name="connsiteY18" fmla="*/ 85725 h 1182280"/>
              <a:gd name="connsiteX19" fmla="*/ 816769 w 1240627"/>
              <a:gd name="connsiteY19" fmla="*/ 111918 h 1182280"/>
              <a:gd name="connsiteX20" fmla="*/ 766763 w 1240627"/>
              <a:gd name="connsiteY20" fmla="*/ 85725 h 1182280"/>
              <a:gd name="connsiteX21" fmla="*/ 647700 w 1240627"/>
              <a:gd name="connsiteY21" fmla="*/ 85725 h 1182280"/>
              <a:gd name="connsiteX22" fmla="*/ 642938 w 1240627"/>
              <a:gd name="connsiteY22" fmla="*/ 116681 h 1182280"/>
              <a:gd name="connsiteX23" fmla="*/ 619125 w 1240627"/>
              <a:gd name="connsiteY23" fmla="*/ 147637 h 1182280"/>
              <a:gd name="connsiteX24" fmla="*/ 602456 w 1240627"/>
              <a:gd name="connsiteY24" fmla="*/ 123825 h 1182280"/>
              <a:gd name="connsiteX25" fmla="*/ 566738 w 1240627"/>
              <a:gd name="connsiteY25" fmla="*/ 126206 h 1182280"/>
              <a:gd name="connsiteX26" fmla="*/ 552450 w 1240627"/>
              <a:gd name="connsiteY26" fmla="*/ 152400 h 1182280"/>
              <a:gd name="connsiteX27" fmla="*/ 516731 w 1240627"/>
              <a:gd name="connsiteY27" fmla="*/ 185737 h 1182280"/>
              <a:gd name="connsiteX28" fmla="*/ 428625 w 1240627"/>
              <a:gd name="connsiteY28" fmla="*/ 142875 h 1182280"/>
              <a:gd name="connsiteX29" fmla="*/ 397669 w 1240627"/>
              <a:gd name="connsiteY29" fmla="*/ 119062 h 1182280"/>
              <a:gd name="connsiteX30" fmla="*/ 297656 w 1240627"/>
              <a:gd name="connsiteY30" fmla="*/ 159543 h 1182280"/>
              <a:gd name="connsiteX31" fmla="*/ 254794 w 1240627"/>
              <a:gd name="connsiteY31" fmla="*/ 145256 h 1182280"/>
              <a:gd name="connsiteX32" fmla="*/ 247650 w 1240627"/>
              <a:gd name="connsiteY32" fmla="*/ 185737 h 1182280"/>
              <a:gd name="connsiteX33" fmla="*/ 150019 w 1240627"/>
              <a:gd name="connsiteY33" fmla="*/ 169068 h 1182280"/>
              <a:gd name="connsiteX34" fmla="*/ 121444 w 1240627"/>
              <a:gd name="connsiteY34" fmla="*/ 111918 h 1182280"/>
              <a:gd name="connsiteX35" fmla="*/ 114300 w 1240627"/>
              <a:gd name="connsiteY35" fmla="*/ 45243 h 1182280"/>
              <a:gd name="connsiteX36" fmla="*/ 90488 w 1240627"/>
              <a:gd name="connsiteY36" fmla="*/ 40481 h 1182280"/>
              <a:gd name="connsiteX37" fmla="*/ 64294 w 1240627"/>
              <a:gd name="connsiteY37" fmla="*/ 0 h 1182280"/>
              <a:gd name="connsiteX38" fmla="*/ 26194 w 1240627"/>
              <a:gd name="connsiteY38" fmla="*/ 2381 h 1182280"/>
              <a:gd name="connsiteX39" fmla="*/ 33338 w 1240627"/>
              <a:gd name="connsiteY39" fmla="*/ 59531 h 1182280"/>
              <a:gd name="connsiteX40" fmla="*/ 4763 w 1240627"/>
              <a:gd name="connsiteY40" fmla="*/ 61912 h 1182280"/>
              <a:gd name="connsiteX41" fmla="*/ 0 w 1240627"/>
              <a:gd name="connsiteY41" fmla="*/ 121443 h 1182280"/>
              <a:gd name="connsiteX42" fmla="*/ 42863 w 1240627"/>
              <a:gd name="connsiteY42" fmla="*/ 169068 h 1182280"/>
              <a:gd name="connsiteX43" fmla="*/ 11906 w 1240627"/>
              <a:gd name="connsiteY43" fmla="*/ 188118 h 1182280"/>
              <a:gd name="connsiteX44" fmla="*/ 78581 w 1240627"/>
              <a:gd name="connsiteY44" fmla="*/ 285750 h 1182280"/>
              <a:gd name="connsiteX45" fmla="*/ 135731 w 1240627"/>
              <a:gd name="connsiteY45" fmla="*/ 283368 h 1182280"/>
              <a:gd name="connsiteX46" fmla="*/ 133350 w 1240627"/>
              <a:gd name="connsiteY46" fmla="*/ 326231 h 1182280"/>
              <a:gd name="connsiteX47" fmla="*/ 178594 w 1240627"/>
              <a:gd name="connsiteY47" fmla="*/ 330993 h 1182280"/>
              <a:gd name="connsiteX48" fmla="*/ 171450 w 1240627"/>
              <a:gd name="connsiteY48" fmla="*/ 361950 h 1182280"/>
              <a:gd name="connsiteX49" fmla="*/ 188119 w 1240627"/>
              <a:gd name="connsiteY49" fmla="*/ 402431 h 1182280"/>
              <a:gd name="connsiteX50" fmla="*/ 166688 w 1240627"/>
              <a:gd name="connsiteY50" fmla="*/ 440531 h 1182280"/>
              <a:gd name="connsiteX51" fmla="*/ 228600 w 1240627"/>
              <a:gd name="connsiteY51" fmla="*/ 538162 h 1182280"/>
              <a:gd name="connsiteX52" fmla="*/ 254794 w 1240627"/>
              <a:gd name="connsiteY52" fmla="*/ 533400 h 1182280"/>
              <a:gd name="connsiteX53" fmla="*/ 278606 w 1240627"/>
              <a:gd name="connsiteY53" fmla="*/ 561975 h 1182280"/>
              <a:gd name="connsiteX54" fmla="*/ 278606 w 1240627"/>
              <a:gd name="connsiteY54" fmla="*/ 604837 h 1182280"/>
              <a:gd name="connsiteX55" fmla="*/ 314325 w 1240627"/>
              <a:gd name="connsiteY55" fmla="*/ 626268 h 1182280"/>
              <a:gd name="connsiteX56" fmla="*/ 321469 w 1240627"/>
              <a:gd name="connsiteY56" fmla="*/ 692943 h 1182280"/>
              <a:gd name="connsiteX57" fmla="*/ 295275 w 1240627"/>
              <a:gd name="connsiteY57" fmla="*/ 714375 h 1182280"/>
              <a:gd name="connsiteX58" fmla="*/ 326231 w 1240627"/>
              <a:gd name="connsiteY58" fmla="*/ 807243 h 1182280"/>
              <a:gd name="connsiteX59" fmla="*/ 359569 w 1240627"/>
              <a:gd name="connsiteY59" fmla="*/ 866775 h 1182280"/>
              <a:gd name="connsiteX60" fmla="*/ 347663 w 1240627"/>
              <a:gd name="connsiteY60" fmla="*/ 902493 h 1182280"/>
              <a:gd name="connsiteX61" fmla="*/ 278606 w 1240627"/>
              <a:gd name="connsiteY61" fmla="*/ 926306 h 1182280"/>
              <a:gd name="connsiteX62" fmla="*/ 242888 w 1240627"/>
              <a:gd name="connsiteY62" fmla="*/ 942975 h 1182280"/>
              <a:gd name="connsiteX63" fmla="*/ 252413 w 1240627"/>
              <a:gd name="connsiteY63" fmla="*/ 981075 h 1182280"/>
              <a:gd name="connsiteX64" fmla="*/ 288131 w 1240627"/>
              <a:gd name="connsiteY64" fmla="*/ 976312 h 1182280"/>
              <a:gd name="connsiteX65" fmla="*/ 326231 w 1240627"/>
              <a:gd name="connsiteY65" fmla="*/ 1009650 h 1182280"/>
              <a:gd name="connsiteX66" fmla="*/ 335756 w 1240627"/>
              <a:gd name="connsiteY66" fmla="*/ 988218 h 1182280"/>
              <a:gd name="connsiteX67" fmla="*/ 323850 w 1240627"/>
              <a:gd name="connsiteY67" fmla="*/ 971550 h 1182280"/>
              <a:gd name="connsiteX68" fmla="*/ 404812 w 1240627"/>
              <a:gd name="connsiteY68" fmla="*/ 964406 h 1182280"/>
              <a:gd name="connsiteX69" fmla="*/ 421481 w 1240627"/>
              <a:gd name="connsiteY69" fmla="*/ 947737 h 1182280"/>
              <a:gd name="connsiteX70" fmla="*/ 478632 w 1240627"/>
              <a:gd name="connsiteY70" fmla="*/ 935831 h 1182280"/>
              <a:gd name="connsiteX71" fmla="*/ 476250 w 1240627"/>
              <a:gd name="connsiteY71" fmla="*/ 952500 h 1182280"/>
              <a:gd name="connsiteX72" fmla="*/ 452438 w 1240627"/>
              <a:gd name="connsiteY72" fmla="*/ 969168 h 1182280"/>
              <a:gd name="connsiteX73" fmla="*/ 504825 w 1240627"/>
              <a:gd name="connsiteY73" fmla="*/ 1000125 h 1182280"/>
              <a:gd name="connsiteX74" fmla="*/ 550070 w 1240627"/>
              <a:gd name="connsiteY74" fmla="*/ 1045369 h 1182280"/>
              <a:gd name="connsiteX75" fmla="*/ 545306 w 1240627"/>
              <a:gd name="connsiteY75" fmla="*/ 1121568 h 1182280"/>
              <a:gd name="connsiteX76" fmla="*/ 581025 w 1240627"/>
              <a:gd name="connsiteY76" fmla="*/ 1138237 h 1182280"/>
              <a:gd name="connsiteX77" fmla="*/ 600076 w 1240627"/>
              <a:gd name="connsiteY77" fmla="*/ 1181099 h 1182280"/>
              <a:gd name="connsiteX78" fmla="*/ 671513 w 1240627"/>
              <a:gd name="connsiteY78" fmla="*/ 1166812 h 1182280"/>
              <a:gd name="connsiteX79" fmla="*/ 742950 w 1240627"/>
              <a:gd name="connsiteY79" fmla="*/ 1109662 h 1182280"/>
              <a:gd name="connsiteX80" fmla="*/ 790575 w 1240627"/>
              <a:gd name="connsiteY80" fmla="*/ 1064418 h 1182280"/>
              <a:gd name="connsiteX81" fmla="*/ 850106 w 1240627"/>
              <a:gd name="connsiteY81" fmla="*/ 1035843 h 1182280"/>
              <a:gd name="connsiteX82" fmla="*/ 840581 w 1240627"/>
              <a:gd name="connsiteY82" fmla="*/ 954881 h 1182280"/>
              <a:gd name="connsiteX83" fmla="*/ 857250 w 1240627"/>
              <a:gd name="connsiteY83" fmla="*/ 928687 h 1182280"/>
              <a:gd name="connsiteX84" fmla="*/ 862013 w 1240627"/>
              <a:gd name="connsiteY84" fmla="*/ 883443 h 1182280"/>
              <a:gd name="connsiteX85" fmla="*/ 866775 w 1240627"/>
              <a:gd name="connsiteY85" fmla="*/ 764381 h 1182280"/>
              <a:gd name="connsiteX86" fmla="*/ 892969 w 1240627"/>
              <a:gd name="connsiteY86" fmla="*/ 797718 h 1182280"/>
              <a:gd name="connsiteX87" fmla="*/ 904875 w 1240627"/>
              <a:gd name="connsiteY87" fmla="*/ 790575 h 1182280"/>
              <a:gd name="connsiteX88" fmla="*/ 914400 w 1240627"/>
              <a:gd name="connsiteY88" fmla="*/ 757237 h 1182280"/>
              <a:gd name="connsiteX89" fmla="*/ 926306 w 1240627"/>
              <a:gd name="connsiteY89" fmla="*/ 747712 h 1182280"/>
              <a:gd name="connsiteX90" fmla="*/ 992981 w 1240627"/>
              <a:gd name="connsiteY90" fmla="*/ 723900 h 1182280"/>
              <a:gd name="connsiteX91" fmla="*/ 1054894 w 1240627"/>
              <a:gd name="connsiteY91" fmla="*/ 695325 h 1182280"/>
              <a:gd name="connsiteX92" fmla="*/ 1095375 w 1240627"/>
              <a:gd name="connsiteY92" fmla="*/ 647700 h 1182280"/>
              <a:gd name="connsiteX93" fmla="*/ 1104900 w 1240627"/>
              <a:gd name="connsiteY93" fmla="*/ 614362 h 1182280"/>
              <a:gd name="connsiteX94" fmla="*/ 1076325 w 1240627"/>
              <a:gd name="connsiteY94" fmla="*/ 595312 h 1182280"/>
              <a:gd name="connsiteX95" fmla="*/ 1100137 w 1240627"/>
              <a:gd name="connsiteY95" fmla="*/ 578644 h 1182280"/>
              <a:gd name="connsiteX96" fmla="*/ 1107281 w 1240627"/>
              <a:gd name="connsiteY96" fmla="*/ 547687 h 1182280"/>
              <a:gd name="connsiteX97" fmla="*/ 1083469 w 1240627"/>
              <a:gd name="connsiteY97" fmla="*/ 516731 h 1182280"/>
              <a:gd name="connsiteX98" fmla="*/ 1131094 w 1240627"/>
              <a:gd name="connsiteY98" fmla="*/ 452437 h 1182280"/>
              <a:gd name="connsiteX99" fmla="*/ 1166813 w 1240627"/>
              <a:gd name="connsiteY99" fmla="*/ 421481 h 1182280"/>
              <a:gd name="connsiteX100" fmla="*/ 1221580 w 1240627"/>
              <a:gd name="connsiteY100" fmla="*/ 402430 h 1182280"/>
              <a:gd name="connsiteX101" fmla="*/ 1235869 w 1240627"/>
              <a:gd name="connsiteY101" fmla="*/ 350043 h 1182280"/>
              <a:gd name="connsiteX102" fmla="*/ 1145381 w 1240627"/>
              <a:gd name="connsiteY102" fmla="*/ 340518 h 1182280"/>
              <a:gd name="connsiteX103" fmla="*/ 1143000 w 1240627"/>
              <a:gd name="connsiteY103" fmla="*/ 278606 h 1182280"/>
              <a:gd name="connsiteX104" fmla="*/ 1112044 w 1240627"/>
              <a:gd name="connsiteY104" fmla="*/ 250031 h 1182280"/>
              <a:gd name="connsiteX105" fmla="*/ 1081088 w 1240627"/>
              <a:gd name="connsiteY105" fmla="*/ 223837 h 1182280"/>
              <a:gd name="connsiteX106" fmla="*/ 1045369 w 1240627"/>
              <a:gd name="connsiteY106" fmla="*/ 238125 h 1182280"/>
              <a:gd name="connsiteX107" fmla="*/ 1002506 w 1240627"/>
              <a:gd name="connsiteY107" fmla="*/ 209550 h 1182280"/>
              <a:gd name="connsiteX108" fmla="*/ 969169 w 1240627"/>
              <a:gd name="connsiteY108" fmla="*/ 219075 h 1182280"/>
              <a:gd name="connsiteX109" fmla="*/ 952500 w 1240627"/>
              <a:gd name="connsiteY109" fmla="*/ 235743 h 1182280"/>
              <a:gd name="connsiteX110" fmla="*/ 921544 w 1240627"/>
              <a:gd name="connsiteY110" fmla="*/ 242887 h 1182280"/>
              <a:gd name="connsiteX111" fmla="*/ 926306 w 1240627"/>
              <a:gd name="connsiteY111" fmla="*/ 195262 h 1182280"/>
              <a:gd name="connsiteX112" fmla="*/ 969169 w 1240627"/>
              <a:gd name="connsiteY112" fmla="*/ 142875 h 1182280"/>
              <a:gd name="connsiteX0" fmla="*/ 969169 w 1240627"/>
              <a:gd name="connsiteY0" fmla="*/ 142875 h 1182280"/>
              <a:gd name="connsiteX1" fmla="*/ 969169 w 1240627"/>
              <a:gd name="connsiteY1" fmla="*/ 142875 h 1182280"/>
              <a:gd name="connsiteX2" fmla="*/ 950119 w 1240627"/>
              <a:gd name="connsiteY2" fmla="*/ 133350 h 1182280"/>
              <a:gd name="connsiteX3" fmla="*/ 942975 w 1240627"/>
              <a:gd name="connsiteY3" fmla="*/ 130968 h 1182280"/>
              <a:gd name="connsiteX4" fmla="*/ 928688 w 1240627"/>
              <a:gd name="connsiteY4" fmla="*/ 123825 h 1182280"/>
              <a:gd name="connsiteX5" fmla="*/ 921544 w 1240627"/>
              <a:gd name="connsiteY5" fmla="*/ 109537 h 1182280"/>
              <a:gd name="connsiteX6" fmla="*/ 919163 w 1240627"/>
              <a:gd name="connsiteY6" fmla="*/ 102393 h 1182280"/>
              <a:gd name="connsiteX7" fmla="*/ 916781 w 1240627"/>
              <a:gd name="connsiteY7" fmla="*/ 85725 h 1182280"/>
              <a:gd name="connsiteX8" fmla="*/ 909638 w 1240627"/>
              <a:gd name="connsiteY8" fmla="*/ 78581 h 1182280"/>
              <a:gd name="connsiteX9" fmla="*/ 895350 w 1240627"/>
              <a:gd name="connsiteY9" fmla="*/ 69056 h 1182280"/>
              <a:gd name="connsiteX10" fmla="*/ 888206 w 1240627"/>
              <a:gd name="connsiteY10" fmla="*/ 64293 h 1182280"/>
              <a:gd name="connsiteX11" fmla="*/ 881063 w 1240627"/>
              <a:gd name="connsiteY11" fmla="*/ 61912 h 1182280"/>
              <a:gd name="connsiteX12" fmla="*/ 866775 w 1240627"/>
              <a:gd name="connsiteY12" fmla="*/ 54768 h 1182280"/>
              <a:gd name="connsiteX13" fmla="*/ 857250 w 1240627"/>
              <a:gd name="connsiteY13" fmla="*/ 57150 h 1182280"/>
              <a:gd name="connsiteX14" fmla="*/ 854869 w 1240627"/>
              <a:gd name="connsiteY14" fmla="*/ 64293 h 1182280"/>
              <a:gd name="connsiteX15" fmla="*/ 850106 w 1240627"/>
              <a:gd name="connsiteY15" fmla="*/ 90487 h 1182280"/>
              <a:gd name="connsiteX16" fmla="*/ 840581 w 1240627"/>
              <a:gd name="connsiteY16" fmla="*/ 88106 h 1182280"/>
              <a:gd name="connsiteX17" fmla="*/ 833438 w 1240627"/>
              <a:gd name="connsiteY17" fmla="*/ 85725 h 1182280"/>
              <a:gd name="connsiteX18" fmla="*/ 823913 w 1240627"/>
              <a:gd name="connsiteY18" fmla="*/ 85725 h 1182280"/>
              <a:gd name="connsiteX19" fmla="*/ 816769 w 1240627"/>
              <a:gd name="connsiteY19" fmla="*/ 111918 h 1182280"/>
              <a:gd name="connsiteX20" fmla="*/ 766763 w 1240627"/>
              <a:gd name="connsiteY20" fmla="*/ 85725 h 1182280"/>
              <a:gd name="connsiteX21" fmla="*/ 647700 w 1240627"/>
              <a:gd name="connsiteY21" fmla="*/ 85725 h 1182280"/>
              <a:gd name="connsiteX22" fmla="*/ 642938 w 1240627"/>
              <a:gd name="connsiteY22" fmla="*/ 116681 h 1182280"/>
              <a:gd name="connsiteX23" fmla="*/ 619125 w 1240627"/>
              <a:gd name="connsiteY23" fmla="*/ 147637 h 1182280"/>
              <a:gd name="connsiteX24" fmla="*/ 602456 w 1240627"/>
              <a:gd name="connsiteY24" fmla="*/ 123825 h 1182280"/>
              <a:gd name="connsiteX25" fmla="*/ 566738 w 1240627"/>
              <a:gd name="connsiteY25" fmla="*/ 126206 h 1182280"/>
              <a:gd name="connsiteX26" fmla="*/ 552450 w 1240627"/>
              <a:gd name="connsiteY26" fmla="*/ 152400 h 1182280"/>
              <a:gd name="connsiteX27" fmla="*/ 516731 w 1240627"/>
              <a:gd name="connsiteY27" fmla="*/ 185737 h 1182280"/>
              <a:gd name="connsiteX28" fmla="*/ 428625 w 1240627"/>
              <a:gd name="connsiteY28" fmla="*/ 142875 h 1182280"/>
              <a:gd name="connsiteX29" fmla="*/ 397669 w 1240627"/>
              <a:gd name="connsiteY29" fmla="*/ 119062 h 1182280"/>
              <a:gd name="connsiteX30" fmla="*/ 297656 w 1240627"/>
              <a:gd name="connsiteY30" fmla="*/ 159543 h 1182280"/>
              <a:gd name="connsiteX31" fmla="*/ 254794 w 1240627"/>
              <a:gd name="connsiteY31" fmla="*/ 145256 h 1182280"/>
              <a:gd name="connsiteX32" fmla="*/ 247650 w 1240627"/>
              <a:gd name="connsiteY32" fmla="*/ 185737 h 1182280"/>
              <a:gd name="connsiteX33" fmla="*/ 150019 w 1240627"/>
              <a:gd name="connsiteY33" fmla="*/ 169068 h 1182280"/>
              <a:gd name="connsiteX34" fmla="*/ 121444 w 1240627"/>
              <a:gd name="connsiteY34" fmla="*/ 111918 h 1182280"/>
              <a:gd name="connsiteX35" fmla="*/ 114300 w 1240627"/>
              <a:gd name="connsiteY35" fmla="*/ 45243 h 1182280"/>
              <a:gd name="connsiteX36" fmla="*/ 90488 w 1240627"/>
              <a:gd name="connsiteY36" fmla="*/ 40481 h 1182280"/>
              <a:gd name="connsiteX37" fmla="*/ 64294 w 1240627"/>
              <a:gd name="connsiteY37" fmla="*/ 0 h 1182280"/>
              <a:gd name="connsiteX38" fmla="*/ 26194 w 1240627"/>
              <a:gd name="connsiteY38" fmla="*/ 2381 h 1182280"/>
              <a:gd name="connsiteX39" fmla="*/ 33338 w 1240627"/>
              <a:gd name="connsiteY39" fmla="*/ 59531 h 1182280"/>
              <a:gd name="connsiteX40" fmla="*/ 4763 w 1240627"/>
              <a:gd name="connsiteY40" fmla="*/ 61912 h 1182280"/>
              <a:gd name="connsiteX41" fmla="*/ 0 w 1240627"/>
              <a:gd name="connsiteY41" fmla="*/ 121443 h 1182280"/>
              <a:gd name="connsiteX42" fmla="*/ 42863 w 1240627"/>
              <a:gd name="connsiteY42" fmla="*/ 169068 h 1182280"/>
              <a:gd name="connsiteX43" fmla="*/ 9525 w 1240627"/>
              <a:gd name="connsiteY43" fmla="*/ 195262 h 1182280"/>
              <a:gd name="connsiteX44" fmla="*/ 78581 w 1240627"/>
              <a:gd name="connsiteY44" fmla="*/ 285750 h 1182280"/>
              <a:gd name="connsiteX45" fmla="*/ 135731 w 1240627"/>
              <a:gd name="connsiteY45" fmla="*/ 283368 h 1182280"/>
              <a:gd name="connsiteX46" fmla="*/ 133350 w 1240627"/>
              <a:gd name="connsiteY46" fmla="*/ 326231 h 1182280"/>
              <a:gd name="connsiteX47" fmla="*/ 178594 w 1240627"/>
              <a:gd name="connsiteY47" fmla="*/ 330993 h 1182280"/>
              <a:gd name="connsiteX48" fmla="*/ 171450 w 1240627"/>
              <a:gd name="connsiteY48" fmla="*/ 361950 h 1182280"/>
              <a:gd name="connsiteX49" fmla="*/ 188119 w 1240627"/>
              <a:gd name="connsiteY49" fmla="*/ 402431 h 1182280"/>
              <a:gd name="connsiteX50" fmla="*/ 166688 w 1240627"/>
              <a:gd name="connsiteY50" fmla="*/ 440531 h 1182280"/>
              <a:gd name="connsiteX51" fmla="*/ 228600 w 1240627"/>
              <a:gd name="connsiteY51" fmla="*/ 538162 h 1182280"/>
              <a:gd name="connsiteX52" fmla="*/ 254794 w 1240627"/>
              <a:gd name="connsiteY52" fmla="*/ 533400 h 1182280"/>
              <a:gd name="connsiteX53" fmla="*/ 278606 w 1240627"/>
              <a:gd name="connsiteY53" fmla="*/ 561975 h 1182280"/>
              <a:gd name="connsiteX54" fmla="*/ 278606 w 1240627"/>
              <a:gd name="connsiteY54" fmla="*/ 604837 h 1182280"/>
              <a:gd name="connsiteX55" fmla="*/ 314325 w 1240627"/>
              <a:gd name="connsiteY55" fmla="*/ 626268 h 1182280"/>
              <a:gd name="connsiteX56" fmla="*/ 321469 w 1240627"/>
              <a:gd name="connsiteY56" fmla="*/ 692943 h 1182280"/>
              <a:gd name="connsiteX57" fmla="*/ 295275 w 1240627"/>
              <a:gd name="connsiteY57" fmla="*/ 714375 h 1182280"/>
              <a:gd name="connsiteX58" fmla="*/ 326231 w 1240627"/>
              <a:gd name="connsiteY58" fmla="*/ 807243 h 1182280"/>
              <a:gd name="connsiteX59" fmla="*/ 359569 w 1240627"/>
              <a:gd name="connsiteY59" fmla="*/ 866775 h 1182280"/>
              <a:gd name="connsiteX60" fmla="*/ 347663 w 1240627"/>
              <a:gd name="connsiteY60" fmla="*/ 902493 h 1182280"/>
              <a:gd name="connsiteX61" fmla="*/ 278606 w 1240627"/>
              <a:gd name="connsiteY61" fmla="*/ 926306 h 1182280"/>
              <a:gd name="connsiteX62" fmla="*/ 242888 w 1240627"/>
              <a:gd name="connsiteY62" fmla="*/ 942975 h 1182280"/>
              <a:gd name="connsiteX63" fmla="*/ 252413 w 1240627"/>
              <a:gd name="connsiteY63" fmla="*/ 981075 h 1182280"/>
              <a:gd name="connsiteX64" fmla="*/ 288131 w 1240627"/>
              <a:gd name="connsiteY64" fmla="*/ 976312 h 1182280"/>
              <a:gd name="connsiteX65" fmla="*/ 326231 w 1240627"/>
              <a:gd name="connsiteY65" fmla="*/ 1009650 h 1182280"/>
              <a:gd name="connsiteX66" fmla="*/ 335756 w 1240627"/>
              <a:gd name="connsiteY66" fmla="*/ 988218 h 1182280"/>
              <a:gd name="connsiteX67" fmla="*/ 323850 w 1240627"/>
              <a:gd name="connsiteY67" fmla="*/ 971550 h 1182280"/>
              <a:gd name="connsiteX68" fmla="*/ 404812 w 1240627"/>
              <a:gd name="connsiteY68" fmla="*/ 964406 h 1182280"/>
              <a:gd name="connsiteX69" fmla="*/ 421481 w 1240627"/>
              <a:gd name="connsiteY69" fmla="*/ 947737 h 1182280"/>
              <a:gd name="connsiteX70" fmla="*/ 478632 w 1240627"/>
              <a:gd name="connsiteY70" fmla="*/ 935831 h 1182280"/>
              <a:gd name="connsiteX71" fmla="*/ 476250 w 1240627"/>
              <a:gd name="connsiteY71" fmla="*/ 952500 h 1182280"/>
              <a:gd name="connsiteX72" fmla="*/ 452438 w 1240627"/>
              <a:gd name="connsiteY72" fmla="*/ 969168 h 1182280"/>
              <a:gd name="connsiteX73" fmla="*/ 504825 w 1240627"/>
              <a:gd name="connsiteY73" fmla="*/ 1000125 h 1182280"/>
              <a:gd name="connsiteX74" fmla="*/ 550070 w 1240627"/>
              <a:gd name="connsiteY74" fmla="*/ 1045369 h 1182280"/>
              <a:gd name="connsiteX75" fmla="*/ 545306 w 1240627"/>
              <a:gd name="connsiteY75" fmla="*/ 1121568 h 1182280"/>
              <a:gd name="connsiteX76" fmla="*/ 581025 w 1240627"/>
              <a:gd name="connsiteY76" fmla="*/ 1138237 h 1182280"/>
              <a:gd name="connsiteX77" fmla="*/ 600076 w 1240627"/>
              <a:gd name="connsiteY77" fmla="*/ 1181099 h 1182280"/>
              <a:gd name="connsiteX78" fmla="*/ 671513 w 1240627"/>
              <a:gd name="connsiteY78" fmla="*/ 1166812 h 1182280"/>
              <a:gd name="connsiteX79" fmla="*/ 742950 w 1240627"/>
              <a:gd name="connsiteY79" fmla="*/ 1109662 h 1182280"/>
              <a:gd name="connsiteX80" fmla="*/ 790575 w 1240627"/>
              <a:gd name="connsiteY80" fmla="*/ 1064418 h 1182280"/>
              <a:gd name="connsiteX81" fmla="*/ 850106 w 1240627"/>
              <a:gd name="connsiteY81" fmla="*/ 1035843 h 1182280"/>
              <a:gd name="connsiteX82" fmla="*/ 840581 w 1240627"/>
              <a:gd name="connsiteY82" fmla="*/ 954881 h 1182280"/>
              <a:gd name="connsiteX83" fmla="*/ 857250 w 1240627"/>
              <a:gd name="connsiteY83" fmla="*/ 928687 h 1182280"/>
              <a:gd name="connsiteX84" fmla="*/ 862013 w 1240627"/>
              <a:gd name="connsiteY84" fmla="*/ 883443 h 1182280"/>
              <a:gd name="connsiteX85" fmla="*/ 866775 w 1240627"/>
              <a:gd name="connsiteY85" fmla="*/ 764381 h 1182280"/>
              <a:gd name="connsiteX86" fmla="*/ 892969 w 1240627"/>
              <a:gd name="connsiteY86" fmla="*/ 797718 h 1182280"/>
              <a:gd name="connsiteX87" fmla="*/ 904875 w 1240627"/>
              <a:gd name="connsiteY87" fmla="*/ 790575 h 1182280"/>
              <a:gd name="connsiteX88" fmla="*/ 914400 w 1240627"/>
              <a:gd name="connsiteY88" fmla="*/ 757237 h 1182280"/>
              <a:gd name="connsiteX89" fmla="*/ 926306 w 1240627"/>
              <a:gd name="connsiteY89" fmla="*/ 747712 h 1182280"/>
              <a:gd name="connsiteX90" fmla="*/ 992981 w 1240627"/>
              <a:gd name="connsiteY90" fmla="*/ 723900 h 1182280"/>
              <a:gd name="connsiteX91" fmla="*/ 1054894 w 1240627"/>
              <a:gd name="connsiteY91" fmla="*/ 695325 h 1182280"/>
              <a:gd name="connsiteX92" fmla="*/ 1095375 w 1240627"/>
              <a:gd name="connsiteY92" fmla="*/ 647700 h 1182280"/>
              <a:gd name="connsiteX93" fmla="*/ 1104900 w 1240627"/>
              <a:gd name="connsiteY93" fmla="*/ 614362 h 1182280"/>
              <a:gd name="connsiteX94" fmla="*/ 1076325 w 1240627"/>
              <a:gd name="connsiteY94" fmla="*/ 595312 h 1182280"/>
              <a:gd name="connsiteX95" fmla="*/ 1100137 w 1240627"/>
              <a:gd name="connsiteY95" fmla="*/ 578644 h 1182280"/>
              <a:gd name="connsiteX96" fmla="*/ 1107281 w 1240627"/>
              <a:gd name="connsiteY96" fmla="*/ 547687 h 1182280"/>
              <a:gd name="connsiteX97" fmla="*/ 1083469 w 1240627"/>
              <a:gd name="connsiteY97" fmla="*/ 516731 h 1182280"/>
              <a:gd name="connsiteX98" fmla="*/ 1131094 w 1240627"/>
              <a:gd name="connsiteY98" fmla="*/ 452437 h 1182280"/>
              <a:gd name="connsiteX99" fmla="*/ 1166813 w 1240627"/>
              <a:gd name="connsiteY99" fmla="*/ 421481 h 1182280"/>
              <a:gd name="connsiteX100" fmla="*/ 1221580 w 1240627"/>
              <a:gd name="connsiteY100" fmla="*/ 402430 h 1182280"/>
              <a:gd name="connsiteX101" fmla="*/ 1235869 w 1240627"/>
              <a:gd name="connsiteY101" fmla="*/ 350043 h 1182280"/>
              <a:gd name="connsiteX102" fmla="*/ 1145381 w 1240627"/>
              <a:gd name="connsiteY102" fmla="*/ 340518 h 1182280"/>
              <a:gd name="connsiteX103" fmla="*/ 1143000 w 1240627"/>
              <a:gd name="connsiteY103" fmla="*/ 278606 h 1182280"/>
              <a:gd name="connsiteX104" fmla="*/ 1112044 w 1240627"/>
              <a:gd name="connsiteY104" fmla="*/ 250031 h 1182280"/>
              <a:gd name="connsiteX105" fmla="*/ 1081088 w 1240627"/>
              <a:gd name="connsiteY105" fmla="*/ 223837 h 1182280"/>
              <a:gd name="connsiteX106" fmla="*/ 1045369 w 1240627"/>
              <a:gd name="connsiteY106" fmla="*/ 238125 h 1182280"/>
              <a:gd name="connsiteX107" fmla="*/ 1002506 w 1240627"/>
              <a:gd name="connsiteY107" fmla="*/ 209550 h 1182280"/>
              <a:gd name="connsiteX108" fmla="*/ 969169 w 1240627"/>
              <a:gd name="connsiteY108" fmla="*/ 219075 h 1182280"/>
              <a:gd name="connsiteX109" fmla="*/ 952500 w 1240627"/>
              <a:gd name="connsiteY109" fmla="*/ 235743 h 1182280"/>
              <a:gd name="connsiteX110" fmla="*/ 921544 w 1240627"/>
              <a:gd name="connsiteY110" fmla="*/ 242887 h 1182280"/>
              <a:gd name="connsiteX111" fmla="*/ 926306 w 1240627"/>
              <a:gd name="connsiteY111" fmla="*/ 195262 h 1182280"/>
              <a:gd name="connsiteX112" fmla="*/ 969169 w 1240627"/>
              <a:gd name="connsiteY112" fmla="*/ 142875 h 1182280"/>
              <a:gd name="connsiteX0" fmla="*/ 969169 w 1240627"/>
              <a:gd name="connsiteY0" fmla="*/ 142875 h 1182280"/>
              <a:gd name="connsiteX1" fmla="*/ 969169 w 1240627"/>
              <a:gd name="connsiteY1" fmla="*/ 142875 h 1182280"/>
              <a:gd name="connsiteX2" fmla="*/ 950119 w 1240627"/>
              <a:gd name="connsiteY2" fmla="*/ 133350 h 1182280"/>
              <a:gd name="connsiteX3" fmla="*/ 942975 w 1240627"/>
              <a:gd name="connsiteY3" fmla="*/ 130968 h 1182280"/>
              <a:gd name="connsiteX4" fmla="*/ 928688 w 1240627"/>
              <a:gd name="connsiteY4" fmla="*/ 123825 h 1182280"/>
              <a:gd name="connsiteX5" fmla="*/ 921544 w 1240627"/>
              <a:gd name="connsiteY5" fmla="*/ 109537 h 1182280"/>
              <a:gd name="connsiteX6" fmla="*/ 919163 w 1240627"/>
              <a:gd name="connsiteY6" fmla="*/ 102393 h 1182280"/>
              <a:gd name="connsiteX7" fmla="*/ 916781 w 1240627"/>
              <a:gd name="connsiteY7" fmla="*/ 85725 h 1182280"/>
              <a:gd name="connsiteX8" fmla="*/ 909638 w 1240627"/>
              <a:gd name="connsiteY8" fmla="*/ 78581 h 1182280"/>
              <a:gd name="connsiteX9" fmla="*/ 895350 w 1240627"/>
              <a:gd name="connsiteY9" fmla="*/ 69056 h 1182280"/>
              <a:gd name="connsiteX10" fmla="*/ 888206 w 1240627"/>
              <a:gd name="connsiteY10" fmla="*/ 64293 h 1182280"/>
              <a:gd name="connsiteX11" fmla="*/ 881063 w 1240627"/>
              <a:gd name="connsiteY11" fmla="*/ 61912 h 1182280"/>
              <a:gd name="connsiteX12" fmla="*/ 866775 w 1240627"/>
              <a:gd name="connsiteY12" fmla="*/ 54768 h 1182280"/>
              <a:gd name="connsiteX13" fmla="*/ 857250 w 1240627"/>
              <a:gd name="connsiteY13" fmla="*/ 57150 h 1182280"/>
              <a:gd name="connsiteX14" fmla="*/ 854869 w 1240627"/>
              <a:gd name="connsiteY14" fmla="*/ 64293 h 1182280"/>
              <a:gd name="connsiteX15" fmla="*/ 850106 w 1240627"/>
              <a:gd name="connsiteY15" fmla="*/ 90487 h 1182280"/>
              <a:gd name="connsiteX16" fmla="*/ 840581 w 1240627"/>
              <a:gd name="connsiteY16" fmla="*/ 88106 h 1182280"/>
              <a:gd name="connsiteX17" fmla="*/ 833438 w 1240627"/>
              <a:gd name="connsiteY17" fmla="*/ 85725 h 1182280"/>
              <a:gd name="connsiteX18" fmla="*/ 823913 w 1240627"/>
              <a:gd name="connsiteY18" fmla="*/ 85725 h 1182280"/>
              <a:gd name="connsiteX19" fmla="*/ 816769 w 1240627"/>
              <a:gd name="connsiteY19" fmla="*/ 111918 h 1182280"/>
              <a:gd name="connsiteX20" fmla="*/ 766763 w 1240627"/>
              <a:gd name="connsiteY20" fmla="*/ 85725 h 1182280"/>
              <a:gd name="connsiteX21" fmla="*/ 647700 w 1240627"/>
              <a:gd name="connsiteY21" fmla="*/ 85725 h 1182280"/>
              <a:gd name="connsiteX22" fmla="*/ 642938 w 1240627"/>
              <a:gd name="connsiteY22" fmla="*/ 116681 h 1182280"/>
              <a:gd name="connsiteX23" fmla="*/ 619125 w 1240627"/>
              <a:gd name="connsiteY23" fmla="*/ 147637 h 1182280"/>
              <a:gd name="connsiteX24" fmla="*/ 602456 w 1240627"/>
              <a:gd name="connsiteY24" fmla="*/ 123825 h 1182280"/>
              <a:gd name="connsiteX25" fmla="*/ 566738 w 1240627"/>
              <a:gd name="connsiteY25" fmla="*/ 126206 h 1182280"/>
              <a:gd name="connsiteX26" fmla="*/ 552450 w 1240627"/>
              <a:gd name="connsiteY26" fmla="*/ 152400 h 1182280"/>
              <a:gd name="connsiteX27" fmla="*/ 516731 w 1240627"/>
              <a:gd name="connsiteY27" fmla="*/ 185737 h 1182280"/>
              <a:gd name="connsiteX28" fmla="*/ 428625 w 1240627"/>
              <a:gd name="connsiteY28" fmla="*/ 142875 h 1182280"/>
              <a:gd name="connsiteX29" fmla="*/ 397669 w 1240627"/>
              <a:gd name="connsiteY29" fmla="*/ 119062 h 1182280"/>
              <a:gd name="connsiteX30" fmla="*/ 297656 w 1240627"/>
              <a:gd name="connsiteY30" fmla="*/ 159543 h 1182280"/>
              <a:gd name="connsiteX31" fmla="*/ 254794 w 1240627"/>
              <a:gd name="connsiteY31" fmla="*/ 145256 h 1182280"/>
              <a:gd name="connsiteX32" fmla="*/ 247650 w 1240627"/>
              <a:gd name="connsiteY32" fmla="*/ 185737 h 1182280"/>
              <a:gd name="connsiteX33" fmla="*/ 150019 w 1240627"/>
              <a:gd name="connsiteY33" fmla="*/ 169068 h 1182280"/>
              <a:gd name="connsiteX34" fmla="*/ 121444 w 1240627"/>
              <a:gd name="connsiteY34" fmla="*/ 111918 h 1182280"/>
              <a:gd name="connsiteX35" fmla="*/ 114300 w 1240627"/>
              <a:gd name="connsiteY35" fmla="*/ 45243 h 1182280"/>
              <a:gd name="connsiteX36" fmla="*/ 90488 w 1240627"/>
              <a:gd name="connsiteY36" fmla="*/ 40481 h 1182280"/>
              <a:gd name="connsiteX37" fmla="*/ 64294 w 1240627"/>
              <a:gd name="connsiteY37" fmla="*/ 0 h 1182280"/>
              <a:gd name="connsiteX38" fmla="*/ 26194 w 1240627"/>
              <a:gd name="connsiteY38" fmla="*/ 2381 h 1182280"/>
              <a:gd name="connsiteX39" fmla="*/ 33338 w 1240627"/>
              <a:gd name="connsiteY39" fmla="*/ 59531 h 1182280"/>
              <a:gd name="connsiteX40" fmla="*/ 4763 w 1240627"/>
              <a:gd name="connsiteY40" fmla="*/ 61912 h 1182280"/>
              <a:gd name="connsiteX41" fmla="*/ 0 w 1240627"/>
              <a:gd name="connsiteY41" fmla="*/ 121443 h 1182280"/>
              <a:gd name="connsiteX42" fmla="*/ 42863 w 1240627"/>
              <a:gd name="connsiteY42" fmla="*/ 169068 h 1182280"/>
              <a:gd name="connsiteX43" fmla="*/ 9525 w 1240627"/>
              <a:gd name="connsiteY43" fmla="*/ 195262 h 1182280"/>
              <a:gd name="connsiteX44" fmla="*/ 83343 w 1240627"/>
              <a:gd name="connsiteY44" fmla="*/ 292893 h 1182280"/>
              <a:gd name="connsiteX45" fmla="*/ 135731 w 1240627"/>
              <a:gd name="connsiteY45" fmla="*/ 283368 h 1182280"/>
              <a:gd name="connsiteX46" fmla="*/ 133350 w 1240627"/>
              <a:gd name="connsiteY46" fmla="*/ 326231 h 1182280"/>
              <a:gd name="connsiteX47" fmla="*/ 178594 w 1240627"/>
              <a:gd name="connsiteY47" fmla="*/ 330993 h 1182280"/>
              <a:gd name="connsiteX48" fmla="*/ 171450 w 1240627"/>
              <a:gd name="connsiteY48" fmla="*/ 361950 h 1182280"/>
              <a:gd name="connsiteX49" fmla="*/ 188119 w 1240627"/>
              <a:gd name="connsiteY49" fmla="*/ 402431 h 1182280"/>
              <a:gd name="connsiteX50" fmla="*/ 166688 w 1240627"/>
              <a:gd name="connsiteY50" fmla="*/ 440531 h 1182280"/>
              <a:gd name="connsiteX51" fmla="*/ 228600 w 1240627"/>
              <a:gd name="connsiteY51" fmla="*/ 538162 h 1182280"/>
              <a:gd name="connsiteX52" fmla="*/ 254794 w 1240627"/>
              <a:gd name="connsiteY52" fmla="*/ 533400 h 1182280"/>
              <a:gd name="connsiteX53" fmla="*/ 278606 w 1240627"/>
              <a:gd name="connsiteY53" fmla="*/ 561975 h 1182280"/>
              <a:gd name="connsiteX54" fmla="*/ 278606 w 1240627"/>
              <a:gd name="connsiteY54" fmla="*/ 604837 h 1182280"/>
              <a:gd name="connsiteX55" fmla="*/ 314325 w 1240627"/>
              <a:gd name="connsiteY55" fmla="*/ 626268 h 1182280"/>
              <a:gd name="connsiteX56" fmla="*/ 321469 w 1240627"/>
              <a:gd name="connsiteY56" fmla="*/ 692943 h 1182280"/>
              <a:gd name="connsiteX57" fmla="*/ 295275 w 1240627"/>
              <a:gd name="connsiteY57" fmla="*/ 714375 h 1182280"/>
              <a:gd name="connsiteX58" fmla="*/ 326231 w 1240627"/>
              <a:gd name="connsiteY58" fmla="*/ 807243 h 1182280"/>
              <a:gd name="connsiteX59" fmla="*/ 359569 w 1240627"/>
              <a:gd name="connsiteY59" fmla="*/ 866775 h 1182280"/>
              <a:gd name="connsiteX60" fmla="*/ 347663 w 1240627"/>
              <a:gd name="connsiteY60" fmla="*/ 902493 h 1182280"/>
              <a:gd name="connsiteX61" fmla="*/ 278606 w 1240627"/>
              <a:gd name="connsiteY61" fmla="*/ 926306 h 1182280"/>
              <a:gd name="connsiteX62" fmla="*/ 242888 w 1240627"/>
              <a:gd name="connsiteY62" fmla="*/ 942975 h 1182280"/>
              <a:gd name="connsiteX63" fmla="*/ 252413 w 1240627"/>
              <a:gd name="connsiteY63" fmla="*/ 981075 h 1182280"/>
              <a:gd name="connsiteX64" fmla="*/ 288131 w 1240627"/>
              <a:gd name="connsiteY64" fmla="*/ 976312 h 1182280"/>
              <a:gd name="connsiteX65" fmla="*/ 326231 w 1240627"/>
              <a:gd name="connsiteY65" fmla="*/ 1009650 h 1182280"/>
              <a:gd name="connsiteX66" fmla="*/ 335756 w 1240627"/>
              <a:gd name="connsiteY66" fmla="*/ 988218 h 1182280"/>
              <a:gd name="connsiteX67" fmla="*/ 323850 w 1240627"/>
              <a:gd name="connsiteY67" fmla="*/ 971550 h 1182280"/>
              <a:gd name="connsiteX68" fmla="*/ 404812 w 1240627"/>
              <a:gd name="connsiteY68" fmla="*/ 964406 h 1182280"/>
              <a:gd name="connsiteX69" fmla="*/ 421481 w 1240627"/>
              <a:gd name="connsiteY69" fmla="*/ 947737 h 1182280"/>
              <a:gd name="connsiteX70" fmla="*/ 478632 w 1240627"/>
              <a:gd name="connsiteY70" fmla="*/ 935831 h 1182280"/>
              <a:gd name="connsiteX71" fmla="*/ 476250 w 1240627"/>
              <a:gd name="connsiteY71" fmla="*/ 952500 h 1182280"/>
              <a:gd name="connsiteX72" fmla="*/ 452438 w 1240627"/>
              <a:gd name="connsiteY72" fmla="*/ 969168 h 1182280"/>
              <a:gd name="connsiteX73" fmla="*/ 504825 w 1240627"/>
              <a:gd name="connsiteY73" fmla="*/ 1000125 h 1182280"/>
              <a:gd name="connsiteX74" fmla="*/ 550070 w 1240627"/>
              <a:gd name="connsiteY74" fmla="*/ 1045369 h 1182280"/>
              <a:gd name="connsiteX75" fmla="*/ 545306 w 1240627"/>
              <a:gd name="connsiteY75" fmla="*/ 1121568 h 1182280"/>
              <a:gd name="connsiteX76" fmla="*/ 581025 w 1240627"/>
              <a:gd name="connsiteY76" fmla="*/ 1138237 h 1182280"/>
              <a:gd name="connsiteX77" fmla="*/ 600076 w 1240627"/>
              <a:gd name="connsiteY77" fmla="*/ 1181099 h 1182280"/>
              <a:gd name="connsiteX78" fmla="*/ 671513 w 1240627"/>
              <a:gd name="connsiteY78" fmla="*/ 1166812 h 1182280"/>
              <a:gd name="connsiteX79" fmla="*/ 742950 w 1240627"/>
              <a:gd name="connsiteY79" fmla="*/ 1109662 h 1182280"/>
              <a:gd name="connsiteX80" fmla="*/ 790575 w 1240627"/>
              <a:gd name="connsiteY80" fmla="*/ 1064418 h 1182280"/>
              <a:gd name="connsiteX81" fmla="*/ 850106 w 1240627"/>
              <a:gd name="connsiteY81" fmla="*/ 1035843 h 1182280"/>
              <a:gd name="connsiteX82" fmla="*/ 840581 w 1240627"/>
              <a:gd name="connsiteY82" fmla="*/ 954881 h 1182280"/>
              <a:gd name="connsiteX83" fmla="*/ 857250 w 1240627"/>
              <a:gd name="connsiteY83" fmla="*/ 928687 h 1182280"/>
              <a:gd name="connsiteX84" fmla="*/ 862013 w 1240627"/>
              <a:gd name="connsiteY84" fmla="*/ 883443 h 1182280"/>
              <a:gd name="connsiteX85" fmla="*/ 866775 w 1240627"/>
              <a:gd name="connsiteY85" fmla="*/ 764381 h 1182280"/>
              <a:gd name="connsiteX86" fmla="*/ 892969 w 1240627"/>
              <a:gd name="connsiteY86" fmla="*/ 797718 h 1182280"/>
              <a:gd name="connsiteX87" fmla="*/ 904875 w 1240627"/>
              <a:gd name="connsiteY87" fmla="*/ 790575 h 1182280"/>
              <a:gd name="connsiteX88" fmla="*/ 914400 w 1240627"/>
              <a:gd name="connsiteY88" fmla="*/ 757237 h 1182280"/>
              <a:gd name="connsiteX89" fmla="*/ 926306 w 1240627"/>
              <a:gd name="connsiteY89" fmla="*/ 747712 h 1182280"/>
              <a:gd name="connsiteX90" fmla="*/ 992981 w 1240627"/>
              <a:gd name="connsiteY90" fmla="*/ 723900 h 1182280"/>
              <a:gd name="connsiteX91" fmla="*/ 1054894 w 1240627"/>
              <a:gd name="connsiteY91" fmla="*/ 695325 h 1182280"/>
              <a:gd name="connsiteX92" fmla="*/ 1095375 w 1240627"/>
              <a:gd name="connsiteY92" fmla="*/ 647700 h 1182280"/>
              <a:gd name="connsiteX93" fmla="*/ 1104900 w 1240627"/>
              <a:gd name="connsiteY93" fmla="*/ 614362 h 1182280"/>
              <a:gd name="connsiteX94" fmla="*/ 1076325 w 1240627"/>
              <a:gd name="connsiteY94" fmla="*/ 595312 h 1182280"/>
              <a:gd name="connsiteX95" fmla="*/ 1100137 w 1240627"/>
              <a:gd name="connsiteY95" fmla="*/ 578644 h 1182280"/>
              <a:gd name="connsiteX96" fmla="*/ 1107281 w 1240627"/>
              <a:gd name="connsiteY96" fmla="*/ 547687 h 1182280"/>
              <a:gd name="connsiteX97" fmla="*/ 1083469 w 1240627"/>
              <a:gd name="connsiteY97" fmla="*/ 516731 h 1182280"/>
              <a:gd name="connsiteX98" fmla="*/ 1131094 w 1240627"/>
              <a:gd name="connsiteY98" fmla="*/ 452437 h 1182280"/>
              <a:gd name="connsiteX99" fmla="*/ 1166813 w 1240627"/>
              <a:gd name="connsiteY99" fmla="*/ 421481 h 1182280"/>
              <a:gd name="connsiteX100" fmla="*/ 1221580 w 1240627"/>
              <a:gd name="connsiteY100" fmla="*/ 402430 h 1182280"/>
              <a:gd name="connsiteX101" fmla="*/ 1235869 w 1240627"/>
              <a:gd name="connsiteY101" fmla="*/ 350043 h 1182280"/>
              <a:gd name="connsiteX102" fmla="*/ 1145381 w 1240627"/>
              <a:gd name="connsiteY102" fmla="*/ 340518 h 1182280"/>
              <a:gd name="connsiteX103" fmla="*/ 1143000 w 1240627"/>
              <a:gd name="connsiteY103" fmla="*/ 278606 h 1182280"/>
              <a:gd name="connsiteX104" fmla="*/ 1112044 w 1240627"/>
              <a:gd name="connsiteY104" fmla="*/ 250031 h 1182280"/>
              <a:gd name="connsiteX105" fmla="*/ 1081088 w 1240627"/>
              <a:gd name="connsiteY105" fmla="*/ 223837 h 1182280"/>
              <a:gd name="connsiteX106" fmla="*/ 1045369 w 1240627"/>
              <a:gd name="connsiteY106" fmla="*/ 238125 h 1182280"/>
              <a:gd name="connsiteX107" fmla="*/ 1002506 w 1240627"/>
              <a:gd name="connsiteY107" fmla="*/ 209550 h 1182280"/>
              <a:gd name="connsiteX108" fmla="*/ 969169 w 1240627"/>
              <a:gd name="connsiteY108" fmla="*/ 219075 h 1182280"/>
              <a:gd name="connsiteX109" fmla="*/ 952500 w 1240627"/>
              <a:gd name="connsiteY109" fmla="*/ 235743 h 1182280"/>
              <a:gd name="connsiteX110" fmla="*/ 921544 w 1240627"/>
              <a:gd name="connsiteY110" fmla="*/ 242887 h 1182280"/>
              <a:gd name="connsiteX111" fmla="*/ 926306 w 1240627"/>
              <a:gd name="connsiteY111" fmla="*/ 195262 h 1182280"/>
              <a:gd name="connsiteX112" fmla="*/ 969169 w 1240627"/>
              <a:gd name="connsiteY112" fmla="*/ 142875 h 1182280"/>
              <a:gd name="connsiteX0" fmla="*/ 969169 w 1240627"/>
              <a:gd name="connsiteY0" fmla="*/ 142875 h 1182280"/>
              <a:gd name="connsiteX1" fmla="*/ 969169 w 1240627"/>
              <a:gd name="connsiteY1" fmla="*/ 142875 h 1182280"/>
              <a:gd name="connsiteX2" fmla="*/ 950119 w 1240627"/>
              <a:gd name="connsiteY2" fmla="*/ 133350 h 1182280"/>
              <a:gd name="connsiteX3" fmla="*/ 942975 w 1240627"/>
              <a:gd name="connsiteY3" fmla="*/ 130968 h 1182280"/>
              <a:gd name="connsiteX4" fmla="*/ 928688 w 1240627"/>
              <a:gd name="connsiteY4" fmla="*/ 123825 h 1182280"/>
              <a:gd name="connsiteX5" fmla="*/ 921544 w 1240627"/>
              <a:gd name="connsiteY5" fmla="*/ 109537 h 1182280"/>
              <a:gd name="connsiteX6" fmla="*/ 919163 w 1240627"/>
              <a:gd name="connsiteY6" fmla="*/ 102393 h 1182280"/>
              <a:gd name="connsiteX7" fmla="*/ 916781 w 1240627"/>
              <a:gd name="connsiteY7" fmla="*/ 85725 h 1182280"/>
              <a:gd name="connsiteX8" fmla="*/ 909638 w 1240627"/>
              <a:gd name="connsiteY8" fmla="*/ 78581 h 1182280"/>
              <a:gd name="connsiteX9" fmla="*/ 895350 w 1240627"/>
              <a:gd name="connsiteY9" fmla="*/ 69056 h 1182280"/>
              <a:gd name="connsiteX10" fmla="*/ 888206 w 1240627"/>
              <a:gd name="connsiteY10" fmla="*/ 64293 h 1182280"/>
              <a:gd name="connsiteX11" fmla="*/ 881063 w 1240627"/>
              <a:gd name="connsiteY11" fmla="*/ 61912 h 1182280"/>
              <a:gd name="connsiteX12" fmla="*/ 866775 w 1240627"/>
              <a:gd name="connsiteY12" fmla="*/ 54768 h 1182280"/>
              <a:gd name="connsiteX13" fmla="*/ 857250 w 1240627"/>
              <a:gd name="connsiteY13" fmla="*/ 57150 h 1182280"/>
              <a:gd name="connsiteX14" fmla="*/ 854869 w 1240627"/>
              <a:gd name="connsiteY14" fmla="*/ 64293 h 1182280"/>
              <a:gd name="connsiteX15" fmla="*/ 850106 w 1240627"/>
              <a:gd name="connsiteY15" fmla="*/ 90487 h 1182280"/>
              <a:gd name="connsiteX16" fmla="*/ 840581 w 1240627"/>
              <a:gd name="connsiteY16" fmla="*/ 88106 h 1182280"/>
              <a:gd name="connsiteX17" fmla="*/ 833438 w 1240627"/>
              <a:gd name="connsiteY17" fmla="*/ 85725 h 1182280"/>
              <a:gd name="connsiteX18" fmla="*/ 823913 w 1240627"/>
              <a:gd name="connsiteY18" fmla="*/ 85725 h 1182280"/>
              <a:gd name="connsiteX19" fmla="*/ 816769 w 1240627"/>
              <a:gd name="connsiteY19" fmla="*/ 111918 h 1182280"/>
              <a:gd name="connsiteX20" fmla="*/ 766763 w 1240627"/>
              <a:gd name="connsiteY20" fmla="*/ 85725 h 1182280"/>
              <a:gd name="connsiteX21" fmla="*/ 647700 w 1240627"/>
              <a:gd name="connsiteY21" fmla="*/ 85725 h 1182280"/>
              <a:gd name="connsiteX22" fmla="*/ 642938 w 1240627"/>
              <a:gd name="connsiteY22" fmla="*/ 116681 h 1182280"/>
              <a:gd name="connsiteX23" fmla="*/ 619125 w 1240627"/>
              <a:gd name="connsiteY23" fmla="*/ 147637 h 1182280"/>
              <a:gd name="connsiteX24" fmla="*/ 602456 w 1240627"/>
              <a:gd name="connsiteY24" fmla="*/ 123825 h 1182280"/>
              <a:gd name="connsiteX25" fmla="*/ 566738 w 1240627"/>
              <a:gd name="connsiteY25" fmla="*/ 126206 h 1182280"/>
              <a:gd name="connsiteX26" fmla="*/ 552450 w 1240627"/>
              <a:gd name="connsiteY26" fmla="*/ 152400 h 1182280"/>
              <a:gd name="connsiteX27" fmla="*/ 516731 w 1240627"/>
              <a:gd name="connsiteY27" fmla="*/ 185737 h 1182280"/>
              <a:gd name="connsiteX28" fmla="*/ 428625 w 1240627"/>
              <a:gd name="connsiteY28" fmla="*/ 142875 h 1182280"/>
              <a:gd name="connsiteX29" fmla="*/ 397669 w 1240627"/>
              <a:gd name="connsiteY29" fmla="*/ 119062 h 1182280"/>
              <a:gd name="connsiteX30" fmla="*/ 297656 w 1240627"/>
              <a:gd name="connsiteY30" fmla="*/ 159543 h 1182280"/>
              <a:gd name="connsiteX31" fmla="*/ 254794 w 1240627"/>
              <a:gd name="connsiteY31" fmla="*/ 145256 h 1182280"/>
              <a:gd name="connsiteX32" fmla="*/ 247650 w 1240627"/>
              <a:gd name="connsiteY32" fmla="*/ 185737 h 1182280"/>
              <a:gd name="connsiteX33" fmla="*/ 150019 w 1240627"/>
              <a:gd name="connsiteY33" fmla="*/ 169068 h 1182280"/>
              <a:gd name="connsiteX34" fmla="*/ 121444 w 1240627"/>
              <a:gd name="connsiteY34" fmla="*/ 111918 h 1182280"/>
              <a:gd name="connsiteX35" fmla="*/ 114300 w 1240627"/>
              <a:gd name="connsiteY35" fmla="*/ 45243 h 1182280"/>
              <a:gd name="connsiteX36" fmla="*/ 90488 w 1240627"/>
              <a:gd name="connsiteY36" fmla="*/ 40481 h 1182280"/>
              <a:gd name="connsiteX37" fmla="*/ 64294 w 1240627"/>
              <a:gd name="connsiteY37" fmla="*/ 0 h 1182280"/>
              <a:gd name="connsiteX38" fmla="*/ 26194 w 1240627"/>
              <a:gd name="connsiteY38" fmla="*/ 2381 h 1182280"/>
              <a:gd name="connsiteX39" fmla="*/ 33338 w 1240627"/>
              <a:gd name="connsiteY39" fmla="*/ 59531 h 1182280"/>
              <a:gd name="connsiteX40" fmla="*/ 4763 w 1240627"/>
              <a:gd name="connsiteY40" fmla="*/ 61912 h 1182280"/>
              <a:gd name="connsiteX41" fmla="*/ 0 w 1240627"/>
              <a:gd name="connsiteY41" fmla="*/ 121443 h 1182280"/>
              <a:gd name="connsiteX42" fmla="*/ 42863 w 1240627"/>
              <a:gd name="connsiteY42" fmla="*/ 169068 h 1182280"/>
              <a:gd name="connsiteX43" fmla="*/ 9525 w 1240627"/>
              <a:gd name="connsiteY43" fmla="*/ 195262 h 1182280"/>
              <a:gd name="connsiteX44" fmla="*/ 83343 w 1240627"/>
              <a:gd name="connsiteY44" fmla="*/ 292893 h 1182280"/>
              <a:gd name="connsiteX45" fmla="*/ 135731 w 1240627"/>
              <a:gd name="connsiteY45" fmla="*/ 283368 h 1182280"/>
              <a:gd name="connsiteX46" fmla="*/ 138113 w 1240627"/>
              <a:gd name="connsiteY46" fmla="*/ 330994 h 1182280"/>
              <a:gd name="connsiteX47" fmla="*/ 178594 w 1240627"/>
              <a:gd name="connsiteY47" fmla="*/ 330993 h 1182280"/>
              <a:gd name="connsiteX48" fmla="*/ 171450 w 1240627"/>
              <a:gd name="connsiteY48" fmla="*/ 361950 h 1182280"/>
              <a:gd name="connsiteX49" fmla="*/ 188119 w 1240627"/>
              <a:gd name="connsiteY49" fmla="*/ 402431 h 1182280"/>
              <a:gd name="connsiteX50" fmla="*/ 166688 w 1240627"/>
              <a:gd name="connsiteY50" fmla="*/ 440531 h 1182280"/>
              <a:gd name="connsiteX51" fmla="*/ 228600 w 1240627"/>
              <a:gd name="connsiteY51" fmla="*/ 538162 h 1182280"/>
              <a:gd name="connsiteX52" fmla="*/ 254794 w 1240627"/>
              <a:gd name="connsiteY52" fmla="*/ 533400 h 1182280"/>
              <a:gd name="connsiteX53" fmla="*/ 278606 w 1240627"/>
              <a:gd name="connsiteY53" fmla="*/ 561975 h 1182280"/>
              <a:gd name="connsiteX54" fmla="*/ 278606 w 1240627"/>
              <a:gd name="connsiteY54" fmla="*/ 604837 h 1182280"/>
              <a:gd name="connsiteX55" fmla="*/ 314325 w 1240627"/>
              <a:gd name="connsiteY55" fmla="*/ 626268 h 1182280"/>
              <a:gd name="connsiteX56" fmla="*/ 321469 w 1240627"/>
              <a:gd name="connsiteY56" fmla="*/ 692943 h 1182280"/>
              <a:gd name="connsiteX57" fmla="*/ 295275 w 1240627"/>
              <a:gd name="connsiteY57" fmla="*/ 714375 h 1182280"/>
              <a:gd name="connsiteX58" fmla="*/ 326231 w 1240627"/>
              <a:gd name="connsiteY58" fmla="*/ 807243 h 1182280"/>
              <a:gd name="connsiteX59" fmla="*/ 359569 w 1240627"/>
              <a:gd name="connsiteY59" fmla="*/ 866775 h 1182280"/>
              <a:gd name="connsiteX60" fmla="*/ 347663 w 1240627"/>
              <a:gd name="connsiteY60" fmla="*/ 902493 h 1182280"/>
              <a:gd name="connsiteX61" fmla="*/ 278606 w 1240627"/>
              <a:gd name="connsiteY61" fmla="*/ 926306 h 1182280"/>
              <a:gd name="connsiteX62" fmla="*/ 242888 w 1240627"/>
              <a:gd name="connsiteY62" fmla="*/ 942975 h 1182280"/>
              <a:gd name="connsiteX63" fmla="*/ 252413 w 1240627"/>
              <a:gd name="connsiteY63" fmla="*/ 981075 h 1182280"/>
              <a:gd name="connsiteX64" fmla="*/ 288131 w 1240627"/>
              <a:gd name="connsiteY64" fmla="*/ 976312 h 1182280"/>
              <a:gd name="connsiteX65" fmla="*/ 326231 w 1240627"/>
              <a:gd name="connsiteY65" fmla="*/ 1009650 h 1182280"/>
              <a:gd name="connsiteX66" fmla="*/ 335756 w 1240627"/>
              <a:gd name="connsiteY66" fmla="*/ 988218 h 1182280"/>
              <a:gd name="connsiteX67" fmla="*/ 323850 w 1240627"/>
              <a:gd name="connsiteY67" fmla="*/ 971550 h 1182280"/>
              <a:gd name="connsiteX68" fmla="*/ 404812 w 1240627"/>
              <a:gd name="connsiteY68" fmla="*/ 964406 h 1182280"/>
              <a:gd name="connsiteX69" fmla="*/ 421481 w 1240627"/>
              <a:gd name="connsiteY69" fmla="*/ 947737 h 1182280"/>
              <a:gd name="connsiteX70" fmla="*/ 478632 w 1240627"/>
              <a:gd name="connsiteY70" fmla="*/ 935831 h 1182280"/>
              <a:gd name="connsiteX71" fmla="*/ 476250 w 1240627"/>
              <a:gd name="connsiteY71" fmla="*/ 952500 h 1182280"/>
              <a:gd name="connsiteX72" fmla="*/ 452438 w 1240627"/>
              <a:gd name="connsiteY72" fmla="*/ 969168 h 1182280"/>
              <a:gd name="connsiteX73" fmla="*/ 504825 w 1240627"/>
              <a:gd name="connsiteY73" fmla="*/ 1000125 h 1182280"/>
              <a:gd name="connsiteX74" fmla="*/ 550070 w 1240627"/>
              <a:gd name="connsiteY74" fmla="*/ 1045369 h 1182280"/>
              <a:gd name="connsiteX75" fmla="*/ 545306 w 1240627"/>
              <a:gd name="connsiteY75" fmla="*/ 1121568 h 1182280"/>
              <a:gd name="connsiteX76" fmla="*/ 581025 w 1240627"/>
              <a:gd name="connsiteY76" fmla="*/ 1138237 h 1182280"/>
              <a:gd name="connsiteX77" fmla="*/ 600076 w 1240627"/>
              <a:gd name="connsiteY77" fmla="*/ 1181099 h 1182280"/>
              <a:gd name="connsiteX78" fmla="*/ 671513 w 1240627"/>
              <a:gd name="connsiteY78" fmla="*/ 1166812 h 1182280"/>
              <a:gd name="connsiteX79" fmla="*/ 742950 w 1240627"/>
              <a:gd name="connsiteY79" fmla="*/ 1109662 h 1182280"/>
              <a:gd name="connsiteX80" fmla="*/ 790575 w 1240627"/>
              <a:gd name="connsiteY80" fmla="*/ 1064418 h 1182280"/>
              <a:gd name="connsiteX81" fmla="*/ 850106 w 1240627"/>
              <a:gd name="connsiteY81" fmla="*/ 1035843 h 1182280"/>
              <a:gd name="connsiteX82" fmla="*/ 840581 w 1240627"/>
              <a:gd name="connsiteY82" fmla="*/ 954881 h 1182280"/>
              <a:gd name="connsiteX83" fmla="*/ 857250 w 1240627"/>
              <a:gd name="connsiteY83" fmla="*/ 928687 h 1182280"/>
              <a:gd name="connsiteX84" fmla="*/ 862013 w 1240627"/>
              <a:gd name="connsiteY84" fmla="*/ 883443 h 1182280"/>
              <a:gd name="connsiteX85" fmla="*/ 866775 w 1240627"/>
              <a:gd name="connsiteY85" fmla="*/ 764381 h 1182280"/>
              <a:gd name="connsiteX86" fmla="*/ 892969 w 1240627"/>
              <a:gd name="connsiteY86" fmla="*/ 797718 h 1182280"/>
              <a:gd name="connsiteX87" fmla="*/ 904875 w 1240627"/>
              <a:gd name="connsiteY87" fmla="*/ 790575 h 1182280"/>
              <a:gd name="connsiteX88" fmla="*/ 914400 w 1240627"/>
              <a:gd name="connsiteY88" fmla="*/ 757237 h 1182280"/>
              <a:gd name="connsiteX89" fmla="*/ 926306 w 1240627"/>
              <a:gd name="connsiteY89" fmla="*/ 747712 h 1182280"/>
              <a:gd name="connsiteX90" fmla="*/ 992981 w 1240627"/>
              <a:gd name="connsiteY90" fmla="*/ 723900 h 1182280"/>
              <a:gd name="connsiteX91" fmla="*/ 1054894 w 1240627"/>
              <a:gd name="connsiteY91" fmla="*/ 695325 h 1182280"/>
              <a:gd name="connsiteX92" fmla="*/ 1095375 w 1240627"/>
              <a:gd name="connsiteY92" fmla="*/ 647700 h 1182280"/>
              <a:gd name="connsiteX93" fmla="*/ 1104900 w 1240627"/>
              <a:gd name="connsiteY93" fmla="*/ 614362 h 1182280"/>
              <a:gd name="connsiteX94" fmla="*/ 1076325 w 1240627"/>
              <a:gd name="connsiteY94" fmla="*/ 595312 h 1182280"/>
              <a:gd name="connsiteX95" fmla="*/ 1100137 w 1240627"/>
              <a:gd name="connsiteY95" fmla="*/ 578644 h 1182280"/>
              <a:gd name="connsiteX96" fmla="*/ 1107281 w 1240627"/>
              <a:gd name="connsiteY96" fmla="*/ 547687 h 1182280"/>
              <a:gd name="connsiteX97" fmla="*/ 1083469 w 1240627"/>
              <a:gd name="connsiteY97" fmla="*/ 516731 h 1182280"/>
              <a:gd name="connsiteX98" fmla="*/ 1131094 w 1240627"/>
              <a:gd name="connsiteY98" fmla="*/ 452437 h 1182280"/>
              <a:gd name="connsiteX99" fmla="*/ 1166813 w 1240627"/>
              <a:gd name="connsiteY99" fmla="*/ 421481 h 1182280"/>
              <a:gd name="connsiteX100" fmla="*/ 1221580 w 1240627"/>
              <a:gd name="connsiteY100" fmla="*/ 402430 h 1182280"/>
              <a:gd name="connsiteX101" fmla="*/ 1235869 w 1240627"/>
              <a:gd name="connsiteY101" fmla="*/ 350043 h 1182280"/>
              <a:gd name="connsiteX102" fmla="*/ 1145381 w 1240627"/>
              <a:gd name="connsiteY102" fmla="*/ 340518 h 1182280"/>
              <a:gd name="connsiteX103" fmla="*/ 1143000 w 1240627"/>
              <a:gd name="connsiteY103" fmla="*/ 278606 h 1182280"/>
              <a:gd name="connsiteX104" fmla="*/ 1112044 w 1240627"/>
              <a:gd name="connsiteY104" fmla="*/ 250031 h 1182280"/>
              <a:gd name="connsiteX105" fmla="*/ 1081088 w 1240627"/>
              <a:gd name="connsiteY105" fmla="*/ 223837 h 1182280"/>
              <a:gd name="connsiteX106" fmla="*/ 1045369 w 1240627"/>
              <a:gd name="connsiteY106" fmla="*/ 238125 h 1182280"/>
              <a:gd name="connsiteX107" fmla="*/ 1002506 w 1240627"/>
              <a:gd name="connsiteY107" fmla="*/ 209550 h 1182280"/>
              <a:gd name="connsiteX108" fmla="*/ 969169 w 1240627"/>
              <a:gd name="connsiteY108" fmla="*/ 219075 h 1182280"/>
              <a:gd name="connsiteX109" fmla="*/ 952500 w 1240627"/>
              <a:gd name="connsiteY109" fmla="*/ 235743 h 1182280"/>
              <a:gd name="connsiteX110" fmla="*/ 921544 w 1240627"/>
              <a:gd name="connsiteY110" fmla="*/ 242887 h 1182280"/>
              <a:gd name="connsiteX111" fmla="*/ 926306 w 1240627"/>
              <a:gd name="connsiteY111" fmla="*/ 195262 h 1182280"/>
              <a:gd name="connsiteX112" fmla="*/ 969169 w 1240627"/>
              <a:gd name="connsiteY112" fmla="*/ 142875 h 1182280"/>
              <a:gd name="connsiteX0" fmla="*/ 969169 w 1240627"/>
              <a:gd name="connsiteY0" fmla="*/ 142875 h 1182280"/>
              <a:gd name="connsiteX1" fmla="*/ 969169 w 1240627"/>
              <a:gd name="connsiteY1" fmla="*/ 142875 h 1182280"/>
              <a:gd name="connsiteX2" fmla="*/ 950119 w 1240627"/>
              <a:gd name="connsiteY2" fmla="*/ 133350 h 1182280"/>
              <a:gd name="connsiteX3" fmla="*/ 942975 w 1240627"/>
              <a:gd name="connsiteY3" fmla="*/ 130968 h 1182280"/>
              <a:gd name="connsiteX4" fmla="*/ 928688 w 1240627"/>
              <a:gd name="connsiteY4" fmla="*/ 123825 h 1182280"/>
              <a:gd name="connsiteX5" fmla="*/ 921544 w 1240627"/>
              <a:gd name="connsiteY5" fmla="*/ 109537 h 1182280"/>
              <a:gd name="connsiteX6" fmla="*/ 919163 w 1240627"/>
              <a:gd name="connsiteY6" fmla="*/ 102393 h 1182280"/>
              <a:gd name="connsiteX7" fmla="*/ 916781 w 1240627"/>
              <a:gd name="connsiteY7" fmla="*/ 85725 h 1182280"/>
              <a:gd name="connsiteX8" fmla="*/ 909638 w 1240627"/>
              <a:gd name="connsiteY8" fmla="*/ 78581 h 1182280"/>
              <a:gd name="connsiteX9" fmla="*/ 895350 w 1240627"/>
              <a:gd name="connsiteY9" fmla="*/ 69056 h 1182280"/>
              <a:gd name="connsiteX10" fmla="*/ 888206 w 1240627"/>
              <a:gd name="connsiteY10" fmla="*/ 64293 h 1182280"/>
              <a:gd name="connsiteX11" fmla="*/ 881063 w 1240627"/>
              <a:gd name="connsiteY11" fmla="*/ 61912 h 1182280"/>
              <a:gd name="connsiteX12" fmla="*/ 866775 w 1240627"/>
              <a:gd name="connsiteY12" fmla="*/ 54768 h 1182280"/>
              <a:gd name="connsiteX13" fmla="*/ 857250 w 1240627"/>
              <a:gd name="connsiteY13" fmla="*/ 57150 h 1182280"/>
              <a:gd name="connsiteX14" fmla="*/ 854869 w 1240627"/>
              <a:gd name="connsiteY14" fmla="*/ 64293 h 1182280"/>
              <a:gd name="connsiteX15" fmla="*/ 850106 w 1240627"/>
              <a:gd name="connsiteY15" fmla="*/ 90487 h 1182280"/>
              <a:gd name="connsiteX16" fmla="*/ 840581 w 1240627"/>
              <a:gd name="connsiteY16" fmla="*/ 88106 h 1182280"/>
              <a:gd name="connsiteX17" fmla="*/ 833438 w 1240627"/>
              <a:gd name="connsiteY17" fmla="*/ 85725 h 1182280"/>
              <a:gd name="connsiteX18" fmla="*/ 823913 w 1240627"/>
              <a:gd name="connsiteY18" fmla="*/ 85725 h 1182280"/>
              <a:gd name="connsiteX19" fmla="*/ 816769 w 1240627"/>
              <a:gd name="connsiteY19" fmla="*/ 111918 h 1182280"/>
              <a:gd name="connsiteX20" fmla="*/ 766763 w 1240627"/>
              <a:gd name="connsiteY20" fmla="*/ 85725 h 1182280"/>
              <a:gd name="connsiteX21" fmla="*/ 647700 w 1240627"/>
              <a:gd name="connsiteY21" fmla="*/ 85725 h 1182280"/>
              <a:gd name="connsiteX22" fmla="*/ 642938 w 1240627"/>
              <a:gd name="connsiteY22" fmla="*/ 116681 h 1182280"/>
              <a:gd name="connsiteX23" fmla="*/ 619125 w 1240627"/>
              <a:gd name="connsiteY23" fmla="*/ 147637 h 1182280"/>
              <a:gd name="connsiteX24" fmla="*/ 602456 w 1240627"/>
              <a:gd name="connsiteY24" fmla="*/ 123825 h 1182280"/>
              <a:gd name="connsiteX25" fmla="*/ 566738 w 1240627"/>
              <a:gd name="connsiteY25" fmla="*/ 126206 h 1182280"/>
              <a:gd name="connsiteX26" fmla="*/ 552450 w 1240627"/>
              <a:gd name="connsiteY26" fmla="*/ 152400 h 1182280"/>
              <a:gd name="connsiteX27" fmla="*/ 516731 w 1240627"/>
              <a:gd name="connsiteY27" fmla="*/ 185737 h 1182280"/>
              <a:gd name="connsiteX28" fmla="*/ 428625 w 1240627"/>
              <a:gd name="connsiteY28" fmla="*/ 142875 h 1182280"/>
              <a:gd name="connsiteX29" fmla="*/ 397669 w 1240627"/>
              <a:gd name="connsiteY29" fmla="*/ 119062 h 1182280"/>
              <a:gd name="connsiteX30" fmla="*/ 297656 w 1240627"/>
              <a:gd name="connsiteY30" fmla="*/ 159543 h 1182280"/>
              <a:gd name="connsiteX31" fmla="*/ 254794 w 1240627"/>
              <a:gd name="connsiteY31" fmla="*/ 145256 h 1182280"/>
              <a:gd name="connsiteX32" fmla="*/ 247650 w 1240627"/>
              <a:gd name="connsiteY32" fmla="*/ 185737 h 1182280"/>
              <a:gd name="connsiteX33" fmla="*/ 150019 w 1240627"/>
              <a:gd name="connsiteY33" fmla="*/ 169068 h 1182280"/>
              <a:gd name="connsiteX34" fmla="*/ 121444 w 1240627"/>
              <a:gd name="connsiteY34" fmla="*/ 111918 h 1182280"/>
              <a:gd name="connsiteX35" fmla="*/ 114300 w 1240627"/>
              <a:gd name="connsiteY35" fmla="*/ 45243 h 1182280"/>
              <a:gd name="connsiteX36" fmla="*/ 90488 w 1240627"/>
              <a:gd name="connsiteY36" fmla="*/ 40481 h 1182280"/>
              <a:gd name="connsiteX37" fmla="*/ 64294 w 1240627"/>
              <a:gd name="connsiteY37" fmla="*/ 0 h 1182280"/>
              <a:gd name="connsiteX38" fmla="*/ 26194 w 1240627"/>
              <a:gd name="connsiteY38" fmla="*/ 2381 h 1182280"/>
              <a:gd name="connsiteX39" fmla="*/ 33338 w 1240627"/>
              <a:gd name="connsiteY39" fmla="*/ 59531 h 1182280"/>
              <a:gd name="connsiteX40" fmla="*/ 4763 w 1240627"/>
              <a:gd name="connsiteY40" fmla="*/ 61912 h 1182280"/>
              <a:gd name="connsiteX41" fmla="*/ 0 w 1240627"/>
              <a:gd name="connsiteY41" fmla="*/ 121443 h 1182280"/>
              <a:gd name="connsiteX42" fmla="*/ 42863 w 1240627"/>
              <a:gd name="connsiteY42" fmla="*/ 169068 h 1182280"/>
              <a:gd name="connsiteX43" fmla="*/ 9525 w 1240627"/>
              <a:gd name="connsiteY43" fmla="*/ 195262 h 1182280"/>
              <a:gd name="connsiteX44" fmla="*/ 83343 w 1240627"/>
              <a:gd name="connsiteY44" fmla="*/ 292893 h 1182280"/>
              <a:gd name="connsiteX45" fmla="*/ 135731 w 1240627"/>
              <a:gd name="connsiteY45" fmla="*/ 283368 h 1182280"/>
              <a:gd name="connsiteX46" fmla="*/ 138113 w 1240627"/>
              <a:gd name="connsiteY46" fmla="*/ 330994 h 1182280"/>
              <a:gd name="connsiteX47" fmla="*/ 178594 w 1240627"/>
              <a:gd name="connsiteY47" fmla="*/ 330993 h 1182280"/>
              <a:gd name="connsiteX48" fmla="*/ 171450 w 1240627"/>
              <a:gd name="connsiteY48" fmla="*/ 361950 h 1182280"/>
              <a:gd name="connsiteX49" fmla="*/ 178594 w 1240627"/>
              <a:gd name="connsiteY49" fmla="*/ 409574 h 1182280"/>
              <a:gd name="connsiteX50" fmla="*/ 166688 w 1240627"/>
              <a:gd name="connsiteY50" fmla="*/ 440531 h 1182280"/>
              <a:gd name="connsiteX51" fmla="*/ 228600 w 1240627"/>
              <a:gd name="connsiteY51" fmla="*/ 538162 h 1182280"/>
              <a:gd name="connsiteX52" fmla="*/ 254794 w 1240627"/>
              <a:gd name="connsiteY52" fmla="*/ 533400 h 1182280"/>
              <a:gd name="connsiteX53" fmla="*/ 278606 w 1240627"/>
              <a:gd name="connsiteY53" fmla="*/ 561975 h 1182280"/>
              <a:gd name="connsiteX54" fmla="*/ 278606 w 1240627"/>
              <a:gd name="connsiteY54" fmla="*/ 604837 h 1182280"/>
              <a:gd name="connsiteX55" fmla="*/ 314325 w 1240627"/>
              <a:gd name="connsiteY55" fmla="*/ 626268 h 1182280"/>
              <a:gd name="connsiteX56" fmla="*/ 321469 w 1240627"/>
              <a:gd name="connsiteY56" fmla="*/ 692943 h 1182280"/>
              <a:gd name="connsiteX57" fmla="*/ 295275 w 1240627"/>
              <a:gd name="connsiteY57" fmla="*/ 714375 h 1182280"/>
              <a:gd name="connsiteX58" fmla="*/ 326231 w 1240627"/>
              <a:gd name="connsiteY58" fmla="*/ 807243 h 1182280"/>
              <a:gd name="connsiteX59" fmla="*/ 359569 w 1240627"/>
              <a:gd name="connsiteY59" fmla="*/ 866775 h 1182280"/>
              <a:gd name="connsiteX60" fmla="*/ 347663 w 1240627"/>
              <a:gd name="connsiteY60" fmla="*/ 902493 h 1182280"/>
              <a:gd name="connsiteX61" fmla="*/ 278606 w 1240627"/>
              <a:gd name="connsiteY61" fmla="*/ 926306 h 1182280"/>
              <a:gd name="connsiteX62" fmla="*/ 242888 w 1240627"/>
              <a:gd name="connsiteY62" fmla="*/ 942975 h 1182280"/>
              <a:gd name="connsiteX63" fmla="*/ 252413 w 1240627"/>
              <a:gd name="connsiteY63" fmla="*/ 981075 h 1182280"/>
              <a:gd name="connsiteX64" fmla="*/ 288131 w 1240627"/>
              <a:gd name="connsiteY64" fmla="*/ 976312 h 1182280"/>
              <a:gd name="connsiteX65" fmla="*/ 326231 w 1240627"/>
              <a:gd name="connsiteY65" fmla="*/ 1009650 h 1182280"/>
              <a:gd name="connsiteX66" fmla="*/ 335756 w 1240627"/>
              <a:gd name="connsiteY66" fmla="*/ 988218 h 1182280"/>
              <a:gd name="connsiteX67" fmla="*/ 323850 w 1240627"/>
              <a:gd name="connsiteY67" fmla="*/ 971550 h 1182280"/>
              <a:gd name="connsiteX68" fmla="*/ 404812 w 1240627"/>
              <a:gd name="connsiteY68" fmla="*/ 964406 h 1182280"/>
              <a:gd name="connsiteX69" fmla="*/ 421481 w 1240627"/>
              <a:gd name="connsiteY69" fmla="*/ 947737 h 1182280"/>
              <a:gd name="connsiteX70" fmla="*/ 478632 w 1240627"/>
              <a:gd name="connsiteY70" fmla="*/ 935831 h 1182280"/>
              <a:gd name="connsiteX71" fmla="*/ 476250 w 1240627"/>
              <a:gd name="connsiteY71" fmla="*/ 952500 h 1182280"/>
              <a:gd name="connsiteX72" fmla="*/ 452438 w 1240627"/>
              <a:gd name="connsiteY72" fmla="*/ 969168 h 1182280"/>
              <a:gd name="connsiteX73" fmla="*/ 504825 w 1240627"/>
              <a:gd name="connsiteY73" fmla="*/ 1000125 h 1182280"/>
              <a:gd name="connsiteX74" fmla="*/ 550070 w 1240627"/>
              <a:gd name="connsiteY74" fmla="*/ 1045369 h 1182280"/>
              <a:gd name="connsiteX75" fmla="*/ 545306 w 1240627"/>
              <a:gd name="connsiteY75" fmla="*/ 1121568 h 1182280"/>
              <a:gd name="connsiteX76" fmla="*/ 581025 w 1240627"/>
              <a:gd name="connsiteY76" fmla="*/ 1138237 h 1182280"/>
              <a:gd name="connsiteX77" fmla="*/ 600076 w 1240627"/>
              <a:gd name="connsiteY77" fmla="*/ 1181099 h 1182280"/>
              <a:gd name="connsiteX78" fmla="*/ 671513 w 1240627"/>
              <a:gd name="connsiteY78" fmla="*/ 1166812 h 1182280"/>
              <a:gd name="connsiteX79" fmla="*/ 742950 w 1240627"/>
              <a:gd name="connsiteY79" fmla="*/ 1109662 h 1182280"/>
              <a:gd name="connsiteX80" fmla="*/ 790575 w 1240627"/>
              <a:gd name="connsiteY80" fmla="*/ 1064418 h 1182280"/>
              <a:gd name="connsiteX81" fmla="*/ 850106 w 1240627"/>
              <a:gd name="connsiteY81" fmla="*/ 1035843 h 1182280"/>
              <a:gd name="connsiteX82" fmla="*/ 840581 w 1240627"/>
              <a:gd name="connsiteY82" fmla="*/ 954881 h 1182280"/>
              <a:gd name="connsiteX83" fmla="*/ 857250 w 1240627"/>
              <a:gd name="connsiteY83" fmla="*/ 928687 h 1182280"/>
              <a:gd name="connsiteX84" fmla="*/ 862013 w 1240627"/>
              <a:gd name="connsiteY84" fmla="*/ 883443 h 1182280"/>
              <a:gd name="connsiteX85" fmla="*/ 866775 w 1240627"/>
              <a:gd name="connsiteY85" fmla="*/ 764381 h 1182280"/>
              <a:gd name="connsiteX86" fmla="*/ 892969 w 1240627"/>
              <a:gd name="connsiteY86" fmla="*/ 797718 h 1182280"/>
              <a:gd name="connsiteX87" fmla="*/ 904875 w 1240627"/>
              <a:gd name="connsiteY87" fmla="*/ 790575 h 1182280"/>
              <a:gd name="connsiteX88" fmla="*/ 914400 w 1240627"/>
              <a:gd name="connsiteY88" fmla="*/ 757237 h 1182280"/>
              <a:gd name="connsiteX89" fmla="*/ 926306 w 1240627"/>
              <a:gd name="connsiteY89" fmla="*/ 747712 h 1182280"/>
              <a:gd name="connsiteX90" fmla="*/ 992981 w 1240627"/>
              <a:gd name="connsiteY90" fmla="*/ 723900 h 1182280"/>
              <a:gd name="connsiteX91" fmla="*/ 1054894 w 1240627"/>
              <a:gd name="connsiteY91" fmla="*/ 695325 h 1182280"/>
              <a:gd name="connsiteX92" fmla="*/ 1095375 w 1240627"/>
              <a:gd name="connsiteY92" fmla="*/ 647700 h 1182280"/>
              <a:gd name="connsiteX93" fmla="*/ 1104900 w 1240627"/>
              <a:gd name="connsiteY93" fmla="*/ 614362 h 1182280"/>
              <a:gd name="connsiteX94" fmla="*/ 1076325 w 1240627"/>
              <a:gd name="connsiteY94" fmla="*/ 595312 h 1182280"/>
              <a:gd name="connsiteX95" fmla="*/ 1100137 w 1240627"/>
              <a:gd name="connsiteY95" fmla="*/ 578644 h 1182280"/>
              <a:gd name="connsiteX96" fmla="*/ 1107281 w 1240627"/>
              <a:gd name="connsiteY96" fmla="*/ 547687 h 1182280"/>
              <a:gd name="connsiteX97" fmla="*/ 1083469 w 1240627"/>
              <a:gd name="connsiteY97" fmla="*/ 516731 h 1182280"/>
              <a:gd name="connsiteX98" fmla="*/ 1131094 w 1240627"/>
              <a:gd name="connsiteY98" fmla="*/ 452437 h 1182280"/>
              <a:gd name="connsiteX99" fmla="*/ 1166813 w 1240627"/>
              <a:gd name="connsiteY99" fmla="*/ 421481 h 1182280"/>
              <a:gd name="connsiteX100" fmla="*/ 1221580 w 1240627"/>
              <a:gd name="connsiteY100" fmla="*/ 402430 h 1182280"/>
              <a:gd name="connsiteX101" fmla="*/ 1235869 w 1240627"/>
              <a:gd name="connsiteY101" fmla="*/ 350043 h 1182280"/>
              <a:gd name="connsiteX102" fmla="*/ 1145381 w 1240627"/>
              <a:gd name="connsiteY102" fmla="*/ 340518 h 1182280"/>
              <a:gd name="connsiteX103" fmla="*/ 1143000 w 1240627"/>
              <a:gd name="connsiteY103" fmla="*/ 278606 h 1182280"/>
              <a:gd name="connsiteX104" fmla="*/ 1112044 w 1240627"/>
              <a:gd name="connsiteY104" fmla="*/ 250031 h 1182280"/>
              <a:gd name="connsiteX105" fmla="*/ 1081088 w 1240627"/>
              <a:gd name="connsiteY105" fmla="*/ 223837 h 1182280"/>
              <a:gd name="connsiteX106" fmla="*/ 1045369 w 1240627"/>
              <a:gd name="connsiteY106" fmla="*/ 238125 h 1182280"/>
              <a:gd name="connsiteX107" fmla="*/ 1002506 w 1240627"/>
              <a:gd name="connsiteY107" fmla="*/ 209550 h 1182280"/>
              <a:gd name="connsiteX108" fmla="*/ 969169 w 1240627"/>
              <a:gd name="connsiteY108" fmla="*/ 219075 h 1182280"/>
              <a:gd name="connsiteX109" fmla="*/ 952500 w 1240627"/>
              <a:gd name="connsiteY109" fmla="*/ 235743 h 1182280"/>
              <a:gd name="connsiteX110" fmla="*/ 921544 w 1240627"/>
              <a:gd name="connsiteY110" fmla="*/ 242887 h 1182280"/>
              <a:gd name="connsiteX111" fmla="*/ 926306 w 1240627"/>
              <a:gd name="connsiteY111" fmla="*/ 195262 h 1182280"/>
              <a:gd name="connsiteX112" fmla="*/ 969169 w 1240627"/>
              <a:gd name="connsiteY112" fmla="*/ 142875 h 1182280"/>
              <a:gd name="connsiteX0" fmla="*/ 969169 w 1240627"/>
              <a:gd name="connsiteY0" fmla="*/ 142875 h 1182280"/>
              <a:gd name="connsiteX1" fmla="*/ 969169 w 1240627"/>
              <a:gd name="connsiteY1" fmla="*/ 142875 h 1182280"/>
              <a:gd name="connsiteX2" fmla="*/ 950119 w 1240627"/>
              <a:gd name="connsiteY2" fmla="*/ 133350 h 1182280"/>
              <a:gd name="connsiteX3" fmla="*/ 942975 w 1240627"/>
              <a:gd name="connsiteY3" fmla="*/ 130968 h 1182280"/>
              <a:gd name="connsiteX4" fmla="*/ 928688 w 1240627"/>
              <a:gd name="connsiteY4" fmla="*/ 123825 h 1182280"/>
              <a:gd name="connsiteX5" fmla="*/ 921544 w 1240627"/>
              <a:gd name="connsiteY5" fmla="*/ 109537 h 1182280"/>
              <a:gd name="connsiteX6" fmla="*/ 919163 w 1240627"/>
              <a:gd name="connsiteY6" fmla="*/ 102393 h 1182280"/>
              <a:gd name="connsiteX7" fmla="*/ 916781 w 1240627"/>
              <a:gd name="connsiteY7" fmla="*/ 85725 h 1182280"/>
              <a:gd name="connsiteX8" fmla="*/ 909638 w 1240627"/>
              <a:gd name="connsiteY8" fmla="*/ 78581 h 1182280"/>
              <a:gd name="connsiteX9" fmla="*/ 895350 w 1240627"/>
              <a:gd name="connsiteY9" fmla="*/ 69056 h 1182280"/>
              <a:gd name="connsiteX10" fmla="*/ 888206 w 1240627"/>
              <a:gd name="connsiteY10" fmla="*/ 64293 h 1182280"/>
              <a:gd name="connsiteX11" fmla="*/ 881063 w 1240627"/>
              <a:gd name="connsiteY11" fmla="*/ 61912 h 1182280"/>
              <a:gd name="connsiteX12" fmla="*/ 866775 w 1240627"/>
              <a:gd name="connsiteY12" fmla="*/ 54768 h 1182280"/>
              <a:gd name="connsiteX13" fmla="*/ 857250 w 1240627"/>
              <a:gd name="connsiteY13" fmla="*/ 57150 h 1182280"/>
              <a:gd name="connsiteX14" fmla="*/ 854869 w 1240627"/>
              <a:gd name="connsiteY14" fmla="*/ 64293 h 1182280"/>
              <a:gd name="connsiteX15" fmla="*/ 850106 w 1240627"/>
              <a:gd name="connsiteY15" fmla="*/ 90487 h 1182280"/>
              <a:gd name="connsiteX16" fmla="*/ 840581 w 1240627"/>
              <a:gd name="connsiteY16" fmla="*/ 88106 h 1182280"/>
              <a:gd name="connsiteX17" fmla="*/ 833438 w 1240627"/>
              <a:gd name="connsiteY17" fmla="*/ 85725 h 1182280"/>
              <a:gd name="connsiteX18" fmla="*/ 823913 w 1240627"/>
              <a:gd name="connsiteY18" fmla="*/ 85725 h 1182280"/>
              <a:gd name="connsiteX19" fmla="*/ 816769 w 1240627"/>
              <a:gd name="connsiteY19" fmla="*/ 111918 h 1182280"/>
              <a:gd name="connsiteX20" fmla="*/ 766763 w 1240627"/>
              <a:gd name="connsiteY20" fmla="*/ 85725 h 1182280"/>
              <a:gd name="connsiteX21" fmla="*/ 647700 w 1240627"/>
              <a:gd name="connsiteY21" fmla="*/ 85725 h 1182280"/>
              <a:gd name="connsiteX22" fmla="*/ 642938 w 1240627"/>
              <a:gd name="connsiteY22" fmla="*/ 116681 h 1182280"/>
              <a:gd name="connsiteX23" fmla="*/ 619125 w 1240627"/>
              <a:gd name="connsiteY23" fmla="*/ 147637 h 1182280"/>
              <a:gd name="connsiteX24" fmla="*/ 602456 w 1240627"/>
              <a:gd name="connsiteY24" fmla="*/ 123825 h 1182280"/>
              <a:gd name="connsiteX25" fmla="*/ 566738 w 1240627"/>
              <a:gd name="connsiteY25" fmla="*/ 126206 h 1182280"/>
              <a:gd name="connsiteX26" fmla="*/ 552450 w 1240627"/>
              <a:gd name="connsiteY26" fmla="*/ 152400 h 1182280"/>
              <a:gd name="connsiteX27" fmla="*/ 516731 w 1240627"/>
              <a:gd name="connsiteY27" fmla="*/ 185737 h 1182280"/>
              <a:gd name="connsiteX28" fmla="*/ 428625 w 1240627"/>
              <a:gd name="connsiteY28" fmla="*/ 142875 h 1182280"/>
              <a:gd name="connsiteX29" fmla="*/ 397669 w 1240627"/>
              <a:gd name="connsiteY29" fmla="*/ 119062 h 1182280"/>
              <a:gd name="connsiteX30" fmla="*/ 297656 w 1240627"/>
              <a:gd name="connsiteY30" fmla="*/ 159543 h 1182280"/>
              <a:gd name="connsiteX31" fmla="*/ 254794 w 1240627"/>
              <a:gd name="connsiteY31" fmla="*/ 145256 h 1182280"/>
              <a:gd name="connsiteX32" fmla="*/ 247650 w 1240627"/>
              <a:gd name="connsiteY32" fmla="*/ 185737 h 1182280"/>
              <a:gd name="connsiteX33" fmla="*/ 150019 w 1240627"/>
              <a:gd name="connsiteY33" fmla="*/ 169068 h 1182280"/>
              <a:gd name="connsiteX34" fmla="*/ 121444 w 1240627"/>
              <a:gd name="connsiteY34" fmla="*/ 111918 h 1182280"/>
              <a:gd name="connsiteX35" fmla="*/ 114300 w 1240627"/>
              <a:gd name="connsiteY35" fmla="*/ 45243 h 1182280"/>
              <a:gd name="connsiteX36" fmla="*/ 90488 w 1240627"/>
              <a:gd name="connsiteY36" fmla="*/ 40481 h 1182280"/>
              <a:gd name="connsiteX37" fmla="*/ 64294 w 1240627"/>
              <a:gd name="connsiteY37" fmla="*/ 0 h 1182280"/>
              <a:gd name="connsiteX38" fmla="*/ 26194 w 1240627"/>
              <a:gd name="connsiteY38" fmla="*/ 2381 h 1182280"/>
              <a:gd name="connsiteX39" fmla="*/ 33338 w 1240627"/>
              <a:gd name="connsiteY39" fmla="*/ 59531 h 1182280"/>
              <a:gd name="connsiteX40" fmla="*/ 4763 w 1240627"/>
              <a:gd name="connsiteY40" fmla="*/ 61912 h 1182280"/>
              <a:gd name="connsiteX41" fmla="*/ 0 w 1240627"/>
              <a:gd name="connsiteY41" fmla="*/ 121443 h 1182280"/>
              <a:gd name="connsiteX42" fmla="*/ 42863 w 1240627"/>
              <a:gd name="connsiteY42" fmla="*/ 169068 h 1182280"/>
              <a:gd name="connsiteX43" fmla="*/ 9525 w 1240627"/>
              <a:gd name="connsiteY43" fmla="*/ 195262 h 1182280"/>
              <a:gd name="connsiteX44" fmla="*/ 83343 w 1240627"/>
              <a:gd name="connsiteY44" fmla="*/ 292893 h 1182280"/>
              <a:gd name="connsiteX45" fmla="*/ 135731 w 1240627"/>
              <a:gd name="connsiteY45" fmla="*/ 283368 h 1182280"/>
              <a:gd name="connsiteX46" fmla="*/ 138113 w 1240627"/>
              <a:gd name="connsiteY46" fmla="*/ 330994 h 1182280"/>
              <a:gd name="connsiteX47" fmla="*/ 178594 w 1240627"/>
              <a:gd name="connsiteY47" fmla="*/ 330993 h 1182280"/>
              <a:gd name="connsiteX48" fmla="*/ 171450 w 1240627"/>
              <a:gd name="connsiteY48" fmla="*/ 361950 h 1182280"/>
              <a:gd name="connsiteX49" fmla="*/ 178594 w 1240627"/>
              <a:gd name="connsiteY49" fmla="*/ 409574 h 1182280"/>
              <a:gd name="connsiteX50" fmla="*/ 166688 w 1240627"/>
              <a:gd name="connsiteY50" fmla="*/ 440531 h 1182280"/>
              <a:gd name="connsiteX51" fmla="*/ 228600 w 1240627"/>
              <a:gd name="connsiteY51" fmla="*/ 538162 h 1182280"/>
              <a:gd name="connsiteX52" fmla="*/ 254794 w 1240627"/>
              <a:gd name="connsiteY52" fmla="*/ 533400 h 1182280"/>
              <a:gd name="connsiteX53" fmla="*/ 278606 w 1240627"/>
              <a:gd name="connsiteY53" fmla="*/ 561975 h 1182280"/>
              <a:gd name="connsiteX54" fmla="*/ 278606 w 1240627"/>
              <a:gd name="connsiteY54" fmla="*/ 604837 h 1182280"/>
              <a:gd name="connsiteX55" fmla="*/ 314325 w 1240627"/>
              <a:gd name="connsiteY55" fmla="*/ 626268 h 1182280"/>
              <a:gd name="connsiteX56" fmla="*/ 321469 w 1240627"/>
              <a:gd name="connsiteY56" fmla="*/ 692943 h 1182280"/>
              <a:gd name="connsiteX57" fmla="*/ 295275 w 1240627"/>
              <a:gd name="connsiteY57" fmla="*/ 714375 h 1182280"/>
              <a:gd name="connsiteX58" fmla="*/ 326231 w 1240627"/>
              <a:gd name="connsiteY58" fmla="*/ 807243 h 1182280"/>
              <a:gd name="connsiteX59" fmla="*/ 359569 w 1240627"/>
              <a:gd name="connsiteY59" fmla="*/ 866775 h 1182280"/>
              <a:gd name="connsiteX60" fmla="*/ 347663 w 1240627"/>
              <a:gd name="connsiteY60" fmla="*/ 902493 h 1182280"/>
              <a:gd name="connsiteX61" fmla="*/ 278606 w 1240627"/>
              <a:gd name="connsiteY61" fmla="*/ 926306 h 1182280"/>
              <a:gd name="connsiteX62" fmla="*/ 242888 w 1240627"/>
              <a:gd name="connsiteY62" fmla="*/ 942975 h 1182280"/>
              <a:gd name="connsiteX63" fmla="*/ 252413 w 1240627"/>
              <a:gd name="connsiteY63" fmla="*/ 981075 h 1182280"/>
              <a:gd name="connsiteX64" fmla="*/ 288131 w 1240627"/>
              <a:gd name="connsiteY64" fmla="*/ 976312 h 1182280"/>
              <a:gd name="connsiteX65" fmla="*/ 326231 w 1240627"/>
              <a:gd name="connsiteY65" fmla="*/ 1009650 h 1182280"/>
              <a:gd name="connsiteX66" fmla="*/ 335756 w 1240627"/>
              <a:gd name="connsiteY66" fmla="*/ 988218 h 1182280"/>
              <a:gd name="connsiteX67" fmla="*/ 323850 w 1240627"/>
              <a:gd name="connsiteY67" fmla="*/ 971550 h 1182280"/>
              <a:gd name="connsiteX68" fmla="*/ 404812 w 1240627"/>
              <a:gd name="connsiteY68" fmla="*/ 964406 h 1182280"/>
              <a:gd name="connsiteX69" fmla="*/ 421481 w 1240627"/>
              <a:gd name="connsiteY69" fmla="*/ 947737 h 1182280"/>
              <a:gd name="connsiteX70" fmla="*/ 478632 w 1240627"/>
              <a:gd name="connsiteY70" fmla="*/ 935831 h 1182280"/>
              <a:gd name="connsiteX71" fmla="*/ 476250 w 1240627"/>
              <a:gd name="connsiteY71" fmla="*/ 952500 h 1182280"/>
              <a:gd name="connsiteX72" fmla="*/ 452438 w 1240627"/>
              <a:gd name="connsiteY72" fmla="*/ 969168 h 1182280"/>
              <a:gd name="connsiteX73" fmla="*/ 504825 w 1240627"/>
              <a:gd name="connsiteY73" fmla="*/ 1000125 h 1182280"/>
              <a:gd name="connsiteX74" fmla="*/ 550070 w 1240627"/>
              <a:gd name="connsiteY74" fmla="*/ 1045369 h 1182280"/>
              <a:gd name="connsiteX75" fmla="*/ 545306 w 1240627"/>
              <a:gd name="connsiteY75" fmla="*/ 1121568 h 1182280"/>
              <a:gd name="connsiteX76" fmla="*/ 581025 w 1240627"/>
              <a:gd name="connsiteY76" fmla="*/ 1138237 h 1182280"/>
              <a:gd name="connsiteX77" fmla="*/ 600076 w 1240627"/>
              <a:gd name="connsiteY77" fmla="*/ 1181099 h 1182280"/>
              <a:gd name="connsiteX78" fmla="*/ 671513 w 1240627"/>
              <a:gd name="connsiteY78" fmla="*/ 1166812 h 1182280"/>
              <a:gd name="connsiteX79" fmla="*/ 742950 w 1240627"/>
              <a:gd name="connsiteY79" fmla="*/ 1109662 h 1182280"/>
              <a:gd name="connsiteX80" fmla="*/ 790575 w 1240627"/>
              <a:gd name="connsiteY80" fmla="*/ 1064418 h 1182280"/>
              <a:gd name="connsiteX81" fmla="*/ 850106 w 1240627"/>
              <a:gd name="connsiteY81" fmla="*/ 1035843 h 1182280"/>
              <a:gd name="connsiteX82" fmla="*/ 840581 w 1240627"/>
              <a:gd name="connsiteY82" fmla="*/ 954881 h 1182280"/>
              <a:gd name="connsiteX83" fmla="*/ 857250 w 1240627"/>
              <a:gd name="connsiteY83" fmla="*/ 928687 h 1182280"/>
              <a:gd name="connsiteX84" fmla="*/ 862013 w 1240627"/>
              <a:gd name="connsiteY84" fmla="*/ 883443 h 1182280"/>
              <a:gd name="connsiteX85" fmla="*/ 866775 w 1240627"/>
              <a:gd name="connsiteY85" fmla="*/ 764381 h 1182280"/>
              <a:gd name="connsiteX86" fmla="*/ 892969 w 1240627"/>
              <a:gd name="connsiteY86" fmla="*/ 797718 h 1182280"/>
              <a:gd name="connsiteX87" fmla="*/ 904875 w 1240627"/>
              <a:gd name="connsiteY87" fmla="*/ 790575 h 1182280"/>
              <a:gd name="connsiteX88" fmla="*/ 914400 w 1240627"/>
              <a:gd name="connsiteY88" fmla="*/ 757237 h 1182280"/>
              <a:gd name="connsiteX89" fmla="*/ 926306 w 1240627"/>
              <a:gd name="connsiteY89" fmla="*/ 747712 h 1182280"/>
              <a:gd name="connsiteX90" fmla="*/ 992981 w 1240627"/>
              <a:gd name="connsiteY90" fmla="*/ 723900 h 1182280"/>
              <a:gd name="connsiteX91" fmla="*/ 1054894 w 1240627"/>
              <a:gd name="connsiteY91" fmla="*/ 695325 h 1182280"/>
              <a:gd name="connsiteX92" fmla="*/ 1095375 w 1240627"/>
              <a:gd name="connsiteY92" fmla="*/ 647700 h 1182280"/>
              <a:gd name="connsiteX93" fmla="*/ 1104900 w 1240627"/>
              <a:gd name="connsiteY93" fmla="*/ 614362 h 1182280"/>
              <a:gd name="connsiteX94" fmla="*/ 1076325 w 1240627"/>
              <a:gd name="connsiteY94" fmla="*/ 595312 h 1182280"/>
              <a:gd name="connsiteX95" fmla="*/ 1100137 w 1240627"/>
              <a:gd name="connsiteY95" fmla="*/ 578644 h 1182280"/>
              <a:gd name="connsiteX96" fmla="*/ 1107281 w 1240627"/>
              <a:gd name="connsiteY96" fmla="*/ 547687 h 1182280"/>
              <a:gd name="connsiteX97" fmla="*/ 1083469 w 1240627"/>
              <a:gd name="connsiteY97" fmla="*/ 516731 h 1182280"/>
              <a:gd name="connsiteX98" fmla="*/ 1131094 w 1240627"/>
              <a:gd name="connsiteY98" fmla="*/ 452437 h 1182280"/>
              <a:gd name="connsiteX99" fmla="*/ 1166813 w 1240627"/>
              <a:gd name="connsiteY99" fmla="*/ 421481 h 1182280"/>
              <a:gd name="connsiteX100" fmla="*/ 1221580 w 1240627"/>
              <a:gd name="connsiteY100" fmla="*/ 402430 h 1182280"/>
              <a:gd name="connsiteX101" fmla="*/ 1235869 w 1240627"/>
              <a:gd name="connsiteY101" fmla="*/ 350043 h 1182280"/>
              <a:gd name="connsiteX102" fmla="*/ 1145381 w 1240627"/>
              <a:gd name="connsiteY102" fmla="*/ 340518 h 1182280"/>
              <a:gd name="connsiteX103" fmla="*/ 1143000 w 1240627"/>
              <a:gd name="connsiteY103" fmla="*/ 278606 h 1182280"/>
              <a:gd name="connsiteX104" fmla="*/ 1112044 w 1240627"/>
              <a:gd name="connsiteY104" fmla="*/ 250031 h 1182280"/>
              <a:gd name="connsiteX105" fmla="*/ 1081088 w 1240627"/>
              <a:gd name="connsiteY105" fmla="*/ 223837 h 1182280"/>
              <a:gd name="connsiteX106" fmla="*/ 1045369 w 1240627"/>
              <a:gd name="connsiteY106" fmla="*/ 238125 h 1182280"/>
              <a:gd name="connsiteX107" fmla="*/ 1002506 w 1240627"/>
              <a:gd name="connsiteY107" fmla="*/ 209550 h 1182280"/>
              <a:gd name="connsiteX108" fmla="*/ 969169 w 1240627"/>
              <a:gd name="connsiteY108" fmla="*/ 219075 h 1182280"/>
              <a:gd name="connsiteX109" fmla="*/ 952500 w 1240627"/>
              <a:gd name="connsiteY109" fmla="*/ 235743 h 1182280"/>
              <a:gd name="connsiteX110" fmla="*/ 921544 w 1240627"/>
              <a:gd name="connsiteY110" fmla="*/ 242887 h 1182280"/>
              <a:gd name="connsiteX111" fmla="*/ 926306 w 1240627"/>
              <a:gd name="connsiteY111" fmla="*/ 195262 h 1182280"/>
              <a:gd name="connsiteX112" fmla="*/ 969169 w 1240627"/>
              <a:gd name="connsiteY112" fmla="*/ 142875 h 1182280"/>
              <a:gd name="connsiteX0" fmla="*/ 969169 w 1240627"/>
              <a:gd name="connsiteY0" fmla="*/ 142875 h 1182280"/>
              <a:gd name="connsiteX1" fmla="*/ 969169 w 1240627"/>
              <a:gd name="connsiteY1" fmla="*/ 142875 h 1182280"/>
              <a:gd name="connsiteX2" fmla="*/ 950119 w 1240627"/>
              <a:gd name="connsiteY2" fmla="*/ 133350 h 1182280"/>
              <a:gd name="connsiteX3" fmla="*/ 942975 w 1240627"/>
              <a:gd name="connsiteY3" fmla="*/ 130968 h 1182280"/>
              <a:gd name="connsiteX4" fmla="*/ 928688 w 1240627"/>
              <a:gd name="connsiteY4" fmla="*/ 123825 h 1182280"/>
              <a:gd name="connsiteX5" fmla="*/ 921544 w 1240627"/>
              <a:gd name="connsiteY5" fmla="*/ 109537 h 1182280"/>
              <a:gd name="connsiteX6" fmla="*/ 919163 w 1240627"/>
              <a:gd name="connsiteY6" fmla="*/ 102393 h 1182280"/>
              <a:gd name="connsiteX7" fmla="*/ 916781 w 1240627"/>
              <a:gd name="connsiteY7" fmla="*/ 85725 h 1182280"/>
              <a:gd name="connsiteX8" fmla="*/ 909638 w 1240627"/>
              <a:gd name="connsiteY8" fmla="*/ 78581 h 1182280"/>
              <a:gd name="connsiteX9" fmla="*/ 895350 w 1240627"/>
              <a:gd name="connsiteY9" fmla="*/ 69056 h 1182280"/>
              <a:gd name="connsiteX10" fmla="*/ 888206 w 1240627"/>
              <a:gd name="connsiteY10" fmla="*/ 64293 h 1182280"/>
              <a:gd name="connsiteX11" fmla="*/ 881063 w 1240627"/>
              <a:gd name="connsiteY11" fmla="*/ 61912 h 1182280"/>
              <a:gd name="connsiteX12" fmla="*/ 866775 w 1240627"/>
              <a:gd name="connsiteY12" fmla="*/ 54768 h 1182280"/>
              <a:gd name="connsiteX13" fmla="*/ 857250 w 1240627"/>
              <a:gd name="connsiteY13" fmla="*/ 57150 h 1182280"/>
              <a:gd name="connsiteX14" fmla="*/ 854869 w 1240627"/>
              <a:gd name="connsiteY14" fmla="*/ 64293 h 1182280"/>
              <a:gd name="connsiteX15" fmla="*/ 850106 w 1240627"/>
              <a:gd name="connsiteY15" fmla="*/ 90487 h 1182280"/>
              <a:gd name="connsiteX16" fmla="*/ 840581 w 1240627"/>
              <a:gd name="connsiteY16" fmla="*/ 88106 h 1182280"/>
              <a:gd name="connsiteX17" fmla="*/ 833438 w 1240627"/>
              <a:gd name="connsiteY17" fmla="*/ 85725 h 1182280"/>
              <a:gd name="connsiteX18" fmla="*/ 823913 w 1240627"/>
              <a:gd name="connsiteY18" fmla="*/ 85725 h 1182280"/>
              <a:gd name="connsiteX19" fmla="*/ 816769 w 1240627"/>
              <a:gd name="connsiteY19" fmla="*/ 111918 h 1182280"/>
              <a:gd name="connsiteX20" fmla="*/ 766763 w 1240627"/>
              <a:gd name="connsiteY20" fmla="*/ 85725 h 1182280"/>
              <a:gd name="connsiteX21" fmla="*/ 647700 w 1240627"/>
              <a:gd name="connsiteY21" fmla="*/ 85725 h 1182280"/>
              <a:gd name="connsiteX22" fmla="*/ 642938 w 1240627"/>
              <a:gd name="connsiteY22" fmla="*/ 116681 h 1182280"/>
              <a:gd name="connsiteX23" fmla="*/ 619125 w 1240627"/>
              <a:gd name="connsiteY23" fmla="*/ 147637 h 1182280"/>
              <a:gd name="connsiteX24" fmla="*/ 602456 w 1240627"/>
              <a:gd name="connsiteY24" fmla="*/ 123825 h 1182280"/>
              <a:gd name="connsiteX25" fmla="*/ 566738 w 1240627"/>
              <a:gd name="connsiteY25" fmla="*/ 126206 h 1182280"/>
              <a:gd name="connsiteX26" fmla="*/ 552450 w 1240627"/>
              <a:gd name="connsiteY26" fmla="*/ 152400 h 1182280"/>
              <a:gd name="connsiteX27" fmla="*/ 516731 w 1240627"/>
              <a:gd name="connsiteY27" fmla="*/ 185737 h 1182280"/>
              <a:gd name="connsiteX28" fmla="*/ 428625 w 1240627"/>
              <a:gd name="connsiteY28" fmla="*/ 142875 h 1182280"/>
              <a:gd name="connsiteX29" fmla="*/ 397669 w 1240627"/>
              <a:gd name="connsiteY29" fmla="*/ 119062 h 1182280"/>
              <a:gd name="connsiteX30" fmla="*/ 297656 w 1240627"/>
              <a:gd name="connsiteY30" fmla="*/ 159543 h 1182280"/>
              <a:gd name="connsiteX31" fmla="*/ 254794 w 1240627"/>
              <a:gd name="connsiteY31" fmla="*/ 145256 h 1182280"/>
              <a:gd name="connsiteX32" fmla="*/ 247650 w 1240627"/>
              <a:gd name="connsiteY32" fmla="*/ 185737 h 1182280"/>
              <a:gd name="connsiteX33" fmla="*/ 150019 w 1240627"/>
              <a:gd name="connsiteY33" fmla="*/ 169068 h 1182280"/>
              <a:gd name="connsiteX34" fmla="*/ 121444 w 1240627"/>
              <a:gd name="connsiteY34" fmla="*/ 111918 h 1182280"/>
              <a:gd name="connsiteX35" fmla="*/ 114300 w 1240627"/>
              <a:gd name="connsiteY35" fmla="*/ 45243 h 1182280"/>
              <a:gd name="connsiteX36" fmla="*/ 90488 w 1240627"/>
              <a:gd name="connsiteY36" fmla="*/ 40481 h 1182280"/>
              <a:gd name="connsiteX37" fmla="*/ 64294 w 1240627"/>
              <a:gd name="connsiteY37" fmla="*/ 0 h 1182280"/>
              <a:gd name="connsiteX38" fmla="*/ 26194 w 1240627"/>
              <a:gd name="connsiteY38" fmla="*/ 2381 h 1182280"/>
              <a:gd name="connsiteX39" fmla="*/ 33338 w 1240627"/>
              <a:gd name="connsiteY39" fmla="*/ 59531 h 1182280"/>
              <a:gd name="connsiteX40" fmla="*/ 4763 w 1240627"/>
              <a:gd name="connsiteY40" fmla="*/ 61912 h 1182280"/>
              <a:gd name="connsiteX41" fmla="*/ 0 w 1240627"/>
              <a:gd name="connsiteY41" fmla="*/ 121443 h 1182280"/>
              <a:gd name="connsiteX42" fmla="*/ 42863 w 1240627"/>
              <a:gd name="connsiteY42" fmla="*/ 169068 h 1182280"/>
              <a:gd name="connsiteX43" fmla="*/ 9525 w 1240627"/>
              <a:gd name="connsiteY43" fmla="*/ 195262 h 1182280"/>
              <a:gd name="connsiteX44" fmla="*/ 83343 w 1240627"/>
              <a:gd name="connsiteY44" fmla="*/ 292893 h 1182280"/>
              <a:gd name="connsiteX45" fmla="*/ 135731 w 1240627"/>
              <a:gd name="connsiteY45" fmla="*/ 283368 h 1182280"/>
              <a:gd name="connsiteX46" fmla="*/ 138113 w 1240627"/>
              <a:gd name="connsiteY46" fmla="*/ 330994 h 1182280"/>
              <a:gd name="connsiteX47" fmla="*/ 178594 w 1240627"/>
              <a:gd name="connsiteY47" fmla="*/ 330993 h 1182280"/>
              <a:gd name="connsiteX48" fmla="*/ 171450 w 1240627"/>
              <a:gd name="connsiteY48" fmla="*/ 361950 h 1182280"/>
              <a:gd name="connsiteX49" fmla="*/ 178594 w 1240627"/>
              <a:gd name="connsiteY49" fmla="*/ 409574 h 1182280"/>
              <a:gd name="connsiteX50" fmla="*/ 166688 w 1240627"/>
              <a:gd name="connsiteY50" fmla="*/ 440531 h 1182280"/>
              <a:gd name="connsiteX51" fmla="*/ 219075 w 1240627"/>
              <a:gd name="connsiteY51" fmla="*/ 547687 h 1182280"/>
              <a:gd name="connsiteX52" fmla="*/ 254794 w 1240627"/>
              <a:gd name="connsiteY52" fmla="*/ 533400 h 1182280"/>
              <a:gd name="connsiteX53" fmla="*/ 278606 w 1240627"/>
              <a:gd name="connsiteY53" fmla="*/ 561975 h 1182280"/>
              <a:gd name="connsiteX54" fmla="*/ 278606 w 1240627"/>
              <a:gd name="connsiteY54" fmla="*/ 604837 h 1182280"/>
              <a:gd name="connsiteX55" fmla="*/ 314325 w 1240627"/>
              <a:gd name="connsiteY55" fmla="*/ 626268 h 1182280"/>
              <a:gd name="connsiteX56" fmla="*/ 321469 w 1240627"/>
              <a:gd name="connsiteY56" fmla="*/ 692943 h 1182280"/>
              <a:gd name="connsiteX57" fmla="*/ 295275 w 1240627"/>
              <a:gd name="connsiteY57" fmla="*/ 714375 h 1182280"/>
              <a:gd name="connsiteX58" fmla="*/ 326231 w 1240627"/>
              <a:gd name="connsiteY58" fmla="*/ 807243 h 1182280"/>
              <a:gd name="connsiteX59" fmla="*/ 359569 w 1240627"/>
              <a:gd name="connsiteY59" fmla="*/ 866775 h 1182280"/>
              <a:gd name="connsiteX60" fmla="*/ 347663 w 1240627"/>
              <a:gd name="connsiteY60" fmla="*/ 902493 h 1182280"/>
              <a:gd name="connsiteX61" fmla="*/ 278606 w 1240627"/>
              <a:gd name="connsiteY61" fmla="*/ 926306 h 1182280"/>
              <a:gd name="connsiteX62" fmla="*/ 242888 w 1240627"/>
              <a:gd name="connsiteY62" fmla="*/ 942975 h 1182280"/>
              <a:gd name="connsiteX63" fmla="*/ 252413 w 1240627"/>
              <a:gd name="connsiteY63" fmla="*/ 981075 h 1182280"/>
              <a:gd name="connsiteX64" fmla="*/ 288131 w 1240627"/>
              <a:gd name="connsiteY64" fmla="*/ 976312 h 1182280"/>
              <a:gd name="connsiteX65" fmla="*/ 326231 w 1240627"/>
              <a:gd name="connsiteY65" fmla="*/ 1009650 h 1182280"/>
              <a:gd name="connsiteX66" fmla="*/ 335756 w 1240627"/>
              <a:gd name="connsiteY66" fmla="*/ 988218 h 1182280"/>
              <a:gd name="connsiteX67" fmla="*/ 323850 w 1240627"/>
              <a:gd name="connsiteY67" fmla="*/ 971550 h 1182280"/>
              <a:gd name="connsiteX68" fmla="*/ 404812 w 1240627"/>
              <a:gd name="connsiteY68" fmla="*/ 964406 h 1182280"/>
              <a:gd name="connsiteX69" fmla="*/ 421481 w 1240627"/>
              <a:gd name="connsiteY69" fmla="*/ 947737 h 1182280"/>
              <a:gd name="connsiteX70" fmla="*/ 478632 w 1240627"/>
              <a:gd name="connsiteY70" fmla="*/ 935831 h 1182280"/>
              <a:gd name="connsiteX71" fmla="*/ 476250 w 1240627"/>
              <a:gd name="connsiteY71" fmla="*/ 952500 h 1182280"/>
              <a:gd name="connsiteX72" fmla="*/ 452438 w 1240627"/>
              <a:gd name="connsiteY72" fmla="*/ 969168 h 1182280"/>
              <a:gd name="connsiteX73" fmla="*/ 504825 w 1240627"/>
              <a:gd name="connsiteY73" fmla="*/ 1000125 h 1182280"/>
              <a:gd name="connsiteX74" fmla="*/ 550070 w 1240627"/>
              <a:gd name="connsiteY74" fmla="*/ 1045369 h 1182280"/>
              <a:gd name="connsiteX75" fmla="*/ 545306 w 1240627"/>
              <a:gd name="connsiteY75" fmla="*/ 1121568 h 1182280"/>
              <a:gd name="connsiteX76" fmla="*/ 581025 w 1240627"/>
              <a:gd name="connsiteY76" fmla="*/ 1138237 h 1182280"/>
              <a:gd name="connsiteX77" fmla="*/ 600076 w 1240627"/>
              <a:gd name="connsiteY77" fmla="*/ 1181099 h 1182280"/>
              <a:gd name="connsiteX78" fmla="*/ 671513 w 1240627"/>
              <a:gd name="connsiteY78" fmla="*/ 1166812 h 1182280"/>
              <a:gd name="connsiteX79" fmla="*/ 742950 w 1240627"/>
              <a:gd name="connsiteY79" fmla="*/ 1109662 h 1182280"/>
              <a:gd name="connsiteX80" fmla="*/ 790575 w 1240627"/>
              <a:gd name="connsiteY80" fmla="*/ 1064418 h 1182280"/>
              <a:gd name="connsiteX81" fmla="*/ 850106 w 1240627"/>
              <a:gd name="connsiteY81" fmla="*/ 1035843 h 1182280"/>
              <a:gd name="connsiteX82" fmla="*/ 840581 w 1240627"/>
              <a:gd name="connsiteY82" fmla="*/ 954881 h 1182280"/>
              <a:gd name="connsiteX83" fmla="*/ 857250 w 1240627"/>
              <a:gd name="connsiteY83" fmla="*/ 928687 h 1182280"/>
              <a:gd name="connsiteX84" fmla="*/ 862013 w 1240627"/>
              <a:gd name="connsiteY84" fmla="*/ 883443 h 1182280"/>
              <a:gd name="connsiteX85" fmla="*/ 866775 w 1240627"/>
              <a:gd name="connsiteY85" fmla="*/ 764381 h 1182280"/>
              <a:gd name="connsiteX86" fmla="*/ 892969 w 1240627"/>
              <a:gd name="connsiteY86" fmla="*/ 797718 h 1182280"/>
              <a:gd name="connsiteX87" fmla="*/ 904875 w 1240627"/>
              <a:gd name="connsiteY87" fmla="*/ 790575 h 1182280"/>
              <a:gd name="connsiteX88" fmla="*/ 914400 w 1240627"/>
              <a:gd name="connsiteY88" fmla="*/ 757237 h 1182280"/>
              <a:gd name="connsiteX89" fmla="*/ 926306 w 1240627"/>
              <a:gd name="connsiteY89" fmla="*/ 747712 h 1182280"/>
              <a:gd name="connsiteX90" fmla="*/ 992981 w 1240627"/>
              <a:gd name="connsiteY90" fmla="*/ 723900 h 1182280"/>
              <a:gd name="connsiteX91" fmla="*/ 1054894 w 1240627"/>
              <a:gd name="connsiteY91" fmla="*/ 695325 h 1182280"/>
              <a:gd name="connsiteX92" fmla="*/ 1095375 w 1240627"/>
              <a:gd name="connsiteY92" fmla="*/ 647700 h 1182280"/>
              <a:gd name="connsiteX93" fmla="*/ 1104900 w 1240627"/>
              <a:gd name="connsiteY93" fmla="*/ 614362 h 1182280"/>
              <a:gd name="connsiteX94" fmla="*/ 1076325 w 1240627"/>
              <a:gd name="connsiteY94" fmla="*/ 595312 h 1182280"/>
              <a:gd name="connsiteX95" fmla="*/ 1100137 w 1240627"/>
              <a:gd name="connsiteY95" fmla="*/ 578644 h 1182280"/>
              <a:gd name="connsiteX96" fmla="*/ 1107281 w 1240627"/>
              <a:gd name="connsiteY96" fmla="*/ 547687 h 1182280"/>
              <a:gd name="connsiteX97" fmla="*/ 1083469 w 1240627"/>
              <a:gd name="connsiteY97" fmla="*/ 516731 h 1182280"/>
              <a:gd name="connsiteX98" fmla="*/ 1131094 w 1240627"/>
              <a:gd name="connsiteY98" fmla="*/ 452437 h 1182280"/>
              <a:gd name="connsiteX99" fmla="*/ 1166813 w 1240627"/>
              <a:gd name="connsiteY99" fmla="*/ 421481 h 1182280"/>
              <a:gd name="connsiteX100" fmla="*/ 1221580 w 1240627"/>
              <a:gd name="connsiteY100" fmla="*/ 402430 h 1182280"/>
              <a:gd name="connsiteX101" fmla="*/ 1235869 w 1240627"/>
              <a:gd name="connsiteY101" fmla="*/ 350043 h 1182280"/>
              <a:gd name="connsiteX102" fmla="*/ 1145381 w 1240627"/>
              <a:gd name="connsiteY102" fmla="*/ 340518 h 1182280"/>
              <a:gd name="connsiteX103" fmla="*/ 1143000 w 1240627"/>
              <a:gd name="connsiteY103" fmla="*/ 278606 h 1182280"/>
              <a:gd name="connsiteX104" fmla="*/ 1112044 w 1240627"/>
              <a:gd name="connsiteY104" fmla="*/ 250031 h 1182280"/>
              <a:gd name="connsiteX105" fmla="*/ 1081088 w 1240627"/>
              <a:gd name="connsiteY105" fmla="*/ 223837 h 1182280"/>
              <a:gd name="connsiteX106" fmla="*/ 1045369 w 1240627"/>
              <a:gd name="connsiteY106" fmla="*/ 238125 h 1182280"/>
              <a:gd name="connsiteX107" fmla="*/ 1002506 w 1240627"/>
              <a:gd name="connsiteY107" fmla="*/ 209550 h 1182280"/>
              <a:gd name="connsiteX108" fmla="*/ 969169 w 1240627"/>
              <a:gd name="connsiteY108" fmla="*/ 219075 h 1182280"/>
              <a:gd name="connsiteX109" fmla="*/ 952500 w 1240627"/>
              <a:gd name="connsiteY109" fmla="*/ 235743 h 1182280"/>
              <a:gd name="connsiteX110" fmla="*/ 921544 w 1240627"/>
              <a:gd name="connsiteY110" fmla="*/ 242887 h 1182280"/>
              <a:gd name="connsiteX111" fmla="*/ 926306 w 1240627"/>
              <a:gd name="connsiteY111" fmla="*/ 195262 h 1182280"/>
              <a:gd name="connsiteX112" fmla="*/ 969169 w 1240627"/>
              <a:gd name="connsiteY112" fmla="*/ 142875 h 1182280"/>
              <a:gd name="connsiteX0" fmla="*/ 969169 w 1240627"/>
              <a:gd name="connsiteY0" fmla="*/ 142875 h 1182280"/>
              <a:gd name="connsiteX1" fmla="*/ 969169 w 1240627"/>
              <a:gd name="connsiteY1" fmla="*/ 142875 h 1182280"/>
              <a:gd name="connsiteX2" fmla="*/ 950119 w 1240627"/>
              <a:gd name="connsiteY2" fmla="*/ 133350 h 1182280"/>
              <a:gd name="connsiteX3" fmla="*/ 942975 w 1240627"/>
              <a:gd name="connsiteY3" fmla="*/ 130968 h 1182280"/>
              <a:gd name="connsiteX4" fmla="*/ 928688 w 1240627"/>
              <a:gd name="connsiteY4" fmla="*/ 123825 h 1182280"/>
              <a:gd name="connsiteX5" fmla="*/ 921544 w 1240627"/>
              <a:gd name="connsiteY5" fmla="*/ 109537 h 1182280"/>
              <a:gd name="connsiteX6" fmla="*/ 919163 w 1240627"/>
              <a:gd name="connsiteY6" fmla="*/ 102393 h 1182280"/>
              <a:gd name="connsiteX7" fmla="*/ 916781 w 1240627"/>
              <a:gd name="connsiteY7" fmla="*/ 85725 h 1182280"/>
              <a:gd name="connsiteX8" fmla="*/ 909638 w 1240627"/>
              <a:gd name="connsiteY8" fmla="*/ 78581 h 1182280"/>
              <a:gd name="connsiteX9" fmla="*/ 895350 w 1240627"/>
              <a:gd name="connsiteY9" fmla="*/ 69056 h 1182280"/>
              <a:gd name="connsiteX10" fmla="*/ 888206 w 1240627"/>
              <a:gd name="connsiteY10" fmla="*/ 64293 h 1182280"/>
              <a:gd name="connsiteX11" fmla="*/ 881063 w 1240627"/>
              <a:gd name="connsiteY11" fmla="*/ 61912 h 1182280"/>
              <a:gd name="connsiteX12" fmla="*/ 866775 w 1240627"/>
              <a:gd name="connsiteY12" fmla="*/ 54768 h 1182280"/>
              <a:gd name="connsiteX13" fmla="*/ 857250 w 1240627"/>
              <a:gd name="connsiteY13" fmla="*/ 57150 h 1182280"/>
              <a:gd name="connsiteX14" fmla="*/ 854869 w 1240627"/>
              <a:gd name="connsiteY14" fmla="*/ 64293 h 1182280"/>
              <a:gd name="connsiteX15" fmla="*/ 850106 w 1240627"/>
              <a:gd name="connsiteY15" fmla="*/ 90487 h 1182280"/>
              <a:gd name="connsiteX16" fmla="*/ 840581 w 1240627"/>
              <a:gd name="connsiteY16" fmla="*/ 88106 h 1182280"/>
              <a:gd name="connsiteX17" fmla="*/ 833438 w 1240627"/>
              <a:gd name="connsiteY17" fmla="*/ 85725 h 1182280"/>
              <a:gd name="connsiteX18" fmla="*/ 823913 w 1240627"/>
              <a:gd name="connsiteY18" fmla="*/ 85725 h 1182280"/>
              <a:gd name="connsiteX19" fmla="*/ 816769 w 1240627"/>
              <a:gd name="connsiteY19" fmla="*/ 111918 h 1182280"/>
              <a:gd name="connsiteX20" fmla="*/ 766763 w 1240627"/>
              <a:gd name="connsiteY20" fmla="*/ 85725 h 1182280"/>
              <a:gd name="connsiteX21" fmla="*/ 647700 w 1240627"/>
              <a:gd name="connsiteY21" fmla="*/ 85725 h 1182280"/>
              <a:gd name="connsiteX22" fmla="*/ 642938 w 1240627"/>
              <a:gd name="connsiteY22" fmla="*/ 116681 h 1182280"/>
              <a:gd name="connsiteX23" fmla="*/ 619125 w 1240627"/>
              <a:gd name="connsiteY23" fmla="*/ 147637 h 1182280"/>
              <a:gd name="connsiteX24" fmla="*/ 602456 w 1240627"/>
              <a:gd name="connsiteY24" fmla="*/ 123825 h 1182280"/>
              <a:gd name="connsiteX25" fmla="*/ 566738 w 1240627"/>
              <a:gd name="connsiteY25" fmla="*/ 126206 h 1182280"/>
              <a:gd name="connsiteX26" fmla="*/ 552450 w 1240627"/>
              <a:gd name="connsiteY26" fmla="*/ 152400 h 1182280"/>
              <a:gd name="connsiteX27" fmla="*/ 516731 w 1240627"/>
              <a:gd name="connsiteY27" fmla="*/ 185737 h 1182280"/>
              <a:gd name="connsiteX28" fmla="*/ 428625 w 1240627"/>
              <a:gd name="connsiteY28" fmla="*/ 142875 h 1182280"/>
              <a:gd name="connsiteX29" fmla="*/ 397669 w 1240627"/>
              <a:gd name="connsiteY29" fmla="*/ 119062 h 1182280"/>
              <a:gd name="connsiteX30" fmla="*/ 297656 w 1240627"/>
              <a:gd name="connsiteY30" fmla="*/ 159543 h 1182280"/>
              <a:gd name="connsiteX31" fmla="*/ 254794 w 1240627"/>
              <a:gd name="connsiteY31" fmla="*/ 145256 h 1182280"/>
              <a:gd name="connsiteX32" fmla="*/ 247650 w 1240627"/>
              <a:gd name="connsiteY32" fmla="*/ 185737 h 1182280"/>
              <a:gd name="connsiteX33" fmla="*/ 150019 w 1240627"/>
              <a:gd name="connsiteY33" fmla="*/ 169068 h 1182280"/>
              <a:gd name="connsiteX34" fmla="*/ 121444 w 1240627"/>
              <a:gd name="connsiteY34" fmla="*/ 111918 h 1182280"/>
              <a:gd name="connsiteX35" fmla="*/ 114300 w 1240627"/>
              <a:gd name="connsiteY35" fmla="*/ 45243 h 1182280"/>
              <a:gd name="connsiteX36" fmla="*/ 90488 w 1240627"/>
              <a:gd name="connsiteY36" fmla="*/ 40481 h 1182280"/>
              <a:gd name="connsiteX37" fmla="*/ 64294 w 1240627"/>
              <a:gd name="connsiteY37" fmla="*/ 0 h 1182280"/>
              <a:gd name="connsiteX38" fmla="*/ 26194 w 1240627"/>
              <a:gd name="connsiteY38" fmla="*/ 2381 h 1182280"/>
              <a:gd name="connsiteX39" fmla="*/ 33338 w 1240627"/>
              <a:gd name="connsiteY39" fmla="*/ 59531 h 1182280"/>
              <a:gd name="connsiteX40" fmla="*/ 4763 w 1240627"/>
              <a:gd name="connsiteY40" fmla="*/ 61912 h 1182280"/>
              <a:gd name="connsiteX41" fmla="*/ 0 w 1240627"/>
              <a:gd name="connsiteY41" fmla="*/ 121443 h 1182280"/>
              <a:gd name="connsiteX42" fmla="*/ 42863 w 1240627"/>
              <a:gd name="connsiteY42" fmla="*/ 169068 h 1182280"/>
              <a:gd name="connsiteX43" fmla="*/ 9525 w 1240627"/>
              <a:gd name="connsiteY43" fmla="*/ 195262 h 1182280"/>
              <a:gd name="connsiteX44" fmla="*/ 83343 w 1240627"/>
              <a:gd name="connsiteY44" fmla="*/ 292893 h 1182280"/>
              <a:gd name="connsiteX45" fmla="*/ 135731 w 1240627"/>
              <a:gd name="connsiteY45" fmla="*/ 283368 h 1182280"/>
              <a:gd name="connsiteX46" fmla="*/ 138113 w 1240627"/>
              <a:gd name="connsiteY46" fmla="*/ 330994 h 1182280"/>
              <a:gd name="connsiteX47" fmla="*/ 178594 w 1240627"/>
              <a:gd name="connsiteY47" fmla="*/ 330993 h 1182280"/>
              <a:gd name="connsiteX48" fmla="*/ 171450 w 1240627"/>
              <a:gd name="connsiteY48" fmla="*/ 361950 h 1182280"/>
              <a:gd name="connsiteX49" fmla="*/ 178594 w 1240627"/>
              <a:gd name="connsiteY49" fmla="*/ 409574 h 1182280"/>
              <a:gd name="connsiteX50" fmla="*/ 166688 w 1240627"/>
              <a:gd name="connsiteY50" fmla="*/ 440531 h 1182280"/>
              <a:gd name="connsiteX51" fmla="*/ 219075 w 1240627"/>
              <a:gd name="connsiteY51" fmla="*/ 547687 h 1182280"/>
              <a:gd name="connsiteX52" fmla="*/ 254794 w 1240627"/>
              <a:gd name="connsiteY52" fmla="*/ 533400 h 1182280"/>
              <a:gd name="connsiteX53" fmla="*/ 278606 w 1240627"/>
              <a:gd name="connsiteY53" fmla="*/ 561975 h 1182280"/>
              <a:gd name="connsiteX54" fmla="*/ 278606 w 1240627"/>
              <a:gd name="connsiteY54" fmla="*/ 604837 h 1182280"/>
              <a:gd name="connsiteX55" fmla="*/ 314325 w 1240627"/>
              <a:gd name="connsiteY55" fmla="*/ 626268 h 1182280"/>
              <a:gd name="connsiteX56" fmla="*/ 321469 w 1240627"/>
              <a:gd name="connsiteY56" fmla="*/ 692943 h 1182280"/>
              <a:gd name="connsiteX57" fmla="*/ 295275 w 1240627"/>
              <a:gd name="connsiteY57" fmla="*/ 714375 h 1182280"/>
              <a:gd name="connsiteX58" fmla="*/ 326231 w 1240627"/>
              <a:gd name="connsiteY58" fmla="*/ 807243 h 1182280"/>
              <a:gd name="connsiteX59" fmla="*/ 359569 w 1240627"/>
              <a:gd name="connsiteY59" fmla="*/ 866775 h 1182280"/>
              <a:gd name="connsiteX60" fmla="*/ 347663 w 1240627"/>
              <a:gd name="connsiteY60" fmla="*/ 902493 h 1182280"/>
              <a:gd name="connsiteX61" fmla="*/ 278606 w 1240627"/>
              <a:gd name="connsiteY61" fmla="*/ 926306 h 1182280"/>
              <a:gd name="connsiteX62" fmla="*/ 242888 w 1240627"/>
              <a:gd name="connsiteY62" fmla="*/ 942975 h 1182280"/>
              <a:gd name="connsiteX63" fmla="*/ 252413 w 1240627"/>
              <a:gd name="connsiteY63" fmla="*/ 981075 h 1182280"/>
              <a:gd name="connsiteX64" fmla="*/ 288131 w 1240627"/>
              <a:gd name="connsiteY64" fmla="*/ 976312 h 1182280"/>
              <a:gd name="connsiteX65" fmla="*/ 326231 w 1240627"/>
              <a:gd name="connsiteY65" fmla="*/ 1009650 h 1182280"/>
              <a:gd name="connsiteX66" fmla="*/ 335756 w 1240627"/>
              <a:gd name="connsiteY66" fmla="*/ 988218 h 1182280"/>
              <a:gd name="connsiteX67" fmla="*/ 323850 w 1240627"/>
              <a:gd name="connsiteY67" fmla="*/ 971550 h 1182280"/>
              <a:gd name="connsiteX68" fmla="*/ 404812 w 1240627"/>
              <a:gd name="connsiteY68" fmla="*/ 964406 h 1182280"/>
              <a:gd name="connsiteX69" fmla="*/ 421481 w 1240627"/>
              <a:gd name="connsiteY69" fmla="*/ 947737 h 1182280"/>
              <a:gd name="connsiteX70" fmla="*/ 478632 w 1240627"/>
              <a:gd name="connsiteY70" fmla="*/ 935831 h 1182280"/>
              <a:gd name="connsiteX71" fmla="*/ 476250 w 1240627"/>
              <a:gd name="connsiteY71" fmla="*/ 952500 h 1182280"/>
              <a:gd name="connsiteX72" fmla="*/ 452438 w 1240627"/>
              <a:gd name="connsiteY72" fmla="*/ 969168 h 1182280"/>
              <a:gd name="connsiteX73" fmla="*/ 504825 w 1240627"/>
              <a:gd name="connsiteY73" fmla="*/ 1000125 h 1182280"/>
              <a:gd name="connsiteX74" fmla="*/ 550070 w 1240627"/>
              <a:gd name="connsiteY74" fmla="*/ 1045369 h 1182280"/>
              <a:gd name="connsiteX75" fmla="*/ 545306 w 1240627"/>
              <a:gd name="connsiteY75" fmla="*/ 1121568 h 1182280"/>
              <a:gd name="connsiteX76" fmla="*/ 581025 w 1240627"/>
              <a:gd name="connsiteY76" fmla="*/ 1138237 h 1182280"/>
              <a:gd name="connsiteX77" fmla="*/ 600076 w 1240627"/>
              <a:gd name="connsiteY77" fmla="*/ 1181099 h 1182280"/>
              <a:gd name="connsiteX78" fmla="*/ 671513 w 1240627"/>
              <a:gd name="connsiteY78" fmla="*/ 1166812 h 1182280"/>
              <a:gd name="connsiteX79" fmla="*/ 742950 w 1240627"/>
              <a:gd name="connsiteY79" fmla="*/ 1109662 h 1182280"/>
              <a:gd name="connsiteX80" fmla="*/ 790575 w 1240627"/>
              <a:gd name="connsiteY80" fmla="*/ 1064418 h 1182280"/>
              <a:gd name="connsiteX81" fmla="*/ 850106 w 1240627"/>
              <a:gd name="connsiteY81" fmla="*/ 1035843 h 1182280"/>
              <a:gd name="connsiteX82" fmla="*/ 840581 w 1240627"/>
              <a:gd name="connsiteY82" fmla="*/ 954881 h 1182280"/>
              <a:gd name="connsiteX83" fmla="*/ 857250 w 1240627"/>
              <a:gd name="connsiteY83" fmla="*/ 928687 h 1182280"/>
              <a:gd name="connsiteX84" fmla="*/ 862013 w 1240627"/>
              <a:gd name="connsiteY84" fmla="*/ 883443 h 1182280"/>
              <a:gd name="connsiteX85" fmla="*/ 866775 w 1240627"/>
              <a:gd name="connsiteY85" fmla="*/ 764381 h 1182280"/>
              <a:gd name="connsiteX86" fmla="*/ 892969 w 1240627"/>
              <a:gd name="connsiteY86" fmla="*/ 797718 h 1182280"/>
              <a:gd name="connsiteX87" fmla="*/ 904875 w 1240627"/>
              <a:gd name="connsiteY87" fmla="*/ 790575 h 1182280"/>
              <a:gd name="connsiteX88" fmla="*/ 914400 w 1240627"/>
              <a:gd name="connsiteY88" fmla="*/ 757237 h 1182280"/>
              <a:gd name="connsiteX89" fmla="*/ 926306 w 1240627"/>
              <a:gd name="connsiteY89" fmla="*/ 747712 h 1182280"/>
              <a:gd name="connsiteX90" fmla="*/ 992981 w 1240627"/>
              <a:gd name="connsiteY90" fmla="*/ 723900 h 1182280"/>
              <a:gd name="connsiteX91" fmla="*/ 1054894 w 1240627"/>
              <a:gd name="connsiteY91" fmla="*/ 695325 h 1182280"/>
              <a:gd name="connsiteX92" fmla="*/ 1095375 w 1240627"/>
              <a:gd name="connsiteY92" fmla="*/ 647700 h 1182280"/>
              <a:gd name="connsiteX93" fmla="*/ 1104900 w 1240627"/>
              <a:gd name="connsiteY93" fmla="*/ 614362 h 1182280"/>
              <a:gd name="connsiteX94" fmla="*/ 1076325 w 1240627"/>
              <a:gd name="connsiteY94" fmla="*/ 595312 h 1182280"/>
              <a:gd name="connsiteX95" fmla="*/ 1100137 w 1240627"/>
              <a:gd name="connsiteY95" fmla="*/ 578644 h 1182280"/>
              <a:gd name="connsiteX96" fmla="*/ 1107281 w 1240627"/>
              <a:gd name="connsiteY96" fmla="*/ 547687 h 1182280"/>
              <a:gd name="connsiteX97" fmla="*/ 1083469 w 1240627"/>
              <a:gd name="connsiteY97" fmla="*/ 516731 h 1182280"/>
              <a:gd name="connsiteX98" fmla="*/ 1131094 w 1240627"/>
              <a:gd name="connsiteY98" fmla="*/ 452437 h 1182280"/>
              <a:gd name="connsiteX99" fmla="*/ 1166813 w 1240627"/>
              <a:gd name="connsiteY99" fmla="*/ 421481 h 1182280"/>
              <a:gd name="connsiteX100" fmla="*/ 1221580 w 1240627"/>
              <a:gd name="connsiteY100" fmla="*/ 402430 h 1182280"/>
              <a:gd name="connsiteX101" fmla="*/ 1235869 w 1240627"/>
              <a:gd name="connsiteY101" fmla="*/ 350043 h 1182280"/>
              <a:gd name="connsiteX102" fmla="*/ 1145381 w 1240627"/>
              <a:gd name="connsiteY102" fmla="*/ 340518 h 1182280"/>
              <a:gd name="connsiteX103" fmla="*/ 1143000 w 1240627"/>
              <a:gd name="connsiteY103" fmla="*/ 278606 h 1182280"/>
              <a:gd name="connsiteX104" fmla="*/ 1112044 w 1240627"/>
              <a:gd name="connsiteY104" fmla="*/ 250031 h 1182280"/>
              <a:gd name="connsiteX105" fmla="*/ 1081088 w 1240627"/>
              <a:gd name="connsiteY105" fmla="*/ 223837 h 1182280"/>
              <a:gd name="connsiteX106" fmla="*/ 1045369 w 1240627"/>
              <a:gd name="connsiteY106" fmla="*/ 238125 h 1182280"/>
              <a:gd name="connsiteX107" fmla="*/ 1002506 w 1240627"/>
              <a:gd name="connsiteY107" fmla="*/ 209550 h 1182280"/>
              <a:gd name="connsiteX108" fmla="*/ 969169 w 1240627"/>
              <a:gd name="connsiteY108" fmla="*/ 219075 h 1182280"/>
              <a:gd name="connsiteX109" fmla="*/ 952500 w 1240627"/>
              <a:gd name="connsiteY109" fmla="*/ 235743 h 1182280"/>
              <a:gd name="connsiteX110" fmla="*/ 921544 w 1240627"/>
              <a:gd name="connsiteY110" fmla="*/ 242887 h 1182280"/>
              <a:gd name="connsiteX111" fmla="*/ 926306 w 1240627"/>
              <a:gd name="connsiteY111" fmla="*/ 195262 h 1182280"/>
              <a:gd name="connsiteX112" fmla="*/ 969169 w 1240627"/>
              <a:gd name="connsiteY112" fmla="*/ 142875 h 1182280"/>
              <a:gd name="connsiteX0" fmla="*/ 969169 w 1240627"/>
              <a:gd name="connsiteY0" fmla="*/ 142875 h 1182280"/>
              <a:gd name="connsiteX1" fmla="*/ 969169 w 1240627"/>
              <a:gd name="connsiteY1" fmla="*/ 142875 h 1182280"/>
              <a:gd name="connsiteX2" fmla="*/ 950119 w 1240627"/>
              <a:gd name="connsiteY2" fmla="*/ 133350 h 1182280"/>
              <a:gd name="connsiteX3" fmla="*/ 942975 w 1240627"/>
              <a:gd name="connsiteY3" fmla="*/ 130968 h 1182280"/>
              <a:gd name="connsiteX4" fmla="*/ 928688 w 1240627"/>
              <a:gd name="connsiteY4" fmla="*/ 123825 h 1182280"/>
              <a:gd name="connsiteX5" fmla="*/ 921544 w 1240627"/>
              <a:gd name="connsiteY5" fmla="*/ 109537 h 1182280"/>
              <a:gd name="connsiteX6" fmla="*/ 919163 w 1240627"/>
              <a:gd name="connsiteY6" fmla="*/ 102393 h 1182280"/>
              <a:gd name="connsiteX7" fmla="*/ 916781 w 1240627"/>
              <a:gd name="connsiteY7" fmla="*/ 85725 h 1182280"/>
              <a:gd name="connsiteX8" fmla="*/ 909638 w 1240627"/>
              <a:gd name="connsiteY8" fmla="*/ 78581 h 1182280"/>
              <a:gd name="connsiteX9" fmla="*/ 895350 w 1240627"/>
              <a:gd name="connsiteY9" fmla="*/ 69056 h 1182280"/>
              <a:gd name="connsiteX10" fmla="*/ 888206 w 1240627"/>
              <a:gd name="connsiteY10" fmla="*/ 64293 h 1182280"/>
              <a:gd name="connsiteX11" fmla="*/ 881063 w 1240627"/>
              <a:gd name="connsiteY11" fmla="*/ 61912 h 1182280"/>
              <a:gd name="connsiteX12" fmla="*/ 866775 w 1240627"/>
              <a:gd name="connsiteY12" fmla="*/ 54768 h 1182280"/>
              <a:gd name="connsiteX13" fmla="*/ 857250 w 1240627"/>
              <a:gd name="connsiteY13" fmla="*/ 57150 h 1182280"/>
              <a:gd name="connsiteX14" fmla="*/ 854869 w 1240627"/>
              <a:gd name="connsiteY14" fmla="*/ 64293 h 1182280"/>
              <a:gd name="connsiteX15" fmla="*/ 850106 w 1240627"/>
              <a:gd name="connsiteY15" fmla="*/ 90487 h 1182280"/>
              <a:gd name="connsiteX16" fmla="*/ 840581 w 1240627"/>
              <a:gd name="connsiteY16" fmla="*/ 88106 h 1182280"/>
              <a:gd name="connsiteX17" fmla="*/ 833438 w 1240627"/>
              <a:gd name="connsiteY17" fmla="*/ 85725 h 1182280"/>
              <a:gd name="connsiteX18" fmla="*/ 823913 w 1240627"/>
              <a:gd name="connsiteY18" fmla="*/ 85725 h 1182280"/>
              <a:gd name="connsiteX19" fmla="*/ 816769 w 1240627"/>
              <a:gd name="connsiteY19" fmla="*/ 111918 h 1182280"/>
              <a:gd name="connsiteX20" fmla="*/ 766763 w 1240627"/>
              <a:gd name="connsiteY20" fmla="*/ 85725 h 1182280"/>
              <a:gd name="connsiteX21" fmla="*/ 647700 w 1240627"/>
              <a:gd name="connsiteY21" fmla="*/ 85725 h 1182280"/>
              <a:gd name="connsiteX22" fmla="*/ 642938 w 1240627"/>
              <a:gd name="connsiteY22" fmla="*/ 116681 h 1182280"/>
              <a:gd name="connsiteX23" fmla="*/ 619125 w 1240627"/>
              <a:gd name="connsiteY23" fmla="*/ 147637 h 1182280"/>
              <a:gd name="connsiteX24" fmla="*/ 602456 w 1240627"/>
              <a:gd name="connsiteY24" fmla="*/ 123825 h 1182280"/>
              <a:gd name="connsiteX25" fmla="*/ 566738 w 1240627"/>
              <a:gd name="connsiteY25" fmla="*/ 126206 h 1182280"/>
              <a:gd name="connsiteX26" fmla="*/ 552450 w 1240627"/>
              <a:gd name="connsiteY26" fmla="*/ 152400 h 1182280"/>
              <a:gd name="connsiteX27" fmla="*/ 516731 w 1240627"/>
              <a:gd name="connsiteY27" fmla="*/ 185737 h 1182280"/>
              <a:gd name="connsiteX28" fmla="*/ 428625 w 1240627"/>
              <a:gd name="connsiteY28" fmla="*/ 142875 h 1182280"/>
              <a:gd name="connsiteX29" fmla="*/ 397669 w 1240627"/>
              <a:gd name="connsiteY29" fmla="*/ 119062 h 1182280"/>
              <a:gd name="connsiteX30" fmla="*/ 297656 w 1240627"/>
              <a:gd name="connsiteY30" fmla="*/ 159543 h 1182280"/>
              <a:gd name="connsiteX31" fmla="*/ 254794 w 1240627"/>
              <a:gd name="connsiteY31" fmla="*/ 145256 h 1182280"/>
              <a:gd name="connsiteX32" fmla="*/ 247650 w 1240627"/>
              <a:gd name="connsiteY32" fmla="*/ 185737 h 1182280"/>
              <a:gd name="connsiteX33" fmla="*/ 150019 w 1240627"/>
              <a:gd name="connsiteY33" fmla="*/ 169068 h 1182280"/>
              <a:gd name="connsiteX34" fmla="*/ 121444 w 1240627"/>
              <a:gd name="connsiteY34" fmla="*/ 111918 h 1182280"/>
              <a:gd name="connsiteX35" fmla="*/ 114300 w 1240627"/>
              <a:gd name="connsiteY35" fmla="*/ 45243 h 1182280"/>
              <a:gd name="connsiteX36" fmla="*/ 90488 w 1240627"/>
              <a:gd name="connsiteY36" fmla="*/ 40481 h 1182280"/>
              <a:gd name="connsiteX37" fmla="*/ 64294 w 1240627"/>
              <a:gd name="connsiteY37" fmla="*/ 0 h 1182280"/>
              <a:gd name="connsiteX38" fmla="*/ 26194 w 1240627"/>
              <a:gd name="connsiteY38" fmla="*/ 2381 h 1182280"/>
              <a:gd name="connsiteX39" fmla="*/ 33338 w 1240627"/>
              <a:gd name="connsiteY39" fmla="*/ 59531 h 1182280"/>
              <a:gd name="connsiteX40" fmla="*/ 4763 w 1240627"/>
              <a:gd name="connsiteY40" fmla="*/ 61912 h 1182280"/>
              <a:gd name="connsiteX41" fmla="*/ 0 w 1240627"/>
              <a:gd name="connsiteY41" fmla="*/ 121443 h 1182280"/>
              <a:gd name="connsiteX42" fmla="*/ 40482 w 1240627"/>
              <a:gd name="connsiteY42" fmla="*/ 166687 h 1182280"/>
              <a:gd name="connsiteX43" fmla="*/ 9525 w 1240627"/>
              <a:gd name="connsiteY43" fmla="*/ 195262 h 1182280"/>
              <a:gd name="connsiteX44" fmla="*/ 83343 w 1240627"/>
              <a:gd name="connsiteY44" fmla="*/ 292893 h 1182280"/>
              <a:gd name="connsiteX45" fmla="*/ 135731 w 1240627"/>
              <a:gd name="connsiteY45" fmla="*/ 283368 h 1182280"/>
              <a:gd name="connsiteX46" fmla="*/ 138113 w 1240627"/>
              <a:gd name="connsiteY46" fmla="*/ 330994 h 1182280"/>
              <a:gd name="connsiteX47" fmla="*/ 178594 w 1240627"/>
              <a:gd name="connsiteY47" fmla="*/ 330993 h 1182280"/>
              <a:gd name="connsiteX48" fmla="*/ 171450 w 1240627"/>
              <a:gd name="connsiteY48" fmla="*/ 361950 h 1182280"/>
              <a:gd name="connsiteX49" fmla="*/ 178594 w 1240627"/>
              <a:gd name="connsiteY49" fmla="*/ 409574 h 1182280"/>
              <a:gd name="connsiteX50" fmla="*/ 166688 w 1240627"/>
              <a:gd name="connsiteY50" fmla="*/ 440531 h 1182280"/>
              <a:gd name="connsiteX51" fmla="*/ 219075 w 1240627"/>
              <a:gd name="connsiteY51" fmla="*/ 547687 h 1182280"/>
              <a:gd name="connsiteX52" fmla="*/ 254794 w 1240627"/>
              <a:gd name="connsiteY52" fmla="*/ 533400 h 1182280"/>
              <a:gd name="connsiteX53" fmla="*/ 278606 w 1240627"/>
              <a:gd name="connsiteY53" fmla="*/ 561975 h 1182280"/>
              <a:gd name="connsiteX54" fmla="*/ 278606 w 1240627"/>
              <a:gd name="connsiteY54" fmla="*/ 604837 h 1182280"/>
              <a:gd name="connsiteX55" fmla="*/ 314325 w 1240627"/>
              <a:gd name="connsiteY55" fmla="*/ 626268 h 1182280"/>
              <a:gd name="connsiteX56" fmla="*/ 321469 w 1240627"/>
              <a:gd name="connsiteY56" fmla="*/ 692943 h 1182280"/>
              <a:gd name="connsiteX57" fmla="*/ 295275 w 1240627"/>
              <a:gd name="connsiteY57" fmla="*/ 714375 h 1182280"/>
              <a:gd name="connsiteX58" fmla="*/ 326231 w 1240627"/>
              <a:gd name="connsiteY58" fmla="*/ 807243 h 1182280"/>
              <a:gd name="connsiteX59" fmla="*/ 359569 w 1240627"/>
              <a:gd name="connsiteY59" fmla="*/ 866775 h 1182280"/>
              <a:gd name="connsiteX60" fmla="*/ 347663 w 1240627"/>
              <a:gd name="connsiteY60" fmla="*/ 902493 h 1182280"/>
              <a:gd name="connsiteX61" fmla="*/ 278606 w 1240627"/>
              <a:gd name="connsiteY61" fmla="*/ 926306 h 1182280"/>
              <a:gd name="connsiteX62" fmla="*/ 242888 w 1240627"/>
              <a:gd name="connsiteY62" fmla="*/ 942975 h 1182280"/>
              <a:gd name="connsiteX63" fmla="*/ 252413 w 1240627"/>
              <a:gd name="connsiteY63" fmla="*/ 981075 h 1182280"/>
              <a:gd name="connsiteX64" fmla="*/ 288131 w 1240627"/>
              <a:gd name="connsiteY64" fmla="*/ 976312 h 1182280"/>
              <a:gd name="connsiteX65" fmla="*/ 326231 w 1240627"/>
              <a:gd name="connsiteY65" fmla="*/ 1009650 h 1182280"/>
              <a:gd name="connsiteX66" fmla="*/ 335756 w 1240627"/>
              <a:gd name="connsiteY66" fmla="*/ 988218 h 1182280"/>
              <a:gd name="connsiteX67" fmla="*/ 323850 w 1240627"/>
              <a:gd name="connsiteY67" fmla="*/ 971550 h 1182280"/>
              <a:gd name="connsiteX68" fmla="*/ 404812 w 1240627"/>
              <a:gd name="connsiteY68" fmla="*/ 964406 h 1182280"/>
              <a:gd name="connsiteX69" fmla="*/ 421481 w 1240627"/>
              <a:gd name="connsiteY69" fmla="*/ 947737 h 1182280"/>
              <a:gd name="connsiteX70" fmla="*/ 478632 w 1240627"/>
              <a:gd name="connsiteY70" fmla="*/ 935831 h 1182280"/>
              <a:gd name="connsiteX71" fmla="*/ 476250 w 1240627"/>
              <a:gd name="connsiteY71" fmla="*/ 952500 h 1182280"/>
              <a:gd name="connsiteX72" fmla="*/ 452438 w 1240627"/>
              <a:gd name="connsiteY72" fmla="*/ 969168 h 1182280"/>
              <a:gd name="connsiteX73" fmla="*/ 504825 w 1240627"/>
              <a:gd name="connsiteY73" fmla="*/ 1000125 h 1182280"/>
              <a:gd name="connsiteX74" fmla="*/ 550070 w 1240627"/>
              <a:gd name="connsiteY74" fmla="*/ 1045369 h 1182280"/>
              <a:gd name="connsiteX75" fmla="*/ 545306 w 1240627"/>
              <a:gd name="connsiteY75" fmla="*/ 1121568 h 1182280"/>
              <a:gd name="connsiteX76" fmla="*/ 581025 w 1240627"/>
              <a:gd name="connsiteY76" fmla="*/ 1138237 h 1182280"/>
              <a:gd name="connsiteX77" fmla="*/ 600076 w 1240627"/>
              <a:gd name="connsiteY77" fmla="*/ 1181099 h 1182280"/>
              <a:gd name="connsiteX78" fmla="*/ 671513 w 1240627"/>
              <a:gd name="connsiteY78" fmla="*/ 1166812 h 1182280"/>
              <a:gd name="connsiteX79" fmla="*/ 742950 w 1240627"/>
              <a:gd name="connsiteY79" fmla="*/ 1109662 h 1182280"/>
              <a:gd name="connsiteX80" fmla="*/ 790575 w 1240627"/>
              <a:gd name="connsiteY80" fmla="*/ 1064418 h 1182280"/>
              <a:gd name="connsiteX81" fmla="*/ 850106 w 1240627"/>
              <a:gd name="connsiteY81" fmla="*/ 1035843 h 1182280"/>
              <a:gd name="connsiteX82" fmla="*/ 840581 w 1240627"/>
              <a:gd name="connsiteY82" fmla="*/ 954881 h 1182280"/>
              <a:gd name="connsiteX83" fmla="*/ 857250 w 1240627"/>
              <a:gd name="connsiteY83" fmla="*/ 928687 h 1182280"/>
              <a:gd name="connsiteX84" fmla="*/ 862013 w 1240627"/>
              <a:gd name="connsiteY84" fmla="*/ 883443 h 1182280"/>
              <a:gd name="connsiteX85" fmla="*/ 866775 w 1240627"/>
              <a:gd name="connsiteY85" fmla="*/ 764381 h 1182280"/>
              <a:gd name="connsiteX86" fmla="*/ 892969 w 1240627"/>
              <a:gd name="connsiteY86" fmla="*/ 797718 h 1182280"/>
              <a:gd name="connsiteX87" fmla="*/ 904875 w 1240627"/>
              <a:gd name="connsiteY87" fmla="*/ 790575 h 1182280"/>
              <a:gd name="connsiteX88" fmla="*/ 914400 w 1240627"/>
              <a:gd name="connsiteY88" fmla="*/ 757237 h 1182280"/>
              <a:gd name="connsiteX89" fmla="*/ 926306 w 1240627"/>
              <a:gd name="connsiteY89" fmla="*/ 747712 h 1182280"/>
              <a:gd name="connsiteX90" fmla="*/ 992981 w 1240627"/>
              <a:gd name="connsiteY90" fmla="*/ 723900 h 1182280"/>
              <a:gd name="connsiteX91" fmla="*/ 1054894 w 1240627"/>
              <a:gd name="connsiteY91" fmla="*/ 695325 h 1182280"/>
              <a:gd name="connsiteX92" fmla="*/ 1095375 w 1240627"/>
              <a:gd name="connsiteY92" fmla="*/ 647700 h 1182280"/>
              <a:gd name="connsiteX93" fmla="*/ 1104900 w 1240627"/>
              <a:gd name="connsiteY93" fmla="*/ 614362 h 1182280"/>
              <a:gd name="connsiteX94" fmla="*/ 1076325 w 1240627"/>
              <a:gd name="connsiteY94" fmla="*/ 595312 h 1182280"/>
              <a:gd name="connsiteX95" fmla="*/ 1100137 w 1240627"/>
              <a:gd name="connsiteY95" fmla="*/ 578644 h 1182280"/>
              <a:gd name="connsiteX96" fmla="*/ 1107281 w 1240627"/>
              <a:gd name="connsiteY96" fmla="*/ 547687 h 1182280"/>
              <a:gd name="connsiteX97" fmla="*/ 1083469 w 1240627"/>
              <a:gd name="connsiteY97" fmla="*/ 516731 h 1182280"/>
              <a:gd name="connsiteX98" fmla="*/ 1131094 w 1240627"/>
              <a:gd name="connsiteY98" fmla="*/ 452437 h 1182280"/>
              <a:gd name="connsiteX99" fmla="*/ 1166813 w 1240627"/>
              <a:gd name="connsiteY99" fmla="*/ 421481 h 1182280"/>
              <a:gd name="connsiteX100" fmla="*/ 1221580 w 1240627"/>
              <a:gd name="connsiteY100" fmla="*/ 402430 h 1182280"/>
              <a:gd name="connsiteX101" fmla="*/ 1235869 w 1240627"/>
              <a:gd name="connsiteY101" fmla="*/ 350043 h 1182280"/>
              <a:gd name="connsiteX102" fmla="*/ 1145381 w 1240627"/>
              <a:gd name="connsiteY102" fmla="*/ 340518 h 1182280"/>
              <a:gd name="connsiteX103" fmla="*/ 1143000 w 1240627"/>
              <a:gd name="connsiteY103" fmla="*/ 278606 h 1182280"/>
              <a:gd name="connsiteX104" fmla="*/ 1112044 w 1240627"/>
              <a:gd name="connsiteY104" fmla="*/ 250031 h 1182280"/>
              <a:gd name="connsiteX105" fmla="*/ 1081088 w 1240627"/>
              <a:gd name="connsiteY105" fmla="*/ 223837 h 1182280"/>
              <a:gd name="connsiteX106" fmla="*/ 1045369 w 1240627"/>
              <a:gd name="connsiteY106" fmla="*/ 238125 h 1182280"/>
              <a:gd name="connsiteX107" fmla="*/ 1002506 w 1240627"/>
              <a:gd name="connsiteY107" fmla="*/ 209550 h 1182280"/>
              <a:gd name="connsiteX108" fmla="*/ 969169 w 1240627"/>
              <a:gd name="connsiteY108" fmla="*/ 219075 h 1182280"/>
              <a:gd name="connsiteX109" fmla="*/ 952500 w 1240627"/>
              <a:gd name="connsiteY109" fmla="*/ 235743 h 1182280"/>
              <a:gd name="connsiteX110" fmla="*/ 921544 w 1240627"/>
              <a:gd name="connsiteY110" fmla="*/ 242887 h 1182280"/>
              <a:gd name="connsiteX111" fmla="*/ 926306 w 1240627"/>
              <a:gd name="connsiteY111" fmla="*/ 195262 h 1182280"/>
              <a:gd name="connsiteX112" fmla="*/ 969169 w 1240627"/>
              <a:gd name="connsiteY112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09563 w 1252534"/>
              <a:gd name="connsiteY30" fmla="*/ 159543 h 1182280"/>
              <a:gd name="connsiteX31" fmla="*/ 266701 w 1252534"/>
              <a:gd name="connsiteY31" fmla="*/ 145256 h 1182280"/>
              <a:gd name="connsiteX32" fmla="*/ 259557 w 1252534"/>
              <a:gd name="connsiteY32" fmla="*/ 185737 h 1182280"/>
              <a:gd name="connsiteX33" fmla="*/ 161926 w 1252534"/>
              <a:gd name="connsiteY33" fmla="*/ 169068 h 1182280"/>
              <a:gd name="connsiteX34" fmla="*/ 133351 w 1252534"/>
              <a:gd name="connsiteY34" fmla="*/ 111918 h 1182280"/>
              <a:gd name="connsiteX35" fmla="*/ 126207 w 1252534"/>
              <a:gd name="connsiteY35" fmla="*/ 45243 h 1182280"/>
              <a:gd name="connsiteX36" fmla="*/ 102395 w 1252534"/>
              <a:gd name="connsiteY36" fmla="*/ 40481 h 1182280"/>
              <a:gd name="connsiteX37" fmla="*/ 76201 w 1252534"/>
              <a:gd name="connsiteY37" fmla="*/ 0 h 1182280"/>
              <a:gd name="connsiteX38" fmla="*/ 38101 w 1252534"/>
              <a:gd name="connsiteY38" fmla="*/ 2381 h 1182280"/>
              <a:gd name="connsiteX39" fmla="*/ 45245 w 1252534"/>
              <a:gd name="connsiteY39" fmla="*/ 59531 h 1182280"/>
              <a:gd name="connsiteX40" fmla="*/ 16670 w 1252534"/>
              <a:gd name="connsiteY40" fmla="*/ 61912 h 1182280"/>
              <a:gd name="connsiteX41" fmla="*/ 0 w 1252534"/>
              <a:gd name="connsiteY41" fmla="*/ 126205 h 1182280"/>
              <a:gd name="connsiteX42" fmla="*/ 52389 w 1252534"/>
              <a:gd name="connsiteY42" fmla="*/ 166687 h 1182280"/>
              <a:gd name="connsiteX43" fmla="*/ 21432 w 1252534"/>
              <a:gd name="connsiteY43" fmla="*/ 195262 h 1182280"/>
              <a:gd name="connsiteX44" fmla="*/ 95250 w 1252534"/>
              <a:gd name="connsiteY44" fmla="*/ 292893 h 1182280"/>
              <a:gd name="connsiteX45" fmla="*/ 147638 w 1252534"/>
              <a:gd name="connsiteY45" fmla="*/ 283368 h 1182280"/>
              <a:gd name="connsiteX46" fmla="*/ 150020 w 1252534"/>
              <a:gd name="connsiteY46" fmla="*/ 330994 h 1182280"/>
              <a:gd name="connsiteX47" fmla="*/ 190501 w 1252534"/>
              <a:gd name="connsiteY47" fmla="*/ 330993 h 1182280"/>
              <a:gd name="connsiteX48" fmla="*/ 183357 w 1252534"/>
              <a:gd name="connsiteY48" fmla="*/ 361950 h 1182280"/>
              <a:gd name="connsiteX49" fmla="*/ 190501 w 1252534"/>
              <a:gd name="connsiteY49" fmla="*/ 409574 h 1182280"/>
              <a:gd name="connsiteX50" fmla="*/ 178595 w 1252534"/>
              <a:gd name="connsiteY50" fmla="*/ 440531 h 1182280"/>
              <a:gd name="connsiteX51" fmla="*/ 230982 w 1252534"/>
              <a:gd name="connsiteY51" fmla="*/ 547687 h 1182280"/>
              <a:gd name="connsiteX52" fmla="*/ 266701 w 1252534"/>
              <a:gd name="connsiteY52" fmla="*/ 533400 h 1182280"/>
              <a:gd name="connsiteX53" fmla="*/ 290513 w 1252534"/>
              <a:gd name="connsiteY53" fmla="*/ 561975 h 1182280"/>
              <a:gd name="connsiteX54" fmla="*/ 290513 w 1252534"/>
              <a:gd name="connsiteY54" fmla="*/ 604837 h 1182280"/>
              <a:gd name="connsiteX55" fmla="*/ 326232 w 1252534"/>
              <a:gd name="connsiteY55" fmla="*/ 626268 h 1182280"/>
              <a:gd name="connsiteX56" fmla="*/ 333376 w 1252534"/>
              <a:gd name="connsiteY56" fmla="*/ 692943 h 1182280"/>
              <a:gd name="connsiteX57" fmla="*/ 307182 w 1252534"/>
              <a:gd name="connsiteY57" fmla="*/ 714375 h 1182280"/>
              <a:gd name="connsiteX58" fmla="*/ 338138 w 1252534"/>
              <a:gd name="connsiteY58" fmla="*/ 807243 h 1182280"/>
              <a:gd name="connsiteX59" fmla="*/ 371476 w 1252534"/>
              <a:gd name="connsiteY59" fmla="*/ 866775 h 1182280"/>
              <a:gd name="connsiteX60" fmla="*/ 359570 w 1252534"/>
              <a:gd name="connsiteY60" fmla="*/ 902493 h 1182280"/>
              <a:gd name="connsiteX61" fmla="*/ 290513 w 1252534"/>
              <a:gd name="connsiteY61" fmla="*/ 926306 h 1182280"/>
              <a:gd name="connsiteX62" fmla="*/ 254795 w 1252534"/>
              <a:gd name="connsiteY62" fmla="*/ 942975 h 1182280"/>
              <a:gd name="connsiteX63" fmla="*/ 264320 w 1252534"/>
              <a:gd name="connsiteY63" fmla="*/ 981075 h 1182280"/>
              <a:gd name="connsiteX64" fmla="*/ 300038 w 1252534"/>
              <a:gd name="connsiteY64" fmla="*/ 976312 h 1182280"/>
              <a:gd name="connsiteX65" fmla="*/ 338138 w 1252534"/>
              <a:gd name="connsiteY65" fmla="*/ 1009650 h 1182280"/>
              <a:gd name="connsiteX66" fmla="*/ 347663 w 1252534"/>
              <a:gd name="connsiteY66" fmla="*/ 988218 h 1182280"/>
              <a:gd name="connsiteX67" fmla="*/ 335757 w 1252534"/>
              <a:gd name="connsiteY67" fmla="*/ 971550 h 1182280"/>
              <a:gd name="connsiteX68" fmla="*/ 416719 w 1252534"/>
              <a:gd name="connsiteY68" fmla="*/ 964406 h 1182280"/>
              <a:gd name="connsiteX69" fmla="*/ 433388 w 1252534"/>
              <a:gd name="connsiteY69" fmla="*/ 947737 h 1182280"/>
              <a:gd name="connsiteX70" fmla="*/ 490539 w 1252534"/>
              <a:gd name="connsiteY70" fmla="*/ 935831 h 1182280"/>
              <a:gd name="connsiteX71" fmla="*/ 488157 w 1252534"/>
              <a:gd name="connsiteY71" fmla="*/ 952500 h 1182280"/>
              <a:gd name="connsiteX72" fmla="*/ 464345 w 1252534"/>
              <a:gd name="connsiteY72" fmla="*/ 969168 h 1182280"/>
              <a:gd name="connsiteX73" fmla="*/ 516732 w 1252534"/>
              <a:gd name="connsiteY73" fmla="*/ 1000125 h 1182280"/>
              <a:gd name="connsiteX74" fmla="*/ 561977 w 1252534"/>
              <a:gd name="connsiteY74" fmla="*/ 1045369 h 1182280"/>
              <a:gd name="connsiteX75" fmla="*/ 557213 w 1252534"/>
              <a:gd name="connsiteY75" fmla="*/ 1121568 h 1182280"/>
              <a:gd name="connsiteX76" fmla="*/ 592932 w 1252534"/>
              <a:gd name="connsiteY76" fmla="*/ 1138237 h 1182280"/>
              <a:gd name="connsiteX77" fmla="*/ 611983 w 1252534"/>
              <a:gd name="connsiteY77" fmla="*/ 1181099 h 1182280"/>
              <a:gd name="connsiteX78" fmla="*/ 683420 w 1252534"/>
              <a:gd name="connsiteY78" fmla="*/ 1166812 h 1182280"/>
              <a:gd name="connsiteX79" fmla="*/ 754857 w 1252534"/>
              <a:gd name="connsiteY79" fmla="*/ 1109662 h 1182280"/>
              <a:gd name="connsiteX80" fmla="*/ 802482 w 1252534"/>
              <a:gd name="connsiteY80" fmla="*/ 1064418 h 1182280"/>
              <a:gd name="connsiteX81" fmla="*/ 862013 w 1252534"/>
              <a:gd name="connsiteY81" fmla="*/ 1035843 h 1182280"/>
              <a:gd name="connsiteX82" fmla="*/ 852488 w 1252534"/>
              <a:gd name="connsiteY82" fmla="*/ 954881 h 1182280"/>
              <a:gd name="connsiteX83" fmla="*/ 869157 w 1252534"/>
              <a:gd name="connsiteY83" fmla="*/ 928687 h 1182280"/>
              <a:gd name="connsiteX84" fmla="*/ 873920 w 1252534"/>
              <a:gd name="connsiteY84" fmla="*/ 883443 h 1182280"/>
              <a:gd name="connsiteX85" fmla="*/ 878682 w 1252534"/>
              <a:gd name="connsiteY85" fmla="*/ 764381 h 1182280"/>
              <a:gd name="connsiteX86" fmla="*/ 904876 w 1252534"/>
              <a:gd name="connsiteY86" fmla="*/ 797718 h 1182280"/>
              <a:gd name="connsiteX87" fmla="*/ 916782 w 1252534"/>
              <a:gd name="connsiteY87" fmla="*/ 790575 h 1182280"/>
              <a:gd name="connsiteX88" fmla="*/ 926307 w 1252534"/>
              <a:gd name="connsiteY88" fmla="*/ 757237 h 1182280"/>
              <a:gd name="connsiteX89" fmla="*/ 938213 w 1252534"/>
              <a:gd name="connsiteY89" fmla="*/ 747712 h 1182280"/>
              <a:gd name="connsiteX90" fmla="*/ 1004888 w 1252534"/>
              <a:gd name="connsiteY90" fmla="*/ 723900 h 1182280"/>
              <a:gd name="connsiteX91" fmla="*/ 1066801 w 1252534"/>
              <a:gd name="connsiteY91" fmla="*/ 695325 h 1182280"/>
              <a:gd name="connsiteX92" fmla="*/ 1107282 w 1252534"/>
              <a:gd name="connsiteY92" fmla="*/ 647700 h 1182280"/>
              <a:gd name="connsiteX93" fmla="*/ 1116807 w 1252534"/>
              <a:gd name="connsiteY93" fmla="*/ 614362 h 1182280"/>
              <a:gd name="connsiteX94" fmla="*/ 1088232 w 1252534"/>
              <a:gd name="connsiteY94" fmla="*/ 595312 h 1182280"/>
              <a:gd name="connsiteX95" fmla="*/ 1112044 w 1252534"/>
              <a:gd name="connsiteY95" fmla="*/ 578644 h 1182280"/>
              <a:gd name="connsiteX96" fmla="*/ 1119188 w 1252534"/>
              <a:gd name="connsiteY96" fmla="*/ 547687 h 1182280"/>
              <a:gd name="connsiteX97" fmla="*/ 1095376 w 1252534"/>
              <a:gd name="connsiteY97" fmla="*/ 516731 h 1182280"/>
              <a:gd name="connsiteX98" fmla="*/ 1143001 w 1252534"/>
              <a:gd name="connsiteY98" fmla="*/ 452437 h 1182280"/>
              <a:gd name="connsiteX99" fmla="*/ 1178720 w 1252534"/>
              <a:gd name="connsiteY99" fmla="*/ 421481 h 1182280"/>
              <a:gd name="connsiteX100" fmla="*/ 1233487 w 1252534"/>
              <a:gd name="connsiteY100" fmla="*/ 402430 h 1182280"/>
              <a:gd name="connsiteX101" fmla="*/ 1247776 w 1252534"/>
              <a:gd name="connsiteY101" fmla="*/ 350043 h 1182280"/>
              <a:gd name="connsiteX102" fmla="*/ 1157288 w 1252534"/>
              <a:gd name="connsiteY102" fmla="*/ 340518 h 1182280"/>
              <a:gd name="connsiteX103" fmla="*/ 1154907 w 1252534"/>
              <a:gd name="connsiteY103" fmla="*/ 278606 h 1182280"/>
              <a:gd name="connsiteX104" fmla="*/ 1123951 w 1252534"/>
              <a:gd name="connsiteY104" fmla="*/ 250031 h 1182280"/>
              <a:gd name="connsiteX105" fmla="*/ 1092995 w 1252534"/>
              <a:gd name="connsiteY105" fmla="*/ 223837 h 1182280"/>
              <a:gd name="connsiteX106" fmla="*/ 1057276 w 1252534"/>
              <a:gd name="connsiteY106" fmla="*/ 238125 h 1182280"/>
              <a:gd name="connsiteX107" fmla="*/ 1014413 w 1252534"/>
              <a:gd name="connsiteY107" fmla="*/ 209550 h 1182280"/>
              <a:gd name="connsiteX108" fmla="*/ 981076 w 1252534"/>
              <a:gd name="connsiteY108" fmla="*/ 219075 h 1182280"/>
              <a:gd name="connsiteX109" fmla="*/ 964407 w 1252534"/>
              <a:gd name="connsiteY109" fmla="*/ 235743 h 1182280"/>
              <a:gd name="connsiteX110" fmla="*/ 933451 w 1252534"/>
              <a:gd name="connsiteY110" fmla="*/ 242887 h 1182280"/>
              <a:gd name="connsiteX111" fmla="*/ 938213 w 1252534"/>
              <a:gd name="connsiteY111" fmla="*/ 195262 h 1182280"/>
              <a:gd name="connsiteX112" fmla="*/ 981076 w 1252534"/>
              <a:gd name="connsiteY112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09563 w 1252534"/>
              <a:gd name="connsiteY30" fmla="*/ 159543 h 1182280"/>
              <a:gd name="connsiteX31" fmla="*/ 266701 w 1252534"/>
              <a:gd name="connsiteY31" fmla="*/ 145256 h 1182280"/>
              <a:gd name="connsiteX32" fmla="*/ 259557 w 1252534"/>
              <a:gd name="connsiteY32" fmla="*/ 185737 h 1182280"/>
              <a:gd name="connsiteX33" fmla="*/ 161926 w 1252534"/>
              <a:gd name="connsiteY33" fmla="*/ 169068 h 1182280"/>
              <a:gd name="connsiteX34" fmla="*/ 133351 w 1252534"/>
              <a:gd name="connsiteY34" fmla="*/ 111918 h 1182280"/>
              <a:gd name="connsiteX35" fmla="*/ 126207 w 1252534"/>
              <a:gd name="connsiteY35" fmla="*/ 45243 h 1182280"/>
              <a:gd name="connsiteX36" fmla="*/ 102395 w 1252534"/>
              <a:gd name="connsiteY36" fmla="*/ 40481 h 1182280"/>
              <a:gd name="connsiteX37" fmla="*/ 76201 w 1252534"/>
              <a:gd name="connsiteY37" fmla="*/ 0 h 1182280"/>
              <a:gd name="connsiteX38" fmla="*/ 38101 w 1252534"/>
              <a:gd name="connsiteY38" fmla="*/ 2381 h 1182280"/>
              <a:gd name="connsiteX39" fmla="*/ 45245 w 1252534"/>
              <a:gd name="connsiteY39" fmla="*/ 59531 h 1182280"/>
              <a:gd name="connsiteX40" fmla="*/ 16670 w 1252534"/>
              <a:gd name="connsiteY40" fmla="*/ 61912 h 1182280"/>
              <a:gd name="connsiteX41" fmla="*/ 0 w 1252534"/>
              <a:gd name="connsiteY41" fmla="*/ 126205 h 1182280"/>
              <a:gd name="connsiteX42" fmla="*/ 52389 w 1252534"/>
              <a:gd name="connsiteY42" fmla="*/ 166687 h 1182280"/>
              <a:gd name="connsiteX43" fmla="*/ 21432 w 1252534"/>
              <a:gd name="connsiteY43" fmla="*/ 195262 h 1182280"/>
              <a:gd name="connsiteX44" fmla="*/ 95250 w 1252534"/>
              <a:gd name="connsiteY44" fmla="*/ 292893 h 1182280"/>
              <a:gd name="connsiteX45" fmla="*/ 147638 w 1252534"/>
              <a:gd name="connsiteY45" fmla="*/ 283368 h 1182280"/>
              <a:gd name="connsiteX46" fmla="*/ 150020 w 1252534"/>
              <a:gd name="connsiteY46" fmla="*/ 330994 h 1182280"/>
              <a:gd name="connsiteX47" fmla="*/ 190501 w 1252534"/>
              <a:gd name="connsiteY47" fmla="*/ 330993 h 1182280"/>
              <a:gd name="connsiteX48" fmla="*/ 183357 w 1252534"/>
              <a:gd name="connsiteY48" fmla="*/ 361950 h 1182280"/>
              <a:gd name="connsiteX49" fmla="*/ 190501 w 1252534"/>
              <a:gd name="connsiteY49" fmla="*/ 409574 h 1182280"/>
              <a:gd name="connsiteX50" fmla="*/ 178595 w 1252534"/>
              <a:gd name="connsiteY50" fmla="*/ 440531 h 1182280"/>
              <a:gd name="connsiteX51" fmla="*/ 230982 w 1252534"/>
              <a:gd name="connsiteY51" fmla="*/ 547687 h 1182280"/>
              <a:gd name="connsiteX52" fmla="*/ 266701 w 1252534"/>
              <a:gd name="connsiteY52" fmla="*/ 533400 h 1182280"/>
              <a:gd name="connsiteX53" fmla="*/ 290513 w 1252534"/>
              <a:gd name="connsiteY53" fmla="*/ 561975 h 1182280"/>
              <a:gd name="connsiteX54" fmla="*/ 290513 w 1252534"/>
              <a:gd name="connsiteY54" fmla="*/ 604837 h 1182280"/>
              <a:gd name="connsiteX55" fmla="*/ 326232 w 1252534"/>
              <a:gd name="connsiteY55" fmla="*/ 626268 h 1182280"/>
              <a:gd name="connsiteX56" fmla="*/ 333376 w 1252534"/>
              <a:gd name="connsiteY56" fmla="*/ 692943 h 1182280"/>
              <a:gd name="connsiteX57" fmla="*/ 307182 w 1252534"/>
              <a:gd name="connsiteY57" fmla="*/ 714375 h 1182280"/>
              <a:gd name="connsiteX58" fmla="*/ 338138 w 1252534"/>
              <a:gd name="connsiteY58" fmla="*/ 807243 h 1182280"/>
              <a:gd name="connsiteX59" fmla="*/ 371476 w 1252534"/>
              <a:gd name="connsiteY59" fmla="*/ 866775 h 1182280"/>
              <a:gd name="connsiteX60" fmla="*/ 359570 w 1252534"/>
              <a:gd name="connsiteY60" fmla="*/ 902493 h 1182280"/>
              <a:gd name="connsiteX61" fmla="*/ 290513 w 1252534"/>
              <a:gd name="connsiteY61" fmla="*/ 926306 h 1182280"/>
              <a:gd name="connsiteX62" fmla="*/ 254795 w 1252534"/>
              <a:gd name="connsiteY62" fmla="*/ 942975 h 1182280"/>
              <a:gd name="connsiteX63" fmla="*/ 264320 w 1252534"/>
              <a:gd name="connsiteY63" fmla="*/ 981075 h 1182280"/>
              <a:gd name="connsiteX64" fmla="*/ 300038 w 1252534"/>
              <a:gd name="connsiteY64" fmla="*/ 976312 h 1182280"/>
              <a:gd name="connsiteX65" fmla="*/ 338138 w 1252534"/>
              <a:gd name="connsiteY65" fmla="*/ 1009650 h 1182280"/>
              <a:gd name="connsiteX66" fmla="*/ 347663 w 1252534"/>
              <a:gd name="connsiteY66" fmla="*/ 988218 h 1182280"/>
              <a:gd name="connsiteX67" fmla="*/ 335757 w 1252534"/>
              <a:gd name="connsiteY67" fmla="*/ 971550 h 1182280"/>
              <a:gd name="connsiteX68" fmla="*/ 416719 w 1252534"/>
              <a:gd name="connsiteY68" fmla="*/ 964406 h 1182280"/>
              <a:gd name="connsiteX69" fmla="*/ 433388 w 1252534"/>
              <a:gd name="connsiteY69" fmla="*/ 947737 h 1182280"/>
              <a:gd name="connsiteX70" fmla="*/ 490539 w 1252534"/>
              <a:gd name="connsiteY70" fmla="*/ 935831 h 1182280"/>
              <a:gd name="connsiteX71" fmla="*/ 488157 w 1252534"/>
              <a:gd name="connsiteY71" fmla="*/ 952500 h 1182280"/>
              <a:gd name="connsiteX72" fmla="*/ 464345 w 1252534"/>
              <a:gd name="connsiteY72" fmla="*/ 969168 h 1182280"/>
              <a:gd name="connsiteX73" fmla="*/ 516732 w 1252534"/>
              <a:gd name="connsiteY73" fmla="*/ 1000125 h 1182280"/>
              <a:gd name="connsiteX74" fmla="*/ 561977 w 1252534"/>
              <a:gd name="connsiteY74" fmla="*/ 1045369 h 1182280"/>
              <a:gd name="connsiteX75" fmla="*/ 557213 w 1252534"/>
              <a:gd name="connsiteY75" fmla="*/ 1121568 h 1182280"/>
              <a:gd name="connsiteX76" fmla="*/ 592932 w 1252534"/>
              <a:gd name="connsiteY76" fmla="*/ 1138237 h 1182280"/>
              <a:gd name="connsiteX77" fmla="*/ 611983 w 1252534"/>
              <a:gd name="connsiteY77" fmla="*/ 1181099 h 1182280"/>
              <a:gd name="connsiteX78" fmla="*/ 683420 w 1252534"/>
              <a:gd name="connsiteY78" fmla="*/ 1166812 h 1182280"/>
              <a:gd name="connsiteX79" fmla="*/ 754857 w 1252534"/>
              <a:gd name="connsiteY79" fmla="*/ 1109662 h 1182280"/>
              <a:gd name="connsiteX80" fmla="*/ 802482 w 1252534"/>
              <a:gd name="connsiteY80" fmla="*/ 1064418 h 1182280"/>
              <a:gd name="connsiteX81" fmla="*/ 862013 w 1252534"/>
              <a:gd name="connsiteY81" fmla="*/ 1035843 h 1182280"/>
              <a:gd name="connsiteX82" fmla="*/ 852488 w 1252534"/>
              <a:gd name="connsiteY82" fmla="*/ 954881 h 1182280"/>
              <a:gd name="connsiteX83" fmla="*/ 869157 w 1252534"/>
              <a:gd name="connsiteY83" fmla="*/ 928687 h 1182280"/>
              <a:gd name="connsiteX84" fmla="*/ 873920 w 1252534"/>
              <a:gd name="connsiteY84" fmla="*/ 883443 h 1182280"/>
              <a:gd name="connsiteX85" fmla="*/ 878682 w 1252534"/>
              <a:gd name="connsiteY85" fmla="*/ 764381 h 1182280"/>
              <a:gd name="connsiteX86" fmla="*/ 904876 w 1252534"/>
              <a:gd name="connsiteY86" fmla="*/ 797718 h 1182280"/>
              <a:gd name="connsiteX87" fmla="*/ 916782 w 1252534"/>
              <a:gd name="connsiteY87" fmla="*/ 790575 h 1182280"/>
              <a:gd name="connsiteX88" fmla="*/ 926307 w 1252534"/>
              <a:gd name="connsiteY88" fmla="*/ 757237 h 1182280"/>
              <a:gd name="connsiteX89" fmla="*/ 938213 w 1252534"/>
              <a:gd name="connsiteY89" fmla="*/ 747712 h 1182280"/>
              <a:gd name="connsiteX90" fmla="*/ 1004888 w 1252534"/>
              <a:gd name="connsiteY90" fmla="*/ 723900 h 1182280"/>
              <a:gd name="connsiteX91" fmla="*/ 1066801 w 1252534"/>
              <a:gd name="connsiteY91" fmla="*/ 695325 h 1182280"/>
              <a:gd name="connsiteX92" fmla="*/ 1107282 w 1252534"/>
              <a:gd name="connsiteY92" fmla="*/ 647700 h 1182280"/>
              <a:gd name="connsiteX93" fmla="*/ 1116807 w 1252534"/>
              <a:gd name="connsiteY93" fmla="*/ 614362 h 1182280"/>
              <a:gd name="connsiteX94" fmla="*/ 1088232 w 1252534"/>
              <a:gd name="connsiteY94" fmla="*/ 595312 h 1182280"/>
              <a:gd name="connsiteX95" fmla="*/ 1112044 w 1252534"/>
              <a:gd name="connsiteY95" fmla="*/ 578644 h 1182280"/>
              <a:gd name="connsiteX96" fmla="*/ 1119188 w 1252534"/>
              <a:gd name="connsiteY96" fmla="*/ 547687 h 1182280"/>
              <a:gd name="connsiteX97" fmla="*/ 1095376 w 1252534"/>
              <a:gd name="connsiteY97" fmla="*/ 516731 h 1182280"/>
              <a:gd name="connsiteX98" fmla="*/ 1143001 w 1252534"/>
              <a:gd name="connsiteY98" fmla="*/ 452437 h 1182280"/>
              <a:gd name="connsiteX99" fmla="*/ 1178720 w 1252534"/>
              <a:gd name="connsiteY99" fmla="*/ 421481 h 1182280"/>
              <a:gd name="connsiteX100" fmla="*/ 1233487 w 1252534"/>
              <a:gd name="connsiteY100" fmla="*/ 402430 h 1182280"/>
              <a:gd name="connsiteX101" fmla="*/ 1247776 w 1252534"/>
              <a:gd name="connsiteY101" fmla="*/ 350043 h 1182280"/>
              <a:gd name="connsiteX102" fmla="*/ 1157288 w 1252534"/>
              <a:gd name="connsiteY102" fmla="*/ 340518 h 1182280"/>
              <a:gd name="connsiteX103" fmla="*/ 1154907 w 1252534"/>
              <a:gd name="connsiteY103" fmla="*/ 278606 h 1182280"/>
              <a:gd name="connsiteX104" fmla="*/ 1123951 w 1252534"/>
              <a:gd name="connsiteY104" fmla="*/ 250031 h 1182280"/>
              <a:gd name="connsiteX105" fmla="*/ 1092995 w 1252534"/>
              <a:gd name="connsiteY105" fmla="*/ 223837 h 1182280"/>
              <a:gd name="connsiteX106" fmla="*/ 1057276 w 1252534"/>
              <a:gd name="connsiteY106" fmla="*/ 238125 h 1182280"/>
              <a:gd name="connsiteX107" fmla="*/ 1014413 w 1252534"/>
              <a:gd name="connsiteY107" fmla="*/ 209550 h 1182280"/>
              <a:gd name="connsiteX108" fmla="*/ 981076 w 1252534"/>
              <a:gd name="connsiteY108" fmla="*/ 219075 h 1182280"/>
              <a:gd name="connsiteX109" fmla="*/ 964407 w 1252534"/>
              <a:gd name="connsiteY109" fmla="*/ 235743 h 1182280"/>
              <a:gd name="connsiteX110" fmla="*/ 933451 w 1252534"/>
              <a:gd name="connsiteY110" fmla="*/ 242887 h 1182280"/>
              <a:gd name="connsiteX111" fmla="*/ 938213 w 1252534"/>
              <a:gd name="connsiteY111" fmla="*/ 195262 h 1182280"/>
              <a:gd name="connsiteX112" fmla="*/ 981076 w 1252534"/>
              <a:gd name="connsiteY112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09563 w 1252534"/>
              <a:gd name="connsiteY30" fmla="*/ 159543 h 1182280"/>
              <a:gd name="connsiteX31" fmla="*/ 266701 w 1252534"/>
              <a:gd name="connsiteY31" fmla="*/ 145256 h 1182280"/>
              <a:gd name="connsiteX32" fmla="*/ 259557 w 1252534"/>
              <a:gd name="connsiteY32" fmla="*/ 185737 h 1182280"/>
              <a:gd name="connsiteX33" fmla="*/ 161926 w 1252534"/>
              <a:gd name="connsiteY33" fmla="*/ 169068 h 1182280"/>
              <a:gd name="connsiteX34" fmla="*/ 133351 w 1252534"/>
              <a:gd name="connsiteY34" fmla="*/ 111918 h 1182280"/>
              <a:gd name="connsiteX35" fmla="*/ 126207 w 1252534"/>
              <a:gd name="connsiteY35" fmla="*/ 45243 h 1182280"/>
              <a:gd name="connsiteX36" fmla="*/ 102395 w 1252534"/>
              <a:gd name="connsiteY36" fmla="*/ 40481 h 1182280"/>
              <a:gd name="connsiteX37" fmla="*/ 76201 w 1252534"/>
              <a:gd name="connsiteY37" fmla="*/ 0 h 1182280"/>
              <a:gd name="connsiteX38" fmla="*/ 38101 w 1252534"/>
              <a:gd name="connsiteY38" fmla="*/ 2381 h 1182280"/>
              <a:gd name="connsiteX39" fmla="*/ 45245 w 1252534"/>
              <a:gd name="connsiteY39" fmla="*/ 52388 h 1182280"/>
              <a:gd name="connsiteX40" fmla="*/ 16670 w 1252534"/>
              <a:gd name="connsiteY40" fmla="*/ 61912 h 1182280"/>
              <a:gd name="connsiteX41" fmla="*/ 0 w 1252534"/>
              <a:gd name="connsiteY41" fmla="*/ 126205 h 1182280"/>
              <a:gd name="connsiteX42" fmla="*/ 52389 w 1252534"/>
              <a:gd name="connsiteY42" fmla="*/ 166687 h 1182280"/>
              <a:gd name="connsiteX43" fmla="*/ 21432 w 1252534"/>
              <a:gd name="connsiteY43" fmla="*/ 195262 h 1182280"/>
              <a:gd name="connsiteX44" fmla="*/ 95250 w 1252534"/>
              <a:gd name="connsiteY44" fmla="*/ 292893 h 1182280"/>
              <a:gd name="connsiteX45" fmla="*/ 147638 w 1252534"/>
              <a:gd name="connsiteY45" fmla="*/ 283368 h 1182280"/>
              <a:gd name="connsiteX46" fmla="*/ 150020 w 1252534"/>
              <a:gd name="connsiteY46" fmla="*/ 330994 h 1182280"/>
              <a:gd name="connsiteX47" fmla="*/ 190501 w 1252534"/>
              <a:gd name="connsiteY47" fmla="*/ 330993 h 1182280"/>
              <a:gd name="connsiteX48" fmla="*/ 183357 w 1252534"/>
              <a:gd name="connsiteY48" fmla="*/ 361950 h 1182280"/>
              <a:gd name="connsiteX49" fmla="*/ 190501 w 1252534"/>
              <a:gd name="connsiteY49" fmla="*/ 409574 h 1182280"/>
              <a:gd name="connsiteX50" fmla="*/ 178595 w 1252534"/>
              <a:gd name="connsiteY50" fmla="*/ 440531 h 1182280"/>
              <a:gd name="connsiteX51" fmla="*/ 230982 w 1252534"/>
              <a:gd name="connsiteY51" fmla="*/ 547687 h 1182280"/>
              <a:gd name="connsiteX52" fmla="*/ 266701 w 1252534"/>
              <a:gd name="connsiteY52" fmla="*/ 533400 h 1182280"/>
              <a:gd name="connsiteX53" fmla="*/ 290513 w 1252534"/>
              <a:gd name="connsiteY53" fmla="*/ 561975 h 1182280"/>
              <a:gd name="connsiteX54" fmla="*/ 290513 w 1252534"/>
              <a:gd name="connsiteY54" fmla="*/ 604837 h 1182280"/>
              <a:gd name="connsiteX55" fmla="*/ 326232 w 1252534"/>
              <a:gd name="connsiteY55" fmla="*/ 626268 h 1182280"/>
              <a:gd name="connsiteX56" fmla="*/ 333376 w 1252534"/>
              <a:gd name="connsiteY56" fmla="*/ 692943 h 1182280"/>
              <a:gd name="connsiteX57" fmla="*/ 307182 w 1252534"/>
              <a:gd name="connsiteY57" fmla="*/ 714375 h 1182280"/>
              <a:gd name="connsiteX58" fmla="*/ 338138 w 1252534"/>
              <a:gd name="connsiteY58" fmla="*/ 807243 h 1182280"/>
              <a:gd name="connsiteX59" fmla="*/ 371476 w 1252534"/>
              <a:gd name="connsiteY59" fmla="*/ 866775 h 1182280"/>
              <a:gd name="connsiteX60" fmla="*/ 359570 w 1252534"/>
              <a:gd name="connsiteY60" fmla="*/ 902493 h 1182280"/>
              <a:gd name="connsiteX61" fmla="*/ 290513 w 1252534"/>
              <a:gd name="connsiteY61" fmla="*/ 926306 h 1182280"/>
              <a:gd name="connsiteX62" fmla="*/ 254795 w 1252534"/>
              <a:gd name="connsiteY62" fmla="*/ 942975 h 1182280"/>
              <a:gd name="connsiteX63" fmla="*/ 264320 w 1252534"/>
              <a:gd name="connsiteY63" fmla="*/ 981075 h 1182280"/>
              <a:gd name="connsiteX64" fmla="*/ 300038 w 1252534"/>
              <a:gd name="connsiteY64" fmla="*/ 976312 h 1182280"/>
              <a:gd name="connsiteX65" fmla="*/ 338138 w 1252534"/>
              <a:gd name="connsiteY65" fmla="*/ 1009650 h 1182280"/>
              <a:gd name="connsiteX66" fmla="*/ 347663 w 1252534"/>
              <a:gd name="connsiteY66" fmla="*/ 988218 h 1182280"/>
              <a:gd name="connsiteX67" fmla="*/ 335757 w 1252534"/>
              <a:gd name="connsiteY67" fmla="*/ 971550 h 1182280"/>
              <a:gd name="connsiteX68" fmla="*/ 416719 w 1252534"/>
              <a:gd name="connsiteY68" fmla="*/ 964406 h 1182280"/>
              <a:gd name="connsiteX69" fmla="*/ 433388 w 1252534"/>
              <a:gd name="connsiteY69" fmla="*/ 947737 h 1182280"/>
              <a:gd name="connsiteX70" fmla="*/ 490539 w 1252534"/>
              <a:gd name="connsiteY70" fmla="*/ 935831 h 1182280"/>
              <a:gd name="connsiteX71" fmla="*/ 488157 w 1252534"/>
              <a:gd name="connsiteY71" fmla="*/ 952500 h 1182280"/>
              <a:gd name="connsiteX72" fmla="*/ 464345 w 1252534"/>
              <a:gd name="connsiteY72" fmla="*/ 969168 h 1182280"/>
              <a:gd name="connsiteX73" fmla="*/ 516732 w 1252534"/>
              <a:gd name="connsiteY73" fmla="*/ 1000125 h 1182280"/>
              <a:gd name="connsiteX74" fmla="*/ 561977 w 1252534"/>
              <a:gd name="connsiteY74" fmla="*/ 1045369 h 1182280"/>
              <a:gd name="connsiteX75" fmla="*/ 557213 w 1252534"/>
              <a:gd name="connsiteY75" fmla="*/ 1121568 h 1182280"/>
              <a:gd name="connsiteX76" fmla="*/ 592932 w 1252534"/>
              <a:gd name="connsiteY76" fmla="*/ 1138237 h 1182280"/>
              <a:gd name="connsiteX77" fmla="*/ 611983 w 1252534"/>
              <a:gd name="connsiteY77" fmla="*/ 1181099 h 1182280"/>
              <a:gd name="connsiteX78" fmla="*/ 683420 w 1252534"/>
              <a:gd name="connsiteY78" fmla="*/ 1166812 h 1182280"/>
              <a:gd name="connsiteX79" fmla="*/ 754857 w 1252534"/>
              <a:gd name="connsiteY79" fmla="*/ 1109662 h 1182280"/>
              <a:gd name="connsiteX80" fmla="*/ 802482 w 1252534"/>
              <a:gd name="connsiteY80" fmla="*/ 1064418 h 1182280"/>
              <a:gd name="connsiteX81" fmla="*/ 862013 w 1252534"/>
              <a:gd name="connsiteY81" fmla="*/ 1035843 h 1182280"/>
              <a:gd name="connsiteX82" fmla="*/ 852488 w 1252534"/>
              <a:gd name="connsiteY82" fmla="*/ 954881 h 1182280"/>
              <a:gd name="connsiteX83" fmla="*/ 869157 w 1252534"/>
              <a:gd name="connsiteY83" fmla="*/ 928687 h 1182280"/>
              <a:gd name="connsiteX84" fmla="*/ 873920 w 1252534"/>
              <a:gd name="connsiteY84" fmla="*/ 883443 h 1182280"/>
              <a:gd name="connsiteX85" fmla="*/ 878682 w 1252534"/>
              <a:gd name="connsiteY85" fmla="*/ 764381 h 1182280"/>
              <a:gd name="connsiteX86" fmla="*/ 904876 w 1252534"/>
              <a:gd name="connsiteY86" fmla="*/ 797718 h 1182280"/>
              <a:gd name="connsiteX87" fmla="*/ 916782 w 1252534"/>
              <a:gd name="connsiteY87" fmla="*/ 790575 h 1182280"/>
              <a:gd name="connsiteX88" fmla="*/ 926307 w 1252534"/>
              <a:gd name="connsiteY88" fmla="*/ 757237 h 1182280"/>
              <a:gd name="connsiteX89" fmla="*/ 938213 w 1252534"/>
              <a:gd name="connsiteY89" fmla="*/ 747712 h 1182280"/>
              <a:gd name="connsiteX90" fmla="*/ 1004888 w 1252534"/>
              <a:gd name="connsiteY90" fmla="*/ 723900 h 1182280"/>
              <a:gd name="connsiteX91" fmla="*/ 1066801 w 1252534"/>
              <a:gd name="connsiteY91" fmla="*/ 695325 h 1182280"/>
              <a:gd name="connsiteX92" fmla="*/ 1107282 w 1252534"/>
              <a:gd name="connsiteY92" fmla="*/ 647700 h 1182280"/>
              <a:gd name="connsiteX93" fmla="*/ 1116807 w 1252534"/>
              <a:gd name="connsiteY93" fmla="*/ 614362 h 1182280"/>
              <a:gd name="connsiteX94" fmla="*/ 1088232 w 1252534"/>
              <a:gd name="connsiteY94" fmla="*/ 595312 h 1182280"/>
              <a:gd name="connsiteX95" fmla="*/ 1112044 w 1252534"/>
              <a:gd name="connsiteY95" fmla="*/ 578644 h 1182280"/>
              <a:gd name="connsiteX96" fmla="*/ 1119188 w 1252534"/>
              <a:gd name="connsiteY96" fmla="*/ 547687 h 1182280"/>
              <a:gd name="connsiteX97" fmla="*/ 1095376 w 1252534"/>
              <a:gd name="connsiteY97" fmla="*/ 516731 h 1182280"/>
              <a:gd name="connsiteX98" fmla="*/ 1143001 w 1252534"/>
              <a:gd name="connsiteY98" fmla="*/ 452437 h 1182280"/>
              <a:gd name="connsiteX99" fmla="*/ 1178720 w 1252534"/>
              <a:gd name="connsiteY99" fmla="*/ 421481 h 1182280"/>
              <a:gd name="connsiteX100" fmla="*/ 1233487 w 1252534"/>
              <a:gd name="connsiteY100" fmla="*/ 402430 h 1182280"/>
              <a:gd name="connsiteX101" fmla="*/ 1247776 w 1252534"/>
              <a:gd name="connsiteY101" fmla="*/ 350043 h 1182280"/>
              <a:gd name="connsiteX102" fmla="*/ 1157288 w 1252534"/>
              <a:gd name="connsiteY102" fmla="*/ 340518 h 1182280"/>
              <a:gd name="connsiteX103" fmla="*/ 1154907 w 1252534"/>
              <a:gd name="connsiteY103" fmla="*/ 278606 h 1182280"/>
              <a:gd name="connsiteX104" fmla="*/ 1123951 w 1252534"/>
              <a:gd name="connsiteY104" fmla="*/ 250031 h 1182280"/>
              <a:gd name="connsiteX105" fmla="*/ 1092995 w 1252534"/>
              <a:gd name="connsiteY105" fmla="*/ 223837 h 1182280"/>
              <a:gd name="connsiteX106" fmla="*/ 1057276 w 1252534"/>
              <a:gd name="connsiteY106" fmla="*/ 238125 h 1182280"/>
              <a:gd name="connsiteX107" fmla="*/ 1014413 w 1252534"/>
              <a:gd name="connsiteY107" fmla="*/ 209550 h 1182280"/>
              <a:gd name="connsiteX108" fmla="*/ 981076 w 1252534"/>
              <a:gd name="connsiteY108" fmla="*/ 219075 h 1182280"/>
              <a:gd name="connsiteX109" fmla="*/ 964407 w 1252534"/>
              <a:gd name="connsiteY109" fmla="*/ 235743 h 1182280"/>
              <a:gd name="connsiteX110" fmla="*/ 933451 w 1252534"/>
              <a:gd name="connsiteY110" fmla="*/ 242887 h 1182280"/>
              <a:gd name="connsiteX111" fmla="*/ 938213 w 1252534"/>
              <a:gd name="connsiteY111" fmla="*/ 195262 h 1182280"/>
              <a:gd name="connsiteX112" fmla="*/ 981076 w 1252534"/>
              <a:gd name="connsiteY112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09563 w 1252534"/>
              <a:gd name="connsiteY30" fmla="*/ 159543 h 1182280"/>
              <a:gd name="connsiteX31" fmla="*/ 266701 w 1252534"/>
              <a:gd name="connsiteY31" fmla="*/ 145256 h 1182280"/>
              <a:gd name="connsiteX32" fmla="*/ 259557 w 1252534"/>
              <a:gd name="connsiteY32" fmla="*/ 185737 h 1182280"/>
              <a:gd name="connsiteX33" fmla="*/ 161926 w 1252534"/>
              <a:gd name="connsiteY33" fmla="*/ 169068 h 1182280"/>
              <a:gd name="connsiteX34" fmla="*/ 133351 w 1252534"/>
              <a:gd name="connsiteY34" fmla="*/ 111918 h 1182280"/>
              <a:gd name="connsiteX35" fmla="*/ 126207 w 1252534"/>
              <a:gd name="connsiteY35" fmla="*/ 45243 h 1182280"/>
              <a:gd name="connsiteX36" fmla="*/ 102395 w 1252534"/>
              <a:gd name="connsiteY36" fmla="*/ 40481 h 1182280"/>
              <a:gd name="connsiteX37" fmla="*/ 76201 w 1252534"/>
              <a:gd name="connsiteY37" fmla="*/ 0 h 1182280"/>
              <a:gd name="connsiteX38" fmla="*/ 38101 w 1252534"/>
              <a:gd name="connsiteY38" fmla="*/ 2381 h 1182280"/>
              <a:gd name="connsiteX39" fmla="*/ 45245 w 1252534"/>
              <a:gd name="connsiteY39" fmla="*/ 52388 h 1182280"/>
              <a:gd name="connsiteX40" fmla="*/ 16670 w 1252534"/>
              <a:gd name="connsiteY40" fmla="*/ 61912 h 1182280"/>
              <a:gd name="connsiteX41" fmla="*/ 0 w 1252534"/>
              <a:gd name="connsiteY41" fmla="*/ 126205 h 1182280"/>
              <a:gd name="connsiteX42" fmla="*/ 52389 w 1252534"/>
              <a:gd name="connsiteY42" fmla="*/ 166687 h 1182280"/>
              <a:gd name="connsiteX43" fmla="*/ 21432 w 1252534"/>
              <a:gd name="connsiteY43" fmla="*/ 195262 h 1182280"/>
              <a:gd name="connsiteX44" fmla="*/ 95250 w 1252534"/>
              <a:gd name="connsiteY44" fmla="*/ 292893 h 1182280"/>
              <a:gd name="connsiteX45" fmla="*/ 147638 w 1252534"/>
              <a:gd name="connsiteY45" fmla="*/ 283368 h 1182280"/>
              <a:gd name="connsiteX46" fmla="*/ 150020 w 1252534"/>
              <a:gd name="connsiteY46" fmla="*/ 330994 h 1182280"/>
              <a:gd name="connsiteX47" fmla="*/ 190501 w 1252534"/>
              <a:gd name="connsiteY47" fmla="*/ 330993 h 1182280"/>
              <a:gd name="connsiteX48" fmla="*/ 183357 w 1252534"/>
              <a:gd name="connsiteY48" fmla="*/ 361950 h 1182280"/>
              <a:gd name="connsiteX49" fmla="*/ 190501 w 1252534"/>
              <a:gd name="connsiteY49" fmla="*/ 409574 h 1182280"/>
              <a:gd name="connsiteX50" fmla="*/ 178595 w 1252534"/>
              <a:gd name="connsiteY50" fmla="*/ 440531 h 1182280"/>
              <a:gd name="connsiteX51" fmla="*/ 230982 w 1252534"/>
              <a:gd name="connsiteY51" fmla="*/ 547687 h 1182280"/>
              <a:gd name="connsiteX52" fmla="*/ 266701 w 1252534"/>
              <a:gd name="connsiteY52" fmla="*/ 533400 h 1182280"/>
              <a:gd name="connsiteX53" fmla="*/ 290513 w 1252534"/>
              <a:gd name="connsiteY53" fmla="*/ 561975 h 1182280"/>
              <a:gd name="connsiteX54" fmla="*/ 290513 w 1252534"/>
              <a:gd name="connsiteY54" fmla="*/ 604837 h 1182280"/>
              <a:gd name="connsiteX55" fmla="*/ 326232 w 1252534"/>
              <a:gd name="connsiteY55" fmla="*/ 626268 h 1182280"/>
              <a:gd name="connsiteX56" fmla="*/ 333376 w 1252534"/>
              <a:gd name="connsiteY56" fmla="*/ 692943 h 1182280"/>
              <a:gd name="connsiteX57" fmla="*/ 307182 w 1252534"/>
              <a:gd name="connsiteY57" fmla="*/ 714375 h 1182280"/>
              <a:gd name="connsiteX58" fmla="*/ 338138 w 1252534"/>
              <a:gd name="connsiteY58" fmla="*/ 807243 h 1182280"/>
              <a:gd name="connsiteX59" fmla="*/ 371476 w 1252534"/>
              <a:gd name="connsiteY59" fmla="*/ 866775 h 1182280"/>
              <a:gd name="connsiteX60" fmla="*/ 359570 w 1252534"/>
              <a:gd name="connsiteY60" fmla="*/ 902493 h 1182280"/>
              <a:gd name="connsiteX61" fmla="*/ 290513 w 1252534"/>
              <a:gd name="connsiteY61" fmla="*/ 926306 h 1182280"/>
              <a:gd name="connsiteX62" fmla="*/ 254795 w 1252534"/>
              <a:gd name="connsiteY62" fmla="*/ 942975 h 1182280"/>
              <a:gd name="connsiteX63" fmla="*/ 264320 w 1252534"/>
              <a:gd name="connsiteY63" fmla="*/ 981075 h 1182280"/>
              <a:gd name="connsiteX64" fmla="*/ 300038 w 1252534"/>
              <a:gd name="connsiteY64" fmla="*/ 976312 h 1182280"/>
              <a:gd name="connsiteX65" fmla="*/ 338138 w 1252534"/>
              <a:gd name="connsiteY65" fmla="*/ 1009650 h 1182280"/>
              <a:gd name="connsiteX66" fmla="*/ 347663 w 1252534"/>
              <a:gd name="connsiteY66" fmla="*/ 988218 h 1182280"/>
              <a:gd name="connsiteX67" fmla="*/ 335757 w 1252534"/>
              <a:gd name="connsiteY67" fmla="*/ 971550 h 1182280"/>
              <a:gd name="connsiteX68" fmla="*/ 416719 w 1252534"/>
              <a:gd name="connsiteY68" fmla="*/ 964406 h 1182280"/>
              <a:gd name="connsiteX69" fmla="*/ 433388 w 1252534"/>
              <a:gd name="connsiteY69" fmla="*/ 947737 h 1182280"/>
              <a:gd name="connsiteX70" fmla="*/ 490539 w 1252534"/>
              <a:gd name="connsiteY70" fmla="*/ 935831 h 1182280"/>
              <a:gd name="connsiteX71" fmla="*/ 488157 w 1252534"/>
              <a:gd name="connsiteY71" fmla="*/ 952500 h 1182280"/>
              <a:gd name="connsiteX72" fmla="*/ 464345 w 1252534"/>
              <a:gd name="connsiteY72" fmla="*/ 969168 h 1182280"/>
              <a:gd name="connsiteX73" fmla="*/ 516732 w 1252534"/>
              <a:gd name="connsiteY73" fmla="*/ 1000125 h 1182280"/>
              <a:gd name="connsiteX74" fmla="*/ 561977 w 1252534"/>
              <a:gd name="connsiteY74" fmla="*/ 1045369 h 1182280"/>
              <a:gd name="connsiteX75" fmla="*/ 557213 w 1252534"/>
              <a:gd name="connsiteY75" fmla="*/ 1121568 h 1182280"/>
              <a:gd name="connsiteX76" fmla="*/ 592932 w 1252534"/>
              <a:gd name="connsiteY76" fmla="*/ 1138237 h 1182280"/>
              <a:gd name="connsiteX77" fmla="*/ 611983 w 1252534"/>
              <a:gd name="connsiteY77" fmla="*/ 1181099 h 1182280"/>
              <a:gd name="connsiteX78" fmla="*/ 683420 w 1252534"/>
              <a:gd name="connsiteY78" fmla="*/ 1166812 h 1182280"/>
              <a:gd name="connsiteX79" fmla="*/ 754857 w 1252534"/>
              <a:gd name="connsiteY79" fmla="*/ 1109662 h 1182280"/>
              <a:gd name="connsiteX80" fmla="*/ 802482 w 1252534"/>
              <a:gd name="connsiteY80" fmla="*/ 1064418 h 1182280"/>
              <a:gd name="connsiteX81" fmla="*/ 862013 w 1252534"/>
              <a:gd name="connsiteY81" fmla="*/ 1035843 h 1182280"/>
              <a:gd name="connsiteX82" fmla="*/ 852488 w 1252534"/>
              <a:gd name="connsiteY82" fmla="*/ 954881 h 1182280"/>
              <a:gd name="connsiteX83" fmla="*/ 869157 w 1252534"/>
              <a:gd name="connsiteY83" fmla="*/ 928687 h 1182280"/>
              <a:gd name="connsiteX84" fmla="*/ 873920 w 1252534"/>
              <a:gd name="connsiteY84" fmla="*/ 883443 h 1182280"/>
              <a:gd name="connsiteX85" fmla="*/ 878682 w 1252534"/>
              <a:gd name="connsiteY85" fmla="*/ 764381 h 1182280"/>
              <a:gd name="connsiteX86" fmla="*/ 904876 w 1252534"/>
              <a:gd name="connsiteY86" fmla="*/ 797718 h 1182280"/>
              <a:gd name="connsiteX87" fmla="*/ 916782 w 1252534"/>
              <a:gd name="connsiteY87" fmla="*/ 790575 h 1182280"/>
              <a:gd name="connsiteX88" fmla="*/ 926307 w 1252534"/>
              <a:gd name="connsiteY88" fmla="*/ 757237 h 1182280"/>
              <a:gd name="connsiteX89" fmla="*/ 938213 w 1252534"/>
              <a:gd name="connsiteY89" fmla="*/ 747712 h 1182280"/>
              <a:gd name="connsiteX90" fmla="*/ 1004888 w 1252534"/>
              <a:gd name="connsiteY90" fmla="*/ 723900 h 1182280"/>
              <a:gd name="connsiteX91" fmla="*/ 1066801 w 1252534"/>
              <a:gd name="connsiteY91" fmla="*/ 695325 h 1182280"/>
              <a:gd name="connsiteX92" fmla="*/ 1107282 w 1252534"/>
              <a:gd name="connsiteY92" fmla="*/ 647700 h 1182280"/>
              <a:gd name="connsiteX93" fmla="*/ 1116807 w 1252534"/>
              <a:gd name="connsiteY93" fmla="*/ 614362 h 1182280"/>
              <a:gd name="connsiteX94" fmla="*/ 1088232 w 1252534"/>
              <a:gd name="connsiteY94" fmla="*/ 595312 h 1182280"/>
              <a:gd name="connsiteX95" fmla="*/ 1112044 w 1252534"/>
              <a:gd name="connsiteY95" fmla="*/ 578644 h 1182280"/>
              <a:gd name="connsiteX96" fmla="*/ 1119188 w 1252534"/>
              <a:gd name="connsiteY96" fmla="*/ 547687 h 1182280"/>
              <a:gd name="connsiteX97" fmla="*/ 1095376 w 1252534"/>
              <a:gd name="connsiteY97" fmla="*/ 516731 h 1182280"/>
              <a:gd name="connsiteX98" fmla="*/ 1143001 w 1252534"/>
              <a:gd name="connsiteY98" fmla="*/ 452437 h 1182280"/>
              <a:gd name="connsiteX99" fmla="*/ 1178720 w 1252534"/>
              <a:gd name="connsiteY99" fmla="*/ 421481 h 1182280"/>
              <a:gd name="connsiteX100" fmla="*/ 1233487 w 1252534"/>
              <a:gd name="connsiteY100" fmla="*/ 402430 h 1182280"/>
              <a:gd name="connsiteX101" fmla="*/ 1247776 w 1252534"/>
              <a:gd name="connsiteY101" fmla="*/ 350043 h 1182280"/>
              <a:gd name="connsiteX102" fmla="*/ 1157288 w 1252534"/>
              <a:gd name="connsiteY102" fmla="*/ 340518 h 1182280"/>
              <a:gd name="connsiteX103" fmla="*/ 1154907 w 1252534"/>
              <a:gd name="connsiteY103" fmla="*/ 278606 h 1182280"/>
              <a:gd name="connsiteX104" fmla="*/ 1123951 w 1252534"/>
              <a:gd name="connsiteY104" fmla="*/ 250031 h 1182280"/>
              <a:gd name="connsiteX105" fmla="*/ 1092995 w 1252534"/>
              <a:gd name="connsiteY105" fmla="*/ 223837 h 1182280"/>
              <a:gd name="connsiteX106" fmla="*/ 1057276 w 1252534"/>
              <a:gd name="connsiteY106" fmla="*/ 238125 h 1182280"/>
              <a:gd name="connsiteX107" fmla="*/ 1014413 w 1252534"/>
              <a:gd name="connsiteY107" fmla="*/ 209550 h 1182280"/>
              <a:gd name="connsiteX108" fmla="*/ 981076 w 1252534"/>
              <a:gd name="connsiteY108" fmla="*/ 219075 h 1182280"/>
              <a:gd name="connsiteX109" fmla="*/ 964407 w 1252534"/>
              <a:gd name="connsiteY109" fmla="*/ 235743 h 1182280"/>
              <a:gd name="connsiteX110" fmla="*/ 933451 w 1252534"/>
              <a:gd name="connsiteY110" fmla="*/ 242887 h 1182280"/>
              <a:gd name="connsiteX111" fmla="*/ 938213 w 1252534"/>
              <a:gd name="connsiteY111" fmla="*/ 195262 h 1182280"/>
              <a:gd name="connsiteX112" fmla="*/ 981076 w 1252534"/>
              <a:gd name="connsiteY112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09563 w 1252534"/>
              <a:gd name="connsiteY30" fmla="*/ 159543 h 1182280"/>
              <a:gd name="connsiteX31" fmla="*/ 266701 w 1252534"/>
              <a:gd name="connsiteY31" fmla="*/ 145256 h 1182280"/>
              <a:gd name="connsiteX32" fmla="*/ 259557 w 1252534"/>
              <a:gd name="connsiteY32" fmla="*/ 185737 h 1182280"/>
              <a:gd name="connsiteX33" fmla="*/ 161926 w 1252534"/>
              <a:gd name="connsiteY33" fmla="*/ 169068 h 1182280"/>
              <a:gd name="connsiteX34" fmla="*/ 133351 w 1252534"/>
              <a:gd name="connsiteY34" fmla="*/ 111918 h 1182280"/>
              <a:gd name="connsiteX35" fmla="*/ 126207 w 1252534"/>
              <a:gd name="connsiteY35" fmla="*/ 45243 h 1182280"/>
              <a:gd name="connsiteX36" fmla="*/ 102395 w 1252534"/>
              <a:gd name="connsiteY36" fmla="*/ 40481 h 1182280"/>
              <a:gd name="connsiteX37" fmla="*/ 76201 w 1252534"/>
              <a:gd name="connsiteY37" fmla="*/ 0 h 1182280"/>
              <a:gd name="connsiteX38" fmla="*/ 38101 w 1252534"/>
              <a:gd name="connsiteY38" fmla="*/ 2381 h 1182280"/>
              <a:gd name="connsiteX39" fmla="*/ 45245 w 1252534"/>
              <a:gd name="connsiteY39" fmla="*/ 52388 h 1182280"/>
              <a:gd name="connsiteX40" fmla="*/ 16670 w 1252534"/>
              <a:gd name="connsiteY40" fmla="*/ 61912 h 1182280"/>
              <a:gd name="connsiteX41" fmla="*/ 0 w 1252534"/>
              <a:gd name="connsiteY41" fmla="*/ 126205 h 1182280"/>
              <a:gd name="connsiteX42" fmla="*/ 52389 w 1252534"/>
              <a:gd name="connsiteY42" fmla="*/ 166687 h 1182280"/>
              <a:gd name="connsiteX43" fmla="*/ 21432 w 1252534"/>
              <a:gd name="connsiteY43" fmla="*/ 195262 h 1182280"/>
              <a:gd name="connsiteX44" fmla="*/ 95250 w 1252534"/>
              <a:gd name="connsiteY44" fmla="*/ 292893 h 1182280"/>
              <a:gd name="connsiteX45" fmla="*/ 147638 w 1252534"/>
              <a:gd name="connsiteY45" fmla="*/ 283368 h 1182280"/>
              <a:gd name="connsiteX46" fmla="*/ 150020 w 1252534"/>
              <a:gd name="connsiteY46" fmla="*/ 330994 h 1182280"/>
              <a:gd name="connsiteX47" fmla="*/ 190501 w 1252534"/>
              <a:gd name="connsiteY47" fmla="*/ 330993 h 1182280"/>
              <a:gd name="connsiteX48" fmla="*/ 183357 w 1252534"/>
              <a:gd name="connsiteY48" fmla="*/ 361950 h 1182280"/>
              <a:gd name="connsiteX49" fmla="*/ 190501 w 1252534"/>
              <a:gd name="connsiteY49" fmla="*/ 409574 h 1182280"/>
              <a:gd name="connsiteX50" fmla="*/ 178595 w 1252534"/>
              <a:gd name="connsiteY50" fmla="*/ 440531 h 1182280"/>
              <a:gd name="connsiteX51" fmla="*/ 230982 w 1252534"/>
              <a:gd name="connsiteY51" fmla="*/ 547687 h 1182280"/>
              <a:gd name="connsiteX52" fmla="*/ 266701 w 1252534"/>
              <a:gd name="connsiteY52" fmla="*/ 533400 h 1182280"/>
              <a:gd name="connsiteX53" fmla="*/ 290513 w 1252534"/>
              <a:gd name="connsiteY53" fmla="*/ 561975 h 1182280"/>
              <a:gd name="connsiteX54" fmla="*/ 290513 w 1252534"/>
              <a:gd name="connsiteY54" fmla="*/ 604837 h 1182280"/>
              <a:gd name="connsiteX55" fmla="*/ 326232 w 1252534"/>
              <a:gd name="connsiteY55" fmla="*/ 626268 h 1182280"/>
              <a:gd name="connsiteX56" fmla="*/ 333376 w 1252534"/>
              <a:gd name="connsiteY56" fmla="*/ 692943 h 1182280"/>
              <a:gd name="connsiteX57" fmla="*/ 307182 w 1252534"/>
              <a:gd name="connsiteY57" fmla="*/ 714375 h 1182280"/>
              <a:gd name="connsiteX58" fmla="*/ 338138 w 1252534"/>
              <a:gd name="connsiteY58" fmla="*/ 807243 h 1182280"/>
              <a:gd name="connsiteX59" fmla="*/ 371476 w 1252534"/>
              <a:gd name="connsiteY59" fmla="*/ 866775 h 1182280"/>
              <a:gd name="connsiteX60" fmla="*/ 359570 w 1252534"/>
              <a:gd name="connsiteY60" fmla="*/ 902493 h 1182280"/>
              <a:gd name="connsiteX61" fmla="*/ 290513 w 1252534"/>
              <a:gd name="connsiteY61" fmla="*/ 926306 h 1182280"/>
              <a:gd name="connsiteX62" fmla="*/ 254795 w 1252534"/>
              <a:gd name="connsiteY62" fmla="*/ 942975 h 1182280"/>
              <a:gd name="connsiteX63" fmla="*/ 264320 w 1252534"/>
              <a:gd name="connsiteY63" fmla="*/ 981075 h 1182280"/>
              <a:gd name="connsiteX64" fmla="*/ 300038 w 1252534"/>
              <a:gd name="connsiteY64" fmla="*/ 976312 h 1182280"/>
              <a:gd name="connsiteX65" fmla="*/ 338138 w 1252534"/>
              <a:gd name="connsiteY65" fmla="*/ 1009650 h 1182280"/>
              <a:gd name="connsiteX66" fmla="*/ 347663 w 1252534"/>
              <a:gd name="connsiteY66" fmla="*/ 988218 h 1182280"/>
              <a:gd name="connsiteX67" fmla="*/ 335757 w 1252534"/>
              <a:gd name="connsiteY67" fmla="*/ 971550 h 1182280"/>
              <a:gd name="connsiteX68" fmla="*/ 416719 w 1252534"/>
              <a:gd name="connsiteY68" fmla="*/ 964406 h 1182280"/>
              <a:gd name="connsiteX69" fmla="*/ 433388 w 1252534"/>
              <a:gd name="connsiteY69" fmla="*/ 947737 h 1182280"/>
              <a:gd name="connsiteX70" fmla="*/ 490539 w 1252534"/>
              <a:gd name="connsiteY70" fmla="*/ 935831 h 1182280"/>
              <a:gd name="connsiteX71" fmla="*/ 488157 w 1252534"/>
              <a:gd name="connsiteY71" fmla="*/ 952500 h 1182280"/>
              <a:gd name="connsiteX72" fmla="*/ 464345 w 1252534"/>
              <a:gd name="connsiteY72" fmla="*/ 969168 h 1182280"/>
              <a:gd name="connsiteX73" fmla="*/ 516732 w 1252534"/>
              <a:gd name="connsiteY73" fmla="*/ 1000125 h 1182280"/>
              <a:gd name="connsiteX74" fmla="*/ 561977 w 1252534"/>
              <a:gd name="connsiteY74" fmla="*/ 1045369 h 1182280"/>
              <a:gd name="connsiteX75" fmla="*/ 557213 w 1252534"/>
              <a:gd name="connsiteY75" fmla="*/ 1121568 h 1182280"/>
              <a:gd name="connsiteX76" fmla="*/ 592932 w 1252534"/>
              <a:gd name="connsiteY76" fmla="*/ 1138237 h 1182280"/>
              <a:gd name="connsiteX77" fmla="*/ 611983 w 1252534"/>
              <a:gd name="connsiteY77" fmla="*/ 1181099 h 1182280"/>
              <a:gd name="connsiteX78" fmla="*/ 683420 w 1252534"/>
              <a:gd name="connsiteY78" fmla="*/ 1166812 h 1182280"/>
              <a:gd name="connsiteX79" fmla="*/ 754857 w 1252534"/>
              <a:gd name="connsiteY79" fmla="*/ 1109662 h 1182280"/>
              <a:gd name="connsiteX80" fmla="*/ 802482 w 1252534"/>
              <a:gd name="connsiteY80" fmla="*/ 1064418 h 1182280"/>
              <a:gd name="connsiteX81" fmla="*/ 862013 w 1252534"/>
              <a:gd name="connsiteY81" fmla="*/ 1035843 h 1182280"/>
              <a:gd name="connsiteX82" fmla="*/ 852488 w 1252534"/>
              <a:gd name="connsiteY82" fmla="*/ 954881 h 1182280"/>
              <a:gd name="connsiteX83" fmla="*/ 869157 w 1252534"/>
              <a:gd name="connsiteY83" fmla="*/ 928687 h 1182280"/>
              <a:gd name="connsiteX84" fmla="*/ 873920 w 1252534"/>
              <a:gd name="connsiteY84" fmla="*/ 883443 h 1182280"/>
              <a:gd name="connsiteX85" fmla="*/ 878682 w 1252534"/>
              <a:gd name="connsiteY85" fmla="*/ 764381 h 1182280"/>
              <a:gd name="connsiteX86" fmla="*/ 904876 w 1252534"/>
              <a:gd name="connsiteY86" fmla="*/ 797718 h 1182280"/>
              <a:gd name="connsiteX87" fmla="*/ 916782 w 1252534"/>
              <a:gd name="connsiteY87" fmla="*/ 790575 h 1182280"/>
              <a:gd name="connsiteX88" fmla="*/ 926307 w 1252534"/>
              <a:gd name="connsiteY88" fmla="*/ 757237 h 1182280"/>
              <a:gd name="connsiteX89" fmla="*/ 938213 w 1252534"/>
              <a:gd name="connsiteY89" fmla="*/ 747712 h 1182280"/>
              <a:gd name="connsiteX90" fmla="*/ 1004888 w 1252534"/>
              <a:gd name="connsiteY90" fmla="*/ 723900 h 1182280"/>
              <a:gd name="connsiteX91" fmla="*/ 1066801 w 1252534"/>
              <a:gd name="connsiteY91" fmla="*/ 695325 h 1182280"/>
              <a:gd name="connsiteX92" fmla="*/ 1107282 w 1252534"/>
              <a:gd name="connsiteY92" fmla="*/ 647700 h 1182280"/>
              <a:gd name="connsiteX93" fmla="*/ 1116807 w 1252534"/>
              <a:gd name="connsiteY93" fmla="*/ 614362 h 1182280"/>
              <a:gd name="connsiteX94" fmla="*/ 1088232 w 1252534"/>
              <a:gd name="connsiteY94" fmla="*/ 595312 h 1182280"/>
              <a:gd name="connsiteX95" fmla="*/ 1112044 w 1252534"/>
              <a:gd name="connsiteY95" fmla="*/ 578644 h 1182280"/>
              <a:gd name="connsiteX96" fmla="*/ 1119188 w 1252534"/>
              <a:gd name="connsiteY96" fmla="*/ 547687 h 1182280"/>
              <a:gd name="connsiteX97" fmla="*/ 1095376 w 1252534"/>
              <a:gd name="connsiteY97" fmla="*/ 516731 h 1182280"/>
              <a:gd name="connsiteX98" fmla="*/ 1143001 w 1252534"/>
              <a:gd name="connsiteY98" fmla="*/ 452437 h 1182280"/>
              <a:gd name="connsiteX99" fmla="*/ 1178720 w 1252534"/>
              <a:gd name="connsiteY99" fmla="*/ 421481 h 1182280"/>
              <a:gd name="connsiteX100" fmla="*/ 1233487 w 1252534"/>
              <a:gd name="connsiteY100" fmla="*/ 402430 h 1182280"/>
              <a:gd name="connsiteX101" fmla="*/ 1247776 w 1252534"/>
              <a:gd name="connsiteY101" fmla="*/ 350043 h 1182280"/>
              <a:gd name="connsiteX102" fmla="*/ 1157288 w 1252534"/>
              <a:gd name="connsiteY102" fmla="*/ 340518 h 1182280"/>
              <a:gd name="connsiteX103" fmla="*/ 1154907 w 1252534"/>
              <a:gd name="connsiteY103" fmla="*/ 278606 h 1182280"/>
              <a:gd name="connsiteX104" fmla="*/ 1123951 w 1252534"/>
              <a:gd name="connsiteY104" fmla="*/ 250031 h 1182280"/>
              <a:gd name="connsiteX105" fmla="*/ 1092995 w 1252534"/>
              <a:gd name="connsiteY105" fmla="*/ 223837 h 1182280"/>
              <a:gd name="connsiteX106" fmla="*/ 1057276 w 1252534"/>
              <a:gd name="connsiteY106" fmla="*/ 238125 h 1182280"/>
              <a:gd name="connsiteX107" fmla="*/ 1014413 w 1252534"/>
              <a:gd name="connsiteY107" fmla="*/ 209550 h 1182280"/>
              <a:gd name="connsiteX108" fmla="*/ 981076 w 1252534"/>
              <a:gd name="connsiteY108" fmla="*/ 219075 h 1182280"/>
              <a:gd name="connsiteX109" fmla="*/ 964407 w 1252534"/>
              <a:gd name="connsiteY109" fmla="*/ 235743 h 1182280"/>
              <a:gd name="connsiteX110" fmla="*/ 933451 w 1252534"/>
              <a:gd name="connsiteY110" fmla="*/ 242887 h 1182280"/>
              <a:gd name="connsiteX111" fmla="*/ 938213 w 1252534"/>
              <a:gd name="connsiteY111" fmla="*/ 195262 h 1182280"/>
              <a:gd name="connsiteX112" fmla="*/ 981076 w 1252534"/>
              <a:gd name="connsiteY112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09563 w 1252534"/>
              <a:gd name="connsiteY30" fmla="*/ 159543 h 1182280"/>
              <a:gd name="connsiteX31" fmla="*/ 266701 w 1252534"/>
              <a:gd name="connsiteY31" fmla="*/ 145256 h 1182280"/>
              <a:gd name="connsiteX32" fmla="*/ 259557 w 1252534"/>
              <a:gd name="connsiteY32" fmla="*/ 185737 h 1182280"/>
              <a:gd name="connsiteX33" fmla="*/ 161926 w 1252534"/>
              <a:gd name="connsiteY33" fmla="*/ 169068 h 1182280"/>
              <a:gd name="connsiteX34" fmla="*/ 133351 w 1252534"/>
              <a:gd name="connsiteY34" fmla="*/ 111918 h 1182280"/>
              <a:gd name="connsiteX35" fmla="*/ 126207 w 1252534"/>
              <a:gd name="connsiteY35" fmla="*/ 45243 h 1182280"/>
              <a:gd name="connsiteX36" fmla="*/ 102395 w 1252534"/>
              <a:gd name="connsiteY36" fmla="*/ 40481 h 1182280"/>
              <a:gd name="connsiteX37" fmla="*/ 76201 w 1252534"/>
              <a:gd name="connsiteY37" fmla="*/ 0 h 1182280"/>
              <a:gd name="connsiteX38" fmla="*/ 38101 w 1252534"/>
              <a:gd name="connsiteY38" fmla="*/ 2381 h 1182280"/>
              <a:gd name="connsiteX39" fmla="*/ 45245 w 1252534"/>
              <a:gd name="connsiteY39" fmla="*/ 52388 h 1182280"/>
              <a:gd name="connsiteX40" fmla="*/ 16670 w 1252534"/>
              <a:gd name="connsiteY40" fmla="*/ 61912 h 1182280"/>
              <a:gd name="connsiteX41" fmla="*/ 0 w 1252534"/>
              <a:gd name="connsiteY41" fmla="*/ 126205 h 1182280"/>
              <a:gd name="connsiteX42" fmla="*/ 52389 w 1252534"/>
              <a:gd name="connsiteY42" fmla="*/ 166687 h 1182280"/>
              <a:gd name="connsiteX43" fmla="*/ 21432 w 1252534"/>
              <a:gd name="connsiteY43" fmla="*/ 195262 h 1182280"/>
              <a:gd name="connsiteX44" fmla="*/ 95250 w 1252534"/>
              <a:gd name="connsiteY44" fmla="*/ 292893 h 1182280"/>
              <a:gd name="connsiteX45" fmla="*/ 147638 w 1252534"/>
              <a:gd name="connsiteY45" fmla="*/ 283368 h 1182280"/>
              <a:gd name="connsiteX46" fmla="*/ 150020 w 1252534"/>
              <a:gd name="connsiteY46" fmla="*/ 330994 h 1182280"/>
              <a:gd name="connsiteX47" fmla="*/ 190501 w 1252534"/>
              <a:gd name="connsiteY47" fmla="*/ 330993 h 1182280"/>
              <a:gd name="connsiteX48" fmla="*/ 183357 w 1252534"/>
              <a:gd name="connsiteY48" fmla="*/ 361950 h 1182280"/>
              <a:gd name="connsiteX49" fmla="*/ 190501 w 1252534"/>
              <a:gd name="connsiteY49" fmla="*/ 409574 h 1182280"/>
              <a:gd name="connsiteX50" fmla="*/ 178595 w 1252534"/>
              <a:gd name="connsiteY50" fmla="*/ 440531 h 1182280"/>
              <a:gd name="connsiteX51" fmla="*/ 230982 w 1252534"/>
              <a:gd name="connsiteY51" fmla="*/ 547687 h 1182280"/>
              <a:gd name="connsiteX52" fmla="*/ 266701 w 1252534"/>
              <a:gd name="connsiteY52" fmla="*/ 533400 h 1182280"/>
              <a:gd name="connsiteX53" fmla="*/ 290513 w 1252534"/>
              <a:gd name="connsiteY53" fmla="*/ 561975 h 1182280"/>
              <a:gd name="connsiteX54" fmla="*/ 290513 w 1252534"/>
              <a:gd name="connsiteY54" fmla="*/ 604837 h 1182280"/>
              <a:gd name="connsiteX55" fmla="*/ 326232 w 1252534"/>
              <a:gd name="connsiteY55" fmla="*/ 626268 h 1182280"/>
              <a:gd name="connsiteX56" fmla="*/ 333376 w 1252534"/>
              <a:gd name="connsiteY56" fmla="*/ 692943 h 1182280"/>
              <a:gd name="connsiteX57" fmla="*/ 307182 w 1252534"/>
              <a:gd name="connsiteY57" fmla="*/ 714375 h 1182280"/>
              <a:gd name="connsiteX58" fmla="*/ 338138 w 1252534"/>
              <a:gd name="connsiteY58" fmla="*/ 807243 h 1182280"/>
              <a:gd name="connsiteX59" fmla="*/ 371476 w 1252534"/>
              <a:gd name="connsiteY59" fmla="*/ 866775 h 1182280"/>
              <a:gd name="connsiteX60" fmla="*/ 359570 w 1252534"/>
              <a:gd name="connsiteY60" fmla="*/ 902493 h 1182280"/>
              <a:gd name="connsiteX61" fmla="*/ 290513 w 1252534"/>
              <a:gd name="connsiteY61" fmla="*/ 926306 h 1182280"/>
              <a:gd name="connsiteX62" fmla="*/ 254795 w 1252534"/>
              <a:gd name="connsiteY62" fmla="*/ 942975 h 1182280"/>
              <a:gd name="connsiteX63" fmla="*/ 264320 w 1252534"/>
              <a:gd name="connsiteY63" fmla="*/ 981075 h 1182280"/>
              <a:gd name="connsiteX64" fmla="*/ 300038 w 1252534"/>
              <a:gd name="connsiteY64" fmla="*/ 976312 h 1182280"/>
              <a:gd name="connsiteX65" fmla="*/ 338138 w 1252534"/>
              <a:gd name="connsiteY65" fmla="*/ 1009650 h 1182280"/>
              <a:gd name="connsiteX66" fmla="*/ 347663 w 1252534"/>
              <a:gd name="connsiteY66" fmla="*/ 988218 h 1182280"/>
              <a:gd name="connsiteX67" fmla="*/ 335757 w 1252534"/>
              <a:gd name="connsiteY67" fmla="*/ 971550 h 1182280"/>
              <a:gd name="connsiteX68" fmla="*/ 416719 w 1252534"/>
              <a:gd name="connsiteY68" fmla="*/ 964406 h 1182280"/>
              <a:gd name="connsiteX69" fmla="*/ 433388 w 1252534"/>
              <a:gd name="connsiteY69" fmla="*/ 947737 h 1182280"/>
              <a:gd name="connsiteX70" fmla="*/ 490539 w 1252534"/>
              <a:gd name="connsiteY70" fmla="*/ 935831 h 1182280"/>
              <a:gd name="connsiteX71" fmla="*/ 488157 w 1252534"/>
              <a:gd name="connsiteY71" fmla="*/ 952500 h 1182280"/>
              <a:gd name="connsiteX72" fmla="*/ 464345 w 1252534"/>
              <a:gd name="connsiteY72" fmla="*/ 969168 h 1182280"/>
              <a:gd name="connsiteX73" fmla="*/ 516732 w 1252534"/>
              <a:gd name="connsiteY73" fmla="*/ 1000125 h 1182280"/>
              <a:gd name="connsiteX74" fmla="*/ 561977 w 1252534"/>
              <a:gd name="connsiteY74" fmla="*/ 1045369 h 1182280"/>
              <a:gd name="connsiteX75" fmla="*/ 557213 w 1252534"/>
              <a:gd name="connsiteY75" fmla="*/ 1121568 h 1182280"/>
              <a:gd name="connsiteX76" fmla="*/ 592932 w 1252534"/>
              <a:gd name="connsiteY76" fmla="*/ 1138237 h 1182280"/>
              <a:gd name="connsiteX77" fmla="*/ 611983 w 1252534"/>
              <a:gd name="connsiteY77" fmla="*/ 1181099 h 1182280"/>
              <a:gd name="connsiteX78" fmla="*/ 683420 w 1252534"/>
              <a:gd name="connsiteY78" fmla="*/ 1166812 h 1182280"/>
              <a:gd name="connsiteX79" fmla="*/ 754857 w 1252534"/>
              <a:gd name="connsiteY79" fmla="*/ 1109662 h 1182280"/>
              <a:gd name="connsiteX80" fmla="*/ 802482 w 1252534"/>
              <a:gd name="connsiteY80" fmla="*/ 1064418 h 1182280"/>
              <a:gd name="connsiteX81" fmla="*/ 862013 w 1252534"/>
              <a:gd name="connsiteY81" fmla="*/ 1035843 h 1182280"/>
              <a:gd name="connsiteX82" fmla="*/ 852488 w 1252534"/>
              <a:gd name="connsiteY82" fmla="*/ 954881 h 1182280"/>
              <a:gd name="connsiteX83" fmla="*/ 869157 w 1252534"/>
              <a:gd name="connsiteY83" fmla="*/ 928687 h 1182280"/>
              <a:gd name="connsiteX84" fmla="*/ 873920 w 1252534"/>
              <a:gd name="connsiteY84" fmla="*/ 883443 h 1182280"/>
              <a:gd name="connsiteX85" fmla="*/ 878682 w 1252534"/>
              <a:gd name="connsiteY85" fmla="*/ 764381 h 1182280"/>
              <a:gd name="connsiteX86" fmla="*/ 904876 w 1252534"/>
              <a:gd name="connsiteY86" fmla="*/ 797718 h 1182280"/>
              <a:gd name="connsiteX87" fmla="*/ 916782 w 1252534"/>
              <a:gd name="connsiteY87" fmla="*/ 790575 h 1182280"/>
              <a:gd name="connsiteX88" fmla="*/ 926307 w 1252534"/>
              <a:gd name="connsiteY88" fmla="*/ 757237 h 1182280"/>
              <a:gd name="connsiteX89" fmla="*/ 938213 w 1252534"/>
              <a:gd name="connsiteY89" fmla="*/ 747712 h 1182280"/>
              <a:gd name="connsiteX90" fmla="*/ 1004888 w 1252534"/>
              <a:gd name="connsiteY90" fmla="*/ 723900 h 1182280"/>
              <a:gd name="connsiteX91" fmla="*/ 1066801 w 1252534"/>
              <a:gd name="connsiteY91" fmla="*/ 695325 h 1182280"/>
              <a:gd name="connsiteX92" fmla="*/ 1107282 w 1252534"/>
              <a:gd name="connsiteY92" fmla="*/ 647700 h 1182280"/>
              <a:gd name="connsiteX93" fmla="*/ 1116807 w 1252534"/>
              <a:gd name="connsiteY93" fmla="*/ 614362 h 1182280"/>
              <a:gd name="connsiteX94" fmla="*/ 1088232 w 1252534"/>
              <a:gd name="connsiteY94" fmla="*/ 595312 h 1182280"/>
              <a:gd name="connsiteX95" fmla="*/ 1112044 w 1252534"/>
              <a:gd name="connsiteY95" fmla="*/ 578644 h 1182280"/>
              <a:gd name="connsiteX96" fmla="*/ 1119188 w 1252534"/>
              <a:gd name="connsiteY96" fmla="*/ 547687 h 1182280"/>
              <a:gd name="connsiteX97" fmla="*/ 1095376 w 1252534"/>
              <a:gd name="connsiteY97" fmla="*/ 516731 h 1182280"/>
              <a:gd name="connsiteX98" fmla="*/ 1143001 w 1252534"/>
              <a:gd name="connsiteY98" fmla="*/ 452437 h 1182280"/>
              <a:gd name="connsiteX99" fmla="*/ 1178720 w 1252534"/>
              <a:gd name="connsiteY99" fmla="*/ 421481 h 1182280"/>
              <a:gd name="connsiteX100" fmla="*/ 1233487 w 1252534"/>
              <a:gd name="connsiteY100" fmla="*/ 402430 h 1182280"/>
              <a:gd name="connsiteX101" fmla="*/ 1247776 w 1252534"/>
              <a:gd name="connsiteY101" fmla="*/ 350043 h 1182280"/>
              <a:gd name="connsiteX102" fmla="*/ 1157288 w 1252534"/>
              <a:gd name="connsiteY102" fmla="*/ 340518 h 1182280"/>
              <a:gd name="connsiteX103" fmla="*/ 1154907 w 1252534"/>
              <a:gd name="connsiteY103" fmla="*/ 278606 h 1182280"/>
              <a:gd name="connsiteX104" fmla="*/ 1123951 w 1252534"/>
              <a:gd name="connsiteY104" fmla="*/ 250031 h 1182280"/>
              <a:gd name="connsiteX105" fmla="*/ 1092995 w 1252534"/>
              <a:gd name="connsiteY105" fmla="*/ 223837 h 1182280"/>
              <a:gd name="connsiteX106" fmla="*/ 1057276 w 1252534"/>
              <a:gd name="connsiteY106" fmla="*/ 238125 h 1182280"/>
              <a:gd name="connsiteX107" fmla="*/ 1014413 w 1252534"/>
              <a:gd name="connsiteY107" fmla="*/ 209550 h 1182280"/>
              <a:gd name="connsiteX108" fmla="*/ 981076 w 1252534"/>
              <a:gd name="connsiteY108" fmla="*/ 219075 h 1182280"/>
              <a:gd name="connsiteX109" fmla="*/ 964407 w 1252534"/>
              <a:gd name="connsiteY109" fmla="*/ 235743 h 1182280"/>
              <a:gd name="connsiteX110" fmla="*/ 933451 w 1252534"/>
              <a:gd name="connsiteY110" fmla="*/ 242887 h 1182280"/>
              <a:gd name="connsiteX111" fmla="*/ 938213 w 1252534"/>
              <a:gd name="connsiteY111" fmla="*/ 195262 h 1182280"/>
              <a:gd name="connsiteX112" fmla="*/ 981076 w 1252534"/>
              <a:gd name="connsiteY112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09563 w 1252534"/>
              <a:gd name="connsiteY30" fmla="*/ 159543 h 1182280"/>
              <a:gd name="connsiteX31" fmla="*/ 266701 w 1252534"/>
              <a:gd name="connsiteY31" fmla="*/ 145256 h 1182280"/>
              <a:gd name="connsiteX32" fmla="*/ 259557 w 1252534"/>
              <a:gd name="connsiteY32" fmla="*/ 185737 h 1182280"/>
              <a:gd name="connsiteX33" fmla="*/ 161926 w 1252534"/>
              <a:gd name="connsiteY33" fmla="*/ 169068 h 1182280"/>
              <a:gd name="connsiteX34" fmla="*/ 133351 w 1252534"/>
              <a:gd name="connsiteY34" fmla="*/ 111918 h 1182280"/>
              <a:gd name="connsiteX35" fmla="*/ 126207 w 1252534"/>
              <a:gd name="connsiteY35" fmla="*/ 45243 h 1182280"/>
              <a:gd name="connsiteX36" fmla="*/ 102395 w 1252534"/>
              <a:gd name="connsiteY36" fmla="*/ 40481 h 1182280"/>
              <a:gd name="connsiteX37" fmla="*/ 76201 w 1252534"/>
              <a:gd name="connsiteY37" fmla="*/ 0 h 1182280"/>
              <a:gd name="connsiteX38" fmla="*/ 38101 w 1252534"/>
              <a:gd name="connsiteY38" fmla="*/ 2381 h 1182280"/>
              <a:gd name="connsiteX39" fmla="*/ 45245 w 1252534"/>
              <a:gd name="connsiteY39" fmla="*/ 52388 h 1182280"/>
              <a:gd name="connsiteX40" fmla="*/ 16670 w 1252534"/>
              <a:gd name="connsiteY40" fmla="*/ 61912 h 1182280"/>
              <a:gd name="connsiteX41" fmla="*/ 0 w 1252534"/>
              <a:gd name="connsiteY41" fmla="*/ 126205 h 1182280"/>
              <a:gd name="connsiteX42" fmla="*/ 52389 w 1252534"/>
              <a:gd name="connsiteY42" fmla="*/ 166687 h 1182280"/>
              <a:gd name="connsiteX43" fmla="*/ 21432 w 1252534"/>
              <a:gd name="connsiteY43" fmla="*/ 195262 h 1182280"/>
              <a:gd name="connsiteX44" fmla="*/ 95250 w 1252534"/>
              <a:gd name="connsiteY44" fmla="*/ 292893 h 1182280"/>
              <a:gd name="connsiteX45" fmla="*/ 147638 w 1252534"/>
              <a:gd name="connsiteY45" fmla="*/ 283368 h 1182280"/>
              <a:gd name="connsiteX46" fmla="*/ 150020 w 1252534"/>
              <a:gd name="connsiteY46" fmla="*/ 330994 h 1182280"/>
              <a:gd name="connsiteX47" fmla="*/ 190501 w 1252534"/>
              <a:gd name="connsiteY47" fmla="*/ 330993 h 1182280"/>
              <a:gd name="connsiteX48" fmla="*/ 183357 w 1252534"/>
              <a:gd name="connsiteY48" fmla="*/ 361950 h 1182280"/>
              <a:gd name="connsiteX49" fmla="*/ 190501 w 1252534"/>
              <a:gd name="connsiteY49" fmla="*/ 409574 h 1182280"/>
              <a:gd name="connsiteX50" fmla="*/ 178595 w 1252534"/>
              <a:gd name="connsiteY50" fmla="*/ 440531 h 1182280"/>
              <a:gd name="connsiteX51" fmla="*/ 230982 w 1252534"/>
              <a:gd name="connsiteY51" fmla="*/ 547687 h 1182280"/>
              <a:gd name="connsiteX52" fmla="*/ 266701 w 1252534"/>
              <a:gd name="connsiteY52" fmla="*/ 533400 h 1182280"/>
              <a:gd name="connsiteX53" fmla="*/ 290513 w 1252534"/>
              <a:gd name="connsiteY53" fmla="*/ 561975 h 1182280"/>
              <a:gd name="connsiteX54" fmla="*/ 290513 w 1252534"/>
              <a:gd name="connsiteY54" fmla="*/ 604837 h 1182280"/>
              <a:gd name="connsiteX55" fmla="*/ 326232 w 1252534"/>
              <a:gd name="connsiteY55" fmla="*/ 626268 h 1182280"/>
              <a:gd name="connsiteX56" fmla="*/ 333376 w 1252534"/>
              <a:gd name="connsiteY56" fmla="*/ 692943 h 1182280"/>
              <a:gd name="connsiteX57" fmla="*/ 307182 w 1252534"/>
              <a:gd name="connsiteY57" fmla="*/ 714375 h 1182280"/>
              <a:gd name="connsiteX58" fmla="*/ 338138 w 1252534"/>
              <a:gd name="connsiteY58" fmla="*/ 807243 h 1182280"/>
              <a:gd name="connsiteX59" fmla="*/ 371476 w 1252534"/>
              <a:gd name="connsiteY59" fmla="*/ 866775 h 1182280"/>
              <a:gd name="connsiteX60" fmla="*/ 359570 w 1252534"/>
              <a:gd name="connsiteY60" fmla="*/ 902493 h 1182280"/>
              <a:gd name="connsiteX61" fmla="*/ 290513 w 1252534"/>
              <a:gd name="connsiteY61" fmla="*/ 926306 h 1182280"/>
              <a:gd name="connsiteX62" fmla="*/ 254795 w 1252534"/>
              <a:gd name="connsiteY62" fmla="*/ 942975 h 1182280"/>
              <a:gd name="connsiteX63" fmla="*/ 264320 w 1252534"/>
              <a:gd name="connsiteY63" fmla="*/ 981075 h 1182280"/>
              <a:gd name="connsiteX64" fmla="*/ 300038 w 1252534"/>
              <a:gd name="connsiteY64" fmla="*/ 976312 h 1182280"/>
              <a:gd name="connsiteX65" fmla="*/ 338138 w 1252534"/>
              <a:gd name="connsiteY65" fmla="*/ 1009650 h 1182280"/>
              <a:gd name="connsiteX66" fmla="*/ 347663 w 1252534"/>
              <a:gd name="connsiteY66" fmla="*/ 988218 h 1182280"/>
              <a:gd name="connsiteX67" fmla="*/ 335757 w 1252534"/>
              <a:gd name="connsiteY67" fmla="*/ 971550 h 1182280"/>
              <a:gd name="connsiteX68" fmla="*/ 416719 w 1252534"/>
              <a:gd name="connsiteY68" fmla="*/ 964406 h 1182280"/>
              <a:gd name="connsiteX69" fmla="*/ 433388 w 1252534"/>
              <a:gd name="connsiteY69" fmla="*/ 947737 h 1182280"/>
              <a:gd name="connsiteX70" fmla="*/ 490539 w 1252534"/>
              <a:gd name="connsiteY70" fmla="*/ 935831 h 1182280"/>
              <a:gd name="connsiteX71" fmla="*/ 488157 w 1252534"/>
              <a:gd name="connsiteY71" fmla="*/ 952500 h 1182280"/>
              <a:gd name="connsiteX72" fmla="*/ 464345 w 1252534"/>
              <a:gd name="connsiteY72" fmla="*/ 969168 h 1182280"/>
              <a:gd name="connsiteX73" fmla="*/ 516732 w 1252534"/>
              <a:gd name="connsiteY73" fmla="*/ 1000125 h 1182280"/>
              <a:gd name="connsiteX74" fmla="*/ 561977 w 1252534"/>
              <a:gd name="connsiteY74" fmla="*/ 1045369 h 1182280"/>
              <a:gd name="connsiteX75" fmla="*/ 557213 w 1252534"/>
              <a:gd name="connsiteY75" fmla="*/ 1121568 h 1182280"/>
              <a:gd name="connsiteX76" fmla="*/ 592932 w 1252534"/>
              <a:gd name="connsiteY76" fmla="*/ 1138237 h 1182280"/>
              <a:gd name="connsiteX77" fmla="*/ 611983 w 1252534"/>
              <a:gd name="connsiteY77" fmla="*/ 1181099 h 1182280"/>
              <a:gd name="connsiteX78" fmla="*/ 683420 w 1252534"/>
              <a:gd name="connsiteY78" fmla="*/ 1166812 h 1182280"/>
              <a:gd name="connsiteX79" fmla="*/ 754857 w 1252534"/>
              <a:gd name="connsiteY79" fmla="*/ 1109662 h 1182280"/>
              <a:gd name="connsiteX80" fmla="*/ 802482 w 1252534"/>
              <a:gd name="connsiteY80" fmla="*/ 1064418 h 1182280"/>
              <a:gd name="connsiteX81" fmla="*/ 862013 w 1252534"/>
              <a:gd name="connsiteY81" fmla="*/ 1035843 h 1182280"/>
              <a:gd name="connsiteX82" fmla="*/ 852488 w 1252534"/>
              <a:gd name="connsiteY82" fmla="*/ 954881 h 1182280"/>
              <a:gd name="connsiteX83" fmla="*/ 869157 w 1252534"/>
              <a:gd name="connsiteY83" fmla="*/ 928687 h 1182280"/>
              <a:gd name="connsiteX84" fmla="*/ 873920 w 1252534"/>
              <a:gd name="connsiteY84" fmla="*/ 883443 h 1182280"/>
              <a:gd name="connsiteX85" fmla="*/ 878682 w 1252534"/>
              <a:gd name="connsiteY85" fmla="*/ 764381 h 1182280"/>
              <a:gd name="connsiteX86" fmla="*/ 904876 w 1252534"/>
              <a:gd name="connsiteY86" fmla="*/ 797718 h 1182280"/>
              <a:gd name="connsiteX87" fmla="*/ 916782 w 1252534"/>
              <a:gd name="connsiteY87" fmla="*/ 790575 h 1182280"/>
              <a:gd name="connsiteX88" fmla="*/ 926307 w 1252534"/>
              <a:gd name="connsiteY88" fmla="*/ 757237 h 1182280"/>
              <a:gd name="connsiteX89" fmla="*/ 938213 w 1252534"/>
              <a:gd name="connsiteY89" fmla="*/ 747712 h 1182280"/>
              <a:gd name="connsiteX90" fmla="*/ 1004888 w 1252534"/>
              <a:gd name="connsiteY90" fmla="*/ 723900 h 1182280"/>
              <a:gd name="connsiteX91" fmla="*/ 1066801 w 1252534"/>
              <a:gd name="connsiteY91" fmla="*/ 695325 h 1182280"/>
              <a:gd name="connsiteX92" fmla="*/ 1107282 w 1252534"/>
              <a:gd name="connsiteY92" fmla="*/ 647700 h 1182280"/>
              <a:gd name="connsiteX93" fmla="*/ 1116807 w 1252534"/>
              <a:gd name="connsiteY93" fmla="*/ 614362 h 1182280"/>
              <a:gd name="connsiteX94" fmla="*/ 1088232 w 1252534"/>
              <a:gd name="connsiteY94" fmla="*/ 595312 h 1182280"/>
              <a:gd name="connsiteX95" fmla="*/ 1112044 w 1252534"/>
              <a:gd name="connsiteY95" fmla="*/ 578644 h 1182280"/>
              <a:gd name="connsiteX96" fmla="*/ 1119188 w 1252534"/>
              <a:gd name="connsiteY96" fmla="*/ 547687 h 1182280"/>
              <a:gd name="connsiteX97" fmla="*/ 1095376 w 1252534"/>
              <a:gd name="connsiteY97" fmla="*/ 516731 h 1182280"/>
              <a:gd name="connsiteX98" fmla="*/ 1143001 w 1252534"/>
              <a:gd name="connsiteY98" fmla="*/ 452437 h 1182280"/>
              <a:gd name="connsiteX99" fmla="*/ 1178720 w 1252534"/>
              <a:gd name="connsiteY99" fmla="*/ 421481 h 1182280"/>
              <a:gd name="connsiteX100" fmla="*/ 1233487 w 1252534"/>
              <a:gd name="connsiteY100" fmla="*/ 402430 h 1182280"/>
              <a:gd name="connsiteX101" fmla="*/ 1247776 w 1252534"/>
              <a:gd name="connsiteY101" fmla="*/ 350043 h 1182280"/>
              <a:gd name="connsiteX102" fmla="*/ 1157288 w 1252534"/>
              <a:gd name="connsiteY102" fmla="*/ 340518 h 1182280"/>
              <a:gd name="connsiteX103" fmla="*/ 1154907 w 1252534"/>
              <a:gd name="connsiteY103" fmla="*/ 278606 h 1182280"/>
              <a:gd name="connsiteX104" fmla="*/ 1123951 w 1252534"/>
              <a:gd name="connsiteY104" fmla="*/ 250031 h 1182280"/>
              <a:gd name="connsiteX105" fmla="*/ 1092995 w 1252534"/>
              <a:gd name="connsiteY105" fmla="*/ 223837 h 1182280"/>
              <a:gd name="connsiteX106" fmla="*/ 1057276 w 1252534"/>
              <a:gd name="connsiteY106" fmla="*/ 238125 h 1182280"/>
              <a:gd name="connsiteX107" fmla="*/ 1014413 w 1252534"/>
              <a:gd name="connsiteY107" fmla="*/ 209550 h 1182280"/>
              <a:gd name="connsiteX108" fmla="*/ 981076 w 1252534"/>
              <a:gd name="connsiteY108" fmla="*/ 219075 h 1182280"/>
              <a:gd name="connsiteX109" fmla="*/ 964407 w 1252534"/>
              <a:gd name="connsiteY109" fmla="*/ 235743 h 1182280"/>
              <a:gd name="connsiteX110" fmla="*/ 933451 w 1252534"/>
              <a:gd name="connsiteY110" fmla="*/ 242887 h 1182280"/>
              <a:gd name="connsiteX111" fmla="*/ 938213 w 1252534"/>
              <a:gd name="connsiteY111" fmla="*/ 195262 h 1182280"/>
              <a:gd name="connsiteX112" fmla="*/ 981076 w 1252534"/>
              <a:gd name="connsiteY112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09563 w 1252534"/>
              <a:gd name="connsiteY30" fmla="*/ 159543 h 1182280"/>
              <a:gd name="connsiteX31" fmla="*/ 266701 w 1252534"/>
              <a:gd name="connsiteY31" fmla="*/ 145256 h 1182280"/>
              <a:gd name="connsiteX32" fmla="*/ 259557 w 1252534"/>
              <a:gd name="connsiteY32" fmla="*/ 185737 h 1182280"/>
              <a:gd name="connsiteX33" fmla="*/ 161926 w 1252534"/>
              <a:gd name="connsiteY33" fmla="*/ 169068 h 1182280"/>
              <a:gd name="connsiteX34" fmla="*/ 133351 w 1252534"/>
              <a:gd name="connsiteY34" fmla="*/ 111918 h 1182280"/>
              <a:gd name="connsiteX35" fmla="*/ 126207 w 1252534"/>
              <a:gd name="connsiteY35" fmla="*/ 45243 h 1182280"/>
              <a:gd name="connsiteX36" fmla="*/ 102395 w 1252534"/>
              <a:gd name="connsiteY36" fmla="*/ 40481 h 1182280"/>
              <a:gd name="connsiteX37" fmla="*/ 76201 w 1252534"/>
              <a:gd name="connsiteY37" fmla="*/ 0 h 1182280"/>
              <a:gd name="connsiteX38" fmla="*/ 38101 w 1252534"/>
              <a:gd name="connsiteY38" fmla="*/ 2381 h 1182280"/>
              <a:gd name="connsiteX39" fmla="*/ 45245 w 1252534"/>
              <a:gd name="connsiteY39" fmla="*/ 52388 h 1182280"/>
              <a:gd name="connsiteX40" fmla="*/ 16670 w 1252534"/>
              <a:gd name="connsiteY40" fmla="*/ 61912 h 1182280"/>
              <a:gd name="connsiteX41" fmla="*/ 0 w 1252534"/>
              <a:gd name="connsiteY41" fmla="*/ 126205 h 1182280"/>
              <a:gd name="connsiteX42" fmla="*/ 52389 w 1252534"/>
              <a:gd name="connsiteY42" fmla="*/ 166687 h 1182280"/>
              <a:gd name="connsiteX43" fmla="*/ 21432 w 1252534"/>
              <a:gd name="connsiteY43" fmla="*/ 195262 h 1182280"/>
              <a:gd name="connsiteX44" fmla="*/ 95250 w 1252534"/>
              <a:gd name="connsiteY44" fmla="*/ 292893 h 1182280"/>
              <a:gd name="connsiteX45" fmla="*/ 147638 w 1252534"/>
              <a:gd name="connsiteY45" fmla="*/ 283368 h 1182280"/>
              <a:gd name="connsiteX46" fmla="*/ 150020 w 1252534"/>
              <a:gd name="connsiteY46" fmla="*/ 330994 h 1182280"/>
              <a:gd name="connsiteX47" fmla="*/ 190501 w 1252534"/>
              <a:gd name="connsiteY47" fmla="*/ 330993 h 1182280"/>
              <a:gd name="connsiteX48" fmla="*/ 183357 w 1252534"/>
              <a:gd name="connsiteY48" fmla="*/ 361950 h 1182280"/>
              <a:gd name="connsiteX49" fmla="*/ 190501 w 1252534"/>
              <a:gd name="connsiteY49" fmla="*/ 409574 h 1182280"/>
              <a:gd name="connsiteX50" fmla="*/ 178595 w 1252534"/>
              <a:gd name="connsiteY50" fmla="*/ 440531 h 1182280"/>
              <a:gd name="connsiteX51" fmla="*/ 230982 w 1252534"/>
              <a:gd name="connsiteY51" fmla="*/ 547687 h 1182280"/>
              <a:gd name="connsiteX52" fmla="*/ 266701 w 1252534"/>
              <a:gd name="connsiteY52" fmla="*/ 533400 h 1182280"/>
              <a:gd name="connsiteX53" fmla="*/ 290513 w 1252534"/>
              <a:gd name="connsiteY53" fmla="*/ 561975 h 1182280"/>
              <a:gd name="connsiteX54" fmla="*/ 290513 w 1252534"/>
              <a:gd name="connsiteY54" fmla="*/ 604837 h 1182280"/>
              <a:gd name="connsiteX55" fmla="*/ 326232 w 1252534"/>
              <a:gd name="connsiteY55" fmla="*/ 626268 h 1182280"/>
              <a:gd name="connsiteX56" fmla="*/ 333376 w 1252534"/>
              <a:gd name="connsiteY56" fmla="*/ 692943 h 1182280"/>
              <a:gd name="connsiteX57" fmla="*/ 307182 w 1252534"/>
              <a:gd name="connsiteY57" fmla="*/ 714375 h 1182280"/>
              <a:gd name="connsiteX58" fmla="*/ 338138 w 1252534"/>
              <a:gd name="connsiteY58" fmla="*/ 807243 h 1182280"/>
              <a:gd name="connsiteX59" fmla="*/ 371476 w 1252534"/>
              <a:gd name="connsiteY59" fmla="*/ 866775 h 1182280"/>
              <a:gd name="connsiteX60" fmla="*/ 359570 w 1252534"/>
              <a:gd name="connsiteY60" fmla="*/ 902493 h 1182280"/>
              <a:gd name="connsiteX61" fmla="*/ 290513 w 1252534"/>
              <a:gd name="connsiteY61" fmla="*/ 926306 h 1182280"/>
              <a:gd name="connsiteX62" fmla="*/ 254795 w 1252534"/>
              <a:gd name="connsiteY62" fmla="*/ 942975 h 1182280"/>
              <a:gd name="connsiteX63" fmla="*/ 264320 w 1252534"/>
              <a:gd name="connsiteY63" fmla="*/ 981075 h 1182280"/>
              <a:gd name="connsiteX64" fmla="*/ 300038 w 1252534"/>
              <a:gd name="connsiteY64" fmla="*/ 976312 h 1182280"/>
              <a:gd name="connsiteX65" fmla="*/ 338138 w 1252534"/>
              <a:gd name="connsiteY65" fmla="*/ 1009650 h 1182280"/>
              <a:gd name="connsiteX66" fmla="*/ 347663 w 1252534"/>
              <a:gd name="connsiteY66" fmla="*/ 988218 h 1182280"/>
              <a:gd name="connsiteX67" fmla="*/ 335757 w 1252534"/>
              <a:gd name="connsiteY67" fmla="*/ 971550 h 1182280"/>
              <a:gd name="connsiteX68" fmla="*/ 416719 w 1252534"/>
              <a:gd name="connsiteY68" fmla="*/ 964406 h 1182280"/>
              <a:gd name="connsiteX69" fmla="*/ 433388 w 1252534"/>
              <a:gd name="connsiteY69" fmla="*/ 947737 h 1182280"/>
              <a:gd name="connsiteX70" fmla="*/ 490539 w 1252534"/>
              <a:gd name="connsiteY70" fmla="*/ 935831 h 1182280"/>
              <a:gd name="connsiteX71" fmla="*/ 488157 w 1252534"/>
              <a:gd name="connsiteY71" fmla="*/ 952500 h 1182280"/>
              <a:gd name="connsiteX72" fmla="*/ 464345 w 1252534"/>
              <a:gd name="connsiteY72" fmla="*/ 969168 h 1182280"/>
              <a:gd name="connsiteX73" fmla="*/ 516732 w 1252534"/>
              <a:gd name="connsiteY73" fmla="*/ 1000125 h 1182280"/>
              <a:gd name="connsiteX74" fmla="*/ 561977 w 1252534"/>
              <a:gd name="connsiteY74" fmla="*/ 1045369 h 1182280"/>
              <a:gd name="connsiteX75" fmla="*/ 557213 w 1252534"/>
              <a:gd name="connsiteY75" fmla="*/ 1121568 h 1182280"/>
              <a:gd name="connsiteX76" fmla="*/ 592932 w 1252534"/>
              <a:gd name="connsiteY76" fmla="*/ 1138237 h 1182280"/>
              <a:gd name="connsiteX77" fmla="*/ 611983 w 1252534"/>
              <a:gd name="connsiteY77" fmla="*/ 1181099 h 1182280"/>
              <a:gd name="connsiteX78" fmla="*/ 683420 w 1252534"/>
              <a:gd name="connsiteY78" fmla="*/ 1166812 h 1182280"/>
              <a:gd name="connsiteX79" fmla="*/ 754857 w 1252534"/>
              <a:gd name="connsiteY79" fmla="*/ 1109662 h 1182280"/>
              <a:gd name="connsiteX80" fmla="*/ 802482 w 1252534"/>
              <a:gd name="connsiteY80" fmla="*/ 1064418 h 1182280"/>
              <a:gd name="connsiteX81" fmla="*/ 862013 w 1252534"/>
              <a:gd name="connsiteY81" fmla="*/ 1035843 h 1182280"/>
              <a:gd name="connsiteX82" fmla="*/ 852488 w 1252534"/>
              <a:gd name="connsiteY82" fmla="*/ 954881 h 1182280"/>
              <a:gd name="connsiteX83" fmla="*/ 869157 w 1252534"/>
              <a:gd name="connsiteY83" fmla="*/ 928687 h 1182280"/>
              <a:gd name="connsiteX84" fmla="*/ 873920 w 1252534"/>
              <a:gd name="connsiteY84" fmla="*/ 883443 h 1182280"/>
              <a:gd name="connsiteX85" fmla="*/ 878682 w 1252534"/>
              <a:gd name="connsiteY85" fmla="*/ 764381 h 1182280"/>
              <a:gd name="connsiteX86" fmla="*/ 904876 w 1252534"/>
              <a:gd name="connsiteY86" fmla="*/ 797718 h 1182280"/>
              <a:gd name="connsiteX87" fmla="*/ 916782 w 1252534"/>
              <a:gd name="connsiteY87" fmla="*/ 790575 h 1182280"/>
              <a:gd name="connsiteX88" fmla="*/ 926307 w 1252534"/>
              <a:gd name="connsiteY88" fmla="*/ 757237 h 1182280"/>
              <a:gd name="connsiteX89" fmla="*/ 938213 w 1252534"/>
              <a:gd name="connsiteY89" fmla="*/ 747712 h 1182280"/>
              <a:gd name="connsiteX90" fmla="*/ 1004888 w 1252534"/>
              <a:gd name="connsiteY90" fmla="*/ 723900 h 1182280"/>
              <a:gd name="connsiteX91" fmla="*/ 1066801 w 1252534"/>
              <a:gd name="connsiteY91" fmla="*/ 695325 h 1182280"/>
              <a:gd name="connsiteX92" fmla="*/ 1107282 w 1252534"/>
              <a:gd name="connsiteY92" fmla="*/ 647700 h 1182280"/>
              <a:gd name="connsiteX93" fmla="*/ 1116807 w 1252534"/>
              <a:gd name="connsiteY93" fmla="*/ 614362 h 1182280"/>
              <a:gd name="connsiteX94" fmla="*/ 1088232 w 1252534"/>
              <a:gd name="connsiteY94" fmla="*/ 595312 h 1182280"/>
              <a:gd name="connsiteX95" fmla="*/ 1112044 w 1252534"/>
              <a:gd name="connsiteY95" fmla="*/ 578644 h 1182280"/>
              <a:gd name="connsiteX96" fmla="*/ 1119188 w 1252534"/>
              <a:gd name="connsiteY96" fmla="*/ 547687 h 1182280"/>
              <a:gd name="connsiteX97" fmla="*/ 1095376 w 1252534"/>
              <a:gd name="connsiteY97" fmla="*/ 516731 h 1182280"/>
              <a:gd name="connsiteX98" fmla="*/ 1143001 w 1252534"/>
              <a:gd name="connsiteY98" fmla="*/ 452437 h 1182280"/>
              <a:gd name="connsiteX99" fmla="*/ 1178720 w 1252534"/>
              <a:gd name="connsiteY99" fmla="*/ 421481 h 1182280"/>
              <a:gd name="connsiteX100" fmla="*/ 1233487 w 1252534"/>
              <a:gd name="connsiteY100" fmla="*/ 402430 h 1182280"/>
              <a:gd name="connsiteX101" fmla="*/ 1247776 w 1252534"/>
              <a:gd name="connsiteY101" fmla="*/ 350043 h 1182280"/>
              <a:gd name="connsiteX102" fmla="*/ 1157288 w 1252534"/>
              <a:gd name="connsiteY102" fmla="*/ 340518 h 1182280"/>
              <a:gd name="connsiteX103" fmla="*/ 1154907 w 1252534"/>
              <a:gd name="connsiteY103" fmla="*/ 278606 h 1182280"/>
              <a:gd name="connsiteX104" fmla="*/ 1123951 w 1252534"/>
              <a:gd name="connsiteY104" fmla="*/ 250031 h 1182280"/>
              <a:gd name="connsiteX105" fmla="*/ 1092995 w 1252534"/>
              <a:gd name="connsiteY105" fmla="*/ 223837 h 1182280"/>
              <a:gd name="connsiteX106" fmla="*/ 1057276 w 1252534"/>
              <a:gd name="connsiteY106" fmla="*/ 238125 h 1182280"/>
              <a:gd name="connsiteX107" fmla="*/ 1014413 w 1252534"/>
              <a:gd name="connsiteY107" fmla="*/ 209550 h 1182280"/>
              <a:gd name="connsiteX108" fmla="*/ 981076 w 1252534"/>
              <a:gd name="connsiteY108" fmla="*/ 219075 h 1182280"/>
              <a:gd name="connsiteX109" fmla="*/ 964407 w 1252534"/>
              <a:gd name="connsiteY109" fmla="*/ 235743 h 1182280"/>
              <a:gd name="connsiteX110" fmla="*/ 933451 w 1252534"/>
              <a:gd name="connsiteY110" fmla="*/ 242887 h 1182280"/>
              <a:gd name="connsiteX111" fmla="*/ 938213 w 1252534"/>
              <a:gd name="connsiteY111" fmla="*/ 195262 h 1182280"/>
              <a:gd name="connsiteX112" fmla="*/ 981076 w 1252534"/>
              <a:gd name="connsiteY112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09563 w 1252534"/>
              <a:gd name="connsiteY30" fmla="*/ 159543 h 1182280"/>
              <a:gd name="connsiteX31" fmla="*/ 266701 w 1252534"/>
              <a:gd name="connsiteY31" fmla="*/ 145256 h 1182280"/>
              <a:gd name="connsiteX32" fmla="*/ 259557 w 1252534"/>
              <a:gd name="connsiteY32" fmla="*/ 185737 h 1182280"/>
              <a:gd name="connsiteX33" fmla="*/ 161926 w 1252534"/>
              <a:gd name="connsiteY33" fmla="*/ 169068 h 1182280"/>
              <a:gd name="connsiteX34" fmla="*/ 133351 w 1252534"/>
              <a:gd name="connsiteY34" fmla="*/ 111918 h 1182280"/>
              <a:gd name="connsiteX35" fmla="*/ 126207 w 1252534"/>
              <a:gd name="connsiteY35" fmla="*/ 45243 h 1182280"/>
              <a:gd name="connsiteX36" fmla="*/ 102395 w 1252534"/>
              <a:gd name="connsiteY36" fmla="*/ 40481 h 1182280"/>
              <a:gd name="connsiteX37" fmla="*/ 76201 w 1252534"/>
              <a:gd name="connsiteY37" fmla="*/ 0 h 1182280"/>
              <a:gd name="connsiteX38" fmla="*/ 38101 w 1252534"/>
              <a:gd name="connsiteY38" fmla="*/ 2381 h 1182280"/>
              <a:gd name="connsiteX39" fmla="*/ 45245 w 1252534"/>
              <a:gd name="connsiteY39" fmla="*/ 52388 h 1182280"/>
              <a:gd name="connsiteX40" fmla="*/ 16670 w 1252534"/>
              <a:gd name="connsiteY40" fmla="*/ 61912 h 1182280"/>
              <a:gd name="connsiteX41" fmla="*/ 0 w 1252534"/>
              <a:gd name="connsiteY41" fmla="*/ 126205 h 1182280"/>
              <a:gd name="connsiteX42" fmla="*/ 52389 w 1252534"/>
              <a:gd name="connsiteY42" fmla="*/ 166687 h 1182280"/>
              <a:gd name="connsiteX43" fmla="*/ 21432 w 1252534"/>
              <a:gd name="connsiteY43" fmla="*/ 195262 h 1182280"/>
              <a:gd name="connsiteX44" fmla="*/ 95250 w 1252534"/>
              <a:gd name="connsiteY44" fmla="*/ 292893 h 1182280"/>
              <a:gd name="connsiteX45" fmla="*/ 147638 w 1252534"/>
              <a:gd name="connsiteY45" fmla="*/ 283368 h 1182280"/>
              <a:gd name="connsiteX46" fmla="*/ 150020 w 1252534"/>
              <a:gd name="connsiteY46" fmla="*/ 330994 h 1182280"/>
              <a:gd name="connsiteX47" fmla="*/ 190501 w 1252534"/>
              <a:gd name="connsiteY47" fmla="*/ 330993 h 1182280"/>
              <a:gd name="connsiteX48" fmla="*/ 183357 w 1252534"/>
              <a:gd name="connsiteY48" fmla="*/ 361950 h 1182280"/>
              <a:gd name="connsiteX49" fmla="*/ 190501 w 1252534"/>
              <a:gd name="connsiteY49" fmla="*/ 409574 h 1182280"/>
              <a:gd name="connsiteX50" fmla="*/ 178595 w 1252534"/>
              <a:gd name="connsiteY50" fmla="*/ 440531 h 1182280"/>
              <a:gd name="connsiteX51" fmla="*/ 230982 w 1252534"/>
              <a:gd name="connsiteY51" fmla="*/ 547687 h 1182280"/>
              <a:gd name="connsiteX52" fmla="*/ 266701 w 1252534"/>
              <a:gd name="connsiteY52" fmla="*/ 533400 h 1182280"/>
              <a:gd name="connsiteX53" fmla="*/ 290513 w 1252534"/>
              <a:gd name="connsiteY53" fmla="*/ 561975 h 1182280"/>
              <a:gd name="connsiteX54" fmla="*/ 290513 w 1252534"/>
              <a:gd name="connsiteY54" fmla="*/ 604837 h 1182280"/>
              <a:gd name="connsiteX55" fmla="*/ 326232 w 1252534"/>
              <a:gd name="connsiteY55" fmla="*/ 626268 h 1182280"/>
              <a:gd name="connsiteX56" fmla="*/ 333376 w 1252534"/>
              <a:gd name="connsiteY56" fmla="*/ 692943 h 1182280"/>
              <a:gd name="connsiteX57" fmla="*/ 307182 w 1252534"/>
              <a:gd name="connsiteY57" fmla="*/ 714375 h 1182280"/>
              <a:gd name="connsiteX58" fmla="*/ 338138 w 1252534"/>
              <a:gd name="connsiteY58" fmla="*/ 807243 h 1182280"/>
              <a:gd name="connsiteX59" fmla="*/ 371476 w 1252534"/>
              <a:gd name="connsiteY59" fmla="*/ 866775 h 1182280"/>
              <a:gd name="connsiteX60" fmla="*/ 359570 w 1252534"/>
              <a:gd name="connsiteY60" fmla="*/ 902493 h 1182280"/>
              <a:gd name="connsiteX61" fmla="*/ 290513 w 1252534"/>
              <a:gd name="connsiteY61" fmla="*/ 926306 h 1182280"/>
              <a:gd name="connsiteX62" fmla="*/ 254795 w 1252534"/>
              <a:gd name="connsiteY62" fmla="*/ 942975 h 1182280"/>
              <a:gd name="connsiteX63" fmla="*/ 264320 w 1252534"/>
              <a:gd name="connsiteY63" fmla="*/ 981075 h 1182280"/>
              <a:gd name="connsiteX64" fmla="*/ 300038 w 1252534"/>
              <a:gd name="connsiteY64" fmla="*/ 976312 h 1182280"/>
              <a:gd name="connsiteX65" fmla="*/ 338138 w 1252534"/>
              <a:gd name="connsiteY65" fmla="*/ 1009650 h 1182280"/>
              <a:gd name="connsiteX66" fmla="*/ 347663 w 1252534"/>
              <a:gd name="connsiteY66" fmla="*/ 988218 h 1182280"/>
              <a:gd name="connsiteX67" fmla="*/ 335757 w 1252534"/>
              <a:gd name="connsiteY67" fmla="*/ 971550 h 1182280"/>
              <a:gd name="connsiteX68" fmla="*/ 416719 w 1252534"/>
              <a:gd name="connsiteY68" fmla="*/ 964406 h 1182280"/>
              <a:gd name="connsiteX69" fmla="*/ 433388 w 1252534"/>
              <a:gd name="connsiteY69" fmla="*/ 947737 h 1182280"/>
              <a:gd name="connsiteX70" fmla="*/ 490539 w 1252534"/>
              <a:gd name="connsiteY70" fmla="*/ 935831 h 1182280"/>
              <a:gd name="connsiteX71" fmla="*/ 488157 w 1252534"/>
              <a:gd name="connsiteY71" fmla="*/ 952500 h 1182280"/>
              <a:gd name="connsiteX72" fmla="*/ 464345 w 1252534"/>
              <a:gd name="connsiteY72" fmla="*/ 969168 h 1182280"/>
              <a:gd name="connsiteX73" fmla="*/ 516732 w 1252534"/>
              <a:gd name="connsiteY73" fmla="*/ 1000125 h 1182280"/>
              <a:gd name="connsiteX74" fmla="*/ 561977 w 1252534"/>
              <a:gd name="connsiteY74" fmla="*/ 1045369 h 1182280"/>
              <a:gd name="connsiteX75" fmla="*/ 557213 w 1252534"/>
              <a:gd name="connsiteY75" fmla="*/ 1121568 h 1182280"/>
              <a:gd name="connsiteX76" fmla="*/ 592932 w 1252534"/>
              <a:gd name="connsiteY76" fmla="*/ 1138237 h 1182280"/>
              <a:gd name="connsiteX77" fmla="*/ 611983 w 1252534"/>
              <a:gd name="connsiteY77" fmla="*/ 1181099 h 1182280"/>
              <a:gd name="connsiteX78" fmla="*/ 683420 w 1252534"/>
              <a:gd name="connsiteY78" fmla="*/ 1166812 h 1182280"/>
              <a:gd name="connsiteX79" fmla="*/ 754857 w 1252534"/>
              <a:gd name="connsiteY79" fmla="*/ 1109662 h 1182280"/>
              <a:gd name="connsiteX80" fmla="*/ 802482 w 1252534"/>
              <a:gd name="connsiteY80" fmla="*/ 1064418 h 1182280"/>
              <a:gd name="connsiteX81" fmla="*/ 862013 w 1252534"/>
              <a:gd name="connsiteY81" fmla="*/ 1035843 h 1182280"/>
              <a:gd name="connsiteX82" fmla="*/ 852488 w 1252534"/>
              <a:gd name="connsiteY82" fmla="*/ 954881 h 1182280"/>
              <a:gd name="connsiteX83" fmla="*/ 869157 w 1252534"/>
              <a:gd name="connsiteY83" fmla="*/ 928687 h 1182280"/>
              <a:gd name="connsiteX84" fmla="*/ 873920 w 1252534"/>
              <a:gd name="connsiteY84" fmla="*/ 883443 h 1182280"/>
              <a:gd name="connsiteX85" fmla="*/ 878682 w 1252534"/>
              <a:gd name="connsiteY85" fmla="*/ 764381 h 1182280"/>
              <a:gd name="connsiteX86" fmla="*/ 904876 w 1252534"/>
              <a:gd name="connsiteY86" fmla="*/ 797718 h 1182280"/>
              <a:gd name="connsiteX87" fmla="*/ 916782 w 1252534"/>
              <a:gd name="connsiteY87" fmla="*/ 790575 h 1182280"/>
              <a:gd name="connsiteX88" fmla="*/ 926307 w 1252534"/>
              <a:gd name="connsiteY88" fmla="*/ 757237 h 1182280"/>
              <a:gd name="connsiteX89" fmla="*/ 938213 w 1252534"/>
              <a:gd name="connsiteY89" fmla="*/ 747712 h 1182280"/>
              <a:gd name="connsiteX90" fmla="*/ 1004888 w 1252534"/>
              <a:gd name="connsiteY90" fmla="*/ 723900 h 1182280"/>
              <a:gd name="connsiteX91" fmla="*/ 1066801 w 1252534"/>
              <a:gd name="connsiteY91" fmla="*/ 695325 h 1182280"/>
              <a:gd name="connsiteX92" fmla="*/ 1107282 w 1252534"/>
              <a:gd name="connsiteY92" fmla="*/ 647700 h 1182280"/>
              <a:gd name="connsiteX93" fmla="*/ 1116807 w 1252534"/>
              <a:gd name="connsiteY93" fmla="*/ 614362 h 1182280"/>
              <a:gd name="connsiteX94" fmla="*/ 1088232 w 1252534"/>
              <a:gd name="connsiteY94" fmla="*/ 595312 h 1182280"/>
              <a:gd name="connsiteX95" fmla="*/ 1112044 w 1252534"/>
              <a:gd name="connsiteY95" fmla="*/ 578644 h 1182280"/>
              <a:gd name="connsiteX96" fmla="*/ 1119188 w 1252534"/>
              <a:gd name="connsiteY96" fmla="*/ 547687 h 1182280"/>
              <a:gd name="connsiteX97" fmla="*/ 1095376 w 1252534"/>
              <a:gd name="connsiteY97" fmla="*/ 516731 h 1182280"/>
              <a:gd name="connsiteX98" fmla="*/ 1143001 w 1252534"/>
              <a:gd name="connsiteY98" fmla="*/ 452437 h 1182280"/>
              <a:gd name="connsiteX99" fmla="*/ 1178720 w 1252534"/>
              <a:gd name="connsiteY99" fmla="*/ 421481 h 1182280"/>
              <a:gd name="connsiteX100" fmla="*/ 1233487 w 1252534"/>
              <a:gd name="connsiteY100" fmla="*/ 402430 h 1182280"/>
              <a:gd name="connsiteX101" fmla="*/ 1247776 w 1252534"/>
              <a:gd name="connsiteY101" fmla="*/ 350043 h 1182280"/>
              <a:gd name="connsiteX102" fmla="*/ 1157288 w 1252534"/>
              <a:gd name="connsiteY102" fmla="*/ 340518 h 1182280"/>
              <a:gd name="connsiteX103" fmla="*/ 1154907 w 1252534"/>
              <a:gd name="connsiteY103" fmla="*/ 278606 h 1182280"/>
              <a:gd name="connsiteX104" fmla="*/ 1123951 w 1252534"/>
              <a:gd name="connsiteY104" fmla="*/ 250031 h 1182280"/>
              <a:gd name="connsiteX105" fmla="*/ 1092995 w 1252534"/>
              <a:gd name="connsiteY105" fmla="*/ 223837 h 1182280"/>
              <a:gd name="connsiteX106" fmla="*/ 1057276 w 1252534"/>
              <a:gd name="connsiteY106" fmla="*/ 238125 h 1182280"/>
              <a:gd name="connsiteX107" fmla="*/ 1014413 w 1252534"/>
              <a:gd name="connsiteY107" fmla="*/ 209550 h 1182280"/>
              <a:gd name="connsiteX108" fmla="*/ 981076 w 1252534"/>
              <a:gd name="connsiteY108" fmla="*/ 219075 h 1182280"/>
              <a:gd name="connsiteX109" fmla="*/ 964407 w 1252534"/>
              <a:gd name="connsiteY109" fmla="*/ 235743 h 1182280"/>
              <a:gd name="connsiteX110" fmla="*/ 933451 w 1252534"/>
              <a:gd name="connsiteY110" fmla="*/ 242887 h 1182280"/>
              <a:gd name="connsiteX111" fmla="*/ 938213 w 1252534"/>
              <a:gd name="connsiteY111" fmla="*/ 195262 h 1182280"/>
              <a:gd name="connsiteX112" fmla="*/ 981076 w 1252534"/>
              <a:gd name="connsiteY112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09563 w 1252534"/>
              <a:gd name="connsiteY30" fmla="*/ 159543 h 1182280"/>
              <a:gd name="connsiteX31" fmla="*/ 266701 w 1252534"/>
              <a:gd name="connsiteY31" fmla="*/ 145256 h 1182280"/>
              <a:gd name="connsiteX32" fmla="*/ 259557 w 1252534"/>
              <a:gd name="connsiteY32" fmla="*/ 185737 h 1182280"/>
              <a:gd name="connsiteX33" fmla="*/ 161926 w 1252534"/>
              <a:gd name="connsiteY33" fmla="*/ 169068 h 1182280"/>
              <a:gd name="connsiteX34" fmla="*/ 133351 w 1252534"/>
              <a:gd name="connsiteY34" fmla="*/ 111918 h 1182280"/>
              <a:gd name="connsiteX35" fmla="*/ 126207 w 1252534"/>
              <a:gd name="connsiteY35" fmla="*/ 45243 h 1182280"/>
              <a:gd name="connsiteX36" fmla="*/ 102395 w 1252534"/>
              <a:gd name="connsiteY36" fmla="*/ 40481 h 1182280"/>
              <a:gd name="connsiteX37" fmla="*/ 76201 w 1252534"/>
              <a:gd name="connsiteY37" fmla="*/ 0 h 1182280"/>
              <a:gd name="connsiteX38" fmla="*/ 38101 w 1252534"/>
              <a:gd name="connsiteY38" fmla="*/ 2381 h 1182280"/>
              <a:gd name="connsiteX39" fmla="*/ 45245 w 1252534"/>
              <a:gd name="connsiteY39" fmla="*/ 52388 h 1182280"/>
              <a:gd name="connsiteX40" fmla="*/ 16670 w 1252534"/>
              <a:gd name="connsiteY40" fmla="*/ 61912 h 1182280"/>
              <a:gd name="connsiteX41" fmla="*/ 0 w 1252534"/>
              <a:gd name="connsiteY41" fmla="*/ 126205 h 1182280"/>
              <a:gd name="connsiteX42" fmla="*/ 52389 w 1252534"/>
              <a:gd name="connsiteY42" fmla="*/ 166687 h 1182280"/>
              <a:gd name="connsiteX43" fmla="*/ 21432 w 1252534"/>
              <a:gd name="connsiteY43" fmla="*/ 195262 h 1182280"/>
              <a:gd name="connsiteX44" fmla="*/ 95250 w 1252534"/>
              <a:gd name="connsiteY44" fmla="*/ 292893 h 1182280"/>
              <a:gd name="connsiteX45" fmla="*/ 147638 w 1252534"/>
              <a:gd name="connsiteY45" fmla="*/ 283368 h 1182280"/>
              <a:gd name="connsiteX46" fmla="*/ 150020 w 1252534"/>
              <a:gd name="connsiteY46" fmla="*/ 330994 h 1182280"/>
              <a:gd name="connsiteX47" fmla="*/ 190501 w 1252534"/>
              <a:gd name="connsiteY47" fmla="*/ 330993 h 1182280"/>
              <a:gd name="connsiteX48" fmla="*/ 183357 w 1252534"/>
              <a:gd name="connsiteY48" fmla="*/ 361950 h 1182280"/>
              <a:gd name="connsiteX49" fmla="*/ 190501 w 1252534"/>
              <a:gd name="connsiteY49" fmla="*/ 409574 h 1182280"/>
              <a:gd name="connsiteX50" fmla="*/ 178595 w 1252534"/>
              <a:gd name="connsiteY50" fmla="*/ 440531 h 1182280"/>
              <a:gd name="connsiteX51" fmla="*/ 230982 w 1252534"/>
              <a:gd name="connsiteY51" fmla="*/ 547687 h 1182280"/>
              <a:gd name="connsiteX52" fmla="*/ 266701 w 1252534"/>
              <a:gd name="connsiteY52" fmla="*/ 533400 h 1182280"/>
              <a:gd name="connsiteX53" fmla="*/ 290513 w 1252534"/>
              <a:gd name="connsiteY53" fmla="*/ 561975 h 1182280"/>
              <a:gd name="connsiteX54" fmla="*/ 290513 w 1252534"/>
              <a:gd name="connsiteY54" fmla="*/ 604837 h 1182280"/>
              <a:gd name="connsiteX55" fmla="*/ 326232 w 1252534"/>
              <a:gd name="connsiteY55" fmla="*/ 626268 h 1182280"/>
              <a:gd name="connsiteX56" fmla="*/ 333376 w 1252534"/>
              <a:gd name="connsiteY56" fmla="*/ 692943 h 1182280"/>
              <a:gd name="connsiteX57" fmla="*/ 307182 w 1252534"/>
              <a:gd name="connsiteY57" fmla="*/ 714375 h 1182280"/>
              <a:gd name="connsiteX58" fmla="*/ 338138 w 1252534"/>
              <a:gd name="connsiteY58" fmla="*/ 807243 h 1182280"/>
              <a:gd name="connsiteX59" fmla="*/ 371476 w 1252534"/>
              <a:gd name="connsiteY59" fmla="*/ 866775 h 1182280"/>
              <a:gd name="connsiteX60" fmla="*/ 359570 w 1252534"/>
              <a:gd name="connsiteY60" fmla="*/ 902493 h 1182280"/>
              <a:gd name="connsiteX61" fmla="*/ 290513 w 1252534"/>
              <a:gd name="connsiteY61" fmla="*/ 926306 h 1182280"/>
              <a:gd name="connsiteX62" fmla="*/ 254795 w 1252534"/>
              <a:gd name="connsiteY62" fmla="*/ 942975 h 1182280"/>
              <a:gd name="connsiteX63" fmla="*/ 264320 w 1252534"/>
              <a:gd name="connsiteY63" fmla="*/ 981075 h 1182280"/>
              <a:gd name="connsiteX64" fmla="*/ 300038 w 1252534"/>
              <a:gd name="connsiteY64" fmla="*/ 976312 h 1182280"/>
              <a:gd name="connsiteX65" fmla="*/ 338138 w 1252534"/>
              <a:gd name="connsiteY65" fmla="*/ 1009650 h 1182280"/>
              <a:gd name="connsiteX66" fmla="*/ 347663 w 1252534"/>
              <a:gd name="connsiteY66" fmla="*/ 988218 h 1182280"/>
              <a:gd name="connsiteX67" fmla="*/ 335757 w 1252534"/>
              <a:gd name="connsiteY67" fmla="*/ 971550 h 1182280"/>
              <a:gd name="connsiteX68" fmla="*/ 416719 w 1252534"/>
              <a:gd name="connsiteY68" fmla="*/ 964406 h 1182280"/>
              <a:gd name="connsiteX69" fmla="*/ 433388 w 1252534"/>
              <a:gd name="connsiteY69" fmla="*/ 947737 h 1182280"/>
              <a:gd name="connsiteX70" fmla="*/ 490539 w 1252534"/>
              <a:gd name="connsiteY70" fmla="*/ 935831 h 1182280"/>
              <a:gd name="connsiteX71" fmla="*/ 488157 w 1252534"/>
              <a:gd name="connsiteY71" fmla="*/ 952500 h 1182280"/>
              <a:gd name="connsiteX72" fmla="*/ 464345 w 1252534"/>
              <a:gd name="connsiteY72" fmla="*/ 969168 h 1182280"/>
              <a:gd name="connsiteX73" fmla="*/ 516732 w 1252534"/>
              <a:gd name="connsiteY73" fmla="*/ 1000125 h 1182280"/>
              <a:gd name="connsiteX74" fmla="*/ 561977 w 1252534"/>
              <a:gd name="connsiteY74" fmla="*/ 1045369 h 1182280"/>
              <a:gd name="connsiteX75" fmla="*/ 557213 w 1252534"/>
              <a:gd name="connsiteY75" fmla="*/ 1121568 h 1182280"/>
              <a:gd name="connsiteX76" fmla="*/ 592932 w 1252534"/>
              <a:gd name="connsiteY76" fmla="*/ 1138237 h 1182280"/>
              <a:gd name="connsiteX77" fmla="*/ 611983 w 1252534"/>
              <a:gd name="connsiteY77" fmla="*/ 1181099 h 1182280"/>
              <a:gd name="connsiteX78" fmla="*/ 683420 w 1252534"/>
              <a:gd name="connsiteY78" fmla="*/ 1166812 h 1182280"/>
              <a:gd name="connsiteX79" fmla="*/ 754857 w 1252534"/>
              <a:gd name="connsiteY79" fmla="*/ 1109662 h 1182280"/>
              <a:gd name="connsiteX80" fmla="*/ 802482 w 1252534"/>
              <a:gd name="connsiteY80" fmla="*/ 1064418 h 1182280"/>
              <a:gd name="connsiteX81" fmla="*/ 862013 w 1252534"/>
              <a:gd name="connsiteY81" fmla="*/ 1035843 h 1182280"/>
              <a:gd name="connsiteX82" fmla="*/ 852488 w 1252534"/>
              <a:gd name="connsiteY82" fmla="*/ 954881 h 1182280"/>
              <a:gd name="connsiteX83" fmla="*/ 869157 w 1252534"/>
              <a:gd name="connsiteY83" fmla="*/ 928687 h 1182280"/>
              <a:gd name="connsiteX84" fmla="*/ 873920 w 1252534"/>
              <a:gd name="connsiteY84" fmla="*/ 883443 h 1182280"/>
              <a:gd name="connsiteX85" fmla="*/ 878682 w 1252534"/>
              <a:gd name="connsiteY85" fmla="*/ 764381 h 1182280"/>
              <a:gd name="connsiteX86" fmla="*/ 904876 w 1252534"/>
              <a:gd name="connsiteY86" fmla="*/ 797718 h 1182280"/>
              <a:gd name="connsiteX87" fmla="*/ 916782 w 1252534"/>
              <a:gd name="connsiteY87" fmla="*/ 790575 h 1182280"/>
              <a:gd name="connsiteX88" fmla="*/ 926307 w 1252534"/>
              <a:gd name="connsiteY88" fmla="*/ 757237 h 1182280"/>
              <a:gd name="connsiteX89" fmla="*/ 938213 w 1252534"/>
              <a:gd name="connsiteY89" fmla="*/ 747712 h 1182280"/>
              <a:gd name="connsiteX90" fmla="*/ 1004888 w 1252534"/>
              <a:gd name="connsiteY90" fmla="*/ 723900 h 1182280"/>
              <a:gd name="connsiteX91" fmla="*/ 1066801 w 1252534"/>
              <a:gd name="connsiteY91" fmla="*/ 695325 h 1182280"/>
              <a:gd name="connsiteX92" fmla="*/ 1107282 w 1252534"/>
              <a:gd name="connsiteY92" fmla="*/ 647700 h 1182280"/>
              <a:gd name="connsiteX93" fmla="*/ 1116807 w 1252534"/>
              <a:gd name="connsiteY93" fmla="*/ 614362 h 1182280"/>
              <a:gd name="connsiteX94" fmla="*/ 1088232 w 1252534"/>
              <a:gd name="connsiteY94" fmla="*/ 595312 h 1182280"/>
              <a:gd name="connsiteX95" fmla="*/ 1112044 w 1252534"/>
              <a:gd name="connsiteY95" fmla="*/ 578644 h 1182280"/>
              <a:gd name="connsiteX96" fmla="*/ 1119188 w 1252534"/>
              <a:gd name="connsiteY96" fmla="*/ 547687 h 1182280"/>
              <a:gd name="connsiteX97" fmla="*/ 1095376 w 1252534"/>
              <a:gd name="connsiteY97" fmla="*/ 516731 h 1182280"/>
              <a:gd name="connsiteX98" fmla="*/ 1143001 w 1252534"/>
              <a:gd name="connsiteY98" fmla="*/ 452437 h 1182280"/>
              <a:gd name="connsiteX99" fmla="*/ 1178720 w 1252534"/>
              <a:gd name="connsiteY99" fmla="*/ 421481 h 1182280"/>
              <a:gd name="connsiteX100" fmla="*/ 1233487 w 1252534"/>
              <a:gd name="connsiteY100" fmla="*/ 402430 h 1182280"/>
              <a:gd name="connsiteX101" fmla="*/ 1247776 w 1252534"/>
              <a:gd name="connsiteY101" fmla="*/ 350043 h 1182280"/>
              <a:gd name="connsiteX102" fmla="*/ 1157288 w 1252534"/>
              <a:gd name="connsiteY102" fmla="*/ 340518 h 1182280"/>
              <a:gd name="connsiteX103" fmla="*/ 1154907 w 1252534"/>
              <a:gd name="connsiteY103" fmla="*/ 278606 h 1182280"/>
              <a:gd name="connsiteX104" fmla="*/ 1123951 w 1252534"/>
              <a:gd name="connsiteY104" fmla="*/ 250031 h 1182280"/>
              <a:gd name="connsiteX105" fmla="*/ 1092995 w 1252534"/>
              <a:gd name="connsiteY105" fmla="*/ 223837 h 1182280"/>
              <a:gd name="connsiteX106" fmla="*/ 1057276 w 1252534"/>
              <a:gd name="connsiteY106" fmla="*/ 238125 h 1182280"/>
              <a:gd name="connsiteX107" fmla="*/ 1014413 w 1252534"/>
              <a:gd name="connsiteY107" fmla="*/ 209550 h 1182280"/>
              <a:gd name="connsiteX108" fmla="*/ 981076 w 1252534"/>
              <a:gd name="connsiteY108" fmla="*/ 219075 h 1182280"/>
              <a:gd name="connsiteX109" fmla="*/ 964407 w 1252534"/>
              <a:gd name="connsiteY109" fmla="*/ 235743 h 1182280"/>
              <a:gd name="connsiteX110" fmla="*/ 933451 w 1252534"/>
              <a:gd name="connsiteY110" fmla="*/ 242887 h 1182280"/>
              <a:gd name="connsiteX111" fmla="*/ 938213 w 1252534"/>
              <a:gd name="connsiteY111" fmla="*/ 195262 h 1182280"/>
              <a:gd name="connsiteX112" fmla="*/ 981076 w 1252534"/>
              <a:gd name="connsiteY112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09563 w 1252534"/>
              <a:gd name="connsiteY30" fmla="*/ 159543 h 1182280"/>
              <a:gd name="connsiteX31" fmla="*/ 266701 w 1252534"/>
              <a:gd name="connsiteY31" fmla="*/ 145256 h 1182280"/>
              <a:gd name="connsiteX32" fmla="*/ 259557 w 1252534"/>
              <a:gd name="connsiteY32" fmla="*/ 185737 h 1182280"/>
              <a:gd name="connsiteX33" fmla="*/ 161926 w 1252534"/>
              <a:gd name="connsiteY33" fmla="*/ 169068 h 1182280"/>
              <a:gd name="connsiteX34" fmla="*/ 133351 w 1252534"/>
              <a:gd name="connsiteY34" fmla="*/ 111918 h 1182280"/>
              <a:gd name="connsiteX35" fmla="*/ 126207 w 1252534"/>
              <a:gd name="connsiteY35" fmla="*/ 45243 h 1182280"/>
              <a:gd name="connsiteX36" fmla="*/ 102395 w 1252534"/>
              <a:gd name="connsiteY36" fmla="*/ 40481 h 1182280"/>
              <a:gd name="connsiteX37" fmla="*/ 76201 w 1252534"/>
              <a:gd name="connsiteY37" fmla="*/ 0 h 1182280"/>
              <a:gd name="connsiteX38" fmla="*/ 38101 w 1252534"/>
              <a:gd name="connsiteY38" fmla="*/ 2381 h 1182280"/>
              <a:gd name="connsiteX39" fmla="*/ 45245 w 1252534"/>
              <a:gd name="connsiteY39" fmla="*/ 52388 h 1182280"/>
              <a:gd name="connsiteX40" fmla="*/ 16670 w 1252534"/>
              <a:gd name="connsiteY40" fmla="*/ 61912 h 1182280"/>
              <a:gd name="connsiteX41" fmla="*/ 0 w 1252534"/>
              <a:gd name="connsiteY41" fmla="*/ 126205 h 1182280"/>
              <a:gd name="connsiteX42" fmla="*/ 52389 w 1252534"/>
              <a:gd name="connsiteY42" fmla="*/ 166687 h 1182280"/>
              <a:gd name="connsiteX43" fmla="*/ 21432 w 1252534"/>
              <a:gd name="connsiteY43" fmla="*/ 195262 h 1182280"/>
              <a:gd name="connsiteX44" fmla="*/ 95250 w 1252534"/>
              <a:gd name="connsiteY44" fmla="*/ 292893 h 1182280"/>
              <a:gd name="connsiteX45" fmla="*/ 147638 w 1252534"/>
              <a:gd name="connsiteY45" fmla="*/ 283368 h 1182280"/>
              <a:gd name="connsiteX46" fmla="*/ 150020 w 1252534"/>
              <a:gd name="connsiteY46" fmla="*/ 330994 h 1182280"/>
              <a:gd name="connsiteX47" fmla="*/ 190501 w 1252534"/>
              <a:gd name="connsiteY47" fmla="*/ 330993 h 1182280"/>
              <a:gd name="connsiteX48" fmla="*/ 183357 w 1252534"/>
              <a:gd name="connsiteY48" fmla="*/ 361950 h 1182280"/>
              <a:gd name="connsiteX49" fmla="*/ 190501 w 1252534"/>
              <a:gd name="connsiteY49" fmla="*/ 409574 h 1182280"/>
              <a:gd name="connsiteX50" fmla="*/ 178595 w 1252534"/>
              <a:gd name="connsiteY50" fmla="*/ 440531 h 1182280"/>
              <a:gd name="connsiteX51" fmla="*/ 230982 w 1252534"/>
              <a:gd name="connsiteY51" fmla="*/ 547687 h 1182280"/>
              <a:gd name="connsiteX52" fmla="*/ 266701 w 1252534"/>
              <a:gd name="connsiteY52" fmla="*/ 533400 h 1182280"/>
              <a:gd name="connsiteX53" fmla="*/ 290513 w 1252534"/>
              <a:gd name="connsiteY53" fmla="*/ 561975 h 1182280"/>
              <a:gd name="connsiteX54" fmla="*/ 290513 w 1252534"/>
              <a:gd name="connsiteY54" fmla="*/ 604837 h 1182280"/>
              <a:gd name="connsiteX55" fmla="*/ 326232 w 1252534"/>
              <a:gd name="connsiteY55" fmla="*/ 626268 h 1182280"/>
              <a:gd name="connsiteX56" fmla="*/ 333376 w 1252534"/>
              <a:gd name="connsiteY56" fmla="*/ 692943 h 1182280"/>
              <a:gd name="connsiteX57" fmla="*/ 307182 w 1252534"/>
              <a:gd name="connsiteY57" fmla="*/ 714375 h 1182280"/>
              <a:gd name="connsiteX58" fmla="*/ 338138 w 1252534"/>
              <a:gd name="connsiteY58" fmla="*/ 807243 h 1182280"/>
              <a:gd name="connsiteX59" fmla="*/ 371476 w 1252534"/>
              <a:gd name="connsiteY59" fmla="*/ 866775 h 1182280"/>
              <a:gd name="connsiteX60" fmla="*/ 359570 w 1252534"/>
              <a:gd name="connsiteY60" fmla="*/ 902493 h 1182280"/>
              <a:gd name="connsiteX61" fmla="*/ 290513 w 1252534"/>
              <a:gd name="connsiteY61" fmla="*/ 926306 h 1182280"/>
              <a:gd name="connsiteX62" fmla="*/ 254795 w 1252534"/>
              <a:gd name="connsiteY62" fmla="*/ 942975 h 1182280"/>
              <a:gd name="connsiteX63" fmla="*/ 264320 w 1252534"/>
              <a:gd name="connsiteY63" fmla="*/ 981075 h 1182280"/>
              <a:gd name="connsiteX64" fmla="*/ 300038 w 1252534"/>
              <a:gd name="connsiteY64" fmla="*/ 976312 h 1182280"/>
              <a:gd name="connsiteX65" fmla="*/ 338138 w 1252534"/>
              <a:gd name="connsiteY65" fmla="*/ 1009650 h 1182280"/>
              <a:gd name="connsiteX66" fmla="*/ 347663 w 1252534"/>
              <a:gd name="connsiteY66" fmla="*/ 988218 h 1182280"/>
              <a:gd name="connsiteX67" fmla="*/ 335757 w 1252534"/>
              <a:gd name="connsiteY67" fmla="*/ 971550 h 1182280"/>
              <a:gd name="connsiteX68" fmla="*/ 416719 w 1252534"/>
              <a:gd name="connsiteY68" fmla="*/ 964406 h 1182280"/>
              <a:gd name="connsiteX69" fmla="*/ 433388 w 1252534"/>
              <a:gd name="connsiteY69" fmla="*/ 947737 h 1182280"/>
              <a:gd name="connsiteX70" fmla="*/ 490539 w 1252534"/>
              <a:gd name="connsiteY70" fmla="*/ 935831 h 1182280"/>
              <a:gd name="connsiteX71" fmla="*/ 488157 w 1252534"/>
              <a:gd name="connsiteY71" fmla="*/ 952500 h 1182280"/>
              <a:gd name="connsiteX72" fmla="*/ 464345 w 1252534"/>
              <a:gd name="connsiteY72" fmla="*/ 969168 h 1182280"/>
              <a:gd name="connsiteX73" fmla="*/ 516732 w 1252534"/>
              <a:gd name="connsiteY73" fmla="*/ 1000125 h 1182280"/>
              <a:gd name="connsiteX74" fmla="*/ 561977 w 1252534"/>
              <a:gd name="connsiteY74" fmla="*/ 1045369 h 1182280"/>
              <a:gd name="connsiteX75" fmla="*/ 557213 w 1252534"/>
              <a:gd name="connsiteY75" fmla="*/ 1121568 h 1182280"/>
              <a:gd name="connsiteX76" fmla="*/ 592932 w 1252534"/>
              <a:gd name="connsiteY76" fmla="*/ 1138237 h 1182280"/>
              <a:gd name="connsiteX77" fmla="*/ 611983 w 1252534"/>
              <a:gd name="connsiteY77" fmla="*/ 1181099 h 1182280"/>
              <a:gd name="connsiteX78" fmla="*/ 683420 w 1252534"/>
              <a:gd name="connsiteY78" fmla="*/ 1166812 h 1182280"/>
              <a:gd name="connsiteX79" fmla="*/ 754857 w 1252534"/>
              <a:gd name="connsiteY79" fmla="*/ 1109662 h 1182280"/>
              <a:gd name="connsiteX80" fmla="*/ 802482 w 1252534"/>
              <a:gd name="connsiteY80" fmla="*/ 1064418 h 1182280"/>
              <a:gd name="connsiteX81" fmla="*/ 862013 w 1252534"/>
              <a:gd name="connsiteY81" fmla="*/ 1035843 h 1182280"/>
              <a:gd name="connsiteX82" fmla="*/ 852488 w 1252534"/>
              <a:gd name="connsiteY82" fmla="*/ 954881 h 1182280"/>
              <a:gd name="connsiteX83" fmla="*/ 869157 w 1252534"/>
              <a:gd name="connsiteY83" fmla="*/ 928687 h 1182280"/>
              <a:gd name="connsiteX84" fmla="*/ 873920 w 1252534"/>
              <a:gd name="connsiteY84" fmla="*/ 883443 h 1182280"/>
              <a:gd name="connsiteX85" fmla="*/ 878682 w 1252534"/>
              <a:gd name="connsiteY85" fmla="*/ 764381 h 1182280"/>
              <a:gd name="connsiteX86" fmla="*/ 904876 w 1252534"/>
              <a:gd name="connsiteY86" fmla="*/ 797718 h 1182280"/>
              <a:gd name="connsiteX87" fmla="*/ 916782 w 1252534"/>
              <a:gd name="connsiteY87" fmla="*/ 790575 h 1182280"/>
              <a:gd name="connsiteX88" fmla="*/ 926307 w 1252534"/>
              <a:gd name="connsiteY88" fmla="*/ 757237 h 1182280"/>
              <a:gd name="connsiteX89" fmla="*/ 938213 w 1252534"/>
              <a:gd name="connsiteY89" fmla="*/ 747712 h 1182280"/>
              <a:gd name="connsiteX90" fmla="*/ 1004888 w 1252534"/>
              <a:gd name="connsiteY90" fmla="*/ 723900 h 1182280"/>
              <a:gd name="connsiteX91" fmla="*/ 1066801 w 1252534"/>
              <a:gd name="connsiteY91" fmla="*/ 695325 h 1182280"/>
              <a:gd name="connsiteX92" fmla="*/ 1107282 w 1252534"/>
              <a:gd name="connsiteY92" fmla="*/ 647700 h 1182280"/>
              <a:gd name="connsiteX93" fmla="*/ 1116807 w 1252534"/>
              <a:gd name="connsiteY93" fmla="*/ 614362 h 1182280"/>
              <a:gd name="connsiteX94" fmla="*/ 1088232 w 1252534"/>
              <a:gd name="connsiteY94" fmla="*/ 595312 h 1182280"/>
              <a:gd name="connsiteX95" fmla="*/ 1112044 w 1252534"/>
              <a:gd name="connsiteY95" fmla="*/ 578644 h 1182280"/>
              <a:gd name="connsiteX96" fmla="*/ 1119188 w 1252534"/>
              <a:gd name="connsiteY96" fmla="*/ 547687 h 1182280"/>
              <a:gd name="connsiteX97" fmla="*/ 1095376 w 1252534"/>
              <a:gd name="connsiteY97" fmla="*/ 516731 h 1182280"/>
              <a:gd name="connsiteX98" fmla="*/ 1143001 w 1252534"/>
              <a:gd name="connsiteY98" fmla="*/ 452437 h 1182280"/>
              <a:gd name="connsiteX99" fmla="*/ 1178720 w 1252534"/>
              <a:gd name="connsiteY99" fmla="*/ 421481 h 1182280"/>
              <a:gd name="connsiteX100" fmla="*/ 1233487 w 1252534"/>
              <a:gd name="connsiteY100" fmla="*/ 402430 h 1182280"/>
              <a:gd name="connsiteX101" fmla="*/ 1247776 w 1252534"/>
              <a:gd name="connsiteY101" fmla="*/ 350043 h 1182280"/>
              <a:gd name="connsiteX102" fmla="*/ 1157288 w 1252534"/>
              <a:gd name="connsiteY102" fmla="*/ 340518 h 1182280"/>
              <a:gd name="connsiteX103" fmla="*/ 1154907 w 1252534"/>
              <a:gd name="connsiteY103" fmla="*/ 278606 h 1182280"/>
              <a:gd name="connsiteX104" fmla="*/ 1123951 w 1252534"/>
              <a:gd name="connsiteY104" fmla="*/ 250031 h 1182280"/>
              <a:gd name="connsiteX105" fmla="*/ 1092995 w 1252534"/>
              <a:gd name="connsiteY105" fmla="*/ 223837 h 1182280"/>
              <a:gd name="connsiteX106" fmla="*/ 1057276 w 1252534"/>
              <a:gd name="connsiteY106" fmla="*/ 238125 h 1182280"/>
              <a:gd name="connsiteX107" fmla="*/ 1014413 w 1252534"/>
              <a:gd name="connsiteY107" fmla="*/ 209550 h 1182280"/>
              <a:gd name="connsiteX108" fmla="*/ 981076 w 1252534"/>
              <a:gd name="connsiteY108" fmla="*/ 219075 h 1182280"/>
              <a:gd name="connsiteX109" fmla="*/ 964407 w 1252534"/>
              <a:gd name="connsiteY109" fmla="*/ 235743 h 1182280"/>
              <a:gd name="connsiteX110" fmla="*/ 933451 w 1252534"/>
              <a:gd name="connsiteY110" fmla="*/ 242887 h 1182280"/>
              <a:gd name="connsiteX111" fmla="*/ 938213 w 1252534"/>
              <a:gd name="connsiteY111" fmla="*/ 195262 h 1182280"/>
              <a:gd name="connsiteX112" fmla="*/ 981076 w 1252534"/>
              <a:gd name="connsiteY112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09563 w 1252534"/>
              <a:gd name="connsiteY30" fmla="*/ 159543 h 1182280"/>
              <a:gd name="connsiteX31" fmla="*/ 266701 w 1252534"/>
              <a:gd name="connsiteY31" fmla="*/ 145256 h 1182280"/>
              <a:gd name="connsiteX32" fmla="*/ 252413 w 1252534"/>
              <a:gd name="connsiteY32" fmla="*/ 180974 h 1182280"/>
              <a:gd name="connsiteX33" fmla="*/ 161926 w 1252534"/>
              <a:gd name="connsiteY33" fmla="*/ 169068 h 1182280"/>
              <a:gd name="connsiteX34" fmla="*/ 133351 w 1252534"/>
              <a:gd name="connsiteY34" fmla="*/ 111918 h 1182280"/>
              <a:gd name="connsiteX35" fmla="*/ 126207 w 1252534"/>
              <a:gd name="connsiteY35" fmla="*/ 45243 h 1182280"/>
              <a:gd name="connsiteX36" fmla="*/ 102395 w 1252534"/>
              <a:gd name="connsiteY36" fmla="*/ 40481 h 1182280"/>
              <a:gd name="connsiteX37" fmla="*/ 76201 w 1252534"/>
              <a:gd name="connsiteY37" fmla="*/ 0 h 1182280"/>
              <a:gd name="connsiteX38" fmla="*/ 38101 w 1252534"/>
              <a:gd name="connsiteY38" fmla="*/ 2381 h 1182280"/>
              <a:gd name="connsiteX39" fmla="*/ 45245 w 1252534"/>
              <a:gd name="connsiteY39" fmla="*/ 52388 h 1182280"/>
              <a:gd name="connsiteX40" fmla="*/ 16670 w 1252534"/>
              <a:gd name="connsiteY40" fmla="*/ 61912 h 1182280"/>
              <a:gd name="connsiteX41" fmla="*/ 0 w 1252534"/>
              <a:gd name="connsiteY41" fmla="*/ 126205 h 1182280"/>
              <a:gd name="connsiteX42" fmla="*/ 52389 w 1252534"/>
              <a:gd name="connsiteY42" fmla="*/ 166687 h 1182280"/>
              <a:gd name="connsiteX43" fmla="*/ 21432 w 1252534"/>
              <a:gd name="connsiteY43" fmla="*/ 195262 h 1182280"/>
              <a:gd name="connsiteX44" fmla="*/ 95250 w 1252534"/>
              <a:gd name="connsiteY44" fmla="*/ 292893 h 1182280"/>
              <a:gd name="connsiteX45" fmla="*/ 147638 w 1252534"/>
              <a:gd name="connsiteY45" fmla="*/ 283368 h 1182280"/>
              <a:gd name="connsiteX46" fmla="*/ 150020 w 1252534"/>
              <a:gd name="connsiteY46" fmla="*/ 330994 h 1182280"/>
              <a:gd name="connsiteX47" fmla="*/ 190501 w 1252534"/>
              <a:gd name="connsiteY47" fmla="*/ 330993 h 1182280"/>
              <a:gd name="connsiteX48" fmla="*/ 183357 w 1252534"/>
              <a:gd name="connsiteY48" fmla="*/ 361950 h 1182280"/>
              <a:gd name="connsiteX49" fmla="*/ 190501 w 1252534"/>
              <a:gd name="connsiteY49" fmla="*/ 409574 h 1182280"/>
              <a:gd name="connsiteX50" fmla="*/ 178595 w 1252534"/>
              <a:gd name="connsiteY50" fmla="*/ 440531 h 1182280"/>
              <a:gd name="connsiteX51" fmla="*/ 230982 w 1252534"/>
              <a:gd name="connsiteY51" fmla="*/ 547687 h 1182280"/>
              <a:gd name="connsiteX52" fmla="*/ 266701 w 1252534"/>
              <a:gd name="connsiteY52" fmla="*/ 533400 h 1182280"/>
              <a:gd name="connsiteX53" fmla="*/ 290513 w 1252534"/>
              <a:gd name="connsiteY53" fmla="*/ 561975 h 1182280"/>
              <a:gd name="connsiteX54" fmla="*/ 290513 w 1252534"/>
              <a:gd name="connsiteY54" fmla="*/ 604837 h 1182280"/>
              <a:gd name="connsiteX55" fmla="*/ 326232 w 1252534"/>
              <a:gd name="connsiteY55" fmla="*/ 626268 h 1182280"/>
              <a:gd name="connsiteX56" fmla="*/ 333376 w 1252534"/>
              <a:gd name="connsiteY56" fmla="*/ 692943 h 1182280"/>
              <a:gd name="connsiteX57" fmla="*/ 307182 w 1252534"/>
              <a:gd name="connsiteY57" fmla="*/ 714375 h 1182280"/>
              <a:gd name="connsiteX58" fmla="*/ 338138 w 1252534"/>
              <a:gd name="connsiteY58" fmla="*/ 807243 h 1182280"/>
              <a:gd name="connsiteX59" fmla="*/ 371476 w 1252534"/>
              <a:gd name="connsiteY59" fmla="*/ 866775 h 1182280"/>
              <a:gd name="connsiteX60" fmla="*/ 359570 w 1252534"/>
              <a:gd name="connsiteY60" fmla="*/ 902493 h 1182280"/>
              <a:gd name="connsiteX61" fmla="*/ 290513 w 1252534"/>
              <a:gd name="connsiteY61" fmla="*/ 926306 h 1182280"/>
              <a:gd name="connsiteX62" fmla="*/ 254795 w 1252534"/>
              <a:gd name="connsiteY62" fmla="*/ 942975 h 1182280"/>
              <a:gd name="connsiteX63" fmla="*/ 264320 w 1252534"/>
              <a:gd name="connsiteY63" fmla="*/ 981075 h 1182280"/>
              <a:gd name="connsiteX64" fmla="*/ 300038 w 1252534"/>
              <a:gd name="connsiteY64" fmla="*/ 976312 h 1182280"/>
              <a:gd name="connsiteX65" fmla="*/ 338138 w 1252534"/>
              <a:gd name="connsiteY65" fmla="*/ 1009650 h 1182280"/>
              <a:gd name="connsiteX66" fmla="*/ 347663 w 1252534"/>
              <a:gd name="connsiteY66" fmla="*/ 988218 h 1182280"/>
              <a:gd name="connsiteX67" fmla="*/ 335757 w 1252534"/>
              <a:gd name="connsiteY67" fmla="*/ 971550 h 1182280"/>
              <a:gd name="connsiteX68" fmla="*/ 416719 w 1252534"/>
              <a:gd name="connsiteY68" fmla="*/ 964406 h 1182280"/>
              <a:gd name="connsiteX69" fmla="*/ 433388 w 1252534"/>
              <a:gd name="connsiteY69" fmla="*/ 947737 h 1182280"/>
              <a:gd name="connsiteX70" fmla="*/ 490539 w 1252534"/>
              <a:gd name="connsiteY70" fmla="*/ 935831 h 1182280"/>
              <a:gd name="connsiteX71" fmla="*/ 488157 w 1252534"/>
              <a:gd name="connsiteY71" fmla="*/ 952500 h 1182280"/>
              <a:gd name="connsiteX72" fmla="*/ 464345 w 1252534"/>
              <a:gd name="connsiteY72" fmla="*/ 969168 h 1182280"/>
              <a:gd name="connsiteX73" fmla="*/ 516732 w 1252534"/>
              <a:gd name="connsiteY73" fmla="*/ 1000125 h 1182280"/>
              <a:gd name="connsiteX74" fmla="*/ 561977 w 1252534"/>
              <a:gd name="connsiteY74" fmla="*/ 1045369 h 1182280"/>
              <a:gd name="connsiteX75" fmla="*/ 557213 w 1252534"/>
              <a:gd name="connsiteY75" fmla="*/ 1121568 h 1182280"/>
              <a:gd name="connsiteX76" fmla="*/ 592932 w 1252534"/>
              <a:gd name="connsiteY76" fmla="*/ 1138237 h 1182280"/>
              <a:gd name="connsiteX77" fmla="*/ 611983 w 1252534"/>
              <a:gd name="connsiteY77" fmla="*/ 1181099 h 1182280"/>
              <a:gd name="connsiteX78" fmla="*/ 683420 w 1252534"/>
              <a:gd name="connsiteY78" fmla="*/ 1166812 h 1182280"/>
              <a:gd name="connsiteX79" fmla="*/ 754857 w 1252534"/>
              <a:gd name="connsiteY79" fmla="*/ 1109662 h 1182280"/>
              <a:gd name="connsiteX80" fmla="*/ 802482 w 1252534"/>
              <a:gd name="connsiteY80" fmla="*/ 1064418 h 1182280"/>
              <a:gd name="connsiteX81" fmla="*/ 862013 w 1252534"/>
              <a:gd name="connsiteY81" fmla="*/ 1035843 h 1182280"/>
              <a:gd name="connsiteX82" fmla="*/ 852488 w 1252534"/>
              <a:gd name="connsiteY82" fmla="*/ 954881 h 1182280"/>
              <a:gd name="connsiteX83" fmla="*/ 869157 w 1252534"/>
              <a:gd name="connsiteY83" fmla="*/ 928687 h 1182280"/>
              <a:gd name="connsiteX84" fmla="*/ 873920 w 1252534"/>
              <a:gd name="connsiteY84" fmla="*/ 883443 h 1182280"/>
              <a:gd name="connsiteX85" fmla="*/ 878682 w 1252534"/>
              <a:gd name="connsiteY85" fmla="*/ 764381 h 1182280"/>
              <a:gd name="connsiteX86" fmla="*/ 904876 w 1252534"/>
              <a:gd name="connsiteY86" fmla="*/ 797718 h 1182280"/>
              <a:gd name="connsiteX87" fmla="*/ 916782 w 1252534"/>
              <a:gd name="connsiteY87" fmla="*/ 790575 h 1182280"/>
              <a:gd name="connsiteX88" fmla="*/ 926307 w 1252534"/>
              <a:gd name="connsiteY88" fmla="*/ 757237 h 1182280"/>
              <a:gd name="connsiteX89" fmla="*/ 938213 w 1252534"/>
              <a:gd name="connsiteY89" fmla="*/ 747712 h 1182280"/>
              <a:gd name="connsiteX90" fmla="*/ 1004888 w 1252534"/>
              <a:gd name="connsiteY90" fmla="*/ 723900 h 1182280"/>
              <a:gd name="connsiteX91" fmla="*/ 1066801 w 1252534"/>
              <a:gd name="connsiteY91" fmla="*/ 695325 h 1182280"/>
              <a:gd name="connsiteX92" fmla="*/ 1107282 w 1252534"/>
              <a:gd name="connsiteY92" fmla="*/ 647700 h 1182280"/>
              <a:gd name="connsiteX93" fmla="*/ 1116807 w 1252534"/>
              <a:gd name="connsiteY93" fmla="*/ 614362 h 1182280"/>
              <a:gd name="connsiteX94" fmla="*/ 1088232 w 1252534"/>
              <a:gd name="connsiteY94" fmla="*/ 595312 h 1182280"/>
              <a:gd name="connsiteX95" fmla="*/ 1112044 w 1252534"/>
              <a:gd name="connsiteY95" fmla="*/ 578644 h 1182280"/>
              <a:gd name="connsiteX96" fmla="*/ 1119188 w 1252534"/>
              <a:gd name="connsiteY96" fmla="*/ 547687 h 1182280"/>
              <a:gd name="connsiteX97" fmla="*/ 1095376 w 1252534"/>
              <a:gd name="connsiteY97" fmla="*/ 516731 h 1182280"/>
              <a:gd name="connsiteX98" fmla="*/ 1143001 w 1252534"/>
              <a:gd name="connsiteY98" fmla="*/ 452437 h 1182280"/>
              <a:gd name="connsiteX99" fmla="*/ 1178720 w 1252534"/>
              <a:gd name="connsiteY99" fmla="*/ 421481 h 1182280"/>
              <a:gd name="connsiteX100" fmla="*/ 1233487 w 1252534"/>
              <a:gd name="connsiteY100" fmla="*/ 402430 h 1182280"/>
              <a:gd name="connsiteX101" fmla="*/ 1247776 w 1252534"/>
              <a:gd name="connsiteY101" fmla="*/ 350043 h 1182280"/>
              <a:gd name="connsiteX102" fmla="*/ 1157288 w 1252534"/>
              <a:gd name="connsiteY102" fmla="*/ 340518 h 1182280"/>
              <a:gd name="connsiteX103" fmla="*/ 1154907 w 1252534"/>
              <a:gd name="connsiteY103" fmla="*/ 278606 h 1182280"/>
              <a:gd name="connsiteX104" fmla="*/ 1123951 w 1252534"/>
              <a:gd name="connsiteY104" fmla="*/ 250031 h 1182280"/>
              <a:gd name="connsiteX105" fmla="*/ 1092995 w 1252534"/>
              <a:gd name="connsiteY105" fmla="*/ 223837 h 1182280"/>
              <a:gd name="connsiteX106" fmla="*/ 1057276 w 1252534"/>
              <a:gd name="connsiteY106" fmla="*/ 238125 h 1182280"/>
              <a:gd name="connsiteX107" fmla="*/ 1014413 w 1252534"/>
              <a:gd name="connsiteY107" fmla="*/ 209550 h 1182280"/>
              <a:gd name="connsiteX108" fmla="*/ 981076 w 1252534"/>
              <a:gd name="connsiteY108" fmla="*/ 219075 h 1182280"/>
              <a:gd name="connsiteX109" fmla="*/ 964407 w 1252534"/>
              <a:gd name="connsiteY109" fmla="*/ 235743 h 1182280"/>
              <a:gd name="connsiteX110" fmla="*/ 933451 w 1252534"/>
              <a:gd name="connsiteY110" fmla="*/ 242887 h 1182280"/>
              <a:gd name="connsiteX111" fmla="*/ 938213 w 1252534"/>
              <a:gd name="connsiteY111" fmla="*/ 195262 h 1182280"/>
              <a:gd name="connsiteX112" fmla="*/ 981076 w 1252534"/>
              <a:gd name="connsiteY112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09563 w 1252534"/>
              <a:gd name="connsiteY30" fmla="*/ 159543 h 1182280"/>
              <a:gd name="connsiteX31" fmla="*/ 266701 w 1252534"/>
              <a:gd name="connsiteY31" fmla="*/ 145256 h 1182280"/>
              <a:gd name="connsiteX32" fmla="*/ 252413 w 1252534"/>
              <a:gd name="connsiteY32" fmla="*/ 180974 h 1182280"/>
              <a:gd name="connsiteX33" fmla="*/ 161926 w 1252534"/>
              <a:gd name="connsiteY33" fmla="*/ 169068 h 1182280"/>
              <a:gd name="connsiteX34" fmla="*/ 133351 w 1252534"/>
              <a:gd name="connsiteY34" fmla="*/ 111918 h 1182280"/>
              <a:gd name="connsiteX35" fmla="*/ 126207 w 1252534"/>
              <a:gd name="connsiteY35" fmla="*/ 45243 h 1182280"/>
              <a:gd name="connsiteX36" fmla="*/ 102395 w 1252534"/>
              <a:gd name="connsiteY36" fmla="*/ 40481 h 1182280"/>
              <a:gd name="connsiteX37" fmla="*/ 76201 w 1252534"/>
              <a:gd name="connsiteY37" fmla="*/ 0 h 1182280"/>
              <a:gd name="connsiteX38" fmla="*/ 38101 w 1252534"/>
              <a:gd name="connsiteY38" fmla="*/ 2381 h 1182280"/>
              <a:gd name="connsiteX39" fmla="*/ 45245 w 1252534"/>
              <a:gd name="connsiteY39" fmla="*/ 52388 h 1182280"/>
              <a:gd name="connsiteX40" fmla="*/ 16670 w 1252534"/>
              <a:gd name="connsiteY40" fmla="*/ 61912 h 1182280"/>
              <a:gd name="connsiteX41" fmla="*/ 0 w 1252534"/>
              <a:gd name="connsiteY41" fmla="*/ 126205 h 1182280"/>
              <a:gd name="connsiteX42" fmla="*/ 52389 w 1252534"/>
              <a:gd name="connsiteY42" fmla="*/ 166687 h 1182280"/>
              <a:gd name="connsiteX43" fmla="*/ 21432 w 1252534"/>
              <a:gd name="connsiteY43" fmla="*/ 195262 h 1182280"/>
              <a:gd name="connsiteX44" fmla="*/ 95250 w 1252534"/>
              <a:gd name="connsiteY44" fmla="*/ 292893 h 1182280"/>
              <a:gd name="connsiteX45" fmla="*/ 147638 w 1252534"/>
              <a:gd name="connsiteY45" fmla="*/ 283368 h 1182280"/>
              <a:gd name="connsiteX46" fmla="*/ 150020 w 1252534"/>
              <a:gd name="connsiteY46" fmla="*/ 330994 h 1182280"/>
              <a:gd name="connsiteX47" fmla="*/ 190501 w 1252534"/>
              <a:gd name="connsiteY47" fmla="*/ 330993 h 1182280"/>
              <a:gd name="connsiteX48" fmla="*/ 183357 w 1252534"/>
              <a:gd name="connsiteY48" fmla="*/ 361950 h 1182280"/>
              <a:gd name="connsiteX49" fmla="*/ 190501 w 1252534"/>
              <a:gd name="connsiteY49" fmla="*/ 409574 h 1182280"/>
              <a:gd name="connsiteX50" fmla="*/ 178595 w 1252534"/>
              <a:gd name="connsiteY50" fmla="*/ 440531 h 1182280"/>
              <a:gd name="connsiteX51" fmla="*/ 230982 w 1252534"/>
              <a:gd name="connsiteY51" fmla="*/ 547687 h 1182280"/>
              <a:gd name="connsiteX52" fmla="*/ 266701 w 1252534"/>
              <a:gd name="connsiteY52" fmla="*/ 533400 h 1182280"/>
              <a:gd name="connsiteX53" fmla="*/ 290513 w 1252534"/>
              <a:gd name="connsiteY53" fmla="*/ 561975 h 1182280"/>
              <a:gd name="connsiteX54" fmla="*/ 290513 w 1252534"/>
              <a:gd name="connsiteY54" fmla="*/ 604837 h 1182280"/>
              <a:gd name="connsiteX55" fmla="*/ 326232 w 1252534"/>
              <a:gd name="connsiteY55" fmla="*/ 626268 h 1182280"/>
              <a:gd name="connsiteX56" fmla="*/ 333376 w 1252534"/>
              <a:gd name="connsiteY56" fmla="*/ 692943 h 1182280"/>
              <a:gd name="connsiteX57" fmla="*/ 307182 w 1252534"/>
              <a:gd name="connsiteY57" fmla="*/ 714375 h 1182280"/>
              <a:gd name="connsiteX58" fmla="*/ 338138 w 1252534"/>
              <a:gd name="connsiteY58" fmla="*/ 807243 h 1182280"/>
              <a:gd name="connsiteX59" fmla="*/ 371476 w 1252534"/>
              <a:gd name="connsiteY59" fmla="*/ 866775 h 1182280"/>
              <a:gd name="connsiteX60" fmla="*/ 359570 w 1252534"/>
              <a:gd name="connsiteY60" fmla="*/ 902493 h 1182280"/>
              <a:gd name="connsiteX61" fmla="*/ 290513 w 1252534"/>
              <a:gd name="connsiteY61" fmla="*/ 926306 h 1182280"/>
              <a:gd name="connsiteX62" fmla="*/ 254795 w 1252534"/>
              <a:gd name="connsiteY62" fmla="*/ 942975 h 1182280"/>
              <a:gd name="connsiteX63" fmla="*/ 264320 w 1252534"/>
              <a:gd name="connsiteY63" fmla="*/ 981075 h 1182280"/>
              <a:gd name="connsiteX64" fmla="*/ 300038 w 1252534"/>
              <a:gd name="connsiteY64" fmla="*/ 976312 h 1182280"/>
              <a:gd name="connsiteX65" fmla="*/ 338138 w 1252534"/>
              <a:gd name="connsiteY65" fmla="*/ 1009650 h 1182280"/>
              <a:gd name="connsiteX66" fmla="*/ 347663 w 1252534"/>
              <a:gd name="connsiteY66" fmla="*/ 988218 h 1182280"/>
              <a:gd name="connsiteX67" fmla="*/ 335757 w 1252534"/>
              <a:gd name="connsiteY67" fmla="*/ 971550 h 1182280"/>
              <a:gd name="connsiteX68" fmla="*/ 416719 w 1252534"/>
              <a:gd name="connsiteY68" fmla="*/ 964406 h 1182280"/>
              <a:gd name="connsiteX69" fmla="*/ 433388 w 1252534"/>
              <a:gd name="connsiteY69" fmla="*/ 947737 h 1182280"/>
              <a:gd name="connsiteX70" fmla="*/ 490539 w 1252534"/>
              <a:gd name="connsiteY70" fmla="*/ 935831 h 1182280"/>
              <a:gd name="connsiteX71" fmla="*/ 488157 w 1252534"/>
              <a:gd name="connsiteY71" fmla="*/ 952500 h 1182280"/>
              <a:gd name="connsiteX72" fmla="*/ 464345 w 1252534"/>
              <a:gd name="connsiteY72" fmla="*/ 969168 h 1182280"/>
              <a:gd name="connsiteX73" fmla="*/ 516732 w 1252534"/>
              <a:gd name="connsiteY73" fmla="*/ 1000125 h 1182280"/>
              <a:gd name="connsiteX74" fmla="*/ 561977 w 1252534"/>
              <a:gd name="connsiteY74" fmla="*/ 1045369 h 1182280"/>
              <a:gd name="connsiteX75" fmla="*/ 557213 w 1252534"/>
              <a:gd name="connsiteY75" fmla="*/ 1121568 h 1182280"/>
              <a:gd name="connsiteX76" fmla="*/ 592932 w 1252534"/>
              <a:gd name="connsiteY76" fmla="*/ 1138237 h 1182280"/>
              <a:gd name="connsiteX77" fmla="*/ 611983 w 1252534"/>
              <a:gd name="connsiteY77" fmla="*/ 1181099 h 1182280"/>
              <a:gd name="connsiteX78" fmla="*/ 683420 w 1252534"/>
              <a:gd name="connsiteY78" fmla="*/ 1166812 h 1182280"/>
              <a:gd name="connsiteX79" fmla="*/ 754857 w 1252534"/>
              <a:gd name="connsiteY79" fmla="*/ 1109662 h 1182280"/>
              <a:gd name="connsiteX80" fmla="*/ 802482 w 1252534"/>
              <a:gd name="connsiteY80" fmla="*/ 1064418 h 1182280"/>
              <a:gd name="connsiteX81" fmla="*/ 862013 w 1252534"/>
              <a:gd name="connsiteY81" fmla="*/ 1035843 h 1182280"/>
              <a:gd name="connsiteX82" fmla="*/ 852488 w 1252534"/>
              <a:gd name="connsiteY82" fmla="*/ 954881 h 1182280"/>
              <a:gd name="connsiteX83" fmla="*/ 869157 w 1252534"/>
              <a:gd name="connsiteY83" fmla="*/ 928687 h 1182280"/>
              <a:gd name="connsiteX84" fmla="*/ 873920 w 1252534"/>
              <a:gd name="connsiteY84" fmla="*/ 883443 h 1182280"/>
              <a:gd name="connsiteX85" fmla="*/ 878682 w 1252534"/>
              <a:gd name="connsiteY85" fmla="*/ 764381 h 1182280"/>
              <a:gd name="connsiteX86" fmla="*/ 904876 w 1252534"/>
              <a:gd name="connsiteY86" fmla="*/ 797718 h 1182280"/>
              <a:gd name="connsiteX87" fmla="*/ 916782 w 1252534"/>
              <a:gd name="connsiteY87" fmla="*/ 790575 h 1182280"/>
              <a:gd name="connsiteX88" fmla="*/ 926307 w 1252534"/>
              <a:gd name="connsiteY88" fmla="*/ 757237 h 1182280"/>
              <a:gd name="connsiteX89" fmla="*/ 938213 w 1252534"/>
              <a:gd name="connsiteY89" fmla="*/ 747712 h 1182280"/>
              <a:gd name="connsiteX90" fmla="*/ 1004888 w 1252534"/>
              <a:gd name="connsiteY90" fmla="*/ 723900 h 1182280"/>
              <a:gd name="connsiteX91" fmla="*/ 1066801 w 1252534"/>
              <a:gd name="connsiteY91" fmla="*/ 695325 h 1182280"/>
              <a:gd name="connsiteX92" fmla="*/ 1107282 w 1252534"/>
              <a:gd name="connsiteY92" fmla="*/ 647700 h 1182280"/>
              <a:gd name="connsiteX93" fmla="*/ 1116807 w 1252534"/>
              <a:gd name="connsiteY93" fmla="*/ 614362 h 1182280"/>
              <a:gd name="connsiteX94" fmla="*/ 1088232 w 1252534"/>
              <a:gd name="connsiteY94" fmla="*/ 595312 h 1182280"/>
              <a:gd name="connsiteX95" fmla="*/ 1112044 w 1252534"/>
              <a:gd name="connsiteY95" fmla="*/ 578644 h 1182280"/>
              <a:gd name="connsiteX96" fmla="*/ 1119188 w 1252534"/>
              <a:gd name="connsiteY96" fmla="*/ 547687 h 1182280"/>
              <a:gd name="connsiteX97" fmla="*/ 1095376 w 1252534"/>
              <a:gd name="connsiteY97" fmla="*/ 516731 h 1182280"/>
              <a:gd name="connsiteX98" fmla="*/ 1143001 w 1252534"/>
              <a:gd name="connsiteY98" fmla="*/ 452437 h 1182280"/>
              <a:gd name="connsiteX99" fmla="*/ 1178720 w 1252534"/>
              <a:gd name="connsiteY99" fmla="*/ 421481 h 1182280"/>
              <a:gd name="connsiteX100" fmla="*/ 1233487 w 1252534"/>
              <a:gd name="connsiteY100" fmla="*/ 402430 h 1182280"/>
              <a:gd name="connsiteX101" fmla="*/ 1247776 w 1252534"/>
              <a:gd name="connsiteY101" fmla="*/ 350043 h 1182280"/>
              <a:gd name="connsiteX102" fmla="*/ 1157288 w 1252534"/>
              <a:gd name="connsiteY102" fmla="*/ 340518 h 1182280"/>
              <a:gd name="connsiteX103" fmla="*/ 1154907 w 1252534"/>
              <a:gd name="connsiteY103" fmla="*/ 278606 h 1182280"/>
              <a:gd name="connsiteX104" fmla="*/ 1123951 w 1252534"/>
              <a:gd name="connsiteY104" fmla="*/ 250031 h 1182280"/>
              <a:gd name="connsiteX105" fmla="*/ 1092995 w 1252534"/>
              <a:gd name="connsiteY105" fmla="*/ 223837 h 1182280"/>
              <a:gd name="connsiteX106" fmla="*/ 1057276 w 1252534"/>
              <a:gd name="connsiteY106" fmla="*/ 238125 h 1182280"/>
              <a:gd name="connsiteX107" fmla="*/ 1014413 w 1252534"/>
              <a:gd name="connsiteY107" fmla="*/ 209550 h 1182280"/>
              <a:gd name="connsiteX108" fmla="*/ 981076 w 1252534"/>
              <a:gd name="connsiteY108" fmla="*/ 219075 h 1182280"/>
              <a:gd name="connsiteX109" fmla="*/ 964407 w 1252534"/>
              <a:gd name="connsiteY109" fmla="*/ 235743 h 1182280"/>
              <a:gd name="connsiteX110" fmla="*/ 933451 w 1252534"/>
              <a:gd name="connsiteY110" fmla="*/ 242887 h 1182280"/>
              <a:gd name="connsiteX111" fmla="*/ 938213 w 1252534"/>
              <a:gd name="connsiteY111" fmla="*/ 195262 h 1182280"/>
              <a:gd name="connsiteX112" fmla="*/ 981076 w 1252534"/>
              <a:gd name="connsiteY112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09563 w 1252534"/>
              <a:gd name="connsiteY30" fmla="*/ 159543 h 1182280"/>
              <a:gd name="connsiteX31" fmla="*/ 266701 w 1252534"/>
              <a:gd name="connsiteY31" fmla="*/ 145256 h 1182280"/>
              <a:gd name="connsiteX32" fmla="*/ 252413 w 1252534"/>
              <a:gd name="connsiteY32" fmla="*/ 180974 h 1182280"/>
              <a:gd name="connsiteX33" fmla="*/ 169069 w 1252534"/>
              <a:gd name="connsiteY33" fmla="*/ 169068 h 1182280"/>
              <a:gd name="connsiteX34" fmla="*/ 133351 w 1252534"/>
              <a:gd name="connsiteY34" fmla="*/ 111918 h 1182280"/>
              <a:gd name="connsiteX35" fmla="*/ 126207 w 1252534"/>
              <a:gd name="connsiteY35" fmla="*/ 45243 h 1182280"/>
              <a:gd name="connsiteX36" fmla="*/ 102395 w 1252534"/>
              <a:gd name="connsiteY36" fmla="*/ 40481 h 1182280"/>
              <a:gd name="connsiteX37" fmla="*/ 76201 w 1252534"/>
              <a:gd name="connsiteY37" fmla="*/ 0 h 1182280"/>
              <a:gd name="connsiteX38" fmla="*/ 38101 w 1252534"/>
              <a:gd name="connsiteY38" fmla="*/ 2381 h 1182280"/>
              <a:gd name="connsiteX39" fmla="*/ 45245 w 1252534"/>
              <a:gd name="connsiteY39" fmla="*/ 52388 h 1182280"/>
              <a:gd name="connsiteX40" fmla="*/ 16670 w 1252534"/>
              <a:gd name="connsiteY40" fmla="*/ 61912 h 1182280"/>
              <a:gd name="connsiteX41" fmla="*/ 0 w 1252534"/>
              <a:gd name="connsiteY41" fmla="*/ 126205 h 1182280"/>
              <a:gd name="connsiteX42" fmla="*/ 52389 w 1252534"/>
              <a:gd name="connsiteY42" fmla="*/ 166687 h 1182280"/>
              <a:gd name="connsiteX43" fmla="*/ 21432 w 1252534"/>
              <a:gd name="connsiteY43" fmla="*/ 195262 h 1182280"/>
              <a:gd name="connsiteX44" fmla="*/ 95250 w 1252534"/>
              <a:gd name="connsiteY44" fmla="*/ 292893 h 1182280"/>
              <a:gd name="connsiteX45" fmla="*/ 147638 w 1252534"/>
              <a:gd name="connsiteY45" fmla="*/ 283368 h 1182280"/>
              <a:gd name="connsiteX46" fmla="*/ 150020 w 1252534"/>
              <a:gd name="connsiteY46" fmla="*/ 330994 h 1182280"/>
              <a:gd name="connsiteX47" fmla="*/ 190501 w 1252534"/>
              <a:gd name="connsiteY47" fmla="*/ 330993 h 1182280"/>
              <a:gd name="connsiteX48" fmla="*/ 183357 w 1252534"/>
              <a:gd name="connsiteY48" fmla="*/ 361950 h 1182280"/>
              <a:gd name="connsiteX49" fmla="*/ 190501 w 1252534"/>
              <a:gd name="connsiteY49" fmla="*/ 409574 h 1182280"/>
              <a:gd name="connsiteX50" fmla="*/ 178595 w 1252534"/>
              <a:gd name="connsiteY50" fmla="*/ 440531 h 1182280"/>
              <a:gd name="connsiteX51" fmla="*/ 230982 w 1252534"/>
              <a:gd name="connsiteY51" fmla="*/ 547687 h 1182280"/>
              <a:gd name="connsiteX52" fmla="*/ 266701 w 1252534"/>
              <a:gd name="connsiteY52" fmla="*/ 533400 h 1182280"/>
              <a:gd name="connsiteX53" fmla="*/ 290513 w 1252534"/>
              <a:gd name="connsiteY53" fmla="*/ 561975 h 1182280"/>
              <a:gd name="connsiteX54" fmla="*/ 290513 w 1252534"/>
              <a:gd name="connsiteY54" fmla="*/ 604837 h 1182280"/>
              <a:gd name="connsiteX55" fmla="*/ 326232 w 1252534"/>
              <a:gd name="connsiteY55" fmla="*/ 626268 h 1182280"/>
              <a:gd name="connsiteX56" fmla="*/ 333376 w 1252534"/>
              <a:gd name="connsiteY56" fmla="*/ 692943 h 1182280"/>
              <a:gd name="connsiteX57" fmla="*/ 307182 w 1252534"/>
              <a:gd name="connsiteY57" fmla="*/ 714375 h 1182280"/>
              <a:gd name="connsiteX58" fmla="*/ 338138 w 1252534"/>
              <a:gd name="connsiteY58" fmla="*/ 807243 h 1182280"/>
              <a:gd name="connsiteX59" fmla="*/ 371476 w 1252534"/>
              <a:gd name="connsiteY59" fmla="*/ 866775 h 1182280"/>
              <a:gd name="connsiteX60" fmla="*/ 359570 w 1252534"/>
              <a:gd name="connsiteY60" fmla="*/ 902493 h 1182280"/>
              <a:gd name="connsiteX61" fmla="*/ 290513 w 1252534"/>
              <a:gd name="connsiteY61" fmla="*/ 926306 h 1182280"/>
              <a:gd name="connsiteX62" fmla="*/ 254795 w 1252534"/>
              <a:gd name="connsiteY62" fmla="*/ 942975 h 1182280"/>
              <a:gd name="connsiteX63" fmla="*/ 264320 w 1252534"/>
              <a:gd name="connsiteY63" fmla="*/ 981075 h 1182280"/>
              <a:gd name="connsiteX64" fmla="*/ 300038 w 1252534"/>
              <a:gd name="connsiteY64" fmla="*/ 976312 h 1182280"/>
              <a:gd name="connsiteX65" fmla="*/ 338138 w 1252534"/>
              <a:gd name="connsiteY65" fmla="*/ 1009650 h 1182280"/>
              <a:gd name="connsiteX66" fmla="*/ 347663 w 1252534"/>
              <a:gd name="connsiteY66" fmla="*/ 988218 h 1182280"/>
              <a:gd name="connsiteX67" fmla="*/ 335757 w 1252534"/>
              <a:gd name="connsiteY67" fmla="*/ 971550 h 1182280"/>
              <a:gd name="connsiteX68" fmla="*/ 416719 w 1252534"/>
              <a:gd name="connsiteY68" fmla="*/ 964406 h 1182280"/>
              <a:gd name="connsiteX69" fmla="*/ 433388 w 1252534"/>
              <a:gd name="connsiteY69" fmla="*/ 947737 h 1182280"/>
              <a:gd name="connsiteX70" fmla="*/ 490539 w 1252534"/>
              <a:gd name="connsiteY70" fmla="*/ 935831 h 1182280"/>
              <a:gd name="connsiteX71" fmla="*/ 488157 w 1252534"/>
              <a:gd name="connsiteY71" fmla="*/ 952500 h 1182280"/>
              <a:gd name="connsiteX72" fmla="*/ 464345 w 1252534"/>
              <a:gd name="connsiteY72" fmla="*/ 969168 h 1182280"/>
              <a:gd name="connsiteX73" fmla="*/ 516732 w 1252534"/>
              <a:gd name="connsiteY73" fmla="*/ 1000125 h 1182280"/>
              <a:gd name="connsiteX74" fmla="*/ 561977 w 1252534"/>
              <a:gd name="connsiteY74" fmla="*/ 1045369 h 1182280"/>
              <a:gd name="connsiteX75" fmla="*/ 557213 w 1252534"/>
              <a:gd name="connsiteY75" fmla="*/ 1121568 h 1182280"/>
              <a:gd name="connsiteX76" fmla="*/ 592932 w 1252534"/>
              <a:gd name="connsiteY76" fmla="*/ 1138237 h 1182280"/>
              <a:gd name="connsiteX77" fmla="*/ 611983 w 1252534"/>
              <a:gd name="connsiteY77" fmla="*/ 1181099 h 1182280"/>
              <a:gd name="connsiteX78" fmla="*/ 683420 w 1252534"/>
              <a:gd name="connsiteY78" fmla="*/ 1166812 h 1182280"/>
              <a:gd name="connsiteX79" fmla="*/ 754857 w 1252534"/>
              <a:gd name="connsiteY79" fmla="*/ 1109662 h 1182280"/>
              <a:gd name="connsiteX80" fmla="*/ 802482 w 1252534"/>
              <a:gd name="connsiteY80" fmla="*/ 1064418 h 1182280"/>
              <a:gd name="connsiteX81" fmla="*/ 862013 w 1252534"/>
              <a:gd name="connsiteY81" fmla="*/ 1035843 h 1182280"/>
              <a:gd name="connsiteX82" fmla="*/ 852488 w 1252534"/>
              <a:gd name="connsiteY82" fmla="*/ 954881 h 1182280"/>
              <a:gd name="connsiteX83" fmla="*/ 869157 w 1252534"/>
              <a:gd name="connsiteY83" fmla="*/ 928687 h 1182280"/>
              <a:gd name="connsiteX84" fmla="*/ 873920 w 1252534"/>
              <a:gd name="connsiteY84" fmla="*/ 883443 h 1182280"/>
              <a:gd name="connsiteX85" fmla="*/ 878682 w 1252534"/>
              <a:gd name="connsiteY85" fmla="*/ 764381 h 1182280"/>
              <a:gd name="connsiteX86" fmla="*/ 904876 w 1252534"/>
              <a:gd name="connsiteY86" fmla="*/ 797718 h 1182280"/>
              <a:gd name="connsiteX87" fmla="*/ 916782 w 1252534"/>
              <a:gd name="connsiteY87" fmla="*/ 790575 h 1182280"/>
              <a:gd name="connsiteX88" fmla="*/ 926307 w 1252534"/>
              <a:gd name="connsiteY88" fmla="*/ 757237 h 1182280"/>
              <a:gd name="connsiteX89" fmla="*/ 938213 w 1252534"/>
              <a:gd name="connsiteY89" fmla="*/ 747712 h 1182280"/>
              <a:gd name="connsiteX90" fmla="*/ 1004888 w 1252534"/>
              <a:gd name="connsiteY90" fmla="*/ 723900 h 1182280"/>
              <a:gd name="connsiteX91" fmla="*/ 1066801 w 1252534"/>
              <a:gd name="connsiteY91" fmla="*/ 695325 h 1182280"/>
              <a:gd name="connsiteX92" fmla="*/ 1107282 w 1252534"/>
              <a:gd name="connsiteY92" fmla="*/ 647700 h 1182280"/>
              <a:gd name="connsiteX93" fmla="*/ 1116807 w 1252534"/>
              <a:gd name="connsiteY93" fmla="*/ 614362 h 1182280"/>
              <a:gd name="connsiteX94" fmla="*/ 1088232 w 1252534"/>
              <a:gd name="connsiteY94" fmla="*/ 595312 h 1182280"/>
              <a:gd name="connsiteX95" fmla="*/ 1112044 w 1252534"/>
              <a:gd name="connsiteY95" fmla="*/ 578644 h 1182280"/>
              <a:gd name="connsiteX96" fmla="*/ 1119188 w 1252534"/>
              <a:gd name="connsiteY96" fmla="*/ 547687 h 1182280"/>
              <a:gd name="connsiteX97" fmla="*/ 1095376 w 1252534"/>
              <a:gd name="connsiteY97" fmla="*/ 516731 h 1182280"/>
              <a:gd name="connsiteX98" fmla="*/ 1143001 w 1252534"/>
              <a:gd name="connsiteY98" fmla="*/ 452437 h 1182280"/>
              <a:gd name="connsiteX99" fmla="*/ 1178720 w 1252534"/>
              <a:gd name="connsiteY99" fmla="*/ 421481 h 1182280"/>
              <a:gd name="connsiteX100" fmla="*/ 1233487 w 1252534"/>
              <a:gd name="connsiteY100" fmla="*/ 402430 h 1182280"/>
              <a:gd name="connsiteX101" fmla="*/ 1247776 w 1252534"/>
              <a:gd name="connsiteY101" fmla="*/ 350043 h 1182280"/>
              <a:gd name="connsiteX102" fmla="*/ 1157288 w 1252534"/>
              <a:gd name="connsiteY102" fmla="*/ 340518 h 1182280"/>
              <a:gd name="connsiteX103" fmla="*/ 1154907 w 1252534"/>
              <a:gd name="connsiteY103" fmla="*/ 278606 h 1182280"/>
              <a:gd name="connsiteX104" fmla="*/ 1123951 w 1252534"/>
              <a:gd name="connsiteY104" fmla="*/ 250031 h 1182280"/>
              <a:gd name="connsiteX105" fmla="*/ 1092995 w 1252534"/>
              <a:gd name="connsiteY105" fmla="*/ 223837 h 1182280"/>
              <a:gd name="connsiteX106" fmla="*/ 1057276 w 1252534"/>
              <a:gd name="connsiteY106" fmla="*/ 238125 h 1182280"/>
              <a:gd name="connsiteX107" fmla="*/ 1014413 w 1252534"/>
              <a:gd name="connsiteY107" fmla="*/ 209550 h 1182280"/>
              <a:gd name="connsiteX108" fmla="*/ 981076 w 1252534"/>
              <a:gd name="connsiteY108" fmla="*/ 219075 h 1182280"/>
              <a:gd name="connsiteX109" fmla="*/ 964407 w 1252534"/>
              <a:gd name="connsiteY109" fmla="*/ 235743 h 1182280"/>
              <a:gd name="connsiteX110" fmla="*/ 933451 w 1252534"/>
              <a:gd name="connsiteY110" fmla="*/ 242887 h 1182280"/>
              <a:gd name="connsiteX111" fmla="*/ 938213 w 1252534"/>
              <a:gd name="connsiteY111" fmla="*/ 195262 h 1182280"/>
              <a:gd name="connsiteX112" fmla="*/ 981076 w 1252534"/>
              <a:gd name="connsiteY112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09563 w 1252534"/>
              <a:gd name="connsiteY30" fmla="*/ 159543 h 1182280"/>
              <a:gd name="connsiteX31" fmla="*/ 266701 w 1252534"/>
              <a:gd name="connsiteY31" fmla="*/ 145256 h 1182280"/>
              <a:gd name="connsiteX32" fmla="*/ 252413 w 1252534"/>
              <a:gd name="connsiteY32" fmla="*/ 180974 h 1182280"/>
              <a:gd name="connsiteX33" fmla="*/ 169069 w 1252534"/>
              <a:gd name="connsiteY33" fmla="*/ 169068 h 1182280"/>
              <a:gd name="connsiteX34" fmla="*/ 140494 w 1252534"/>
              <a:gd name="connsiteY34" fmla="*/ 138110 h 1182280"/>
              <a:gd name="connsiteX35" fmla="*/ 133351 w 1252534"/>
              <a:gd name="connsiteY35" fmla="*/ 111918 h 1182280"/>
              <a:gd name="connsiteX36" fmla="*/ 126207 w 1252534"/>
              <a:gd name="connsiteY36" fmla="*/ 45243 h 1182280"/>
              <a:gd name="connsiteX37" fmla="*/ 102395 w 1252534"/>
              <a:gd name="connsiteY37" fmla="*/ 40481 h 1182280"/>
              <a:gd name="connsiteX38" fmla="*/ 76201 w 1252534"/>
              <a:gd name="connsiteY38" fmla="*/ 0 h 1182280"/>
              <a:gd name="connsiteX39" fmla="*/ 38101 w 1252534"/>
              <a:gd name="connsiteY39" fmla="*/ 2381 h 1182280"/>
              <a:gd name="connsiteX40" fmla="*/ 45245 w 1252534"/>
              <a:gd name="connsiteY40" fmla="*/ 52388 h 1182280"/>
              <a:gd name="connsiteX41" fmla="*/ 16670 w 1252534"/>
              <a:gd name="connsiteY41" fmla="*/ 61912 h 1182280"/>
              <a:gd name="connsiteX42" fmla="*/ 0 w 1252534"/>
              <a:gd name="connsiteY42" fmla="*/ 126205 h 1182280"/>
              <a:gd name="connsiteX43" fmla="*/ 52389 w 1252534"/>
              <a:gd name="connsiteY43" fmla="*/ 166687 h 1182280"/>
              <a:gd name="connsiteX44" fmla="*/ 21432 w 1252534"/>
              <a:gd name="connsiteY44" fmla="*/ 195262 h 1182280"/>
              <a:gd name="connsiteX45" fmla="*/ 95250 w 1252534"/>
              <a:gd name="connsiteY45" fmla="*/ 292893 h 1182280"/>
              <a:gd name="connsiteX46" fmla="*/ 147638 w 1252534"/>
              <a:gd name="connsiteY46" fmla="*/ 283368 h 1182280"/>
              <a:gd name="connsiteX47" fmla="*/ 150020 w 1252534"/>
              <a:gd name="connsiteY47" fmla="*/ 330994 h 1182280"/>
              <a:gd name="connsiteX48" fmla="*/ 190501 w 1252534"/>
              <a:gd name="connsiteY48" fmla="*/ 330993 h 1182280"/>
              <a:gd name="connsiteX49" fmla="*/ 183357 w 1252534"/>
              <a:gd name="connsiteY49" fmla="*/ 361950 h 1182280"/>
              <a:gd name="connsiteX50" fmla="*/ 190501 w 1252534"/>
              <a:gd name="connsiteY50" fmla="*/ 409574 h 1182280"/>
              <a:gd name="connsiteX51" fmla="*/ 178595 w 1252534"/>
              <a:gd name="connsiteY51" fmla="*/ 440531 h 1182280"/>
              <a:gd name="connsiteX52" fmla="*/ 230982 w 1252534"/>
              <a:gd name="connsiteY52" fmla="*/ 547687 h 1182280"/>
              <a:gd name="connsiteX53" fmla="*/ 266701 w 1252534"/>
              <a:gd name="connsiteY53" fmla="*/ 533400 h 1182280"/>
              <a:gd name="connsiteX54" fmla="*/ 290513 w 1252534"/>
              <a:gd name="connsiteY54" fmla="*/ 561975 h 1182280"/>
              <a:gd name="connsiteX55" fmla="*/ 290513 w 1252534"/>
              <a:gd name="connsiteY55" fmla="*/ 604837 h 1182280"/>
              <a:gd name="connsiteX56" fmla="*/ 326232 w 1252534"/>
              <a:gd name="connsiteY56" fmla="*/ 626268 h 1182280"/>
              <a:gd name="connsiteX57" fmla="*/ 333376 w 1252534"/>
              <a:gd name="connsiteY57" fmla="*/ 692943 h 1182280"/>
              <a:gd name="connsiteX58" fmla="*/ 307182 w 1252534"/>
              <a:gd name="connsiteY58" fmla="*/ 714375 h 1182280"/>
              <a:gd name="connsiteX59" fmla="*/ 338138 w 1252534"/>
              <a:gd name="connsiteY59" fmla="*/ 807243 h 1182280"/>
              <a:gd name="connsiteX60" fmla="*/ 371476 w 1252534"/>
              <a:gd name="connsiteY60" fmla="*/ 866775 h 1182280"/>
              <a:gd name="connsiteX61" fmla="*/ 359570 w 1252534"/>
              <a:gd name="connsiteY61" fmla="*/ 902493 h 1182280"/>
              <a:gd name="connsiteX62" fmla="*/ 290513 w 1252534"/>
              <a:gd name="connsiteY62" fmla="*/ 926306 h 1182280"/>
              <a:gd name="connsiteX63" fmla="*/ 254795 w 1252534"/>
              <a:gd name="connsiteY63" fmla="*/ 942975 h 1182280"/>
              <a:gd name="connsiteX64" fmla="*/ 264320 w 1252534"/>
              <a:gd name="connsiteY64" fmla="*/ 981075 h 1182280"/>
              <a:gd name="connsiteX65" fmla="*/ 300038 w 1252534"/>
              <a:gd name="connsiteY65" fmla="*/ 976312 h 1182280"/>
              <a:gd name="connsiteX66" fmla="*/ 338138 w 1252534"/>
              <a:gd name="connsiteY66" fmla="*/ 1009650 h 1182280"/>
              <a:gd name="connsiteX67" fmla="*/ 347663 w 1252534"/>
              <a:gd name="connsiteY67" fmla="*/ 988218 h 1182280"/>
              <a:gd name="connsiteX68" fmla="*/ 335757 w 1252534"/>
              <a:gd name="connsiteY68" fmla="*/ 971550 h 1182280"/>
              <a:gd name="connsiteX69" fmla="*/ 416719 w 1252534"/>
              <a:gd name="connsiteY69" fmla="*/ 964406 h 1182280"/>
              <a:gd name="connsiteX70" fmla="*/ 433388 w 1252534"/>
              <a:gd name="connsiteY70" fmla="*/ 947737 h 1182280"/>
              <a:gd name="connsiteX71" fmla="*/ 490539 w 1252534"/>
              <a:gd name="connsiteY71" fmla="*/ 935831 h 1182280"/>
              <a:gd name="connsiteX72" fmla="*/ 488157 w 1252534"/>
              <a:gd name="connsiteY72" fmla="*/ 952500 h 1182280"/>
              <a:gd name="connsiteX73" fmla="*/ 464345 w 1252534"/>
              <a:gd name="connsiteY73" fmla="*/ 969168 h 1182280"/>
              <a:gd name="connsiteX74" fmla="*/ 516732 w 1252534"/>
              <a:gd name="connsiteY74" fmla="*/ 1000125 h 1182280"/>
              <a:gd name="connsiteX75" fmla="*/ 561977 w 1252534"/>
              <a:gd name="connsiteY75" fmla="*/ 1045369 h 1182280"/>
              <a:gd name="connsiteX76" fmla="*/ 557213 w 1252534"/>
              <a:gd name="connsiteY76" fmla="*/ 1121568 h 1182280"/>
              <a:gd name="connsiteX77" fmla="*/ 592932 w 1252534"/>
              <a:gd name="connsiteY77" fmla="*/ 1138237 h 1182280"/>
              <a:gd name="connsiteX78" fmla="*/ 611983 w 1252534"/>
              <a:gd name="connsiteY78" fmla="*/ 1181099 h 1182280"/>
              <a:gd name="connsiteX79" fmla="*/ 683420 w 1252534"/>
              <a:gd name="connsiteY79" fmla="*/ 1166812 h 1182280"/>
              <a:gd name="connsiteX80" fmla="*/ 754857 w 1252534"/>
              <a:gd name="connsiteY80" fmla="*/ 1109662 h 1182280"/>
              <a:gd name="connsiteX81" fmla="*/ 802482 w 1252534"/>
              <a:gd name="connsiteY81" fmla="*/ 1064418 h 1182280"/>
              <a:gd name="connsiteX82" fmla="*/ 862013 w 1252534"/>
              <a:gd name="connsiteY82" fmla="*/ 1035843 h 1182280"/>
              <a:gd name="connsiteX83" fmla="*/ 852488 w 1252534"/>
              <a:gd name="connsiteY83" fmla="*/ 954881 h 1182280"/>
              <a:gd name="connsiteX84" fmla="*/ 869157 w 1252534"/>
              <a:gd name="connsiteY84" fmla="*/ 928687 h 1182280"/>
              <a:gd name="connsiteX85" fmla="*/ 873920 w 1252534"/>
              <a:gd name="connsiteY85" fmla="*/ 883443 h 1182280"/>
              <a:gd name="connsiteX86" fmla="*/ 878682 w 1252534"/>
              <a:gd name="connsiteY86" fmla="*/ 764381 h 1182280"/>
              <a:gd name="connsiteX87" fmla="*/ 904876 w 1252534"/>
              <a:gd name="connsiteY87" fmla="*/ 797718 h 1182280"/>
              <a:gd name="connsiteX88" fmla="*/ 916782 w 1252534"/>
              <a:gd name="connsiteY88" fmla="*/ 790575 h 1182280"/>
              <a:gd name="connsiteX89" fmla="*/ 926307 w 1252534"/>
              <a:gd name="connsiteY89" fmla="*/ 757237 h 1182280"/>
              <a:gd name="connsiteX90" fmla="*/ 938213 w 1252534"/>
              <a:gd name="connsiteY90" fmla="*/ 747712 h 1182280"/>
              <a:gd name="connsiteX91" fmla="*/ 1004888 w 1252534"/>
              <a:gd name="connsiteY91" fmla="*/ 723900 h 1182280"/>
              <a:gd name="connsiteX92" fmla="*/ 1066801 w 1252534"/>
              <a:gd name="connsiteY92" fmla="*/ 695325 h 1182280"/>
              <a:gd name="connsiteX93" fmla="*/ 1107282 w 1252534"/>
              <a:gd name="connsiteY93" fmla="*/ 647700 h 1182280"/>
              <a:gd name="connsiteX94" fmla="*/ 1116807 w 1252534"/>
              <a:gd name="connsiteY94" fmla="*/ 614362 h 1182280"/>
              <a:gd name="connsiteX95" fmla="*/ 1088232 w 1252534"/>
              <a:gd name="connsiteY95" fmla="*/ 595312 h 1182280"/>
              <a:gd name="connsiteX96" fmla="*/ 1112044 w 1252534"/>
              <a:gd name="connsiteY96" fmla="*/ 578644 h 1182280"/>
              <a:gd name="connsiteX97" fmla="*/ 1119188 w 1252534"/>
              <a:gd name="connsiteY97" fmla="*/ 547687 h 1182280"/>
              <a:gd name="connsiteX98" fmla="*/ 1095376 w 1252534"/>
              <a:gd name="connsiteY98" fmla="*/ 516731 h 1182280"/>
              <a:gd name="connsiteX99" fmla="*/ 1143001 w 1252534"/>
              <a:gd name="connsiteY99" fmla="*/ 452437 h 1182280"/>
              <a:gd name="connsiteX100" fmla="*/ 1178720 w 1252534"/>
              <a:gd name="connsiteY100" fmla="*/ 421481 h 1182280"/>
              <a:gd name="connsiteX101" fmla="*/ 1233487 w 1252534"/>
              <a:gd name="connsiteY101" fmla="*/ 402430 h 1182280"/>
              <a:gd name="connsiteX102" fmla="*/ 1247776 w 1252534"/>
              <a:gd name="connsiteY102" fmla="*/ 350043 h 1182280"/>
              <a:gd name="connsiteX103" fmla="*/ 1157288 w 1252534"/>
              <a:gd name="connsiteY103" fmla="*/ 340518 h 1182280"/>
              <a:gd name="connsiteX104" fmla="*/ 1154907 w 1252534"/>
              <a:gd name="connsiteY104" fmla="*/ 278606 h 1182280"/>
              <a:gd name="connsiteX105" fmla="*/ 1123951 w 1252534"/>
              <a:gd name="connsiteY105" fmla="*/ 250031 h 1182280"/>
              <a:gd name="connsiteX106" fmla="*/ 1092995 w 1252534"/>
              <a:gd name="connsiteY106" fmla="*/ 223837 h 1182280"/>
              <a:gd name="connsiteX107" fmla="*/ 1057276 w 1252534"/>
              <a:gd name="connsiteY107" fmla="*/ 238125 h 1182280"/>
              <a:gd name="connsiteX108" fmla="*/ 1014413 w 1252534"/>
              <a:gd name="connsiteY108" fmla="*/ 209550 h 1182280"/>
              <a:gd name="connsiteX109" fmla="*/ 981076 w 1252534"/>
              <a:gd name="connsiteY109" fmla="*/ 219075 h 1182280"/>
              <a:gd name="connsiteX110" fmla="*/ 964407 w 1252534"/>
              <a:gd name="connsiteY110" fmla="*/ 235743 h 1182280"/>
              <a:gd name="connsiteX111" fmla="*/ 933451 w 1252534"/>
              <a:gd name="connsiteY111" fmla="*/ 242887 h 1182280"/>
              <a:gd name="connsiteX112" fmla="*/ 938213 w 1252534"/>
              <a:gd name="connsiteY112" fmla="*/ 195262 h 1182280"/>
              <a:gd name="connsiteX113" fmla="*/ 981076 w 1252534"/>
              <a:gd name="connsiteY113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09563 w 1252534"/>
              <a:gd name="connsiteY30" fmla="*/ 159543 h 1182280"/>
              <a:gd name="connsiteX31" fmla="*/ 266701 w 1252534"/>
              <a:gd name="connsiteY31" fmla="*/ 145256 h 1182280"/>
              <a:gd name="connsiteX32" fmla="*/ 252413 w 1252534"/>
              <a:gd name="connsiteY32" fmla="*/ 180974 h 1182280"/>
              <a:gd name="connsiteX33" fmla="*/ 169069 w 1252534"/>
              <a:gd name="connsiteY33" fmla="*/ 169068 h 1182280"/>
              <a:gd name="connsiteX34" fmla="*/ 140494 w 1252534"/>
              <a:gd name="connsiteY34" fmla="*/ 138110 h 1182280"/>
              <a:gd name="connsiteX35" fmla="*/ 133351 w 1252534"/>
              <a:gd name="connsiteY35" fmla="*/ 111918 h 1182280"/>
              <a:gd name="connsiteX36" fmla="*/ 126207 w 1252534"/>
              <a:gd name="connsiteY36" fmla="*/ 45243 h 1182280"/>
              <a:gd name="connsiteX37" fmla="*/ 102395 w 1252534"/>
              <a:gd name="connsiteY37" fmla="*/ 40481 h 1182280"/>
              <a:gd name="connsiteX38" fmla="*/ 76201 w 1252534"/>
              <a:gd name="connsiteY38" fmla="*/ 0 h 1182280"/>
              <a:gd name="connsiteX39" fmla="*/ 38101 w 1252534"/>
              <a:gd name="connsiteY39" fmla="*/ 2381 h 1182280"/>
              <a:gd name="connsiteX40" fmla="*/ 45245 w 1252534"/>
              <a:gd name="connsiteY40" fmla="*/ 52388 h 1182280"/>
              <a:gd name="connsiteX41" fmla="*/ 16670 w 1252534"/>
              <a:gd name="connsiteY41" fmla="*/ 61912 h 1182280"/>
              <a:gd name="connsiteX42" fmla="*/ 0 w 1252534"/>
              <a:gd name="connsiteY42" fmla="*/ 126205 h 1182280"/>
              <a:gd name="connsiteX43" fmla="*/ 52389 w 1252534"/>
              <a:gd name="connsiteY43" fmla="*/ 166687 h 1182280"/>
              <a:gd name="connsiteX44" fmla="*/ 21432 w 1252534"/>
              <a:gd name="connsiteY44" fmla="*/ 195262 h 1182280"/>
              <a:gd name="connsiteX45" fmla="*/ 95250 w 1252534"/>
              <a:gd name="connsiteY45" fmla="*/ 292893 h 1182280"/>
              <a:gd name="connsiteX46" fmla="*/ 147638 w 1252534"/>
              <a:gd name="connsiteY46" fmla="*/ 283368 h 1182280"/>
              <a:gd name="connsiteX47" fmla="*/ 150020 w 1252534"/>
              <a:gd name="connsiteY47" fmla="*/ 330994 h 1182280"/>
              <a:gd name="connsiteX48" fmla="*/ 190501 w 1252534"/>
              <a:gd name="connsiteY48" fmla="*/ 330993 h 1182280"/>
              <a:gd name="connsiteX49" fmla="*/ 183357 w 1252534"/>
              <a:gd name="connsiteY49" fmla="*/ 361950 h 1182280"/>
              <a:gd name="connsiteX50" fmla="*/ 190501 w 1252534"/>
              <a:gd name="connsiteY50" fmla="*/ 409574 h 1182280"/>
              <a:gd name="connsiteX51" fmla="*/ 178595 w 1252534"/>
              <a:gd name="connsiteY51" fmla="*/ 440531 h 1182280"/>
              <a:gd name="connsiteX52" fmla="*/ 230982 w 1252534"/>
              <a:gd name="connsiteY52" fmla="*/ 547687 h 1182280"/>
              <a:gd name="connsiteX53" fmla="*/ 266701 w 1252534"/>
              <a:gd name="connsiteY53" fmla="*/ 533400 h 1182280"/>
              <a:gd name="connsiteX54" fmla="*/ 290513 w 1252534"/>
              <a:gd name="connsiteY54" fmla="*/ 561975 h 1182280"/>
              <a:gd name="connsiteX55" fmla="*/ 290513 w 1252534"/>
              <a:gd name="connsiteY55" fmla="*/ 604837 h 1182280"/>
              <a:gd name="connsiteX56" fmla="*/ 326232 w 1252534"/>
              <a:gd name="connsiteY56" fmla="*/ 626268 h 1182280"/>
              <a:gd name="connsiteX57" fmla="*/ 333376 w 1252534"/>
              <a:gd name="connsiteY57" fmla="*/ 692943 h 1182280"/>
              <a:gd name="connsiteX58" fmla="*/ 307182 w 1252534"/>
              <a:gd name="connsiteY58" fmla="*/ 714375 h 1182280"/>
              <a:gd name="connsiteX59" fmla="*/ 338138 w 1252534"/>
              <a:gd name="connsiteY59" fmla="*/ 807243 h 1182280"/>
              <a:gd name="connsiteX60" fmla="*/ 371476 w 1252534"/>
              <a:gd name="connsiteY60" fmla="*/ 866775 h 1182280"/>
              <a:gd name="connsiteX61" fmla="*/ 359570 w 1252534"/>
              <a:gd name="connsiteY61" fmla="*/ 902493 h 1182280"/>
              <a:gd name="connsiteX62" fmla="*/ 290513 w 1252534"/>
              <a:gd name="connsiteY62" fmla="*/ 926306 h 1182280"/>
              <a:gd name="connsiteX63" fmla="*/ 254795 w 1252534"/>
              <a:gd name="connsiteY63" fmla="*/ 942975 h 1182280"/>
              <a:gd name="connsiteX64" fmla="*/ 264320 w 1252534"/>
              <a:gd name="connsiteY64" fmla="*/ 981075 h 1182280"/>
              <a:gd name="connsiteX65" fmla="*/ 300038 w 1252534"/>
              <a:gd name="connsiteY65" fmla="*/ 976312 h 1182280"/>
              <a:gd name="connsiteX66" fmla="*/ 338138 w 1252534"/>
              <a:gd name="connsiteY66" fmla="*/ 1009650 h 1182280"/>
              <a:gd name="connsiteX67" fmla="*/ 347663 w 1252534"/>
              <a:gd name="connsiteY67" fmla="*/ 988218 h 1182280"/>
              <a:gd name="connsiteX68" fmla="*/ 335757 w 1252534"/>
              <a:gd name="connsiteY68" fmla="*/ 971550 h 1182280"/>
              <a:gd name="connsiteX69" fmla="*/ 416719 w 1252534"/>
              <a:gd name="connsiteY69" fmla="*/ 964406 h 1182280"/>
              <a:gd name="connsiteX70" fmla="*/ 433388 w 1252534"/>
              <a:gd name="connsiteY70" fmla="*/ 947737 h 1182280"/>
              <a:gd name="connsiteX71" fmla="*/ 490539 w 1252534"/>
              <a:gd name="connsiteY71" fmla="*/ 935831 h 1182280"/>
              <a:gd name="connsiteX72" fmla="*/ 488157 w 1252534"/>
              <a:gd name="connsiteY72" fmla="*/ 952500 h 1182280"/>
              <a:gd name="connsiteX73" fmla="*/ 464345 w 1252534"/>
              <a:gd name="connsiteY73" fmla="*/ 969168 h 1182280"/>
              <a:gd name="connsiteX74" fmla="*/ 516732 w 1252534"/>
              <a:gd name="connsiteY74" fmla="*/ 1000125 h 1182280"/>
              <a:gd name="connsiteX75" fmla="*/ 561977 w 1252534"/>
              <a:gd name="connsiteY75" fmla="*/ 1045369 h 1182280"/>
              <a:gd name="connsiteX76" fmla="*/ 557213 w 1252534"/>
              <a:gd name="connsiteY76" fmla="*/ 1121568 h 1182280"/>
              <a:gd name="connsiteX77" fmla="*/ 592932 w 1252534"/>
              <a:gd name="connsiteY77" fmla="*/ 1138237 h 1182280"/>
              <a:gd name="connsiteX78" fmla="*/ 611983 w 1252534"/>
              <a:gd name="connsiteY78" fmla="*/ 1181099 h 1182280"/>
              <a:gd name="connsiteX79" fmla="*/ 683420 w 1252534"/>
              <a:gd name="connsiteY79" fmla="*/ 1166812 h 1182280"/>
              <a:gd name="connsiteX80" fmla="*/ 754857 w 1252534"/>
              <a:gd name="connsiteY80" fmla="*/ 1109662 h 1182280"/>
              <a:gd name="connsiteX81" fmla="*/ 802482 w 1252534"/>
              <a:gd name="connsiteY81" fmla="*/ 1064418 h 1182280"/>
              <a:gd name="connsiteX82" fmla="*/ 862013 w 1252534"/>
              <a:gd name="connsiteY82" fmla="*/ 1035843 h 1182280"/>
              <a:gd name="connsiteX83" fmla="*/ 852488 w 1252534"/>
              <a:gd name="connsiteY83" fmla="*/ 954881 h 1182280"/>
              <a:gd name="connsiteX84" fmla="*/ 869157 w 1252534"/>
              <a:gd name="connsiteY84" fmla="*/ 928687 h 1182280"/>
              <a:gd name="connsiteX85" fmla="*/ 873920 w 1252534"/>
              <a:gd name="connsiteY85" fmla="*/ 883443 h 1182280"/>
              <a:gd name="connsiteX86" fmla="*/ 878682 w 1252534"/>
              <a:gd name="connsiteY86" fmla="*/ 764381 h 1182280"/>
              <a:gd name="connsiteX87" fmla="*/ 904876 w 1252534"/>
              <a:gd name="connsiteY87" fmla="*/ 797718 h 1182280"/>
              <a:gd name="connsiteX88" fmla="*/ 916782 w 1252534"/>
              <a:gd name="connsiteY88" fmla="*/ 790575 h 1182280"/>
              <a:gd name="connsiteX89" fmla="*/ 926307 w 1252534"/>
              <a:gd name="connsiteY89" fmla="*/ 757237 h 1182280"/>
              <a:gd name="connsiteX90" fmla="*/ 938213 w 1252534"/>
              <a:gd name="connsiteY90" fmla="*/ 747712 h 1182280"/>
              <a:gd name="connsiteX91" fmla="*/ 1004888 w 1252534"/>
              <a:gd name="connsiteY91" fmla="*/ 723900 h 1182280"/>
              <a:gd name="connsiteX92" fmla="*/ 1066801 w 1252534"/>
              <a:gd name="connsiteY92" fmla="*/ 695325 h 1182280"/>
              <a:gd name="connsiteX93" fmla="*/ 1107282 w 1252534"/>
              <a:gd name="connsiteY93" fmla="*/ 647700 h 1182280"/>
              <a:gd name="connsiteX94" fmla="*/ 1116807 w 1252534"/>
              <a:gd name="connsiteY94" fmla="*/ 614362 h 1182280"/>
              <a:gd name="connsiteX95" fmla="*/ 1088232 w 1252534"/>
              <a:gd name="connsiteY95" fmla="*/ 595312 h 1182280"/>
              <a:gd name="connsiteX96" fmla="*/ 1112044 w 1252534"/>
              <a:gd name="connsiteY96" fmla="*/ 578644 h 1182280"/>
              <a:gd name="connsiteX97" fmla="*/ 1119188 w 1252534"/>
              <a:gd name="connsiteY97" fmla="*/ 547687 h 1182280"/>
              <a:gd name="connsiteX98" fmla="*/ 1095376 w 1252534"/>
              <a:gd name="connsiteY98" fmla="*/ 516731 h 1182280"/>
              <a:gd name="connsiteX99" fmla="*/ 1143001 w 1252534"/>
              <a:gd name="connsiteY99" fmla="*/ 452437 h 1182280"/>
              <a:gd name="connsiteX100" fmla="*/ 1178720 w 1252534"/>
              <a:gd name="connsiteY100" fmla="*/ 421481 h 1182280"/>
              <a:gd name="connsiteX101" fmla="*/ 1233487 w 1252534"/>
              <a:gd name="connsiteY101" fmla="*/ 402430 h 1182280"/>
              <a:gd name="connsiteX102" fmla="*/ 1247776 w 1252534"/>
              <a:gd name="connsiteY102" fmla="*/ 350043 h 1182280"/>
              <a:gd name="connsiteX103" fmla="*/ 1157288 w 1252534"/>
              <a:gd name="connsiteY103" fmla="*/ 340518 h 1182280"/>
              <a:gd name="connsiteX104" fmla="*/ 1154907 w 1252534"/>
              <a:gd name="connsiteY104" fmla="*/ 278606 h 1182280"/>
              <a:gd name="connsiteX105" fmla="*/ 1123951 w 1252534"/>
              <a:gd name="connsiteY105" fmla="*/ 250031 h 1182280"/>
              <a:gd name="connsiteX106" fmla="*/ 1092995 w 1252534"/>
              <a:gd name="connsiteY106" fmla="*/ 223837 h 1182280"/>
              <a:gd name="connsiteX107" fmla="*/ 1057276 w 1252534"/>
              <a:gd name="connsiteY107" fmla="*/ 238125 h 1182280"/>
              <a:gd name="connsiteX108" fmla="*/ 1014413 w 1252534"/>
              <a:gd name="connsiteY108" fmla="*/ 209550 h 1182280"/>
              <a:gd name="connsiteX109" fmla="*/ 981076 w 1252534"/>
              <a:gd name="connsiteY109" fmla="*/ 219075 h 1182280"/>
              <a:gd name="connsiteX110" fmla="*/ 964407 w 1252534"/>
              <a:gd name="connsiteY110" fmla="*/ 235743 h 1182280"/>
              <a:gd name="connsiteX111" fmla="*/ 933451 w 1252534"/>
              <a:gd name="connsiteY111" fmla="*/ 242887 h 1182280"/>
              <a:gd name="connsiteX112" fmla="*/ 938213 w 1252534"/>
              <a:gd name="connsiteY112" fmla="*/ 195262 h 1182280"/>
              <a:gd name="connsiteX113" fmla="*/ 981076 w 1252534"/>
              <a:gd name="connsiteY113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09563 w 1252534"/>
              <a:gd name="connsiteY30" fmla="*/ 159543 h 1182280"/>
              <a:gd name="connsiteX31" fmla="*/ 266701 w 1252534"/>
              <a:gd name="connsiteY31" fmla="*/ 145256 h 1182280"/>
              <a:gd name="connsiteX32" fmla="*/ 252413 w 1252534"/>
              <a:gd name="connsiteY32" fmla="*/ 180974 h 1182280"/>
              <a:gd name="connsiteX33" fmla="*/ 169069 w 1252534"/>
              <a:gd name="connsiteY33" fmla="*/ 169068 h 1182280"/>
              <a:gd name="connsiteX34" fmla="*/ 140494 w 1252534"/>
              <a:gd name="connsiteY34" fmla="*/ 138110 h 1182280"/>
              <a:gd name="connsiteX35" fmla="*/ 133351 w 1252534"/>
              <a:gd name="connsiteY35" fmla="*/ 111918 h 1182280"/>
              <a:gd name="connsiteX36" fmla="*/ 126207 w 1252534"/>
              <a:gd name="connsiteY36" fmla="*/ 45243 h 1182280"/>
              <a:gd name="connsiteX37" fmla="*/ 102395 w 1252534"/>
              <a:gd name="connsiteY37" fmla="*/ 40481 h 1182280"/>
              <a:gd name="connsiteX38" fmla="*/ 76201 w 1252534"/>
              <a:gd name="connsiteY38" fmla="*/ 0 h 1182280"/>
              <a:gd name="connsiteX39" fmla="*/ 38101 w 1252534"/>
              <a:gd name="connsiteY39" fmla="*/ 2381 h 1182280"/>
              <a:gd name="connsiteX40" fmla="*/ 45245 w 1252534"/>
              <a:gd name="connsiteY40" fmla="*/ 52388 h 1182280"/>
              <a:gd name="connsiteX41" fmla="*/ 16670 w 1252534"/>
              <a:gd name="connsiteY41" fmla="*/ 61912 h 1182280"/>
              <a:gd name="connsiteX42" fmla="*/ 0 w 1252534"/>
              <a:gd name="connsiteY42" fmla="*/ 126205 h 1182280"/>
              <a:gd name="connsiteX43" fmla="*/ 52389 w 1252534"/>
              <a:gd name="connsiteY43" fmla="*/ 166687 h 1182280"/>
              <a:gd name="connsiteX44" fmla="*/ 21432 w 1252534"/>
              <a:gd name="connsiteY44" fmla="*/ 195262 h 1182280"/>
              <a:gd name="connsiteX45" fmla="*/ 95250 w 1252534"/>
              <a:gd name="connsiteY45" fmla="*/ 292893 h 1182280"/>
              <a:gd name="connsiteX46" fmla="*/ 147638 w 1252534"/>
              <a:gd name="connsiteY46" fmla="*/ 283368 h 1182280"/>
              <a:gd name="connsiteX47" fmla="*/ 150020 w 1252534"/>
              <a:gd name="connsiteY47" fmla="*/ 330994 h 1182280"/>
              <a:gd name="connsiteX48" fmla="*/ 190501 w 1252534"/>
              <a:gd name="connsiteY48" fmla="*/ 330993 h 1182280"/>
              <a:gd name="connsiteX49" fmla="*/ 183357 w 1252534"/>
              <a:gd name="connsiteY49" fmla="*/ 361950 h 1182280"/>
              <a:gd name="connsiteX50" fmla="*/ 190501 w 1252534"/>
              <a:gd name="connsiteY50" fmla="*/ 409574 h 1182280"/>
              <a:gd name="connsiteX51" fmla="*/ 178595 w 1252534"/>
              <a:gd name="connsiteY51" fmla="*/ 440531 h 1182280"/>
              <a:gd name="connsiteX52" fmla="*/ 230982 w 1252534"/>
              <a:gd name="connsiteY52" fmla="*/ 547687 h 1182280"/>
              <a:gd name="connsiteX53" fmla="*/ 266701 w 1252534"/>
              <a:gd name="connsiteY53" fmla="*/ 533400 h 1182280"/>
              <a:gd name="connsiteX54" fmla="*/ 290513 w 1252534"/>
              <a:gd name="connsiteY54" fmla="*/ 561975 h 1182280"/>
              <a:gd name="connsiteX55" fmla="*/ 290513 w 1252534"/>
              <a:gd name="connsiteY55" fmla="*/ 604837 h 1182280"/>
              <a:gd name="connsiteX56" fmla="*/ 326232 w 1252534"/>
              <a:gd name="connsiteY56" fmla="*/ 626268 h 1182280"/>
              <a:gd name="connsiteX57" fmla="*/ 333376 w 1252534"/>
              <a:gd name="connsiteY57" fmla="*/ 692943 h 1182280"/>
              <a:gd name="connsiteX58" fmla="*/ 307182 w 1252534"/>
              <a:gd name="connsiteY58" fmla="*/ 714375 h 1182280"/>
              <a:gd name="connsiteX59" fmla="*/ 338138 w 1252534"/>
              <a:gd name="connsiteY59" fmla="*/ 807243 h 1182280"/>
              <a:gd name="connsiteX60" fmla="*/ 371476 w 1252534"/>
              <a:gd name="connsiteY60" fmla="*/ 866775 h 1182280"/>
              <a:gd name="connsiteX61" fmla="*/ 359570 w 1252534"/>
              <a:gd name="connsiteY61" fmla="*/ 902493 h 1182280"/>
              <a:gd name="connsiteX62" fmla="*/ 290513 w 1252534"/>
              <a:gd name="connsiteY62" fmla="*/ 926306 h 1182280"/>
              <a:gd name="connsiteX63" fmla="*/ 254795 w 1252534"/>
              <a:gd name="connsiteY63" fmla="*/ 942975 h 1182280"/>
              <a:gd name="connsiteX64" fmla="*/ 264320 w 1252534"/>
              <a:gd name="connsiteY64" fmla="*/ 981075 h 1182280"/>
              <a:gd name="connsiteX65" fmla="*/ 300038 w 1252534"/>
              <a:gd name="connsiteY65" fmla="*/ 976312 h 1182280"/>
              <a:gd name="connsiteX66" fmla="*/ 338138 w 1252534"/>
              <a:gd name="connsiteY66" fmla="*/ 1009650 h 1182280"/>
              <a:gd name="connsiteX67" fmla="*/ 347663 w 1252534"/>
              <a:gd name="connsiteY67" fmla="*/ 988218 h 1182280"/>
              <a:gd name="connsiteX68" fmla="*/ 335757 w 1252534"/>
              <a:gd name="connsiteY68" fmla="*/ 971550 h 1182280"/>
              <a:gd name="connsiteX69" fmla="*/ 416719 w 1252534"/>
              <a:gd name="connsiteY69" fmla="*/ 964406 h 1182280"/>
              <a:gd name="connsiteX70" fmla="*/ 433388 w 1252534"/>
              <a:gd name="connsiteY70" fmla="*/ 947737 h 1182280"/>
              <a:gd name="connsiteX71" fmla="*/ 490539 w 1252534"/>
              <a:gd name="connsiteY71" fmla="*/ 935831 h 1182280"/>
              <a:gd name="connsiteX72" fmla="*/ 488157 w 1252534"/>
              <a:gd name="connsiteY72" fmla="*/ 952500 h 1182280"/>
              <a:gd name="connsiteX73" fmla="*/ 464345 w 1252534"/>
              <a:gd name="connsiteY73" fmla="*/ 969168 h 1182280"/>
              <a:gd name="connsiteX74" fmla="*/ 516732 w 1252534"/>
              <a:gd name="connsiteY74" fmla="*/ 1000125 h 1182280"/>
              <a:gd name="connsiteX75" fmla="*/ 561977 w 1252534"/>
              <a:gd name="connsiteY75" fmla="*/ 1045369 h 1182280"/>
              <a:gd name="connsiteX76" fmla="*/ 557213 w 1252534"/>
              <a:gd name="connsiteY76" fmla="*/ 1121568 h 1182280"/>
              <a:gd name="connsiteX77" fmla="*/ 592932 w 1252534"/>
              <a:gd name="connsiteY77" fmla="*/ 1138237 h 1182280"/>
              <a:gd name="connsiteX78" fmla="*/ 611983 w 1252534"/>
              <a:gd name="connsiteY78" fmla="*/ 1181099 h 1182280"/>
              <a:gd name="connsiteX79" fmla="*/ 683420 w 1252534"/>
              <a:gd name="connsiteY79" fmla="*/ 1166812 h 1182280"/>
              <a:gd name="connsiteX80" fmla="*/ 754857 w 1252534"/>
              <a:gd name="connsiteY80" fmla="*/ 1109662 h 1182280"/>
              <a:gd name="connsiteX81" fmla="*/ 802482 w 1252534"/>
              <a:gd name="connsiteY81" fmla="*/ 1064418 h 1182280"/>
              <a:gd name="connsiteX82" fmla="*/ 862013 w 1252534"/>
              <a:gd name="connsiteY82" fmla="*/ 1035843 h 1182280"/>
              <a:gd name="connsiteX83" fmla="*/ 852488 w 1252534"/>
              <a:gd name="connsiteY83" fmla="*/ 954881 h 1182280"/>
              <a:gd name="connsiteX84" fmla="*/ 869157 w 1252534"/>
              <a:gd name="connsiteY84" fmla="*/ 928687 h 1182280"/>
              <a:gd name="connsiteX85" fmla="*/ 873920 w 1252534"/>
              <a:gd name="connsiteY85" fmla="*/ 883443 h 1182280"/>
              <a:gd name="connsiteX86" fmla="*/ 878682 w 1252534"/>
              <a:gd name="connsiteY86" fmla="*/ 764381 h 1182280"/>
              <a:gd name="connsiteX87" fmla="*/ 904876 w 1252534"/>
              <a:gd name="connsiteY87" fmla="*/ 797718 h 1182280"/>
              <a:gd name="connsiteX88" fmla="*/ 916782 w 1252534"/>
              <a:gd name="connsiteY88" fmla="*/ 790575 h 1182280"/>
              <a:gd name="connsiteX89" fmla="*/ 926307 w 1252534"/>
              <a:gd name="connsiteY89" fmla="*/ 757237 h 1182280"/>
              <a:gd name="connsiteX90" fmla="*/ 938213 w 1252534"/>
              <a:gd name="connsiteY90" fmla="*/ 747712 h 1182280"/>
              <a:gd name="connsiteX91" fmla="*/ 1004888 w 1252534"/>
              <a:gd name="connsiteY91" fmla="*/ 723900 h 1182280"/>
              <a:gd name="connsiteX92" fmla="*/ 1066801 w 1252534"/>
              <a:gd name="connsiteY92" fmla="*/ 695325 h 1182280"/>
              <a:gd name="connsiteX93" fmla="*/ 1107282 w 1252534"/>
              <a:gd name="connsiteY93" fmla="*/ 647700 h 1182280"/>
              <a:gd name="connsiteX94" fmla="*/ 1116807 w 1252534"/>
              <a:gd name="connsiteY94" fmla="*/ 614362 h 1182280"/>
              <a:gd name="connsiteX95" fmla="*/ 1088232 w 1252534"/>
              <a:gd name="connsiteY95" fmla="*/ 595312 h 1182280"/>
              <a:gd name="connsiteX96" fmla="*/ 1112044 w 1252534"/>
              <a:gd name="connsiteY96" fmla="*/ 578644 h 1182280"/>
              <a:gd name="connsiteX97" fmla="*/ 1119188 w 1252534"/>
              <a:gd name="connsiteY97" fmla="*/ 547687 h 1182280"/>
              <a:gd name="connsiteX98" fmla="*/ 1095376 w 1252534"/>
              <a:gd name="connsiteY98" fmla="*/ 516731 h 1182280"/>
              <a:gd name="connsiteX99" fmla="*/ 1143001 w 1252534"/>
              <a:gd name="connsiteY99" fmla="*/ 452437 h 1182280"/>
              <a:gd name="connsiteX100" fmla="*/ 1178720 w 1252534"/>
              <a:gd name="connsiteY100" fmla="*/ 421481 h 1182280"/>
              <a:gd name="connsiteX101" fmla="*/ 1233487 w 1252534"/>
              <a:gd name="connsiteY101" fmla="*/ 402430 h 1182280"/>
              <a:gd name="connsiteX102" fmla="*/ 1247776 w 1252534"/>
              <a:gd name="connsiteY102" fmla="*/ 350043 h 1182280"/>
              <a:gd name="connsiteX103" fmla="*/ 1157288 w 1252534"/>
              <a:gd name="connsiteY103" fmla="*/ 340518 h 1182280"/>
              <a:gd name="connsiteX104" fmla="*/ 1154907 w 1252534"/>
              <a:gd name="connsiteY104" fmla="*/ 278606 h 1182280"/>
              <a:gd name="connsiteX105" fmla="*/ 1123951 w 1252534"/>
              <a:gd name="connsiteY105" fmla="*/ 250031 h 1182280"/>
              <a:gd name="connsiteX106" fmla="*/ 1092995 w 1252534"/>
              <a:gd name="connsiteY106" fmla="*/ 223837 h 1182280"/>
              <a:gd name="connsiteX107" fmla="*/ 1057276 w 1252534"/>
              <a:gd name="connsiteY107" fmla="*/ 238125 h 1182280"/>
              <a:gd name="connsiteX108" fmla="*/ 1014413 w 1252534"/>
              <a:gd name="connsiteY108" fmla="*/ 209550 h 1182280"/>
              <a:gd name="connsiteX109" fmla="*/ 981076 w 1252534"/>
              <a:gd name="connsiteY109" fmla="*/ 219075 h 1182280"/>
              <a:gd name="connsiteX110" fmla="*/ 964407 w 1252534"/>
              <a:gd name="connsiteY110" fmla="*/ 235743 h 1182280"/>
              <a:gd name="connsiteX111" fmla="*/ 933451 w 1252534"/>
              <a:gd name="connsiteY111" fmla="*/ 242887 h 1182280"/>
              <a:gd name="connsiteX112" fmla="*/ 938213 w 1252534"/>
              <a:gd name="connsiteY112" fmla="*/ 195262 h 1182280"/>
              <a:gd name="connsiteX113" fmla="*/ 981076 w 1252534"/>
              <a:gd name="connsiteY113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09563 w 1252534"/>
              <a:gd name="connsiteY30" fmla="*/ 159543 h 1182280"/>
              <a:gd name="connsiteX31" fmla="*/ 266701 w 1252534"/>
              <a:gd name="connsiteY31" fmla="*/ 145256 h 1182280"/>
              <a:gd name="connsiteX32" fmla="*/ 252413 w 1252534"/>
              <a:gd name="connsiteY32" fmla="*/ 180974 h 1182280"/>
              <a:gd name="connsiteX33" fmla="*/ 169069 w 1252534"/>
              <a:gd name="connsiteY33" fmla="*/ 169068 h 1182280"/>
              <a:gd name="connsiteX34" fmla="*/ 140494 w 1252534"/>
              <a:gd name="connsiteY34" fmla="*/ 138110 h 1182280"/>
              <a:gd name="connsiteX35" fmla="*/ 133351 w 1252534"/>
              <a:gd name="connsiteY35" fmla="*/ 111918 h 1182280"/>
              <a:gd name="connsiteX36" fmla="*/ 126207 w 1252534"/>
              <a:gd name="connsiteY36" fmla="*/ 45243 h 1182280"/>
              <a:gd name="connsiteX37" fmla="*/ 102395 w 1252534"/>
              <a:gd name="connsiteY37" fmla="*/ 40481 h 1182280"/>
              <a:gd name="connsiteX38" fmla="*/ 76201 w 1252534"/>
              <a:gd name="connsiteY38" fmla="*/ 0 h 1182280"/>
              <a:gd name="connsiteX39" fmla="*/ 38101 w 1252534"/>
              <a:gd name="connsiteY39" fmla="*/ 2381 h 1182280"/>
              <a:gd name="connsiteX40" fmla="*/ 45245 w 1252534"/>
              <a:gd name="connsiteY40" fmla="*/ 52388 h 1182280"/>
              <a:gd name="connsiteX41" fmla="*/ 16670 w 1252534"/>
              <a:gd name="connsiteY41" fmla="*/ 61912 h 1182280"/>
              <a:gd name="connsiteX42" fmla="*/ 0 w 1252534"/>
              <a:gd name="connsiteY42" fmla="*/ 126205 h 1182280"/>
              <a:gd name="connsiteX43" fmla="*/ 52389 w 1252534"/>
              <a:gd name="connsiteY43" fmla="*/ 166687 h 1182280"/>
              <a:gd name="connsiteX44" fmla="*/ 21432 w 1252534"/>
              <a:gd name="connsiteY44" fmla="*/ 195262 h 1182280"/>
              <a:gd name="connsiteX45" fmla="*/ 95250 w 1252534"/>
              <a:gd name="connsiteY45" fmla="*/ 292893 h 1182280"/>
              <a:gd name="connsiteX46" fmla="*/ 147638 w 1252534"/>
              <a:gd name="connsiteY46" fmla="*/ 283368 h 1182280"/>
              <a:gd name="connsiteX47" fmla="*/ 150020 w 1252534"/>
              <a:gd name="connsiteY47" fmla="*/ 330994 h 1182280"/>
              <a:gd name="connsiteX48" fmla="*/ 190501 w 1252534"/>
              <a:gd name="connsiteY48" fmla="*/ 330993 h 1182280"/>
              <a:gd name="connsiteX49" fmla="*/ 183357 w 1252534"/>
              <a:gd name="connsiteY49" fmla="*/ 361950 h 1182280"/>
              <a:gd name="connsiteX50" fmla="*/ 190501 w 1252534"/>
              <a:gd name="connsiteY50" fmla="*/ 409574 h 1182280"/>
              <a:gd name="connsiteX51" fmla="*/ 178595 w 1252534"/>
              <a:gd name="connsiteY51" fmla="*/ 440531 h 1182280"/>
              <a:gd name="connsiteX52" fmla="*/ 230982 w 1252534"/>
              <a:gd name="connsiteY52" fmla="*/ 547687 h 1182280"/>
              <a:gd name="connsiteX53" fmla="*/ 266701 w 1252534"/>
              <a:gd name="connsiteY53" fmla="*/ 533400 h 1182280"/>
              <a:gd name="connsiteX54" fmla="*/ 290513 w 1252534"/>
              <a:gd name="connsiteY54" fmla="*/ 561975 h 1182280"/>
              <a:gd name="connsiteX55" fmla="*/ 290513 w 1252534"/>
              <a:gd name="connsiteY55" fmla="*/ 604837 h 1182280"/>
              <a:gd name="connsiteX56" fmla="*/ 326232 w 1252534"/>
              <a:gd name="connsiteY56" fmla="*/ 626268 h 1182280"/>
              <a:gd name="connsiteX57" fmla="*/ 333376 w 1252534"/>
              <a:gd name="connsiteY57" fmla="*/ 692943 h 1182280"/>
              <a:gd name="connsiteX58" fmla="*/ 307182 w 1252534"/>
              <a:gd name="connsiteY58" fmla="*/ 714375 h 1182280"/>
              <a:gd name="connsiteX59" fmla="*/ 338138 w 1252534"/>
              <a:gd name="connsiteY59" fmla="*/ 807243 h 1182280"/>
              <a:gd name="connsiteX60" fmla="*/ 371476 w 1252534"/>
              <a:gd name="connsiteY60" fmla="*/ 866775 h 1182280"/>
              <a:gd name="connsiteX61" fmla="*/ 359570 w 1252534"/>
              <a:gd name="connsiteY61" fmla="*/ 902493 h 1182280"/>
              <a:gd name="connsiteX62" fmla="*/ 290513 w 1252534"/>
              <a:gd name="connsiteY62" fmla="*/ 926306 h 1182280"/>
              <a:gd name="connsiteX63" fmla="*/ 254795 w 1252534"/>
              <a:gd name="connsiteY63" fmla="*/ 942975 h 1182280"/>
              <a:gd name="connsiteX64" fmla="*/ 264320 w 1252534"/>
              <a:gd name="connsiteY64" fmla="*/ 981075 h 1182280"/>
              <a:gd name="connsiteX65" fmla="*/ 300038 w 1252534"/>
              <a:gd name="connsiteY65" fmla="*/ 976312 h 1182280"/>
              <a:gd name="connsiteX66" fmla="*/ 338138 w 1252534"/>
              <a:gd name="connsiteY66" fmla="*/ 1009650 h 1182280"/>
              <a:gd name="connsiteX67" fmla="*/ 347663 w 1252534"/>
              <a:gd name="connsiteY67" fmla="*/ 988218 h 1182280"/>
              <a:gd name="connsiteX68" fmla="*/ 335757 w 1252534"/>
              <a:gd name="connsiteY68" fmla="*/ 971550 h 1182280"/>
              <a:gd name="connsiteX69" fmla="*/ 416719 w 1252534"/>
              <a:gd name="connsiteY69" fmla="*/ 964406 h 1182280"/>
              <a:gd name="connsiteX70" fmla="*/ 433388 w 1252534"/>
              <a:gd name="connsiteY70" fmla="*/ 947737 h 1182280"/>
              <a:gd name="connsiteX71" fmla="*/ 490539 w 1252534"/>
              <a:gd name="connsiteY71" fmla="*/ 935831 h 1182280"/>
              <a:gd name="connsiteX72" fmla="*/ 488157 w 1252534"/>
              <a:gd name="connsiteY72" fmla="*/ 952500 h 1182280"/>
              <a:gd name="connsiteX73" fmla="*/ 464345 w 1252534"/>
              <a:gd name="connsiteY73" fmla="*/ 969168 h 1182280"/>
              <a:gd name="connsiteX74" fmla="*/ 516732 w 1252534"/>
              <a:gd name="connsiteY74" fmla="*/ 1000125 h 1182280"/>
              <a:gd name="connsiteX75" fmla="*/ 561977 w 1252534"/>
              <a:gd name="connsiteY75" fmla="*/ 1045369 h 1182280"/>
              <a:gd name="connsiteX76" fmla="*/ 557213 w 1252534"/>
              <a:gd name="connsiteY76" fmla="*/ 1121568 h 1182280"/>
              <a:gd name="connsiteX77" fmla="*/ 592932 w 1252534"/>
              <a:gd name="connsiteY77" fmla="*/ 1138237 h 1182280"/>
              <a:gd name="connsiteX78" fmla="*/ 611983 w 1252534"/>
              <a:gd name="connsiteY78" fmla="*/ 1181099 h 1182280"/>
              <a:gd name="connsiteX79" fmla="*/ 683420 w 1252534"/>
              <a:gd name="connsiteY79" fmla="*/ 1166812 h 1182280"/>
              <a:gd name="connsiteX80" fmla="*/ 754857 w 1252534"/>
              <a:gd name="connsiteY80" fmla="*/ 1109662 h 1182280"/>
              <a:gd name="connsiteX81" fmla="*/ 802482 w 1252534"/>
              <a:gd name="connsiteY81" fmla="*/ 1064418 h 1182280"/>
              <a:gd name="connsiteX82" fmla="*/ 862013 w 1252534"/>
              <a:gd name="connsiteY82" fmla="*/ 1035843 h 1182280"/>
              <a:gd name="connsiteX83" fmla="*/ 852488 w 1252534"/>
              <a:gd name="connsiteY83" fmla="*/ 954881 h 1182280"/>
              <a:gd name="connsiteX84" fmla="*/ 869157 w 1252534"/>
              <a:gd name="connsiteY84" fmla="*/ 928687 h 1182280"/>
              <a:gd name="connsiteX85" fmla="*/ 873920 w 1252534"/>
              <a:gd name="connsiteY85" fmla="*/ 883443 h 1182280"/>
              <a:gd name="connsiteX86" fmla="*/ 878682 w 1252534"/>
              <a:gd name="connsiteY86" fmla="*/ 764381 h 1182280"/>
              <a:gd name="connsiteX87" fmla="*/ 904876 w 1252534"/>
              <a:gd name="connsiteY87" fmla="*/ 797718 h 1182280"/>
              <a:gd name="connsiteX88" fmla="*/ 916782 w 1252534"/>
              <a:gd name="connsiteY88" fmla="*/ 790575 h 1182280"/>
              <a:gd name="connsiteX89" fmla="*/ 926307 w 1252534"/>
              <a:gd name="connsiteY89" fmla="*/ 757237 h 1182280"/>
              <a:gd name="connsiteX90" fmla="*/ 938213 w 1252534"/>
              <a:gd name="connsiteY90" fmla="*/ 747712 h 1182280"/>
              <a:gd name="connsiteX91" fmla="*/ 1004888 w 1252534"/>
              <a:gd name="connsiteY91" fmla="*/ 723900 h 1182280"/>
              <a:gd name="connsiteX92" fmla="*/ 1066801 w 1252534"/>
              <a:gd name="connsiteY92" fmla="*/ 695325 h 1182280"/>
              <a:gd name="connsiteX93" fmla="*/ 1107282 w 1252534"/>
              <a:gd name="connsiteY93" fmla="*/ 647700 h 1182280"/>
              <a:gd name="connsiteX94" fmla="*/ 1116807 w 1252534"/>
              <a:gd name="connsiteY94" fmla="*/ 614362 h 1182280"/>
              <a:gd name="connsiteX95" fmla="*/ 1088232 w 1252534"/>
              <a:gd name="connsiteY95" fmla="*/ 595312 h 1182280"/>
              <a:gd name="connsiteX96" fmla="*/ 1112044 w 1252534"/>
              <a:gd name="connsiteY96" fmla="*/ 578644 h 1182280"/>
              <a:gd name="connsiteX97" fmla="*/ 1119188 w 1252534"/>
              <a:gd name="connsiteY97" fmla="*/ 547687 h 1182280"/>
              <a:gd name="connsiteX98" fmla="*/ 1095376 w 1252534"/>
              <a:gd name="connsiteY98" fmla="*/ 516731 h 1182280"/>
              <a:gd name="connsiteX99" fmla="*/ 1143001 w 1252534"/>
              <a:gd name="connsiteY99" fmla="*/ 452437 h 1182280"/>
              <a:gd name="connsiteX100" fmla="*/ 1178720 w 1252534"/>
              <a:gd name="connsiteY100" fmla="*/ 421481 h 1182280"/>
              <a:gd name="connsiteX101" fmla="*/ 1233487 w 1252534"/>
              <a:gd name="connsiteY101" fmla="*/ 402430 h 1182280"/>
              <a:gd name="connsiteX102" fmla="*/ 1247776 w 1252534"/>
              <a:gd name="connsiteY102" fmla="*/ 350043 h 1182280"/>
              <a:gd name="connsiteX103" fmla="*/ 1157288 w 1252534"/>
              <a:gd name="connsiteY103" fmla="*/ 340518 h 1182280"/>
              <a:gd name="connsiteX104" fmla="*/ 1154907 w 1252534"/>
              <a:gd name="connsiteY104" fmla="*/ 278606 h 1182280"/>
              <a:gd name="connsiteX105" fmla="*/ 1123951 w 1252534"/>
              <a:gd name="connsiteY105" fmla="*/ 250031 h 1182280"/>
              <a:gd name="connsiteX106" fmla="*/ 1092995 w 1252534"/>
              <a:gd name="connsiteY106" fmla="*/ 223837 h 1182280"/>
              <a:gd name="connsiteX107" fmla="*/ 1057276 w 1252534"/>
              <a:gd name="connsiteY107" fmla="*/ 238125 h 1182280"/>
              <a:gd name="connsiteX108" fmla="*/ 1014413 w 1252534"/>
              <a:gd name="connsiteY108" fmla="*/ 209550 h 1182280"/>
              <a:gd name="connsiteX109" fmla="*/ 981076 w 1252534"/>
              <a:gd name="connsiteY109" fmla="*/ 219075 h 1182280"/>
              <a:gd name="connsiteX110" fmla="*/ 964407 w 1252534"/>
              <a:gd name="connsiteY110" fmla="*/ 235743 h 1182280"/>
              <a:gd name="connsiteX111" fmla="*/ 933451 w 1252534"/>
              <a:gd name="connsiteY111" fmla="*/ 242887 h 1182280"/>
              <a:gd name="connsiteX112" fmla="*/ 938213 w 1252534"/>
              <a:gd name="connsiteY112" fmla="*/ 195262 h 1182280"/>
              <a:gd name="connsiteX113" fmla="*/ 981076 w 1252534"/>
              <a:gd name="connsiteY113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09563 w 1252534"/>
              <a:gd name="connsiteY30" fmla="*/ 159543 h 1182280"/>
              <a:gd name="connsiteX31" fmla="*/ 266701 w 1252534"/>
              <a:gd name="connsiteY31" fmla="*/ 145256 h 1182280"/>
              <a:gd name="connsiteX32" fmla="*/ 252413 w 1252534"/>
              <a:gd name="connsiteY32" fmla="*/ 180974 h 1182280"/>
              <a:gd name="connsiteX33" fmla="*/ 169069 w 1252534"/>
              <a:gd name="connsiteY33" fmla="*/ 169068 h 1182280"/>
              <a:gd name="connsiteX34" fmla="*/ 140494 w 1252534"/>
              <a:gd name="connsiteY34" fmla="*/ 138110 h 1182280"/>
              <a:gd name="connsiteX35" fmla="*/ 133351 w 1252534"/>
              <a:gd name="connsiteY35" fmla="*/ 111918 h 1182280"/>
              <a:gd name="connsiteX36" fmla="*/ 126207 w 1252534"/>
              <a:gd name="connsiteY36" fmla="*/ 45243 h 1182280"/>
              <a:gd name="connsiteX37" fmla="*/ 102395 w 1252534"/>
              <a:gd name="connsiteY37" fmla="*/ 40481 h 1182280"/>
              <a:gd name="connsiteX38" fmla="*/ 76201 w 1252534"/>
              <a:gd name="connsiteY38" fmla="*/ 0 h 1182280"/>
              <a:gd name="connsiteX39" fmla="*/ 38101 w 1252534"/>
              <a:gd name="connsiteY39" fmla="*/ 2381 h 1182280"/>
              <a:gd name="connsiteX40" fmla="*/ 45245 w 1252534"/>
              <a:gd name="connsiteY40" fmla="*/ 52388 h 1182280"/>
              <a:gd name="connsiteX41" fmla="*/ 16670 w 1252534"/>
              <a:gd name="connsiteY41" fmla="*/ 61912 h 1182280"/>
              <a:gd name="connsiteX42" fmla="*/ 0 w 1252534"/>
              <a:gd name="connsiteY42" fmla="*/ 126205 h 1182280"/>
              <a:gd name="connsiteX43" fmla="*/ 52389 w 1252534"/>
              <a:gd name="connsiteY43" fmla="*/ 166687 h 1182280"/>
              <a:gd name="connsiteX44" fmla="*/ 21432 w 1252534"/>
              <a:gd name="connsiteY44" fmla="*/ 195262 h 1182280"/>
              <a:gd name="connsiteX45" fmla="*/ 95250 w 1252534"/>
              <a:gd name="connsiteY45" fmla="*/ 292893 h 1182280"/>
              <a:gd name="connsiteX46" fmla="*/ 147638 w 1252534"/>
              <a:gd name="connsiteY46" fmla="*/ 283368 h 1182280"/>
              <a:gd name="connsiteX47" fmla="*/ 150020 w 1252534"/>
              <a:gd name="connsiteY47" fmla="*/ 330994 h 1182280"/>
              <a:gd name="connsiteX48" fmla="*/ 190501 w 1252534"/>
              <a:gd name="connsiteY48" fmla="*/ 330993 h 1182280"/>
              <a:gd name="connsiteX49" fmla="*/ 183357 w 1252534"/>
              <a:gd name="connsiteY49" fmla="*/ 361950 h 1182280"/>
              <a:gd name="connsiteX50" fmla="*/ 190501 w 1252534"/>
              <a:gd name="connsiteY50" fmla="*/ 409574 h 1182280"/>
              <a:gd name="connsiteX51" fmla="*/ 178595 w 1252534"/>
              <a:gd name="connsiteY51" fmla="*/ 440531 h 1182280"/>
              <a:gd name="connsiteX52" fmla="*/ 230982 w 1252534"/>
              <a:gd name="connsiteY52" fmla="*/ 547687 h 1182280"/>
              <a:gd name="connsiteX53" fmla="*/ 266701 w 1252534"/>
              <a:gd name="connsiteY53" fmla="*/ 533400 h 1182280"/>
              <a:gd name="connsiteX54" fmla="*/ 290513 w 1252534"/>
              <a:gd name="connsiteY54" fmla="*/ 561975 h 1182280"/>
              <a:gd name="connsiteX55" fmla="*/ 290513 w 1252534"/>
              <a:gd name="connsiteY55" fmla="*/ 604837 h 1182280"/>
              <a:gd name="connsiteX56" fmla="*/ 326232 w 1252534"/>
              <a:gd name="connsiteY56" fmla="*/ 626268 h 1182280"/>
              <a:gd name="connsiteX57" fmla="*/ 333376 w 1252534"/>
              <a:gd name="connsiteY57" fmla="*/ 692943 h 1182280"/>
              <a:gd name="connsiteX58" fmla="*/ 307182 w 1252534"/>
              <a:gd name="connsiteY58" fmla="*/ 714375 h 1182280"/>
              <a:gd name="connsiteX59" fmla="*/ 338138 w 1252534"/>
              <a:gd name="connsiteY59" fmla="*/ 807243 h 1182280"/>
              <a:gd name="connsiteX60" fmla="*/ 371476 w 1252534"/>
              <a:gd name="connsiteY60" fmla="*/ 866775 h 1182280"/>
              <a:gd name="connsiteX61" fmla="*/ 359570 w 1252534"/>
              <a:gd name="connsiteY61" fmla="*/ 902493 h 1182280"/>
              <a:gd name="connsiteX62" fmla="*/ 290513 w 1252534"/>
              <a:gd name="connsiteY62" fmla="*/ 926306 h 1182280"/>
              <a:gd name="connsiteX63" fmla="*/ 254795 w 1252534"/>
              <a:gd name="connsiteY63" fmla="*/ 942975 h 1182280"/>
              <a:gd name="connsiteX64" fmla="*/ 264320 w 1252534"/>
              <a:gd name="connsiteY64" fmla="*/ 981075 h 1182280"/>
              <a:gd name="connsiteX65" fmla="*/ 300038 w 1252534"/>
              <a:gd name="connsiteY65" fmla="*/ 976312 h 1182280"/>
              <a:gd name="connsiteX66" fmla="*/ 338138 w 1252534"/>
              <a:gd name="connsiteY66" fmla="*/ 1009650 h 1182280"/>
              <a:gd name="connsiteX67" fmla="*/ 347663 w 1252534"/>
              <a:gd name="connsiteY67" fmla="*/ 988218 h 1182280"/>
              <a:gd name="connsiteX68" fmla="*/ 335757 w 1252534"/>
              <a:gd name="connsiteY68" fmla="*/ 971550 h 1182280"/>
              <a:gd name="connsiteX69" fmla="*/ 416719 w 1252534"/>
              <a:gd name="connsiteY69" fmla="*/ 964406 h 1182280"/>
              <a:gd name="connsiteX70" fmla="*/ 433388 w 1252534"/>
              <a:gd name="connsiteY70" fmla="*/ 947737 h 1182280"/>
              <a:gd name="connsiteX71" fmla="*/ 490539 w 1252534"/>
              <a:gd name="connsiteY71" fmla="*/ 935831 h 1182280"/>
              <a:gd name="connsiteX72" fmla="*/ 488157 w 1252534"/>
              <a:gd name="connsiteY72" fmla="*/ 952500 h 1182280"/>
              <a:gd name="connsiteX73" fmla="*/ 464345 w 1252534"/>
              <a:gd name="connsiteY73" fmla="*/ 969168 h 1182280"/>
              <a:gd name="connsiteX74" fmla="*/ 516732 w 1252534"/>
              <a:gd name="connsiteY74" fmla="*/ 1000125 h 1182280"/>
              <a:gd name="connsiteX75" fmla="*/ 561977 w 1252534"/>
              <a:gd name="connsiteY75" fmla="*/ 1045369 h 1182280"/>
              <a:gd name="connsiteX76" fmla="*/ 557213 w 1252534"/>
              <a:gd name="connsiteY76" fmla="*/ 1121568 h 1182280"/>
              <a:gd name="connsiteX77" fmla="*/ 592932 w 1252534"/>
              <a:gd name="connsiteY77" fmla="*/ 1138237 h 1182280"/>
              <a:gd name="connsiteX78" fmla="*/ 611983 w 1252534"/>
              <a:gd name="connsiteY78" fmla="*/ 1181099 h 1182280"/>
              <a:gd name="connsiteX79" fmla="*/ 683420 w 1252534"/>
              <a:gd name="connsiteY79" fmla="*/ 1166812 h 1182280"/>
              <a:gd name="connsiteX80" fmla="*/ 754857 w 1252534"/>
              <a:gd name="connsiteY80" fmla="*/ 1109662 h 1182280"/>
              <a:gd name="connsiteX81" fmla="*/ 802482 w 1252534"/>
              <a:gd name="connsiteY81" fmla="*/ 1064418 h 1182280"/>
              <a:gd name="connsiteX82" fmla="*/ 862013 w 1252534"/>
              <a:gd name="connsiteY82" fmla="*/ 1035843 h 1182280"/>
              <a:gd name="connsiteX83" fmla="*/ 852488 w 1252534"/>
              <a:gd name="connsiteY83" fmla="*/ 954881 h 1182280"/>
              <a:gd name="connsiteX84" fmla="*/ 869157 w 1252534"/>
              <a:gd name="connsiteY84" fmla="*/ 928687 h 1182280"/>
              <a:gd name="connsiteX85" fmla="*/ 873920 w 1252534"/>
              <a:gd name="connsiteY85" fmla="*/ 883443 h 1182280"/>
              <a:gd name="connsiteX86" fmla="*/ 878682 w 1252534"/>
              <a:gd name="connsiteY86" fmla="*/ 764381 h 1182280"/>
              <a:gd name="connsiteX87" fmla="*/ 904876 w 1252534"/>
              <a:gd name="connsiteY87" fmla="*/ 797718 h 1182280"/>
              <a:gd name="connsiteX88" fmla="*/ 916782 w 1252534"/>
              <a:gd name="connsiteY88" fmla="*/ 790575 h 1182280"/>
              <a:gd name="connsiteX89" fmla="*/ 926307 w 1252534"/>
              <a:gd name="connsiteY89" fmla="*/ 757237 h 1182280"/>
              <a:gd name="connsiteX90" fmla="*/ 938213 w 1252534"/>
              <a:gd name="connsiteY90" fmla="*/ 747712 h 1182280"/>
              <a:gd name="connsiteX91" fmla="*/ 1004888 w 1252534"/>
              <a:gd name="connsiteY91" fmla="*/ 723900 h 1182280"/>
              <a:gd name="connsiteX92" fmla="*/ 1066801 w 1252534"/>
              <a:gd name="connsiteY92" fmla="*/ 695325 h 1182280"/>
              <a:gd name="connsiteX93" fmla="*/ 1107282 w 1252534"/>
              <a:gd name="connsiteY93" fmla="*/ 647700 h 1182280"/>
              <a:gd name="connsiteX94" fmla="*/ 1116807 w 1252534"/>
              <a:gd name="connsiteY94" fmla="*/ 614362 h 1182280"/>
              <a:gd name="connsiteX95" fmla="*/ 1088232 w 1252534"/>
              <a:gd name="connsiteY95" fmla="*/ 595312 h 1182280"/>
              <a:gd name="connsiteX96" fmla="*/ 1112044 w 1252534"/>
              <a:gd name="connsiteY96" fmla="*/ 578644 h 1182280"/>
              <a:gd name="connsiteX97" fmla="*/ 1119188 w 1252534"/>
              <a:gd name="connsiteY97" fmla="*/ 547687 h 1182280"/>
              <a:gd name="connsiteX98" fmla="*/ 1095376 w 1252534"/>
              <a:gd name="connsiteY98" fmla="*/ 516731 h 1182280"/>
              <a:gd name="connsiteX99" fmla="*/ 1143001 w 1252534"/>
              <a:gd name="connsiteY99" fmla="*/ 452437 h 1182280"/>
              <a:gd name="connsiteX100" fmla="*/ 1178720 w 1252534"/>
              <a:gd name="connsiteY100" fmla="*/ 421481 h 1182280"/>
              <a:gd name="connsiteX101" fmla="*/ 1233487 w 1252534"/>
              <a:gd name="connsiteY101" fmla="*/ 402430 h 1182280"/>
              <a:gd name="connsiteX102" fmla="*/ 1247776 w 1252534"/>
              <a:gd name="connsiteY102" fmla="*/ 350043 h 1182280"/>
              <a:gd name="connsiteX103" fmla="*/ 1157288 w 1252534"/>
              <a:gd name="connsiteY103" fmla="*/ 340518 h 1182280"/>
              <a:gd name="connsiteX104" fmla="*/ 1154907 w 1252534"/>
              <a:gd name="connsiteY104" fmla="*/ 278606 h 1182280"/>
              <a:gd name="connsiteX105" fmla="*/ 1123951 w 1252534"/>
              <a:gd name="connsiteY105" fmla="*/ 250031 h 1182280"/>
              <a:gd name="connsiteX106" fmla="*/ 1092995 w 1252534"/>
              <a:gd name="connsiteY106" fmla="*/ 223837 h 1182280"/>
              <a:gd name="connsiteX107" fmla="*/ 1057276 w 1252534"/>
              <a:gd name="connsiteY107" fmla="*/ 238125 h 1182280"/>
              <a:gd name="connsiteX108" fmla="*/ 1014413 w 1252534"/>
              <a:gd name="connsiteY108" fmla="*/ 209550 h 1182280"/>
              <a:gd name="connsiteX109" fmla="*/ 981076 w 1252534"/>
              <a:gd name="connsiteY109" fmla="*/ 219075 h 1182280"/>
              <a:gd name="connsiteX110" fmla="*/ 964407 w 1252534"/>
              <a:gd name="connsiteY110" fmla="*/ 235743 h 1182280"/>
              <a:gd name="connsiteX111" fmla="*/ 933451 w 1252534"/>
              <a:gd name="connsiteY111" fmla="*/ 242887 h 1182280"/>
              <a:gd name="connsiteX112" fmla="*/ 938213 w 1252534"/>
              <a:gd name="connsiteY112" fmla="*/ 195262 h 1182280"/>
              <a:gd name="connsiteX113" fmla="*/ 981076 w 1252534"/>
              <a:gd name="connsiteY113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11945 w 1252534"/>
              <a:gd name="connsiteY30" fmla="*/ 178593 h 1182280"/>
              <a:gd name="connsiteX31" fmla="*/ 266701 w 1252534"/>
              <a:gd name="connsiteY31" fmla="*/ 145256 h 1182280"/>
              <a:gd name="connsiteX32" fmla="*/ 252413 w 1252534"/>
              <a:gd name="connsiteY32" fmla="*/ 180974 h 1182280"/>
              <a:gd name="connsiteX33" fmla="*/ 169069 w 1252534"/>
              <a:gd name="connsiteY33" fmla="*/ 169068 h 1182280"/>
              <a:gd name="connsiteX34" fmla="*/ 140494 w 1252534"/>
              <a:gd name="connsiteY34" fmla="*/ 138110 h 1182280"/>
              <a:gd name="connsiteX35" fmla="*/ 133351 w 1252534"/>
              <a:gd name="connsiteY35" fmla="*/ 111918 h 1182280"/>
              <a:gd name="connsiteX36" fmla="*/ 126207 w 1252534"/>
              <a:gd name="connsiteY36" fmla="*/ 45243 h 1182280"/>
              <a:gd name="connsiteX37" fmla="*/ 102395 w 1252534"/>
              <a:gd name="connsiteY37" fmla="*/ 40481 h 1182280"/>
              <a:gd name="connsiteX38" fmla="*/ 76201 w 1252534"/>
              <a:gd name="connsiteY38" fmla="*/ 0 h 1182280"/>
              <a:gd name="connsiteX39" fmla="*/ 38101 w 1252534"/>
              <a:gd name="connsiteY39" fmla="*/ 2381 h 1182280"/>
              <a:gd name="connsiteX40" fmla="*/ 45245 w 1252534"/>
              <a:gd name="connsiteY40" fmla="*/ 52388 h 1182280"/>
              <a:gd name="connsiteX41" fmla="*/ 16670 w 1252534"/>
              <a:gd name="connsiteY41" fmla="*/ 61912 h 1182280"/>
              <a:gd name="connsiteX42" fmla="*/ 0 w 1252534"/>
              <a:gd name="connsiteY42" fmla="*/ 126205 h 1182280"/>
              <a:gd name="connsiteX43" fmla="*/ 52389 w 1252534"/>
              <a:gd name="connsiteY43" fmla="*/ 166687 h 1182280"/>
              <a:gd name="connsiteX44" fmla="*/ 21432 w 1252534"/>
              <a:gd name="connsiteY44" fmla="*/ 195262 h 1182280"/>
              <a:gd name="connsiteX45" fmla="*/ 95250 w 1252534"/>
              <a:gd name="connsiteY45" fmla="*/ 292893 h 1182280"/>
              <a:gd name="connsiteX46" fmla="*/ 147638 w 1252534"/>
              <a:gd name="connsiteY46" fmla="*/ 283368 h 1182280"/>
              <a:gd name="connsiteX47" fmla="*/ 150020 w 1252534"/>
              <a:gd name="connsiteY47" fmla="*/ 330994 h 1182280"/>
              <a:gd name="connsiteX48" fmla="*/ 190501 w 1252534"/>
              <a:gd name="connsiteY48" fmla="*/ 330993 h 1182280"/>
              <a:gd name="connsiteX49" fmla="*/ 183357 w 1252534"/>
              <a:gd name="connsiteY49" fmla="*/ 361950 h 1182280"/>
              <a:gd name="connsiteX50" fmla="*/ 190501 w 1252534"/>
              <a:gd name="connsiteY50" fmla="*/ 409574 h 1182280"/>
              <a:gd name="connsiteX51" fmla="*/ 178595 w 1252534"/>
              <a:gd name="connsiteY51" fmla="*/ 440531 h 1182280"/>
              <a:gd name="connsiteX52" fmla="*/ 230982 w 1252534"/>
              <a:gd name="connsiteY52" fmla="*/ 547687 h 1182280"/>
              <a:gd name="connsiteX53" fmla="*/ 266701 w 1252534"/>
              <a:gd name="connsiteY53" fmla="*/ 533400 h 1182280"/>
              <a:gd name="connsiteX54" fmla="*/ 290513 w 1252534"/>
              <a:gd name="connsiteY54" fmla="*/ 561975 h 1182280"/>
              <a:gd name="connsiteX55" fmla="*/ 290513 w 1252534"/>
              <a:gd name="connsiteY55" fmla="*/ 604837 h 1182280"/>
              <a:gd name="connsiteX56" fmla="*/ 326232 w 1252534"/>
              <a:gd name="connsiteY56" fmla="*/ 626268 h 1182280"/>
              <a:gd name="connsiteX57" fmla="*/ 333376 w 1252534"/>
              <a:gd name="connsiteY57" fmla="*/ 692943 h 1182280"/>
              <a:gd name="connsiteX58" fmla="*/ 307182 w 1252534"/>
              <a:gd name="connsiteY58" fmla="*/ 714375 h 1182280"/>
              <a:gd name="connsiteX59" fmla="*/ 338138 w 1252534"/>
              <a:gd name="connsiteY59" fmla="*/ 807243 h 1182280"/>
              <a:gd name="connsiteX60" fmla="*/ 371476 w 1252534"/>
              <a:gd name="connsiteY60" fmla="*/ 866775 h 1182280"/>
              <a:gd name="connsiteX61" fmla="*/ 359570 w 1252534"/>
              <a:gd name="connsiteY61" fmla="*/ 902493 h 1182280"/>
              <a:gd name="connsiteX62" fmla="*/ 290513 w 1252534"/>
              <a:gd name="connsiteY62" fmla="*/ 926306 h 1182280"/>
              <a:gd name="connsiteX63" fmla="*/ 254795 w 1252534"/>
              <a:gd name="connsiteY63" fmla="*/ 942975 h 1182280"/>
              <a:gd name="connsiteX64" fmla="*/ 264320 w 1252534"/>
              <a:gd name="connsiteY64" fmla="*/ 981075 h 1182280"/>
              <a:gd name="connsiteX65" fmla="*/ 300038 w 1252534"/>
              <a:gd name="connsiteY65" fmla="*/ 976312 h 1182280"/>
              <a:gd name="connsiteX66" fmla="*/ 338138 w 1252534"/>
              <a:gd name="connsiteY66" fmla="*/ 1009650 h 1182280"/>
              <a:gd name="connsiteX67" fmla="*/ 347663 w 1252534"/>
              <a:gd name="connsiteY67" fmla="*/ 988218 h 1182280"/>
              <a:gd name="connsiteX68" fmla="*/ 335757 w 1252534"/>
              <a:gd name="connsiteY68" fmla="*/ 971550 h 1182280"/>
              <a:gd name="connsiteX69" fmla="*/ 416719 w 1252534"/>
              <a:gd name="connsiteY69" fmla="*/ 964406 h 1182280"/>
              <a:gd name="connsiteX70" fmla="*/ 433388 w 1252534"/>
              <a:gd name="connsiteY70" fmla="*/ 947737 h 1182280"/>
              <a:gd name="connsiteX71" fmla="*/ 490539 w 1252534"/>
              <a:gd name="connsiteY71" fmla="*/ 935831 h 1182280"/>
              <a:gd name="connsiteX72" fmla="*/ 488157 w 1252534"/>
              <a:gd name="connsiteY72" fmla="*/ 952500 h 1182280"/>
              <a:gd name="connsiteX73" fmla="*/ 464345 w 1252534"/>
              <a:gd name="connsiteY73" fmla="*/ 969168 h 1182280"/>
              <a:gd name="connsiteX74" fmla="*/ 516732 w 1252534"/>
              <a:gd name="connsiteY74" fmla="*/ 1000125 h 1182280"/>
              <a:gd name="connsiteX75" fmla="*/ 561977 w 1252534"/>
              <a:gd name="connsiteY75" fmla="*/ 1045369 h 1182280"/>
              <a:gd name="connsiteX76" fmla="*/ 557213 w 1252534"/>
              <a:gd name="connsiteY76" fmla="*/ 1121568 h 1182280"/>
              <a:gd name="connsiteX77" fmla="*/ 592932 w 1252534"/>
              <a:gd name="connsiteY77" fmla="*/ 1138237 h 1182280"/>
              <a:gd name="connsiteX78" fmla="*/ 611983 w 1252534"/>
              <a:gd name="connsiteY78" fmla="*/ 1181099 h 1182280"/>
              <a:gd name="connsiteX79" fmla="*/ 683420 w 1252534"/>
              <a:gd name="connsiteY79" fmla="*/ 1166812 h 1182280"/>
              <a:gd name="connsiteX80" fmla="*/ 754857 w 1252534"/>
              <a:gd name="connsiteY80" fmla="*/ 1109662 h 1182280"/>
              <a:gd name="connsiteX81" fmla="*/ 802482 w 1252534"/>
              <a:gd name="connsiteY81" fmla="*/ 1064418 h 1182280"/>
              <a:gd name="connsiteX82" fmla="*/ 862013 w 1252534"/>
              <a:gd name="connsiteY82" fmla="*/ 1035843 h 1182280"/>
              <a:gd name="connsiteX83" fmla="*/ 852488 w 1252534"/>
              <a:gd name="connsiteY83" fmla="*/ 954881 h 1182280"/>
              <a:gd name="connsiteX84" fmla="*/ 869157 w 1252534"/>
              <a:gd name="connsiteY84" fmla="*/ 928687 h 1182280"/>
              <a:gd name="connsiteX85" fmla="*/ 873920 w 1252534"/>
              <a:gd name="connsiteY85" fmla="*/ 883443 h 1182280"/>
              <a:gd name="connsiteX86" fmla="*/ 878682 w 1252534"/>
              <a:gd name="connsiteY86" fmla="*/ 764381 h 1182280"/>
              <a:gd name="connsiteX87" fmla="*/ 904876 w 1252534"/>
              <a:gd name="connsiteY87" fmla="*/ 797718 h 1182280"/>
              <a:gd name="connsiteX88" fmla="*/ 916782 w 1252534"/>
              <a:gd name="connsiteY88" fmla="*/ 790575 h 1182280"/>
              <a:gd name="connsiteX89" fmla="*/ 926307 w 1252534"/>
              <a:gd name="connsiteY89" fmla="*/ 757237 h 1182280"/>
              <a:gd name="connsiteX90" fmla="*/ 938213 w 1252534"/>
              <a:gd name="connsiteY90" fmla="*/ 747712 h 1182280"/>
              <a:gd name="connsiteX91" fmla="*/ 1004888 w 1252534"/>
              <a:gd name="connsiteY91" fmla="*/ 723900 h 1182280"/>
              <a:gd name="connsiteX92" fmla="*/ 1066801 w 1252534"/>
              <a:gd name="connsiteY92" fmla="*/ 695325 h 1182280"/>
              <a:gd name="connsiteX93" fmla="*/ 1107282 w 1252534"/>
              <a:gd name="connsiteY93" fmla="*/ 647700 h 1182280"/>
              <a:gd name="connsiteX94" fmla="*/ 1116807 w 1252534"/>
              <a:gd name="connsiteY94" fmla="*/ 614362 h 1182280"/>
              <a:gd name="connsiteX95" fmla="*/ 1088232 w 1252534"/>
              <a:gd name="connsiteY95" fmla="*/ 595312 h 1182280"/>
              <a:gd name="connsiteX96" fmla="*/ 1112044 w 1252534"/>
              <a:gd name="connsiteY96" fmla="*/ 578644 h 1182280"/>
              <a:gd name="connsiteX97" fmla="*/ 1119188 w 1252534"/>
              <a:gd name="connsiteY97" fmla="*/ 547687 h 1182280"/>
              <a:gd name="connsiteX98" fmla="*/ 1095376 w 1252534"/>
              <a:gd name="connsiteY98" fmla="*/ 516731 h 1182280"/>
              <a:gd name="connsiteX99" fmla="*/ 1143001 w 1252534"/>
              <a:gd name="connsiteY99" fmla="*/ 452437 h 1182280"/>
              <a:gd name="connsiteX100" fmla="*/ 1178720 w 1252534"/>
              <a:gd name="connsiteY100" fmla="*/ 421481 h 1182280"/>
              <a:gd name="connsiteX101" fmla="*/ 1233487 w 1252534"/>
              <a:gd name="connsiteY101" fmla="*/ 402430 h 1182280"/>
              <a:gd name="connsiteX102" fmla="*/ 1247776 w 1252534"/>
              <a:gd name="connsiteY102" fmla="*/ 350043 h 1182280"/>
              <a:gd name="connsiteX103" fmla="*/ 1157288 w 1252534"/>
              <a:gd name="connsiteY103" fmla="*/ 340518 h 1182280"/>
              <a:gd name="connsiteX104" fmla="*/ 1154907 w 1252534"/>
              <a:gd name="connsiteY104" fmla="*/ 278606 h 1182280"/>
              <a:gd name="connsiteX105" fmla="*/ 1123951 w 1252534"/>
              <a:gd name="connsiteY105" fmla="*/ 250031 h 1182280"/>
              <a:gd name="connsiteX106" fmla="*/ 1092995 w 1252534"/>
              <a:gd name="connsiteY106" fmla="*/ 223837 h 1182280"/>
              <a:gd name="connsiteX107" fmla="*/ 1057276 w 1252534"/>
              <a:gd name="connsiteY107" fmla="*/ 238125 h 1182280"/>
              <a:gd name="connsiteX108" fmla="*/ 1014413 w 1252534"/>
              <a:gd name="connsiteY108" fmla="*/ 209550 h 1182280"/>
              <a:gd name="connsiteX109" fmla="*/ 981076 w 1252534"/>
              <a:gd name="connsiteY109" fmla="*/ 219075 h 1182280"/>
              <a:gd name="connsiteX110" fmla="*/ 964407 w 1252534"/>
              <a:gd name="connsiteY110" fmla="*/ 235743 h 1182280"/>
              <a:gd name="connsiteX111" fmla="*/ 933451 w 1252534"/>
              <a:gd name="connsiteY111" fmla="*/ 242887 h 1182280"/>
              <a:gd name="connsiteX112" fmla="*/ 938213 w 1252534"/>
              <a:gd name="connsiteY112" fmla="*/ 195262 h 1182280"/>
              <a:gd name="connsiteX113" fmla="*/ 981076 w 1252534"/>
              <a:gd name="connsiteY113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19089 w 1252534"/>
              <a:gd name="connsiteY30" fmla="*/ 154781 h 1182280"/>
              <a:gd name="connsiteX31" fmla="*/ 266701 w 1252534"/>
              <a:gd name="connsiteY31" fmla="*/ 145256 h 1182280"/>
              <a:gd name="connsiteX32" fmla="*/ 252413 w 1252534"/>
              <a:gd name="connsiteY32" fmla="*/ 180974 h 1182280"/>
              <a:gd name="connsiteX33" fmla="*/ 169069 w 1252534"/>
              <a:gd name="connsiteY33" fmla="*/ 169068 h 1182280"/>
              <a:gd name="connsiteX34" fmla="*/ 140494 w 1252534"/>
              <a:gd name="connsiteY34" fmla="*/ 138110 h 1182280"/>
              <a:gd name="connsiteX35" fmla="*/ 133351 w 1252534"/>
              <a:gd name="connsiteY35" fmla="*/ 111918 h 1182280"/>
              <a:gd name="connsiteX36" fmla="*/ 126207 w 1252534"/>
              <a:gd name="connsiteY36" fmla="*/ 45243 h 1182280"/>
              <a:gd name="connsiteX37" fmla="*/ 102395 w 1252534"/>
              <a:gd name="connsiteY37" fmla="*/ 40481 h 1182280"/>
              <a:gd name="connsiteX38" fmla="*/ 76201 w 1252534"/>
              <a:gd name="connsiteY38" fmla="*/ 0 h 1182280"/>
              <a:gd name="connsiteX39" fmla="*/ 38101 w 1252534"/>
              <a:gd name="connsiteY39" fmla="*/ 2381 h 1182280"/>
              <a:gd name="connsiteX40" fmla="*/ 45245 w 1252534"/>
              <a:gd name="connsiteY40" fmla="*/ 52388 h 1182280"/>
              <a:gd name="connsiteX41" fmla="*/ 16670 w 1252534"/>
              <a:gd name="connsiteY41" fmla="*/ 61912 h 1182280"/>
              <a:gd name="connsiteX42" fmla="*/ 0 w 1252534"/>
              <a:gd name="connsiteY42" fmla="*/ 126205 h 1182280"/>
              <a:gd name="connsiteX43" fmla="*/ 52389 w 1252534"/>
              <a:gd name="connsiteY43" fmla="*/ 166687 h 1182280"/>
              <a:gd name="connsiteX44" fmla="*/ 21432 w 1252534"/>
              <a:gd name="connsiteY44" fmla="*/ 195262 h 1182280"/>
              <a:gd name="connsiteX45" fmla="*/ 95250 w 1252534"/>
              <a:gd name="connsiteY45" fmla="*/ 292893 h 1182280"/>
              <a:gd name="connsiteX46" fmla="*/ 147638 w 1252534"/>
              <a:gd name="connsiteY46" fmla="*/ 283368 h 1182280"/>
              <a:gd name="connsiteX47" fmla="*/ 150020 w 1252534"/>
              <a:gd name="connsiteY47" fmla="*/ 330994 h 1182280"/>
              <a:gd name="connsiteX48" fmla="*/ 190501 w 1252534"/>
              <a:gd name="connsiteY48" fmla="*/ 330993 h 1182280"/>
              <a:gd name="connsiteX49" fmla="*/ 183357 w 1252534"/>
              <a:gd name="connsiteY49" fmla="*/ 361950 h 1182280"/>
              <a:gd name="connsiteX50" fmla="*/ 190501 w 1252534"/>
              <a:gd name="connsiteY50" fmla="*/ 409574 h 1182280"/>
              <a:gd name="connsiteX51" fmla="*/ 178595 w 1252534"/>
              <a:gd name="connsiteY51" fmla="*/ 440531 h 1182280"/>
              <a:gd name="connsiteX52" fmla="*/ 230982 w 1252534"/>
              <a:gd name="connsiteY52" fmla="*/ 547687 h 1182280"/>
              <a:gd name="connsiteX53" fmla="*/ 266701 w 1252534"/>
              <a:gd name="connsiteY53" fmla="*/ 533400 h 1182280"/>
              <a:gd name="connsiteX54" fmla="*/ 290513 w 1252534"/>
              <a:gd name="connsiteY54" fmla="*/ 561975 h 1182280"/>
              <a:gd name="connsiteX55" fmla="*/ 290513 w 1252534"/>
              <a:gd name="connsiteY55" fmla="*/ 604837 h 1182280"/>
              <a:gd name="connsiteX56" fmla="*/ 326232 w 1252534"/>
              <a:gd name="connsiteY56" fmla="*/ 626268 h 1182280"/>
              <a:gd name="connsiteX57" fmla="*/ 333376 w 1252534"/>
              <a:gd name="connsiteY57" fmla="*/ 692943 h 1182280"/>
              <a:gd name="connsiteX58" fmla="*/ 307182 w 1252534"/>
              <a:gd name="connsiteY58" fmla="*/ 714375 h 1182280"/>
              <a:gd name="connsiteX59" fmla="*/ 338138 w 1252534"/>
              <a:gd name="connsiteY59" fmla="*/ 807243 h 1182280"/>
              <a:gd name="connsiteX60" fmla="*/ 371476 w 1252534"/>
              <a:gd name="connsiteY60" fmla="*/ 866775 h 1182280"/>
              <a:gd name="connsiteX61" fmla="*/ 359570 w 1252534"/>
              <a:gd name="connsiteY61" fmla="*/ 902493 h 1182280"/>
              <a:gd name="connsiteX62" fmla="*/ 290513 w 1252534"/>
              <a:gd name="connsiteY62" fmla="*/ 926306 h 1182280"/>
              <a:gd name="connsiteX63" fmla="*/ 254795 w 1252534"/>
              <a:gd name="connsiteY63" fmla="*/ 942975 h 1182280"/>
              <a:gd name="connsiteX64" fmla="*/ 264320 w 1252534"/>
              <a:gd name="connsiteY64" fmla="*/ 981075 h 1182280"/>
              <a:gd name="connsiteX65" fmla="*/ 300038 w 1252534"/>
              <a:gd name="connsiteY65" fmla="*/ 976312 h 1182280"/>
              <a:gd name="connsiteX66" fmla="*/ 338138 w 1252534"/>
              <a:gd name="connsiteY66" fmla="*/ 1009650 h 1182280"/>
              <a:gd name="connsiteX67" fmla="*/ 347663 w 1252534"/>
              <a:gd name="connsiteY67" fmla="*/ 988218 h 1182280"/>
              <a:gd name="connsiteX68" fmla="*/ 335757 w 1252534"/>
              <a:gd name="connsiteY68" fmla="*/ 971550 h 1182280"/>
              <a:gd name="connsiteX69" fmla="*/ 416719 w 1252534"/>
              <a:gd name="connsiteY69" fmla="*/ 964406 h 1182280"/>
              <a:gd name="connsiteX70" fmla="*/ 433388 w 1252534"/>
              <a:gd name="connsiteY70" fmla="*/ 947737 h 1182280"/>
              <a:gd name="connsiteX71" fmla="*/ 490539 w 1252534"/>
              <a:gd name="connsiteY71" fmla="*/ 935831 h 1182280"/>
              <a:gd name="connsiteX72" fmla="*/ 488157 w 1252534"/>
              <a:gd name="connsiteY72" fmla="*/ 952500 h 1182280"/>
              <a:gd name="connsiteX73" fmla="*/ 464345 w 1252534"/>
              <a:gd name="connsiteY73" fmla="*/ 969168 h 1182280"/>
              <a:gd name="connsiteX74" fmla="*/ 516732 w 1252534"/>
              <a:gd name="connsiteY74" fmla="*/ 1000125 h 1182280"/>
              <a:gd name="connsiteX75" fmla="*/ 561977 w 1252534"/>
              <a:gd name="connsiteY75" fmla="*/ 1045369 h 1182280"/>
              <a:gd name="connsiteX76" fmla="*/ 557213 w 1252534"/>
              <a:gd name="connsiteY76" fmla="*/ 1121568 h 1182280"/>
              <a:gd name="connsiteX77" fmla="*/ 592932 w 1252534"/>
              <a:gd name="connsiteY77" fmla="*/ 1138237 h 1182280"/>
              <a:gd name="connsiteX78" fmla="*/ 611983 w 1252534"/>
              <a:gd name="connsiteY78" fmla="*/ 1181099 h 1182280"/>
              <a:gd name="connsiteX79" fmla="*/ 683420 w 1252534"/>
              <a:gd name="connsiteY79" fmla="*/ 1166812 h 1182280"/>
              <a:gd name="connsiteX80" fmla="*/ 754857 w 1252534"/>
              <a:gd name="connsiteY80" fmla="*/ 1109662 h 1182280"/>
              <a:gd name="connsiteX81" fmla="*/ 802482 w 1252534"/>
              <a:gd name="connsiteY81" fmla="*/ 1064418 h 1182280"/>
              <a:gd name="connsiteX82" fmla="*/ 862013 w 1252534"/>
              <a:gd name="connsiteY82" fmla="*/ 1035843 h 1182280"/>
              <a:gd name="connsiteX83" fmla="*/ 852488 w 1252534"/>
              <a:gd name="connsiteY83" fmla="*/ 954881 h 1182280"/>
              <a:gd name="connsiteX84" fmla="*/ 869157 w 1252534"/>
              <a:gd name="connsiteY84" fmla="*/ 928687 h 1182280"/>
              <a:gd name="connsiteX85" fmla="*/ 873920 w 1252534"/>
              <a:gd name="connsiteY85" fmla="*/ 883443 h 1182280"/>
              <a:gd name="connsiteX86" fmla="*/ 878682 w 1252534"/>
              <a:gd name="connsiteY86" fmla="*/ 764381 h 1182280"/>
              <a:gd name="connsiteX87" fmla="*/ 904876 w 1252534"/>
              <a:gd name="connsiteY87" fmla="*/ 797718 h 1182280"/>
              <a:gd name="connsiteX88" fmla="*/ 916782 w 1252534"/>
              <a:gd name="connsiteY88" fmla="*/ 790575 h 1182280"/>
              <a:gd name="connsiteX89" fmla="*/ 926307 w 1252534"/>
              <a:gd name="connsiteY89" fmla="*/ 757237 h 1182280"/>
              <a:gd name="connsiteX90" fmla="*/ 938213 w 1252534"/>
              <a:gd name="connsiteY90" fmla="*/ 747712 h 1182280"/>
              <a:gd name="connsiteX91" fmla="*/ 1004888 w 1252534"/>
              <a:gd name="connsiteY91" fmla="*/ 723900 h 1182280"/>
              <a:gd name="connsiteX92" fmla="*/ 1066801 w 1252534"/>
              <a:gd name="connsiteY92" fmla="*/ 695325 h 1182280"/>
              <a:gd name="connsiteX93" fmla="*/ 1107282 w 1252534"/>
              <a:gd name="connsiteY93" fmla="*/ 647700 h 1182280"/>
              <a:gd name="connsiteX94" fmla="*/ 1116807 w 1252534"/>
              <a:gd name="connsiteY94" fmla="*/ 614362 h 1182280"/>
              <a:gd name="connsiteX95" fmla="*/ 1088232 w 1252534"/>
              <a:gd name="connsiteY95" fmla="*/ 595312 h 1182280"/>
              <a:gd name="connsiteX96" fmla="*/ 1112044 w 1252534"/>
              <a:gd name="connsiteY96" fmla="*/ 578644 h 1182280"/>
              <a:gd name="connsiteX97" fmla="*/ 1119188 w 1252534"/>
              <a:gd name="connsiteY97" fmla="*/ 547687 h 1182280"/>
              <a:gd name="connsiteX98" fmla="*/ 1095376 w 1252534"/>
              <a:gd name="connsiteY98" fmla="*/ 516731 h 1182280"/>
              <a:gd name="connsiteX99" fmla="*/ 1143001 w 1252534"/>
              <a:gd name="connsiteY99" fmla="*/ 452437 h 1182280"/>
              <a:gd name="connsiteX100" fmla="*/ 1178720 w 1252534"/>
              <a:gd name="connsiteY100" fmla="*/ 421481 h 1182280"/>
              <a:gd name="connsiteX101" fmla="*/ 1233487 w 1252534"/>
              <a:gd name="connsiteY101" fmla="*/ 402430 h 1182280"/>
              <a:gd name="connsiteX102" fmla="*/ 1247776 w 1252534"/>
              <a:gd name="connsiteY102" fmla="*/ 350043 h 1182280"/>
              <a:gd name="connsiteX103" fmla="*/ 1157288 w 1252534"/>
              <a:gd name="connsiteY103" fmla="*/ 340518 h 1182280"/>
              <a:gd name="connsiteX104" fmla="*/ 1154907 w 1252534"/>
              <a:gd name="connsiteY104" fmla="*/ 278606 h 1182280"/>
              <a:gd name="connsiteX105" fmla="*/ 1123951 w 1252534"/>
              <a:gd name="connsiteY105" fmla="*/ 250031 h 1182280"/>
              <a:gd name="connsiteX106" fmla="*/ 1092995 w 1252534"/>
              <a:gd name="connsiteY106" fmla="*/ 223837 h 1182280"/>
              <a:gd name="connsiteX107" fmla="*/ 1057276 w 1252534"/>
              <a:gd name="connsiteY107" fmla="*/ 238125 h 1182280"/>
              <a:gd name="connsiteX108" fmla="*/ 1014413 w 1252534"/>
              <a:gd name="connsiteY108" fmla="*/ 209550 h 1182280"/>
              <a:gd name="connsiteX109" fmla="*/ 981076 w 1252534"/>
              <a:gd name="connsiteY109" fmla="*/ 219075 h 1182280"/>
              <a:gd name="connsiteX110" fmla="*/ 964407 w 1252534"/>
              <a:gd name="connsiteY110" fmla="*/ 235743 h 1182280"/>
              <a:gd name="connsiteX111" fmla="*/ 933451 w 1252534"/>
              <a:gd name="connsiteY111" fmla="*/ 242887 h 1182280"/>
              <a:gd name="connsiteX112" fmla="*/ 938213 w 1252534"/>
              <a:gd name="connsiteY112" fmla="*/ 195262 h 1182280"/>
              <a:gd name="connsiteX113" fmla="*/ 981076 w 1252534"/>
              <a:gd name="connsiteY113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19089 w 1252534"/>
              <a:gd name="connsiteY30" fmla="*/ 154781 h 1182280"/>
              <a:gd name="connsiteX31" fmla="*/ 266701 w 1252534"/>
              <a:gd name="connsiteY31" fmla="*/ 145256 h 1182280"/>
              <a:gd name="connsiteX32" fmla="*/ 252413 w 1252534"/>
              <a:gd name="connsiteY32" fmla="*/ 185736 h 1182280"/>
              <a:gd name="connsiteX33" fmla="*/ 169069 w 1252534"/>
              <a:gd name="connsiteY33" fmla="*/ 169068 h 1182280"/>
              <a:gd name="connsiteX34" fmla="*/ 140494 w 1252534"/>
              <a:gd name="connsiteY34" fmla="*/ 138110 h 1182280"/>
              <a:gd name="connsiteX35" fmla="*/ 133351 w 1252534"/>
              <a:gd name="connsiteY35" fmla="*/ 111918 h 1182280"/>
              <a:gd name="connsiteX36" fmla="*/ 126207 w 1252534"/>
              <a:gd name="connsiteY36" fmla="*/ 45243 h 1182280"/>
              <a:gd name="connsiteX37" fmla="*/ 102395 w 1252534"/>
              <a:gd name="connsiteY37" fmla="*/ 40481 h 1182280"/>
              <a:gd name="connsiteX38" fmla="*/ 76201 w 1252534"/>
              <a:gd name="connsiteY38" fmla="*/ 0 h 1182280"/>
              <a:gd name="connsiteX39" fmla="*/ 38101 w 1252534"/>
              <a:gd name="connsiteY39" fmla="*/ 2381 h 1182280"/>
              <a:gd name="connsiteX40" fmla="*/ 45245 w 1252534"/>
              <a:gd name="connsiteY40" fmla="*/ 52388 h 1182280"/>
              <a:gd name="connsiteX41" fmla="*/ 16670 w 1252534"/>
              <a:gd name="connsiteY41" fmla="*/ 61912 h 1182280"/>
              <a:gd name="connsiteX42" fmla="*/ 0 w 1252534"/>
              <a:gd name="connsiteY42" fmla="*/ 126205 h 1182280"/>
              <a:gd name="connsiteX43" fmla="*/ 52389 w 1252534"/>
              <a:gd name="connsiteY43" fmla="*/ 166687 h 1182280"/>
              <a:gd name="connsiteX44" fmla="*/ 21432 w 1252534"/>
              <a:gd name="connsiteY44" fmla="*/ 195262 h 1182280"/>
              <a:gd name="connsiteX45" fmla="*/ 95250 w 1252534"/>
              <a:gd name="connsiteY45" fmla="*/ 292893 h 1182280"/>
              <a:gd name="connsiteX46" fmla="*/ 147638 w 1252534"/>
              <a:gd name="connsiteY46" fmla="*/ 283368 h 1182280"/>
              <a:gd name="connsiteX47" fmla="*/ 150020 w 1252534"/>
              <a:gd name="connsiteY47" fmla="*/ 330994 h 1182280"/>
              <a:gd name="connsiteX48" fmla="*/ 190501 w 1252534"/>
              <a:gd name="connsiteY48" fmla="*/ 330993 h 1182280"/>
              <a:gd name="connsiteX49" fmla="*/ 183357 w 1252534"/>
              <a:gd name="connsiteY49" fmla="*/ 361950 h 1182280"/>
              <a:gd name="connsiteX50" fmla="*/ 190501 w 1252534"/>
              <a:gd name="connsiteY50" fmla="*/ 409574 h 1182280"/>
              <a:gd name="connsiteX51" fmla="*/ 178595 w 1252534"/>
              <a:gd name="connsiteY51" fmla="*/ 440531 h 1182280"/>
              <a:gd name="connsiteX52" fmla="*/ 230982 w 1252534"/>
              <a:gd name="connsiteY52" fmla="*/ 547687 h 1182280"/>
              <a:gd name="connsiteX53" fmla="*/ 266701 w 1252534"/>
              <a:gd name="connsiteY53" fmla="*/ 533400 h 1182280"/>
              <a:gd name="connsiteX54" fmla="*/ 290513 w 1252534"/>
              <a:gd name="connsiteY54" fmla="*/ 561975 h 1182280"/>
              <a:gd name="connsiteX55" fmla="*/ 290513 w 1252534"/>
              <a:gd name="connsiteY55" fmla="*/ 604837 h 1182280"/>
              <a:gd name="connsiteX56" fmla="*/ 326232 w 1252534"/>
              <a:gd name="connsiteY56" fmla="*/ 626268 h 1182280"/>
              <a:gd name="connsiteX57" fmla="*/ 333376 w 1252534"/>
              <a:gd name="connsiteY57" fmla="*/ 692943 h 1182280"/>
              <a:gd name="connsiteX58" fmla="*/ 307182 w 1252534"/>
              <a:gd name="connsiteY58" fmla="*/ 714375 h 1182280"/>
              <a:gd name="connsiteX59" fmla="*/ 338138 w 1252534"/>
              <a:gd name="connsiteY59" fmla="*/ 807243 h 1182280"/>
              <a:gd name="connsiteX60" fmla="*/ 371476 w 1252534"/>
              <a:gd name="connsiteY60" fmla="*/ 866775 h 1182280"/>
              <a:gd name="connsiteX61" fmla="*/ 359570 w 1252534"/>
              <a:gd name="connsiteY61" fmla="*/ 902493 h 1182280"/>
              <a:gd name="connsiteX62" fmla="*/ 290513 w 1252534"/>
              <a:gd name="connsiteY62" fmla="*/ 926306 h 1182280"/>
              <a:gd name="connsiteX63" fmla="*/ 254795 w 1252534"/>
              <a:gd name="connsiteY63" fmla="*/ 942975 h 1182280"/>
              <a:gd name="connsiteX64" fmla="*/ 264320 w 1252534"/>
              <a:gd name="connsiteY64" fmla="*/ 981075 h 1182280"/>
              <a:gd name="connsiteX65" fmla="*/ 300038 w 1252534"/>
              <a:gd name="connsiteY65" fmla="*/ 976312 h 1182280"/>
              <a:gd name="connsiteX66" fmla="*/ 338138 w 1252534"/>
              <a:gd name="connsiteY66" fmla="*/ 1009650 h 1182280"/>
              <a:gd name="connsiteX67" fmla="*/ 347663 w 1252534"/>
              <a:gd name="connsiteY67" fmla="*/ 988218 h 1182280"/>
              <a:gd name="connsiteX68" fmla="*/ 335757 w 1252534"/>
              <a:gd name="connsiteY68" fmla="*/ 971550 h 1182280"/>
              <a:gd name="connsiteX69" fmla="*/ 416719 w 1252534"/>
              <a:gd name="connsiteY69" fmla="*/ 964406 h 1182280"/>
              <a:gd name="connsiteX70" fmla="*/ 433388 w 1252534"/>
              <a:gd name="connsiteY70" fmla="*/ 947737 h 1182280"/>
              <a:gd name="connsiteX71" fmla="*/ 490539 w 1252534"/>
              <a:gd name="connsiteY71" fmla="*/ 935831 h 1182280"/>
              <a:gd name="connsiteX72" fmla="*/ 488157 w 1252534"/>
              <a:gd name="connsiteY72" fmla="*/ 952500 h 1182280"/>
              <a:gd name="connsiteX73" fmla="*/ 464345 w 1252534"/>
              <a:gd name="connsiteY73" fmla="*/ 969168 h 1182280"/>
              <a:gd name="connsiteX74" fmla="*/ 516732 w 1252534"/>
              <a:gd name="connsiteY74" fmla="*/ 1000125 h 1182280"/>
              <a:gd name="connsiteX75" fmla="*/ 561977 w 1252534"/>
              <a:gd name="connsiteY75" fmla="*/ 1045369 h 1182280"/>
              <a:gd name="connsiteX76" fmla="*/ 557213 w 1252534"/>
              <a:gd name="connsiteY76" fmla="*/ 1121568 h 1182280"/>
              <a:gd name="connsiteX77" fmla="*/ 592932 w 1252534"/>
              <a:gd name="connsiteY77" fmla="*/ 1138237 h 1182280"/>
              <a:gd name="connsiteX78" fmla="*/ 611983 w 1252534"/>
              <a:gd name="connsiteY78" fmla="*/ 1181099 h 1182280"/>
              <a:gd name="connsiteX79" fmla="*/ 683420 w 1252534"/>
              <a:gd name="connsiteY79" fmla="*/ 1166812 h 1182280"/>
              <a:gd name="connsiteX80" fmla="*/ 754857 w 1252534"/>
              <a:gd name="connsiteY80" fmla="*/ 1109662 h 1182280"/>
              <a:gd name="connsiteX81" fmla="*/ 802482 w 1252534"/>
              <a:gd name="connsiteY81" fmla="*/ 1064418 h 1182280"/>
              <a:gd name="connsiteX82" fmla="*/ 862013 w 1252534"/>
              <a:gd name="connsiteY82" fmla="*/ 1035843 h 1182280"/>
              <a:gd name="connsiteX83" fmla="*/ 852488 w 1252534"/>
              <a:gd name="connsiteY83" fmla="*/ 954881 h 1182280"/>
              <a:gd name="connsiteX84" fmla="*/ 869157 w 1252534"/>
              <a:gd name="connsiteY84" fmla="*/ 928687 h 1182280"/>
              <a:gd name="connsiteX85" fmla="*/ 873920 w 1252534"/>
              <a:gd name="connsiteY85" fmla="*/ 883443 h 1182280"/>
              <a:gd name="connsiteX86" fmla="*/ 878682 w 1252534"/>
              <a:gd name="connsiteY86" fmla="*/ 764381 h 1182280"/>
              <a:gd name="connsiteX87" fmla="*/ 904876 w 1252534"/>
              <a:gd name="connsiteY87" fmla="*/ 797718 h 1182280"/>
              <a:gd name="connsiteX88" fmla="*/ 916782 w 1252534"/>
              <a:gd name="connsiteY88" fmla="*/ 790575 h 1182280"/>
              <a:gd name="connsiteX89" fmla="*/ 926307 w 1252534"/>
              <a:gd name="connsiteY89" fmla="*/ 757237 h 1182280"/>
              <a:gd name="connsiteX90" fmla="*/ 938213 w 1252534"/>
              <a:gd name="connsiteY90" fmla="*/ 747712 h 1182280"/>
              <a:gd name="connsiteX91" fmla="*/ 1004888 w 1252534"/>
              <a:gd name="connsiteY91" fmla="*/ 723900 h 1182280"/>
              <a:gd name="connsiteX92" fmla="*/ 1066801 w 1252534"/>
              <a:gd name="connsiteY92" fmla="*/ 695325 h 1182280"/>
              <a:gd name="connsiteX93" fmla="*/ 1107282 w 1252534"/>
              <a:gd name="connsiteY93" fmla="*/ 647700 h 1182280"/>
              <a:gd name="connsiteX94" fmla="*/ 1116807 w 1252534"/>
              <a:gd name="connsiteY94" fmla="*/ 614362 h 1182280"/>
              <a:gd name="connsiteX95" fmla="*/ 1088232 w 1252534"/>
              <a:gd name="connsiteY95" fmla="*/ 595312 h 1182280"/>
              <a:gd name="connsiteX96" fmla="*/ 1112044 w 1252534"/>
              <a:gd name="connsiteY96" fmla="*/ 578644 h 1182280"/>
              <a:gd name="connsiteX97" fmla="*/ 1119188 w 1252534"/>
              <a:gd name="connsiteY97" fmla="*/ 547687 h 1182280"/>
              <a:gd name="connsiteX98" fmla="*/ 1095376 w 1252534"/>
              <a:gd name="connsiteY98" fmla="*/ 516731 h 1182280"/>
              <a:gd name="connsiteX99" fmla="*/ 1143001 w 1252534"/>
              <a:gd name="connsiteY99" fmla="*/ 452437 h 1182280"/>
              <a:gd name="connsiteX100" fmla="*/ 1178720 w 1252534"/>
              <a:gd name="connsiteY100" fmla="*/ 421481 h 1182280"/>
              <a:gd name="connsiteX101" fmla="*/ 1233487 w 1252534"/>
              <a:gd name="connsiteY101" fmla="*/ 402430 h 1182280"/>
              <a:gd name="connsiteX102" fmla="*/ 1247776 w 1252534"/>
              <a:gd name="connsiteY102" fmla="*/ 350043 h 1182280"/>
              <a:gd name="connsiteX103" fmla="*/ 1157288 w 1252534"/>
              <a:gd name="connsiteY103" fmla="*/ 340518 h 1182280"/>
              <a:gd name="connsiteX104" fmla="*/ 1154907 w 1252534"/>
              <a:gd name="connsiteY104" fmla="*/ 278606 h 1182280"/>
              <a:gd name="connsiteX105" fmla="*/ 1123951 w 1252534"/>
              <a:gd name="connsiteY105" fmla="*/ 250031 h 1182280"/>
              <a:gd name="connsiteX106" fmla="*/ 1092995 w 1252534"/>
              <a:gd name="connsiteY106" fmla="*/ 223837 h 1182280"/>
              <a:gd name="connsiteX107" fmla="*/ 1057276 w 1252534"/>
              <a:gd name="connsiteY107" fmla="*/ 238125 h 1182280"/>
              <a:gd name="connsiteX108" fmla="*/ 1014413 w 1252534"/>
              <a:gd name="connsiteY108" fmla="*/ 209550 h 1182280"/>
              <a:gd name="connsiteX109" fmla="*/ 981076 w 1252534"/>
              <a:gd name="connsiteY109" fmla="*/ 219075 h 1182280"/>
              <a:gd name="connsiteX110" fmla="*/ 964407 w 1252534"/>
              <a:gd name="connsiteY110" fmla="*/ 235743 h 1182280"/>
              <a:gd name="connsiteX111" fmla="*/ 933451 w 1252534"/>
              <a:gd name="connsiteY111" fmla="*/ 242887 h 1182280"/>
              <a:gd name="connsiteX112" fmla="*/ 938213 w 1252534"/>
              <a:gd name="connsiteY112" fmla="*/ 195262 h 1182280"/>
              <a:gd name="connsiteX113" fmla="*/ 981076 w 1252534"/>
              <a:gd name="connsiteY113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19089 w 1252534"/>
              <a:gd name="connsiteY30" fmla="*/ 154781 h 1182280"/>
              <a:gd name="connsiteX31" fmla="*/ 266701 w 1252534"/>
              <a:gd name="connsiteY31" fmla="*/ 145256 h 1182280"/>
              <a:gd name="connsiteX32" fmla="*/ 252413 w 1252534"/>
              <a:gd name="connsiteY32" fmla="*/ 185736 h 1182280"/>
              <a:gd name="connsiteX33" fmla="*/ 169069 w 1252534"/>
              <a:gd name="connsiteY33" fmla="*/ 169068 h 1182280"/>
              <a:gd name="connsiteX34" fmla="*/ 140494 w 1252534"/>
              <a:gd name="connsiteY34" fmla="*/ 138110 h 1182280"/>
              <a:gd name="connsiteX35" fmla="*/ 133351 w 1252534"/>
              <a:gd name="connsiteY35" fmla="*/ 111918 h 1182280"/>
              <a:gd name="connsiteX36" fmla="*/ 126207 w 1252534"/>
              <a:gd name="connsiteY36" fmla="*/ 45243 h 1182280"/>
              <a:gd name="connsiteX37" fmla="*/ 102395 w 1252534"/>
              <a:gd name="connsiteY37" fmla="*/ 40481 h 1182280"/>
              <a:gd name="connsiteX38" fmla="*/ 76201 w 1252534"/>
              <a:gd name="connsiteY38" fmla="*/ 0 h 1182280"/>
              <a:gd name="connsiteX39" fmla="*/ 38101 w 1252534"/>
              <a:gd name="connsiteY39" fmla="*/ 2381 h 1182280"/>
              <a:gd name="connsiteX40" fmla="*/ 45245 w 1252534"/>
              <a:gd name="connsiteY40" fmla="*/ 52388 h 1182280"/>
              <a:gd name="connsiteX41" fmla="*/ 16670 w 1252534"/>
              <a:gd name="connsiteY41" fmla="*/ 61912 h 1182280"/>
              <a:gd name="connsiteX42" fmla="*/ 0 w 1252534"/>
              <a:gd name="connsiteY42" fmla="*/ 126205 h 1182280"/>
              <a:gd name="connsiteX43" fmla="*/ 52389 w 1252534"/>
              <a:gd name="connsiteY43" fmla="*/ 166687 h 1182280"/>
              <a:gd name="connsiteX44" fmla="*/ 21432 w 1252534"/>
              <a:gd name="connsiteY44" fmla="*/ 195262 h 1182280"/>
              <a:gd name="connsiteX45" fmla="*/ 95250 w 1252534"/>
              <a:gd name="connsiteY45" fmla="*/ 292893 h 1182280"/>
              <a:gd name="connsiteX46" fmla="*/ 147638 w 1252534"/>
              <a:gd name="connsiteY46" fmla="*/ 283368 h 1182280"/>
              <a:gd name="connsiteX47" fmla="*/ 150020 w 1252534"/>
              <a:gd name="connsiteY47" fmla="*/ 330994 h 1182280"/>
              <a:gd name="connsiteX48" fmla="*/ 190501 w 1252534"/>
              <a:gd name="connsiteY48" fmla="*/ 330993 h 1182280"/>
              <a:gd name="connsiteX49" fmla="*/ 183357 w 1252534"/>
              <a:gd name="connsiteY49" fmla="*/ 361950 h 1182280"/>
              <a:gd name="connsiteX50" fmla="*/ 190501 w 1252534"/>
              <a:gd name="connsiteY50" fmla="*/ 409574 h 1182280"/>
              <a:gd name="connsiteX51" fmla="*/ 178595 w 1252534"/>
              <a:gd name="connsiteY51" fmla="*/ 440531 h 1182280"/>
              <a:gd name="connsiteX52" fmla="*/ 230982 w 1252534"/>
              <a:gd name="connsiteY52" fmla="*/ 547687 h 1182280"/>
              <a:gd name="connsiteX53" fmla="*/ 266701 w 1252534"/>
              <a:gd name="connsiteY53" fmla="*/ 533400 h 1182280"/>
              <a:gd name="connsiteX54" fmla="*/ 290513 w 1252534"/>
              <a:gd name="connsiteY54" fmla="*/ 561975 h 1182280"/>
              <a:gd name="connsiteX55" fmla="*/ 290513 w 1252534"/>
              <a:gd name="connsiteY55" fmla="*/ 604837 h 1182280"/>
              <a:gd name="connsiteX56" fmla="*/ 326232 w 1252534"/>
              <a:gd name="connsiteY56" fmla="*/ 626268 h 1182280"/>
              <a:gd name="connsiteX57" fmla="*/ 333376 w 1252534"/>
              <a:gd name="connsiteY57" fmla="*/ 692943 h 1182280"/>
              <a:gd name="connsiteX58" fmla="*/ 307182 w 1252534"/>
              <a:gd name="connsiteY58" fmla="*/ 714375 h 1182280"/>
              <a:gd name="connsiteX59" fmla="*/ 338138 w 1252534"/>
              <a:gd name="connsiteY59" fmla="*/ 807243 h 1182280"/>
              <a:gd name="connsiteX60" fmla="*/ 371476 w 1252534"/>
              <a:gd name="connsiteY60" fmla="*/ 866775 h 1182280"/>
              <a:gd name="connsiteX61" fmla="*/ 359570 w 1252534"/>
              <a:gd name="connsiteY61" fmla="*/ 902493 h 1182280"/>
              <a:gd name="connsiteX62" fmla="*/ 290513 w 1252534"/>
              <a:gd name="connsiteY62" fmla="*/ 926306 h 1182280"/>
              <a:gd name="connsiteX63" fmla="*/ 254795 w 1252534"/>
              <a:gd name="connsiteY63" fmla="*/ 942975 h 1182280"/>
              <a:gd name="connsiteX64" fmla="*/ 264320 w 1252534"/>
              <a:gd name="connsiteY64" fmla="*/ 981075 h 1182280"/>
              <a:gd name="connsiteX65" fmla="*/ 300038 w 1252534"/>
              <a:gd name="connsiteY65" fmla="*/ 976312 h 1182280"/>
              <a:gd name="connsiteX66" fmla="*/ 338138 w 1252534"/>
              <a:gd name="connsiteY66" fmla="*/ 1009650 h 1182280"/>
              <a:gd name="connsiteX67" fmla="*/ 347663 w 1252534"/>
              <a:gd name="connsiteY67" fmla="*/ 988218 h 1182280"/>
              <a:gd name="connsiteX68" fmla="*/ 335757 w 1252534"/>
              <a:gd name="connsiteY68" fmla="*/ 971550 h 1182280"/>
              <a:gd name="connsiteX69" fmla="*/ 416719 w 1252534"/>
              <a:gd name="connsiteY69" fmla="*/ 964406 h 1182280"/>
              <a:gd name="connsiteX70" fmla="*/ 433388 w 1252534"/>
              <a:gd name="connsiteY70" fmla="*/ 947737 h 1182280"/>
              <a:gd name="connsiteX71" fmla="*/ 490539 w 1252534"/>
              <a:gd name="connsiteY71" fmla="*/ 935831 h 1182280"/>
              <a:gd name="connsiteX72" fmla="*/ 488157 w 1252534"/>
              <a:gd name="connsiteY72" fmla="*/ 952500 h 1182280"/>
              <a:gd name="connsiteX73" fmla="*/ 464345 w 1252534"/>
              <a:gd name="connsiteY73" fmla="*/ 969168 h 1182280"/>
              <a:gd name="connsiteX74" fmla="*/ 516732 w 1252534"/>
              <a:gd name="connsiteY74" fmla="*/ 1000125 h 1182280"/>
              <a:gd name="connsiteX75" fmla="*/ 561977 w 1252534"/>
              <a:gd name="connsiteY75" fmla="*/ 1045369 h 1182280"/>
              <a:gd name="connsiteX76" fmla="*/ 557213 w 1252534"/>
              <a:gd name="connsiteY76" fmla="*/ 1121568 h 1182280"/>
              <a:gd name="connsiteX77" fmla="*/ 592932 w 1252534"/>
              <a:gd name="connsiteY77" fmla="*/ 1138237 h 1182280"/>
              <a:gd name="connsiteX78" fmla="*/ 611983 w 1252534"/>
              <a:gd name="connsiteY78" fmla="*/ 1181099 h 1182280"/>
              <a:gd name="connsiteX79" fmla="*/ 683420 w 1252534"/>
              <a:gd name="connsiteY79" fmla="*/ 1166812 h 1182280"/>
              <a:gd name="connsiteX80" fmla="*/ 754857 w 1252534"/>
              <a:gd name="connsiteY80" fmla="*/ 1109662 h 1182280"/>
              <a:gd name="connsiteX81" fmla="*/ 802482 w 1252534"/>
              <a:gd name="connsiteY81" fmla="*/ 1064418 h 1182280"/>
              <a:gd name="connsiteX82" fmla="*/ 862013 w 1252534"/>
              <a:gd name="connsiteY82" fmla="*/ 1035843 h 1182280"/>
              <a:gd name="connsiteX83" fmla="*/ 852488 w 1252534"/>
              <a:gd name="connsiteY83" fmla="*/ 954881 h 1182280"/>
              <a:gd name="connsiteX84" fmla="*/ 869157 w 1252534"/>
              <a:gd name="connsiteY84" fmla="*/ 928687 h 1182280"/>
              <a:gd name="connsiteX85" fmla="*/ 873920 w 1252534"/>
              <a:gd name="connsiteY85" fmla="*/ 883443 h 1182280"/>
              <a:gd name="connsiteX86" fmla="*/ 878682 w 1252534"/>
              <a:gd name="connsiteY86" fmla="*/ 764381 h 1182280"/>
              <a:gd name="connsiteX87" fmla="*/ 904876 w 1252534"/>
              <a:gd name="connsiteY87" fmla="*/ 797718 h 1182280"/>
              <a:gd name="connsiteX88" fmla="*/ 916782 w 1252534"/>
              <a:gd name="connsiteY88" fmla="*/ 790575 h 1182280"/>
              <a:gd name="connsiteX89" fmla="*/ 926307 w 1252534"/>
              <a:gd name="connsiteY89" fmla="*/ 757237 h 1182280"/>
              <a:gd name="connsiteX90" fmla="*/ 938213 w 1252534"/>
              <a:gd name="connsiteY90" fmla="*/ 747712 h 1182280"/>
              <a:gd name="connsiteX91" fmla="*/ 1004888 w 1252534"/>
              <a:gd name="connsiteY91" fmla="*/ 723900 h 1182280"/>
              <a:gd name="connsiteX92" fmla="*/ 1066801 w 1252534"/>
              <a:gd name="connsiteY92" fmla="*/ 695325 h 1182280"/>
              <a:gd name="connsiteX93" fmla="*/ 1107282 w 1252534"/>
              <a:gd name="connsiteY93" fmla="*/ 647700 h 1182280"/>
              <a:gd name="connsiteX94" fmla="*/ 1116807 w 1252534"/>
              <a:gd name="connsiteY94" fmla="*/ 614362 h 1182280"/>
              <a:gd name="connsiteX95" fmla="*/ 1088232 w 1252534"/>
              <a:gd name="connsiteY95" fmla="*/ 595312 h 1182280"/>
              <a:gd name="connsiteX96" fmla="*/ 1112044 w 1252534"/>
              <a:gd name="connsiteY96" fmla="*/ 578644 h 1182280"/>
              <a:gd name="connsiteX97" fmla="*/ 1119188 w 1252534"/>
              <a:gd name="connsiteY97" fmla="*/ 547687 h 1182280"/>
              <a:gd name="connsiteX98" fmla="*/ 1095376 w 1252534"/>
              <a:gd name="connsiteY98" fmla="*/ 516731 h 1182280"/>
              <a:gd name="connsiteX99" fmla="*/ 1143001 w 1252534"/>
              <a:gd name="connsiteY99" fmla="*/ 452437 h 1182280"/>
              <a:gd name="connsiteX100" fmla="*/ 1178720 w 1252534"/>
              <a:gd name="connsiteY100" fmla="*/ 421481 h 1182280"/>
              <a:gd name="connsiteX101" fmla="*/ 1233487 w 1252534"/>
              <a:gd name="connsiteY101" fmla="*/ 402430 h 1182280"/>
              <a:gd name="connsiteX102" fmla="*/ 1247776 w 1252534"/>
              <a:gd name="connsiteY102" fmla="*/ 350043 h 1182280"/>
              <a:gd name="connsiteX103" fmla="*/ 1157288 w 1252534"/>
              <a:gd name="connsiteY103" fmla="*/ 340518 h 1182280"/>
              <a:gd name="connsiteX104" fmla="*/ 1154907 w 1252534"/>
              <a:gd name="connsiteY104" fmla="*/ 278606 h 1182280"/>
              <a:gd name="connsiteX105" fmla="*/ 1123951 w 1252534"/>
              <a:gd name="connsiteY105" fmla="*/ 250031 h 1182280"/>
              <a:gd name="connsiteX106" fmla="*/ 1092995 w 1252534"/>
              <a:gd name="connsiteY106" fmla="*/ 223837 h 1182280"/>
              <a:gd name="connsiteX107" fmla="*/ 1057276 w 1252534"/>
              <a:gd name="connsiteY107" fmla="*/ 238125 h 1182280"/>
              <a:gd name="connsiteX108" fmla="*/ 1014413 w 1252534"/>
              <a:gd name="connsiteY108" fmla="*/ 209550 h 1182280"/>
              <a:gd name="connsiteX109" fmla="*/ 981076 w 1252534"/>
              <a:gd name="connsiteY109" fmla="*/ 219075 h 1182280"/>
              <a:gd name="connsiteX110" fmla="*/ 964407 w 1252534"/>
              <a:gd name="connsiteY110" fmla="*/ 235743 h 1182280"/>
              <a:gd name="connsiteX111" fmla="*/ 933451 w 1252534"/>
              <a:gd name="connsiteY111" fmla="*/ 242887 h 1182280"/>
              <a:gd name="connsiteX112" fmla="*/ 938213 w 1252534"/>
              <a:gd name="connsiteY112" fmla="*/ 195262 h 1182280"/>
              <a:gd name="connsiteX113" fmla="*/ 981076 w 1252534"/>
              <a:gd name="connsiteY113" fmla="*/ 142875 h 1182280"/>
              <a:gd name="connsiteX0" fmla="*/ 981076 w 1252534"/>
              <a:gd name="connsiteY0" fmla="*/ 142875 h 1182280"/>
              <a:gd name="connsiteX1" fmla="*/ 981076 w 1252534"/>
              <a:gd name="connsiteY1" fmla="*/ 142875 h 1182280"/>
              <a:gd name="connsiteX2" fmla="*/ 962026 w 1252534"/>
              <a:gd name="connsiteY2" fmla="*/ 133350 h 1182280"/>
              <a:gd name="connsiteX3" fmla="*/ 954882 w 1252534"/>
              <a:gd name="connsiteY3" fmla="*/ 130968 h 1182280"/>
              <a:gd name="connsiteX4" fmla="*/ 940595 w 1252534"/>
              <a:gd name="connsiteY4" fmla="*/ 123825 h 1182280"/>
              <a:gd name="connsiteX5" fmla="*/ 933451 w 1252534"/>
              <a:gd name="connsiteY5" fmla="*/ 109537 h 1182280"/>
              <a:gd name="connsiteX6" fmla="*/ 931070 w 1252534"/>
              <a:gd name="connsiteY6" fmla="*/ 102393 h 1182280"/>
              <a:gd name="connsiteX7" fmla="*/ 928688 w 1252534"/>
              <a:gd name="connsiteY7" fmla="*/ 85725 h 1182280"/>
              <a:gd name="connsiteX8" fmla="*/ 921545 w 1252534"/>
              <a:gd name="connsiteY8" fmla="*/ 78581 h 1182280"/>
              <a:gd name="connsiteX9" fmla="*/ 907257 w 1252534"/>
              <a:gd name="connsiteY9" fmla="*/ 69056 h 1182280"/>
              <a:gd name="connsiteX10" fmla="*/ 900113 w 1252534"/>
              <a:gd name="connsiteY10" fmla="*/ 64293 h 1182280"/>
              <a:gd name="connsiteX11" fmla="*/ 892970 w 1252534"/>
              <a:gd name="connsiteY11" fmla="*/ 61912 h 1182280"/>
              <a:gd name="connsiteX12" fmla="*/ 878682 w 1252534"/>
              <a:gd name="connsiteY12" fmla="*/ 54768 h 1182280"/>
              <a:gd name="connsiteX13" fmla="*/ 869157 w 1252534"/>
              <a:gd name="connsiteY13" fmla="*/ 57150 h 1182280"/>
              <a:gd name="connsiteX14" fmla="*/ 866776 w 1252534"/>
              <a:gd name="connsiteY14" fmla="*/ 64293 h 1182280"/>
              <a:gd name="connsiteX15" fmla="*/ 862013 w 1252534"/>
              <a:gd name="connsiteY15" fmla="*/ 90487 h 1182280"/>
              <a:gd name="connsiteX16" fmla="*/ 852488 w 1252534"/>
              <a:gd name="connsiteY16" fmla="*/ 88106 h 1182280"/>
              <a:gd name="connsiteX17" fmla="*/ 845345 w 1252534"/>
              <a:gd name="connsiteY17" fmla="*/ 85725 h 1182280"/>
              <a:gd name="connsiteX18" fmla="*/ 835820 w 1252534"/>
              <a:gd name="connsiteY18" fmla="*/ 85725 h 1182280"/>
              <a:gd name="connsiteX19" fmla="*/ 828676 w 1252534"/>
              <a:gd name="connsiteY19" fmla="*/ 111918 h 1182280"/>
              <a:gd name="connsiteX20" fmla="*/ 778670 w 1252534"/>
              <a:gd name="connsiteY20" fmla="*/ 85725 h 1182280"/>
              <a:gd name="connsiteX21" fmla="*/ 659607 w 1252534"/>
              <a:gd name="connsiteY21" fmla="*/ 85725 h 1182280"/>
              <a:gd name="connsiteX22" fmla="*/ 654845 w 1252534"/>
              <a:gd name="connsiteY22" fmla="*/ 116681 h 1182280"/>
              <a:gd name="connsiteX23" fmla="*/ 631032 w 1252534"/>
              <a:gd name="connsiteY23" fmla="*/ 147637 h 1182280"/>
              <a:gd name="connsiteX24" fmla="*/ 614363 w 1252534"/>
              <a:gd name="connsiteY24" fmla="*/ 123825 h 1182280"/>
              <a:gd name="connsiteX25" fmla="*/ 578645 w 1252534"/>
              <a:gd name="connsiteY25" fmla="*/ 126206 h 1182280"/>
              <a:gd name="connsiteX26" fmla="*/ 564357 w 1252534"/>
              <a:gd name="connsiteY26" fmla="*/ 152400 h 1182280"/>
              <a:gd name="connsiteX27" fmla="*/ 528638 w 1252534"/>
              <a:gd name="connsiteY27" fmla="*/ 185737 h 1182280"/>
              <a:gd name="connsiteX28" fmla="*/ 440532 w 1252534"/>
              <a:gd name="connsiteY28" fmla="*/ 142875 h 1182280"/>
              <a:gd name="connsiteX29" fmla="*/ 409576 w 1252534"/>
              <a:gd name="connsiteY29" fmla="*/ 119062 h 1182280"/>
              <a:gd name="connsiteX30" fmla="*/ 319089 w 1252534"/>
              <a:gd name="connsiteY30" fmla="*/ 154781 h 1182280"/>
              <a:gd name="connsiteX31" fmla="*/ 266701 w 1252534"/>
              <a:gd name="connsiteY31" fmla="*/ 145256 h 1182280"/>
              <a:gd name="connsiteX32" fmla="*/ 247651 w 1252534"/>
              <a:gd name="connsiteY32" fmla="*/ 183355 h 1182280"/>
              <a:gd name="connsiteX33" fmla="*/ 169069 w 1252534"/>
              <a:gd name="connsiteY33" fmla="*/ 169068 h 1182280"/>
              <a:gd name="connsiteX34" fmla="*/ 140494 w 1252534"/>
              <a:gd name="connsiteY34" fmla="*/ 138110 h 1182280"/>
              <a:gd name="connsiteX35" fmla="*/ 133351 w 1252534"/>
              <a:gd name="connsiteY35" fmla="*/ 111918 h 1182280"/>
              <a:gd name="connsiteX36" fmla="*/ 126207 w 1252534"/>
              <a:gd name="connsiteY36" fmla="*/ 45243 h 1182280"/>
              <a:gd name="connsiteX37" fmla="*/ 102395 w 1252534"/>
              <a:gd name="connsiteY37" fmla="*/ 40481 h 1182280"/>
              <a:gd name="connsiteX38" fmla="*/ 76201 w 1252534"/>
              <a:gd name="connsiteY38" fmla="*/ 0 h 1182280"/>
              <a:gd name="connsiteX39" fmla="*/ 38101 w 1252534"/>
              <a:gd name="connsiteY39" fmla="*/ 2381 h 1182280"/>
              <a:gd name="connsiteX40" fmla="*/ 45245 w 1252534"/>
              <a:gd name="connsiteY40" fmla="*/ 52388 h 1182280"/>
              <a:gd name="connsiteX41" fmla="*/ 16670 w 1252534"/>
              <a:gd name="connsiteY41" fmla="*/ 61912 h 1182280"/>
              <a:gd name="connsiteX42" fmla="*/ 0 w 1252534"/>
              <a:gd name="connsiteY42" fmla="*/ 126205 h 1182280"/>
              <a:gd name="connsiteX43" fmla="*/ 52389 w 1252534"/>
              <a:gd name="connsiteY43" fmla="*/ 166687 h 1182280"/>
              <a:gd name="connsiteX44" fmla="*/ 21432 w 1252534"/>
              <a:gd name="connsiteY44" fmla="*/ 195262 h 1182280"/>
              <a:gd name="connsiteX45" fmla="*/ 95250 w 1252534"/>
              <a:gd name="connsiteY45" fmla="*/ 292893 h 1182280"/>
              <a:gd name="connsiteX46" fmla="*/ 147638 w 1252534"/>
              <a:gd name="connsiteY46" fmla="*/ 283368 h 1182280"/>
              <a:gd name="connsiteX47" fmla="*/ 150020 w 1252534"/>
              <a:gd name="connsiteY47" fmla="*/ 330994 h 1182280"/>
              <a:gd name="connsiteX48" fmla="*/ 190501 w 1252534"/>
              <a:gd name="connsiteY48" fmla="*/ 330993 h 1182280"/>
              <a:gd name="connsiteX49" fmla="*/ 183357 w 1252534"/>
              <a:gd name="connsiteY49" fmla="*/ 361950 h 1182280"/>
              <a:gd name="connsiteX50" fmla="*/ 190501 w 1252534"/>
              <a:gd name="connsiteY50" fmla="*/ 409574 h 1182280"/>
              <a:gd name="connsiteX51" fmla="*/ 178595 w 1252534"/>
              <a:gd name="connsiteY51" fmla="*/ 440531 h 1182280"/>
              <a:gd name="connsiteX52" fmla="*/ 230982 w 1252534"/>
              <a:gd name="connsiteY52" fmla="*/ 547687 h 1182280"/>
              <a:gd name="connsiteX53" fmla="*/ 266701 w 1252534"/>
              <a:gd name="connsiteY53" fmla="*/ 533400 h 1182280"/>
              <a:gd name="connsiteX54" fmla="*/ 290513 w 1252534"/>
              <a:gd name="connsiteY54" fmla="*/ 561975 h 1182280"/>
              <a:gd name="connsiteX55" fmla="*/ 290513 w 1252534"/>
              <a:gd name="connsiteY55" fmla="*/ 604837 h 1182280"/>
              <a:gd name="connsiteX56" fmla="*/ 326232 w 1252534"/>
              <a:gd name="connsiteY56" fmla="*/ 626268 h 1182280"/>
              <a:gd name="connsiteX57" fmla="*/ 333376 w 1252534"/>
              <a:gd name="connsiteY57" fmla="*/ 692943 h 1182280"/>
              <a:gd name="connsiteX58" fmla="*/ 307182 w 1252534"/>
              <a:gd name="connsiteY58" fmla="*/ 714375 h 1182280"/>
              <a:gd name="connsiteX59" fmla="*/ 338138 w 1252534"/>
              <a:gd name="connsiteY59" fmla="*/ 807243 h 1182280"/>
              <a:gd name="connsiteX60" fmla="*/ 371476 w 1252534"/>
              <a:gd name="connsiteY60" fmla="*/ 866775 h 1182280"/>
              <a:gd name="connsiteX61" fmla="*/ 359570 w 1252534"/>
              <a:gd name="connsiteY61" fmla="*/ 902493 h 1182280"/>
              <a:gd name="connsiteX62" fmla="*/ 290513 w 1252534"/>
              <a:gd name="connsiteY62" fmla="*/ 926306 h 1182280"/>
              <a:gd name="connsiteX63" fmla="*/ 254795 w 1252534"/>
              <a:gd name="connsiteY63" fmla="*/ 942975 h 1182280"/>
              <a:gd name="connsiteX64" fmla="*/ 264320 w 1252534"/>
              <a:gd name="connsiteY64" fmla="*/ 981075 h 1182280"/>
              <a:gd name="connsiteX65" fmla="*/ 300038 w 1252534"/>
              <a:gd name="connsiteY65" fmla="*/ 976312 h 1182280"/>
              <a:gd name="connsiteX66" fmla="*/ 338138 w 1252534"/>
              <a:gd name="connsiteY66" fmla="*/ 1009650 h 1182280"/>
              <a:gd name="connsiteX67" fmla="*/ 347663 w 1252534"/>
              <a:gd name="connsiteY67" fmla="*/ 988218 h 1182280"/>
              <a:gd name="connsiteX68" fmla="*/ 335757 w 1252534"/>
              <a:gd name="connsiteY68" fmla="*/ 971550 h 1182280"/>
              <a:gd name="connsiteX69" fmla="*/ 416719 w 1252534"/>
              <a:gd name="connsiteY69" fmla="*/ 964406 h 1182280"/>
              <a:gd name="connsiteX70" fmla="*/ 433388 w 1252534"/>
              <a:gd name="connsiteY70" fmla="*/ 947737 h 1182280"/>
              <a:gd name="connsiteX71" fmla="*/ 490539 w 1252534"/>
              <a:gd name="connsiteY71" fmla="*/ 935831 h 1182280"/>
              <a:gd name="connsiteX72" fmla="*/ 488157 w 1252534"/>
              <a:gd name="connsiteY72" fmla="*/ 952500 h 1182280"/>
              <a:gd name="connsiteX73" fmla="*/ 464345 w 1252534"/>
              <a:gd name="connsiteY73" fmla="*/ 969168 h 1182280"/>
              <a:gd name="connsiteX74" fmla="*/ 516732 w 1252534"/>
              <a:gd name="connsiteY74" fmla="*/ 1000125 h 1182280"/>
              <a:gd name="connsiteX75" fmla="*/ 561977 w 1252534"/>
              <a:gd name="connsiteY75" fmla="*/ 1045369 h 1182280"/>
              <a:gd name="connsiteX76" fmla="*/ 557213 w 1252534"/>
              <a:gd name="connsiteY76" fmla="*/ 1121568 h 1182280"/>
              <a:gd name="connsiteX77" fmla="*/ 592932 w 1252534"/>
              <a:gd name="connsiteY77" fmla="*/ 1138237 h 1182280"/>
              <a:gd name="connsiteX78" fmla="*/ 611983 w 1252534"/>
              <a:gd name="connsiteY78" fmla="*/ 1181099 h 1182280"/>
              <a:gd name="connsiteX79" fmla="*/ 683420 w 1252534"/>
              <a:gd name="connsiteY79" fmla="*/ 1166812 h 1182280"/>
              <a:gd name="connsiteX80" fmla="*/ 754857 w 1252534"/>
              <a:gd name="connsiteY80" fmla="*/ 1109662 h 1182280"/>
              <a:gd name="connsiteX81" fmla="*/ 802482 w 1252534"/>
              <a:gd name="connsiteY81" fmla="*/ 1064418 h 1182280"/>
              <a:gd name="connsiteX82" fmla="*/ 862013 w 1252534"/>
              <a:gd name="connsiteY82" fmla="*/ 1035843 h 1182280"/>
              <a:gd name="connsiteX83" fmla="*/ 852488 w 1252534"/>
              <a:gd name="connsiteY83" fmla="*/ 954881 h 1182280"/>
              <a:gd name="connsiteX84" fmla="*/ 869157 w 1252534"/>
              <a:gd name="connsiteY84" fmla="*/ 928687 h 1182280"/>
              <a:gd name="connsiteX85" fmla="*/ 873920 w 1252534"/>
              <a:gd name="connsiteY85" fmla="*/ 883443 h 1182280"/>
              <a:gd name="connsiteX86" fmla="*/ 878682 w 1252534"/>
              <a:gd name="connsiteY86" fmla="*/ 764381 h 1182280"/>
              <a:gd name="connsiteX87" fmla="*/ 904876 w 1252534"/>
              <a:gd name="connsiteY87" fmla="*/ 797718 h 1182280"/>
              <a:gd name="connsiteX88" fmla="*/ 916782 w 1252534"/>
              <a:gd name="connsiteY88" fmla="*/ 790575 h 1182280"/>
              <a:gd name="connsiteX89" fmla="*/ 926307 w 1252534"/>
              <a:gd name="connsiteY89" fmla="*/ 757237 h 1182280"/>
              <a:gd name="connsiteX90" fmla="*/ 938213 w 1252534"/>
              <a:gd name="connsiteY90" fmla="*/ 747712 h 1182280"/>
              <a:gd name="connsiteX91" fmla="*/ 1004888 w 1252534"/>
              <a:gd name="connsiteY91" fmla="*/ 723900 h 1182280"/>
              <a:gd name="connsiteX92" fmla="*/ 1066801 w 1252534"/>
              <a:gd name="connsiteY92" fmla="*/ 695325 h 1182280"/>
              <a:gd name="connsiteX93" fmla="*/ 1107282 w 1252534"/>
              <a:gd name="connsiteY93" fmla="*/ 647700 h 1182280"/>
              <a:gd name="connsiteX94" fmla="*/ 1116807 w 1252534"/>
              <a:gd name="connsiteY94" fmla="*/ 614362 h 1182280"/>
              <a:gd name="connsiteX95" fmla="*/ 1088232 w 1252534"/>
              <a:gd name="connsiteY95" fmla="*/ 595312 h 1182280"/>
              <a:gd name="connsiteX96" fmla="*/ 1112044 w 1252534"/>
              <a:gd name="connsiteY96" fmla="*/ 578644 h 1182280"/>
              <a:gd name="connsiteX97" fmla="*/ 1119188 w 1252534"/>
              <a:gd name="connsiteY97" fmla="*/ 547687 h 1182280"/>
              <a:gd name="connsiteX98" fmla="*/ 1095376 w 1252534"/>
              <a:gd name="connsiteY98" fmla="*/ 516731 h 1182280"/>
              <a:gd name="connsiteX99" fmla="*/ 1143001 w 1252534"/>
              <a:gd name="connsiteY99" fmla="*/ 452437 h 1182280"/>
              <a:gd name="connsiteX100" fmla="*/ 1178720 w 1252534"/>
              <a:gd name="connsiteY100" fmla="*/ 421481 h 1182280"/>
              <a:gd name="connsiteX101" fmla="*/ 1233487 w 1252534"/>
              <a:gd name="connsiteY101" fmla="*/ 402430 h 1182280"/>
              <a:gd name="connsiteX102" fmla="*/ 1247776 w 1252534"/>
              <a:gd name="connsiteY102" fmla="*/ 350043 h 1182280"/>
              <a:gd name="connsiteX103" fmla="*/ 1157288 w 1252534"/>
              <a:gd name="connsiteY103" fmla="*/ 340518 h 1182280"/>
              <a:gd name="connsiteX104" fmla="*/ 1154907 w 1252534"/>
              <a:gd name="connsiteY104" fmla="*/ 278606 h 1182280"/>
              <a:gd name="connsiteX105" fmla="*/ 1123951 w 1252534"/>
              <a:gd name="connsiteY105" fmla="*/ 250031 h 1182280"/>
              <a:gd name="connsiteX106" fmla="*/ 1092995 w 1252534"/>
              <a:gd name="connsiteY106" fmla="*/ 223837 h 1182280"/>
              <a:gd name="connsiteX107" fmla="*/ 1057276 w 1252534"/>
              <a:gd name="connsiteY107" fmla="*/ 238125 h 1182280"/>
              <a:gd name="connsiteX108" fmla="*/ 1014413 w 1252534"/>
              <a:gd name="connsiteY108" fmla="*/ 209550 h 1182280"/>
              <a:gd name="connsiteX109" fmla="*/ 981076 w 1252534"/>
              <a:gd name="connsiteY109" fmla="*/ 219075 h 1182280"/>
              <a:gd name="connsiteX110" fmla="*/ 964407 w 1252534"/>
              <a:gd name="connsiteY110" fmla="*/ 235743 h 1182280"/>
              <a:gd name="connsiteX111" fmla="*/ 933451 w 1252534"/>
              <a:gd name="connsiteY111" fmla="*/ 242887 h 1182280"/>
              <a:gd name="connsiteX112" fmla="*/ 938213 w 1252534"/>
              <a:gd name="connsiteY112" fmla="*/ 195262 h 1182280"/>
              <a:gd name="connsiteX113" fmla="*/ 981076 w 1252534"/>
              <a:gd name="connsiteY113" fmla="*/ 142875 h 1182280"/>
              <a:gd name="connsiteX0" fmla="*/ 973932 w 1245390"/>
              <a:gd name="connsiteY0" fmla="*/ 142875 h 1182280"/>
              <a:gd name="connsiteX1" fmla="*/ 973932 w 1245390"/>
              <a:gd name="connsiteY1" fmla="*/ 142875 h 1182280"/>
              <a:gd name="connsiteX2" fmla="*/ 954882 w 1245390"/>
              <a:gd name="connsiteY2" fmla="*/ 133350 h 1182280"/>
              <a:gd name="connsiteX3" fmla="*/ 947738 w 1245390"/>
              <a:gd name="connsiteY3" fmla="*/ 130968 h 1182280"/>
              <a:gd name="connsiteX4" fmla="*/ 933451 w 1245390"/>
              <a:gd name="connsiteY4" fmla="*/ 123825 h 1182280"/>
              <a:gd name="connsiteX5" fmla="*/ 926307 w 1245390"/>
              <a:gd name="connsiteY5" fmla="*/ 109537 h 1182280"/>
              <a:gd name="connsiteX6" fmla="*/ 923926 w 1245390"/>
              <a:gd name="connsiteY6" fmla="*/ 102393 h 1182280"/>
              <a:gd name="connsiteX7" fmla="*/ 921544 w 1245390"/>
              <a:gd name="connsiteY7" fmla="*/ 85725 h 1182280"/>
              <a:gd name="connsiteX8" fmla="*/ 914401 w 1245390"/>
              <a:gd name="connsiteY8" fmla="*/ 78581 h 1182280"/>
              <a:gd name="connsiteX9" fmla="*/ 900113 w 1245390"/>
              <a:gd name="connsiteY9" fmla="*/ 69056 h 1182280"/>
              <a:gd name="connsiteX10" fmla="*/ 892969 w 1245390"/>
              <a:gd name="connsiteY10" fmla="*/ 64293 h 1182280"/>
              <a:gd name="connsiteX11" fmla="*/ 885826 w 1245390"/>
              <a:gd name="connsiteY11" fmla="*/ 61912 h 1182280"/>
              <a:gd name="connsiteX12" fmla="*/ 871538 w 1245390"/>
              <a:gd name="connsiteY12" fmla="*/ 54768 h 1182280"/>
              <a:gd name="connsiteX13" fmla="*/ 862013 w 1245390"/>
              <a:gd name="connsiteY13" fmla="*/ 57150 h 1182280"/>
              <a:gd name="connsiteX14" fmla="*/ 859632 w 1245390"/>
              <a:gd name="connsiteY14" fmla="*/ 64293 h 1182280"/>
              <a:gd name="connsiteX15" fmla="*/ 854869 w 1245390"/>
              <a:gd name="connsiteY15" fmla="*/ 90487 h 1182280"/>
              <a:gd name="connsiteX16" fmla="*/ 845344 w 1245390"/>
              <a:gd name="connsiteY16" fmla="*/ 88106 h 1182280"/>
              <a:gd name="connsiteX17" fmla="*/ 838201 w 1245390"/>
              <a:gd name="connsiteY17" fmla="*/ 85725 h 1182280"/>
              <a:gd name="connsiteX18" fmla="*/ 828676 w 1245390"/>
              <a:gd name="connsiteY18" fmla="*/ 85725 h 1182280"/>
              <a:gd name="connsiteX19" fmla="*/ 821532 w 1245390"/>
              <a:gd name="connsiteY19" fmla="*/ 111918 h 1182280"/>
              <a:gd name="connsiteX20" fmla="*/ 771526 w 1245390"/>
              <a:gd name="connsiteY20" fmla="*/ 85725 h 1182280"/>
              <a:gd name="connsiteX21" fmla="*/ 652463 w 1245390"/>
              <a:gd name="connsiteY21" fmla="*/ 85725 h 1182280"/>
              <a:gd name="connsiteX22" fmla="*/ 647701 w 1245390"/>
              <a:gd name="connsiteY22" fmla="*/ 116681 h 1182280"/>
              <a:gd name="connsiteX23" fmla="*/ 623888 w 1245390"/>
              <a:gd name="connsiteY23" fmla="*/ 147637 h 1182280"/>
              <a:gd name="connsiteX24" fmla="*/ 607219 w 1245390"/>
              <a:gd name="connsiteY24" fmla="*/ 123825 h 1182280"/>
              <a:gd name="connsiteX25" fmla="*/ 571501 w 1245390"/>
              <a:gd name="connsiteY25" fmla="*/ 126206 h 1182280"/>
              <a:gd name="connsiteX26" fmla="*/ 557213 w 1245390"/>
              <a:gd name="connsiteY26" fmla="*/ 152400 h 1182280"/>
              <a:gd name="connsiteX27" fmla="*/ 521494 w 1245390"/>
              <a:gd name="connsiteY27" fmla="*/ 185737 h 1182280"/>
              <a:gd name="connsiteX28" fmla="*/ 433388 w 1245390"/>
              <a:gd name="connsiteY28" fmla="*/ 142875 h 1182280"/>
              <a:gd name="connsiteX29" fmla="*/ 402432 w 1245390"/>
              <a:gd name="connsiteY29" fmla="*/ 119062 h 1182280"/>
              <a:gd name="connsiteX30" fmla="*/ 311945 w 1245390"/>
              <a:gd name="connsiteY30" fmla="*/ 154781 h 1182280"/>
              <a:gd name="connsiteX31" fmla="*/ 259557 w 1245390"/>
              <a:gd name="connsiteY31" fmla="*/ 145256 h 1182280"/>
              <a:gd name="connsiteX32" fmla="*/ 240507 w 1245390"/>
              <a:gd name="connsiteY32" fmla="*/ 183355 h 1182280"/>
              <a:gd name="connsiteX33" fmla="*/ 161925 w 1245390"/>
              <a:gd name="connsiteY33" fmla="*/ 169068 h 1182280"/>
              <a:gd name="connsiteX34" fmla="*/ 133350 w 1245390"/>
              <a:gd name="connsiteY34" fmla="*/ 138110 h 1182280"/>
              <a:gd name="connsiteX35" fmla="*/ 126207 w 1245390"/>
              <a:gd name="connsiteY35" fmla="*/ 111918 h 1182280"/>
              <a:gd name="connsiteX36" fmla="*/ 119063 w 1245390"/>
              <a:gd name="connsiteY36" fmla="*/ 45243 h 1182280"/>
              <a:gd name="connsiteX37" fmla="*/ 95251 w 1245390"/>
              <a:gd name="connsiteY37" fmla="*/ 40481 h 1182280"/>
              <a:gd name="connsiteX38" fmla="*/ 69057 w 1245390"/>
              <a:gd name="connsiteY38" fmla="*/ 0 h 1182280"/>
              <a:gd name="connsiteX39" fmla="*/ 30957 w 1245390"/>
              <a:gd name="connsiteY39" fmla="*/ 2381 h 1182280"/>
              <a:gd name="connsiteX40" fmla="*/ 38101 w 1245390"/>
              <a:gd name="connsiteY40" fmla="*/ 52388 h 1182280"/>
              <a:gd name="connsiteX41" fmla="*/ 9526 w 1245390"/>
              <a:gd name="connsiteY41" fmla="*/ 61912 h 1182280"/>
              <a:gd name="connsiteX42" fmla="*/ 0 w 1245390"/>
              <a:gd name="connsiteY42" fmla="*/ 123824 h 1182280"/>
              <a:gd name="connsiteX43" fmla="*/ 45245 w 1245390"/>
              <a:gd name="connsiteY43" fmla="*/ 166687 h 1182280"/>
              <a:gd name="connsiteX44" fmla="*/ 14288 w 1245390"/>
              <a:gd name="connsiteY44" fmla="*/ 195262 h 1182280"/>
              <a:gd name="connsiteX45" fmla="*/ 88106 w 1245390"/>
              <a:gd name="connsiteY45" fmla="*/ 292893 h 1182280"/>
              <a:gd name="connsiteX46" fmla="*/ 140494 w 1245390"/>
              <a:gd name="connsiteY46" fmla="*/ 283368 h 1182280"/>
              <a:gd name="connsiteX47" fmla="*/ 142876 w 1245390"/>
              <a:gd name="connsiteY47" fmla="*/ 330994 h 1182280"/>
              <a:gd name="connsiteX48" fmla="*/ 183357 w 1245390"/>
              <a:gd name="connsiteY48" fmla="*/ 330993 h 1182280"/>
              <a:gd name="connsiteX49" fmla="*/ 176213 w 1245390"/>
              <a:gd name="connsiteY49" fmla="*/ 361950 h 1182280"/>
              <a:gd name="connsiteX50" fmla="*/ 183357 w 1245390"/>
              <a:gd name="connsiteY50" fmla="*/ 409574 h 1182280"/>
              <a:gd name="connsiteX51" fmla="*/ 171451 w 1245390"/>
              <a:gd name="connsiteY51" fmla="*/ 440531 h 1182280"/>
              <a:gd name="connsiteX52" fmla="*/ 223838 w 1245390"/>
              <a:gd name="connsiteY52" fmla="*/ 547687 h 1182280"/>
              <a:gd name="connsiteX53" fmla="*/ 259557 w 1245390"/>
              <a:gd name="connsiteY53" fmla="*/ 533400 h 1182280"/>
              <a:gd name="connsiteX54" fmla="*/ 283369 w 1245390"/>
              <a:gd name="connsiteY54" fmla="*/ 561975 h 1182280"/>
              <a:gd name="connsiteX55" fmla="*/ 283369 w 1245390"/>
              <a:gd name="connsiteY55" fmla="*/ 604837 h 1182280"/>
              <a:gd name="connsiteX56" fmla="*/ 319088 w 1245390"/>
              <a:gd name="connsiteY56" fmla="*/ 626268 h 1182280"/>
              <a:gd name="connsiteX57" fmla="*/ 326232 w 1245390"/>
              <a:gd name="connsiteY57" fmla="*/ 692943 h 1182280"/>
              <a:gd name="connsiteX58" fmla="*/ 300038 w 1245390"/>
              <a:gd name="connsiteY58" fmla="*/ 714375 h 1182280"/>
              <a:gd name="connsiteX59" fmla="*/ 330994 w 1245390"/>
              <a:gd name="connsiteY59" fmla="*/ 807243 h 1182280"/>
              <a:gd name="connsiteX60" fmla="*/ 364332 w 1245390"/>
              <a:gd name="connsiteY60" fmla="*/ 866775 h 1182280"/>
              <a:gd name="connsiteX61" fmla="*/ 352426 w 1245390"/>
              <a:gd name="connsiteY61" fmla="*/ 902493 h 1182280"/>
              <a:gd name="connsiteX62" fmla="*/ 283369 w 1245390"/>
              <a:gd name="connsiteY62" fmla="*/ 926306 h 1182280"/>
              <a:gd name="connsiteX63" fmla="*/ 247651 w 1245390"/>
              <a:gd name="connsiteY63" fmla="*/ 942975 h 1182280"/>
              <a:gd name="connsiteX64" fmla="*/ 257176 w 1245390"/>
              <a:gd name="connsiteY64" fmla="*/ 981075 h 1182280"/>
              <a:gd name="connsiteX65" fmla="*/ 292894 w 1245390"/>
              <a:gd name="connsiteY65" fmla="*/ 976312 h 1182280"/>
              <a:gd name="connsiteX66" fmla="*/ 330994 w 1245390"/>
              <a:gd name="connsiteY66" fmla="*/ 1009650 h 1182280"/>
              <a:gd name="connsiteX67" fmla="*/ 340519 w 1245390"/>
              <a:gd name="connsiteY67" fmla="*/ 988218 h 1182280"/>
              <a:gd name="connsiteX68" fmla="*/ 328613 w 1245390"/>
              <a:gd name="connsiteY68" fmla="*/ 971550 h 1182280"/>
              <a:gd name="connsiteX69" fmla="*/ 409575 w 1245390"/>
              <a:gd name="connsiteY69" fmla="*/ 964406 h 1182280"/>
              <a:gd name="connsiteX70" fmla="*/ 426244 w 1245390"/>
              <a:gd name="connsiteY70" fmla="*/ 947737 h 1182280"/>
              <a:gd name="connsiteX71" fmla="*/ 483395 w 1245390"/>
              <a:gd name="connsiteY71" fmla="*/ 935831 h 1182280"/>
              <a:gd name="connsiteX72" fmla="*/ 481013 w 1245390"/>
              <a:gd name="connsiteY72" fmla="*/ 952500 h 1182280"/>
              <a:gd name="connsiteX73" fmla="*/ 457201 w 1245390"/>
              <a:gd name="connsiteY73" fmla="*/ 969168 h 1182280"/>
              <a:gd name="connsiteX74" fmla="*/ 509588 w 1245390"/>
              <a:gd name="connsiteY74" fmla="*/ 1000125 h 1182280"/>
              <a:gd name="connsiteX75" fmla="*/ 554833 w 1245390"/>
              <a:gd name="connsiteY75" fmla="*/ 1045369 h 1182280"/>
              <a:gd name="connsiteX76" fmla="*/ 550069 w 1245390"/>
              <a:gd name="connsiteY76" fmla="*/ 1121568 h 1182280"/>
              <a:gd name="connsiteX77" fmla="*/ 585788 w 1245390"/>
              <a:gd name="connsiteY77" fmla="*/ 1138237 h 1182280"/>
              <a:gd name="connsiteX78" fmla="*/ 604839 w 1245390"/>
              <a:gd name="connsiteY78" fmla="*/ 1181099 h 1182280"/>
              <a:gd name="connsiteX79" fmla="*/ 676276 w 1245390"/>
              <a:gd name="connsiteY79" fmla="*/ 1166812 h 1182280"/>
              <a:gd name="connsiteX80" fmla="*/ 747713 w 1245390"/>
              <a:gd name="connsiteY80" fmla="*/ 1109662 h 1182280"/>
              <a:gd name="connsiteX81" fmla="*/ 795338 w 1245390"/>
              <a:gd name="connsiteY81" fmla="*/ 1064418 h 1182280"/>
              <a:gd name="connsiteX82" fmla="*/ 854869 w 1245390"/>
              <a:gd name="connsiteY82" fmla="*/ 1035843 h 1182280"/>
              <a:gd name="connsiteX83" fmla="*/ 845344 w 1245390"/>
              <a:gd name="connsiteY83" fmla="*/ 954881 h 1182280"/>
              <a:gd name="connsiteX84" fmla="*/ 862013 w 1245390"/>
              <a:gd name="connsiteY84" fmla="*/ 928687 h 1182280"/>
              <a:gd name="connsiteX85" fmla="*/ 866776 w 1245390"/>
              <a:gd name="connsiteY85" fmla="*/ 883443 h 1182280"/>
              <a:gd name="connsiteX86" fmla="*/ 871538 w 1245390"/>
              <a:gd name="connsiteY86" fmla="*/ 764381 h 1182280"/>
              <a:gd name="connsiteX87" fmla="*/ 897732 w 1245390"/>
              <a:gd name="connsiteY87" fmla="*/ 797718 h 1182280"/>
              <a:gd name="connsiteX88" fmla="*/ 909638 w 1245390"/>
              <a:gd name="connsiteY88" fmla="*/ 790575 h 1182280"/>
              <a:gd name="connsiteX89" fmla="*/ 919163 w 1245390"/>
              <a:gd name="connsiteY89" fmla="*/ 757237 h 1182280"/>
              <a:gd name="connsiteX90" fmla="*/ 931069 w 1245390"/>
              <a:gd name="connsiteY90" fmla="*/ 747712 h 1182280"/>
              <a:gd name="connsiteX91" fmla="*/ 997744 w 1245390"/>
              <a:gd name="connsiteY91" fmla="*/ 723900 h 1182280"/>
              <a:gd name="connsiteX92" fmla="*/ 1059657 w 1245390"/>
              <a:gd name="connsiteY92" fmla="*/ 695325 h 1182280"/>
              <a:gd name="connsiteX93" fmla="*/ 1100138 w 1245390"/>
              <a:gd name="connsiteY93" fmla="*/ 647700 h 1182280"/>
              <a:gd name="connsiteX94" fmla="*/ 1109663 w 1245390"/>
              <a:gd name="connsiteY94" fmla="*/ 614362 h 1182280"/>
              <a:gd name="connsiteX95" fmla="*/ 1081088 w 1245390"/>
              <a:gd name="connsiteY95" fmla="*/ 595312 h 1182280"/>
              <a:gd name="connsiteX96" fmla="*/ 1104900 w 1245390"/>
              <a:gd name="connsiteY96" fmla="*/ 578644 h 1182280"/>
              <a:gd name="connsiteX97" fmla="*/ 1112044 w 1245390"/>
              <a:gd name="connsiteY97" fmla="*/ 547687 h 1182280"/>
              <a:gd name="connsiteX98" fmla="*/ 1088232 w 1245390"/>
              <a:gd name="connsiteY98" fmla="*/ 516731 h 1182280"/>
              <a:gd name="connsiteX99" fmla="*/ 1135857 w 1245390"/>
              <a:gd name="connsiteY99" fmla="*/ 452437 h 1182280"/>
              <a:gd name="connsiteX100" fmla="*/ 1171576 w 1245390"/>
              <a:gd name="connsiteY100" fmla="*/ 421481 h 1182280"/>
              <a:gd name="connsiteX101" fmla="*/ 1226343 w 1245390"/>
              <a:gd name="connsiteY101" fmla="*/ 402430 h 1182280"/>
              <a:gd name="connsiteX102" fmla="*/ 1240632 w 1245390"/>
              <a:gd name="connsiteY102" fmla="*/ 350043 h 1182280"/>
              <a:gd name="connsiteX103" fmla="*/ 1150144 w 1245390"/>
              <a:gd name="connsiteY103" fmla="*/ 340518 h 1182280"/>
              <a:gd name="connsiteX104" fmla="*/ 1147763 w 1245390"/>
              <a:gd name="connsiteY104" fmla="*/ 278606 h 1182280"/>
              <a:gd name="connsiteX105" fmla="*/ 1116807 w 1245390"/>
              <a:gd name="connsiteY105" fmla="*/ 250031 h 1182280"/>
              <a:gd name="connsiteX106" fmla="*/ 1085851 w 1245390"/>
              <a:gd name="connsiteY106" fmla="*/ 223837 h 1182280"/>
              <a:gd name="connsiteX107" fmla="*/ 1050132 w 1245390"/>
              <a:gd name="connsiteY107" fmla="*/ 238125 h 1182280"/>
              <a:gd name="connsiteX108" fmla="*/ 1007269 w 1245390"/>
              <a:gd name="connsiteY108" fmla="*/ 209550 h 1182280"/>
              <a:gd name="connsiteX109" fmla="*/ 973932 w 1245390"/>
              <a:gd name="connsiteY109" fmla="*/ 219075 h 1182280"/>
              <a:gd name="connsiteX110" fmla="*/ 957263 w 1245390"/>
              <a:gd name="connsiteY110" fmla="*/ 235743 h 1182280"/>
              <a:gd name="connsiteX111" fmla="*/ 926307 w 1245390"/>
              <a:gd name="connsiteY111" fmla="*/ 242887 h 1182280"/>
              <a:gd name="connsiteX112" fmla="*/ 931069 w 1245390"/>
              <a:gd name="connsiteY112" fmla="*/ 195262 h 1182280"/>
              <a:gd name="connsiteX113" fmla="*/ 973932 w 1245390"/>
              <a:gd name="connsiteY113" fmla="*/ 142875 h 1182280"/>
              <a:gd name="connsiteX0" fmla="*/ 973932 w 1245390"/>
              <a:gd name="connsiteY0" fmla="*/ 142875 h 1182280"/>
              <a:gd name="connsiteX1" fmla="*/ 973932 w 1245390"/>
              <a:gd name="connsiteY1" fmla="*/ 142875 h 1182280"/>
              <a:gd name="connsiteX2" fmla="*/ 954882 w 1245390"/>
              <a:gd name="connsiteY2" fmla="*/ 133350 h 1182280"/>
              <a:gd name="connsiteX3" fmla="*/ 947738 w 1245390"/>
              <a:gd name="connsiteY3" fmla="*/ 130968 h 1182280"/>
              <a:gd name="connsiteX4" fmla="*/ 933451 w 1245390"/>
              <a:gd name="connsiteY4" fmla="*/ 123825 h 1182280"/>
              <a:gd name="connsiteX5" fmla="*/ 926307 w 1245390"/>
              <a:gd name="connsiteY5" fmla="*/ 109537 h 1182280"/>
              <a:gd name="connsiteX6" fmla="*/ 923926 w 1245390"/>
              <a:gd name="connsiteY6" fmla="*/ 102393 h 1182280"/>
              <a:gd name="connsiteX7" fmla="*/ 921544 w 1245390"/>
              <a:gd name="connsiteY7" fmla="*/ 85725 h 1182280"/>
              <a:gd name="connsiteX8" fmla="*/ 914401 w 1245390"/>
              <a:gd name="connsiteY8" fmla="*/ 78581 h 1182280"/>
              <a:gd name="connsiteX9" fmla="*/ 900113 w 1245390"/>
              <a:gd name="connsiteY9" fmla="*/ 69056 h 1182280"/>
              <a:gd name="connsiteX10" fmla="*/ 892969 w 1245390"/>
              <a:gd name="connsiteY10" fmla="*/ 64293 h 1182280"/>
              <a:gd name="connsiteX11" fmla="*/ 885826 w 1245390"/>
              <a:gd name="connsiteY11" fmla="*/ 61912 h 1182280"/>
              <a:gd name="connsiteX12" fmla="*/ 871538 w 1245390"/>
              <a:gd name="connsiteY12" fmla="*/ 54768 h 1182280"/>
              <a:gd name="connsiteX13" fmla="*/ 862013 w 1245390"/>
              <a:gd name="connsiteY13" fmla="*/ 57150 h 1182280"/>
              <a:gd name="connsiteX14" fmla="*/ 859632 w 1245390"/>
              <a:gd name="connsiteY14" fmla="*/ 64293 h 1182280"/>
              <a:gd name="connsiteX15" fmla="*/ 854869 w 1245390"/>
              <a:gd name="connsiteY15" fmla="*/ 90487 h 1182280"/>
              <a:gd name="connsiteX16" fmla="*/ 845344 w 1245390"/>
              <a:gd name="connsiteY16" fmla="*/ 88106 h 1182280"/>
              <a:gd name="connsiteX17" fmla="*/ 838201 w 1245390"/>
              <a:gd name="connsiteY17" fmla="*/ 85725 h 1182280"/>
              <a:gd name="connsiteX18" fmla="*/ 828676 w 1245390"/>
              <a:gd name="connsiteY18" fmla="*/ 85725 h 1182280"/>
              <a:gd name="connsiteX19" fmla="*/ 821532 w 1245390"/>
              <a:gd name="connsiteY19" fmla="*/ 111918 h 1182280"/>
              <a:gd name="connsiteX20" fmla="*/ 771526 w 1245390"/>
              <a:gd name="connsiteY20" fmla="*/ 85725 h 1182280"/>
              <a:gd name="connsiteX21" fmla="*/ 652463 w 1245390"/>
              <a:gd name="connsiteY21" fmla="*/ 85725 h 1182280"/>
              <a:gd name="connsiteX22" fmla="*/ 647701 w 1245390"/>
              <a:gd name="connsiteY22" fmla="*/ 116681 h 1182280"/>
              <a:gd name="connsiteX23" fmla="*/ 623888 w 1245390"/>
              <a:gd name="connsiteY23" fmla="*/ 147637 h 1182280"/>
              <a:gd name="connsiteX24" fmla="*/ 607219 w 1245390"/>
              <a:gd name="connsiteY24" fmla="*/ 123825 h 1182280"/>
              <a:gd name="connsiteX25" fmla="*/ 571501 w 1245390"/>
              <a:gd name="connsiteY25" fmla="*/ 126206 h 1182280"/>
              <a:gd name="connsiteX26" fmla="*/ 557213 w 1245390"/>
              <a:gd name="connsiteY26" fmla="*/ 152400 h 1182280"/>
              <a:gd name="connsiteX27" fmla="*/ 521494 w 1245390"/>
              <a:gd name="connsiteY27" fmla="*/ 185737 h 1182280"/>
              <a:gd name="connsiteX28" fmla="*/ 433388 w 1245390"/>
              <a:gd name="connsiteY28" fmla="*/ 142875 h 1182280"/>
              <a:gd name="connsiteX29" fmla="*/ 402432 w 1245390"/>
              <a:gd name="connsiteY29" fmla="*/ 119062 h 1182280"/>
              <a:gd name="connsiteX30" fmla="*/ 311945 w 1245390"/>
              <a:gd name="connsiteY30" fmla="*/ 154781 h 1182280"/>
              <a:gd name="connsiteX31" fmla="*/ 259557 w 1245390"/>
              <a:gd name="connsiteY31" fmla="*/ 145256 h 1182280"/>
              <a:gd name="connsiteX32" fmla="*/ 240507 w 1245390"/>
              <a:gd name="connsiteY32" fmla="*/ 183355 h 1182280"/>
              <a:gd name="connsiteX33" fmla="*/ 161925 w 1245390"/>
              <a:gd name="connsiteY33" fmla="*/ 169068 h 1182280"/>
              <a:gd name="connsiteX34" fmla="*/ 133350 w 1245390"/>
              <a:gd name="connsiteY34" fmla="*/ 138110 h 1182280"/>
              <a:gd name="connsiteX35" fmla="*/ 126207 w 1245390"/>
              <a:gd name="connsiteY35" fmla="*/ 111918 h 1182280"/>
              <a:gd name="connsiteX36" fmla="*/ 119063 w 1245390"/>
              <a:gd name="connsiteY36" fmla="*/ 45243 h 1182280"/>
              <a:gd name="connsiteX37" fmla="*/ 95251 w 1245390"/>
              <a:gd name="connsiteY37" fmla="*/ 40481 h 1182280"/>
              <a:gd name="connsiteX38" fmla="*/ 69057 w 1245390"/>
              <a:gd name="connsiteY38" fmla="*/ 0 h 1182280"/>
              <a:gd name="connsiteX39" fmla="*/ 30957 w 1245390"/>
              <a:gd name="connsiteY39" fmla="*/ 2381 h 1182280"/>
              <a:gd name="connsiteX40" fmla="*/ 35719 w 1245390"/>
              <a:gd name="connsiteY40" fmla="*/ 59532 h 1182280"/>
              <a:gd name="connsiteX41" fmla="*/ 9526 w 1245390"/>
              <a:gd name="connsiteY41" fmla="*/ 61912 h 1182280"/>
              <a:gd name="connsiteX42" fmla="*/ 0 w 1245390"/>
              <a:gd name="connsiteY42" fmla="*/ 123824 h 1182280"/>
              <a:gd name="connsiteX43" fmla="*/ 45245 w 1245390"/>
              <a:gd name="connsiteY43" fmla="*/ 166687 h 1182280"/>
              <a:gd name="connsiteX44" fmla="*/ 14288 w 1245390"/>
              <a:gd name="connsiteY44" fmla="*/ 195262 h 1182280"/>
              <a:gd name="connsiteX45" fmla="*/ 88106 w 1245390"/>
              <a:gd name="connsiteY45" fmla="*/ 292893 h 1182280"/>
              <a:gd name="connsiteX46" fmla="*/ 140494 w 1245390"/>
              <a:gd name="connsiteY46" fmla="*/ 283368 h 1182280"/>
              <a:gd name="connsiteX47" fmla="*/ 142876 w 1245390"/>
              <a:gd name="connsiteY47" fmla="*/ 330994 h 1182280"/>
              <a:gd name="connsiteX48" fmla="*/ 183357 w 1245390"/>
              <a:gd name="connsiteY48" fmla="*/ 330993 h 1182280"/>
              <a:gd name="connsiteX49" fmla="*/ 176213 w 1245390"/>
              <a:gd name="connsiteY49" fmla="*/ 361950 h 1182280"/>
              <a:gd name="connsiteX50" fmla="*/ 183357 w 1245390"/>
              <a:gd name="connsiteY50" fmla="*/ 409574 h 1182280"/>
              <a:gd name="connsiteX51" fmla="*/ 171451 w 1245390"/>
              <a:gd name="connsiteY51" fmla="*/ 440531 h 1182280"/>
              <a:gd name="connsiteX52" fmla="*/ 223838 w 1245390"/>
              <a:gd name="connsiteY52" fmla="*/ 547687 h 1182280"/>
              <a:gd name="connsiteX53" fmla="*/ 259557 w 1245390"/>
              <a:gd name="connsiteY53" fmla="*/ 533400 h 1182280"/>
              <a:gd name="connsiteX54" fmla="*/ 283369 w 1245390"/>
              <a:gd name="connsiteY54" fmla="*/ 561975 h 1182280"/>
              <a:gd name="connsiteX55" fmla="*/ 283369 w 1245390"/>
              <a:gd name="connsiteY55" fmla="*/ 604837 h 1182280"/>
              <a:gd name="connsiteX56" fmla="*/ 319088 w 1245390"/>
              <a:gd name="connsiteY56" fmla="*/ 626268 h 1182280"/>
              <a:gd name="connsiteX57" fmla="*/ 326232 w 1245390"/>
              <a:gd name="connsiteY57" fmla="*/ 692943 h 1182280"/>
              <a:gd name="connsiteX58" fmla="*/ 300038 w 1245390"/>
              <a:gd name="connsiteY58" fmla="*/ 714375 h 1182280"/>
              <a:gd name="connsiteX59" fmla="*/ 330994 w 1245390"/>
              <a:gd name="connsiteY59" fmla="*/ 807243 h 1182280"/>
              <a:gd name="connsiteX60" fmla="*/ 364332 w 1245390"/>
              <a:gd name="connsiteY60" fmla="*/ 866775 h 1182280"/>
              <a:gd name="connsiteX61" fmla="*/ 352426 w 1245390"/>
              <a:gd name="connsiteY61" fmla="*/ 902493 h 1182280"/>
              <a:gd name="connsiteX62" fmla="*/ 283369 w 1245390"/>
              <a:gd name="connsiteY62" fmla="*/ 926306 h 1182280"/>
              <a:gd name="connsiteX63" fmla="*/ 247651 w 1245390"/>
              <a:gd name="connsiteY63" fmla="*/ 942975 h 1182280"/>
              <a:gd name="connsiteX64" fmla="*/ 257176 w 1245390"/>
              <a:gd name="connsiteY64" fmla="*/ 981075 h 1182280"/>
              <a:gd name="connsiteX65" fmla="*/ 292894 w 1245390"/>
              <a:gd name="connsiteY65" fmla="*/ 976312 h 1182280"/>
              <a:gd name="connsiteX66" fmla="*/ 330994 w 1245390"/>
              <a:gd name="connsiteY66" fmla="*/ 1009650 h 1182280"/>
              <a:gd name="connsiteX67" fmla="*/ 340519 w 1245390"/>
              <a:gd name="connsiteY67" fmla="*/ 988218 h 1182280"/>
              <a:gd name="connsiteX68" fmla="*/ 328613 w 1245390"/>
              <a:gd name="connsiteY68" fmla="*/ 971550 h 1182280"/>
              <a:gd name="connsiteX69" fmla="*/ 409575 w 1245390"/>
              <a:gd name="connsiteY69" fmla="*/ 964406 h 1182280"/>
              <a:gd name="connsiteX70" fmla="*/ 426244 w 1245390"/>
              <a:gd name="connsiteY70" fmla="*/ 947737 h 1182280"/>
              <a:gd name="connsiteX71" fmla="*/ 483395 w 1245390"/>
              <a:gd name="connsiteY71" fmla="*/ 935831 h 1182280"/>
              <a:gd name="connsiteX72" fmla="*/ 481013 w 1245390"/>
              <a:gd name="connsiteY72" fmla="*/ 952500 h 1182280"/>
              <a:gd name="connsiteX73" fmla="*/ 457201 w 1245390"/>
              <a:gd name="connsiteY73" fmla="*/ 969168 h 1182280"/>
              <a:gd name="connsiteX74" fmla="*/ 509588 w 1245390"/>
              <a:gd name="connsiteY74" fmla="*/ 1000125 h 1182280"/>
              <a:gd name="connsiteX75" fmla="*/ 554833 w 1245390"/>
              <a:gd name="connsiteY75" fmla="*/ 1045369 h 1182280"/>
              <a:gd name="connsiteX76" fmla="*/ 550069 w 1245390"/>
              <a:gd name="connsiteY76" fmla="*/ 1121568 h 1182280"/>
              <a:gd name="connsiteX77" fmla="*/ 585788 w 1245390"/>
              <a:gd name="connsiteY77" fmla="*/ 1138237 h 1182280"/>
              <a:gd name="connsiteX78" fmla="*/ 604839 w 1245390"/>
              <a:gd name="connsiteY78" fmla="*/ 1181099 h 1182280"/>
              <a:gd name="connsiteX79" fmla="*/ 676276 w 1245390"/>
              <a:gd name="connsiteY79" fmla="*/ 1166812 h 1182280"/>
              <a:gd name="connsiteX80" fmla="*/ 747713 w 1245390"/>
              <a:gd name="connsiteY80" fmla="*/ 1109662 h 1182280"/>
              <a:gd name="connsiteX81" fmla="*/ 795338 w 1245390"/>
              <a:gd name="connsiteY81" fmla="*/ 1064418 h 1182280"/>
              <a:gd name="connsiteX82" fmla="*/ 854869 w 1245390"/>
              <a:gd name="connsiteY82" fmla="*/ 1035843 h 1182280"/>
              <a:gd name="connsiteX83" fmla="*/ 845344 w 1245390"/>
              <a:gd name="connsiteY83" fmla="*/ 954881 h 1182280"/>
              <a:gd name="connsiteX84" fmla="*/ 862013 w 1245390"/>
              <a:gd name="connsiteY84" fmla="*/ 928687 h 1182280"/>
              <a:gd name="connsiteX85" fmla="*/ 866776 w 1245390"/>
              <a:gd name="connsiteY85" fmla="*/ 883443 h 1182280"/>
              <a:gd name="connsiteX86" fmla="*/ 871538 w 1245390"/>
              <a:gd name="connsiteY86" fmla="*/ 764381 h 1182280"/>
              <a:gd name="connsiteX87" fmla="*/ 897732 w 1245390"/>
              <a:gd name="connsiteY87" fmla="*/ 797718 h 1182280"/>
              <a:gd name="connsiteX88" fmla="*/ 909638 w 1245390"/>
              <a:gd name="connsiteY88" fmla="*/ 790575 h 1182280"/>
              <a:gd name="connsiteX89" fmla="*/ 919163 w 1245390"/>
              <a:gd name="connsiteY89" fmla="*/ 757237 h 1182280"/>
              <a:gd name="connsiteX90" fmla="*/ 931069 w 1245390"/>
              <a:gd name="connsiteY90" fmla="*/ 747712 h 1182280"/>
              <a:gd name="connsiteX91" fmla="*/ 997744 w 1245390"/>
              <a:gd name="connsiteY91" fmla="*/ 723900 h 1182280"/>
              <a:gd name="connsiteX92" fmla="*/ 1059657 w 1245390"/>
              <a:gd name="connsiteY92" fmla="*/ 695325 h 1182280"/>
              <a:gd name="connsiteX93" fmla="*/ 1100138 w 1245390"/>
              <a:gd name="connsiteY93" fmla="*/ 647700 h 1182280"/>
              <a:gd name="connsiteX94" fmla="*/ 1109663 w 1245390"/>
              <a:gd name="connsiteY94" fmla="*/ 614362 h 1182280"/>
              <a:gd name="connsiteX95" fmla="*/ 1081088 w 1245390"/>
              <a:gd name="connsiteY95" fmla="*/ 595312 h 1182280"/>
              <a:gd name="connsiteX96" fmla="*/ 1104900 w 1245390"/>
              <a:gd name="connsiteY96" fmla="*/ 578644 h 1182280"/>
              <a:gd name="connsiteX97" fmla="*/ 1112044 w 1245390"/>
              <a:gd name="connsiteY97" fmla="*/ 547687 h 1182280"/>
              <a:gd name="connsiteX98" fmla="*/ 1088232 w 1245390"/>
              <a:gd name="connsiteY98" fmla="*/ 516731 h 1182280"/>
              <a:gd name="connsiteX99" fmla="*/ 1135857 w 1245390"/>
              <a:gd name="connsiteY99" fmla="*/ 452437 h 1182280"/>
              <a:gd name="connsiteX100" fmla="*/ 1171576 w 1245390"/>
              <a:gd name="connsiteY100" fmla="*/ 421481 h 1182280"/>
              <a:gd name="connsiteX101" fmla="*/ 1226343 w 1245390"/>
              <a:gd name="connsiteY101" fmla="*/ 402430 h 1182280"/>
              <a:gd name="connsiteX102" fmla="*/ 1240632 w 1245390"/>
              <a:gd name="connsiteY102" fmla="*/ 350043 h 1182280"/>
              <a:gd name="connsiteX103" fmla="*/ 1150144 w 1245390"/>
              <a:gd name="connsiteY103" fmla="*/ 340518 h 1182280"/>
              <a:gd name="connsiteX104" fmla="*/ 1147763 w 1245390"/>
              <a:gd name="connsiteY104" fmla="*/ 278606 h 1182280"/>
              <a:gd name="connsiteX105" fmla="*/ 1116807 w 1245390"/>
              <a:gd name="connsiteY105" fmla="*/ 250031 h 1182280"/>
              <a:gd name="connsiteX106" fmla="*/ 1085851 w 1245390"/>
              <a:gd name="connsiteY106" fmla="*/ 223837 h 1182280"/>
              <a:gd name="connsiteX107" fmla="*/ 1050132 w 1245390"/>
              <a:gd name="connsiteY107" fmla="*/ 238125 h 1182280"/>
              <a:gd name="connsiteX108" fmla="*/ 1007269 w 1245390"/>
              <a:gd name="connsiteY108" fmla="*/ 209550 h 1182280"/>
              <a:gd name="connsiteX109" fmla="*/ 973932 w 1245390"/>
              <a:gd name="connsiteY109" fmla="*/ 219075 h 1182280"/>
              <a:gd name="connsiteX110" fmla="*/ 957263 w 1245390"/>
              <a:gd name="connsiteY110" fmla="*/ 235743 h 1182280"/>
              <a:gd name="connsiteX111" fmla="*/ 926307 w 1245390"/>
              <a:gd name="connsiteY111" fmla="*/ 242887 h 1182280"/>
              <a:gd name="connsiteX112" fmla="*/ 931069 w 1245390"/>
              <a:gd name="connsiteY112" fmla="*/ 195262 h 1182280"/>
              <a:gd name="connsiteX113" fmla="*/ 973932 w 1245390"/>
              <a:gd name="connsiteY113" fmla="*/ 142875 h 1182280"/>
              <a:gd name="connsiteX0" fmla="*/ 973932 w 1245390"/>
              <a:gd name="connsiteY0" fmla="*/ 142875 h 1182280"/>
              <a:gd name="connsiteX1" fmla="*/ 973932 w 1245390"/>
              <a:gd name="connsiteY1" fmla="*/ 142875 h 1182280"/>
              <a:gd name="connsiteX2" fmla="*/ 954882 w 1245390"/>
              <a:gd name="connsiteY2" fmla="*/ 133350 h 1182280"/>
              <a:gd name="connsiteX3" fmla="*/ 947738 w 1245390"/>
              <a:gd name="connsiteY3" fmla="*/ 130968 h 1182280"/>
              <a:gd name="connsiteX4" fmla="*/ 933451 w 1245390"/>
              <a:gd name="connsiteY4" fmla="*/ 123825 h 1182280"/>
              <a:gd name="connsiteX5" fmla="*/ 926307 w 1245390"/>
              <a:gd name="connsiteY5" fmla="*/ 109537 h 1182280"/>
              <a:gd name="connsiteX6" fmla="*/ 923926 w 1245390"/>
              <a:gd name="connsiteY6" fmla="*/ 102393 h 1182280"/>
              <a:gd name="connsiteX7" fmla="*/ 921544 w 1245390"/>
              <a:gd name="connsiteY7" fmla="*/ 85725 h 1182280"/>
              <a:gd name="connsiteX8" fmla="*/ 914401 w 1245390"/>
              <a:gd name="connsiteY8" fmla="*/ 78581 h 1182280"/>
              <a:gd name="connsiteX9" fmla="*/ 900113 w 1245390"/>
              <a:gd name="connsiteY9" fmla="*/ 69056 h 1182280"/>
              <a:gd name="connsiteX10" fmla="*/ 892969 w 1245390"/>
              <a:gd name="connsiteY10" fmla="*/ 64293 h 1182280"/>
              <a:gd name="connsiteX11" fmla="*/ 885826 w 1245390"/>
              <a:gd name="connsiteY11" fmla="*/ 61912 h 1182280"/>
              <a:gd name="connsiteX12" fmla="*/ 871538 w 1245390"/>
              <a:gd name="connsiteY12" fmla="*/ 54768 h 1182280"/>
              <a:gd name="connsiteX13" fmla="*/ 862013 w 1245390"/>
              <a:gd name="connsiteY13" fmla="*/ 57150 h 1182280"/>
              <a:gd name="connsiteX14" fmla="*/ 859632 w 1245390"/>
              <a:gd name="connsiteY14" fmla="*/ 64293 h 1182280"/>
              <a:gd name="connsiteX15" fmla="*/ 854869 w 1245390"/>
              <a:gd name="connsiteY15" fmla="*/ 90487 h 1182280"/>
              <a:gd name="connsiteX16" fmla="*/ 845344 w 1245390"/>
              <a:gd name="connsiteY16" fmla="*/ 88106 h 1182280"/>
              <a:gd name="connsiteX17" fmla="*/ 838201 w 1245390"/>
              <a:gd name="connsiteY17" fmla="*/ 85725 h 1182280"/>
              <a:gd name="connsiteX18" fmla="*/ 828676 w 1245390"/>
              <a:gd name="connsiteY18" fmla="*/ 85725 h 1182280"/>
              <a:gd name="connsiteX19" fmla="*/ 821532 w 1245390"/>
              <a:gd name="connsiteY19" fmla="*/ 111918 h 1182280"/>
              <a:gd name="connsiteX20" fmla="*/ 771526 w 1245390"/>
              <a:gd name="connsiteY20" fmla="*/ 85725 h 1182280"/>
              <a:gd name="connsiteX21" fmla="*/ 652463 w 1245390"/>
              <a:gd name="connsiteY21" fmla="*/ 85725 h 1182280"/>
              <a:gd name="connsiteX22" fmla="*/ 647701 w 1245390"/>
              <a:gd name="connsiteY22" fmla="*/ 116681 h 1182280"/>
              <a:gd name="connsiteX23" fmla="*/ 623888 w 1245390"/>
              <a:gd name="connsiteY23" fmla="*/ 147637 h 1182280"/>
              <a:gd name="connsiteX24" fmla="*/ 607219 w 1245390"/>
              <a:gd name="connsiteY24" fmla="*/ 123825 h 1182280"/>
              <a:gd name="connsiteX25" fmla="*/ 571501 w 1245390"/>
              <a:gd name="connsiteY25" fmla="*/ 126206 h 1182280"/>
              <a:gd name="connsiteX26" fmla="*/ 557213 w 1245390"/>
              <a:gd name="connsiteY26" fmla="*/ 152400 h 1182280"/>
              <a:gd name="connsiteX27" fmla="*/ 521494 w 1245390"/>
              <a:gd name="connsiteY27" fmla="*/ 185737 h 1182280"/>
              <a:gd name="connsiteX28" fmla="*/ 433388 w 1245390"/>
              <a:gd name="connsiteY28" fmla="*/ 142875 h 1182280"/>
              <a:gd name="connsiteX29" fmla="*/ 402432 w 1245390"/>
              <a:gd name="connsiteY29" fmla="*/ 119062 h 1182280"/>
              <a:gd name="connsiteX30" fmla="*/ 311945 w 1245390"/>
              <a:gd name="connsiteY30" fmla="*/ 154781 h 1182280"/>
              <a:gd name="connsiteX31" fmla="*/ 259557 w 1245390"/>
              <a:gd name="connsiteY31" fmla="*/ 145256 h 1182280"/>
              <a:gd name="connsiteX32" fmla="*/ 240507 w 1245390"/>
              <a:gd name="connsiteY32" fmla="*/ 183355 h 1182280"/>
              <a:gd name="connsiteX33" fmla="*/ 161925 w 1245390"/>
              <a:gd name="connsiteY33" fmla="*/ 169068 h 1182280"/>
              <a:gd name="connsiteX34" fmla="*/ 133350 w 1245390"/>
              <a:gd name="connsiteY34" fmla="*/ 138110 h 1182280"/>
              <a:gd name="connsiteX35" fmla="*/ 126207 w 1245390"/>
              <a:gd name="connsiteY35" fmla="*/ 111918 h 1182280"/>
              <a:gd name="connsiteX36" fmla="*/ 119063 w 1245390"/>
              <a:gd name="connsiteY36" fmla="*/ 45243 h 1182280"/>
              <a:gd name="connsiteX37" fmla="*/ 95251 w 1245390"/>
              <a:gd name="connsiteY37" fmla="*/ 40481 h 1182280"/>
              <a:gd name="connsiteX38" fmla="*/ 69057 w 1245390"/>
              <a:gd name="connsiteY38" fmla="*/ 0 h 1182280"/>
              <a:gd name="connsiteX39" fmla="*/ 30957 w 1245390"/>
              <a:gd name="connsiteY39" fmla="*/ 2381 h 1182280"/>
              <a:gd name="connsiteX40" fmla="*/ 35719 w 1245390"/>
              <a:gd name="connsiteY40" fmla="*/ 59532 h 1182280"/>
              <a:gd name="connsiteX41" fmla="*/ 9526 w 1245390"/>
              <a:gd name="connsiteY41" fmla="*/ 64293 h 1182280"/>
              <a:gd name="connsiteX42" fmla="*/ 0 w 1245390"/>
              <a:gd name="connsiteY42" fmla="*/ 123824 h 1182280"/>
              <a:gd name="connsiteX43" fmla="*/ 45245 w 1245390"/>
              <a:gd name="connsiteY43" fmla="*/ 166687 h 1182280"/>
              <a:gd name="connsiteX44" fmla="*/ 14288 w 1245390"/>
              <a:gd name="connsiteY44" fmla="*/ 195262 h 1182280"/>
              <a:gd name="connsiteX45" fmla="*/ 88106 w 1245390"/>
              <a:gd name="connsiteY45" fmla="*/ 292893 h 1182280"/>
              <a:gd name="connsiteX46" fmla="*/ 140494 w 1245390"/>
              <a:gd name="connsiteY46" fmla="*/ 283368 h 1182280"/>
              <a:gd name="connsiteX47" fmla="*/ 142876 w 1245390"/>
              <a:gd name="connsiteY47" fmla="*/ 330994 h 1182280"/>
              <a:gd name="connsiteX48" fmla="*/ 183357 w 1245390"/>
              <a:gd name="connsiteY48" fmla="*/ 330993 h 1182280"/>
              <a:gd name="connsiteX49" fmla="*/ 176213 w 1245390"/>
              <a:gd name="connsiteY49" fmla="*/ 361950 h 1182280"/>
              <a:gd name="connsiteX50" fmla="*/ 183357 w 1245390"/>
              <a:gd name="connsiteY50" fmla="*/ 409574 h 1182280"/>
              <a:gd name="connsiteX51" fmla="*/ 171451 w 1245390"/>
              <a:gd name="connsiteY51" fmla="*/ 440531 h 1182280"/>
              <a:gd name="connsiteX52" fmla="*/ 223838 w 1245390"/>
              <a:gd name="connsiteY52" fmla="*/ 547687 h 1182280"/>
              <a:gd name="connsiteX53" fmla="*/ 259557 w 1245390"/>
              <a:gd name="connsiteY53" fmla="*/ 533400 h 1182280"/>
              <a:gd name="connsiteX54" fmla="*/ 283369 w 1245390"/>
              <a:gd name="connsiteY54" fmla="*/ 561975 h 1182280"/>
              <a:gd name="connsiteX55" fmla="*/ 283369 w 1245390"/>
              <a:gd name="connsiteY55" fmla="*/ 604837 h 1182280"/>
              <a:gd name="connsiteX56" fmla="*/ 319088 w 1245390"/>
              <a:gd name="connsiteY56" fmla="*/ 626268 h 1182280"/>
              <a:gd name="connsiteX57" fmla="*/ 326232 w 1245390"/>
              <a:gd name="connsiteY57" fmla="*/ 692943 h 1182280"/>
              <a:gd name="connsiteX58" fmla="*/ 300038 w 1245390"/>
              <a:gd name="connsiteY58" fmla="*/ 714375 h 1182280"/>
              <a:gd name="connsiteX59" fmla="*/ 330994 w 1245390"/>
              <a:gd name="connsiteY59" fmla="*/ 807243 h 1182280"/>
              <a:gd name="connsiteX60" fmla="*/ 364332 w 1245390"/>
              <a:gd name="connsiteY60" fmla="*/ 866775 h 1182280"/>
              <a:gd name="connsiteX61" fmla="*/ 352426 w 1245390"/>
              <a:gd name="connsiteY61" fmla="*/ 902493 h 1182280"/>
              <a:gd name="connsiteX62" fmla="*/ 283369 w 1245390"/>
              <a:gd name="connsiteY62" fmla="*/ 926306 h 1182280"/>
              <a:gd name="connsiteX63" fmla="*/ 247651 w 1245390"/>
              <a:gd name="connsiteY63" fmla="*/ 942975 h 1182280"/>
              <a:gd name="connsiteX64" fmla="*/ 257176 w 1245390"/>
              <a:gd name="connsiteY64" fmla="*/ 981075 h 1182280"/>
              <a:gd name="connsiteX65" fmla="*/ 292894 w 1245390"/>
              <a:gd name="connsiteY65" fmla="*/ 976312 h 1182280"/>
              <a:gd name="connsiteX66" fmla="*/ 330994 w 1245390"/>
              <a:gd name="connsiteY66" fmla="*/ 1009650 h 1182280"/>
              <a:gd name="connsiteX67" fmla="*/ 340519 w 1245390"/>
              <a:gd name="connsiteY67" fmla="*/ 988218 h 1182280"/>
              <a:gd name="connsiteX68" fmla="*/ 328613 w 1245390"/>
              <a:gd name="connsiteY68" fmla="*/ 971550 h 1182280"/>
              <a:gd name="connsiteX69" fmla="*/ 409575 w 1245390"/>
              <a:gd name="connsiteY69" fmla="*/ 964406 h 1182280"/>
              <a:gd name="connsiteX70" fmla="*/ 426244 w 1245390"/>
              <a:gd name="connsiteY70" fmla="*/ 947737 h 1182280"/>
              <a:gd name="connsiteX71" fmla="*/ 483395 w 1245390"/>
              <a:gd name="connsiteY71" fmla="*/ 935831 h 1182280"/>
              <a:gd name="connsiteX72" fmla="*/ 481013 w 1245390"/>
              <a:gd name="connsiteY72" fmla="*/ 952500 h 1182280"/>
              <a:gd name="connsiteX73" fmla="*/ 457201 w 1245390"/>
              <a:gd name="connsiteY73" fmla="*/ 969168 h 1182280"/>
              <a:gd name="connsiteX74" fmla="*/ 509588 w 1245390"/>
              <a:gd name="connsiteY74" fmla="*/ 1000125 h 1182280"/>
              <a:gd name="connsiteX75" fmla="*/ 554833 w 1245390"/>
              <a:gd name="connsiteY75" fmla="*/ 1045369 h 1182280"/>
              <a:gd name="connsiteX76" fmla="*/ 550069 w 1245390"/>
              <a:gd name="connsiteY76" fmla="*/ 1121568 h 1182280"/>
              <a:gd name="connsiteX77" fmla="*/ 585788 w 1245390"/>
              <a:gd name="connsiteY77" fmla="*/ 1138237 h 1182280"/>
              <a:gd name="connsiteX78" fmla="*/ 604839 w 1245390"/>
              <a:gd name="connsiteY78" fmla="*/ 1181099 h 1182280"/>
              <a:gd name="connsiteX79" fmla="*/ 676276 w 1245390"/>
              <a:gd name="connsiteY79" fmla="*/ 1166812 h 1182280"/>
              <a:gd name="connsiteX80" fmla="*/ 747713 w 1245390"/>
              <a:gd name="connsiteY80" fmla="*/ 1109662 h 1182280"/>
              <a:gd name="connsiteX81" fmla="*/ 795338 w 1245390"/>
              <a:gd name="connsiteY81" fmla="*/ 1064418 h 1182280"/>
              <a:gd name="connsiteX82" fmla="*/ 854869 w 1245390"/>
              <a:gd name="connsiteY82" fmla="*/ 1035843 h 1182280"/>
              <a:gd name="connsiteX83" fmla="*/ 845344 w 1245390"/>
              <a:gd name="connsiteY83" fmla="*/ 954881 h 1182280"/>
              <a:gd name="connsiteX84" fmla="*/ 862013 w 1245390"/>
              <a:gd name="connsiteY84" fmla="*/ 928687 h 1182280"/>
              <a:gd name="connsiteX85" fmla="*/ 866776 w 1245390"/>
              <a:gd name="connsiteY85" fmla="*/ 883443 h 1182280"/>
              <a:gd name="connsiteX86" fmla="*/ 871538 w 1245390"/>
              <a:gd name="connsiteY86" fmla="*/ 764381 h 1182280"/>
              <a:gd name="connsiteX87" fmla="*/ 897732 w 1245390"/>
              <a:gd name="connsiteY87" fmla="*/ 797718 h 1182280"/>
              <a:gd name="connsiteX88" fmla="*/ 909638 w 1245390"/>
              <a:gd name="connsiteY88" fmla="*/ 790575 h 1182280"/>
              <a:gd name="connsiteX89" fmla="*/ 919163 w 1245390"/>
              <a:gd name="connsiteY89" fmla="*/ 757237 h 1182280"/>
              <a:gd name="connsiteX90" fmla="*/ 931069 w 1245390"/>
              <a:gd name="connsiteY90" fmla="*/ 747712 h 1182280"/>
              <a:gd name="connsiteX91" fmla="*/ 997744 w 1245390"/>
              <a:gd name="connsiteY91" fmla="*/ 723900 h 1182280"/>
              <a:gd name="connsiteX92" fmla="*/ 1059657 w 1245390"/>
              <a:gd name="connsiteY92" fmla="*/ 695325 h 1182280"/>
              <a:gd name="connsiteX93" fmla="*/ 1100138 w 1245390"/>
              <a:gd name="connsiteY93" fmla="*/ 647700 h 1182280"/>
              <a:gd name="connsiteX94" fmla="*/ 1109663 w 1245390"/>
              <a:gd name="connsiteY94" fmla="*/ 614362 h 1182280"/>
              <a:gd name="connsiteX95" fmla="*/ 1081088 w 1245390"/>
              <a:gd name="connsiteY95" fmla="*/ 595312 h 1182280"/>
              <a:gd name="connsiteX96" fmla="*/ 1104900 w 1245390"/>
              <a:gd name="connsiteY96" fmla="*/ 578644 h 1182280"/>
              <a:gd name="connsiteX97" fmla="*/ 1112044 w 1245390"/>
              <a:gd name="connsiteY97" fmla="*/ 547687 h 1182280"/>
              <a:gd name="connsiteX98" fmla="*/ 1088232 w 1245390"/>
              <a:gd name="connsiteY98" fmla="*/ 516731 h 1182280"/>
              <a:gd name="connsiteX99" fmla="*/ 1135857 w 1245390"/>
              <a:gd name="connsiteY99" fmla="*/ 452437 h 1182280"/>
              <a:gd name="connsiteX100" fmla="*/ 1171576 w 1245390"/>
              <a:gd name="connsiteY100" fmla="*/ 421481 h 1182280"/>
              <a:gd name="connsiteX101" fmla="*/ 1226343 w 1245390"/>
              <a:gd name="connsiteY101" fmla="*/ 402430 h 1182280"/>
              <a:gd name="connsiteX102" fmla="*/ 1240632 w 1245390"/>
              <a:gd name="connsiteY102" fmla="*/ 350043 h 1182280"/>
              <a:gd name="connsiteX103" fmla="*/ 1150144 w 1245390"/>
              <a:gd name="connsiteY103" fmla="*/ 340518 h 1182280"/>
              <a:gd name="connsiteX104" fmla="*/ 1147763 w 1245390"/>
              <a:gd name="connsiteY104" fmla="*/ 278606 h 1182280"/>
              <a:gd name="connsiteX105" fmla="*/ 1116807 w 1245390"/>
              <a:gd name="connsiteY105" fmla="*/ 250031 h 1182280"/>
              <a:gd name="connsiteX106" fmla="*/ 1085851 w 1245390"/>
              <a:gd name="connsiteY106" fmla="*/ 223837 h 1182280"/>
              <a:gd name="connsiteX107" fmla="*/ 1050132 w 1245390"/>
              <a:gd name="connsiteY107" fmla="*/ 238125 h 1182280"/>
              <a:gd name="connsiteX108" fmla="*/ 1007269 w 1245390"/>
              <a:gd name="connsiteY108" fmla="*/ 209550 h 1182280"/>
              <a:gd name="connsiteX109" fmla="*/ 973932 w 1245390"/>
              <a:gd name="connsiteY109" fmla="*/ 219075 h 1182280"/>
              <a:gd name="connsiteX110" fmla="*/ 957263 w 1245390"/>
              <a:gd name="connsiteY110" fmla="*/ 235743 h 1182280"/>
              <a:gd name="connsiteX111" fmla="*/ 926307 w 1245390"/>
              <a:gd name="connsiteY111" fmla="*/ 242887 h 1182280"/>
              <a:gd name="connsiteX112" fmla="*/ 931069 w 1245390"/>
              <a:gd name="connsiteY112" fmla="*/ 195262 h 1182280"/>
              <a:gd name="connsiteX113" fmla="*/ 973932 w 1245390"/>
              <a:gd name="connsiteY113" fmla="*/ 142875 h 1182280"/>
              <a:gd name="connsiteX0" fmla="*/ 973932 w 1245390"/>
              <a:gd name="connsiteY0" fmla="*/ 140494 h 1179899"/>
              <a:gd name="connsiteX1" fmla="*/ 973932 w 1245390"/>
              <a:gd name="connsiteY1" fmla="*/ 140494 h 1179899"/>
              <a:gd name="connsiteX2" fmla="*/ 954882 w 1245390"/>
              <a:gd name="connsiteY2" fmla="*/ 130969 h 1179899"/>
              <a:gd name="connsiteX3" fmla="*/ 947738 w 1245390"/>
              <a:gd name="connsiteY3" fmla="*/ 128587 h 1179899"/>
              <a:gd name="connsiteX4" fmla="*/ 933451 w 1245390"/>
              <a:gd name="connsiteY4" fmla="*/ 121444 h 1179899"/>
              <a:gd name="connsiteX5" fmla="*/ 926307 w 1245390"/>
              <a:gd name="connsiteY5" fmla="*/ 107156 h 1179899"/>
              <a:gd name="connsiteX6" fmla="*/ 923926 w 1245390"/>
              <a:gd name="connsiteY6" fmla="*/ 100012 h 1179899"/>
              <a:gd name="connsiteX7" fmla="*/ 921544 w 1245390"/>
              <a:gd name="connsiteY7" fmla="*/ 83344 h 1179899"/>
              <a:gd name="connsiteX8" fmla="*/ 914401 w 1245390"/>
              <a:gd name="connsiteY8" fmla="*/ 76200 h 1179899"/>
              <a:gd name="connsiteX9" fmla="*/ 900113 w 1245390"/>
              <a:gd name="connsiteY9" fmla="*/ 66675 h 1179899"/>
              <a:gd name="connsiteX10" fmla="*/ 892969 w 1245390"/>
              <a:gd name="connsiteY10" fmla="*/ 61912 h 1179899"/>
              <a:gd name="connsiteX11" fmla="*/ 885826 w 1245390"/>
              <a:gd name="connsiteY11" fmla="*/ 59531 h 1179899"/>
              <a:gd name="connsiteX12" fmla="*/ 871538 w 1245390"/>
              <a:gd name="connsiteY12" fmla="*/ 52387 h 1179899"/>
              <a:gd name="connsiteX13" fmla="*/ 862013 w 1245390"/>
              <a:gd name="connsiteY13" fmla="*/ 54769 h 1179899"/>
              <a:gd name="connsiteX14" fmla="*/ 859632 w 1245390"/>
              <a:gd name="connsiteY14" fmla="*/ 61912 h 1179899"/>
              <a:gd name="connsiteX15" fmla="*/ 854869 w 1245390"/>
              <a:gd name="connsiteY15" fmla="*/ 88106 h 1179899"/>
              <a:gd name="connsiteX16" fmla="*/ 845344 w 1245390"/>
              <a:gd name="connsiteY16" fmla="*/ 85725 h 1179899"/>
              <a:gd name="connsiteX17" fmla="*/ 838201 w 1245390"/>
              <a:gd name="connsiteY17" fmla="*/ 83344 h 1179899"/>
              <a:gd name="connsiteX18" fmla="*/ 828676 w 1245390"/>
              <a:gd name="connsiteY18" fmla="*/ 83344 h 1179899"/>
              <a:gd name="connsiteX19" fmla="*/ 821532 w 1245390"/>
              <a:gd name="connsiteY19" fmla="*/ 109537 h 1179899"/>
              <a:gd name="connsiteX20" fmla="*/ 771526 w 1245390"/>
              <a:gd name="connsiteY20" fmla="*/ 83344 h 1179899"/>
              <a:gd name="connsiteX21" fmla="*/ 652463 w 1245390"/>
              <a:gd name="connsiteY21" fmla="*/ 83344 h 1179899"/>
              <a:gd name="connsiteX22" fmla="*/ 647701 w 1245390"/>
              <a:gd name="connsiteY22" fmla="*/ 114300 h 1179899"/>
              <a:gd name="connsiteX23" fmla="*/ 623888 w 1245390"/>
              <a:gd name="connsiteY23" fmla="*/ 145256 h 1179899"/>
              <a:gd name="connsiteX24" fmla="*/ 607219 w 1245390"/>
              <a:gd name="connsiteY24" fmla="*/ 121444 h 1179899"/>
              <a:gd name="connsiteX25" fmla="*/ 571501 w 1245390"/>
              <a:gd name="connsiteY25" fmla="*/ 123825 h 1179899"/>
              <a:gd name="connsiteX26" fmla="*/ 557213 w 1245390"/>
              <a:gd name="connsiteY26" fmla="*/ 150019 h 1179899"/>
              <a:gd name="connsiteX27" fmla="*/ 521494 w 1245390"/>
              <a:gd name="connsiteY27" fmla="*/ 183356 h 1179899"/>
              <a:gd name="connsiteX28" fmla="*/ 433388 w 1245390"/>
              <a:gd name="connsiteY28" fmla="*/ 140494 h 1179899"/>
              <a:gd name="connsiteX29" fmla="*/ 402432 w 1245390"/>
              <a:gd name="connsiteY29" fmla="*/ 116681 h 1179899"/>
              <a:gd name="connsiteX30" fmla="*/ 311945 w 1245390"/>
              <a:gd name="connsiteY30" fmla="*/ 152400 h 1179899"/>
              <a:gd name="connsiteX31" fmla="*/ 259557 w 1245390"/>
              <a:gd name="connsiteY31" fmla="*/ 142875 h 1179899"/>
              <a:gd name="connsiteX32" fmla="*/ 240507 w 1245390"/>
              <a:gd name="connsiteY32" fmla="*/ 180974 h 1179899"/>
              <a:gd name="connsiteX33" fmla="*/ 161925 w 1245390"/>
              <a:gd name="connsiteY33" fmla="*/ 166687 h 1179899"/>
              <a:gd name="connsiteX34" fmla="*/ 133350 w 1245390"/>
              <a:gd name="connsiteY34" fmla="*/ 135729 h 1179899"/>
              <a:gd name="connsiteX35" fmla="*/ 126207 w 1245390"/>
              <a:gd name="connsiteY35" fmla="*/ 109537 h 1179899"/>
              <a:gd name="connsiteX36" fmla="*/ 119063 w 1245390"/>
              <a:gd name="connsiteY36" fmla="*/ 42862 h 1179899"/>
              <a:gd name="connsiteX37" fmla="*/ 95251 w 1245390"/>
              <a:gd name="connsiteY37" fmla="*/ 38100 h 1179899"/>
              <a:gd name="connsiteX38" fmla="*/ 64295 w 1245390"/>
              <a:gd name="connsiteY38" fmla="*/ 0 h 1179899"/>
              <a:gd name="connsiteX39" fmla="*/ 30957 w 1245390"/>
              <a:gd name="connsiteY39" fmla="*/ 0 h 1179899"/>
              <a:gd name="connsiteX40" fmla="*/ 35719 w 1245390"/>
              <a:gd name="connsiteY40" fmla="*/ 57151 h 1179899"/>
              <a:gd name="connsiteX41" fmla="*/ 9526 w 1245390"/>
              <a:gd name="connsiteY41" fmla="*/ 61912 h 1179899"/>
              <a:gd name="connsiteX42" fmla="*/ 0 w 1245390"/>
              <a:gd name="connsiteY42" fmla="*/ 121443 h 1179899"/>
              <a:gd name="connsiteX43" fmla="*/ 45245 w 1245390"/>
              <a:gd name="connsiteY43" fmla="*/ 164306 h 1179899"/>
              <a:gd name="connsiteX44" fmla="*/ 14288 w 1245390"/>
              <a:gd name="connsiteY44" fmla="*/ 192881 h 1179899"/>
              <a:gd name="connsiteX45" fmla="*/ 88106 w 1245390"/>
              <a:gd name="connsiteY45" fmla="*/ 290512 h 1179899"/>
              <a:gd name="connsiteX46" fmla="*/ 140494 w 1245390"/>
              <a:gd name="connsiteY46" fmla="*/ 280987 h 1179899"/>
              <a:gd name="connsiteX47" fmla="*/ 142876 w 1245390"/>
              <a:gd name="connsiteY47" fmla="*/ 328613 h 1179899"/>
              <a:gd name="connsiteX48" fmla="*/ 183357 w 1245390"/>
              <a:gd name="connsiteY48" fmla="*/ 328612 h 1179899"/>
              <a:gd name="connsiteX49" fmla="*/ 176213 w 1245390"/>
              <a:gd name="connsiteY49" fmla="*/ 359569 h 1179899"/>
              <a:gd name="connsiteX50" fmla="*/ 183357 w 1245390"/>
              <a:gd name="connsiteY50" fmla="*/ 407193 h 1179899"/>
              <a:gd name="connsiteX51" fmla="*/ 171451 w 1245390"/>
              <a:gd name="connsiteY51" fmla="*/ 438150 h 1179899"/>
              <a:gd name="connsiteX52" fmla="*/ 223838 w 1245390"/>
              <a:gd name="connsiteY52" fmla="*/ 545306 h 1179899"/>
              <a:gd name="connsiteX53" fmla="*/ 259557 w 1245390"/>
              <a:gd name="connsiteY53" fmla="*/ 531019 h 1179899"/>
              <a:gd name="connsiteX54" fmla="*/ 283369 w 1245390"/>
              <a:gd name="connsiteY54" fmla="*/ 559594 h 1179899"/>
              <a:gd name="connsiteX55" fmla="*/ 283369 w 1245390"/>
              <a:gd name="connsiteY55" fmla="*/ 602456 h 1179899"/>
              <a:gd name="connsiteX56" fmla="*/ 319088 w 1245390"/>
              <a:gd name="connsiteY56" fmla="*/ 623887 h 1179899"/>
              <a:gd name="connsiteX57" fmla="*/ 326232 w 1245390"/>
              <a:gd name="connsiteY57" fmla="*/ 690562 h 1179899"/>
              <a:gd name="connsiteX58" fmla="*/ 300038 w 1245390"/>
              <a:gd name="connsiteY58" fmla="*/ 711994 h 1179899"/>
              <a:gd name="connsiteX59" fmla="*/ 330994 w 1245390"/>
              <a:gd name="connsiteY59" fmla="*/ 804862 h 1179899"/>
              <a:gd name="connsiteX60" fmla="*/ 364332 w 1245390"/>
              <a:gd name="connsiteY60" fmla="*/ 864394 h 1179899"/>
              <a:gd name="connsiteX61" fmla="*/ 352426 w 1245390"/>
              <a:gd name="connsiteY61" fmla="*/ 900112 h 1179899"/>
              <a:gd name="connsiteX62" fmla="*/ 283369 w 1245390"/>
              <a:gd name="connsiteY62" fmla="*/ 923925 h 1179899"/>
              <a:gd name="connsiteX63" fmla="*/ 247651 w 1245390"/>
              <a:gd name="connsiteY63" fmla="*/ 940594 h 1179899"/>
              <a:gd name="connsiteX64" fmla="*/ 257176 w 1245390"/>
              <a:gd name="connsiteY64" fmla="*/ 978694 h 1179899"/>
              <a:gd name="connsiteX65" fmla="*/ 292894 w 1245390"/>
              <a:gd name="connsiteY65" fmla="*/ 973931 h 1179899"/>
              <a:gd name="connsiteX66" fmla="*/ 330994 w 1245390"/>
              <a:gd name="connsiteY66" fmla="*/ 1007269 h 1179899"/>
              <a:gd name="connsiteX67" fmla="*/ 340519 w 1245390"/>
              <a:gd name="connsiteY67" fmla="*/ 985837 h 1179899"/>
              <a:gd name="connsiteX68" fmla="*/ 328613 w 1245390"/>
              <a:gd name="connsiteY68" fmla="*/ 969169 h 1179899"/>
              <a:gd name="connsiteX69" fmla="*/ 409575 w 1245390"/>
              <a:gd name="connsiteY69" fmla="*/ 962025 h 1179899"/>
              <a:gd name="connsiteX70" fmla="*/ 426244 w 1245390"/>
              <a:gd name="connsiteY70" fmla="*/ 945356 h 1179899"/>
              <a:gd name="connsiteX71" fmla="*/ 483395 w 1245390"/>
              <a:gd name="connsiteY71" fmla="*/ 933450 h 1179899"/>
              <a:gd name="connsiteX72" fmla="*/ 481013 w 1245390"/>
              <a:gd name="connsiteY72" fmla="*/ 950119 h 1179899"/>
              <a:gd name="connsiteX73" fmla="*/ 457201 w 1245390"/>
              <a:gd name="connsiteY73" fmla="*/ 966787 h 1179899"/>
              <a:gd name="connsiteX74" fmla="*/ 509588 w 1245390"/>
              <a:gd name="connsiteY74" fmla="*/ 997744 h 1179899"/>
              <a:gd name="connsiteX75" fmla="*/ 554833 w 1245390"/>
              <a:gd name="connsiteY75" fmla="*/ 1042988 h 1179899"/>
              <a:gd name="connsiteX76" fmla="*/ 550069 w 1245390"/>
              <a:gd name="connsiteY76" fmla="*/ 1119187 h 1179899"/>
              <a:gd name="connsiteX77" fmla="*/ 585788 w 1245390"/>
              <a:gd name="connsiteY77" fmla="*/ 1135856 h 1179899"/>
              <a:gd name="connsiteX78" fmla="*/ 604839 w 1245390"/>
              <a:gd name="connsiteY78" fmla="*/ 1178718 h 1179899"/>
              <a:gd name="connsiteX79" fmla="*/ 676276 w 1245390"/>
              <a:gd name="connsiteY79" fmla="*/ 1164431 h 1179899"/>
              <a:gd name="connsiteX80" fmla="*/ 747713 w 1245390"/>
              <a:gd name="connsiteY80" fmla="*/ 1107281 h 1179899"/>
              <a:gd name="connsiteX81" fmla="*/ 795338 w 1245390"/>
              <a:gd name="connsiteY81" fmla="*/ 1062037 h 1179899"/>
              <a:gd name="connsiteX82" fmla="*/ 854869 w 1245390"/>
              <a:gd name="connsiteY82" fmla="*/ 1033462 h 1179899"/>
              <a:gd name="connsiteX83" fmla="*/ 845344 w 1245390"/>
              <a:gd name="connsiteY83" fmla="*/ 952500 h 1179899"/>
              <a:gd name="connsiteX84" fmla="*/ 862013 w 1245390"/>
              <a:gd name="connsiteY84" fmla="*/ 926306 h 1179899"/>
              <a:gd name="connsiteX85" fmla="*/ 866776 w 1245390"/>
              <a:gd name="connsiteY85" fmla="*/ 881062 h 1179899"/>
              <a:gd name="connsiteX86" fmla="*/ 871538 w 1245390"/>
              <a:gd name="connsiteY86" fmla="*/ 762000 h 1179899"/>
              <a:gd name="connsiteX87" fmla="*/ 897732 w 1245390"/>
              <a:gd name="connsiteY87" fmla="*/ 795337 h 1179899"/>
              <a:gd name="connsiteX88" fmla="*/ 909638 w 1245390"/>
              <a:gd name="connsiteY88" fmla="*/ 788194 h 1179899"/>
              <a:gd name="connsiteX89" fmla="*/ 919163 w 1245390"/>
              <a:gd name="connsiteY89" fmla="*/ 754856 h 1179899"/>
              <a:gd name="connsiteX90" fmla="*/ 931069 w 1245390"/>
              <a:gd name="connsiteY90" fmla="*/ 745331 h 1179899"/>
              <a:gd name="connsiteX91" fmla="*/ 997744 w 1245390"/>
              <a:gd name="connsiteY91" fmla="*/ 721519 h 1179899"/>
              <a:gd name="connsiteX92" fmla="*/ 1059657 w 1245390"/>
              <a:gd name="connsiteY92" fmla="*/ 692944 h 1179899"/>
              <a:gd name="connsiteX93" fmla="*/ 1100138 w 1245390"/>
              <a:gd name="connsiteY93" fmla="*/ 645319 h 1179899"/>
              <a:gd name="connsiteX94" fmla="*/ 1109663 w 1245390"/>
              <a:gd name="connsiteY94" fmla="*/ 611981 h 1179899"/>
              <a:gd name="connsiteX95" fmla="*/ 1081088 w 1245390"/>
              <a:gd name="connsiteY95" fmla="*/ 592931 h 1179899"/>
              <a:gd name="connsiteX96" fmla="*/ 1104900 w 1245390"/>
              <a:gd name="connsiteY96" fmla="*/ 576263 h 1179899"/>
              <a:gd name="connsiteX97" fmla="*/ 1112044 w 1245390"/>
              <a:gd name="connsiteY97" fmla="*/ 545306 h 1179899"/>
              <a:gd name="connsiteX98" fmla="*/ 1088232 w 1245390"/>
              <a:gd name="connsiteY98" fmla="*/ 514350 h 1179899"/>
              <a:gd name="connsiteX99" fmla="*/ 1135857 w 1245390"/>
              <a:gd name="connsiteY99" fmla="*/ 450056 h 1179899"/>
              <a:gd name="connsiteX100" fmla="*/ 1171576 w 1245390"/>
              <a:gd name="connsiteY100" fmla="*/ 419100 h 1179899"/>
              <a:gd name="connsiteX101" fmla="*/ 1226343 w 1245390"/>
              <a:gd name="connsiteY101" fmla="*/ 400049 h 1179899"/>
              <a:gd name="connsiteX102" fmla="*/ 1240632 w 1245390"/>
              <a:gd name="connsiteY102" fmla="*/ 347662 h 1179899"/>
              <a:gd name="connsiteX103" fmla="*/ 1150144 w 1245390"/>
              <a:gd name="connsiteY103" fmla="*/ 338137 h 1179899"/>
              <a:gd name="connsiteX104" fmla="*/ 1147763 w 1245390"/>
              <a:gd name="connsiteY104" fmla="*/ 276225 h 1179899"/>
              <a:gd name="connsiteX105" fmla="*/ 1116807 w 1245390"/>
              <a:gd name="connsiteY105" fmla="*/ 247650 h 1179899"/>
              <a:gd name="connsiteX106" fmla="*/ 1085851 w 1245390"/>
              <a:gd name="connsiteY106" fmla="*/ 221456 h 1179899"/>
              <a:gd name="connsiteX107" fmla="*/ 1050132 w 1245390"/>
              <a:gd name="connsiteY107" fmla="*/ 235744 h 1179899"/>
              <a:gd name="connsiteX108" fmla="*/ 1007269 w 1245390"/>
              <a:gd name="connsiteY108" fmla="*/ 207169 h 1179899"/>
              <a:gd name="connsiteX109" fmla="*/ 973932 w 1245390"/>
              <a:gd name="connsiteY109" fmla="*/ 216694 h 1179899"/>
              <a:gd name="connsiteX110" fmla="*/ 957263 w 1245390"/>
              <a:gd name="connsiteY110" fmla="*/ 233362 h 1179899"/>
              <a:gd name="connsiteX111" fmla="*/ 926307 w 1245390"/>
              <a:gd name="connsiteY111" fmla="*/ 240506 h 1179899"/>
              <a:gd name="connsiteX112" fmla="*/ 931069 w 1245390"/>
              <a:gd name="connsiteY112" fmla="*/ 192881 h 1179899"/>
              <a:gd name="connsiteX113" fmla="*/ 973932 w 1245390"/>
              <a:gd name="connsiteY113" fmla="*/ 140494 h 1179899"/>
              <a:gd name="connsiteX0" fmla="*/ 973932 w 1245390"/>
              <a:gd name="connsiteY0" fmla="*/ 140494 h 1179899"/>
              <a:gd name="connsiteX1" fmla="*/ 973932 w 1245390"/>
              <a:gd name="connsiteY1" fmla="*/ 140494 h 1179899"/>
              <a:gd name="connsiteX2" fmla="*/ 954882 w 1245390"/>
              <a:gd name="connsiteY2" fmla="*/ 130969 h 1179899"/>
              <a:gd name="connsiteX3" fmla="*/ 947738 w 1245390"/>
              <a:gd name="connsiteY3" fmla="*/ 128587 h 1179899"/>
              <a:gd name="connsiteX4" fmla="*/ 933451 w 1245390"/>
              <a:gd name="connsiteY4" fmla="*/ 121444 h 1179899"/>
              <a:gd name="connsiteX5" fmla="*/ 926307 w 1245390"/>
              <a:gd name="connsiteY5" fmla="*/ 107156 h 1179899"/>
              <a:gd name="connsiteX6" fmla="*/ 923926 w 1245390"/>
              <a:gd name="connsiteY6" fmla="*/ 100012 h 1179899"/>
              <a:gd name="connsiteX7" fmla="*/ 921544 w 1245390"/>
              <a:gd name="connsiteY7" fmla="*/ 83344 h 1179899"/>
              <a:gd name="connsiteX8" fmla="*/ 914401 w 1245390"/>
              <a:gd name="connsiteY8" fmla="*/ 76200 h 1179899"/>
              <a:gd name="connsiteX9" fmla="*/ 900113 w 1245390"/>
              <a:gd name="connsiteY9" fmla="*/ 66675 h 1179899"/>
              <a:gd name="connsiteX10" fmla="*/ 892969 w 1245390"/>
              <a:gd name="connsiteY10" fmla="*/ 61912 h 1179899"/>
              <a:gd name="connsiteX11" fmla="*/ 885826 w 1245390"/>
              <a:gd name="connsiteY11" fmla="*/ 59531 h 1179899"/>
              <a:gd name="connsiteX12" fmla="*/ 871538 w 1245390"/>
              <a:gd name="connsiteY12" fmla="*/ 52387 h 1179899"/>
              <a:gd name="connsiteX13" fmla="*/ 862013 w 1245390"/>
              <a:gd name="connsiteY13" fmla="*/ 54769 h 1179899"/>
              <a:gd name="connsiteX14" fmla="*/ 859632 w 1245390"/>
              <a:gd name="connsiteY14" fmla="*/ 61912 h 1179899"/>
              <a:gd name="connsiteX15" fmla="*/ 854869 w 1245390"/>
              <a:gd name="connsiteY15" fmla="*/ 88106 h 1179899"/>
              <a:gd name="connsiteX16" fmla="*/ 845344 w 1245390"/>
              <a:gd name="connsiteY16" fmla="*/ 85725 h 1179899"/>
              <a:gd name="connsiteX17" fmla="*/ 838201 w 1245390"/>
              <a:gd name="connsiteY17" fmla="*/ 83344 h 1179899"/>
              <a:gd name="connsiteX18" fmla="*/ 828676 w 1245390"/>
              <a:gd name="connsiteY18" fmla="*/ 83344 h 1179899"/>
              <a:gd name="connsiteX19" fmla="*/ 812007 w 1245390"/>
              <a:gd name="connsiteY19" fmla="*/ 109537 h 1179899"/>
              <a:gd name="connsiteX20" fmla="*/ 771526 w 1245390"/>
              <a:gd name="connsiteY20" fmla="*/ 83344 h 1179899"/>
              <a:gd name="connsiteX21" fmla="*/ 652463 w 1245390"/>
              <a:gd name="connsiteY21" fmla="*/ 83344 h 1179899"/>
              <a:gd name="connsiteX22" fmla="*/ 647701 w 1245390"/>
              <a:gd name="connsiteY22" fmla="*/ 114300 h 1179899"/>
              <a:gd name="connsiteX23" fmla="*/ 623888 w 1245390"/>
              <a:gd name="connsiteY23" fmla="*/ 145256 h 1179899"/>
              <a:gd name="connsiteX24" fmla="*/ 607219 w 1245390"/>
              <a:gd name="connsiteY24" fmla="*/ 121444 h 1179899"/>
              <a:gd name="connsiteX25" fmla="*/ 571501 w 1245390"/>
              <a:gd name="connsiteY25" fmla="*/ 123825 h 1179899"/>
              <a:gd name="connsiteX26" fmla="*/ 557213 w 1245390"/>
              <a:gd name="connsiteY26" fmla="*/ 150019 h 1179899"/>
              <a:gd name="connsiteX27" fmla="*/ 521494 w 1245390"/>
              <a:gd name="connsiteY27" fmla="*/ 183356 h 1179899"/>
              <a:gd name="connsiteX28" fmla="*/ 433388 w 1245390"/>
              <a:gd name="connsiteY28" fmla="*/ 140494 h 1179899"/>
              <a:gd name="connsiteX29" fmla="*/ 402432 w 1245390"/>
              <a:gd name="connsiteY29" fmla="*/ 116681 h 1179899"/>
              <a:gd name="connsiteX30" fmla="*/ 311945 w 1245390"/>
              <a:gd name="connsiteY30" fmla="*/ 152400 h 1179899"/>
              <a:gd name="connsiteX31" fmla="*/ 259557 w 1245390"/>
              <a:gd name="connsiteY31" fmla="*/ 142875 h 1179899"/>
              <a:gd name="connsiteX32" fmla="*/ 240507 w 1245390"/>
              <a:gd name="connsiteY32" fmla="*/ 180974 h 1179899"/>
              <a:gd name="connsiteX33" fmla="*/ 161925 w 1245390"/>
              <a:gd name="connsiteY33" fmla="*/ 166687 h 1179899"/>
              <a:gd name="connsiteX34" fmla="*/ 133350 w 1245390"/>
              <a:gd name="connsiteY34" fmla="*/ 135729 h 1179899"/>
              <a:gd name="connsiteX35" fmla="*/ 126207 w 1245390"/>
              <a:gd name="connsiteY35" fmla="*/ 109537 h 1179899"/>
              <a:gd name="connsiteX36" fmla="*/ 119063 w 1245390"/>
              <a:gd name="connsiteY36" fmla="*/ 42862 h 1179899"/>
              <a:gd name="connsiteX37" fmla="*/ 95251 w 1245390"/>
              <a:gd name="connsiteY37" fmla="*/ 38100 h 1179899"/>
              <a:gd name="connsiteX38" fmla="*/ 64295 w 1245390"/>
              <a:gd name="connsiteY38" fmla="*/ 0 h 1179899"/>
              <a:gd name="connsiteX39" fmla="*/ 30957 w 1245390"/>
              <a:gd name="connsiteY39" fmla="*/ 0 h 1179899"/>
              <a:gd name="connsiteX40" fmla="*/ 35719 w 1245390"/>
              <a:gd name="connsiteY40" fmla="*/ 57151 h 1179899"/>
              <a:gd name="connsiteX41" fmla="*/ 9526 w 1245390"/>
              <a:gd name="connsiteY41" fmla="*/ 61912 h 1179899"/>
              <a:gd name="connsiteX42" fmla="*/ 0 w 1245390"/>
              <a:gd name="connsiteY42" fmla="*/ 121443 h 1179899"/>
              <a:gd name="connsiteX43" fmla="*/ 45245 w 1245390"/>
              <a:gd name="connsiteY43" fmla="*/ 164306 h 1179899"/>
              <a:gd name="connsiteX44" fmla="*/ 14288 w 1245390"/>
              <a:gd name="connsiteY44" fmla="*/ 192881 h 1179899"/>
              <a:gd name="connsiteX45" fmla="*/ 88106 w 1245390"/>
              <a:gd name="connsiteY45" fmla="*/ 290512 h 1179899"/>
              <a:gd name="connsiteX46" fmla="*/ 140494 w 1245390"/>
              <a:gd name="connsiteY46" fmla="*/ 280987 h 1179899"/>
              <a:gd name="connsiteX47" fmla="*/ 142876 w 1245390"/>
              <a:gd name="connsiteY47" fmla="*/ 328613 h 1179899"/>
              <a:gd name="connsiteX48" fmla="*/ 183357 w 1245390"/>
              <a:gd name="connsiteY48" fmla="*/ 328612 h 1179899"/>
              <a:gd name="connsiteX49" fmla="*/ 176213 w 1245390"/>
              <a:gd name="connsiteY49" fmla="*/ 359569 h 1179899"/>
              <a:gd name="connsiteX50" fmla="*/ 183357 w 1245390"/>
              <a:gd name="connsiteY50" fmla="*/ 407193 h 1179899"/>
              <a:gd name="connsiteX51" fmla="*/ 171451 w 1245390"/>
              <a:gd name="connsiteY51" fmla="*/ 438150 h 1179899"/>
              <a:gd name="connsiteX52" fmla="*/ 223838 w 1245390"/>
              <a:gd name="connsiteY52" fmla="*/ 545306 h 1179899"/>
              <a:gd name="connsiteX53" fmla="*/ 259557 w 1245390"/>
              <a:gd name="connsiteY53" fmla="*/ 531019 h 1179899"/>
              <a:gd name="connsiteX54" fmla="*/ 283369 w 1245390"/>
              <a:gd name="connsiteY54" fmla="*/ 559594 h 1179899"/>
              <a:gd name="connsiteX55" fmla="*/ 283369 w 1245390"/>
              <a:gd name="connsiteY55" fmla="*/ 602456 h 1179899"/>
              <a:gd name="connsiteX56" fmla="*/ 319088 w 1245390"/>
              <a:gd name="connsiteY56" fmla="*/ 623887 h 1179899"/>
              <a:gd name="connsiteX57" fmla="*/ 326232 w 1245390"/>
              <a:gd name="connsiteY57" fmla="*/ 690562 h 1179899"/>
              <a:gd name="connsiteX58" fmla="*/ 300038 w 1245390"/>
              <a:gd name="connsiteY58" fmla="*/ 711994 h 1179899"/>
              <a:gd name="connsiteX59" fmla="*/ 330994 w 1245390"/>
              <a:gd name="connsiteY59" fmla="*/ 804862 h 1179899"/>
              <a:gd name="connsiteX60" fmla="*/ 364332 w 1245390"/>
              <a:gd name="connsiteY60" fmla="*/ 864394 h 1179899"/>
              <a:gd name="connsiteX61" fmla="*/ 352426 w 1245390"/>
              <a:gd name="connsiteY61" fmla="*/ 900112 h 1179899"/>
              <a:gd name="connsiteX62" fmla="*/ 283369 w 1245390"/>
              <a:gd name="connsiteY62" fmla="*/ 923925 h 1179899"/>
              <a:gd name="connsiteX63" fmla="*/ 247651 w 1245390"/>
              <a:gd name="connsiteY63" fmla="*/ 940594 h 1179899"/>
              <a:gd name="connsiteX64" fmla="*/ 257176 w 1245390"/>
              <a:gd name="connsiteY64" fmla="*/ 978694 h 1179899"/>
              <a:gd name="connsiteX65" fmla="*/ 292894 w 1245390"/>
              <a:gd name="connsiteY65" fmla="*/ 973931 h 1179899"/>
              <a:gd name="connsiteX66" fmla="*/ 330994 w 1245390"/>
              <a:gd name="connsiteY66" fmla="*/ 1007269 h 1179899"/>
              <a:gd name="connsiteX67" fmla="*/ 340519 w 1245390"/>
              <a:gd name="connsiteY67" fmla="*/ 985837 h 1179899"/>
              <a:gd name="connsiteX68" fmla="*/ 328613 w 1245390"/>
              <a:gd name="connsiteY68" fmla="*/ 969169 h 1179899"/>
              <a:gd name="connsiteX69" fmla="*/ 409575 w 1245390"/>
              <a:gd name="connsiteY69" fmla="*/ 962025 h 1179899"/>
              <a:gd name="connsiteX70" fmla="*/ 426244 w 1245390"/>
              <a:gd name="connsiteY70" fmla="*/ 945356 h 1179899"/>
              <a:gd name="connsiteX71" fmla="*/ 483395 w 1245390"/>
              <a:gd name="connsiteY71" fmla="*/ 933450 h 1179899"/>
              <a:gd name="connsiteX72" fmla="*/ 481013 w 1245390"/>
              <a:gd name="connsiteY72" fmla="*/ 950119 h 1179899"/>
              <a:gd name="connsiteX73" fmla="*/ 457201 w 1245390"/>
              <a:gd name="connsiteY73" fmla="*/ 966787 h 1179899"/>
              <a:gd name="connsiteX74" fmla="*/ 509588 w 1245390"/>
              <a:gd name="connsiteY74" fmla="*/ 997744 h 1179899"/>
              <a:gd name="connsiteX75" fmla="*/ 554833 w 1245390"/>
              <a:gd name="connsiteY75" fmla="*/ 1042988 h 1179899"/>
              <a:gd name="connsiteX76" fmla="*/ 550069 w 1245390"/>
              <a:gd name="connsiteY76" fmla="*/ 1119187 h 1179899"/>
              <a:gd name="connsiteX77" fmla="*/ 585788 w 1245390"/>
              <a:gd name="connsiteY77" fmla="*/ 1135856 h 1179899"/>
              <a:gd name="connsiteX78" fmla="*/ 604839 w 1245390"/>
              <a:gd name="connsiteY78" fmla="*/ 1178718 h 1179899"/>
              <a:gd name="connsiteX79" fmla="*/ 676276 w 1245390"/>
              <a:gd name="connsiteY79" fmla="*/ 1164431 h 1179899"/>
              <a:gd name="connsiteX80" fmla="*/ 747713 w 1245390"/>
              <a:gd name="connsiteY80" fmla="*/ 1107281 h 1179899"/>
              <a:gd name="connsiteX81" fmla="*/ 795338 w 1245390"/>
              <a:gd name="connsiteY81" fmla="*/ 1062037 h 1179899"/>
              <a:gd name="connsiteX82" fmla="*/ 854869 w 1245390"/>
              <a:gd name="connsiteY82" fmla="*/ 1033462 h 1179899"/>
              <a:gd name="connsiteX83" fmla="*/ 845344 w 1245390"/>
              <a:gd name="connsiteY83" fmla="*/ 952500 h 1179899"/>
              <a:gd name="connsiteX84" fmla="*/ 862013 w 1245390"/>
              <a:gd name="connsiteY84" fmla="*/ 926306 h 1179899"/>
              <a:gd name="connsiteX85" fmla="*/ 866776 w 1245390"/>
              <a:gd name="connsiteY85" fmla="*/ 881062 h 1179899"/>
              <a:gd name="connsiteX86" fmla="*/ 871538 w 1245390"/>
              <a:gd name="connsiteY86" fmla="*/ 762000 h 1179899"/>
              <a:gd name="connsiteX87" fmla="*/ 897732 w 1245390"/>
              <a:gd name="connsiteY87" fmla="*/ 795337 h 1179899"/>
              <a:gd name="connsiteX88" fmla="*/ 909638 w 1245390"/>
              <a:gd name="connsiteY88" fmla="*/ 788194 h 1179899"/>
              <a:gd name="connsiteX89" fmla="*/ 919163 w 1245390"/>
              <a:gd name="connsiteY89" fmla="*/ 754856 h 1179899"/>
              <a:gd name="connsiteX90" fmla="*/ 931069 w 1245390"/>
              <a:gd name="connsiteY90" fmla="*/ 745331 h 1179899"/>
              <a:gd name="connsiteX91" fmla="*/ 997744 w 1245390"/>
              <a:gd name="connsiteY91" fmla="*/ 721519 h 1179899"/>
              <a:gd name="connsiteX92" fmla="*/ 1059657 w 1245390"/>
              <a:gd name="connsiteY92" fmla="*/ 692944 h 1179899"/>
              <a:gd name="connsiteX93" fmla="*/ 1100138 w 1245390"/>
              <a:gd name="connsiteY93" fmla="*/ 645319 h 1179899"/>
              <a:gd name="connsiteX94" fmla="*/ 1109663 w 1245390"/>
              <a:gd name="connsiteY94" fmla="*/ 611981 h 1179899"/>
              <a:gd name="connsiteX95" fmla="*/ 1081088 w 1245390"/>
              <a:gd name="connsiteY95" fmla="*/ 592931 h 1179899"/>
              <a:gd name="connsiteX96" fmla="*/ 1104900 w 1245390"/>
              <a:gd name="connsiteY96" fmla="*/ 576263 h 1179899"/>
              <a:gd name="connsiteX97" fmla="*/ 1112044 w 1245390"/>
              <a:gd name="connsiteY97" fmla="*/ 545306 h 1179899"/>
              <a:gd name="connsiteX98" fmla="*/ 1088232 w 1245390"/>
              <a:gd name="connsiteY98" fmla="*/ 514350 h 1179899"/>
              <a:gd name="connsiteX99" fmla="*/ 1135857 w 1245390"/>
              <a:gd name="connsiteY99" fmla="*/ 450056 h 1179899"/>
              <a:gd name="connsiteX100" fmla="*/ 1171576 w 1245390"/>
              <a:gd name="connsiteY100" fmla="*/ 419100 h 1179899"/>
              <a:gd name="connsiteX101" fmla="*/ 1226343 w 1245390"/>
              <a:gd name="connsiteY101" fmla="*/ 400049 h 1179899"/>
              <a:gd name="connsiteX102" fmla="*/ 1240632 w 1245390"/>
              <a:gd name="connsiteY102" fmla="*/ 347662 h 1179899"/>
              <a:gd name="connsiteX103" fmla="*/ 1150144 w 1245390"/>
              <a:gd name="connsiteY103" fmla="*/ 338137 h 1179899"/>
              <a:gd name="connsiteX104" fmla="*/ 1147763 w 1245390"/>
              <a:gd name="connsiteY104" fmla="*/ 276225 h 1179899"/>
              <a:gd name="connsiteX105" fmla="*/ 1116807 w 1245390"/>
              <a:gd name="connsiteY105" fmla="*/ 247650 h 1179899"/>
              <a:gd name="connsiteX106" fmla="*/ 1085851 w 1245390"/>
              <a:gd name="connsiteY106" fmla="*/ 221456 h 1179899"/>
              <a:gd name="connsiteX107" fmla="*/ 1050132 w 1245390"/>
              <a:gd name="connsiteY107" fmla="*/ 235744 h 1179899"/>
              <a:gd name="connsiteX108" fmla="*/ 1007269 w 1245390"/>
              <a:gd name="connsiteY108" fmla="*/ 207169 h 1179899"/>
              <a:gd name="connsiteX109" fmla="*/ 973932 w 1245390"/>
              <a:gd name="connsiteY109" fmla="*/ 216694 h 1179899"/>
              <a:gd name="connsiteX110" fmla="*/ 957263 w 1245390"/>
              <a:gd name="connsiteY110" fmla="*/ 233362 h 1179899"/>
              <a:gd name="connsiteX111" fmla="*/ 926307 w 1245390"/>
              <a:gd name="connsiteY111" fmla="*/ 240506 h 1179899"/>
              <a:gd name="connsiteX112" fmla="*/ 931069 w 1245390"/>
              <a:gd name="connsiteY112" fmla="*/ 192881 h 1179899"/>
              <a:gd name="connsiteX113" fmla="*/ 973932 w 1245390"/>
              <a:gd name="connsiteY113" fmla="*/ 140494 h 117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1245390" h="1179899">
                <a:moveTo>
                  <a:pt x="973932" y="140494"/>
                </a:moveTo>
                <a:lnTo>
                  <a:pt x="973932" y="140494"/>
                </a:lnTo>
                <a:cubicBezTo>
                  <a:pt x="967582" y="137319"/>
                  <a:pt x="961345" y="133907"/>
                  <a:pt x="954882" y="130969"/>
                </a:cubicBezTo>
                <a:cubicBezTo>
                  <a:pt x="952597" y="129930"/>
                  <a:pt x="966198" y="137817"/>
                  <a:pt x="947738" y="128587"/>
                </a:cubicBezTo>
                <a:cubicBezTo>
                  <a:pt x="929278" y="119357"/>
                  <a:pt x="951401" y="127427"/>
                  <a:pt x="933451" y="121444"/>
                </a:cubicBezTo>
                <a:cubicBezTo>
                  <a:pt x="927461" y="103480"/>
                  <a:pt x="935542" y="125629"/>
                  <a:pt x="926307" y="107156"/>
                </a:cubicBezTo>
                <a:cubicBezTo>
                  <a:pt x="925185" y="104911"/>
                  <a:pt x="924720" y="102393"/>
                  <a:pt x="923926" y="100012"/>
                </a:cubicBezTo>
                <a:cubicBezTo>
                  <a:pt x="923132" y="94456"/>
                  <a:pt x="923628" y="88555"/>
                  <a:pt x="921544" y="83344"/>
                </a:cubicBezTo>
                <a:cubicBezTo>
                  <a:pt x="920293" y="80217"/>
                  <a:pt x="917059" y="78267"/>
                  <a:pt x="914401" y="76200"/>
                </a:cubicBezTo>
                <a:cubicBezTo>
                  <a:pt x="909883" y="72686"/>
                  <a:pt x="904876" y="69850"/>
                  <a:pt x="900113" y="66675"/>
                </a:cubicBezTo>
                <a:cubicBezTo>
                  <a:pt x="897732" y="65087"/>
                  <a:pt x="895684" y="62817"/>
                  <a:pt x="892969" y="61912"/>
                </a:cubicBezTo>
                <a:cubicBezTo>
                  <a:pt x="890588" y="61118"/>
                  <a:pt x="888071" y="60653"/>
                  <a:pt x="885826" y="59531"/>
                </a:cubicBezTo>
                <a:cubicBezTo>
                  <a:pt x="867357" y="50297"/>
                  <a:pt x="889499" y="58376"/>
                  <a:pt x="871538" y="52387"/>
                </a:cubicBezTo>
                <a:cubicBezTo>
                  <a:pt x="868363" y="53181"/>
                  <a:pt x="864569" y="52724"/>
                  <a:pt x="862013" y="54769"/>
                </a:cubicBezTo>
                <a:cubicBezTo>
                  <a:pt x="860053" y="56337"/>
                  <a:pt x="860241" y="59477"/>
                  <a:pt x="859632" y="61912"/>
                </a:cubicBezTo>
                <a:cubicBezTo>
                  <a:pt x="857971" y="68557"/>
                  <a:pt x="855929" y="81751"/>
                  <a:pt x="854869" y="88106"/>
                </a:cubicBezTo>
                <a:cubicBezTo>
                  <a:pt x="851694" y="87312"/>
                  <a:pt x="848491" y="86624"/>
                  <a:pt x="845344" y="85725"/>
                </a:cubicBezTo>
                <a:cubicBezTo>
                  <a:pt x="842931" y="85036"/>
                  <a:pt x="840686" y="83699"/>
                  <a:pt x="838201" y="83344"/>
                </a:cubicBezTo>
                <a:cubicBezTo>
                  <a:pt x="835058" y="82895"/>
                  <a:pt x="831851" y="83344"/>
                  <a:pt x="828676" y="83344"/>
                </a:cubicBezTo>
                <a:lnTo>
                  <a:pt x="812007" y="109537"/>
                </a:lnTo>
                <a:cubicBezTo>
                  <a:pt x="802482" y="109537"/>
                  <a:pt x="798117" y="87709"/>
                  <a:pt x="771526" y="83344"/>
                </a:cubicBezTo>
                <a:cubicBezTo>
                  <a:pt x="744935" y="78979"/>
                  <a:pt x="654050" y="73025"/>
                  <a:pt x="652463" y="83344"/>
                </a:cubicBezTo>
                <a:lnTo>
                  <a:pt x="647701" y="114300"/>
                </a:lnTo>
                <a:cubicBezTo>
                  <a:pt x="642542" y="127794"/>
                  <a:pt x="630635" y="144065"/>
                  <a:pt x="623888" y="145256"/>
                </a:cubicBezTo>
                <a:cubicBezTo>
                  <a:pt x="617141" y="146447"/>
                  <a:pt x="615553" y="128191"/>
                  <a:pt x="607219" y="121444"/>
                </a:cubicBezTo>
                <a:lnTo>
                  <a:pt x="571501" y="123825"/>
                </a:lnTo>
                <a:lnTo>
                  <a:pt x="557213" y="150019"/>
                </a:lnTo>
                <a:cubicBezTo>
                  <a:pt x="548879" y="159941"/>
                  <a:pt x="542131" y="184943"/>
                  <a:pt x="521494" y="183356"/>
                </a:cubicBezTo>
                <a:cubicBezTo>
                  <a:pt x="500857" y="181769"/>
                  <a:pt x="453232" y="151606"/>
                  <a:pt x="433388" y="140494"/>
                </a:cubicBezTo>
                <a:cubicBezTo>
                  <a:pt x="413544" y="129382"/>
                  <a:pt x="422673" y="114697"/>
                  <a:pt x="402432" y="116681"/>
                </a:cubicBezTo>
                <a:cubicBezTo>
                  <a:pt x="382191" y="118665"/>
                  <a:pt x="335757" y="148034"/>
                  <a:pt x="311945" y="152400"/>
                </a:cubicBezTo>
                <a:cubicBezTo>
                  <a:pt x="288133" y="156766"/>
                  <a:pt x="271463" y="138113"/>
                  <a:pt x="259557" y="142875"/>
                </a:cubicBezTo>
                <a:cubicBezTo>
                  <a:pt x="247651" y="147637"/>
                  <a:pt x="268685" y="184148"/>
                  <a:pt x="240507" y="180974"/>
                </a:cubicBezTo>
                <a:cubicBezTo>
                  <a:pt x="212329" y="177800"/>
                  <a:pt x="179785" y="174228"/>
                  <a:pt x="161925" y="166687"/>
                </a:cubicBezTo>
                <a:cubicBezTo>
                  <a:pt x="144066" y="159146"/>
                  <a:pt x="139303" y="145254"/>
                  <a:pt x="133350" y="135729"/>
                </a:cubicBezTo>
                <a:cubicBezTo>
                  <a:pt x="127397" y="126204"/>
                  <a:pt x="128588" y="125015"/>
                  <a:pt x="126207" y="109537"/>
                </a:cubicBezTo>
                <a:cubicBezTo>
                  <a:pt x="123826" y="94059"/>
                  <a:pt x="124222" y="54768"/>
                  <a:pt x="119063" y="42862"/>
                </a:cubicBezTo>
                <a:cubicBezTo>
                  <a:pt x="113904" y="30956"/>
                  <a:pt x="104379" y="45244"/>
                  <a:pt x="95251" y="38100"/>
                </a:cubicBezTo>
                <a:cubicBezTo>
                  <a:pt x="86123" y="30956"/>
                  <a:pt x="75011" y="6350"/>
                  <a:pt x="64295" y="0"/>
                </a:cubicBezTo>
                <a:lnTo>
                  <a:pt x="30957" y="0"/>
                </a:lnTo>
                <a:cubicBezTo>
                  <a:pt x="25798" y="9922"/>
                  <a:pt x="39291" y="46832"/>
                  <a:pt x="35719" y="57151"/>
                </a:cubicBezTo>
                <a:cubicBezTo>
                  <a:pt x="32147" y="67470"/>
                  <a:pt x="17067" y="50800"/>
                  <a:pt x="9526" y="61912"/>
                </a:cubicBezTo>
                <a:lnTo>
                  <a:pt x="0" y="121443"/>
                </a:lnTo>
                <a:lnTo>
                  <a:pt x="45245" y="164306"/>
                </a:lnTo>
                <a:cubicBezTo>
                  <a:pt x="47229" y="175419"/>
                  <a:pt x="7145" y="171847"/>
                  <a:pt x="14288" y="192881"/>
                </a:cubicBezTo>
                <a:cubicBezTo>
                  <a:pt x="21431" y="213915"/>
                  <a:pt x="67469" y="274637"/>
                  <a:pt x="88106" y="290512"/>
                </a:cubicBezTo>
                <a:lnTo>
                  <a:pt x="140494" y="280987"/>
                </a:lnTo>
                <a:lnTo>
                  <a:pt x="142876" y="328613"/>
                </a:lnTo>
                <a:lnTo>
                  <a:pt x="183357" y="328612"/>
                </a:lnTo>
                <a:lnTo>
                  <a:pt x="176213" y="359569"/>
                </a:lnTo>
                <a:lnTo>
                  <a:pt x="183357" y="407193"/>
                </a:lnTo>
                <a:lnTo>
                  <a:pt x="171451" y="438150"/>
                </a:lnTo>
                <a:lnTo>
                  <a:pt x="223838" y="545306"/>
                </a:lnTo>
                <a:lnTo>
                  <a:pt x="259557" y="531019"/>
                </a:lnTo>
                <a:lnTo>
                  <a:pt x="283369" y="559594"/>
                </a:lnTo>
                <a:lnTo>
                  <a:pt x="283369" y="602456"/>
                </a:lnTo>
                <a:lnTo>
                  <a:pt x="319088" y="623887"/>
                </a:lnTo>
                <a:lnTo>
                  <a:pt x="326232" y="690562"/>
                </a:lnTo>
                <a:lnTo>
                  <a:pt x="300038" y="711994"/>
                </a:lnTo>
                <a:lnTo>
                  <a:pt x="330994" y="804862"/>
                </a:lnTo>
                <a:lnTo>
                  <a:pt x="364332" y="864394"/>
                </a:lnTo>
                <a:lnTo>
                  <a:pt x="352426" y="900112"/>
                </a:lnTo>
                <a:lnTo>
                  <a:pt x="283369" y="923925"/>
                </a:lnTo>
                <a:lnTo>
                  <a:pt x="247651" y="940594"/>
                </a:lnTo>
                <a:lnTo>
                  <a:pt x="257176" y="978694"/>
                </a:lnTo>
                <a:lnTo>
                  <a:pt x="292894" y="973931"/>
                </a:lnTo>
                <a:cubicBezTo>
                  <a:pt x="304006" y="980281"/>
                  <a:pt x="323057" y="1005285"/>
                  <a:pt x="330994" y="1007269"/>
                </a:cubicBezTo>
                <a:cubicBezTo>
                  <a:pt x="338931" y="1009253"/>
                  <a:pt x="340916" y="992187"/>
                  <a:pt x="340519" y="985837"/>
                </a:cubicBezTo>
                <a:cubicBezTo>
                  <a:pt x="336550" y="980281"/>
                  <a:pt x="317104" y="973138"/>
                  <a:pt x="328613" y="969169"/>
                </a:cubicBezTo>
                <a:cubicBezTo>
                  <a:pt x="340122" y="965200"/>
                  <a:pt x="396875" y="967581"/>
                  <a:pt x="409575" y="962025"/>
                </a:cubicBezTo>
                <a:cubicBezTo>
                  <a:pt x="415131" y="956469"/>
                  <a:pt x="413941" y="950118"/>
                  <a:pt x="426244" y="945356"/>
                </a:cubicBezTo>
                <a:cubicBezTo>
                  <a:pt x="438547" y="940594"/>
                  <a:pt x="484983" y="925512"/>
                  <a:pt x="483395" y="933450"/>
                </a:cubicBezTo>
                <a:lnTo>
                  <a:pt x="481013" y="950119"/>
                </a:lnTo>
                <a:cubicBezTo>
                  <a:pt x="476251" y="956866"/>
                  <a:pt x="452439" y="958850"/>
                  <a:pt x="457201" y="966787"/>
                </a:cubicBezTo>
                <a:cubicBezTo>
                  <a:pt x="461964" y="974725"/>
                  <a:pt x="493316" y="985044"/>
                  <a:pt x="509588" y="997744"/>
                </a:cubicBezTo>
                <a:cubicBezTo>
                  <a:pt x="525860" y="1010444"/>
                  <a:pt x="548086" y="1022747"/>
                  <a:pt x="554833" y="1042988"/>
                </a:cubicBezTo>
                <a:cubicBezTo>
                  <a:pt x="561580" y="1063229"/>
                  <a:pt x="544910" y="1103709"/>
                  <a:pt x="550069" y="1119187"/>
                </a:cubicBezTo>
                <a:cubicBezTo>
                  <a:pt x="555228" y="1134665"/>
                  <a:pt x="576660" y="1125934"/>
                  <a:pt x="585788" y="1135856"/>
                </a:cubicBezTo>
                <a:cubicBezTo>
                  <a:pt x="594916" y="1145778"/>
                  <a:pt x="573089" y="1174749"/>
                  <a:pt x="604839" y="1178718"/>
                </a:cubicBezTo>
                <a:cubicBezTo>
                  <a:pt x="636589" y="1182687"/>
                  <a:pt x="652464" y="1176337"/>
                  <a:pt x="676276" y="1164431"/>
                </a:cubicBezTo>
                <a:cubicBezTo>
                  <a:pt x="700088" y="1152525"/>
                  <a:pt x="731838" y="1122362"/>
                  <a:pt x="747713" y="1107281"/>
                </a:cubicBezTo>
                <a:lnTo>
                  <a:pt x="795338" y="1062037"/>
                </a:lnTo>
                <a:cubicBezTo>
                  <a:pt x="813197" y="1049734"/>
                  <a:pt x="858044" y="1060449"/>
                  <a:pt x="854869" y="1033462"/>
                </a:cubicBezTo>
                <a:lnTo>
                  <a:pt x="845344" y="952500"/>
                </a:lnTo>
                <a:cubicBezTo>
                  <a:pt x="842169" y="925513"/>
                  <a:pt x="858441" y="938212"/>
                  <a:pt x="862013" y="926306"/>
                </a:cubicBezTo>
                <a:lnTo>
                  <a:pt x="866776" y="881062"/>
                </a:lnTo>
                <a:cubicBezTo>
                  <a:pt x="868363" y="853678"/>
                  <a:pt x="862807" y="750888"/>
                  <a:pt x="871538" y="762000"/>
                </a:cubicBezTo>
                <a:lnTo>
                  <a:pt x="897732" y="795337"/>
                </a:lnTo>
                <a:cubicBezTo>
                  <a:pt x="904082" y="799703"/>
                  <a:pt x="906066" y="794941"/>
                  <a:pt x="909638" y="788194"/>
                </a:cubicBezTo>
                <a:cubicBezTo>
                  <a:pt x="913210" y="781447"/>
                  <a:pt x="915194" y="758031"/>
                  <a:pt x="919163" y="754856"/>
                </a:cubicBezTo>
                <a:lnTo>
                  <a:pt x="931069" y="745331"/>
                </a:lnTo>
                <a:cubicBezTo>
                  <a:pt x="944166" y="739775"/>
                  <a:pt x="977106" y="731044"/>
                  <a:pt x="997744" y="721519"/>
                </a:cubicBezTo>
                <a:cubicBezTo>
                  <a:pt x="1018382" y="711994"/>
                  <a:pt x="1042591" y="705644"/>
                  <a:pt x="1059657" y="692944"/>
                </a:cubicBezTo>
                <a:cubicBezTo>
                  <a:pt x="1076723" y="680244"/>
                  <a:pt x="1091804" y="658813"/>
                  <a:pt x="1100138" y="645319"/>
                </a:cubicBezTo>
                <a:cubicBezTo>
                  <a:pt x="1103313" y="634206"/>
                  <a:pt x="1112838" y="620712"/>
                  <a:pt x="1109663" y="611981"/>
                </a:cubicBezTo>
                <a:cubicBezTo>
                  <a:pt x="1106488" y="603250"/>
                  <a:pt x="1083866" y="598487"/>
                  <a:pt x="1081088" y="592931"/>
                </a:cubicBezTo>
                <a:lnTo>
                  <a:pt x="1104900" y="576263"/>
                </a:lnTo>
                <a:cubicBezTo>
                  <a:pt x="1110059" y="568326"/>
                  <a:pt x="1119981" y="555625"/>
                  <a:pt x="1112044" y="545306"/>
                </a:cubicBezTo>
                <a:lnTo>
                  <a:pt x="1088232" y="514350"/>
                </a:lnTo>
                <a:cubicBezTo>
                  <a:pt x="1092201" y="498475"/>
                  <a:pt x="1123951" y="460375"/>
                  <a:pt x="1135857" y="450056"/>
                </a:cubicBezTo>
                <a:cubicBezTo>
                  <a:pt x="1147763" y="439737"/>
                  <a:pt x="1156495" y="427434"/>
                  <a:pt x="1171576" y="419100"/>
                </a:cubicBezTo>
                <a:cubicBezTo>
                  <a:pt x="1186657" y="410766"/>
                  <a:pt x="1214834" y="411955"/>
                  <a:pt x="1226343" y="400049"/>
                </a:cubicBezTo>
                <a:cubicBezTo>
                  <a:pt x="1237852" y="388143"/>
                  <a:pt x="1253332" y="357981"/>
                  <a:pt x="1240632" y="347662"/>
                </a:cubicBezTo>
                <a:cubicBezTo>
                  <a:pt x="1227932" y="337343"/>
                  <a:pt x="1150938" y="358774"/>
                  <a:pt x="1150144" y="338137"/>
                </a:cubicBezTo>
                <a:cubicBezTo>
                  <a:pt x="1149350" y="317500"/>
                  <a:pt x="1158082" y="285750"/>
                  <a:pt x="1147763" y="276225"/>
                </a:cubicBezTo>
                <a:lnTo>
                  <a:pt x="1116807" y="247650"/>
                </a:lnTo>
                <a:cubicBezTo>
                  <a:pt x="1106488" y="238522"/>
                  <a:pt x="1097757" y="216693"/>
                  <a:pt x="1085851" y="221456"/>
                </a:cubicBezTo>
                <a:lnTo>
                  <a:pt x="1050132" y="235744"/>
                </a:lnTo>
                <a:cubicBezTo>
                  <a:pt x="1037035" y="233363"/>
                  <a:pt x="1018381" y="203994"/>
                  <a:pt x="1007269" y="207169"/>
                </a:cubicBezTo>
                <a:lnTo>
                  <a:pt x="973932" y="216694"/>
                </a:lnTo>
                <a:cubicBezTo>
                  <a:pt x="962820" y="219869"/>
                  <a:pt x="965200" y="229393"/>
                  <a:pt x="957263" y="233362"/>
                </a:cubicBezTo>
                <a:lnTo>
                  <a:pt x="926307" y="240506"/>
                </a:lnTo>
                <a:cubicBezTo>
                  <a:pt x="915988" y="242887"/>
                  <a:pt x="923132" y="209550"/>
                  <a:pt x="931069" y="192881"/>
                </a:cubicBezTo>
                <a:lnTo>
                  <a:pt x="973932" y="140494"/>
                </a:lnTo>
                <a:close/>
              </a:path>
            </a:pathLst>
          </a:custGeom>
          <a:solidFill>
            <a:srgbClr val="A43258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/>
          <a:lstStyle/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</p:txBody>
      </p:sp>
      <p:sp>
        <p:nvSpPr>
          <p:cNvPr id="85" name="CuadroTexto 84">
            <a:extLst>
              <a:ext uri="{FF2B5EF4-FFF2-40B4-BE49-F238E27FC236}">
                <a16:creationId xmlns:a16="http://schemas.microsoft.com/office/drawing/2014/main" xmlns="" id="{5EF6B9B0-9B2D-E5E2-249A-4897B67C96C8}"/>
              </a:ext>
            </a:extLst>
          </p:cNvPr>
          <p:cNvSpPr txBox="1"/>
          <p:nvPr/>
        </p:nvSpPr>
        <p:spPr>
          <a:xfrm>
            <a:off x="5446691" y="5261210"/>
            <a:ext cx="116249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100" b="1" dirty="0">
                <a:solidFill>
                  <a:srgbClr val="9C2248"/>
                </a:solidFill>
                <a:latin typeface="Montserrat" panose="00000500000000000000" pitchFamily="2" charset="0"/>
              </a:rPr>
              <a:t>MACUSPANA</a:t>
            </a:r>
          </a:p>
        </p:txBody>
      </p:sp>
      <p:sp>
        <p:nvSpPr>
          <p:cNvPr id="83" name="CuadroTexto 82">
            <a:extLst>
              <a:ext uri="{FF2B5EF4-FFF2-40B4-BE49-F238E27FC236}">
                <a16:creationId xmlns:a16="http://schemas.microsoft.com/office/drawing/2014/main" xmlns="" id="{6CCB31FA-FE93-C0E7-2ECB-D998939D6DD2}"/>
              </a:ext>
            </a:extLst>
          </p:cNvPr>
          <p:cNvSpPr txBox="1"/>
          <p:nvPr/>
        </p:nvSpPr>
        <p:spPr>
          <a:xfrm>
            <a:off x="5474732" y="5527018"/>
            <a:ext cx="110479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100" b="1" dirty="0" smtClean="0">
                <a:solidFill>
                  <a:srgbClr val="A43258"/>
                </a:solidFill>
                <a:latin typeface="Montserrat" panose="00000500000000000000" pitchFamily="2" charset="0"/>
              </a:rPr>
              <a:t>$938,742,512</a:t>
            </a:r>
            <a:endParaRPr lang="es-MX" sz="1100" b="1" dirty="0">
              <a:solidFill>
                <a:srgbClr val="A43258"/>
              </a:solidFill>
              <a:latin typeface="Montserrat" panose="00000500000000000000" pitchFamily="2" charset="0"/>
            </a:endParaRPr>
          </a:p>
        </p:txBody>
      </p:sp>
      <p:sp>
        <p:nvSpPr>
          <p:cNvPr id="81" name="Forma libre 45">
            <a:extLst>
              <a:ext uri="{FF2B5EF4-FFF2-40B4-BE49-F238E27FC236}">
                <a16:creationId xmlns:a16="http://schemas.microsoft.com/office/drawing/2014/main" xmlns="" id="{755C84AC-C912-2945-5E5D-D55E5FEC8FEC}"/>
              </a:ext>
            </a:extLst>
          </p:cNvPr>
          <p:cNvSpPr/>
          <p:nvPr/>
        </p:nvSpPr>
        <p:spPr>
          <a:xfrm>
            <a:off x="4918264" y="5255337"/>
            <a:ext cx="471209" cy="519209"/>
          </a:xfrm>
          <a:custGeom>
            <a:avLst/>
            <a:gdLst>
              <a:gd name="connsiteX0" fmla="*/ 322545 w 2013559"/>
              <a:gd name="connsiteY0" fmla="*/ 391438 h 2217107"/>
              <a:gd name="connsiteX1" fmla="*/ 259915 w 2013559"/>
              <a:gd name="connsiteY1" fmla="*/ 400833 h 2217107"/>
              <a:gd name="connsiteX2" fmla="*/ 216074 w 2013559"/>
              <a:gd name="connsiteY2" fmla="*/ 353860 h 2217107"/>
              <a:gd name="connsiteX3" fmla="*/ 187890 w 2013559"/>
              <a:gd name="connsiteY3" fmla="*/ 391438 h 2217107"/>
              <a:gd name="connsiteX4" fmla="*/ 175364 w 2013559"/>
              <a:gd name="connsiteY4" fmla="*/ 419622 h 2217107"/>
              <a:gd name="connsiteX5" fmla="*/ 134655 w 2013559"/>
              <a:gd name="connsiteY5" fmla="*/ 466594 h 2217107"/>
              <a:gd name="connsiteX6" fmla="*/ 169101 w 2013559"/>
              <a:gd name="connsiteY6" fmla="*/ 504172 h 2217107"/>
              <a:gd name="connsiteX7" fmla="*/ 256783 w 2013559"/>
              <a:gd name="connsiteY7" fmla="*/ 529224 h 2217107"/>
              <a:gd name="connsiteX8" fmla="*/ 375781 w 2013559"/>
              <a:gd name="connsiteY8" fmla="*/ 576197 h 2217107"/>
              <a:gd name="connsiteX9" fmla="*/ 419622 w 2013559"/>
              <a:gd name="connsiteY9" fmla="*/ 576197 h 2217107"/>
              <a:gd name="connsiteX10" fmla="*/ 432148 w 2013559"/>
              <a:gd name="connsiteY10" fmla="*/ 623170 h 2217107"/>
              <a:gd name="connsiteX11" fmla="*/ 400833 w 2013559"/>
              <a:gd name="connsiteY11" fmla="*/ 673274 h 2217107"/>
              <a:gd name="connsiteX12" fmla="*/ 403964 w 2013559"/>
              <a:gd name="connsiteY12" fmla="*/ 717115 h 2217107"/>
              <a:gd name="connsiteX13" fmla="*/ 338202 w 2013559"/>
              <a:gd name="connsiteY13" fmla="*/ 670142 h 2217107"/>
              <a:gd name="connsiteX14" fmla="*/ 316282 w 2013559"/>
              <a:gd name="connsiteY14" fmla="*/ 667011 h 2217107"/>
              <a:gd name="connsiteX15" fmla="*/ 303756 w 2013559"/>
              <a:gd name="connsiteY15" fmla="*/ 723378 h 2217107"/>
              <a:gd name="connsiteX16" fmla="*/ 234863 w 2013559"/>
              <a:gd name="connsiteY16" fmla="*/ 735904 h 2217107"/>
              <a:gd name="connsiteX17" fmla="*/ 216074 w 2013559"/>
              <a:gd name="connsiteY17" fmla="*/ 786008 h 2217107"/>
              <a:gd name="connsiteX18" fmla="*/ 175364 w 2013559"/>
              <a:gd name="connsiteY18" fmla="*/ 798534 h 2217107"/>
              <a:gd name="connsiteX19" fmla="*/ 153444 w 2013559"/>
              <a:gd name="connsiteY19" fmla="*/ 867427 h 2217107"/>
              <a:gd name="connsiteX20" fmla="*/ 53235 w 2013559"/>
              <a:gd name="connsiteY20" fmla="*/ 895611 h 2217107"/>
              <a:gd name="connsiteX21" fmla="*/ 0 w 2013559"/>
              <a:gd name="connsiteY21" fmla="*/ 942583 h 2217107"/>
              <a:gd name="connsiteX22" fmla="*/ 31315 w 2013559"/>
              <a:gd name="connsiteY22" fmla="*/ 983293 h 2217107"/>
              <a:gd name="connsiteX23" fmla="*/ 21920 w 2013559"/>
              <a:gd name="connsiteY23" fmla="*/ 1011476 h 2217107"/>
              <a:gd name="connsiteX24" fmla="*/ 84550 w 2013559"/>
              <a:gd name="connsiteY24" fmla="*/ 1011476 h 2217107"/>
              <a:gd name="connsiteX25" fmla="*/ 84550 w 2013559"/>
              <a:gd name="connsiteY25" fmla="*/ 1086633 h 2217107"/>
              <a:gd name="connsiteX26" fmla="*/ 118997 w 2013559"/>
              <a:gd name="connsiteY26" fmla="*/ 1074107 h 2217107"/>
              <a:gd name="connsiteX27" fmla="*/ 125260 w 2013559"/>
              <a:gd name="connsiteY27" fmla="*/ 1136737 h 2217107"/>
              <a:gd name="connsiteX28" fmla="*/ 156575 w 2013559"/>
              <a:gd name="connsiteY28" fmla="*/ 1155526 h 2217107"/>
              <a:gd name="connsiteX29" fmla="*/ 153444 w 2013559"/>
              <a:gd name="connsiteY29" fmla="*/ 1186841 h 2217107"/>
              <a:gd name="connsiteX30" fmla="*/ 128391 w 2013559"/>
              <a:gd name="connsiteY30" fmla="*/ 1168052 h 2217107"/>
              <a:gd name="connsiteX31" fmla="*/ 112734 w 2013559"/>
              <a:gd name="connsiteY31" fmla="*/ 1183709 h 2217107"/>
              <a:gd name="connsiteX32" fmla="*/ 144049 w 2013559"/>
              <a:gd name="connsiteY32" fmla="*/ 1233813 h 2217107"/>
              <a:gd name="connsiteX33" fmla="*/ 144049 w 2013559"/>
              <a:gd name="connsiteY33" fmla="*/ 1233813 h 2217107"/>
              <a:gd name="connsiteX34" fmla="*/ 156575 w 2013559"/>
              <a:gd name="connsiteY34" fmla="*/ 1290181 h 2217107"/>
              <a:gd name="connsiteX35" fmla="*/ 134655 w 2013559"/>
              <a:gd name="connsiteY35" fmla="*/ 1312101 h 2217107"/>
              <a:gd name="connsiteX36" fmla="*/ 153444 w 2013559"/>
              <a:gd name="connsiteY36" fmla="*/ 1362205 h 2217107"/>
              <a:gd name="connsiteX37" fmla="*/ 197285 w 2013559"/>
              <a:gd name="connsiteY37" fmla="*/ 1340285 h 2217107"/>
              <a:gd name="connsiteX38" fmla="*/ 206679 w 2013559"/>
              <a:gd name="connsiteY38" fmla="*/ 1396652 h 2217107"/>
              <a:gd name="connsiteX39" fmla="*/ 162838 w 2013559"/>
              <a:gd name="connsiteY39" fmla="*/ 1399783 h 2217107"/>
              <a:gd name="connsiteX40" fmla="*/ 181627 w 2013559"/>
              <a:gd name="connsiteY40" fmla="*/ 1424835 h 2217107"/>
              <a:gd name="connsiteX41" fmla="*/ 169101 w 2013559"/>
              <a:gd name="connsiteY41" fmla="*/ 1462413 h 2217107"/>
              <a:gd name="connsiteX42" fmla="*/ 144049 w 2013559"/>
              <a:gd name="connsiteY42" fmla="*/ 1453019 h 2217107"/>
              <a:gd name="connsiteX43" fmla="*/ 125260 w 2013559"/>
              <a:gd name="connsiteY43" fmla="*/ 1484334 h 2217107"/>
              <a:gd name="connsiteX44" fmla="*/ 159707 w 2013559"/>
              <a:gd name="connsiteY44" fmla="*/ 1515649 h 2217107"/>
              <a:gd name="connsiteX45" fmla="*/ 162838 w 2013559"/>
              <a:gd name="connsiteY45" fmla="*/ 1590805 h 2217107"/>
              <a:gd name="connsiteX46" fmla="*/ 118997 w 2013559"/>
              <a:gd name="connsiteY46" fmla="*/ 1603331 h 2217107"/>
              <a:gd name="connsiteX47" fmla="*/ 134655 w 2013559"/>
              <a:gd name="connsiteY47" fmla="*/ 1675356 h 2217107"/>
              <a:gd name="connsiteX48" fmla="*/ 112734 w 2013559"/>
              <a:gd name="connsiteY48" fmla="*/ 1684750 h 2217107"/>
              <a:gd name="connsiteX49" fmla="*/ 100208 w 2013559"/>
              <a:gd name="connsiteY49" fmla="*/ 1725460 h 2217107"/>
              <a:gd name="connsiteX50" fmla="*/ 122128 w 2013559"/>
              <a:gd name="connsiteY50" fmla="*/ 1741118 h 2217107"/>
              <a:gd name="connsiteX51" fmla="*/ 169101 w 2013559"/>
              <a:gd name="connsiteY51" fmla="*/ 1788090 h 2217107"/>
              <a:gd name="connsiteX52" fmla="*/ 165970 w 2013559"/>
              <a:gd name="connsiteY52" fmla="*/ 1819405 h 2217107"/>
              <a:gd name="connsiteX53" fmla="*/ 209811 w 2013559"/>
              <a:gd name="connsiteY53" fmla="*/ 1872641 h 2217107"/>
              <a:gd name="connsiteX54" fmla="*/ 237994 w 2013559"/>
              <a:gd name="connsiteY54" fmla="*/ 1856983 h 2217107"/>
              <a:gd name="connsiteX55" fmla="*/ 256783 w 2013559"/>
              <a:gd name="connsiteY55" fmla="*/ 1866378 h 2217107"/>
              <a:gd name="connsiteX56" fmla="*/ 266178 w 2013559"/>
              <a:gd name="connsiteY56" fmla="*/ 1816274 h 2217107"/>
              <a:gd name="connsiteX57" fmla="*/ 328808 w 2013559"/>
              <a:gd name="connsiteY57" fmla="*/ 1850720 h 2217107"/>
              <a:gd name="connsiteX58" fmla="*/ 338202 w 2013559"/>
              <a:gd name="connsiteY58" fmla="*/ 1891430 h 2217107"/>
              <a:gd name="connsiteX59" fmla="*/ 382044 w 2013559"/>
              <a:gd name="connsiteY59" fmla="*/ 1910219 h 2217107"/>
              <a:gd name="connsiteX60" fmla="*/ 331939 w 2013559"/>
              <a:gd name="connsiteY60" fmla="*/ 1957192 h 2217107"/>
              <a:gd name="connsiteX61" fmla="*/ 328808 w 2013559"/>
              <a:gd name="connsiteY61" fmla="*/ 2001033 h 2217107"/>
              <a:gd name="connsiteX62" fmla="*/ 366386 w 2013559"/>
              <a:gd name="connsiteY62" fmla="*/ 1994770 h 2217107"/>
              <a:gd name="connsiteX63" fmla="*/ 400833 w 2013559"/>
              <a:gd name="connsiteY63" fmla="*/ 1982244 h 2217107"/>
              <a:gd name="connsiteX64" fmla="*/ 463463 w 2013559"/>
              <a:gd name="connsiteY64" fmla="*/ 2010427 h 2217107"/>
              <a:gd name="connsiteX65" fmla="*/ 488515 w 2013559"/>
              <a:gd name="connsiteY65" fmla="*/ 1994770 h 2217107"/>
              <a:gd name="connsiteX66" fmla="*/ 541750 w 2013559"/>
              <a:gd name="connsiteY66" fmla="*/ 2029216 h 2217107"/>
              <a:gd name="connsiteX67" fmla="*/ 569934 w 2013559"/>
              <a:gd name="connsiteY67" fmla="*/ 2048005 h 2217107"/>
              <a:gd name="connsiteX68" fmla="*/ 551145 w 2013559"/>
              <a:gd name="connsiteY68" fmla="*/ 2107504 h 2217107"/>
              <a:gd name="connsiteX69" fmla="*/ 654485 w 2013559"/>
              <a:gd name="connsiteY69" fmla="*/ 2123161 h 2217107"/>
              <a:gd name="connsiteX70" fmla="*/ 632564 w 2013559"/>
              <a:gd name="connsiteY70" fmla="*/ 2170134 h 2217107"/>
              <a:gd name="connsiteX71" fmla="*/ 579328 w 2013559"/>
              <a:gd name="connsiteY71" fmla="*/ 2185792 h 2217107"/>
              <a:gd name="connsiteX72" fmla="*/ 626301 w 2013559"/>
              <a:gd name="connsiteY72" fmla="*/ 2217107 h 2217107"/>
              <a:gd name="connsiteX73" fmla="*/ 726509 w 2013559"/>
              <a:gd name="connsiteY73" fmla="*/ 2185792 h 2217107"/>
              <a:gd name="connsiteX74" fmla="*/ 748430 w 2013559"/>
              <a:gd name="connsiteY74" fmla="*/ 2098109 h 2217107"/>
              <a:gd name="connsiteX75" fmla="*/ 832981 w 2013559"/>
              <a:gd name="connsiteY75" fmla="*/ 2091846 h 2217107"/>
              <a:gd name="connsiteX76" fmla="*/ 895611 w 2013559"/>
              <a:gd name="connsiteY76" fmla="*/ 2088715 h 2217107"/>
              <a:gd name="connsiteX77" fmla="*/ 926926 w 2013559"/>
              <a:gd name="connsiteY77" fmla="*/ 2069926 h 2217107"/>
              <a:gd name="connsiteX78" fmla="*/ 958241 w 2013559"/>
              <a:gd name="connsiteY78" fmla="*/ 2085583 h 2217107"/>
              <a:gd name="connsiteX79" fmla="*/ 986424 w 2013559"/>
              <a:gd name="connsiteY79" fmla="*/ 2079320 h 2217107"/>
              <a:gd name="connsiteX80" fmla="*/ 1045923 w 2013559"/>
              <a:gd name="connsiteY80" fmla="*/ 2079320 h 2217107"/>
              <a:gd name="connsiteX81" fmla="*/ 1127342 w 2013559"/>
              <a:gd name="connsiteY81" fmla="*/ 2041742 h 2217107"/>
              <a:gd name="connsiteX82" fmla="*/ 1189972 w 2013559"/>
              <a:gd name="connsiteY82" fmla="*/ 1982244 h 2217107"/>
              <a:gd name="connsiteX83" fmla="*/ 1299575 w 2013559"/>
              <a:gd name="connsiteY83" fmla="*/ 1910219 h 2217107"/>
              <a:gd name="connsiteX84" fmla="*/ 1274523 w 2013559"/>
              <a:gd name="connsiteY84" fmla="*/ 1810011 h 2217107"/>
              <a:gd name="connsiteX85" fmla="*/ 1299575 w 2013559"/>
              <a:gd name="connsiteY85" fmla="*/ 1747381 h 2217107"/>
              <a:gd name="connsiteX86" fmla="*/ 1287049 w 2013559"/>
              <a:gd name="connsiteY86" fmla="*/ 1606463 h 2217107"/>
              <a:gd name="connsiteX87" fmla="*/ 1318364 w 2013559"/>
              <a:gd name="connsiteY87" fmla="*/ 1568885 h 2217107"/>
              <a:gd name="connsiteX88" fmla="*/ 1393520 w 2013559"/>
              <a:gd name="connsiteY88" fmla="*/ 1559490 h 2217107"/>
              <a:gd name="connsiteX89" fmla="*/ 1393520 w 2013559"/>
              <a:gd name="connsiteY89" fmla="*/ 1559490 h 2217107"/>
              <a:gd name="connsiteX90" fmla="*/ 1506255 w 2013559"/>
              <a:gd name="connsiteY90" fmla="*/ 1597068 h 2217107"/>
              <a:gd name="connsiteX91" fmla="*/ 1537570 w 2013559"/>
              <a:gd name="connsiteY91" fmla="*/ 1631515 h 2217107"/>
              <a:gd name="connsiteX92" fmla="*/ 1653435 w 2013559"/>
              <a:gd name="connsiteY92" fmla="*/ 1456150 h 2217107"/>
              <a:gd name="connsiteX93" fmla="*/ 1781827 w 2013559"/>
              <a:gd name="connsiteY93" fmla="*/ 1318364 h 2217107"/>
              <a:gd name="connsiteX94" fmla="*/ 1806879 w 2013559"/>
              <a:gd name="connsiteY94" fmla="*/ 1340285 h 2217107"/>
              <a:gd name="connsiteX95" fmla="*/ 1860115 w 2013559"/>
              <a:gd name="connsiteY95" fmla="*/ 1261997 h 2217107"/>
              <a:gd name="connsiteX96" fmla="*/ 1882035 w 2013559"/>
              <a:gd name="connsiteY96" fmla="*/ 1287049 h 2217107"/>
              <a:gd name="connsiteX97" fmla="*/ 1919613 w 2013559"/>
              <a:gd name="connsiteY97" fmla="*/ 1283918 h 2217107"/>
              <a:gd name="connsiteX98" fmla="*/ 1938402 w 2013559"/>
              <a:gd name="connsiteY98" fmla="*/ 1340285 h 2217107"/>
              <a:gd name="connsiteX99" fmla="*/ 2010427 w 2013559"/>
              <a:gd name="connsiteY99" fmla="*/ 1330890 h 2217107"/>
              <a:gd name="connsiteX100" fmla="*/ 1982244 w 2013559"/>
              <a:gd name="connsiteY100" fmla="*/ 1283918 h 2217107"/>
              <a:gd name="connsiteX101" fmla="*/ 2013559 w 2013559"/>
              <a:gd name="connsiteY101" fmla="*/ 1258865 h 2217107"/>
              <a:gd name="connsiteX102" fmla="*/ 1957191 w 2013559"/>
              <a:gd name="connsiteY102" fmla="*/ 1130474 h 2217107"/>
              <a:gd name="connsiteX103" fmla="*/ 1907087 w 2013559"/>
              <a:gd name="connsiteY103" fmla="*/ 1052186 h 2217107"/>
              <a:gd name="connsiteX104" fmla="*/ 1816274 w 2013559"/>
              <a:gd name="connsiteY104" fmla="*/ 977030 h 2217107"/>
              <a:gd name="connsiteX105" fmla="*/ 1828800 w 2013559"/>
              <a:gd name="connsiteY105" fmla="*/ 861164 h 2217107"/>
              <a:gd name="connsiteX106" fmla="*/ 1728591 w 2013559"/>
              <a:gd name="connsiteY106" fmla="*/ 854901 h 2217107"/>
              <a:gd name="connsiteX107" fmla="*/ 1675356 w 2013559"/>
              <a:gd name="connsiteY107" fmla="*/ 889348 h 2217107"/>
              <a:gd name="connsiteX108" fmla="*/ 1678487 w 2013559"/>
              <a:gd name="connsiteY108" fmla="*/ 939452 h 2217107"/>
              <a:gd name="connsiteX109" fmla="*/ 1509386 w 2013559"/>
              <a:gd name="connsiteY109" fmla="*/ 870559 h 2217107"/>
              <a:gd name="connsiteX110" fmla="*/ 1418572 w 2013559"/>
              <a:gd name="connsiteY110" fmla="*/ 848638 h 2217107"/>
              <a:gd name="connsiteX111" fmla="*/ 1415441 w 2013559"/>
              <a:gd name="connsiteY111" fmla="*/ 807928 h 2217107"/>
              <a:gd name="connsiteX112" fmla="*/ 1324627 w 2013559"/>
              <a:gd name="connsiteY112" fmla="*/ 801665 h 2217107"/>
              <a:gd name="connsiteX113" fmla="*/ 1340285 w 2013559"/>
              <a:gd name="connsiteY113" fmla="*/ 720246 h 2217107"/>
              <a:gd name="connsiteX114" fmla="*/ 1324627 w 2013559"/>
              <a:gd name="connsiteY114" fmla="*/ 692063 h 2217107"/>
              <a:gd name="connsiteX115" fmla="*/ 1374731 w 2013559"/>
              <a:gd name="connsiteY115" fmla="*/ 676405 h 2217107"/>
              <a:gd name="connsiteX116" fmla="*/ 1321496 w 2013559"/>
              <a:gd name="connsiteY116" fmla="*/ 616907 h 2217107"/>
              <a:gd name="connsiteX117" fmla="*/ 1324627 w 2013559"/>
              <a:gd name="connsiteY117" fmla="*/ 569934 h 2217107"/>
              <a:gd name="connsiteX118" fmla="*/ 1343416 w 2013559"/>
              <a:gd name="connsiteY118" fmla="*/ 529224 h 2217107"/>
              <a:gd name="connsiteX119" fmla="*/ 1334022 w 2013559"/>
              <a:gd name="connsiteY119" fmla="*/ 485383 h 2217107"/>
              <a:gd name="connsiteX120" fmla="*/ 1368468 w 2013559"/>
              <a:gd name="connsiteY120" fmla="*/ 469726 h 2217107"/>
              <a:gd name="connsiteX121" fmla="*/ 1315233 w 2013559"/>
              <a:gd name="connsiteY121" fmla="*/ 447805 h 2217107"/>
              <a:gd name="connsiteX122" fmla="*/ 1343416 w 2013559"/>
              <a:gd name="connsiteY122" fmla="*/ 429016 h 2217107"/>
              <a:gd name="connsiteX123" fmla="*/ 1340285 w 2013559"/>
              <a:gd name="connsiteY123" fmla="*/ 391438 h 2217107"/>
              <a:gd name="connsiteX124" fmla="*/ 1290181 w 2013559"/>
              <a:gd name="connsiteY124" fmla="*/ 375781 h 2217107"/>
              <a:gd name="connsiteX125" fmla="*/ 1280786 w 2013559"/>
              <a:gd name="connsiteY125" fmla="*/ 335071 h 2217107"/>
              <a:gd name="connsiteX126" fmla="*/ 1215024 w 2013559"/>
              <a:gd name="connsiteY126" fmla="*/ 341334 h 2217107"/>
              <a:gd name="connsiteX127" fmla="*/ 1243208 w 2013559"/>
              <a:gd name="connsiteY127" fmla="*/ 294361 h 2217107"/>
              <a:gd name="connsiteX128" fmla="*/ 1299575 w 2013559"/>
              <a:gd name="connsiteY128" fmla="*/ 250520 h 2217107"/>
              <a:gd name="connsiteX129" fmla="*/ 1327759 w 2013559"/>
              <a:gd name="connsiteY129" fmla="*/ 225468 h 2217107"/>
              <a:gd name="connsiteX130" fmla="*/ 1349679 w 2013559"/>
              <a:gd name="connsiteY130" fmla="*/ 250520 h 2217107"/>
              <a:gd name="connsiteX131" fmla="*/ 1334022 w 2013559"/>
              <a:gd name="connsiteY131" fmla="*/ 169101 h 2217107"/>
              <a:gd name="connsiteX132" fmla="*/ 1368468 w 2013559"/>
              <a:gd name="connsiteY132" fmla="*/ 162838 h 2217107"/>
              <a:gd name="connsiteX133" fmla="*/ 1380994 w 2013559"/>
              <a:gd name="connsiteY133" fmla="*/ 128392 h 2217107"/>
              <a:gd name="connsiteX134" fmla="*/ 1374731 w 2013559"/>
              <a:gd name="connsiteY134" fmla="*/ 81419 h 2217107"/>
              <a:gd name="connsiteX135" fmla="*/ 1352811 w 2013559"/>
              <a:gd name="connsiteY135" fmla="*/ 97076 h 2217107"/>
              <a:gd name="connsiteX136" fmla="*/ 1302707 w 2013559"/>
              <a:gd name="connsiteY136" fmla="*/ 62630 h 2217107"/>
              <a:gd name="connsiteX137" fmla="*/ 1277655 w 2013559"/>
              <a:gd name="connsiteY137" fmla="*/ 72024 h 2217107"/>
              <a:gd name="connsiteX138" fmla="*/ 1265128 w 2013559"/>
              <a:gd name="connsiteY138" fmla="*/ 106471 h 2217107"/>
              <a:gd name="connsiteX139" fmla="*/ 1246339 w 2013559"/>
              <a:gd name="connsiteY139" fmla="*/ 87682 h 2217107"/>
              <a:gd name="connsiteX140" fmla="*/ 1227550 w 2013559"/>
              <a:gd name="connsiteY140" fmla="*/ 109602 h 2217107"/>
              <a:gd name="connsiteX141" fmla="*/ 1202498 w 2013559"/>
              <a:gd name="connsiteY141" fmla="*/ 134655 h 2217107"/>
              <a:gd name="connsiteX142" fmla="*/ 1111685 w 2013559"/>
              <a:gd name="connsiteY142" fmla="*/ 100208 h 2217107"/>
              <a:gd name="connsiteX143" fmla="*/ 1117948 w 2013559"/>
              <a:gd name="connsiteY143" fmla="*/ 75156 h 2217107"/>
              <a:gd name="connsiteX144" fmla="*/ 1049055 w 2013559"/>
              <a:gd name="connsiteY144" fmla="*/ 6263 h 2217107"/>
              <a:gd name="connsiteX145" fmla="*/ 973898 w 2013559"/>
              <a:gd name="connsiteY145" fmla="*/ 28183 h 2217107"/>
              <a:gd name="connsiteX146" fmla="*/ 1039660 w 2013559"/>
              <a:gd name="connsiteY146" fmla="*/ 97076 h 2217107"/>
              <a:gd name="connsiteX147" fmla="*/ 1058449 w 2013559"/>
              <a:gd name="connsiteY147" fmla="*/ 122128 h 2217107"/>
              <a:gd name="connsiteX148" fmla="*/ 886216 w 2013559"/>
              <a:gd name="connsiteY148" fmla="*/ 244257 h 2217107"/>
              <a:gd name="connsiteX149" fmla="*/ 817323 w 2013559"/>
              <a:gd name="connsiteY149" fmla="*/ 231731 h 2217107"/>
              <a:gd name="connsiteX150" fmla="*/ 789139 w 2013559"/>
              <a:gd name="connsiteY150" fmla="*/ 187890 h 2217107"/>
              <a:gd name="connsiteX151" fmla="*/ 707720 w 2013559"/>
              <a:gd name="connsiteY151" fmla="*/ 187890 h 2217107"/>
              <a:gd name="connsiteX152" fmla="*/ 710852 w 2013559"/>
              <a:gd name="connsiteY152" fmla="*/ 159707 h 2217107"/>
              <a:gd name="connsiteX153" fmla="*/ 764087 w 2013559"/>
              <a:gd name="connsiteY153" fmla="*/ 162838 h 2217107"/>
              <a:gd name="connsiteX154" fmla="*/ 679537 w 2013559"/>
              <a:gd name="connsiteY154" fmla="*/ 84550 h 2217107"/>
              <a:gd name="connsiteX155" fmla="*/ 657616 w 2013559"/>
              <a:gd name="connsiteY155" fmla="*/ 81419 h 2217107"/>
              <a:gd name="connsiteX156" fmla="*/ 679537 w 2013559"/>
              <a:gd name="connsiteY156" fmla="*/ 40709 h 2217107"/>
              <a:gd name="connsiteX157" fmla="*/ 641959 w 2013559"/>
              <a:gd name="connsiteY157" fmla="*/ 0 h 2217107"/>
              <a:gd name="connsiteX158" fmla="*/ 579328 w 2013559"/>
              <a:gd name="connsiteY158" fmla="*/ 6263 h 2217107"/>
              <a:gd name="connsiteX159" fmla="*/ 548013 w 2013559"/>
              <a:gd name="connsiteY159" fmla="*/ 31315 h 2217107"/>
              <a:gd name="connsiteX160" fmla="*/ 548013 w 2013559"/>
              <a:gd name="connsiteY160" fmla="*/ 87682 h 2217107"/>
              <a:gd name="connsiteX161" fmla="*/ 598118 w 2013559"/>
              <a:gd name="connsiteY161" fmla="*/ 93945 h 2217107"/>
              <a:gd name="connsiteX162" fmla="*/ 526093 w 2013559"/>
              <a:gd name="connsiteY162" fmla="*/ 219205 h 2217107"/>
              <a:gd name="connsiteX163" fmla="*/ 513567 w 2013559"/>
              <a:gd name="connsiteY163" fmla="*/ 266178 h 2217107"/>
              <a:gd name="connsiteX164" fmla="*/ 538619 w 2013559"/>
              <a:gd name="connsiteY164" fmla="*/ 310019 h 2217107"/>
              <a:gd name="connsiteX165" fmla="*/ 576197 w 2013559"/>
              <a:gd name="connsiteY165" fmla="*/ 344465 h 2217107"/>
              <a:gd name="connsiteX166" fmla="*/ 594986 w 2013559"/>
              <a:gd name="connsiteY166" fmla="*/ 344465 h 2217107"/>
              <a:gd name="connsiteX167" fmla="*/ 591855 w 2013559"/>
              <a:gd name="connsiteY167" fmla="*/ 375781 h 2217107"/>
              <a:gd name="connsiteX168" fmla="*/ 604381 w 2013559"/>
              <a:gd name="connsiteY168" fmla="*/ 410227 h 2217107"/>
              <a:gd name="connsiteX169" fmla="*/ 563671 w 2013559"/>
              <a:gd name="connsiteY169" fmla="*/ 407096 h 2217107"/>
              <a:gd name="connsiteX170" fmla="*/ 563671 w 2013559"/>
              <a:gd name="connsiteY170" fmla="*/ 353860 h 2217107"/>
              <a:gd name="connsiteX171" fmla="*/ 507304 w 2013559"/>
              <a:gd name="connsiteY171" fmla="*/ 331939 h 2217107"/>
              <a:gd name="connsiteX172" fmla="*/ 507304 w 2013559"/>
              <a:gd name="connsiteY172" fmla="*/ 388307 h 2217107"/>
              <a:gd name="connsiteX173" fmla="*/ 425885 w 2013559"/>
              <a:gd name="connsiteY173" fmla="*/ 397701 h 2217107"/>
              <a:gd name="connsiteX174" fmla="*/ 385175 w 2013559"/>
              <a:gd name="connsiteY174" fmla="*/ 419622 h 2217107"/>
              <a:gd name="connsiteX175" fmla="*/ 322545 w 2013559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56870 w 2013854"/>
              <a:gd name="connsiteY34" fmla="*/ 1290181 h 2217107"/>
              <a:gd name="connsiteX35" fmla="*/ 134950 w 2013854"/>
              <a:gd name="connsiteY35" fmla="*/ 1312101 h 2217107"/>
              <a:gd name="connsiteX36" fmla="*/ 153739 w 2013854"/>
              <a:gd name="connsiteY36" fmla="*/ 1362205 h 2217107"/>
              <a:gd name="connsiteX37" fmla="*/ 197580 w 2013854"/>
              <a:gd name="connsiteY37" fmla="*/ 1340285 h 2217107"/>
              <a:gd name="connsiteX38" fmla="*/ 206974 w 2013854"/>
              <a:gd name="connsiteY38" fmla="*/ 1396652 h 2217107"/>
              <a:gd name="connsiteX39" fmla="*/ 163133 w 2013854"/>
              <a:gd name="connsiteY39" fmla="*/ 1399783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63133 w 2013854"/>
              <a:gd name="connsiteY45" fmla="*/ 1590805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01128 w 2013854"/>
              <a:gd name="connsiteY63" fmla="*/ 1982244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56870 w 2013854"/>
              <a:gd name="connsiteY34" fmla="*/ 1290181 h 2217107"/>
              <a:gd name="connsiteX35" fmla="*/ 134950 w 2013854"/>
              <a:gd name="connsiteY35" fmla="*/ 1312101 h 2217107"/>
              <a:gd name="connsiteX36" fmla="*/ 153739 w 2013854"/>
              <a:gd name="connsiteY36" fmla="*/ 1362205 h 2217107"/>
              <a:gd name="connsiteX37" fmla="*/ 197580 w 2013854"/>
              <a:gd name="connsiteY37" fmla="*/ 1340285 h 2217107"/>
              <a:gd name="connsiteX38" fmla="*/ 206974 w 2013854"/>
              <a:gd name="connsiteY38" fmla="*/ 1396652 h 2217107"/>
              <a:gd name="connsiteX39" fmla="*/ 163133 w 2013854"/>
              <a:gd name="connsiteY39" fmla="*/ 1399783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63133 w 2013854"/>
              <a:gd name="connsiteY45" fmla="*/ 1590805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01128 w 2013854"/>
              <a:gd name="connsiteY63" fmla="*/ 1982244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56870 w 2013854"/>
              <a:gd name="connsiteY34" fmla="*/ 1290181 h 2217107"/>
              <a:gd name="connsiteX35" fmla="*/ 134950 w 2013854"/>
              <a:gd name="connsiteY35" fmla="*/ 1312101 h 2217107"/>
              <a:gd name="connsiteX36" fmla="*/ 153739 w 2013854"/>
              <a:gd name="connsiteY36" fmla="*/ 1362205 h 2217107"/>
              <a:gd name="connsiteX37" fmla="*/ 197580 w 2013854"/>
              <a:gd name="connsiteY37" fmla="*/ 1340285 h 2217107"/>
              <a:gd name="connsiteX38" fmla="*/ 206974 w 2013854"/>
              <a:gd name="connsiteY38" fmla="*/ 1396652 h 2217107"/>
              <a:gd name="connsiteX39" fmla="*/ 163133 w 2013854"/>
              <a:gd name="connsiteY39" fmla="*/ 1399783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63133 w 2013854"/>
              <a:gd name="connsiteY45" fmla="*/ 1590805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01128 w 2013854"/>
              <a:gd name="connsiteY63" fmla="*/ 1982244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56870 w 2013854"/>
              <a:gd name="connsiteY34" fmla="*/ 1290181 h 2217107"/>
              <a:gd name="connsiteX35" fmla="*/ 134950 w 2013854"/>
              <a:gd name="connsiteY35" fmla="*/ 1312101 h 2217107"/>
              <a:gd name="connsiteX36" fmla="*/ 153739 w 2013854"/>
              <a:gd name="connsiteY36" fmla="*/ 1362205 h 2217107"/>
              <a:gd name="connsiteX37" fmla="*/ 197580 w 2013854"/>
              <a:gd name="connsiteY37" fmla="*/ 1340285 h 2217107"/>
              <a:gd name="connsiteX38" fmla="*/ 206974 w 2013854"/>
              <a:gd name="connsiteY38" fmla="*/ 1396652 h 2217107"/>
              <a:gd name="connsiteX39" fmla="*/ 163133 w 2013854"/>
              <a:gd name="connsiteY39" fmla="*/ 1399783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63133 w 2013854"/>
              <a:gd name="connsiteY45" fmla="*/ 1590805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01128 w 2013854"/>
              <a:gd name="connsiteY63" fmla="*/ 1982244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56870 w 2013854"/>
              <a:gd name="connsiteY34" fmla="*/ 1290181 h 2217107"/>
              <a:gd name="connsiteX35" fmla="*/ 134950 w 2013854"/>
              <a:gd name="connsiteY35" fmla="*/ 1312101 h 2217107"/>
              <a:gd name="connsiteX36" fmla="*/ 153739 w 2013854"/>
              <a:gd name="connsiteY36" fmla="*/ 1362205 h 2217107"/>
              <a:gd name="connsiteX37" fmla="*/ 197580 w 2013854"/>
              <a:gd name="connsiteY37" fmla="*/ 1340285 h 2217107"/>
              <a:gd name="connsiteX38" fmla="*/ 206974 w 2013854"/>
              <a:gd name="connsiteY38" fmla="*/ 1396652 h 2217107"/>
              <a:gd name="connsiteX39" fmla="*/ 163133 w 2013854"/>
              <a:gd name="connsiteY39" fmla="*/ 1399783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63133 w 2013854"/>
              <a:gd name="connsiteY45" fmla="*/ 1590805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01128 w 2013854"/>
              <a:gd name="connsiteY63" fmla="*/ 1982244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56870 w 2013854"/>
              <a:gd name="connsiteY34" fmla="*/ 1290181 h 2217107"/>
              <a:gd name="connsiteX35" fmla="*/ 134950 w 2013854"/>
              <a:gd name="connsiteY35" fmla="*/ 1312101 h 2217107"/>
              <a:gd name="connsiteX36" fmla="*/ 153739 w 2013854"/>
              <a:gd name="connsiteY36" fmla="*/ 1362205 h 2217107"/>
              <a:gd name="connsiteX37" fmla="*/ 197580 w 2013854"/>
              <a:gd name="connsiteY37" fmla="*/ 1340285 h 2217107"/>
              <a:gd name="connsiteX38" fmla="*/ 206974 w 2013854"/>
              <a:gd name="connsiteY38" fmla="*/ 1396652 h 2217107"/>
              <a:gd name="connsiteX39" fmla="*/ 163133 w 2013854"/>
              <a:gd name="connsiteY39" fmla="*/ 1399783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63133 w 2013854"/>
              <a:gd name="connsiteY45" fmla="*/ 1590805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01128 w 2013854"/>
              <a:gd name="connsiteY63" fmla="*/ 1982244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56870 w 2013854"/>
              <a:gd name="connsiteY34" fmla="*/ 1290181 h 2217107"/>
              <a:gd name="connsiteX35" fmla="*/ 134950 w 2013854"/>
              <a:gd name="connsiteY35" fmla="*/ 1312101 h 2217107"/>
              <a:gd name="connsiteX36" fmla="*/ 153739 w 2013854"/>
              <a:gd name="connsiteY36" fmla="*/ 1362205 h 2217107"/>
              <a:gd name="connsiteX37" fmla="*/ 197580 w 2013854"/>
              <a:gd name="connsiteY37" fmla="*/ 1340285 h 2217107"/>
              <a:gd name="connsiteX38" fmla="*/ 206974 w 2013854"/>
              <a:gd name="connsiteY38" fmla="*/ 1396652 h 2217107"/>
              <a:gd name="connsiteX39" fmla="*/ 163133 w 2013854"/>
              <a:gd name="connsiteY39" fmla="*/ 1399783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63133 w 2013854"/>
              <a:gd name="connsiteY45" fmla="*/ 1590805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01128 w 2013854"/>
              <a:gd name="connsiteY63" fmla="*/ 1982244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56870 w 2013854"/>
              <a:gd name="connsiteY34" fmla="*/ 1290181 h 2217107"/>
              <a:gd name="connsiteX35" fmla="*/ 134950 w 2013854"/>
              <a:gd name="connsiteY35" fmla="*/ 1312101 h 2217107"/>
              <a:gd name="connsiteX36" fmla="*/ 153739 w 2013854"/>
              <a:gd name="connsiteY36" fmla="*/ 1362205 h 2217107"/>
              <a:gd name="connsiteX37" fmla="*/ 197580 w 2013854"/>
              <a:gd name="connsiteY37" fmla="*/ 1340285 h 2217107"/>
              <a:gd name="connsiteX38" fmla="*/ 206974 w 2013854"/>
              <a:gd name="connsiteY38" fmla="*/ 1396652 h 2217107"/>
              <a:gd name="connsiteX39" fmla="*/ 163133 w 2013854"/>
              <a:gd name="connsiteY39" fmla="*/ 1399783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63133 w 2013854"/>
              <a:gd name="connsiteY45" fmla="*/ 1590805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01128 w 2013854"/>
              <a:gd name="connsiteY63" fmla="*/ 1982244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56870 w 2013854"/>
              <a:gd name="connsiteY34" fmla="*/ 1290181 h 2217107"/>
              <a:gd name="connsiteX35" fmla="*/ 134950 w 2013854"/>
              <a:gd name="connsiteY35" fmla="*/ 1312101 h 2217107"/>
              <a:gd name="connsiteX36" fmla="*/ 153739 w 2013854"/>
              <a:gd name="connsiteY36" fmla="*/ 1362205 h 2217107"/>
              <a:gd name="connsiteX37" fmla="*/ 197580 w 2013854"/>
              <a:gd name="connsiteY37" fmla="*/ 1340285 h 2217107"/>
              <a:gd name="connsiteX38" fmla="*/ 206974 w 2013854"/>
              <a:gd name="connsiteY38" fmla="*/ 1396652 h 2217107"/>
              <a:gd name="connsiteX39" fmla="*/ 163133 w 2013854"/>
              <a:gd name="connsiteY39" fmla="*/ 1399783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63133 w 2013854"/>
              <a:gd name="connsiteY45" fmla="*/ 1590805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01128 w 2013854"/>
              <a:gd name="connsiteY63" fmla="*/ 1982244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34950 w 2013854"/>
              <a:gd name="connsiteY35" fmla="*/ 1312101 h 2217107"/>
              <a:gd name="connsiteX36" fmla="*/ 153739 w 2013854"/>
              <a:gd name="connsiteY36" fmla="*/ 1362205 h 2217107"/>
              <a:gd name="connsiteX37" fmla="*/ 197580 w 2013854"/>
              <a:gd name="connsiteY37" fmla="*/ 1340285 h 2217107"/>
              <a:gd name="connsiteX38" fmla="*/ 206974 w 2013854"/>
              <a:gd name="connsiteY38" fmla="*/ 1396652 h 2217107"/>
              <a:gd name="connsiteX39" fmla="*/ 163133 w 2013854"/>
              <a:gd name="connsiteY39" fmla="*/ 1399783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63133 w 2013854"/>
              <a:gd name="connsiteY45" fmla="*/ 1590805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01128 w 2013854"/>
              <a:gd name="connsiteY63" fmla="*/ 1982244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53739 w 2013854"/>
              <a:gd name="connsiteY36" fmla="*/ 1362205 h 2217107"/>
              <a:gd name="connsiteX37" fmla="*/ 197580 w 2013854"/>
              <a:gd name="connsiteY37" fmla="*/ 1340285 h 2217107"/>
              <a:gd name="connsiteX38" fmla="*/ 206974 w 2013854"/>
              <a:gd name="connsiteY38" fmla="*/ 1396652 h 2217107"/>
              <a:gd name="connsiteX39" fmla="*/ 163133 w 2013854"/>
              <a:gd name="connsiteY39" fmla="*/ 1399783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63133 w 2013854"/>
              <a:gd name="connsiteY45" fmla="*/ 1590805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01128 w 2013854"/>
              <a:gd name="connsiteY63" fmla="*/ 1982244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31818 w 2013854"/>
              <a:gd name="connsiteY36" fmla="*/ 1324627 h 2217107"/>
              <a:gd name="connsiteX37" fmla="*/ 197580 w 2013854"/>
              <a:gd name="connsiteY37" fmla="*/ 1340285 h 2217107"/>
              <a:gd name="connsiteX38" fmla="*/ 206974 w 2013854"/>
              <a:gd name="connsiteY38" fmla="*/ 1396652 h 2217107"/>
              <a:gd name="connsiteX39" fmla="*/ 163133 w 2013854"/>
              <a:gd name="connsiteY39" fmla="*/ 1399783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63133 w 2013854"/>
              <a:gd name="connsiteY45" fmla="*/ 1590805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01128 w 2013854"/>
              <a:gd name="connsiteY63" fmla="*/ 1982244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31818 w 2013854"/>
              <a:gd name="connsiteY36" fmla="*/ 1324627 h 2217107"/>
              <a:gd name="connsiteX37" fmla="*/ 197580 w 2013854"/>
              <a:gd name="connsiteY37" fmla="*/ 1340285 h 2217107"/>
              <a:gd name="connsiteX38" fmla="*/ 169396 w 2013854"/>
              <a:gd name="connsiteY38" fmla="*/ 1330890 h 2217107"/>
              <a:gd name="connsiteX39" fmla="*/ 206974 w 2013854"/>
              <a:gd name="connsiteY39" fmla="*/ 1396652 h 2217107"/>
              <a:gd name="connsiteX40" fmla="*/ 163133 w 2013854"/>
              <a:gd name="connsiteY40" fmla="*/ 1399783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63133 w 2013854"/>
              <a:gd name="connsiteY46" fmla="*/ 1590805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01128 w 2013854"/>
              <a:gd name="connsiteY64" fmla="*/ 1982244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70229 w 2013854"/>
              <a:gd name="connsiteY68" fmla="*/ 2048005 h 2217107"/>
              <a:gd name="connsiteX69" fmla="*/ 551440 w 2013854"/>
              <a:gd name="connsiteY69" fmla="*/ 2107504 h 2217107"/>
              <a:gd name="connsiteX70" fmla="*/ 654780 w 2013854"/>
              <a:gd name="connsiteY70" fmla="*/ 2123161 h 2217107"/>
              <a:gd name="connsiteX71" fmla="*/ 632859 w 2013854"/>
              <a:gd name="connsiteY71" fmla="*/ 2170134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31818 w 2013854"/>
              <a:gd name="connsiteY36" fmla="*/ 1324627 h 2217107"/>
              <a:gd name="connsiteX37" fmla="*/ 197580 w 2013854"/>
              <a:gd name="connsiteY37" fmla="*/ 1340285 h 2217107"/>
              <a:gd name="connsiteX38" fmla="*/ 147475 w 2013854"/>
              <a:gd name="connsiteY38" fmla="*/ 1362205 h 2217107"/>
              <a:gd name="connsiteX39" fmla="*/ 206974 w 2013854"/>
              <a:gd name="connsiteY39" fmla="*/ 1396652 h 2217107"/>
              <a:gd name="connsiteX40" fmla="*/ 163133 w 2013854"/>
              <a:gd name="connsiteY40" fmla="*/ 1399783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63133 w 2013854"/>
              <a:gd name="connsiteY46" fmla="*/ 1590805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01128 w 2013854"/>
              <a:gd name="connsiteY64" fmla="*/ 1982244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70229 w 2013854"/>
              <a:gd name="connsiteY68" fmla="*/ 2048005 h 2217107"/>
              <a:gd name="connsiteX69" fmla="*/ 551440 w 2013854"/>
              <a:gd name="connsiteY69" fmla="*/ 2107504 h 2217107"/>
              <a:gd name="connsiteX70" fmla="*/ 654780 w 2013854"/>
              <a:gd name="connsiteY70" fmla="*/ 2123161 h 2217107"/>
              <a:gd name="connsiteX71" fmla="*/ 632859 w 2013854"/>
              <a:gd name="connsiteY71" fmla="*/ 2170134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31818 w 2013854"/>
              <a:gd name="connsiteY36" fmla="*/ 1324627 h 2217107"/>
              <a:gd name="connsiteX37" fmla="*/ 197580 w 2013854"/>
              <a:gd name="connsiteY37" fmla="*/ 1340285 h 2217107"/>
              <a:gd name="connsiteX38" fmla="*/ 147475 w 2013854"/>
              <a:gd name="connsiteY38" fmla="*/ 1362205 h 2217107"/>
              <a:gd name="connsiteX39" fmla="*/ 206974 w 2013854"/>
              <a:gd name="connsiteY39" fmla="*/ 1396652 h 2217107"/>
              <a:gd name="connsiteX40" fmla="*/ 163133 w 2013854"/>
              <a:gd name="connsiteY40" fmla="*/ 1399783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63133 w 2013854"/>
              <a:gd name="connsiteY46" fmla="*/ 1590805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01128 w 2013854"/>
              <a:gd name="connsiteY64" fmla="*/ 1982244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70229 w 2013854"/>
              <a:gd name="connsiteY68" fmla="*/ 2048005 h 2217107"/>
              <a:gd name="connsiteX69" fmla="*/ 551440 w 2013854"/>
              <a:gd name="connsiteY69" fmla="*/ 2107504 h 2217107"/>
              <a:gd name="connsiteX70" fmla="*/ 654780 w 2013854"/>
              <a:gd name="connsiteY70" fmla="*/ 2123161 h 2217107"/>
              <a:gd name="connsiteX71" fmla="*/ 632859 w 2013854"/>
              <a:gd name="connsiteY71" fmla="*/ 2170134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31818 w 2013854"/>
              <a:gd name="connsiteY36" fmla="*/ 1324627 h 2217107"/>
              <a:gd name="connsiteX37" fmla="*/ 197580 w 2013854"/>
              <a:gd name="connsiteY37" fmla="*/ 1340285 h 2217107"/>
              <a:gd name="connsiteX38" fmla="*/ 147475 w 2013854"/>
              <a:gd name="connsiteY38" fmla="*/ 1362205 h 2217107"/>
              <a:gd name="connsiteX39" fmla="*/ 206974 w 2013854"/>
              <a:gd name="connsiteY39" fmla="*/ 1396652 h 2217107"/>
              <a:gd name="connsiteX40" fmla="*/ 163133 w 2013854"/>
              <a:gd name="connsiteY40" fmla="*/ 1399783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63133 w 2013854"/>
              <a:gd name="connsiteY46" fmla="*/ 1590805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01128 w 2013854"/>
              <a:gd name="connsiteY64" fmla="*/ 1982244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70229 w 2013854"/>
              <a:gd name="connsiteY68" fmla="*/ 2048005 h 2217107"/>
              <a:gd name="connsiteX69" fmla="*/ 551440 w 2013854"/>
              <a:gd name="connsiteY69" fmla="*/ 2107504 h 2217107"/>
              <a:gd name="connsiteX70" fmla="*/ 654780 w 2013854"/>
              <a:gd name="connsiteY70" fmla="*/ 2123161 h 2217107"/>
              <a:gd name="connsiteX71" fmla="*/ 632859 w 2013854"/>
              <a:gd name="connsiteY71" fmla="*/ 2170134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31818 w 2013854"/>
              <a:gd name="connsiteY36" fmla="*/ 1324627 h 2217107"/>
              <a:gd name="connsiteX37" fmla="*/ 197580 w 2013854"/>
              <a:gd name="connsiteY37" fmla="*/ 1340285 h 2217107"/>
              <a:gd name="connsiteX38" fmla="*/ 147475 w 2013854"/>
              <a:gd name="connsiteY38" fmla="*/ 1362205 h 2217107"/>
              <a:gd name="connsiteX39" fmla="*/ 206974 w 2013854"/>
              <a:gd name="connsiteY39" fmla="*/ 1396652 h 2217107"/>
              <a:gd name="connsiteX40" fmla="*/ 163133 w 2013854"/>
              <a:gd name="connsiteY40" fmla="*/ 1399783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63133 w 2013854"/>
              <a:gd name="connsiteY46" fmla="*/ 1590805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01128 w 2013854"/>
              <a:gd name="connsiteY64" fmla="*/ 1982244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70229 w 2013854"/>
              <a:gd name="connsiteY68" fmla="*/ 2048005 h 2217107"/>
              <a:gd name="connsiteX69" fmla="*/ 551440 w 2013854"/>
              <a:gd name="connsiteY69" fmla="*/ 2107504 h 2217107"/>
              <a:gd name="connsiteX70" fmla="*/ 654780 w 2013854"/>
              <a:gd name="connsiteY70" fmla="*/ 2123161 h 2217107"/>
              <a:gd name="connsiteX71" fmla="*/ 632859 w 2013854"/>
              <a:gd name="connsiteY71" fmla="*/ 2170134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263341 w 2013854"/>
              <a:gd name="connsiteY36" fmla="*/ 1343416 h 2217107"/>
              <a:gd name="connsiteX37" fmla="*/ 197580 w 2013854"/>
              <a:gd name="connsiteY37" fmla="*/ 1340285 h 2217107"/>
              <a:gd name="connsiteX38" fmla="*/ 147475 w 2013854"/>
              <a:gd name="connsiteY38" fmla="*/ 1362205 h 2217107"/>
              <a:gd name="connsiteX39" fmla="*/ 206974 w 2013854"/>
              <a:gd name="connsiteY39" fmla="*/ 1396652 h 2217107"/>
              <a:gd name="connsiteX40" fmla="*/ 163133 w 2013854"/>
              <a:gd name="connsiteY40" fmla="*/ 1399783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63133 w 2013854"/>
              <a:gd name="connsiteY46" fmla="*/ 1590805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01128 w 2013854"/>
              <a:gd name="connsiteY64" fmla="*/ 1982244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70229 w 2013854"/>
              <a:gd name="connsiteY68" fmla="*/ 2048005 h 2217107"/>
              <a:gd name="connsiteX69" fmla="*/ 551440 w 2013854"/>
              <a:gd name="connsiteY69" fmla="*/ 2107504 h 2217107"/>
              <a:gd name="connsiteX70" fmla="*/ 654780 w 2013854"/>
              <a:gd name="connsiteY70" fmla="*/ 2123161 h 2217107"/>
              <a:gd name="connsiteX71" fmla="*/ 632859 w 2013854"/>
              <a:gd name="connsiteY71" fmla="*/ 2170134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97580 w 2013854"/>
              <a:gd name="connsiteY36" fmla="*/ 1340285 h 2217107"/>
              <a:gd name="connsiteX37" fmla="*/ 147475 w 2013854"/>
              <a:gd name="connsiteY37" fmla="*/ 1362205 h 2217107"/>
              <a:gd name="connsiteX38" fmla="*/ 206974 w 2013854"/>
              <a:gd name="connsiteY38" fmla="*/ 1396652 h 2217107"/>
              <a:gd name="connsiteX39" fmla="*/ 163133 w 2013854"/>
              <a:gd name="connsiteY39" fmla="*/ 1399783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63133 w 2013854"/>
              <a:gd name="connsiteY45" fmla="*/ 1590805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01128 w 2013854"/>
              <a:gd name="connsiteY63" fmla="*/ 1982244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47475 w 2013854"/>
              <a:gd name="connsiteY36" fmla="*/ 1362205 h 2217107"/>
              <a:gd name="connsiteX37" fmla="*/ 206974 w 2013854"/>
              <a:gd name="connsiteY37" fmla="*/ 1396652 h 2217107"/>
              <a:gd name="connsiteX38" fmla="*/ 163133 w 2013854"/>
              <a:gd name="connsiteY38" fmla="*/ 1399783 h 2217107"/>
              <a:gd name="connsiteX39" fmla="*/ 181922 w 2013854"/>
              <a:gd name="connsiteY39" fmla="*/ 1424835 h 2217107"/>
              <a:gd name="connsiteX40" fmla="*/ 169396 w 2013854"/>
              <a:gd name="connsiteY40" fmla="*/ 1462413 h 2217107"/>
              <a:gd name="connsiteX41" fmla="*/ 144344 w 2013854"/>
              <a:gd name="connsiteY41" fmla="*/ 1453019 h 2217107"/>
              <a:gd name="connsiteX42" fmla="*/ 125555 w 2013854"/>
              <a:gd name="connsiteY42" fmla="*/ 1484334 h 2217107"/>
              <a:gd name="connsiteX43" fmla="*/ 160002 w 2013854"/>
              <a:gd name="connsiteY43" fmla="*/ 1515649 h 2217107"/>
              <a:gd name="connsiteX44" fmla="*/ 163133 w 2013854"/>
              <a:gd name="connsiteY44" fmla="*/ 1590805 h 2217107"/>
              <a:gd name="connsiteX45" fmla="*/ 119292 w 2013854"/>
              <a:gd name="connsiteY45" fmla="*/ 1603331 h 2217107"/>
              <a:gd name="connsiteX46" fmla="*/ 134950 w 2013854"/>
              <a:gd name="connsiteY46" fmla="*/ 1675356 h 2217107"/>
              <a:gd name="connsiteX47" fmla="*/ 113029 w 2013854"/>
              <a:gd name="connsiteY47" fmla="*/ 1684750 h 2217107"/>
              <a:gd name="connsiteX48" fmla="*/ 100503 w 2013854"/>
              <a:gd name="connsiteY48" fmla="*/ 1725460 h 2217107"/>
              <a:gd name="connsiteX49" fmla="*/ 122423 w 2013854"/>
              <a:gd name="connsiteY49" fmla="*/ 1741118 h 2217107"/>
              <a:gd name="connsiteX50" fmla="*/ 169396 w 2013854"/>
              <a:gd name="connsiteY50" fmla="*/ 1788090 h 2217107"/>
              <a:gd name="connsiteX51" fmla="*/ 166265 w 2013854"/>
              <a:gd name="connsiteY51" fmla="*/ 1819405 h 2217107"/>
              <a:gd name="connsiteX52" fmla="*/ 210106 w 2013854"/>
              <a:gd name="connsiteY52" fmla="*/ 1872641 h 2217107"/>
              <a:gd name="connsiteX53" fmla="*/ 238289 w 2013854"/>
              <a:gd name="connsiteY53" fmla="*/ 1856983 h 2217107"/>
              <a:gd name="connsiteX54" fmla="*/ 257078 w 2013854"/>
              <a:gd name="connsiteY54" fmla="*/ 1866378 h 2217107"/>
              <a:gd name="connsiteX55" fmla="*/ 266473 w 2013854"/>
              <a:gd name="connsiteY55" fmla="*/ 1816274 h 2217107"/>
              <a:gd name="connsiteX56" fmla="*/ 329103 w 2013854"/>
              <a:gd name="connsiteY56" fmla="*/ 1850720 h 2217107"/>
              <a:gd name="connsiteX57" fmla="*/ 338497 w 2013854"/>
              <a:gd name="connsiteY57" fmla="*/ 1891430 h 2217107"/>
              <a:gd name="connsiteX58" fmla="*/ 382339 w 2013854"/>
              <a:gd name="connsiteY58" fmla="*/ 1910219 h 2217107"/>
              <a:gd name="connsiteX59" fmla="*/ 332234 w 2013854"/>
              <a:gd name="connsiteY59" fmla="*/ 1957192 h 2217107"/>
              <a:gd name="connsiteX60" fmla="*/ 329103 w 2013854"/>
              <a:gd name="connsiteY60" fmla="*/ 2001033 h 2217107"/>
              <a:gd name="connsiteX61" fmla="*/ 366681 w 2013854"/>
              <a:gd name="connsiteY61" fmla="*/ 1994770 h 2217107"/>
              <a:gd name="connsiteX62" fmla="*/ 401128 w 2013854"/>
              <a:gd name="connsiteY62" fmla="*/ 1982244 h 2217107"/>
              <a:gd name="connsiteX63" fmla="*/ 463758 w 2013854"/>
              <a:gd name="connsiteY63" fmla="*/ 2010427 h 2217107"/>
              <a:gd name="connsiteX64" fmla="*/ 488810 w 2013854"/>
              <a:gd name="connsiteY64" fmla="*/ 1994770 h 2217107"/>
              <a:gd name="connsiteX65" fmla="*/ 542045 w 2013854"/>
              <a:gd name="connsiteY65" fmla="*/ 2029216 h 2217107"/>
              <a:gd name="connsiteX66" fmla="*/ 570229 w 2013854"/>
              <a:gd name="connsiteY66" fmla="*/ 2048005 h 2217107"/>
              <a:gd name="connsiteX67" fmla="*/ 551440 w 2013854"/>
              <a:gd name="connsiteY67" fmla="*/ 2107504 h 2217107"/>
              <a:gd name="connsiteX68" fmla="*/ 654780 w 2013854"/>
              <a:gd name="connsiteY68" fmla="*/ 2123161 h 2217107"/>
              <a:gd name="connsiteX69" fmla="*/ 632859 w 2013854"/>
              <a:gd name="connsiteY69" fmla="*/ 2170134 h 2217107"/>
              <a:gd name="connsiteX70" fmla="*/ 579623 w 2013854"/>
              <a:gd name="connsiteY70" fmla="*/ 2185792 h 2217107"/>
              <a:gd name="connsiteX71" fmla="*/ 626596 w 2013854"/>
              <a:gd name="connsiteY71" fmla="*/ 2217107 h 2217107"/>
              <a:gd name="connsiteX72" fmla="*/ 726804 w 2013854"/>
              <a:gd name="connsiteY72" fmla="*/ 2185792 h 2217107"/>
              <a:gd name="connsiteX73" fmla="*/ 748725 w 2013854"/>
              <a:gd name="connsiteY73" fmla="*/ 2098109 h 2217107"/>
              <a:gd name="connsiteX74" fmla="*/ 833276 w 2013854"/>
              <a:gd name="connsiteY74" fmla="*/ 2091846 h 2217107"/>
              <a:gd name="connsiteX75" fmla="*/ 895906 w 2013854"/>
              <a:gd name="connsiteY75" fmla="*/ 2088715 h 2217107"/>
              <a:gd name="connsiteX76" fmla="*/ 927221 w 2013854"/>
              <a:gd name="connsiteY76" fmla="*/ 2069926 h 2217107"/>
              <a:gd name="connsiteX77" fmla="*/ 958536 w 2013854"/>
              <a:gd name="connsiteY77" fmla="*/ 2085583 h 2217107"/>
              <a:gd name="connsiteX78" fmla="*/ 986719 w 2013854"/>
              <a:gd name="connsiteY78" fmla="*/ 2079320 h 2217107"/>
              <a:gd name="connsiteX79" fmla="*/ 1046218 w 2013854"/>
              <a:gd name="connsiteY79" fmla="*/ 2079320 h 2217107"/>
              <a:gd name="connsiteX80" fmla="*/ 1127637 w 2013854"/>
              <a:gd name="connsiteY80" fmla="*/ 2041742 h 2217107"/>
              <a:gd name="connsiteX81" fmla="*/ 1190267 w 2013854"/>
              <a:gd name="connsiteY81" fmla="*/ 1982244 h 2217107"/>
              <a:gd name="connsiteX82" fmla="*/ 1299870 w 2013854"/>
              <a:gd name="connsiteY82" fmla="*/ 1910219 h 2217107"/>
              <a:gd name="connsiteX83" fmla="*/ 1274818 w 2013854"/>
              <a:gd name="connsiteY83" fmla="*/ 1810011 h 2217107"/>
              <a:gd name="connsiteX84" fmla="*/ 1299870 w 2013854"/>
              <a:gd name="connsiteY84" fmla="*/ 1747381 h 2217107"/>
              <a:gd name="connsiteX85" fmla="*/ 1287344 w 2013854"/>
              <a:gd name="connsiteY85" fmla="*/ 1606463 h 2217107"/>
              <a:gd name="connsiteX86" fmla="*/ 1318659 w 2013854"/>
              <a:gd name="connsiteY86" fmla="*/ 1568885 h 2217107"/>
              <a:gd name="connsiteX87" fmla="*/ 1393815 w 2013854"/>
              <a:gd name="connsiteY87" fmla="*/ 1559490 h 2217107"/>
              <a:gd name="connsiteX88" fmla="*/ 1393815 w 2013854"/>
              <a:gd name="connsiteY88" fmla="*/ 1559490 h 2217107"/>
              <a:gd name="connsiteX89" fmla="*/ 1506550 w 2013854"/>
              <a:gd name="connsiteY89" fmla="*/ 1597068 h 2217107"/>
              <a:gd name="connsiteX90" fmla="*/ 1537865 w 2013854"/>
              <a:gd name="connsiteY90" fmla="*/ 1631515 h 2217107"/>
              <a:gd name="connsiteX91" fmla="*/ 1653730 w 2013854"/>
              <a:gd name="connsiteY91" fmla="*/ 1456150 h 2217107"/>
              <a:gd name="connsiteX92" fmla="*/ 1782122 w 2013854"/>
              <a:gd name="connsiteY92" fmla="*/ 1318364 h 2217107"/>
              <a:gd name="connsiteX93" fmla="*/ 1807174 w 2013854"/>
              <a:gd name="connsiteY93" fmla="*/ 1340285 h 2217107"/>
              <a:gd name="connsiteX94" fmla="*/ 1860410 w 2013854"/>
              <a:gd name="connsiteY94" fmla="*/ 1261997 h 2217107"/>
              <a:gd name="connsiteX95" fmla="*/ 1882330 w 2013854"/>
              <a:gd name="connsiteY95" fmla="*/ 1287049 h 2217107"/>
              <a:gd name="connsiteX96" fmla="*/ 1919908 w 2013854"/>
              <a:gd name="connsiteY96" fmla="*/ 1283918 h 2217107"/>
              <a:gd name="connsiteX97" fmla="*/ 1938697 w 2013854"/>
              <a:gd name="connsiteY97" fmla="*/ 1340285 h 2217107"/>
              <a:gd name="connsiteX98" fmla="*/ 2010722 w 2013854"/>
              <a:gd name="connsiteY98" fmla="*/ 1330890 h 2217107"/>
              <a:gd name="connsiteX99" fmla="*/ 1982539 w 2013854"/>
              <a:gd name="connsiteY99" fmla="*/ 1283918 h 2217107"/>
              <a:gd name="connsiteX100" fmla="*/ 2013854 w 2013854"/>
              <a:gd name="connsiteY100" fmla="*/ 1258865 h 2217107"/>
              <a:gd name="connsiteX101" fmla="*/ 1957486 w 2013854"/>
              <a:gd name="connsiteY101" fmla="*/ 1130474 h 2217107"/>
              <a:gd name="connsiteX102" fmla="*/ 1907382 w 2013854"/>
              <a:gd name="connsiteY102" fmla="*/ 1052186 h 2217107"/>
              <a:gd name="connsiteX103" fmla="*/ 1816569 w 2013854"/>
              <a:gd name="connsiteY103" fmla="*/ 977030 h 2217107"/>
              <a:gd name="connsiteX104" fmla="*/ 1829095 w 2013854"/>
              <a:gd name="connsiteY104" fmla="*/ 861164 h 2217107"/>
              <a:gd name="connsiteX105" fmla="*/ 1728886 w 2013854"/>
              <a:gd name="connsiteY105" fmla="*/ 854901 h 2217107"/>
              <a:gd name="connsiteX106" fmla="*/ 1675651 w 2013854"/>
              <a:gd name="connsiteY106" fmla="*/ 889348 h 2217107"/>
              <a:gd name="connsiteX107" fmla="*/ 1678782 w 2013854"/>
              <a:gd name="connsiteY107" fmla="*/ 939452 h 2217107"/>
              <a:gd name="connsiteX108" fmla="*/ 1509681 w 2013854"/>
              <a:gd name="connsiteY108" fmla="*/ 870559 h 2217107"/>
              <a:gd name="connsiteX109" fmla="*/ 1418867 w 2013854"/>
              <a:gd name="connsiteY109" fmla="*/ 848638 h 2217107"/>
              <a:gd name="connsiteX110" fmla="*/ 1415736 w 2013854"/>
              <a:gd name="connsiteY110" fmla="*/ 807928 h 2217107"/>
              <a:gd name="connsiteX111" fmla="*/ 1324922 w 2013854"/>
              <a:gd name="connsiteY111" fmla="*/ 801665 h 2217107"/>
              <a:gd name="connsiteX112" fmla="*/ 1340580 w 2013854"/>
              <a:gd name="connsiteY112" fmla="*/ 720246 h 2217107"/>
              <a:gd name="connsiteX113" fmla="*/ 1324922 w 2013854"/>
              <a:gd name="connsiteY113" fmla="*/ 692063 h 2217107"/>
              <a:gd name="connsiteX114" fmla="*/ 1375026 w 2013854"/>
              <a:gd name="connsiteY114" fmla="*/ 676405 h 2217107"/>
              <a:gd name="connsiteX115" fmla="*/ 1321791 w 2013854"/>
              <a:gd name="connsiteY115" fmla="*/ 616907 h 2217107"/>
              <a:gd name="connsiteX116" fmla="*/ 1324922 w 2013854"/>
              <a:gd name="connsiteY116" fmla="*/ 569934 h 2217107"/>
              <a:gd name="connsiteX117" fmla="*/ 1343711 w 2013854"/>
              <a:gd name="connsiteY117" fmla="*/ 529224 h 2217107"/>
              <a:gd name="connsiteX118" fmla="*/ 1334317 w 2013854"/>
              <a:gd name="connsiteY118" fmla="*/ 485383 h 2217107"/>
              <a:gd name="connsiteX119" fmla="*/ 1368763 w 2013854"/>
              <a:gd name="connsiteY119" fmla="*/ 469726 h 2217107"/>
              <a:gd name="connsiteX120" fmla="*/ 1315528 w 2013854"/>
              <a:gd name="connsiteY120" fmla="*/ 447805 h 2217107"/>
              <a:gd name="connsiteX121" fmla="*/ 1343711 w 2013854"/>
              <a:gd name="connsiteY121" fmla="*/ 429016 h 2217107"/>
              <a:gd name="connsiteX122" fmla="*/ 1340580 w 2013854"/>
              <a:gd name="connsiteY122" fmla="*/ 391438 h 2217107"/>
              <a:gd name="connsiteX123" fmla="*/ 1290476 w 2013854"/>
              <a:gd name="connsiteY123" fmla="*/ 375781 h 2217107"/>
              <a:gd name="connsiteX124" fmla="*/ 1281081 w 2013854"/>
              <a:gd name="connsiteY124" fmla="*/ 335071 h 2217107"/>
              <a:gd name="connsiteX125" fmla="*/ 1215319 w 2013854"/>
              <a:gd name="connsiteY125" fmla="*/ 341334 h 2217107"/>
              <a:gd name="connsiteX126" fmla="*/ 1243503 w 2013854"/>
              <a:gd name="connsiteY126" fmla="*/ 294361 h 2217107"/>
              <a:gd name="connsiteX127" fmla="*/ 1299870 w 2013854"/>
              <a:gd name="connsiteY127" fmla="*/ 250520 h 2217107"/>
              <a:gd name="connsiteX128" fmla="*/ 1328054 w 2013854"/>
              <a:gd name="connsiteY128" fmla="*/ 225468 h 2217107"/>
              <a:gd name="connsiteX129" fmla="*/ 1349974 w 2013854"/>
              <a:gd name="connsiteY129" fmla="*/ 250520 h 2217107"/>
              <a:gd name="connsiteX130" fmla="*/ 1334317 w 2013854"/>
              <a:gd name="connsiteY130" fmla="*/ 169101 h 2217107"/>
              <a:gd name="connsiteX131" fmla="*/ 1368763 w 2013854"/>
              <a:gd name="connsiteY131" fmla="*/ 162838 h 2217107"/>
              <a:gd name="connsiteX132" fmla="*/ 1381289 w 2013854"/>
              <a:gd name="connsiteY132" fmla="*/ 128392 h 2217107"/>
              <a:gd name="connsiteX133" fmla="*/ 1375026 w 2013854"/>
              <a:gd name="connsiteY133" fmla="*/ 81419 h 2217107"/>
              <a:gd name="connsiteX134" fmla="*/ 1353106 w 2013854"/>
              <a:gd name="connsiteY134" fmla="*/ 97076 h 2217107"/>
              <a:gd name="connsiteX135" fmla="*/ 1303002 w 2013854"/>
              <a:gd name="connsiteY135" fmla="*/ 62630 h 2217107"/>
              <a:gd name="connsiteX136" fmla="*/ 1277950 w 2013854"/>
              <a:gd name="connsiteY136" fmla="*/ 72024 h 2217107"/>
              <a:gd name="connsiteX137" fmla="*/ 1265423 w 2013854"/>
              <a:gd name="connsiteY137" fmla="*/ 106471 h 2217107"/>
              <a:gd name="connsiteX138" fmla="*/ 1246634 w 2013854"/>
              <a:gd name="connsiteY138" fmla="*/ 87682 h 2217107"/>
              <a:gd name="connsiteX139" fmla="*/ 1227845 w 2013854"/>
              <a:gd name="connsiteY139" fmla="*/ 109602 h 2217107"/>
              <a:gd name="connsiteX140" fmla="*/ 1202793 w 2013854"/>
              <a:gd name="connsiteY140" fmla="*/ 134655 h 2217107"/>
              <a:gd name="connsiteX141" fmla="*/ 1111980 w 2013854"/>
              <a:gd name="connsiteY141" fmla="*/ 100208 h 2217107"/>
              <a:gd name="connsiteX142" fmla="*/ 1118243 w 2013854"/>
              <a:gd name="connsiteY142" fmla="*/ 75156 h 2217107"/>
              <a:gd name="connsiteX143" fmla="*/ 1049350 w 2013854"/>
              <a:gd name="connsiteY143" fmla="*/ 6263 h 2217107"/>
              <a:gd name="connsiteX144" fmla="*/ 974193 w 2013854"/>
              <a:gd name="connsiteY144" fmla="*/ 28183 h 2217107"/>
              <a:gd name="connsiteX145" fmla="*/ 1039955 w 2013854"/>
              <a:gd name="connsiteY145" fmla="*/ 97076 h 2217107"/>
              <a:gd name="connsiteX146" fmla="*/ 1058744 w 2013854"/>
              <a:gd name="connsiteY146" fmla="*/ 122128 h 2217107"/>
              <a:gd name="connsiteX147" fmla="*/ 886511 w 2013854"/>
              <a:gd name="connsiteY147" fmla="*/ 244257 h 2217107"/>
              <a:gd name="connsiteX148" fmla="*/ 817618 w 2013854"/>
              <a:gd name="connsiteY148" fmla="*/ 231731 h 2217107"/>
              <a:gd name="connsiteX149" fmla="*/ 789434 w 2013854"/>
              <a:gd name="connsiteY149" fmla="*/ 187890 h 2217107"/>
              <a:gd name="connsiteX150" fmla="*/ 708015 w 2013854"/>
              <a:gd name="connsiteY150" fmla="*/ 187890 h 2217107"/>
              <a:gd name="connsiteX151" fmla="*/ 711147 w 2013854"/>
              <a:gd name="connsiteY151" fmla="*/ 159707 h 2217107"/>
              <a:gd name="connsiteX152" fmla="*/ 764382 w 2013854"/>
              <a:gd name="connsiteY152" fmla="*/ 162838 h 2217107"/>
              <a:gd name="connsiteX153" fmla="*/ 679832 w 2013854"/>
              <a:gd name="connsiteY153" fmla="*/ 84550 h 2217107"/>
              <a:gd name="connsiteX154" fmla="*/ 657911 w 2013854"/>
              <a:gd name="connsiteY154" fmla="*/ 81419 h 2217107"/>
              <a:gd name="connsiteX155" fmla="*/ 679832 w 2013854"/>
              <a:gd name="connsiteY155" fmla="*/ 40709 h 2217107"/>
              <a:gd name="connsiteX156" fmla="*/ 642254 w 2013854"/>
              <a:gd name="connsiteY156" fmla="*/ 0 h 2217107"/>
              <a:gd name="connsiteX157" fmla="*/ 579623 w 2013854"/>
              <a:gd name="connsiteY157" fmla="*/ 6263 h 2217107"/>
              <a:gd name="connsiteX158" fmla="*/ 548308 w 2013854"/>
              <a:gd name="connsiteY158" fmla="*/ 31315 h 2217107"/>
              <a:gd name="connsiteX159" fmla="*/ 548308 w 2013854"/>
              <a:gd name="connsiteY159" fmla="*/ 87682 h 2217107"/>
              <a:gd name="connsiteX160" fmla="*/ 598413 w 2013854"/>
              <a:gd name="connsiteY160" fmla="*/ 93945 h 2217107"/>
              <a:gd name="connsiteX161" fmla="*/ 526388 w 2013854"/>
              <a:gd name="connsiteY161" fmla="*/ 219205 h 2217107"/>
              <a:gd name="connsiteX162" fmla="*/ 513862 w 2013854"/>
              <a:gd name="connsiteY162" fmla="*/ 266178 h 2217107"/>
              <a:gd name="connsiteX163" fmla="*/ 538914 w 2013854"/>
              <a:gd name="connsiteY163" fmla="*/ 310019 h 2217107"/>
              <a:gd name="connsiteX164" fmla="*/ 576492 w 2013854"/>
              <a:gd name="connsiteY164" fmla="*/ 344465 h 2217107"/>
              <a:gd name="connsiteX165" fmla="*/ 595281 w 2013854"/>
              <a:gd name="connsiteY165" fmla="*/ 344465 h 2217107"/>
              <a:gd name="connsiteX166" fmla="*/ 592150 w 2013854"/>
              <a:gd name="connsiteY166" fmla="*/ 375781 h 2217107"/>
              <a:gd name="connsiteX167" fmla="*/ 604676 w 2013854"/>
              <a:gd name="connsiteY167" fmla="*/ 410227 h 2217107"/>
              <a:gd name="connsiteX168" fmla="*/ 563966 w 2013854"/>
              <a:gd name="connsiteY168" fmla="*/ 407096 h 2217107"/>
              <a:gd name="connsiteX169" fmla="*/ 563966 w 2013854"/>
              <a:gd name="connsiteY169" fmla="*/ 353860 h 2217107"/>
              <a:gd name="connsiteX170" fmla="*/ 507599 w 2013854"/>
              <a:gd name="connsiteY170" fmla="*/ 331939 h 2217107"/>
              <a:gd name="connsiteX171" fmla="*/ 507599 w 2013854"/>
              <a:gd name="connsiteY171" fmla="*/ 388307 h 2217107"/>
              <a:gd name="connsiteX172" fmla="*/ 426180 w 2013854"/>
              <a:gd name="connsiteY172" fmla="*/ 397701 h 2217107"/>
              <a:gd name="connsiteX173" fmla="*/ 385470 w 2013854"/>
              <a:gd name="connsiteY173" fmla="*/ 419622 h 2217107"/>
              <a:gd name="connsiteX174" fmla="*/ 322840 w 2013854"/>
              <a:gd name="connsiteY174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206974 w 2013854"/>
              <a:gd name="connsiteY37" fmla="*/ 1396652 h 2217107"/>
              <a:gd name="connsiteX38" fmla="*/ 163133 w 2013854"/>
              <a:gd name="connsiteY38" fmla="*/ 1399783 h 2217107"/>
              <a:gd name="connsiteX39" fmla="*/ 181922 w 2013854"/>
              <a:gd name="connsiteY39" fmla="*/ 1424835 h 2217107"/>
              <a:gd name="connsiteX40" fmla="*/ 169396 w 2013854"/>
              <a:gd name="connsiteY40" fmla="*/ 1462413 h 2217107"/>
              <a:gd name="connsiteX41" fmla="*/ 144344 w 2013854"/>
              <a:gd name="connsiteY41" fmla="*/ 1453019 h 2217107"/>
              <a:gd name="connsiteX42" fmla="*/ 125555 w 2013854"/>
              <a:gd name="connsiteY42" fmla="*/ 1484334 h 2217107"/>
              <a:gd name="connsiteX43" fmla="*/ 160002 w 2013854"/>
              <a:gd name="connsiteY43" fmla="*/ 1515649 h 2217107"/>
              <a:gd name="connsiteX44" fmla="*/ 163133 w 2013854"/>
              <a:gd name="connsiteY44" fmla="*/ 1590805 h 2217107"/>
              <a:gd name="connsiteX45" fmla="*/ 119292 w 2013854"/>
              <a:gd name="connsiteY45" fmla="*/ 1603331 h 2217107"/>
              <a:gd name="connsiteX46" fmla="*/ 134950 w 2013854"/>
              <a:gd name="connsiteY46" fmla="*/ 1675356 h 2217107"/>
              <a:gd name="connsiteX47" fmla="*/ 113029 w 2013854"/>
              <a:gd name="connsiteY47" fmla="*/ 1684750 h 2217107"/>
              <a:gd name="connsiteX48" fmla="*/ 100503 w 2013854"/>
              <a:gd name="connsiteY48" fmla="*/ 1725460 h 2217107"/>
              <a:gd name="connsiteX49" fmla="*/ 122423 w 2013854"/>
              <a:gd name="connsiteY49" fmla="*/ 1741118 h 2217107"/>
              <a:gd name="connsiteX50" fmla="*/ 169396 w 2013854"/>
              <a:gd name="connsiteY50" fmla="*/ 1788090 h 2217107"/>
              <a:gd name="connsiteX51" fmla="*/ 166265 w 2013854"/>
              <a:gd name="connsiteY51" fmla="*/ 1819405 h 2217107"/>
              <a:gd name="connsiteX52" fmla="*/ 210106 w 2013854"/>
              <a:gd name="connsiteY52" fmla="*/ 1872641 h 2217107"/>
              <a:gd name="connsiteX53" fmla="*/ 238289 w 2013854"/>
              <a:gd name="connsiteY53" fmla="*/ 1856983 h 2217107"/>
              <a:gd name="connsiteX54" fmla="*/ 257078 w 2013854"/>
              <a:gd name="connsiteY54" fmla="*/ 1866378 h 2217107"/>
              <a:gd name="connsiteX55" fmla="*/ 266473 w 2013854"/>
              <a:gd name="connsiteY55" fmla="*/ 1816274 h 2217107"/>
              <a:gd name="connsiteX56" fmla="*/ 329103 w 2013854"/>
              <a:gd name="connsiteY56" fmla="*/ 1850720 h 2217107"/>
              <a:gd name="connsiteX57" fmla="*/ 338497 w 2013854"/>
              <a:gd name="connsiteY57" fmla="*/ 1891430 h 2217107"/>
              <a:gd name="connsiteX58" fmla="*/ 382339 w 2013854"/>
              <a:gd name="connsiteY58" fmla="*/ 1910219 h 2217107"/>
              <a:gd name="connsiteX59" fmla="*/ 332234 w 2013854"/>
              <a:gd name="connsiteY59" fmla="*/ 1957192 h 2217107"/>
              <a:gd name="connsiteX60" fmla="*/ 329103 w 2013854"/>
              <a:gd name="connsiteY60" fmla="*/ 2001033 h 2217107"/>
              <a:gd name="connsiteX61" fmla="*/ 366681 w 2013854"/>
              <a:gd name="connsiteY61" fmla="*/ 1994770 h 2217107"/>
              <a:gd name="connsiteX62" fmla="*/ 401128 w 2013854"/>
              <a:gd name="connsiteY62" fmla="*/ 1982244 h 2217107"/>
              <a:gd name="connsiteX63" fmla="*/ 463758 w 2013854"/>
              <a:gd name="connsiteY63" fmla="*/ 2010427 h 2217107"/>
              <a:gd name="connsiteX64" fmla="*/ 488810 w 2013854"/>
              <a:gd name="connsiteY64" fmla="*/ 1994770 h 2217107"/>
              <a:gd name="connsiteX65" fmla="*/ 542045 w 2013854"/>
              <a:gd name="connsiteY65" fmla="*/ 2029216 h 2217107"/>
              <a:gd name="connsiteX66" fmla="*/ 570229 w 2013854"/>
              <a:gd name="connsiteY66" fmla="*/ 2048005 h 2217107"/>
              <a:gd name="connsiteX67" fmla="*/ 551440 w 2013854"/>
              <a:gd name="connsiteY67" fmla="*/ 2107504 h 2217107"/>
              <a:gd name="connsiteX68" fmla="*/ 654780 w 2013854"/>
              <a:gd name="connsiteY68" fmla="*/ 2123161 h 2217107"/>
              <a:gd name="connsiteX69" fmla="*/ 632859 w 2013854"/>
              <a:gd name="connsiteY69" fmla="*/ 2170134 h 2217107"/>
              <a:gd name="connsiteX70" fmla="*/ 579623 w 2013854"/>
              <a:gd name="connsiteY70" fmla="*/ 2185792 h 2217107"/>
              <a:gd name="connsiteX71" fmla="*/ 626596 w 2013854"/>
              <a:gd name="connsiteY71" fmla="*/ 2217107 h 2217107"/>
              <a:gd name="connsiteX72" fmla="*/ 726804 w 2013854"/>
              <a:gd name="connsiteY72" fmla="*/ 2185792 h 2217107"/>
              <a:gd name="connsiteX73" fmla="*/ 748725 w 2013854"/>
              <a:gd name="connsiteY73" fmla="*/ 2098109 h 2217107"/>
              <a:gd name="connsiteX74" fmla="*/ 833276 w 2013854"/>
              <a:gd name="connsiteY74" fmla="*/ 2091846 h 2217107"/>
              <a:gd name="connsiteX75" fmla="*/ 895906 w 2013854"/>
              <a:gd name="connsiteY75" fmla="*/ 2088715 h 2217107"/>
              <a:gd name="connsiteX76" fmla="*/ 927221 w 2013854"/>
              <a:gd name="connsiteY76" fmla="*/ 2069926 h 2217107"/>
              <a:gd name="connsiteX77" fmla="*/ 958536 w 2013854"/>
              <a:gd name="connsiteY77" fmla="*/ 2085583 h 2217107"/>
              <a:gd name="connsiteX78" fmla="*/ 986719 w 2013854"/>
              <a:gd name="connsiteY78" fmla="*/ 2079320 h 2217107"/>
              <a:gd name="connsiteX79" fmla="*/ 1046218 w 2013854"/>
              <a:gd name="connsiteY79" fmla="*/ 2079320 h 2217107"/>
              <a:gd name="connsiteX80" fmla="*/ 1127637 w 2013854"/>
              <a:gd name="connsiteY80" fmla="*/ 2041742 h 2217107"/>
              <a:gd name="connsiteX81" fmla="*/ 1190267 w 2013854"/>
              <a:gd name="connsiteY81" fmla="*/ 1982244 h 2217107"/>
              <a:gd name="connsiteX82" fmla="*/ 1299870 w 2013854"/>
              <a:gd name="connsiteY82" fmla="*/ 1910219 h 2217107"/>
              <a:gd name="connsiteX83" fmla="*/ 1274818 w 2013854"/>
              <a:gd name="connsiteY83" fmla="*/ 1810011 h 2217107"/>
              <a:gd name="connsiteX84" fmla="*/ 1299870 w 2013854"/>
              <a:gd name="connsiteY84" fmla="*/ 1747381 h 2217107"/>
              <a:gd name="connsiteX85" fmla="*/ 1287344 w 2013854"/>
              <a:gd name="connsiteY85" fmla="*/ 1606463 h 2217107"/>
              <a:gd name="connsiteX86" fmla="*/ 1318659 w 2013854"/>
              <a:gd name="connsiteY86" fmla="*/ 1568885 h 2217107"/>
              <a:gd name="connsiteX87" fmla="*/ 1393815 w 2013854"/>
              <a:gd name="connsiteY87" fmla="*/ 1559490 h 2217107"/>
              <a:gd name="connsiteX88" fmla="*/ 1393815 w 2013854"/>
              <a:gd name="connsiteY88" fmla="*/ 1559490 h 2217107"/>
              <a:gd name="connsiteX89" fmla="*/ 1506550 w 2013854"/>
              <a:gd name="connsiteY89" fmla="*/ 1597068 h 2217107"/>
              <a:gd name="connsiteX90" fmla="*/ 1537865 w 2013854"/>
              <a:gd name="connsiteY90" fmla="*/ 1631515 h 2217107"/>
              <a:gd name="connsiteX91" fmla="*/ 1653730 w 2013854"/>
              <a:gd name="connsiteY91" fmla="*/ 1456150 h 2217107"/>
              <a:gd name="connsiteX92" fmla="*/ 1782122 w 2013854"/>
              <a:gd name="connsiteY92" fmla="*/ 1318364 h 2217107"/>
              <a:gd name="connsiteX93" fmla="*/ 1807174 w 2013854"/>
              <a:gd name="connsiteY93" fmla="*/ 1340285 h 2217107"/>
              <a:gd name="connsiteX94" fmla="*/ 1860410 w 2013854"/>
              <a:gd name="connsiteY94" fmla="*/ 1261997 h 2217107"/>
              <a:gd name="connsiteX95" fmla="*/ 1882330 w 2013854"/>
              <a:gd name="connsiteY95" fmla="*/ 1287049 h 2217107"/>
              <a:gd name="connsiteX96" fmla="*/ 1919908 w 2013854"/>
              <a:gd name="connsiteY96" fmla="*/ 1283918 h 2217107"/>
              <a:gd name="connsiteX97" fmla="*/ 1938697 w 2013854"/>
              <a:gd name="connsiteY97" fmla="*/ 1340285 h 2217107"/>
              <a:gd name="connsiteX98" fmla="*/ 2010722 w 2013854"/>
              <a:gd name="connsiteY98" fmla="*/ 1330890 h 2217107"/>
              <a:gd name="connsiteX99" fmla="*/ 1982539 w 2013854"/>
              <a:gd name="connsiteY99" fmla="*/ 1283918 h 2217107"/>
              <a:gd name="connsiteX100" fmla="*/ 2013854 w 2013854"/>
              <a:gd name="connsiteY100" fmla="*/ 1258865 h 2217107"/>
              <a:gd name="connsiteX101" fmla="*/ 1957486 w 2013854"/>
              <a:gd name="connsiteY101" fmla="*/ 1130474 h 2217107"/>
              <a:gd name="connsiteX102" fmla="*/ 1907382 w 2013854"/>
              <a:gd name="connsiteY102" fmla="*/ 1052186 h 2217107"/>
              <a:gd name="connsiteX103" fmla="*/ 1816569 w 2013854"/>
              <a:gd name="connsiteY103" fmla="*/ 977030 h 2217107"/>
              <a:gd name="connsiteX104" fmla="*/ 1829095 w 2013854"/>
              <a:gd name="connsiteY104" fmla="*/ 861164 h 2217107"/>
              <a:gd name="connsiteX105" fmla="*/ 1728886 w 2013854"/>
              <a:gd name="connsiteY105" fmla="*/ 854901 h 2217107"/>
              <a:gd name="connsiteX106" fmla="*/ 1675651 w 2013854"/>
              <a:gd name="connsiteY106" fmla="*/ 889348 h 2217107"/>
              <a:gd name="connsiteX107" fmla="*/ 1678782 w 2013854"/>
              <a:gd name="connsiteY107" fmla="*/ 939452 h 2217107"/>
              <a:gd name="connsiteX108" fmla="*/ 1509681 w 2013854"/>
              <a:gd name="connsiteY108" fmla="*/ 870559 h 2217107"/>
              <a:gd name="connsiteX109" fmla="*/ 1418867 w 2013854"/>
              <a:gd name="connsiteY109" fmla="*/ 848638 h 2217107"/>
              <a:gd name="connsiteX110" fmla="*/ 1415736 w 2013854"/>
              <a:gd name="connsiteY110" fmla="*/ 807928 h 2217107"/>
              <a:gd name="connsiteX111" fmla="*/ 1324922 w 2013854"/>
              <a:gd name="connsiteY111" fmla="*/ 801665 h 2217107"/>
              <a:gd name="connsiteX112" fmla="*/ 1340580 w 2013854"/>
              <a:gd name="connsiteY112" fmla="*/ 720246 h 2217107"/>
              <a:gd name="connsiteX113" fmla="*/ 1324922 w 2013854"/>
              <a:gd name="connsiteY113" fmla="*/ 692063 h 2217107"/>
              <a:gd name="connsiteX114" fmla="*/ 1375026 w 2013854"/>
              <a:gd name="connsiteY114" fmla="*/ 676405 h 2217107"/>
              <a:gd name="connsiteX115" fmla="*/ 1321791 w 2013854"/>
              <a:gd name="connsiteY115" fmla="*/ 616907 h 2217107"/>
              <a:gd name="connsiteX116" fmla="*/ 1324922 w 2013854"/>
              <a:gd name="connsiteY116" fmla="*/ 569934 h 2217107"/>
              <a:gd name="connsiteX117" fmla="*/ 1343711 w 2013854"/>
              <a:gd name="connsiteY117" fmla="*/ 529224 h 2217107"/>
              <a:gd name="connsiteX118" fmla="*/ 1334317 w 2013854"/>
              <a:gd name="connsiteY118" fmla="*/ 485383 h 2217107"/>
              <a:gd name="connsiteX119" fmla="*/ 1368763 w 2013854"/>
              <a:gd name="connsiteY119" fmla="*/ 469726 h 2217107"/>
              <a:gd name="connsiteX120" fmla="*/ 1315528 w 2013854"/>
              <a:gd name="connsiteY120" fmla="*/ 447805 h 2217107"/>
              <a:gd name="connsiteX121" fmla="*/ 1343711 w 2013854"/>
              <a:gd name="connsiteY121" fmla="*/ 429016 h 2217107"/>
              <a:gd name="connsiteX122" fmla="*/ 1340580 w 2013854"/>
              <a:gd name="connsiteY122" fmla="*/ 391438 h 2217107"/>
              <a:gd name="connsiteX123" fmla="*/ 1290476 w 2013854"/>
              <a:gd name="connsiteY123" fmla="*/ 375781 h 2217107"/>
              <a:gd name="connsiteX124" fmla="*/ 1281081 w 2013854"/>
              <a:gd name="connsiteY124" fmla="*/ 335071 h 2217107"/>
              <a:gd name="connsiteX125" fmla="*/ 1215319 w 2013854"/>
              <a:gd name="connsiteY125" fmla="*/ 341334 h 2217107"/>
              <a:gd name="connsiteX126" fmla="*/ 1243503 w 2013854"/>
              <a:gd name="connsiteY126" fmla="*/ 294361 h 2217107"/>
              <a:gd name="connsiteX127" fmla="*/ 1299870 w 2013854"/>
              <a:gd name="connsiteY127" fmla="*/ 250520 h 2217107"/>
              <a:gd name="connsiteX128" fmla="*/ 1328054 w 2013854"/>
              <a:gd name="connsiteY128" fmla="*/ 225468 h 2217107"/>
              <a:gd name="connsiteX129" fmla="*/ 1349974 w 2013854"/>
              <a:gd name="connsiteY129" fmla="*/ 250520 h 2217107"/>
              <a:gd name="connsiteX130" fmla="*/ 1334317 w 2013854"/>
              <a:gd name="connsiteY130" fmla="*/ 169101 h 2217107"/>
              <a:gd name="connsiteX131" fmla="*/ 1368763 w 2013854"/>
              <a:gd name="connsiteY131" fmla="*/ 162838 h 2217107"/>
              <a:gd name="connsiteX132" fmla="*/ 1381289 w 2013854"/>
              <a:gd name="connsiteY132" fmla="*/ 128392 h 2217107"/>
              <a:gd name="connsiteX133" fmla="*/ 1375026 w 2013854"/>
              <a:gd name="connsiteY133" fmla="*/ 81419 h 2217107"/>
              <a:gd name="connsiteX134" fmla="*/ 1353106 w 2013854"/>
              <a:gd name="connsiteY134" fmla="*/ 97076 h 2217107"/>
              <a:gd name="connsiteX135" fmla="*/ 1303002 w 2013854"/>
              <a:gd name="connsiteY135" fmla="*/ 62630 h 2217107"/>
              <a:gd name="connsiteX136" fmla="*/ 1277950 w 2013854"/>
              <a:gd name="connsiteY136" fmla="*/ 72024 h 2217107"/>
              <a:gd name="connsiteX137" fmla="*/ 1265423 w 2013854"/>
              <a:gd name="connsiteY137" fmla="*/ 106471 h 2217107"/>
              <a:gd name="connsiteX138" fmla="*/ 1246634 w 2013854"/>
              <a:gd name="connsiteY138" fmla="*/ 87682 h 2217107"/>
              <a:gd name="connsiteX139" fmla="*/ 1227845 w 2013854"/>
              <a:gd name="connsiteY139" fmla="*/ 109602 h 2217107"/>
              <a:gd name="connsiteX140" fmla="*/ 1202793 w 2013854"/>
              <a:gd name="connsiteY140" fmla="*/ 134655 h 2217107"/>
              <a:gd name="connsiteX141" fmla="*/ 1111980 w 2013854"/>
              <a:gd name="connsiteY141" fmla="*/ 100208 h 2217107"/>
              <a:gd name="connsiteX142" fmla="*/ 1118243 w 2013854"/>
              <a:gd name="connsiteY142" fmla="*/ 75156 h 2217107"/>
              <a:gd name="connsiteX143" fmla="*/ 1049350 w 2013854"/>
              <a:gd name="connsiteY143" fmla="*/ 6263 h 2217107"/>
              <a:gd name="connsiteX144" fmla="*/ 974193 w 2013854"/>
              <a:gd name="connsiteY144" fmla="*/ 28183 h 2217107"/>
              <a:gd name="connsiteX145" fmla="*/ 1039955 w 2013854"/>
              <a:gd name="connsiteY145" fmla="*/ 97076 h 2217107"/>
              <a:gd name="connsiteX146" fmla="*/ 1058744 w 2013854"/>
              <a:gd name="connsiteY146" fmla="*/ 122128 h 2217107"/>
              <a:gd name="connsiteX147" fmla="*/ 886511 w 2013854"/>
              <a:gd name="connsiteY147" fmla="*/ 244257 h 2217107"/>
              <a:gd name="connsiteX148" fmla="*/ 817618 w 2013854"/>
              <a:gd name="connsiteY148" fmla="*/ 231731 h 2217107"/>
              <a:gd name="connsiteX149" fmla="*/ 789434 w 2013854"/>
              <a:gd name="connsiteY149" fmla="*/ 187890 h 2217107"/>
              <a:gd name="connsiteX150" fmla="*/ 708015 w 2013854"/>
              <a:gd name="connsiteY150" fmla="*/ 187890 h 2217107"/>
              <a:gd name="connsiteX151" fmla="*/ 711147 w 2013854"/>
              <a:gd name="connsiteY151" fmla="*/ 159707 h 2217107"/>
              <a:gd name="connsiteX152" fmla="*/ 764382 w 2013854"/>
              <a:gd name="connsiteY152" fmla="*/ 162838 h 2217107"/>
              <a:gd name="connsiteX153" fmla="*/ 679832 w 2013854"/>
              <a:gd name="connsiteY153" fmla="*/ 84550 h 2217107"/>
              <a:gd name="connsiteX154" fmla="*/ 657911 w 2013854"/>
              <a:gd name="connsiteY154" fmla="*/ 81419 h 2217107"/>
              <a:gd name="connsiteX155" fmla="*/ 679832 w 2013854"/>
              <a:gd name="connsiteY155" fmla="*/ 40709 h 2217107"/>
              <a:gd name="connsiteX156" fmla="*/ 642254 w 2013854"/>
              <a:gd name="connsiteY156" fmla="*/ 0 h 2217107"/>
              <a:gd name="connsiteX157" fmla="*/ 579623 w 2013854"/>
              <a:gd name="connsiteY157" fmla="*/ 6263 h 2217107"/>
              <a:gd name="connsiteX158" fmla="*/ 548308 w 2013854"/>
              <a:gd name="connsiteY158" fmla="*/ 31315 h 2217107"/>
              <a:gd name="connsiteX159" fmla="*/ 548308 w 2013854"/>
              <a:gd name="connsiteY159" fmla="*/ 87682 h 2217107"/>
              <a:gd name="connsiteX160" fmla="*/ 598413 w 2013854"/>
              <a:gd name="connsiteY160" fmla="*/ 93945 h 2217107"/>
              <a:gd name="connsiteX161" fmla="*/ 526388 w 2013854"/>
              <a:gd name="connsiteY161" fmla="*/ 219205 h 2217107"/>
              <a:gd name="connsiteX162" fmla="*/ 513862 w 2013854"/>
              <a:gd name="connsiteY162" fmla="*/ 266178 h 2217107"/>
              <a:gd name="connsiteX163" fmla="*/ 538914 w 2013854"/>
              <a:gd name="connsiteY163" fmla="*/ 310019 h 2217107"/>
              <a:gd name="connsiteX164" fmla="*/ 576492 w 2013854"/>
              <a:gd name="connsiteY164" fmla="*/ 344465 h 2217107"/>
              <a:gd name="connsiteX165" fmla="*/ 595281 w 2013854"/>
              <a:gd name="connsiteY165" fmla="*/ 344465 h 2217107"/>
              <a:gd name="connsiteX166" fmla="*/ 592150 w 2013854"/>
              <a:gd name="connsiteY166" fmla="*/ 375781 h 2217107"/>
              <a:gd name="connsiteX167" fmla="*/ 604676 w 2013854"/>
              <a:gd name="connsiteY167" fmla="*/ 410227 h 2217107"/>
              <a:gd name="connsiteX168" fmla="*/ 563966 w 2013854"/>
              <a:gd name="connsiteY168" fmla="*/ 407096 h 2217107"/>
              <a:gd name="connsiteX169" fmla="*/ 563966 w 2013854"/>
              <a:gd name="connsiteY169" fmla="*/ 353860 h 2217107"/>
              <a:gd name="connsiteX170" fmla="*/ 507599 w 2013854"/>
              <a:gd name="connsiteY170" fmla="*/ 331939 h 2217107"/>
              <a:gd name="connsiteX171" fmla="*/ 507599 w 2013854"/>
              <a:gd name="connsiteY171" fmla="*/ 388307 h 2217107"/>
              <a:gd name="connsiteX172" fmla="*/ 426180 w 2013854"/>
              <a:gd name="connsiteY172" fmla="*/ 397701 h 2217107"/>
              <a:gd name="connsiteX173" fmla="*/ 385470 w 2013854"/>
              <a:gd name="connsiteY173" fmla="*/ 419622 h 2217107"/>
              <a:gd name="connsiteX174" fmla="*/ 322840 w 2013854"/>
              <a:gd name="connsiteY174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66265 w 2013854"/>
              <a:gd name="connsiteY37" fmla="*/ 1349679 h 2217107"/>
              <a:gd name="connsiteX38" fmla="*/ 206974 w 2013854"/>
              <a:gd name="connsiteY38" fmla="*/ 1396652 h 2217107"/>
              <a:gd name="connsiteX39" fmla="*/ 163133 w 2013854"/>
              <a:gd name="connsiteY39" fmla="*/ 1399783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63133 w 2013854"/>
              <a:gd name="connsiteY45" fmla="*/ 1590805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01128 w 2013854"/>
              <a:gd name="connsiteY63" fmla="*/ 1982244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6974 w 2013854"/>
              <a:gd name="connsiteY38" fmla="*/ 1396652 h 2217107"/>
              <a:gd name="connsiteX39" fmla="*/ 163133 w 2013854"/>
              <a:gd name="connsiteY39" fmla="*/ 1399783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63133 w 2013854"/>
              <a:gd name="connsiteY45" fmla="*/ 1590805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01128 w 2013854"/>
              <a:gd name="connsiteY63" fmla="*/ 1982244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6974 w 2013854"/>
              <a:gd name="connsiteY38" fmla="*/ 1396652 h 2217107"/>
              <a:gd name="connsiteX39" fmla="*/ 222632 w 2013854"/>
              <a:gd name="connsiteY39" fmla="*/ 148746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63133 w 2013854"/>
              <a:gd name="connsiteY45" fmla="*/ 1590805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01128 w 2013854"/>
              <a:gd name="connsiteY63" fmla="*/ 1982244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6974 w 2013854"/>
              <a:gd name="connsiteY38" fmla="*/ 1396652 h 2217107"/>
              <a:gd name="connsiteX39" fmla="*/ 222632 w 2013854"/>
              <a:gd name="connsiteY39" fmla="*/ 148746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63133 w 2013854"/>
              <a:gd name="connsiteY45" fmla="*/ 1590805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01128 w 2013854"/>
              <a:gd name="connsiteY63" fmla="*/ 1982244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6974 w 2013854"/>
              <a:gd name="connsiteY38" fmla="*/ 1396652 h 2217107"/>
              <a:gd name="connsiteX39" fmla="*/ 163133 w 2013854"/>
              <a:gd name="connsiteY39" fmla="*/ 140291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63133 w 2013854"/>
              <a:gd name="connsiteY45" fmla="*/ 1590805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01128 w 2013854"/>
              <a:gd name="connsiteY63" fmla="*/ 1982244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6974 w 2013854"/>
              <a:gd name="connsiteY38" fmla="*/ 1396652 h 2217107"/>
              <a:gd name="connsiteX39" fmla="*/ 163133 w 2013854"/>
              <a:gd name="connsiteY39" fmla="*/ 140291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56870 w 2013854"/>
              <a:gd name="connsiteY45" fmla="*/ 1609594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01128 w 2013854"/>
              <a:gd name="connsiteY63" fmla="*/ 1982244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6974 w 2013854"/>
              <a:gd name="connsiteY38" fmla="*/ 1396652 h 2217107"/>
              <a:gd name="connsiteX39" fmla="*/ 163133 w 2013854"/>
              <a:gd name="connsiteY39" fmla="*/ 140291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56870 w 2013854"/>
              <a:gd name="connsiteY45" fmla="*/ 1609594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01128 w 2013854"/>
              <a:gd name="connsiteY63" fmla="*/ 1982244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6974 w 2013854"/>
              <a:gd name="connsiteY38" fmla="*/ 1396652 h 2217107"/>
              <a:gd name="connsiteX39" fmla="*/ 163133 w 2013854"/>
              <a:gd name="connsiteY39" fmla="*/ 140291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56870 w 2013854"/>
              <a:gd name="connsiteY45" fmla="*/ 1609594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01128 w 2013854"/>
              <a:gd name="connsiteY63" fmla="*/ 1982244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6974 w 2013854"/>
              <a:gd name="connsiteY38" fmla="*/ 1396652 h 2217107"/>
              <a:gd name="connsiteX39" fmla="*/ 163133 w 2013854"/>
              <a:gd name="connsiteY39" fmla="*/ 140291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56870 w 2013854"/>
              <a:gd name="connsiteY45" fmla="*/ 1609594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10522 w 2013854"/>
              <a:gd name="connsiteY63" fmla="*/ 1969718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6974 w 2013854"/>
              <a:gd name="connsiteY38" fmla="*/ 1396652 h 2217107"/>
              <a:gd name="connsiteX39" fmla="*/ 163133 w 2013854"/>
              <a:gd name="connsiteY39" fmla="*/ 140291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56870 w 2013854"/>
              <a:gd name="connsiteY45" fmla="*/ 1609594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10522 w 2013854"/>
              <a:gd name="connsiteY63" fmla="*/ 1969718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6974 w 2013854"/>
              <a:gd name="connsiteY38" fmla="*/ 1396652 h 2217107"/>
              <a:gd name="connsiteX39" fmla="*/ 163133 w 2013854"/>
              <a:gd name="connsiteY39" fmla="*/ 140291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56870 w 2013854"/>
              <a:gd name="connsiteY45" fmla="*/ 1609594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10522 w 2013854"/>
              <a:gd name="connsiteY63" fmla="*/ 1969718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70229 w 2013854"/>
              <a:gd name="connsiteY67" fmla="*/ 2048005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6974 w 2013854"/>
              <a:gd name="connsiteY38" fmla="*/ 1396652 h 2217107"/>
              <a:gd name="connsiteX39" fmla="*/ 163133 w 2013854"/>
              <a:gd name="connsiteY39" fmla="*/ 140291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56870 w 2013854"/>
              <a:gd name="connsiteY45" fmla="*/ 1609594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10522 w 2013854"/>
              <a:gd name="connsiteY63" fmla="*/ 1969718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57703 w 2013854"/>
              <a:gd name="connsiteY67" fmla="*/ 2054268 h 2217107"/>
              <a:gd name="connsiteX68" fmla="*/ 551440 w 2013854"/>
              <a:gd name="connsiteY68" fmla="*/ 2107504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6974 w 2013854"/>
              <a:gd name="connsiteY38" fmla="*/ 1396652 h 2217107"/>
              <a:gd name="connsiteX39" fmla="*/ 163133 w 2013854"/>
              <a:gd name="connsiteY39" fmla="*/ 140291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56870 w 2013854"/>
              <a:gd name="connsiteY45" fmla="*/ 1609594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10522 w 2013854"/>
              <a:gd name="connsiteY63" fmla="*/ 1969718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57703 w 2013854"/>
              <a:gd name="connsiteY67" fmla="*/ 2054268 h 2217107"/>
              <a:gd name="connsiteX68" fmla="*/ 551440 w 2013854"/>
              <a:gd name="connsiteY68" fmla="*/ 2110635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6974 w 2013854"/>
              <a:gd name="connsiteY38" fmla="*/ 1396652 h 2217107"/>
              <a:gd name="connsiteX39" fmla="*/ 163133 w 2013854"/>
              <a:gd name="connsiteY39" fmla="*/ 140291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56870 w 2013854"/>
              <a:gd name="connsiteY45" fmla="*/ 1609594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10522 w 2013854"/>
              <a:gd name="connsiteY63" fmla="*/ 1969718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57703 w 2013854"/>
              <a:gd name="connsiteY67" fmla="*/ 2054268 h 2217107"/>
              <a:gd name="connsiteX68" fmla="*/ 551440 w 2013854"/>
              <a:gd name="connsiteY68" fmla="*/ 2110635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6974 w 2013854"/>
              <a:gd name="connsiteY38" fmla="*/ 1396652 h 2217107"/>
              <a:gd name="connsiteX39" fmla="*/ 163133 w 2013854"/>
              <a:gd name="connsiteY39" fmla="*/ 140291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56870 w 2013854"/>
              <a:gd name="connsiteY45" fmla="*/ 1609594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10522 w 2013854"/>
              <a:gd name="connsiteY63" fmla="*/ 1969718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57703 w 2013854"/>
              <a:gd name="connsiteY67" fmla="*/ 2054268 h 2217107"/>
              <a:gd name="connsiteX68" fmla="*/ 551440 w 2013854"/>
              <a:gd name="connsiteY68" fmla="*/ 2110635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6974 w 2013854"/>
              <a:gd name="connsiteY38" fmla="*/ 1396652 h 2217107"/>
              <a:gd name="connsiteX39" fmla="*/ 163133 w 2013854"/>
              <a:gd name="connsiteY39" fmla="*/ 140291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56870 w 2013854"/>
              <a:gd name="connsiteY45" fmla="*/ 1609594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10522 w 2013854"/>
              <a:gd name="connsiteY63" fmla="*/ 1969718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57703 w 2013854"/>
              <a:gd name="connsiteY67" fmla="*/ 2054268 h 2217107"/>
              <a:gd name="connsiteX68" fmla="*/ 551440 w 2013854"/>
              <a:gd name="connsiteY68" fmla="*/ 2110635 h 2217107"/>
              <a:gd name="connsiteX69" fmla="*/ 654780 w 2013854"/>
              <a:gd name="connsiteY69" fmla="*/ 2123161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6974 w 2013854"/>
              <a:gd name="connsiteY38" fmla="*/ 1396652 h 2217107"/>
              <a:gd name="connsiteX39" fmla="*/ 163133 w 2013854"/>
              <a:gd name="connsiteY39" fmla="*/ 140291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56870 w 2013854"/>
              <a:gd name="connsiteY45" fmla="*/ 1609594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10522 w 2013854"/>
              <a:gd name="connsiteY63" fmla="*/ 1969718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57703 w 2013854"/>
              <a:gd name="connsiteY67" fmla="*/ 2054268 h 2217107"/>
              <a:gd name="connsiteX68" fmla="*/ 551440 w 2013854"/>
              <a:gd name="connsiteY68" fmla="*/ 2110635 h 2217107"/>
              <a:gd name="connsiteX69" fmla="*/ 642254 w 2013854"/>
              <a:gd name="connsiteY69" fmla="*/ 2120029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6974 w 2013854"/>
              <a:gd name="connsiteY38" fmla="*/ 1396652 h 2217107"/>
              <a:gd name="connsiteX39" fmla="*/ 163133 w 2013854"/>
              <a:gd name="connsiteY39" fmla="*/ 140291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56870 w 2013854"/>
              <a:gd name="connsiteY45" fmla="*/ 1609594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10522 w 2013854"/>
              <a:gd name="connsiteY63" fmla="*/ 1969718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57703 w 2013854"/>
              <a:gd name="connsiteY67" fmla="*/ 2054268 h 2217107"/>
              <a:gd name="connsiteX68" fmla="*/ 551440 w 2013854"/>
              <a:gd name="connsiteY68" fmla="*/ 2110635 h 2217107"/>
              <a:gd name="connsiteX69" fmla="*/ 642254 w 2013854"/>
              <a:gd name="connsiteY69" fmla="*/ 2120029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6974 w 2013854"/>
              <a:gd name="connsiteY38" fmla="*/ 1396652 h 2217107"/>
              <a:gd name="connsiteX39" fmla="*/ 163133 w 2013854"/>
              <a:gd name="connsiteY39" fmla="*/ 140291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56870 w 2013854"/>
              <a:gd name="connsiteY45" fmla="*/ 1609594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10522 w 2013854"/>
              <a:gd name="connsiteY63" fmla="*/ 1969718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57703 w 2013854"/>
              <a:gd name="connsiteY67" fmla="*/ 2054268 h 2217107"/>
              <a:gd name="connsiteX68" fmla="*/ 551440 w 2013854"/>
              <a:gd name="connsiteY68" fmla="*/ 2110635 h 2217107"/>
              <a:gd name="connsiteX69" fmla="*/ 635991 w 2013854"/>
              <a:gd name="connsiteY69" fmla="*/ 2120029 h 2217107"/>
              <a:gd name="connsiteX70" fmla="*/ 632859 w 2013854"/>
              <a:gd name="connsiteY70" fmla="*/ 2170134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6974 w 2013854"/>
              <a:gd name="connsiteY38" fmla="*/ 1396652 h 2217107"/>
              <a:gd name="connsiteX39" fmla="*/ 163133 w 2013854"/>
              <a:gd name="connsiteY39" fmla="*/ 140291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56870 w 2013854"/>
              <a:gd name="connsiteY45" fmla="*/ 1609594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10522 w 2013854"/>
              <a:gd name="connsiteY63" fmla="*/ 1969718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57703 w 2013854"/>
              <a:gd name="connsiteY67" fmla="*/ 2054268 h 2217107"/>
              <a:gd name="connsiteX68" fmla="*/ 551440 w 2013854"/>
              <a:gd name="connsiteY68" fmla="*/ 2110635 h 2217107"/>
              <a:gd name="connsiteX69" fmla="*/ 635991 w 2013854"/>
              <a:gd name="connsiteY69" fmla="*/ 2120029 h 2217107"/>
              <a:gd name="connsiteX70" fmla="*/ 626596 w 2013854"/>
              <a:gd name="connsiteY70" fmla="*/ 2167003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6974 w 2013854"/>
              <a:gd name="connsiteY38" fmla="*/ 1396652 h 2217107"/>
              <a:gd name="connsiteX39" fmla="*/ 163133 w 2013854"/>
              <a:gd name="connsiteY39" fmla="*/ 140291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56870 w 2013854"/>
              <a:gd name="connsiteY45" fmla="*/ 1609594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10522 w 2013854"/>
              <a:gd name="connsiteY63" fmla="*/ 1969718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57703 w 2013854"/>
              <a:gd name="connsiteY67" fmla="*/ 2066794 h 2217107"/>
              <a:gd name="connsiteX68" fmla="*/ 551440 w 2013854"/>
              <a:gd name="connsiteY68" fmla="*/ 2110635 h 2217107"/>
              <a:gd name="connsiteX69" fmla="*/ 635991 w 2013854"/>
              <a:gd name="connsiteY69" fmla="*/ 2120029 h 2217107"/>
              <a:gd name="connsiteX70" fmla="*/ 626596 w 2013854"/>
              <a:gd name="connsiteY70" fmla="*/ 2167003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0711 w 2013854"/>
              <a:gd name="connsiteY38" fmla="*/ 1406047 h 2217107"/>
              <a:gd name="connsiteX39" fmla="*/ 163133 w 2013854"/>
              <a:gd name="connsiteY39" fmla="*/ 140291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56870 w 2013854"/>
              <a:gd name="connsiteY45" fmla="*/ 1609594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10522 w 2013854"/>
              <a:gd name="connsiteY63" fmla="*/ 1969718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57703 w 2013854"/>
              <a:gd name="connsiteY67" fmla="*/ 2066794 h 2217107"/>
              <a:gd name="connsiteX68" fmla="*/ 551440 w 2013854"/>
              <a:gd name="connsiteY68" fmla="*/ 2110635 h 2217107"/>
              <a:gd name="connsiteX69" fmla="*/ 635991 w 2013854"/>
              <a:gd name="connsiteY69" fmla="*/ 2120029 h 2217107"/>
              <a:gd name="connsiteX70" fmla="*/ 626596 w 2013854"/>
              <a:gd name="connsiteY70" fmla="*/ 2167003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404259 w 2013854"/>
              <a:gd name="connsiteY12" fmla="*/ 717115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0711 w 2013854"/>
              <a:gd name="connsiteY38" fmla="*/ 1406047 h 2217107"/>
              <a:gd name="connsiteX39" fmla="*/ 163133 w 2013854"/>
              <a:gd name="connsiteY39" fmla="*/ 140291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56870 w 2013854"/>
              <a:gd name="connsiteY45" fmla="*/ 1609594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10522 w 2013854"/>
              <a:gd name="connsiteY63" fmla="*/ 1969718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57703 w 2013854"/>
              <a:gd name="connsiteY67" fmla="*/ 2066794 h 2217107"/>
              <a:gd name="connsiteX68" fmla="*/ 551440 w 2013854"/>
              <a:gd name="connsiteY68" fmla="*/ 2110635 h 2217107"/>
              <a:gd name="connsiteX69" fmla="*/ 635991 w 2013854"/>
              <a:gd name="connsiteY69" fmla="*/ 2120029 h 2217107"/>
              <a:gd name="connsiteX70" fmla="*/ 626596 w 2013854"/>
              <a:gd name="connsiteY70" fmla="*/ 2167003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01128 w 2013854"/>
              <a:gd name="connsiteY11" fmla="*/ 673274 h 2217107"/>
              <a:gd name="connsiteX12" fmla="*/ 391733 w 2013854"/>
              <a:gd name="connsiteY12" fmla="*/ 720247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0711 w 2013854"/>
              <a:gd name="connsiteY38" fmla="*/ 1406047 h 2217107"/>
              <a:gd name="connsiteX39" fmla="*/ 163133 w 2013854"/>
              <a:gd name="connsiteY39" fmla="*/ 140291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56870 w 2013854"/>
              <a:gd name="connsiteY45" fmla="*/ 1609594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10522 w 2013854"/>
              <a:gd name="connsiteY63" fmla="*/ 1969718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57703 w 2013854"/>
              <a:gd name="connsiteY67" fmla="*/ 2066794 h 2217107"/>
              <a:gd name="connsiteX68" fmla="*/ 551440 w 2013854"/>
              <a:gd name="connsiteY68" fmla="*/ 2110635 h 2217107"/>
              <a:gd name="connsiteX69" fmla="*/ 635991 w 2013854"/>
              <a:gd name="connsiteY69" fmla="*/ 2120029 h 2217107"/>
              <a:gd name="connsiteX70" fmla="*/ 626596 w 2013854"/>
              <a:gd name="connsiteY70" fmla="*/ 2167003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76076 w 2013854"/>
              <a:gd name="connsiteY8" fmla="*/ 576197 h 2217107"/>
              <a:gd name="connsiteX9" fmla="*/ 419917 w 2013854"/>
              <a:gd name="connsiteY9" fmla="*/ 576197 h 2217107"/>
              <a:gd name="connsiteX10" fmla="*/ 432443 w 2013854"/>
              <a:gd name="connsiteY10" fmla="*/ 623170 h 2217107"/>
              <a:gd name="connsiteX11" fmla="*/ 410522 w 2013854"/>
              <a:gd name="connsiteY11" fmla="*/ 673274 h 2217107"/>
              <a:gd name="connsiteX12" fmla="*/ 391733 w 2013854"/>
              <a:gd name="connsiteY12" fmla="*/ 720247 h 2217107"/>
              <a:gd name="connsiteX13" fmla="*/ 338497 w 2013854"/>
              <a:gd name="connsiteY13" fmla="*/ 670142 h 2217107"/>
              <a:gd name="connsiteX14" fmla="*/ 316577 w 2013854"/>
              <a:gd name="connsiteY14" fmla="*/ 667011 h 2217107"/>
              <a:gd name="connsiteX15" fmla="*/ 304051 w 2013854"/>
              <a:gd name="connsiteY15" fmla="*/ 723378 h 2217107"/>
              <a:gd name="connsiteX16" fmla="*/ 235158 w 2013854"/>
              <a:gd name="connsiteY16" fmla="*/ 735904 h 2217107"/>
              <a:gd name="connsiteX17" fmla="*/ 216369 w 2013854"/>
              <a:gd name="connsiteY17" fmla="*/ 786008 h 2217107"/>
              <a:gd name="connsiteX18" fmla="*/ 175659 w 2013854"/>
              <a:gd name="connsiteY18" fmla="*/ 798534 h 2217107"/>
              <a:gd name="connsiteX19" fmla="*/ 153739 w 2013854"/>
              <a:gd name="connsiteY19" fmla="*/ 867427 h 2217107"/>
              <a:gd name="connsiteX20" fmla="*/ 53530 w 2013854"/>
              <a:gd name="connsiteY20" fmla="*/ 895611 h 2217107"/>
              <a:gd name="connsiteX21" fmla="*/ 295 w 2013854"/>
              <a:gd name="connsiteY21" fmla="*/ 942583 h 2217107"/>
              <a:gd name="connsiteX22" fmla="*/ 31610 w 2013854"/>
              <a:gd name="connsiteY22" fmla="*/ 983293 h 2217107"/>
              <a:gd name="connsiteX23" fmla="*/ 22215 w 2013854"/>
              <a:gd name="connsiteY23" fmla="*/ 1011476 h 2217107"/>
              <a:gd name="connsiteX24" fmla="*/ 84845 w 2013854"/>
              <a:gd name="connsiteY24" fmla="*/ 1011476 h 2217107"/>
              <a:gd name="connsiteX25" fmla="*/ 84845 w 2013854"/>
              <a:gd name="connsiteY25" fmla="*/ 1086633 h 2217107"/>
              <a:gd name="connsiteX26" fmla="*/ 119292 w 2013854"/>
              <a:gd name="connsiteY26" fmla="*/ 1074107 h 2217107"/>
              <a:gd name="connsiteX27" fmla="*/ 125555 w 2013854"/>
              <a:gd name="connsiteY27" fmla="*/ 1136737 h 2217107"/>
              <a:gd name="connsiteX28" fmla="*/ 156870 w 2013854"/>
              <a:gd name="connsiteY28" fmla="*/ 1155526 h 2217107"/>
              <a:gd name="connsiteX29" fmla="*/ 153739 w 2013854"/>
              <a:gd name="connsiteY29" fmla="*/ 1186841 h 2217107"/>
              <a:gd name="connsiteX30" fmla="*/ 128686 w 2013854"/>
              <a:gd name="connsiteY30" fmla="*/ 1168052 h 2217107"/>
              <a:gd name="connsiteX31" fmla="*/ 113029 w 2013854"/>
              <a:gd name="connsiteY31" fmla="*/ 1183709 h 2217107"/>
              <a:gd name="connsiteX32" fmla="*/ 144344 w 2013854"/>
              <a:gd name="connsiteY32" fmla="*/ 1233813 h 2217107"/>
              <a:gd name="connsiteX33" fmla="*/ 144344 w 2013854"/>
              <a:gd name="connsiteY33" fmla="*/ 1233813 h 2217107"/>
              <a:gd name="connsiteX34" fmla="*/ 134949 w 2013854"/>
              <a:gd name="connsiteY34" fmla="*/ 1255734 h 2217107"/>
              <a:gd name="connsiteX35" fmla="*/ 166266 w 2013854"/>
              <a:gd name="connsiteY35" fmla="*/ 1287049 h 2217107"/>
              <a:gd name="connsiteX36" fmla="*/ 125555 w 2013854"/>
              <a:gd name="connsiteY36" fmla="*/ 1315232 h 2217107"/>
              <a:gd name="connsiteX37" fmla="*/ 156871 w 2013854"/>
              <a:gd name="connsiteY37" fmla="*/ 1368468 h 2217107"/>
              <a:gd name="connsiteX38" fmla="*/ 200711 w 2013854"/>
              <a:gd name="connsiteY38" fmla="*/ 1406047 h 2217107"/>
              <a:gd name="connsiteX39" fmla="*/ 163133 w 2013854"/>
              <a:gd name="connsiteY39" fmla="*/ 1402915 h 2217107"/>
              <a:gd name="connsiteX40" fmla="*/ 181922 w 2013854"/>
              <a:gd name="connsiteY40" fmla="*/ 1424835 h 2217107"/>
              <a:gd name="connsiteX41" fmla="*/ 169396 w 2013854"/>
              <a:gd name="connsiteY41" fmla="*/ 1462413 h 2217107"/>
              <a:gd name="connsiteX42" fmla="*/ 144344 w 2013854"/>
              <a:gd name="connsiteY42" fmla="*/ 1453019 h 2217107"/>
              <a:gd name="connsiteX43" fmla="*/ 125555 w 2013854"/>
              <a:gd name="connsiteY43" fmla="*/ 1484334 h 2217107"/>
              <a:gd name="connsiteX44" fmla="*/ 160002 w 2013854"/>
              <a:gd name="connsiteY44" fmla="*/ 1515649 h 2217107"/>
              <a:gd name="connsiteX45" fmla="*/ 156870 w 2013854"/>
              <a:gd name="connsiteY45" fmla="*/ 1609594 h 2217107"/>
              <a:gd name="connsiteX46" fmla="*/ 119292 w 2013854"/>
              <a:gd name="connsiteY46" fmla="*/ 1603331 h 2217107"/>
              <a:gd name="connsiteX47" fmla="*/ 134950 w 2013854"/>
              <a:gd name="connsiteY47" fmla="*/ 1675356 h 2217107"/>
              <a:gd name="connsiteX48" fmla="*/ 113029 w 2013854"/>
              <a:gd name="connsiteY48" fmla="*/ 1684750 h 2217107"/>
              <a:gd name="connsiteX49" fmla="*/ 100503 w 2013854"/>
              <a:gd name="connsiteY49" fmla="*/ 1725460 h 2217107"/>
              <a:gd name="connsiteX50" fmla="*/ 122423 w 2013854"/>
              <a:gd name="connsiteY50" fmla="*/ 1741118 h 2217107"/>
              <a:gd name="connsiteX51" fmla="*/ 169396 w 2013854"/>
              <a:gd name="connsiteY51" fmla="*/ 1788090 h 2217107"/>
              <a:gd name="connsiteX52" fmla="*/ 166265 w 2013854"/>
              <a:gd name="connsiteY52" fmla="*/ 1819405 h 2217107"/>
              <a:gd name="connsiteX53" fmla="*/ 210106 w 2013854"/>
              <a:gd name="connsiteY53" fmla="*/ 1872641 h 2217107"/>
              <a:gd name="connsiteX54" fmla="*/ 238289 w 2013854"/>
              <a:gd name="connsiteY54" fmla="*/ 1856983 h 2217107"/>
              <a:gd name="connsiteX55" fmla="*/ 257078 w 2013854"/>
              <a:gd name="connsiteY55" fmla="*/ 1866378 h 2217107"/>
              <a:gd name="connsiteX56" fmla="*/ 266473 w 2013854"/>
              <a:gd name="connsiteY56" fmla="*/ 1816274 h 2217107"/>
              <a:gd name="connsiteX57" fmla="*/ 329103 w 2013854"/>
              <a:gd name="connsiteY57" fmla="*/ 1850720 h 2217107"/>
              <a:gd name="connsiteX58" fmla="*/ 338497 w 2013854"/>
              <a:gd name="connsiteY58" fmla="*/ 1891430 h 2217107"/>
              <a:gd name="connsiteX59" fmla="*/ 382339 w 2013854"/>
              <a:gd name="connsiteY59" fmla="*/ 1910219 h 2217107"/>
              <a:gd name="connsiteX60" fmla="*/ 332234 w 2013854"/>
              <a:gd name="connsiteY60" fmla="*/ 1957192 h 2217107"/>
              <a:gd name="connsiteX61" fmla="*/ 329103 w 2013854"/>
              <a:gd name="connsiteY61" fmla="*/ 2001033 h 2217107"/>
              <a:gd name="connsiteX62" fmla="*/ 366681 w 2013854"/>
              <a:gd name="connsiteY62" fmla="*/ 1994770 h 2217107"/>
              <a:gd name="connsiteX63" fmla="*/ 410522 w 2013854"/>
              <a:gd name="connsiteY63" fmla="*/ 1969718 h 2217107"/>
              <a:gd name="connsiteX64" fmla="*/ 463758 w 2013854"/>
              <a:gd name="connsiteY64" fmla="*/ 2010427 h 2217107"/>
              <a:gd name="connsiteX65" fmla="*/ 488810 w 2013854"/>
              <a:gd name="connsiteY65" fmla="*/ 1994770 h 2217107"/>
              <a:gd name="connsiteX66" fmla="*/ 542045 w 2013854"/>
              <a:gd name="connsiteY66" fmla="*/ 2029216 h 2217107"/>
              <a:gd name="connsiteX67" fmla="*/ 557703 w 2013854"/>
              <a:gd name="connsiteY67" fmla="*/ 2066794 h 2217107"/>
              <a:gd name="connsiteX68" fmla="*/ 551440 w 2013854"/>
              <a:gd name="connsiteY68" fmla="*/ 2110635 h 2217107"/>
              <a:gd name="connsiteX69" fmla="*/ 635991 w 2013854"/>
              <a:gd name="connsiteY69" fmla="*/ 2120029 h 2217107"/>
              <a:gd name="connsiteX70" fmla="*/ 626596 w 2013854"/>
              <a:gd name="connsiteY70" fmla="*/ 2167003 h 2217107"/>
              <a:gd name="connsiteX71" fmla="*/ 579623 w 2013854"/>
              <a:gd name="connsiteY71" fmla="*/ 2185792 h 2217107"/>
              <a:gd name="connsiteX72" fmla="*/ 626596 w 2013854"/>
              <a:gd name="connsiteY72" fmla="*/ 2217107 h 2217107"/>
              <a:gd name="connsiteX73" fmla="*/ 726804 w 2013854"/>
              <a:gd name="connsiteY73" fmla="*/ 2185792 h 2217107"/>
              <a:gd name="connsiteX74" fmla="*/ 748725 w 2013854"/>
              <a:gd name="connsiteY74" fmla="*/ 2098109 h 2217107"/>
              <a:gd name="connsiteX75" fmla="*/ 833276 w 2013854"/>
              <a:gd name="connsiteY75" fmla="*/ 2091846 h 2217107"/>
              <a:gd name="connsiteX76" fmla="*/ 895906 w 2013854"/>
              <a:gd name="connsiteY76" fmla="*/ 2088715 h 2217107"/>
              <a:gd name="connsiteX77" fmla="*/ 927221 w 2013854"/>
              <a:gd name="connsiteY77" fmla="*/ 2069926 h 2217107"/>
              <a:gd name="connsiteX78" fmla="*/ 958536 w 2013854"/>
              <a:gd name="connsiteY78" fmla="*/ 2085583 h 2217107"/>
              <a:gd name="connsiteX79" fmla="*/ 986719 w 2013854"/>
              <a:gd name="connsiteY79" fmla="*/ 2079320 h 2217107"/>
              <a:gd name="connsiteX80" fmla="*/ 1046218 w 2013854"/>
              <a:gd name="connsiteY80" fmla="*/ 2079320 h 2217107"/>
              <a:gd name="connsiteX81" fmla="*/ 1127637 w 2013854"/>
              <a:gd name="connsiteY81" fmla="*/ 2041742 h 2217107"/>
              <a:gd name="connsiteX82" fmla="*/ 1190267 w 2013854"/>
              <a:gd name="connsiteY82" fmla="*/ 1982244 h 2217107"/>
              <a:gd name="connsiteX83" fmla="*/ 1299870 w 2013854"/>
              <a:gd name="connsiteY83" fmla="*/ 1910219 h 2217107"/>
              <a:gd name="connsiteX84" fmla="*/ 1274818 w 2013854"/>
              <a:gd name="connsiteY84" fmla="*/ 1810011 h 2217107"/>
              <a:gd name="connsiteX85" fmla="*/ 1299870 w 2013854"/>
              <a:gd name="connsiteY85" fmla="*/ 1747381 h 2217107"/>
              <a:gd name="connsiteX86" fmla="*/ 1287344 w 2013854"/>
              <a:gd name="connsiteY86" fmla="*/ 1606463 h 2217107"/>
              <a:gd name="connsiteX87" fmla="*/ 1318659 w 2013854"/>
              <a:gd name="connsiteY87" fmla="*/ 1568885 h 2217107"/>
              <a:gd name="connsiteX88" fmla="*/ 1393815 w 2013854"/>
              <a:gd name="connsiteY88" fmla="*/ 1559490 h 2217107"/>
              <a:gd name="connsiteX89" fmla="*/ 1393815 w 2013854"/>
              <a:gd name="connsiteY89" fmla="*/ 1559490 h 2217107"/>
              <a:gd name="connsiteX90" fmla="*/ 1506550 w 2013854"/>
              <a:gd name="connsiteY90" fmla="*/ 1597068 h 2217107"/>
              <a:gd name="connsiteX91" fmla="*/ 1537865 w 2013854"/>
              <a:gd name="connsiteY91" fmla="*/ 1631515 h 2217107"/>
              <a:gd name="connsiteX92" fmla="*/ 1653730 w 2013854"/>
              <a:gd name="connsiteY92" fmla="*/ 1456150 h 2217107"/>
              <a:gd name="connsiteX93" fmla="*/ 1782122 w 2013854"/>
              <a:gd name="connsiteY93" fmla="*/ 1318364 h 2217107"/>
              <a:gd name="connsiteX94" fmla="*/ 1807174 w 2013854"/>
              <a:gd name="connsiteY94" fmla="*/ 1340285 h 2217107"/>
              <a:gd name="connsiteX95" fmla="*/ 1860410 w 2013854"/>
              <a:gd name="connsiteY95" fmla="*/ 1261997 h 2217107"/>
              <a:gd name="connsiteX96" fmla="*/ 1882330 w 2013854"/>
              <a:gd name="connsiteY96" fmla="*/ 1287049 h 2217107"/>
              <a:gd name="connsiteX97" fmla="*/ 1919908 w 2013854"/>
              <a:gd name="connsiteY97" fmla="*/ 1283918 h 2217107"/>
              <a:gd name="connsiteX98" fmla="*/ 1938697 w 2013854"/>
              <a:gd name="connsiteY98" fmla="*/ 1340285 h 2217107"/>
              <a:gd name="connsiteX99" fmla="*/ 2010722 w 2013854"/>
              <a:gd name="connsiteY99" fmla="*/ 1330890 h 2217107"/>
              <a:gd name="connsiteX100" fmla="*/ 1982539 w 2013854"/>
              <a:gd name="connsiteY100" fmla="*/ 1283918 h 2217107"/>
              <a:gd name="connsiteX101" fmla="*/ 2013854 w 2013854"/>
              <a:gd name="connsiteY101" fmla="*/ 1258865 h 2217107"/>
              <a:gd name="connsiteX102" fmla="*/ 1957486 w 2013854"/>
              <a:gd name="connsiteY102" fmla="*/ 1130474 h 2217107"/>
              <a:gd name="connsiteX103" fmla="*/ 1907382 w 2013854"/>
              <a:gd name="connsiteY103" fmla="*/ 1052186 h 2217107"/>
              <a:gd name="connsiteX104" fmla="*/ 1816569 w 2013854"/>
              <a:gd name="connsiteY104" fmla="*/ 977030 h 2217107"/>
              <a:gd name="connsiteX105" fmla="*/ 1829095 w 2013854"/>
              <a:gd name="connsiteY105" fmla="*/ 861164 h 2217107"/>
              <a:gd name="connsiteX106" fmla="*/ 1728886 w 2013854"/>
              <a:gd name="connsiteY106" fmla="*/ 854901 h 2217107"/>
              <a:gd name="connsiteX107" fmla="*/ 1675651 w 2013854"/>
              <a:gd name="connsiteY107" fmla="*/ 889348 h 2217107"/>
              <a:gd name="connsiteX108" fmla="*/ 1678782 w 2013854"/>
              <a:gd name="connsiteY108" fmla="*/ 939452 h 2217107"/>
              <a:gd name="connsiteX109" fmla="*/ 1509681 w 2013854"/>
              <a:gd name="connsiteY109" fmla="*/ 870559 h 2217107"/>
              <a:gd name="connsiteX110" fmla="*/ 1418867 w 2013854"/>
              <a:gd name="connsiteY110" fmla="*/ 848638 h 2217107"/>
              <a:gd name="connsiteX111" fmla="*/ 1415736 w 2013854"/>
              <a:gd name="connsiteY111" fmla="*/ 807928 h 2217107"/>
              <a:gd name="connsiteX112" fmla="*/ 1324922 w 2013854"/>
              <a:gd name="connsiteY112" fmla="*/ 801665 h 2217107"/>
              <a:gd name="connsiteX113" fmla="*/ 1340580 w 2013854"/>
              <a:gd name="connsiteY113" fmla="*/ 720246 h 2217107"/>
              <a:gd name="connsiteX114" fmla="*/ 1324922 w 2013854"/>
              <a:gd name="connsiteY114" fmla="*/ 692063 h 2217107"/>
              <a:gd name="connsiteX115" fmla="*/ 1375026 w 2013854"/>
              <a:gd name="connsiteY115" fmla="*/ 676405 h 2217107"/>
              <a:gd name="connsiteX116" fmla="*/ 1321791 w 2013854"/>
              <a:gd name="connsiteY116" fmla="*/ 616907 h 2217107"/>
              <a:gd name="connsiteX117" fmla="*/ 1324922 w 2013854"/>
              <a:gd name="connsiteY117" fmla="*/ 569934 h 2217107"/>
              <a:gd name="connsiteX118" fmla="*/ 1343711 w 2013854"/>
              <a:gd name="connsiteY118" fmla="*/ 529224 h 2217107"/>
              <a:gd name="connsiteX119" fmla="*/ 1334317 w 2013854"/>
              <a:gd name="connsiteY119" fmla="*/ 485383 h 2217107"/>
              <a:gd name="connsiteX120" fmla="*/ 1368763 w 2013854"/>
              <a:gd name="connsiteY120" fmla="*/ 469726 h 2217107"/>
              <a:gd name="connsiteX121" fmla="*/ 1315528 w 2013854"/>
              <a:gd name="connsiteY121" fmla="*/ 447805 h 2217107"/>
              <a:gd name="connsiteX122" fmla="*/ 1343711 w 2013854"/>
              <a:gd name="connsiteY122" fmla="*/ 429016 h 2217107"/>
              <a:gd name="connsiteX123" fmla="*/ 1340580 w 2013854"/>
              <a:gd name="connsiteY123" fmla="*/ 391438 h 2217107"/>
              <a:gd name="connsiteX124" fmla="*/ 1290476 w 2013854"/>
              <a:gd name="connsiteY124" fmla="*/ 375781 h 2217107"/>
              <a:gd name="connsiteX125" fmla="*/ 1281081 w 2013854"/>
              <a:gd name="connsiteY125" fmla="*/ 335071 h 2217107"/>
              <a:gd name="connsiteX126" fmla="*/ 1215319 w 2013854"/>
              <a:gd name="connsiteY126" fmla="*/ 341334 h 2217107"/>
              <a:gd name="connsiteX127" fmla="*/ 1243503 w 2013854"/>
              <a:gd name="connsiteY127" fmla="*/ 294361 h 2217107"/>
              <a:gd name="connsiteX128" fmla="*/ 1299870 w 2013854"/>
              <a:gd name="connsiteY128" fmla="*/ 250520 h 2217107"/>
              <a:gd name="connsiteX129" fmla="*/ 1328054 w 2013854"/>
              <a:gd name="connsiteY129" fmla="*/ 225468 h 2217107"/>
              <a:gd name="connsiteX130" fmla="*/ 1349974 w 2013854"/>
              <a:gd name="connsiteY130" fmla="*/ 250520 h 2217107"/>
              <a:gd name="connsiteX131" fmla="*/ 1334317 w 2013854"/>
              <a:gd name="connsiteY131" fmla="*/ 169101 h 2217107"/>
              <a:gd name="connsiteX132" fmla="*/ 1368763 w 2013854"/>
              <a:gd name="connsiteY132" fmla="*/ 162838 h 2217107"/>
              <a:gd name="connsiteX133" fmla="*/ 1381289 w 2013854"/>
              <a:gd name="connsiteY133" fmla="*/ 128392 h 2217107"/>
              <a:gd name="connsiteX134" fmla="*/ 1375026 w 2013854"/>
              <a:gd name="connsiteY134" fmla="*/ 81419 h 2217107"/>
              <a:gd name="connsiteX135" fmla="*/ 1353106 w 2013854"/>
              <a:gd name="connsiteY135" fmla="*/ 97076 h 2217107"/>
              <a:gd name="connsiteX136" fmla="*/ 1303002 w 2013854"/>
              <a:gd name="connsiteY136" fmla="*/ 62630 h 2217107"/>
              <a:gd name="connsiteX137" fmla="*/ 1277950 w 2013854"/>
              <a:gd name="connsiteY137" fmla="*/ 72024 h 2217107"/>
              <a:gd name="connsiteX138" fmla="*/ 1265423 w 2013854"/>
              <a:gd name="connsiteY138" fmla="*/ 106471 h 2217107"/>
              <a:gd name="connsiteX139" fmla="*/ 1246634 w 2013854"/>
              <a:gd name="connsiteY139" fmla="*/ 87682 h 2217107"/>
              <a:gd name="connsiteX140" fmla="*/ 1227845 w 2013854"/>
              <a:gd name="connsiteY140" fmla="*/ 109602 h 2217107"/>
              <a:gd name="connsiteX141" fmla="*/ 1202793 w 2013854"/>
              <a:gd name="connsiteY141" fmla="*/ 134655 h 2217107"/>
              <a:gd name="connsiteX142" fmla="*/ 1111980 w 2013854"/>
              <a:gd name="connsiteY142" fmla="*/ 100208 h 2217107"/>
              <a:gd name="connsiteX143" fmla="*/ 1118243 w 2013854"/>
              <a:gd name="connsiteY143" fmla="*/ 75156 h 2217107"/>
              <a:gd name="connsiteX144" fmla="*/ 1049350 w 2013854"/>
              <a:gd name="connsiteY144" fmla="*/ 6263 h 2217107"/>
              <a:gd name="connsiteX145" fmla="*/ 974193 w 2013854"/>
              <a:gd name="connsiteY145" fmla="*/ 28183 h 2217107"/>
              <a:gd name="connsiteX146" fmla="*/ 1039955 w 2013854"/>
              <a:gd name="connsiteY146" fmla="*/ 97076 h 2217107"/>
              <a:gd name="connsiteX147" fmla="*/ 1058744 w 2013854"/>
              <a:gd name="connsiteY147" fmla="*/ 122128 h 2217107"/>
              <a:gd name="connsiteX148" fmla="*/ 886511 w 2013854"/>
              <a:gd name="connsiteY148" fmla="*/ 244257 h 2217107"/>
              <a:gd name="connsiteX149" fmla="*/ 817618 w 2013854"/>
              <a:gd name="connsiteY149" fmla="*/ 231731 h 2217107"/>
              <a:gd name="connsiteX150" fmla="*/ 789434 w 2013854"/>
              <a:gd name="connsiteY150" fmla="*/ 187890 h 2217107"/>
              <a:gd name="connsiteX151" fmla="*/ 708015 w 2013854"/>
              <a:gd name="connsiteY151" fmla="*/ 187890 h 2217107"/>
              <a:gd name="connsiteX152" fmla="*/ 711147 w 2013854"/>
              <a:gd name="connsiteY152" fmla="*/ 159707 h 2217107"/>
              <a:gd name="connsiteX153" fmla="*/ 764382 w 2013854"/>
              <a:gd name="connsiteY153" fmla="*/ 162838 h 2217107"/>
              <a:gd name="connsiteX154" fmla="*/ 679832 w 2013854"/>
              <a:gd name="connsiteY154" fmla="*/ 84550 h 2217107"/>
              <a:gd name="connsiteX155" fmla="*/ 657911 w 2013854"/>
              <a:gd name="connsiteY155" fmla="*/ 81419 h 2217107"/>
              <a:gd name="connsiteX156" fmla="*/ 679832 w 2013854"/>
              <a:gd name="connsiteY156" fmla="*/ 40709 h 2217107"/>
              <a:gd name="connsiteX157" fmla="*/ 642254 w 2013854"/>
              <a:gd name="connsiteY157" fmla="*/ 0 h 2217107"/>
              <a:gd name="connsiteX158" fmla="*/ 579623 w 2013854"/>
              <a:gd name="connsiteY158" fmla="*/ 6263 h 2217107"/>
              <a:gd name="connsiteX159" fmla="*/ 548308 w 2013854"/>
              <a:gd name="connsiteY159" fmla="*/ 31315 h 2217107"/>
              <a:gd name="connsiteX160" fmla="*/ 548308 w 2013854"/>
              <a:gd name="connsiteY160" fmla="*/ 87682 h 2217107"/>
              <a:gd name="connsiteX161" fmla="*/ 598413 w 2013854"/>
              <a:gd name="connsiteY161" fmla="*/ 93945 h 2217107"/>
              <a:gd name="connsiteX162" fmla="*/ 526388 w 2013854"/>
              <a:gd name="connsiteY162" fmla="*/ 219205 h 2217107"/>
              <a:gd name="connsiteX163" fmla="*/ 513862 w 2013854"/>
              <a:gd name="connsiteY163" fmla="*/ 266178 h 2217107"/>
              <a:gd name="connsiteX164" fmla="*/ 538914 w 2013854"/>
              <a:gd name="connsiteY164" fmla="*/ 310019 h 2217107"/>
              <a:gd name="connsiteX165" fmla="*/ 576492 w 2013854"/>
              <a:gd name="connsiteY165" fmla="*/ 344465 h 2217107"/>
              <a:gd name="connsiteX166" fmla="*/ 595281 w 2013854"/>
              <a:gd name="connsiteY166" fmla="*/ 344465 h 2217107"/>
              <a:gd name="connsiteX167" fmla="*/ 592150 w 2013854"/>
              <a:gd name="connsiteY167" fmla="*/ 375781 h 2217107"/>
              <a:gd name="connsiteX168" fmla="*/ 604676 w 2013854"/>
              <a:gd name="connsiteY168" fmla="*/ 410227 h 2217107"/>
              <a:gd name="connsiteX169" fmla="*/ 563966 w 2013854"/>
              <a:gd name="connsiteY169" fmla="*/ 407096 h 2217107"/>
              <a:gd name="connsiteX170" fmla="*/ 563966 w 2013854"/>
              <a:gd name="connsiteY170" fmla="*/ 353860 h 2217107"/>
              <a:gd name="connsiteX171" fmla="*/ 507599 w 2013854"/>
              <a:gd name="connsiteY171" fmla="*/ 331939 h 2217107"/>
              <a:gd name="connsiteX172" fmla="*/ 507599 w 2013854"/>
              <a:gd name="connsiteY172" fmla="*/ 388307 h 2217107"/>
              <a:gd name="connsiteX173" fmla="*/ 426180 w 2013854"/>
              <a:gd name="connsiteY173" fmla="*/ 397701 h 2217107"/>
              <a:gd name="connsiteX174" fmla="*/ 385470 w 2013854"/>
              <a:gd name="connsiteY174" fmla="*/ 419622 h 2217107"/>
              <a:gd name="connsiteX175" fmla="*/ 322840 w 2013854"/>
              <a:gd name="connsiteY175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10314 w 2013854"/>
              <a:gd name="connsiteY8" fmla="*/ 544882 h 2217107"/>
              <a:gd name="connsiteX9" fmla="*/ 376076 w 2013854"/>
              <a:gd name="connsiteY9" fmla="*/ 576197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76076 w 2013854"/>
              <a:gd name="connsiteY9" fmla="*/ 576197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76076 w 2013854"/>
              <a:gd name="connsiteY9" fmla="*/ 576197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60539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82459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91734 w 2013854"/>
              <a:gd name="connsiteY9" fmla="*/ 566802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2339 w 2013854"/>
              <a:gd name="connsiteY9" fmla="*/ 557407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5659 w 2013854"/>
              <a:gd name="connsiteY4" fmla="*/ 419622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2528 w 2013854"/>
              <a:gd name="connsiteY4" fmla="*/ 438411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60210 w 2013854"/>
              <a:gd name="connsiteY1" fmla="*/ 40083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2528 w 2013854"/>
              <a:gd name="connsiteY4" fmla="*/ 438411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78999 w 2013854"/>
              <a:gd name="connsiteY1" fmla="*/ 419622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2528 w 2013854"/>
              <a:gd name="connsiteY4" fmla="*/ 438411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94657 w 2013854"/>
              <a:gd name="connsiteY1" fmla="*/ 429016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2528 w 2013854"/>
              <a:gd name="connsiteY4" fmla="*/ 438411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78999 w 2013854"/>
              <a:gd name="connsiteY1" fmla="*/ 422753 h 2217107"/>
              <a:gd name="connsiteX2" fmla="*/ 216369 w 2013854"/>
              <a:gd name="connsiteY2" fmla="*/ 353860 h 2217107"/>
              <a:gd name="connsiteX3" fmla="*/ 188185 w 2013854"/>
              <a:gd name="connsiteY3" fmla="*/ 391438 h 2217107"/>
              <a:gd name="connsiteX4" fmla="*/ 172528 w 2013854"/>
              <a:gd name="connsiteY4" fmla="*/ 438411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78999 w 2013854"/>
              <a:gd name="connsiteY1" fmla="*/ 422753 h 2217107"/>
              <a:gd name="connsiteX2" fmla="*/ 216369 w 2013854"/>
              <a:gd name="connsiteY2" fmla="*/ 360123 h 2217107"/>
              <a:gd name="connsiteX3" fmla="*/ 188185 w 2013854"/>
              <a:gd name="connsiteY3" fmla="*/ 391438 h 2217107"/>
              <a:gd name="connsiteX4" fmla="*/ 172528 w 2013854"/>
              <a:gd name="connsiteY4" fmla="*/ 438411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78999 w 2013854"/>
              <a:gd name="connsiteY1" fmla="*/ 422753 h 2217107"/>
              <a:gd name="connsiteX2" fmla="*/ 216369 w 2013854"/>
              <a:gd name="connsiteY2" fmla="*/ 360123 h 2217107"/>
              <a:gd name="connsiteX3" fmla="*/ 188185 w 2013854"/>
              <a:gd name="connsiteY3" fmla="*/ 391438 h 2217107"/>
              <a:gd name="connsiteX4" fmla="*/ 172528 w 2013854"/>
              <a:gd name="connsiteY4" fmla="*/ 438411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78999 w 2013854"/>
              <a:gd name="connsiteY1" fmla="*/ 422753 h 2217107"/>
              <a:gd name="connsiteX2" fmla="*/ 216369 w 2013854"/>
              <a:gd name="connsiteY2" fmla="*/ 360123 h 2217107"/>
              <a:gd name="connsiteX3" fmla="*/ 188185 w 2013854"/>
              <a:gd name="connsiteY3" fmla="*/ 391438 h 2217107"/>
              <a:gd name="connsiteX4" fmla="*/ 172528 w 2013854"/>
              <a:gd name="connsiteY4" fmla="*/ 438411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78999 w 2013854"/>
              <a:gd name="connsiteY1" fmla="*/ 422753 h 2217107"/>
              <a:gd name="connsiteX2" fmla="*/ 216369 w 2013854"/>
              <a:gd name="connsiteY2" fmla="*/ 360123 h 2217107"/>
              <a:gd name="connsiteX3" fmla="*/ 188185 w 2013854"/>
              <a:gd name="connsiteY3" fmla="*/ 391438 h 2217107"/>
              <a:gd name="connsiteX4" fmla="*/ 172528 w 2013854"/>
              <a:gd name="connsiteY4" fmla="*/ 438411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78999 w 2013854"/>
              <a:gd name="connsiteY1" fmla="*/ 422753 h 2217107"/>
              <a:gd name="connsiteX2" fmla="*/ 216369 w 2013854"/>
              <a:gd name="connsiteY2" fmla="*/ 360123 h 2217107"/>
              <a:gd name="connsiteX3" fmla="*/ 188185 w 2013854"/>
              <a:gd name="connsiteY3" fmla="*/ 391438 h 2217107"/>
              <a:gd name="connsiteX4" fmla="*/ 172528 w 2013854"/>
              <a:gd name="connsiteY4" fmla="*/ 438411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78999 w 2013854"/>
              <a:gd name="connsiteY1" fmla="*/ 422753 h 2217107"/>
              <a:gd name="connsiteX2" fmla="*/ 216369 w 2013854"/>
              <a:gd name="connsiteY2" fmla="*/ 360123 h 2217107"/>
              <a:gd name="connsiteX3" fmla="*/ 188185 w 2013854"/>
              <a:gd name="connsiteY3" fmla="*/ 391438 h 2217107"/>
              <a:gd name="connsiteX4" fmla="*/ 172528 w 2013854"/>
              <a:gd name="connsiteY4" fmla="*/ 438411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78999 w 2013854"/>
              <a:gd name="connsiteY1" fmla="*/ 422753 h 2217107"/>
              <a:gd name="connsiteX2" fmla="*/ 216369 w 2013854"/>
              <a:gd name="connsiteY2" fmla="*/ 360123 h 2217107"/>
              <a:gd name="connsiteX3" fmla="*/ 188185 w 2013854"/>
              <a:gd name="connsiteY3" fmla="*/ 391438 h 2217107"/>
              <a:gd name="connsiteX4" fmla="*/ 172528 w 2013854"/>
              <a:gd name="connsiteY4" fmla="*/ 438411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78999 w 2013854"/>
              <a:gd name="connsiteY1" fmla="*/ 422753 h 2217107"/>
              <a:gd name="connsiteX2" fmla="*/ 216369 w 2013854"/>
              <a:gd name="connsiteY2" fmla="*/ 360123 h 2217107"/>
              <a:gd name="connsiteX3" fmla="*/ 188185 w 2013854"/>
              <a:gd name="connsiteY3" fmla="*/ 391438 h 2217107"/>
              <a:gd name="connsiteX4" fmla="*/ 172528 w 2013854"/>
              <a:gd name="connsiteY4" fmla="*/ 438411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78999 w 2013854"/>
              <a:gd name="connsiteY1" fmla="*/ 422753 h 2217107"/>
              <a:gd name="connsiteX2" fmla="*/ 216369 w 2013854"/>
              <a:gd name="connsiteY2" fmla="*/ 360123 h 2217107"/>
              <a:gd name="connsiteX3" fmla="*/ 188185 w 2013854"/>
              <a:gd name="connsiteY3" fmla="*/ 391438 h 2217107"/>
              <a:gd name="connsiteX4" fmla="*/ 172528 w 2013854"/>
              <a:gd name="connsiteY4" fmla="*/ 438411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78999 w 2013854"/>
              <a:gd name="connsiteY1" fmla="*/ 422753 h 2217107"/>
              <a:gd name="connsiteX2" fmla="*/ 216369 w 2013854"/>
              <a:gd name="connsiteY2" fmla="*/ 360123 h 2217107"/>
              <a:gd name="connsiteX3" fmla="*/ 188185 w 2013854"/>
              <a:gd name="connsiteY3" fmla="*/ 391438 h 2217107"/>
              <a:gd name="connsiteX4" fmla="*/ 172528 w 2013854"/>
              <a:gd name="connsiteY4" fmla="*/ 438411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78999 w 2013854"/>
              <a:gd name="connsiteY1" fmla="*/ 422753 h 2217107"/>
              <a:gd name="connsiteX2" fmla="*/ 216369 w 2013854"/>
              <a:gd name="connsiteY2" fmla="*/ 360123 h 2217107"/>
              <a:gd name="connsiteX3" fmla="*/ 188185 w 2013854"/>
              <a:gd name="connsiteY3" fmla="*/ 391438 h 2217107"/>
              <a:gd name="connsiteX4" fmla="*/ 172528 w 2013854"/>
              <a:gd name="connsiteY4" fmla="*/ 438411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78999 w 2013854"/>
              <a:gd name="connsiteY1" fmla="*/ 422753 h 2217107"/>
              <a:gd name="connsiteX2" fmla="*/ 216369 w 2013854"/>
              <a:gd name="connsiteY2" fmla="*/ 360123 h 2217107"/>
              <a:gd name="connsiteX3" fmla="*/ 188185 w 2013854"/>
              <a:gd name="connsiteY3" fmla="*/ 391438 h 2217107"/>
              <a:gd name="connsiteX4" fmla="*/ 172528 w 2013854"/>
              <a:gd name="connsiteY4" fmla="*/ 438411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1438 h 2217107"/>
              <a:gd name="connsiteX1" fmla="*/ 278999 w 2013854"/>
              <a:gd name="connsiteY1" fmla="*/ 422753 h 2217107"/>
              <a:gd name="connsiteX2" fmla="*/ 216369 w 2013854"/>
              <a:gd name="connsiteY2" fmla="*/ 360123 h 2217107"/>
              <a:gd name="connsiteX3" fmla="*/ 188185 w 2013854"/>
              <a:gd name="connsiteY3" fmla="*/ 391438 h 2217107"/>
              <a:gd name="connsiteX4" fmla="*/ 172528 w 2013854"/>
              <a:gd name="connsiteY4" fmla="*/ 438411 h 2217107"/>
              <a:gd name="connsiteX5" fmla="*/ 134950 w 2013854"/>
              <a:gd name="connsiteY5" fmla="*/ 466594 h 2217107"/>
              <a:gd name="connsiteX6" fmla="*/ 169396 w 2013854"/>
              <a:gd name="connsiteY6" fmla="*/ 504172 h 2217107"/>
              <a:gd name="connsiteX7" fmla="*/ 257078 w 2013854"/>
              <a:gd name="connsiteY7" fmla="*/ 529224 h 2217107"/>
              <a:gd name="connsiteX8" fmla="*/ 329103 w 2013854"/>
              <a:gd name="connsiteY8" fmla="*/ 529224 h 2217107"/>
              <a:gd name="connsiteX9" fmla="*/ 385471 w 2013854"/>
              <a:gd name="connsiteY9" fmla="*/ 576196 h 2217107"/>
              <a:gd name="connsiteX10" fmla="*/ 419917 w 2013854"/>
              <a:gd name="connsiteY10" fmla="*/ 576197 h 2217107"/>
              <a:gd name="connsiteX11" fmla="*/ 432443 w 2013854"/>
              <a:gd name="connsiteY11" fmla="*/ 623170 h 2217107"/>
              <a:gd name="connsiteX12" fmla="*/ 410522 w 2013854"/>
              <a:gd name="connsiteY12" fmla="*/ 673274 h 2217107"/>
              <a:gd name="connsiteX13" fmla="*/ 391733 w 2013854"/>
              <a:gd name="connsiteY13" fmla="*/ 720247 h 2217107"/>
              <a:gd name="connsiteX14" fmla="*/ 338497 w 2013854"/>
              <a:gd name="connsiteY14" fmla="*/ 670142 h 2217107"/>
              <a:gd name="connsiteX15" fmla="*/ 316577 w 2013854"/>
              <a:gd name="connsiteY15" fmla="*/ 667011 h 2217107"/>
              <a:gd name="connsiteX16" fmla="*/ 304051 w 2013854"/>
              <a:gd name="connsiteY16" fmla="*/ 723378 h 2217107"/>
              <a:gd name="connsiteX17" fmla="*/ 235158 w 2013854"/>
              <a:gd name="connsiteY17" fmla="*/ 735904 h 2217107"/>
              <a:gd name="connsiteX18" fmla="*/ 216369 w 2013854"/>
              <a:gd name="connsiteY18" fmla="*/ 786008 h 2217107"/>
              <a:gd name="connsiteX19" fmla="*/ 175659 w 2013854"/>
              <a:gd name="connsiteY19" fmla="*/ 798534 h 2217107"/>
              <a:gd name="connsiteX20" fmla="*/ 153739 w 2013854"/>
              <a:gd name="connsiteY20" fmla="*/ 867427 h 2217107"/>
              <a:gd name="connsiteX21" fmla="*/ 53530 w 2013854"/>
              <a:gd name="connsiteY21" fmla="*/ 895611 h 2217107"/>
              <a:gd name="connsiteX22" fmla="*/ 295 w 2013854"/>
              <a:gd name="connsiteY22" fmla="*/ 942583 h 2217107"/>
              <a:gd name="connsiteX23" fmla="*/ 31610 w 2013854"/>
              <a:gd name="connsiteY23" fmla="*/ 983293 h 2217107"/>
              <a:gd name="connsiteX24" fmla="*/ 22215 w 2013854"/>
              <a:gd name="connsiteY24" fmla="*/ 1011476 h 2217107"/>
              <a:gd name="connsiteX25" fmla="*/ 84845 w 2013854"/>
              <a:gd name="connsiteY25" fmla="*/ 1011476 h 2217107"/>
              <a:gd name="connsiteX26" fmla="*/ 84845 w 2013854"/>
              <a:gd name="connsiteY26" fmla="*/ 1086633 h 2217107"/>
              <a:gd name="connsiteX27" fmla="*/ 119292 w 2013854"/>
              <a:gd name="connsiteY27" fmla="*/ 1074107 h 2217107"/>
              <a:gd name="connsiteX28" fmla="*/ 125555 w 2013854"/>
              <a:gd name="connsiteY28" fmla="*/ 1136737 h 2217107"/>
              <a:gd name="connsiteX29" fmla="*/ 156870 w 2013854"/>
              <a:gd name="connsiteY29" fmla="*/ 1155526 h 2217107"/>
              <a:gd name="connsiteX30" fmla="*/ 153739 w 2013854"/>
              <a:gd name="connsiteY30" fmla="*/ 1186841 h 2217107"/>
              <a:gd name="connsiteX31" fmla="*/ 128686 w 2013854"/>
              <a:gd name="connsiteY31" fmla="*/ 1168052 h 2217107"/>
              <a:gd name="connsiteX32" fmla="*/ 113029 w 2013854"/>
              <a:gd name="connsiteY32" fmla="*/ 1183709 h 2217107"/>
              <a:gd name="connsiteX33" fmla="*/ 144344 w 2013854"/>
              <a:gd name="connsiteY33" fmla="*/ 1233813 h 2217107"/>
              <a:gd name="connsiteX34" fmla="*/ 144344 w 2013854"/>
              <a:gd name="connsiteY34" fmla="*/ 1233813 h 2217107"/>
              <a:gd name="connsiteX35" fmla="*/ 134949 w 2013854"/>
              <a:gd name="connsiteY35" fmla="*/ 1255734 h 2217107"/>
              <a:gd name="connsiteX36" fmla="*/ 166266 w 2013854"/>
              <a:gd name="connsiteY36" fmla="*/ 1287049 h 2217107"/>
              <a:gd name="connsiteX37" fmla="*/ 125555 w 2013854"/>
              <a:gd name="connsiteY37" fmla="*/ 1315232 h 2217107"/>
              <a:gd name="connsiteX38" fmla="*/ 156871 w 2013854"/>
              <a:gd name="connsiteY38" fmla="*/ 1368468 h 2217107"/>
              <a:gd name="connsiteX39" fmla="*/ 200711 w 2013854"/>
              <a:gd name="connsiteY39" fmla="*/ 1406047 h 2217107"/>
              <a:gd name="connsiteX40" fmla="*/ 163133 w 2013854"/>
              <a:gd name="connsiteY40" fmla="*/ 1402915 h 2217107"/>
              <a:gd name="connsiteX41" fmla="*/ 181922 w 2013854"/>
              <a:gd name="connsiteY41" fmla="*/ 1424835 h 2217107"/>
              <a:gd name="connsiteX42" fmla="*/ 169396 w 2013854"/>
              <a:gd name="connsiteY42" fmla="*/ 1462413 h 2217107"/>
              <a:gd name="connsiteX43" fmla="*/ 144344 w 2013854"/>
              <a:gd name="connsiteY43" fmla="*/ 1453019 h 2217107"/>
              <a:gd name="connsiteX44" fmla="*/ 125555 w 2013854"/>
              <a:gd name="connsiteY44" fmla="*/ 1484334 h 2217107"/>
              <a:gd name="connsiteX45" fmla="*/ 160002 w 2013854"/>
              <a:gd name="connsiteY45" fmla="*/ 1515649 h 2217107"/>
              <a:gd name="connsiteX46" fmla="*/ 156870 w 2013854"/>
              <a:gd name="connsiteY46" fmla="*/ 1609594 h 2217107"/>
              <a:gd name="connsiteX47" fmla="*/ 119292 w 2013854"/>
              <a:gd name="connsiteY47" fmla="*/ 1603331 h 2217107"/>
              <a:gd name="connsiteX48" fmla="*/ 134950 w 2013854"/>
              <a:gd name="connsiteY48" fmla="*/ 1675356 h 2217107"/>
              <a:gd name="connsiteX49" fmla="*/ 113029 w 2013854"/>
              <a:gd name="connsiteY49" fmla="*/ 1684750 h 2217107"/>
              <a:gd name="connsiteX50" fmla="*/ 100503 w 2013854"/>
              <a:gd name="connsiteY50" fmla="*/ 1725460 h 2217107"/>
              <a:gd name="connsiteX51" fmla="*/ 122423 w 2013854"/>
              <a:gd name="connsiteY51" fmla="*/ 1741118 h 2217107"/>
              <a:gd name="connsiteX52" fmla="*/ 169396 w 2013854"/>
              <a:gd name="connsiteY52" fmla="*/ 1788090 h 2217107"/>
              <a:gd name="connsiteX53" fmla="*/ 166265 w 2013854"/>
              <a:gd name="connsiteY53" fmla="*/ 1819405 h 2217107"/>
              <a:gd name="connsiteX54" fmla="*/ 210106 w 2013854"/>
              <a:gd name="connsiteY54" fmla="*/ 1872641 h 2217107"/>
              <a:gd name="connsiteX55" fmla="*/ 238289 w 2013854"/>
              <a:gd name="connsiteY55" fmla="*/ 1856983 h 2217107"/>
              <a:gd name="connsiteX56" fmla="*/ 257078 w 2013854"/>
              <a:gd name="connsiteY56" fmla="*/ 1866378 h 2217107"/>
              <a:gd name="connsiteX57" fmla="*/ 266473 w 2013854"/>
              <a:gd name="connsiteY57" fmla="*/ 1816274 h 2217107"/>
              <a:gd name="connsiteX58" fmla="*/ 329103 w 2013854"/>
              <a:gd name="connsiteY58" fmla="*/ 1850720 h 2217107"/>
              <a:gd name="connsiteX59" fmla="*/ 338497 w 2013854"/>
              <a:gd name="connsiteY59" fmla="*/ 1891430 h 2217107"/>
              <a:gd name="connsiteX60" fmla="*/ 382339 w 2013854"/>
              <a:gd name="connsiteY60" fmla="*/ 1910219 h 2217107"/>
              <a:gd name="connsiteX61" fmla="*/ 332234 w 2013854"/>
              <a:gd name="connsiteY61" fmla="*/ 1957192 h 2217107"/>
              <a:gd name="connsiteX62" fmla="*/ 329103 w 2013854"/>
              <a:gd name="connsiteY62" fmla="*/ 2001033 h 2217107"/>
              <a:gd name="connsiteX63" fmla="*/ 366681 w 2013854"/>
              <a:gd name="connsiteY63" fmla="*/ 1994770 h 2217107"/>
              <a:gd name="connsiteX64" fmla="*/ 410522 w 2013854"/>
              <a:gd name="connsiteY64" fmla="*/ 1969718 h 2217107"/>
              <a:gd name="connsiteX65" fmla="*/ 463758 w 2013854"/>
              <a:gd name="connsiteY65" fmla="*/ 2010427 h 2217107"/>
              <a:gd name="connsiteX66" fmla="*/ 488810 w 2013854"/>
              <a:gd name="connsiteY66" fmla="*/ 1994770 h 2217107"/>
              <a:gd name="connsiteX67" fmla="*/ 542045 w 2013854"/>
              <a:gd name="connsiteY67" fmla="*/ 2029216 h 2217107"/>
              <a:gd name="connsiteX68" fmla="*/ 557703 w 2013854"/>
              <a:gd name="connsiteY68" fmla="*/ 2066794 h 2217107"/>
              <a:gd name="connsiteX69" fmla="*/ 551440 w 2013854"/>
              <a:gd name="connsiteY69" fmla="*/ 2110635 h 2217107"/>
              <a:gd name="connsiteX70" fmla="*/ 635991 w 2013854"/>
              <a:gd name="connsiteY70" fmla="*/ 2120029 h 2217107"/>
              <a:gd name="connsiteX71" fmla="*/ 626596 w 2013854"/>
              <a:gd name="connsiteY71" fmla="*/ 2167003 h 2217107"/>
              <a:gd name="connsiteX72" fmla="*/ 579623 w 2013854"/>
              <a:gd name="connsiteY72" fmla="*/ 2185792 h 2217107"/>
              <a:gd name="connsiteX73" fmla="*/ 626596 w 2013854"/>
              <a:gd name="connsiteY73" fmla="*/ 2217107 h 2217107"/>
              <a:gd name="connsiteX74" fmla="*/ 726804 w 2013854"/>
              <a:gd name="connsiteY74" fmla="*/ 2185792 h 2217107"/>
              <a:gd name="connsiteX75" fmla="*/ 748725 w 2013854"/>
              <a:gd name="connsiteY75" fmla="*/ 2098109 h 2217107"/>
              <a:gd name="connsiteX76" fmla="*/ 833276 w 2013854"/>
              <a:gd name="connsiteY76" fmla="*/ 2091846 h 2217107"/>
              <a:gd name="connsiteX77" fmla="*/ 895906 w 2013854"/>
              <a:gd name="connsiteY77" fmla="*/ 2088715 h 2217107"/>
              <a:gd name="connsiteX78" fmla="*/ 927221 w 2013854"/>
              <a:gd name="connsiteY78" fmla="*/ 2069926 h 2217107"/>
              <a:gd name="connsiteX79" fmla="*/ 958536 w 2013854"/>
              <a:gd name="connsiteY79" fmla="*/ 2085583 h 2217107"/>
              <a:gd name="connsiteX80" fmla="*/ 986719 w 2013854"/>
              <a:gd name="connsiteY80" fmla="*/ 2079320 h 2217107"/>
              <a:gd name="connsiteX81" fmla="*/ 1046218 w 2013854"/>
              <a:gd name="connsiteY81" fmla="*/ 2079320 h 2217107"/>
              <a:gd name="connsiteX82" fmla="*/ 1127637 w 2013854"/>
              <a:gd name="connsiteY82" fmla="*/ 2041742 h 2217107"/>
              <a:gd name="connsiteX83" fmla="*/ 1190267 w 2013854"/>
              <a:gd name="connsiteY83" fmla="*/ 1982244 h 2217107"/>
              <a:gd name="connsiteX84" fmla="*/ 1299870 w 2013854"/>
              <a:gd name="connsiteY84" fmla="*/ 1910219 h 2217107"/>
              <a:gd name="connsiteX85" fmla="*/ 1274818 w 2013854"/>
              <a:gd name="connsiteY85" fmla="*/ 1810011 h 2217107"/>
              <a:gd name="connsiteX86" fmla="*/ 1299870 w 2013854"/>
              <a:gd name="connsiteY86" fmla="*/ 1747381 h 2217107"/>
              <a:gd name="connsiteX87" fmla="*/ 1287344 w 2013854"/>
              <a:gd name="connsiteY87" fmla="*/ 1606463 h 2217107"/>
              <a:gd name="connsiteX88" fmla="*/ 1318659 w 2013854"/>
              <a:gd name="connsiteY88" fmla="*/ 1568885 h 2217107"/>
              <a:gd name="connsiteX89" fmla="*/ 1393815 w 2013854"/>
              <a:gd name="connsiteY89" fmla="*/ 1559490 h 2217107"/>
              <a:gd name="connsiteX90" fmla="*/ 1393815 w 2013854"/>
              <a:gd name="connsiteY90" fmla="*/ 1559490 h 2217107"/>
              <a:gd name="connsiteX91" fmla="*/ 1506550 w 2013854"/>
              <a:gd name="connsiteY91" fmla="*/ 1597068 h 2217107"/>
              <a:gd name="connsiteX92" fmla="*/ 1537865 w 2013854"/>
              <a:gd name="connsiteY92" fmla="*/ 1631515 h 2217107"/>
              <a:gd name="connsiteX93" fmla="*/ 1653730 w 2013854"/>
              <a:gd name="connsiteY93" fmla="*/ 1456150 h 2217107"/>
              <a:gd name="connsiteX94" fmla="*/ 1782122 w 2013854"/>
              <a:gd name="connsiteY94" fmla="*/ 1318364 h 2217107"/>
              <a:gd name="connsiteX95" fmla="*/ 1807174 w 2013854"/>
              <a:gd name="connsiteY95" fmla="*/ 1340285 h 2217107"/>
              <a:gd name="connsiteX96" fmla="*/ 1860410 w 2013854"/>
              <a:gd name="connsiteY96" fmla="*/ 1261997 h 2217107"/>
              <a:gd name="connsiteX97" fmla="*/ 1882330 w 2013854"/>
              <a:gd name="connsiteY97" fmla="*/ 1287049 h 2217107"/>
              <a:gd name="connsiteX98" fmla="*/ 1919908 w 2013854"/>
              <a:gd name="connsiteY98" fmla="*/ 1283918 h 2217107"/>
              <a:gd name="connsiteX99" fmla="*/ 1938697 w 2013854"/>
              <a:gd name="connsiteY99" fmla="*/ 1340285 h 2217107"/>
              <a:gd name="connsiteX100" fmla="*/ 2010722 w 2013854"/>
              <a:gd name="connsiteY100" fmla="*/ 1330890 h 2217107"/>
              <a:gd name="connsiteX101" fmla="*/ 1982539 w 2013854"/>
              <a:gd name="connsiteY101" fmla="*/ 1283918 h 2217107"/>
              <a:gd name="connsiteX102" fmla="*/ 2013854 w 2013854"/>
              <a:gd name="connsiteY102" fmla="*/ 1258865 h 2217107"/>
              <a:gd name="connsiteX103" fmla="*/ 1957486 w 2013854"/>
              <a:gd name="connsiteY103" fmla="*/ 1130474 h 2217107"/>
              <a:gd name="connsiteX104" fmla="*/ 1907382 w 2013854"/>
              <a:gd name="connsiteY104" fmla="*/ 1052186 h 2217107"/>
              <a:gd name="connsiteX105" fmla="*/ 1816569 w 2013854"/>
              <a:gd name="connsiteY105" fmla="*/ 977030 h 2217107"/>
              <a:gd name="connsiteX106" fmla="*/ 1829095 w 2013854"/>
              <a:gd name="connsiteY106" fmla="*/ 861164 h 2217107"/>
              <a:gd name="connsiteX107" fmla="*/ 1728886 w 2013854"/>
              <a:gd name="connsiteY107" fmla="*/ 854901 h 2217107"/>
              <a:gd name="connsiteX108" fmla="*/ 1675651 w 2013854"/>
              <a:gd name="connsiteY108" fmla="*/ 889348 h 2217107"/>
              <a:gd name="connsiteX109" fmla="*/ 1678782 w 2013854"/>
              <a:gd name="connsiteY109" fmla="*/ 939452 h 2217107"/>
              <a:gd name="connsiteX110" fmla="*/ 1509681 w 2013854"/>
              <a:gd name="connsiteY110" fmla="*/ 870559 h 2217107"/>
              <a:gd name="connsiteX111" fmla="*/ 1418867 w 2013854"/>
              <a:gd name="connsiteY111" fmla="*/ 848638 h 2217107"/>
              <a:gd name="connsiteX112" fmla="*/ 1415736 w 2013854"/>
              <a:gd name="connsiteY112" fmla="*/ 807928 h 2217107"/>
              <a:gd name="connsiteX113" fmla="*/ 1324922 w 2013854"/>
              <a:gd name="connsiteY113" fmla="*/ 801665 h 2217107"/>
              <a:gd name="connsiteX114" fmla="*/ 1340580 w 2013854"/>
              <a:gd name="connsiteY114" fmla="*/ 720246 h 2217107"/>
              <a:gd name="connsiteX115" fmla="*/ 1324922 w 2013854"/>
              <a:gd name="connsiteY115" fmla="*/ 692063 h 2217107"/>
              <a:gd name="connsiteX116" fmla="*/ 1375026 w 2013854"/>
              <a:gd name="connsiteY116" fmla="*/ 676405 h 2217107"/>
              <a:gd name="connsiteX117" fmla="*/ 1321791 w 2013854"/>
              <a:gd name="connsiteY117" fmla="*/ 616907 h 2217107"/>
              <a:gd name="connsiteX118" fmla="*/ 1324922 w 2013854"/>
              <a:gd name="connsiteY118" fmla="*/ 569934 h 2217107"/>
              <a:gd name="connsiteX119" fmla="*/ 1343711 w 2013854"/>
              <a:gd name="connsiteY119" fmla="*/ 529224 h 2217107"/>
              <a:gd name="connsiteX120" fmla="*/ 1334317 w 2013854"/>
              <a:gd name="connsiteY120" fmla="*/ 485383 h 2217107"/>
              <a:gd name="connsiteX121" fmla="*/ 1368763 w 2013854"/>
              <a:gd name="connsiteY121" fmla="*/ 469726 h 2217107"/>
              <a:gd name="connsiteX122" fmla="*/ 1315528 w 2013854"/>
              <a:gd name="connsiteY122" fmla="*/ 447805 h 2217107"/>
              <a:gd name="connsiteX123" fmla="*/ 1343711 w 2013854"/>
              <a:gd name="connsiteY123" fmla="*/ 429016 h 2217107"/>
              <a:gd name="connsiteX124" fmla="*/ 1340580 w 2013854"/>
              <a:gd name="connsiteY124" fmla="*/ 391438 h 2217107"/>
              <a:gd name="connsiteX125" fmla="*/ 1290476 w 2013854"/>
              <a:gd name="connsiteY125" fmla="*/ 375781 h 2217107"/>
              <a:gd name="connsiteX126" fmla="*/ 1281081 w 2013854"/>
              <a:gd name="connsiteY126" fmla="*/ 335071 h 2217107"/>
              <a:gd name="connsiteX127" fmla="*/ 1215319 w 2013854"/>
              <a:gd name="connsiteY127" fmla="*/ 341334 h 2217107"/>
              <a:gd name="connsiteX128" fmla="*/ 1243503 w 2013854"/>
              <a:gd name="connsiteY128" fmla="*/ 294361 h 2217107"/>
              <a:gd name="connsiteX129" fmla="*/ 1299870 w 2013854"/>
              <a:gd name="connsiteY129" fmla="*/ 250520 h 2217107"/>
              <a:gd name="connsiteX130" fmla="*/ 1328054 w 2013854"/>
              <a:gd name="connsiteY130" fmla="*/ 225468 h 2217107"/>
              <a:gd name="connsiteX131" fmla="*/ 1349974 w 2013854"/>
              <a:gd name="connsiteY131" fmla="*/ 250520 h 2217107"/>
              <a:gd name="connsiteX132" fmla="*/ 1334317 w 2013854"/>
              <a:gd name="connsiteY132" fmla="*/ 169101 h 2217107"/>
              <a:gd name="connsiteX133" fmla="*/ 1368763 w 2013854"/>
              <a:gd name="connsiteY133" fmla="*/ 162838 h 2217107"/>
              <a:gd name="connsiteX134" fmla="*/ 1381289 w 2013854"/>
              <a:gd name="connsiteY134" fmla="*/ 128392 h 2217107"/>
              <a:gd name="connsiteX135" fmla="*/ 1375026 w 2013854"/>
              <a:gd name="connsiteY135" fmla="*/ 81419 h 2217107"/>
              <a:gd name="connsiteX136" fmla="*/ 1353106 w 2013854"/>
              <a:gd name="connsiteY136" fmla="*/ 97076 h 2217107"/>
              <a:gd name="connsiteX137" fmla="*/ 1303002 w 2013854"/>
              <a:gd name="connsiteY137" fmla="*/ 62630 h 2217107"/>
              <a:gd name="connsiteX138" fmla="*/ 1277950 w 2013854"/>
              <a:gd name="connsiteY138" fmla="*/ 72024 h 2217107"/>
              <a:gd name="connsiteX139" fmla="*/ 1265423 w 2013854"/>
              <a:gd name="connsiteY139" fmla="*/ 106471 h 2217107"/>
              <a:gd name="connsiteX140" fmla="*/ 1246634 w 2013854"/>
              <a:gd name="connsiteY140" fmla="*/ 87682 h 2217107"/>
              <a:gd name="connsiteX141" fmla="*/ 1227845 w 2013854"/>
              <a:gd name="connsiteY141" fmla="*/ 109602 h 2217107"/>
              <a:gd name="connsiteX142" fmla="*/ 1202793 w 2013854"/>
              <a:gd name="connsiteY142" fmla="*/ 134655 h 2217107"/>
              <a:gd name="connsiteX143" fmla="*/ 1111980 w 2013854"/>
              <a:gd name="connsiteY143" fmla="*/ 100208 h 2217107"/>
              <a:gd name="connsiteX144" fmla="*/ 1118243 w 2013854"/>
              <a:gd name="connsiteY144" fmla="*/ 75156 h 2217107"/>
              <a:gd name="connsiteX145" fmla="*/ 1049350 w 2013854"/>
              <a:gd name="connsiteY145" fmla="*/ 6263 h 2217107"/>
              <a:gd name="connsiteX146" fmla="*/ 974193 w 2013854"/>
              <a:gd name="connsiteY146" fmla="*/ 28183 h 2217107"/>
              <a:gd name="connsiteX147" fmla="*/ 1039955 w 2013854"/>
              <a:gd name="connsiteY147" fmla="*/ 97076 h 2217107"/>
              <a:gd name="connsiteX148" fmla="*/ 1058744 w 2013854"/>
              <a:gd name="connsiteY148" fmla="*/ 122128 h 2217107"/>
              <a:gd name="connsiteX149" fmla="*/ 886511 w 2013854"/>
              <a:gd name="connsiteY149" fmla="*/ 244257 h 2217107"/>
              <a:gd name="connsiteX150" fmla="*/ 817618 w 2013854"/>
              <a:gd name="connsiteY150" fmla="*/ 231731 h 2217107"/>
              <a:gd name="connsiteX151" fmla="*/ 789434 w 2013854"/>
              <a:gd name="connsiteY151" fmla="*/ 187890 h 2217107"/>
              <a:gd name="connsiteX152" fmla="*/ 708015 w 2013854"/>
              <a:gd name="connsiteY152" fmla="*/ 187890 h 2217107"/>
              <a:gd name="connsiteX153" fmla="*/ 711147 w 2013854"/>
              <a:gd name="connsiteY153" fmla="*/ 159707 h 2217107"/>
              <a:gd name="connsiteX154" fmla="*/ 764382 w 2013854"/>
              <a:gd name="connsiteY154" fmla="*/ 162838 h 2217107"/>
              <a:gd name="connsiteX155" fmla="*/ 679832 w 2013854"/>
              <a:gd name="connsiteY155" fmla="*/ 84550 h 2217107"/>
              <a:gd name="connsiteX156" fmla="*/ 657911 w 2013854"/>
              <a:gd name="connsiteY156" fmla="*/ 81419 h 2217107"/>
              <a:gd name="connsiteX157" fmla="*/ 679832 w 2013854"/>
              <a:gd name="connsiteY157" fmla="*/ 40709 h 2217107"/>
              <a:gd name="connsiteX158" fmla="*/ 642254 w 2013854"/>
              <a:gd name="connsiteY158" fmla="*/ 0 h 2217107"/>
              <a:gd name="connsiteX159" fmla="*/ 579623 w 2013854"/>
              <a:gd name="connsiteY159" fmla="*/ 6263 h 2217107"/>
              <a:gd name="connsiteX160" fmla="*/ 548308 w 2013854"/>
              <a:gd name="connsiteY160" fmla="*/ 31315 h 2217107"/>
              <a:gd name="connsiteX161" fmla="*/ 548308 w 2013854"/>
              <a:gd name="connsiteY161" fmla="*/ 87682 h 2217107"/>
              <a:gd name="connsiteX162" fmla="*/ 598413 w 2013854"/>
              <a:gd name="connsiteY162" fmla="*/ 93945 h 2217107"/>
              <a:gd name="connsiteX163" fmla="*/ 526388 w 2013854"/>
              <a:gd name="connsiteY163" fmla="*/ 219205 h 2217107"/>
              <a:gd name="connsiteX164" fmla="*/ 513862 w 2013854"/>
              <a:gd name="connsiteY164" fmla="*/ 266178 h 2217107"/>
              <a:gd name="connsiteX165" fmla="*/ 538914 w 2013854"/>
              <a:gd name="connsiteY165" fmla="*/ 310019 h 2217107"/>
              <a:gd name="connsiteX166" fmla="*/ 576492 w 2013854"/>
              <a:gd name="connsiteY166" fmla="*/ 344465 h 2217107"/>
              <a:gd name="connsiteX167" fmla="*/ 595281 w 2013854"/>
              <a:gd name="connsiteY167" fmla="*/ 344465 h 2217107"/>
              <a:gd name="connsiteX168" fmla="*/ 592150 w 2013854"/>
              <a:gd name="connsiteY168" fmla="*/ 375781 h 2217107"/>
              <a:gd name="connsiteX169" fmla="*/ 604676 w 2013854"/>
              <a:gd name="connsiteY169" fmla="*/ 410227 h 2217107"/>
              <a:gd name="connsiteX170" fmla="*/ 563966 w 2013854"/>
              <a:gd name="connsiteY170" fmla="*/ 407096 h 2217107"/>
              <a:gd name="connsiteX171" fmla="*/ 563966 w 2013854"/>
              <a:gd name="connsiteY171" fmla="*/ 353860 h 2217107"/>
              <a:gd name="connsiteX172" fmla="*/ 507599 w 2013854"/>
              <a:gd name="connsiteY172" fmla="*/ 331939 h 2217107"/>
              <a:gd name="connsiteX173" fmla="*/ 507599 w 2013854"/>
              <a:gd name="connsiteY173" fmla="*/ 388307 h 2217107"/>
              <a:gd name="connsiteX174" fmla="*/ 426180 w 2013854"/>
              <a:gd name="connsiteY174" fmla="*/ 397701 h 2217107"/>
              <a:gd name="connsiteX175" fmla="*/ 385470 w 2013854"/>
              <a:gd name="connsiteY175" fmla="*/ 419622 h 2217107"/>
              <a:gd name="connsiteX176" fmla="*/ 322840 w 2013854"/>
              <a:gd name="connsiteY176" fmla="*/ 391438 h 2217107"/>
              <a:gd name="connsiteX0" fmla="*/ 322840 w 2013854"/>
              <a:gd name="connsiteY0" fmla="*/ 393626 h 2219295"/>
              <a:gd name="connsiteX1" fmla="*/ 278999 w 2013854"/>
              <a:gd name="connsiteY1" fmla="*/ 424941 h 2219295"/>
              <a:gd name="connsiteX2" fmla="*/ 216369 w 2013854"/>
              <a:gd name="connsiteY2" fmla="*/ 362311 h 2219295"/>
              <a:gd name="connsiteX3" fmla="*/ 188185 w 2013854"/>
              <a:gd name="connsiteY3" fmla="*/ 393626 h 2219295"/>
              <a:gd name="connsiteX4" fmla="*/ 172528 w 2013854"/>
              <a:gd name="connsiteY4" fmla="*/ 440599 h 2219295"/>
              <a:gd name="connsiteX5" fmla="*/ 134950 w 2013854"/>
              <a:gd name="connsiteY5" fmla="*/ 468782 h 2219295"/>
              <a:gd name="connsiteX6" fmla="*/ 169396 w 2013854"/>
              <a:gd name="connsiteY6" fmla="*/ 506360 h 2219295"/>
              <a:gd name="connsiteX7" fmla="*/ 257078 w 2013854"/>
              <a:gd name="connsiteY7" fmla="*/ 531412 h 2219295"/>
              <a:gd name="connsiteX8" fmla="*/ 329103 w 2013854"/>
              <a:gd name="connsiteY8" fmla="*/ 531412 h 2219295"/>
              <a:gd name="connsiteX9" fmla="*/ 385471 w 2013854"/>
              <a:gd name="connsiteY9" fmla="*/ 578384 h 2219295"/>
              <a:gd name="connsiteX10" fmla="*/ 419917 w 2013854"/>
              <a:gd name="connsiteY10" fmla="*/ 578385 h 2219295"/>
              <a:gd name="connsiteX11" fmla="*/ 432443 w 2013854"/>
              <a:gd name="connsiteY11" fmla="*/ 625358 h 2219295"/>
              <a:gd name="connsiteX12" fmla="*/ 410522 w 2013854"/>
              <a:gd name="connsiteY12" fmla="*/ 675462 h 2219295"/>
              <a:gd name="connsiteX13" fmla="*/ 391733 w 2013854"/>
              <a:gd name="connsiteY13" fmla="*/ 722435 h 2219295"/>
              <a:gd name="connsiteX14" fmla="*/ 338497 w 2013854"/>
              <a:gd name="connsiteY14" fmla="*/ 672330 h 2219295"/>
              <a:gd name="connsiteX15" fmla="*/ 316577 w 2013854"/>
              <a:gd name="connsiteY15" fmla="*/ 669199 h 2219295"/>
              <a:gd name="connsiteX16" fmla="*/ 304051 w 2013854"/>
              <a:gd name="connsiteY16" fmla="*/ 725566 h 2219295"/>
              <a:gd name="connsiteX17" fmla="*/ 235158 w 2013854"/>
              <a:gd name="connsiteY17" fmla="*/ 738092 h 2219295"/>
              <a:gd name="connsiteX18" fmla="*/ 216369 w 2013854"/>
              <a:gd name="connsiteY18" fmla="*/ 788196 h 2219295"/>
              <a:gd name="connsiteX19" fmla="*/ 175659 w 2013854"/>
              <a:gd name="connsiteY19" fmla="*/ 800722 h 2219295"/>
              <a:gd name="connsiteX20" fmla="*/ 153739 w 2013854"/>
              <a:gd name="connsiteY20" fmla="*/ 869615 h 2219295"/>
              <a:gd name="connsiteX21" fmla="*/ 53530 w 2013854"/>
              <a:gd name="connsiteY21" fmla="*/ 897799 h 2219295"/>
              <a:gd name="connsiteX22" fmla="*/ 295 w 2013854"/>
              <a:gd name="connsiteY22" fmla="*/ 944771 h 2219295"/>
              <a:gd name="connsiteX23" fmla="*/ 31610 w 2013854"/>
              <a:gd name="connsiteY23" fmla="*/ 985481 h 2219295"/>
              <a:gd name="connsiteX24" fmla="*/ 22215 w 2013854"/>
              <a:gd name="connsiteY24" fmla="*/ 1013664 h 2219295"/>
              <a:gd name="connsiteX25" fmla="*/ 84845 w 2013854"/>
              <a:gd name="connsiteY25" fmla="*/ 1013664 h 2219295"/>
              <a:gd name="connsiteX26" fmla="*/ 84845 w 2013854"/>
              <a:gd name="connsiteY26" fmla="*/ 1088821 h 2219295"/>
              <a:gd name="connsiteX27" fmla="*/ 119292 w 2013854"/>
              <a:gd name="connsiteY27" fmla="*/ 1076295 h 2219295"/>
              <a:gd name="connsiteX28" fmla="*/ 125555 w 2013854"/>
              <a:gd name="connsiteY28" fmla="*/ 1138925 h 2219295"/>
              <a:gd name="connsiteX29" fmla="*/ 156870 w 2013854"/>
              <a:gd name="connsiteY29" fmla="*/ 1157714 h 2219295"/>
              <a:gd name="connsiteX30" fmla="*/ 153739 w 2013854"/>
              <a:gd name="connsiteY30" fmla="*/ 1189029 h 2219295"/>
              <a:gd name="connsiteX31" fmla="*/ 128686 w 2013854"/>
              <a:gd name="connsiteY31" fmla="*/ 1170240 h 2219295"/>
              <a:gd name="connsiteX32" fmla="*/ 113029 w 2013854"/>
              <a:gd name="connsiteY32" fmla="*/ 1185897 h 2219295"/>
              <a:gd name="connsiteX33" fmla="*/ 144344 w 2013854"/>
              <a:gd name="connsiteY33" fmla="*/ 1236001 h 2219295"/>
              <a:gd name="connsiteX34" fmla="*/ 144344 w 2013854"/>
              <a:gd name="connsiteY34" fmla="*/ 1236001 h 2219295"/>
              <a:gd name="connsiteX35" fmla="*/ 134949 w 2013854"/>
              <a:gd name="connsiteY35" fmla="*/ 1257922 h 2219295"/>
              <a:gd name="connsiteX36" fmla="*/ 166266 w 2013854"/>
              <a:gd name="connsiteY36" fmla="*/ 1289237 h 2219295"/>
              <a:gd name="connsiteX37" fmla="*/ 125555 w 2013854"/>
              <a:gd name="connsiteY37" fmla="*/ 1317420 h 2219295"/>
              <a:gd name="connsiteX38" fmla="*/ 156871 w 2013854"/>
              <a:gd name="connsiteY38" fmla="*/ 1370656 h 2219295"/>
              <a:gd name="connsiteX39" fmla="*/ 200711 w 2013854"/>
              <a:gd name="connsiteY39" fmla="*/ 1408235 h 2219295"/>
              <a:gd name="connsiteX40" fmla="*/ 163133 w 2013854"/>
              <a:gd name="connsiteY40" fmla="*/ 1405103 h 2219295"/>
              <a:gd name="connsiteX41" fmla="*/ 181922 w 2013854"/>
              <a:gd name="connsiteY41" fmla="*/ 1427023 h 2219295"/>
              <a:gd name="connsiteX42" fmla="*/ 169396 w 2013854"/>
              <a:gd name="connsiteY42" fmla="*/ 1464601 h 2219295"/>
              <a:gd name="connsiteX43" fmla="*/ 144344 w 2013854"/>
              <a:gd name="connsiteY43" fmla="*/ 1455207 h 2219295"/>
              <a:gd name="connsiteX44" fmla="*/ 125555 w 2013854"/>
              <a:gd name="connsiteY44" fmla="*/ 1486522 h 2219295"/>
              <a:gd name="connsiteX45" fmla="*/ 160002 w 2013854"/>
              <a:gd name="connsiteY45" fmla="*/ 1517837 h 2219295"/>
              <a:gd name="connsiteX46" fmla="*/ 156870 w 2013854"/>
              <a:gd name="connsiteY46" fmla="*/ 1611782 h 2219295"/>
              <a:gd name="connsiteX47" fmla="*/ 119292 w 2013854"/>
              <a:gd name="connsiteY47" fmla="*/ 1605519 h 2219295"/>
              <a:gd name="connsiteX48" fmla="*/ 134950 w 2013854"/>
              <a:gd name="connsiteY48" fmla="*/ 1677544 h 2219295"/>
              <a:gd name="connsiteX49" fmla="*/ 113029 w 2013854"/>
              <a:gd name="connsiteY49" fmla="*/ 1686938 h 2219295"/>
              <a:gd name="connsiteX50" fmla="*/ 100503 w 2013854"/>
              <a:gd name="connsiteY50" fmla="*/ 1727648 h 2219295"/>
              <a:gd name="connsiteX51" fmla="*/ 122423 w 2013854"/>
              <a:gd name="connsiteY51" fmla="*/ 1743306 h 2219295"/>
              <a:gd name="connsiteX52" fmla="*/ 169396 w 2013854"/>
              <a:gd name="connsiteY52" fmla="*/ 1790278 h 2219295"/>
              <a:gd name="connsiteX53" fmla="*/ 166265 w 2013854"/>
              <a:gd name="connsiteY53" fmla="*/ 1821593 h 2219295"/>
              <a:gd name="connsiteX54" fmla="*/ 210106 w 2013854"/>
              <a:gd name="connsiteY54" fmla="*/ 1874829 h 2219295"/>
              <a:gd name="connsiteX55" fmla="*/ 238289 w 2013854"/>
              <a:gd name="connsiteY55" fmla="*/ 1859171 h 2219295"/>
              <a:gd name="connsiteX56" fmla="*/ 257078 w 2013854"/>
              <a:gd name="connsiteY56" fmla="*/ 1868566 h 2219295"/>
              <a:gd name="connsiteX57" fmla="*/ 266473 w 2013854"/>
              <a:gd name="connsiteY57" fmla="*/ 1818462 h 2219295"/>
              <a:gd name="connsiteX58" fmla="*/ 329103 w 2013854"/>
              <a:gd name="connsiteY58" fmla="*/ 1852908 h 2219295"/>
              <a:gd name="connsiteX59" fmla="*/ 338497 w 2013854"/>
              <a:gd name="connsiteY59" fmla="*/ 1893618 h 2219295"/>
              <a:gd name="connsiteX60" fmla="*/ 382339 w 2013854"/>
              <a:gd name="connsiteY60" fmla="*/ 1912407 h 2219295"/>
              <a:gd name="connsiteX61" fmla="*/ 332234 w 2013854"/>
              <a:gd name="connsiteY61" fmla="*/ 1959380 h 2219295"/>
              <a:gd name="connsiteX62" fmla="*/ 329103 w 2013854"/>
              <a:gd name="connsiteY62" fmla="*/ 2003221 h 2219295"/>
              <a:gd name="connsiteX63" fmla="*/ 366681 w 2013854"/>
              <a:gd name="connsiteY63" fmla="*/ 1996958 h 2219295"/>
              <a:gd name="connsiteX64" fmla="*/ 410522 w 2013854"/>
              <a:gd name="connsiteY64" fmla="*/ 1971906 h 2219295"/>
              <a:gd name="connsiteX65" fmla="*/ 463758 w 2013854"/>
              <a:gd name="connsiteY65" fmla="*/ 2012615 h 2219295"/>
              <a:gd name="connsiteX66" fmla="*/ 488810 w 2013854"/>
              <a:gd name="connsiteY66" fmla="*/ 1996958 h 2219295"/>
              <a:gd name="connsiteX67" fmla="*/ 542045 w 2013854"/>
              <a:gd name="connsiteY67" fmla="*/ 2031404 h 2219295"/>
              <a:gd name="connsiteX68" fmla="*/ 557703 w 2013854"/>
              <a:gd name="connsiteY68" fmla="*/ 2068982 h 2219295"/>
              <a:gd name="connsiteX69" fmla="*/ 551440 w 2013854"/>
              <a:gd name="connsiteY69" fmla="*/ 2112823 h 2219295"/>
              <a:gd name="connsiteX70" fmla="*/ 635991 w 2013854"/>
              <a:gd name="connsiteY70" fmla="*/ 2122217 h 2219295"/>
              <a:gd name="connsiteX71" fmla="*/ 626596 w 2013854"/>
              <a:gd name="connsiteY71" fmla="*/ 2169191 h 2219295"/>
              <a:gd name="connsiteX72" fmla="*/ 579623 w 2013854"/>
              <a:gd name="connsiteY72" fmla="*/ 2187980 h 2219295"/>
              <a:gd name="connsiteX73" fmla="*/ 626596 w 2013854"/>
              <a:gd name="connsiteY73" fmla="*/ 2219295 h 2219295"/>
              <a:gd name="connsiteX74" fmla="*/ 726804 w 2013854"/>
              <a:gd name="connsiteY74" fmla="*/ 2187980 h 2219295"/>
              <a:gd name="connsiteX75" fmla="*/ 748725 w 2013854"/>
              <a:gd name="connsiteY75" fmla="*/ 2100297 h 2219295"/>
              <a:gd name="connsiteX76" fmla="*/ 833276 w 2013854"/>
              <a:gd name="connsiteY76" fmla="*/ 2094034 h 2219295"/>
              <a:gd name="connsiteX77" fmla="*/ 895906 w 2013854"/>
              <a:gd name="connsiteY77" fmla="*/ 2090903 h 2219295"/>
              <a:gd name="connsiteX78" fmla="*/ 927221 w 2013854"/>
              <a:gd name="connsiteY78" fmla="*/ 2072114 h 2219295"/>
              <a:gd name="connsiteX79" fmla="*/ 958536 w 2013854"/>
              <a:gd name="connsiteY79" fmla="*/ 2087771 h 2219295"/>
              <a:gd name="connsiteX80" fmla="*/ 986719 w 2013854"/>
              <a:gd name="connsiteY80" fmla="*/ 2081508 h 2219295"/>
              <a:gd name="connsiteX81" fmla="*/ 1046218 w 2013854"/>
              <a:gd name="connsiteY81" fmla="*/ 2081508 h 2219295"/>
              <a:gd name="connsiteX82" fmla="*/ 1127637 w 2013854"/>
              <a:gd name="connsiteY82" fmla="*/ 2043930 h 2219295"/>
              <a:gd name="connsiteX83" fmla="*/ 1190267 w 2013854"/>
              <a:gd name="connsiteY83" fmla="*/ 1984432 h 2219295"/>
              <a:gd name="connsiteX84" fmla="*/ 1299870 w 2013854"/>
              <a:gd name="connsiteY84" fmla="*/ 1912407 h 2219295"/>
              <a:gd name="connsiteX85" fmla="*/ 1274818 w 2013854"/>
              <a:gd name="connsiteY85" fmla="*/ 1812199 h 2219295"/>
              <a:gd name="connsiteX86" fmla="*/ 1299870 w 2013854"/>
              <a:gd name="connsiteY86" fmla="*/ 1749569 h 2219295"/>
              <a:gd name="connsiteX87" fmla="*/ 1287344 w 2013854"/>
              <a:gd name="connsiteY87" fmla="*/ 1608651 h 2219295"/>
              <a:gd name="connsiteX88" fmla="*/ 1318659 w 2013854"/>
              <a:gd name="connsiteY88" fmla="*/ 1571073 h 2219295"/>
              <a:gd name="connsiteX89" fmla="*/ 1393815 w 2013854"/>
              <a:gd name="connsiteY89" fmla="*/ 1561678 h 2219295"/>
              <a:gd name="connsiteX90" fmla="*/ 1393815 w 2013854"/>
              <a:gd name="connsiteY90" fmla="*/ 1561678 h 2219295"/>
              <a:gd name="connsiteX91" fmla="*/ 1506550 w 2013854"/>
              <a:gd name="connsiteY91" fmla="*/ 1599256 h 2219295"/>
              <a:gd name="connsiteX92" fmla="*/ 1537865 w 2013854"/>
              <a:gd name="connsiteY92" fmla="*/ 1633703 h 2219295"/>
              <a:gd name="connsiteX93" fmla="*/ 1653730 w 2013854"/>
              <a:gd name="connsiteY93" fmla="*/ 1458338 h 2219295"/>
              <a:gd name="connsiteX94" fmla="*/ 1782122 w 2013854"/>
              <a:gd name="connsiteY94" fmla="*/ 1320552 h 2219295"/>
              <a:gd name="connsiteX95" fmla="*/ 1807174 w 2013854"/>
              <a:gd name="connsiteY95" fmla="*/ 1342473 h 2219295"/>
              <a:gd name="connsiteX96" fmla="*/ 1860410 w 2013854"/>
              <a:gd name="connsiteY96" fmla="*/ 1264185 h 2219295"/>
              <a:gd name="connsiteX97" fmla="*/ 1882330 w 2013854"/>
              <a:gd name="connsiteY97" fmla="*/ 1289237 h 2219295"/>
              <a:gd name="connsiteX98" fmla="*/ 1919908 w 2013854"/>
              <a:gd name="connsiteY98" fmla="*/ 1286106 h 2219295"/>
              <a:gd name="connsiteX99" fmla="*/ 1938697 w 2013854"/>
              <a:gd name="connsiteY99" fmla="*/ 1342473 h 2219295"/>
              <a:gd name="connsiteX100" fmla="*/ 2010722 w 2013854"/>
              <a:gd name="connsiteY100" fmla="*/ 1333078 h 2219295"/>
              <a:gd name="connsiteX101" fmla="*/ 1982539 w 2013854"/>
              <a:gd name="connsiteY101" fmla="*/ 1286106 h 2219295"/>
              <a:gd name="connsiteX102" fmla="*/ 2013854 w 2013854"/>
              <a:gd name="connsiteY102" fmla="*/ 1261053 h 2219295"/>
              <a:gd name="connsiteX103" fmla="*/ 1957486 w 2013854"/>
              <a:gd name="connsiteY103" fmla="*/ 1132662 h 2219295"/>
              <a:gd name="connsiteX104" fmla="*/ 1907382 w 2013854"/>
              <a:gd name="connsiteY104" fmla="*/ 1054374 h 2219295"/>
              <a:gd name="connsiteX105" fmla="*/ 1816569 w 2013854"/>
              <a:gd name="connsiteY105" fmla="*/ 979218 h 2219295"/>
              <a:gd name="connsiteX106" fmla="*/ 1829095 w 2013854"/>
              <a:gd name="connsiteY106" fmla="*/ 863352 h 2219295"/>
              <a:gd name="connsiteX107" fmla="*/ 1728886 w 2013854"/>
              <a:gd name="connsiteY107" fmla="*/ 857089 h 2219295"/>
              <a:gd name="connsiteX108" fmla="*/ 1675651 w 2013854"/>
              <a:gd name="connsiteY108" fmla="*/ 891536 h 2219295"/>
              <a:gd name="connsiteX109" fmla="*/ 1678782 w 2013854"/>
              <a:gd name="connsiteY109" fmla="*/ 941640 h 2219295"/>
              <a:gd name="connsiteX110" fmla="*/ 1509681 w 2013854"/>
              <a:gd name="connsiteY110" fmla="*/ 872747 h 2219295"/>
              <a:gd name="connsiteX111" fmla="*/ 1418867 w 2013854"/>
              <a:gd name="connsiteY111" fmla="*/ 850826 h 2219295"/>
              <a:gd name="connsiteX112" fmla="*/ 1415736 w 2013854"/>
              <a:gd name="connsiteY112" fmla="*/ 810116 h 2219295"/>
              <a:gd name="connsiteX113" fmla="*/ 1324922 w 2013854"/>
              <a:gd name="connsiteY113" fmla="*/ 803853 h 2219295"/>
              <a:gd name="connsiteX114" fmla="*/ 1340580 w 2013854"/>
              <a:gd name="connsiteY114" fmla="*/ 722434 h 2219295"/>
              <a:gd name="connsiteX115" fmla="*/ 1324922 w 2013854"/>
              <a:gd name="connsiteY115" fmla="*/ 694251 h 2219295"/>
              <a:gd name="connsiteX116" fmla="*/ 1375026 w 2013854"/>
              <a:gd name="connsiteY116" fmla="*/ 678593 h 2219295"/>
              <a:gd name="connsiteX117" fmla="*/ 1321791 w 2013854"/>
              <a:gd name="connsiteY117" fmla="*/ 619095 h 2219295"/>
              <a:gd name="connsiteX118" fmla="*/ 1324922 w 2013854"/>
              <a:gd name="connsiteY118" fmla="*/ 572122 h 2219295"/>
              <a:gd name="connsiteX119" fmla="*/ 1343711 w 2013854"/>
              <a:gd name="connsiteY119" fmla="*/ 531412 h 2219295"/>
              <a:gd name="connsiteX120" fmla="*/ 1334317 w 2013854"/>
              <a:gd name="connsiteY120" fmla="*/ 487571 h 2219295"/>
              <a:gd name="connsiteX121" fmla="*/ 1368763 w 2013854"/>
              <a:gd name="connsiteY121" fmla="*/ 471914 h 2219295"/>
              <a:gd name="connsiteX122" fmla="*/ 1315528 w 2013854"/>
              <a:gd name="connsiteY122" fmla="*/ 449993 h 2219295"/>
              <a:gd name="connsiteX123" fmla="*/ 1343711 w 2013854"/>
              <a:gd name="connsiteY123" fmla="*/ 431204 h 2219295"/>
              <a:gd name="connsiteX124" fmla="*/ 1340580 w 2013854"/>
              <a:gd name="connsiteY124" fmla="*/ 393626 h 2219295"/>
              <a:gd name="connsiteX125" fmla="*/ 1290476 w 2013854"/>
              <a:gd name="connsiteY125" fmla="*/ 377969 h 2219295"/>
              <a:gd name="connsiteX126" fmla="*/ 1281081 w 2013854"/>
              <a:gd name="connsiteY126" fmla="*/ 337259 h 2219295"/>
              <a:gd name="connsiteX127" fmla="*/ 1215319 w 2013854"/>
              <a:gd name="connsiteY127" fmla="*/ 343522 h 2219295"/>
              <a:gd name="connsiteX128" fmla="*/ 1243503 w 2013854"/>
              <a:gd name="connsiteY128" fmla="*/ 296549 h 2219295"/>
              <a:gd name="connsiteX129" fmla="*/ 1299870 w 2013854"/>
              <a:gd name="connsiteY129" fmla="*/ 252708 h 2219295"/>
              <a:gd name="connsiteX130" fmla="*/ 1328054 w 2013854"/>
              <a:gd name="connsiteY130" fmla="*/ 227656 h 2219295"/>
              <a:gd name="connsiteX131" fmla="*/ 1349974 w 2013854"/>
              <a:gd name="connsiteY131" fmla="*/ 252708 h 2219295"/>
              <a:gd name="connsiteX132" fmla="*/ 1334317 w 2013854"/>
              <a:gd name="connsiteY132" fmla="*/ 171289 h 2219295"/>
              <a:gd name="connsiteX133" fmla="*/ 1368763 w 2013854"/>
              <a:gd name="connsiteY133" fmla="*/ 165026 h 2219295"/>
              <a:gd name="connsiteX134" fmla="*/ 1381289 w 2013854"/>
              <a:gd name="connsiteY134" fmla="*/ 130580 h 2219295"/>
              <a:gd name="connsiteX135" fmla="*/ 1375026 w 2013854"/>
              <a:gd name="connsiteY135" fmla="*/ 83607 h 2219295"/>
              <a:gd name="connsiteX136" fmla="*/ 1353106 w 2013854"/>
              <a:gd name="connsiteY136" fmla="*/ 99264 h 2219295"/>
              <a:gd name="connsiteX137" fmla="*/ 1303002 w 2013854"/>
              <a:gd name="connsiteY137" fmla="*/ 64818 h 2219295"/>
              <a:gd name="connsiteX138" fmla="*/ 1277950 w 2013854"/>
              <a:gd name="connsiteY138" fmla="*/ 74212 h 2219295"/>
              <a:gd name="connsiteX139" fmla="*/ 1265423 w 2013854"/>
              <a:gd name="connsiteY139" fmla="*/ 108659 h 2219295"/>
              <a:gd name="connsiteX140" fmla="*/ 1246634 w 2013854"/>
              <a:gd name="connsiteY140" fmla="*/ 89870 h 2219295"/>
              <a:gd name="connsiteX141" fmla="*/ 1227845 w 2013854"/>
              <a:gd name="connsiteY141" fmla="*/ 111790 h 2219295"/>
              <a:gd name="connsiteX142" fmla="*/ 1202793 w 2013854"/>
              <a:gd name="connsiteY142" fmla="*/ 136843 h 2219295"/>
              <a:gd name="connsiteX143" fmla="*/ 1111980 w 2013854"/>
              <a:gd name="connsiteY143" fmla="*/ 102396 h 2219295"/>
              <a:gd name="connsiteX144" fmla="*/ 1118243 w 2013854"/>
              <a:gd name="connsiteY144" fmla="*/ 77344 h 2219295"/>
              <a:gd name="connsiteX145" fmla="*/ 1049350 w 2013854"/>
              <a:gd name="connsiteY145" fmla="*/ 8451 h 2219295"/>
              <a:gd name="connsiteX146" fmla="*/ 974193 w 2013854"/>
              <a:gd name="connsiteY146" fmla="*/ 30371 h 2219295"/>
              <a:gd name="connsiteX147" fmla="*/ 1039955 w 2013854"/>
              <a:gd name="connsiteY147" fmla="*/ 99264 h 2219295"/>
              <a:gd name="connsiteX148" fmla="*/ 1058744 w 2013854"/>
              <a:gd name="connsiteY148" fmla="*/ 124316 h 2219295"/>
              <a:gd name="connsiteX149" fmla="*/ 886511 w 2013854"/>
              <a:gd name="connsiteY149" fmla="*/ 246445 h 2219295"/>
              <a:gd name="connsiteX150" fmla="*/ 817618 w 2013854"/>
              <a:gd name="connsiteY150" fmla="*/ 233919 h 2219295"/>
              <a:gd name="connsiteX151" fmla="*/ 789434 w 2013854"/>
              <a:gd name="connsiteY151" fmla="*/ 190078 h 2219295"/>
              <a:gd name="connsiteX152" fmla="*/ 708015 w 2013854"/>
              <a:gd name="connsiteY152" fmla="*/ 190078 h 2219295"/>
              <a:gd name="connsiteX153" fmla="*/ 711147 w 2013854"/>
              <a:gd name="connsiteY153" fmla="*/ 161895 h 2219295"/>
              <a:gd name="connsiteX154" fmla="*/ 764382 w 2013854"/>
              <a:gd name="connsiteY154" fmla="*/ 165026 h 2219295"/>
              <a:gd name="connsiteX155" fmla="*/ 679832 w 2013854"/>
              <a:gd name="connsiteY155" fmla="*/ 86738 h 2219295"/>
              <a:gd name="connsiteX156" fmla="*/ 657911 w 2013854"/>
              <a:gd name="connsiteY156" fmla="*/ 83607 h 2219295"/>
              <a:gd name="connsiteX157" fmla="*/ 679832 w 2013854"/>
              <a:gd name="connsiteY157" fmla="*/ 42897 h 2219295"/>
              <a:gd name="connsiteX158" fmla="*/ 642254 w 2013854"/>
              <a:gd name="connsiteY158" fmla="*/ 2188 h 2219295"/>
              <a:gd name="connsiteX159" fmla="*/ 579623 w 2013854"/>
              <a:gd name="connsiteY159" fmla="*/ 8451 h 2219295"/>
              <a:gd name="connsiteX160" fmla="*/ 548308 w 2013854"/>
              <a:gd name="connsiteY160" fmla="*/ 33503 h 2219295"/>
              <a:gd name="connsiteX161" fmla="*/ 548308 w 2013854"/>
              <a:gd name="connsiteY161" fmla="*/ 89870 h 2219295"/>
              <a:gd name="connsiteX162" fmla="*/ 598413 w 2013854"/>
              <a:gd name="connsiteY162" fmla="*/ 96133 h 2219295"/>
              <a:gd name="connsiteX163" fmla="*/ 526388 w 2013854"/>
              <a:gd name="connsiteY163" fmla="*/ 221393 h 2219295"/>
              <a:gd name="connsiteX164" fmla="*/ 513862 w 2013854"/>
              <a:gd name="connsiteY164" fmla="*/ 268366 h 2219295"/>
              <a:gd name="connsiteX165" fmla="*/ 538914 w 2013854"/>
              <a:gd name="connsiteY165" fmla="*/ 312207 h 2219295"/>
              <a:gd name="connsiteX166" fmla="*/ 576492 w 2013854"/>
              <a:gd name="connsiteY166" fmla="*/ 346653 h 2219295"/>
              <a:gd name="connsiteX167" fmla="*/ 595281 w 2013854"/>
              <a:gd name="connsiteY167" fmla="*/ 346653 h 2219295"/>
              <a:gd name="connsiteX168" fmla="*/ 592150 w 2013854"/>
              <a:gd name="connsiteY168" fmla="*/ 377969 h 2219295"/>
              <a:gd name="connsiteX169" fmla="*/ 604676 w 2013854"/>
              <a:gd name="connsiteY169" fmla="*/ 412415 h 2219295"/>
              <a:gd name="connsiteX170" fmla="*/ 563966 w 2013854"/>
              <a:gd name="connsiteY170" fmla="*/ 409284 h 2219295"/>
              <a:gd name="connsiteX171" fmla="*/ 563966 w 2013854"/>
              <a:gd name="connsiteY171" fmla="*/ 356048 h 2219295"/>
              <a:gd name="connsiteX172" fmla="*/ 507599 w 2013854"/>
              <a:gd name="connsiteY172" fmla="*/ 334127 h 2219295"/>
              <a:gd name="connsiteX173" fmla="*/ 507599 w 2013854"/>
              <a:gd name="connsiteY173" fmla="*/ 390495 h 2219295"/>
              <a:gd name="connsiteX174" fmla="*/ 426180 w 2013854"/>
              <a:gd name="connsiteY174" fmla="*/ 399889 h 2219295"/>
              <a:gd name="connsiteX175" fmla="*/ 385470 w 2013854"/>
              <a:gd name="connsiteY175" fmla="*/ 421810 h 2219295"/>
              <a:gd name="connsiteX176" fmla="*/ 322840 w 2013854"/>
              <a:gd name="connsiteY176" fmla="*/ 393626 h 2219295"/>
              <a:gd name="connsiteX0" fmla="*/ 322840 w 2013854"/>
              <a:gd name="connsiteY0" fmla="*/ 393626 h 2219295"/>
              <a:gd name="connsiteX1" fmla="*/ 278999 w 2013854"/>
              <a:gd name="connsiteY1" fmla="*/ 424941 h 2219295"/>
              <a:gd name="connsiteX2" fmla="*/ 216369 w 2013854"/>
              <a:gd name="connsiteY2" fmla="*/ 362311 h 2219295"/>
              <a:gd name="connsiteX3" fmla="*/ 188185 w 2013854"/>
              <a:gd name="connsiteY3" fmla="*/ 393626 h 2219295"/>
              <a:gd name="connsiteX4" fmla="*/ 172528 w 2013854"/>
              <a:gd name="connsiteY4" fmla="*/ 440599 h 2219295"/>
              <a:gd name="connsiteX5" fmla="*/ 134950 w 2013854"/>
              <a:gd name="connsiteY5" fmla="*/ 468782 h 2219295"/>
              <a:gd name="connsiteX6" fmla="*/ 169396 w 2013854"/>
              <a:gd name="connsiteY6" fmla="*/ 506360 h 2219295"/>
              <a:gd name="connsiteX7" fmla="*/ 257078 w 2013854"/>
              <a:gd name="connsiteY7" fmla="*/ 531412 h 2219295"/>
              <a:gd name="connsiteX8" fmla="*/ 329103 w 2013854"/>
              <a:gd name="connsiteY8" fmla="*/ 531412 h 2219295"/>
              <a:gd name="connsiteX9" fmla="*/ 385471 w 2013854"/>
              <a:gd name="connsiteY9" fmla="*/ 578384 h 2219295"/>
              <a:gd name="connsiteX10" fmla="*/ 419917 w 2013854"/>
              <a:gd name="connsiteY10" fmla="*/ 578385 h 2219295"/>
              <a:gd name="connsiteX11" fmla="*/ 432443 w 2013854"/>
              <a:gd name="connsiteY11" fmla="*/ 625358 h 2219295"/>
              <a:gd name="connsiteX12" fmla="*/ 410522 w 2013854"/>
              <a:gd name="connsiteY12" fmla="*/ 675462 h 2219295"/>
              <a:gd name="connsiteX13" fmla="*/ 391733 w 2013854"/>
              <a:gd name="connsiteY13" fmla="*/ 722435 h 2219295"/>
              <a:gd name="connsiteX14" fmla="*/ 338497 w 2013854"/>
              <a:gd name="connsiteY14" fmla="*/ 672330 h 2219295"/>
              <a:gd name="connsiteX15" fmla="*/ 316577 w 2013854"/>
              <a:gd name="connsiteY15" fmla="*/ 669199 h 2219295"/>
              <a:gd name="connsiteX16" fmla="*/ 304051 w 2013854"/>
              <a:gd name="connsiteY16" fmla="*/ 725566 h 2219295"/>
              <a:gd name="connsiteX17" fmla="*/ 235158 w 2013854"/>
              <a:gd name="connsiteY17" fmla="*/ 738092 h 2219295"/>
              <a:gd name="connsiteX18" fmla="*/ 216369 w 2013854"/>
              <a:gd name="connsiteY18" fmla="*/ 788196 h 2219295"/>
              <a:gd name="connsiteX19" fmla="*/ 175659 w 2013854"/>
              <a:gd name="connsiteY19" fmla="*/ 800722 h 2219295"/>
              <a:gd name="connsiteX20" fmla="*/ 153739 w 2013854"/>
              <a:gd name="connsiteY20" fmla="*/ 869615 h 2219295"/>
              <a:gd name="connsiteX21" fmla="*/ 53530 w 2013854"/>
              <a:gd name="connsiteY21" fmla="*/ 897799 h 2219295"/>
              <a:gd name="connsiteX22" fmla="*/ 295 w 2013854"/>
              <a:gd name="connsiteY22" fmla="*/ 944771 h 2219295"/>
              <a:gd name="connsiteX23" fmla="*/ 31610 w 2013854"/>
              <a:gd name="connsiteY23" fmla="*/ 985481 h 2219295"/>
              <a:gd name="connsiteX24" fmla="*/ 22215 w 2013854"/>
              <a:gd name="connsiteY24" fmla="*/ 1013664 h 2219295"/>
              <a:gd name="connsiteX25" fmla="*/ 84845 w 2013854"/>
              <a:gd name="connsiteY25" fmla="*/ 1013664 h 2219295"/>
              <a:gd name="connsiteX26" fmla="*/ 84845 w 2013854"/>
              <a:gd name="connsiteY26" fmla="*/ 1088821 h 2219295"/>
              <a:gd name="connsiteX27" fmla="*/ 119292 w 2013854"/>
              <a:gd name="connsiteY27" fmla="*/ 1076295 h 2219295"/>
              <a:gd name="connsiteX28" fmla="*/ 125555 w 2013854"/>
              <a:gd name="connsiteY28" fmla="*/ 1138925 h 2219295"/>
              <a:gd name="connsiteX29" fmla="*/ 156870 w 2013854"/>
              <a:gd name="connsiteY29" fmla="*/ 1157714 h 2219295"/>
              <a:gd name="connsiteX30" fmla="*/ 153739 w 2013854"/>
              <a:gd name="connsiteY30" fmla="*/ 1189029 h 2219295"/>
              <a:gd name="connsiteX31" fmla="*/ 128686 w 2013854"/>
              <a:gd name="connsiteY31" fmla="*/ 1170240 h 2219295"/>
              <a:gd name="connsiteX32" fmla="*/ 113029 w 2013854"/>
              <a:gd name="connsiteY32" fmla="*/ 1185897 h 2219295"/>
              <a:gd name="connsiteX33" fmla="*/ 144344 w 2013854"/>
              <a:gd name="connsiteY33" fmla="*/ 1236001 h 2219295"/>
              <a:gd name="connsiteX34" fmla="*/ 144344 w 2013854"/>
              <a:gd name="connsiteY34" fmla="*/ 1236001 h 2219295"/>
              <a:gd name="connsiteX35" fmla="*/ 134949 w 2013854"/>
              <a:gd name="connsiteY35" fmla="*/ 1257922 h 2219295"/>
              <a:gd name="connsiteX36" fmla="*/ 166266 w 2013854"/>
              <a:gd name="connsiteY36" fmla="*/ 1289237 h 2219295"/>
              <a:gd name="connsiteX37" fmla="*/ 125555 w 2013854"/>
              <a:gd name="connsiteY37" fmla="*/ 1317420 h 2219295"/>
              <a:gd name="connsiteX38" fmla="*/ 156871 w 2013854"/>
              <a:gd name="connsiteY38" fmla="*/ 1370656 h 2219295"/>
              <a:gd name="connsiteX39" fmla="*/ 200711 w 2013854"/>
              <a:gd name="connsiteY39" fmla="*/ 1408235 h 2219295"/>
              <a:gd name="connsiteX40" fmla="*/ 163133 w 2013854"/>
              <a:gd name="connsiteY40" fmla="*/ 1405103 h 2219295"/>
              <a:gd name="connsiteX41" fmla="*/ 181922 w 2013854"/>
              <a:gd name="connsiteY41" fmla="*/ 1427023 h 2219295"/>
              <a:gd name="connsiteX42" fmla="*/ 169396 w 2013854"/>
              <a:gd name="connsiteY42" fmla="*/ 1464601 h 2219295"/>
              <a:gd name="connsiteX43" fmla="*/ 144344 w 2013854"/>
              <a:gd name="connsiteY43" fmla="*/ 1455207 h 2219295"/>
              <a:gd name="connsiteX44" fmla="*/ 125555 w 2013854"/>
              <a:gd name="connsiteY44" fmla="*/ 1486522 h 2219295"/>
              <a:gd name="connsiteX45" fmla="*/ 160002 w 2013854"/>
              <a:gd name="connsiteY45" fmla="*/ 1517837 h 2219295"/>
              <a:gd name="connsiteX46" fmla="*/ 156870 w 2013854"/>
              <a:gd name="connsiteY46" fmla="*/ 1611782 h 2219295"/>
              <a:gd name="connsiteX47" fmla="*/ 119292 w 2013854"/>
              <a:gd name="connsiteY47" fmla="*/ 1605519 h 2219295"/>
              <a:gd name="connsiteX48" fmla="*/ 134950 w 2013854"/>
              <a:gd name="connsiteY48" fmla="*/ 1677544 h 2219295"/>
              <a:gd name="connsiteX49" fmla="*/ 113029 w 2013854"/>
              <a:gd name="connsiteY49" fmla="*/ 1686938 h 2219295"/>
              <a:gd name="connsiteX50" fmla="*/ 100503 w 2013854"/>
              <a:gd name="connsiteY50" fmla="*/ 1727648 h 2219295"/>
              <a:gd name="connsiteX51" fmla="*/ 122423 w 2013854"/>
              <a:gd name="connsiteY51" fmla="*/ 1743306 h 2219295"/>
              <a:gd name="connsiteX52" fmla="*/ 169396 w 2013854"/>
              <a:gd name="connsiteY52" fmla="*/ 1790278 h 2219295"/>
              <a:gd name="connsiteX53" fmla="*/ 166265 w 2013854"/>
              <a:gd name="connsiteY53" fmla="*/ 1821593 h 2219295"/>
              <a:gd name="connsiteX54" fmla="*/ 210106 w 2013854"/>
              <a:gd name="connsiteY54" fmla="*/ 1874829 h 2219295"/>
              <a:gd name="connsiteX55" fmla="*/ 238289 w 2013854"/>
              <a:gd name="connsiteY55" fmla="*/ 1859171 h 2219295"/>
              <a:gd name="connsiteX56" fmla="*/ 257078 w 2013854"/>
              <a:gd name="connsiteY56" fmla="*/ 1868566 h 2219295"/>
              <a:gd name="connsiteX57" fmla="*/ 266473 w 2013854"/>
              <a:gd name="connsiteY57" fmla="*/ 1818462 h 2219295"/>
              <a:gd name="connsiteX58" fmla="*/ 329103 w 2013854"/>
              <a:gd name="connsiteY58" fmla="*/ 1852908 h 2219295"/>
              <a:gd name="connsiteX59" fmla="*/ 338497 w 2013854"/>
              <a:gd name="connsiteY59" fmla="*/ 1893618 h 2219295"/>
              <a:gd name="connsiteX60" fmla="*/ 382339 w 2013854"/>
              <a:gd name="connsiteY60" fmla="*/ 1912407 h 2219295"/>
              <a:gd name="connsiteX61" fmla="*/ 332234 w 2013854"/>
              <a:gd name="connsiteY61" fmla="*/ 1959380 h 2219295"/>
              <a:gd name="connsiteX62" fmla="*/ 329103 w 2013854"/>
              <a:gd name="connsiteY62" fmla="*/ 2003221 h 2219295"/>
              <a:gd name="connsiteX63" fmla="*/ 366681 w 2013854"/>
              <a:gd name="connsiteY63" fmla="*/ 1996958 h 2219295"/>
              <a:gd name="connsiteX64" fmla="*/ 410522 w 2013854"/>
              <a:gd name="connsiteY64" fmla="*/ 1971906 h 2219295"/>
              <a:gd name="connsiteX65" fmla="*/ 463758 w 2013854"/>
              <a:gd name="connsiteY65" fmla="*/ 2012615 h 2219295"/>
              <a:gd name="connsiteX66" fmla="*/ 488810 w 2013854"/>
              <a:gd name="connsiteY66" fmla="*/ 1996958 h 2219295"/>
              <a:gd name="connsiteX67" fmla="*/ 542045 w 2013854"/>
              <a:gd name="connsiteY67" fmla="*/ 2031404 h 2219295"/>
              <a:gd name="connsiteX68" fmla="*/ 557703 w 2013854"/>
              <a:gd name="connsiteY68" fmla="*/ 2068982 h 2219295"/>
              <a:gd name="connsiteX69" fmla="*/ 551440 w 2013854"/>
              <a:gd name="connsiteY69" fmla="*/ 2112823 h 2219295"/>
              <a:gd name="connsiteX70" fmla="*/ 635991 w 2013854"/>
              <a:gd name="connsiteY70" fmla="*/ 2122217 h 2219295"/>
              <a:gd name="connsiteX71" fmla="*/ 626596 w 2013854"/>
              <a:gd name="connsiteY71" fmla="*/ 2169191 h 2219295"/>
              <a:gd name="connsiteX72" fmla="*/ 579623 w 2013854"/>
              <a:gd name="connsiteY72" fmla="*/ 2187980 h 2219295"/>
              <a:gd name="connsiteX73" fmla="*/ 626596 w 2013854"/>
              <a:gd name="connsiteY73" fmla="*/ 2219295 h 2219295"/>
              <a:gd name="connsiteX74" fmla="*/ 726804 w 2013854"/>
              <a:gd name="connsiteY74" fmla="*/ 2187980 h 2219295"/>
              <a:gd name="connsiteX75" fmla="*/ 748725 w 2013854"/>
              <a:gd name="connsiteY75" fmla="*/ 2100297 h 2219295"/>
              <a:gd name="connsiteX76" fmla="*/ 833276 w 2013854"/>
              <a:gd name="connsiteY76" fmla="*/ 2094034 h 2219295"/>
              <a:gd name="connsiteX77" fmla="*/ 895906 w 2013854"/>
              <a:gd name="connsiteY77" fmla="*/ 2090903 h 2219295"/>
              <a:gd name="connsiteX78" fmla="*/ 927221 w 2013854"/>
              <a:gd name="connsiteY78" fmla="*/ 2072114 h 2219295"/>
              <a:gd name="connsiteX79" fmla="*/ 958536 w 2013854"/>
              <a:gd name="connsiteY79" fmla="*/ 2087771 h 2219295"/>
              <a:gd name="connsiteX80" fmla="*/ 986719 w 2013854"/>
              <a:gd name="connsiteY80" fmla="*/ 2081508 h 2219295"/>
              <a:gd name="connsiteX81" fmla="*/ 1046218 w 2013854"/>
              <a:gd name="connsiteY81" fmla="*/ 2081508 h 2219295"/>
              <a:gd name="connsiteX82" fmla="*/ 1127637 w 2013854"/>
              <a:gd name="connsiteY82" fmla="*/ 2043930 h 2219295"/>
              <a:gd name="connsiteX83" fmla="*/ 1190267 w 2013854"/>
              <a:gd name="connsiteY83" fmla="*/ 1984432 h 2219295"/>
              <a:gd name="connsiteX84" fmla="*/ 1299870 w 2013854"/>
              <a:gd name="connsiteY84" fmla="*/ 1912407 h 2219295"/>
              <a:gd name="connsiteX85" fmla="*/ 1274818 w 2013854"/>
              <a:gd name="connsiteY85" fmla="*/ 1812199 h 2219295"/>
              <a:gd name="connsiteX86" fmla="*/ 1299870 w 2013854"/>
              <a:gd name="connsiteY86" fmla="*/ 1749569 h 2219295"/>
              <a:gd name="connsiteX87" fmla="*/ 1287344 w 2013854"/>
              <a:gd name="connsiteY87" fmla="*/ 1608651 h 2219295"/>
              <a:gd name="connsiteX88" fmla="*/ 1318659 w 2013854"/>
              <a:gd name="connsiteY88" fmla="*/ 1571073 h 2219295"/>
              <a:gd name="connsiteX89" fmla="*/ 1393815 w 2013854"/>
              <a:gd name="connsiteY89" fmla="*/ 1561678 h 2219295"/>
              <a:gd name="connsiteX90" fmla="*/ 1393815 w 2013854"/>
              <a:gd name="connsiteY90" fmla="*/ 1561678 h 2219295"/>
              <a:gd name="connsiteX91" fmla="*/ 1506550 w 2013854"/>
              <a:gd name="connsiteY91" fmla="*/ 1599256 h 2219295"/>
              <a:gd name="connsiteX92" fmla="*/ 1537865 w 2013854"/>
              <a:gd name="connsiteY92" fmla="*/ 1633703 h 2219295"/>
              <a:gd name="connsiteX93" fmla="*/ 1653730 w 2013854"/>
              <a:gd name="connsiteY93" fmla="*/ 1458338 h 2219295"/>
              <a:gd name="connsiteX94" fmla="*/ 1782122 w 2013854"/>
              <a:gd name="connsiteY94" fmla="*/ 1320552 h 2219295"/>
              <a:gd name="connsiteX95" fmla="*/ 1807174 w 2013854"/>
              <a:gd name="connsiteY95" fmla="*/ 1342473 h 2219295"/>
              <a:gd name="connsiteX96" fmla="*/ 1860410 w 2013854"/>
              <a:gd name="connsiteY96" fmla="*/ 1264185 h 2219295"/>
              <a:gd name="connsiteX97" fmla="*/ 1882330 w 2013854"/>
              <a:gd name="connsiteY97" fmla="*/ 1289237 h 2219295"/>
              <a:gd name="connsiteX98" fmla="*/ 1919908 w 2013854"/>
              <a:gd name="connsiteY98" fmla="*/ 1286106 h 2219295"/>
              <a:gd name="connsiteX99" fmla="*/ 1938697 w 2013854"/>
              <a:gd name="connsiteY99" fmla="*/ 1342473 h 2219295"/>
              <a:gd name="connsiteX100" fmla="*/ 2010722 w 2013854"/>
              <a:gd name="connsiteY100" fmla="*/ 1333078 h 2219295"/>
              <a:gd name="connsiteX101" fmla="*/ 1982539 w 2013854"/>
              <a:gd name="connsiteY101" fmla="*/ 1286106 h 2219295"/>
              <a:gd name="connsiteX102" fmla="*/ 2013854 w 2013854"/>
              <a:gd name="connsiteY102" fmla="*/ 1261053 h 2219295"/>
              <a:gd name="connsiteX103" fmla="*/ 1957486 w 2013854"/>
              <a:gd name="connsiteY103" fmla="*/ 1132662 h 2219295"/>
              <a:gd name="connsiteX104" fmla="*/ 1907382 w 2013854"/>
              <a:gd name="connsiteY104" fmla="*/ 1054374 h 2219295"/>
              <a:gd name="connsiteX105" fmla="*/ 1816569 w 2013854"/>
              <a:gd name="connsiteY105" fmla="*/ 979218 h 2219295"/>
              <a:gd name="connsiteX106" fmla="*/ 1829095 w 2013854"/>
              <a:gd name="connsiteY106" fmla="*/ 863352 h 2219295"/>
              <a:gd name="connsiteX107" fmla="*/ 1728886 w 2013854"/>
              <a:gd name="connsiteY107" fmla="*/ 857089 h 2219295"/>
              <a:gd name="connsiteX108" fmla="*/ 1675651 w 2013854"/>
              <a:gd name="connsiteY108" fmla="*/ 891536 h 2219295"/>
              <a:gd name="connsiteX109" fmla="*/ 1678782 w 2013854"/>
              <a:gd name="connsiteY109" fmla="*/ 941640 h 2219295"/>
              <a:gd name="connsiteX110" fmla="*/ 1509681 w 2013854"/>
              <a:gd name="connsiteY110" fmla="*/ 872747 h 2219295"/>
              <a:gd name="connsiteX111" fmla="*/ 1418867 w 2013854"/>
              <a:gd name="connsiteY111" fmla="*/ 850826 h 2219295"/>
              <a:gd name="connsiteX112" fmla="*/ 1415736 w 2013854"/>
              <a:gd name="connsiteY112" fmla="*/ 810116 h 2219295"/>
              <a:gd name="connsiteX113" fmla="*/ 1324922 w 2013854"/>
              <a:gd name="connsiteY113" fmla="*/ 803853 h 2219295"/>
              <a:gd name="connsiteX114" fmla="*/ 1340580 w 2013854"/>
              <a:gd name="connsiteY114" fmla="*/ 722434 h 2219295"/>
              <a:gd name="connsiteX115" fmla="*/ 1324922 w 2013854"/>
              <a:gd name="connsiteY115" fmla="*/ 694251 h 2219295"/>
              <a:gd name="connsiteX116" fmla="*/ 1375026 w 2013854"/>
              <a:gd name="connsiteY116" fmla="*/ 678593 h 2219295"/>
              <a:gd name="connsiteX117" fmla="*/ 1321791 w 2013854"/>
              <a:gd name="connsiteY117" fmla="*/ 619095 h 2219295"/>
              <a:gd name="connsiteX118" fmla="*/ 1324922 w 2013854"/>
              <a:gd name="connsiteY118" fmla="*/ 572122 h 2219295"/>
              <a:gd name="connsiteX119" fmla="*/ 1343711 w 2013854"/>
              <a:gd name="connsiteY119" fmla="*/ 531412 h 2219295"/>
              <a:gd name="connsiteX120" fmla="*/ 1334317 w 2013854"/>
              <a:gd name="connsiteY120" fmla="*/ 487571 h 2219295"/>
              <a:gd name="connsiteX121" fmla="*/ 1368763 w 2013854"/>
              <a:gd name="connsiteY121" fmla="*/ 471914 h 2219295"/>
              <a:gd name="connsiteX122" fmla="*/ 1315528 w 2013854"/>
              <a:gd name="connsiteY122" fmla="*/ 449993 h 2219295"/>
              <a:gd name="connsiteX123" fmla="*/ 1343711 w 2013854"/>
              <a:gd name="connsiteY123" fmla="*/ 431204 h 2219295"/>
              <a:gd name="connsiteX124" fmla="*/ 1340580 w 2013854"/>
              <a:gd name="connsiteY124" fmla="*/ 393626 h 2219295"/>
              <a:gd name="connsiteX125" fmla="*/ 1290476 w 2013854"/>
              <a:gd name="connsiteY125" fmla="*/ 377969 h 2219295"/>
              <a:gd name="connsiteX126" fmla="*/ 1281081 w 2013854"/>
              <a:gd name="connsiteY126" fmla="*/ 337259 h 2219295"/>
              <a:gd name="connsiteX127" fmla="*/ 1215319 w 2013854"/>
              <a:gd name="connsiteY127" fmla="*/ 343522 h 2219295"/>
              <a:gd name="connsiteX128" fmla="*/ 1243503 w 2013854"/>
              <a:gd name="connsiteY128" fmla="*/ 296549 h 2219295"/>
              <a:gd name="connsiteX129" fmla="*/ 1299870 w 2013854"/>
              <a:gd name="connsiteY129" fmla="*/ 252708 h 2219295"/>
              <a:gd name="connsiteX130" fmla="*/ 1328054 w 2013854"/>
              <a:gd name="connsiteY130" fmla="*/ 227656 h 2219295"/>
              <a:gd name="connsiteX131" fmla="*/ 1349974 w 2013854"/>
              <a:gd name="connsiteY131" fmla="*/ 252708 h 2219295"/>
              <a:gd name="connsiteX132" fmla="*/ 1334317 w 2013854"/>
              <a:gd name="connsiteY132" fmla="*/ 171289 h 2219295"/>
              <a:gd name="connsiteX133" fmla="*/ 1368763 w 2013854"/>
              <a:gd name="connsiteY133" fmla="*/ 165026 h 2219295"/>
              <a:gd name="connsiteX134" fmla="*/ 1381289 w 2013854"/>
              <a:gd name="connsiteY134" fmla="*/ 130580 h 2219295"/>
              <a:gd name="connsiteX135" fmla="*/ 1375026 w 2013854"/>
              <a:gd name="connsiteY135" fmla="*/ 83607 h 2219295"/>
              <a:gd name="connsiteX136" fmla="*/ 1353106 w 2013854"/>
              <a:gd name="connsiteY136" fmla="*/ 99264 h 2219295"/>
              <a:gd name="connsiteX137" fmla="*/ 1303002 w 2013854"/>
              <a:gd name="connsiteY137" fmla="*/ 64818 h 2219295"/>
              <a:gd name="connsiteX138" fmla="*/ 1277950 w 2013854"/>
              <a:gd name="connsiteY138" fmla="*/ 74212 h 2219295"/>
              <a:gd name="connsiteX139" fmla="*/ 1265423 w 2013854"/>
              <a:gd name="connsiteY139" fmla="*/ 108659 h 2219295"/>
              <a:gd name="connsiteX140" fmla="*/ 1246634 w 2013854"/>
              <a:gd name="connsiteY140" fmla="*/ 89870 h 2219295"/>
              <a:gd name="connsiteX141" fmla="*/ 1227845 w 2013854"/>
              <a:gd name="connsiteY141" fmla="*/ 111790 h 2219295"/>
              <a:gd name="connsiteX142" fmla="*/ 1202793 w 2013854"/>
              <a:gd name="connsiteY142" fmla="*/ 136843 h 2219295"/>
              <a:gd name="connsiteX143" fmla="*/ 1111980 w 2013854"/>
              <a:gd name="connsiteY143" fmla="*/ 102396 h 2219295"/>
              <a:gd name="connsiteX144" fmla="*/ 1118243 w 2013854"/>
              <a:gd name="connsiteY144" fmla="*/ 77344 h 2219295"/>
              <a:gd name="connsiteX145" fmla="*/ 1049350 w 2013854"/>
              <a:gd name="connsiteY145" fmla="*/ 8451 h 2219295"/>
              <a:gd name="connsiteX146" fmla="*/ 974193 w 2013854"/>
              <a:gd name="connsiteY146" fmla="*/ 30371 h 2219295"/>
              <a:gd name="connsiteX147" fmla="*/ 1039955 w 2013854"/>
              <a:gd name="connsiteY147" fmla="*/ 99264 h 2219295"/>
              <a:gd name="connsiteX148" fmla="*/ 1058744 w 2013854"/>
              <a:gd name="connsiteY148" fmla="*/ 124316 h 2219295"/>
              <a:gd name="connsiteX149" fmla="*/ 886511 w 2013854"/>
              <a:gd name="connsiteY149" fmla="*/ 246445 h 2219295"/>
              <a:gd name="connsiteX150" fmla="*/ 817618 w 2013854"/>
              <a:gd name="connsiteY150" fmla="*/ 233919 h 2219295"/>
              <a:gd name="connsiteX151" fmla="*/ 789434 w 2013854"/>
              <a:gd name="connsiteY151" fmla="*/ 190078 h 2219295"/>
              <a:gd name="connsiteX152" fmla="*/ 708015 w 2013854"/>
              <a:gd name="connsiteY152" fmla="*/ 190078 h 2219295"/>
              <a:gd name="connsiteX153" fmla="*/ 711147 w 2013854"/>
              <a:gd name="connsiteY153" fmla="*/ 161895 h 2219295"/>
              <a:gd name="connsiteX154" fmla="*/ 764382 w 2013854"/>
              <a:gd name="connsiteY154" fmla="*/ 165026 h 2219295"/>
              <a:gd name="connsiteX155" fmla="*/ 679832 w 2013854"/>
              <a:gd name="connsiteY155" fmla="*/ 86738 h 2219295"/>
              <a:gd name="connsiteX156" fmla="*/ 657911 w 2013854"/>
              <a:gd name="connsiteY156" fmla="*/ 83607 h 2219295"/>
              <a:gd name="connsiteX157" fmla="*/ 679832 w 2013854"/>
              <a:gd name="connsiteY157" fmla="*/ 42897 h 2219295"/>
              <a:gd name="connsiteX158" fmla="*/ 642254 w 2013854"/>
              <a:gd name="connsiteY158" fmla="*/ 2188 h 2219295"/>
              <a:gd name="connsiteX159" fmla="*/ 579623 w 2013854"/>
              <a:gd name="connsiteY159" fmla="*/ 8451 h 2219295"/>
              <a:gd name="connsiteX160" fmla="*/ 548308 w 2013854"/>
              <a:gd name="connsiteY160" fmla="*/ 33503 h 2219295"/>
              <a:gd name="connsiteX161" fmla="*/ 548308 w 2013854"/>
              <a:gd name="connsiteY161" fmla="*/ 89870 h 2219295"/>
              <a:gd name="connsiteX162" fmla="*/ 598413 w 2013854"/>
              <a:gd name="connsiteY162" fmla="*/ 96133 h 2219295"/>
              <a:gd name="connsiteX163" fmla="*/ 526388 w 2013854"/>
              <a:gd name="connsiteY163" fmla="*/ 221393 h 2219295"/>
              <a:gd name="connsiteX164" fmla="*/ 513862 w 2013854"/>
              <a:gd name="connsiteY164" fmla="*/ 268366 h 2219295"/>
              <a:gd name="connsiteX165" fmla="*/ 538914 w 2013854"/>
              <a:gd name="connsiteY165" fmla="*/ 312207 h 2219295"/>
              <a:gd name="connsiteX166" fmla="*/ 576492 w 2013854"/>
              <a:gd name="connsiteY166" fmla="*/ 346653 h 2219295"/>
              <a:gd name="connsiteX167" fmla="*/ 595281 w 2013854"/>
              <a:gd name="connsiteY167" fmla="*/ 346653 h 2219295"/>
              <a:gd name="connsiteX168" fmla="*/ 592150 w 2013854"/>
              <a:gd name="connsiteY168" fmla="*/ 377969 h 2219295"/>
              <a:gd name="connsiteX169" fmla="*/ 604676 w 2013854"/>
              <a:gd name="connsiteY169" fmla="*/ 412415 h 2219295"/>
              <a:gd name="connsiteX170" fmla="*/ 563966 w 2013854"/>
              <a:gd name="connsiteY170" fmla="*/ 409284 h 2219295"/>
              <a:gd name="connsiteX171" fmla="*/ 563966 w 2013854"/>
              <a:gd name="connsiteY171" fmla="*/ 356048 h 2219295"/>
              <a:gd name="connsiteX172" fmla="*/ 507599 w 2013854"/>
              <a:gd name="connsiteY172" fmla="*/ 334127 h 2219295"/>
              <a:gd name="connsiteX173" fmla="*/ 507599 w 2013854"/>
              <a:gd name="connsiteY173" fmla="*/ 390495 h 2219295"/>
              <a:gd name="connsiteX174" fmla="*/ 426180 w 2013854"/>
              <a:gd name="connsiteY174" fmla="*/ 399889 h 2219295"/>
              <a:gd name="connsiteX175" fmla="*/ 385470 w 2013854"/>
              <a:gd name="connsiteY175" fmla="*/ 421810 h 2219295"/>
              <a:gd name="connsiteX176" fmla="*/ 322840 w 2013854"/>
              <a:gd name="connsiteY176" fmla="*/ 393626 h 2219295"/>
              <a:gd name="connsiteX0" fmla="*/ 322840 w 2013854"/>
              <a:gd name="connsiteY0" fmla="*/ 393626 h 2219295"/>
              <a:gd name="connsiteX1" fmla="*/ 278999 w 2013854"/>
              <a:gd name="connsiteY1" fmla="*/ 424941 h 2219295"/>
              <a:gd name="connsiteX2" fmla="*/ 216369 w 2013854"/>
              <a:gd name="connsiteY2" fmla="*/ 362311 h 2219295"/>
              <a:gd name="connsiteX3" fmla="*/ 188185 w 2013854"/>
              <a:gd name="connsiteY3" fmla="*/ 393626 h 2219295"/>
              <a:gd name="connsiteX4" fmla="*/ 172528 w 2013854"/>
              <a:gd name="connsiteY4" fmla="*/ 440599 h 2219295"/>
              <a:gd name="connsiteX5" fmla="*/ 134950 w 2013854"/>
              <a:gd name="connsiteY5" fmla="*/ 468782 h 2219295"/>
              <a:gd name="connsiteX6" fmla="*/ 169396 w 2013854"/>
              <a:gd name="connsiteY6" fmla="*/ 506360 h 2219295"/>
              <a:gd name="connsiteX7" fmla="*/ 257078 w 2013854"/>
              <a:gd name="connsiteY7" fmla="*/ 531412 h 2219295"/>
              <a:gd name="connsiteX8" fmla="*/ 329103 w 2013854"/>
              <a:gd name="connsiteY8" fmla="*/ 531412 h 2219295"/>
              <a:gd name="connsiteX9" fmla="*/ 385471 w 2013854"/>
              <a:gd name="connsiteY9" fmla="*/ 578384 h 2219295"/>
              <a:gd name="connsiteX10" fmla="*/ 419917 w 2013854"/>
              <a:gd name="connsiteY10" fmla="*/ 578385 h 2219295"/>
              <a:gd name="connsiteX11" fmla="*/ 432443 w 2013854"/>
              <a:gd name="connsiteY11" fmla="*/ 625358 h 2219295"/>
              <a:gd name="connsiteX12" fmla="*/ 410522 w 2013854"/>
              <a:gd name="connsiteY12" fmla="*/ 675462 h 2219295"/>
              <a:gd name="connsiteX13" fmla="*/ 391733 w 2013854"/>
              <a:gd name="connsiteY13" fmla="*/ 722435 h 2219295"/>
              <a:gd name="connsiteX14" fmla="*/ 338497 w 2013854"/>
              <a:gd name="connsiteY14" fmla="*/ 672330 h 2219295"/>
              <a:gd name="connsiteX15" fmla="*/ 316577 w 2013854"/>
              <a:gd name="connsiteY15" fmla="*/ 669199 h 2219295"/>
              <a:gd name="connsiteX16" fmla="*/ 304051 w 2013854"/>
              <a:gd name="connsiteY16" fmla="*/ 725566 h 2219295"/>
              <a:gd name="connsiteX17" fmla="*/ 235158 w 2013854"/>
              <a:gd name="connsiteY17" fmla="*/ 738092 h 2219295"/>
              <a:gd name="connsiteX18" fmla="*/ 216369 w 2013854"/>
              <a:gd name="connsiteY18" fmla="*/ 788196 h 2219295"/>
              <a:gd name="connsiteX19" fmla="*/ 175659 w 2013854"/>
              <a:gd name="connsiteY19" fmla="*/ 800722 h 2219295"/>
              <a:gd name="connsiteX20" fmla="*/ 153739 w 2013854"/>
              <a:gd name="connsiteY20" fmla="*/ 869615 h 2219295"/>
              <a:gd name="connsiteX21" fmla="*/ 53530 w 2013854"/>
              <a:gd name="connsiteY21" fmla="*/ 897799 h 2219295"/>
              <a:gd name="connsiteX22" fmla="*/ 295 w 2013854"/>
              <a:gd name="connsiteY22" fmla="*/ 944771 h 2219295"/>
              <a:gd name="connsiteX23" fmla="*/ 31610 w 2013854"/>
              <a:gd name="connsiteY23" fmla="*/ 985481 h 2219295"/>
              <a:gd name="connsiteX24" fmla="*/ 22215 w 2013854"/>
              <a:gd name="connsiteY24" fmla="*/ 1013664 h 2219295"/>
              <a:gd name="connsiteX25" fmla="*/ 84845 w 2013854"/>
              <a:gd name="connsiteY25" fmla="*/ 1013664 h 2219295"/>
              <a:gd name="connsiteX26" fmla="*/ 84845 w 2013854"/>
              <a:gd name="connsiteY26" fmla="*/ 1088821 h 2219295"/>
              <a:gd name="connsiteX27" fmla="*/ 119292 w 2013854"/>
              <a:gd name="connsiteY27" fmla="*/ 1076295 h 2219295"/>
              <a:gd name="connsiteX28" fmla="*/ 125555 w 2013854"/>
              <a:gd name="connsiteY28" fmla="*/ 1138925 h 2219295"/>
              <a:gd name="connsiteX29" fmla="*/ 156870 w 2013854"/>
              <a:gd name="connsiteY29" fmla="*/ 1157714 h 2219295"/>
              <a:gd name="connsiteX30" fmla="*/ 153739 w 2013854"/>
              <a:gd name="connsiteY30" fmla="*/ 1189029 h 2219295"/>
              <a:gd name="connsiteX31" fmla="*/ 128686 w 2013854"/>
              <a:gd name="connsiteY31" fmla="*/ 1170240 h 2219295"/>
              <a:gd name="connsiteX32" fmla="*/ 113029 w 2013854"/>
              <a:gd name="connsiteY32" fmla="*/ 1185897 h 2219295"/>
              <a:gd name="connsiteX33" fmla="*/ 144344 w 2013854"/>
              <a:gd name="connsiteY33" fmla="*/ 1236001 h 2219295"/>
              <a:gd name="connsiteX34" fmla="*/ 144344 w 2013854"/>
              <a:gd name="connsiteY34" fmla="*/ 1236001 h 2219295"/>
              <a:gd name="connsiteX35" fmla="*/ 134949 w 2013854"/>
              <a:gd name="connsiteY35" fmla="*/ 1257922 h 2219295"/>
              <a:gd name="connsiteX36" fmla="*/ 166266 w 2013854"/>
              <a:gd name="connsiteY36" fmla="*/ 1289237 h 2219295"/>
              <a:gd name="connsiteX37" fmla="*/ 125555 w 2013854"/>
              <a:gd name="connsiteY37" fmla="*/ 1317420 h 2219295"/>
              <a:gd name="connsiteX38" fmla="*/ 156871 w 2013854"/>
              <a:gd name="connsiteY38" fmla="*/ 1370656 h 2219295"/>
              <a:gd name="connsiteX39" fmla="*/ 200711 w 2013854"/>
              <a:gd name="connsiteY39" fmla="*/ 1408235 h 2219295"/>
              <a:gd name="connsiteX40" fmla="*/ 163133 w 2013854"/>
              <a:gd name="connsiteY40" fmla="*/ 1405103 h 2219295"/>
              <a:gd name="connsiteX41" fmla="*/ 181922 w 2013854"/>
              <a:gd name="connsiteY41" fmla="*/ 1427023 h 2219295"/>
              <a:gd name="connsiteX42" fmla="*/ 169396 w 2013854"/>
              <a:gd name="connsiteY42" fmla="*/ 1464601 h 2219295"/>
              <a:gd name="connsiteX43" fmla="*/ 144344 w 2013854"/>
              <a:gd name="connsiteY43" fmla="*/ 1455207 h 2219295"/>
              <a:gd name="connsiteX44" fmla="*/ 125555 w 2013854"/>
              <a:gd name="connsiteY44" fmla="*/ 1486522 h 2219295"/>
              <a:gd name="connsiteX45" fmla="*/ 160002 w 2013854"/>
              <a:gd name="connsiteY45" fmla="*/ 1517837 h 2219295"/>
              <a:gd name="connsiteX46" fmla="*/ 156870 w 2013854"/>
              <a:gd name="connsiteY46" fmla="*/ 1611782 h 2219295"/>
              <a:gd name="connsiteX47" fmla="*/ 119292 w 2013854"/>
              <a:gd name="connsiteY47" fmla="*/ 1605519 h 2219295"/>
              <a:gd name="connsiteX48" fmla="*/ 134950 w 2013854"/>
              <a:gd name="connsiteY48" fmla="*/ 1677544 h 2219295"/>
              <a:gd name="connsiteX49" fmla="*/ 113029 w 2013854"/>
              <a:gd name="connsiteY49" fmla="*/ 1686938 h 2219295"/>
              <a:gd name="connsiteX50" fmla="*/ 100503 w 2013854"/>
              <a:gd name="connsiteY50" fmla="*/ 1727648 h 2219295"/>
              <a:gd name="connsiteX51" fmla="*/ 122423 w 2013854"/>
              <a:gd name="connsiteY51" fmla="*/ 1743306 h 2219295"/>
              <a:gd name="connsiteX52" fmla="*/ 169396 w 2013854"/>
              <a:gd name="connsiteY52" fmla="*/ 1790278 h 2219295"/>
              <a:gd name="connsiteX53" fmla="*/ 166265 w 2013854"/>
              <a:gd name="connsiteY53" fmla="*/ 1821593 h 2219295"/>
              <a:gd name="connsiteX54" fmla="*/ 210106 w 2013854"/>
              <a:gd name="connsiteY54" fmla="*/ 1874829 h 2219295"/>
              <a:gd name="connsiteX55" fmla="*/ 238289 w 2013854"/>
              <a:gd name="connsiteY55" fmla="*/ 1859171 h 2219295"/>
              <a:gd name="connsiteX56" fmla="*/ 257078 w 2013854"/>
              <a:gd name="connsiteY56" fmla="*/ 1868566 h 2219295"/>
              <a:gd name="connsiteX57" fmla="*/ 266473 w 2013854"/>
              <a:gd name="connsiteY57" fmla="*/ 1818462 h 2219295"/>
              <a:gd name="connsiteX58" fmla="*/ 329103 w 2013854"/>
              <a:gd name="connsiteY58" fmla="*/ 1852908 h 2219295"/>
              <a:gd name="connsiteX59" fmla="*/ 338497 w 2013854"/>
              <a:gd name="connsiteY59" fmla="*/ 1893618 h 2219295"/>
              <a:gd name="connsiteX60" fmla="*/ 382339 w 2013854"/>
              <a:gd name="connsiteY60" fmla="*/ 1912407 h 2219295"/>
              <a:gd name="connsiteX61" fmla="*/ 332234 w 2013854"/>
              <a:gd name="connsiteY61" fmla="*/ 1959380 h 2219295"/>
              <a:gd name="connsiteX62" fmla="*/ 329103 w 2013854"/>
              <a:gd name="connsiteY62" fmla="*/ 2003221 h 2219295"/>
              <a:gd name="connsiteX63" fmla="*/ 366681 w 2013854"/>
              <a:gd name="connsiteY63" fmla="*/ 1996958 h 2219295"/>
              <a:gd name="connsiteX64" fmla="*/ 410522 w 2013854"/>
              <a:gd name="connsiteY64" fmla="*/ 1971906 h 2219295"/>
              <a:gd name="connsiteX65" fmla="*/ 463758 w 2013854"/>
              <a:gd name="connsiteY65" fmla="*/ 2012615 h 2219295"/>
              <a:gd name="connsiteX66" fmla="*/ 488810 w 2013854"/>
              <a:gd name="connsiteY66" fmla="*/ 1996958 h 2219295"/>
              <a:gd name="connsiteX67" fmla="*/ 542045 w 2013854"/>
              <a:gd name="connsiteY67" fmla="*/ 2031404 h 2219295"/>
              <a:gd name="connsiteX68" fmla="*/ 557703 w 2013854"/>
              <a:gd name="connsiteY68" fmla="*/ 2068982 h 2219295"/>
              <a:gd name="connsiteX69" fmla="*/ 551440 w 2013854"/>
              <a:gd name="connsiteY69" fmla="*/ 2112823 h 2219295"/>
              <a:gd name="connsiteX70" fmla="*/ 635991 w 2013854"/>
              <a:gd name="connsiteY70" fmla="*/ 2122217 h 2219295"/>
              <a:gd name="connsiteX71" fmla="*/ 626596 w 2013854"/>
              <a:gd name="connsiteY71" fmla="*/ 2169191 h 2219295"/>
              <a:gd name="connsiteX72" fmla="*/ 579623 w 2013854"/>
              <a:gd name="connsiteY72" fmla="*/ 2187980 h 2219295"/>
              <a:gd name="connsiteX73" fmla="*/ 626596 w 2013854"/>
              <a:gd name="connsiteY73" fmla="*/ 2219295 h 2219295"/>
              <a:gd name="connsiteX74" fmla="*/ 726804 w 2013854"/>
              <a:gd name="connsiteY74" fmla="*/ 2187980 h 2219295"/>
              <a:gd name="connsiteX75" fmla="*/ 748725 w 2013854"/>
              <a:gd name="connsiteY75" fmla="*/ 2100297 h 2219295"/>
              <a:gd name="connsiteX76" fmla="*/ 833276 w 2013854"/>
              <a:gd name="connsiteY76" fmla="*/ 2094034 h 2219295"/>
              <a:gd name="connsiteX77" fmla="*/ 895906 w 2013854"/>
              <a:gd name="connsiteY77" fmla="*/ 2090903 h 2219295"/>
              <a:gd name="connsiteX78" fmla="*/ 927221 w 2013854"/>
              <a:gd name="connsiteY78" fmla="*/ 2072114 h 2219295"/>
              <a:gd name="connsiteX79" fmla="*/ 958536 w 2013854"/>
              <a:gd name="connsiteY79" fmla="*/ 2087771 h 2219295"/>
              <a:gd name="connsiteX80" fmla="*/ 986719 w 2013854"/>
              <a:gd name="connsiteY80" fmla="*/ 2081508 h 2219295"/>
              <a:gd name="connsiteX81" fmla="*/ 1046218 w 2013854"/>
              <a:gd name="connsiteY81" fmla="*/ 2081508 h 2219295"/>
              <a:gd name="connsiteX82" fmla="*/ 1127637 w 2013854"/>
              <a:gd name="connsiteY82" fmla="*/ 2043930 h 2219295"/>
              <a:gd name="connsiteX83" fmla="*/ 1190267 w 2013854"/>
              <a:gd name="connsiteY83" fmla="*/ 1984432 h 2219295"/>
              <a:gd name="connsiteX84" fmla="*/ 1299870 w 2013854"/>
              <a:gd name="connsiteY84" fmla="*/ 1912407 h 2219295"/>
              <a:gd name="connsiteX85" fmla="*/ 1274818 w 2013854"/>
              <a:gd name="connsiteY85" fmla="*/ 1812199 h 2219295"/>
              <a:gd name="connsiteX86" fmla="*/ 1299870 w 2013854"/>
              <a:gd name="connsiteY86" fmla="*/ 1749569 h 2219295"/>
              <a:gd name="connsiteX87" fmla="*/ 1287344 w 2013854"/>
              <a:gd name="connsiteY87" fmla="*/ 1608651 h 2219295"/>
              <a:gd name="connsiteX88" fmla="*/ 1318659 w 2013854"/>
              <a:gd name="connsiteY88" fmla="*/ 1571073 h 2219295"/>
              <a:gd name="connsiteX89" fmla="*/ 1393815 w 2013854"/>
              <a:gd name="connsiteY89" fmla="*/ 1561678 h 2219295"/>
              <a:gd name="connsiteX90" fmla="*/ 1393815 w 2013854"/>
              <a:gd name="connsiteY90" fmla="*/ 1561678 h 2219295"/>
              <a:gd name="connsiteX91" fmla="*/ 1506550 w 2013854"/>
              <a:gd name="connsiteY91" fmla="*/ 1599256 h 2219295"/>
              <a:gd name="connsiteX92" fmla="*/ 1537865 w 2013854"/>
              <a:gd name="connsiteY92" fmla="*/ 1633703 h 2219295"/>
              <a:gd name="connsiteX93" fmla="*/ 1653730 w 2013854"/>
              <a:gd name="connsiteY93" fmla="*/ 1458338 h 2219295"/>
              <a:gd name="connsiteX94" fmla="*/ 1782122 w 2013854"/>
              <a:gd name="connsiteY94" fmla="*/ 1320552 h 2219295"/>
              <a:gd name="connsiteX95" fmla="*/ 1807174 w 2013854"/>
              <a:gd name="connsiteY95" fmla="*/ 1342473 h 2219295"/>
              <a:gd name="connsiteX96" fmla="*/ 1860410 w 2013854"/>
              <a:gd name="connsiteY96" fmla="*/ 1264185 h 2219295"/>
              <a:gd name="connsiteX97" fmla="*/ 1882330 w 2013854"/>
              <a:gd name="connsiteY97" fmla="*/ 1289237 h 2219295"/>
              <a:gd name="connsiteX98" fmla="*/ 1919908 w 2013854"/>
              <a:gd name="connsiteY98" fmla="*/ 1286106 h 2219295"/>
              <a:gd name="connsiteX99" fmla="*/ 1938697 w 2013854"/>
              <a:gd name="connsiteY99" fmla="*/ 1342473 h 2219295"/>
              <a:gd name="connsiteX100" fmla="*/ 2010722 w 2013854"/>
              <a:gd name="connsiteY100" fmla="*/ 1333078 h 2219295"/>
              <a:gd name="connsiteX101" fmla="*/ 1982539 w 2013854"/>
              <a:gd name="connsiteY101" fmla="*/ 1286106 h 2219295"/>
              <a:gd name="connsiteX102" fmla="*/ 2013854 w 2013854"/>
              <a:gd name="connsiteY102" fmla="*/ 1261053 h 2219295"/>
              <a:gd name="connsiteX103" fmla="*/ 1957486 w 2013854"/>
              <a:gd name="connsiteY103" fmla="*/ 1132662 h 2219295"/>
              <a:gd name="connsiteX104" fmla="*/ 1907382 w 2013854"/>
              <a:gd name="connsiteY104" fmla="*/ 1054374 h 2219295"/>
              <a:gd name="connsiteX105" fmla="*/ 1816569 w 2013854"/>
              <a:gd name="connsiteY105" fmla="*/ 979218 h 2219295"/>
              <a:gd name="connsiteX106" fmla="*/ 1829095 w 2013854"/>
              <a:gd name="connsiteY106" fmla="*/ 863352 h 2219295"/>
              <a:gd name="connsiteX107" fmla="*/ 1728886 w 2013854"/>
              <a:gd name="connsiteY107" fmla="*/ 857089 h 2219295"/>
              <a:gd name="connsiteX108" fmla="*/ 1675651 w 2013854"/>
              <a:gd name="connsiteY108" fmla="*/ 891536 h 2219295"/>
              <a:gd name="connsiteX109" fmla="*/ 1678782 w 2013854"/>
              <a:gd name="connsiteY109" fmla="*/ 941640 h 2219295"/>
              <a:gd name="connsiteX110" fmla="*/ 1509681 w 2013854"/>
              <a:gd name="connsiteY110" fmla="*/ 872747 h 2219295"/>
              <a:gd name="connsiteX111" fmla="*/ 1418867 w 2013854"/>
              <a:gd name="connsiteY111" fmla="*/ 850826 h 2219295"/>
              <a:gd name="connsiteX112" fmla="*/ 1415736 w 2013854"/>
              <a:gd name="connsiteY112" fmla="*/ 810116 h 2219295"/>
              <a:gd name="connsiteX113" fmla="*/ 1324922 w 2013854"/>
              <a:gd name="connsiteY113" fmla="*/ 803853 h 2219295"/>
              <a:gd name="connsiteX114" fmla="*/ 1340580 w 2013854"/>
              <a:gd name="connsiteY114" fmla="*/ 722434 h 2219295"/>
              <a:gd name="connsiteX115" fmla="*/ 1324922 w 2013854"/>
              <a:gd name="connsiteY115" fmla="*/ 694251 h 2219295"/>
              <a:gd name="connsiteX116" fmla="*/ 1375026 w 2013854"/>
              <a:gd name="connsiteY116" fmla="*/ 678593 h 2219295"/>
              <a:gd name="connsiteX117" fmla="*/ 1321791 w 2013854"/>
              <a:gd name="connsiteY117" fmla="*/ 619095 h 2219295"/>
              <a:gd name="connsiteX118" fmla="*/ 1324922 w 2013854"/>
              <a:gd name="connsiteY118" fmla="*/ 572122 h 2219295"/>
              <a:gd name="connsiteX119" fmla="*/ 1343711 w 2013854"/>
              <a:gd name="connsiteY119" fmla="*/ 531412 h 2219295"/>
              <a:gd name="connsiteX120" fmla="*/ 1334317 w 2013854"/>
              <a:gd name="connsiteY120" fmla="*/ 487571 h 2219295"/>
              <a:gd name="connsiteX121" fmla="*/ 1368763 w 2013854"/>
              <a:gd name="connsiteY121" fmla="*/ 471914 h 2219295"/>
              <a:gd name="connsiteX122" fmla="*/ 1315528 w 2013854"/>
              <a:gd name="connsiteY122" fmla="*/ 449993 h 2219295"/>
              <a:gd name="connsiteX123" fmla="*/ 1343711 w 2013854"/>
              <a:gd name="connsiteY123" fmla="*/ 431204 h 2219295"/>
              <a:gd name="connsiteX124" fmla="*/ 1340580 w 2013854"/>
              <a:gd name="connsiteY124" fmla="*/ 393626 h 2219295"/>
              <a:gd name="connsiteX125" fmla="*/ 1290476 w 2013854"/>
              <a:gd name="connsiteY125" fmla="*/ 377969 h 2219295"/>
              <a:gd name="connsiteX126" fmla="*/ 1281081 w 2013854"/>
              <a:gd name="connsiteY126" fmla="*/ 337259 h 2219295"/>
              <a:gd name="connsiteX127" fmla="*/ 1215319 w 2013854"/>
              <a:gd name="connsiteY127" fmla="*/ 343522 h 2219295"/>
              <a:gd name="connsiteX128" fmla="*/ 1243503 w 2013854"/>
              <a:gd name="connsiteY128" fmla="*/ 296549 h 2219295"/>
              <a:gd name="connsiteX129" fmla="*/ 1299870 w 2013854"/>
              <a:gd name="connsiteY129" fmla="*/ 252708 h 2219295"/>
              <a:gd name="connsiteX130" fmla="*/ 1328054 w 2013854"/>
              <a:gd name="connsiteY130" fmla="*/ 227656 h 2219295"/>
              <a:gd name="connsiteX131" fmla="*/ 1349974 w 2013854"/>
              <a:gd name="connsiteY131" fmla="*/ 252708 h 2219295"/>
              <a:gd name="connsiteX132" fmla="*/ 1334317 w 2013854"/>
              <a:gd name="connsiteY132" fmla="*/ 171289 h 2219295"/>
              <a:gd name="connsiteX133" fmla="*/ 1368763 w 2013854"/>
              <a:gd name="connsiteY133" fmla="*/ 165026 h 2219295"/>
              <a:gd name="connsiteX134" fmla="*/ 1381289 w 2013854"/>
              <a:gd name="connsiteY134" fmla="*/ 130580 h 2219295"/>
              <a:gd name="connsiteX135" fmla="*/ 1375026 w 2013854"/>
              <a:gd name="connsiteY135" fmla="*/ 83607 h 2219295"/>
              <a:gd name="connsiteX136" fmla="*/ 1353106 w 2013854"/>
              <a:gd name="connsiteY136" fmla="*/ 99264 h 2219295"/>
              <a:gd name="connsiteX137" fmla="*/ 1303002 w 2013854"/>
              <a:gd name="connsiteY137" fmla="*/ 64818 h 2219295"/>
              <a:gd name="connsiteX138" fmla="*/ 1277950 w 2013854"/>
              <a:gd name="connsiteY138" fmla="*/ 74212 h 2219295"/>
              <a:gd name="connsiteX139" fmla="*/ 1265423 w 2013854"/>
              <a:gd name="connsiteY139" fmla="*/ 108659 h 2219295"/>
              <a:gd name="connsiteX140" fmla="*/ 1246634 w 2013854"/>
              <a:gd name="connsiteY140" fmla="*/ 89870 h 2219295"/>
              <a:gd name="connsiteX141" fmla="*/ 1227845 w 2013854"/>
              <a:gd name="connsiteY141" fmla="*/ 111790 h 2219295"/>
              <a:gd name="connsiteX142" fmla="*/ 1202793 w 2013854"/>
              <a:gd name="connsiteY142" fmla="*/ 136843 h 2219295"/>
              <a:gd name="connsiteX143" fmla="*/ 1111980 w 2013854"/>
              <a:gd name="connsiteY143" fmla="*/ 102396 h 2219295"/>
              <a:gd name="connsiteX144" fmla="*/ 1118243 w 2013854"/>
              <a:gd name="connsiteY144" fmla="*/ 77344 h 2219295"/>
              <a:gd name="connsiteX145" fmla="*/ 1049350 w 2013854"/>
              <a:gd name="connsiteY145" fmla="*/ 8451 h 2219295"/>
              <a:gd name="connsiteX146" fmla="*/ 974193 w 2013854"/>
              <a:gd name="connsiteY146" fmla="*/ 30371 h 2219295"/>
              <a:gd name="connsiteX147" fmla="*/ 1039955 w 2013854"/>
              <a:gd name="connsiteY147" fmla="*/ 99264 h 2219295"/>
              <a:gd name="connsiteX148" fmla="*/ 1058744 w 2013854"/>
              <a:gd name="connsiteY148" fmla="*/ 124316 h 2219295"/>
              <a:gd name="connsiteX149" fmla="*/ 886511 w 2013854"/>
              <a:gd name="connsiteY149" fmla="*/ 246445 h 2219295"/>
              <a:gd name="connsiteX150" fmla="*/ 817618 w 2013854"/>
              <a:gd name="connsiteY150" fmla="*/ 233919 h 2219295"/>
              <a:gd name="connsiteX151" fmla="*/ 789434 w 2013854"/>
              <a:gd name="connsiteY151" fmla="*/ 190078 h 2219295"/>
              <a:gd name="connsiteX152" fmla="*/ 708015 w 2013854"/>
              <a:gd name="connsiteY152" fmla="*/ 190078 h 2219295"/>
              <a:gd name="connsiteX153" fmla="*/ 711147 w 2013854"/>
              <a:gd name="connsiteY153" fmla="*/ 161895 h 2219295"/>
              <a:gd name="connsiteX154" fmla="*/ 764382 w 2013854"/>
              <a:gd name="connsiteY154" fmla="*/ 165026 h 2219295"/>
              <a:gd name="connsiteX155" fmla="*/ 679832 w 2013854"/>
              <a:gd name="connsiteY155" fmla="*/ 86738 h 2219295"/>
              <a:gd name="connsiteX156" fmla="*/ 657911 w 2013854"/>
              <a:gd name="connsiteY156" fmla="*/ 83607 h 2219295"/>
              <a:gd name="connsiteX157" fmla="*/ 679832 w 2013854"/>
              <a:gd name="connsiteY157" fmla="*/ 42897 h 2219295"/>
              <a:gd name="connsiteX158" fmla="*/ 642254 w 2013854"/>
              <a:gd name="connsiteY158" fmla="*/ 2188 h 2219295"/>
              <a:gd name="connsiteX159" fmla="*/ 579623 w 2013854"/>
              <a:gd name="connsiteY159" fmla="*/ 8451 h 2219295"/>
              <a:gd name="connsiteX160" fmla="*/ 548308 w 2013854"/>
              <a:gd name="connsiteY160" fmla="*/ 33503 h 2219295"/>
              <a:gd name="connsiteX161" fmla="*/ 548308 w 2013854"/>
              <a:gd name="connsiteY161" fmla="*/ 89870 h 2219295"/>
              <a:gd name="connsiteX162" fmla="*/ 598413 w 2013854"/>
              <a:gd name="connsiteY162" fmla="*/ 96133 h 2219295"/>
              <a:gd name="connsiteX163" fmla="*/ 526388 w 2013854"/>
              <a:gd name="connsiteY163" fmla="*/ 221393 h 2219295"/>
              <a:gd name="connsiteX164" fmla="*/ 513862 w 2013854"/>
              <a:gd name="connsiteY164" fmla="*/ 268366 h 2219295"/>
              <a:gd name="connsiteX165" fmla="*/ 538914 w 2013854"/>
              <a:gd name="connsiteY165" fmla="*/ 312207 h 2219295"/>
              <a:gd name="connsiteX166" fmla="*/ 576492 w 2013854"/>
              <a:gd name="connsiteY166" fmla="*/ 346653 h 2219295"/>
              <a:gd name="connsiteX167" fmla="*/ 595281 w 2013854"/>
              <a:gd name="connsiteY167" fmla="*/ 346653 h 2219295"/>
              <a:gd name="connsiteX168" fmla="*/ 592150 w 2013854"/>
              <a:gd name="connsiteY168" fmla="*/ 377969 h 2219295"/>
              <a:gd name="connsiteX169" fmla="*/ 604676 w 2013854"/>
              <a:gd name="connsiteY169" fmla="*/ 412415 h 2219295"/>
              <a:gd name="connsiteX170" fmla="*/ 563966 w 2013854"/>
              <a:gd name="connsiteY170" fmla="*/ 409284 h 2219295"/>
              <a:gd name="connsiteX171" fmla="*/ 563966 w 2013854"/>
              <a:gd name="connsiteY171" fmla="*/ 356048 h 2219295"/>
              <a:gd name="connsiteX172" fmla="*/ 507599 w 2013854"/>
              <a:gd name="connsiteY172" fmla="*/ 334127 h 2219295"/>
              <a:gd name="connsiteX173" fmla="*/ 507599 w 2013854"/>
              <a:gd name="connsiteY173" fmla="*/ 390495 h 2219295"/>
              <a:gd name="connsiteX174" fmla="*/ 426180 w 2013854"/>
              <a:gd name="connsiteY174" fmla="*/ 399889 h 2219295"/>
              <a:gd name="connsiteX175" fmla="*/ 385470 w 2013854"/>
              <a:gd name="connsiteY175" fmla="*/ 421810 h 2219295"/>
              <a:gd name="connsiteX176" fmla="*/ 322840 w 2013854"/>
              <a:gd name="connsiteY176" fmla="*/ 393626 h 2219295"/>
              <a:gd name="connsiteX0" fmla="*/ 322840 w 2013854"/>
              <a:gd name="connsiteY0" fmla="*/ 393626 h 2219295"/>
              <a:gd name="connsiteX1" fmla="*/ 278999 w 2013854"/>
              <a:gd name="connsiteY1" fmla="*/ 424941 h 2219295"/>
              <a:gd name="connsiteX2" fmla="*/ 216369 w 2013854"/>
              <a:gd name="connsiteY2" fmla="*/ 362311 h 2219295"/>
              <a:gd name="connsiteX3" fmla="*/ 188185 w 2013854"/>
              <a:gd name="connsiteY3" fmla="*/ 393626 h 2219295"/>
              <a:gd name="connsiteX4" fmla="*/ 172528 w 2013854"/>
              <a:gd name="connsiteY4" fmla="*/ 440599 h 2219295"/>
              <a:gd name="connsiteX5" fmla="*/ 134950 w 2013854"/>
              <a:gd name="connsiteY5" fmla="*/ 468782 h 2219295"/>
              <a:gd name="connsiteX6" fmla="*/ 169396 w 2013854"/>
              <a:gd name="connsiteY6" fmla="*/ 506360 h 2219295"/>
              <a:gd name="connsiteX7" fmla="*/ 257078 w 2013854"/>
              <a:gd name="connsiteY7" fmla="*/ 531412 h 2219295"/>
              <a:gd name="connsiteX8" fmla="*/ 329103 w 2013854"/>
              <a:gd name="connsiteY8" fmla="*/ 531412 h 2219295"/>
              <a:gd name="connsiteX9" fmla="*/ 385471 w 2013854"/>
              <a:gd name="connsiteY9" fmla="*/ 578384 h 2219295"/>
              <a:gd name="connsiteX10" fmla="*/ 419917 w 2013854"/>
              <a:gd name="connsiteY10" fmla="*/ 578385 h 2219295"/>
              <a:gd name="connsiteX11" fmla="*/ 432443 w 2013854"/>
              <a:gd name="connsiteY11" fmla="*/ 625358 h 2219295"/>
              <a:gd name="connsiteX12" fmla="*/ 410522 w 2013854"/>
              <a:gd name="connsiteY12" fmla="*/ 675462 h 2219295"/>
              <a:gd name="connsiteX13" fmla="*/ 391733 w 2013854"/>
              <a:gd name="connsiteY13" fmla="*/ 722435 h 2219295"/>
              <a:gd name="connsiteX14" fmla="*/ 338497 w 2013854"/>
              <a:gd name="connsiteY14" fmla="*/ 672330 h 2219295"/>
              <a:gd name="connsiteX15" fmla="*/ 316577 w 2013854"/>
              <a:gd name="connsiteY15" fmla="*/ 669199 h 2219295"/>
              <a:gd name="connsiteX16" fmla="*/ 304051 w 2013854"/>
              <a:gd name="connsiteY16" fmla="*/ 725566 h 2219295"/>
              <a:gd name="connsiteX17" fmla="*/ 235158 w 2013854"/>
              <a:gd name="connsiteY17" fmla="*/ 738092 h 2219295"/>
              <a:gd name="connsiteX18" fmla="*/ 216369 w 2013854"/>
              <a:gd name="connsiteY18" fmla="*/ 788196 h 2219295"/>
              <a:gd name="connsiteX19" fmla="*/ 175659 w 2013854"/>
              <a:gd name="connsiteY19" fmla="*/ 800722 h 2219295"/>
              <a:gd name="connsiteX20" fmla="*/ 153739 w 2013854"/>
              <a:gd name="connsiteY20" fmla="*/ 869615 h 2219295"/>
              <a:gd name="connsiteX21" fmla="*/ 53530 w 2013854"/>
              <a:gd name="connsiteY21" fmla="*/ 897799 h 2219295"/>
              <a:gd name="connsiteX22" fmla="*/ 295 w 2013854"/>
              <a:gd name="connsiteY22" fmla="*/ 944771 h 2219295"/>
              <a:gd name="connsiteX23" fmla="*/ 31610 w 2013854"/>
              <a:gd name="connsiteY23" fmla="*/ 985481 h 2219295"/>
              <a:gd name="connsiteX24" fmla="*/ 22215 w 2013854"/>
              <a:gd name="connsiteY24" fmla="*/ 1013664 h 2219295"/>
              <a:gd name="connsiteX25" fmla="*/ 84845 w 2013854"/>
              <a:gd name="connsiteY25" fmla="*/ 1013664 h 2219295"/>
              <a:gd name="connsiteX26" fmla="*/ 84845 w 2013854"/>
              <a:gd name="connsiteY26" fmla="*/ 1088821 h 2219295"/>
              <a:gd name="connsiteX27" fmla="*/ 119292 w 2013854"/>
              <a:gd name="connsiteY27" fmla="*/ 1076295 h 2219295"/>
              <a:gd name="connsiteX28" fmla="*/ 125555 w 2013854"/>
              <a:gd name="connsiteY28" fmla="*/ 1138925 h 2219295"/>
              <a:gd name="connsiteX29" fmla="*/ 156870 w 2013854"/>
              <a:gd name="connsiteY29" fmla="*/ 1157714 h 2219295"/>
              <a:gd name="connsiteX30" fmla="*/ 153739 w 2013854"/>
              <a:gd name="connsiteY30" fmla="*/ 1189029 h 2219295"/>
              <a:gd name="connsiteX31" fmla="*/ 128686 w 2013854"/>
              <a:gd name="connsiteY31" fmla="*/ 1170240 h 2219295"/>
              <a:gd name="connsiteX32" fmla="*/ 113029 w 2013854"/>
              <a:gd name="connsiteY32" fmla="*/ 1185897 h 2219295"/>
              <a:gd name="connsiteX33" fmla="*/ 144344 w 2013854"/>
              <a:gd name="connsiteY33" fmla="*/ 1236001 h 2219295"/>
              <a:gd name="connsiteX34" fmla="*/ 144344 w 2013854"/>
              <a:gd name="connsiteY34" fmla="*/ 1236001 h 2219295"/>
              <a:gd name="connsiteX35" fmla="*/ 134949 w 2013854"/>
              <a:gd name="connsiteY35" fmla="*/ 1257922 h 2219295"/>
              <a:gd name="connsiteX36" fmla="*/ 166266 w 2013854"/>
              <a:gd name="connsiteY36" fmla="*/ 1289237 h 2219295"/>
              <a:gd name="connsiteX37" fmla="*/ 125555 w 2013854"/>
              <a:gd name="connsiteY37" fmla="*/ 1317420 h 2219295"/>
              <a:gd name="connsiteX38" fmla="*/ 156871 w 2013854"/>
              <a:gd name="connsiteY38" fmla="*/ 1370656 h 2219295"/>
              <a:gd name="connsiteX39" fmla="*/ 200711 w 2013854"/>
              <a:gd name="connsiteY39" fmla="*/ 1408235 h 2219295"/>
              <a:gd name="connsiteX40" fmla="*/ 163133 w 2013854"/>
              <a:gd name="connsiteY40" fmla="*/ 1405103 h 2219295"/>
              <a:gd name="connsiteX41" fmla="*/ 181922 w 2013854"/>
              <a:gd name="connsiteY41" fmla="*/ 1427023 h 2219295"/>
              <a:gd name="connsiteX42" fmla="*/ 169396 w 2013854"/>
              <a:gd name="connsiteY42" fmla="*/ 1464601 h 2219295"/>
              <a:gd name="connsiteX43" fmla="*/ 144344 w 2013854"/>
              <a:gd name="connsiteY43" fmla="*/ 1455207 h 2219295"/>
              <a:gd name="connsiteX44" fmla="*/ 125555 w 2013854"/>
              <a:gd name="connsiteY44" fmla="*/ 1486522 h 2219295"/>
              <a:gd name="connsiteX45" fmla="*/ 160002 w 2013854"/>
              <a:gd name="connsiteY45" fmla="*/ 1517837 h 2219295"/>
              <a:gd name="connsiteX46" fmla="*/ 156870 w 2013854"/>
              <a:gd name="connsiteY46" fmla="*/ 1611782 h 2219295"/>
              <a:gd name="connsiteX47" fmla="*/ 119292 w 2013854"/>
              <a:gd name="connsiteY47" fmla="*/ 1605519 h 2219295"/>
              <a:gd name="connsiteX48" fmla="*/ 134950 w 2013854"/>
              <a:gd name="connsiteY48" fmla="*/ 1677544 h 2219295"/>
              <a:gd name="connsiteX49" fmla="*/ 113029 w 2013854"/>
              <a:gd name="connsiteY49" fmla="*/ 1686938 h 2219295"/>
              <a:gd name="connsiteX50" fmla="*/ 100503 w 2013854"/>
              <a:gd name="connsiteY50" fmla="*/ 1727648 h 2219295"/>
              <a:gd name="connsiteX51" fmla="*/ 122423 w 2013854"/>
              <a:gd name="connsiteY51" fmla="*/ 1743306 h 2219295"/>
              <a:gd name="connsiteX52" fmla="*/ 169396 w 2013854"/>
              <a:gd name="connsiteY52" fmla="*/ 1790278 h 2219295"/>
              <a:gd name="connsiteX53" fmla="*/ 166265 w 2013854"/>
              <a:gd name="connsiteY53" fmla="*/ 1821593 h 2219295"/>
              <a:gd name="connsiteX54" fmla="*/ 210106 w 2013854"/>
              <a:gd name="connsiteY54" fmla="*/ 1874829 h 2219295"/>
              <a:gd name="connsiteX55" fmla="*/ 238289 w 2013854"/>
              <a:gd name="connsiteY55" fmla="*/ 1859171 h 2219295"/>
              <a:gd name="connsiteX56" fmla="*/ 257078 w 2013854"/>
              <a:gd name="connsiteY56" fmla="*/ 1868566 h 2219295"/>
              <a:gd name="connsiteX57" fmla="*/ 266473 w 2013854"/>
              <a:gd name="connsiteY57" fmla="*/ 1818462 h 2219295"/>
              <a:gd name="connsiteX58" fmla="*/ 329103 w 2013854"/>
              <a:gd name="connsiteY58" fmla="*/ 1852908 h 2219295"/>
              <a:gd name="connsiteX59" fmla="*/ 338497 w 2013854"/>
              <a:gd name="connsiteY59" fmla="*/ 1893618 h 2219295"/>
              <a:gd name="connsiteX60" fmla="*/ 382339 w 2013854"/>
              <a:gd name="connsiteY60" fmla="*/ 1912407 h 2219295"/>
              <a:gd name="connsiteX61" fmla="*/ 332234 w 2013854"/>
              <a:gd name="connsiteY61" fmla="*/ 1959380 h 2219295"/>
              <a:gd name="connsiteX62" fmla="*/ 329103 w 2013854"/>
              <a:gd name="connsiteY62" fmla="*/ 2003221 h 2219295"/>
              <a:gd name="connsiteX63" fmla="*/ 366681 w 2013854"/>
              <a:gd name="connsiteY63" fmla="*/ 1996958 h 2219295"/>
              <a:gd name="connsiteX64" fmla="*/ 410522 w 2013854"/>
              <a:gd name="connsiteY64" fmla="*/ 1971906 h 2219295"/>
              <a:gd name="connsiteX65" fmla="*/ 463758 w 2013854"/>
              <a:gd name="connsiteY65" fmla="*/ 2012615 h 2219295"/>
              <a:gd name="connsiteX66" fmla="*/ 488810 w 2013854"/>
              <a:gd name="connsiteY66" fmla="*/ 1996958 h 2219295"/>
              <a:gd name="connsiteX67" fmla="*/ 542045 w 2013854"/>
              <a:gd name="connsiteY67" fmla="*/ 2031404 h 2219295"/>
              <a:gd name="connsiteX68" fmla="*/ 557703 w 2013854"/>
              <a:gd name="connsiteY68" fmla="*/ 2068982 h 2219295"/>
              <a:gd name="connsiteX69" fmla="*/ 551440 w 2013854"/>
              <a:gd name="connsiteY69" fmla="*/ 2112823 h 2219295"/>
              <a:gd name="connsiteX70" fmla="*/ 635991 w 2013854"/>
              <a:gd name="connsiteY70" fmla="*/ 2122217 h 2219295"/>
              <a:gd name="connsiteX71" fmla="*/ 626596 w 2013854"/>
              <a:gd name="connsiteY71" fmla="*/ 2169191 h 2219295"/>
              <a:gd name="connsiteX72" fmla="*/ 579623 w 2013854"/>
              <a:gd name="connsiteY72" fmla="*/ 2187980 h 2219295"/>
              <a:gd name="connsiteX73" fmla="*/ 626596 w 2013854"/>
              <a:gd name="connsiteY73" fmla="*/ 2219295 h 2219295"/>
              <a:gd name="connsiteX74" fmla="*/ 726804 w 2013854"/>
              <a:gd name="connsiteY74" fmla="*/ 2187980 h 2219295"/>
              <a:gd name="connsiteX75" fmla="*/ 748725 w 2013854"/>
              <a:gd name="connsiteY75" fmla="*/ 2100297 h 2219295"/>
              <a:gd name="connsiteX76" fmla="*/ 833276 w 2013854"/>
              <a:gd name="connsiteY76" fmla="*/ 2094034 h 2219295"/>
              <a:gd name="connsiteX77" fmla="*/ 895906 w 2013854"/>
              <a:gd name="connsiteY77" fmla="*/ 2090903 h 2219295"/>
              <a:gd name="connsiteX78" fmla="*/ 927221 w 2013854"/>
              <a:gd name="connsiteY78" fmla="*/ 2072114 h 2219295"/>
              <a:gd name="connsiteX79" fmla="*/ 958536 w 2013854"/>
              <a:gd name="connsiteY79" fmla="*/ 2087771 h 2219295"/>
              <a:gd name="connsiteX80" fmla="*/ 986719 w 2013854"/>
              <a:gd name="connsiteY80" fmla="*/ 2081508 h 2219295"/>
              <a:gd name="connsiteX81" fmla="*/ 1046218 w 2013854"/>
              <a:gd name="connsiteY81" fmla="*/ 2081508 h 2219295"/>
              <a:gd name="connsiteX82" fmla="*/ 1127637 w 2013854"/>
              <a:gd name="connsiteY82" fmla="*/ 2043930 h 2219295"/>
              <a:gd name="connsiteX83" fmla="*/ 1190267 w 2013854"/>
              <a:gd name="connsiteY83" fmla="*/ 1984432 h 2219295"/>
              <a:gd name="connsiteX84" fmla="*/ 1299870 w 2013854"/>
              <a:gd name="connsiteY84" fmla="*/ 1912407 h 2219295"/>
              <a:gd name="connsiteX85" fmla="*/ 1274818 w 2013854"/>
              <a:gd name="connsiteY85" fmla="*/ 1812199 h 2219295"/>
              <a:gd name="connsiteX86" fmla="*/ 1299870 w 2013854"/>
              <a:gd name="connsiteY86" fmla="*/ 1749569 h 2219295"/>
              <a:gd name="connsiteX87" fmla="*/ 1287344 w 2013854"/>
              <a:gd name="connsiteY87" fmla="*/ 1608651 h 2219295"/>
              <a:gd name="connsiteX88" fmla="*/ 1318659 w 2013854"/>
              <a:gd name="connsiteY88" fmla="*/ 1571073 h 2219295"/>
              <a:gd name="connsiteX89" fmla="*/ 1393815 w 2013854"/>
              <a:gd name="connsiteY89" fmla="*/ 1561678 h 2219295"/>
              <a:gd name="connsiteX90" fmla="*/ 1393815 w 2013854"/>
              <a:gd name="connsiteY90" fmla="*/ 1561678 h 2219295"/>
              <a:gd name="connsiteX91" fmla="*/ 1506550 w 2013854"/>
              <a:gd name="connsiteY91" fmla="*/ 1599256 h 2219295"/>
              <a:gd name="connsiteX92" fmla="*/ 1537865 w 2013854"/>
              <a:gd name="connsiteY92" fmla="*/ 1633703 h 2219295"/>
              <a:gd name="connsiteX93" fmla="*/ 1653730 w 2013854"/>
              <a:gd name="connsiteY93" fmla="*/ 1458338 h 2219295"/>
              <a:gd name="connsiteX94" fmla="*/ 1782122 w 2013854"/>
              <a:gd name="connsiteY94" fmla="*/ 1320552 h 2219295"/>
              <a:gd name="connsiteX95" fmla="*/ 1807174 w 2013854"/>
              <a:gd name="connsiteY95" fmla="*/ 1342473 h 2219295"/>
              <a:gd name="connsiteX96" fmla="*/ 1860410 w 2013854"/>
              <a:gd name="connsiteY96" fmla="*/ 1264185 h 2219295"/>
              <a:gd name="connsiteX97" fmla="*/ 1882330 w 2013854"/>
              <a:gd name="connsiteY97" fmla="*/ 1289237 h 2219295"/>
              <a:gd name="connsiteX98" fmla="*/ 1919908 w 2013854"/>
              <a:gd name="connsiteY98" fmla="*/ 1286106 h 2219295"/>
              <a:gd name="connsiteX99" fmla="*/ 1938697 w 2013854"/>
              <a:gd name="connsiteY99" fmla="*/ 1342473 h 2219295"/>
              <a:gd name="connsiteX100" fmla="*/ 2010722 w 2013854"/>
              <a:gd name="connsiteY100" fmla="*/ 1333078 h 2219295"/>
              <a:gd name="connsiteX101" fmla="*/ 1982539 w 2013854"/>
              <a:gd name="connsiteY101" fmla="*/ 1286106 h 2219295"/>
              <a:gd name="connsiteX102" fmla="*/ 2013854 w 2013854"/>
              <a:gd name="connsiteY102" fmla="*/ 1261053 h 2219295"/>
              <a:gd name="connsiteX103" fmla="*/ 1957486 w 2013854"/>
              <a:gd name="connsiteY103" fmla="*/ 1132662 h 2219295"/>
              <a:gd name="connsiteX104" fmla="*/ 1907382 w 2013854"/>
              <a:gd name="connsiteY104" fmla="*/ 1054374 h 2219295"/>
              <a:gd name="connsiteX105" fmla="*/ 1816569 w 2013854"/>
              <a:gd name="connsiteY105" fmla="*/ 979218 h 2219295"/>
              <a:gd name="connsiteX106" fmla="*/ 1829095 w 2013854"/>
              <a:gd name="connsiteY106" fmla="*/ 863352 h 2219295"/>
              <a:gd name="connsiteX107" fmla="*/ 1728886 w 2013854"/>
              <a:gd name="connsiteY107" fmla="*/ 857089 h 2219295"/>
              <a:gd name="connsiteX108" fmla="*/ 1675651 w 2013854"/>
              <a:gd name="connsiteY108" fmla="*/ 891536 h 2219295"/>
              <a:gd name="connsiteX109" fmla="*/ 1678782 w 2013854"/>
              <a:gd name="connsiteY109" fmla="*/ 941640 h 2219295"/>
              <a:gd name="connsiteX110" fmla="*/ 1509681 w 2013854"/>
              <a:gd name="connsiteY110" fmla="*/ 872747 h 2219295"/>
              <a:gd name="connsiteX111" fmla="*/ 1418867 w 2013854"/>
              <a:gd name="connsiteY111" fmla="*/ 850826 h 2219295"/>
              <a:gd name="connsiteX112" fmla="*/ 1415736 w 2013854"/>
              <a:gd name="connsiteY112" fmla="*/ 810116 h 2219295"/>
              <a:gd name="connsiteX113" fmla="*/ 1324922 w 2013854"/>
              <a:gd name="connsiteY113" fmla="*/ 803853 h 2219295"/>
              <a:gd name="connsiteX114" fmla="*/ 1340580 w 2013854"/>
              <a:gd name="connsiteY114" fmla="*/ 722434 h 2219295"/>
              <a:gd name="connsiteX115" fmla="*/ 1324922 w 2013854"/>
              <a:gd name="connsiteY115" fmla="*/ 694251 h 2219295"/>
              <a:gd name="connsiteX116" fmla="*/ 1375026 w 2013854"/>
              <a:gd name="connsiteY116" fmla="*/ 678593 h 2219295"/>
              <a:gd name="connsiteX117" fmla="*/ 1321791 w 2013854"/>
              <a:gd name="connsiteY117" fmla="*/ 619095 h 2219295"/>
              <a:gd name="connsiteX118" fmla="*/ 1324922 w 2013854"/>
              <a:gd name="connsiteY118" fmla="*/ 572122 h 2219295"/>
              <a:gd name="connsiteX119" fmla="*/ 1343711 w 2013854"/>
              <a:gd name="connsiteY119" fmla="*/ 531412 h 2219295"/>
              <a:gd name="connsiteX120" fmla="*/ 1334317 w 2013854"/>
              <a:gd name="connsiteY120" fmla="*/ 487571 h 2219295"/>
              <a:gd name="connsiteX121" fmla="*/ 1368763 w 2013854"/>
              <a:gd name="connsiteY121" fmla="*/ 471914 h 2219295"/>
              <a:gd name="connsiteX122" fmla="*/ 1315528 w 2013854"/>
              <a:gd name="connsiteY122" fmla="*/ 449993 h 2219295"/>
              <a:gd name="connsiteX123" fmla="*/ 1343711 w 2013854"/>
              <a:gd name="connsiteY123" fmla="*/ 431204 h 2219295"/>
              <a:gd name="connsiteX124" fmla="*/ 1340580 w 2013854"/>
              <a:gd name="connsiteY124" fmla="*/ 393626 h 2219295"/>
              <a:gd name="connsiteX125" fmla="*/ 1290476 w 2013854"/>
              <a:gd name="connsiteY125" fmla="*/ 377969 h 2219295"/>
              <a:gd name="connsiteX126" fmla="*/ 1281081 w 2013854"/>
              <a:gd name="connsiteY126" fmla="*/ 337259 h 2219295"/>
              <a:gd name="connsiteX127" fmla="*/ 1215319 w 2013854"/>
              <a:gd name="connsiteY127" fmla="*/ 343522 h 2219295"/>
              <a:gd name="connsiteX128" fmla="*/ 1243503 w 2013854"/>
              <a:gd name="connsiteY128" fmla="*/ 296549 h 2219295"/>
              <a:gd name="connsiteX129" fmla="*/ 1299870 w 2013854"/>
              <a:gd name="connsiteY129" fmla="*/ 252708 h 2219295"/>
              <a:gd name="connsiteX130" fmla="*/ 1328054 w 2013854"/>
              <a:gd name="connsiteY130" fmla="*/ 227656 h 2219295"/>
              <a:gd name="connsiteX131" fmla="*/ 1349974 w 2013854"/>
              <a:gd name="connsiteY131" fmla="*/ 252708 h 2219295"/>
              <a:gd name="connsiteX132" fmla="*/ 1334317 w 2013854"/>
              <a:gd name="connsiteY132" fmla="*/ 171289 h 2219295"/>
              <a:gd name="connsiteX133" fmla="*/ 1368763 w 2013854"/>
              <a:gd name="connsiteY133" fmla="*/ 165026 h 2219295"/>
              <a:gd name="connsiteX134" fmla="*/ 1381289 w 2013854"/>
              <a:gd name="connsiteY134" fmla="*/ 130580 h 2219295"/>
              <a:gd name="connsiteX135" fmla="*/ 1375026 w 2013854"/>
              <a:gd name="connsiteY135" fmla="*/ 83607 h 2219295"/>
              <a:gd name="connsiteX136" fmla="*/ 1353106 w 2013854"/>
              <a:gd name="connsiteY136" fmla="*/ 99264 h 2219295"/>
              <a:gd name="connsiteX137" fmla="*/ 1303002 w 2013854"/>
              <a:gd name="connsiteY137" fmla="*/ 64818 h 2219295"/>
              <a:gd name="connsiteX138" fmla="*/ 1277950 w 2013854"/>
              <a:gd name="connsiteY138" fmla="*/ 74212 h 2219295"/>
              <a:gd name="connsiteX139" fmla="*/ 1265423 w 2013854"/>
              <a:gd name="connsiteY139" fmla="*/ 108659 h 2219295"/>
              <a:gd name="connsiteX140" fmla="*/ 1246634 w 2013854"/>
              <a:gd name="connsiteY140" fmla="*/ 89870 h 2219295"/>
              <a:gd name="connsiteX141" fmla="*/ 1227845 w 2013854"/>
              <a:gd name="connsiteY141" fmla="*/ 111790 h 2219295"/>
              <a:gd name="connsiteX142" fmla="*/ 1202793 w 2013854"/>
              <a:gd name="connsiteY142" fmla="*/ 136843 h 2219295"/>
              <a:gd name="connsiteX143" fmla="*/ 1111980 w 2013854"/>
              <a:gd name="connsiteY143" fmla="*/ 102396 h 2219295"/>
              <a:gd name="connsiteX144" fmla="*/ 1118243 w 2013854"/>
              <a:gd name="connsiteY144" fmla="*/ 77344 h 2219295"/>
              <a:gd name="connsiteX145" fmla="*/ 1049350 w 2013854"/>
              <a:gd name="connsiteY145" fmla="*/ 8451 h 2219295"/>
              <a:gd name="connsiteX146" fmla="*/ 974193 w 2013854"/>
              <a:gd name="connsiteY146" fmla="*/ 30371 h 2219295"/>
              <a:gd name="connsiteX147" fmla="*/ 1039955 w 2013854"/>
              <a:gd name="connsiteY147" fmla="*/ 99264 h 2219295"/>
              <a:gd name="connsiteX148" fmla="*/ 1058744 w 2013854"/>
              <a:gd name="connsiteY148" fmla="*/ 124316 h 2219295"/>
              <a:gd name="connsiteX149" fmla="*/ 886511 w 2013854"/>
              <a:gd name="connsiteY149" fmla="*/ 246445 h 2219295"/>
              <a:gd name="connsiteX150" fmla="*/ 817618 w 2013854"/>
              <a:gd name="connsiteY150" fmla="*/ 233919 h 2219295"/>
              <a:gd name="connsiteX151" fmla="*/ 789434 w 2013854"/>
              <a:gd name="connsiteY151" fmla="*/ 190078 h 2219295"/>
              <a:gd name="connsiteX152" fmla="*/ 708015 w 2013854"/>
              <a:gd name="connsiteY152" fmla="*/ 190078 h 2219295"/>
              <a:gd name="connsiteX153" fmla="*/ 711147 w 2013854"/>
              <a:gd name="connsiteY153" fmla="*/ 161895 h 2219295"/>
              <a:gd name="connsiteX154" fmla="*/ 764382 w 2013854"/>
              <a:gd name="connsiteY154" fmla="*/ 165026 h 2219295"/>
              <a:gd name="connsiteX155" fmla="*/ 679832 w 2013854"/>
              <a:gd name="connsiteY155" fmla="*/ 86738 h 2219295"/>
              <a:gd name="connsiteX156" fmla="*/ 657911 w 2013854"/>
              <a:gd name="connsiteY156" fmla="*/ 83607 h 2219295"/>
              <a:gd name="connsiteX157" fmla="*/ 679832 w 2013854"/>
              <a:gd name="connsiteY157" fmla="*/ 42897 h 2219295"/>
              <a:gd name="connsiteX158" fmla="*/ 642254 w 2013854"/>
              <a:gd name="connsiteY158" fmla="*/ 2188 h 2219295"/>
              <a:gd name="connsiteX159" fmla="*/ 579623 w 2013854"/>
              <a:gd name="connsiteY159" fmla="*/ 8451 h 2219295"/>
              <a:gd name="connsiteX160" fmla="*/ 548308 w 2013854"/>
              <a:gd name="connsiteY160" fmla="*/ 33503 h 2219295"/>
              <a:gd name="connsiteX161" fmla="*/ 548308 w 2013854"/>
              <a:gd name="connsiteY161" fmla="*/ 89870 h 2219295"/>
              <a:gd name="connsiteX162" fmla="*/ 598413 w 2013854"/>
              <a:gd name="connsiteY162" fmla="*/ 96133 h 2219295"/>
              <a:gd name="connsiteX163" fmla="*/ 526388 w 2013854"/>
              <a:gd name="connsiteY163" fmla="*/ 221393 h 2219295"/>
              <a:gd name="connsiteX164" fmla="*/ 513862 w 2013854"/>
              <a:gd name="connsiteY164" fmla="*/ 268366 h 2219295"/>
              <a:gd name="connsiteX165" fmla="*/ 538914 w 2013854"/>
              <a:gd name="connsiteY165" fmla="*/ 312207 h 2219295"/>
              <a:gd name="connsiteX166" fmla="*/ 576492 w 2013854"/>
              <a:gd name="connsiteY166" fmla="*/ 346653 h 2219295"/>
              <a:gd name="connsiteX167" fmla="*/ 595281 w 2013854"/>
              <a:gd name="connsiteY167" fmla="*/ 346653 h 2219295"/>
              <a:gd name="connsiteX168" fmla="*/ 592150 w 2013854"/>
              <a:gd name="connsiteY168" fmla="*/ 377969 h 2219295"/>
              <a:gd name="connsiteX169" fmla="*/ 604676 w 2013854"/>
              <a:gd name="connsiteY169" fmla="*/ 412415 h 2219295"/>
              <a:gd name="connsiteX170" fmla="*/ 563966 w 2013854"/>
              <a:gd name="connsiteY170" fmla="*/ 409284 h 2219295"/>
              <a:gd name="connsiteX171" fmla="*/ 563966 w 2013854"/>
              <a:gd name="connsiteY171" fmla="*/ 356048 h 2219295"/>
              <a:gd name="connsiteX172" fmla="*/ 507599 w 2013854"/>
              <a:gd name="connsiteY172" fmla="*/ 334127 h 2219295"/>
              <a:gd name="connsiteX173" fmla="*/ 507599 w 2013854"/>
              <a:gd name="connsiteY173" fmla="*/ 390495 h 2219295"/>
              <a:gd name="connsiteX174" fmla="*/ 426180 w 2013854"/>
              <a:gd name="connsiteY174" fmla="*/ 399889 h 2219295"/>
              <a:gd name="connsiteX175" fmla="*/ 385470 w 2013854"/>
              <a:gd name="connsiteY175" fmla="*/ 421810 h 2219295"/>
              <a:gd name="connsiteX176" fmla="*/ 322840 w 2013854"/>
              <a:gd name="connsiteY176" fmla="*/ 393626 h 2219295"/>
              <a:gd name="connsiteX0" fmla="*/ 322840 w 2013854"/>
              <a:gd name="connsiteY0" fmla="*/ 393626 h 2219295"/>
              <a:gd name="connsiteX1" fmla="*/ 278999 w 2013854"/>
              <a:gd name="connsiteY1" fmla="*/ 424941 h 2219295"/>
              <a:gd name="connsiteX2" fmla="*/ 216369 w 2013854"/>
              <a:gd name="connsiteY2" fmla="*/ 362311 h 2219295"/>
              <a:gd name="connsiteX3" fmla="*/ 188185 w 2013854"/>
              <a:gd name="connsiteY3" fmla="*/ 393626 h 2219295"/>
              <a:gd name="connsiteX4" fmla="*/ 172528 w 2013854"/>
              <a:gd name="connsiteY4" fmla="*/ 440599 h 2219295"/>
              <a:gd name="connsiteX5" fmla="*/ 134950 w 2013854"/>
              <a:gd name="connsiteY5" fmla="*/ 468782 h 2219295"/>
              <a:gd name="connsiteX6" fmla="*/ 169396 w 2013854"/>
              <a:gd name="connsiteY6" fmla="*/ 506360 h 2219295"/>
              <a:gd name="connsiteX7" fmla="*/ 257078 w 2013854"/>
              <a:gd name="connsiteY7" fmla="*/ 531412 h 2219295"/>
              <a:gd name="connsiteX8" fmla="*/ 329103 w 2013854"/>
              <a:gd name="connsiteY8" fmla="*/ 531412 h 2219295"/>
              <a:gd name="connsiteX9" fmla="*/ 385471 w 2013854"/>
              <a:gd name="connsiteY9" fmla="*/ 578384 h 2219295"/>
              <a:gd name="connsiteX10" fmla="*/ 419917 w 2013854"/>
              <a:gd name="connsiteY10" fmla="*/ 578385 h 2219295"/>
              <a:gd name="connsiteX11" fmla="*/ 432443 w 2013854"/>
              <a:gd name="connsiteY11" fmla="*/ 625358 h 2219295"/>
              <a:gd name="connsiteX12" fmla="*/ 410522 w 2013854"/>
              <a:gd name="connsiteY12" fmla="*/ 675462 h 2219295"/>
              <a:gd name="connsiteX13" fmla="*/ 391733 w 2013854"/>
              <a:gd name="connsiteY13" fmla="*/ 722435 h 2219295"/>
              <a:gd name="connsiteX14" fmla="*/ 338497 w 2013854"/>
              <a:gd name="connsiteY14" fmla="*/ 672330 h 2219295"/>
              <a:gd name="connsiteX15" fmla="*/ 316577 w 2013854"/>
              <a:gd name="connsiteY15" fmla="*/ 669199 h 2219295"/>
              <a:gd name="connsiteX16" fmla="*/ 304051 w 2013854"/>
              <a:gd name="connsiteY16" fmla="*/ 725566 h 2219295"/>
              <a:gd name="connsiteX17" fmla="*/ 235158 w 2013854"/>
              <a:gd name="connsiteY17" fmla="*/ 738092 h 2219295"/>
              <a:gd name="connsiteX18" fmla="*/ 216369 w 2013854"/>
              <a:gd name="connsiteY18" fmla="*/ 788196 h 2219295"/>
              <a:gd name="connsiteX19" fmla="*/ 175659 w 2013854"/>
              <a:gd name="connsiteY19" fmla="*/ 800722 h 2219295"/>
              <a:gd name="connsiteX20" fmla="*/ 153739 w 2013854"/>
              <a:gd name="connsiteY20" fmla="*/ 869615 h 2219295"/>
              <a:gd name="connsiteX21" fmla="*/ 53530 w 2013854"/>
              <a:gd name="connsiteY21" fmla="*/ 897799 h 2219295"/>
              <a:gd name="connsiteX22" fmla="*/ 295 w 2013854"/>
              <a:gd name="connsiteY22" fmla="*/ 944771 h 2219295"/>
              <a:gd name="connsiteX23" fmla="*/ 31610 w 2013854"/>
              <a:gd name="connsiteY23" fmla="*/ 985481 h 2219295"/>
              <a:gd name="connsiteX24" fmla="*/ 22215 w 2013854"/>
              <a:gd name="connsiteY24" fmla="*/ 1013664 h 2219295"/>
              <a:gd name="connsiteX25" fmla="*/ 84845 w 2013854"/>
              <a:gd name="connsiteY25" fmla="*/ 1013664 h 2219295"/>
              <a:gd name="connsiteX26" fmla="*/ 84845 w 2013854"/>
              <a:gd name="connsiteY26" fmla="*/ 1088821 h 2219295"/>
              <a:gd name="connsiteX27" fmla="*/ 119292 w 2013854"/>
              <a:gd name="connsiteY27" fmla="*/ 1076295 h 2219295"/>
              <a:gd name="connsiteX28" fmla="*/ 125555 w 2013854"/>
              <a:gd name="connsiteY28" fmla="*/ 1138925 h 2219295"/>
              <a:gd name="connsiteX29" fmla="*/ 156870 w 2013854"/>
              <a:gd name="connsiteY29" fmla="*/ 1157714 h 2219295"/>
              <a:gd name="connsiteX30" fmla="*/ 153739 w 2013854"/>
              <a:gd name="connsiteY30" fmla="*/ 1189029 h 2219295"/>
              <a:gd name="connsiteX31" fmla="*/ 128686 w 2013854"/>
              <a:gd name="connsiteY31" fmla="*/ 1170240 h 2219295"/>
              <a:gd name="connsiteX32" fmla="*/ 113029 w 2013854"/>
              <a:gd name="connsiteY32" fmla="*/ 1185897 h 2219295"/>
              <a:gd name="connsiteX33" fmla="*/ 144344 w 2013854"/>
              <a:gd name="connsiteY33" fmla="*/ 1236001 h 2219295"/>
              <a:gd name="connsiteX34" fmla="*/ 144344 w 2013854"/>
              <a:gd name="connsiteY34" fmla="*/ 1236001 h 2219295"/>
              <a:gd name="connsiteX35" fmla="*/ 134949 w 2013854"/>
              <a:gd name="connsiteY35" fmla="*/ 1257922 h 2219295"/>
              <a:gd name="connsiteX36" fmla="*/ 166266 w 2013854"/>
              <a:gd name="connsiteY36" fmla="*/ 1289237 h 2219295"/>
              <a:gd name="connsiteX37" fmla="*/ 125555 w 2013854"/>
              <a:gd name="connsiteY37" fmla="*/ 1317420 h 2219295"/>
              <a:gd name="connsiteX38" fmla="*/ 156871 w 2013854"/>
              <a:gd name="connsiteY38" fmla="*/ 1370656 h 2219295"/>
              <a:gd name="connsiteX39" fmla="*/ 200711 w 2013854"/>
              <a:gd name="connsiteY39" fmla="*/ 1408235 h 2219295"/>
              <a:gd name="connsiteX40" fmla="*/ 163133 w 2013854"/>
              <a:gd name="connsiteY40" fmla="*/ 1405103 h 2219295"/>
              <a:gd name="connsiteX41" fmla="*/ 181922 w 2013854"/>
              <a:gd name="connsiteY41" fmla="*/ 1427023 h 2219295"/>
              <a:gd name="connsiteX42" fmla="*/ 169396 w 2013854"/>
              <a:gd name="connsiteY42" fmla="*/ 1464601 h 2219295"/>
              <a:gd name="connsiteX43" fmla="*/ 144344 w 2013854"/>
              <a:gd name="connsiteY43" fmla="*/ 1455207 h 2219295"/>
              <a:gd name="connsiteX44" fmla="*/ 125555 w 2013854"/>
              <a:gd name="connsiteY44" fmla="*/ 1486522 h 2219295"/>
              <a:gd name="connsiteX45" fmla="*/ 160002 w 2013854"/>
              <a:gd name="connsiteY45" fmla="*/ 1517837 h 2219295"/>
              <a:gd name="connsiteX46" fmla="*/ 156870 w 2013854"/>
              <a:gd name="connsiteY46" fmla="*/ 1611782 h 2219295"/>
              <a:gd name="connsiteX47" fmla="*/ 119292 w 2013854"/>
              <a:gd name="connsiteY47" fmla="*/ 1605519 h 2219295"/>
              <a:gd name="connsiteX48" fmla="*/ 134950 w 2013854"/>
              <a:gd name="connsiteY48" fmla="*/ 1677544 h 2219295"/>
              <a:gd name="connsiteX49" fmla="*/ 113029 w 2013854"/>
              <a:gd name="connsiteY49" fmla="*/ 1686938 h 2219295"/>
              <a:gd name="connsiteX50" fmla="*/ 100503 w 2013854"/>
              <a:gd name="connsiteY50" fmla="*/ 1727648 h 2219295"/>
              <a:gd name="connsiteX51" fmla="*/ 122423 w 2013854"/>
              <a:gd name="connsiteY51" fmla="*/ 1743306 h 2219295"/>
              <a:gd name="connsiteX52" fmla="*/ 169396 w 2013854"/>
              <a:gd name="connsiteY52" fmla="*/ 1790278 h 2219295"/>
              <a:gd name="connsiteX53" fmla="*/ 166265 w 2013854"/>
              <a:gd name="connsiteY53" fmla="*/ 1821593 h 2219295"/>
              <a:gd name="connsiteX54" fmla="*/ 210106 w 2013854"/>
              <a:gd name="connsiteY54" fmla="*/ 1874829 h 2219295"/>
              <a:gd name="connsiteX55" fmla="*/ 238289 w 2013854"/>
              <a:gd name="connsiteY55" fmla="*/ 1859171 h 2219295"/>
              <a:gd name="connsiteX56" fmla="*/ 257078 w 2013854"/>
              <a:gd name="connsiteY56" fmla="*/ 1868566 h 2219295"/>
              <a:gd name="connsiteX57" fmla="*/ 266473 w 2013854"/>
              <a:gd name="connsiteY57" fmla="*/ 1818462 h 2219295"/>
              <a:gd name="connsiteX58" fmla="*/ 329103 w 2013854"/>
              <a:gd name="connsiteY58" fmla="*/ 1852908 h 2219295"/>
              <a:gd name="connsiteX59" fmla="*/ 338497 w 2013854"/>
              <a:gd name="connsiteY59" fmla="*/ 1893618 h 2219295"/>
              <a:gd name="connsiteX60" fmla="*/ 382339 w 2013854"/>
              <a:gd name="connsiteY60" fmla="*/ 1912407 h 2219295"/>
              <a:gd name="connsiteX61" fmla="*/ 332234 w 2013854"/>
              <a:gd name="connsiteY61" fmla="*/ 1959380 h 2219295"/>
              <a:gd name="connsiteX62" fmla="*/ 329103 w 2013854"/>
              <a:gd name="connsiteY62" fmla="*/ 2003221 h 2219295"/>
              <a:gd name="connsiteX63" fmla="*/ 366681 w 2013854"/>
              <a:gd name="connsiteY63" fmla="*/ 1996958 h 2219295"/>
              <a:gd name="connsiteX64" fmla="*/ 410522 w 2013854"/>
              <a:gd name="connsiteY64" fmla="*/ 1971906 h 2219295"/>
              <a:gd name="connsiteX65" fmla="*/ 463758 w 2013854"/>
              <a:gd name="connsiteY65" fmla="*/ 2012615 h 2219295"/>
              <a:gd name="connsiteX66" fmla="*/ 488810 w 2013854"/>
              <a:gd name="connsiteY66" fmla="*/ 1996958 h 2219295"/>
              <a:gd name="connsiteX67" fmla="*/ 542045 w 2013854"/>
              <a:gd name="connsiteY67" fmla="*/ 2031404 h 2219295"/>
              <a:gd name="connsiteX68" fmla="*/ 557703 w 2013854"/>
              <a:gd name="connsiteY68" fmla="*/ 2068982 h 2219295"/>
              <a:gd name="connsiteX69" fmla="*/ 551440 w 2013854"/>
              <a:gd name="connsiteY69" fmla="*/ 2112823 h 2219295"/>
              <a:gd name="connsiteX70" fmla="*/ 635991 w 2013854"/>
              <a:gd name="connsiteY70" fmla="*/ 2122217 h 2219295"/>
              <a:gd name="connsiteX71" fmla="*/ 626596 w 2013854"/>
              <a:gd name="connsiteY71" fmla="*/ 2169191 h 2219295"/>
              <a:gd name="connsiteX72" fmla="*/ 579623 w 2013854"/>
              <a:gd name="connsiteY72" fmla="*/ 2187980 h 2219295"/>
              <a:gd name="connsiteX73" fmla="*/ 626596 w 2013854"/>
              <a:gd name="connsiteY73" fmla="*/ 2219295 h 2219295"/>
              <a:gd name="connsiteX74" fmla="*/ 726804 w 2013854"/>
              <a:gd name="connsiteY74" fmla="*/ 2187980 h 2219295"/>
              <a:gd name="connsiteX75" fmla="*/ 748725 w 2013854"/>
              <a:gd name="connsiteY75" fmla="*/ 2100297 h 2219295"/>
              <a:gd name="connsiteX76" fmla="*/ 833276 w 2013854"/>
              <a:gd name="connsiteY76" fmla="*/ 2094034 h 2219295"/>
              <a:gd name="connsiteX77" fmla="*/ 895906 w 2013854"/>
              <a:gd name="connsiteY77" fmla="*/ 2090903 h 2219295"/>
              <a:gd name="connsiteX78" fmla="*/ 927221 w 2013854"/>
              <a:gd name="connsiteY78" fmla="*/ 2072114 h 2219295"/>
              <a:gd name="connsiteX79" fmla="*/ 958536 w 2013854"/>
              <a:gd name="connsiteY79" fmla="*/ 2087771 h 2219295"/>
              <a:gd name="connsiteX80" fmla="*/ 986719 w 2013854"/>
              <a:gd name="connsiteY80" fmla="*/ 2081508 h 2219295"/>
              <a:gd name="connsiteX81" fmla="*/ 1046218 w 2013854"/>
              <a:gd name="connsiteY81" fmla="*/ 2081508 h 2219295"/>
              <a:gd name="connsiteX82" fmla="*/ 1127637 w 2013854"/>
              <a:gd name="connsiteY82" fmla="*/ 2043930 h 2219295"/>
              <a:gd name="connsiteX83" fmla="*/ 1190267 w 2013854"/>
              <a:gd name="connsiteY83" fmla="*/ 1984432 h 2219295"/>
              <a:gd name="connsiteX84" fmla="*/ 1299870 w 2013854"/>
              <a:gd name="connsiteY84" fmla="*/ 1912407 h 2219295"/>
              <a:gd name="connsiteX85" fmla="*/ 1274818 w 2013854"/>
              <a:gd name="connsiteY85" fmla="*/ 1812199 h 2219295"/>
              <a:gd name="connsiteX86" fmla="*/ 1299870 w 2013854"/>
              <a:gd name="connsiteY86" fmla="*/ 1749569 h 2219295"/>
              <a:gd name="connsiteX87" fmla="*/ 1287344 w 2013854"/>
              <a:gd name="connsiteY87" fmla="*/ 1608651 h 2219295"/>
              <a:gd name="connsiteX88" fmla="*/ 1318659 w 2013854"/>
              <a:gd name="connsiteY88" fmla="*/ 1571073 h 2219295"/>
              <a:gd name="connsiteX89" fmla="*/ 1393815 w 2013854"/>
              <a:gd name="connsiteY89" fmla="*/ 1561678 h 2219295"/>
              <a:gd name="connsiteX90" fmla="*/ 1393815 w 2013854"/>
              <a:gd name="connsiteY90" fmla="*/ 1561678 h 2219295"/>
              <a:gd name="connsiteX91" fmla="*/ 1506550 w 2013854"/>
              <a:gd name="connsiteY91" fmla="*/ 1599256 h 2219295"/>
              <a:gd name="connsiteX92" fmla="*/ 1537865 w 2013854"/>
              <a:gd name="connsiteY92" fmla="*/ 1633703 h 2219295"/>
              <a:gd name="connsiteX93" fmla="*/ 1653730 w 2013854"/>
              <a:gd name="connsiteY93" fmla="*/ 1458338 h 2219295"/>
              <a:gd name="connsiteX94" fmla="*/ 1782122 w 2013854"/>
              <a:gd name="connsiteY94" fmla="*/ 1320552 h 2219295"/>
              <a:gd name="connsiteX95" fmla="*/ 1807174 w 2013854"/>
              <a:gd name="connsiteY95" fmla="*/ 1342473 h 2219295"/>
              <a:gd name="connsiteX96" fmla="*/ 1860410 w 2013854"/>
              <a:gd name="connsiteY96" fmla="*/ 1264185 h 2219295"/>
              <a:gd name="connsiteX97" fmla="*/ 1882330 w 2013854"/>
              <a:gd name="connsiteY97" fmla="*/ 1289237 h 2219295"/>
              <a:gd name="connsiteX98" fmla="*/ 1919908 w 2013854"/>
              <a:gd name="connsiteY98" fmla="*/ 1286106 h 2219295"/>
              <a:gd name="connsiteX99" fmla="*/ 1938697 w 2013854"/>
              <a:gd name="connsiteY99" fmla="*/ 1342473 h 2219295"/>
              <a:gd name="connsiteX100" fmla="*/ 2010722 w 2013854"/>
              <a:gd name="connsiteY100" fmla="*/ 1333078 h 2219295"/>
              <a:gd name="connsiteX101" fmla="*/ 1982539 w 2013854"/>
              <a:gd name="connsiteY101" fmla="*/ 1286106 h 2219295"/>
              <a:gd name="connsiteX102" fmla="*/ 2013854 w 2013854"/>
              <a:gd name="connsiteY102" fmla="*/ 1261053 h 2219295"/>
              <a:gd name="connsiteX103" fmla="*/ 1957486 w 2013854"/>
              <a:gd name="connsiteY103" fmla="*/ 1132662 h 2219295"/>
              <a:gd name="connsiteX104" fmla="*/ 1907382 w 2013854"/>
              <a:gd name="connsiteY104" fmla="*/ 1054374 h 2219295"/>
              <a:gd name="connsiteX105" fmla="*/ 1816569 w 2013854"/>
              <a:gd name="connsiteY105" fmla="*/ 979218 h 2219295"/>
              <a:gd name="connsiteX106" fmla="*/ 1829095 w 2013854"/>
              <a:gd name="connsiteY106" fmla="*/ 863352 h 2219295"/>
              <a:gd name="connsiteX107" fmla="*/ 1728886 w 2013854"/>
              <a:gd name="connsiteY107" fmla="*/ 857089 h 2219295"/>
              <a:gd name="connsiteX108" fmla="*/ 1675651 w 2013854"/>
              <a:gd name="connsiteY108" fmla="*/ 891536 h 2219295"/>
              <a:gd name="connsiteX109" fmla="*/ 1678782 w 2013854"/>
              <a:gd name="connsiteY109" fmla="*/ 941640 h 2219295"/>
              <a:gd name="connsiteX110" fmla="*/ 1509681 w 2013854"/>
              <a:gd name="connsiteY110" fmla="*/ 872747 h 2219295"/>
              <a:gd name="connsiteX111" fmla="*/ 1418867 w 2013854"/>
              <a:gd name="connsiteY111" fmla="*/ 850826 h 2219295"/>
              <a:gd name="connsiteX112" fmla="*/ 1415736 w 2013854"/>
              <a:gd name="connsiteY112" fmla="*/ 810116 h 2219295"/>
              <a:gd name="connsiteX113" fmla="*/ 1324922 w 2013854"/>
              <a:gd name="connsiteY113" fmla="*/ 803853 h 2219295"/>
              <a:gd name="connsiteX114" fmla="*/ 1340580 w 2013854"/>
              <a:gd name="connsiteY114" fmla="*/ 722434 h 2219295"/>
              <a:gd name="connsiteX115" fmla="*/ 1324922 w 2013854"/>
              <a:gd name="connsiteY115" fmla="*/ 694251 h 2219295"/>
              <a:gd name="connsiteX116" fmla="*/ 1375026 w 2013854"/>
              <a:gd name="connsiteY116" fmla="*/ 678593 h 2219295"/>
              <a:gd name="connsiteX117" fmla="*/ 1321791 w 2013854"/>
              <a:gd name="connsiteY117" fmla="*/ 619095 h 2219295"/>
              <a:gd name="connsiteX118" fmla="*/ 1324922 w 2013854"/>
              <a:gd name="connsiteY118" fmla="*/ 572122 h 2219295"/>
              <a:gd name="connsiteX119" fmla="*/ 1343711 w 2013854"/>
              <a:gd name="connsiteY119" fmla="*/ 531412 h 2219295"/>
              <a:gd name="connsiteX120" fmla="*/ 1334317 w 2013854"/>
              <a:gd name="connsiteY120" fmla="*/ 487571 h 2219295"/>
              <a:gd name="connsiteX121" fmla="*/ 1368763 w 2013854"/>
              <a:gd name="connsiteY121" fmla="*/ 471914 h 2219295"/>
              <a:gd name="connsiteX122" fmla="*/ 1315528 w 2013854"/>
              <a:gd name="connsiteY122" fmla="*/ 449993 h 2219295"/>
              <a:gd name="connsiteX123" fmla="*/ 1343711 w 2013854"/>
              <a:gd name="connsiteY123" fmla="*/ 431204 h 2219295"/>
              <a:gd name="connsiteX124" fmla="*/ 1340580 w 2013854"/>
              <a:gd name="connsiteY124" fmla="*/ 393626 h 2219295"/>
              <a:gd name="connsiteX125" fmla="*/ 1290476 w 2013854"/>
              <a:gd name="connsiteY125" fmla="*/ 377969 h 2219295"/>
              <a:gd name="connsiteX126" fmla="*/ 1281081 w 2013854"/>
              <a:gd name="connsiteY126" fmla="*/ 337259 h 2219295"/>
              <a:gd name="connsiteX127" fmla="*/ 1215319 w 2013854"/>
              <a:gd name="connsiteY127" fmla="*/ 343522 h 2219295"/>
              <a:gd name="connsiteX128" fmla="*/ 1243503 w 2013854"/>
              <a:gd name="connsiteY128" fmla="*/ 296549 h 2219295"/>
              <a:gd name="connsiteX129" fmla="*/ 1299870 w 2013854"/>
              <a:gd name="connsiteY129" fmla="*/ 252708 h 2219295"/>
              <a:gd name="connsiteX130" fmla="*/ 1328054 w 2013854"/>
              <a:gd name="connsiteY130" fmla="*/ 227656 h 2219295"/>
              <a:gd name="connsiteX131" fmla="*/ 1349974 w 2013854"/>
              <a:gd name="connsiteY131" fmla="*/ 252708 h 2219295"/>
              <a:gd name="connsiteX132" fmla="*/ 1334317 w 2013854"/>
              <a:gd name="connsiteY132" fmla="*/ 171289 h 2219295"/>
              <a:gd name="connsiteX133" fmla="*/ 1368763 w 2013854"/>
              <a:gd name="connsiteY133" fmla="*/ 165026 h 2219295"/>
              <a:gd name="connsiteX134" fmla="*/ 1381289 w 2013854"/>
              <a:gd name="connsiteY134" fmla="*/ 130580 h 2219295"/>
              <a:gd name="connsiteX135" fmla="*/ 1375026 w 2013854"/>
              <a:gd name="connsiteY135" fmla="*/ 83607 h 2219295"/>
              <a:gd name="connsiteX136" fmla="*/ 1353106 w 2013854"/>
              <a:gd name="connsiteY136" fmla="*/ 99264 h 2219295"/>
              <a:gd name="connsiteX137" fmla="*/ 1303002 w 2013854"/>
              <a:gd name="connsiteY137" fmla="*/ 64818 h 2219295"/>
              <a:gd name="connsiteX138" fmla="*/ 1277950 w 2013854"/>
              <a:gd name="connsiteY138" fmla="*/ 74212 h 2219295"/>
              <a:gd name="connsiteX139" fmla="*/ 1265423 w 2013854"/>
              <a:gd name="connsiteY139" fmla="*/ 108659 h 2219295"/>
              <a:gd name="connsiteX140" fmla="*/ 1246634 w 2013854"/>
              <a:gd name="connsiteY140" fmla="*/ 89870 h 2219295"/>
              <a:gd name="connsiteX141" fmla="*/ 1227845 w 2013854"/>
              <a:gd name="connsiteY141" fmla="*/ 111790 h 2219295"/>
              <a:gd name="connsiteX142" fmla="*/ 1202793 w 2013854"/>
              <a:gd name="connsiteY142" fmla="*/ 136843 h 2219295"/>
              <a:gd name="connsiteX143" fmla="*/ 1111980 w 2013854"/>
              <a:gd name="connsiteY143" fmla="*/ 102396 h 2219295"/>
              <a:gd name="connsiteX144" fmla="*/ 1118243 w 2013854"/>
              <a:gd name="connsiteY144" fmla="*/ 77344 h 2219295"/>
              <a:gd name="connsiteX145" fmla="*/ 1049350 w 2013854"/>
              <a:gd name="connsiteY145" fmla="*/ 8451 h 2219295"/>
              <a:gd name="connsiteX146" fmla="*/ 974193 w 2013854"/>
              <a:gd name="connsiteY146" fmla="*/ 30371 h 2219295"/>
              <a:gd name="connsiteX147" fmla="*/ 1039955 w 2013854"/>
              <a:gd name="connsiteY147" fmla="*/ 99264 h 2219295"/>
              <a:gd name="connsiteX148" fmla="*/ 1058744 w 2013854"/>
              <a:gd name="connsiteY148" fmla="*/ 124316 h 2219295"/>
              <a:gd name="connsiteX149" fmla="*/ 886511 w 2013854"/>
              <a:gd name="connsiteY149" fmla="*/ 246445 h 2219295"/>
              <a:gd name="connsiteX150" fmla="*/ 817618 w 2013854"/>
              <a:gd name="connsiteY150" fmla="*/ 233919 h 2219295"/>
              <a:gd name="connsiteX151" fmla="*/ 789434 w 2013854"/>
              <a:gd name="connsiteY151" fmla="*/ 190078 h 2219295"/>
              <a:gd name="connsiteX152" fmla="*/ 708015 w 2013854"/>
              <a:gd name="connsiteY152" fmla="*/ 190078 h 2219295"/>
              <a:gd name="connsiteX153" fmla="*/ 711147 w 2013854"/>
              <a:gd name="connsiteY153" fmla="*/ 161895 h 2219295"/>
              <a:gd name="connsiteX154" fmla="*/ 764382 w 2013854"/>
              <a:gd name="connsiteY154" fmla="*/ 165026 h 2219295"/>
              <a:gd name="connsiteX155" fmla="*/ 679832 w 2013854"/>
              <a:gd name="connsiteY155" fmla="*/ 86738 h 2219295"/>
              <a:gd name="connsiteX156" fmla="*/ 657911 w 2013854"/>
              <a:gd name="connsiteY156" fmla="*/ 83607 h 2219295"/>
              <a:gd name="connsiteX157" fmla="*/ 679832 w 2013854"/>
              <a:gd name="connsiteY157" fmla="*/ 42897 h 2219295"/>
              <a:gd name="connsiteX158" fmla="*/ 642254 w 2013854"/>
              <a:gd name="connsiteY158" fmla="*/ 2188 h 2219295"/>
              <a:gd name="connsiteX159" fmla="*/ 579623 w 2013854"/>
              <a:gd name="connsiteY159" fmla="*/ 8451 h 2219295"/>
              <a:gd name="connsiteX160" fmla="*/ 548308 w 2013854"/>
              <a:gd name="connsiteY160" fmla="*/ 33503 h 2219295"/>
              <a:gd name="connsiteX161" fmla="*/ 548308 w 2013854"/>
              <a:gd name="connsiteY161" fmla="*/ 89870 h 2219295"/>
              <a:gd name="connsiteX162" fmla="*/ 598413 w 2013854"/>
              <a:gd name="connsiteY162" fmla="*/ 96133 h 2219295"/>
              <a:gd name="connsiteX163" fmla="*/ 526388 w 2013854"/>
              <a:gd name="connsiteY163" fmla="*/ 221393 h 2219295"/>
              <a:gd name="connsiteX164" fmla="*/ 513862 w 2013854"/>
              <a:gd name="connsiteY164" fmla="*/ 268366 h 2219295"/>
              <a:gd name="connsiteX165" fmla="*/ 538914 w 2013854"/>
              <a:gd name="connsiteY165" fmla="*/ 312207 h 2219295"/>
              <a:gd name="connsiteX166" fmla="*/ 576492 w 2013854"/>
              <a:gd name="connsiteY166" fmla="*/ 346653 h 2219295"/>
              <a:gd name="connsiteX167" fmla="*/ 595281 w 2013854"/>
              <a:gd name="connsiteY167" fmla="*/ 346653 h 2219295"/>
              <a:gd name="connsiteX168" fmla="*/ 592150 w 2013854"/>
              <a:gd name="connsiteY168" fmla="*/ 377969 h 2219295"/>
              <a:gd name="connsiteX169" fmla="*/ 604676 w 2013854"/>
              <a:gd name="connsiteY169" fmla="*/ 412415 h 2219295"/>
              <a:gd name="connsiteX170" fmla="*/ 563966 w 2013854"/>
              <a:gd name="connsiteY170" fmla="*/ 409284 h 2219295"/>
              <a:gd name="connsiteX171" fmla="*/ 563966 w 2013854"/>
              <a:gd name="connsiteY171" fmla="*/ 356048 h 2219295"/>
              <a:gd name="connsiteX172" fmla="*/ 507599 w 2013854"/>
              <a:gd name="connsiteY172" fmla="*/ 334127 h 2219295"/>
              <a:gd name="connsiteX173" fmla="*/ 507599 w 2013854"/>
              <a:gd name="connsiteY173" fmla="*/ 390495 h 2219295"/>
              <a:gd name="connsiteX174" fmla="*/ 426180 w 2013854"/>
              <a:gd name="connsiteY174" fmla="*/ 399889 h 2219295"/>
              <a:gd name="connsiteX175" fmla="*/ 385470 w 2013854"/>
              <a:gd name="connsiteY175" fmla="*/ 421810 h 2219295"/>
              <a:gd name="connsiteX176" fmla="*/ 322840 w 2013854"/>
              <a:gd name="connsiteY176" fmla="*/ 393626 h 2219295"/>
              <a:gd name="connsiteX0" fmla="*/ 322840 w 2013854"/>
              <a:gd name="connsiteY0" fmla="*/ 393626 h 2219295"/>
              <a:gd name="connsiteX1" fmla="*/ 278999 w 2013854"/>
              <a:gd name="connsiteY1" fmla="*/ 424941 h 2219295"/>
              <a:gd name="connsiteX2" fmla="*/ 216369 w 2013854"/>
              <a:gd name="connsiteY2" fmla="*/ 362311 h 2219295"/>
              <a:gd name="connsiteX3" fmla="*/ 188185 w 2013854"/>
              <a:gd name="connsiteY3" fmla="*/ 393626 h 2219295"/>
              <a:gd name="connsiteX4" fmla="*/ 172528 w 2013854"/>
              <a:gd name="connsiteY4" fmla="*/ 440599 h 2219295"/>
              <a:gd name="connsiteX5" fmla="*/ 134950 w 2013854"/>
              <a:gd name="connsiteY5" fmla="*/ 468782 h 2219295"/>
              <a:gd name="connsiteX6" fmla="*/ 169396 w 2013854"/>
              <a:gd name="connsiteY6" fmla="*/ 506360 h 2219295"/>
              <a:gd name="connsiteX7" fmla="*/ 257078 w 2013854"/>
              <a:gd name="connsiteY7" fmla="*/ 531412 h 2219295"/>
              <a:gd name="connsiteX8" fmla="*/ 329103 w 2013854"/>
              <a:gd name="connsiteY8" fmla="*/ 531412 h 2219295"/>
              <a:gd name="connsiteX9" fmla="*/ 385471 w 2013854"/>
              <a:gd name="connsiteY9" fmla="*/ 578384 h 2219295"/>
              <a:gd name="connsiteX10" fmla="*/ 419917 w 2013854"/>
              <a:gd name="connsiteY10" fmla="*/ 578385 h 2219295"/>
              <a:gd name="connsiteX11" fmla="*/ 432443 w 2013854"/>
              <a:gd name="connsiteY11" fmla="*/ 625358 h 2219295"/>
              <a:gd name="connsiteX12" fmla="*/ 410522 w 2013854"/>
              <a:gd name="connsiteY12" fmla="*/ 675462 h 2219295"/>
              <a:gd name="connsiteX13" fmla="*/ 391733 w 2013854"/>
              <a:gd name="connsiteY13" fmla="*/ 722435 h 2219295"/>
              <a:gd name="connsiteX14" fmla="*/ 338497 w 2013854"/>
              <a:gd name="connsiteY14" fmla="*/ 672330 h 2219295"/>
              <a:gd name="connsiteX15" fmla="*/ 316577 w 2013854"/>
              <a:gd name="connsiteY15" fmla="*/ 669199 h 2219295"/>
              <a:gd name="connsiteX16" fmla="*/ 304051 w 2013854"/>
              <a:gd name="connsiteY16" fmla="*/ 725566 h 2219295"/>
              <a:gd name="connsiteX17" fmla="*/ 235158 w 2013854"/>
              <a:gd name="connsiteY17" fmla="*/ 738092 h 2219295"/>
              <a:gd name="connsiteX18" fmla="*/ 216369 w 2013854"/>
              <a:gd name="connsiteY18" fmla="*/ 788196 h 2219295"/>
              <a:gd name="connsiteX19" fmla="*/ 175659 w 2013854"/>
              <a:gd name="connsiteY19" fmla="*/ 800722 h 2219295"/>
              <a:gd name="connsiteX20" fmla="*/ 153739 w 2013854"/>
              <a:gd name="connsiteY20" fmla="*/ 869615 h 2219295"/>
              <a:gd name="connsiteX21" fmla="*/ 53530 w 2013854"/>
              <a:gd name="connsiteY21" fmla="*/ 897799 h 2219295"/>
              <a:gd name="connsiteX22" fmla="*/ 295 w 2013854"/>
              <a:gd name="connsiteY22" fmla="*/ 944771 h 2219295"/>
              <a:gd name="connsiteX23" fmla="*/ 31610 w 2013854"/>
              <a:gd name="connsiteY23" fmla="*/ 985481 h 2219295"/>
              <a:gd name="connsiteX24" fmla="*/ 22215 w 2013854"/>
              <a:gd name="connsiteY24" fmla="*/ 1013664 h 2219295"/>
              <a:gd name="connsiteX25" fmla="*/ 84845 w 2013854"/>
              <a:gd name="connsiteY25" fmla="*/ 1013664 h 2219295"/>
              <a:gd name="connsiteX26" fmla="*/ 84845 w 2013854"/>
              <a:gd name="connsiteY26" fmla="*/ 1088821 h 2219295"/>
              <a:gd name="connsiteX27" fmla="*/ 119292 w 2013854"/>
              <a:gd name="connsiteY27" fmla="*/ 1076295 h 2219295"/>
              <a:gd name="connsiteX28" fmla="*/ 125555 w 2013854"/>
              <a:gd name="connsiteY28" fmla="*/ 1138925 h 2219295"/>
              <a:gd name="connsiteX29" fmla="*/ 156870 w 2013854"/>
              <a:gd name="connsiteY29" fmla="*/ 1157714 h 2219295"/>
              <a:gd name="connsiteX30" fmla="*/ 153739 w 2013854"/>
              <a:gd name="connsiteY30" fmla="*/ 1189029 h 2219295"/>
              <a:gd name="connsiteX31" fmla="*/ 128686 w 2013854"/>
              <a:gd name="connsiteY31" fmla="*/ 1170240 h 2219295"/>
              <a:gd name="connsiteX32" fmla="*/ 113029 w 2013854"/>
              <a:gd name="connsiteY32" fmla="*/ 1185897 h 2219295"/>
              <a:gd name="connsiteX33" fmla="*/ 144344 w 2013854"/>
              <a:gd name="connsiteY33" fmla="*/ 1236001 h 2219295"/>
              <a:gd name="connsiteX34" fmla="*/ 144344 w 2013854"/>
              <a:gd name="connsiteY34" fmla="*/ 1236001 h 2219295"/>
              <a:gd name="connsiteX35" fmla="*/ 134949 w 2013854"/>
              <a:gd name="connsiteY35" fmla="*/ 1257922 h 2219295"/>
              <a:gd name="connsiteX36" fmla="*/ 166266 w 2013854"/>
              <a:gd name="connsiteY36" fmla="*/ 1289237 h 2219295"/>
              <a:gd name="connsiteX37" fmla="*/ 125555 w 2013854"/>
              <a:gd name="connsiteY37" fmla="*/ 1317420 h 2219295"/>
              <a:gd name="connsiteX38" fmla="*/ 156871 w 2013854"/>
              <a:gd name="connsiteY38" fmla="*/ 1370656 h 2219295"/>
              <a:gd name="connsiteX39" fmla="*/ 200711 w 2013854"/>
              <a:gd name="connsiteY39" fmla="*/ 1408235 h 2219295"/>
              <a:gd name="connsiteX40" fmla="*/ 163133 w 2013854"/>
              <a:gd name="connsiteY40" fmla="*/ 1405103 h 2219295"/>
              <a:gd name="connsiteX41" fmla="*/ 181922 w 2013854"/>
              <a:gd name="connsiteY41" fmla="*/ 1427023 h 2219295"/>
              <a:gd name="connsiteX42" fmla="*/ 169396 w 2013854"/>
              <a:gd name="connsiteY42" fmla="*/ 1464601 h 2219295"/>
              <a:gd name="connsiteX43" fmla="*/ 144344 w 2013854"/>
              <a:gd name="connsiteY43" fmla="*/ 1455207 h 2219295"/>
              <a:gd name="connsiteX44" fmla="*/ 125555 w 2013854"/>
              <a:gd name="connsiteY44" fmla="*/ 1486522 h 2219295"/>
              <a:gd name="connsiteX45" fmla="*/ 160002 w 2013854"/>
              <a:gd name="connsiteY45" fmla="*/ 1517837 h 2219295"/>
              <a:gd name="connsiteX46" fmla="*/ 156870 w 2013854"/>
              <a:gd name="connsiteY46" fmla="*/ 1611782 h 2219295"/>
              <a:gd name="connsiteX47" fmla="*/ 119292 w 2013854"/>
              <a:gd name="connsiteY47" fmla="*/ 1605519 h 2219295"/>
              <a:gd name="connsiteX48" fmla="*/ 134950 w 2013854"/>
              <a:gd name="connsiteY48" fmla="*/ 1677544 h 2219295"/>
              <a:gd name="connsiteX49" fmla="*/ 113029 w 2013854"/>
              <a:gd name="connsiteY49" fmla="*/ 1686938 h 2219295"/>
              <a:gd name="connsiteX50" fmla="*/ 100503 w 2013854"/>
              <a:gd name="connsiteY50" fmla="*/ 1727648 h 2219295"/>
              <a:gd name="connsiteX51" fmla="*/ 122423 w 2013854"/>
              <a:gd name="connsiteY51" fmla="*/ 1743306 h 2219295"/>
              <a:gd name="connsiteX52" fmla="*/ 169396 w 2013854"/>
              <a:gd name="connsiteY52" fmla="*/ 1790278 h 2219295"/>
              <a:gd name="connsiteX53" fmla="*/ 166265 w 2013854"/>
              <a:gd name="connsiteY53" fmla="*/ 1821593 h 2219295"/>
              <a:gd name="connsiteX54" fmla="*/ 210106 w 2013854"/>
              <a:gd name="connsiteY54" fmla="*/ 1874829 h 2219295"/>
              <a:gd name="connsiteX55" fmla="*/ 238289 w 2013854"/>
              <a:gd name="connsiteY55" fmla="*/ 1859171 h 2219295"/>
              <a:gd name="connsiteX56" fmla="*/ 257078 w 2013854"/>
              <a:gd name="connsiteY56" fmla="*/ 1868566 h 2219295"/>
              <a:gd name="connsiteX57" fmla="*/ 266473 w 2013854"/>
              <a:gd name="connsiteY57" fmla="*/ 1818462 h 2219295"/>
              <a:gd name="connsiteX58" fmla="*/ 329103 w 2013854"/>
              <a:gd name="connsiteY58" fmla="*/ 1852908 h 2219295"/>
              <a:gd name="connsiteX59" fmla="*/ 338497 w 2013854"/>
              <a:gd name="connsiteY59" fmla="*/ 1893618 h 2219295"/>
              <a:gd name="connsiteX60" fmla="*/ 382339 w 2013854"/>
              <a:gd name="connsiteY60" fmla="*/ 1912407 h 2219295"/>
              <a:gd name="connsiteX61" fmla="*/ 332234 w 2013854"/>
              <a:gd name="connsiteY61" fmla="*/ 1959380 h 2219295"/>
              <a:gd name="connsiteX62" fmla="*/ 329103 w 2013854"/>
              <a:gd name="connsiteY62" fmla="*/ 2003221 h 2219295"/>
              <a:gd name="connsiteX63" fmla="*/ 366681 w 2013854"/>
              <a:gd name="connsiteY63" fmla="*/ 1996958 h 2219295"/>
              <a:gd name="connsiteX64" fmla="*/ 410522 w 2013854"/>
              <a:gd name="connsiteY64" fmla="*/ 1971906 h 2219295"/>
              <a:gd name="connsiteX65" fmla="*/ 463758 w 2013854"/>
              <a:gd name="connsiteY65" fmla="*/ 2012615 h 2219295"/>
              <a:gd name="connsiteX66" fmla="*/ 488810 w 2013854"/>
              <a:gd name="connsiteY66" fmla="*/ 1996958 h 2219295"/>
              <a:gd name="connsiteX67" fmla="*/ 542045 w 2013854"/>
              <a:gd name="connsiteY67" fmla="*/ 2031404 h 2219295"/>
              <a:gd name="connsiteX68" fmla="*/ 557703 w 2013854"/>
              <a:gd name="connsiteY68" fmla="*/ 2068982 h 2219295"/>
              <a:gd name="connsiteX69" fmla="*/ 551440 w 2013854"/>
              <a:gd name="connsiteY69" fmla="*/ 2112823 h 2219295"/>
              <a:gd name="connsiteX70" fmla="*/ 635991 w 2013854"/>
              <a:gd name="connsiteY70" fmla="*/ 2122217 h 2219295"/>
              <a:gd name="connsiteX71" fmla="*/ 626596 w 2013854"/>
              <a:gd name="connsiteY71" fmla="*/ 2169191 h 2219295"/>
              <a:gd name="connsiteX72" fmla="*/ 579623 w 2013854"/>
              <a:gd name="connsiteY72" fmla="*/ 2187980 h 2219295"/>
              <a:gd name="connsiteX73" fmla="*/ 626596 w 2013854"/>
              <a:gd name="connsiteY73" fmla="*/ 2219295 h 2219295"/>
              <a:gd name="connsiteX74" fmla="*/ 726804 w 2013854"/>
              <a:gd name="connsiteY74" fmla="*/ 2187980 h 2219295"/>
              <a:gd name="connsiteX75" fmla="*/ 748725 w 2013854"/>
              <a:gd name="connsiteY75" fmla="*/ 2100297 h 2219295"/>
              <a:gd name="connsiteX76" fmla="*/ 833276 w 2013854"/>
              <a:gd name="connsiteY76" fmla="*/ 2094034 h 2219295"/>
              <a:gd name="connsiteX77" fmla="*/ 895906 w 2013854"/>
              <a:gd name="connsiteY77" fmla="*/ 2090903 h 2219295"/>
              <a:gd name="connsiteX78" fmla="*/ 927221 w 2013854"/>
              <a:gd name="connsiteY78" fmla="*/ 2072114 h 2219295"/>
              <a:gd name="connsiteX79" fmla="*/ 958536 w 2013854"/>
              <a:gd name="connsiteY79" fmla="*/ 2087771 h 2219295"/>
              <a:gd name="connsiteX80" fmla="*/ 986719 w 2013854"/>
              <a:gd name="connsiteY80" fmla="*/ 2081508 h 2219295"/>
              <a:gd name="connsiteX81" fmla="*/ 1046218 w 2013854"/>
              <a:gd name="connsiteY81" fmla="*/ 2081508 h 2219295"/>
              <a:gd name="connsiteX82" fmla="*/ 1127637 w 2013854"/>
              <a:gd name="connsiteY82" fmla="*/ 2043930 h 2219295"/>
              <a:gd name="connsiteX83" fmla="*/ 1190267 w 2013854"/>
              <a:gd name="connsiteY83" fmla="*/ 1984432 h 2219295"/>
              <a:gd name="connsiteX84" fmla="*/ 1299870 w 2013854"/>
              <a:gd name="connsiteY84" fmla="*/ 1912407 h 2219295"/>
              <a:gd name="connsiteX85" fmla="*/ 1274818 w 2013854"/>
              <a:gd name="connsiteY85" fmla="*/ 1812199 h 2219295"/>
              <a:gd name="connsiteX86" fmla="*/ 1299870 w 2013854"/>
              <a:gd name="connsiteY86" fmla="*/ 1749569 h 2219295"/>
              <a:gd name="connsiteX87" fmla="*/ 1287344 w 2013854"/>
              <a:gd name="connsiteY87" fmla="*/ 1608651 h 2219295"/>
              <a:gd name="connsiteX88" fmla="*/ 1318659 w 2013854"/>
              <a:gd name="connsiteY88" fmla="*/ 1571073 h 2219295"/>
              <a:gd name="connsiteX89" fmla="*/ 1393815 w 2013854"/>
              <a:gd name="connsiteY89" fmla="*/ 1561678 h 2219295"/>
              <a:gd name="connsiteX90" fmla="*/ 1393815 w 2013854"/>
              <a:gd name="connsiteY90" fmla="*/ 1561678 h 2219295"/>
              <a:gd name="connsiteX91" fmla="*/ 1506550 w 2013854"/>
              <a:gd name="connsiteY91" fmla="*/ 1599256 h 2219295"/>
              <a:gd name="connsiteX92" fmla="*/ 1537865 w 2013854"/>
              <a:gd name="connsiteY92" fmla="*/ 1633703 h 2219295"/>
              <a:gd name="connsiteX93" fmla="*/ 1653730 w 2013854"/>
              <a:gd name="connsiteY93" fmla="*/ 1458338 h 2219295"/>
              <a:gd name="connsiteX94" fmla="*/ 1782122 w 2013854"/>
              <a:gd name="connsiteY94" fmla="*/ 1320552 h 2219295"/>
              <a:gd name="connsiteX95" fmla="*/ 1807174 w 2013854"/>
              <a:gd name="connsiteY95" fmla="*/ 1342473 h 2219295"/>
              <a:gd name="connsiteX96" fmla="*/ 1860410 w 2013854"/>
              <a:gd name="connsiteY96" fmla="*/ 1264185 h 2219295"/>
              <a:gd name="connsiteX97" fmla="*/ 1882330 w 2013854"/>
              <a:gd name="connsiteY97" fmla="*/ 1289237 h 2219295"/>
              <a:gd name="connsiteX98" fmla="*/ 1919908 w 2013854"/>
              <a:gd name="connsiteY98" fmla="*/ 1286106 h 2219295"/>
              <a:gd name="connsiteX99" fmla="*/ 1938697 w 2013854"/>
              <a:gd name="connsiteY99" fmla="*/ 1342473 h 2219295"/>
              <a:gd name="connsiteX100" fmla="*/ 2010722 w 2013854"/>
              <a:gd name="connsiteY100" fmla="*/ 1333078 h 2219295"/>
              <a:gd name="connsiteX101" fmla="*/ 1982539 w 2013854"/>
              <a:gd name="connsiteY101" fmla="*/ 1286106 h 2219295"/>
              <a:gd name="connsiteX102" fmla="*/ 2013854 w 2013854"/>
              <a:gd name="connsiteY102" fmla="*/ 1261053 h 2219295"/>
              <a:gd name="connsiteX103" fmla="*/ 1957486 w 2013854"/>
              <a:gd name="connsiteY103" fmla="*/ 1132662 h 2219295"/>
              <a:gd name="connsiteX104" fmla="*/ 1907382 w 2013854"/>
              <a:gd name="connsiteY104" fmla="*/ 1054374 h 2219295"/>
              <a:gd name="connsiteX105" fmla="*/ 1816569 w 2013854"/>
              <a:gd name="connsiteY105" fmla="*/ 979218 h 2219295"/>
              <a:gd name="connsiteX106" fmla="*/ 1829095 w 2013854"/>
              <a:gd name="connsiteY106" fmla="*/ 863352 h 2219295"/>
              <a:gd name="connsiteX107" fmla="*/ 1728886 w 2013854"/>
              <a:gd name="connsiteY107" fmla="*/ 857089 h 2219295"/>
              <a:gd name="connsiteX108" fmla="*/ 1675651 w 2013854"/>
              <a:gd name="connsiteY108" fmla="*/ 891536 h 2219295"/>
              <a:gd name="connsiteX109" fmla="*/ 1678782 w 2013854"/>
              <a:gd name="connsiteY109" fmla="*/ 941640 h 2219295"/>
              <a:gd name="connsiteX110" fmla="*/ 1509681 w 2013854"/>
              <a:gd name="connsiteY110" fmla="*/ 872747 h 2219295"/>
              <a:gd name="connsiteX111" fmla="*/ 1418867 w 2013854"/>
              <a:gd name="connsiteY111" fmla="*/ 850826 h 2219295"/>
              <a:gd name="connsiteX112" fmla="*/ 1415736 w 2013854"/>
              <a:gd name="connsiteY112" fmla="*/ 810116 h 2219295"/>
              <a:gd name="connsiteX113" fmla="*/ 1324922 w 2013854"/>
              <a:gd name="connsiteY113" fmla="*/ 803853 h 2219295"/>
              <a:gd name="connsiteX114" fmla="*/ 1340580 w 2013854"/>
              <a:gd name="connsiteY114" fmla="*/ 722434 h 2219295"/>
              <a:gd name="connsiteX115" fmla="*/ 1324922 w 2013854"/>
              <a:gd name="connsiteY115" fmla="*/ 694251 h 2219295"/>
              <a:gd name="connsiteX116" fmla="*/ 1375026 w 2013854"/>
              <a:gd name="connsiteY116" fmla="*/ 678593 h 2219295"/>
              <a:gd name="connsiteX117" fmla="*/ 1321791 w 2013854"/>
              <a:gd name="connsiteY117" fmla="*/ 619095 h 2219295"/>
              <a:gd name="connsiteX118" fmla="*/ 1324922 w 2013854"/>
              <a:gd name="connsiteY118" fmla="*/ 572122 h 2219295"/>
              <a:gd name="connsiteX119" fmla="*/ 1343711 w 2013854"/>
              <a:gd name="connsiteY119" fmla="*/ 531412 h 2219295"/>
              <a:gd name="connsiteX120" fmla="*/ 1334317 w 2013854"/>
              <a:gd name="connsiteY120" fmla="*/ 487571 h 2219295"/>
              <a:gd name="connsiteX121" fmla="*/ 1368763 w 2013854"/>
              <a:gd name="connsiteY121" fmla="*/ 471914 h 2219295"/>
              <a:gd name="connsiteX122" fmla="*/ 1315528 w 2013854"/>
              <a:gd name="connsiteY122" fmla="*/ 449993 h 2219295"/>
              <a:gd name="connsiteX123" fmla="*/ 1343711 w 2013854"/>
              <a:gd name="connsiteY123" fmla="*/ 431204 h 2219295"/>
              <a:gd name="connsiteX124" fmla="*/ 1340580 w 2013854"/>
              <a:gd name="connsiteY124" fmla="*/ 393626 h 2219295"/>
              <a:gd name="connsiteX125" fmla="*/ 1290476 w 2013854"/>
              <a:gd name="connsiteY125" fmla="*/ 377969 h 2219295"/>
              <a:gd name="connsiteX126" fmla="*/ 1281081 w 2013854"/>
              <a:gd name="connsiteY126" fmla="*/ 337259 h 2219295"/>
              <a:gd name="connsiteX127" fmla="*/ 1215319 w 2013854"/>
              <a:gd name="connsiteY127" fmla="*/ 343522 h 2219295"/>
              <a:gd name="connsiteX128" fmla="*/ 1243503 w 2013854"/>
              <a:gd name="connsiteY128" fmla="*/ 296549 h 2219295"/>
              <a:gd name="connsiteX129" fmla="*/ 1299870 w 2013854"/>
              <a:gd name="connsiteY129" fmla="*/ 252708 h 2219295"/>
              <a:gd name="connsiteX130" fmla="*/ 1328054 w 2013854"/>
              <a:gd name="connsiteY130" fmla="*/ 227656 h 2219295"/>
              <a:gd name="connsiteX131" fmla="*/ 1349974 w 2013854"/>
              <a:gd name="connsiteY131" fmla="*/ 252708 h 2219295"/>
              <a:gd name="connsiteX132" fmla="*/ 1334317 w 2013854"/>
              <a:gd name="connsiteY132" fmla="*/ 171289 h 2219295"/>
              <a:gd name="connsiteX133" fmla="*/ 1368763 w 2013854"/>
              <a:gd name="connsiteY133" fmla="*/ 165026 h 2219295"/>
              <a:gd name="connsiteX134" fmla="*/ 1381289 w 2013854"/>
              <a:gd name="connsiteY134" fmla="*/ 130580 h 2219295"/>
              <a:gd name="connsiteX135" fmla="*/ 1375026 w 2013854"/>
              <a:gd name="connsiteY135" fmla="*/ 83607 h 2219295"/>
              <a:gd name="connsiteX136" fmla="*/ 1353106 w 2013854"/>
              <a:gd name="connsiteY136" fmla="*/ 99264 h 2219295"/>
              <a:gd name="connsiteX137" fmla="*/ 1303002 w 2013854"/>
              <a:gd name="connsiteY137" fmla="*/ 64818 h 2219295"/>
              <a:gd name="connsiteX138" fmla="*/ 1277950 w 2013854"/>
              <a:gd name="connsiteY138" fmla="*/ 74212 h 2219295"/>
              <a:gd name="connsiteX139" fmla="*/ 1265423 w 2013854"/>
              <a:gd name="connsiteY139" fmla="*/ 108659 h 2219295"/>
              <a:gd name="connsiteX140" fmla="*/ 1246634 w 2013854"/>
              <a:gd name="connsiteY140" fmla="*/ 89870 h 2219295"/>
              <a:gd name="connsiteX141" fmla="*/ 1227845 w 2013854"/>
              <a:gd name="connsiteY141" fmla="*/ 111790 h 2219295"/>
              <a:gd name="connsiteX142" fmla="*/ 1202793 w 2013854"/>
              <a:gd name="connsiteY142" fmla="*/ 136843 h 2219295"/>
              <a:gd name="connsiteX143" fmla="*/ 1111980 w 2013854"/>
              <a:gd name="connsiteY143" fmla="*/ 102396 h 2219295"/>
              <a:gd name="connsiteX144" fmla="*/ 1118243 w 2013854"/>
              <a:gd name="connsiteY144" fmla="*/ 77344 h 2219295"/>
              <a:gd name="connsiteX145" fmla="*/ 1049350 w 2013854"/>
              <a:gd name="connsiteY145" fmla="*/ 8451 h 2219295"/>
              <a:gd name="connsiteX146" fmla="*/ 974193 w 2013854"/>
              <a:gd name="connsiteY146" fmla="*/ 30371 h 2219295"/>
              <a:gd name="connsiteX147" fmla="*/ 1039955 w 2013854"/>
              <a:gd name="connsiteY147" fmla="*/ 99264 h 2219295"/>
              <a:gd name="connsiteX148" fmla="*/ 1058744 w 2013854"/>
              <a:gd name="connsiteY148" fmla="*/ 124316 h 2219295"/>
              <a:gd name="connsiteX149" fmla="*/ 886511 w 2013854"/>
              <a:gd name="connsiteY149" fmla="*/ 246445 h 2219295"/>
              <a:gd name="connsiteX150" fmla="*/ 817618 w 2013854"/>
              <a:gd name="connsiteY150" fmla="*/ 233919 h 2219295"/>
              <a:gd name="connsiteX151" fmla="*/ 789434 w 2013854"/>
              <a:gd name="connsiteY151" fmla="*/ 190078 h 2219295"/>
              <a:gd name="connsiteX152" fmla="*/ 708015 w 2013854"/>
              <a:gd name="connsiteY152" fmla="*/ 190078 h 2219295"/>
              <a:gd name="connsiteX153" fmla="*/ 711147 w 2013854"/>
              <a:gd name="connsiteY153" fmla="*/ 161895 h 2219295"/>
              <a:gd name="connsiteX154" fmla="*/ 764382 w 2013854"/>
              <a:gd name="connsiteY154" fmla="*/ 165026 h 2219295"/>
              <a:gd name="connsiteX155" fmla="*/ 679832 w 2013854"/>
              <a:gd name="connsiteY155" fmla="*/ 86738 h 2219295"/>
              <a:gd name="connsiteX156" fmla="*/ 657911 w 2013854"/>
              <a:gd name="connsiteY156" fmla="*/ 83607 h 2219295"/>
              <a:gd name="connsiteX157" fmla="*/ 679832 w 2013854"/>
              <a:gd name="connsiteY157" fmla="*/ 42897 h 2219295"/>
              <a:gd name="connsiteX158" fmla="*/ 642254 w 2013854"/>
              <a:gd name="connsiteY158" fmla="*/ 2188 h 2219295"/>
              <a:gd name="connsiteX159" fmla="*/ 579623 w 2013854"/>
              <a:gd name="connsiteY159" fmla="*/ 8451 h 2219295"/>
              <a:gd name="connsiteX160" fmla="*/ 548308 w 2013854"/>
              <a:gd name="connsiteY160" fmla="*/ 33503 h 2219295"/>
              <a:gd name="connsiteX161" fmla="*/ 548308 w 2013854"/>
              <a:gd name="connsiteY161" fmla="*/ 89870 h 2219295"/>
              <a:gd name="connsiteX162" fmla="*/ 598413 w 2013854"/>
              <a:gd name="connsiteY162" fmla="*/ 96133 h 2219295"/>
              <a:gd name="connsiteX163" fmla="*/ 526388 w 2013854"/>
              <a:gd name="connsiteY163" fmla="*/ 221393 h 2219295"/>
              <a:gd name="connsiteX164" fmla="*/ 513862 w 2013854"/>
              <a:gd name="connsiteY164" fmla="*/ 268366 h 2219295"/>
              <a:gd name="connsiteX165" fmla="*/ 538914 w 2013854"/>
              <a:gd name="connsiteY165" fmla="*/ 312207 h 2219295"/>
              <a:gd name="connsiteX166" fmla="*/ 576492 w 2013854"/>
              <a:gd name="connsiteY166" fmla="*/ 346653 h 2219295"/>
              <a:gd name="connsiteX167" fmla="*/ 595281 w 2013854"/>
              <a:gd name="connsiteY167" fmla="*/ 346653 h 2219295"/>
              <a:gd name="connsiteX168" fmla="*/ 592150 w 2013854"/>
              <a:gd name="connsiteY168" fmla="*/ 377969 h 2219295"/>
              <a:gd name="connsiteX169" fmla="*/ 604676 w 2013854"/>
              <a:gd name="connsiteY169" fmla="*/ 412415 h 2219295"/>
              <a:gd name="connsiteX170" fmla="*/ 563966 w 2013854"/>
              <a:gd name="connsiteY170" fmla="*/ 409284 h 2219295"/>
              <a:gd name="connsiteX171" fmla="*/ 563966 w 2013854"/>
              <a:gd name="connsiteY171" fmla="*/ 356048 h 2219295"/>
              <a:gd name="connsiteX172" fmla="*/ 507599 w 2013854"/>
              <a:gd name="connsiteY172" fmla="*/ 334127 h 2219295"/>
              <a:gd name="connsiteX173" fmla="*/ 507599 w 2013854"/>
              <a:gd name="connsiteY173" fmla="*/ 390495 h 2219295"/>
              <a:gd name="connsiteX174" fmla="*/ 426180 w 2013854"/>
              <a:gd name="connsiteY174" fmla="*/ 399889 h 2219295"/>
              <a:gd name="connsiteX175" fmla="*/ 385470 w 2013854"/>
              <a:gd name="connsiteY175" fmla="*/ 421810 h 2219295"/>
              <a:gd name="connsiteX176" fmla="*/ 322840 w 2013854"/>
              <a:gd name="connsiteY176" fmla="*/ 393626 h 2219295"/>
              <a:gd name="connsiteX0" fmla="*/ 322840 w 2013854"/>
              <a:gd name="connsiteY0" fmla="*/ 393626 h 2219295"/>
              <a:gd name="connsiteX1" fmla="*/ 278999 w 2013854"/>
              <a:gd name="connsiteY1" fmla="*/ 424941 h 2219295"/>
              <a:gd name="connsiteX2" fmla="*/ 216369 w 2013854"/>
              <a:gd name="connsiteY2" fmla="*/ 362311 h 2219295"/>
              <a:gd name="connsiteX3" fmla="*/ 188185 w 2013854"/>
              <a:gd name="connsiteY3" fmla="*/ 393626 h 2219295"/>
              <a:gd name="connsiteX4" fmla="*/ 172528 w 2013854"/>
              <a:gd name="connsiteY4" fmla="*/ 440599 h 2219295"/>
              <a:gd name="connsiteX5" fmla="*/ 134950 w 2013854"/>
              <a:gd name="connsiteY5" fmla="*/ 468782 h 2219295"/>
              <a:gd name="connsiteX6" fmla="*/ 169396 w 2013854"/>
              <a:gd name="connsiteY6" fmla="*/ 506360 h 2219295"/>
              <a:gd name="connsiteX7" fmla="*/ 257078 w 2013854"/>
              <a:gd name="connsiteY7" fmla="*/ 531412 h 2219295"/>
              <a:gd name="connsiteX8" fmla="*/ 329103 w 2013854"/>
              <a:gd name="connsiteY8" fmla="*/ 531412 h 2219295"/>
              <a:gd name="connsiteX9" fmla="*/ 385471 w 2013854"/>
              <a:gd name="connsiteY9" fmla="*/ 578384 h 2219295"/>
              <a:gd name="connsiteX10" fmla="*/ 419917 w 2013854"/>
              <a:gd name="connsiteY10" fmla="*/ 578385 h 2219295"/>
              <a:gd name="connsiteX11" fmla="*/ 432443 w 2013854"/>
              <a:gd name="connsiteY11" fmla="*/ 625358 h 2219295"/>
              <a:gd name="connsiteX12" fmla="*/ 410522 w 2013854"/>
              <a:gd name="connsiteY12" fmla="*/ 675462 h 2219295"/>
              <a:gd name="connsiteX13" fmla="*/ 391733 w 2013854"/>
              <a:gd name="connsiteY13" fmla="*/ 722435 h 2219295"/>
              <a:gd name="connsiteX14" fmla="*/ 338497 w 2013854"/>
              <a:gd name="connsiteY14" fmla="*/ 672330 h 2219295"/>
              <a:gd name="connsiteX15" fmla="*/ 316577 w 2013854"/>
              <a:gd name="connsiteY15" fmla="*/ 669199 h 2219295"/>
              <a:gd name="connsiteX16" fmla="*/ 304051 w 2013854"/>
              <a:gd name="connsiteY16" fmla="*/ 725566 h 2219295"/>
              <a:gd name="connsiteX17" fmla="*/ 235158 w 2013854"/>
              <a:gd name="connsiteY17" fmla="*/ 738092 h 2219295"/>
              <a:gd name="connsiteX18" fmla="*/ 216369 w 2013854"/>
              <a:gd name="connsiteY18" fmla="*/ 788196 h 2219295"/>
              <a:gd name="connsiteX19" fmla="*/ 175659 w 2013854"/>
              <a:gd name="connsiteY19" fmla="*/ 800722 h 2219295"/>
              <a:gd name="connsiteX20" fmla="*/ 153739 w 2013854"/>
              <a:gd name="connsiteY20" fmla="*/ 869615 h 2219295"/>
              <a:gd name="connsiteX21" fmla="*/ 53530 w 2013854"/>
              <a:gd name="connsiteY21" fmla="*/ 897799 h 2219295"/>
              <a:gd name="connsiteX22" fmla="*/ 295 w 2013854"/>
              <a:gd name="connsiteY22" fmla="*/ 944771 h 2219295"/>
              <a:gd name="connsiteX23" fmla="*/ 31610 w 2013854"/>
              <a:gd name="connsiteY23" fmla="*/ 985481 h 2219295"/>
              <a:gd name="connsiteX24" fmla="*/ 22215 w 2013854"/>
              <a:gd name="connsiteY24" fmla="*/ 1013664 h 2219295"/>
              <a:gd name="connsiteX25" fmla="*/ 84845 w 2013854"/>
              <a:gd name="connsiteY25" fmla="*/ 1013664 h 2219295"/>
              <a:gd name="connsiteX26" fmla="*/ 84845 w 2013854"/>
              <a:gd name="connsiteY26" fmla="*/ 1088821 h 2219295"/>
              <a:gd name="connsiteX27" fmla="*/ 119292 w 2013854"/>
              <a:gd name="connsiteY27" fmla="*/ 1076295 h 2219295"/>
              <a:gd name="connsiteX28" fmla="*/ 125555 w 2013854"/>
              <a:gd name="connsiteY28" fmla="*/ 1138925 h 2219295"/>
              <a:gd name="connsiteX29" fmla="*/ 156870 w 2013854"/>
              <a:gd name="connsiteY29" fmla="*/ 1157714 h 2219295"/>
              <a:gd name="connsiteX30" fmla="*/ 153739 w 2013854"/>
              <a:gd name="connsiteY30" fmla="*/ 1189029 h 2219295"/>
              <a:gd name="connsiteX31" fmla="*/ 128686 w 2013854"/>
              <a:gd name="connsiteY31" fmla="*/ 1170240 h 2219295"/>
              <a:gd name="connsiteX32" fmla="*/ 113029 w 2013854"/>
              <a:gd name="connsiteY32" fmla="*/ 1185897 h 2219295"/>
              <a:gd name="connsiteX33" fmla="*/ 144344 w 2013854"/>
              <a:gd name="connsiteY33" fmla="*/ 1236001 h 2219295"/>
              <a:gd name="connsiteX34" fmla="*/ 144344 w 2013854"/>
              <a:gd name="connsiteY34" fmla="*/ 1236001 h 2219295"/>
              <a:gd name="connsiteX35" fmla="*/ 134949 w 2013854"/>
              <a:gd name="connsiteY35" fmla="*/ 1257922 h 2219295"/>
              <a:gd name="connsiteX36" fmla="*/ 166266 w 2013854"/>
              <a:gd name="connsiteY36" fmla="*/ 1289237 h 2219295"/>
              <a:gd name="connsiteX37" fmla="*/ 125555 w 2013854"/>
              <a:gd name="connsiteY37" fmla="*/ 1317420 h 2219295"/>
              <a:gd name="connsiteX38" fmla="*/ 156871 w 2013854"/>
              <a:gd name="connsiteY38" fmla="*/ 1370656 h 2219295"/>
              <a:gd name="connsiteX39" fmla="*/ 200711 w 2013854"/>
              <a:gd name="connsiteY39" fmla="*/ 1408235 h 2219295"/>
              <a:gd name="connsiteX40" fmla="*/ 163133 w 2013854"/>
              <a:gd name="connsiteY40" fmla="*/ 1405103 h 2219295"/>
              <a:gd name="connsiteX41" fmla="*/ 181922 w 2013854"/>
              <a:gd name="connsiteY41" fmla="*/ 1427023 h 2219295"/>
              <a:gd name="connsiteX42" fmla="*/ 169396 w 2013854"/>
              <a:gd name="connsiteY42" fmla="*/ 1464601 h 2219295"/>
              <a:gd name="connsiteX43" fmla="*/ 144344 w 2013854"/>
              <a:gd name="connsiteY43" fmla="*/ 1455207 h 2219295"/>
              <a:gd name="connsiteX44" fmla="*/ 125555 w 2013854"/>
              <a:gd name="connsiteY44" fmla="*/ 1486522 h 2219295"/>
              <a:gd name="connsiteX45" fmla="*/ 160002 w 2013854"/>
              <a:gd name="connsiteY45" fmla="*/ 1517837 h 2219295"/>
              <a:gd name="connsiteX46" fmla="*/ 156870 w 2013854"/>
              <a:gd name="connsiteY46" fmla="*/ 1611782 h 2219295"/>
              <a:gd name="connsiteX47" fmla="*/ 119292 w 2013854"/>
              <a:gd name="connsiteY47" fmla="*/ 1605519 h 2219295"/>
              <a:gd name="connsiteX48" fmla="*/ 134950 w 2013854"/>
              <a:gd name="connsiteY48" fmla="*/ 1677544 h 2219295"/>
              <a:gd name="connsiteX49" fmla="*/ 113029 w 2013854"/>
              <a:gd name="connsiteY49" fmla="*/ 1686938 h 2219295"/>
              <a:gd name="connsiteX50" fmla="*/ 100503 w 2013854"/>
              <a:gd name="connsiteY50" fmla="*/ 1727648 h 2219295"/>
              <a:gd name="connsiteX51" fmla="*/ 122423 w 2013854"/>
              <a:gd name="connsiteY51" fmla="*/ 1743306 h 2219295"/>
              <a:gd name="connsiteX52" fmla="*/ 169396 w 2013854"/>
              <a:gd name="connsiteY52" fmla="*/ 1790278 h 2219295"/>
              <a:gd name="connsiteX53" fmla="*/ 166265 w 2013854"/>
              <a:gd name="connsiteY53" fmla="*/ 1821593 h 2219295"/>
              <a:gd name="connsiteX54" fmla="*/ 210106 w 2013854"/>
              <a:gd name="connsiteY54" fmla="*/ 1874829 h 2219295"/>
              <a:gd name="connsiteX55" fmla="*/ 238289 w 2013854"/>
              <a:gd name="connsiteY55" fmla="*/ 1859171 h 2219295"/>
              <a:gd name="connsiteX56" fmla="*/ 257078 w 2013854"/>
              <a:gd name="connsiteY56" fmla="*/ 1868566 h 2219295"/>
              <a:gd name="connsiteX57" fmla="*/ 266473 w 2013854"/>
              <a:gd name="connsiteY57" fmla="*/ 1818462 h 2219295"/>
              <a:gd name="connsiteX58" fmla="*/ 329103 w 2013854"/>
              <a:gd name="connsiteY58" fmla="*/ 1852908 h 2219295"/>
              <a:gd name="connsiteX59" fmla="*/ 338497 w 2013854"/>
              <a:gd name="connsiteY59" fmla="*/ 1893618 h 2219295"/>
              <a:gd name="connsiteX60" fmla="*/ 382339 w 2013854"/>
              <a:gd name="connsiteY60" fmla="*/ 1912407 h 2219295"/>
              <a:gd name="connsiteX61" fmla="*/ 332234 w 2013854"/>
              <a:gd name="connsiteY61" fmla="*/ 1959380 h 2219295"/>
              <a:gd name="connsiteX62" fmla="*/ 329103 w 2013854"/>
              <a:gd name="connsiteY62" fmla="*/ 2003221 h 2219295"/>
              <a:gd name="connsiteX63" fmla="*/ 366681 w 2013854"/>
              <a:gd name="connsiteY63" fmla="*/ 1996958 h 2219295"/>
              <a:gd name="connsiteX64" fmla="*/ 410522 w 2013854"/>
              <a:gd name="connsiteY64" fmla="*/ 1971906 h 2219295"/>
              <a:gd name="connsiteX65" fmla="*/ 463758 w 2013854"/>
              <a:gd name="connsiteY65" fmla="*/ 2012615 h 2219295"/>
              <a:gd name="connsiteX66" fmla="*/ 488810 w 2013854"/>
              <a:gd name="connsiteY66" fmla="*/ 1996958 h 2219295"/>
              <a:gd name="connsiteX67" fmla="*/ 542045 w 2013854"/>
              <a:gd name="connsiteY67" fmla="*/ 2031404 h 2219295"/>
              <a:gd name="connsiteX68" fmla="*/ 557703 w 2013854"/>
              <a:gd name="connsiteY68" fmla="*/ 2068982 h 2219295"/>
              <a:gd name="connsiteX69" fmla="*/ 551440 w 2013854"/>
              <a:gd name="connsiteY69" fmla="*/ 2112823 h 2219295"/>
              <a:gd name="connsiteX70" fmla="*/ 635991 w 2013854"/>
              <a:gd name="connsiteY70" fmla="*/ 2122217 h 2219295"/>
              <a:gd name="connsiteX71" fmla="*/ 626596 w 2013854"/>
              <a:gd name="connsiteY71" fmla="*/ 2169191 h 2219295"/>
              <a:gd name="connsiteX72" fmla="*/ 579623 w 2013854"/>
              <a:gd name="connsiteY72" fmla="*/ 2187980 h 2219295"/>
              <a:gd name="connsiteX73" fmla="*/ 626596 w 2013854"/>
              <a:gd name="connsiteY73" fmla="*/ 2219295 h 2219295"/>
              <a:gd name="connsiteX74" fmla="*/ 726804 w 2013854"/>
              <a:gd name="connsiteY74" fmla="*/ 2187980 h 2219295"/>
              <a:gd name="connsiteX75" fmla="*/ 748725 w 2013854"/>
              <a:gd name="connsiteY75" fmla="*/ 2100297 h 2219295"/>
              <a:gd name="connsiteX76" fmla="*/ 833276 w 2013854"/>
              <a:gd name="connsiteY76" fmla="*/ 2094034 h 2219295"/>
              <a:gd name="connsiteX77" fmla="*/ 895906 w 2013854"/>
              <a:gd name="connsiteY77" fmla="*/ 2090903 h 2219295"/>
              <a:gd name="connsiteX78" fmla="*/ 927221 w 2013854"/>
              <a:gd name="connsiteY78" fmla="*/ 2072114 h 2219295"/>
              <a:gd name="connsiteX79" fmla="*/ 958536 w 2013854"/>
              <a:gd name="connsiteY79" fmla="*/ 2087771 h 2219295"/>
              <a:gd name="connsiteX80" fmla="*/ 986719 w 2013854"/>
              <a:gd name="connsiteY80" fmla="*/ 2081508 h 2219295"/>
              <a:gd name="connsiteX81" fmla="*/ 1046218 w 2013854"/>
              <a:gd name="connsiteY81" fmla="*/ 2081508 h 2219295"/>
              <a:gd name="connsiteX82" fmla="*/ 1127637 w 2013854"/>
              <a:gd name="connsiteY82" fmla="*/ 2043930 h 2219295"/>
              <a:gd name="connsiteX83" fmla="*/ 1190267 w 2013854"/>
              <a:gd name="connsiteY83" fmla="*/ 1984432 h 2219295"/>
              <a:gd name="connsiteX84" fmla="*/ 1299870 w 2013854"/>
              <a:gd name="connsiteY84" fmla="*/ 1912407 h 2219295"/>
              <a:gd name="connsiteX85" fmla="*/ 1274818 w 2013854"/>
              <a:gd name="connsiteY85" fmla="*/ 1812199 h 2219295"/>
              <a:gd name="connsiteX86" fmla="*/ 1299870 w 2013854"/>
              <a:gd name="connsiteY86" fmla="*/ 1749569 h 2219295"/>
              <a:gd name="connsiteX87" fmla="*/ 1287344 w 2013854"/>
              <a:gd name="connsiteY87" fmla="*/ 1608651 h 2219295"/>
              <a:gd name="connsiteX88" fmla="*/ 1318659 w 2013854"/>
              <a:gd name="connsiteY88" fmla="*/ 1571073 h 2219295"/>
              <a:gd name="connsiteX89" fmla="*/ 1393815 w 2013854"/>
              <a:gd name="connsiteY89" fmla="*/ 1561678 h 2219295"/>
              <a:gd name="connsiteX90" fmla="*/ 1393815 w 2013854"/>
              <a:gd name="connsiteY90" fmla="*/ 1561678 h 2219295"/>
              <a:gd name="connsiteX91" fmla="*/ 1506550 w 2013854"/>
              <a:gd name="connsiteY91" fmla="*/ 1599256 h 2219295"/>
              <a:gd name="connsiteX92" fmla="*/ 1537865 w 2013854"/>
              <a:gd name="connsiteY92" fmla="*/ 1633703 h 2219295"/>
              <a:gd name="connsiteX93" fmla="*/ 1653730 w 2013854"/>
              <a:gd name="connsiteY93" fmla="*/ 1458338 h 2219295"/>
              <a:gd name="connsiteX94" fmla="*/ 1782122 w 2013854"/>
              <a:gd name="connsiteY94" fmla="*/ 1320552 h 2219295"/>
              <a:gd name="connsiteX95" fmla="*/ 1807174 w 2013854"/>
              <a:gd name="connsiteY95" fmla="*/ 1342473 h 2219295"/>
              <a:gd name="connsiteX96" fmla="*/ 1860410 w 2013854"/>
              <a:gd name="connsiteY96" fmla="*/ 1264185 h 2219295"/>
              <a:gd name="connsiteX97" fmla="*/ 1882330 w 2013854"/>
              <a:gd name="connsiteY97" fmla="*/ 1289237 h 2219295"/>
              <a:gd name="connsiteX98" fmla="*/ 1919908 w 2013854"/>
              <a:gd name="connsiteY98" fmla="*/ 1286106 h 2219295"/>
              <a:gd name="connsiteX99" fmla="*/ 1938697 w 2013854"/>
              <a:gd name="connsiteY99" fmla="*/ 1342473 h 2219295"/>
              <a:gd name="connsiteX100" fmla="*/ 2010722 w 2013854"/>
              <a:gd name="connsiteY100" fmla="*/ 1333078 h 2219295"/>
              <a:gd name="connsiteX101" fmla="*/ 1982539 w 2013854"/>
              <a:gd name="connsiteY101" fmla="*/ 1286106 h 2219295"/>
              <a:gd name="connsiteX102" fmla="*/ 2013854 w 2013854"/>
              <a:gd name="connsiteY102" fmla="*/ 1261053 h 2219295"/>
              <a:gd name="connsiteX103" fmla="*/ 1957486 w 2013854"/>
              <a:gd name="connsiteY103" fmla="*/ 1132662 h 2219295"/>
              <a:gd name="connsiteX104" fmla="*/ 1907382 w 2013854"/>
              <a:gd name="connsiteY104" fmla="*/ 1054374 h 2219295"/>
              <a:gd name="connsiteX105" fmla="*/ 1816569 w 2013854"/>
              <a:gd name="connsiteY105" fmla="*/ 979218 h 2219295"/>
              <a:gd name="connsiteX106" fmla="*/ 1829095 w 2013854"/>
              <a:gd name="connsiteY106" fmla="*/ 863352 h 2219295"/>
              <a:gd name="connsiteX107" fmla="*/ 1728886 w 2013854"/>
              <a:gd name="connsiteY107" fmla="*/ 857089 h 2219295"/>
              <a:gd name="connsiteX108" fmla="*/ 1675651 w 2013854"/>
              <a:gd name="connsiteY108" fmla="*/ 891536 h 2219295"/>
              <a:gd name="connsiteX109" fmla="*/ 1678782 w 2013854"/>
              <a:gd name="connsiteY109" fmla="*/ 941640 h 2219295"/>
              <a:gd name="connsiteX110" fmla="*/ 1509681 w 2013854"/>
              <a:gd name="connsiteY110" fmla="*/ 872747 h 2219295"/>
              <a:gd name="connsiteX111" fmla="*/ 1418867 w 2013854"/>
              <a:gd name="connsiteY111" fmla="*/ 850826 h 2219295"/>
              <a:gd name="connsiteX112" fmla="*/ 1415736 w 2013854"/>
              <a:gd name="connsiteY112" fmla="*/ 810116 h 2219295"/>
              <a:gd name="connsiteX113" fmla="*/ 1324922 w 2013854"/>
              <a:gd name="connsiteY113" fmla="*/ 803853 h 2219295"/>
              <a:gd name="connsiteX114" fmla="*/ 1340580 w 2013854"/>
              <a:gd name="connsiteY114" fmla="*/ 722434 h 2219295"/>
              <a:gd name="connsiteX115" fmla="*/ 1324922 w 2013854"/>
              <a:gd name="connsiteY115" fmla="*/ 694251 h 2219295"/>
              <a:gd name="connsiteX116" fmla="*/ 1375026 w 2013854"/>
              <a:gd name="connsiteY116" fmla="*/ 678593 h 2219295"/>
              <a:gd name="connsiteX117" fmla="*/ 1321791 w 2013854"/>
              <a:gd name="connsiteY117" fmla="*/ 619095 h 2219295"/>
              <a:gd name="connsiteX118" fmla="*/ 1324922 w 2013854"/>
              <a:gd name="connsiteY118" fmla="*/ 572122 h 2219295"/>
              <a:gd name="connsiteX119" fmla="*/ 1343711 w 2013854"/>
              <a:gd name="connsiteY119" fmla="*/ 531412 h 2219295"/>
              <a:gd name="connsiteX120" fmla="*/ 1334317 w 2013854"/>
              <a:gd name="connsiteY120" fmla="*/ 487571 h 2219295"/>
              <a:gd name="connsiteX121" fmla="*/ 1368763 w 2013854"/>
              <a:gd name="connsiteY121" fmla="*/ 471914 h 2219295"/>
              <a:gd name="connsiteX122" fmla="*/ 1315528 w 2013854"/>
              <a:gd name="connsiteY122" fmla="*/ 449993 h 2219295"/>
              <a:gd name="connsiteX123" fmla="*/ 1343711 w 2013854"/>
              <a:gd name="connsiteY123" fmla="*/ 431204 h 2219295"/>
              <a:gd name="connsiteX124" fmla="*/ 1340580 w 2013854"/>
              <a:gd name="connsiteY124" fmla="*/ 393626 h 2219295"/>
              <a:gd name="connsiteX125" fmla="*/ 1290476 w 2013854"/>
              <a:gd name="connsiteY125" fmla="*/ 377969 h 2219295"/>
              <a:gd name="connsiteX126" fmla="*/ 1281081 w 2013854"/>
              <a:gd name="connsiteY126" fmla="*/ 337259 h 2219295"/>
              <a:gd name="connsiteX127" fmla="*/ 1215319 w 2013854"/>
              <a:gd name="connsiteY127" fmla="*/ 343522 h 2219295"/>
              <a:gd name="connsiteX128" fmla="*/ 1243503 w 2013854"/>
              <a:gd name="connsiteY128" fmla="*/ 296549 h 2219295"/>
              <a:gd name="connsiteX129" fmla="*/ 1299870 w 2013854"/>
              <a:gd name="connsiteY129" fmla="*/ 252708 h 2219295"/>
              <a:gd name="connsiteX130" fmla="*/ 1328054 w 2013854"/>
              <a:gd name="connsiteY130" fmla="*/ 227656 h 2219295"/>
              <a:gd name="connsiteX131" fmla="*/ 1349974 w 2013854"/>
              <a:gd name="connsiteY131" fmla="*/ 252708 h 2219295"/>
              <a:gd name="connsiteX132" fmla="*/ 1334317 w 2013854"/>
              <a:gd name="connsiteY132" fmla="*/ 171289 h 2219295"/>
              <a:gd name="connsiteX133" fmla="*/ 1368763 w 2013854"/>
              <a:gd name="connsiteY133" fmla="*/ 165026 h 2219295"/>
              <a:gd name="connsiteX134" fmla="*/ 1381289 w 2013854"/>
              <a:gd name="connsiteY134" fmla="*/ 130580 h 2219295"/>
              <a:gd name="connsiteX135" fmla="*/ 1375026 w 2013854"/>
              <a:gd name="connsiteY135" fmla="*/ 83607 h 2219295"/>
              <a:gd name="connsiteX136" fmla="*/ 1353106 w 2013854"/>
              <a:gd name="connsiteY136" fmla="*/ 99264 h 2219295"/>
              <a:gd name="connsiteX137" fmla="*/ 1303002 w 2013854"/>
              <a:gd name="connsiteY137" fmla="*/ 64818 h 2219295"/>
              <a:gd name="connsiteX138" fmla="*/ 1277950 w 2013854"/>
              <a:gd name="connsiteY138" fmla="*/ 74212 h 2219295"/>
              <a:gd name="connsiteX139" fmla="*/ 1265423 w 2013854"/>
              <a:gd name="connsiteY139" fmla="*/ 108659 h 2219295"/>
              <a:gd name="connsiteX140" fmla="*/ 1246634 w 2013854"/>
              <a:gd name="connsiteY140" fmla="*/ 89870 h 2219295"/>
              <a:gd name="connsiteX141" fmla="*/ 1227845 w 2013854"/>
              <a:gd name="connsiteY141" fmla="*/ 111790 h 2219295"/>
              <a:gd name="connsiteX142" fmla="*/ 1202793 w 2013854"/>
              <a:gd name="connsiteY142" fmla="*/ 136843 h 2219295"/>
              <a:gd name="connsiteX143" fmla="*/ 1111980 w 2013854"/>
              <a:gd name="connsiteY143" fmla="*/ 102396 h 2219295"/>
              <a:gd name="connsiteX144" fmla="*/ 1118243 w 2013854"/>
              <a:gd name="connsiteY144" fmla="*/ 77344 h 2219295"/>
              <a:gd name="connsiteX145" fmla="*/ 1049350 w 2013854"/>
              <a:gd name="connsiteY145" fmla="*/ 8451 h 2219295"/>
              <a:gd name="connsiteX146" fmla="*/ 974193 w 2013854"/>
              <a:gd name="connsiteY146" fmla="*/ 30371 h 2219295"/>
              <a:gd name="connsiteX147" fmla="*/ 1039955 w 2013854"/>
              <a:gd name="connsiteY147" fmla="*/ 99264 h 2219295"/>
              <a:gd name="connsiteX148" fmla="*/ 1058744 w 2013854"/>
              <a:gd name="connsiteY148" fmla="*/ 124316 h 2219295"/>
              <a:gd name="connsiteX149" fmla="*/ 886511 w 2013854"/>
              <a:gd name="connsiteY149" fmla="*/ 246445 h 2219295"/>
              <a:gd name="connsiteX150" fmla="*/ 817618 w 2013854"/>
              <a:gd name="connsiteY150" fmla="*/ 233919 h 2219295"/>
              <a:gd name="connsiteX151" fmla="*/ 789434 w 2013854"/>
              <a:gd name="connsiteY151" fmla="*/ 190078 h 2219295"/>
              <a:gd name="connsiteX152" fmla="*/ 708015 w 2013854"/>
              <a:gd name="connsiteY152" fmla="*/ 190078 h 2219295"/>
              <a:gd name="connsiteX153" fmla="*/ 711147 w 2013854"/>
              <a:gd name="connsiteY153" fmla="*/ 161895 h 2219295"/>
              <a:gd name="connsiteX154" fmla="*/ 764382 w 2013854"/>
              <a:gd name="connsiteY154" fmla="*/ 165026 h 2219295"/>
              <a:gd name="connsiteX155" fmla="*/ 679832 w 2013854"/>
              <a:gd name="connsiteY155" fmla="*/ 86738 h 2219295"/>
              <a:gd name="connsiteX156" fmla="*/ 657911 w 2013854"/>
              <a:gd name="connsiteY156" fmla="*/ 83607 h 2219295"/>
              <a:gd name="connsiteX157" fmla="*/ 679832 w 2013854"/>
              <a:gd name="connsiteY157" fmla="*/ 42897 h 2219295"/>
              <a:gd name="connsiteX158" fmla="*/ 642254 w 2013854"/>
              <a:gd name="connsiteY158" fmla="*/ 2188 h 2219295"/>
              <a:gd name="connsiteX159" fmla="*/ 579623 w 2013854"/>
              <a:gd name="connsiteY159" fmla="*/ 8451 h 2219295"/>
              <a:gd name="connsiteX160" fmla="*/ 548308 w 2013854"/>
              <a:gd name="connsiteY160" fmla="*/ 33503 h 2219295"/>
              <a:gd name="connsiteX161" fmla="*/ 548308 w 2013854"/>
              <a:gd name="connsiteY161" fmla="*/ 89870 h 2219295"/>
              <a:gd name="connsiteX162" fmla="*/ 598413 w 2013854"/>
              <a:gd name="connsiteY162" fmla="*/ 96133 h 2219295"/>
              <a:gd name="connsiteX163" fmla="*/ 526388 w 2013854"/>
              <a:gd name="connsiteY163" fmla="*/ 221393 h 2219295"/>
              <a:gd name="connsiteX164" fmla="*/ 513862 w 2013854"/>
              <a:gd name="connsiteY164" fmla="*/ 268366 h 2219295"/>
              <a:gd name="connsiteX165" fmla="*/ 538914 w 2013854"/>
              <a:gd name="connsiteY165" fmla="*/ 312207 h 2219295"/>
              <a:gd name="connsiteX166" fmla="*/ 576492 w 2013854"/>
              <a:gd name="connsiteY166" fmla="*/ 346653 h 2219295"/>
              <a:gd name="connsiteX167" fmla="*/ 595281 w 2013854"/>
              <a:gd name="connsiteY167" fmla="*/ 346653 h 2219295"/>
              <a:gd name="connsiteX168" fmla="*/ 592150 w 2013854"/>
              <a:gd name="connsiteY168" fmla="*/ 377969 h 2219295"/>
              <a:gd name="connsiteX169" fmla="*/ 604676 w 2013854"/>
              <a:gd name="connsiteY169" fmla="*/ 412415 h 2219295"/>
              <a:gd name="connsiteX170" fmla="*/ 563966 w 2013854"/>
              <a:gd name="connsiteY170" fmla="*/ 409284 h 2219295"/>
              <a:gd name="connsiteX171" fmla="*/ 563966 w 2013854"/>
              <a:gd name="connsiteY171" fmla="*/ 356048 h 2219295"/>
              <a:gd name="connsiteX172" fmla="*/ 507599 w 2013854"/>
              <a:gd name="connsiteY172" fmla="*/ 334127 h 2219295"/>
              <a:gd name="connsiteX173" fmla="*/ 507599 w 2013854"/>
              <a:gd name="connsiteY173" fmla="*/ 390495 h 2219295"/>
              <a:gd name="connsiteX174" fmla="*/ 426180 w 2013854"/>
              <a:gd name="connsiteY174" fmla="*/ 399889 h 2219295"/>
              <a:gd name="connsiteX175" fmla="*/ 385470 w 2013854"/>
              <a:gd name="connsiteY175" fmla="*/ 421810 h 2219295"/>
              <a:gd name="connsiteX176" fmla="*/ 322840 w 2013854"/>
              <a:gd name="connsiteY176" fmla="*/ 393626 h 2219295"/>
              <a:gd name="connsiteX0" fmla="*/ 322840 w 2013854"/>
              <a:gd name="connsiteY0" fmla="*/ 393626 h 2219295"/>
              <a:gd name="connsiteX1" fmla="*/ 278999 w 2013854"/>
              <a:gd name="connsiteY1" fmla="*/ 424941 h 2219295"/>
              <a:gd name="connsiteX2" fmla="*/ 216369 w 2013854"/>
              <a:gd name="connsiteY2" fmla="*/ 362311 h 2219295"/>
              <a:gd name="connsiteX3" fmla="*/ 188185 w 2013854"/>
              <a:gd name="connsiteY3" fmla="*/ 393626 h 2219295"/>
              <a:gd name="connsiteX4" fmla="*/ 172528 w 2013854"/>
              <a:gd name="connsiteY4" fmla="*/ 440599 h 2219295"/>
              <a:gd name="connsiteX5" fmla="*/ 134950 w 2013854"/>
              <a:gd name="connsiteY5" fmla="*/ 468782 h 2219295"/>
              <a:gd name="connsiteX6" fmla="*/ 169396 w 2013854"/>
              <a:gd name="connsiteY6" fmla="*/ 506360 h 2219295"/>
              <a:gd name="connsiteX7" fmla="*/ 257078 w 2013854"/>
              <a:gd name="connsiteY7" fmla="*/ 531412 h 2219295"/>
              <a:gd name="connsiteX8" fmla="*/ 329103 w 2013854"/>
              <a:gd name="connsiteY8" fmla="*/ 531412 h 2219295"/>
              <a:gd name="connsiteX9" fmla="*/ 385471 w 2013854"/>
              <a:gd name="connsiteY9" fmla="*/ 578384 h 2219295"/>
              <a:gd name="connsiteX10" fmla="*/ 419917 w 2013854"/>
              <a:gd name="connsiteY10" fmla="*/ 578385 h 2219295"/>
              <a:gd name="connsiteX11" fmla="*/ 432443 w 2013854"/>
              <a:gd name="connsiteY11" fmla="*/ 625358 h 2219295"/>
              <a:gd name="connsiteX12" fmla="*/ 410522 w 2013854"/>
              <a:gd name="connsiteY12" fmla="*/ 675462 h 2219295"/>
              <a:gd name="connsiteX13" fmla="*/ 391733 w 2013854"/>
              <a:gd name="connsiteY13" fmla="*/ 722435 h 2219295"/>
              <a:gd name="connsiteX14" fmla="*/ 338497 w 2013854"/>
              <a:gd name="connsiteY14" fmla="*/ 672330 h 2219295"/>
              <a:gd name="connsiteX15" fmla="*/ 316577 w 2013854"/>
              <a:gd name="connsiteY15" fmla="*/ 669199 h 2219295"/>
              <a:gd name="connsiteX16" fmla="*/ 304051 w 2013854"/>
              <a:gd name="connsiteY16" fmla="*/ 725566 h 2219295"/>
              <a:gd name="connsiteX17" fmla="*/ 235158 w 2013854"/>
              <a:gd name="connsiteY17" fmla="*/ 738092 h 2219295"/>
              <a:gd name="connsiteX18" fmla="*/ 216369 w 2013854"/>
              <a:gd name="connsiteY18" fmla="*/ 788196 h 2219295"/>
              <a:gd name="connsiteX19" fmla="*/ 175659 w 2013854"/>
              <a:gd name="connsiteY19" fmla="*/ 800722 h 2219295"/>
              <a:gd name="connsiteX20" fmla="*/ 153739 w 2013854"/>
              <a:gd name="connsiteY20" fmla="*/ 869615 h 2219295"/>
              <a:gd name="connsiteX21" fmla="*/ 53530 w 2013854"/>
              <a:gd name="connsiteY21" fmla="*/ 897799 h 2219295"/>
              <a:gd name="connsiteX22" fmla="*/ 295 w 2013854"/>
              <a:gd name="connsiteY22" fmla="*/ 944771 h 2219295"/>
              <a:gd name="connsiteX23" fmla="*/ 31610 w 2013854"/>
              <a:gd name="connsiteY23" fmla="*/ 985481 h 2219295"/>
              <a:gd name="connsiteX24" fmla="*/ 22215 w 2013854"/>
              <a:gd name="connsiteY24" fmla="*/ 1013664 h 2219295"/>
              <a:gd name="connsiteX25" fmla="*/ 84845 w 2013854"/>
              <a:gd name="connsiteY25" fmla="*/ 1013664 h 2219295"/>
              <a:gd name="connsiteX26" fmla="*/ 84845 w 2013854"/>
              <a:gd name="connsiteY26" fmla="*/ 1088821 h 2219295"/>
              <a:gd name="connsiteX27" fmla="*/ 119292 w 2013854"/>
              <a:gd name="connsiteY27" fmla="*/ 1076295 h 2219295"/>
              <a:gd name="connsiteX28" fmla="*/ 125555 w 2013854"/>
              <a:gd name="connsiteY28" fmla="*/ 1138925 h 2219295"/>
              <a:gd name="connsiteX29" fmla="*/ 156870 w 2013854"/>
              <a:gd name="connsiteY29" fmla="*/ 1157714 h 2219295"/>
              <a:gd name="connsiteX30" fmla="*/ 153739 w 2013854"/>
              <a:gd name="connsiteY30" fmla="*/ 1189029 h 2219295"/>
              <a:gd name="connsiteX31" fmla="*/ 128686 w 2013854"/>
              <a:gd name="connsiteY31" fmla="*/ 1170240 h 2219295"/>
              <a:gd name="connsiteX32" fmla="*/ 113029 w 2013854"/>
              <a:gd name="connsiteY32" fmla="*/ 1185897 h 2219295"/>
              <a:gd name="connsiteX33" fmla="*/ 144344 w 2013854"/>
              <a:gd name="connsiteY33" fmla="*/ 1236001 h 2219295"/>
              <a:gd name="connsiteX34" fmla="*/ 144344 w 2013854"/>
              <a:gd name="connsiteY34" fmla="*/ 1236001 h 2219295"/>
              <a:gd name="connsiteX35" fmla="*/ 134949 w 2013854"/>
              <a:gd name="connsiteY35" fmla="*/ 1257922 h 2219295"/>
              <a:gd name="connsiteX36" fmla="*/ 166266 w 2013854"/>
              <a:gd name="connsiteY36" fmla="*/ 1289237 h 2219295"/>
              <a:gd name="connsiteX37" fmla="*/ 125555 w 2013854"/>
              <a:gd name="connsiteY37" fmla="*/ 1317420 h 2219295"/>
              <a:gd name="connsiteX38" fmla="*/ 156871 w 2013854"/>
              <a:gd name="connsiteY38" fmla="*/ 1370656 h 2219295"/>
              <a:gd name="connsiteX39" fmla="*/ 200711 w 2013854"/>
              <a:gd name="connsiteY39" fmla="*/ 1408235 h 2219295"/>
              <a:gd name="connsiteX40" fmla="*/ 163133 w 2013854"/>
              <a:gd name="connsiteY40" fmla="*/ 1405103 h 2219295"/>
              <a:gd name="connsiteX41" fmla="*/ 181922 w 2013854"/>
              <a:gd name="connsiteY41" fmla="*/ 1427023 h 2219295"/>
              <a:gd name="connsiteX42" fmla="*/ 169396 w 2013854"/>
              <a:gd name="connsiteY42" fmla="*/ 1464601 h 2219295"/>
              <a:gd name="connsiteX43" fmla="*/ 144344 w 2013854"/>
              <a:gd name="connsiteY43" fmla="*/ 1455207 h 2219295"/>
              <a:gd name="connsiteX44" fmla="*/ 125555 w 2013854"/>
              <a:gd name="connsiteY44" fmla="*/ 1486522 h 2219295"/>
              <a:gd name="connsiteX45" fmla="*/ 160002 w 2013854"/>
              <a:gd name="connsiteY45" fmla="*/ 1517837 h 2219295"/>
              <a:gd name="connsiteX46" fmla="*/ 156870 w 2013854"/>
              <a:gd name="connsiteY46" fmla="*/ 1611782 h 2219295"/>
              <a:gd name="connsiteX47" fmla="*/ 119292 w 2013854"/>
              <a:gd name="connsiteY47" fmla="*/ 1605519 h 2219295"/>
              <a:gd name="connsiteX48" fmla="*/ 134950 w 2013854"/>
              <a:gd name="connsiteY48" fmla="*/ 1677544 h 2219295"/>
              <a:gd name="connsiteX49" fmla="*/ 113029 w 2013854"/>
              <a:gd name="connsiteY49" fmla="*/ 1686938 h 2219295"/>
              <a:gd name="connsiteX50" fmla="*/ 100503 w 2013854"/>
              <a:gd name="connsiteY50" fmla="*/ 1727648 h 2219295"/>
              <a:gd name="connsiteX51" fmla="*/ 122423 w 2013854"/>
              <a:gd name="connsiteY51" fmla="*/ 1743306 h 2219295"/>
              <a:gd name="connsiteX52" fmla="*/ 169396 w 2013854"/>
              <a:gd name="connsiteY52" fmla="*/ 1790278 h 2219295"/>
              <a:gd name="connsiteX53" fmla="*/ 166265 w 2013854"/>
              <a:gd name="connsiteY53" fmla="*/ 1821593 h 2219295"/>
              <a:gd name="connsiteX54" fmla="*/ 210106 w 2013854"/>
              <a:gd name="connsiteY54" fmla="*/ 1874829 h 2219295"/>
              <a:gd name="connsiteX55" fmla="*/ 238289 w 2013854"/>
              <a:gd name="connsiteY55" fmla="*/ 1859171 h 2219295"/>
              <a:gd name="connsiteX56" fmla="*/ 257078 w 2013854"/>
              <a:gd name="connsiteY56" fmla="*/ 1868566 h 2219295"/>
              <a:gd name="connsiteX57" fmla="*/ 266473 w 2013854"/>
              <a:gd name="connsiteY57" fmla="*/ 1818462 h 2219295"/>
              <a:gd name="connsiteX58" fmla="*/ 329103 w 2013854"/>
              <a:gd name="connsiteY58" fmla="*/ 1852908 h 2219295"/>
              <a:gd name="connsiteX59" fmla="*/ 338497 w 2013854"/>
              <a:gd name="connsiteY59" fmla="*/ 1893618 h 2219295"/>
              <a:gd name="connsiteX60" fmla="*/ 382339 w 2013854"/>
              <a:gd name="connsiteY60" fmla="*/ 1912407 h 2219295"/>
              <a:gd name="connsiteX61" fmla="*/ 332234 w 2013854"/>
              <a:gd name="connsiteY61" fmla="*/ 1959380 h 2219295"/>
              <a:gd name="connsiteX62" fmla="*/ 329103 w 2013854"/>
              <a:gd name="connsiteY62" fmla="*/ 2003221 h 2219295"/>
              <a:gd name="connsiteX63" fmla="*/ 366681 w 2013854"/>
              <a:gd name="connsiteY63" fmla="*/ 1996958 h 2219295"/>
              <a:gd name="connsiteX64" fmla="*/ 410522 w 2013854"/>
              <a:gd name="connsiteY64" fmla="*/ 1971906 h 2219295"/>
              <a:gd name="connsiteX65" fmla="*/ 463758 w 2013854"/>
              <a:gd name="connsiteY65" fmla="*/ 2012615 h 2219295"/>
              <a:gd name="connsiteX66" fmla="*/ 488810 w 2013854"/>
              <a:gd name="connsiteY66" fmla="*/ 1996958 h 2219295"/>
              <a:gd name="connsiteX67" fmla="*/ 542045 w 2013854"/>
              <a:gd name="connsiteY67" fmla="*/ 2031404 h 2219295"/>
              <a:gd name="connsiteX68" fmla="*/ 557703 w 2013854"/>
              <a:gd name="connsiteY68" fmla="*/ 2068982 h 2219295"/>
              <a:gd name="connsiteX69" fmla="*/ 551440 w 2013854"/>
              <a:gd name="connsiteY69" fmla="*/ 2112823 h 2219295"/>
              <a:gd name="connsiteX70" fmla="*/ 635991 w 2013854"/>
              <a:gd name="connsiteY70" fmla="*/ 2122217 h 2219295"/>
              <a:gd name="connsiteX71" fmla="*/ 626596 w 2013854"/>
              <a:gd name="connsiteY71" fmla="*/ 2169191 h 2219295"/>
              <a:gd name="connsiteX72" fmla="*/ 579623 w 2013854"/>
              <a:gd name="connsiteY72" fmla="*/ 2187980 h 2219295"/>
              <a:gd name="connsiteX73" fmla="*/ 626596 w 2013854"/>
              <a:gd name="connsiteY73" fmla="*/ 2219295 h 2219295"/>
              <a:gd name="connsiteX74" fmla="*/ 726804 w 2013854"/>
              <a:gd name="connsiteY74" fmla="*/ 2187980 h 2219295"/>
              <a:gd name="connsiteX75" fmla="*/ 748725 w 2013854"/>
              <a:gd name="connsiteY75" fmla="*/ 2100297 h 2219295"/>
              <a:gd name="connsiteX76" fmla="*/ 833276 w 2013854"/>
              <a:gd name="connsiteY76" fmla="*/ 2094034 h 2219295"/>
              <a:gd name="connsiteX77" fmla="*/ 895906 w 2013854"/>
              <a:gd name="connsiteY77" fmla="*/ 2090903 h 2219295"/>
              <a:gd name="connsiteX78" fmla="*/ 927221 w 2013854"/>
              <a:gd name="connsiteY78" fmla="*/ 2072114 h 2219295"/>
              <a:gd name="connsiteX79" fmla="*/ 958536 w 2013854"/>
              <a:gd name="connsiteY79" fmla="*/ 2087771 h 2219295"/>
              <a:gd name="connsiteX80" fmla="*/ 986719 w 2013854"/>
              <a:gd name="connsiteY80" fmla="*/ 2081508 h 2219295"/>
              <a:gd name="connsiteX81" fmla="*/ 1046218 w 2013854"/>
              <a:gd name="connsiteY81" fmla="*/ 2081508 h 2219295"/>
              <a:gd name="connsiteX82" fmla="*/ 1127637 w 2013854"/>
              <a:gd name="connsiteY82" fmla="*/ 2043930 h 2219295"/>
              <a:gd name="connsiteX83" fmla="*/ 1190267 w 2013854"/>
              <a:gd name="connsiteY83" fmla="*/ 1984432 h 2219295"/>
              <a:gd name="connsiteX84" fmla="*/ 1299870 w 2013854"/>
              <a:gd name="connsiteY84" fmla="*/ 1912407 h 2219295"/>
              <a:gd name="connsiteX85" fmla="*/ 1274818 w 2013854"/>
              <a:gd name="connsiteY85" fmla="*/ 1812199 h 2219295"/>
              <a:gd name="connsiteX86" fmla="*/ 1299870 w 2013854"/>
              <a:gd name="connsiteY86" fmla="*/ 1749569 h 2219295"/>
              <a:gd name="connsiteX87" fmla="*/ 1287344 w 2013854"/>
              <a:gd name="connsiteY87" fmla="*/ 1608651 h 2219295"/>
              <a:gd name="connsiteX88" fmla="*/ 1318659 w 2013854"/>
              <a:gd name="connsiteY88" fmla="*/ 1571073 h 2219295"/>
              <a:gd name="connsiteX89" fmla="*/ 1393815 w 2013854"/>
              <a:gd name="connsiteY89" fmla="*/ 1561678 h 2219295"/>
              <a:gd name="connsiteX90" fmla="*/ 1393815 w 2013854"/>
              <a:gd name="connsiteY90" fmla="*/ 1561678 h 2219295"/>
              <a:gd name="connsiteX91" fmla="*/ 1506550 w 2013854"/>
              <a:gd name="connsiteY91" fmla="*/ 1599256 h 2219295"/>
              <a:gd name="connsiteX92" fmla="*/ 1537865 w 2013854"/>
              <a:gd name="connsiteY92" fmla="*/ 1633703 h 2219295"/>
              <a:gd name="connsiteX93" fmla="*/ 1653730 w 2013854"/>
              <a:gd name="connsiteY93" fmla="*/ 1458338 h 2219295"/>
              <a:gd name="connsiteX94" fmla="*/ 1782122 w 2013854"/>
              <a:gd name="connsiteY94" fmla="*/ 1320552 h 2219295"/>
              <a:gd name="connsiteX95" fmla="*/ 1807174 w 2013854"/>
              <a:gd name="connsiteY95" fmla="*/ 1342473 h 2219295"/>
              <a:gd name="connsiteX96" fmla="*/ 1860410 w 2013854"/>
              <a:gd name="connsiteY96" fmla="*/ 1264185 h 2219295"/>
              <a:gd name="connsiteX97" fmla="*/ 1882330 w 2013854"/>
              <a:gd name="connsiteY97" fmla="*/ 1289237 h 2219295"/>
              <a:gd name="connsiteX98" fmla="*/ 1919908 w 2013854"/>
              <a:gd name="connsiteY98" fmla="*/ 1286106 h 2219295"/>
              <a:gd name="connsiteX99" fmla="*/ 1938697 w 2013854"/>
              <a:gd name="connsiteY99" fmla="*/ 1342473 h 2219295"/>
              <a:gd name="connsiteX100" fmla="*/ 2010722 w 2013854"/>
              <a:gd name="connsiteY100" fmla="*/ 1333078 h 2219295"/>
              <a:gd name="connsiteX101" fmla="*/ 1982539 w 2013854"/>
              <a:gd name="connsiteY101" fmla="*/ 1286106 h 2219295"/>
              <a:gd name="connsiteX102" fmla="*/ 2013854 w 2013854"/>
              <a:gd name="connsiteY102" fmla="*/ 1261053 h 2219295"/>
              <a:gd name="connsiteX103" fmla="*/ 1957486 w 2013854"/>
              <a:gd name="connsiteY103" fmla="*/ 1132662 h 2219295"/>
              <a:gd name="connsiteX104" fmla="*/ 1907382 w 2013854"/>
              <a:gd name="connsiteY104" fmla="*/ 1054374 h 2219295"/>
              <a:gd name="connsiteX105" fmla="*/ 1816569 w 2013854"/>
              <a:gd name="connsiteY105" fmla="*/ 979218 h 2219295"/>
              <a:gd name="connsiteX106" fmla="*/ 1829095 w 2013854"/>
              <a:gd name="connsiteY106" fmla="*/ 863352 h 2219295"/>
              <a:gd name="connsiteX107" fmla="*/ 1728886 w 2013854"/>
              <a:gd name="connsiteY107" fmla="*/ 857089 h 2219295"/>
              <a:gd name="connsiteX108" fmla="*/ 1675651 w 2013854"/>
              <a:gd name="connsiteY108" fmla="*/ 891536 h 2219295"/>
              <a:gd name="connsiteX109" fmla="*/ 1678782 w 2013854"/>
              <a:gd name="connsiteY109" fmla="*/ 941640 h 2219295"/>
              <a:gd name="connsiteX110" fmla="*/ 1509681 w 2013854"/>
              <a:gd name="connsiteY110" fmla="*/ 872747 h 2219295"/>
              <a:gd name="connsiteX111" fmla="*/ 1418867 w 2013854"/>
              <a:gd name="connsiteY111" fmla="*/ 850826 h 2219295"/>
              <a:gd name="connsiteX112" fmla="*/ 1415736 w 2013854"/>
              <a:gd name="connsiteY112" fmla="*/ 810116 h 2219295"/>
              <a:gd name="connsiteX113" fmla="*/ 1324922 w 2013854"/>
              <a:gd name="connsiteY113" fmla="*/ 803853 h 2219295"/>
              <a:gd name="connsiteX114" fmla="*/ 1340580 w 2013854"/>
              <a:gd name="connsiteY114" fmla="*/ 722434 h 2219295"/>
              <a:gd name="connsiteX115" fmla="*/ 1324922 w 2013854"/>
              <a:gd name="connsiteY115" fmla="*/ 694251 h 2219295"/>
              <a:gd name="connsiteX116" fmla="*/ 1375026 w 2013854"/>
              <a:gd name="connsiteY116" fmla="*/ 678593 h 2219295"/>
              <a:gd name="connsiteX117" fmla="*/ 1321791 w 2013854"/>
              <a:gd name="connsiteY117" fmla="*/ 619095 h 2219295"/>
              <a:gd name="connsiteX118" fmla="*/ 1324922 w 2013854"/>
              <a:gd name="connsiteY118" fmla="*/ 572122 h 2219295"/>
              <a:gd name="connsiteX119" fmla="*/ 1343711 w 2013854"/>
              <a:gd name="connsiteY119" fmla="*/ 531412 h 2219295"/>
              <a:gd name="connsiteX120" fmla="*/ 1334317 w 2013854"/>
              <a:gd name="connsiteY120" fmla="*/ 487571 h 2219295"/>
              <a:gd name="connsiteX121" fmla="*/ 1368763 w 2013854"/>
              <a:gd name="connsiteY121" fmla="*/ 471914 h 2219295"/>
              <a:gd name="connsiteX122" fmla="*/ 1315528 w 2013854"/>
              <a:gd name="connsiteY122" fmla="*/ 449993 h 2219295"/>
              <a:gd name="connsiteX123" fmla="*/ 1343711 w 2013854"/>
              <a:gd name="connsiteY123" fmla="*/ 431204 h 2219295"/>
              <a:gd name="connsiteX124" fmla="*/ 1340580 w 2013854"/>
              <a:gd name="connsiteY124" fmla="*/ 393626 h 2219295"/>
              <a:gd name="connsiteX125" fmla="*/ 1290476 w 2013854"/>
              <a:gd name="connsiteY125" fmla="*/ 377969 h 2219295"/>
              <a:gd name="connsiteX126" fmla="*/ 1281081 w 2013854"/>
              <a:gd name="connsiteY126" fmla="*/ 337259 h 2219295"/>
              <a:gd name="connsiteX127" fmla="*/ 1215319 w 2013854"/>
              <a:gd name="connsiteY127" fmla="*/ 343522 h 2219295"/>
              <a:gd name="connsiteX128" fmla="*/ 1243503 w 2013854"/>
              <a:gd name="connsiteY128" fmla="*/ 296549 h 2219295"/>
              <a:gd name="connsiteX129" fmla="*/ 1299870 w 2013854"/>
              <a:gd name="connsiteY129" fmla="*/ 252708 h 2219295"/>
              <a:gd name="connsiteX130" fmla="*/ 1328054 w 2013854"/>
              <a:gd name="connsiteY130" fmla="*/ 227656 h 2219295"/>
              <a:gd name="connsiteX131" fmla="*/ 1349974 w 2013854"/>
              <a:gd name="connsiteY131" fmla="*/ 252708 h 2219295"/>
              <a:gd name="connsiteX132" fmla="*/ 1334317 w 2013854"/>
              <a:gd name="connsiteY132" fmla="*/ 171289 h 2219295"/>
              <a:gd name="connsiteX133" fmla="*/ 1368763 w 2013854"/>
              <a:gd name="connsiteY133" fmla="*/ 165026 h 2219295"/>
              <a:gd name="connsiteX134" fmla="*/ 1381289 w 2013854"/>
              <a:gd name="connsiteY134" fmla="*/ 130580 h 2219295"/>
              <a:gd name="connsiteX135" fmla="*/ 1375026 w 2013854"/>
              <a:gd name="connsiteY135" fmla="*/ 83607 h 2219295"/>
              <a:gd name="connsiteX136" fmla="*/ 1353106 w 2013854"/>
              <a:gd name="connsiteY136" fmla="*/ 99264 h 2219295"/>
              <a:gd name="connsiteX137" fmla="*/ 1303002 w 2013854"/>
              <a:gd name="connsiteY137" fmla="*/ 64818 h 2219295"/>
              <a:gd name="connsiteX138" fmla="*/ 1277950 w 2013854"/>
              <a:gd name="connsiteY138" fmla="*/ 74212 h 2219295"/>
              <a:gd name="connsiteX139" fmla="*/ 1265423 w 2013854"/>
              <a:gd name="connsiteY139" fmla="*/ 108659 h 2219295"/>
              <a:gd name="connsiteX140" fmla="*/ 1246634 w 2013854"/>
              <a:gd name="connsiteY140" fmla="*/ 89870 h 2219295"/>
              <a:gd name="connsiteX141" fmla="*/ 1227845 w 2013854"/>
              <a:gd name="connsiteY141" fmla="*/ 111790 h 2219295"/>
              <a:gd name="connsiteX142" fmla="*/ 1202793 w 2013854"/>
              <a:gd name="connsiteY142" fmla="*/ 136843 h 2219295"/>
              <a:gd name="connsiteX143" fmla="*/ 1111980 w 2013854"/>
              <a:gd name="connsiteY143" fmla="*/ 102396 h 2219295"/>
              <a:gd name="connsiteX144" fmla="*/ 1118243 w 2013854"/>
              <a:gd name="connsiteY144" fmla="*/ 77344 h 2219295"/>
              <a:gd name="connsiteX145" fmla="*/ 1049350 w 2013854"/>
              <a:gd name="connsiteY145" fmla="*/ 8451 h 2219295"/>
              <a:gd name="connsiteX146" fmla="*/ 974193 w 2013854"/>
              <a:gd name="connsiteY146" fmla="*/ 30371 h 2219295"/>
              <a:gd name="connsiteX147" fmla="*/ 1039955 w 2013854"/>
              <a:gd name="connsiteY147" fmla="*/ 99264 h 2219295"/>
              <a:gd name="connsiteX148" fmla="*/ 1058744 w 2013854"/>
              <a:gd name="connsiteY148" fmla="*/ 124316 h 2219295"/>
              <a:gd name="connsiteX149" fmla="*/ 886511 w 2013854"/>
              <a:gd name="connsiteY149" fmla="*/ 246445 h 2219295"/>
              <a:gd name="connsiteX150" fmla="*/ 817618 w 2013854"/>
              <a:gd name="connsiteY150" fmla="*/ 233919 h 2219295"/>
              <a:gd name="connsiteX151" fmla="*/ 789434 w 2013854"/>
              <a:gd name="connsiteY151" fmla="*/ 190078 h 2219295"/>
              <a:gd name="connsiteX152" fmla="*/ 708015 w 2013854"/>
              <a:gd name="connsiteY152" fmla="*/ 190078 h 2219295"/>
              <a:gd name="connsiteX153" fmla="*/ 711147 w 2013854"/>
              <a:gd name="connsiteY153" fmla="*/ 161895 h 2219295"/>
              <a:gd name="connsiteX154" fmla="*/ 764382 w 2013854"/>
              <a:gd name="connsiteY154" fmla="*/ 165026 h 2219295"/>
              <a:gd name="connsiteX155" fmla="*/ 679832 w 2013854"/>
              <a:gd name="connsiteY155" fmla="*/ 86738 h 2219295"/>
              <a:gd name="connsiteX156" fmla="*/ 657911 w 2013854"/>
              <a:gd name="connsiteY156" fmla="*/ 83607 h 2219295"/>
              <a:gd name="connsiteX157" fmla="*/ 679832 w 2013854"/>
              <a:gd name="connsiteY157" fmla="*/ 42897 h 2219295"/>
              <a:gd name="connsiteX158" fmla="*/ 642254 w 2013854"/>
              <a:gd name="connsiteY158" fmla="*/ 2188 h 2219295"/>
              <a:gd name="connsiteX159" fmla="*/ 579623 w 2013854"/>
              <a:gd name="connsiteY159" fmla="*/ 8451 h 2219295"/>
              <a:gd name="connsiteX160" fmla="*/ 548308 w 2013854"/>
              <a:gd name="connsiteY160" fmla="*/ 33503 h 2219295"/>
              <a:gd name="connsiteX161" fmla="*/ 548308 w 2013854"/>
              <a:gd name="connsiteY161" fmla="*/ 89870 h 2219295"/>
              <a:gd name="connsiteX162" fmla="*/ 598413 w 2013854"/>
              <a:gd name="connsiteY162" fmla="*/ 96133 h 2219295"/>
              <a:gd name="connsiteX163" fmla="*/ 526388 w 2013854"/>
              <a:gd name="connsiteY163" fmla="*/ 221393 h 2219295"/>
              <a:gd name="connsiteX164" fmla="*/ 513862 w 2013854"/>
              <a:gd name="connsiteY164" fmla="*/ 268366 h 2219295"/>
              <a:gd name="connsiteX165" fmla="*/ 538914 w 2013854"/>
              <a:gd name="connsiteY165" fmla="*/ 312207 h 2219295"/>
              <a:gd name="connsiteX166" fmla="*/ 576492 w 2013854"/>
              <a:gd name="connsiteY166" fmla="*/ 346653 h 2219295"/>
              <a:gd name="connsiteX167" fmla="*/ 595281 w 2013854"/>
              <a:gd name="connsiteY167" fmla="*/ 346653 h 2219295"/>
              <a:gd name="connsiteX168" fmla="*/ 592150 w 2013854"/>
              <a:gd name="connsiteY168" fmla="*/ 377969 h 2219295"/>
              <a:gd name="connsiteX169" fmla="*/ 604676 w 2013854"/>
              <a:gd name="connsiteY169" fmla="*/ 412415 h 2219295"/>
              <a:gd name="connsiteX170" fmla="*/ 563966 w 2013854"/>
              <a:gd name="connsiteY170" fmla="*/ 409284 h 2219295"/>
              <a:gd name="connsiteX171" fmla="*/ 563966 w 2013854"/>
              <a:gd name="connsiteY171" fmla="*/ 356048 h 2219295"/>
              <a:gd name="connsiteX172" fmla="*/ 507599 w 2013854"/>
              <a:gd name="connsiteY172" fmla="*/ 334127 h 2219295"/>
              <a:gd name="connsiteX173" fmla="*/ 507599 w 2013854"/>
              <a:gd name="connsiteY173" fmla="*/ 390495 h 2219295"/>
              <a:gd name="connsiteX174" fmla="*/ 426180 w 2013854"/>
              <a:gd name="connsiteY174" fmla="*/ 399889 h 2219295"/>
              <a:gd name="connsiteX175" fmla="*/ 385470 w 2013854"/>
              <a:gd name="connsiteY175" fmla="*/ 421810 h 2219295"/>
              <a:gd name="connsiteX176" fmla="*/ 322840 w 2013854"/>
              <a:gd name="connsiteY176" fmla="*/ 393626 h 2219295"/>
              <a:gd name="connsiteX0" fmla="*/ 322840 w 2013854"/>
              <a:gd name="connsiteY0" fmla="*/ 393626 h 2219295"/>
              <a:gd name="connsiteX1" fmla="*/ 278999 w 2013854"/>
              <a:gd name="connsiteY1" fmla="*/ 424941 h 2219295"/>
              <a:gd name="connsiteX2" fmla="*/ 216369 w 2013854"/>
              <a:gd name="connsiteY2" fmla="*/ 362311 h 2219295"/>
              <a:gd name="connsiteX3" fmla="*/ 188185 w 2013854"/>
              <a:gd name="connsiteY3" fmla="*/ 393626 h 2219295"/>
              <a:gd name="connsiteX4" fmla="*/ 172528 w 2013854"/>
              <a:gd name="connsiteY4" fmla="*/ 440599 h 2219295"/>
              <a:gd name="connsiteX5" fmla="*/ 134950 w 2013854"/>
              <a:gd name="connsiteY5" fmla="*/ 468782 h 2219295"/>
              <a:gd name="connsiteX6" fmla="*/ 169396 w 2013854"/>
              <a:gd name="connsiteY6" fmla="*/ 506360 h 2219295"/>
              <a:gd name="connsiteX7" fmla="*/ 257078 w 2013854"/>
              <a:gd name="connsiteY7" fmla="*/ 531412 h 2219295"/>
              <a:gd name="connsiteX8" fmla="*/ 329103 w 2013854"/>
              <a:gd name="connsiteY8" fmla="*/ 531412 h 2219295"/>
              <a:gd name="connsiteX9" fmla="*/ 385471 w 2013854"/>
              <a:gd name="connsiteY9" fmla="*/ 578384 h 2219295"/>
              <a:gd name="connsiteX10" fmla="*/ 419917 w 2013854"/>
              <a:gd name="connsiteY10" fmla="*/ 578385 h 2219295"/>
              <a:gd name="connsiteX11" fmla="*/ 432443 w 2013854"/>
              <a:gd name="connsiteY11" fmla="*/ 625358 h 2219295"/>
              <a:gd name="connsiteX12" fmla="*/ 410522 w 2013854"/>
              <a:gd name="connsiteY12" fmla="*/ 675462 h 2219295"/>
              <a:gd name="connsiteX13" fmla="*/ 391733 w 2013854"/>
              <a:gd name="connsiteY13" fmla="*/ 722435 h 2219295"/>
              <a:gd name="connsiteX14" fmla="*/ 338497 w 2013854"/>
              <a:gd name="connsiteY14" fmla="*/ 672330 h 2219295"/>
              <a:gd name="connsiteX15" fmla="*/ 316577 w 2013854"/>
              <a:gd name="connsiteY15" fmla="*/ 669199 h 2219295"/>
              <a:gd name="connsiteX16" fmla="*/ 304051 w 2013854"/>
              <a:gd name="connsiteY16" fmla="*/ 725566 h 2219295"/>
              <a:gd name="connsiteX17" fmla="*/ 235158 w 2013854"/>
              <a:gd name="connsiteY17" fmla="*/ 738092 h 2219295"/>
              <a:gd name="connsiteX18" fmla="*/ 216369 w 2013854"/>
              <a:gd name="connsiteY18" fmla="*/ 788196 h 2219295"/>
              <a:gd name="connsiteX19" fmla="*/ 175659 w 2013854"/>
              <a:gd name="connsiteY19" fmla="*/ 800722 h 2219295"/>
              <a:gd name="connsiteX20" fmla="*/ 153739 w 2013854"/>
              <a:gd name="connsiteY20" fmla="*/ 869615 h 2219295"/>
              <a:gd name="connsiteX21" fmla="*/ 53530 w 2013854"/>
              <a:gd name="connsiteY21" fmla="*/ 897799 h 2219295"/>
              <a:gd name="connsiteX22" fmla="*/ 295 w 2013854"/>
              <a:gd name="connsiteY22" fmla="*/ 944771 h 2219295"/>
              <a:gd name="connsiteX23" fmla="*/ 31610 w 2013854"/>
              <a:gd name="connsiteY23" fmla="*/ 985481 h 2219295"/>
              <a:gd name="connsiteX24" fmla="*/ 22215 w 2013854"/>
              <a:gd name="connsiteY24" fmla="*/ 1013664 h 2219295"/>
              <a:gd name="connsiteX25" fmla="*/ 84845 w 2013854"/>
              <a:gd name="connsiteY25" fmla="*/ 1013664 h 2219295"/>
              <a:gd name="connsiteX26" fmla="*/ 84845 w 2013854"/>
              <a:gd name="connsiteY26" fmla="*/ 1088821 h 2219295"/>
              <a:gd name="connsiteX27" fmla="*/ 119292 w 2013854"/>
              <a:gd name="connsiteY27" fmla="*/ 1076295 h 2219295"/>
              <a:gd name="connsiteX28" fmla="*/ 125555 w 2013854"/>
              <a:gd name="connsiteY28" fmla="*/ 1138925 h 2219295"/>
              <a:gd name="connsiteX29" fmla="*/ 156870 w 2013854"/>
              <a:gd name="connsiteY29" fmla="*/ 1157714 h 2219295"/>
              <a:gd name="connsiteX30" fmla="*/ 153739 w 2013854"/>
              <a:gd name="connsiteY30" fmla="*/ 1189029 h 2219295"/>
              <a:gd name="connsiteX31" fmla="*/ 128686 w 2013854"/>
              <a:gd name="connsiteY31" fmla="*/ 1170240 h 2219295"/>
              <a:gd name="connsiteX32" fmla="*/ 113029 w 2013854"/>
              <a:gd name="connsiteY32" fmla="*/ 1185897 h 2219295"/>
              <a:gd name="connsiteX33" fmla="*/ 144344 w 2013854"/>
              <a:gd name="connsiteY33" fmla="*/ 1236001 h 2219295"/>
              <a:gd name="connsiteX34" fmla="*/ 144344 w 2013854"/>
              <a:gd name="connsiteY34" fmla="*/ 1236001 h 2219295"/>
              <a:gd name="connsiteX35" fmla="*/ 134949 w 2013854"/>
              <a:gd name="connsiteY35" fmla="*/ 1257922 h 2219295"/>
              <a:gd name="connsiteX36" fmla="*/ 166266 w 2013854"/>
              <a:gd name="connsiteY36" fmla="*/ 1289237 h 2219295"/>
              <a:gd name="connsiteX37" fmla="*/ 125555 w 2013854"/>
              <a:gd name="connsiteY37" fmla="*/ 1317420 h 2219295"/>
              <a:gd name="connsiteX38" fmla="*/ 156871 w 2013854"/>
              <a:gd name="connsiteY38" fmla="*/ 1370656 h 2219295"/>
              <a:gd name="connsiteX39" fmla="*/ 200711 w 2013854"/>
              <a:gd name="connsiteY39" fmla="*/ 1408235 h 2219295"/>
              <a:gd name="connsiteX40" fmla="*/ 163133 w 2013854"/>
              <a:gd name="connsiteY40" fmla="*/ 1405103 h 2219295"/>
              <a:gd name="connsiteX41" fmla="*/ 181922 w 2013854"/>
              <a:gd name="connsiteY41" fmla="*/ 1427023 h 2219295"/>
              <a:gd name="connsiteX42" fmla="*/ 169396 w 2013854"/>
              <a:gd name="connsiteY42" fmla="*/ 1464601 h 2219295"/>
              <a:gd name="connsiteX43" fmla="*/ 144344 w 2013854"/>
              <a:gd name="connsiteY43" fmla="*/ 1455207 h 2219295"/>
              <a:gd name="connsiteX44" fmla="*/ 125555 w 2013854"/>
              <a:gd name="connsiteY44" fmla="*/ 1486522 h 2219295"/>
              <a:gd name="connsiteX45" fmla="*/ 160002 w 2013854"/>
              <a:gd name="connsiteY45" fmla="*/ 1517837 h 2219295"/>
              <a:gd name="connsiteX46" fmla="*/ 156870 w 2013854"/>
              <a:gd name="connsiteY46" fmla="*/ 1611782 h 2219295"/>
              <a:gd name="connsiteX47" fmla="*/ 119292 w 2013854"/>
              <a:gd name="connsiteY47" fmla="*/ 1605519 h 2219295"/>
              <a:gd name="connsiteX48" fmla="*/ 134950 w 2013854"/>
              <a:gd name="connsiteY48" fmla="*/ 1677544 h 2219295"/>
              <a:gd name="connsiteX49" fmla="*/ 113029 w 2013854"/>
              <a:gd name="connsiteY49" fmla="*/ 1686938 h 2219295"/>
              <a:gd name="connsiteX50" fmla="*/ 100503 w 2013854"/>
              <a:gd name="connsiteY50" fmla="*/ 1727648 h 2219295"/>
              <a:gd name="connsiteX51" fmla="*/ 122423 w 2013854"/>
              <a:gd name="connsiteY51" fmla="*/ 1743306 h 2219295"/>
              <a:gd name="connsiteX52" fmla="*/ 169396 w 2013854"/>
              <a:gd name="connsiteY52" fmla="*/ 1790278 h 2219295"/>
              <a:gd name="connsiteX53" fmla="*/ 166265 w 2013854"/>
              <a:gd name="connsiteY53" fmla="*/ 1821593 h 2219295"/>
              <a:gd name="connsiteX54" fmla="*/ 210106 w 2013854"/>
              <a:gd name="connsiteY54" fmla="*/ 1874829 h 2219295"/>
              <a:gd name="connsiteX55" fmla="*/ 238289 w 2013854"/>
              <a:gd name="connsiteY55" fmla="*/ 1859171 h 2219295"/>
              <a:gd name="connsiteX56" fmla="*/ 257078 w 2013854"/>
              <a:gd name="connsiteY56" fmla="*/ 1868566 h 2219295"/>
              <a:gd name="connsiteX57" fmla="*/ 266473 w 2013854"/>
              <a:gd name="connsiteY57" fmla="*/ 1818462 h 2219295"/>
              <a:gd name="connsiteX58" fmla="*/ 329103 w 2013854"/>
              <a:gd name="connsiteY58" fmla="*/ 1852908 h 2219295"/>
              <a:gd name="connsiteX59" fmla="*/ 338497 w 2013854"/>
              <a:gd name="connsiteY59" fmla="*/ 1893618 h 2219295"/>
              <a:gd name="connsiteX60" fmla="*/ 382339 w 2013854"/>
              <a:gd name="connsiteY60" fmla="*/ 1912407 h 2219295"/>
              <a:gd name="connsiteX61" fmla="*/ 332234 w 2013854"/>
              <a:gd name="connsiteY61" fmla="*/ 1959380 h 2219295"/>
              <a:gd name="connsiteX62" fmla="*/ 329103 w 2013854"/>
              <a:gd name="connsiteY62" fmla="*/ 2003221 h 2219295"/>
              <a:gd name="connsiteX63" fmla="*/ 366681 w 2013854"/>
              <a:gd name="connsiteY63" fmla="*/ 1996958 h 2219295"/>
              <a:gd name="connsiteX64" fmla="*/ 410522 w 2013854"/>
              <a:gd name="connsiteY64" fmla="*/ 1971906 h 2219295"/>
              <a:gd name="connsiteX65" fmla="*/ 463758 w 2013854"/>
              <a:gd name="connsiteY65" fmla="*/ 2012615 h 2219295"/>
              <a:gd name="connsiteX66" fmla="*/ 488810 w 2013854"/>
              <a:gd name="connsiteY66" fmla="*/ 1996958 h 2219295"/>
              <a:gd name="connsiteX67" fmla="*/ 542045 w 2013854"/>
              <a:gd name="connsiteY67" fmla="*/ 2031404 h 2219295"/>
              <a:gd name="connsiteX68" fmla="*/ 557703 w 2013854"/>
              <a:gd name="connsiteY68" fmla="*/ 2068982 h 2219295"/>
              <a:gd name="connsiteX69" fmla="*/ 551440 w 2013854"/>
              <a:gd name="connsiteY69" fmla="*/ 2112823 h 2219295"/>
              <a:gd name="connsiteX70" fmla="*/ 635991 w 2013854"/>
              <a:gd name="connsiteY70" fmla="*/ 2122217 h 2219295"/>
              <a:gd name="connsiteX71" fmla="*/ 626596 w 2013854"/>
              <a:gd name="connsiteY71" fmla="*/ 2169191 h 2219295"/>
              <a:gd name="connsiteX72" fmla="*/ 579623 w 2013854"/>
              <a:gd name="connsiteY72" fmla="*/ 2187980 h 2219295"/>
              <a:gd name="connsiteX73" fmla="*/ 626596 w 2013854"/>
              <a:gd name="connsiteY73" fmla="*/ 2219295 h 2219295"/>
              <a:gd name="connsiteX74" fmla="*/ 726804 w 2013854"/>
              <a:gd name="connsiteY74" fmla="*/ 2187980 h 2219295"/>
              <a:gd name="connsiteX75" fmla="*/ 748725 w 2013854"/>
              <a:gd name="connsiteY75" fmla="*/ 2100297 h 2219295"/>
              <a:gd name="connsiteX76" fmla="*/ 833276 w 2013854"/>
              <a:gd name="connsiteY76" fmla="*/ 2094034 h 2219295"/>
              <a:gd name="connsiteX77" fmla="*/ 895906 w 2013854"/>
              <a:gd name="connsiteY77" fmla="*/ 2090903 h 2219295"/>
              <a:gd name="connsiteX78" fmla="*/ 927221 w 2013854"/>
              <a:gd name="connsiteY78" fmla="*/ 2072114 h 2219295"/>
              <a:gd name="connsiteX79" fmla="*/ 958536 w 2013854"/>
              <a:gd name="connsiteY79" fmla="*/ 2087771 h 2219295"/>
              <a:gd name="connsiteX80" fmla="*/ 986719 w 2013854"/>
              <a:gd name="connsiteY80" fmla="*/ 2081508 h 2219295"/>
              <a:gd name="connsiteX81" fmla="*/ 1046218 w 2013854"/>
              <a:gd name="connsiteY81" fmla="*/ 2081508 h 2219295"/>
              <a:gd name="connsiteX82" fmla="*/ 1127637 w 2013854"/>
              <a:gd name="connsiteY82" fmla="*/ 2043930 h 2219295"/>
              <a:gd name="connsiteX83" fmla="*/ 1190267 w 2013854"/>
              <a:gd name="connsiteY83" fmla="*/ 1984432 h 2219295"/>
              <a:gd name="connsiteX84" fmla="*/ 1299870 w 2013854"/>
              <a:gd name="connsiteY84" fmla="*/ 1912407 h 2219295"/>
              <a:gd name="connsiteX85" fmla="*/ 1274818 w 2013854"/>
              <a:gd name="connsiteY85" fmla="*/ 1812199 h 2219295"/>
              <a:gd name="connsiteX86" fmla="*/ 1299870 w 2013854"/>
              <a:gd name="connsiteY86" fmla="*/ 1749569 h 2219295"/>
              <a:gd name="connsiteX87" fmla="*/ 1287344 w 2013854"/>
              <a:gd name="connsiteY87" fmla="*/ 1608651 h 2219295"/>
              <a:gd name="connsiteX88" fmla="*/ 1318659 w 2013854"/>
              <a:gd name="connsiteY88" fmla="*/ 1571073 h 2219295"/>
              <a:gd name="connsiteX89" fmla="*/ 1393815 w 2013854"/>
              <a:gd name="connsiteY89" fmla="*/ 1561678 h 2219295"/>
              <a:gd name="connsiteX90" fmla="*/ 1393815 w 2013854"/>
              <a:gd name="connsiteY90" fmla="*/ 1561678 h 2219295"/>
              <a:gd name="connsiteX91" fmla="*/ 1506550 w 2013854"/>
              <a:gd name="connsiteY91" fmla="*/ 1599256 h 2219295"/>
              <a:gd name="connsiteX92" fmla="*/ 1537865 w 2013854"/>
              <a:gd name="connsiteY92" fmla="*/ 1633703 h 2219295"/>
              <a:gd name="connsiteX93" fmla="*/ 1653730 w 2013854"/>
              <a:gd name="connsiteY93" fmla="*/ 1458338 h 2219295"/>
              <a:gd name="connsiteX94" fmla="*/ 1782122 w 2013854"/>
              <a:gd name="connsiteY94" fmla="*/ 1320552 h 2219295"/>
              <a:gd name="connsiteX95" fmla="*/ 1807174 w 2013854"/>
              <a:gd name="connsiteY95" fmla="*/ 1342473 h 2219295"/>
              <a:gd name="connsiteX96" fmla="*/ 1860410 w 2013854"/>
              <a:gd name="connsiteY96" fmla="*/ 1264185 h 2219295"/>
              <a:gd name="connsiteX97" fmla="*/ 1882330 w 2013854"/>
              <a:gd name="connsiteY97" fmla="*/ 1289237 h 2219295"/>
              <a:gd name="connsiteX98" fmla="*/ 1919908 w 2013854"/>
              <a:gd name="connsiteY98" fmla="*/ 1286106 h 2219295"/>
              <a:gd name="connsiteX99" fmla="*/ 1938697 w 2013854"/>
              <a:gd name="connsiteY99" fmla="*/ 1342473 h 2219295"/>
              <a:gd name="connsiteX100" fmla="*/ 2010722 w 2013854"/>
              <a:gd name="connsiteY100" fmla="*/ 1333078 h 2219295"/>
              <a:gd name="connsiteX101" fmla="*/ 1982539 w 2013854"/>
              <a:gd name="connsiteY101" fmla="*/ 1286106 h 2219295"/>
              <a:gd name="connsiteX102" fmla="*/ 2013854 w 2013854"/>
              <a:gd name="connsiteY102" fmla="*/ 1261053 h 2219295"/>
              <a:gd name="connsiteX103" fmla="*/ 1957486 w 2013854"/>
              <a:gd name="connsiteY103" fmla="*/ 1132662 h 2219295"/>
              <a:gd name="connsiteX104" fmla="*/ 1907382 w 2013854"/>
              <a:gd name="connsiteY104" fmla="*/ 1054374 h 2219295"/>
              <a:gd name="connsiteX105" fmla="*/ 1816569 w 2013854"/>
              <a:gd name="connsiteY105" fmla="*/ 979218 h 2219295"/>
              <a:gd name="connsiteX106" fmla="*/ 1829095 w 2013854"/>
              <a:gd name="connsiteY106" fmla="*/ 863352 h 2219295"/>
              <a:gd name="connsiteX107" fmla="*/ 1728886 w 2013854"/>
              <a:gd name="connsiteY107" fmla="*/ 857089 h 2219295"/>
              <a:gd name="connsiteX108" fmla="*/ 1675651 w 2013854"/>
              <a:gd name="connsiteY108" fmla="*/ 891536 h 2219295"/>
              <a:gd name="connsiteX109" fmla="*/ 1678782 w 2013854"/>
              <a:gd name="connsiteY109" fmla="*/ 941640 h 2219295"/>
              <a:gd name="connsiteX110" fmla="*/ 1509681 w 2013854"/>
              <a:gd name="connsiteY110" fmla="*/ 872747 h 2219295"/>
              <a:gd name="connsiteX111" fmla="*/ 1418867 w 2013854"/>
              <a:gd name="connsiteY111" fmla="*/ 850826 h 2219295"/>
              <a:gd name="connsiteX112" fmla="*/ 1415736 w 2013854"/>
              <a:gd name="connsiteY112" fmla="*/ 810116 h 2219295"/>
              <a:gd name="connsiteX113" fmla="*/ 1324922 w 2013854"/>
              <a:gd name="connsiteY113" fmla="*/ 803853 h 2219295"/>
              <a:gd name="connsiteX114" fmla="*/ 1340580 w 2013854"/>
              <a:gd name="connsiteY114" fmla="*/ 722434 h 2219295"/>
              <a:gd name="connsiteX115" fmla="*/ 1324922 w 2013854"/>
              <a:gd name="connsiteY115" fmla="*/ 694251 h 2219295"/>
              <a:gd name="connsiteX116" fmla="*/ 1375026 w 2013854"/>
              <a:gd name="connsiteY116" fmla="*/ 678593 h 2219295"/>
              <a:gd name="connsiteX117" fmla="*/ 1321791 w 2013854"/>
              <a:gd name="connsiteY117" fmla="*/ 619095 h 2219295"/>
              <a:gd name="connsiteX118" fmla="*/ 1324922 w 2013854"/>
              <a:gd name="connsiteY118" fmla="*/ 572122 h 2219295"/>
              <a:gd name="connsiteX119" fmla="*/ 1343711 w 2013854"/>
              <a:gd name="connsiteY119" fmla="*/ 531412 h 2219295"/>
              <a:gd name="connsiteX120" fmla="*/ 1334317 w 2013854"/>
              <a:gd name="connsiteY120" fmla="*/ 487571 h 2219295"/>
              <a:gd name="connsiteX121" fmla="*/ 1368763 w 2013854"/>
              <a:gd name="connsiteY121" fmla="*/ 471914 h 2219295"/>
              <a:gd name="connsiteX122" fmla="*/ 1315528 w 2013854"/>
              <a:gd name="connsiteY122" fmla="*/ 449993 h 2219295"/>
              <a:gd name="connsiteX123" fmla="*/ 1343711 w 2013854"/>
              <a:gd name="connsiteY123" fmla="*/ 431204 h 2219295"/>
              <a:gd name="connsiteX124" fmla="*/ 1340580 w 2013854"/>
              <a:gd name="connsiteY124" fmla="*/ 393626 h 2219295"/>
              <a:gd name="connsiteX125" fmla="*/ 1290476 w 2013854"/>
              <a:gd name="connsiteY125" fmla="*/ 377969 h 2219295"/>
              <a:gd name="connsiteX126" fmla="*/ 1281081 w 2013854"/>
              <a:gd name="connsiteY126" fmla="*/ 337259 h 2219295"/>
              <a:gd name="connsiteX127" fmla="*/ 1215319 w 2013854"/>
              <a:gd name="connsiteY127" fmla="*/ 343522 h 2219295"/>
              <a:gd name="connsiteX128" fmla="*/ 1243503 w 2013854"/>
              <a:gd name="connsiteY128" fmla="*/ 296549 h 2219295"/>
              <a:gd name="connsiteX129" fmla="*/ 1299870 w 2013854"/>
              <a:gd name="connsiteY129" fmla="*/ 252708 h 2219295"/>
              <a:gd name="connsiteX130" fmla="*/ 1328054 w 2013854"/>
              <a:gd name="connsiteY130" fmla="*/ 227656 h 2219295"/>
              <a:gd name="connsiteX131" fmla="*/ 1349974 w 2013854"/>
              <a:gd name="connsiteY131" fmla="*/ 252708 h 2219295"/>
              <a:gd name="connsiteX132" fmla="*/ 1334317 w 2013854"/>
              <a:gd name="connsiteY132" fmla="*/ 171289 h 2219295"/>
              <a:gd name="connsiteX133" fmla="*/ 1368763 w 2013854"/>
              <a:gd name="connsiteY133" fmla="*/ 165026 h 2219295"/>
              <a:gd name="connsiteX134" fmla="*/ 1381289 w 2013854"/>
              <a:gd name="connsiteY134" fmla="*/ 130580 h 2219295"/>
              <a:gd name="connsiteX135" fmla="*/ 1375026 w 2013854"/>
              <a:gd name="connsiteY135" fmla="*/ 83607 h 2219295"/>
              <a:gd name="connsiteX136" fmla="*/ 1353106 w 2013854"/>
              <a:gd name="connsiteY136" fmla="*/ 99264 h 2219295"/>
              <a:gd name="connsiteX137" fmla="*/ 1303002 w 2013854"/>
              <a:gd name="connsiteY137" fmla="*/ 64818 h 2219295"/>
              <a:gd name="connsiteX138" fmla="*/ 1277950 w 2013854"/>
              <a:gd name="connsiteY138" fmla="*/ 74212 h 2219295"/>
              <a:gd name="connsiteX139" fmla="*/ 1265423 w 2013854"/>
              <a:gd name="connsiteY139" fmla="*/ 108659 h 2219295"/>
              <a:gd name="connsiteX140" fmla="*/ 1246634 w 2013854"/>
              <a:gd name="connsiteY140" fmla="*/ 89870 h 2219295"/>
              <a:gd name="connsiteX141" fmla="*/ 1227845 w 2013854"/>
              <a:gd name="connsiteY141" fmla="*/ 111790 h 2219295"/>
              <a:gd name="connsiteX142" fmla="*/ 1202793 w 2013854"/>
              <a:gd name="connsiteY142" fmla="*/ 136843 h 2219295"/>
              <a:gd name="connsiteX143" fmla="*/ 1111980 w 2013854"/>
              <a:gd name="connsiteY143" fmla="*/ 102396 h 2219295"/>
              <a:gd name="connsiteX144" fmla="*/ 1118243 w 2013854"/>
              <a:gd name="connsiteY144" fmla="*/ 77344 h 2219295"/>
              <a:gd name="connsiteX145" fmla="*/ 1049350 w 2013854"/>
              <a:gd name="connsiteY145" fmla="*/ 8451 h 2219295"/>
              <a:gd name="connsiteX146" fmla="*/ 974193 w 2013854"/>
              <a:gd name="connsiteY146" fmla="*/ 30371 h 2219295"/>
              <a:gd name="connsiteX147" fmla="*/ 1039955 w 2013854"/>
              <a:gd name="connsiteY147" fmla="*/ 99264 h 2219295"/>
              <a:gd name="connsiteX148" fmla="*/ 1058744 w 2013854"/>
              <a:gd name="connsiteY148" fmla="*/ 124316 h 2219295"/>
              <a:gd name="connsiteX149" fmla="*/ 886511 w 2013854"/>
              <a:gd name="connsiteY149" fmla="*/ 246445 h 2219295"/>
              <a:gd name="connsiteX150" fmla="*/ 817618 w 2013854"/>
              <a:gd name="connsiteY150" fmla="*/ 233919 h 2219295"/>
              <a:gd name="connsiteX151" fmla="*/ 801960 w 2013854"/>
              <a:gd name="connsiteY151" fmla="*/ 193210 h 2219295"/>
              <a:gd name="connsiteX152" fmla="*/ 708015 w 2013854"/>
              <a:gd name="connsiteY152" fmla="*/ 190078 h 2219295"/>
              <a:gd name="connsiteX153" fmla="*/ 711147 w 2013854"/>
              <a:gd name="connsiteY153" fmla="*/ 161895 h 2219295"/>
              <a:gd name="connsiteX154" fmla="*/ 764382 w 2013854"/>
              <a:gd name="connsiteY154" fmla="*/ 165026 h 2219295"/>
              <a:gd name="connsiteX155" fmla="*/ 679832 w 2013854"/>
              <a:gd name="connsiteY155" fmla="*/ 86738 h 2219295"/>
              <a:gd name="connsiteX156" fmla="*/ 657911 w 2013854"/>
              <a:gd name="connsiteY156" fmla="*/ 83607 h 2219295"/>
              <a:gd name="connsiteX157" fmla="*/ 679832 w 2013854"/>
              <a:gd name="connsiteY157" fmla="*/ 42897 h 2219295"/>
              <a:gd name="connsiteX158" fmla="*/ 642254 w 2013854"/>
              <a:gd name="connsiteY158" fmla="*/ 2188 h 2219295"/>
              <a:gd name="connsiteX159" fmla="*/ 579623 w 2013854"/>
              <a:gd name="connsiteY159" fmla="*/ 8451 h 2219295"/>
              <a:gd name="connsiteX160" fmla="*/ 548308 w 2013854"/>
              <a:gd name="connsiteY160" fmla="*/ 33503 h 2219295"/>
              <a:gd name="connsiteX161" fmla="*/ 548308 w 2013854"/>
              <a:gd name="connsiteY161" fmla="*/ 89870 h 2219295"/>
              <a:gd name="connsiteX162" fmla="*/ 598413 w 2013854"/>
              <a:gd name="connsiteY162" fmla="*/ 96133 h 2219295"/>
              <a:gd name="connsiteX163" fmla="*/ 526388 w 2013854"/>
              <a:gd name="connsiteY163" fmla="*/ 221393 h 2219295"/>
              <a:gd name="connsiteX164" fmla="*/ 513862 w 2013854"/>
              <a:gd name="connsiteY164" fmla="*/ 268366 h 2219295"/>
              <a:gd name="connsiteX165" fmla="*/ 538914 w 2013854"/>
              <a:gd name="connsiteY165" fmla="*/ 312207 h 2219295"/>
              <a:gd name="connsiteX166" fmla="*/ 576492 w 2013854"/>
              <a:gd name="connsiteY166" fmla="*/ 346653 h 2219295"/>
              <a:gd name="connsiteX167" fmla="*/ 595281 w 2013854"/>
              <a:gd name="connsiteY167" fmla="*/ 346653 h 2219295"/>
              <a:gd name="connsiteX168" fmla="*/ 592150 w 2013854"/>
              <a:gd name="connsiteY168" fmla="*/ 377969 h 2219295"/>
              <a:gd name="connsiteX169" fmla="*/ 604676 w 2013854"/>
              <a:gd name="connsiteY169" fmla="*/ 412415 h 2219295"/>
              <a:gd name="connsiteX170" fmla="*/ 563966 w 2013854"/>
              <a:gd name="connsiteY170" fmla="*/ 409284 h 2219295"/>
              <a:gd name="connsiteX171" fmla="*/ 563966 w 2013854"/>
              <a:gd name="connsiteY171" fmla="*/ 356048 h 2219295"/>
              <a:gd name="connsiteX172" fmla="*/ 507599 w 2013854"/>
              <a:gd name="connsiteY172" fmla="*/ 334127 h 2219295"/>
              <a:gd name="connsiteX173" fmla="*/ 507599 w 2013854"/>
              <a:gd name="connsiteY173" fmla="*/ 390495 h 2219295"/>
              <a:gd name="connsiteX174" fmla="*/ 426180 w 2013854"/>
              <a:gd name="connsiteY174" fmla="*/ 399889 h 2219295"/>
              <a:gd name="connsiteX175" fmla="*/ 385470 w 2013854"/>
              <a:gd name="connsiteY175" fmla="*/ 421810 h 2219295"/>
              <a:gd name="connsiteX176" fmla="*/ 322840 w 2013854"/>
              <a:gd name="connsiteY176" fmla="*/ 393626 h 2219295"/>
              <a:gd name="connsiteX0" fmla="*/ 322840 w 2013854"/>
              <a:gd name="connsiteY0" fmla="*/ 393626 h 2219295"/>
              <a:gd name="connsiteX1" fmla="*/ 278999 w 2013854"/>
              <a:gd name="connsiteY1" fmla="*/ 424941 h 2219295"/>
              <a:gd name="connsiteX2" fmla="*/ 216369 w 2013854"/>
              <a:gd name="connsiteY2" fmla="*/ 362311 h 2219295"/>
              <a:gd name="connsiteX3" fmla="*/ 188185 w 2013854"/>
              <a:gd name="connsiteY3" fmla="*/ 393626 h 2219295"/>
              <a:gd name="connsiteX4" fmla="*/ 172528 w 2013854"/>
              <a:gd name="connsiteY4" fmla="*/ 440599 h 2219295"/>
              <a:gd name="connsiteX5" fmla="*/ 134950 w 2013854"/>
              <a:gd name="connsiteY5" fmla="*/ 468782 h 2219295"/>
              <a:gd name="connsiteX6" fmla="*/ 169396 w 2013854"/>
              <a:gd name="connsiteY6" fmla="*/ 506360 h 2219295"/>
              <a:gd name="connsiteX7" fmla="*/ 257078 w 2013854"/>
              <a:gd name="connsiteY7" fmla="*/ 531412 h 2219295"/>
              <a:gd name="connsiteX8" fmla="*/ 329103 w 2013854"/>
              <a:gd name="connsiteY8" fmla="*/ 531412 h 2219295"/>
              <a:gd name="connsiteX9" fmla="*/ 385471 w 2013854"/>
              <a:gd name="connsiteY9" fmla="*/ 578384 h 2219295"/>
              <a:gd name="connsiteX10" fmla="*/ 419917 w 2013854"/>
              <a:gd name="connsiteY10" fmla="*/ 578385 h 2219295"/>
              <a:gd name="connsiteX11" fmla="*/ 432443 w 2013854"/>
              <a:gd name="connsiteY11" fmla="*/ 625358 h 2219295"/>
              <a:gd name="connsiteX12" fmla="*/ 410522 w 2013854"/>
              <a:gd name="connsiteY12" fmla="*/ 675462 h 2219295"/>
              <a:gd name="connsiteX13" fmla="*/ 391733 w 2013854"/>
              <a:gd name="connsiteY13" fmla="*/ 722435 h 2219295"/>
              <a:gd name="connsiteX14" fmla="*/ 338497 w 2013854"/>
              <a:gd name="connsiteY14" fmla="*/ 672330 h 2219295"/>
              <a:gd name="connsiteX15" fmla="*/ 316577 w 2013854"/>
              <a:gd name="connsiteY15" fmla="*/ 669199 h 2219295"/>
              <a:gd name="connsiteX16" fmla="*/ 304051 w 2013854"/>
              <a:gd name="connsiteY16" fmla="*/ 725566 h 2219295"/>
              <a:gd name="connsiteX17" fmla="*/ 235158 w 2013854"/>
              <a:gd name="connsiteY17" fmla="*/ 738092 h 2219295"/>
              <a:gd name="connsiteX18" fmla="*/ 216369 w 2013854"/>
              <a:gd name="connsiteY18" fmla="*/ 788196 h 2219295"/>
              <a:gd name="connsiteX19" fmla="*/ 175659 w 2013854"/>
              <a:gd name="connsiteY19" fmla="*/ 800722 h 2219295"/>
              <a:gd name="connsiteX20" fmla="*/ 153739 w 2013854"/>
              <a:gd name="connsiteY20" fmla="*/ 869615 h 2219295"/>
              <a:gd name="connsiteX21" fmla="*/ 53530 w 2013854"/>
              <a:gd name="connsiteY21" fmla="*/ 897799 h 2219295"/>
              <a:gd name="connsiteX22" fmla="*/ 295 w 2013854"/>
              <a:gd name="connsiteY22" fmla="*/ 944771 h 2219295"/>
              <a:gd name="connsiteX23" fmla="*/ 31610 w 2013854"/>
              <a:gd name="connsiteY23" fmla="*/ 985481 h 2219295"/>
              <a:gd name="connsiteX24" fmla="*/ 22215 w 2013854"/>
              <a:gd name="connsiteY24" fmla="*/ 1013664 h 2219295"/>
              <a:gd name="connsiteX25" fmla="*/ 84845 w 2013854"/>
              <a:gd name="connsiteY25" fmla="*/ 1013664 h 2219295"/>
              <a:gd name="connsiteX26" fmla="*/ 84845 w 2013854"/>
              <a:gd name="connsiteY26" fmla="*/ 1088821 h 2219295"/>
              <a:gd name="connsiteX27" fmla="*/ 119292 w 2013854"/>
              <a:gd name="connsiteY27" fmla="*/ 1076295 h 2219295"/>
              <a:gd name="connsiteX28" fmla="*/ 125555 w 2013854"/>
              <a:gd name="connsiteY28" fmla="*/ 1138925 h 2219295"/>
              <a:gd name="connsiteX29" fmla="*/ 156870 w 2013854"/>
              <a:gd name="connsiteY29" fmla="*/ 1157714 h 2219295"/>
              <a:gd name="connsiteX30" fmla="*/ 153739 w 2013854"/>
              <a:gd name="connsiteY30" fmla="*/ 1189029 h 2219295"/>
              <a:gd name="connsiteX31" fmla="*/ 128686 w 2013854"/>
              <a:gd name="connsiteY31" fmla="*/ 1170240 h 2219295"/>
              <a:gd name="connsiteX32" fmla="*/ 113029 w 2013854"/>
              <a:gd name="connsiteY32" fmla="*/ 1185897 h 2219295"/>
              <a:gd name="connsiteX33" fmla="*/ 144344 w 2013854"/>
              <a:gd name="connsiteY33" fmla="*/ 1236001 h 2219295"/>
              <a:gd name="connsiteX34" fmla="*/ 144344 w 2013854"/>
              <a:gd name="connsiteY34" fmla="*/ 1236001 h 2219295"/>
              <a:gd name="connsiteX35" fmla="*/ 134949 w 2013854"/>
              <a:gd name="connsiteY35" fmla="*/ 1257922 h 2219295"/>
              <a:gd name="connsiteX36" fmla="*/ 166266 w 2013854"/>
              <a:gd name="connsiteY36" fmla="*/ 1289237 h 2219295"/>
              <a:gd name="connsiteX37" fmla="*/ 125555 w 2013854"/>
              <a:gd name="connsiteY37" fmla="*/ 1317420 h 2219295"/>
              <a:gd name="connsiteX38" fmla="*/ 156871 w 2013854"/>
              <a:gd name="connsiteY38" fmla="*/ 1370656 h 2219295"/>
              <a:gd name="connsiteX39" fmla="*/ 200711 w 2013854"/>
              <a:gd name="connsiteY39" fmla="*/ 1408235 h 2219295"/>
              <a:gd name="connsiteX40" fmla="*/ 163133 w 2013854"/>
              <a:gd name="connsiteY40" fmla="*/ 1405103 h 2219295"/>
              <a:gd name="connsiteX41" fmla="*/ 181922 w 2013854"/>
              <a:gd name="connsiteY41" fmla="*/ 1427023 h 2219295"/>
              <a:gd name="connsiteX42" fmla="*/ 169396 w 2013854"/>
              <a:gd name="connsiteY42" fmla="*/ 1464601 h 2219295"/>
              <a:gd name="connsiteX43" fmla="*/ 144344 w 2013854"/>
              <a:gd name="connsiteY43" fmla="*/ 1455207 h 2219295"/>
              <a:gd name="connsiteX44" fmla="*/ 125555 w 2013854"/>
              <a:gd name="connsiteY44" fmla="*/ 1486522 h 2219295"/>
              <a:gd name="connsiteX45" fmla="*/ 160002 w 2013854"/>
              <a:gd name="connsiteY45" fmla="*/ 1517837 h 2219295"/>
              <a:gd name="connsiteX46" fmla="*/ 156870 w 2013854"/>
              <a:gd name="connsiteY46" fmla="*/ 1611782 h 2219295"/>
              <a:gd name="connsiteX47" fmla="*/ 119292 w 2013854"/>
              <a:gd name="connsiteY47" fmla="*/ 1605519 h 2219295"/>
              <a:gd name="connsiteX48" fmla="*/ 134950 w 2013854"/>
              <a:gd name="connsiteY48" fmla="*/ 1677544 h 2219295"/>
              <a:gd name="connsiteX49" fmla="*/ 113029 w 2013854"/>
              <a:gd name="connsiteY49" fmla="*/ 1686938 h 2219295"/>
              <a:gd name="connsiteX50" fmla="*/ 100503 w 2013854"/>
              <a:gd name="connsiteY50" fmla="*/ 1727648 h 2219295"/>
              <a:gd name="connsiteX51" fmla="*/ 122423 w 2013854"/>
              <a:gd name="connsiteY51" fmla="*/ 1743306 h 2219295"/>
              <a:gd name="connsiteX52" fmla="*/ 169396 w 2013854"/>
              <a:gd name="connsiteY52" fmla="*/ 1790278 h 2219295"/>
              <a:gd name="connsiteX53" fmla="*/ 166265 w 2013854"/>
              <a:gd name="connsiteY53" fmla="*/ 1821593 h 2219295"/>
              <a:gd name="connsiteX54" fmla="*/ 210106 w 2013854"/>
              <a:gd name="connsiteY54" fmla="*/ 1874829 h 2219295"/>
              <a:gd name="connsiteX55" fmla="*/ 238289 w 2013854"/>
              <a:gd name="connsiteY55" fmla="*/ 1859171 h 2219295"/>
              <a:gd name="connsiteX56" fmla="*/ 257078 w 2013854"/>
              <a:gd name="connsiteY56" fmla="*/ 1868566 h 2219295"/>
              <a:gd name="connsiteX57" fmla="*/ 266473 w 2013854"/>
              <a:gd name="connsiteY57" fmla="*/ 1818462 h 2219295"/>
              <a:gd name="connsiteX58" fmla="*/ 329103 w 2013854"/>
              <a:gd name="connsiteY58" fmla="*/ 1852908 h 2219295"/>
              <a:gd name="connsiteX59" fmla="*/ 338497 w 2013854"/>
              <a:gd name="connsiteY59" fmla="*/ 1893618 h 2219295"/>
              <a:gd name="connsiteX60" fmla="*/ 382339 w 2013854"/>
              <a:gd name="connsiteY60" fmla="*/ 1912407 h 2219295"/>
              <a:gd name="connsiteX61" fmla="*/ 332234 w 2013854"/>
              <a:gd name="connsiteY61" fmla="*/ 1959380 h 2219295"/>
              <a:gd name="connsiteX62" fmla="*/ 329103 w 2013854"/>
              <a:gd name="connsiteY62" fmla="*/ 2003221 h 2219295"/>
              <a:gd name="connsiteX63" fmla="*/ 366681 w 2013854"/>
              <a:gd name="connsiteY63" fmla="*/ 1996958 h 2219295"/>
              <a:gd name="connsiteX64" fmla="*/ 410522 w 2013854"/>
              <a:gd name="connsiteY64" fmla="*/ 1971906 h 2219295"/>
              <a:gd name="connsiteX65" fmla="*/ 463758 w 2013854"/>
              <a:gd name="connsiteY65" fmla="*/ 2012615 h 2219295"/>
              <a:gd name="connsiteX66" fmla="*/ 488810 w 2013854"/>
              <a:gd name="connsiteY66" fmla="*/ 1996958 h 2219295"/>
              <a:gd name="connsiteX67" fmla="*/ 542045 w 2013854"/>
              <a:gd name="connsiteY67" fmla="*/ 2031404 h 2219295"/>
              <a:gd name="connsiteX68" fmla="*/ 557703 w 2013854"/>
              <a:gd name="connsiteY68" fmla="*/ 2068982 h 2219295"/>
              <a:gd name="connsiteX69" fmla="*/ 551440 w 2013854"/>
              <a:gd name="connsiteY69" fmla="*/ 2112823 h 2219295"/>
              <a:gd name="connsiteX70" fmla="*/ 635991 w 2013854"/>
              <a:gd name="connsiteY70" fmla="*/ 2122217 h 2219295"/>
              <a:gd name="connsiteX71" fmla="*/ 626596 w 2013854"/>
              <a:gd name="connsiteY71" fmla="*/ 2169191 h 2219295"/>
              <a:gd name="connsiteX72" fmla="*/ 579623 w 2013854"/>
              <a:gd name="connsiteY72" fmla="*/ 2187980 h 2219295"/>
              <a:gd name="connsiteX73" fmla="*/ 626596 w 2013854"/>
              <a:gd name="connsiteY73" fmla="*/ 2219295 h 2219295"/>
              <a:gd name="connsiteX74" fmla="*/ 726804 w 2013854"/>
              <a:gd name="connsiteY74" fmla="*/ 2187980 h 2219295"/>
              <a:gd name="connsiteX75" fmla="*/ 748725 w 2013854"/>
              <a:gd name="connsiteY75" fmla="*/ 2100297 h 2219295"/>
              <a:gd name="connsiteX76" fmla="*/ 833276 w 2013854"/>
              <a:gd name="connsiteY76" fmla="*/ 2094034 h 2219295"/>
              <a:gd name="connsiteX77" fmla="*/ 895906 w 2013854"/>
              <a:gd name="connsiteY77" fmla="*/ 2090903 h 2219295"/>
              <a:gd name="connsiteX78" fmla="*/ 927221 w 2013854"/>
              <a:gd name="connsiteY78" fmla="*/ 2072114 h 2219295"/>
              <a:gd name="connsiteX79" fmla="*/ 958536 w 2013854"/>
              <a:gd name="connsiteY79" fmla="*/ 2087771 h 2219295"/>
              <a:gd name="connsiteX80" fmla="*/ 986719 w 2013854"/>
              <a:gd name="connsiteY80" fmla="*/ 2081508 h 2219295"/>
              <a:gd name="connsiteX81" fmla="*/ 1046218 w 2013854"/>
              <a:gd name="connsiteY81" fmla="*/ 2081508 h 2219295"/>
              <a:gd name="connsiteX82" fmla="*/ 1127637 w 2013854"/>
              <a:gd name="connsiteY82" fmla="*/ 2043930 h 2219295"/>
              <a:gd name="connsiteX83" fmla="*/ 1190267 w 2013854"/>
              <a:gd name="connsiteY83" fmla="*/ 1984432 h 2219295"/>
              <a:gd name="connsiteX84" fmla="*/ 1299870 w 2013854"/>
              <a:gd name="connsiteY84" fmla="*/ 1912407 h 2219295"/>
              <a:gd name="connsiteX85" fmla="*/ 1274818 w 2013854"/>
              <a:gd name="connsiteY85" fmla="*/ 1812199 h 2219295"/>
              <a:gd name="connsiteX86" fmla="*/ 1299870 w 2013854"/>
              <a:gd name="connsiteY86" fmla="*/ 1749569 h 2219295"/>
              <a:gd name="connsiteX87" fmla="*/ 1287344 w 2013854"/>
              <a:gd name="connsiteY87" fmla="*/ 1608651 h 2219295"/>
              <a:gd name="connsiteX88" fmla="*/ 1318659 w 2013854"/>
              <a:gd name="connsiteY88" fmla="*/ 1571073 h 2219295"/>
              <a:gd name="connsiteX89" fmla="*/ 1393815 w 2013854"/>
              <a:gd name="connsiteY89" fmla="*/ 1561678 h 2219295"/>
              <a:gd name="connsiteX90" fmla="*/ 1393815 w 2013854"/>
              <a:gd name="connsiteY90" fmla="*/ 1561678 h 2219295"/>
              <a:gd name="connsiteX91" fmla="*/ 1506550 w 2013854"/>
              <a:gd name="connsiteY91" fmla="*/ 1599256 h 2219295"/>
              <a:gd name="connsiteX92" fmla="*/ 1537865 w 2013854"/>
              <a:gd name="connsiteY92" fmla="*/ 1633703 h 2219295"/>
              <a:gd name="connsiteX93" fmla="*/ 1653730 w 2013854"/>
              <a:gd name="connsiteY93" fmla="*/ 1458338 h 2219295"/>
              <a:gd name="connsiteX94" fmla="*/ 1782122 w 2013854"/>
              <a:gd name="connsiteY94" fmla="*/ 1320552 h 2219295"/>
              <a:gd name="connsiteX95" fmla="*/ 1807174 w 2013854"/>
              <a:gd name="connsiteY95" fmla="*/ 1342473 h 2219295"/>
              <a:gd name="connsiteX96" fmla="*/ 1860410 w 2013854"/>
              <a:gd name="connsiteY96" fmla="*/ 1264185 h 2219295"/>
              <a:gd name="connsiteX97" fmla="*/ 1882330 w 2013854"/>
              <a:gd name="connsiteY97" fmla="*/ 1289237 h 2219295"/>
              <a:gd name="connsiteX98" fmla="*/ 1919908 w 2013854"/>
              <a:gd name="connsiteY98" fmla="*/ 1286106 h 2219295"/>
              <a:gd name="connsiteX99" fmla="*/ 1938697 w 2013854"/>
              <a:gd name="connsiteY99" fmla="*/ 1342473 h 2219295"/>
              <a:gd name="connsiteX100" fmla="*/ 2010722 w 2013854"/>
              <a:gd name="connsiteY100" fmla="*/ 1333078 h 2219295"/>
              <a:gd name="connsiteX101" fmla="*/ 1982539 w 2013854"/>
              <a:gd name="connsiteY101" fmla="*/ 1286106 h 2219295"/>
              <a:gd name="connsiteX102" fmla="*/ 2013854 w 2013854"/>
              <a:gd name="connsiteY102" fmla="*/ 1261053 h 2219295"/>
              <a:gd name="connsiteX103" fmla="*/ 1957486 w 2013854"/>
              <a:gd name="connsiteY103" fmla="*/ 1132662 h 2219295"/>
              <a:gd name="connsiteX104" fmla="*/ 1907382 w 2013854"/>
              <a:gd name="connsiteY104" fmla="*/ 1054374 h 2219295"/>
              <a:gd name="connsiteX105" fmla="*/ 1816569 w 2013854"/>
              <a:gd name="connsiteY105" fmla="*/ 979218 h 2219295"/>
              <a:gd name="connsiteX106" fmla="*/ 1829095 w 2013854"/>
              <a:gd name="connsiteY106" fmla="*/ 863352 h 2219295"/>
              <a:gd name="connsiteX107" fmla="*/ 1728886 w 2013854"/>
              <a:gd name="connsiteY107" fmla="*/ 857089 h 2219295"/>
              <a:gd name="connsiteX108" fmla="*/ 1675651 w 2013854"/>
              <a:gd name="connsiteY108" fmla="*/ 891536 h 2219295"/>
              <a:gd name="connsiteX109" fmla="*/ 1678782 w 2013854"/>
              <a:gd name="connsiteY109" fmla="*/ 941640 h 2219295"/>
              <a:gd name="connsiteX110" fmla="*/ 1509681 w 2013854"/>
              <a:gd name="connsiteY110" fmla="*/ 872747 h 2219295"/>
              <a:gd name="connsiteX111" fmla="*/ 1418867 w 2013854"/>
              <a:gd name="connsiteY111" fmla="*/ 850826 h 2219295"/>
              <a:gd name="connsiteX112" fmla="*/ 1415736 w 2013854"/>
              <a:gd name="connsiteY112" fmla="*/ 810116 h 2219295"/>
              <a:gd name="connsiteX113" fmla="*/ 1324922 w 2013854"/>
              <a:gd name="connsiteY113" fmla="*/ 803853 h 2219295"/>
              <a:gd name="connsiteX114" fmla="*/ 1340580 w 2013854"/>
              <a:gd name="connsiteY114" fmla="*/ 722434 h 2219295"/>
              <a:gd name="connsiteX115" fmla="*/ 1324922 w 2013854"/>
              <a:gd name="connsiteY115" fmla="*/ 694251 h 2219295"/>
              <a:gd name="connsiteX116" fmla="*/ 1375026 w 2013854"/>
              <a:gd name="connsiteY116" fmla="*/ 678593 h 2219295"/>
              <a:gd name="connsiteX117" fmla="*/ 1321791 w 2013854"/>
              <a:gd name="connsiteY117" fmla="*/ 619095 h 2219295"/>
              <a:gd name="connsiteX118" fmla="*/ 1324922 w 2013854"/>
              <a:gd name="connsiteY118" fmla="*/ 572122 h 2219295"/>
              <a:gd name="connsiteX119" fmla="*/ 1343711 w 2013854"/>
              <a:gd name="connsiteY119" fmla="*/ 531412 h 2219295"/>
              <a:gd name="connsiteX120" fmla="*/ 1334317 w 2013854"/>
              <a:gd name="connsiteY120" fmla="*/ 487571 h 2219295"/>
              <a:gd name="connsiteX121" fmla="*/ 1368763 w 2013854"/>
              <a:gd name="connsiteY121" fmla="*/ 471914 h 2219295"/>
              <a:gd name="connsiteX122" fmla="*/ 1315528 w 2013854"/>
              <a:gd name="connsiteY122" fmla="*/ 449993 h 2219295"/>
              <a:gd name="connsiteX123" fmla="*/ 1343711 w 2013854"/>
              <a:gd name="connsiteY123" fmla="*/ 431204 h 2219295"/>
              <a:gd name="connsiteX124" fmla="*/ 1340580 w 2013854"/>
              <a:gd name="connsiteY124" fmla="*/ 393626 h 2219295"/>
              <a:gd name="connsiteX125" fmla="*/ 1290476 w 2013854"/>
              <a:gd name="connsiteY125" fmla="*/ 377969 h 2219295"/>
              <a:gd name="connsiteX126" fmla="*/ 1281081 w 2013854"/>
              <a:gd name="connsiteY126" fmla="*/ 337259 h 2219295"/>
              <a:gd name="connsiteX127" fmla="*/ 1215319 w 2013854"/>
              <a:gd name="connsiteY127" fmla="*/ 343522 h 2219295"/>
              <a:gd name="connsiteX128" fmla="*/ 1243503 w 2013854"/>
              <a:gd name="connsiteY128" fmla="*/ 296549 h 2219295"/>
              <a:gd name="connsiteX129" fmla="*/ 1299870 w 2013854"/>
              <a:gd name="connsiteY129" fmla="*/ 252708 h 2219295"/>
              <a:gd name="connsiteX130" fmla="*/ 1328054 w 2013854"/>
              <a:gd name="connsiteY130" fmla="*/ 227656 h 2219295"/>
              <a:gd name="connsiteX131" fmla="*/ 1349974 w 2013854"/>
              <a:gd name="connsiteY131" fmla="*/ 252708 h 2219295"/>
              <a:gd name="connsiteX132" fmla="*/ 1334317 w 2013854"/>
              <a:gd name="connsiteY132" fmla="*/ 171289 h 2219295"/>
              <a:gd name="connsiteX133" fmla="*/ 1368763 w 2013854"/>
              <a:gd name="connsiteY133" fmla="*/ 165026 h 2219295"/>
              <a:gd name="connsiteX134" fmla="*/ 1381289 w 2013854"/>
              <a:gd name="connsiteY134" fmla="*/ 130580 h 2219295"/>
              <a:gd name="connsiteX135" fmla="*/ 1375026 w 2013854"/>
              <a:gd name="connsiteY135" fmla="*/ 83607 h 2219295"/>
              <a:gd name="connsiteX136" fmla="*/ 1353106 w 2013854"/>
              <a:gd name="connsiteY136" fmla="*/ 99264 h 2219295"/>
              <a:gd name="connsiteX137" fmla="*/ 1303002 w 2013854"/>
              <a:gd name="connsiteY137" fmla="*/ 64818 h 2219295"/>
              <a:gd name="connsiteX138" fmla="*/ 1277950 w 2013854"/>
              <a:gd name="connsiteY138" fmla="*/ 74212 h 2219295"/>
              <a:gd name="connsiteX139" fmla="*/ 1265423 w 2013854"/>
              <a:gd name="connsiteY139" fmla="*/ 108659 h 2219295"/>
              <a:gd name="connsiteX140" fmla="*/ 1246634 w 2013854"/>
              <a:gd name="connsiteY140" fmla="*/ 89870 h 2219295"/>
              <a:gd name="connsiteX141" fmla="*/ 1227845 w 2013854"/>
              <a:gd name="connsiteY141" fmla="*/ 111790 h 2219295"/>
              <a:gd name="connsiteX142" fmla="*/ 1202793 w 2013854"/>
              <a:gd name="connsiteY142" fmla="*/ 136843 h 2219295"/>
              <a:gd name="connsiteX143" fmla="*/ 1111980 w 2013854"/>
              <a:gd name="connsiteY143" fmla="*/ 102396 h 2219295"/>
              <a:gd name="connsiteX144" fmla="*/ 1118243 w 2013854"/>
              <a:gd name="connsiteY144" fmla="*/ 77344 h 2219295"/>
              <a:gd name="connsiteX145" fmla="*/ 1049350 w 2013854"/>
              <a:gd name="connsiteY145" fmla="*/ 8451 h 2219295"/>
              <a:gd name="connsiteX146" fmla="*/ 974193 w 2013854"/>
              <a:gd name="connsiteY146" fmla="*/ 30371 h 2219295"/>
              <a:gd name="connsiteX147" fmla="*/ 1039955 w 2013854"/>
              <a:gd name="connsiteY147" fmla="*/ 99264 h 2219295"/>
              <a:gd name="connsiteX148" fmla="*/ 1058744 w 2013854"/>
              <a:gd name="connsiteY148" fmla="*/ 124316 h 2219295"/>
              <a:gd name="connsiteX149" fmla="*/ 886511 w 2013854"/>
              <a:gd name="connsiteY149" fmla="*/ 246445 h 2219295"/>
              <a:gd name="connsiteX150" fmla="*/ 817618 w 2013854"/>
              <a:gd name="connsiteY150" fmla="*/ 233919 h 2219295"/>
              <a:gd name="connsiteX151" fmla="*/ 801960 w 2013854"/>
              <a:gd name="connsiteY151" fmla="*/ 193210 h 2219295"/>
              <a:gd name="connsiteX152" fmla="*/ 708015 w 2013854"/>
              <a:gd name="connsiteY152" fmla="*/ 190078 h 2219295"/>
              <a:gd name="connsiteX153" fmla="*/ 711147 w 2013854"/>
              <a:gd name="connsiteY153" fmla="*/ 161895 h 2219295"/>
              <a:gd name="connsiteX154" fmla="*/ 764382 w 2013854"/>
              <a:gd name="connsiteY154" fmla="*/ 165026 h 2219295"/>
              <a:gd name="connsiteX155" fmla="*/ 679832 w 2013854"/>
              <a:gd name="connsiteY155" fmla="*/ 86738 h 2219295"/>
              <a:gd name="connsiteX156" fmla="*/ 657911 w 2013854"/>
              <a:gd name="connsiteY156" fmla="*/ 83607 h 2219295"/>
              <a:gd name="connsiteX157" fmla="*/ 679832 w 2013854"/>
              <a:gd name="connsiteY157" fmla="*/ 42897 h 2219295"/>
              <a:gd name="connsiteX158" fmla="*/ 642254 w 2013854"/>
              <a:gd name="connsiteY158" fmla="*/ 2188 h 2219295"/>
              <a:gd name="connsiteX159" fmla="*/ 579623 w 2013854"/>
              <a:gd name="connsiteY159" fmla="*/ 8451 h 2219295"/>
              <a:gd name="connsiteX160" fmla="*/ 548308 w 2013854"/>
              <a:gd name="connsiteY160" fmla="*/ 33503 h 2219295"/>
              <a:gd name="connsiteX161" fmla="*/ 548308 w 2013854"/>
              <a:gd name="connsiteY161" fmla="*/ 89870 h 2219295"/>
              <a:gd name="connsiteX162" fmla="*/ 598413 w 2013854"/>
              <a:gd name="connsiteY162" fmla="*/ 96133 h 2219295"/>
              <a:gd name="connsiteX163" fmla="*/ 526388 w 2013854"/>
              <a:gd name="connsiteY163" fmla="*/ 221393 h 2219295"/>
              <a:gd name="connsiteX164" fmla="*/ 513862 w 2013854"/>
              <a:gd name="connsiteY164" fmla="*/ 268366 h 2219295"/>
              <a:gd name="connsiteX165" fmla="*/ 538914 w 2013854"/>
              <a:gd name="connsiteY165" fmla="*/ 312207 h 2219295"/>
              <a:gd name="connsiteX166" fmla="*/ 576492 w 2013854"/>
              <a:gd name="connsiteY166" fmla="*/ 346653 h 2219295"/>
              <a:gd name="connsiteX167" fmla="*/ 595281 w 2013854"/>
              <a:gd name="connsiteY167" fmla="*/ 346653 h 2219295"/>
              <a:gd name="connsiteX168" fmla="*/ 592150 w 2013854"/>
              <a:gd name="connsiteY168" fmla="*/ 377969 h 2219295"/>
              <a:gd name="connsiteX169" fmla="*/ 604676 w 2013854"/>
              <a:gd name="connsiteY169" fmla="*/ 412415 h 2219295"/>
              <a:gd name="connsiteX170" fmla="*/ 563966 w 2013854"/>
              <a:gd name="connsiteY170" fmla="*/ 409284 h 2219295"/>
              <a:gd name="connsiteX171" fmla="*/ 563966 w 2013854"/>
              <a:gd name="connsiteY171" fmla="*/ 356048 h 2219295"/>
              <a:gd name="connsiteX172" fmla="*/ 507599 w 2013854"/>
              <a:gd name="connsiteY172" fmla="*/ 334127 h 2219295"/>
              <a:gd name="connsiteX173" fmla="*/ 507599 w 2013854"/>
              <a:gd name="connsiteY173" fmla="*/ 390495 h 2219295"/>
              <a:gd name="connsiteX174" fmla="*/ 426180 w 2013854"/>
              <a:gd name="connsiteY174" fmla="*/ 399889 h 2219295"/>
              <a:gd name="connsiteX175" fmla="*/ 385470 w 2013854"/>
              <a:gd name="connsiteY175" fmla="*/ 421810 h 2219295"/>
              <a:gd name="connsiteX176" fmla="*/ 322840 w 2013854"/>
              <a:gd name="connsiteY176" fmla="*/ 393626 h 2219295"/>
              <a:gd name="connsiteX0" fmla="*/ 322840 w 2013854"/>
              <a:gd name="connsiteY0" fmla="*/ 393626 h 2219295"/>
              <a:gd name="connsiteX1" fmla="*/ 278999 w 2013854"/>
              <a:gd name="connsiteY1" fmla="*/ 424941 h 2219295"/>
              <a:gd name="connsiteX2" fmla="*/ 216369 w 2013854"/>
              <a:gd name="connsiteY2" fmla="*/ 362311 h 2219295"/>
              <a:gd name="connsiteX3" fmla="*/ 188185 w 2013854"/>
              <a:gd name="connsiteY3" fmla="*/ 393626 h 2219295"/>
              <a:gd name="connsiteX4" fmla="*/ 172528 w 2013854"/>
              <a:gd name="connsiteY4" fmla="*/ 440599 h 2219295"/>
              <a:gd name="connsiteX5" fmla="*/ 134950 w 2013854"/>
              <a:gd name="connsiteY5" fmla="*/ 468782 h 2219295"/>
              <a:gd name="connsiteX6" fmla="*/ 169396 w 2013854"/>
              <a:gd name="connsiteY6" fmla="*/ 506360 h 2219295"/>
              <a:gd name="connsiteX7" fmla="*/ 257078 w 2013854"/>
              <a:gd name="connsiteY7" fmla="*/ 531412 h 2219295"/>
              <a:gd name="connsiteX8" fmla="*/ 329103 w 2013854"/>
              <a:gd name="connsiteY8" fmla="*/ 531412 h 2219295"/>
              <a:gd name="connsiteX9" fmla="*/ 385471 w 2013854"/>
              <a:gd name="connsiteY9" fmla="*/ 578384 h 2219295"/>
              <a:gd name="connsiteX10" fmla="*/ 419917 w 2013854"/>
              <a:gd name="connsiteY10" fmla="*/ 578385 h 2219295"/>
              <a:gd name="connsiteX11" fmla="*/ 432443 w 2013854"/>
              <a:gd name="connsiteY11" fmla="*/ 625358 h 2219295"/>
              <a:gd name="connsiteX12" fmla="*/ 410522 w 2013854"/>
              <a:gd name="connsiteY12" fmla="*/ 675462 h 2219295"/>
              <a:gd name="connsiteX13" fmla="*/ 391733 w 2013854"/>
              <a:gd name="connsiteY13" fmla="*/ 722435 h 2219295"/>
              <a:gd name="connsiteX14" fmla="*/ 338497 w 2013854"/>
              <a:gd name="connsiteY14" fmla="*/ 672330 h 2219295"/>
              <a:gd name="connsiteX15" fmla="*/ 316577 w 2013854"/>
              <a:gd name="connsiteY15" fmla="*/ 669199 h 2219295"/>
              <a:gd name="connsiteX16" fmla="*/ 304051 w 2013854"/>
              <a:gd name="connsiteY16" fmla="*/ 725566 h 2219295"/>
              <a:gd name="connsiteX17" fmla="*/ 235158 w 2013854"/>
              <a:gd name="connsiteY17" fmla="*/ 738092 h 2219295"/>
              <a:gd name="connsiteX18" fmla="*/ 216369 w 2013854"/>
              <a:gd name="connsiteY18" fmla="*/ 788196 h 2219295"/>
              <a:gd name="connsiteX19" fmla="*/ 175659 w 2013854"/>
              <a:gd name="connsiteY19" fmla="*/ 800722 h 2219295"/>
              <a:gd name="connsiteX20" fmla="*/ 153739 w 2013854"/>
              <a:gd name="connsiteY20" fmla="*/ 869615 h 2219295"/>
              <a:gd name="connsiteX21" fmla="*/ 53530 w 2013854"/>
              <a:gd name="connsiteY21" fmla="*/ 897799 h 2219295"/>
              <a:gd name="connsiteX22" fmla="*/ 295 w 2013854"/>
              <a:gd name="connsiteY22" fmla="*/ 944771 h 2219295"/>
              <a:gd name="connsiteX23" fmla="*/ 31610 w 2013854"/>
              <a:gd name="connsiteY23" fmla="*/ 985481 h 2219295"/>
              <a:gd name="connsiteX24" fmla="*/ 22215 w 2013854"/>
              <a:gd name="connsiteY24" fmla="*/ 1013664 h 2219295"/>
              <a:gd name="connsiteX25" fmla="*/ 84845 w 2013854"/>
              <a:gd name="connsiteY25" fmla="*/ 1013664 h 2219295"/>
              <a:gd name="connsiteX26" fmla="*/ 84845 w 2013854"/>
              <a:gd name="connsiteY26" fmla="*/ 1088821 h 2219295"/>
              <a:gd name="connsiteX27" fmla="*/ 119292 w 2013854"/>
              <a:gd name="connsiteY27" fmla="*/ 1076295 h 2219295"/>
              <a:gd name="connsiteX28" fmla="*/ 125555 w 2013854"/>
              <a:gd name="connsiteY28" fmla="*/ 1138925 h 2219295"/>
              <a:gd name="connsiteX29" fmla="*/ 156870 w 2013854"/>
              <a:gd name="connsiteY29" fmla="*/ 1157714 h 2219295"/>
              <a:gd name="connsiteX30" fmla="*/ 153739 w 2013854"/>
              <a:gd name="connsiteY30" fmla="*/ 1189029 h 2219295"/>
              <a:gd name="connsiteX31" fmla="*/ 128686 w 2013854"/>
              <a:gd name="connsiteY31" fmla="*/ 1170240 h 2219295"/>
              <a:gd name="connsiteX32" fmla="*/ 113029 w 2013854"/>
              <a:gd name="connsiteY32" fmla="*/ 1185897 h 2219295"/>
              <a:gd name="connsiteX33" fmla="*/ 144344 w 2013854"/>
              <a:gd name="connsiteY33" fmla="*/ 1236001 h 2219295"/>
              <a:gd name="connsiteX34" fmla="*/ 144344 w 2013854"/>
              <a:gd name="connsiteY34" fmla="*/ 1236001 h 2219295"/>
              <a:gd name="connsiteX35" fmla="*/ 134949 w 2013854"/>
              <a:gd name="connsiteY35" fmla="*/ 1257922 h 2219295"/>
              <a:gd name="connsiteX36" fmla="*/ 166266 w 2013854"/>
              <a:gd name="connsiteY36" fmla="*/ 1289237 h 2219295"/>
              <a:gd name="connsiteX37" fmla="*/ 125555 w 2013854"/>
              <a:gd name="connsiteY37" fmla="*/ 1317420 h 2219295"/>
              <a:gd name="connsiteX38" fmla="*/ 156871 w 2013854"/>
              <a:gd name="connsiteY38" fmla="*/ 1370656 h 2219295"/>
              <a:gd name="connsiteX39" fmla="*/ 200711 w 2013854"/>
              <a:gd name="connsiteY39" fmla="*/ 1408235 h 2219295"/>
              <a:gd name="connsiteX40" fmla="*/ 163133 w 2013854"/>
              <a:gd name="connsiteY40" fmla="*/ 1405103 h 2219295"/>
              <a:gd name="connsiteX41" fmla="*/ 181922 w 2013854"/>
              <a:gd name="connsiteY41" fmla="*/ 1427023 h 2219295"/>
              <a:gd name="connsiteX42" fmla="*/ 169396 w 2013854"/>
              <a:gd name="connsiteY42" fmla="*/ 1464601 h 2219295"/>
              <a:gd name="connsiteX43" fmla="*/ 144344 w 2013854"/>
              <a:gd name="connsiteY43" fmla="*/ 1455207 h 2219295"/>
              <a:gd name="connsiteX44" fmla="*/ 125555 w 2013854"/>
              <a:gd name="connsiteY44" fmla="*/ 1486522 h 2219295"/>
              <a:gd name="connsiteX45" fmla="*/ 160002 w 2013854"/>
              <a:gd name="connsiteY45" fmla="*/ 1517837 h 2219295"/>
              <a:gd name="connsiteX46" fmla="*/ 156870 w 2013854"/>
              <a:gd name="connsiteY46" fmla="*/ 1611782 h 2219295"/>
              <a:gd name="connsiteX47" fmla="*/ 119292 w 2013854"/>
              <a:gd name="connsiteY47" fmla="*/ 1605519 h 2219295"/>
              <a:gd name="connsiteX48" fmla="*/ 134950 w 2013854"/>
              <a:gd name="connsiteY48" fmla="*/ 1677544 h 2219295"/>
              <a:gd name="connsiteX49" fmla="*/ 113029 w 2013854"/>
              <a:gd name="connsiteY49" fmla="*/ 1686938 h 2219295"/>
              <a:gd name="connsiteX50" fmla="*/ 100503 w 2013854"/>
              <a:gd name="connsiteY50" fmla="*/ 1727648 h 2219295"/>
              <a:gd name="connsiteX51" fmla="*/ 122423 w 2013854"/>
              <a:gd name="connsiteY51" fmla="*/ 1743306 h 2219295"/>
              <a:gd name="connsiteX52" fmla="*/ 169396 w 2013854"/>
              <a:gd name="connsiteY52" fmla="*/ 1790278 h 2219295"/>
              <a:gd name="connsiteX53" fmla="*/ 166265 w 2013854"/>
              <a:gd name="connsiteY53" fmla="*/ 1821593 h 2219295"/>
              <a:gd name="connsiteX54" fmla="*/ 210106 w 2013854"/>
              <a:gd name="connsiteY54" fmla="*/ 1874829 h 2219295"/>
              <a:gd name="connsiteX55" fmla="*/ 238289 w 2013854"/>
              <a:gd name="connsiteY55" fmla="*/ 1859171 h 2219295"/>
              <a:gd name="connsiteX56" fmla="*/ 257078 w 2013854"/>
              <a:gd name="connsiteY56" fmla="*/ 1868566 h 2219295"/>
              <a:gd name="connsiteX57" fmla="*/ 266473 w 2013854"/>
              <a:gd name="connsiteY57" fmla="*/ 1818462 h 2219295"/>
              <a:gd name="connsiteX58" fmla="*/ 329103 w 2013854"/>
              <a:gd name="connsiteY58" fmla="*/ 1852908 h 2219295"/>
              <a:gd name="connsiteX59" fmla="*/ 338497 w 2013854"/>
              <a:gd name="connsiteY59" fmla="*/ 1893618 h 2219295"/>
              <a:gd name="connsiteX60" fmla="*/ 382339 w 2013854"/>
              <a:gd name="connsiteY60" fmla="*/ 1912407 h 2219295"/>
              <a:gd name="connsiteX61" fmla="*/ 332234 w 2013854"/>
              <a:gd name="connsiteY61" fmla="*/ 1959380 h 2219295"/>
              <a:gd name="connsiteX62" fmla="*/ 329103 w 2013854"/>
              <a:gd name="connsiteY62" fmla="*/ 2003221 h 2219295"/>
              <a:gd name="connsiteX63" fmla="*/ 366681 w 2013854"/>
              <a:gd name="connsiteY63" fmla="*/ 1996958 h 2219295"/>
              <a:gd name="connsiteX64" fmla="*/ 410522 w 2013854"/>
              <a:gd name="connsiteY64" fmla="*/ 1971906 h 2219295"/>
              <a:gd name="connsiteX65" fmla="*/ 463758 w 2013854"/>
              <a:gd name="connsiteY65" fmla="*/ 2012615 h 2219295"/>
              <a:gd name="connsiteX66" fmla="*/ 488810 w 2013854"/>
              <a:gd name="connsiteY66" fmla="*/ 1996958 h 2219295"/>
              <a:gd name="connsiteX67" fmla="*/ 542045 w 2013854"/>
              <a:gd name="connsiteY67" fmla="*/ 2031404 h 2219295"/>
              <a:gd name="connsiteX68" fmla="*/ 557703 w 2013854"/>
              <a:gd name="connsiteY68" fmla="*/ 2068982 h 2219295"/>
              <a:gd name="connsiteX69" fmla="*/ 551440 w 2013854"/>
              <a:gd name="connsiteY69" fmla="*/ 2112823 h 2219295"/>
              <a:gd name="connsiteX70" fmla="*/ 635991 w 2013854"/>
              <a:gd name="connsiteY70" fmla="*/ 2122217 h 2219295"/>
              <a:gd name="connsiteX71" fmla="*/ 626596 w 2013854"/>
              <a:gd name="connsiteY71" fmla="*/ 2169191 h 2219295"/>
              <a:gd name="connsiteX72" fmla="*/ 579623 w 2013854"/>
              <a:gd name="connsiteY72" fmla="*/ 2187980 h 2219295"/>
              <a:gd name="connsiteX73" fmla="*/ 626596 w 2013854"/>
              <a:gd name="connsiteY73" fmla="*/ 2219295 h 2219295"/>
              <a:gd name="connsiteX74" fmla="*/ 726804 w 2013854"/>
              <a:gd name="connsiteY74" fmla="*/ 2187980 h 2219295"/>
              <a:gd name="connsiteX75" fmla="*/ 748725 w 2013854"/>
              <a:gd name="connsiteY75" fmla="*/ 2100297 h 2219295"/>
              <a:gd name="connsiteX76" fmla="*/ 833276 w 2013854"/>
              <a:gd name="connsiteY76" fmla="*/ 2094034 h 2219295"/>
              <a:gd name="connsiteX77" fmla="*/ 895906 w 2013854"/>
              <a:gd name="connsiteY77" fmla="*/ 2090903 h 2219295"/>
              <a:gd name="connsiteX78" fmla="*/ 927221 w 2013854"/>
              <a:gd name="connsiteY78" fmla="*/ 2072114 h 2219295"/>
              <a:gd name="connsiteX79" fmla="*/ 958536 w 2013854"/>
              <a:gd name="connsiteY79" fmla="*/ 2087771 h 2219295"/>
              <a:gd name="connsiteX80" fmla="*/ 986719 w 2013854"/>
              <a:gd name="connsiteY80" fmla="*/ 2081508 h 2219295"/>
              <a:gd name="connsiteX81" fmla="*/ 1046218 w 2013854"/>
              <a:gd name="connsiteY81" fmla="*/ 2081508 h 2219295"/>
              <a:gd name="connsiteX82" fmla="*/ 1127637 w 2013854"/>
              <a:gd name="connsiteY82" fmla="*/ 2043930 h 2219295"/>
              <a:gd name="connsiteX83" fmla="*/ 1190267 w 2013854"/>
              <a:gd name="connsiteY83" fmla="*/ 1984432 h 2219295"/>
              <a:gd name="connsiteX84" fmla="*/ 1299870 w 2013854"/>
              <a:gd name="connsiteY84" fmla="*/ 1912407 h 2219295"/>
              <a:gd name="connsiteX85" fmla="*/ 1274818 w 2013854"/>
              <a:gd name="connsiteY85" fmla="*/ 1812199 h 2219295"/>
              <a:gd name="connsiteX86" fmla="*/ 1299870 w 2013854"/>
              <a:gd name="connsiteY86" fmla="*/ 1749569 h 2219295"/>
              <a:gd name="connsiteX87" fmla="*/ 1287344 w 2013854"/>
              <a:gd name="connsiteY87" fmla="*/ 1608651 h 2219295"/>
              <a:gd name="connsiteX88" fmla="*/ 1318659 w 2013854"/>
              <a:gd name="connsiteY88" fmla="*/ 1571073 h 2219295"/>
              <a:gd name="connsiteX89" fmla="*/ 1393815 w 2013854"/>
              <a:gd name="connsiteY89" fmla="*/ 1561678 h 2219295"/>
              <a:gd name="connsiteX90" fmla="*/ 1393815 w 2013854"/>
              <a:gd name="connsiteY90" fmla="*/ 1561678 h 2219295"/>
              <a:gd name="connsiteX91" fmla="*/ 1506550 w 2013854"/>
              <a:gd name="connsiteY91" fmla="*/ 1599256 h 2219295"/>
              <a:gd name="connsiteX92" fmla="*/ 1537865 w 2013854"/>
              <a:gd name="connsiteY92" fmla="*/ 1633703 h 2219295"/>
              <a:gd name="connsiteX93" fmla="*/ 1653730 w 2013854"/>
              <a:gd name="connsiteY93" fmla="*/ 1458338 h 2219295"/>
              <a:gd name="connsiteX94" fmla="*/ 1782122 w 2013854"/>
              <a:gd name="connsiteY94" fmla="*/ 1320552 h 2219295"/>
              <a:gd name="connsiteX95" fmla="*/ 1807174 w 2013854"/>
              <a:gd name="connsiteY95" fmla="*/ 1342473 h 2219295"/>
              <a:gd name="connsiteX96" fmla="*/ 1860410 w 2013854"/>
              <a:gd name="connsiteY96" fmla="*/ 1264185 h 2219295"/>
              <a:gd name="connsiteX97" fmla="*/ 1882330 w 2013854"/>
              <a:gd name="connsiteY97" fmla="*/ 1289237 h 2219295"/>
              <a:gd name="connsiteX98" fmla="*/ 1919908 w 2013854"/>
              <a:gd name="connsiteY98" fmla="*/ 1286106 h 2219295"/>
              <a:gd name="connsiteX99" fmla="*/ 1938697 w 2013854"/>
              <a:gd name="connsiteY99" fmla="*/ 1342473 h 2219295"/>
              <a:gd name="connsiteX100" fmla="*/ 2010722 w 2013854"/>
              <a:gd name="connsiteY100" fmla="*/ 1333078 h 2219295"/>
              <a:gd name="connsiteX101" fmla="*/ 1982539 w 2013854"/>
              <a:gd name="connsiteY101" fmla="*/ 1286106 h 2219295"/>
              <a:gd name="connsiteX102" fmla="*/ 2013854 w 2013854"/>
              <a:gd name="connsiteY102" fmla="*/ 1261053 h 2219295"/>
              <a:gd name="connsiteX103" fmla="*/ 1957486 w 2013854"/>
              <a:gd name="connsiteY103" fmla="*/ 1132662 h 2219295"/>
              <a:gd name="connsiteX104" fmla="*/ 1907382 w 2013854"/>
              <a:gd name="connsiteY104" fmla="*/ 1054374 h 2219295"/>
              <a:gd name="connsiteX105" fmla="*/ 1816569 w 2013854"/>
              <a:gd name="connsiteY105" fmla="*/ 979218 h 2219295"/>
              <a:gd name="connsiteX106" fmla="*/ 1829095 w 2013854"/>
              <a:gd name="connsiteY106" fmla="*/ 863352 h 2219295"/>
              <a:gd name="connsiteX107" fmla="*/ 1728886 w 2013854"/>
              <a:gd name="connsiteY107" fmla="*/ 857089 h 2219295"/>
              <a:gd name="connsiteX108" fmla="*/ 1675651 w 2013854"/>
              <a:gd name="connsiteY108" fmla="*/ 891536 h 2219295"/>
              <a:gd name="connsiteX109" fmla="*/ 1678782 w 2013854"/>
              <a:gd name="connsiteY109" fmla="*/ 941640 h 2219295"/>
              <a:gd name="connsiteX110" fmla="*/ 1509681 w 2013854"/>
              <a:gd name="connsiteY110" fmla="*/ 872747 h 2219295"/>
              <a:gd name="connsiteX111" fmla="*/ 1418867 w 2013854"/>
              <a:gd name="connsiteY111" fmla="*/ 850826 h 2219295"/>
              <a:gd name="connsiteX112" fmla="*/ 1415736 w 2013854"/>
              <a:gd name="connsiteY112" fmla="*/ 810116 h 2219295"/>
              <a:gd name="connsiteX113" fmla="*/ 1324922 w 2013854"/>
              <a:gd name="connsiteY113" fmla="*/ 803853 h 2219295"/>
              <a:gd name="connsiteX114" fmla="*/ 1340580 w 2013854"/>
              <a:gd name="connsiteY114" fmla="*/ 722434 h 2219295"/>
              <a:gd name="connsiteX115" fmla="*/ 1324922 w 2013854"/>
              <a:gd name="connsiteY115" fmla="*/ 694251 h 2219295"/>
              <a:gd name="connsiteX116" fmla="*/ 1375026 w 2013854"/>
              <a:gd name="connsiteY116" fmla="*/ 678593 h 2219295"/>
              <a:gd name="connsiteX117" fmla="*/ 1321791 w 2013854"/>
              <a:gd name="connsiteY117" fmla="*/ 619095 h 2219295"/>
              <a:gd name="connsiteX118" fmla="*/ 1324922 w 2013854"/>
              <a:gd name="connsiteY118" fmla="*/ 572122 h 2219295"/>
              <a:gd name="connsiteX119" fmla="*/ 1343711 w 2013854"/>
              <a:gd name="connsiteY119" fmla="*/ 531412 h 2219295"/>
              <a:gd name="connsiteX120" fmla="*/ 1334317 w 2013854"/>
              <a:gd name="connsiteY120" fmla="*/ 487571 h 2219295"/>
              <a:gd name="connsiteX121" fmla="*/ 1368763 w 2013854"/>
              <a:gd name="connsiteY121" fmla="*/ 471914 h 2219295"/>
              <a:gd name="connsiteX122" fmla="*/ 1315528 w 2013854"/>
              <a:gd name="connsiteY122" fmla="*/ 449993 h 2219295"/>
              <a:gd name="connsiteX123" fmla="*/ 1343711 w 2013854"/>
              <a:gd name="connsiteY123" fmla="*/ 431204 h 2219295"/>
              <a:gd name="connsiteX124" fmla="*/ 1340580 w 2013854"/>
              <a:gd name="connsiteY124" fmla="*/ 393626 h 2219295"/>
              <a:gd name="connsiteX125" fmla="*/ 1290476 w 2013854"/>
              <a:gd name="connsiteY125" fmla="*/ 377969 h 2219295"/>
              <a:gd name="connsiteX126" fmla="*/ 1281081 w 2013854"/>
              <a:gd name="connsiteY126" fmla="*/ 337259 h 2219295"/>
              <a:gd name="connsiteX127" fmla="*/ 1215319 w 2013854"/>
              <a:gd name="connsiteY127" fmla="*/ 343522 h 2219295"/>
              <a:gd name="connsiteX128" fmla="*/ 1243503 w 2013854"/>
              <a:gd name="connsiteY128" fmla="*/ 296549 h 2219295"/>
              <a:gd name="connsiteX129" fmla="*/ 1299870 w 2013854"/>
              <a:gd name="connsiteY129" fmla="*/ 252708 h 2219295"/>
              <a:gd name="connsiteX130" fmla="*/ 1328054 w 2013854"/>
              <a:gd name="connsiteY130" fmla="*/ 227656 h 2219295"/>
              <a:gd name="connsiteX131" fmla="*/ 1349974 w 2013854"/>
              <a:gd name="connsiteY131" fmla="*/ 252708 h 2219295"/>
              <a:gd name="connsiteX132" fmla="*/ 1334317 w 2013854"/>
              <a:gd name="connsiteY132" fmla="*/ 171289 h 2219295"/>
              <a:gd name="connsiteX133" fmla="*/ 1368763 w 2013854"/>
              <a:gd name="connsiteY133" fmla="*/ 165026 h 2219295"/>
              <a:gd name="connsiteX134" fmla="*/ 1381289 w 2013854"/>
              <a:gd name="connsiteY134" fmla="*/ 130580 h 2219295"/>
              <a:gd name="connsiteX135" fmla="*/ 1375026 w 2013854"/>
              <a:gd name="connsiteY135" fmla="*/ 83607 h 2219295"/>
              <a:gd name="connsiteX136" fmla="*/ 1353106 w 2013854"/>
              <a:gd name="connsiteY136" fmla="*/ 99264 h 2219295"/>
              <a:gd name="connsiteX137" fmla="*/ 1303002 w 2013854"/>
              <a:gd name="connsiteY137" fmla="*/ 64818 h 2219295"/>
              <a:gd name="connsiteX138" fmla="*/ 1277950 w 2013854"/>
              <a:gd name="connsiteY138" fmla="*/ 74212 h 2219295"/>
              <a:gd name="connsiteX139" fmla="*/ 1265423 w 2013854"/>
              <a:gd name="connsiteY139" fmla="*/ 108659 h 2219295"/>
              <a:gd name="connsiteX140" fmla="*/ 1246634 w 2013854"/>
              <a:gd name="connsiteY140" fmla="*/ 89870 h 2219295"/>
              <a:gd name="connsiteX141" fmla="*/ 1227845 w 2013854"/>
              <a:gd name="connsiteY141" fmla="*/ 111790 h 2219295"/>
              <a:gd name="connsiteX142" fmla="*/ 1202793 w 2013854"/>
              <a:gd name="connsiteY142" fmla="*/ 136843 h 2219295"/>
              <a:gd name="connsiteX143" fmla="*/ 1111980 w 2013854"/>
              <a:gd name="connsiteY143" fmla="*/ 102396 h 2219295"/>
              <a:gd name="connsiteX144" fmla="*/ 1118243 w 2013854"/>
              <a:gd name="connsiteY144" fmla="*/ 77344 h 2219295"/>
              <a:gd name="connsiteX145" fmla="*/ 1049350 w 2013854"/>
              <a:gd name="connsiteY145" fmla="*/ 8451 h 2219295"/>
              <a:gd name="connsiteX146" fmla="*/ 974193 w 2013854"/>
              <a:gd name="connsiteY146" fmla="*/ 30371 h 2219295"/>
              <a:gd name="connsiteX147" fmla="*/ 1039955 w 2013854"/>
              <a:gd name="connsiteY147" fmla="*/ 99264 h 2219295"/>
              <a:gd name="connsiteX148" fmla="*/ 1058744 w 2013854"/>
              <a:gd name="connsiteY148" fmla="*/ 124316 h 2219295"/>
              <a:gd name="connsiteX149" fmla="*/ 886511 w 2013854"/>
              <a:gd name="connsiteY149" fmla="*/ 246445 h 2219295"/>
              <a:gd name="connsiteX150" fmla="*/ 817618 w 2013854"/>
              <a:gd name="connsiteY150" fmla="*/ 233919 h 2219295"/>
              <a:gd name="connsiteX151" fmla="*/ 801960 w 2013854"/>
              <a:gd name="connsiteY151" fmla="*/ 193210 h 2219295"/>
              <a:gd name="connsiteX152" fmla="*/ 708015 w 2013854"/>
              <a:gd name="connsiteY152" fmla="*/ 190078 h 2219295"/>
              <a:gd name="connsiteX153" fmla="*/ 711147 w 2013854"/>
              <a:gd name="connsiteY153" fmla="*/ 161895 h 2219295"/>
              <a:gd name="connsiteX154" fmla="*/ 764382 w 2013854"/>
              <a:gd name="connsiteY154" fmla="*/ 165026 h 2219295"/>
              <a:gd name="connsiteX155" fmla="*/ 679832 w 2013854"/>
              <a:gd name="connsiteY155" fmla="*/ 86738 h 2219295"/>
              <a:gd name="connsiteX156" fmla="*/ 657911 w 2013854"/>
              <a:gd name="connsiteY156" fmla="*/ 83607 h 2219295"/>
              <a:gd name="connsiteX157" fmla="*/ 679832 w 2013854"/>
              <a:gd name="connsiteY157" fmla="*/ 42897 h 2219295"/>
              <a:gd name="connsiteX158" fmla="*/ 642254 w 2013854"/>
              <a:gd name="connsiteY158" fmla="*/ 2188 h 2219295"/>
              <a:gd name="connsiteX159" fmla="*/ 579623 w 2013854"/>
              <a:gd name="connsiteY159" fmla="*/ 8451 h 2219295"/>
              <a:gd name="connsiteX160" fmla="*/ 548308 w 2013854"/>
              <a:gd name="connsiteY160" fmla="*/ 33503 h 2219295"/>
              <a:gd name="connsiteX161" fmla="*/ 548308 w 2013854"/>
              <a:gd name="connsiteY161" fmla="*/ 89870 h 2219295"/>
              <a:gd name="connsiteX162" fmla="*/ 598413 w 2013854"/>
              <a:gd name="connsiteY162" fmla="*/ 96133 h 2219295"/>
              <a:gd name="connsiteX163" fmla="*/ 526388 w 2013854"/>
              <a:gd name="connsiteY163" fmla="*/ 221393 h 2219295"/>
              <a:gd name="connsiteX164" fmla="*/ 513862 w 2013854"/>
              <a:gd name="connsiteY164" fmla="*/ 268366 h 2219295"/>
              <a:gd name="connsiteX165" fmla="*/ 538914 w 2013854"/>
              <a:gd name="connsiteY165" fmla="*/ 312207 h 2219295"/>
              <a:gd name="connsiteX166" fmla="*/ 576492 w 2013854"/>
              <a:gd name="connsiteY166" fmla="*/ 346653 h 2219295"/>
              <a:gd name="connsiteX167" fmla="*/ 595281 w 2013854"/>
              <a:gd name="connsiteY167" fmla="*/ 346653 h 2219295"/>
              <a:gd name="connsiteX168" fmla="*/ 592150 w 2013854"/>
              <a:gd name="connsiteY168" fmla="*/ 377969 h 2219295"/>
              <a:gd name="connsiteX169" fmla="*/ 604676 w 2013854"/>
              <a:gd name="connsiteY169" fmla="*/ 412415 h 2219295"/>
              <a:gd name="connsiteX170" fmla="*/ 563966 w 2013854"/>
              <a:gd name="connsiteY170" fmla="*/ 409284 h 2219295"/>
              <a:gd name="connsiteX171" fmla="*/ 563966 w 2013854"/>
              <a:gd name="connsiteY171" fmla="*/ 356048 h 2219295"/>
              <a:gd name="connsiteX172" fmla="*/ 507599 w 2013854"/>
              <a:gd name="connsiteY172" fmla="*/ 334127 h 2219295"/>
              <a:gd name="connsiteX173" fmla="*/ 507599 w 2013854"/>
              <a:gd name="connsiteY173" fmla="*/ 390495 h 2219295"/>
              <a:gd name="connsiteX174" fmla="*/ 426180 w 2013854"/>
              <a:gd name="connsiteY174" fmla="*/ 399889 h 2219295"/>
              <a:gd name="connsiteX175" fmla="*/ 385470 w 2013854"/>
              <a:gd name="connsiteY175" fmla="*/ 421810 h 2219295"/>
              <a:gd name="connsiteX176" fmla="*/ 322840 w 2013854"/>
              <a:gd name="connsiteY176" fmla="*/ 393626 h 2219295"/>
              <a:gd name="connsiteX0" fmla="*/ 322840 w 2013854"/>
              <a:gd name="connsiteY0" fmla="*/ 393626 h 2219295"/>
              <a:gd name="connsiteX1" fmla="*/ 278999 w 2013854"/>
              <a:gd name="connsiteY1" fmla="*/ 424941 h 2219295"/>
              <a:gd name="connsiteX2" fmla="*/ 216369 w 2013854"/>
              <a:gd name="connsiteY2" fmla="*/ 362311 h 2219295"/>
              <a:gd name="connsiteX3" fmla="*/ 188185 w 2013854"/>
              <a:gd name="connsiteY3" fmla="*/ 393626 h 2219295"/>
              <a:gd name="connsiteX4" fmla="*/ 172528 w 2013854"/>
              <a:gd name="connsiteY4" fmla="*/ 440599 h 2219295"/>
              <a:gd name="connsiteX5" fmla="*/ 134950 w 2013854"/>
              <a:gd name="connsiteY5" fmla="*/ 468782 h 2219295"/>
              <a:gd name="connsiteX6" fmla="*/ 169396 w 2013854"/>
              <a:gd name="connsiteY6" fmla="*/ 506360 h 2219295"/>
              <a:gd name="connsiteX7" fmla="*/ 257078 w 2013854"/>
              <a:gd name="connsiteY7" fmla="*/ 531412 h 2219295"/>
              <a:gd name="connsiteX8" fmla="*/ 329103 w 2013854"/>
              <a:gd name="connsiteY8" fmla="*/ 531412 h 2219295"/>
              <a:gd name="connsiteX9" fmla="*/ 385471 w 2013854"/>
              <a:gd name="connsiteY9" fmla="*/ 578384 h 2219295"/>
              <a:gd name="connsiteX10" fmla="*/ 419917 w 2013854"/>
              <a:gd name="connsiteY10" fmla="*/ 578385 h 2219295"/>
              <a:gd name="connsiteX11" fmla="*/ 432443 w 2013854"/>
              <a:gd name="connsiteY11" fmla="*/ 625358 h 2219295"/>
              <a:gd name="connsiteX12" fmla="*/ 410522 w 2013854"/>
              <a:gd name="connsiteY12" fmla="*/ 675462 h 2219295"/>
              <a:gd name="connsiteX13" fmla="*/ 391733 w 2013854"/>
              <a:gd name="connsiteY13" fmla="*/ 722435 h 2219295"/>
              <a:gd name="connsiteX14" fmla="*/ 338497 w 2013854"/>
              <a:gd name="connsiteY14" fmla="*/ 672330 h 2219295"/>
              <a:gd name="connsiteX15" fmla="*/ 316577 w 2013854"/>
              <a:gd name="connsiteY15" fmla="*/ 669199 h 2219295"/>
              <a:gd name="connsiteX16" fmla="*/ 304051 w 2013854"/>
              <a:gd name="connsiteY16" fmla="*/ 725566 h 2219295"/>
              <a:gd name="connsiteX17" fmla="*/ 235158 w 2013854"/>
              <a:gd name="connsiteY17" fmla="*/ 738092 h 2219295"/>
              <a:gd name="connsiteX18" fmla="*/ 216369 w 2013854"/>
              <a:gd name="connsiteY18" fmla="*/ 788196 h 2219295"/>
              <a:gd name="connsiteX19" fmla="*/ 175659 w 2013854"/>
              <a:gd name="connsiteY19" fmla="*/ 800722 h 2219295"/>
              <a:gd name="connsiteX20" fmla="*/ 153739 w 2013854"/>
              <a:gd name="connsiteY20" fmla="*/ 869615 h 2219295"/>
              <a:gd name="connsiteX21" fmla="*/ 53530 w 2013854"/>
              <a:gd name="connsiteY21" fmla="*/ 897799 h 2219295"/>
              <a:gd name="connsiteX22" fmla="*/ 295 w 2013854"/>
              <a:gd name="connsiteY22" fmla="*/ 944771 h 2219295"/>
              <a:gd name="connsiteX23" fmla="*/ 31610 w 2013854"/>
              <a:gd name="connsiteY23" fmla="*/ 985481 h 2219295"/>
              <a:gd name="connsiteX24" fmla="*/ 22215 w 2013854"/>
              <a:gd name="connsiteY24" fmla="*/ 1013664 h 2219295"/>
              <a:gd name="connsiteX25" fmla="*/ 84845 w 2013854"/>
              <a:gd name="connsiteY25" fmla="*/ 1013664 h 2219295"/>
              <a:gd name="connsiteX26" fmla="*/ 84845 w 2013854"/>
              <a:gd name="connsiteY26" fmla="*/ 1088821 h 2219295"/>
              <a:gd name="connsiteX27" fmla="*/ 119292 w 2013854"/>
              <a:gd name="connsiteY27" fmla="*/ 1076295 h 2219295"/>
              <a:gd name="connsiteX28" fmla="*/ 125555 w 2013854"/>
              <a:gd name="connsiteY28" fmla="*/ 1138925 h 2219295"/>
              <a:gd name="connsiteX29" fmla="*/ 156870 w 2013854"/>
              <a:gd name="connsiteY29" fmla="*/ 1157714 h 2219295"/>
              <a:gd name="connsiteX30" fmla="*/ 153739 w 2013854"/>
              <a:gd name="connsiteY30" fmla="*/ 1189029 h 2219295"/>
              <a:gd name="connsiteX31" fmla="*/ 128686 w 2013854"/>
              <a:gd name="connsiteY31" fmla="*/ 1170240 h 2219295"/>
              <a:gd name="connsiteX32" fmla="*/ 113029 w 2013854"/>
              <a:gd name="connsiteY32" fmla="*/ 1185897 h 2219295"/>
              <a:gd name="connsiteX33" fmla="*/ 144344 w 2013854"/>
              <a:gd name="connsiteY33" fmla="*/ 1236001 h 2219295"/>
              <a:gd name="connsiteX34" fmla="*/ 144344 w 2013854"/>
              <a:gd name="connsiteY34" fmla="*/ 1236001 h 2219295"/>
              <a:gd name="connsiteX35" fmla="*/ 134949 w 2013854"/>
              <a:gd name="connsiteY35" fmla="*/ 1257922 h 2219295"/>
              <a:gd name="connsiteX36" fmla="*/ 166266 w 2013854"/>
              <a:gd name="connsiteY36" fmla="*/ 1289237 h 2219295"/>
              <a:gd name="connsiteX37" fmla="*/ 125555 w 2013854"/>
              <a:gd name="connsiteY37" fmla="*/ 1317420 h 2219295"/>
              <a:gd name="connsiteX38" fmla="*/ 156871 w 2013854"/>
              <a:gd name="connsiteY38" fmla="*/ 1370656 h 2219295"/>
              <a:gd name="connsiteX39" fmla="*/ 200711 w 2013854"/>
              <a:gd name="connsiteY39" fmla="*/ 1408235 h 2219295"/>
              <a:gd name="connsiteX40" fmla="*/ 163133 w 2013854"/>
              <a:gd name="connsiteY40" fmla="*/ 1405103 h 2219295"/>
              <a:gd name="connsiteX41" fmla="*/ 181922 w 2013854"/>
              <a:gd name="connsiteY41" fmla="*/ 1427023 h 2219295"/>
              <a:gd name="connsiteX42" fmla="*/ 169396 w 2013854"/>
              <a:gd name="connsiteY42" fmla="*/ 1464601 h 2219295"/>
              <a:gd name="connsiteX43" fmla="*/ 144344 w 2013854"/>
              <a:gd name="connsiteY43" fmla="*/ 1455207 h 2219295"/>
              <a:gd name="connsiteX44" fmla="*/ 125555 w 2013854"/>
              <a:gd name="connsiteY44" fmla="*/ 1486522 h 2219295"/>
              <a:gd name="connsiteX45" fmla="*/ 160002 w 2013854"/>
              <a:gd name="connsiteY45" fmla="*/ 1517837 h 2219295"/>
              <a:gd name="connsiteX46" fmla="*/ 156870 w 2013854"/>
              <a:gd name="connsiteY46" fmla="*/ 1611782 h 2219295"/>
              <a:gd name="connsiteX47" fmla="*/ 119292 w 2013854"/>
              <a:gd name="connsiteY47" fmla="*/ 1605519 h 2219295"/>
              <a:gd name="connsiteX48" fmla="*/ 134950 w 2013854"/>
              <a:gd name="connsiteY48" fmla="*/ 1677544 h 2219295"/>
              <a:gd name="connsiteX49" fmla="*/ 113029 w 2013854"/>
              <a:gd name="connsiteY49" fmla="*/ 1686938 h 2219295"/>
              <a:gd name="connsiteX50" fmla="*/ 100503 w 2013854"/>
              <a:gd name="connsiteY50" fmla="*/ 1727648 h 2219295"/>
              <a:gd name="connsiteX51" fmla="*/ 122423 w 2013854"/>
              <a:gd name="connsiteY51" fmla="*/ 1743306 h 2219295"/>
              <a:gd name="connsiteX52" fmla="*/ 169396 w 2013854"/>
              <a:gd name="connsiteY52" fmla="*/ 1790278 h 2219295"/>
              <a:gd name="connsiteX53" fmla="*/ 166265 w 2013854"/>
              <a:gd name="connsiteY53" fmla="*/ 1821593 h 2219295"/>
              <a:gd name="connsiteX54" fmla="*/ 210106 w 2013854"/>
              <a:gd name="connsiteY54" fmla="*/ 1874829 h 2219295"/>
              <a:gd name="connsiteX55" fmla="*/ 238289 w 2013854"/>
              <a:gd name="connsiteY55" fmla="*/ 1859171 h 2219295"/>
              <a:gd name="connsiteX56" fmla="*/ 257078 w 2013854"/>
              <a:gd name="connsiteY56" fmla="*/ 1868566 h 2219295"/>
              <a:gd name="connsiteX57" fmla="*/ 266473 w 2013854"/>
              <a:gd name="connsiteY57" fmla="*/ 1818462 h 2219295"/>
              <a:gd name="connsiteX58" fmla="*/ 329103 w 2013854"/>
              <a:gd name="connsiteY58" fmla="*/ 1852908 h 2219295"/>
              <a:gd name="connsiteX59" fmla="*/ 338497 w 2013854"/>
              <a:gd name="connsiteY59" fmla="*/ 1893618 h 2219295"/>
              <a:gd name="connsiteX60" fmla="*/ 382339 w 2013854"/>
              <a:gd name="connsiteY60" fmla="*/ 1912407 h 2219295"/>
              <a:gd name="connsiteX61" fmla="*/ 332234 w 2013854"/>
              <a:gd name="connsiteY61" fmla="*/ 1959380 h 2219295"/>
              <a:gd name="connsiteX62" fmla="*/ 329103 w 2013854"/>
              <a:gd name="connsiteY62" fmla="*/ 2003221 h 2219295"/>
              <a:gd name="connsiteX63" fmla="*/ 366681 w 2013854"/>
              <a:gd name="connsiteY63" fmla="*/ 1996958 h 2219295"/>
              <a:gd name="connsiteX64" fmla="*/ 410522 w 2013854"/>
              <a:gd name="connsiteY64" fmla="*/ 1971906 h 2219295"/>
              <a:gd name="connsiteX65" fmla="*/ 463758 w 2013854"/>
              <a:gd name="connsiteY65" fmla="*/ 2012615 h 2219295"/>
              <a:gd name="connsiteX66" fmla="*/ 488810 w 2013854"/>
              <a:gd name="connsiteY66" fmla="*/ 1996958 h 2219295"/>
              <a:gd name="connsiteX67" fmla="*/ 542045 w 2013854"/>
              <a:gd name="connsiteY67" fmla="*/ 2031404 h 2219295"/>
              <a:gd name="connsiteX68" fmla="*/ 557703 w 2013854"/>
              <a:gd name="connsiteY68" fmla="*/ 2068982 h 2219295"/>
              <a:gd name="connsiteX69" fmla="*/ 551440 w 2013854"/>
              <a:gd name="connsiteY69" fmla="*/ 2112823 h 2219295"/>
              <a:gd name="connsiteX70" fmla="*/ 635991 w 2013854"/>
              <a:gd name="connsiteY70" fmla="*/ 2122217 h 2219295"/>
              <a:gd name="connsiteX71" fmla="*/ 626596 w 2013854"/>
              <a:gd name="connsiteY71" fmla="*/ 2169191 h 2219295"/>
              <a:gd name="connsiteX72" fmla="*/ 579623 w 2013854"/>
              <a:gd name="connsiteY72" fmla="*/ 2187980 h 2219295"/>
              <a:gd name="connsiteX73" fmla="*/ 626596 w 2013854"/>
              <a:gd name="connsiteY73" fmla="*/ 2219295 h 2219295"/>
              <a:gd name="connsiteX74" fmla="*/ 726804 w 2013854"/>
              <a:gd name="connsiteY74" fmla="*/ 2187980 h 2219295"/>
              <a:gd name="connsiteX75" fmla="*/ 748725 w 2013854"/>
              <a:gd name="connsiteY75" fmla="*/ 2100297 h 2219295"/>
              <a:gd name="connsiteX76" fmla="*/ 833276 w 2013854"/>
              <a:gd name="connsiteY76" fmla="*/ 2094034 h 2219295"/>
              <a:gd name="connsiteX77" fmla="*/ 895906 w 2013854"/>
              <a:gd name="connsiteY77" fmla="*/ 2090903 h 2219295"/>
              <a:gd name="connsiteX78" fmla="*/ 927221 w 2013854"/>
              <a:gd name="connsiteY78" fmla="*/ 2072114 h 2219295"/>
              <a:gd name="connsiteX79" fmla="*/ 958536 w 2013854"/>
              <a:gd name="connsiteY79" fmla="*/ 2087771 h 2219295"/>
              <a:gd name="connsiteX80" fmla="*/ 986719 w 2013854"/>
              <a:gd name="connsiteY80" fmla="*/ 2081508 h 2219295"/>
              <a:gd name="connsiteX81" fmla="*/ 1046218 w 2013854"/>
              <a:gd name="connsiteY81" fmla="*/ 2081508 h 2219295"/>
              <a:gd name="connsiteX82" fmla="*/ 1127637 w 2013854"/>
              <a:gd name="connsiteY82" fmla="*/ 2043930 h 2219295"/>
              <a:gd name="connsiteX83" fmla="*/ 1190267 w 2013854"/>
              <a:gd name="connsiteY83" fmla="*/ 1984432 h 2219295"/>
              <a:gd name="connsiteX84" fmla="*/ 1299870 w 2013854"/>
              <a:gd name="connsiteY84" fmla="*/ 1912407 h 2219295"/>
              <a:gd name="connsiteX85" fmla="*/ 1274818 w 2013854"/>
              <a:gd name="connsiteY85" fmla="*/ 1812199 h 2219295"/>
              <a:gd name="connsiteX86" fmla="*/ 1299870 w 2013854"/>
              <a:gd name="connsiteY86" fmla="*/ 1749569 h 2219295"/>
              <a:gd name="connsiteX87" fmla="*/ 1287344 w 2013854"/>
              <a:gd name="connsiteY87" fmla="*/ 1608651 h 2219295"/>
              <a:gd name="connsiteX88" fmla="*/ 1318659 w 2013854"/>
              <a:gd name="connsiteY88" fmla="*/ 1571073 h 2219295"/>
              <a:gd name="connsiteX89" fmla="*/ 1393815 w 2013854"/>
              <a:gd name="connsiteY89" fmla="*/ 1561678 h 2219295"/>
              <a:gd name="connsiteX90" fmla="*/ 1393815 w 2013854"/>
              <a:gd name="connsiteY90" fmla="*/ 1561678 h 2219295"/>
              <a:gd name="connsiteX91" fmla="*/ 1506550 w 2013854"/>
              <a:gd name="connsiteY91" fmla="*/ 1599256 h 2219295"/>
              <a:gd name="connsiteX92" fmla="*/ 1537865 w 2013854"/>
              <a:gd name="connsiteY92" fmla="*/ 1633703 h 2219295"/>
              <a:gd name="connsiteX93" fmla="*/ 1653730 w 2013854"/>
              <a:gd name="connsiteY93" fmla="*/ 1458338 h 2219295"/>
              <a:gd name="connsiteX94" fmla="*/ 1782122 w 2013854"/>
              <a:gd name="connsiteY94" fmla="*/ 1320552 h 2219295"/>
              <a:gd name="connsiteX95" fmla="*/ 1807174 w 2013854"/>
              <a:gd name="connsiteY95" fmla="*/ 1342473 h 2219295"/>
              <a:gd name="connsiteX96" fmla="*/ 1860410 w 2013854"/>
              <a:gd name="connsiteY96" fmla="*/ 1264185 h 2219295"/>
              <a:gd name="connsiteX97" fmla="*/ 1882330 w 2013854"/>
              <a:gd name="connsiteY97" fmla="*/ 1289237 h 2219295"/>
              <a:gd name="connsiteX98" fmla="*/ 1919908 w 2013854"/>
              <a:gd name="connsiteY98" fmla="*/ 1286106 h 2219295"/>
              <a:gd name="connsiteX99" fmla="*/ 1938697 w 2013854"/>
              <a:gd name="connsiteY99" fmla="*/ 1342473 h 2219295"/>
              <a:gd name="connsiteX100" fmla="*/ 2010722 w 2013854"/>
              <a:gd name="connsiteY100" fmla="*/ 1333078 h 2219295"/>
              <a:gd name="connsiteX101" fmla="*/ 1982539 w 2013854"/>
              <a:gd name="connsiteY101" fmla="*/ 1286106 h 2219295"/>
              <a:gd name="connsiteX102" fmla="*/ 2013854 w 2013854"/>
              <a:gd name="connsiteY102" fmla="*/ 1261053 h 2219295"/>
              <a:gd name="connsiteX103" fmla="*/ 1957486 w 2013854"/>
              <a:gd name="connsiteY103" fmla="*/ 1132662 h 2219295"/>
              <a:gd name="connsiteX104" fmla="*/ 1907382 w 2013854"/>
              <a:gd name="connsiteY104" fmla="*/ 1054374 h 2219295"/>
              <a:gd name="connsiteX105" fmla="*/ 1816569 w 2013854"/>
              <a:gd name="connsiteY105" fmla="*/ 979218 h 2219295"/>
              <a:gd name="connsiteX106" fmla="*/ 1829095 w 2013854"/>
              <a:gd name="connsiteY106" fmla="*/ 863352 h 2219295"/>
              <a:gd name="connsiteX107" fmla="*/ 1728886 w 2013854"/>
              <a:gd name="connsiteY107" fmla="*/ 857089 h 2219295"/>
              <a:gd name="connsiteX108" fmla="*/ 1675651 w 2013854"/>
              <a:gd name="connsiteY108" fmla="*/ 891536 h 2219295"/>
              <a:gd name="connsiteX109" fmla="*/ 1678782 w 2013854"/>
              <a:gd name="connsiteY109" fmla="*/ 941640 h 2219295"/>
              <a:gd name="connsiteX110" fmla="*/ 1509681 w 2013854"/>
              <a:gd name="connsiteY110" fmla="*/ 872747 h 2219295"/>
              <a:gd name="connsiteX111" fmla="*/ 1418867 w 2013854"/>
              <a:gd name="connsiteY111" fmla="*/ 850826 h 2219295"/>
              <a:gd name="connsiteX112" fmla="*/ 1415736 w 2013854"/>
              <a:gd name="connsiteY112" fmla="*/ 810116 h 2219295"/>
              <a:gd name="connsiteX113" fmla="*/ 1324922 w 2013854"/>
              <a:gd name="connsiteY113" fmla="*/ 803853 h 2219295"/>
              <a:gd name="connsiteX114" fmla="*/ 1340580 w 2013854"/>
              <a:gd name="connsiteY114" fmla="*/ 722434 h 2219295"/>
              <a:gd name="connsiteX115" fmla="*/ 1324922 w 2013854"/>
              <a:gd name="connsiteY115" fmla="*/ 694251 h 2219295"/>
              <a:gd name="connsiteX116" fmla="*/ 1375026 w 2013854"/>
              <a:gd name="connsiteY116" fmla="*/ 678593 h 2219295"/>
              <a:gd name="connsiteX117" fmla="*/ 1321791 w 2013854"/>
              <a:gd name="connsiteY117" fmla="*/ 619095 h 2219295"/>
              <a:gd name="connsiteX118" fmla="*/ 1324922 w 2013854"/>
              <a:gd name="connsiteY118" fmla="*/ 572122 h 2219295"/>
              <a:gd name="connsiteX119" fmla="*/ 1343711 w 2013854"/>
              <a:gd name="connsiteY119" fmla="*/ 531412 h 2219295"/>
              <a:gd name="connsiteX120" fmla="*/ 1334317 w 2013854"/>
              <a:gd name="connsiteY120" fmla="*/ 487571 h 2219295"/>
              <a:gd name="connsiteX121" fmla="*/ 1368763 w 2013854"/>
              <a:gd name="connsiteY121" fmla="*/ 471914 h 2219295"/>
              <a:gd name="connsiteX122" fmla="*/ 1315528 w 2013854"/>
              <a:gd name="connsiteY122" fmla="*/ 449993 h 2219295"/>
              <a:gd name="connsiteX123" fmla="*/ 1343711 w 2013854"/>
              <a:gd name="connsiteY123" fmla="*/ 431204 h 2219295"/>
              <a:gd name="connsiteX124" fmla="*/ 1340580 w 2013854"/>
              <a:gd name="connsiteY124" fmla="*/ 393626 h 2219295"/>
              <a:gd name="connsiteX125" fmla="*/ 1290476 w 2013854"/>
              <a:gd name="connsiteY125" fmla="*/ 377969 h 2219295"/>
              <a:gd name="connsiteX126" fmla="*/ 1281081 w 2013854"/>
              <a:gd name="connsiteY126" fmla="*/ 337259 h 2219295"/>
              <a:gd name="connsiteX127" fmla="*/ 1215319 w 2013854"/>
              <a:gd name="connsiteY127" fmla="*/ 343522 h 2219295"/>
              <a:gd name="connsiteX128" fmla="*/ 1243503 w 2013854"/>
              <a:gd name="connsiteY128" fmla="*/ 296549 h 2219295"/>
              <a:gd name="connsiteX129" fmla="*/ 1299870 w 2013854"/>
              <a:gd name="connsiteY129" fmla="*/ 252708 h 2219295"/>
              <a:gd name="connsiteX130" fmla="*/ 1328054 w 2013854"/>
              <a:gd name="connsiteY130" fmla="*/ 227656 h 2219295"/>
              <a:gd name="connsiteX131" fmla="*/ 1349974 w 2013854"/>
              <a:gd name="connsiteY131" fmla="*/ 252708 h 2219295"/>
              <a:gd name="connsiteX132" fmla="*/ 1334317 w 2013854"/>
              <a:gd name="connsiteY132" fmla="*/ 171289 h 2219295"/>
              <a:gd name="connsiteX133" fmla="*/ 1368763 w 2013854"/>
              <a:gd name="connsiteY133" fmla="*/ 165026 h 2219295"/>
              <a:gd name="connsiteX134" fmla="*/ 1381289 w 2013854"/>
              <a:gd name="connsiteY134" fmla="*/ 130580 h 2219295"/>
              <a:gd name="connsiteX135" fmla="*/ 1375026 w 2013854"/>
              <a:gd name="connsiteY135" fmla="*/ 83607 h 2219295"/>
              <a:gd name="connsiteX136" fmla="*/ 1353106 w 2013854"/>
              <a:gd name="connsiteY136" fmla="*/ 99264 h 2219295"/>
              <a:gd name="connsiteX137" fmla="*/ 1303002 w 2013854"/>
              <a:gd name="connsiteY137" fmla="*/ 64818 h 2219295"/>
              <a:gd name="connsiteX138" fmla="*/ 1277950 w 2013854"/>
              <a:gd name="connsiteY138" fmla="*/ 74212 h 2219295"/>
              <a:gd name="connsiteX139" fmla="*/ 1265423 w 2013854"/>
              <a:gd name="connsiteY139" fmla="*/ 108659 h 2219295"/>
              <a:gd name="connsiteX140" fmla="*/ 1246634 w 2013854"/>
              <a:gd name="connsiteY140" fmla="*/ 89870 h 2219295"/>
              <a:gd name="connsiteX141" fmla="*/ 1227845 w 2013854"/>
              <a:gd name="connsiteY141" fmla="*/ 111790 h 2219295"/>
              <a:gd name="connsiteX142" fmla="*/ 1202793 w 2013854"/>
              <a:gd name="connsiteY142" fmla="*/ 136843 h 2219295"/>
              <a:gd name="connsiteX143" fmla="*/ 1111980 w 2013854"/>
              <a:gd name="connsiteY143" fmla="*/ 102396 h 2219295"/>
              <a:gd name="connsiteX144" fmla="*/ 1118243 w 2013854"/>
              <a:gd name="connsiteY144" fmla="*/ 77344 h 2219295"/>
              <a:gd name="connsiteX145" fmla="*/ 1049350 w 2013854"/>
              <a:gd name="connsiteY145" fmla="*/ 8451 h 2219295"/>
              <a:gd name="connsiteX146" fmla="*/ 974193 w 2013854"/>
              <a:gd name="connsiteY146" fmla="*/ 30371 h 2219295"/>
              <a:gd name="connsiteX147" fmla="*/ 1039955 w 2013854"/>
              <a:gd name="connsiteY147" fmla="*/ 99264 h 2219295"/>
              <a:gd name="connsiteX148" fmla="*/ 1058744 w 2013854"/>
              <a:gd name="connsiteY148" fmla="*/ 124316 h 2219295"/>
              <a:gd name="connsiteX149" fmla="*/ 886511 w 2013854"/>
              <a:gd name="connsiteY149" fmla="*/ 246445 h 2219295"/>
              <a:gd name="connsiteX150" fmla="*/ 817618 w 2013854"/>
              <a:gd name="connsiteY150" fmla="*/ 233919 h 2219295"/>
              <a:gd name="connsiteX151" fmla="*/ 801960 w 2013854"/>
              <a:gd name="connsiteY151" fmla="*/ 193210 h 2219295"/>
              <a:gd name="connsiteX152" fmla="*/ 708015 w 2013854"/>
              <a:gd name="connsiteY152" fmla="*/ 190078 h 2219295"/>
              <a:gd name="connsiteX153" fmla="*/ 711147 w 2013854"/>
              <a:gd name="connsiteY153" fmla="*/ 161895 h 2219295"/>
              <a:gd name="connsiteX154" fmla="*/ 764382 w 2013854"/>
              <a:gd name="connsiteY154" fmla="*/ 165026 h 2219295"/>
              <a:gd name="connsiteX155" fmla="*/ 679832 w 2013854"/>
              <a:gd name="connsiteY155" fmla="*/ 86738 h 2219295"/>
              <a:gd name="connsiteX156" fmla="*/ 657911 w 2013854"/>
              <a:gd name="connsiteY156" fmla="*/ 83607 h 2219295"/>
              <a:gd name="connsiteX157" fmla="*/ 679832 w 2013854"/>
              <a:gd name="connsiteY157" fmla="*/ 42897 h 2219295"/>
              <a:gd name="connsiteX158" fmla="*/ 642254 w 2013854"/>
              <a:gd name="connsiteY158" fmla="*/ 2188 h 2219295"/>
              <a:gd name="connsiteX159" fmla="*/ 579623 w 2013854"/>
              <a:gd name="connsiteY159" fmla="*/ 8451 h 2219295"/>
              <a:gd name="connsiteX160" fmla="*/ 548308 w 2013854"/>
              <a:gd name="connsiteY160" fmla="*/ 33503 h 2219295"/>
              <a:gd name="connsiteX161" fmla="*/ 548308 w 2013854"/>
              <a:gd name="connsiteY161" fmla="*/ 89870 h 2219295"/>
              <a:gd name="connsiteX162" fmla="*/ 598413 w 2013854"/>
              <a:gd name="connsiteY162" fmla="*/ 96133 h 2219295"/>
              <a:gd name="connsiteX163" fmla="*/ 526388 w 2013854"/>
              <a:gd name="connsiteY163" fmla="*/ 221393 h 2219295"/>
              <a:gd name="connsiteX164" fmla="*/ 513862 w 2013854"/>
              <a:gd name="connsiteY164" fmla="*/ 268366 h 2219295"/>
              <a:gd name="connsiteX165" fmla="*/ 538914 w 2013854"/>
              <a:gd name="connsiteY165" fmla="*/ 312207 h 2219295"/>
              <a:gd name="connsiteX166" fmla="*/ 576492 w 2013854"/>
              <a:gd name="connsiteY166" fmla="*/ 346653 h 2219295"/>
              <a:gd name="connsiteX167" fmla="*/ 595281 w 2013854"/>
              <a:gd name="connsiteY167" fmla="*/ 346653 h 2219295"/>
              <a:gd name="connsiteX168" fmla="*/ 592150 w 2013854"/>
              <a:gd name="connsiteY168" fmla="*/ 377969 h 2219295"/>
              <a:gd name="connsiteX169" fmla="*/ 604676 w 2013854"/>
              <a:gd name="connsiteY169" fmla="*/ 412415 h 2219295"/>
              <a:gd name="connsiteX170" fmla="*/ 563966 w 2013854"/>
              <a:gd name="connsiteY170" fmla="*/ 409284 h 2219295"/>
              <a:gd name="connsiteX171" fmla="*/ 563966 w 2013854"/>
              <a:gd name="connsiteY171" fmla="*/ 356048 h 2219295"/>
              <a:gd name="connsiteX172" fmla="*/ 507599 w 2013854"/>
              <a:gd name="connsiteY172" fmla="*/ 334127 h 2219295"/>
              <a:gd name="connsiteX173" fmla="*/ 507599 w 2013854"/>
              <a:gd name="connsiteY173" fmla="*/ 390495 h 2219295"/>
              <a:gd name="connsiteX174" fmla="*/ 426180 w 2013854"/>
              <a:gd name="connsiteY174" fmla="*/ 399889 h 2219295"/>
              <a:gd name="connsiteX175" fmla="*/ 385470 w 2013854"/>
              <a:gd name="connsiteY175" fmla="*/ 421810 h 2219295"/>
              <a:gd name="connsiteX176" fmla="*/ 322840 w 2013854"/>
              <a:gd name="connsiteY176" fmla="*/ 393626 h 2219295"/>
              <a:gd name="connsiteX0" fmla="*/ 322840 w 2013854"/>
              <a:gd name="connsiteY0" fmla="*/ 393626 h 2219295"/>
              <a:gd name="connsiteX1" fmla="*/ 278999 w 2013854"/>
              <a:gd name="connsiteY1" fmla="*/ 424941 h 2219295"/>
              <a:gd name="connsiteX2" fmla="*/ 216369 w 2013854"/>
              <a:gd name="connsiteY2" fmla="*/ 362311 h 2219295"/>
              <a:gd name="connsiteX3" fmla="*/ 188185 w 2013854"/>
              <a:gd name="connsiteY3" fmla="*/ 393626 h 2219295"/>
              <a:gd name="connsiteX4" fmla="*/ 172528 w 2013854"/>
              <a:gd name="connsiteY4" fmla="*/ 440599 h 2219295"/>
              <a:gd name="connsiteX5" fmla="*/ 134950 w 2013854"/>
              <a:gd name="connsiteY5" fmla="*/ 468782 h 2219295"/>
              <a:gd name="connsiteX6" fmla="*/ 169396 w 2013854"/>
              <a:gd name="connsiteY6" fmla="*/ 506360 h 2219295"/>
              <a:gd name="connsiteX7" fmla="*/ 257078 w 2013854"/>
              <a:gd name="connsiteY7" fmla="*/ 531412 h 2219295"/>
              <a:gd name="connsiteX8" fmla="*/ 329103 w 2013854"/>
              <a:gd name="connsiteY8" fmla="*/ 531412 h 2219295"/>
              <a:gd name="connsiteX9" fmla="*/ 385471 w 2013854"/>
              <a:gd name="connsiteY9" fmla="*/ 578384 h 2219295"/>
              <a:gd name="connsiteX10" fmla="*/ 419917 w 2013854"/>
              <a:gd name="connsiteY10" fmla="*/ 578385 h 2219295"/>
              <a:gd name="connsiteX11" fmla="*/ 432443 w 2013854"/>
              <a:gd name="connsiteY11" fmla="*/ 625358 h 2219295"/>
              <a:gd name="connsiteX12" fmla="*/ 410522 w 2013854"/>
              <a:gd name="connsiteY12" fmla="*/ 675462 h 2219295"/>
              <a:gd name="connsiteX13" fmla="*/ 391733 w 2013854"/>
              <a:gd name="connsiteY13" fmla="*/ 722435 h 2219295"/>
              <a:gd name="connsiteX14" fmla="*/ 338497 w 2013854"/>
              <a:gd name="connsiteY14" fmla="*/ 672330 h 2219295"/>
              <a:gd name="connsiteX15" fmla="*/ 316577 w 2013854"/>
              <a:gd name="connsiteY15" fmla="*/ 669199 h 2219295"/>
              <a:gd name="connsiteX16" fmla="*/ 304051 w 2013854"/>
              <a:gd name="connsiteY16" fmla="*/ 725566 h 2219295"/>
              <a:gd name="connsiteX17" fmla="*/ 235158 w 2013854"/>
              <a:gd name="connsiteY17" fmla="*/ 738092 h 2219295"/>
              <a:gd name="connsiteX18" fmla="*/ 216369 w 2013854"/>
              <a:gd name="connsiteY18" fmla="*/ 788196 h 2219295"/>
              <a:gd name="connsiteX19" fmla="*/ 175659 w 2013854"/>
              <a:gd name="connsiteY19" fmla="*/ 800722 h 2219295"/>
              <a:gd name="connsiteX20" fmla="*/ 153739 w 2013854"/>
              <a:gd name="connsiteY20" fmla="*/ 869615 h 2219295"/>
              <a:gd name="connsiteX21" fmla="*/ 53530 w 2013854"/>
              <a:gd name="connsiteY21" fmla="*/ 897799 h 2219295"/>
              <a:gd name="connsiteX22" fmla="*/ 295 w 2013854"/>
              <a:gd name="connsiteY22" fmla="*/ 944771 h 2219295"/>
              <a:gd name="connsiteX23" fmla="*/ 31610 w 2013854"/>
              <a:gd name="connsiteY23" fmla="*/ 985481 h 2219295"/>
              <a:gd name="connsiteX24" fmla="*/ 22215 w 2013854"/>
              <a:gd name="connsiteY24" fmla="*/ 1013664 h 2219295"/>
              <a:gd name="connsiteX25" fmla="*/ 84845 w 2013854"/>
              <a:gd name="connsiteY25" fmla="*/ 1013664 h 2219295"/>
              <a:gd name="connsiteX26" fmla="*/ 84845 w 2013854"/>
              <a:gd name="connsiteY26" fmla="*/ 1088821 h 2219295"/>
              <a:gd name="connsiteX27" fmla="*/ 119292 w 2013854"/>
              <a:gd name="connsiteY27" fmla="*/ 1076295 h 2219295"/>
              <a:gd name="connsiteX28" fmla="*/ 125555 w 2013854"/>
              <a:gd name="connsiteY28" fmla="*/ 1138925 h 2219295"/>
              <a:gd name="connsiteX29" fmla="*/ 156870 w 2013854"/>
              <a:gd name="connsiteY29" fmla="*/ 1157714 h 2219295"/>
              <a:gd name="connsiteX30" fmla="*/ 153739 w 2013854"/>
              <a:gd name="connsiteY30" fmla="*/ 1189029 h 2219295"/>
              <a:gd name="connsiteX31" fmla="*/ 128686 w 2013854"/>
              <a:gd name="connsiteY31" fmla="*/ 1170240 h 2219295"/>
              <a:gd name="connsiteX32" fmla="*/ 113029 w 2013854"/>
              <a:gd name="connsiteY32" fmla="*/ 1185897 h 2219295"/>
              <a:gd name="connsiteX33" fmla="*/ 144344 w 2013854"/>
              <a:gd name="connsiteY33" fmla="*/ 1236001 h 2219295"/>
              <a:gd name="connsiteX34" fmla="*/ 144344 w 2013854"/>
              <a:gd name="connsiteY34" fmla="*/ 1236001 h 2219295"/>
              <a:gd name="connsiteX35" fmla="*/ 134949 w 2013854"/>
              <a:gd name="connsiteY35" fmla="*/ 1257922 h 2219295"/>
              <a:gd name="connsiteX36" fmla="*/ 166266 w 2013854"/>
              <a:gd name="connsiteY36" fmla="*/ 1289237 h 2219295"/>
              <a:gd name="connsiteX37" fmla="*/ 125555 w 2013854"/>
              <a:gd name="connsiteY37" fmla="*/ 1317420 h 2219295"/>
              <a:gd name="connsiteX38" fmla="*/ 156871 w 2013854"/>
              <a:gd name="connsiteY38" fmla="*/ 1370656 h 2219295"/>
              <a:gd name="connsiteX39" fmla="*/ 200711 w 2013854"/>
              <a:gd name="connsiteY39" fmla="*/ 1408235 h 2219295"/>
              <a:gd name="connsiteX40" fmla="*/ 163133 w 2013854"/>
              <a:gd name="connsiteY40" fmla="*/ 1405103 h 2219295"/>
              <a:gd name="connsiteX41" fmla="*/ 181922 w 2013854"/>
              <a:gd name="connsiteY41" fmla="*/ 1427023 h 2219295"/>
              <a:gd name="connsiteX42" fmla="*/ 169396 w 2013854"/>
              <a:gd name="connsiteY42" fmla="*/ 1464601 h 2219295"/>
              <a:gd name="connsiteX43" fmla="*/ 144344 w 2013854"/>
              <a:gd name="connsiteY43" fmla="*/ 1455207 h 2219295"/>
              <a:gd name="connsiteX44" fmla="*/ 125555 w 2013854"/>
              <a:gd name="connsiteY44" fmla="*/ 1486522 h 2219295"/>
              <a:gd name="connsiteX45" fmla="*/ 160002 w 2013854"/>
              <a:gd name="connsiteY45" fmla="*/ 1517837 h 2219295"/>
              <a:gd name="connsiteX46" fmla="*/ 156870 w 2013854"/>
              <a:gd name="connsiteY46" fmla="*/ 1611782 h 2219295"/>
              <a:gd name="connsiteX47" fmla="*/ 119292 w 2013854"/>
              <a:gd name="connsiteY47" fmla="*/ 1605519 h 2219295"/>
              <a:gd name="connsiteX48" fmla="*/ 134950 w 2013854"/>
              <a:gd name="connsiteY48" fmla="*/ 1677544 h 2219295"/>
              <a:gd name="connsiteX49" fmla="*/ 113029 w 2013854"/>
              <a:gd name="connsiteY49" fmla="*/ 1686938 h 2219295"/>
              <a:gd name="connsiteX50" fmla="*/ 100503 w 2013854"/>
              <a:gd name="connsiteY50" fmla="*/ 1727648 h 2219295"/>
              <a:gd name="connsiteX51" fmla="*/ 122423 w 2013854"/>
              <a:gd name="connsiteY51" fmla="*/ 1743306 h 2219295"/>
              <a:gd name="connsiteX52" fmla="*/ 169396 w 2013854"/>
              <a:gd name="connsiteY52" fmla="*/ 1790278 h 2219295"/>
              <a:gd name="connsiteX53" fmla="*/ 166265 w 2013854"/>
              <a:gd name="connsiteY53" fmla="*/ 1821593 h 2219295"/>
              <a:gd name="connsiteX54" fmla="*/ 210106 w 2013854"/>
              <a:gd name="connsiteY54" fmla="*/ 1874829 h 2219295"/>
              <a:gd name="connsiteX55" fmla="*/ 238289 w 2013854"/>
              <a:gd name="connsiteY55" fmla="*/ 1859171 h 2219295"/>
              <a:gd name="connsiteX56" fmla="*/ 257078 w 2013854"/>
              <a:gd name="connsiteY56" fmla="*/ 1868566 h 2219295"/>
              <a:gd name="connsiteX57" fmla="*/ 266473 w 2013854"/>
              <a:gd name="connsiteY57" fmla="*/ 1818462 h 2219295"/>
              <a:gd name="connsiteX58" fmla="*/ 329103 w 2013854"/>
              <a:gd name="connsiteY58" fmla="*/ 1852908 h 2219295"/>
              <a:gd name="connsiteX59" fmla="*/ 338497 w 2013854"/>
              <a:gd name="connsiteY59" fmla="*/ 1893618 h 2219295"/>
              <a:gd name="connsiteX60" fmla="*/ 382339 w 2013854"/>
              <a:gd name="connsiteY60" fmla="*/ 1912407 h 2219295"/>
              <a:gd name="connsiteX61" fmla="*/ 332234 w 2013854"/>
              <a:gd name="connsiteY61" fmla="*/ 1959380 h 2219295"/>
              <a:gd name="connsiteX62" fmla="*/ 329103 w 2013854"/>
              <a:gd name="connsiteY62" fmla="*/ 2003221 h 2219295"/>
              <a:gd name="connsiteX63" fmla="*/ 366681 w 2013854"/>
              <a:gd name="connsiteY63" fmla="*/ 1996958 h 2219295"/>
              <a:gd name="connsiteX64" fmla="*/ 410522 w 2013854"/>
              <a:gd name="connsiteY64" fmla="*/ 1971906 h 2219295"/>
              <a:gd name="connsiteX65" fmla="*/ 463758 w 2013854"/>
              <a:gd name="connsiteY65" fmla="*/ 2012615 h 2219295"/>
              <a:gd name="connsiteX66" fmla="*/ 488810 w 2013854"/>
              <a:gd name="connsiteY66" fmla="*/ 1996958 h 2219295"/>
              <a:gd name="connsiteX67" fmla="*/ 542045 w 2013854"/>
              <a:gd name="connsiteY67" fmla="*/ 2031404 h 2219295"/>
              <a:gd name="connsiteX68" fmla="*/ 557703 w 2013854"/>
              <a:gd name="connsiteY68" fmla="*/ 2068982 h 2219295"/>
              <a:gd name="connsiteX69" fmla="*/ 551440 w 2013854"/>
              <a:gd name="connsiteY69" fmla="*/ 2112823 h 2219295"/>
              <a:gd name="connsiteX70" fmla="*/ 635991 w 2013854"/>
              <a:gd name="connsiteY70" fmla="*/ 2122217 h 2219295"/>
              <a:gd name="connsiteX71" fmla="*/ 626596 w 2013854"/>
              <a:gd name="connsiteY71" fmla="*/ 2169191 h 2219295"/>
              <a:gd name="connsiteX72" fmla="*/ 579623 w 2013854"/>
              <a:gd name="connsiteY72" fmla="*/ 2187980 h 2219295"/>
              <a:gd name="connsiteX73" fmla="*/ 626596 w 2013854"/>
              <a:gd name="connsiteY73" fmla="*/ 2219295 h 2219295"/>
              <a:gd name="connsiteX74" fmla="*/ 726804 w 2013854"/>
              <a:gd name="connsiteY74" fmla="*/ 2187980 h 2219295"/>
              <a:gd name="connsiteX75" fmla="*/ 748725 w 2013854"/>
              <a:gd name="connsiteY75" fmla="*/ 2100297 h 2219295"/>
              <a:gd name="connsiteX76" fmla="*/ 833276 w 2013854"/>
              <a:gd name="connsiteY76" fmla="*/ 2094034 h 2219295"/>
              <a:gd name="connsiteX77" fmla="*/ 895906 w 2013854"/>
              <a:gd name="connsiteY77" fmla="*/ 2090903 h 2219295"/>
              <a:gd name="connsiteX78" fmla="*/ 927221 w 2013854"/>
              <a:gd name="connsiteY78" fmla="*/ 2072114 h 2219295"/>
              <a:gd name="connsiteX79" fmla="*/ 958536 w 2013854"/>
              <a:gd name="connsiteY79" fmla="*/ 2087771 h 2219295"/>
              <a:gd name="connsiteX80" fmla="*/ 986719 w 2013854"/>
              <a:gd name="connsiteY80" fmla="*/ 2081508 h 2219295"/>
              <a:gd name="connsiteX81" fmla="*/ 1046218 w 2013854"/>
              <a:gd name="connsiteY81" fmla="*/ 2081508 h 2219295"/>
              <a:gd name="connsiteX82" fmla="*/ 1127637 w 2013854"/>
              <a:gd name="connsiteY82" fmla="*/ 2043930 h 2219295"/>
              <a:gd name="connsiteX83" fmla="*/ 1190267 w 2013854"/>
              <a:gd name="connsiteY83" fmla="*/ 1984432 h 2219295"/>
              <a:gd name="connsiteX84" fmla="*/ 1299870 w 2013854"/>
              <a:gd name="connsiteY84" fmla="*/ 1912407 h 2219295"/>
              <a:gd name="connsiteX85" fmla="*/ 1274818 w 2013854"/>
              <a:gd name="connsiteY85" fmla="*/ 1812199 h 2219295"/>
              <a:gd name="connsiteX86" fmla="*/ 1299870 w 2013854"/>
              <a:gd name="connsiteY86" fmla="*/ 1749569 h 2219295"/>
              <a:gd name="connsiteX87" fmla="*/ 1287344 w 2013854"/>
              <a:gd name="connsiteY87" fmla="*/ 1608651 h 2219295"/>
              <a:gd name="connsiteX88" fmla="*/ 1318659 w 2013854"/>
              <a:gd name="connsiteY88" fmla="*/ 1571073 h 2219295"/>
              <a:gd name="connsiteX89" fmla="*/ 1393815 w 2013854"/>
              <a:gd name="connsiteY89" fmla="*/ 1561678 h 2219295"/>
              <a:gd name="connsiteX90" fmla="*/ 1393815 w 2013854"/>
              <a:gd name="connsiteY90" fmla="*/ 1561678 h 2219295"/>
              <a:gd name="connsiteX91" fmla="*/ 1506550 w 2013854"/>
              <a:gd name="connsiteY91" fmla="*/ 1599256 h 2219295"/>
              <a:gd name="connsiteX92" fmla="*/ 1537865 w 2013854"/>
              <a:gd name="connsiteY92" fmla="*/ 1633703 h 2219295"/>
              <a:gd name="connsiteX93" fmla="*/ 1653730 w 2013854"/>
              <a:gd name="connsiteY93" fmla="*/ 1458338 h 2219295"/>
              <a:gd name="connsiteX94" fmla="*/ 1782122 w 2013854"/>
              <a:gd name="connsiteY94" fmla="*/ 1320552 h 2219295"/>
              <a:gd name="connsiteX95" fmla="*/ 1807174 w 2013854"/>
              <a:gd name="connsiteY95" fmla="*/ 1342473 h 2219295"/>
              <a:gd name="connsiteX96" fmla="*/ 1860410 w 2013854"/>
              <a:gd name="connsiteY96" fmla="*/ 1264185 h 2219295"/>
              <a:gd name="connsiteX97" fmla="*/ 1882330 w 2013854"/>
              <a:gd name="connsiteY97" fmla="*/ 1289237 h 2219295"/>
              <a:gd name="connsiteX98" fmla="*/ 1919908 w 2013854"/>
              <a:gd name="connsiteY98" fmla="*/ 1286106 h 2219295"/>
              <a:gd name="connsiteX99" fmla="*/ 1938697 w 2013854"/>
              <a:gd name="connsiteY99" fmla="*/ 1342473 h 2219295"/>
              <a:gd name="connsiteX100" fmla="*/ 2010722 w 2013854"/>
              <a:gd name="connsiteY100" fmla="*/ 1333078 h 2219295"/>
              <a:gd name="connsiteX101" fmla="*/ 1982539 w 2013854"/>
              <a:gd name="connsiteY101" fmla="*/ 1286106 h 2219295"/>
              <a:gd name="connsiteX102" fmla="*/ 2013854 w 2013854"/>
              <a:gd name="connsiteY102" fmla="*/ 1261053 h 2219295"/>
              <a:gd name="connsiteX103" fmla="*/ 1957486 w 2013854"/>
              <a:gd name="connsiteY103" fmla="*/ 1132662 h 2219295"/>
              <a:gd name="connsiteX104" fmla="*/ 1907382 w 2013854"/>
              <a:gd name="connsiteY104" fmla="*/ 1054374 h 2219295"/>
              <a:gd name="connsiteX105" fmla="*/ 1816569 w 2013854"/>
              <a:gd name="connsiteY105" fmla="*/ 979218 h 2219295"/>
              <a:gd name="connsiteX106" fmla="*/ 1829095 w 2013854"/>
              <a:gd name="connsiteY106" fmla="*/ 863352 h 2219295"/>
              <a:gd name="connsiteX107" fmla="*/ 1728886 w 2013854"/>
              <a:gd name="connsiteY107" fmla="*/ 857089 h 2219295"/>
              <a:gd name="connsiteX108" fmla="*/ 1675651 w 2013854"/>
              <a:gd name="connsiteY108" fmla="*/ 891536 h 2219295"/>
              <a:gd name="connsiteX109" fmla="*/ 1678782 w 2013854"/>
              <a:gd name="connsiteY109" fmla="*/ 941640 h 2219295"/>
              <a:gd name="connsiteX110" fmla="*/ 1509681 w 2013854"/>
              <a:gd name="connsiteY110" fmla="*/ 872747 h 2219295"/>
              <a:gd name="connsiteX111" fmla="*/ 1418867 w 2013854"/>
              <a:gd name="connsiteY111" fmla="*/ 850826 h 2219295"/>
              <a:gd name="connsiteX112" fmla="*/ 1415736 w 2013854"/>
              <a:gd name="connsiteY112" fmla="*/ 810116 h 2219295"/>
              <a:gd name="connsiteX113" fmla="*/ 1324922 w 2013854"/>
              <a:gd name="connsiteY113" fmla="*/ 803853 h 2219295"/>
              <a:gd name="connsiteX114" fmla="*/ 1340580 w 2013854"/>
              <a:gd name="connsiteY114" fmla="*/ 722434 h 2219295"/>
              <a:gd name="connsiteX115" fmla="*/ 1324922 w 2013854"/>
              <a:gd name="connsiteY115" fmla="*/ 694251 h 2219295"/>
              <a:gd name="connsiteX116" fmla="*/ 1375026 w 2013854"/>
              <a:gd name="connsiteY116" fmla="*/ 678593 h 2219295"/>
              <a:gd name="connsiteX117" fmla="*/ 1321791 w 2013854"/>
              <a:gd name="connsiteY117" fmla="*/ 619095 h 2219295"/>
              <a:gd name="connsiteX118" fmla="*/ 1324922 w 2013854"/>
              <a:gd name="connsiteY118" fmla="*/ 572122 h 2219295"/>
              <a:gd name="connsiteX119" fmla="*/ 1343711 w 2013854"/>
              <a:gd name="connsiteY119" fmla="*/ 531412 h 2219295"/>
              <a:gd name="connsiteX120" fmla="*/ 1334317 w 2013854"/>
              <a:gd name="connsiteY120" fmla="*/ 487571 h 2219295"/>
              <a:gd name="connsiteX121" fmla="*/ 1368763 w 2013854"/>
              <a:gd name="connsiteY121" fmla="*/ 471914 h 2219295"/>
              <a:gd name="connsiteX122" fmla="*/ 1315528 w 2013854"/>
              <a:gd name="connsiteY122" fmla="*/ 449993 h 2219295"/>
              <a:gd name="connsiteX123" fmla="*/ 1343711 w 2013854"/>
              <a:gd name="connsiteY123" fmla="*/ 431204 h 2219295"/>
              <a:gd name="connsiteX124" fmla="*/ 1340580 w 2013854"/>
              <a:gd name="connsiteY124" fmla="*/ 393626 h 2219295"/>
              <a:gd name="connsiteX125" fmla="*/ 1290476 w 2013854"/>
              <a:gd name="connsiteY125" fmla="*/ 377969 h 2219295"/>
              <a:gd name="connsiteX126" fmla="*/ 1281081 w 2013854"/>
              <a:gd name="connsiteY126" fmla="*/ 337259 h 2219295"/>
              <a:gd name="connsiteX127" fmla="*/ 1215319 w 2013854"/>
              <a:gd name="connsiteY127" fmla="*/ 343522 h 2219295"/>
              <a:gd name="connsiteX128" fmla="*/ 1243503 w 2013854"/>
              <a:gd name="connsiteY128" fmla="*/ 296549 h 2219295"/>
              <a:gd name="connsiteX129" fmla="*/ 1299870 w 2013854"/>
              <a:gd name="connsiteY129" fmla="*/ 252708 h 2219295"/>
              <a:gd name="connsiteX130" fmla="*/ 1328054 w 2013854"/>
              <a:gd name="connsiteY130" fmla="*/ 227656 h 2219295"/>
              <a:gd name="connsiteX131" fmla="*/ 1349974 w 2013854"/>
              <a:gd name="connsiteY131" fmla="*/ 252708 h 2219295"/>
              <a:gd name="connsiteX132" fmla="*/ 1334317 w 2013854"/>
              <a:gd name="connsiteY132" fmla="*/ 171289 h 2219295"/>
              <a:gd name="connsiteX133" fmla="*/ 1368763 w 2013854"/>
              <a:gd name="connsiteY133" fmla="*/ 165026 h 2219295"/>
              <a:gd name="connsiteX134" fmla="*/ 1381289 w 2013854"/>
              <a:gd name="connsiteY134" fmla="*/ 130580 h 2219295"/>
              <a:gd name="connsiteX135" fmla="*/ 1375026 w 2013854"/>
              <a:gd name="connsiteY135" fmla="*/ 83607 h 2219295"/>
              <a:gd name="connsiteX136" fmla="*/ 1353106 w 2013854"/>
              <a:gd name="connsiteY136" fmla="*/ 99264 h 2219295"/>
              <a:gd name="connsiteX137" fmla="*/ 1303002 w 2013854"/>
              <a:gd name="connsiteY137" fmla="*/ 64818 h 2219295"/>
              <a:gd name="connsiteX138" fmla="*/ 1277950 w 2013854"/>
              <a:gd name="connsiteY138" fmla="*/ 74212 h 2219295"/>
              <a:gd name="connsiteX139" fmla="*/ 1265423 w 2013854"/>
              <a:gd name="connsiteY139" fmla="*/ 108659 h 2219295"/>
              <a:gd name="connsiteX140" fmla="*/ 1246634 w 2013854"/>
              <a:gd name="connsiteY140" fmla="*/ 89870 h 2219295"/>
              <a:gd name="connsiteX141" fmla="*/ 1227845 w 2013854"/>
              <a:gd name="connsiteY141" fmla="*/ 111790 h 2219295"/>
              <a:gd name="connsiteX142" fmla="*/ 1202793 w 2013854"/>
              <a:gd name="connsiteY142" fmla="*/ 136843 h 2219295"/>
              <a:gd name="connsiteX143" fmla="*/ 1111980 w 2013854"/>
              <a:gd name="connsiteY143" fmla="*/ 102396 h 2219295"/>
              <a:gd name="connsiteX144" fmla="*/ 1118243 w 2013854"/>
              <a:gd name="connsiteY144" fmla="*/ 77344 h 2219295"/>
              <a:gd name="connsiteX145" fmla="*/ 1049350 w 2013854"/>
              <a:gd name="connsiteY145" fmla="*/ 8451 h 2219295"/>
              <a:gd name="connsiteX146" fmla="*/ 974193 w 2013854"/>
              <a:gd name="connsiteY146" fmla="*/ 30371 h 2219295"/>
              <a:gd name="connsiteX147" fmla="*/ 1039955 w 2013854"/>
              <a:gd name="connsiteY147" fmla="*/ 99264 h 2219295"/>
              <a:gd name="connsiteX148" fmla="*/ 1058744 w 2013854"/>
              <a:gd name="connsiteY148" fmla="*/ 124316 h 2219295"/>
              <a:gd name="connsiteX149" fmla="*/ 886511 w 2013854"/>
              <a:gd name="connsiteY149" fmla="*/ 246445 h 2219295"/>
              <a:gd name="connsiteX150" fmla="*/ 817618 w 2013854"/>
              <a:gd name="connsiteY150" fmla="*/ 233919 h 2219295"/>
              <a:gd name="connsiteX151" fmla="*/ 801960 w 2013854"/>
              <a:gd name="connsiteY151" fmla="*/ 193210 h 2219295"/>
              <a:gd name="connsiteX152" fmla="*/ 708015 w 2013854"/>
              <a:gd name="connsiteY152" fmla="*/ 190078 h 2219295"/>
              <a:gd name="connsiteX153" fmla="*/ 711147 w 2013854"/>
              <a:gd name="connsiteY153" fmla="*/ 161895 h 2219295"/>
              <a:gd name="connsiteX154" fmla="*/ 764382 w 2013854"/>
              <a:gd name="connsiteY154" fmla="*/ 165026 h 2219295"/>
              <a:gd name="connsiteX155" fmla="*/ 679832 w 2013854"/>
              <a:gd name="connsiteY155" fmla="*/ 86738 h 2219295"/>
              <a:gd name="connsiteX156" fmla="*/ 657911 w 2013854"/>
              <a:gd name="connsiteY156" fmla="*/ 83607 h 2219295"/>
              <a:gd name="connsiteX157" fmla="*/ 679832 w 2013854"/>
              <a:gd name="connsiteY157" fmla="*/ 42897 h 2219295"/>
              <a:gd name="connsiteX158" fmla="*/ 642254 w 2013854"/>
              <a:gd name="connsiteY158" fmla="*/ 2188 h 2219295"/>
              <a:gd name="connsiteX159" fmla="*/ 579623 w 2013854"/>
              <a:gd name="connsiteY159" fmla="*/ 8451 h 2219295"/>
              <a:gd name="connsiteX160" fmla="*/ 548308 w 2013854"/>
              <a:gd name="connsiteY160" fmla="*/ 33503 h 2219295"/>
              <a:gd name="connsiteX161" fmla="*/ 548308 w 2013854"/>
              <a:gd name="connsiteY161" fmla="*/ 89870 h 2219295"/>
              <a:gd name="connsiteX162" fmla="*/ 598413 w 2013854"/>
              <a:gd name="connsiteY162" fmla="*/ 96133 h 2219295"/>
              <a:gd name="connsiteX163" fmla="*/ 526388 w 2013854"/>
              <a:gd name="connsiteY163" fmla="*/ 221393 h 2219295"/>
              <a:gd name="connsiteX164" fmla="*/ 513862 w 2013854"/>
              <a:gd name="connsiteY164" fmla="*/ 268366 h 2219295"/>
              <a:gd name="connsiteX165" fmla="*/ 538914 w 2013854"/>
              <a:gd name="connsiteY165" fmla="*/ 312207 h 2219295"/>
              <a:gd name="connsiteX166" fmla="*/ 576492 w 2013854"/>
              <a:gd name="connsiteY166" fmla="*/ 346653 h 2219295"/>
              <a:gd name="connsiteX167" fmla="*/ 595281 w 2013854"/>
              <a:gd name="connsiteY167" fmla="*/ 346653 h 2219295"/>
              <a:gd name="connsiteX168" fmla="*/ 592150 w 2013854"/>
              <a:gd name="connsiteY168" fmla="*/ 377969 h 2219295"/>
              <a:gd name="connsiteX169" fmla="*/ 604676 w 2013854"/>
              <a:gd name="connsiteY169" fmla="*/ 412415 h 2219295"/>
              <a:gd name="connsiteX170" fmla="*/ 563966 w 2013854"/>
              <a:gd name="connsiteY170" fmla="*/ 409284 h 2219295"/>
              <a:gd name="connsiteX171" fmla="*/ 563966 w 2013854"/>
              <a:gd name="connsiteY171" fmla="*/ 356048 h 2219295"/>
              <a:gd name="connsiteX172" fmla="*/ 507599 w 2013854"/>
              <a:gd name="connsiteY172" fmla="*/ 334127 h 2219295"/>
              <a:gd name="connsiteX173" fmla="*/ 507599 w 2013854"/>
              <a:gd name="connsiteY173" fmla="*/ 390495 h 2219295"/>
              <a:gd name="connsiteX174" fmla="*/ 426180 w 2013854"/>
              <a:gd name="connsiteY174" fmla="*/ 399889 h 2219295"/>
              <a:gd name="connsiteX175" fmla="*/ 385470 w 2013854"/>
              <a:gd name="connsiteY175" fmla="*/ 421810 h 2219295"/>
              <a:gd name="connsiteX176" fmla="*/ 322840 w 2013854"/>
              <a:gd name="connsiteY176" fmla="*/ 393626 h 2219295"/>
              <a:gd name="connsiteX0" fmla="*/ 322840 w 2013854"/>
              <a:gd name="connsiteY0" fmla="*/ 393626 h 2219295"/>
              <a:gd name="connsiteX1" fmla="*/ 278999 w 2013854"/>
              <a:gd name="connsiteY1" fmla="*/ 424941 h 2219295"/>
              <a:gd name="connsiteX2" fmla="*/ 216369 w 2013854"/>
              <a:gd name="connsiteY2" fmla="*/ 362311 h 2219295"/>
              <a:gd name="connsiteX3" fmla="*/ 188185 w 2013854"/>
              <a:gd name="connsiteY3" fmla="*/ 393626 h 2219295"/>
              <a:gd name="connsiteX4" fmla="*/ 172528 w 2013854"/>
              <a:gd name="connsiteY4" fmla="*/ 440599 h 2219295"/>
              <a:gd name="connsiteX5" fmla="*/ 134950 w 2013854"/>
              <a:gd name="connsiteY5" fmla="*/ 468782 h 2219295"/>
              <a:gd name="connsiteX6" fmla="*/ 169396 w 2013854"/>
              <a:gd name="connsiteY6" fmla="*/ 506360 h 2219295"/>
              <a:gd name="connsiteX7" fmla="*/ 257078 w 2013854"/>
              <a:gd name="connsiteY7" fmla="*/ 531412 h 2219295"/>
              <a:gd name="connsiteX8" fmla="*/ 329103 w 2013854"/>
              <a:gd name="connsiteY8" fmla="*/ 531412 h 2219295"/>
              <a:gd name="connsiteX9" fmla="*/ 385471 w 2013854"/>
              <a:gd name="connsiteY9" fmla="*/ 578384 h 2219295"/>
              <a:gd name="connsiteX10" fmla="*/ 419917 w 2013854"/>
              <a:gd name="connsiteY10" fmla="*/ 578385 h 2219295"/>
              <a:gd name="connsiteX11" fmla="*/ 432443 w 2013854"/>
              <a:gd name="connsiteY11" fmla="*/ 625358 h 2219295"/>
              <a:gd name="connsiteX12" fmla="*/ 410522 w 2013854"/>
              <a:gd name="connsiteY12" fmla="*/ 675462 h 2219295"/>
              <a:gd name="connsiteX13" fmla="*/ 391733 w 2013854"/>
              <a:gd name="connsiteY13" fmla="*/ 722435 h 2219295"/>
              <a:gd name="connsiteX14" fmla="*/ 338497 w 2013854"/>
              <a:gd name="connsiteY14" fmla="*/ 672330 h 2219295"/>
              <a:gd name="connsiteX15" fmla="*/ 316577 w 2013854"/>
              <a:gd name="connsiteY15" fmla="*/ 669199 h 2219295"/>
              <a:gd name="connsiteX16" fmla="*/ 304051 w 2013854"/>
              <a:gd name="connsiteY16" fmla="*/ 725566 h 2219295"/>
              <a:gd name="connsiteX17" fmla="*/ 235158 w 2013854"/>
              <a:gd name="connsiteY17" fmla="*/ 738092 h 2219295"/>
              <a:gd name="connsiteX18" fmla="*/ 216369 w 2013854"/>
              <a:gd name="connsiteY18" fmla="*/ 788196 h 2219295"/>
              <a:gd name="connsiteX19" fmla="*/ 175659 w 2013854"/>
              <a:gd name="connsiteY19" fmla="*/ 800722 h 2219295"/>
              <a:gd name="connsiteX20" fmla="*/ 153739 w 2013854"/>
              <a:gd name="connsiteY20" fmla="*/ 869615 h 2219295"/>
              <a:gd name="connsiteX21" fmla="*/ 53530 w 2013854"/>
              <a:gd name="connsiteY21" fmla="*/ 897799 h 2219295"/>
              <a:gd name="connsiteX22" fmla="*/ 295 w 2013854"/>
              <a:gd name="connsiteY22" fmla="*/ 944771 h 2219295"/>
              <a:gd name="connsiteX23" fmla="*/ 31610 w 2013854"/>
              <a:gd name="connsiteY23" fmla="*/ 985481 h 2219295"/>
              <a:gd name="connsiteX24" fmla="*/ 22215 w 2013854"/>
              <a:gd name="connsiteY24" fmla="*/ 1013664 h 2219295"/>
              <a:gd name="connsiteX25" fmla="*/ 84845 w 2013854"/>
              <a:gd name="connsiteY25" fmla="*/ 1013664 h 2219295"/>
              <a:gd name="connsiteX26" fmla="*/ 84845 w 2013854"/>
              <a:gd name="connsiteY26" fmla="*/ 1088821 h 2219295"/>
              <a:gd name="connsiteX27" fmla="*/ 119292 w 2013854"/>
              <a:gd name="connsiteY27" fmla="*/ 1076295 h 2219295"/>
              <a:gd name="connsiteX28" fmla="*/ 125555 w 2013854"/>
              <a:gd name="connsiteY28" fmla="*/ 1138925 h 2219295"/>
              <a:gd name="connsiteX29" fmla="*/ 156870 w 2013854"/>
              <a:gd name="connsiteY29" fmla="*/ 1157714 h 2219295"/>
              <a:gd name="connsiteX30" fmla="*/ 153739 w 2013854"/>
              <a:gd name="connsiteY30" fmla="*/ 1189029 h 2219295"/>
              <a:gd name="connsiteX31" fmla="*/ 128686 w 2013854"/>
              <a:gd name="connsiteY31" fmla="*/ 1170240 h 2219295"/>
              <a:gd name="connsiteX32" fmla="*/ 113029 w 2013854"/>
              <a:gd name="connsiteY32" fmla="*/ 1185897 h 2219295"/>
              <a:gd name="connsiteX33" fmla="*/ 144344 w 2013854"/>
              <a:gd name="connsiteY33" fmla="*/ 1236001 h 2219295"/>
              <a:gd name="connsiteX34" fmla="*/ 144344 w 2013854"/>
              <a:gd name="connsiteY34" fmla="*/ 1236001 h 2219295"/>
              <a:gd name="connsiteX35" fmla="*/ 134949 w 2013854"/>
              <a:gd name="connsiteY35" fmla="*/ 1257922 h 2219295"/>
              <a:gd name="connsiteX36" fmla="*/ 166266 w 2013854"/>
              <a:gd name="connsiteY36" fmla="*/ 1289237 h 2219295"/>
              <a:gd name="connsiteX37" fmla="*/ 125555 w 2013854"/>
              <a:gd name="connsiteY37" fmla="*/ 1317420 h 2219295"/>
              <a:gd name="connsiteX38" fmla="*/ 156871 w 2013854"/>
              <a:gd name="connsiteY38" fmla="*/ 1370656 h 2219295"/>
              <a:gd name="connsiteX39" fmla="*/ 200711 w 2013854"/>
              <a:gd name="connsiteY39" fmla="*/ 1408235 h 2219295"/>
              <a:gd name="connsiteX40" fmla="*/ 163133 w 2013854"/>
              <a:gd name="connsiteY40" fmla="*/ 1405103 h 2219295"/>
              <a:gd name="connsiteX41" fmla="*/ 181922 w 2013854"/>
              <a:gd name="connsiteY41" fmla="*/ 1427023 h 2219295"/>
              <a:gd name="connsiteX42" fmla="*/ 169396 w 2013854"/>
              <a:gd name="connsiteY42" fmla="*/ 1464601 h 2219295"/>
              <a:gd name="connsiteX43" fmla="*/ 144344 w 2013854"/>
              <a:gd name="connsiteY43" fmla="*/ 1455207 h 2219295"/>
              <a:gd name="connsiteX44" fmla="*/ 125555 w 2013854"/>
              <a:gd name="connsiteY44" fmla="*/ 1486522 h 2219295"/>
              <a:gd name="connsiteX45" fmla="*/ 160002 w 2013854"/>
              <a:gd name="connsiteY45" fmla="*/ 1517837 h 2219295"/>
              <a:gd name="connsiteX46" fmla="*/ 156870 w 2013854"/>
              <a:gd name="connsiteY46" fmla="*/ 1611782 h 2219295"/>
              <a:gd name="connsiteX47" fmla="*/ 119292 w 2013854"/>
              <a:gd name="connsiteY47" fmla="*/ 1605519 h 2219295"/>
              <a:gd name="connsiteX48" fmla="*/ 134950 w 2013854"/>
              <a:gd name="connsiteY48" fmla="*/ 1677544 h 2219295"/>
              <a:gd name="connsiteX49" fmla="*/ 113029 w 2013854"/>
              <a:gd name="connsiteY49" fmla="*/ 1686938 h 2219295"/>
              <a:gd name="connsiteX50" fmla="*/ 100503 w 2013854"/>
              <a:gd name="connsiteY50" fmla="*/ 1727648 h 2219295"/>
              <a:gd name="connsiteX51" fmla="*/ 122423 w 2013854"/>
              <a:gd name="connsiteY51" fmla="*/ 1743306 h 2219295"/>
              <a:gd name="connsiteX52" fmla="*/ 169396 w 2013854"/>
              <a:gd name="connsiteY52" fmla="*/ 1790278 h 2219295"/>
              <a:gd name="connsiteX53" fmla="*/ 166265 w 2013854"/>
              <a:gd name="connsiteY53" fmla="*/ 1821593 h 2219295"/>
              <a:gd name="connsiteX54" fmla="*/ 210106 w 2013854"/>
              <a:gd name="connsiteY54" fmla="*/ 1874829 h 2219295"/>
              <a:gd name="connsiteX55" fmla="*/ 238289 w 2013854"/>
              <a:gd name="connsiteY55" fmla="*/ 1859171 h 2219295"/>
              <a:gd name="connsiteX56" fmla="*/ 257078 w 2013854"/>
              <a:gd name="connsiteY56" fmla="*/ 1868566 h 2219295"/>
              <a:gd name="connsiteX57" fmla="*/ 266473 w 2013854"/>
              <a:gd name="connsiteY57" fmla="*/ 1818462 h 2219295"/>
              <a:gd name="connsiteX58" fmla="*/ 329103 w 2013854"/>
              <a:gd name="connsiteY58" fmla="*/ 1852908 h 2219295"/>
              <a:gd name="connsiteX59" fmla="*/ 338497 w 2013854"/>
              <a:gd name="connsiteY59" fmla="*/ 1893618 h 2219295"/>
              <a:gd name="connsiteX60" fmla="*/ 382339 w 2013854"/>
              <a:gd name="connsiteY60" fmla="*/ 1912407 h 2219295"/>
              <a:gd name="connsiteX61" fmla="*/ 332234 w 2013854"/>
              <a:gd name="connsiteY61" fmla="*/ 1959380 h 2219295"/>
              <a:gd name="connsiteX62" fmla="*/ 329103 w 2013854"/>
              <a:gd name="connsiteY62" fmla="*/ 2003221 h 2219295"/>
              <a:gd name="connsiteX63" fmla="*/ 366681 w 2013854"/>
              <a:gd name="connsiteY63" fmla="*/ 1996958 h 2219295"/>
              <a:gd name="connsiteX64" fmla="*/ 410522 w 2013854"/>
              <a:gd name="connsiteY64" fmla="*/ 1971906 h 2219295"/>
              <a:gd name="connsiteX65" fmla="*/ 463758 w 2013854"/>
              <a:gd name="connsiteY65" fmla="*/ 2012615 h 2219295"/>
              <a:gd name="connsiteX66" fmla="*/ 488810 w 2013854"/>
              <a:gd name="connsiteY66" fmla="*/ 1996958 h 2219295"/>
              <a:gd name="connsiteX67" fmla="*/ 542045 w 2013854"/>
              <a:gd name="connsiteY67" fmla="*/ 2031404 h 2219295"/>
              <a:gd name="connsiteX68" fmla="*/ 557703 w 2013854"/>
              <a:gd name="connsiteY68" fmla="*/ 2068982 h 2219295"/>
              <a:gd name="connsiteX69" fmla="*/ 551440 w 2013854"/>
              <a:gd name="connsiteY69" fmla="*/ 2112823 h 2219295"/>
              <a:gd name="connsiteX70" fmla="*/ 635991 w 2013854"/>
              <a:gd name="connsiteY70" fmla="*/ 2122217 h 2219295"/>
              <a:gd name="connsiteX71" fmla="*/ 626596 w 2013854"/>
              <a:gd name="connsiteY71" fmla="*/ 2169191 h 2219295"/>
              <a:gd name="connsiteX72" fmla="*/ 579623 w 2013854"/>
              <a:gd name="connsiteY72" fmla="*/ 2187980 h 2219295"/>
              <a:gd name="connsiteX73" fmla="*/ 626596 w 2013854"/>
              <a:gd name="connsiteY73" fmla="*/ 2219295 h 2219295"/>
              <a:gd name="connsiteX74" fmla="*/ 726804 w 2013854"/>
              <a:gd name="connsiteY74" fmla="*/ 2187980 h 2219295"/>
              <a:gd name="connsiteX75" fmla="*/ 748725 w 2013854"/>
              <a:gd name="connsiteY75" fmla="*/ 2100297 h 2219295"/>
              <a:gd name="connsiteX76" fmla="*/ 833276 w 2013854"/>
              <a:gd name="connsiteY76" fmla="*/ 2094034 h 2219295"/>
              <a:gd name="connsiteX77" fmla="*/ 895906 w 2013854"/>
              <a:gd name="connsiteY77" fmla="*/ 2090903 h 2219295"/>
              <a:gd name="connsiteX78" fmla="*/ 927221 w 2013854"/>
              <a:gd name="connsiteY78" fmla="*/ 2072114 h 2219295"/>
              <a:gd name="connsiteX79" fmla="*/ 958536 w 2013854"/>
              <a:gd name="connsiteY79" fmla="*/ 2087771 h 2219295"/>
              <a:gd name="connsiteX80" fmla="*/ 986719 w 2013854"/>
              <a:gd name="connsiteY80" fmla="*/ 2081508 h 2219295"/>
              <a:gd name="connsiteX81" fmla="*/ 1046218 w 2013854"/>
              <a:gd name="connsiteY81" fmla="*/ 2081508 h 2219295"/>
              <a:gd name="connsiteX82" fmla="*/ 1127637 w 2013854"/>
              <a:gd name="connsiteY82" fmla="*/ 2043930 h 2219295"/>
              <a:gd name="connsiteX83" fmla="*/ 1190267 w 2013854"/>
              <a:gd name="connsiteY83" fmla="*/ 1984432 h 2219295"/>
              <a:gd name="connsiteX84" fmla="*/ 1299870 w 2013854"/>
              <a:gd name="connsiteY84" fmla="*/ 1912407 h 2219295"/>
              <a:gd name="connsiteX85" fmla="*/ 1274818 w 2013854"/>
              <a:gd name="connsiteY85" fmla="*/ 1812199 h 2219295"/>
              <a:gd name="connsiteX86" fmla="*/ 1299870 w 2013854"/>
              <a:gd name="connsiteY86" fmla="*/ 1749569 h 2219295"/>
              <a:gd name="connsiteX87" fmla="*/ 1287344 w 2013854"/>
              <a:gd name="connsiteY87" fmla="*/ 1608651 h 2219295"/>
              <a:gd name="connsiteX88" fmla="*/ 1318659 w 2013854"/>
              <a:gd name="connsiteY88" fmla="*/ 1571073 h 2219295"/>
              <a:gd name="connsiteX89" fmla="*/ 1393815 w 2013854"/>
              <a:gd name="connsiteY89" fmla="*/ 1561678 h 2219295"/>
              <a:gd name="connsiteX90" fmla="*/ 1393815 w 2013854"/>
              <a:gd name="connsiteY90" fmla="*/ 1561678 h 2219295"/>
              <a:gd name="connsiteX91" fmla="*/ 1506550 w 2013854"/>
              <a:gd name="connsiteY91" fmla="*/ 1599256 h 2219295"/>
              <a:gd name="connsiteX92" fmla="*/ 1537865 w 2013854"/>
              <a:gd name="connsiteY92" fmla="*/ 1633703 h 2219295"/>
              <a:gd name="connsiteX93" fmla="*/ 1653730 w 2013854"/>
              <a:gd name="connsiteY93" fmla="*/ 1458338 h 2219295"/>
              <a:gd name="connsiteX94" fmla="*/ 1782122 w 2013854"/>
              <a:gd name="connsiteY94" fmla="*/ 1320552 h 2219295"/>
              <a:gd name="connsiteX95" fmla="*/ 1807174 w 2013854"/>
              <a:gd name="connsiteY95" fmla="*/ 1342473 h 2219295"/>
              <a:gd name="connsiteX96" fmla="*/ 1860410 w 2013854"/>
              <a:gd name="connsiteY96" fmla="*/ 1264185 h 2219295"/>
              <a:gd name="connsiteX97" fmla="*/ 1882330 w 2013854"/>
              <a:gd name="connsiteY97" fmla="*/ 1289237 h 2219295"/>
              <a:gd name="connsiteX98" fmla="*/ 1919908 w 2013854"/>
              <a:gd name="connsiteY98" fmla="*/ 1286106 h 2219295"/>
              <a:gd name="connsiteX99" fmla="*/ 1938697 w 2013854"/>
              <a:gd name="connsiteY99" fmla="*/ 1342473 h 2219295"/>
              <a:gd name="connsiteX100" fmla="*/ 2010722 w 2013854"/>
              <a:gd name="connsiteY100" fmla="*/ 1333078 h 2219295"/>
              <a:gd name="connsiteX101" fmla="*/ 1982539 w 2013854"/>
              <a:gd name="connsiteY101" fmla="*/ 1286106 h 2219295"/>
              <a:gd name="connsiteX102" fmla="*/ 2013854 w 2013854"/>
              <a:gd name="connsiteY102" fmla="*/ 1261053 h 2219295"/>
              <a:gd name="connsiteX103" fmla="*/ 1957486 w 2013854"/>
              <a:gd name="connsiteY103" fmla="*/ 1132662 h 2219295"/>
              <a:gd name="connsiteX104" fmla="*/ 1907382 w 2013854"/>
              <a:gd name="connsiteY104" fmla="*/ 1054374 h 2219295"/>
              <a:gd name="connsiteX105" fmla="*/ 1816569 w 2013854"/>
              <a:gd name="connsiteY105" fmla="*/ 979218 h 2219295"/>
              <a:gd name="connsiteX106" fmla="*/ 1829095 w 2013854"/>
              <a:gd name="connsiteY106" fmla="*/ 863352 h 2219295"/>
              <a:gd name="connsiteX107" fmla="*/ 1728886 w 2013854"/>
              <a:gd name="connsiteY107" fmla="*/ 857089 h 2219295"/>
              <a:gd name="connsiteX108" fmla="*/ 1675651 w 2013854"/>
              <a:gd name="connsiteY108" fmla="*/ 891536 h 2219295"/>
              <a:gd name="connsiteX109" fmla="*/ 1678782 w 2013854"/>
              <a:gd name="connsiteY109" fmla="*/ 941640 h 2219295"/>
              <a:gd name="connsiteX110" fmla="*/ 1509681 w 2013854"/>
              <a:gd name="connsiteY110" fmla="*/ 872747 h 2219295"/>
              <a:gd name="connsiteX111" fmla="*/ 1418867 w 2013854"/>
              <a:gd name="connsiteY111" fmla="*/ 850826 h 2219295"/>
              <a:gd name="connsiteX112" fmla="*/ 1415736 w 2013854"/>
              <a:gd name="connsiteY112" fmla="*/ 810116 h 2219295"/>
              <a:gd name="connsiteX113" fmla="*/ 1324922 w 2013854"/>
              <a:gd name="connsiteY113" fmla="*/ 803853 h 2219295"/>
              <a:gd name="connsiteX114" fmla="*/ 1340580 w 2013854"/>
              <a:gd name="connsiteY114" fmla="*/ 722434 h 2219295"/>
              <a:gd name="connsiteX115" fmla="*/ 1324922 w 2013854"/>
              <a:gd name="connsiteY115" fmla="*/ 694251 h 2219295"/>
              <a:gd name="connsiteX116" fmla="*/ 1375026 w 2013854"/>
              <a:gd name="connsiteY116" fmla="*/ 678593 h 2219295"/>
              <a:gd name="connsiteX117" fmla="*/ 1321791 w 2013854"/>
              <a:gd name="connsiteY117" fmla="*/ 619095 h 2219295"/>
              <a:gd name="connsiteX118" fmla="*/ 1324922 w 2013854"/>
              <a:gd name="connsiteY118" fmla="*/ 572122 h 2219295"/>
              <a:gd name="connsiteX119" fmla="*/ 1343711 w 2013854"/>
              <a:gd name="connsiteY119" fmla="*/ 531412 h 2219295"/>
              <a:gd name="connsiteX120" fmla="*/ 1334317 w 2013854"/>
              <a:gd name="connsiteY120" fmla="*/ 487571 h 2219295"/>
              <a:gd name="connsiteX121" fmla="*/ 1368763 w 2013854"/>
              <a:gd name="connsiteY121" fmla="*/ 471914 h 2219295"/>
              <a:gd name="connsiteX122" fmla="*/ 1315528 w 2013854"/>
              <a:gd name="connsiteY122" fmla="*/ 449993 h 2219295"/>
              <a:gd name="connsiteX123" fmla="*/ 1343711 w 2013854"/>
              <a:gd name="connsiteY123" fmla="*/ 431204 h 2219295"/>
              <a:gd name="connsiteX124" fmla="*/ 1340580 w 2013854"/>
              <a:gd name="connsiteY124" fmla="*/ 393626 h 2219295"/>
              <a:gd name="connsiteX125" fmla="*/ 1290476 w 2013854"/>
              <a:gd name="connsiteY125" fmla="*/ 377969 h 2219295"/>
              <a:gd name="connsiteX126" fmla="*/ 1281081 w 2013854"/>
              <a:gd name="connsiteY126" fmla="*/ 337259 h 2219295"/>
              <a:gd name="connsiteX127" fmla="*/ 1215319 w 2013854"/>
              <a:gd name="connsiteY127" fmla="*/ 343522 h 2219295"/>
              <a:gd name="connsiteX128" fmla="*/ 1243503 w 2013854"/>
              <a:gd name="connsiteY128" fmla="*/ 296549 h 2219295"/>
              <a:gd name="connsiteX129" fmla="*/ 1299870 w 2013854"/>
              <a:gd name="connsiteY129" fmla="*/ 252708 h 2219295"/>
              <a:gd name="connsiteX130" fmla="*/ 1328054 w 2013854"/>
              <a:gd name="connsiteY130" fmla="*/ 227656 h 2219295"/>
              <a:gd name="connsiteX131" fmla="*/ 1349974 w 2013854"/>
              <a:gd name="connsiteY131" fmla="*/ 252708 h 2219295"/>
              <a:gd name="connsiteX132" fmla="*/ 1334317 w 2013854"/>
              <a:gd name="connsiteY132" fmla="*/ 171289 h 2219295"/>
              <a:gd name="connsiteX133" fmla="*/ 1368763 w 2013854"/>
              <a:gd name="connsiteY133" fmla="*/ 165026 h 2219295"/>
              <a:gd name="connsiteX134" fmla="*/ 1381289 w 2013854"/>
              <a:gd name="connsiteY134" fmla="*/ 130580 h 2219295"/>
              <a:gd name="connsiteX135" fmla="*/ 1375026 w 2013854"/>
              <a:gd name="connsiteY135" fmla="*/ 83607 h 2219295"/>
              <a:gd name="connsiteX136" fmla="*/ 1353106 w 2013854"/>
              <a:gd name="connsiteY136" fmla="*/ 99264 h 2219295"/>
              <a:gd name="connsiteX137" fmla="*/ 1303002 w 2013854"/>
              <a:gd name="connsiteY137" fmla="*/ 64818 h 2219295"/>
              <a:gd name="connsiteX138" fmla="*/ 1277950 w 2013854"/>
              <a:gd name="connsiteY138" fmla="*/ 74212 h 2219295"/>
              <a:gd name="connsiteX139" fmla="*/ 1265423 w 2013854"/>
              <a:gd name="connsiteY139" fmla="*/ 108659 h 2219295"/>
              <a:gd name="connsiteX140" fmla="*/ 1246634 w 2013854"/>
              <a:gd name="connsiteY140" fmla="*/ 89870 h 2219295"/>
              <a:gd name="connsiteX141" fmla="*/ 1227845 w 2013854"/>
              <a:gd name="connsiteY141" fmla="*/ 111790 h 2219295"/>
              <a:gd name="connsiteX142" fmla="*/ 1202793 w 2013854"/>
              <a:gd name="connsiteY142" fmla="*/ 136843 h 2219295"/>
              <a:gd name="connsiteX143" fmla="*/ 1111980 w 2013854"/>
              <a:gd name="connsiteY143" fmla="*/ 102396 h 2219295"/>
              <a:gd name="connsiteX144" fmla="*/ 1118243 w 2013854"/>
              <a:gd name="connsiteY144" fmla="*/ 77344 h 2219295"/>
              <a:gd name="connsiteX145" fmla="*/ 1049350 w 2013854"/>
              <a:gd name="connsiteY145" fmla="*/ 8451 h 2219295"/>
              <a:gd name="connsiteX146" fmla="*/ 974193 w 2013854"/>
              <a:gd name="connsiteY146" fmla="*/ 30371 h 2219295"/>
              <a:gd name="connsiteX147" fmla="*/ 1039955 w 2013854"/>
              <a:gd name="connsiteY147" fmla="*/ 99264 h 2219295"/>
              <a:gd name="connsiteX148" fmla="*/ 1058744 w 2013854"/>
              <a:gd name="connsiteY148" fmla="*/ 124316 h 2219295"/>
              <a:gd name="connsiteX149" fmla="*/ 886511 w 2013854"/>
              <a:gd name="connsiteY149" fmla="*/ 246445 h 2219295"/>
              <a:gd name="connsiteX150" fmla="*/ 817618 w 2013854"/>
              <a:gd name="connsiteY150" fmla="*/ 233919 h 2219295"/>
              <a:gd name="connsiteX151" fmla="*/ 801960 w 2013854"/>
              <a:gd name="connsiteY151" fmla="*/ 193210 h 2219295"/>
              <a:gd name="connsiteX152" fmla="*/ 708015 w 2013854"/>
              <a:gd name="connsiteY152" fmla="*/ 190078 h 2219295"/>
              <a:gd name="connsiteX153" fmla="*/ 711147 w 2013854"/>
              <a:gd name="connsiteY153" fmla="*/ 161895 h 2219295"/>
              <a:gd name="connsiteX154" fmla="*/ 764382 w 2013854"/>
              <a:gd name="connsiteY154" fmla="*/ 165026 h 2219295"/>
              <a:gd name="connsiteX155" fmla="*/ 679832 w 2013854"/>
              <a:gd name="connsiteY155" fmla="*/ 86738 h 2219295"/>
              <a:gd name="connsiteX156" fmla="*/ 657911 w 2013854"/>
              <a:gd name="connsiteY156" fmla="*/ 83607 h 2219295"/>
              <a:gd name="connsiteX157" fmla="*/ 679832 w 2013854"/>
              <a:gd name="connsiteY157" fmla="*/ 42897 h 2219295"/>
              <a:gd name="connsiteX158" fmla="*/ 642254 w 2013854"/>
              <a:gd name="connsiteY158" fmla="*/ 2188 h 2219295"/>
              <a:gd name="connsiteX159" fmla="*/ 579623 w 2013854"/>
              <a:gd name="connsiteY159" fmla="*/ 8451 h 2219295"/>
              <a:gd name="connsiteX160" fmla="*/ 548308 w 2013854"/>
              <a:gd name="connsiteY160" fmla="*/ 33503 h 2219295"/>
              <a:gd name="connsiteX161" fmla="*/ 548308 w 2013854"/>
              <a:gd name="connsiteY161" fmla="*/ 89870 h 2219295"/>
              <a:gd name="connsiteX162" fmla="*/ 598413 w 2013854"/>
              <a:gd name="connsiteY162" fmla="*/ 96133 h 2219295"/>
              <a:gd name="connsiteX163" fmla="*/ 526388 w 2013854"/>
              <a:gd name="connsiteY163" fmla="*/ 221393 h 2219295"/>
              <a:gd name="connsiteX164" fmla="*/ 513862 w 2013854"/>
              <a:gd name="connsiteY164" fmla="*/ 268366 h 2219295"/>
              <a:gd name="connsiteX165" fmla="*/ 538914 w 2013854"/>
              <a:gd name="connsiteY165" fmla="*/ 312207 h 2219295"/>
              <a:gd name="connsiteX166" fmla="*/ 576492 w 2013854"/>
              <a:gd name="connsiteY166" fmla="*/ 346653 h 2219295"/>
              <a:gd name="connsiteX167" fmla="*/ 595281 w 2013854"/>
              <a:gd name="connsiteY167" fmla="*/ 346653 h 2219295"/>
              <a:gd name="connsiteX168" fmla="*/ 592150 w 2013854"/>
              <a:gd name="connsiteY168" fmla="*/ 377969 h 2219295"/>
              <a:gd name="connsiteX169" fmla="*/ 604676 w 2013854"/>
              <a:gd name="connsiteY169" fmla="*/ 412415 h 2219295"/>
              <a:gd name="connsiteX170" fmla="*/ 563966 w 2013854"/>
              <a:gd name="connsiteY170" fmla="*/ 409284 h 2219295"/>
              <a:gd name="connsiteX171" fmla="*/ 563966 w 2013854"/>
              <a:gd name="connsiteY171" fmla="*/ 356048 h 2219295"/>
              <a:gd name="connsiteX172" fmla="*/ 507599 w 2013854"/>
              <a:gd name="connsiteY172" fmla="*/ 334127 h 2219295"/>
              <a:gd name="connsiteX173" fmla="*/ 507599 w 2013854"/>
              <a:gd name="connsiteY173" fmla="*/ 390495 h 2219295"/>
              <a:gd name="connsiteX174" fmla="*/ 426180 w 2013854"/>
              <a:gd name="connsiteY174" fmla="*/ 399889 h 2219295"/>
              <a:gd name="connsiteX175" fmla="*/ 385470 w 2013854"/>
              <a:gd name="connsiteY175" fmla="*/ 421810 h 2219295"/>
              <a:gd name="connsiteX176" fmla="*/ 322840 w 2013854"/>
              <a:gd name="connsiteY176" fmla="*/ 393626 h 2219295"/>
              <a:gd name="connsiteX0" fmla="*/ 322840 w 2013854"/>
              <a:gd name="connsiteY0" fmla="*/ 393626 h 2219295"/>
              <a:gd name="connsiteX1" fmla="*/ 278999 w 2013854"/>
              <a:gd name="connsiteY1" fmla="*/ 424941 h 2219295"/>
              <a:gd name="connsiteX2" fmla="*/ 216369 w 2013854"/>
              <a:gd name="connsiteY2" fmla="*/ 362311 h 2219295"/>
              <a:gd name="connsiteX3" fmla="*/ 188185 w 2013854"/>
              <a:gd name="connsiteY3" fmla="*/ 393626 h 2219295"/>
              <a:gd name="connsiteX4" fmla="*/ 172528 w 2013854"/>
              <a:gd name="connsiteY4" fmla="*/ 440599 h 2219295"/>
              <a:gd name="connsiteX5" fmla="*/ 134950 w 2013854"/>
              <a:gd name="connsiteY5" fmla="*/ 468782 h 2219295"/>
              <a:gd name="connsiteX6" fmla="*/ 169396 w 2013854"/>
              <a:gd name="connsiteY6" fmla="*/ 506360 h 2219295"/>
              <a:gd name="connsiteX7" fmla="*/ 257078 w 2013854"/>
              <a:gd name="connsiteY7" fmla="*/ 531412 h 2219295"/>
              <a:gd name="connsiteX8" fmla="*/ 329103 w 2013854"/>
              <a:gd name="connsiteY8" fmla="*/ 531412 h 2219295"/>
              <a:gd name="connsiteX9" fmla="*/ 385471 w 2013854"/>
              <a:gd name="connsiteY9" fmla="*/ 578384 h 2219295"/>
              <a:gd name="connsiteX10" fmla="*/ 419917 w 2013854"/>
              <a:gd name="connsiteY10" fmla="*/ 578385 h 2219295"/>
              <a:gd name="connsiteX11" fmla="*/ 432443 w 2013854"/>
              <a:gd name="connsiteY11" fmla="*/ 625358 h 2219295"/>
              <a:gd name="connsiteX12" fmla="*/ 410522 w 2013854"/>
              <a:gd name="connsiteY12" fmla="*/ 675462 h 2219295"/>
              <a:gd name="connsiteX13" fmla="*/ 391733 w 2013854"/>
              <a:gd name="connsiteY13" fmla="*/ 722435 h 2219295"/>
              <a:gd name="connsiteX14" fmla="*/ 338497 w 2013854"/>
              <a:gd name="connsiteY14" fmla="*/ 672330 h 2219295"/>
              <a:gd name="connsiteX15" fmla="*/ 316577 w 2013854"/>
              <a:gd name="connsiteY15" fmla="*/ 669199 h 2219295"/>
              <a:gd name="connsiteX16" fmla="*/ 304051 w 2013854"/>
              <a:gd name="connsiteY16" fmla="*/ 725566 h 2219295"/>
              <a:gd name="connsiteX17" fmla="*/ 235158 w 2013854"/>
              <a:gd name="connsiteY17" fmla="*/ 738092 h 2219295"/>
              <a:gd name="connsiteX18" fmla="*/ 216369 w 2013854"/>
              <a:gd name="connsiteY18" fmla="*/ 788196 h 2219295"/>
              <a:gd name="connsiteX19" fmla="*/ 175659 w 2013854"/>
              <a:gd name="connsiteY19" fmla="*/ 800722 h 2219295"/>
              <a:gd name="connsiteX20" fmla="*/ 153739 w 2013854"/>
              <a:gd name="connsiteY20" fmla="*/ 869615 h 2219295"/>
              <a:gd name="connsiteX21" fmla="*/ 53530 w 2013854"/>
              <a:gd name="connsiteY21" fmla="*/ 897799 h 2219295"/>
              <a:gd name="connsiteX22" fmla="*/ 295 w 2013854"/>
              <a:gd name="connsiteY22" fmla="*/ 944771 h 2219295"/>
              <a:gd name="connsiteX23" fmla="*/ 31610 w 2013854"/>
              <a:gd name="connsiteY23" fmla="*/ 985481 h 2219295"/>
              <a:gd name="connsiteX24" fmla="*/ 22215 w 2013854"/>
              <a:gd name="connsiteY24" fmla="*/ 1013664 h 2219295"/>
              <a:gd name="connsiteX25" fmla="*/ 84845 w 2013854"/>
              <a:gd name="connsiteY25" fmla="*/ 1013664 h 2219295"/>
              <a:gd name="connsiteX26" fmla="*/ 84845 w 2013854"/>
              <a:gd name="connsiteY26" fmla="*/ 1088821 h 2219295"/>
              <a:gd name="connsiteX27" fmla="*/ 119292 w 2013854"/>
              <a:gd name="connsiteY27" fmla="*/ 1076295 h 2219295"/>
              <a:gd name="connsiteX28" fmla="*/ 125555 w 2013854"/>
              <a:gd name="connsiteY28" fmla="*/ 1138925 h 2219295"/>
              <a:gd name="connsiteX29" fmla="*/ 156870 w 2013854"/>
              <a:gd name="connsiteY29" fmla="*/ 1157714 h 2219295"/>
              <a:gd name="connsiteX30" fmla="*/ 153739 w 2013854"/>
              <a:gd name="connsiteY30" fmla="*/ 1189029 h 2219295"/>
              <a:gd name="connsiteX31" fmla="*/ 128686 w 2013854"/>
              <a:gd name="connsiteY31" fmla="*/ 1170240 h 2219295"/>
              <a:gd name="connsiteX32" fmla="*/ 113029 w 2013854"/>
              <a:gd name="connsiteY32" fmla="*/ 1185897 h 2219295"/>
              <a:gd name="connsiteX33" fmla="*/ 144344 w 2013854"/>
              <a:gd name="connsiteY33" fmla="*/ 1236001 h 2219295"/>
              <a:gd name="connsiteX34" fmla="*/ 144344 w 2013854"/>
              <a:gd name="connsiteY34" fmla="*/ 1236001 h 2219295"/>
              <a:gd name="connsiteX35" fmla="*/ 134949 w 2013854"/>
              <a:gd name="connsiteY35" fmla="*/ 1257922 h 2219295"/>
              <a:gd name="connsiteX36" fmla="*/ 166266 w 2013854"/>
              <a:gd name="connsiteY36" fmla="*/ 1289237 h 2219295"/>
              <a:gd name="connsiteX37" fmla="*/ 125555 w 2013854"/>
              <a:gd name="connsiteY37" fmla="*/ 1317420 h 2219295"/>
              <a:gd name="connsiteX38" fmla="*/ 156871 w 2013854"/>
              <a:gd name="connsiteY38" fmla="*/ 1370656 h 2219295"/>
              <a:gd name="connsiteX39" fmla="*/ 200711 w 2013854"/>
              <a:gd name="connsiteY39" fmla="*/ 1408235 h 2219295"/>
              <a:gd name="connsiteX40" fmla="*/ 163133 w 2013854"/>
              <a:gd name="connsiteY40" fmla="*/ 1405103 h 2219295"/>
              <a:gd name="connsiteX41" fmla="*/ 181922 w 2013854"/>
              <a:gd name="connsiteY41" fmla="*/ 1427023 h 2219295"/>
              <a:gd name="connsiteX42" fmla="*/ 169396 w 2013854"/>
              <a:gd name="connsiteY42" fmla="*/ 1464601 h 2219295"/>
              <a:gd name="connsiteX43" fmla="*/ 144344 w 2013854"/>
              <a:gd name="connsiteY43" fmla="*/ 1455207 h 2219295"/>
              <a:gd name="connsiteX44" fmla="*/ 125555 w 2013854"/>
              <a:gd name="connsiteY44" fmla="*/ 1486522 h 2219295"/>
              <a:gd name="connsiteX45" fmla="*/ 160002 w 2013854"/>
              <a:gd name="connsiteY45" fmla="*/ 1517837 h 2219295"/>
              <a:gd name="connsiteX46" fmla="*/ 156870 w 2013854"/>
              <a:gd name="connsiteY46" fmla="*/ 1611782 h 2219295"/>
              <a:gd name="connsiteX47" fmla="*/ 119292 w 2013854"/>
              <a:gd name="connsiteY47" fmla="*/ 1605519 h 2219295"/>
              <a:gd name="connsiteX48" fmla="*/ 134950 w 2013854"/>
              <a:gd name="connsiteY48" fmla="*/ 1677544 h 2219295"/>
              <a:gd name="connsiteX49" fmla="*/ 113029 w 2013854"/>
              <a:gd name="connsiteY49" fmla="*/ 1686938 h 2219295"/>
              <a:gd name="connsiteX50" fmla="*/ 100503 w 2013854"/>
              <a:gd name="connsiteY50" fmla="*/ 1727648 h 2219295"/>
              <a:gd name="connsiteX51" fmla="*/ 122423 w 2013854"/>
              <a:gd name="connsiteY51" fmla="*/ 1743306 h 2219295"/>
              <a:gd name="connsiteX52" fmla="*/ 169396 w 2013854"/>
              <a:gd name="connsiteY52" fmla="*/ 1790278 h 2219295"/>
              <a:gd name="connsiteX53" fmla="*/ 166265 w 2013854"/>
              <a:gd name="connsiteY53" fmla="*/ 1821593 h 2219295"/>
              <a:gd name="connsiteX54" fmla="*/ 210106 w 2013854"/>
              <a:gd name="connsiteY54" fmla="*/ 1874829 h 2219295"/>
              <a:gd name="connsiteX55" fmla="*/ 238289 w 2013854"/>
              <a:gd name="connsiteY55" fmla="*/ 1859171 h 2219295"/>
              <a:gd name="connsiteX56" fmla="*/ 257078 w 2013854"/>
              <a:gd name="connsiteY56" fmla="*/ 1868566 h 2219295"/>
              <a:gd name="connsiteX57" fmla="*/ 266473 w 2013854"/>
              <a:gd name="connsiteY57" fmla="*/ 1818462 h 2219295"/>
              <a:gd name="connsiteX58" fmla="*/ 329103 w 2013854"/>
              <a:gd name="connsiteY58" fmla="*/ 1852908 h 2219295"/>
              <a:gd name="connsiteX59" fmla="*/ 338497 w 2013854"/>
              <a:gd name="connsiteY59" fmla="*/ 1893618 h 2219295"/>
              <a:gd name="connsiteX60" fmla="*/ 382339 w 2013854"/>
              <a:gd name="connsiteY60" fmla="*/ 1912407 h 2219295"/>
              <a:gd name="connsiteX61" fmla="*/ 332234 w 2013854"/>
              <a:gd name="connsiteY61" fmla="*/ 1959380 h 2219295"/>
              <a:gd name="connsiteX62" fmla="*/ 329103 w 2013854"/>
              <a:gd name="connsiteY62" fmla="*/ 2003221 h 2219295"/>
              <a:gd name="connsiteX63" fmla="*/ 366681 w 2013854"/>
              <a:gd name="connsiteY63" fmla="*/ 1996958 h 2219295"/>
              <a:gd name="connsiteX64" fmla="*/ 410522 w 2013854"/>
              <a:gd name="connsiteY64" fmla="*/ 1971906 h 2219295"/>
              <a:gd name="connsiteX65" fmla="*/ 463758 w 2013854"/>
              <a:gd name="connsiteY65" fmla="*/ 2012615 h 2219295"/>
              <a:gd name="connsiteX66" fmla="*/ 488810 w 2013854"/>
              <a:gd name="connsiteY66" fmla="*/ 1996958 h 2219295"/>
              <a:gd name="connsiteX67" fmla="*/ 542045 w 2013854"/>
              <a:gd name="connsiteY67" fmla="*/ 2031404 h 2219295"/>
              <a:gd name="connsiteX68" fmla="*/ 557703 w 2013854"/>
              <a:gd name="connsiteY68" fmla="*/ 2068982 h 2219295"/>
              <a:gd name="connsiteX69" fmla="*/ 551440 w 2013854"/>
              <a:gd name="connsiteY69" fmla="*/ 2112823 h 2219295"/>
              <a:gd name="connsiteX70" fmla="*/ 635991 w 2013854"/>
              <a:gd name="connsiteY70" fmla="*/ 2122217 h 2219295"/>
              <a:gd name="connsiteX71" fmla="*/ 626596 w 2013854"/>
              <a:gd name="connsiteY71" fmla="*/ 2169191 h 2219295"/>
              <a:gd name="connsiteX72" fmla="*/ 579623 w 2013854"/>
              <a:gd name="connsiteY72" fmla="*/ 2187980 h 2219295"/>
              <a:gd name="connsiteX73" fmla="*/ 626596 w 2013854"/>
              <a:gd name="connsiteY73" fmla="*/ 2219295 h 2219295"/>
              <a:gd name="connsiteX74" fmla="*/ 726804 w 2013854"/>
              <a:gd name="connsiteY74" fmla="*/ 2187980 h 2219295"/>
              <a:gd name="connsiteX75" fmla="*/ 748725 w 2013854"/>
              <a:gd name="connsiteY75" fmla="*/ 2100297 h 2219295"/>
              <a:gd name="connsiteX76" fmla="*/ 833276 w 2013854"/>
              <a:gd name="connsiteY76" fmla="*/ 2094034 h 2219295"/>
              <a:gd name="connsiteX77" fmla="*/ 895906 w 2013854"/>
              <a:gd name="connsiteY77" fmla="*/ 2090903 h 2219295"/>
              <a:gd name="connsiteX78" fmla="*/ 927221 w 2013854"/>
              <a:gd name="connsiteY78" fmla="*/ 2072114 h 2219295"/>
              <a:gd name="connsiteX79" fmla="*/ 958536 w 2013854"/>
              <a:gd name="connsiteY79" fmla="*/ 2087771 h 2219295"/>
              <a:gd name="connsiteX80" fmla="*/ 986719 w 2013854"/>
              <a:gd name="connsiteY80" fmla="*/ 2081508 h 2219295"/>
              <a:gd name="connsiteX81" fmla="*/ 1046218 w 2013854"/>
              <a:gd name="connsiteY81" fmla="*/ 2081508 h 2219295"/>
              <a:gd name="connsiteX82" fmla="*/ 1127637 w 2013854"/>
              <a:gd name="connsiteY82" fmla="*/ 2043930 h 2219295"/>
              <a:gd name="connsiteX83" fmla="*/ 1190267 w 2013854"/>
              <a:gd name="connsiteY83" fmla="*/ 1984432 h 2219295"/>
              <a:gd name="connsiteX84" fmla="*/ 1299870 w 2013854"/>
              <a:gd name="connsiteY84" fmla="*/ 1912407 h 2219295"/>
              <a:gd name="connsiteX85" fmla="*/ 1274818 w 2013854"/>
              <a:gd name="connsiteY85" fmla="*/ 1812199 h 2219295"/>
              <a:gd name="connsiteX86" fmla="*/ 1299870 w 2013854"/>
              <a:gd name="connsiteY86" fmla="*/ 1749569 h 2219295"/>
              <a:gd name="connsiteX87" fmla="*/ 1287344 w 2013854"/>
              <a:gd name="connsiteY87" fmla="*/ 1608651 h 2219295"/>
              <a:gd name="connsiteX88" fmla="*/ 1318659 w 2013854"/>
              <a:gd name="connsiteY88" fmla="*/ 1571073 h 2219295"/>
              <a:gd name="connsiteX89" fmla="*/ 1393815 w 2013854"/>
              <a:gd name="connsiteY89" fmla="*/ 1561678 h 2219295"/>
              <a:gd name="connsiteX90" fmla="*/ 1393815 w 2013854"/>
              <a:gd name="connsiteY90" fmla="*/ 1561678 h 2219295"/>
              <a:gd name="connsiteX91" fmla="*/ 1506550 w 2013854"/>
              <a:gd name="connsiteY91" fmla="*/ 1599256 h 2219295"/>
              <a:gd name="connsiteX92" fmla="*/ 1537865 w 2013854"/>
              <a:gd name="connsiteY92" fmla="*/ 1633703 h 2219295"/>
              <a:gd name="connsiteX93" fmla="*/ 1653730 w 2013854"/>
              <a:gd name="connsiteY93" fmla="*/ 1458338 h 2219295"/>
              <a:gd name="connsiteX94" fmla="*/ 1782122 w 2013854"/>
              <a:gd name="connsiteY94" fmla="*/ 1320552 h 2219295"/>
              <a:gd name="connsiteX95" fmla="*/ 1807174 w 2013854"/>
              <a:gd name="connsiteY95" fmla="*/ 1342473 h 2219295"/>
              <a:gd name="connsiteX96" fmla="*/ 1860410 w 2013854"/>
              <a:gd name="connsiteY96" fmla="*/ 1264185 h 2219295"/>
              <a:gd name="connsiteX97" fmla="*/ 1882330 w 2013854"/>
              <a:gd name="connsiteY97" fmla="*/ 1289237 h 2219295"/>
              <a:gd name="connsiteX98" fmla="*/ 1919908 w 2013854"/>
              <a:gd name="connsiteY98" fmla="*/ 1286106 h 2219295"/>
              <a:gd name="connsiteX99" fmla="*/ 1938697 w 2013854"/>
              <a:gd name="connsiteY99" fmla="*/ 1342473 h 2219295"/>
              <a:gd name="connsiteX100" fmla="*/ 2010722 w 2013854"/>
              <a:gd name="connsiteY100" fmla="*/ 1333078 h 2219295"/>
              <a:gd name="connsiteX101" fmla="*/ 1982539 w 2013854"/>
              <a:gd name="connsiteY101" fmla="*/ 1286106 h 2219295"/>
              <a:gd name="connsiteX102" fmla="*/ 2013854 w 2013854"/>
              <a:gd name="connsiteY102" fmla="*/ 1261053 h 2219295"/>
              <a:gd name="connsiteX103" fmla="*/ 1957486 w 2013854"/>
              <a:gd name="connsiteY103" fmla="*/ 1132662 h 2219295"/>
              <a:gd name="connsiteX104" fmla="*/ 1907382 w 2013854"/>
              <a:gd name="connsiteY104" fmla="*/ 1054374 h 2219295"/>
              <a:gd name="connsiteX105" fmla="*/ 1816569 w 2013854"/>
              <a:gd name="connsiteY105" fmla="*/ 979218 h 2219295"/>
              <a:gd name="connsiteX106" fmla="*/ 1829095 w 2013854"/>
              <a:gd name="connsiteY106" fmla="*/ 863352 h 2219295"/>
              <a:gd name="connsiteX107" fmla="*/ 1728886 w 2013854"/>
              <a:gd name="connsiteY107" fmla="*/ 857089 h 2219295"/>
              <a:gd name="connsiteX108" fmla="*/ 1675651 w 2013854"/>
              <a:gd name="connsiteY108" fmla="*/ 891536 h 2219295"/>
              <a:gd name="connsiteX109" fmla="*/ 1678782 w 2013854"/>
              <a:gd name="connsiteY109" fmla="*/ 941640 h 2219295"/>
              <a:gd name="connsiteX110" fmla="*/ 1509681 w 2013854"/>
              <a:gd name="connsiteY110" fmla="*/ 872747 h 2219295"/>
              <a:gd name="connsiteX111" fmla="*/ 1418867 w 2013854"/>
              <a:gd name="connsiteY111" fmla="*/ 850826 h 2219295"/>
              <a:gd name="connsiteX112" fmla="*/ 1415736 w 2013854"/>
              <a:gd name="connsiteY112" fmla="*/ 810116 h 2219295"/>
              <a:gd name="connsiteX113" fmla="*/ 1324922 w 2013854"/>
              <a:gd name="connsiteY113" fmla="*/ 803853 h 2219295"/>
              <a:gd name="connsiteX114" fmla="*/ 1340580 w 2013854"/>
              <a:gd name="connsiteY114" fmla="*/ 722434 h 2219295"/>
              <a:gd name="connsiteX115" fmla="*/ 1324922 w 2013854"/>
              <a:gd name="connsiteY115" fmla="*/ 694251 h 2219295"/>
              <a:gd name="connsiteX116" fmla="*/ 1375026 w 2013854"/>
              <a:gd name="connsiteY116" fmla="*/ 678593 h 2219295"/>
              <a:gd name="connsiteX117" fmla="*/ 1321791 w 2013854"/>
              <a:gd name="connsiteY117" fmla="*/ 619095 h 2219295"/>
              <a:gd name="connsiteX118" fmla="*/ 1324922 w 2013854"/>
              <a:gd name="connsiteY118" fmla="*/ 572122 h 2219295"/>
              <a:gd name="connsiteX119" fmla="*/ 1343711 w 2013854"/>
              <a:gd name="connsiteY119" fmla="*/ 531412 h 2219295"/>
              <a:gd name="connsiteX120" fmla="*/ 1334317 w 2013854"/>
              <a:gd name="connsiteY120" fmla="*/ 487571 h 2219295"/>
              <a:gd name="connsiteX121" fmla="*/ 1368763 w 2013854"/>
              <a:gd name="connsiteY121" fmla="*/ 471914 h 2219295"/>
              <a:gd name="connsiteX122" fmla="*/ 1315528 w 2013854"/>
              <a:gd name="connsiteY122" fmla="*/ 449993 h 2219295"/>
              <a:gd name="connsiteX123" fmla="*/ 1343711 w 2013854"/>
              <a:gd name="connsiteY123" fmla="*/ 431204 h 2219295"/>
              <a:gd name="connsiteX124" fmla="*/ 1340580 w 2013854"/>
              <a:gd name="connsiteY124" fmla="*/ 393626 h 2219295"/>
              <a:gd name="connsiteX125" fmla="*/ 1290476 w 2013854"/>
              <a:gd name="connsiteY125" fmla="*/ 377969 h 2219295"/>
              <a:gd name="connsiteX126" fmla="*/ 1281081 w 2013854"/>
              <a:gd name="connsiteY126" fmla="*/ 337259 h 2219295"/>
              <a:gd name="connsiteX127" fmla="*/ 1215319 w 2013854"/>
              <a:gd name="connsiteY127" fmla="*/ 343522 h 2219295"/>
              <a:gd name="connsiteX128" fmla="*/ 1243503 w 2013854"/>
              <a:gd name="connsiteY128" fmla="*/ 296549 h 2219295"/>
              <a:gd name="connsiteX129" fmla="*/ 1299870 w 2013854"/>
              <a:gd name="connsiteY129" fmla="*/ 252708 h 2219295"/>
              <a:gd name="connsiteX130" fmla="*/ 1328054 w 2013854"/>
              <a:gd name="connsiteY130" fmla="*/ 227656 h 2219295"/>
              <a:gd name="connsiteX131" fmla="*/ 1349974 w 2013854"/>
              <a:gd name="connsiteY131" fmla="*/ 252708 h 2219295"/>
              <a:gd name="connsiteX132" fmla="*/ 1334317 w 2013854"/>
              <a:gd name="connsiteY132" fmla="*/ 171289 h 2219295"/>
              <a:gd name="connsiteX133" fmla="*/ 1368763 w 2013854"/>
              <a:gd name="connsiteY133" fmla="*/ 165026 h 2219295"/>
              <a:gd name="connsiteX134" fmla="*/ 1381289 w 2013854"/>
              <a:gd name="connsiteY134" fmla="*/ 130580 h 2219295"/>
              <a:gd name="connsiteX135" fmla="*/ 1375026 w 2013854"/>
              <a:gd name="connsiteY135" fmla="*/ 83607 h 2219295"/>
              <a:gd name="connsiteX136" fmla="*/ 1353106 w 2013854"/>
              <a:gd name="connsiteY136" fmla="*/ 99264 h 2219295"/>
              <a:gd name="connsiteX137" fmla="*/ 1303002 w 2013854"/>
              <a:gd name="connsiteY137" fmla="*/ 64818 h 2219295"/>
              <a:gd name="connsiteX138" fmla="*/ 1277950 w 2013854"/>
              <a:gd name="connsiteY138" fmla="*/ 74212 h 2219295"/>
              <a:gd name="connsiteX139" fmla="*/ 1265423 w 2013854"/>
              <a:gd name="connsiteY139" fmla="*/ 108659 h 2219295"/>
              <a:gd name="connsiteX140" fmla="*/ 1246634 w 2013854"/>
              <a:gd name="connsiteY140" fmla="*/ 89870 h 2219295"/>
              <a:gd name="connsiteX141" fmla="*/ 1227845 w 2013854"/>
              <a:gd name="connsiteY141" fmla="*/ 111790 h 2219295"/>
              <a:gd name="connsiteX142" fmla="*/ 1202793 w 2013854"/>
              <a:gd name="connsiteY142" fmla="*/ 136843 h 2219295"/>
              <a:gd name="connsiteX143" fmla="*/ 1111980 w 2013854"/>
              <a:gd name="connsiteY143" fmla="*/ 102396 h 2219295"/>
              <a:gd name="connsiteX144" fmla="*/ 1118243 w 2013854"/>
              <a:gd name="connsiteY144" fmla="*/ 77344 h 2219295"/>
              <a:gd name="connsiteX145" fmla="*/ 1049350 w 2013854"/>
              <a:gd name="connsiteY145" fmla="*/ 8451 h 2219295"/>
              <a:gd name="connsiteX146" fmla="*/ 974193 w 2013854"/>
              <a:gd name="connsiteY146" fmla="*/ 30371 h 2219295"/>
              <a:gd name="connsiteX147" fmla="*/ 1039955 w 2013854"/>
              <a:gd name="connsiteY147" fmla="*/ 99264 h 2219295"/>
              <a:gd name="connsiteX148" fmla="*/ 1058744 w 2013854"/>
              <a:gd name="connsiteY148" fmla="*/ 124316 h 2219295"/>
              <a:gd name="connsiteX149" fmla="*/ 886511 w 2013854"/>
              <a:gd name="connsiteY149" fmla="*/ 246445 h 2219295"/>
              <a:gd name="connsiteX150" fmla="*/ 817618 w 2013854"/>
              <a:gd name="connsiteY150" fmla="*/ 233919 h 2219295"/>
              <a:gd name="connsiteX151" fmla="*/ 801960 w 2013854"/>
              <a:gd name="connsiteY151" fmla="*/ 193210 h 2219295"/>
              <a:gd name="connsiteX152" fmla="*/ 708015 w 2013854"/>
              <a:gd name="connsiteY152" fmla="*/ 190078 h 2219295"/>
              <a:gd name="connsiteX153" fmla="*/ 711147 w 2013854"/>
              <a:gd name="connsiteY153" fmla="*/ 161895 h 2219295"/>
              <a:gd name="connsiteX154" fmla="*/ 764382 w 2013854"/>
              <a:gd name="connsiteY154" fmla="*/ 165026 h 2219295"/>
              <a:gd name="connsiteX155" fmla="*/ 679832 w 2013854"/>
              <a:gd name="connsiteY155" fmla="*/ 86738 h 2219295"/>
              <a:gd name="connsiteX156" fmla="*/ 657911 w 2013854"/>
              <a:gd name="connsiteY156" fmla="*/ 83607 h 2219295"/>
              <a:gd name="connsiteX157" fmla="*/ 679832 w 2013854"/>
              <a:gd name="connsiteY157" fmla="*/ 42897 h 2219295"/>
              <a:gd name="connsiteX158" fmla="*/ 642254 w 2013854"/>
              <a:gd name="connsiteY158" fmla="*/ 2188 h 2219295"/>
              <a:gd name="connsiteX159" fmla="*/ 579623 w 2013854"/>
              <a:gd name="connsiteY159" fmla="*/ 8451 h 2219295"/>
              <a:gd name="connsiteX160" fmla="*/ 548308 w 2013854"/>
              <a:gd name="connsiteY160" fmla="*/ 33503 h 2219295"/>
              <a:gd name="connsiteX161" fmla="*/ 548308 w 2013854"/>
              <a:gd name="connsiteY161" fmla="*/ 89870 h 2219295"/>
              <a:gd name="connsiteX162" fmla="*/ 598413 w 2013854"/>
              <a:gd name="connsiteY162" fmla="*/ 96133 h 2219295"/>
              <a:gd name="connsiteX163" fmla="*/ 526388 w 2013854"/>
              <a:gd name="connsiteY163" fmla="*/ 221393 h 2219295"/>
              <a:gd name="connsiteX164" fmla="*/ 513862 w 2013854"/>
              <a:gd name="connsiteY164" fmla="*/ 268366 h 2219295"/>
              <a:gd name="connsiteX165" fmla="*/ 538914 w 2013854"/>
              <a:gd name="connsiteY165" fmla="*/ 312207 h 2219295"/>
              <a:gd name="connsiteX166" fmla="*/ 576492 w 2013854"/>
              <a:gd name="connsiteY166" fmla="*/ 346653 h 2219295"/>
              <a:gd name="connsiteX167" fmla="*/ 595281 w 2013854"/>
              <a:gd name="connsiteY167" fmla="*/ 346653 h 2219295"/>
              <a:gd name="connsiteX168" fmla="*/ 592150 w 2013854"/>
              <a:gd name="connsiteY168" fmla="*/ 377969 h 2219295"/>
              <a:gd name="connsiteX169" fmla="*/ 604676 w 2013854"/>
              <a:gd name="connsiteY169" fmla="*/ 412415 h 2219295"/>
              <a:gd name="connsiteX170" fmla="*/ 563966 w 2013854"/>
              <a:gd name="connsiteY170" fmla="*/ 409284 h 2219295"/>
              <a:gd name="connsiteX171" fmla="*/ 563966 w 2013854"/>
              <a:gd name="connsiteY171" fmla="*/ 356048 h 2219295"/>
              <a:gd name="connsiteX172" fmla="*/ 507599 w 2013854"/>
              <a:gd name="connsiteY172" fmla="*/ 334127 h 2219295"/>
              <a:gd name="connsiteX173" fmla="*/ 507599 w 2013854"/>
              <a:gd name="connsiteY173" fmla="*/ 390495 h 2219295"/>
              <a:gd name="connsiteX174" fmla="*/ 426180 w 2013854"/>
              <a:gd name="connsiteY174" fmla="*/ 399889 h 2219295"/>
              <a:gd name="connsiteX175" fmla="*/ 385470 w 2013854"/>
              <a:gd name="connsiteY175" fmla="*/ 421810 h 2219295"/>
              <a:gd name="connsiteX176" fmla="*/ 322840 w 2013854"/>
              <a:gd name="connsiteY176" fmla="*/ 393626 h 2219295"/>
              <a:gd name="connsiteX0" fmla="*/ 322840 w 2013854"/>
              <a:gd name="connsiteY0" fmla="*/ 393626 h 2219295"/>
              <a:gd name="connsiteX1" fmla="*/ 278999 w 2013854"/>
              <a:gd name="connsiteY1" fmla="*/ 424941 h 2219295"/>
              <a:gd name="connsiteX2" fmla="*/ 216369 w 2013854"/>
              <a:gd name="connsiteY2" fmla="*/ 362311 h 2219295"/>
              <a:gd name="connsiteX3" fmla="*/ 188185 w 2013854"/>
              <a:gd name="connsiteY3" fmla="*/ 393626 h 2219295"/>
              <a:gd name="connsiteX4" fmla="*/ 172528 w 2013854"/>
              <a:gd name="connsiteY4" fmla="*/ 440599 h 2219295"/>
              <a:gd name="connsiteX5" fmla="*/ 134950 w 2013854"/>
              <a:gd name="connsiteY5" fmla="*/ 468782 h 2219295"/>
              <a:gd name="connsiteX6" fmla="*/ 169396 w 2013854"/>
              <a:gd name="connsiteY6" fmla="*/ 506360 h 2219295"/>
              <a:gd name="connsiteX7" fmla="*/ 257078 w 2013854"/>
              <a:gd name="connsiteY7" fmla="*/ 531412 h 2219295"/>
              <a:gd name="connsiteX8" fmla="*/ 329103 w 2013854"/>
              <a:gd name="connsiteY8" fmla="*/ 531412 h 2219295"/>
              <a:gd name="connsiteX9" fmla="*/ 385471 w 2013854"/>
              <a:gd name="connsiteY9" fmla="*/ 578384 h 2219295"/>
              <a:gd name="connsiteX10" fmla="*/ 419917 w 2013854"/>
              <a:gd name="connsiteY10" fmla="*/ 578385 h 2219295"/>
              <a:gd name="connsiteX11" fmla="*/ 432443 w 2013854"/>
              <a:gd name="connsiteY11" fmla="*/ 625358 h 2219295"/>
              <a:gd name="connsiteX12" fmla="*/ 410522 w 2013854"/>
              <a:gd name="connsiteY12" fmla="*/ 675462 h 2219295"/>
              <a:gd name="connsiteX13" fmla="*/ 391733 w 2013854"/>
              <a:gd name="connsiteY13" fmla="*/ 722435 h 2219295"/>
              <a:gd name="connsiteX14" fmla="*/ 338497 w 2013854"/>
              <a:gd name="connsiteY14" fmla="*/ 672330 h 2219295"/>
              <a:gd name="connsiteX15" fmla="*/ 316577 w 2013854"/>
              <a:gd name="connsiteY15" fmla="*/ 669199 h 2219295"/>
              <a:gd name="connsiteX16" fmla="*/ 304051 w 2013854"/>
              <a:gd name="connsiteY16" fmla="*/ 725566 h 2219295"/>
              <a:gd name="connsiteX17" fmla="*/ 235158 w 2013854"/>
              <a:gd name="connsiteY17" fmla="*/ 738092 h 2219295"/>
              <a:gd name="connsiteX18" fmla="*/ 216369 w 2013854"/>
              <a:gd name="connsiteY18" fmla="*/ 788196 h 2219295"/>
              <a:gd name="connsiteX19" fmla="*/ 175659 w 2013854"/>
              <a:gd name="connsiteY19" fmla="*/ 800722 h 2219295"/>
              <a:gd name="connsiteX20" fmla="*/ 153739 w 2013854"/>
              <a:gd name="connsiteY20" fmla="*/ 869615 h 2219295"/>
              <a:gd name="connsiteX21" fmla="*/ 53530 w 2013854"/>
              <a:gd name="connsiteY21" fmla="*/ 897799 h 2219295"/>
              <a:gd name="connsiteX22" fmla="*/ 295 w 2013854"/>
              <a:gd name="connsiteY22" fmla="*/ 944771 h 2219295"/>
              <a:gd name="connsiteX23" fmla="*/ 31610 w 2013854"/>
              <a:gd name="connsiteY23" fmla="*/ 985481 h 2219295"/>
              <a:gd name="connsiteX24" fmla="*/ 22215 w 2013854"/>
              <a:gd name="connsiteY24" fmla="*/ 1013664 h 2219295"/>
              <a:gd name="connsiteX25" fmla="*/ 84845 w 2013854"/>
              <a:gd name="connsiteY25" fmla="*/ 1013664 h 2219295"/>
              <a:gd name="connsiteX26" fmla="*/ 84845 w 2013854"/>
              <a:gd name="connsiteY26" fmla="*/ 1088821 h 2219295"/>
              <a:gd name="connsiteX27" fmla="*/ 119292 w 2013854"/>
              <a:gd name="connsiteY27" fmla="*/ 1076295 h 2219295"/>
              <a:gd name="connsiteX28" fmla="*/ 125555 w 2013854"/>
              <a:gd name="connsiteY28" fmla="*/ 1138925 h 2219295"/>
              <a:gd name="connsiteX29" fmla="*/ 156870 w 2013854"/>
              <a:gd name="connsiteY29" fmla="*/ 1157714 h 2219295"/>
              <a:gd name="connsiteX30" fmla="*/ 153739 w 2013854"/>
              <a:gd name="connsiteY30" fmla="*/ 1189029 h 2219295"/>
              <a:gd name="connsiteX31" fmla="*/ 128686 w 2013854"/>
              <a:gd name="connsiteY31" fmla="*/ 1170240 h 2219295"/>
              <a:gd name="connsiteX32" fmla="*/ 113029 w 2013854"/>
              <a:gd name="connsiteY32" fmla="*/ 1185897 h 2219295"/>
              <a:gd name="connsiteX33" fmla="*/ 144344 w 2013854"/>
              <a:gd name="connsiteY33" fmla="*/ 1236001 h 2219295"/>
              <a:gd name="connsiteX34" fmla="*/ 144344 w 2013854"/>
              <a:gd name="connsiteY34" fmla="*/ 1236001 h 2219295"/>
              <a:gd name="connsiteX35" fmla="*/ 134949 w 2013854"/>
              <a:gd name="connsiteY35" fmla="*/ 1257922 h 2219295"/>
              <a:gd name="connsiteX36" fmla="*/ 166266 w 2013854"/>
              <a:gd name="connsiteY36" fmla="*/ 1289237 h 2219295"/>
              <a:gd name="connsiteX37" fmla="*/ 125555 w 2013854"/>
              <a:gd name="connsiteY37" fmla="*/ 1317420 h 2219295"/>
              <a:gd name="connsiteX38" fmla="*/ 156871 w 2013854"/>
              <a:gd name="connsiteY38" fmla="*/ 1370656 h 2219295"/>
              <a:gd name="connsiteX39" fmla="*/ 200711 w 2013854"/>
              <a:gd name="connsiteY39" fmla="*/ 1408235 h 2219295"/>
              <a:gd name="connsiteX40" fmla="*/ 163133 w 2013854"/>
              <a:gd name="connsiteY40" fmla="*/ 1405103 h 2219295"/>
              <a:gd name="connsiteX41" fmla="*/ 181922 w 2013854"/>
              <a:gd name="connsiteY41" fmla="*/ 1427023 h 2219295"/>
              <a:gd name="connsiteX42" fmla="*/ 169396 w 2013854"/>
              <a:gd name="connsiteY42" fmla="*/ 1464601 h 2219295"/>
              <a:gd name="connsiteX43" fmla="*/ 144344 w 2013854"/>
              <a:gd name="connsiteY43" fmla="*/ 1455207 h 2219295"/>
              <a:gd name="connsiteX44" fmla="*/ 125555 w 2013854"/>
              <a:gd name="connsiteY44" fmla="*/ 1486522 h 2219295"/>
              <a:gd name="connsiteX45" fmla="*/ 160002 w 2013854"/>
              <a:gd name="connsiteY45" fmla="*/ 1517837 h 2219295"/>
              <a:gd name="connsiteX46" fmla="*/ 156870 w 2013854"/>
              <a:gd name="connsiteY46" fmla="*/ 1611782 h 2219295"/>
              <a:gd name="connsiteX47" fmla="*/ 119292 w 2013854"/>
              <a:gd name="connsiteY47" fmla="*/ 1605519 h 2219295"/>
              <a:gd name="connsiteX48" fmla="*/ 134950 w 2013854"/>
              <a:gd name="connsiteY48" fmla="*/ 1677544 h 2219295"/>
              <a:gd name="connsiteX49" fmla="*/ 113029 w 2013854"/>
              <a:gd name="connsiteY49" fmla="*/ 1686938 h 2219295"/>
              <a:gd name="connsiteX50" fmla="*/ 100503 w 2013854"/>
              <a:gd name="connsiteY50" fmla="*/ 1727648 h 2219295"/>
              <a:gd name="connsiteX51" fmla="*/ 122423 w 2013854"/>
              <a:gd name="connsiteY51" fmla="*/ 1743306 h 2219295"/>
              <a:gd name="connsiteX52" fmla="*/ 169396 w 2013854"/>
              <a:gd name="connsiteY52" fmla="*/ 1790278 h 2219295"/>
              <a:gd name="connsiteX53" fmla="*/ 166265 w 2013854"/>
              <a:gd name="connsiteY53" fmla="*/ 1821593 h 2219295"/>
              <a:gd name="connsiteX54" fmla="*/ 210106 w 2013854"/>
              <a:gd name="connsiteY54" fmla="*/ 1874829 h 2219295"/>
              <a:gd name="connsiteX55" fmla="*/ 238289 w 2013854"/>
              <a:gd name="connsiteY55" fmla="*/ 1859171 h 2219295"/>
              <a:gd name="connsiteX56" fmla="*/ 257078 w 2013854"/>
              <a:gd name="connsiteY56" fmla="*/ 1868566 h 2219295"/>
              <a:gd name="connsiteX57" fmla="*/ 266473 w 2013854"/>
              <a:gd name="connsiteY57" fmla="*/ 1818462 h 2219295"/>
              <a:gd name="connsiteX58" fmla="*/ 329103 w 2013854"/>
              <a:gd name="connsiteY58" fmla="*/ 1852908 h 2219295"/>
              <a:gd name="connsiteX59" fmla="*/ 338497 w 2013854"/>
              <a:gd name="connsiteY59" fmla="*/ 1893618 h 2219295"/>
              <a:gd name="connsiteX60" fmla="*/ 382339 w 2013854"/>
              <a:gd name="connsiteY60" fmla="*/ 1912407 h 2219295"/>
              <a:gd name="connsiteX61" fmla="*/ 332234 w 2013854"/>
              <a:gd name="connsiteY61" fmla="*/ 1959380 h 2219295"/>
              <a:gd name="connsiteX62" fmla="*/ 329103 w 2013854"/>
              <a:gd name="connsiteY62" fmla="*/ 2003221 h 2219295"/>
              <a:gd name="connsiteX63" fmla="*/ 366681 w 2013854"/>
              <a:gd name="connsiteY63" fmla="*/ 1996958 h 2219295"/>
              <a:gd name="connsiteX64" fmla="*/ 410522 w 2013854"/>
              <a:gd name="connsiteY64" fmla="*/ 1971906 h 2219295"/>
              <a:gd name="connsiteX65" fmla="*/ 463758 w 2013854"/>
              <a:gd name="connsiteY65" fmla="*/ 2012615 h 2219295"/>
              <a:gd name="connsiteX66" fmla="*/ 488810 w 2013854"/>
              <a:gd name="connsiteY66" fmla="*/ 1996958 h 2219295"/>
              <a:gd name="connsiteX67" fmla="*/ 542045 w 2013854"/>
              <a:gd name="connsiteY67" fmla="*/ 2031404 h 2219295"/>
              <a:gd name="connsiteX68" fmla="*/ 557703 w 2013854"/>
              <a:gd name="connsiteY68" fmla="*/ 2068982 h 2219295"/>
              <a:gd name="connsiteX69" fmla="*/ 551440 w 2013854"/>
              <a:gd name="connsiteY69" fmla="*/ 2112823 h 2219295"/>
              <a:gd name="connsiteX70" fmla="*/ 635991 w 2013854"/>
              <a:gd name="connsiteY70" fmla="*/ 2122217 h 2219295"/>
              <a:gd name="connsiteX71" fmla="*/ 626596 w 2013854"/>
              <a:gd name="connsiteY71" fmla="*/ 2169191 h 2219295"/>
              <a:gd name="connsiteX72" fmla="*/ 579623 w 2013854"/>
              <a:gd name="connsiteY72" fmla="*/ 2187980 h 2219295"/>
              <a:gd name="connsiteX73" fmla="*/ 626596 w 2013854"/>
              <a:gd name="connsiteY73" fmla="*/ 2219295 h 2219295"/>
              <a:gd name="connsiteX74" fmla="*/ 726804 w 2013854"/>
              <a:gd name="connsiteY74" fmla="*/ 2187980 h 2219295"/>
              <a:gd name="connsiteX75" fmla="*/ 748725 w 2013854"/>
              <a:gd name="connsiteY75" fmla="*/ 2100297 h 2219295"/>
              <a:gd name="connsiteX76" fmla="*/ 833276 w 2013854"/>
              <a:gd name="connsiteY76" fmla="*/ 2094034 h 2219295"/>
              <a:gd name="connsiteX77" fmla="*/ 895906 w 2013854"/>
              <a:gd name="connsiteY77" fmla="*/ 2090903 h 2219295"/>
              <a:gd name="connsiteX78" fmla="*/ 927221 w 2013854"/>
              <a:gd name="connsiteY78" fmla="*/ 2072114 h 2219295"/>
              <a:gd name="connsiteX79" fmla="*/ 958536 w 2013854"/>
              <a:gd name="connsiteY79" fmla="*/ 2087771 h 2219295"/>
              <a:gd name="connsiteX80" fmla="*/ 986719 w 2013854"/>
              <a:gd name="connsiteY80" fmla="*/ 2081508 h 2219295"/>
              <a:gd name="connsiteX81" fmla="*/ 1046218 w 2013854"/>
              <a:gd name="connsiteY81" fmla="*/ 2081508 h 2219295"/>
              <a:gd name="connsiteX82" fmla="*/ 1127637 w 2013854"/>
              <a:gd name="connsiteY82" fmla="*/ 2043930 h 2219295"/>
              <a:gd name="connsiteX83" fmla="*/ 1190267 w 2013854"/>
              <a:gd name="connsiteY83" fmla="*/ 1984432 h 2219295"/>
              <a:gd name="connsiteX84" fmla="*/ 1299870 w 2013854"/>
              <a:gd name="connsiteY84" fmla="*/ 1912407 h 2219295"/>
              <a:gd name="connsiteX85" fmla="*/ 1274818 w 2013854"/>
              <a:gd name="connsiteY85" fmla="*/ 1812199 h 2219295"/>
              <a:gd name="connsiteX86" fmla="*/ 1299870 w 2013854"/>
              <a:gd name="connsiteY86" fmla="*/ 1749569 h 2219295"/>
              <a:gd name="connsiteX87" fmla="*/ 1287344 w 2013854"/>
              <a:gd name="connsiteY87" fmla="*/ 1608651 h 2219295"/>
              <a:gd name="connsiteX88" fmla="*/ 1318659 w 2013854"/>
              <a:gd name="connsiteY88" fmla="*/ 1571073 h 2219295"/>
              <a:gd name="connsiteX89" fmla="*/ 1393815 w 2013854"/>
              <a:gd name="connsiteY89" fmla="*/ 1561678 h 2219295"/>
              <a:gd name="connsiteX90" fmla="*/ 1393815 w 2013854"/>
              <a:gd name="connsiteY90" fmla="*/ 1561678 h 2219295"/>
              <a:gd name="connsiteX91" fmla="*/ 1506550 w 2013854"/>
              <a:gd name="connsiteY91" fmla="*/ 1599256 h 2219295"/>
              <a:gd name="connsiteX92" fmla="*/ 1537865 w 2013854"/>
              <a:gd name="connsiteY92" fmla="*/ 1633703 h 2219295"/>
              <a:gd name="connsiteX93" fmla="*/ 1653730 w 2013854"/>
              <a:gd name="connsiteY93" fmla="*/ 1458338 h 2219295"/>
              <a:gd name="connsiteX94" fmla="*/ 1782122 w 2013854"/>
              <a:gd name="connsiteY94" fmla="*/ 1320552 h 2219295"/>
              <a:gd name="connsiteX95" fmla="*/ 1807174 w 2013854"/>
              <a:gd name="connsiteY95" fmla="*/ 1342473 h 2219295"/>
              <a:gd name="connsiteX96" fmla="*/ 1860410 w 2013854"/>
              <a:gd name="connsiteY96" fmla="*/ 1264185 h 2219295"/>
              <a:gd name="connsiteX97" fmla="*/ 1882330 w 2013854"/>
              <a:gd name="connsiteY97" fmla="*/ 1289237 h 2219295"/>
              <a:gd name="connsiteX98" fmla="*/ 1919908 w 2013854"/>
              <a:gd name="connsiteY98" fmla="*/ 1286106 h 2219295"/>
              <a:gd name="connsiteX99" fmla="*/ 1938697 w 2013854"/>
              <a:gd name="connsiteY99" fmla="*/ 1342473 h 2219295"/>
              <a:gd name="connsiteX100" fmla="*/ 2010722 w 2013854"/>
              <a:gd name="connsiteY100" fmla="*/ 1333078 h 2219295"/>
              <a:gd name="connsiteX101" fmla="*/ 1982539 w 2013854"/>
              <a:gd name="connsiteY101" fmla="*/ 1286106 h 2219295"/>
              <a:gd name="connsiteX102" fmla="*/ 2013854 w 2013854"/>
              <a:gd name="connsiteY102" fmla="*/ 1261053 h 2219295"/>
              <a:gd name="connsiteX103" fmla="*/ 1957486 w 2013854"/>
              <a:gd name="connsiteY103" fmla="*/ 1132662 h 2219295"/>
              <a:gd name="connsiteX104" fmla="*/ 1907382 w 2013854"/>
              <a:gd name="connsiteY104" fmla="*/ 1054374 h 2219295"/>
              <a:gd name="connsiteX105" fmla="*/ 1816569 w 2013854"/>
              <a:gd name="connsiteY105" fmla="*/ 979218 h 2219295"/>
              <a:gd name="connsiteX106" fmla="*/ 1829095 w 2013854"/>
              <a:gd name="connsiteY106" fmla="*/ 863352 h 2219295"/>
              <a:gd name="connsiteX107" fmla="*/ 1728886 w 2013854"/>
              <a:gd name="connsiteY107" fmla="*/ 857089 h 2219295"/>
              <a:gd name="connsiteX108" fmla="*/ 1675651 w 2013854"/>
              <a:gd name="connsiteY108" fmla="*/ 891536 h 2219295"/>
              <a:gd name="connsiteX109" fmla="*/ 1678782 w 2013854"/>
              <a:gd name="connsiteY109" fmla="*/ 941640 h 2219295"/>
              <a:gd name="connsiteX110" fmla="*/ 1509681 w 2013854"/>
              <a:gd name="connsiteY110" fmla="*/ 872747 h 2219295"/>
              <a:gd name="connsiteX111" fmla="*/ 1418867 w 2013854"/>
              <a:gd name="connsiteY111" fmla="*/ 850826 h 2219295"/>
              <a:gd name="connsiteX112" fmla="*/ 1415736 w 2013854"/>
              <a:gd name="connsiteY112" fmla="*/ 810116 h 2219295"/>
              <a:gd name="connsiteX113" fmla="*/ 1324922 w 2013854"/>
              <a:gd name="connsiteY113" fmla="*/ 803853 h 2219295"/>
              <a:gd name="connsiteX114" fmla="*/ 1340580 w 2013854"/>
              <a:gd name="connsiteY114" fmla="*/ 722434 h 2219295"/>
              <a:gd name="connsiteX115" fmla="*/ 1324922 w 2013854"/>
              <a:gd name="connsiteY115" fmla="*/ 694251 h 2219295"/>
              <a:gd name="connsiteX116" fmla="*/ 1375026 w 2013854"/>
              <a:gd name="connsiteY116" fmla="*/ 678593 h 2219295"/>
              <a:gd name="connsiteX117" fmla="*/ 1321791 w 2013854"/>
              <a:gd name="connsiteY117" fmla="*/ 619095 h 2219295"/>
              <a:gd name="connsiteX118" fmla="*/ 1324922 w 2013854"/>
              <a:gd name="connsiteY118" fmla="*/ 572122 h 2219295"/>
              <a:gd name="connsiteX119" fmla="*/ 1343711 w 2013854"/>
              <a:gd name="connsiteY119" fmla="*/ 531412 h 2219295"/>
              <a:gd name="connsiteX120" fmla="*/ 1334317 w 2013854"/>
              <a:gd name="connsiteY120" fmla="*/ 487571 h 2219295"/>
              <a:gd name="connsiteX121" fmla="*/ 1368763 w 2013854"/>
              <a:gd name="connsiteY121" fmla="*/ 471914 h 2219295"/>
              <a:gd name="connsiteX122" fmla="*/ 1315528 w 2013854"/>
              <a:gd name="connsiteY122" fmla="*/ 449993 h 2219295"/>
              <a:gd name="connsiteX123" fmla="*/ 1343711 w 2013854"/>
              <a:gd name="connsiteY123" fmla="*/ 431204 h 2219295"/>
              <a:gd name="connsiteX124" fmla="*/ 1340580 w 2013854"/>
              <a:gd name="connsiteY124" fmla="*/ 393626 h 2219295"/>
              <a:gd name="connsiteX125" fmla="*/ 1290476 w 2013854"/>
              <a:gd name="connsiteY125" fmla="*/ 377969 h 2219295"/>
              <a:gd name="connsiteX126" fmla="*/ 1281081 w 2013854"/>
              <a:gd name="connsiteY126" fmla="*/ 337259 h 2219295"/>
              <a:gd name="connsiteX127" fmla="*/ 1215319 w 2013854"/>
              <a:gd name="connsiteY127" fmla="*/ 343522 h 2219295"/>
              <a:gd name="connsiteX128" fmla="*/ 1243503 w 2013854"/>
              <a:gd name="connsiteY128" fmla="*/ 296549 h 2219295"/>
              <a:gd name="connsiteX129" fmla="*/ 1299870 w 2013854"/>
              <a:gd name="connsiteY129" fmla="*/ 252708 h 2219295"/>
              <a:gd name="connsiteX130" fmla="*/ 1328054 w 2013854"/>
              <a:gd name="connsiteY130" fmla="*/ 227656 h 2219295"/>
              <a:gd name="connsiteX131" fmla="*/ 1349974 w 2013854"/>
              <a:gd name="connsiteY131" fmla="*/ 252708 h 2219295"/>
              <a:gd name="connsiteX132" fmla="*/ 1334317 w 2013854"/>
              <a:gd name="connsiteY132" fmla="*/ 171289 h 2219295"/>
              <a:gd name="connsiteX133" fmla="*/ 1368763 w 2013854"/>
              <a:gd name="connsiteY133" fmla="*/ 165026 h 2219295"/>
              <a:gd name="connsiteX134" fmla="*/ 1381289 w 2013854"/>
              <a:gd name="connsiteY134" fmla="*/ 130580 h 2219295"/>
              <a:gd name="connsiteX135" fmla="*/ 1375026 w 2013854"/>
              <a:gd name="connsiteY135" fmla="*/ 83607 h 2219295"/>
              <a:gd name="connsiteX136" fmla="*/ 1353106 w 2013854"/>
              <a:gd name="connsiteY136" fmla="*/ 99264 h 2219295"/>
              <a:gd name="connsiteX137" fmla="*/ 1303002 w 2013854"/>
              <a:gd name="connsiteY137" fmla="*/ 64818 h 2219295"/>
              <a:gd name="connsiteX138" fmla="*/ 1277950 w 2013854"/>
              <a:gd name="connsiteY138" fmla="*/ 74212 h 2219295"/>
              <a:gd name="connsiteX139" fmla="*/ 1265423 w 2013854"/>
              <a:gd name="connsiteY139" fmla="*/ 108659 h 2219295"/>
              <a:gd name="connsiteX140" fmla="*/ 1246634 w 2013854"/>
              <a:gd name="connsiteY140" fmla="*/ 89870 h 2219295"/>
              <a:gd name="connsiteX141" fmla="*/ 1227845 w 2013854"/>
              <a:gd name="connsiteY141" fmla="*/ 111790 h 2219295"/>
              <a:gd name="connsiteX142" fmla="*/ 1202793 w 2013854"/>
              <a:gd name="connsiteY142" fmla="*/ 136843 h 2219295"/>
              <a:gd name="connsiteX143" fmla="*/ 1111980 w 2013854"/>
              <a:gd name="connsiteY143" fmla="*/ 102396 h 2219295"/>
              <a:gd name="connsiteX144" fmla="*/ 1118243 w 2013854"/>
              <a:gd name="connsiteY144" fmla="*/ 77344 h 2219295"/>
              <a:gd name="connsiteX145" fmla="*/ 1049350 w 2013854"/>
              <a:gd name="connsiteY145" fmla="*/ 8451 h 2219295"/>
              <a:gd name="connsiteX146" fmla="*/ 974193 w 2013854"/>
              <a:gd name="connsiteY146" fmla="*/ 30371 h 2219295"/>
              <a:gd name="connsiteX147" fmla="*/ 1039955 w 2013854"/>
              <a:gd name="connsiteY147" fmla="*/ 99264 h 2219295"/>
              <a:gd name="connsiteX148" fmla="*/ 1058744 w 2013854"/>
              <a:gd name="connsiteY148" fmla="*/ 124316 h 2219295"/>
              <a:gd name="connsiteX149" fmla="*/ 886511 w 2013854"/>
              <a:gd name="connsiteY149" fmla="*/ 246445 h 2219295"/>
              <a:gd name="connsiteX150" fmla="*/ 817618 w 2013854"/>
              <a:gd name="connsiteY150" fmla="*/ 233919 h 2219295"/>
              <a:gd name="connsiteX151" fmla="*/ 801960 w 2013854"/>
              <a:gd name="connsiteY151" fmla="*/ 193210 h 2219295"/>
              <a:gd name="connsiteX152" fmla="*/ 708015 w 2013854"/>
              <a:gd name="connsiteY152" fmla="*/ 190078 h 2219295"/>
              <a:gd name="connsiteX153" fmla="*/ 711147 w 2013854"/>
              <a:gd name="connsiteY153" fmla="*/ 161895 h 2219295"/>
              <a:gd name="connsiteX154" fmla="*/ 764382 w 2013854"/>
              <a:gd name="connsiteY154" fmla="*/ 165026 h 2219295"/>
              <a:gd name="connsiteX155" fmla="*/ 679832 w 2013854"/>
              <a:gd name="connsiteY155" fmla="*/ 86738 h 2219295"/>
              <a:gd name="connsiteX156" fmla="*/ 657911 w 2013854"/>
              <a:gd name="connsiteY156" fmla="*/ 83607 h 2219295"/>
              <a:gd name="connsiteX157" fmla="*/ 679832 w 2013854"/>
              <a:gd name="connsiteY157" fmla="*/ 42897 h 2219295"/>
              <a:gd name="connsiteX158" fmla="*/ 642254 w 2013854"/>
              <a:gd name="connsiteY158" fmla="*/ 2188 h 2219295"/>
              <a:gd name="connsiteX159" fmla="*/ 579623 w 2013854"/>
              <a:gd name="connsiteY159" fmla="*/ 8451 h 2219295"/>
              <a:gd name="connsiteX160" fmla="*/ 548308 w 2013854"/>
              <a:gd name="connsiteY160" fmla="*/ 33503 h 2219295"/>
              <a:gd name="connsiteX161" fmla="*/ 548308 w 2013854"/>
              <a:gd name="connsiteY161" fmla="*/ 89870 h 2219295"/>
              <a:gd name="connsiteX162" fmla="*/ 598413 w 2013854"/>
              <a:gd name="connsiteY162" fmla="*/ 96133 h 2219295"/>
              <a:gd name="connsiteX163" fmla="*/ 526388 w 2013854"/>
              <a:gd name="connsiteY163" fmla="*/ 221393 h 2219295"/>
              <a:gd name="connsiteX164" fmla="*/ 513862 w 2013854"/>
              <a:gd name="connsiteY164" fmla="*/ 268366 h 2219295"/>
              <a:gd name="connsiteX165" fmla="*/ 538914 w 2013854"/>
              <a:gd name="connsiteY165" fmla="*/ 312207 h 2219295"/>
              <a:gd name="connsiteX166" fmla="*/ 576492 w 2013854"/>
              <a:gd name="connsiteY166" fmla="*/ 346653 h 2219295"/>
              <a:gd name="connsiteX167" fmla="*/ 595281 w 2013854"/>
              <a:gd name="connsiteY167" fmla="*/ 346653 h 2219295"/>
              <a:gd name="connsiteX168" fmla="*/ 592150 w 2013854"/>
              <a:gd name="connsiteY168" fmla="*/ 377969 h 2219295"/>
              <a:gd name="connsiteX169" fmla="*/ 604676 w 2013854"/>
              <a:gd name="connsiteY169" fmla="*/ 412415 h 2219295"/>
              <a:gd name="connsiteX170" fmla="*/ 563966 w 2013854"/>
              <a:gd name="connsiteY170" fmla="*/ 409284 h 2219295"/>
              <a:gd name="connsiteX171" fmla="*/ 563966 w 2013854"/>
              <a:gd name="connsiteY171" fmla="*/ 356048 h 2219295"/>
              <a:gd name="connsiteX172" fmla="*/ 507599 w 2013854"/>
              <a:gd name="connsiteY172" fmla="*/ 334127 h 2219295"/>
              <a:gd name="connsiteX173" fmla="*/ 507599 w 2013854"/>
              <a:gd name="connsiteY173" fmla="*/ 390495 h 2219295"/>
              <a:gd name="connsiteX174" fmla="*/ 426180 w 2013854"/>
              <a:gd name="connsiteY174" fmla="*/ 399889 h 2219295"/>
              <a:gd name="connsiteX175" fmla="*/ 385470 w 2013854"/>
              <a:gd name="connsiteY175" fmla="*/ 421810 h 2219295"/>
              <a:gd name="connsiteX176" fmla="*/ 322840 w 2013854"/>
              <a:gd name="connsiteY176" fmla="*/ 393626 h 2219295"/>
              <a:gd name="connsiteX0" fmla="*/ 322840 w 2013854"/>
              <a:gd name="connsiteY0" fmla="*/ 393626 h 2219295"/>
              <a:gd name="connsiteX1" fmla="*/ 278999 w 2013854"/>
              <a:gd name="connsiteY1" fmla="*/ 424941 h 2219295"/>
              <a:gd name="connsiteX2" fmla="*/ 216369 w 2013854"/>
              <a:gd name="connsiteY2" fmla="*/ 362311 h 2219295"/>
              <a:gd name="connsiteX3" fmla="*/ 188185 w 2013854"/>
              <a:gd name="connsiteY3" fmla="*/ 393626 h 2219295"/>
              <a:gd name="connsiteX4" fmla="*/ 172528 w 2013854"/>
              <a:gd name="connsiteY4" fmla="*/ 440599 h 2219295"/>
              <a:gd name="connsiteX5" fmla="*/ 134950 w 2013854"/>
              <a:gd name="connsiteY5" fmla="*/ 468782 h 2219295"/>
              <a:gd name="connsiteX6" fmla="*/ 169396 w 2013854"/>
              <a:gd name="connsiteY6" fmla="*/ 506360 h 2219295"/>
              <a:gd name="connsiteX7" fmla="*/ 257078 w 2013854"/>
              <a:gd name="connsiteY7" fmla="*/ 531412 h 2219295"/>
              <a:gd name="connsiteX8" fmla="*/ 329103 w 2013854"/>
              <a:gd name="connsiteY8" fmla="*/ 531412 h 2219295"/>
              <a:gd name="connsiteX9" fmla="*/ 385471 w 2013854"/>
              <a:gd name="connsiteY9" fmla="*/ 578384 h 2219295"/>
              <a:gd name="connsiteX10" fmla="*/ 419917 w 2013854"/>
              <a:gd name="connsiteY10" fmla="*/ 578385 h 2219295"/>
              <a:gd name="connsiteX11" fmla="*/ 432443 w 2013854"/>
              <a:gd name="connsiteY11" fmla="*/ 625358 h 2219295"/>
              <a:gd name="connsiteX12" fmla="*/ 410522 w 2013854"/>
              <a:gd name="connsiteY12" fmla="*/ 675462 h 2219295"/>
              <a:gd name="connsiteX13" fmla="*/ 391733 w 2013854"/>
              <a:gd name="connsiteY13" fmla="*/ 722435 h 2219295"/>
              <a:gd name="connsiteX14" fmla="*/ 338497 w 2013854"/>
              <a:gd name="connsiteY14" fmla="*/ 672330 h 2219295"/>
              <a:gd name="connsiteX15" fmla="*/ 316577 w 2013854"/>
              <a:gd name="connsiteY15" fmla="*/ 669199 h 2219295"/>
              <a:gd name="connsiteX16" fmla="*/ 304051 w 2013854"/>
              <a:gd name="connsiteY16" fmla="*/ 725566 h 2219295"/>
              <a:gd name="connsiteX17" fmla="*/ 235158 w 2013854"/>
              <a:gd name="connsiteY17" fmla="*/ 738092 h 2219295"/>
              <a:gd name="connsiteX18" fmla="*/ 216369 w 2013854"/>
              <a:gd name="connsiteY18" fmla="*/ 788196 h 2219295"/>
              <a:gd name="connsiteX19" fmla="*/ 175659 w 2013854"/>
              <a:gd name="connsiteY19" fmla="*/ 800722 h 2219295"/>
              <a:gd name="connsiteX20" fmla="*/ 153739 w 2013854"/>
              <a:gd name="connsiteY20" fmla="*/ 869615 h 2219295"/>
              <a:gd name="connsiteX21" fmla="*/ 53530 w 2013854"/>
              <a:gd name="connsiteY21" fmla="*/ 897799 h 2219295"/>
              <a:gd name="connsiteX22" fmla="*/ 295 w 2013854"/>
              <a:gd name="connsiteY22" fmla="*/ 944771 h 2219295"/>
              <a:gd name="connsiteX23" fmla="*/ 31610 w 2013854"/>
              <a:gd name="connsiteY23" fmla="*/ 985481 h 2219295"/>
              <a:gd name="connsiteX24" fmla="*/ 22215 w 2013854"/>
              <a:gd name="connsiteY24" fmla="*/ 1013664 h 2219295"/>
              <a:gd name="connsiteX25" fmla="*/ 84845 w 2013854"/>
              <a:gd name="connsiteY25" fmla="*/ 1013664 h 2219295"/>
              <a:gd name="connsiteX26" fmla="*/ 84845 w 2013854"/>
              <a:gd name="connsiteY26" fmla="*/ 1088821 h 2219295"/>
              <a:gd name="connsiteX27" fmla="*/ 119292 w 2013854"/>
              <a:gd name="connsiteY27" fmla="*/ 1076295 h 2219295"/>
              <a:gd name="connsiteX28" fmla="*/ 125555 w 2013854"/>
              <a:gd name="connsiteY28" fmla="*/ 1138925 h 2219295"/>
              <a:gd name="connsiteX29" fmla="*/ 156870 w 2013854"/>
              <a:gd name="connsiteY29" fmla="*/ 1157714 h 2219295"/>
              <a:gd name="connsiteX30" fmla="*/ 153739 w 2013854"/>
              <a:gd name="connsiteY30" fmla="*/ 1189029 h 2219295"/>
              <a:gd name="connsiteX31" fmla="*/ 128686 w 2013854"/>
              <a:gd name="connsiteY31" fmla="*/ 1170240 h 2219295"/>
              <a:gd name="connsiteX32" fmla="*/ 113029 w 2013854"/>
              <a:gd name="connsiteY32" fmla="*/ 1185897 h 2219295"/>
              <a:gd name="connsiteX33" fmla="*/ 144344 w 2013854"/>
              <a:gd name="connsiteY33" fmla="*/ 1236001 h 2219295"/>
              <a:gd name="connsiteX34" fmla="*/ 144344 w 2013854"/>
              <a:gd name="connsiteY34" fmla="*/ 1236001 h 2219295"/>
              <a:gd name="connsiteX35" fmla="*/ 134949 w 2013854"/>
              <a:gd name="connsiteY35" fmla="*/ 1257922 h 2219295"/>
              <a:gd name="connsiteX36" fmla="*/ 166266 w 2013854"/>
              <a:gd name="connsiteY36" fmla="*/ 1289237 h 2219295"/>
              <a:gd name="connsiteX37" fmla="*/ 125555 w 2013854"/>
              <a:gd name="connsiteY37" fmla="*/ 1317420 h 2219295"/>
              <a:gd name="connsiteX38" fmla="*/ 156871 w 2013854"/>
              <a:gd name="connsiteY38" fmla="*/ 1370656 h 2219295"/>
              <a:gd name="connsiteX39" fmla="*/ 200711 w 2013854"/>
              <a:gd name="connsiteY39" fmla="*/ 1408235 h 2219295"/>
              <a:gd name="connsiteX40" fmla="*/ 163133 w 2013854"/>
              <a:gd name="connsiteY40" fmla="*/ 1405103 h 2219295"/>
              <a:gd name="connsiteX41" fmla="*/ 181922 w 2013854"/>
              <a:gd name="connsiteY41" fmla="*/ 1427023 h 2219295"/>
              <a:gd name="connsiteX42" fmla="*/ 169396 w 2013854"/>
              <a:gd name="connsiteY42" fmla="*/ 1464601 h 2219295"/>
              <a:gd name="connsiteX43" fmla="*/ 144344 w 2013854"/>
              <a:gd name="connsiteY43" fmla="*/ 1455207 h 2219295"/>
              <a:gd name="connsiteX44" fmla="*/ 125555 w 2013854"/>
              <a:gd name="connsiteY44" fmla="*/ 1486522 h 2219295"/>
              <a:gd name="connsiteX45" fmla="*/ 160002 w 2013854"/>
              <a:gd name="connsiteY45" fmla="*/ 1517837 h 2219295"/>
              <a:gd name="connsiteX46" fmla="*/ 156870 w 2013854"/>
              <a:gd name="connsiteY46" fmla="*/ 1611782 h 2219295"/>
              <a:gd name="connsiteX47" fmla="*/ 119292 w 2013854"/>
              <a:gd name="connsiteY47" fmla="*/ 1605519 h 2219295"/>
              <a:gd name="connsiteX48" fmla="*/ 134950 w 2013854"/>
              <a:gd name="connsiteY48" fmla="*/ 1677544 h 2219295"/>
              <a:gd name="connsiteX49" fmla="*/ 113029 w 2013854"/>
              <a:gd name="connsiteY49" fmla="*/ 1686938 h 2219295"/>
              <a:gd name="connsiteX50" fmla="*/ 100503 w 2013854"/>
              <a:gd name="connsiteY50" fmla="*/ 1727648 h 2219295"/>
              <a:gd name="connsiteX51" fmla="*/ 122423 w 2013854"/>
              <a:gd name="connsiteY51" fmla="*/ 1743306 h 2219295"/>
              <a:gd name="connsiteX52" fmla="*/ 169396 w 2013854"/>
              <a:gd name="connsiteY52" fmla="*/ 1790278 h 2219295"/>
              <a:gd name="connsiteX53" fmla="*/ 166265 w 2013854"/>
              <a:gd name="connsiteY53" fmla="*/ 1821593 h 2219295"/>
              <a:gd name="connsiteX54" fmla="*/ 210106 w 2013854"/>
              <a:gd name="connsiteY54" fmla="*/ 1874829 h 2219295"/>
              <a:gd name="connsiteX55" fmla="*/ 238289 w 2013854"/>
              <a:gd name="connsiteY55" fmla="*/ 1859171 h 2219295"/>
              <a:gd name="connsiteX56" fmla="*/ 257078 w 2013854"/>
              <a:gd name="connsiteY56" fmla="*/ 1868566 h 2219295"/>
              <a:gd name="connsiteX57" fmla="*/ 266473 w 2013854"/>
              <a:gd name="connsiteY57" fmla="*/ 1818462 h 2219295"/>
              <a:gd name="connsiteX58" fmla="*/ 329103 w 2013854"/>
              <a:gd name="connsiteY58" fmla="*/ 1852908 h 2219295"/>
              <a:gd name="connsiteX59" fmla="*/ 338497 w 2013854"/>
              <a:gd name="connsiteY59" fmla="*/ 1893618 h 2219295"/>
              <a:gd name="connsiteX60" fmla="*/ 382339 w 2013854"/>
              <a:gd name="connsiteY60" fmla="*/ 1912407 h 2219295"/>
              <a:gd name="connsiteX61" fmla="*/ 332234 w 2013854"/>
              <a:gd name="connsiteY61" fmla="*/ 1959380 h 2219295"/>
              <a:gd name="connsiteX62" fmla="*/ 329103 w 2013854"/>
              <a:gd name="connsiteY62" fmla="*/ 2003221 h 2219295"/>
              <a:gd name="connsiteX63" fmla="*/ 366681 w 2013854"/>
              <a:gd name="connsiteY63" fmla="*/ 1996958 h 2219295"/>
              <a:gd name="connsiteX64" fmla="*/ 410522 w 2013854"/>
              <a:gd name="connsiteY64" fmla="*/ 1971906 h 2219295"/>
              <a:gd name="connsiteX65" fmla="*/ 463758 w 2013854"/>
              <a:gd name="connsiteY65" fmla="*/ 2012615 h 2219295"/>
              <a:gd name="connsiteX66" fmla="*/ 488810 w 2013854"/>
              <a:gd name="connsiteY66" fmla="*/ 1996958 h 2219295"/>
              <a:gd name="connsiteX67" fmla="*/ 542045 w 2013854"/>
              <a:gd name="connsiteY67" fmla="*/ 2031404 h 2219295"/>
              <a:gd name="connsiteX68" fmla="*/ 557703 w 2013854"/>
              <a:gd name="connsiteY68" fmla="*/ 2068982 h 2219295"/>
              <a:gd name="connsiteX69" fmla="*/ 551440 w 2013854"/>
              <a:gd name="connsiteY69" fmla="*/ 2112823 h 2219295"/>
              <a:gd name="connsiteX70" fmla="*/ 635991 w 2013854"/>
              <a:gd name="connsiteY70" fmla="*/ 2122217 h 2219295"/>
              <a:gd name="connsiteX71" fmla="*/ 626596 w 2013854"/>
              <a:gd name="connsiteY71" fmla="*/ 2169191 h 2219295"/>
              <a:gd name="connsiteX72" fmla="*/ 579623 w 2013854"/>
              <a:gd name="connsiteY72" fmla="*/ 2187980 h 2219295"/>
              <a:gd name="connsiteX73" fmla="*/ 626596 w 2013854"/>
              <a:gd name="connsiteY73" fmla="*/ 2219295 h 2219295"/>
              <a:gd name="connsiteX74" fmla="*/ 726804 w 2013854"/>
              <a:gd name="connsiteY74" fmla="*/ 2187980 h 2219295"/>
              <a:gd name="connsiteX75" fmla="*/ 748725 w 2013854"/>
              <a:gd name="connsiteY75" fmla="*/ 2100297 h 2219295"/>
              <a:gd name="connsiteX76" fmla="*/ 833276 w 2013854"/>
              <a:gd name="connsiteY76" fmla="*/ 2094034 h 2219295"/>
              <a:gd name="connsiteX77" fmla="*/ 895906 w 2013854"/>
              <a:gd name="connsiteY77" fmla="*/ 2090903 h 2219295"/>
              <a:gd name="connsiteX78" fmla="*/ 927221 w 2013854"/>
              <a:gd name="connsiteY78" fmla="*/ 2072114 h 2219295"/>
              <a:gd name="connsiteX79" fmla="*/ 958536 w 2013854"/>
              <a:gd name="connsiteY79" fmla="*/ 2087771 h 2219295"/>
              <a:gd name="connsiteX80" fmla="*/ 986719 w 2013854"/>
              <a:gd name="connsiteY80" fmla="*/ 2081508 h 2219295"/>
              <a:gd name="connsiteX81" fmla="*/ 1046218 w 2013854"/>
              <a:gd name="connsiteY81" fmla="*/ 2081508 h 2219295"/>
              <a:gd name="connsiteX82" fmla="*/ 1127637 w 2013854"/>
              <a:gd name="connsiteY82" fmla="*/ 2043930 h 2219295"/>
              <a:gd name="connsiteX83" fmla="*/ 1190267 w 2013854"/>
              <a:gd name="connsiteY83" fmla="*/ 1984432 h 2219295"/>
              <a:gd name="connsiteX84" fmla="*/ 1299870 w 2013854"/>
              <a:gd name="connsiteY84" fmla="*/ 1912407 h 2219295"/>
              <a:gd name="connsiteX85" fmla="*/ 1274818 w 2013854"/>
              <a:gd name="connsiteY85" fmla="*/ 1812199 h 2219295"/>
              <a:gd name="connsiteX86" fmla="*/ 1299870 w 2013854"/>
              <a:gd name="connsiteY86" fmla="*/ 1749569 h 2219295"/>
              <a:gd name="connsiteX87" fmla="*/ 1287344 w 2013854"/>
              <a:gd name="connsiteY87" fmla="*/ 1608651 h 2219295"/>
              <a:gd name="connsiteX88" fmla="*/ 1318659 w 2013854"/>
              <a:gd name="connsiteY88" fmla="*/ 1571073 h 2219295"/>
              <a:gd name="connsiteX89" fmla="*/ 1393815 w 2013854"/>
              <a:gd name="connsiteY89" fmla="*/ 1561678 h 2219295"/>
              <a:gd name="connsiteX90" fmla="*/ 1393815 w 2013854"/>
              <a:gd name="connsiteY90" fmla="*/ 1561678 h 2219295"/>
              <a:gd name="connsiteX91" fmla="*/ 1506550 w 2013854"/>
              <a:gd name="connsiteY91" fmla="*/ 1599256 h 2219295"/>
              <a:gd name="connsiteX92" fmla="*/ 1537865 w 2013854"/>
              <a:gd name="connsiteY92" fmla="*/ 1633703 h 2219295"/>
              <a:gd name="connsiteX93" fmla="*/ 1653730 w 2013854"/>
              <a:gd name="connsiteY93" fmla="*/ 1458338 h 2219295"/>
              <a:gd name="connsiteX94" fmla="*/ 1782122 w 2013854"/>
              <a:gd name="connsiteY94" fmla="*/ 1320552 h 2219295"/>
              <a:gd name="connsiteX95" fmla="*/ 1807174 w 2013854"/>
              <a:gd name="connsiteY95" fmla="*/ 1342473 h 2219295"/>
              <a:gd name="connsiteX96" fmla="*/ 1860410 w 2013854"/>
              <a:gd name="connsiteY96" fmla="*/ 1264185 h 2219295"/>
              <a:gd name="connsiteX97" fmla="*/ 1882330 w 2013854"/>
              <a:gd name="connsiteY97" fmla="*/ 1289237 h 2219295"/>
              <a:gd name="connsiteX98" fmla="*/ 1919908 w 2013854"/>
              <a:gd name="connsiteY98" fmla="*/ 1286106 h 2219295"/>
              <a:gd name="connsiteX99" fmla="*/ 1938697 w 2013854"/>
              <a:gd name="connsiteY99" fmla="*/ 1342473 h 2219295"/>
              <a:gd name="connsiteX100" fmla="*/ 2010722 w 2013854"/>
              <a:gd name="connsiteY100" fmla="*/ 1333078 h 2219295"/>
              <a:gd name="connsiteX101" fmla="*/ 1982539 w 2013854"/>
              <a:gd name="connsiteY101" fmla="*/ 1286106 h 2219295"/>
              <a:gd name="connsiteX102" fmla="*/ 2013854 w 2013854"/>
              <a:gd name="connsiteY102" fmla="*/ 1261053 h 2219295"/>
              <a:gd name="connsiteX103" fmla="*/ 1957486 w 2013854"/>
              <a:gd name="connsiteY103" fmla="*/ 1132662 h 2219295"/>
              <a:gd name="connsiteX104" fmla="*/ 1907382 w 2013854"/>
              <a:gd name="connsiteY104" fmla="*/ 1054374 h 2219295"/>
              <a:gd name="connsiteX105" fmla="*/ 1816569 w 2013854"/>
              <a:gd name="connsiteY105" fmla="*/ 979218 h 2219295"/>
              <a:gd name="connsiteX106" fmla="*/ 1829095 w 2013854"/>
              <a:gd name="connsiteY106" fmla="*/ 863352 h 2219295"/>
              <a:gd name="connsiteX107" fmla="*/ 1728886 w 2013854"/>
              <a:gd name="connsiteY107" fmla="*/ 857089 h 2219295"/>
              <a:gd name="connsiteX108" fmla="*/ 1675651 w 2013854"/>
              <a:gd name="connsiteY108" fmla="*/ 891536 h 2219295"/>
              <a:gd name="connsiteX109" fmla="*/ 1678782 w 2013854"/>
              <a:gd name="connsiteY109" fmla="*/ 941640 h 2219295"/>
              <a:gd name="connsiteX110" fmla="*/ 1509681 w 2013854"/>
              <a:gd name="connsiteY110" fmla="*/ 872747 h 2219295"/>
              <a:gd name="connsiteX111" fmla="*/ 1418867 w 2013854"/>
              <a:gd name="connsiteY111" fmla="*/ 850826 h 2219295"/>
              <a:gd name="connsiteX112" fmla="*/ 1415736 w 2013854"/>
              <a:gd name="connsiteY112" fmla="*/ 810116 h 2219295"/>
              <a:gd name="connsiteX113" fmla="*/ 1324922 w 2013854"/>
              <a:gd name="connsiteY113" fmla="*/ 803853 h 2219295"/>
              <a:gd name="connsiteX114" fmla="*/ 1340580 w 2013854"/>
              <a:gd name="connsiteY114" fmla="*/ 722434 h 2219295"/>
              <a:gd name="connsiteX115" fmla="*/ 1324922 w 2013854"/>
              <a:gd name="connsiteY115" fmla="*/ 694251 h 2219295"/>
              <a:gd name="connsiteX116" fmla="*/ 1375026 w 2013854"/>
              <a:gd name="connsiteY116" fmla="*/ 678593 h 2219295"/>
              <a:gd name="connsiteX117" fmla="*/ 1321791 w 2013854"/>
              <a:gd name="connsiteY117" fmla="*/ 619095 h 2219295"/>
              <a:gd name="connsiteX118" fmla="*/ 1324922 w 2013854"/>
              <a:gd name="connsiteY118" fmla="*/ 572122 h 2219295"/>
              <a:gd name="connsiteX119" fmla="*/ 1343711 w 2013854"/>
              <a:gd name="connsiteY119" fmla="*/ 531412 h 2219295"/>
              <a:gd name="connsiteX120" fmla="*/ 1334317 w 2013854"/>
              <a:gd name="connsiteY120" fmla="*/ 487571 h 2219295"/>
              <a:gd name="connsiteX121" fmla="*/ 1368763 w 2013854"/>
              <a:gd name="connsiteY121" fmla="*/ 471914 h 2219295"/>
              <a:gd name="connsiteX122" fmla="*/ 1315528 w 2013854"/>
              <a:gd name="connsiteY122" fmla="*/ 449993 h 2219295"/>
              <a:gd name="connsiteX123" fmla="*/ 1343711 w 2013854"/>
              <a:gd name="connsiteY123" fmla="*/ 431204 h 2219295"/>
              <a:gd name="connsiteX124" fmla="*/ 1340580 w 2013854"/>
              <a:gd name="connsiteY124" fmla="*/ 393626 h 2219295"/>
              <a:gd name="connsiteX125" fmla="*/ 1290476 w 2013854"/>
              <a:gd name="connsiteY125" fmla="*/ 377969 h 2219295"/>
              <a:gd name="connsiteX126" fmla="*/ 1281081 w 2013854"/>
              <a:gd name="connsiteY126" fmla="*/ 337259 h 2219295"/>
              <a:gd name="connsiteX127" fmla="*/ 1215319 w 2013854"/>
              <a:gd name="connsiteY127" fmla="*/ 343522 h 2219295"/>
              <a:gd name="connsiteX128" fmla="*/ 1243503 w 2013854"/>
              <a:gd name="connsiteY128" fmla="*/ 296549 h 2219295"/>
              <a:gd name="connsiteX129" fmla="*/ 1299870 w 2013854"/>
              <a:gd name="connsiteY129" fmla="*/ 252708 h 2219295"/>
              <a:gd name="connsiteX130" fmla="*/ 1328054 w 2013854"/>
              <a:gd name="connsiteY130" fmla="*/ 227656 h 2219295"/>
              <a:gd name="connsiteX131" fmla="*/ 1349974 w 2013854"/>
              <a:gd name="connsiteY131" fmla="*/ 252708 h 2219295"/>
              <a:gd name="connsiteX132" fmla="*/ 1334317 w 2013854"/>
              <a:gd name="connsiteY132" fmla="*/ 171289 h 2219295"/>
              <a:gd name="connsiteX133" fmla="*/ 1368763 w 2013854"/>
              <a:gd name="connsiteY133" fmla="*/ 165026 h 2219295"/>
              <a:gd name="connsiteX134" fmla="*/ 1381289 w 2013854"/>
              <a:gd name="connsiteY134" fmla="*/ 130580 h 2219295"/>
              <a:gd name="connsiteX135" fmla="*/ 1375026 w 2013854"/>
              <a:gd name="connsiteY135" fmla="*/ 83607 h 2219295"/>
              <a:gd name="connsiteX136" fmla="*/ 1353106 w 2013854"/>
              <a:gd name="connsiteY136" fmla="*/ 99264 h 2219295"/>
              <a:gd name="connsiteX137" fmla="*/ 1303002 w 2013854"/>
              <a:gd name="connsiteY137" fmla="*/ 64818 h 2219295"/>
              <a:gd name="connsiteX138" fmla="*/ 1277950 w 2013854"/>
              <a:gd name="connsiteY138" fmla="*/ 74212 h 2219295"/>
              <a:gd name="connsiteX139" fmla="*/ 1265423 w 2013854"/>
              <a:gd name="connsiteY139" fmla="*/ 108659 h 2219295"/>
              <a:gd name="connsiteX140" fmla="*/ 1246634 w 2013854"/>
              <a:gd name="connsiteY140" fmla="*/ 89870 h 2219295"/>
              <a:gd name="connsiteX141" fmla="*/ 1227845 w 2013854"/>
              <a:gd name="connsiteY141" fmla="*/ 111790 h 2219295"/>
              <a:gd name="connsiteX142" fmla="*/ 1202793 w 2013854"/>
              <a:gd name="connsiteY142" fmla="*/ 136843 h 2219295"/>
              <a:gd name="connsiteX143" fmla="*/ 1111980 w 2013854"/>
              <a:gd name="connsiteY143" fmla="*/ 102396 h 2219295"/>
              <a:gd name="connsiteX144" fmla="*/ 1118243 w 2013854"/>
              <a:gd name="connsiteY144" fmla="*/ 77344 h 2219295"/>
              <a:gd name="connsiteX145" fmla="*/ 1049350 w 2013854"/>
              <a:gd name="connsiteY145" fmla="*/ 8451 h 2219295"/>
              <a:gd name="connsiteX146" fmla="*/ 974193 w 2013854"/>
              <a:gd name="connsiteY146" fmla="*/ 30371 h 2219295"/>
              <a:gd name="connsiteX147" fmla="*/ 1039955 w 2013854"/>
              <a:gd name="connsiteY147" fmla="*/ 99264 h 2219295"/>
              <a:gd name="connsiteX148" fmla="*/ 1058744 w 2013854"/>
              <a:gd name="connsiteY148" fmla="*/ 124316 h 2219295"/>
              <a:gd name="connsiteX149" fmla="*/ 886511 w 2013854"/>
              <a:gd name="connsiteY149" fmla="*/ 246445 h 2219295"/>
              <a:gd name="connsiteX150" fmla="*/ 817618 w 2013854"/>
              <a:gd name="connsiteY150" fmla="*/ 233919 h 2219295"/>
              <a:gd name="connsiteX151" fmla="*/ 801960 w 2013854"/>
              <a:gd name="connsiteY151" fmla="*/ 193210 h 2219295"/>
              <a:gd name="connsiteX152" fmla="*/ 708015 w 2013854"/>
              <a:gd name="connsiteY152" fmla="*/ 190078 h 2219295"/>
              <a:gd name="connsiteX153" fmla="*/ 711147 w 2013854"/>
              <a:gd name="connsiteY153" fmla="*/ 161895 h 2219295"/>
              <a:gd name="connsiteX154" fmla="*/ 764382 w 2013854"/>
              <a:gd name="connsiteY154" fmla="*/ 165026 h 2219295"/>
              <a:gd name="connsiteX155" fmla="*/ 679832 w 2013854"/>
              <a:gd name="connsiteY155" fmla="*/ 86738 h 2219295"/>
              <a:gd name="connsiteX156" fmla="*/ 657911 w 2013854"/>
              <a:gd name="connsiteY156" fmla="*/ 83607 h 2219295"/>
              <a:gd name="connsiteX157" fmla="*/ 679832 w 2013854"/>
              <a:gd name="connsiteY157" fmla="*/ 42897 h 2219295"/>
              <a:gd name="connsiteX158" fmla="*/ 642254 w 2013854"/>
              <a:gd name="connsiteY158" fmla="*/ 2188 h 2219295"/>
              <a:gd name="connsiteX159" fmla="*/ 579623 w 2013854"/>
              <a:gd name="connsiteY159" fmla="*/ 8451 h 2219295"/>
              <a:gd name="connsiteX160" fmla="*/ 548308 w 2013854"/>
              <a:gd name="connsiteY160" fmla="*/ 33503 h 2219295"/>
              <a:gd name="connsiteX161" fmla="*/ 548308 w 2013854"/>
              <a:gd name="connsiteY161" fmla="*/ 89870 h 2219295"/>
              <a:gd name="connsiteX162" fmla="*/ 598413 w 2013854"/>
              <a:gd name="connsiteY162" fmla="*/ 96133 h 2219295"/>
              <a:gd name="connsiteX163" fmla="*/ 526388 w 2013854"/>
              <a:gd name="connsiteY163" fmla="*/ 221393 h 2219295"/>
              <a:gd name="connsiteX164" fmla="*/ 513862 w 2013854"/>
              <a:gd name="connsiteY164" fmla="*/ 268366 h 2219295"/>
              <a:gd name="connsiteX165" fmla="*/ 538914 w 2013854"/>
              <a:gd name="connsiteY165" fmla="*/ 312207 h 2219295"/>
              <a:gd name="connsiteX166" fmla="*/ 576492 w 2013854"/>
              <a:gd name="connsiteY166" fmla="*/ 346653 h 2219295"/>
              <a:gd name="connsiteX167" fmla="*/ 595281 w 2013854"/>
              <a:gd name="connsiteY167" fmla="*/ 346653 h 2219295"/>
              <a:gd name="connsiteX168" fmla="*/ 592150 w 2013854"/>
              <a:gd name="connsiteY168" fmla="*/ 377969 h 2219295"/>
              <a:gd name="connsiteX169" fmla="*/ 604676 w 2013854"/>
              <a:gd name="connsiteY169" fmla="*/ 412415 h 2219295"/>
              <a:gd name="connsiteX170" fmla="*/ 563966 w 2013854"/>
              <a:gd name="connsiteY170" fmla="*/ 409284 h 2219295"/>
              <a:gd name="connsiteX171" fmla="*/ 563966 w 2013854"/>
              <a:gd name="connsiteY171" fmla="*/ 356048 h 2219295"/>
              <a:gd name="connsiteX172" fmla="*/ 507599 w 2013854"/>
              <a:gd name="connsiteY172" fmla="*/ 334127 h 2219295"/>
              <a:gd name="connsiteX173" fmla="*/ 507599 w 2013854"/>
              <a:gd name="connsiteY173" fmla="*/ 390495 h 2219295"/>
              <a:gd name="connsiteX174" fmla="*/ 426180 w 2013854"/>
              <a:gd name="connsiteY174" fmla="*/ 399889 h 2219295"/>
              <a:gd name="connsiteX175" fmla="*/ 385470 w 2013854"/>
              <a:gd name="connsiteY175" fmla="*/ 421810 h 2219295"/>
              <a:gd name="connsiteX176" fmla="*/ 322840 w 2013854"/>
              <a:gd name="connsiteY176" fmla="*/ 393626 h 2219295"/>
              <a:gd name="connsiteX0" fmla="*/ 322840 w 2013854"/>
              <a:gd name="connsiteY0" fmla="*/ 393626 h 2219295"/>
              <a:gd name="connsiteX1" fmla="*/ 278999 w 2013854"/>
              <a:gd name="connsiteY1" fmla="*/ 424941 h 2219295"/>
              <a:gd name="connsiteX2" fmla="*/ 216369 w 2013854"/>
              <a:gd name="connsiteY2" fmla="*/ 362311 h 2219295"/>
              <a:gd name="connsiteX3" fmla="*/ 188185 w 2013854"/>
              <a:gd name="connsiteY3" fmla="*/ 393626 h 2219295"/>
              <a:gd name="connsiteX4" fmla="*/ 172528 w 2013854"/>
              <a:gd name="connsiteY4" fmla="*/ 440599 h 2219295"/>
              <a:gd name="connsiteX5" fmla="*/ 134950 w 2013854"/>
              <a:gd name="connsiteY5" fmla="*/ 468782 h 2219295"/>
              <a:gd name="connsiteX6" fmla="*/ 169396 w 2013854"/>
              <a:gd name="connsiteY6" fmla="*/ 506360 h 2219295"/>
              <a:gd name="connsiteX7" fmla="*/ 257078 w 2013854"/>
              <a:gd name="connsiteY7" fmla="*/ 531412 h 2219295"/>
              <a:gd name="connsiteX8" fmla="*/ 329103 w 2013854"/>
              <a:gd name="connsiteY8" fmla="*/ 531412 h 2219295"/>
              <a:gd name="connsiteX9" fmla="*/ 385471 w 2013854"/>
              <a:gd name="connsiteY9" fmla="*/ 578384 h 2219295"/>
              <a:gd name="connsiteX10" fmla="*/ 419917 w 2013854"/>
              <a:gd name="connsiteY10" fmla="*/ 578385 h 2219295"/>
              <a:gd name="connsiteX11" fmla="*/ 432443 w 2013854"/>
              <a:gd name="connsiteY11" fmla="*/ 625358 h 2219295"/>
              <a:gd name="connsiteX12" fmla="*/ 410522 w 2013854"/>
              <a:gd name="connsiteY12" fmla="*/ 675462 h 2219295"/>
              <a:gd name="connsiteX13" fmla="*/ 391733 w 2013854"/>
              <a:gd name="connsiteY13" fmla="*/ 722435 h 2219295"/>
              <a:gd name="connsiteX14" fmla="*/ 338497 w 2013854"/>
              <a:gd name="connsiteY14" fmla="*/ 672330 h 2219295"/>
              <a:gd name="connsiteX15" fmla="*/ 316577 w 2013854"/>
              <a:gd name="connsiteY15" fmla="*/ 669199 h 2219295"/>
              <a:gd name="connsiteX16" fmla="*/ 304051 w 2013854"/>
              <a:gd name="connsiteY16" fmla="*/ 725566 h 2219295"/>
              <a:gd name="connsiteX17" fmla="*/ 235158 w 2013854"/>
              <a:gd name="connsiteY17" fmla="*/ 738092 h 2219295"/>
              <a:gd name="connsiteX18" fmla="*/ 216369 w 2013854"/>
              <a:gd name="connsiteY18" fmla="*/ 788196 h 2219295"/>
              <a:gd name="connsiteX19" fmla="*/ 175659 w 2013854"/>
              <a:gd name="connsiteY19" fmla="*/ 800722 h 2219295"/>
              <a:gd name="connsiteX20" fmla="*/ 153739 w 2013854"/>
              <a:gd name="connsiteY20" fmla="*/ 869615 h 2219295"/>
              <a:gd name="connsiteX21" fmla="*/ 53530 w 2013854"/>
              <a:gd name="connsiteY21" fmla="*/ 897799 h 2219295"/>
              <a:gd name="connsiteX22" fmla="*/ 295 w 2013854"/>
              <a:gd name="connsiteY22" fmla="*/ 944771 h 2219295"/>
              <a:gd name="connsiteX23" fmla="*/ 31610 w 2013854"/>
              <a:gd name="connsiteY23" fmla="*/ 985481 h 2219295"/>
              <a:gd name="connsiteX24" fmla="*/ 22215 w 2013854"/>
              <a:gd name="connsiteY24" fmla="*/ 1013664 h 2219295"/>
              <a:gd name="connsiteX25" fmla="*/ 84845 w 2013854"/>
              <a:gd name="connsiteY25" fmla="*/ 1013664 h 2219295"/>
              <a:gd name="connsiteX26" fmla="*/ 84845 w 2013854"/>
              <a:gd name="connsiteY26" fmla="*/ 1088821 h 2219295"/>
              <a:gd name="connsiteX27" fmla="*/ 119292 w 2013854"/>
              <a:gd name="connsiteY27" fmla="*/ 1076295 h 2219295"/>
              <a:gd name="connsiteX28" fmla="*/ 125555 w 2013854"/>
              <a:gd name="connsiteY28" fmla="*/ 1138925 h 2219295"/>
              <a:gd name="connsiteX29" fmla="*/ 156870 w 2013854"/>
              <a:gd name="connsiteY29" fmla="*/ 1157714 h 2219295"/>
              <a:gd name="connsiteX30" fmla="*/ 153739 w 2013854"/>
              <a:gd name="connsiteY30" fmla="*/ 1189029 h 2219295"/>
              <a:gd name="connsiteX31" fmla="*/ 128686 w 2013854"/>
              <a:gd name="connsiteY31" fmla="*/ 1170240 h 2219295"/>
              <a:gd name="connsiteX32" fmla="*/ 113029 w 2013854"/>
              <a:gd name="connsiteY32" fmla="*/ 1185897 h 2219295"/>
              <a:gd name="connsiteX33" fmla="*/ 144344 w 2013854"/>
              <a:gd name="connsiteY33" fmla="*/ 1236001 h 2219295"/>
              <a:gd name="connsiteX34" fmla="*/ 144344 w 2013854"/>
              <a:gd name="connsiteY34" fmla="*/ 1236001 h 2219295"/>
              <a:gd name="connsiteX35" fmla="*/ 134949 w 2013854"/>
              <a:gd name="connsiteY35" fmla="*/ 1257922 h 2219295"/>
              <a:gd name="connsiteX36" fmla="*/ 166266 w 2013854"/>
              <a:gd name="connsiteY36" fmla="*/ 1289237 h 2219295"/>
              <a:gd name="connsiteX37" fmla="*/ 125555 w 2013854"/>
              <a:gd name="connsiteY37" fmla="*/ 1317420 h 2219295"/>
              <a:gd name="connsiteX38" fmla="*/ 156871 w 2013854"/>
              <a:gd name="connsiteY38" fmla="*/ 1370656 h 2219295"/>
              <a:gd name="connsiteX39" fmla="*/ 200711 w 2013854"/>
              <a:gd name="connsiteY39" fmla="*/ 1408235 h 2219295"/>
              <a:gd name="connsiteX40" fmla="*/ 163133 w 2013854"/>
              <a:gd name="connsiteY40" fmla="*/ 1405103 h 2219295"/>
              <a:gd name="connsiteX41" fmla="*/ 181922 w 2013854"/>
              <a:gd name="connsiteY41" fmla="*/ 1427023 h 2219295"/>
              <a:gd name="connsiteX42" fmla="*/ 169396 w 2013854"/>
              <a:gd name="connsiteY42" fmla="*/ 1464601 h 2219295"/>
              <a:gd name="connsiteX43" fmla="*/ 144344 w 2013854"/>
              <a:gd name="connsiteY43" fmla="*/ 1455207 h 2219295"/>
              <a:gd name="connsiteX44" fmla="*/ 125555 w 2013854"/>
              <a:gd name="connsiteY44" fmla="*/ 1486522 h 2219295"/>
              <a:gd name="connsiteX45" fmla="*/ 160002 w 2013854"/>
              <a:gd name="connsiteY45" fmla="*/ 1517837 h 2219295"/>
              <a:gd name="connsiteX46" fmla="*/ 156870 w 2013854"/>
              <a:gd name="connsiteY46" fmla="*/ 1611782 h 2219295"/>
              <a:gd name="connsiteX47" fmla="*/ 119292 w 2013854"/>
              <a:gd name="connsiteY47" fmla="*/ 1605519 h 2219295"/>
              <a:gd name="connsiteX48" fmla="*/ 134950 w 2013854"/>
              <a:gd name="connsiteY48" fmla="*/ 1677544 h 2219295"/>
              <a:gd name="connsiteX49" fmla="*/ 113029 w 2013854"/>
              <a:gd name="connsiteY49" fmla="*/ 1686938 h 2219295"/>
              <a:gd name="connsiteX50" fmla="*/ 100503 w 2013854"/>
              <a:gd name="connsiteY50" fmla="*/ 1727648 h 2219295"/>
              <a:gd name="connsiteX51" fmla="*/ 122423 w 2013854"/>
              <a:gd name="connsiteY51" fmla="*/ 1743306 h 2219295"/>
              <a:gd name="connsiteX52" fmla="*/ 169396 w 2013854"/>
              <a:gd name="connsiteY52" fmla="*/ 1790278 h 2219295"/>
              <a:gd name="connsiteX53" fmla="*/ 166265 w 2013854"/>
              <a:gd name="connsiteY53" fmla="*/ 1821593 h 2219295"/>
              <a:gd name="connsiteX54" fmla="*/ 210106 w 2013854"/>
              <a:gd name="connsiteY54" fmla="*/ 1874829 h 2219295"/>
              <a:gd name="connsiteX55" fmla="*/ 238289 w 2013854"/>
              <a:gd name="connsiteY55" fmla="*/ 1859171 h 2219295"/>
              <a:gd name="connsiteX56" fmla="*/ 257078 w 2013854"/>
              <a:gd name="connsiteY56" fmla="*/ 1868566 h 2219295"/>
              <a:gd name="connsiteX57" fmla="*/ 266473 w 2013854"/>
              <a:gd name="connsiteY57" fmla="*/ 1818462 h 2219295"/>
              <a:gd name="connsiteX58" fmla="*/ 329103 w 2013854"/>
              <a:gd name="connsiteY58" fmla="*/ 1852908 h 2219295"/>
              <a:gd name="connsiteX59" fmla="*/ 338497 w 2013854"/>
              <a:gd name="connsiteY59" fmla="*/ 1893618 h 2219295"/>
              <a:gd name="connsiteX60" fmla="*/ 382339 w 2013854"/>
              <a:gd name="connsiteY60" fmla="*/ 1912407 h 2219295"/>
              <a:gd name="connsiteX61" fmla="*/ 332234 w 2013854"/>
              <a:gd name="connsiteY61" fmla="*/ 1959380 h 2219295"/>
              <a:gd name="connsiteX62" fmla="*/ 329103 w 2013854"/>
              <a:gd name="connsiteY62" fmla="*/ 2003221 h 2219295"/>
              <a:gd name="connsiteX63" fmla="*/ 366681 w 2013854"/>
              <a:gd name="connsiteY63" fmla="*/ 1996958 h 2219295"/>
              <a:gd name="connsiteX64" fmla="*/ 410522 w 2013854"/>
              <a:gd name="connsiteY64" fmla="*/ 1971906 h 2219295"/>
              <a:gd name="connsiteX65" fmla="*/ 463758 w 2013854"/>
              <a:gd name="connsiteY65" fmla="*/ 2012615 h 2219295"/>
              <a:gd name="connsiteX66" fmla="*/ 488810 w 2013854"/>
              <a:gd name="connsiteY66" fmla="*/ 1996958 h 2219295"/>
              <a:gd name="connsiteX67" fmla="*/ 542045 w 2013854"/>
              <a:gd name="connsiteY67" fmla="*/ 2031404 h 2219295"/>
              <a:gd name="connsiteX68" fmla="*/ 557703 w 2013854"/>
              <a:gd name="connsiteY68" fmla="*/ 2068982 h 2219295"/>
              <a:gd name="connsiteX69" fmla="*/ 551440 w 2013854"/>
              <a:gd name="connsiteY69" fmla="*/ 2112823 h 2219295"/>
              <a:gd name="connsiteX70" fmla="*/ 635991 w 2013854"/>
              <a:gd name="connsiteY70" fmla="*/ 2122217 h 2219295"/>
              <a:gd name="connsiteX71" fmla="*/ 626596 w 2013854"/>
              <a:gd name="connsiteY71" fmla="*/ 2169191 h 2219295"/>
              <a:gd name="connsiteX72" fmla="*/ 579623 w 2013854"/>
              <a:gd name="connsiteY72" fmla="*/ 2187980 h 2219295"/>
              <a:gd name="connsiteX73" fmla="*/ 626596 w 2013854"/>
              <a:gd name="connsiteY73" fmla="*/ 2219295 h 2219295"/>
              <a:gd name="connsiteX74" fmla="*/ 726804 w 2013854"/>
              <a:gd name="connsiteY74" fmla="*/ 2187980 h 2219295"/>
              <a:gd name="connsiteX75" fmla="*/ 748725 w 2013854"/>
              <a:gd name="connsiteY75" fmla="*/ 2100297 h 2219295"/>
              <a:gd name="connsiteX76" fmla="*/ 833276 w 2013854"/>
              <a:gd name="connsiteY76" fmla="*/ 2094034 h 2219295"/>
              <a:gd name="connsiteX77" fmla="*/ 895906 w 2013854"/>
              <a:gd name="connsiteY77" fmla="*/ 2090903 h 2219295"/>
              <a:gd name="connsiteX78" fmla="*/ 927221 w 2013854"/>
              <a:gd name="connsiteY78" fmla="*/ 2072114 h 2219295"/>
              <a:gd name="connsiteX79" fmla="*/ 958536 w 2013854"/>
              <a:gd name="connsiteY79" fmla="*/ 2087771 h 2219295"/>
              <a:gd name="connsiteX80" fmla="*/ 986719 w 2013854"/>
              <a:gd name="connsiteY80" fmla="*/ 2081508 h 2219295"/>
              <a:gd name="connsiteX81" fmla="*/ 1046218 w 2013854"/>
              <a:gd name="connsiteY81" fmla="*/ 2081508 h 2219295"/>
              <a:gd name="connsiteX82" fmla="*/ 1127637 w 2013854"/>
              <a:gd name="connsiteY82" fmla="*/ 2043930 h 2219295"/>
              <a:gd name="connsiteX83" fmla="*/ 1190267 w 2013854"/>
              <a:gd name="connsiteY83" fmla="*/ 1984432 h 2219295"/>
              <a:gd name="connsiteX84" fmla="*/ 1299870 w 2013854"/>
              <a:gd name="connsiteY84" fmla="*/ 1912407 h 2219295"/>
              <a:gd name="connsiteX85" fmla="*/ 1274818 w 2013854"/>
              <a:gd name="connsiteY85" fmla="*/ 1812199 h 2219295"/>
              <a:gd name="connsiteX86" fmla="*/ 1299870 w 2013854"/>
              <a:gd name="connsiteY86" fmla="*/ 1749569 h 2219295"/>
              <a:gd name="connsiteX87" fmla="*/ 1287344 w 2013854"/>
              <a:gd name="connsiteY87" fmla="*/ 1608651 h 2219295"/>
              <a:gd name="connsiteX88" fmla="*/ 1318659 w 2013854"/>
              <a:gd name="connsiteY88" fmla="*/ 1571073 h 2219295"/>
              <a:gd name="connsiteX89" fmla="*/ 1393815 w 2013854"/>
              <a:gd name="connsiteY89" fmla="*/ 1561678 h 2219295"/>
              <a:gd name="connsiteX90" fmla="*/ 1393815 w 2013854"/>
              <a:gd name="connsiteY90" fmla="*/ 1561678 h 2219295"/>
              <a:gd name="connsiteX91" fmla="*/ 1506550 w 2013854"/>
              <a:gd name="connsiteY91" fmla="*/ 1599256 h 2219295"/>
              <a:gd name="connsiteX92" fmla="*/ 1537865 w 2013854"/>
              <a:gd name="connsiteY92" fmla="*/ 1633703 h 2219295"/>
              <a:gd name="connsiteX93" fmla="*/ 1653730 w 2013854"/>
              <a:gd name="connsiteY93" fmla="*/ 1458338 h 2219295"/>
              <a:gd name="connsiteX94" fmla="*/ 1782122 w 2013854"/>
              <a:gd name="connsiteY94" fmla="*/ 1320552 h 2219295"/>
              <a:gd name="connsiteX95" fmla="*/ 1807174 w 2013854"/>
              <a:gd name="connsiteY95" fmla="*/ 1342473 h 2219295"/>
              <a:gd name="connsiteX96" fmla="*/ 1860410 w 2013854"/>
              <a:gd name="connsiteY96" fmla="*/ 1264185 h 2219295"/>
              <a:gd name="connsiteX97" fmla="*/ 1882330 w 2013854"/>
              <a:gd name="connsiteY97" fmla="*/ 1289237 h 2219295"/>
              <a:gd name="connsiteX98" fmla="*/ 1919908 w 2013854"/>
              <a:gd name="connsiteY98" fmla="*/ 1286106 h 2219295"/>
              <a:gd name="connsiteX99" fmla="*/ 1938697 w 2013854"/>
              <a:gd name="connsiteY99" fmla="*/ 1342473 h 2219295"/>
              <a:gd name="connsiteX100" fmla="*/ 2010722 w 2013854"/>
              <a:gd name="connsiteY100" fmla="*/ 1333078 h 2219295"/>
              <a:gd name="connsiteX101" fmla="*/ 1982539 w 2013854"/>
              <a:gd name="connsiteY101" fmla="*/ 1286106 h 2219295"/>
              <a:gd name="connsiteX102" fmla="*/ 2013854 w 2013854"/>
              <a:gd name="connsiteY102" fmla="*/ 1261053 h 2219295"/>
              <a:gd name="connsiteX103" fmla="*/ 1957486 w 2013854"/>
              <a:gd name="connsiteY103" fmla="*/ 1132662 h 2219295"/>
              <a:gd name="connsiteX104" fmla="*/ 1907382 w 2013854"/>
              <a:gd name="connsiteY104" fmla="*/ 1054374 h 2219295"/>
              <a:gd name="connsiteX105" fmla="*/ 1816569 w 2013854"/>
              <a:gd name="connsiteY105" fmla="*/ 979218 h 2219295"/>
              <a:gd name="connsiteX106" fmla="*/ 1829095 w 2013854"/>
              <a:gd name="connsiteY106" fmla="*/ 863352 h 2219295"/>
              <a:gd name="connsiteX107" fmla="*/ 1728886 w 2013854"/>
              <a:gd name="connsiteY107" fmla="*/ 857089 h 2219295"/>
              <a:gd name="connsiteX108" fmla="*/ 1675651 w 2013854"/>
              <a:gd name="connsiteY108" fmla="*/ 891536 h 2219295"/>
              <a:gd name="connsiteX109" fmla="*/ 1678782 w 2013854"/>
              <a:gd name="connsiteY109" fmla="*/ 941640 h 2219295"/>
              <a:gd name="connsiteX110" fmla="*/ 1509681 w 2013854"/>
              <a:gd name="connsiteY110" fmla="*/ 872747 h 2219295"/>
              <a:gd name="connsiteX111" fmla="*/ 1418867 w 2013854"/>
              <a:gd name="connsiteY111" fmla="*/ 850826 h 2219295"/>
              <a:gd name="connsiteX112" fmla="*/ 1415736 w 2013854"/>
              <a:gd name="connsiteY112" fmla="*/ 810116 h 2219295"/>
              <a:gd name="connsiteX113" fmla="*/ 1324922 w 2013854"/>
              <a:gd name="connsiteY113" fmla="*/ 803853 h 2219295"/>
              <a:gd name="connsiteX114" fmla="*/ 1340580 w 2013854"/>
              <a:gd name="connsiteY114" fmla="*/ 722434 h 2219295"/>
              <a:gd name="connsiteX115" fmla="*/ 1324922 w 2013854"/>
              <a:gd name="connsiteY115" fmla="*/ 694251 h 2219295"/>
              <a:gd name="connsiteX116" fmla="*/ 1375026 w 2013854"/>
              <a:gd name="connsiteY116" fmla="*/ 678593 h 2219295"/>
              <a:gd name="connsiteX117" fmla="*/ 1321791 w 2013854"/>
              <a:gd name="connsiteY117" fmla="*/ 619095 h 2219295"/>
              <a:gd name="connsiteX118" fmla="*/ 1324922 w 2013854"/>
              <a:gd name="connsiteY118" fmla="*/ 572122 h 2219295"/>
              <a:gd name="connsiteX119" fmla="*/ 1343711 w 2013854"/>
              <a:gd name="connsiteY119" fmla="*/ 531412 h 2219295"/>
              <a:gd name="connsiteX120" fmla="*/ 1334317 w 2013854"/>
              <a:gd name="connsiteY120" fmla="*/ 487571 h 2219295"/>
              <a:gd name="connsiteX121" fmla="*/ 1368763 w 2013854"/>
              <a:gd name="connsiteY121" fmla="*/ 471914 h 2219295"/>
              <a:gd name="connsiteX122" fmla="*/ 1315528 w 2013854"/>
              <a:gd name="connsiteY122" fmla="*/ 449993 h 2219295"/>
              <a:gd name="connsiteX123" fmla="*/ 1343711 w 2013854"/>
              <a:gd name="connsiteY123" fmla="*/ 431204 h 2219295"/>
              <a:gd name="connsiteX124" fmla="*/ 1340580 w 2013854"/>
              <a:gd name="connsiteY124" fmla="*/ 393626 h 2219295"/>
              <a:gd name="connsiteX125" fmla="*/ 1290476 w 2013854"/>
              <a:gd name="connsiteY125" fmla="*/ 377969 h 2219295"/>
              <a:gd name="connsiteX126" fmla="*/ 1281081 w 2013854"/>
              <a:gd name="connsiteY126" fmla="*/ 337259 h 2219295"/>
              <a:gd name="connsiteX127" fmla="*/ 1215319 w 2013854"/>
              <a:gd name="connsiteY127" fmla="*/ 343522 h 2219295"/>
              <a:gd name="connsiteX128" fmla="*/ 1243503 w 2013854"/>
              <a:gd name="connsiteY128" fmla="*/ 296549 h 2219295"/>
              <a:gd name="connsiteX129" fmla="*/ 1299870 w 2013854"/>
              <a:gd name="connsiteY129" fmla="*/ 252708 h 2219295"/>
              <a:gd name="connsiteX130" fmla="*/ 1328054 w 2013854"/>
              <a:gd name="connsiteY130" fmla="*/ 227656 h 2219295"/>
              <a:gd name="connsiteX131" fmla="*/ 1349974 w 2013854"/>
              <a:gd name="connsiteY131" fmla="*/ 252708 h 2219295"/>
              <a:gd name="connsiteX132" fmla="*/ 1334317 w 2013854"/>
              <a:gd name="connsiteY132" fmla="*/ 171289 h 2219295"/>
              <a:gd name="connsiteX133" fmla="*/ 1368763 w 2013854"/>
              <a:gd name="connsiteY133" fmla="*/ 165026 h 2219295"/>
              <a:gd name="connsiteX134" fmla="*/ 1381289 w 2013854"/>
              <a:gd name="connsiteY134" fmla="*/ 130580 h 2219295"/>
              <a:gd name="connsiteX135" fmla="*/ 1375026 w 2013854"/>
              <a:gd name="connsiteY135" fmla="*/ 83607 h 2219295"/>
              <a:gd name="connsiteX136" fmla="*/ 1353106 w 2013854"/>
              <a:gd name="connsiteY136" fmla="*/ 99264 h 2219295"/>
              <a:gd name="connsiteX137" fmla="*/ 1303002 w 2013854"/>
              <a:gd name="connsiteY137" fmla="*/ 64818 h 2219295"/>
              <a:gd name="connsiteX138" fmla="*/ 1277950 w 2013854"/>
              <a:gd name="connsiteY138" fmla="*/ 74212 h 2219295"/>
              <a:gd name="connsiteX139" fmla="*/ 1265423 w 2013854"/>
              <a:gd name="connsiteY139" fmla="*/ 108659 h 2219295"/>
              <a:gd name="connsiteX140" fmla="*/ 1246634 w 2013854"/>
              <a:gd name="connsiteY140" fmla="*/ 89870 h 2219295"/>
              <a:gd name="connsiteX141" fmla="*/ 1227845 w 2013854"/>
              <a:gd name="connsiteY141" fmla="*/ 111790 h 2219295"/>
              <a:gd name="connsiteX142" fmla="*/ 1202793 w 2013854"/>
              <a:gd name="connsiteY142" fmla="*/ 136843 h 2219295"/>
              <a:gd name="connsiteX143" fmla="*/ 1111980 w 2013854"/>
              <a:gd name="connsiteY143" fmla="*/ 102396 h 2219295"/>
              <a:gd name="connsiteX144" fmla="*/ 1118243 w 2013854"/>
              <a:gd name="connsiteY144" fmla="*/ 77344 h 2219295"/>
              <a:gd name="connsiteX145" fmla="*/ 1049350 w 2013854"/>
              <a:gd name="connsiteY145" fmla="*/ 8451 h 2219295"/>
              <a:gd name="connsiteX146" fmla="*/ 974193 w 2013854"/>
              <a:gd name="connsiteY146" fmla="*/ 30371 h 2219295"/>
              <a:gd name="connsiteX147" fmla="*/ 1039955 w 2013854"/>
              <a:gd name="connsiteY147" fmla="*/ 99264 h 2219295"/>
              <a:gd name="connsiteX148" fmla="*/ 1058744 w 2013854"/>
              <a:gd name="connsiteY148" fmla="*/ 124316 h 2219295"/>
              <a:gd name="connsiteX149" fmla="*/ 886511 w 2013854"/>
              <a:gd name="connsiteY149" fmla="*/ 246445 h 2219295"/>
              <a:gd name="connsiteX150" fmla="*/ 817618 w 2013854"/>
              <a:gd name="connsiteY150" fmla="*/ 233919 h 2219295"/>
              <a:gd name="connsiteX151" fmla="*/ 801960 w 2013854"/>
              <a:gd name="connsiteY151" fmla="*/ 193210 h 2219295"/>
              <a:gd name="connsiteX152" fmla="*/ 708015 w 2013854"/>
              <a:gd name="connsiteY152" fmla="*/ 190078 h 2219295"/>
              <a:gd name="connsiteX153" fmla="*/ 711147 w 2013854"/>
              <a:gd name="connsiteY153" fmla="*/ 161895 h 2219295"/>
              <a:gd name="connsiteX154" fmla="*/ 764382 w 2013854"/>
              <a:gd name="connsiteY154" fmla="*/ 165026 h 2219295"/>
              <a:gd name="connsiteX155" fmla="*/ 679832 w 2013854"/>
              <a:gd name="connsiteY155" fmla="*/ 86738 h 2219295"/>
              <a:gd name="connsiteX156" fmla="*/ 657911 w 2013854"/>
              <a:gd name="connsiteY156" fmla="*/ 83607 h 2219295"/>
              <a:gd name="connsiteX157" fmla="*/ 679832 w 2013854"/>
              <a:gd name="connsiteY157" fmla="*/ 42897 h 2219295"/>
              <a:gd name="connsiteX158" fmla="*/ 642254 w 2013854"/>
              <a:gd name="connsiteY158" fmla="*/ 2188 h 2219295"/>
              <a:gd name="connsiteX159" fmla="*/ 579623 w 2013854"/>
              <a:gd name="connsiteY159" fmla="*/ 8451 h 2219295"/>
              <a:gd name="connsiteX160" fmla="*/ 548308 w 2013854"/>
              <a:gd name="connsiteY160" fmla="*/ 33503 h 2219295"/>
              <a:gd name="connsiteX161" fmla="*/ 548308 w 2013854"/>
              <a:gd name="connsiteY161" fmla="*/ 89870 h 2219295"/>
              <a:gd name="connsiteX162" fmla="*/ 598413 w 2013854"/>
              <a:gd name="connsiteY162" fmla="*/ 96133 h 2219295"/>
              <a:gd name="connsiteX163" fmla="*/ 526388 w 2013854"/>
              <a:gd name="connsiteY163" fmla="*/ 221393 h 2219295"/>
              <a:gd name="connsiteX164" fmla="*/ 513862 w 2013854"/>
              <a:gd name="connsiteY164" fmla="*/ 268366 h 2219295"/>
              <a:gd name="connsiteX165" fmla="*/ 538914 w 2013854"/>
              <a:gd name="connsiteY165" fmla="*/ 312207 h 2219295"/>
              <a:gd name="connsiteX166" fmla="*/ 576492 w 2013854"/>
              <a:gd name="connsiteY166" fmla="*/ 346653 h 2219295"/>
              <a:gd name="connsiteX167" fmla="*/ 595281 w 2013854"/>
              <a:gd name="connsiteY167" fmla="*/ 346653 h 2219295"/>
              <a:gd name="connsiteX168" fmla="*/ 592150 w 2013854"/>
              <a:gd name="connsiteY168" fmla="*/ 377969 h 2219295"/>
              <a:gd name="connsiteX169" fmla="*/ 604676 w 2013854"/>
              <a:gd name="connsiteY169" fmla="*/ 412415 h 2219295"/>
              <a:gd name="connsiteX170" fmla="*/ 563966 w 2013854"/>
              <a:gd name="connsiteY170" fmla="*/ 409284 h 2219295"/>
              <a:gd name="connsiteX171" fmla="*/ 563966 w 2013854"/>
              <a:gd name="connsiteY171" fmla="*/ 356048 h 2219295"/>
              <a:gd name="connsiteX172" fmla="*/ 507599 w 2013854"/>
              <a:gd name="connsiteY172" fmla="*/ 334127 h 2219295"/>
              <a:gd name="connsiteX173" fmla="*/ 507599 w 2013854"/>
              <a:gd name="connsiteY173" fmla="*/ 390495 h 2219295"/>
              <a:gd name="connsiteX174" fmla="*/ 426180 w 2013854"/>
              <a:gd name="connsiteY174" fmla="*/ 399889 h 2219295"/>
              <a:gd name="connsiteX175" fmla="*/ 385470 w 2013854"/>
              <a:gd name="connsiteY175" fmla="*/ 421810 h 2219295"/>
              <a:gd name="connsiteX176" fmla="*/ 322840 w 2013854"/>
              <a:gd name="connsiteY176" fmla="*/ 393626 h 2219295"/>
              <a:gd name="connsiteX0" fmla="*/ 322840 w 2013854"/>
              <a:gd name="connsiteY0" fmla="*/ 393626 h 2219295"/>
              <a:gd name="connsiteX1" fmla="*/ 278999 w 2013854"/>
              <a:gd name="connsiteY1" fmla="*/ 424941 h 2219295"/>
              <a:gd name="connsiteX2" fmla="*/ 216369 w 2013854"/>
              <a:gd name="connsiteY2" fmla="*/ 362311 h 2219295"/>
              <a:gd name="connsiteX3" fmla="*/ 188185 w 2013854"/>
              <a:gd name="connsiteY3" fmla="*/ 393626 h 2219295"/>
              <a:gd name="connsiteX4" fmla="*/ 172528 w 2013854"/>
              <a:gd name="connsiteY4" fmla="*/ 440599 h 2219295"/>
              <a:gd name="connsiteX5" fmla="*/ 134950 w 2013854"/>
              <a:gd name="connsiteY5" fmla="*/ 468782 h 2219295"/>
              <a:gd name="connsiteX6" fmla="*/ 169396 w 2013854"/>
              <a:gd name="connsiteY6" fmla="*/ 506360 h 2219295"/>
              <a:gd name="connsiteX7" fmla="*/ 257078 w 2013854"/>
              <a:gd name="connsiteY7" fmla="*/ 531412 h 2219295"/>
              <a:gd name="connsiteX8" fmla="*/ 329103 w 2013854"/>
              <a:gd name="connsiteY8" fmla="*/ 531412 h 2219295"/>
              <a:gd name="connsiteX9" fmla="*/ 385471 w 2013854"/>
              <a:gd name="connsiteY9" fmla="*/ 578384 h 2219295"/>
              <a:gd name="connsiteX10" fmla="*/ 419917 w 2013854"/>
              <a:gd name="connsiteY10" fmla="*/ 578385 h 2219295"/>
              <a:gd name="connsiteX11" fmla="*/ 432443 w 2013854"/>
              <a:gd name="connsiteY11" fmla="*/ 625358 h 2219295"/>
              <a:gd name="connsiteX12" fmla="*/ 410522 w 2013854"/>
              <a:gd name="connsiteY12" fmla="*/ 675462 h 2219295"/>
              <a:gd name="connsiteX13" fmla="*/ 391733 w 2013854"/>
              <a:gd name="connsiteY13" fmla="*/ 722435 h 2219295"/>
              <a:gd name="connsiteX14" fmla="*/ 338497 w 2013854"/>
              <a:gd name="connsiteY14" fmla="*/ 672330 h 2219295"/>
              <a:gd name="connsiteX15" fmla="*/ 316577 w 2013854"/>
              <a:gd name="connsiteY15" fmla="*/ 669199 h 2219295"/>
              <a:gd name="connsiteX16" fmla="*/ 304051 w 2013854"/>
              <a:gd name="connsiteY16" fmla="*/ 725566 h 2219295"/>
              <a:gd name="connsiteX17" fmla="*/ 235158 w 2013854"/>
              <a:gd name="connsiteY17" fmla="*/ 738092 h 2219295"/>
              <a:gd name="connsiteX18" fmla="*/ 216369 w 2013854"/>
              <a:gd name="connsiteY18" fmla="*/ 788196 h 2219295"/>
              <a:gd name="connsiteX19" fmla="*/ 175659 w 2013854"/>
              <a:gd name="connsiteY19" fmla="*/ 800722 h 2219295"/>
              <a:gd name="connsiteX20" fmla="*/ 153739 w 2013854"/>
              <a:gd name="connsiteY20" fmla="*/ 869615 h 2219295"/>
              <a:gd name="connsiteX21" fmla="*/ 53530 w 2013854"/>
              <a:gd name="connsiteY21" fmla="*/ 897799 h 2219295"/>
              <a:gd name="connsiteX22" fmla="*/ 295 w 2013854"/>
              <a:gd name="connsiteY22" fmla="*/ 944771 h 2219295"/>
              <a:gd name="connsiteX23" fmla="*/ 31610 w 2013854"/>
              <a:gd name="connsiteY23" fmla="*/ 985481 h 2219295"/>
              <a:gd name="connsiteX24" fmla="*/ 22215 w 2013854"/>
              <a:gd name="connsiteY24" fmla="*/ 1013664 h 2219295"/>
              <a:gd name="connsiteX25" fmla="*/ 84845 w 2013854"/>
              <a:gd name="connsiteY25" fmla="*/ 1013664 h 2219295"/>
              <a:gd name="connsiteX26" fmla="*/ 84845 w 2013854"/>
              <a:gd name="connsiteY26" fmla="*/ 1088821 h 2219295"/>
              <a:gd name="connsiteX27" fmla="*/ 119292 w 2013854"/>
              <a:gd name="connsiteY27" fmla="*/ 1076295 h 2219295"/>
              <a:gd name="connsiteX28" fmla="*/ 125555 w 2013854"/>
              <a:gd name="connsiteY28" fmla="*/ 1138925 h 2219295"/>
              <a:gd name="connsiteX29" fmla="*/ 156870 w 2013854"/>
              <a:gd name="connsiteY29" fmla="*/ 1157714 h 2219295"/>
              <a:gd name="connsiteX30" fmla="*/ 153739 w 2013854"/>
              <a:gd name="connsiteY30" fmla="*/ 1189029 h 2219295"/>
              <a:gd name="connsiteX31" fmla="*/ 128686 w 2013854"/>
              <a:gd name="connsiteY31" fmla="*/ 1170240 h 2219295"/>
              <a:gd name="connsiteX32" fmla="*/ 113029 w 2013854"/>
              <a:gd name="connsiteY32" fmla="*/ 1185897 h 2219295"/>
              <a:gd name="connsiteX33" fmla="*/ 144344 w 2013854"/>
              <a:gd name="connsiteY33" fmla="*/ 1236001 h 2219295"/>
              <a:gd name="connsiteX34" fmla="*/ 144344 w 2013854"/>
              <a:gd name="connsiteY34" fmla="*/ 1236001 h 2219295"/>
              <a:gd name="connsiteX35" fmla="*/ 134949 w 2013854"/>
              <a:gd name="connsiteY35" fmla="*/ 1257922 h 2219295"/>
              <a:gd name="connsiteX36" fmla="*/ 166266 w 2013854"/>
              <a:gd name="connsiteY36" fmla="*/ 1289237 h 2219295"/>
              <a:gd name="connsiteX37" fmla="*/ 125555 w 2013854"/>
              <a:gd name="connsiteY37" fmla="*/ 1317420 h 2219295"/>
              <a:gd name="connsiteX38" fmla="*/ 156871 w 2013854"/>
              <a:gd name="connsiteY38" fmla="*/ 1370656 h 2219295"/>
              <a:gd name="connsiteX39" fmla="*/ 200711 w 2013854"/>
              <a:gd name="connsiteY39" fmla="*/ 1408235 h 2219295"/>
              <a:gd name="connsiteX40" fmla="*/ 163133 w 2013854"/>
              <a:gd name="connsiteY40" fmla="*/ 1405103 h 2219295"/>
              <a:gd name="connsiteX41" fmla="*/ 181922 w 2013854"/>
              <a:gd name="connsiteY41" fmla="*/ 1427023 h 2219295"/>
              <a:gd name="connsiteX42" fmla="*/ 169396 w 2013854"/>
              <a:gd name="connsiteY42" fmla="*/ 1464601 h 2219295"/>
              <a:gd name="connsiteX43" fmla="*/ 144344 w 2013854"/>
              <a:gd name="connsiteY43" fmla="*/ 1455207 h 2219295"/>
              <a:gd name="connsiteX44" fmla="*/ 125555 w 2013854"/>
              <a:gd name="connsiteY44" fmla="*/ 1486522 h 2219295"/>
              <a:gd name="connsiteX45" fmla="*/ 160002 w 2013854"/>
              <a:gd name="connsiteY45" fmla="*/ 1517837 h 2219295"/>
              <a:gd name="connsiteX46" fmla="*/ 156870 w 2013854"/>
              <a:gd name="connsiteY46" fmla="*/ 1611782 h 2219295"/>
              <a:gd name="connsiteX47" fmla="*/ 119292 w 2013854"/>
              <a:gd name="connsiteY47" fmla="*/ 1605519 h 2219295"/>
              <a:gd name="connsiteX48" fmla="*/ 134950 w 2013854"/>
              <a:gd name="connsiteY48" fmla="*/ 1677544 h 2219295"/>
              <a:gd name="connsiteX49" fmla="*/ 113029 w 2013854"/>
              <a:gd name="connsiteY49" fmla="*/ 1686938 h 2219295"/>
              <a:gd name="connsiteX50" fmla="*/ 100503 w 2013854"/>
              <a:gd name="connsiteY50" fmla="*/ 1727648 h 2219295"/>
              <a:gd name="connsiteX51" fmla="*/ 122423 w 2013854"/>
              <a:gd name="connsiteY51" fmla="*/ 1743306 h 2219295"/>
              <a:gd name="connsiteX52" fmla="*/ 169396 w 2013854"/>
              <a:gd name="connsiteY52" fmla="*/ 1790278 h 2219295"/>
              <a:gd name="connsiteX53" fmla="*/ 166265 w 2013854"/>
              <a:gd name="connsiteY53" fmla="*/ 1821593 h 2219295"/>
              <a:gd name="connsiteX54" fmla="*/ 210106 w 2013854"/>
              <a:gd name="connsiteY54" fmla="*/ 1874829 h 2219295"/>
              <a:gd name="connsiteX55" fmla="*/ 238289 w 2013854"/>
              <a:gd name="connsiteY55" fmla="*/ 1859171 h 2219295"/>
              <a:gd name="connsiteX56" fmla="*/ 257078 w 2013854"/>
              <a:gd name="connsiteY56" fmla="*/ 1868566 h 2219295"/>
              <a:gd name="connsiteX57" fmla="*/ 266473 w 2013854"/>
              <a:gd name="connsiteY57" fmla="*/ 1818462 h 2219295"/>
              <a:gd name="connsiteX58" fmla="*/ 329103 w 2013854"/>
              <a:gd name="connsiteY58" fmla="*/ 1852908 h 2219295"/>
              <a:gd name="connsiteX59" fmla="*/ 338497 w 2013854"/>
              <a:gd name="connsiteY59" fmla="*/ 1893618 h 2219295"/>
              <a:gd name="connsiteX60" fmla="*/ 382339 w 2013854"/>
              <a:gd name="connsiteY60" fmla="*/ 1912407 h 2219295"/>
              <a:gd name="connsiteX61" fmla="*/ 332234 w 2013854"/>
              <a:gd name="connsiteY61" fmla="*/ 1959380 h 2219295"/>
              <a:gd name="connsiteX62" fmla="*/ 329103 w 2013854"/>
              <a:gd name="connsiteY62" fmla="*/ 2003221 h 2219295"/>
              <a:gd name="connsiteX63" fmla="*/ 366681 w 2013854"/>
              <a:gd name="connsiteY63" fmla="*/ 1996958 h 2219295"/>
              <a:gd name="connsiteX64" fmla="*/ 410522 w 2013854"/>
              <a:gd name="connsiteY64" fmla="*/ 1971906 h 2219295"/>
              <a:gd name="connsiteX65" fmla="*/ 463758 w 2013854"/>
              <a:gd name="connsiteY65" fmla="*/ 2012615 h 2219295"/>
              <a:gd name="connsiteX66" fmla="*/ 488810 w 2013854"/>
              <a:gd name="connsiteY66" fmla="*/ 1996958 h 2219295"/>
              <a:gd name="connsiteX67" fmla="*/ 542045 w 2013854"/>
              <a:gd name="connsiteY67" fmla="*/ 2031404 h 2219295"/>
              <a:gd name="connsiteX68" fmla="*/ 557703 w 2013854"/>
              <a:gd name="connsiteY68" fmla="*/ 2068982 h 2219295"/>
              <a:gd name="connsiteX69" fmla="*/ 551440 w 2013854"/>
              <a:gd name="connsiteY69" fmla="*/ 2112823 h 2219295"/>
              <a:gd name="connsiteX70" fmla="*/ 635991 w 2013854"/>
              <a:gd name="connsiteY70" fmla="*/ 2122217 h 2219295"/>
              <a:gd name="connsiteX71" fmla="*/ 626596 w 2013854"/>
              <a:gd name="connsiteY71" fmla="*/ 2169191 h 2219295"/>
              <a:gd name="connsiteX72" fmla="*/ 579623 w 2013854"/>
              <a:gd name="connsiteY72" fmla="*/ 2187980 h 2219295"/>
              <a:gd name="connsiteX73" fmla="*/ 626596 w 2013854"/>
              <a:gd name="connsiteY73" fmla="*/ 2219295 h 2219295"/>
              <a:gd name="connsiteX74" fmla="*/ 726804 w 2013854"/>
              <a:gd name="connsiteY74" fmla="*/ 2187980 h 2219295"/>
              <a:gd name="connsiteX75" fmla="*/ 748725 w 2013854"/>
              <a:gd name="connsiteY75" fmla="*/ 2100297 h 2219295"/>
              <a:gd name="connsiteX76" fmla="*/ 833276 w 2013854"/>
              <a:gd name="connsiteY76" fmla="*/ 2094034 h 2219295"/>
              <a:gd name="connsiteX77" fmla="*/ 895906 w 2013854"/>
              <a:gd name="connsiteY77" fmla="*/ 2090903 h 2219295"/>
              <a:gd name="connsiteX78" fmla="*/ 927221 w 2013854"/>
              <a:gd name="connsiteY78" fmla="*/ 2072114 h 2219295"/>
              <a:gd name="connsiteX79" fmla="*/ 958536 w 2013854"/>
              <a:gd name="connsiteY79" fmla="*/ 2087771 h 2219295"/>
              <a:gd name="connsiteX80" fmla="*/ 986719 w 2013854"/>
              <a:gd name="connsiteY80" fmla="*/ 2081508 h 2219295"/>
              <a:gd name="connsiteX81" fmla="*/ 1046218 w 2013854"/>
              <a:gd name="connsiteY81" fmla="*/ 2081508 h 2219295"/>
              <a:gd name="connsiteX82" fmla="*/ 1127637 w 2013854"/>
              <a:gd name="connsiteY82" fmla="*/ 2043930 h 2219295"/>
              <a:gd name="connsiteX83" fmla="*/ 1190267 w 2013854"/>
              <a:gd name="connsiteY83" fmla="*/ 1984432 h 2219295"/>
              <a:gd name="connsiteX84" fmla="*/ 1299870 w 2013854"/>
              <a:gd name="connsiteY84" fmla="*/ 1912407 h 2219295"/>
              <a:gd name="connsiteX85" fmla="*/ 1274818 w 2013854"/>
              <a:gd name="connsiteY85" fmla="*/ 1812199 h 2219295"/>
              <a:gd name="connsiteX86" fmla="*/ 1299870 w 2013854"/>
              <a:gd name="connsiteY86" fmla="*/ 1749569 h 2219295"/>
              <a:gd name="connsiteX87" fmla="*/ 1287344 w 2013854"/>
              <a:gd name="connsiteY87" fmla="*/ 1608651 h 2219295"/>
              <a:gd name="connsiteX88" fmla="*/ 1318659 w 2013854"/>
              <a:gd name="connsiteY88" fmla="*/ 1571073 h 2219295"/>
              <a:gd name="connsiteX89" fmla="*/ 1393815 w 2013854"/>
              <a:gd name="connsiteY89" fmla="*/ 1561678 h 2219295"/>
              <a:gd name="connsiteX90" fmla="*/ 1393815 w 2013854"/>
              <a:gd name="connsiteY90" fmla="*/ 1561678 h 2219295"/>
              <a:gd name="connsiteX91" fmla="*/ 1506550 w 2013854"/>
              <a:gd name="connsiteY91" fmla="*/ 1599256 h 2219295"/>
              <a:gd name="connsiteX92" fmla="*/ 1537865 w 2013854"/>
              <a:gd name="connsiteY92" fmla="*/ 1633703 h 2219295"/>
              <a:gd name="connsiteX93" fmla="*/ 1653730 w 2013854"/>
              <a:gd name="connsiteY93" fmla="*/ 1458338 h 2219295"/>
              <a:gd name="connsiteX94" fmla="*/ 1782122 w 2013854"/>
              <a:gd name="connsiteY94" fmla="*/ 1320552 h 2219295"/>
              <a:gd name="connsiteX95" fmla="*/ 1807174 w 2013854"/>
              <a:gd name="connsiteY95" fmla="*/ 1342473 h 2219295"/>
              <a:gd name="connsiteX96" fmla="*/ 1860410 w 2013854"/>
              <a:gd name="connsiteY96" fmla="*/ 1264185 h 2219295"/>
              <a:gd name="connsiteX97" fmla="*/ 1882330 w 2013854"/>
              <a:gd name="connsiteY97" fmla="*/ 1289237 h 2219295"/>
              <a:gd name="connsiteX98" fmla="*/ 1919908 w 2013854"/>
              <a:gd name="connsiteY98" fmla="*/ 1286106 h 2219295"/>
              <a:gd name="connsiteX99" fmla="*/ 1938697 w 2013854"/>
              <a:gd name="connsiteY99" fmla="*/ 1342473 h 2219295"/>
              <a:gd name="connsiteX100" fmla="*/ 2010722 w 2013854"/>
              <a:gd name="connsiteY100" fmla="*/ 1333078 h 2219295"/>
              <a:gd name="connsiteX101" fmla="*/ 1982539 w 2013854"/>
              <a:gd name="connsiteY101" fmla="*/ 1286106 h 2219295"/>
              <a:gd name="connsiteX102" fmla="*/ 2013854 w 2013854"/>
              <a:gd name="connsiteY102" fmla="*/ 1261053 h 2219295"/>
              <a:gd name="connsiteX103" fmla="*/ 1957486 w 2013854"/>
              <a:gd name="connsiteY103" fmla="*/ 1132662 h 2219295"/>
              <a:gd name="connsiteX104" fmla="*/ 1907382 w 2013854"/>
              <a:gd name="connsiteY104" fmla="*/ 1054374 h 2219295"/>
              <a:gd name="connsiteX105" fmla="*/ 1816569 w 2013854"/>
              <a:gd name="connsiteY105" fmla="*/ 979218 h 2219295"/>
              <a:gd name="connsiteX106" fmla="*/ 1829095 w 2013854"/>
              <a:gd name="connsiteY106" fmla="*/ 863352 h 2219295"/>
              <a:gd name="connsiteX107" fmla="*/ 1728886 w 2013854"/>
              <a:gd name="connsiteY107" fmla="*/ 857089 h 2219295"/>
              <a:gd name="connsiteX108" fmla="*/ 1675651 w 2013854"/>
              <a:gd name="connsiteY108" fmla="*/ 891536 h 2219295"/>
              <a:gd name="connsiteX109" fmla="*/ 1678782 w 2013854"/>
              <a:gd name="connsiteY109" fmla="*/ 941640 h 2219295"/>
              <a:gd name="connsiteX110" fmla="*/ 1509681 w 2013854"/>
              <a:gd name="connsiteY110" fmla="*/ 872747 h 2219295"/>
              <a:gd name="connsiteX111" fmla="*/ 1418867 w 2013854"/>
              <a:gd name="connsiteY111" fmla="*/ 850826 h 2219295"/>
              <a:gd name="connsiteX112" fmla="*/ 1415736 w 2013854"/>
              <a:gd name="connsiteY112" fmla="*/ 810116 h 2219295"/>
              <a:gd name="connsiteX113" fmla="*/ 1324922 w 2013854"/>
              <a:gd name="connsiteY113" fmla="*/ 803853 h 2219295"/>
              <a:gd name="connsiteX114" fmla="*/ 1340580 w 2013854"/>
              <a:gd name="connsiteY114" fmla="*/ 722434 h 2219295"/>
              <a:gd name="connsiteX115" fmla="*/ 1324922 w 2013854"/>
              <a:gd name="connsiteY115" fmla="*/ 694251 h 2219295"/>
              <a:gd name="connsiteX116" fmla="*/ 1375026 w 2013854"/>
              <a:gd name="connsiteY116" fmla="*/ 678593 h 2219295"/>
              <a:gd name="connsiteX117" fmla="*/ 1321791 w 2013854"/>
              <a:gd name="connsiteY117" fmla="*/ 619095 h 2219295"/>
              <a:gd name="connsiteX118" fmla="*/ 1324922 w 2013854"/>
              <a:gd name="connsiteY118" fmla="*/ 572122 h 2219295"/>
              <a:gd name="connsiteX119" fmla="*/ 1343711 w 2013854"/>
              <a:gd name="connsiteY119" fmla="*/ 531412 h 2219295"/>
              <a:gd name="connsiteX120" fmla="*/ 1334317 w 2013854"/>
              <a:gd name="connsiteY120" fmla="*/ 487571 h 2219295"/>
              <a:gd name="connsiteX121" fmla="*/ 1368763 w 2013854"/>
              <a:gd name="connsiteY121" fmla="*/ 471914 h 2219295"/>
              <a:gd name="connsiteX122" fmla="*/ 1315528 w 2013854"/>
              <a:gd name="connsiteY122" fmla="*/ 449993 h 2219295"/>
              <a:gd name="connsiteX123" fmla="*/ 1343711 w 2013854"/>
              <a:gd name="connsiteY123" fmla="*/ 431204 h 2219295"/>
              <a:gd name="connsiteX124" fmla="*/ 1340580 w 2013854"/>
              <a:gd name="connsiteY124" fmla="*/ 393626 h 2219295"/>
              <a:gd name="connsiteX125" fmla="*/ 1290476 w 2013854"/>
              <a:gd name="connsiteY125" fmla="*/ 377969 h 2219295"/>
              <a:gd name="connsiteX126" fmla="*/ 1281081 w 2013854"/>
              <a:gd name="connsiteY126" fmla="*/ 337259 h 2219295"/>
              <a:gd name="connsiteX127" fmla="*/ 1215319 w 2013854"/>
              <a:gd name="connsiteY127" fmla="*/ 343522 h 2219295"/>
              <a:gd name="connsiteX128" fmla="*/ 1243503 w 2013854"/>
              <a:gd name="connsiteY128" fmla="*/ 296549 h 2219295"/>
              <a:gd name="connsiteX129" fmla="*/ 1299870 w 2013854"/>
              <a:gd name="connsiteY129" fmla="*/ 252708 h 2219295"/>
              <a:gd name="connsiteX130" fmla="*/ 1328054 w 2013854"/>
              <a:gd name="connsiteY130" fmla="*/ 227656 h 2219295"/>
              <a:gd name="connsiteX131" fmla="*/ 1349974 w 2013854"/>
              <a:gd name="connsiteY131" fmla="*/ 252708 h 2219295"/>
              <a:gd name="connsiteX132" fmla="*/ 1334317 w 2013854"/>
              <a:gd name="connsiteY132" fmla="*/ 171289 h 2219295"/>
              <a:gd name="connsiteX133" fmla="*/ 1368763 w 2013854"/>
              <a:gd name="connsiteY133" fmla="*/ 165026 h 2219295"/>
              <a:gd name="connsiteX134" fmla="*/ 1381289 w 2013854"/>
              <a:gd name="connsiteY134" fmla="*/ 130580 h 2219295"/>
              <a:gd name="connsiteX135" fmla="*/ 1375026 w 2013854"/>
              <a:gd name="connsiteY135" fmla="*/ 83607 h 2219295"/>
              <a:gd name="connsiteX136" fmla="*/ 1353106 w 2013854"/>
              <a:gd name="connsiteY136" fmla="*/ 99264 h 2219295"/>
              <a:gd name="connsiteX137" fmla="*/ 1303002 w 2013854"/>
              <a:gd name="connsiteY137" fmla="*/ 64818 h 2219295"/>
              <a:gd name="connsiteX138" fmla="*/ 1277950 w 2013854"/>
              <a:gd name="connsiteY138" fmla="*/ 74212 h 2219295"/>
              <a:gd name="connsiteX139" fmla="*/ 1265423 w 2013854"/>
              <a:gd name="connsiteY139" fmla="*/ 108659 h 2219295"/>
              <a:gd name="connsiteX140" fmla="*/ 1246634 w 2013854"/>
              <a:gd name="connsiteY140" fmla="*/ 89870 h 2219295"/>
              <a:gd name="connsiteX141" fmla="*/ 1227845 w 2013854"/>
              <a:gd name="connsiteY141" fmla="*/ 111790 h 2219295"/>
              <a:gd name="connsiteX142" fmla="*/ 1202793 w 2013854"/>
              <a:gd name="connsiteY142" fmla="*/ 136843 h 2219295"/>
              <a:gd name="connsiteX143" fmla="*/ 1111980 w 2013854"/>
              <a:gd name="connsiteY143" fmla="*/ 102396 h 2219295"/>
              <a:gd name="connsiteX144" fmla="*/ 1118243 w 2013854"/>
              <a:gd name="connsiteY144" fmla="*/ 77344 h 2219295"/>
              <a:gd name="connsiteX145" fmla="*/ 1049350 w 2013854"/>
              <a:gd name="connsiteY145" fmla="*/ 8451 h 2219295"/>
              <a:gd name="connsiteX146" fmla="*/ 974193 w 2013854"/>
              <a:gd name="connsiteY146" fmla="*/ 30371 h 2219295"/>
              <a:gd name="connsiteX147" fmla="*/ 1039955 w 2013854"/>
              <a:gd name="connsiteY147" fmla="*/ 99264 h 2219295"/>
              <a:gd name="connsiteX148" fmla="*/ 1058744 w 2013854"/>
              <a:gd name="connsiteY148" fmla="*/ 124316 h 2219295"/>
              <a:gd name="connsiteX149" fmla="*/ 886511 w 2013854"/>
              <a:gd name="connsiteY149" fmla="*/ 246445 h 2219295"/>
              <a:gd name="connsiteX150" fmla="*/ 817618 w 2013854"/>
              <a:gd name="connsiteY150" fmla="*/ 233919 h 2219295"/>
              <a:gd name="connsiteX151" fmla="*/ 801960 w 2013854"/>
              <a:gd name="connsiteY151" fmla="*/ 193210 h 2219295"/>
              <a:gd name="connsiteX152" fmla="*/ 708015 w 2013854"/>
              <a:gd name="connsiteY152" fmla="*/ 190078 h 2219295"/>
              <a:gd name="connsiteX153" fmla="*/ 711147 w 2013854"/>
              <a:gd name="connsiteY153" fmla="*/ 161895 h 2219295"/>
              <a:gd name="connsiteX154" fmla="*/ 764382 w 2013854"/>
              <a:gd name="connsiteY154" fmla="*/ 165026 h 2219295"/>
              <a:gd name="connsiteX155" fmla="*/ 679832 w 2013854"/>
              <a:gd name="connsiteY155" fmla="*/ 86738 h 2219295"/>
              <a:gd name="connsiteX156" fmla="*/ 657911 w 2013854"/>
              <a:gd name="connsiteY156" fmla="*/ 83607 h 2219295"/>
              <a:gd name="connsiteX157" fmla="*/ 679832 w 2013854"/>
              <a:gd name="connsiteY157" fmla="*/ 42897 h 2219295"/>
              <a:gd name="connsiteX158" fmla="*/ 642254 w 2013854"/>
              <a:gd name="connsiteY158" fmla="*/ 2188 h 2219295"/>
              <a:gd name="connsiteX159" fmla="*/ 579623 w 2013854"/>
              <a:gd name="connsiteY159" fmla="*/ 8451 h 2219295"/>
              <a:gd name="connsiteX160" fmla="*/ 548308 w 2013854"/>
              <a:gd name="connsiteY160" fmla="*/ 33503 h 2219295"/>
              <a:gd name="connsiteX161" fmla="*/ 548308 w 2013854"/>
              <a:gd name="connsiteY161" fmla="*/ 89870 h 2219295"/>
              <a:gd name="connsiteX162" fmla="*/ 598413 w 2013854"/>
              <a:gd name="connsiteY162" fmla="*/ 96133 h 2219295"/>
              <a:gd name="connsiteX163" fmla="*/ 526388 w 2013854"/>
              <a:gd name="connsiteY163" fmla="*/ 221393 h 2219295"/>
              <a:gd name="connsiteX164" fmla="*/ 513862 w 2013854"/>
              <a:gd name="connsiteY164" fmla="*/ 268366 h 2219295"/>
              <a:gd name="connsiteX165" fmla="*/ 538914 w 2013854"/>
              <a:gd name="connsiteY165" fmla="*/ 312207 h 2219295"/>
              <a:gd name="connsiteX166" fmla="*/ 576492 w 2013854"/>
              <a:gd name="connsiteY166" fmla="*/ 346653 h 2219295"/>
              <a:gd name="connsiteX167" fmla="*/ 595281 w 2013854"/>
              <a:gd name="connsiteY167" fmla="*/ 346653 h 2219295"/>
              <a:gd name="connsiteX168" fmla="*/ 592150 w 2013854"/>
              <a:gd name="connsiteY168" fmla="*/ 377969 h 2219295"/>
              <a:gd name="connsiteX169" fmla="*/ 604676 w 2013854"/>
              <a:gd name="connsiteY169" fmla="*/ 412415 h 2219295"/>
              <a:gd name="connsiteX170" fmla="*/ 563966 w 2013854"/>
              <a:gd name="connsiteY170" fmla="*/ 409284 h 2219295"/>
              <a:gd name="connsiteX171" fmla="*/ 563966 w 2013854"/>
              <a:gd name="connsiteY171" fmla="*/ 356048 h 2219295"/>
              <a:gd name="connsiteX172" fmla="*/ 507599 w 2013854"/>
              <a:gd name="connsiteY172" fmla="*/ 334127 h 2219295"/>
              <a:gd name="connsiteX173" fmla="*/ 507599 w 2013854"/>
              <a:gd name="connsiteY173" fmla="*/ 390495 h 2219295"/>
              <a:gd name="connsiteX174" fmla="*/ 426180 w 2013854"/>
              <a:gd name="connsiteY174" fmla="*/ 399889 h 2219295"/>
              <a:gd name="connsiteX175" fmla="*/ 385470 w 2013854"/>
              <a:gd name="connsiteY175" fmla="*/ 421810 h 2219295"/>
              <a:gd name="connsiteX176" fmla="*/ 322840 w 2013854"/>
              <a:gd name="connsiteY176" fmla="*/ 393626 h 2219295"/>
              <a:gd name="connsiteX0" fmla="*/ 322840 w 2014129"/>
              <a:gd name="connsiteY0" fmla="*/ 393626 h 2219295"/>
              <a:gd name="connsiteX1" fmla="*/ 278999 w 2014129"/>
              <a:gd name="connsiteY1" fmla="*/ 424941 h 2219295"/>
              <a:gd name="connsiteX2" fmla="*/ 216369 w 2014129"/>
              <a:gd name="connsiteY2" fmla="*/ 362311 h 2219295"/>
              <a:gd name="connsiteX3" fmla="*/ 188185 w 2014129"/>
              <a:gd name="connsiteY3" fmla="*/ 393626 h 2219295"/>
              <a:gd name="connsiteX4" fmla="*/ 172528 w 2014129"/>
              <a:gd name="connsiteY4" fmla="*/ 440599 h 2219295"/>
              <a:gd name="connsiteX5" fmla="*/ 134950 w 2014129"/>
              <a:gd name="connsiteY5" fmla="*/ 468782 h 2219295"/>
              <a:gd name="connsiteX6" fmla="*/ 169396 w 2014129"/>
              <a:gd name="connsiteY6" fmla="*/ 506360 h 2219295"/>
              <a:gd name="connsiteX7" fmla="*/ 257078 w 2014129"/>
              <a:gd name="connsiteY7" fmla="*/ 531412 h 2219295"/>
              <a:gd name="connsiteX8" fmla="*/ 329103 w 2014129"/>
              <a:gd name="connsiteY8" fmla="*/ 531412 h 2219295"/>
              <a:gd name="connsiteX9" fmla="*/ 385471 w 2014129"/>
              <a:gd name="connsiteY9" fmla="*/ 578384 h 2219295"/>
              <a:gd name="connsiteX10" fmla="*/ 419917 w 2014129"/>
              <a:gd name="connsiteY10" fmla="*/ 578385 h 2219295"/>
              <a:gd name="connsiteX11" fmla="*/ 432443 w 2014129"/>
              <a:gd name="connsiteY11" fmla="*/ 625358 h 2219295"/>
              <a:gd name="connsiteX12" fmla="*/ 410522 w 2014129"/>
              <a:gd name="connsiteY12" fmla="*/ 675462 h 2219295"/>
              <a:gd name="connsiteX13" fmla="*/ 391733 w 2014129"/>
              <a:gd name="connsiteY13" fmla="*/ 722435 h 2219295"/>
              <a:gd name="connsiteX14" fmla="*/ 338497 w 2014129"/>
              <a:gd name="connsiteY14" fmla="*/ 672330 h 2219295"/>
              <a:gd name="connsiteX15" fmla="*/ 316577 w 2014129"/>
              <a:gd name="connsiteY15" fmla="*/ 669199 h 2219295"/>
              <a:gd name="connsiteX16" fmla="*/ 304051 w 2014129"/>
              <a:gd name="connsiteY16" fmla="*/ 725566 h 2219295"/>
              <a:gd name="connsiteX17" fmla="*/ 235158 w 2014129"/>
              <a:gd name="connsiteY17" fmla="*/ 738092 h 2219295"/>
              <a:gd name="connsiteX18" fmla="*/ 216369 w 2014129"/>
              <a:gd name="connsiteY18" fmla="*/ 788196 h 2219295"/>
              <a:gd name="connsiteX19" fmla="*/ 175659 w 2014129"/>
              <a:gd name="connsiteY19" fmla="*/ 800722 h 2219295"/>
              <a:gd name="connsiteX20" fmla="*/ 153739 w 2014129"/>
              <a:gd name="connsiteY20" fmla="*/ 869615 h 2219295"/>
              <a:gd name="connsiteX21" fmla="*/ 53530 w 2014129"/>
              <a:gd name="connsiteY21" fmla="*/ 897799 h 2219295"/>
              <a:gd name="connsiteX22" fmla="*/ 295 w 2014129"/>
              <a:gd name="connsiteY22" fmla="*/ 944771 h 2219295"/>
              <a:gd name="connsiteX23" fmla="*/ 31610 w 2014129"/>
              <a:gd name="connsiteY23" fmla="*/ 985481 h 2219295"/>
              <a:gd name="connsiteX24" fmla="*/ 22215 w 2014129"/>
              <a:gd name="connsiteY24" fmla="*/ 1013664 h 2219295"/>
              <a:gd name="connsiteX25" fmla="*/ 84845 w 2014129"/>
              <a:gd name="connsiteY25" fmla="*/ 1013664 h 2219295"/>
              <a:gd name="connsiteX26" fmla="*/ 84845 w 2014129"/>
              <a:gd name="connsiteY26" fmla="*/ 1088821 h 2219295"/>
              <a:gd name="connsiteX27" fmla="*/ 119292 w 2014129"/>
              <a:gd name="connsiteY27" fmla="*/ 1076295 h 2219295"/>
              <a:gd name="connsiteX28" fmla="*/ 125555 w 2014129"/>
              <a:gd name="connsiteY28" fmla="*/ 1138925 h 2219295"/>
              <a:gd name="connsiteX29" fmla="*/ 156870 w 2014129"/>
              <a:gd name="connsiteY29" fmla="*/ 1157714 h 2219295"/>
              <a:gd name="connsiteX30" fmla="*/ 153739 w 2014129"/>
              <a:gd name="connsiteY30" fmla="*/ 1189029 h 2219295"/>
              <a:gd name="connsiteX31" fmla="*/ 128686 w 2014129"/>
              <a:gd name="connsiteY31" fmla="*/ 1170240 h 2219295"/>
              <a:gd name="connsiteX32" fmla="*/ 113029 w 2014129"/>
              <a:gd name="connsiteY32" fmla="*/ 1185897 h 2219295"/>
              <a:gd name="connsiteX33" fmla="*/ 144344 w 2014129"/>
              <a:gd name="connsiteY33" fmla="*/ 1236001 h 2219295"/>
              <a:gd name="connsiteX34" fmla="*/ 144344 w 2014129"/>
              <a:gd name="connsiteY34" fmla="*/ 1236001 h 2219295"/>
              <a:gd name="connsiteX35" fmla="*/ 134949 w 2014129"/>
              <a:gd name="connsiteY35" fmla="*/ 1257922 h 2219295"/>
              <a:gd name="connsiteX36" fmla="*/ 166266 w 2014129"/>
              <a:gd name="connsiteY36" fmla="*/ 1289237 h 2219295"/>
              <a:gd name="connsiteX37" fmla="*/ 125555 w 2014129"/>
              <a:gd name="connsiteY37" fmla="*/ 1317420 h 2219295"/>
              <a:gd name="connsiteX38" fmla="*/ 156871 w 2014129"/>
              <a:gd name="connsiteY38" fmla="*/ 1370656 h 2219295"/>
              <a:gd name="connsiteX39" fmla="*/ 200711 w 2014129"/>
              <a:gd name="connsiteY39" fmla="*/ 1408235 h 2219295"/>
              <a:gd name="connsiteX40" fmla="*/ 163133 w 2014129"/>
              <a:gd name="connsiteY40" fmla="*/ 1405103 h 2219295"/>
              <a:gd name="connsiteX41" fmla="*/ 181922 w 2014129"/>
              <a:gd name="connsiteY41" fmla="*/ 1427023 h 2219295"/>
              <a:gd name="connsiteX42" fmla="*/ 169396 w 2014129"/>
              <a:gd name="connsiteY42" fmla="*/ 1464601 h 2219295"/>
              <a:gd name="connsiteX43" fmla="*/ 144344 w 2014129"/>
              <a:gd name="connsiteY43" fmla="*/ 1455207 h 2219295"/>
              <a:gd name="connsiteX44" fmla="*/ 125555 w 2014129"/>
              <a:gd name="connsiteY44" fmla="*/ 1486522 h 2219295"/>
              <a:gd name="connsiteX45" fmla="*/ 160002 w 2014129"/>
              <a:gd name="connsiteY45" fmla="*/ 1517837 h 2219295"/>
              <a:gd name="connsiteX46" fmla="*/ 156870 w 2014129"/>
              <a:gd name="connsiteY46" fmla="*/ 1611782 h 2219295"/>
              <a:gd name="connsiteX47" fmla="*/ 119292 w 2014129"/>
              <a:gd name="connsiteY47" fmla="*/ 1605519 h 2219295"/>
              <a:gd name="connsiteX48" fmla="*/ 134950 w 2014129"/>
              <a:gd name="connsiteY48" fmla="*/ 1677544 h 2219295"/>
              <a:gd name="connsiteX49" fmla="*/ 113029 w 2014129"/>
              <a:gd name="connsiteY49" fmla="*/ 1686938 h 2219295"/>
              <a:gd name="connsiteX50" fmla="*/ 100503 w 2014129"/>
              <a:gd name="connsiteY50" fmla="*/ 1727648 h 2219295"/>
              <a:gd name="connsiteX51" fmla="*/ 122423 w 2014129"/>
              <a:gd name="connsiteY51" fmla="*/ 1743306 h 2219295"/>
              <a:gd name="connsiteX52" fmla="*/ 169396 w 2014129"/>
              <a:gd name="connsiteY52" fmla="*/ 1790278 h 2219295"/>
              <a:gd name="connsiteX53" fmla="*/ 166265 w 2014129"/>
              <a:gd name="connsiteY53" fmla="*/ 1821593 h 2219295"/>
              <a:gd name="connsiteX54" fmla="*/ 210106 w 2014129"/>
              <a:gd name="connsiteY54" fmla="*/ 1874829 h 2219295"/>
              <a:gd name="connsiteX55" fmla="*/ 238289 w 2014129"/>
              <a:gd name="connsiteY55" fmla="*/ 1859171 h 2219295"/>
              <a:gd name="connsiteX56" fmla="*/ 257078 w 2014129"/>
              <a:gd name="connsiteY56" fmla="*/ 1868566 h 2219295"/>
              <a:gd name="connsiteX57" fmla="*/ 266473 w 2014129"/>
              <a:gd name="connsiteY57" fmla="*/ 1818462 h 2219295"/>
              <a:gd name="connsiteX58" fmla="*/ 329103 w 2014129"/>
              <a:gd name="connsiteY58" fmla="*/ 1852908 h 2219295"/>
              <a:gd name="connsiteX59" fmla="*/ 338497 w 2014129"/>
              <a:gd name="connsiteY59" fmla="*/ 1893618 h 2219295"/>
              <a:gd name="connsiteX60" fmla="*/ 382339 w 2014129"/>
              <a:gd name="connsiteY60" fmla="*/ 1912407 h 2219295"/>
              <a:gd name="connsiteX61" fmla="*/ 332234 w 2014129"/>
              <a:gd name="connsiteY61" fmla="*/ 1959380 h 2219295"/>
              <a:gd name="connsiteX62" fmla="*/ 329103 w 2014129"/>
              <a:gd name="connsiteY62" fmla="*/ 2003221 h 2219295"/>
              <a:gd name="connsiteX63" fmla="*/ 366681 w 2014129"/>
              <a:gd name="connsiteY63" fmla="*/ 1996958 h 2219295"/>
              <a:gd name="connsiteX64" fmla="*/ 410522 w 2014129"/>
              <a:gd name="connsiteY64" fmla="*/ 1971906 h 2219295"/>
              <a:gd name="connsiteX65" fmla="*/ 463758 w 2014129"/>
              <a:gd name="connsiteY65" fmla="*/ 2012615 h 2219295"/>
              <a:gd name="connsiteX66" fmla="*/ 488810 w 2014129"/>
              <a:gd name="connsiteY66" fmla="*/ 1996958 h 2219295"/>
              <a:gd name="connsiteX67" fmla="*/ 542045 w 2014129"/>
              <a:gd name="connsiteY67" fmla="*/ 2031404 h 2219295"/>
              <a:gd name="connsiteX68" fmla="*/ 557703 w 2014129"/>
              <a:gd name="connsiteY68" fmla="*/ 2068982 h 2219295"/>
              <a:gd name="connsiteX69" fmla="*/ 551440 w 2014129"/>
              <a:gd name="connsiteY69" fmla="*/ 2112823 h 2219295"/>
              <a:gd name="connsiteX70" fmla="*/ 635991 w 2014129"/>
              <a:gd name="connsiteY70" fmla="*/ 2122217 h 2219295"/>
              <a:gd name="connsiteX71" fmla="*/ 626596 w 2014129"/>
              <a:gd name="connsiteY71" fmla="*/ 2169191 h 2219295"/>
              <a:gd name="connsiteX72" fmla="*/ 579623 w 2014129"/>
              <a:gd name="connsiteY72" fmla="*/ 2187980 h 2219295"/>
              <a:gd name="connsiteX73" fmla="*/ 626596 w 2014129"/>
              <a:gd name="connsiteY73" fmla="*/ 2219295 h 2219295"/>
              <a:gd name="connsiteX74" fmla="*/ 726804 w 2014129"/>
              <a:gd name="connsiteY74" fmla="*/ 2187980 h 2219295"/>
              <a:gd name="connsiteX75" fmla="*/ 748725 w 2014129"/>
              <a:gd name="connsiteY75" fmla="*/ 2100297 h 2219295"/>
              <a:gd name="connsiteX76" fmla="*/ 833276 w 2014129"/>
              <a:gd name="connsiteY76" fmla="*/ 2094034 h 2219295"/>
              <a:gd name="connsiteX77" fmla="*/ 895906 w 2014129"/>
              <a:gd name="connsiteY77" fmla="*/ 2090903 h 2219295"/>
              <a:gd name="connsiteX78" fmla="*/ 927221 w 2014129"/>
              <a:gd name="connsiteY78" fmla="*/ 2072114 h 2219295"/>
              <a:gd name="connsiteX79" fmla="*/ 958536 w 2014129"/>
              <a:gd name="connsiteY79" fmla="*/ 2087771 h 2219295"/>
              <a:gd name="connsiteX80" fmla="*/ 986719 w 2014129"/>
              <a:gd name="connsiteY80" fmla="*/ 2081508 h 2219295"/>
              <a:gd name="connsiteX81" fmla="*/ 1046218 w 2014129"/>
              <a:gd name="connsiteY81" fmla="*/ 2081508 h 2219295"/>
              <a:gd name="connsiteX82" fmla="*/ 1127637 w 2014129"/>
              <a:gd name="connsiteY82" fmla="*/ 2043930 h 2219295"/>
              <a:gd name="connsiteX83" fmla="*/ 1190267 w 2014129"/>
              <a:gd name="connsiteY83" fmla="*/ 1984432 h 2219295"/>
              <a:gd name="connsiteX84" fmla="*/ 1299870 w 2014129"/>
              <a:gd name="connsiteY84" fmla="*/ 1912407 h 2219295"/>
              <a:gd name="connsiteX85" fmla="*/ 1274818 w 2014129"/>
              <a:gd name="connsiteY85" fmla="*/ 1812199 h 2219295"/>
              <a:gd name="connsiteX86" fmla="*/ 1299870 w 2014129"/>
              <a:gd name="connsiteY86" fmla="*/ 1749569 h 2219295"/>
              <a:gd name="connsiteX87" fmla="*/ 1287344 w 2014129"/>
              <a:gd name="connsiteY87" fmla="*/ 1608651 h 2219295"/>
              <a:gd name="connsiteX88" fmla="*/ 1318659 w 2014129"/>
              <a:gd name="connsiteY88" fmla="*/ 1571073 h 2219295"/>
              <a:gd name="connsiteX89" fmla="*/ 1393815 w 2014129"/>
              <a:gd name="connsiteY89" fmla="*/ 1561678 h 2219295"/>
              <a:gd name="connsiteX90" fmla="*/ 1393815 w 2014129"/>
              <a:gd name="connsiteY90" fmla="*/ 1561678 h 2219295"/>
              <a:gd name="connsiteX91" fmla="*/ 1506550 w 2014129"/>
              <a:gd name="connsiteY91" fmla="*/ 1599256 h 2219295"/>
              <a:gd name="connsiteX92" fmla="*/ 1537865 w 2014129"/>
              <a:gd name="connsiteY92" fmla="*/ 1633703 h 2219295"/>
              <a:gd name="connsiteX93" fmla="*/ 1653730 w 2014129"/>
              <a:gd name="connsiteY93" fmla="*/ 1458338 h 2219295"/>
              <a:gd name="connsiteX94" fmla="*/ 1782122 w 2014129"/>
              <a:gd name="connsiteY94" fmla="*/ 1320552 h 2219295"/>
              <a:gd name="connsiteX95" fmla="*/ 1807174 w 2014129"/>
              <a:gd name="connsiteY95" fmla="*/ 1342473 h 2219295"/>
              <a:gd name="connsiteX96" fmla="*/ 1860410 w 2014129"/>
              <a:gd name="connsiteY96" fmla="*/ 1264185 h 2219295"/>
              <a:gd name="connsiteX97" fmla="*/ 1882330 w 2014129"/>
              <a:gd name="connsiteY97" fmla="*/ 1289237 h 2219295"/>
              <a:gd name="connsiteX98" fmla="*/ 1919908 w 2014129"/>
              <a:gd name="connsiteY98" fmla="*/ 1286106 h 2219295"/>
              <a:gd name="connsiteX99" fmla="*/ 1938697 w 2014129"/>
              <a:gd name="connsiteY99" fmla="*/ 1342473 h 2219295"/>
              <a:gd name="connsiteX100" fmla="*/ 2010722 w 2014129"/>
              <a:gd name="connsiteY100" fmla="*/ 1333078 h 2219295"/>
              <a:gd name="connsiteX101" fmla="*/ 1982539 w 2014129"/>
              <a:gd name="connsiteY101" fmla="*/ 1286106 h 2219295"/>
              <a:gd name="connsiteX102" fmla="*/ 2013854 w 2014129"/>
              <a:gd name="connsiteY102" fmla="*/ 1261053 h 2219295"/>
              <a:gd name="connsiteX103" fmla="*/ 1957486 w 2014129"/>
              <a:gd name="connsiteY103" fmla="*/ 1132662 h 2219295"/>
              <a:gd name="connsiteX104" fmla="*/ 1907382 w 2014129"/>
              <a:gd name="connsiteY104" fmla="*/ 1054374 h 2219295"/>
              <a:gd name="connsiteX105" fmla="*/ 1816569 w 2014129"/>
              <a:gd name="connsiteY105" fmla="*/ 979218 h 2219295"/>
              <a:gd name="connsiteX106" fmla="*/ 1829095 w 2014129"/>
              <a:gd name="connsiteY106" fmla="*/ 863352 h 2219295"/>
              <a:gd name="connsiteX107" fmla="*/ 1728886 w 2014129"/>
              <a:gd name="connsiteY107" fmla="*/ 857089 h 2219295"/>
              <a:gd name="connsiteX108" fmla="*/ 1675651 w 2014129"/>
              <a:gd name="connsiteY108" fmla="*/ 891536 h 2219295"/>
              <a:gd name="connsiteX109" fmla="*/ 1678782 w 2014129"/>
              <a:gd name="connsiteY109" fmla="*/ 941640 h 2219295"/>
              <a:gd name="connsiteX110" fmla="*/ 1509681 w 2014129"/>
              <a:gd name="connsiteY110" fmla="*/ 872747 h 2219295"/>
              <a:gd name="connsiteX111" fmla="*/ 1418867 w 2014129"/>
              <a:gd name="connsiteY111" fmla="*/ 850826 h 2219295"/>
              <a:gd name="connsiteX112" fmla="*/ 1415736 w 2014129"/>
              <a:gd name="connsiteY112" fmla="*/ 810116 h 2219295"/>
              <a:gd name="connsiteX113" fmla="*/ 1324922 w 2014129"/>
              <a:gd name="connsiteY113" fmla="*/ 803853 h 2219295"/>
              <a:gd name="connsiteX114" fmla="*/ 1340580 w 2014129"/>
              <a:gd name="connsiteY114" fmla="*/ 722434 h 2219295"/>
              <a:gd name="connsiteX115" fmla="*/ 1324922 w 2014129"/>
              <a:gd name="connsiteY115" fmla="*/ 694251 h 2219295"/>
              <a:gd name="connsiteX116" fmla="*/ 1375026 w 2014129"/>
              <a:gd name="connsiteY116" fmla="*/ 678593 h 2219295"/>
              <a:gd name="connsiteX117" fmla="*/ 1321791 w 2014129"/>
              <a:gd name="connsiteY117" fmla="*/ 619095 h 2219295"/>
              <a:gd name="connsiteX118" fmla="*/ 1324922 w 2014129"/>
              <a:gd name="connsiteY118" fmla="*/ 572122 h 2219295"/>
              <a:gd name="connsiteX119" fmla="*/ 1343711 w 2014129"/>
              <a:gd name="connsiteY119" fmla="*/ 531412 h 2219295"/>
              <a:gd name="connsiteX120" fmla="*/ 1334317 w 2014129"/>
              <a:gd name="connsiteY120" fmla="*/ 487571 h 2219295"/>
              <a:gd name="connsiteX121" fmla="*/ 1368763 w 2014129"/>
              <a:gd name="connsiteY121" fmla="*/ 471914 h 2219295"/>
              <a:gd name="connsiteX122" fmla="*/ 1315528 w 2014129"/>
              <a:gd name="connsiteY122" fmla="*/ 449993 h 2219295"/>
              <a:gd name="connsiteX123" fmla="*/ 1343711 w 2014129"/>
              <a:gd name="connsiteY123" fmla="*/ 431204 h 2219295"/>
              <a:gd name="connsiteX124" fmla="*/ 1340580 w 2014129"/>
              <a:gd name="connsiteY124" fmla="*/ 393626 h 2219295"/>
              <a:gd name="connsiteX125" fmla="*/ 1290476 w 2014129"/>
              <a:gd name="connsiteY125" fmla="*/ 377969 h 2219295"/>
              <a:gd name="connsiteX126" fmla="*/ 1281081 w 2014129"/>
              <a:gd name="connsiteY126" fmla="*/ 337259 h 2219295"/>
              <a:gd name="connsiteX127" fmla="*/ 1215319 w 2014129"/>
              <a:gd name="connsiteY127" fmla="*/ 343522 h 2219295"/>
              <a:gd name="connsiteX128" fmla="*/ 1243503 w 2014129"/>
              <a:gd name="connsiteY128" fmla="*/ 296549 h 2219295"/>
              <a:gd name="connsiteX129" fmla="*/ 1299870 w 2014129"/>
              <a:gd name="connsiteY129" fmla="*/ 252708 h 2219295"/>
              <a:gd name="connsiteX130" fmla="*/ 1328054 w 2014129"/>
              <a:gd name="connsiteY130" fmla="*/ 227656 h 2219295"/>
              <a:gd name="connsiteX131" fmla="*/ 1349974 w 2014129"/>
              <a:gd name="connsiteY131" fmla="*/ 252708 h 2219295"/>
              <a:gd name="connsiteX132" fmla="*/ 1334317 w 2014129"/>
              <a:gd name="connsiteY132" fmla="*/ 171289 h 2219295"/>
              <a:gd name="connsiteX133" fmla="*/ 1368763 w 2014129"/>
              <a:gd name="connsiteY133" fmla="*/ 165026 h 2219295"/>
              <a:gd name="connsiteX134" fmla="*/ 1381289 w 2014129"/>
              <a:gd name="connsiteY134" fmla="*/ 130580 h 2219295"/>
              <a:gd name="connsiteX135" fmla="*/ 1375026 w 2014129"/>
              <a:gd name="connsiteY135" fmla="*/ 83607 h 2219295"/>
              <a:gd name="connsiteX136" fmla="*/ 1353106 w 2014129"/>
              <a:gd name="connsiteY136" fmla="*/ 99264 h 2219295"/>
              <a:gd name="connsiteX137" fmla="*/ 1303002 w 2014129"/>
              <a:gd name="connsiteY137" fmla="*/ 64818 h 2219295"/>
              <a:gd name="connsiteX138" fmla="*/ 1277950 w 2014129"/>
              <a:gd name="connsiteY138" fmla="*/ 74212 h 2219295"/>
              <a:gd name="connsiteX139" fmla="*/ 1265423 w 2014129"/>
              <a:gd name="connsiteY139" fmla="*/ 108659 h 2219295"/>
              <a:gd name="connsiteX140" fmla="*/ 1246634 w 2014129"/>
              <a:gd name="connsiteY140" fmla="*/ 89870 h 2219295"/>
              <a:gd name="connsiteX141" fmla="*/ 1227845 w 2014129"/>
              <a:gd name="connsiteY141" fmla="*/ 111790 h 2219295"/>
              <a:gd name="connsiteX142" fmla="*/ 1202793 w 2014129"/>
              <a:gd name="connsiteY142" fmla="*/ 136843 h 2219295"/>
              <a:gd name="connsiteX143" fmla="*/ 1111980 w 2014129"/>
              <a:gd name="connsiteY143" fmla="*/ 102396 h 2219295"/>
              <a:gd name="connsiteX144" fmla="*/ 1118243 w 2014129"/>
              <a:gd name="connsiteY144" fmla="*/ 77344 h 2219295"/>
              <a:gd name="connsiteX145" fmla="*/ 1049350 w 2014129"/>
              <a:gd name="connsiteY145" fmla="*/ 8451 h 2219295"/>
              <a:gd name="connsiteX146" fmla="*/ 974193 w 2014129"/>
              <a:gd name="connsiteY146" fmla="*/ 30371 h 2219295"/>
              <a:gd name="connsiteX147" fmla="*/ 1039955 w 2014129"/>
              <a:gd name="connsiteY147" fmla="*/ 99264 h 2219295"/>
              <a:gd name="connsiteX148" fmla="*/ 1058744 w 2014129"/>
              <a:gd name="connsiteY148" fmla="*/ 124316 h 2219295"/>
              <a:gd name="connsiteX149" fmla="*/ 886511 w 2014129"/>
              <a:gd name="connsiteY149" fmla="*/ 246445 h 2219295"/>
              <a:gd name="connsiteX150" fmla="*/ 817618 w 2014129"/>
              <a:gd name="connsiteY150" fmla="*/ 233919 h 2219295"/>
              <a:gd name="connsiteX151" fmla="*/ 801960 w 2014129"/>
              <a:gd name="connsiteY151" fmla="*/ 193210 h 2219295"/>
              <a:gd name="connsiteX152" fmla="*/ 708015 w 2014129"/>
              <a:gd name="connsiteY152" fmla="*/ 190078 h 2219295"/>
              <a:gd name="connsiteX153" fmla="*/ 711147 w 2014129"/>
              <a:gd name="connsiteY153" fmla="*/ 161895 h 2219295"/>
              <a:gd name="connsiteX154" fmla="*/ 764382 w 2014129"/>
              <a:gd name="connsiteY154" fmla="*/ 165026 h 2219295"/>
              <a:gd name="connsiteX155" fmla="*/ 679832 w 2014129"/>
              <a:gd name="connsiteY155" fmla="*/ 86738 h 2219295"/>
              <a:gd name="connsiteX156" fmla="*/ 657911 w 2014129"/>
              <a:gd name="connsiteY156" fmla="*/ 83607 h 2219295"/>
              <a:gd name="connsiteX157" fmla="*/ 679832 w 2014129"/>
              <a:gd name="connsiteY157" fmla="*/ 42897 h 2219295"/>
              <a:gd name="connsiteX158" fmla="*/ 642254 w 2014129"/>
              <a:gd name="connsiteY158" fmla="*/ 2188 h 2219295"/>
              <a:gd name="connsiteX159" fmla="*/ 579623 w 2014129"/>
              <a:gd name="connsiteY159" fmla="*/ 8451 h 2219295"/>
              <a:gd name="connsiteX160" fmla="*/ 548308 w 2014129"/>
              <a:gd name="connsiteY160" fmla="*/ 33503 h 2219295"/>
              <a:gd name="connsiteX161" fmla="*/ 548308 w 2014129"/>
              <a:gd name="connsiteY161" fmla="*/ 89870 h 2219295"/>
              <a:gd name="connsiteX162" fmla="*/ 598413 w 2014129"/>
              <a:gd name="connsiteY162" fmla="*/ 96133 h 2219295"/>
              <a:gd name="connsiteX163" fmla="*/ 526388 w 2014129"/>
              <a:gd name="connsiteY163" fmla="*/ 221393 h 2219295"/>
              <a:gd name="connsiteX164" fmla="*/ 513862 w 2014129"/>
              <a:gd name="connsiteY164" fmla="*/ 268366 h 2219295"/>
              <a:gd name="connsiteX165" fmla="*/ 538914 w 2014129"/>
              <a:gd name="connsiteY165" fmla="*/ 312207 h 2219295"/>
              <a:gd name="connsiteX166" fmla="*/ 576492 w 2014129"/>
              <a:gd name="connsiteY166" fmla="*/ 346653 h 2219295"/>
              <a:gd name="connsiteX167" fmla="*/ 595281 w 2014129"/>
              <a:gd name="connsiteY167" fmla="*/ 346653 h 2219295"/>
              <a:gd name="connsiteX168" fmla="*/ 592150 w 2014129"/>
              <a:gd name="connsiteY168" fmla="*/ 377969 h 2219295"/>
              <a:gd name="connsiteX169" fmla="*/ 604676 w 2014129"/>
              <a:gd name="connsiteY169" fmla="*/ 412415 h 2219295"/>
              <a:gd name="connsiteX170" fmla="*/ 563966 w 2014129"/>
              <a:gd name="connsiteY170" fmla="*/ 409284 h 2219295"/>
              <a:gd name="connsiteX171" fmla="*/ 563966 w 2014129"/>
              <a:gd name="connsiteY171" fmla="*/ 356048 h 2219295"/>
              <a:gd name="connsiteX172" fmla="*/ 507599 w 2014129"/>
              <a:gd name="connsiteY172" fmla="*/ 334127 h 2219295"/>
              <a:gd name="connsiteX173" fmla="*/ 507599 w 2014129"/>
              <a:gd name="connsiteY173" fmla="*/ 390495 h 2219295"/>
              <a:gd name="connsiteX174" fmla="*/ 426180 w 2014129"/>
              <a:gd name="connsiteY174" fmla="*/ 399889 h 2219295"/>
              <a:gd name="connsiteX175" fmla="*/ 385470 w 2014129"/>
              <a:gd name="connsiteY175" fmla="*/ 421810 h 2219295"/>
              <a:gd name="connsiteX176" fmla="*/ 322840 w 2014129"/>
              <a:gd name="connsiteY176" fmla="*/ 393626 h 2219295"/>
              <a:gd name="connsiteX0" fmla="*/ 322840 w 2018102"/>
              <a:gd name="connsiteY0" fmla="*/ 393626 h 2219295"/>
              <a:gd name="connsiteX1" fmla="*/ 278999 w 2018102"/>
              <a:gd name="connsiteY1" fmla="*/ 424941 h 2219295"/>
              <a:gd name="connsiteX2" fmla="*/ 216369 w 2018102"/>
              <a:gd name="connsiteY2" fmla="*/ 362311 h 2219295"/>
              <a:gd name="connsiteX3" fmla="*/ 188185 w 2018102"/>
              <a:gd name="connsiteY3" fmla="*/ 393626 h 2219295"/>
              <a:gd name="connsiteX4" fmla="*/ 172528 w 2018102"/>
              <a:gd name="connsiteY4" fmla="*/ 440599 h 2219295"/>
              <a:gd name="connsiteX5" fmla="*/ 134950 w 2018102"/>
              <a:gd name="connsiteY5" fmla="*/ 468782 h 2219295"/>
              <a:gd name="connsiteX6" fmla="*/ 169396 w 2018102"/>
              <a:gd name="connsiteY6" fmla="*/ 506360 h 2219295"/>
              <a:gd name="connsiteX7" fmla="*/ 257078 w 2018102"/>
              <a:gd name="connsiteY7" fmla="*/ 531412 h 2219295"/>
              <a:gd name="connsiteX8" fmla="*/ 329103 w 2018102"/>
              <a:gd name="connsiteY8" fmla="*/ 531412 h 2219295"/>
              <a:gd name="connsiteX9" fmla="*/ 385471 w 2018102"/>
              <a:gd name="connsiteY9" fmla="*/ 578384 h 2219295"/>
              <a:gd name="connsiteX10" fmla="*/ 419917 w 2018102"/>
              <a:gd name="connsiteY10" fmla="*/ 578385 h 2219295"/>
              <a:gd name="connsiteX11" fmla="*/ 432443 w 2018102"/>
              <a:gd name="connsiteY11" fmla="*/ 625358 h 2219295"/>
              <a:gd name="connsiteX12" fmla="*/ 410522 w 2018102"/>
              <a:gd name="connsiteY12" fmla="*/ 675462 h 2219295"/>
              <a:gd name="connsiteX13" fmla="*/ 391733 w 2018102"/>
              <a:gd name="connsiteY13" fmla="*/ 722435 h 2219295"/>
              <a:gd name="connsiteX14" fmla="*/ 338497 w 2018102"/>
              <a:gd name="connsiteY14" fmla="*/ 672330 h 2219295"/>
              <a:gd name="connsiteX15" fmla="*/ 316577 w 2018102"/>
              <a:gd name="connsiteY15" fmla="*/ 669199 h 2219295"/>
              <a:gd name="connsiteX16" fmla="*/ 304051 w 2018102"/>
              <a:gd name="connsiteY16" fmla="*/ 725566 h 2219295"/>
              <a:gd name="connsiteX17" fmla="*/ 235158 w 2018102"/>
              <a:gd name="connsiteY17" fmla="*/ 738092 h 2219295"/>
              <a:gd name="connsiteX18" fmla="*/ 216369 w 2018102"/>
              <a:gd name="connsiteY18" fmla="*/ 788196 h 2219295"/>
              <a:gd name="connsiteX19" fmla="*/ 175659 w 2018102"/>
              <a:gd name="connsiteY19" fmla="*/ 800722 h 2219295"/>
              <a:gd name="connsiteX20" fmla="*/ 153739 w 2018102"/>
              <a:gd name="connsiteY20" fmla="*/ 869615 h 2219295"/>
              <a:gd name="connsiteX21" fmla="*/ 53530 w 2018102"/>
              <a:gd name="connsiteY21" fmla="*/ 897799 h 2219295"/>
              <a:gd name="connsiteX22" fmla="*/ 295 w 2018102"/>
              <a:gd name="connsiteY22" fmla="*/ 944771 h 2219295"/>
              <a:gd name="connsiteX23" fmla="*/ 31610 w 2018102"/>
              <a:gd name="connsiteY23" fmla="*/ 985481 h 2219295"/>
              <a:gd name="connsiteX24" fmla="*/ 22215 w 2018102"/>
              <a:gd name="connsiteY24" fmla="*/ 1013664 h 2219295"/>
              <a:gd name="connsiteX25" fmla="*/ 84845 w 2018102"/>
              <a:gd name="connsiteY25" fmla="*/ 1013664 h 2219295"/>
              <a:gd name="connsiteX26" fmla="*/ 84845 w 2018102"/>
              <a:gd name="connsiteY26" fmla="*/ 1088821 h 2219295"/>
              <a:gd name="connsiteX27" fmla="*/ 119292 w 2018102"/>
              <a:gd name="connsiteY27" fmla="*/ 1076295 h 2219295"/>
              <a:gd name="connsiteX28" fmla="*/ 125555 w 2018102"/>
              <a:gd name="connsiteY28" fmla="*/ 1138925 h 2219295"/>
              <a:gd name="connsiteX29" fmla="*/ 156870 w 2018102"/>
              <a:gd name="connsiteY29" fmla="*/ 1157714 h 2219295"/>
              <a:gd name="connsiteX30" fmla="*/ 153739 w 2018102"/>
              <a:gd name="connsiteY30" fmla="*/ 1189029 h 2219295"/>
              <a:gd name="connsiteX31" fmla="*/ 128686 w 2018102"/>
              <a:gd name="connsiteY31" fmla="*/ 1170240 h 2219295"/>
              <a:gd name="connsiteX32" fmla="*/ 113029 w 2018102"/>
              <a:gd name="connsiteY32" fmla="*/ 1185897 h 2219295"/>
              <a:gd name="connsiteX33" fmla="*/ 144344 w 2018102"/>
              <a:gd name="connsiteY33" fmla="*/ 1236001 h 2219295"/>
              <a:gd name="connsiteX34" fmla="*/ 144344 w 2018102"/>
              <a:gd name="connsiteY34" fmla="*/ 1236001 h 2219295"/>
              <a:gd name="connsiteX35" fmla="*/ 134949 w 2018102"/>
              <a:gd name="connsiteY35" fmla="*/ 1257922 h 2219295"/>
              <a:gd name="connsiteX36" fmla="*/ 166266 w 2018102"/>
              <a:gd name="connsiteY36" fmla="*/ 1289237 h 2219295"/>
              <a:gd name="connsiteX37" fmla="*/ 125555 w 2018102"/>
              <a:gd name="connsiteY37" fmla="*/ 1317420 h 2219295"/>
              <a:gd name="connsiteX38" fmla="*/ 156871 w 2018102"/>
              <a:gd name="connsiteY38" fmla="*/ 1370656 h 2219295"/>
              <a:gd name="connsiteX39" fmla="*/ 200711 w 2018102"/>
              <a:gd name="connsiteY39" fmla="*/ 1408235 h 2219295"/>
              <a:gd name="connsiteX40" fmla="*/ 163133 w 2018102"/>
              <a:gd name="connsiteY40" fmla="*/ 1405103 h 2219295"/>
              <a:gd name="connsiteX41" fmla="*/ 181922 w 2018102"/>
              <a:gd name="connsiteY41" fmla="*/ 1427023 h 2219295"/>
              <a:gd name="connsiteX42" fmla="*/ 169396 w 2018102"/>
              <a:gd name="connsiteY42" fmla="*/ 1464601 h 2219295"/>
              <a:gd name="connsiteX43" fmla="*/ 144344 w 2018102"/>
              <a:gd name="connsiteY43" fmla="*/ 1455207 h 2219295"/>
              <a:gd name="connsiteX44" fmla="*/ 125555 w 2018102"/>
              <a:gd name="connsiteY44" fmla="*/ 1486522 h 2219295"/>
              <a:gd name="connsiteX45" fmla="*/ 160002 w 2018102"/>
              <a:gd name="connsiteY45" fmla="*/ 1517837 h 2219295"/>
              <a:gd name="connsiteX46" fmla="*/ 156870 w 2018102"/>
              <a:gd name="connsiteY46" fmla="*/ 1611782 h 2219295"/>
              <a:gd name="connsiteX47" fmla="*/ 119292 w 2018102"/>
              <a:gd name="connsiteY47" fmla="*/ 1605519 h 2219295"/>
              <a:gd name="connsiteX48" fmla="*/ 134950 w 2018102"/>
              <a:gd name="connsiteY48" fmla="*/ 1677544 h 2219295"/>
              <a:gd name="connsiteX49" fmla="*/ 113029 w 2018102"/>
              <a:gd name="connsiteY49" fmla="*/ 1686938 h 2219295"/>
              <a:gd name="connsiteX50" fmla="*/ 100503 w 2018102"/>
              <a:gd name="connsiteY50" fmla="*/ 1727648 h 2219295"/>
              <a:gd name="connsiteX51" fmla="*/ 122423 w 2018102"/>
              <a:gd name="connsiteY51" fmla="*/ 1743306 h 2219295"/>
              <a:gd name="connsiteX52" fmla="*/ 169396 w 2018102"/>
              <a:gd name="connsiteY52" fmla="*/ 1790278 h 2219295"/>
              <a:gd name="connsiteX53" fmla="*/ 166265 w 2018102"/>
              <a:gd name="connsiteY53" fmla="*/ 1821593 h 2219295"/>
              <a:gd name="connsiteX54" fmla="*/ 210106 w 2018102"/>
              <a:gd name="connsiteY54" fmla="*/ 1874829 h 2219295"/>
              <a:gd name="connsiteX55" fmla="*/ 238289 w 2018102"/>
              <a:gd name="connsiteY55" fmla="*/ 1859171 h 2219295"/>
              <a:gd name="connsiteX56" fmla="*/ 257078 w 2018102"/>
              <a:gd name="connsiteY56" fmla="*/ 1868566 h 2219295"/>
              <a:gd name="connsiteX57" fmla="*/ 266473 w 2018102"/>
              <a:gd name="connsiteY57" fmla="*/ 1818462 h 2219295"/>
              <a:gd name="connsiteX58" fmla="*/ 329103 w 2018102"/>
              <a:gd name="connsiteY58" fmla="*/ 1852908 h 2219295"/>
              <a:gd name="connsiteX59" fmla="*/ 338497 w 2018102"/>
              <a:gd name="connsiteY59" fmla="*/ 1893618 h 2219295"/>
              <a:gd name="connsiteX60" fmla="*/ 382339 w 2018102"/>
              <a:gd name="connsiteY60" fmla="*/ 1912407 h 2219295"/>
              <a:gd name="connsiteX61" fmla="*/ 332234 w 2018102"/>
              <a:gd name="connsiteY61" fmla="*/ 1959380 h 2219295"/>
              <a:gd name="connsiteX62" fmla="*/ 329103 w 2018102"/>
              <a:gd name="connsiteY62" fmla="*/ 2003221 h 2219295"/>
              <a:gd name="connsiteX63" fmla="*/ 366681 w 2018102"/>
              <a:gd name="connsiteY63" fmla="*/ 1996958 h 2219295"/>
              <a:gd name="connsiteX64" fmla="*/ 410522 w 2018102"/>
              <a:gd name="connsiteY64" fmla="*/ 1971906 h 2219295"/>
              <a:gd name="connsiteX65" fmla="*/ 463758 w 2018102"/>
              <a:gd name="connsiteY65" fmla="*/ 2012615 h 2219295"/>
              <a:gd name="connsiteX66" fmla="*/ 488810 w 2018102"/>
              <a:gd name="connsiteY66" fmla="*/ 1996958 h 2219295"/>
              <a:gd name="connsiteX67" fmla="*/ 542045 w 2018102"/>
              <a:gd name="connsiteY67" fmla="*/ 2031404 h 2219295"/>
              <a:gd name="connsiteX68" fmla="*/ 557703 w 2018102"/>
              <a:gd name="connsiteY68" fmla="*/ 2068982 h 2219295"/>
              <a:gd name="connsiteX69" fmla="*/ 551440 w 2018102"/>
              <a:gd name="connsiteY69" fmla="*/ 2112823 h 2219295"/>
              <a:gd name="connsiteX70" fmla="*/ 635991 w 2018102"/>
              <a:gd name="connsiteY70" fmla="*/ 2122217 h 2219295"/>
              <a:gd name="connsiteX71" fmla="*/ 626596 w 2018102"/>
              <a:gd name="connsiteY71" fmla="*/ 2169191 h 2219295"/>
              <a:gd name="connsiteX72" fmla="*/ 579623 w 2018102"/>
              <a:gd name="connsiteY72" fmla="*/ 2187980 h 2219295"/>
              <a:gd name="connsiteX73" fmla="*/ 626596 w 2018102"/>
              <a:gd name="connsiteY73" fmla="*/ 2219295 h 2219295"/>
              <a:gd name="connsiteX74" fmla="*/ 726804 w 2018102"/>
              <a:gd name="connsiteY74" fmla="*/ 2187980 h 2219295"/>
              <a:gd name="connsiteX75" fmla="*/ 748725 w 2018102"/>
              <a:gd name="connsiteY75" fmla="*/ 2100297 h 2219295"/>
              <a:gd name="connsiteX76" fmla="*/ 833276 w 2018102"/>
              <a:gd name="connsiteY76" fmla="*/ 2094034 h 2219295"/>
              <a:gd name="connsiteX77" fmla="*/ 895906 w 2018102"/>
              <a:gd name="connsiteY77" fmla="*/ 2090903 h 2219295"/>
              <a:gd name="connsiteX78" fmla="*/ 927221 w 2018102"/>
              <a:gd name="connsiteY78" fmla="*/ 2072114 h 2219295"/>
              <a:gd name="connsiteX79" fmla="*/ 958536 w 2018102"/>
              <a:gd name="connsiteY79" fmla="*/ 2087771 h 2219295"/>
              <a:gd name="connsiteX80" fmla="*/ 986719 w 2018102"/>
              <a:gd name="connsiteY80" fmla="*/ 2081508 h 2219295"/>
              <a:gd name="connsiteX81" fmla="*/ 1046218 w 2018102"/>
              <a:gd name="connsiteY81" fmla="*/ 2081508 h 2219295"/>
              <a:gd name="connsiteX82" fmla="*/ 1127637 w 2018102"/>
              <a:gd name="connsiteY82" fmla="*/ 2043930 h 2219295"/>
              <a:gd name="connsiteX83" fmla="*/ 1190267 w 2018102"/>
              <a:gd name="connsiteY83" fmla="*/ 1984432 h 2219295"/>
              <a:gd name="connsiteX84" fmla="*/ 1299870 w 2018102"/>
              <a:gd name="connsiteY84" fmla="*/ 1912407 h 2219295"/>
              <a:gd name="connsiteX85" fmla="*/ 1274818 w 2018102"/>
              <a:gd name="connsiteY85" fmla="*/ 1812199 h 2219295"/>
              <a:gd name="connsiteX86" fmla="*/ 1299870 w 2018102"/>
              <a:gd name="connsiteY86" fmla="*/ 1749569 h 2219295"/>
              <a:gd name="connsiteX87" fmla="*/ 1287344 w 2018102"/>
              <a:gd name="connsiteY87" fmla="*/ 1608651 h 2219295"/>
              <a:gd name="connsiteX88" fmla="*/ 1318659 w 2018102"/>
              <a:gd name="connsiteY88" fmla="*/ 1571073 h 2219295"/>
              <a:gd name="connsiteX89" fmla="*/ 1393815 w 2018102"/>
              <a:gd name="connsiteY89" fmla="*/ 1561678 h 2219295"/>
              <a:gd name="connsiteX90" fmla="*/ 1393815 w 2018102"/>
              <a:gd name="connsiteY90" fmla="*/ 1561678 h 2219295"/>
              <a:gd name="connsiteX91" fmla="*/ 1506550 w 2018102"/>
              <a:gd name="connsiteY91" fmla="*/ 1599256 h 2219295"/>
              <a:gd name="connsiteX92" fmla="*/ 1537865 w 2018102"/>
              <a:gd name="connsiteY92" fmla="*/ 1633703 h 2219295"/>
              <a:gd name="connsiteX93" fmla="*/ 1653730 w 2018102"/>
              <a:gd name="connsiteY93" fmla="*/ 1458338 h 2219295"/>
              <a:gd name="connsiteX94" fmla="*/ 1782122 w 2018102"/>
              <a:gd name="connsiteY94" fmla="*/ 1320552 h 2219295"/>
              <a:gd name="connsiteX95" fmla="*/ 1807174 w 2018102"/>
              <a:gd name="connsiteY95" fmla="*/ 1342473 h 2219295"/>
              <a:gd name="connsiteX96" fmla="*/ 1860410 w 2018102"/>
              <a:gd name="connsiteY96" fmla="*/ 1264185 h 2219295"/>
              <a:gd name="connsiteX97" fmla="*/ 1882330 w 2018102"/>
              <a:gd name="connsiteY97" fmla="*/ 1289237 h 2219295"/>
              <a:gd name="connsiteX98" fmla="*/ 1919908 w 2018102"/>
              <a:gd name="connsiteY98" fmla="*/ 1286106 h 2219295"/>
              <a:gd name="connsiteX99" fmla="*/ 1938697 w 2018102"/>
              <a:gd name="connsiteY99" fmla="*/ 1342473 h 2219295"/>
              <a:gd name="connsiteX100" fmla="*/ 2010722 w 2018102"/>
              <a:gd name="connsiteY100" fmla="*/ 1333078 h 2219295"/>
              <a:gd name="connsiteX101" fmla="*/ 1982539 w 2018102"/>
              <a:gd name="connsiteY101" fmla="*/ 1286106 h 2219295"/>
              <a:gd name="connsiteX102" fmla="*/ 2013854 w 2018102"/>
              <a:gd name="connsiteY102" fmla="*/ 1261053 h 2219295"/>
              <a:gd name="connsiteX103" fmla="*/ 1957486 w 2018102"/>
              <a:gd name="connsiteY103" fmla="*/ 1132662 h 2219295"/>
              <a:gd name="connsiteX104" fmla="*/ 1907382 w 2018102"/>
              <a:gd name="connsiteY104" fmla="*/ 1054374 h 2219295"/>
              <a:gd name="connsiteX105" fmla="*/ 1816569 w 2018102"/>
              <a:gd name="connsiteY105" fmla="*/ 979218 h 2219295"/>
              <a:gd name="connsiteX106" fmla="*/ 1829095 w 2018102"/>
              <a:gd name="connsiteY106" fmla="*/ 863352 h 2219295"/>
              <a:gd name="connsiteX107" fmla="*/ 1728886 w 2018102"/>
              <a:gd name="connsiteY107" fmla="*/ 857089 h 2219295"/>
              <a:gd name="connsiteX108" fmla="*/ 1675651 w 2018102"/>
              <a:gd name="connsiteY108" fmla="*/ 891536 h 2219295"/>
              <a:gd name="connsiteX109" fmla="*/ 1678782 w 2018102"/>
              <a:gd name="connsiteY109" fmla="*/ 941640 h 2219295"/>
              <a:gd name="connsiteX110" fmla="*/ 1509681 w 2018102"/>
              <a:gd name="connsiteY110" fmla="*/ 872747 h 2219295"/>
              <a:gd name="connsiteX111" fmla="*/ 1418867 w 2018102"/>
              <a:gd name="connsiteY111" fmla="*/ 850826 h 2219295"/>
              <a:gd name="connsiteX112" fmla="*/ 1415736 w 2018102"/>
              <a:gd name="connsiteY112" fmla="*/ 810116 h 2219295"/>
              <a:gd name="connsiteX113" fmla="*/ 1324922 w 2018102"/>
              <a:gd name="connsiteY113" fmla="*/ 803853 h 2219295"/>
              <a:gd name="connsiteX114" fmla="*/ 1340580 w 2018102"/>
              <a:gd name="connsiteY114" fmla="*/ 722434 h 2219295"/>
              <a:gd name="connsiteX115" fmla="*/ 1324922 w 2018102"/>
              <a:gd name="connsiteY115" fmla="*/ 694251 h 2219295"/>
              <a:gd name="connsiteX116" fmla="*/ 1375026 w 2018102"/>
              <a:gd name="connsiteY116" fmla="*/ 678593 h 2219295"/>
              <a:gd name="connsiteX117" fmla="*/ 1321791 w 2018102"/>
              <a:gd name="connsiteY117" fmla="*/ 619095 h 2219295"/>
              <a:gd name="connsiteX118" fmla="*/ 1324922 w 2018102"/>
              <a:gd name="connsiteY118" fmla="*/ 572122 h 2219295"/>
              <a:gd name="connsiteX119" fmla="*/ 1343711 w 2018102"/>
              <a:gd name="connsiteY119" fmla="*/ 531412 h 2219295"/>
              <a:gd name="connsiteX120" fmla="*/ 1334317 w 2018102"/>
              <a:gd name="connsiteY120" fmla="*/ 487571 h 2219295"/>
              <a:gd name="connsiteX121" fmla="*/ 1368763 w 2018102"/>
              <a:gd name="connsiteY121" fmla="*/ 471914 h 2219295"/>
              <a:gd name="connsiteX122" fmla="*/ 1315528 w 2018102"/>
              <a:gd name="connsiteY122" fmla="*/ 449993 h 2219295"/>
              <a:gd name="connsiteX123" fmla="*/ 1343711 w 2018102"/>
              <a:gd name="connsiteY123" fmla="*/ 431204 h 2219295"/>
              <a:gd name="connsiteX124" fmla="*/ 1340580 w 2018102"/>
              <a:gd name="connsiteY124" fmla="*/ 393626 h 2219295"/>
              <a:gd name="connsiteX125" fmla="*/ 1290476 w 2018102"/>
              <a:gd name="connsiteY125" fmla="*/ 377969 h 2219295"/>
              <a:gd name="connsiteX126" fmla="*/ 1281081 w 2018102"/>
              <a:gd name="connsiteY126" fmla="*/ 337259 h 2219295"/>
              <a:gd name="connsiteX127" fmla="*/ 1215319 w 2018102"/>
              <a:gd name="connsiteY127" fmla="*/ 343522 h 2219295"/>
              <a:gd name="connsiteX128" fmla="*/ 1243503 w 2018102"/>
              <a:gd name="connsiteY128" fmla="*/ 296549 h 2219295"/>
              <a:gd name="connsiteX129" fmla="*/ 1299870 w 2018102"/>
              <a:gd name="connsiteY129" fmla="*/ 252708 h 2219295"/>
              <a:gd name="connsiteX130" fmla="*/ 1328054 w 2018102"/>
              <a:gd name="connsiteY130" fmla="*/ 227656 h 2219295"/>
              <a:gd name="connsiteX131" fmla="*/ 1349974 w 2018102"/>
              <a:gd name="connsiteY131" fmla="*/ 252708 h 2219295"/>
              <a:gd name="connsiteX132" fmla="*/ 1334317 w 2018102"/>
              <a:gd name="connsiteY132" fmla="*/ 171289 h 2219295"/>
              <a:gd name="connsiteX133" fmla="*/ 1368763 w 2018102"/>
              <a:gd name="connsiteY133" fmla="*/ 165026 h 2219295"/>
              <a:gd name="connsiteX134" fmla="*/ 1381289 w 2018102"/>
              <a:gd name="connsiteY134" fmla="*/ 130580 h 2219295"/>
              <a:gd name="connsiteX135" fmla="*/ 1375026 w 2018102"/>
              <a:gd name="connsiteY135" fmla="*/ 83607 h 2219295"/>
              <a:gd name="connsiteX136" fmla="*/ 1353106 w 2018102"/>
              <a:gd name="connsiteY136" fmla="*/ 99264 h 2219295"/>
              <a:gd name="connsiteX137" fmla="*/ 1303002 w 2018102"/>
              <a:gd name="connsiteY137" fmla="*/ 64818 h 2219295"/>
              <a:gd name="connsiteX138" fmla="*/ 1277950 w 2018102"/>
              <a:gd name="connsiteY138" fmla="*/ 74212 h 2219295"/>
              <a:gd name="connsiteX139" fmla="*/ 1265423 w 2018102"/>
              <a:gd name="connsiteY139" fmla="*/ 108659 h 2219295"/>
              <a:gd name="connsiteX140" fmla="*/ 1246634 w 2018102"/>
              <a:gd name="connsiteY140" fmla="*/ 89870 h 2219295"/>
              <a:gd name="connsiteX141" fmla="*/ 1227845 w 2018102"/>
              <a:gd name="connsiteY141" fmla="*/ 111790 h 2219295"/>
              <a:gd name="connsiteX142" fmla="*/ 1202793 w 2018102"/>
              <a:gd name="connsiteY142" fmla="*/ 136843 h 2219295"/>
              <a:gd name="connsiteX143" fmla="*/ 1111980 w 2018102"/>
              <a:gd name="connsiteY143" fmla="*/ 102396 h 2219295"/>
              <a:gd name="connsiteX144" fmla="*/ 1118243 w 2018102"/>
              <a:gd name="connsiteY144" fmla="*/ 77344 h 2219295"/>
              <a:gd name="connsiteX145" fmla="*/ 1049350 w 2018102"/>
              <a:gd name="connsiteY145" fmla="*/ 8451 h 2219295"/>
              <a:gd name="connsiteX146" fmla="*/ 974193 w 2018102"/>
              <a:gd name="connsiteY146" fmla="*/ 30371 h 2219295"/>
              <a:gd name="connsiteX147" fmla="*/ 1039955 w 2018102"/>
              <a:gd name="connsiteY147" fmla="*/ 99264 h 2219295"/>
              <a:gd name="connsiteX148" fmla="*/ 1058744 w 2018102"/>
              <a:gd name="connsiteY148" fmla="*/ 124316 h 2219295"/>
              <a:gd name="connsiteX149" fmla="*/ 886511 w 2018102"/>
              <a:gd name="connsiteY149" fmla="*/ 246445 h 2219295"/>
              <a:gd name="connsiteX150" fmla="*/ 817618 w 2018102"/>
              <a:gd name="connsiteY150" fmla="*/ 233919 h 2219295"/>
              <a:gd name="connsiteX151" fmla="*/ 801960 w 2018102"/>
              <a:gd name="connsiteY151" fmla="*/ 193210 h 2219295"/>
              <a:gd name="connsiteX152" fmla="*/ 708015 w 2018102"/>
              <a:gd name="connsiteY152" fmla="*/ 190078 h 2219295"/>
              <a:gd name="connsiteX153" fmla="*/ 711147 w 2018102"/>
              <a:gd name="connsiteY153" fmla="*/ 161895 h 2219295"/>
              <a:gd name="connsiteX154" fmla="*/ 764382 w 2018102"/>
              <a:gd name="connsiteY154" fmla="*/ 165026 h 2219295"/>
              <a:gd name="connsiteX155" fmla="*/ 679832 w 2018102"/>
              <a:gd name="connsiteY155" fmla="*/ 86738 h 2219295"/>
              <a:gd name="connsiteX156" fmla="*/ 657911 w 2018102"/>
              <a:gd name="connsiteY156" fmla="*/ 83607 h 2219295"/>
              <a:gd name="connsiteX157" fmla="*/ 679832 w 2018102"/>
              <a:gd name="connsiteY157" fmla="*/ 42897 h 2219295"/>
              <a:gd name="connsiteX158" fmla="*/ 642254 w 2018102"/>
              <a:gd name="connsiteY158" fmla="*/ 2188 h 2219295"/>
              <a:gd name="connsiteX159" fmla="*/ 579623 w 2018102"/>
              <a:gd name="connsiteY159" fmla="*/ 8451 h 2219295"/>
              <a:gd name="connsiteX160" fmla="*/ 548308 w 2018102"/>
              <a:gd name="connsiteY160" fmla="*/ 33503 h 2219295"/>
              <a:gd name="connsiteX161" fmla="*/ 548308 w 2018102"/>
              <a:gd name="connsiteY161" fmla="*/ 89870 h 2219295"/>
              <a:gd name="connsiteX162" fmla="*/ 598413 w 2018102"/>
              <a:gd name="connsiteY162" fmla="*/ 96133 h 2219295"/>
              <a:gd name="connsiteX163" fmla="*/ 526388 w 2018102"/>
              <a:gd name="connsiteY163" fmla="*/ 221393 h 2219295"/>
              <a:gd name="connsiteX164" fmla="*/ 513862 w 2018102"/>
              <a:gd name="connsiteY164" fmla="*/ 268366 h 2219295"/>
              <a:gd name="connsiteX165" fmla="*/ 538914 w 2018102"/>
              <a:gd name="connsiteY165" fmla="*/ 312207 h 2219295"/>
              <a:gd name="connsiteX166" fmla="*/ 576492 w 2018102"/>
              <a:gd name="connsiteY166" fmla="*/ 346653 h 2219295"/>
              <a:gd name="connsiteX167" fmla="*/ 595281 w 2018102"/>
              <a:gd name="connsiteY167" fmla="*/ 346653 h 2219295"/>
              <a:gd name="connsiteX168" fmla="*/ 592150 w 2018102"/>
              <a:gd name="connsiteY168" fmla="*/ 377969 h 2219295"/>
              <a:gd name="connsiteX169" fmla="*/ 604676 w 2018102"/>
              <a:gd name="connsiteY169" fmla="*/ 412415 h 2219295"/>
              <a:gd name="connsiteX170" fmla="*/ 563966 w 2018102"/>
              <a:gd name="connsiteY170" fmla="*/ 409284 h 2219295"/>
              <a:gd name="connsiteX171" fmla="*/ 563966 w 2018102"/>
              <a:gd name="connsiteY171" fmla="*/ 356048 h 2219295"/>
              <a:gd name="connsiteX172" fmla="*/ 507599 w 2018102"/>
              <a:gd name="connsiteY172" fmla="*/ 334127 h 2219295"/>
              <a:gd name="connsiteX173" fmla="*/ 507599 w 2018102"/>
              <a:gd name="connsiteY173" fmla="*/ 390495 h 2219295"/>
              <a:gd name="connsiteX174" fmla="*/ 426180 w 2018102"/>
              <a:gd name="connsiteY174" fmla="*/ 399889 h 2219295"/>
              <a:gd name="connsiteX175" fmla="*/ 385470 w 2018102"/>
              <a:gd name="connsiteY175" fmla="*/ 421810 h 2219295"/>
              <a:gd name="connsiteX176" fmla="*/ 322840 w 2018102"/>
              <a:gd name="connsiteY176" fmla="*/ 393626 h 2219295"/>
              <a:gd name="connsiteX0" fmla="*/ 322840 w 2018102"/>
              <a:gd name="connsiteY0" fmla="*/ 393626 h 2219295"/>
              <a:gd name="connsiteX1" fmla="*/ 278999 w 2018102"/>
              <a:gd name="connsiteY1" fmla="*/ 424941 h 2219295"/>
              <a:gd name="connsiteX2" fmla="*/ 216369 w 2018102"/>
              <a:gd name="connsiteY2" fmla="*/ 362311 h 2219295"/>
              <a:gd name="connsiteX3" fmla="*/ 188185 w 2018102"/>
              <a:gd name="connsiteY3" fmla="*/ 393626 h 2219295"/>
              <a:gd name="connsiteX4" fmla="*/ 172528 w 2018102"/>
              <a:gd name="connsiteY4" fmla="*/ 440599 h 2219295"/>
              <a:gd name="connsiteX5" fmla="*/ 134950 w 2018102"/>
              <a:gd name="connsiteY5" fmla="*/ 468782 h 2219295"/>
              <a:gd name="connsiteX6" fmla="*/ 169396 w 2018102"/>
              <a:gd name="connsiteY6" fmla="*/ 506360 h 2219295"/>
              <a:gd name="connsiteX7" fmla="*/ 257078 w 2018102"/>
              <a:gd name="connsiteY7" fmla="*/ 531412 h 2219295"/>
              <a:gd name="connsiteX8" fmla="*/ 329103 w 2018102"/>
              <a:gd name="connsiteY8" fmla="*/ 531412 h 2219295"/>
              <a:gd name="connsiteX9" fmla="*/ 385471 w 2018102"/>
              <a:gd name="connsiteY9" fmla="*/ 578384 h 2219295"/>
              <a:gd name="connsiteX10" fmla="*/ 419917 w 2018102"/>
              <a:gd name="connsiteY10" fmla="*/ 578385 h 2219295"/>
              <a:gd name="connsiteX11" fmla="*/ 432443 w 2018102"/>
              <a:gd name="connsiteY11" fmla="*/ 625358 h 2219295"/>
              <a:gd name="connsiteX12" fmla="*/ 410522 w 2018102"/>
              <a:gd name="connsiteY12" fmla="*/ 675462 h 2219295"/>
              <a:gd name="connsiteX13" fmla="*/ 391733 w 2018102"/>
              <a:gd name="connsiteY13" fmla="*/ 722435 h 2219295"/>
              <a:gd name="connsiteX14" fmla="*/ 338497 w 2018102"/>
              <a:gd name="connsiteY14" fmla="*/ 672330 h 2219295"/>
              <a:gd name="connsiteX15" fmla="*/ 316577 w 2018102"/>
              <a:gd name="connsiteY15" fmla="*/ 669199 h 2219295"/>
              <a:gd name="connsiteX16" fmla="*/ 304051 w 2018102"/>
              <a:gd name="connsiteY16" fmla="*/ 725566 h 2219295"/>
              <a:gd name="connsiteX17" fmla="*/ 235158 w 2018102"/>
              <a:gd name="connsiteY17" fmla="*/ 738092 h 2219295"/>
              <a:gd name="connsiteX18" fmla="*/ 216369 w 2018102"/>
              <a:gd name="connsiteY18" fmla="*/ 788196 h 2219295"/>
              <a:gd name="connsiteX19" fmla="*/ 175659 w 2018102"/>
              <a:gd name="connsiteY19" fmla="*/ 800722 h 2219295"/>
              <a:gd name="connsiteX20" fmla="*/ 153739 w 2018102"/>
              <a:gd name="connsiteY20" fmla="*/ 869615 h 2219295"/>
              <a:gd name="connsiteX21" fmla="*/ 53530 w 2018102"/>
              <a:gd name="connsiteY21" fmla="*/ 897799 h 2219295"/>
              <a:gd name="connsiteX22" fmla="*/ 295 w 2018102"/>
              <a:gd name="connsiteY22" fmla="*/ 944771 h 2219295"/>
              <a:gd name="connsiteX23" fmla="*/ 31610 w 2018102"/>
              <a:gd name="connsiteY23" fmla="*/ 985481 h 2219295"/>
              <a:gd name="connsiteX24" fmla="*/ 22215 w 2018102"/>
              <a:gd name="connsiteY24" fmla="*/ 1013664 h 2219295"/>
              <a:gd name="connsiteX25" fmla="*/ 84845 w 2018102"/>
              <a:gd name="connsiteY25" fmla="*/ 1013664 h 2219295"/>
              <a:gd name="connsiteX26" fmla="*/ 84845 w 2018102"/>
              <a:gd name="connsiteY26" fmla="*/ 1088821 h 2219295"/>
              <a:gd name="connsiteX27" fmla="*/ 119292 w 2018102"/>
              <a:gd name="connsiteY27" fmla="*/ 1076295 h 2219295"/>
              <a:gd name="connsiteX28" fmla="*/ 125555 w 2018102"/>
              <a:gd name="connsiteY28" fmla="*/ 1138925 h 2219295"/>
              <a:gd name="connsiteX29" fmla="*/ 156870 w 2018102"/>
              <a:gd name="connsiteY29" fmla="*/ 1157714 h 2219295"/>
              <a:gd name="connsiteX30" fmla="*/ 153739 w 2018102"/>
              <a:gd name="connsiteY30" fmla="*/ 1189029 h 2219295"/>
              <a:gd name="connsiteX31" fmla="*/ 128686 w 2018102"/>
              <a:gd name="connsiteY31" fmla="*/ 1170240 h 2219295"/>
              <a:gd name="connsiteX32" fmla="*/ 113029 w 2018102"/>
              <a:gd name="connsiteY32" fmla="*/ 1185897 h 2219295"/>
              <a:gd name="connsiteX33" fmla="*/ 144344 w 2018102"/>
              <a:gd name="connsiteY33" fmla="*/ 1236001 h 2219295"/>
              <a:gd name="connsiteX34" fmla="*/ 144344 w 2018102"/>
              <a:gd name="connsiteY34" fmla="*/ 1236001 h 2219295"/>
              <a:gd name="connsiteX35" fmla="*/ 134949 w 2018102"/>
              <a:gd name="connsiteY35" fmla="*/ 1257922 h 2219295"/>
              <a:gd name="connsiteX36" fmla="*/ 166266 w 2018102"/>
              <a:gd name="connsiteY36" fmla="*/ 1289237 h 2219295"/>
              <a:gd name="connsiteX37" fmla="*/ 125555 w 2018102"/>
              <a:gd name="connsiteY37" fmla="*/ 1317420 h 2219295"/>
              <a:gd name="connsiteX38" fmla="*/ 156871 w 2018102"/>
              <a:gd name="connsiteY38" fmla="*/ 1370656 h 2219295"/>
              <a:gd name="connsiteX39" fmla="*/ 200711 w 2018102"/>
              <a:gd name="connsiteY39" fmla="*/ 1408235 h 2219295"/>
              <a:gd name="connsiteX40" fmla="*/ 163133 w 2018102"/>
              <a:gd name="connsiteY40" fmla="*/ 1405103 h 2219295"/>
              <a:gd name="connsiteX41" fmla="*/ 181922 w 2018102"/>
              <a:gd name="connsiteY41" fmla="*/ 1427023 h 2219295"/>
              <a:gd name="connsiteX42" fmla="*/ 169396 w 2018102"/>
              <a:gd name="connsiteY42" fmla="*/ 1464601 h 2219295"/>
              <a:gd name="connsiteX43" fmla="*/ 144344 w 2018102"/>
              <a:gd name="connsiteY43" fmla="*/ 1455207 h 2219295"/>
              <a:gd name="connsiteX44" fmla="*/ 125555 w 2018102"/>
              <a:gd name="connsiteY44" fmla="*/ 1486522 h 2219295"/>
              <a:gd name="connsiteX45" fmla="*/ 160002 w 2018102"/>
              <a:gd name="connsiteY45" fmla="*/ 1517837 h 2219295"/>
              <a:gd name="connsiteX46" fmla="*/ 156870 w 2018102"/>
              <a:gd name="connsiteY46" fmla="*/ 1611782 h 2219295"/>
              <a:gd name="connsiteX47" fmla="*/ 119292 w 2018102"/>
              <a:gd name="connsiteY47" fmla="*/ 1605519 h 2219295"/>
              <a:gd name="connsiteX48" fmla="*/ 134950 w 2018102"/>
              <a:gd name="connsiteY48" fmla="*/ 1677544 h 2219295"/>
              <a:gd name="connsiteX49" fmla="*/ 113029 w 2018102"/>
              <a:gd name="connsiteY49" fmla="*/ 1686938 h 2219295"/>
              <a:gd name="connsiteX50" fmla="*/ 100503 w 2018102"/>
              <a:gd name="connsiteY50" fmla="*/ 1727648 h 2219295"/>
              <a:gd name="connsiteX51" fmla="*/ 122423 w 2018102"/>
              <a:gd name="connsiteY51" fmla="*/ 1743306 h 2219295"/>
              <a:gd name="connsiteX52" fmla="*/ 169396 w 2018102"/>
              <a:gd name="connsiteY52" fmla="*/ 1790278 h 2219295"/>
              <a:gd name="connsiteX53" fmla="*/ 166265 w 2018102"/>
              <a:gd name="connsiteY53" fmla="*/ 1821593 h 2219295"/>
              <a:gd name="connsiteX54" fmla="*/ 210106 w 2018102"/>
              <a:gd name="connsiteY54" fmla="*/ 1874829 h 2219295"/>
              <a:gd name="connsiteX55" fmla="*/ 238289 w 2018102"/>
              <a:gd name="connsiteY55" fmla="*/ 1859171 h 2219295"/>
              <a:gd name="connsiteX56" fmla="*/ 257078 w 2018102"/>
              <a:gd name="connsiteY56" fmla="*/ 1868566 h 2219295"/>
              <a:gd name="connsiteX57" fmla="*/ 266473 w 2018102"/>
              <a:gd name="connsiteY57" fmla="*/ 1818462 h 2219295"/>
              <a:gd name="connsiteX58" fmla="*/ 329103 w 2018102"/>
              <a:gd name="connsiteY58" fmla="*/ 1852908 h 2219295"/>
              <a:gd name="connsiteX59" fmla="*/ 338497 w 2018102"/>
              <a:gd name="connsiteY59" fmla="*/ 1893618 h 2219295"/>
              <a:gd name="connsiteX60" fmla="*/ 382339 w 2018102"/>
              <a:gd name="connsiteY60" fmla="*/ 1912407 h 2219295"/>
              <a:gd name="connsiteX61" fmla="*/ 332234 w 2018102"/>
              <a:gd name="connsiteY61" fmla="*/ 1959380 h 2219295"/>
              <a:gd name="connsiteX62" fmla="*/ 329103 w 2018102"/>
              <a:gd name="connsiteY62" fmla="*/ 2003221 h 2219295"/>
              <a:gd name="connsiteX63" fmla="*/ 366681 w 2018102"/>
              <a:gd name="connsiteY63" fmla="*/ 1996958 h 2219295"/>
              <a:gd name="connsiteX64" fmla="*/ 410522 w 2018102"/>
              <a:gd name="connsiteY64" fmla="*/ 1971906 h 2219295"/>
              <a:gd name="connsiteX65" fmla="*/ 463758 w 2018102"/>
              <a:gd name="connsiteY65" fmla="*/ 2012615 h 2219295"/>
              <a:gd name="connsiteX66" fmla="*/ 488810 w 2018102"/>
              <a:gd name="connsiteY66" fmla="*/ 1996958 h 2219295"/>
              <a:gd name="connsiteX67" fmla="*/ 542045 w 2018102"/>
              <a:gd name="connsiteY67" fmla="*/ 2031404 h 2219295"/>
              <a:gd name="connsiteX68" fmla="*/ 557703 w 2018102"/>
              <a:gd name="connsiteY68" fmla="*/ 2068982 h 2219295"/>
              <a:gd name="connsiteX69" fmla="*/ 551440 w 2018102"/>
              <a:gd name="connsiteY69" fmla="*/ 2112823 h 2219295"/>
              <a:gd name="connsiteX70" fmla="*/ 635991 w 2018102"/>
              <a:gd name="connsiteY70" fmla="*/ 2122217 h 2219295"/>
              <a:gd name="connsiteX71" fmla="*/ 626596 w 2018102"/>
              <a:gd name="connsiteY71" fmla="*/ 2169191 h 2219295"/>
              <a:gd name="connsiteX72" fmla="*/ 579623 w 2018102"/>
              <a:gd name="connsiteY72" fmla="*/ 2187980 h 2219295"/>
              <a:gd name="connsiteX73" fmla="*/ 626596 w 2018102"/>
              <a:gd name="connsiteY73" fmla="*/ 2219295 h 2219295"/>
              <a:gd name="connsiteX74" fmla="*/ 726804 w 2018102"/>
              <a:gd name="connsiteY74" fmla="*/ 2187980 h 2219295"/>
              <a:gd name="connsiteX75" fmla="*/ 748725 w 2018102"/>
              <a:gd name="connsiteY75" fmla="*/ 2100297 h 2219295"/>
              <a:gd name="connsiteX76" fmla="*/ 833276 w 2018102"/>
              <a:gd name="connsiteY76" fmla="*/ 2094034 h 2219295"/>
              <a:gd name="connsiteX77" fmla="*/ 895906 w 2018102"/>
              <a:gd name="connsiteY77" fmla="*/ 2090903 h 2219295"/>
              <a:gd name="connsiteX78" fmla="*/ 927221 w 2018102"/>
              <a:gd name="connsiteY78" fmla="*/ 2072114 h 2219295"/>
              <a:gd name="connsiteX79" fmla="*/ 958536 w 2018102"/>
              <a:gd name="connsiteY79" fmla="*/ 2087771 h 2219295"/>
              <a:gd name="connsiteX80" fmla="*/ 986719 w 2018102"/>
              <a:gd name="connsiteY80" fmla="*/ 2081508 h 2219295"/>
              <a:gd name="connsiteX81" fmla="*/ 1046218 w 2018102"/>
              <a:gd name="connsiteY81" fmla="*/ 2081508 h 2219295"/>
              <a:gd name="connsiteX82" fmla="*/ 1127637 w 2018102"/>
              <a:gd name="connsiteY82" fmla="*/ 2043930 h 2219295"/>
              <a:gd name="connsiteX83" fmla="*/ 1190267 w 2018102"/>
              <a:gd name="connsiteY83" fmla="*/ 1984432 h 2219295"/>
              <a:gd name="connsiteX84" fmla="*/ 1299870 w 2018102"/>
              <a:gd name="connsiteY84" fmla="*/ 1912407 h 2219295"/>
              <a:gd name="connsiteX85" fmla="*/ 1274818 w 2018102"/>
              <a:gd name="connsiteY85" fmla="*/ 1812199 h 2219295"/>
              <a:gd name="connsiteX86" fmla="*/ 1299870 w 2018102"/>
              <a:gd name="connsiteY86" fmla="*/ 1749569 h 2219295"/>
              <a:gd name="connsiteX87" fmla="*/ 1287344 w 2018102"/>
              <a:gd name="connsiteY87" fmla="*/ 1608651 h 2219295"/>
              <a:gd name="connsiteX88" fmla="*/ 1318659 w 2018102"/>
              <a:gd name="connsiteY88" fmla="*/ 1571073 h 2219295"/>
              <a:gd name="connsiteX89" fmla="*/ 1393815 w 2018102"/>
              <a:gd name="connsiteY89" fmla="*/ 1561678 h 2219295"/>
              <a:gd name="connsiteX90" fmla="*/ 1393815 w 2018102"/>
              <a:gd name="connsiteY90" fmla="*/ 1561678 h 2219295"/>
              <a:gd name="connsiteX91" fmla="*/ 1506550 w 2018102"/>
              <a:gd name="connsiteY91" fmla="*/ 1599256 h 2219295"/>
              <a:gd name="connsiteX92" fmla="*/ 1537865 w 2018102"/>
              <a:gd name="connsiteY92" fmla="*/ 1633703 h 2219295"/>
              <a:gd name="connsiteX93" fmla="*/ 1653730 w 2018102"/>
              <a:gd name="connsiteY93" fmla="*/ 1458338 h 2219295"/>
              <a:gd name="connsiteX94" fmla="*/ 1782122 w 2018102"/>
              <a:gd name="connsiteY94" fmla="*/ 1320552 h 2219295"/>
              <a:gd name="connsiteX95" fmla="*/ 1807174 w 2018102"/>
              <a:gd name="connsiteY95" fmla="*/ 1342473 h 2219295"/>
              <a:gd name="connsiteX96" fmla="*/ 1860410 w 2018102"/>
              <a:gd name="connsiteY96" fmla="*/ 1264185 h 2219295"/>
              <a:gd name="connsiteX97" fmla="*/ 1882330 w 2018102"/>
              <a:gd name="connsiteY97" fmla="*/ 1289237 h 2219295"/>
              <a:gd name="connsiteX98" fmla="*/ 1919908 w 2018102"/>
              <a:gd name="connsiteY98" fmla="*/ 1286106 h 2219295"/>
              <a:gd name="connsiteX99" fmla="*/ 1938697 w 2018102"/>
              <a:gd name="connsiteY99" fmla="*/ 1342473 h 2219295"/>
              <a:gd name="connsiteX100" fmla="*/ 2010722 w 2018102"/>
              <a:gd name="connsiteY100" fmla="*/ 1333078 h 2219295"/>
              <a:gd name="connsiteX101" fmla="*/ 1982539 w 2018102"/>
              <a:gd name="connsiteY101" fmla="*/ 1286106 h 2219295"/>
              <a:gd name="connsiteX102" fmla="*/ 2013854 w 2018102"/>
              <a:gd name="connsiteY102" fmla="*/ 1261053 h 2219295"/>
              <a:gd name="connsiteX103" fmla="*/ 1957486 w 2018102"/>
              <a:gd name="connsiteY103" fmla="*/ 1132662 h 2219295"/>
              <a:gd name="connsiteX104" fmla="*/ 1907382 w 2018102"/>
              <a:gd name="connsiteY104" fmla="*/ 1054374 h 2219295"/>
              <a:gd name="connsiteX105" fmla="*/ 1816569 w 2018102"/>
              <a:gd name="connsiteY105" fmla="*/ 979218 h 2219295"/>
              <a:gd name="connsiteX106" fmla="*/ 1829095 w 2018102"/>
              <a:gd name="connsiteY106" fmla="*/ 863352 h 2219295"/>
              <a:gd name="connsiteX107" fmla="*/ 1728886 w 2018102"/>
              <a:gd name="connsiteY107" fmla="*/ 857089 h 2219295"/>
              <a:gd name="connsiteX108" fmla="*/ 1675651 w 2018102"/>
              <a:gd name="connsiteY108" fmla="*/ 891536 h 2219295"/>
              <a:gd name="connsiteX109" fmla="*/ 1678782 w 2018102"/>
              <a:gd name="connsiteY109" fmla="*/ 941640 h 2219295"/>
              <a:gd name="connsiteX110" fmla="*/ 1509681 w 2018102"/>
              <a:gd name="connsiteY110" fmla="*/ 872747 h 2219295"/>
              <a:gd name="connsiteX111" fmla="*/ 1418867 w 2018102"/>
              <a:gd name="connsiteY111" fmla="*/ 850826 h 2219295"/>
              <a:gd name="connsiteX112" fmla="*/ 1415736 w 2018102"/>
              <a:gd name="connsiteY112" fmla="*/ 810116 h 2219295"/>
              <a:gd name="connsiteX113" fmla="*/ 1324922 w 2018102"/>
              <a:gd name="connsiteY113" fmla="*/ 803853 h 2219295"/>
              <a:gd name="connsiteX114" fmla="*/ 1340580 w 2018102"/>
              <a:gd name="connsiteY114" fmla="*/ 722434 h 2219295"/>
              <a:gd name="connsiteX115" fmla="*/ 1324922 w 2018102"/>
              <a:gd name="connsiteY115" fmla="*/ 694251 h 2219295"/>
              <a:gd name="connsiteX116" fmla="*/ 1375026 w 2018102"/>
              <a:gd name="connsiteY116" fmla="*/ 678593 h 2219295"/>
              <a:gd name="connsiteX117" fmla="*/ 1321791 w 2018102"/>
              <a:gd name="connsiteY117" fmla="*/ 619095 h 2219295"/>
              <a:gd name="connsiteX118" fmla="*/ 1324922 w 2018102"/>
              <a:gd name="connsiteY118" fmla="*/ 572122 h 2219295"/>
              <a:gd name="connsiteX119" fmla="*/ 1343711 w 2018102"/>
              <a:gd name="connsiteY119" fmla="*/ 531412 h 2219295"/>
              <a:gd name="connsiteX120" fmla="*/ 1334317 w 2018102"/>
              <a:gd name="connsiteY120" fmla="*/ 487571 h 2219295"/>
              <a:gd name="connsiteX121" fmla="*/ 1368763 w 2018102"/>
              <a:gd name="connsiteY121" fmla="*/ 471914 h 2219295"/>
              <a:gd name="connsiteX122" fmla="*/ 1315528 w 2018102"/>
              <a:gd name="connsiteY122" fmla="*/ 449993 h 2219295"/>
              <a:gd name="connsiteX123" fmla="*/ 1343711 w 2018102"/>
              <a:gd name="connsiteY123" fmla="*/ 431204 h 2219295"/>
              <a:gd name="connsiteX124" fmla="*/ 1340580 w 2018102"/>
              <a:gd name="connsiteY124" fmla="*/ 393626 h 2219295"/>
              <a:gd name="connsiteX125" fmla="*/ 1290476 w 2018102"/>
              <a:gd name="connsiteY125" fmla="*/ 377969 h 2219295"/>
              <a:gd name="connsiteX126" fmla="*/ 1281081 w 2018102"/>
              <a:gd name="connsiteY126" fmla="*/ 337259 h 2219295"/>
              <a:gd name="connsiteX127" fmla="*/ 1215319 w 2018102"/>
              <a:gd name="connsiteY127" fmla="*/ 343522 h 2219295"/>
              <a:gd name="connsiteX128" fmla="*/ 1243503 w 2018102"/>
              <a:gd name="connsiteY128" fmla="*/ 296549 h 2219295"/>
              <a:gd name="connsiteX129" fmla="*/ 1299870 w 2018102"/>
              <a:gd name="connsiteY129" fmla="*/ 252708 h 2219295"/>
              <a:gd name="connsiteX130" fmla="*/ 1328054 w 2018102"/>
              <a:gd name="connsiteY130" fmla="*/ 227656 h 2219295"/>
              <a:gd name="connsiteX131" fmla="*/ 1349974 w 2018102"/>
              <a:gd name="connsiteY131" fmla="*/ 252708 h 2219295"/>
              <a:gd name="connsiteX132" fmla="*/ 1334317 w 2018102"/>
              <a:gd name="connsiteY132" fmla="*/ 171289 h 2219295"/>
              <a:gd name="connsiteX133" fmla="*/ 1368763 w 2018102"/>
              <a:gd name="connsiteY133" fmla="*/ 165026 h 2219295"/>
              <a:gd name="connsiteX134" fmla="*/ 1381289 w 2018102"/>
              <a:gd name="connsiteY134" fmla="*/ 130580 h 2219295"/>
              <a:gd name="connsiteX135" fmla="*/ 1375026 w 2018102"/>
              <a:gd name="connsiteY135" fmla="*/ 83607 h 2219295"/>
              <a:gd name="connsiteX136" fmla="*/ 1353106 w 2018102"/>
              <a:gd name="connsiteY136" fmla="*/ 99264 h 2219295"/>
              <a:gd name="connsiteX137" fmla="*/ 1303002 w 2018102"/>
              <a:gd name="connsiteY137" fmla="*/ 64818 h 2219295"/>
              <a:gd name="connsiteX138" fmla="*/ 1277950 w 2018102"/>
              <a:gd name="connsiteY138" fmla="*/ 74212 h 2219295"/>
              <a:gd name="connsiteX139" fmla="*/ 1265423 w 2018102"/>
              <a:gd name="connsiteY139" fmla="*/ 108659 h 2219295"/>
              <a:gd name="connsiteX140" fmla="*/ 1246634 w 2018102"/>
              <a:gd name="connsiteY140" fmla="*/ 89870 h 2219295"/>
              <a:gd name="connsiteX141" fmla="*/ 1227845 w 2018102"/>
              <a:gd name="connsiteY141" fmla="*/ 111790 h 2219295"/>
              <a:gd name="connsiteX142" fmla="*/ 1202793 w 2018102"/>
              <a:gd name="connsiteY142" fmla="*/ 136843 h 2219295"/>
              <a:gd name="connsiteX143" fmla="*/ 1111980 w 2018102"/>
              <a:gd name="connsiteY143" fmla="*/ 102396 h 2219295"/>
              <a:gd name="connsiteX144" fmla="*/ 1118243 w 2018102"/>
              <a:gd name="connsiteY144" fmla="*/ 77344 h 2219295"/>
              <a:gd name="connsiteX145" fmla="*/ 1049350 w 2018102"/>
              <a:gd name="connsiteY145" fmla="*/ 8451 h 2219295"/>
              <a:gd name="connsiteX146" fmla="*/ 974193 w 2018102"/>
              <a:gd name="connsiteY146" fmla="*/ 30371 h 2219295"/>
              <a:gd name="connsiteX147" fmla="*/ 1039955 w 2018102"/>
              <a:gd name="connsiteY147" fmla="*/ 99264 h 2219295"/>
              <a:gd name="connsiteX148" fmla="*/ 1058744 w 2018102"/>
              <a:gd name="connsiteY148" fmla="*/ 124316 h 2219295"/>
              <a:gd name="connsiteX149" fmla="*/ 886511 w 2018102"/>
              <a:gd name="connsiteY149" fmla="*/ 246445 h 2219295"/>
              <a:gd name="connsiteX150" fmla="*/ 817618 w 2018102"/>
              <a:gd name="connsiteY150" fmla="*/ 233919 h 2219295"/>
              <a:gd name="connsiteX151" fmla="*/ 801960 w 2018102"/>
              <a:gd name="connsiteY151" fmla="*/ 193210 h 2219295"/>
              <a:gd name="connsiteX152" fmla="*/ 708015 w 2018102"/>
              <a:gd name="connsiteY152" fmla="*/ 190078 h 2219295"/>
              <a:gd name="connsiteX153" fmla="*/ 711147 w 2018102"/>
              <a:gd name="connsiteY153" fmla="*/ 161895 h 2219295"/>
              <a:gd name="connsiteX154" fmla="*/ 764382 w 2018102"/>
              <a:gd name="connsiteY154" fmla="*/ 165026 h 2219295"/>
              <a:gd name="connsiteX155" fmla="*/ 679832 w 2018102"/>
              <a:gd name="connsiteY155" fmla="*/ 86738 h 2219295"/>
              <a:gd name="connsiteX156" fmla="*/ 657911 w 2018102"/>
              <a:gd name="connsiteY156" fmla="*/ 83607 h 2219295"/>
              <a:gd name="connsiteX157" fmla="*/ 679832 w 2018102"/>
              <a:gd name="connsiteY157" fmla="*/ 42897 h 2219295"/>
              <a:gd name="connsiteX158" fmla="*/ 642254 w 2018102"/>
              <a:gd name="connsiteY158" fmla="*/ 2188 h 2219295"/>
              <a:gd name="connsiteX159" fmla="*/ 579623 w 2018102"/>
              <a:gd name="connsiteY159" fmla="*/ 8451 h 2219295"/>
              <a:gd name="connsiteX160" fmla="*/ 548308 w 2018102"/>
              <a:gd name="connsiteY160" fmla="*/ 33503 h 2219295"/>
              <a:gd name="connsiteX161" fmla="*/ 548308 w 2018102"/>
              <a:gd name="connsiteY161" fmla="*/ 89870 h 2219295"/>
              <a:gd name="connsiteX162" fmla="*/ 598413 w 2018102"/>
              <a:gd name="connsiteY162" fmla="*/ 96133 h 2219295"/>
              <a:gd name="connsiteX163" fmla="*/ 526388 w 2018102"/>
              <a:gd name="connsiteY163" fmla="*/ 221393 h 2219295"/>
              <a:gd name="connsiteX164" fmla="*/ 513862 w 2018102"/>
              <a:gd name="connsiteY164" fmla="*/ 268366 h 2219295"/>
              <a:gd name="connsiteX165" fmla="*/ 538914 w 2018102"/>
              <a:gd name="connsiteY165" fmla="*/ 312207 h 2219295"/>
              <a:gd name="connsiteX166" fmla="*/ 576492 w 2018102"/>
              <a:gd name="connsiteY166" fmla="*/ 346653 h 2219295"/>
              <a:gd name="connsiteX167" fmla="*/ 595281 w 2018102"/>
              <a:gd name="connsiteY167" fmla="*/ 346653 h 2219295"/>
              <a:gd name="connsiteX168" fmla="*/ 592150 w 2018102"/>
              <a:gd name="connsiteY168" fmla="*/ 377969 h 2219295"/>
              <a:gd name="connsiteX169" fmla="*/ 604676 w 2018102"/>
              <a:gd name="connsiteY169" fmla="*/ 412415 h 2219295"/>
              <a:gd name="connsiteX170" fmla="*/ 563966 w 2018102"/>
              <a:gd name="connsiteY170" fmla="*/ 409284 h 2219295"/>
              <a:gd name="connsiteX171" fmla="*/ 563966 w 2018102"/>
              <a:gd name="connsiteY171" fmla="*/ 356048 h 2219295"/>
              <a:gd name="connsiteX172" fmla="*/ 507599 w 2018102"/>
              <a:gd name="connsiteY172" fmla="*/ 334127 h 2219295"/>
              <a:gd name="connsiteX173" fmla="*/ 507599 w 2018102"/>
              <a:gd name="connsiteY173" fmla="*/ 390495 h 2219295"/>
              <a:gd name="connsiteX174" fmla="*/ 426180 w 2018102"/>
              <a:gd name="connsiteY174" fmla="*/ 399889 h 2219295"/>
              <a:gd name="connsiteX175" fmla="*/ 385470 w 2018102"/>
              <a:gd name="connsiteY175" fmla="*/ 421810 h 2219295"/>
              <a:gd name="connsiteX176" fmla="*/ 322840 w 2018102"/>
              <a:gd name="connsiteY176" fmla="*/ 393626 h 2219295"/>
              <a:gd name="connsiteX0" fmla="*/ 322840 w 2018102"/>
              <a:gd name="connsiteY0" fmla="*/ 393626 h 2219295"/>
              <a:gd name="connsiteX1" fmla="*/ 278999 w 2018102"/>
              <a:gd name="connsiteY1" fmla="*/ 424941 h 2219295"/>
              <a:gd name="connsiteX2" fmla="*/ 216369 w 2018102"/>
              <a:gd name="connsiteY2" fmla="*/ 362311 h 2219295"/>
              <a:gd name="connsiteX3" fmla="*/ 188185 w 2018102"/>
              <a:gd name="connsiteY3" fmla="*/ 393626 h 2219295"/>
              <a:gd name="connsiteX4" fmla="*/ 172528 w 2018102"/>
              <a:gd name="connsiteY4" fmla="*/ 440599 h 2219295"/>
              <a:gd name="connsiteX5" fmla="*/ 134950 w 2018102"/>
              <a:gd name="connsiteY5" fmla="*/ 468782 h 2219295"/>
              <a:gd name="connsiteX6" fmla="*/ 169396 w 2018102"/>
              <a:gd name="connsiteY6" fmla="*/ 506360 h 2219295"/>
              <a:gd name="connsiteX7" fmla="*/ 257078 w 2018102"/>
              <a:gd name="connsiteY7" fmla="*/ 531412 h 2219295"/>
              <a:gd name="connsiteX8" fmla="*/ 329103 w 2018102"/>
              <a:gd name="connsiteY8" fmla="*/ 531412 h 2219295"/>
              <a:gd name="connsiteX9" fmla="*/ 385471 w 2018102"/>
              <a:gd name="connsiteY9" fmla="*/ 578384 h 2219295"/>
              <a:gd name="connsiteX10" fmla="*/ 419917 w 2018102"/>
              <a:gd name="connsiteY10" fmla="*/ 578385 h 2219295"/>
              <a:gd name="connsiteX11" fmla="*/ 432443 w 2018102"/>
              <a:gd name="connsiteY11" fmla="*/ 625358 h 2219295"/>
              <a:gd name="connsiteX12" fmla="*/ 410522 w 2018102"/>
              <a:gd name="connsiteY12" fmla="*/ 675462 h 2219295"/>
              <a:gd name="connsiteX13" fmla="*/ 391733 w 2018102"/>
              <a:gd name="connsiteY13" fmla="*/ 722435 h 2219295"/>
              <a:gd name="connsiteX14" fmla="*/ 338497 w 2018102"/>
              <a:gd name="connsiteY14" fmla="*/ 672330 h 2219295"/>
              <a:gd name="connsiteX15" fmla="*/ 316577 w 2018102"/>
              <a:gd name="connsiteY15" fmla="*/ 669199 h 2219295"/>
              <a:gd name="connsiteX16" fmla="*/ 304051 w 2018102"/>
              <a:gd name="connsiteY16" fmla="*/ 725566 h 2219295"/>
              <a:gd name="connsiteX17" fmla="*/ 235158 w 2018102"/>
              <a:gd name="connsiteY17" fmla="*/ 738092 h 2219295"/>
              <a:gd name="connsiteX18" fmla="*/ 216369 w 2018102"/>
              <a:gd name="connsiteY18" fmla="*/ 788196 h 2219295"/>
              <a:gd name="connsiteX19" fmla="*/ 175659 w 2018102"/>
              <a:gd name="connsiteY19" fmla="*/ 800722 h 2219295"/>
              <a:gd name="connsiteX20" fmla="*/ 153739 w 2018102"/>
              <a:gd name="connsiteY20" fmla="*/ 869615 h 2219295"/>
              <a:gd name="connsiteX21" fmla="*/ 53530 w 2018102"/>
              <a:gd name="connsiteY21" fmla="*/ 897799 h 2219295"/>
              <a:gd name="connsiteX22" fmla="*/ 295 w 2018102"/>
              <a:gd name="connsiteY22" fmla="*/ 944771 h 2219295"/>
              <a:gd name="connsiteX23" fmla="*/ 31610 w 2018102"/>
              <a:gd name="connsiteY23" fmla="*/ 985481 h 2219295"/>
              <a:gd name="connsiteX24" fmla="*/ 22215 w 2018102"/>
              <a:gd name="connsiteY24" fmla="*/ 1013664 h 2219295"/>
              <a:gd name="connsiteX25" fmla="*/ 84845 w 2018102"/>
              <a:gd name="connsiteY25" fmla="*/ 1013664 h 2219295"/>
              <a:gd name="connsiteX26" fmla="*/ 84845 w 2018102"/>
              <a:gd name="connsiteY26" fmla="*/ 1088821 h 2219295"/>
              <a:gd name="connsiteX27" fmla="*/ 119292 w 2018102"/>
              <a:gd name="connsiteY27" fmla="*/ 1076295 h 2219295"/>
              <a:gd name="connsiteX28" fmla="*/ 125555 w 2018102"/>
              <a:gd name="connsiteY28" fmla="*/ 1138925 h 2219295"/>
              <a:gd name="connsiteX29" fmla="*/ 156870 w 2018102"/>
              <a:gd name="connsiteY29" fmla="*/ 1157714 h 2219295"/>
              <a:gd name="connsiteX30" fmla="*/ 153739 w 2018102"/>
              <a:gd name="connsiteY30" fmla="*/ 1189029 h 2219295"/>
              <a:gd name="connsiteX31" fmla="*/ 128686 w 2018102"/>
              <a:gd name="connsiteY31" fmla="*/ 1170240 h 2219295"/>
              <a:gd name="connsiteX32" fmla="*/ 113029 w 2018102"/>
              <a:gd name="connsiteY32" fmla="*/ 1185897 h 2219295"/>
              <a:gd name="connsiteX33" fmla="*/ 144344 w 2018102"/>
              <a:gd name="connsiteY33" fmla="*/ 1236001 h 2219295"/>
              <a:gd name="connsiteX34" fmla="*/ 144344 w 2018102"/>
              <a:gd name="connsiteY34" fmla="*/ 1236001 h 2219295"/>
              <a:gd name="connsiteX35" fmla="*/ 134949 w 2018102"/>
              <a:gd name="connsiteY35" fmla="*/ 1257922 h 2219295"/>
              <a:gd name="connsiteX36" fmla="*/ 166266 w 2018102"/>
              <a:gd name="connsiteY36" fmla="*/ 1289237 h 2219295"/>
              <a:gd name="connsiteX37" fmla="*/ 125555 w 2018102"/>
              <a:gd name="connsiteY37" fmla="*/ 1317420 h 2219295"/>
              <a:gd name="connsiteX38" fmla="*/ 156871 w 2018102"/>
              <a:gd name="connsiteY38" fmla="*/ 1370656 h 2219295"/>
              <a:gd name="connsiteX39" fmla="*/ 200711 w 2018102"/>
              <a:gd name="connsiteY39" fmla="*/ 1408235 h 2219295"/>
              <a:gd name="connsiteX40" fmla="*/ 163133 w 2018102"/>
              <a:gd name="connsiteY40" fmla="*/ 1405103 h 2219295"/>
              <a:gd name="connsiteX41" fmla="*/ 181922 w 2018102"/>
              <a:gd name="connsiteY41" fmla="*/ 1427023 h 2219295"/>
              <a:gd name="connsiteX42" fmla="*/ 169396 w 2018102"/>
              <a:gd name="connsiteY42" fmla="*/ 1464601 h 2219295"/>
              <a:gd name="connsiteX43" fmla="*/ 144344 w 2018102"/>
              <a:gd name="connsiteY43" fmla="*/ 1455207 h 2219295"/>
              <a:gd name="connsiteX44" fmla="*/ 125555 w 2018102"/>
              <a:gd name="connsiteY44" fmla="*/ 1486522 h 2219295"/>
              <a:gd name="connsiteX45" fmla="*/ 160002 w 2018102"/>
              <a:gd name="connsiteY45" fmla="*/ 1517837 h 2219295"/>
              <a:gd name="connsiteX46" fmla="*/ 156870 w 2018102"/>
              <a:gd name="connsiteY46" fmla="*/ 1611782 h 2219295"/>
              <a:gd name="connsiteX47" fmla="*/ 119292 w 2018102"/>
              <a:gd name="connsiteY47" fmla="*/ 1605519 h 2219295"/>
              <a:gd name="connsiteX48" fmla="*/ 134950 w 2018102"/>
              <a:gd name="connsiteY48" fmla="*/ 1677544 h 2219295"/>
              <a:gd name="connsiteX49" fmla="*/ 113029 w 2018102"/>
              <a:gd name="connsiteY49" fmla="*/ 1686938 h 2219295"/>
              <a:gd name="connsiteX50" fmla="*/ 100503 w 2018102"/>
              <a:gd name="connsiteY50" fmla="*/ 1727648 h 2219295"/>
              <a:gd name="connsiteX51" fmla="*/ 122423 w 2018102"/>
              <a:gd name="connsiteY51" fmla="*/ 1743306 h 2219295"/>
              <a:gd name="connsiteX52" fmla="*/ 169396 w 2018102"/>
              <a:gd name="connsiteY52" fmla="*/ 1790278 h 2219295"/>
              <a:gd name="connsiteX53" fmla="*/ 166265 w 2018102"/>
              <a:gd name="connsiteY53" fmla="*/ 1821593 h 2219295"/>
              <a:gd name="connsiteX54" fmla="*/ 210106 w 2018102"/>
              <a:gd name="connsiteY54" fmla="*/ 1874829 h 2219295"/>
              <a:gd name="connsiteX55" fmla="*/ 238289 w 2018102"/>
              <a:gd name="connsiteY55" fmla="*/ 1859171 h 2219295"/>
              <a:gd name="connsiteX56" fmla="*/ 257078 w 2018102"/>
              <a:gd name="connsiteY56" fmla="*/ 1868566 h 2219295"/>
              <a:gd name="connsiteX57" fmla="*/ 266473 w 2018102"/>
              <a:gd name="connsiteY57" fmla="*/ 1818462 h 2219295"/>
              <a:gd name="connsiteX58" fmla="*/ 329103 w 2018102"/>
              <a:gd name="connsiteY58" fmla="*/ 1852908 h 2219295"/>
              <a:gd name="connsiteX59" fmla="*/ 338497 w 2018102"/>
              <a:gd name="connsiteY59" fmla="*/ 1893618 h 2219295"/>
              <a:gd name="connsiteX60" fmla="*/ 382339 w 2018102"/>
              <a:gd name="connsiteY60" fmla="*/ 1912407 h 2219295"/>
              <a:gd name="connsiteX61" fmla="*/ 332234 w 2018102"/>
              <a:gd name="connsiteY61" fmla="*/ 1959380 h 2219295"/>
              <a:gd name="connsiteX62" fmla="*/ 329103 w 2018102"/>
              <a:gd name="connsiteY62" fmla="*/ 2003221 h 2219295"/>
              <a:gd name="connsiteX63" fmla="*/ 366681 w 2018102"/>
              <a:gd name="connsiteY63" fmla="*/ 1996958 h 2219295"/>
              <a:gd name="connsiteX64" fmla="*/ 410522 w 2018102"/>
              <a:gd name="connsiteY64" fmla="*/ 1971906 h 2219295"/>
              <a:gd name="connsiteX65" fmla="*/ 463758 w 2018102"/>
              <a:gd name="connsiteY65" fmla="*/ 2012615 h 2219295"/>
              <a:gd name="connsiteX66" fmla="*/ 488810 w 2018102"/>
              <a:gd name="connsiteY66" fmla="*/ 1996958 h 2219295"/>
              <a:gd name="connsiteX67" fmla="*/ 542045 w 2018102"/>
              <a:gd name="connsiteY67" fmla="*/ 2031404 h 2219295"/>
              <a:gd name="connsiteX68" fmla="*/ 557703 w 2018102"/>
              <a:gd name="connsiteY68" fmla="*/ 2068982 h 2219295"/>
              <a:gd name="connsiteX69" fmla="*/ 551440 w 2018102"/>
              <a:gd name="connsiteY69" fmla="*/ 2112823 h 2219295"/>
              <a:gd name="connsiteX70" fmla="*/ 635991 w 2018102"/>
              <a:gd name="connsiteY70" fmla="*/ 2122217 h 2219295"/>
              <a:gd name="connsiteX71" fmla="*/ 626596 w 2018102"/>
              <a:gd name="connsiteY71" fmla="*/ 2169191 h 2219295"/>
              <a:gd name="connsiteX72" fmla="*/ 579623 w 2018102"/>
              <a:gd name="connsiteY72" fmla="*/ 2187980 h 2219295"/>
              <a:gd name="connsiteX73" fmla="*/ 626596 w 2018102"/>
              <a:gd name="connsiteY73" fmla="*/ 2219295 h 2219295"/>
              <a:gd name="connsiteX74" fmla="*/ 726804 w 2018102"/>
              <a:gd name="connsiteY74" fmla="*/ 2187980 h 2219295"/>
              <a:gd name="connsiteX75" fmla="*/ 748725 w 2018102"/>
              <a:gd name="connsiteY75" fmla="*/ 2100297 h 2219295"/>
              <a:gd name="connsiteX76" fmla="*/ 833276 w 2018102"/>
              <a:gd name="connsiteY76" fmla="*/ 2094034 h 2219295"/>
              <a:gd name="connsiteX77" fmla="*/ 895906 w 2018102"/>
              <a:gd name="connsiteY77" fmla="*/ 2090903 h 2219295"/>
              <a:gd name="connsiteX78" fmla="*/ 927221 w 2018102"/>
              <a:gd name="connsiteY78" fmla="*/ 2072114 h 2219295"/>
              <a:gd name="connsiteX79" fmla="*/ 958536 w 2018102"/>
              <a:gd name="connsiteY79" fmla="*/ 2087771 h 2219295"/>
              <a:gd name="connsiteX80" fmla="*/ 986719 w 2018102"/>
              <a:gd name="connsiteY80" fmla="*/ 2081508 h 2219295"/>
              <a:gd name="connsiteX81" fmla="*/ 1046218 w 2018102"/>
              <a:gd name="connsiteY81" fmla="*/ 2081508 h 2219295"/>
              <a:gd name="connsiteX82" fmla="*/ 1127637 w 2018102"/>
              <a:gd name="connsiteY82" fmla="*/ 2043930 h 2219295"/>
              <a:gd name="connsiteX83" fmla="*/ 1190267 w 2018102"/>
              <a:gd name="connsiteY83" fmla="*/ 1984432 h 2219295"/>
              <a:gd name="connsiteX84" fmla="*/ 1299870 w 2018102"/>
              <a:gd name="connsiteY84" fmla="*/ 1912407 h 2219295"/>
              <a:gd name="connsiteX85" fmla="*/ 1274818 w 2018102"/>
              <a:gd name="connsiteY85" fmla="*/ 1812199 h 2219295"/>
              <a:gd name="connsiteX86" fmla="*/ 1299870 w 2018102"/>
              <a:gd name="connsiteY86" fmla="*/ 1749569 h 2219295"/>
              <a:gd name="connsiteX87" fmla="*/ 1287344 w 2018102"/>
              <a:gd name="connsiteY87" fmla="*/ 1608651 h 2219295"/>
              <a:gd name="connsiteX88" fmla="*/ 1318659 w 2018102"/>
              <a:gd name="connsiteY88" fmla="*/ 1571073 h 2219295"/>
              <a:gd name="connsiteX89" fmla="*/ 1393815 w 2018102"/>
              <a:gd name="connsiteY89" fmla="*/ 1561678 h 2219295"/>
              <a:gd name="connsiteX90" fmla="*/ 1393815 w 2018102"/>
              <a:gd name="connsiteY90" fmla="*/ 1561678 h 2219295"/>
              <a:gd name="connsiteX91" fmla="*/ 1506550 w 2018102"/>
              <a:gd name="connsiteY91" fmla="*/ 1599256 h 2219295"/>
              <a:gd name="connsiteX92" fmla="*/ 1537865 w 2018102"/>
              <a:gd name="connsiteY92" fmla="*/ 1633703 h 2219295"/>
              <a:gd name="connsiteX93" fmla="*/ 1653730 w 2018102"/>
              <a:gd name="connsiteY93" fmla="*/ 1458338 h 2219295"/>
              <a:gd name="connsiteX94" fmla="*/ 1782122 w 2018102"/>
              <a:gd name="connsiteY94" fmla="*/ 1320552 h 2219295"/>
              <a:gd name="connsiteX95" fmla="*/ 1807174 w 2018102"/>
              <a:gd name="connsiteY95" fmla="*/ 1342473 h 2219295"/>
              <a:gd name="connsiteX96" fmla="*/ 1860410 w 2018102"/>
              <a:gd name="connsiteY96" fmla="*/ 1264185 h 2219295"/>
              <a:gd name="connsiteX97" fmla="*/ 1882330 w 2018102"/>
              <a:gd name="connsiteY97" fmla="*/ 1289237 h 2219295"/>
              <a:gd name="connsiteX98" fmla="*/ 1919908 w 2018102"/>
              <a:gd name="connsiteY98" fmla="*/ 1286106 h 2219295"/>
              <a:gd name="connsiteX99" fmla="*/ 1938697 w 2018102"/>
              <a:gd name="connsiteY99" fmla="*/ 1342473 h 2219295"/>
              <a:gd name="connsiteX100" fmla="*/ 2010722 w 2018102"/>
              <a:gd name="connsiteY100" fmla="*/ 1333078 h 2219295"/>
              <a:gd name="connsiteX101" fmla="*/ 1982539 w 2018102"/>
              <a:gd name="connsiteY101" fmla="*/ 1286106 h 2219295"/>
              <a:gd name="connsiteX102" fmla="*/ 2013854 w 2018102"/>
              <a:gd name="connsiteY102" fmla="*/ 1261053 h 2219295"/>
              <a:gd name="connsiteX103" fmla="*/ 1957486 w 2018102"/>
              <a:gd name="connsiteY103" fmla="*/ 1132662 h 2219295"/>
              <a:gd name="connsiteX104" fmla="*/ 1907382 w 2018102"/>
              <a:gd name="connsiteY104" fmla="*/ 1054374 h 2219295"/>
              <a:gd name="connsiteX105" fmla="*/ 1816569 w 2018102"/>
              <a:gd name="connsiteY105" fmla="*/ 979218 h 2219295"/>
              <a:gd name="connsiteX106" fmla="*/ 1829095 w 2018102"/>
              <a:gd name="connsiteY106" fmla="*/ 863352 h 2219295"/>
              <a:gd name="connsiteX107" fmla="*/ 1728886 w 2018102"/>
              <a:gd name="connsiteY107" fmla="*/ 857089 h 2219295"/>
              <a:gd name="connsiteX108" fmla="*/ 1675651 w 2018102"/>
              <a:gd name="connsiteY108" fmla="*/ 891536 h 2219295"/>
              <a:gd name="connsiteX109" fmla="*/ 1678782 w 2018102"/>
              <a:gd name="connsiteY109" fmla="*/ 941640 h 2219295"/>
              <a:gd name="connsiteX110" fmla="*/ 1509681 w 2018102"/>
              <a:gd name="connsiteY110" fmla="*/ 872747 h 2219295"/>
              <a:gd name="connsiteX111" fmla="*/ 1418867 w 2018102"/>
              <a:gd name="connsiteY111" fmla="*/ 850826 h 2219295"/>
              <a:gd name="connsiteX112" fmla="*/ 1415736 w 2018102"/>
              <a:gd name="connsiteY112" fmla="*/ 810116 h 2219295"/>
              <a:gd name="connsiteX113" fmla="*/ 1324922 w 2018102"/>
              <a:gd name="connsiteY113" fmla="*/ 803853 h 2219295"/>
              <a:gd name="connsiteX114" fmla="*/ 1340580 w 2018102"/>
              <a:gd name="connsiteY114" fmla="*/ 722434 h 2219295"/>
              <a:gd name="connsiteX115" fmla="*/ 1324922 w 2018102"/>
              <a:gd name="connsiteY115" fmla="*/ 694251 h 2219295"/>
              <a:gd name="connsiteX116" fmla="*/ 1375026 w 2018102"/>
              <a:gd name="connsiteY116" fmla="*/ 678593 h 2219295"/>
              <a:gd name="connsiteX117" fmla="*/ 1321791 w 2018102"/>
              <a:gd name="connsiteY117" fmla="*/ 619095 h 2219295"/>
              <a:gd name="connsiteX118" fmla="*/ 1324922 w 2018102"/>
              <a:gd name="connsiteY118" fmla="*/ 572122 h 2219295"/>
              <a:gd name="connsiteX119" fmla="*/ 1343711 w 2018102"/>
              <a:gd name="connsiteY119" fmla="*/ 531412 h 2219295"/>
              <a:gd name="connsiteX120" fmla="*/ 1334317 w 2018102"/>
              <a:gd name="connsiteY120" fmla="*/ 487571 h 2219295"/>
              <a:gd name="connsiteX121" fmla="*/ 1368763 w 2018102"/>
              <a:gd name="connsiteY121" fmla="*/ 471914 h 2219295"/>
              <a:gd name="connsiteX122" fmla="*/ 1315528 w 2018102"/>
              <a:gd name="connsiteY122" fmla="*/ 449993 h 2219295"/>
              <a:gd name="connsiteX123" fmla="*/ 1343711 w 2018102"/>
              <a:gd name="connsiteY123" fmla="*/ 431204 h 2219295"/>
              <a:gd name="connsiteX124" fmla="*/ 1340580 w 2018102"/>
              <a:gd name="connsiteY124" fmla="*/ 393626 h 2219295"/>
              <a:gd name="connsiteX125" fmla="*/ 1290476 w 2018102"/>
              <a:gd name="connsiteY125" fmla="*/ 377969 h 2219295"/>
              <a:gd name="connsiteX126" fmla="*/ 1281081 w 2018102"/>
              <a:gd name="connsiteY126" fmla="*/ 337259 h 2219295"/>
              <a:gd name="connsiteX127" fmla="*/ 1215319 w 2018102"/>
              <a:gd name="connsiteY127" fmla="*/ 343522 h 2219295"/>
              <a:gd name="connsiteX128" fmla="*/ 1243503 w 2018102"/>
              <a:gd name="connsiteY128" fmla="*/ 296549 h 2219295"/>
              <a:gd name="connsiteX129" fmla="*/ 1299870 w 2018102"/>
              <a:gd name="connsiteY129" fmla="*/ 252708 h 2219295"/>
              <a:gd name="connsiteX130" fmla="*/ 1328054 w 2018102"/>
              <a:gd name="connsiteY130" fmla="*/ 227656 h 2219295"/>
              <a:gd name="connsiteX131" fmla="*/ 1349974 w 2018102"/>
              <a:gd name="connsiteY131" fmla="*/ 252708 h 2219295"/>
              <a:gd name="connsiteX132" fmla="*/ 1334317 w 2018102"/>
              <a:gd name="connsiteY132" fmla="*/ 171289 h 2219295"/>
              <a:gd name="connsiteX133" fmla="*/ 1368763 w 2018102"/>
              <a:gd name="connsiteY133" fmla="*/ 165026 h 2219295"/>
              <a:gd name="connsiteX134" fmla="*/ 1381289 w 2018102"/>
              <a:gd name="connsiteY134" fmla="*/ 130580 h 2219295"/>
              <a:gd name="connsiteX135" fmla="*/ 1375026 w 2018102"/>
              <a:gd name="connsiteY135" fmla="*/ 83607 h 2219295"/>
              <a:gd name="connsiteX136" fmla="*/ 1353106 w 2018102"/>
              <a:gd name="connsiteY136" fmla="*/ 99264 h 2219295"/>
              <a:gd name="connsiteX137" fmla="*/ 1303002 w 2018102"/>
              <a:gd name="connsiteY137" fmla="*/ 64818 h 2219295"/>
              <a:gd name="connsiteX138" fmla="*/ 1277950 w 2018102"/>
              <a:gd name="connsiteY138" fmla="*/ 74212 h 2219295"/>
              <a:gd name="connsiteX139" fmla="*/ 1265423 w 2018102"/>
              <a:gd name="connsiteY139" fmla="*/ 108659 h 2219295"/>
              <a:gd name="connsiteX140" fmla="*/ 1246634 w 2018102"/>
              <a:gd name="connsiteY140" fmla="*/ 89870 h 2219295"/>
              <a:gd name="connsiteX141" fmla="*/ 1227845 w 2018102"/>
              <a:gd name="connsiteY141" fmla="*/ 111790 h 2219295"/>
              <a:gd name="connsiteX142" fmla="*/ 1202793 w 2018102"/>
              <a:gd name="connsiteY142" fmla="*/ 136843 h 2219295"/>
              <a:gd name="connsiteX143" fmla="*/ 1111980 w 2018102"/>
              <a:gd name="connsiteY143" fmla="*/ 102396 h 2219295"/>
              <a:gd name="connsiteX144" fmla="*/ 1118243 w 2018102"/>
              <a:gd name="connsiteY144" fmla="*/ 77344 h 2219295"/>
              <a:gd name="connsiteX145" fmla="*/ 1049350 w 2018102"/>
              <a:gd name="connsiteY145" fmla="*/ 8451 h 2219295"/>
              <a:gd name="connsiteX146" fmla="*/ 974193 w 2018102"/>
              <a:gd name="connsiteY146" fmla="*/ 30371 h 2219295"/>
              <a:gd name="connsiteX147" fmla="*/ 1039955 w 2018102"/>
              <a:gd name="connsiteY147" fmla="*/ 99264 h 2219295"/>
              <a:gd name="connsiteX148" fmla="*/ 1058744 w 2018102"/>
              <a:gd name="connsiteY148" fmla="*/ 124316 h 2219295"/>
              <a:gd name="connsiteX149" fmla="*/ 886511 w 2018102"/>
              <a:gd name="connsiteY149" fmla="*/ 246445 h 2219295"/>
              <a:gd name="connsiteX150" fmla="*/ 817618 w 2018102"/>
              <a:gd name="connsiteY150" fmla="*/ 233919 h 2219295"/>
              <a:gd name="connsiteX151" fmla="*/ 801960 w 2018102"/>
              <a:gd name="connsiteY151" fmla="*/ 193210 h 2219295"/>
              <a:gd name="connsiteX152" fmla="*/ 708015 w 2018102"/>
              <a:gd name="connsiteY152" fmla="*/ 190078 h 2219295"/>
              <a:gd name="connsiteX153" fmla="*/ 711147 w 2018102"/>
              <a:gd name="connsiteY153" fmla="*/ 161895 h 2219295"/>
              <a:gd name="connsiteX154" fmla="*/ 764382 w 2018102"/>
              <a:gd name="connsiteY154" fmla="*/ 165026 h 2219295"/>
              <a:gd name="connsiteX155" fmla="*/ 679832 w 2018102"/>
              <a:gd name="connsiteY155" fmla="*/ 86738 h 2219295"/>
              <a:gd name="connsiteX156" fmla="*/ 657911 w 2018102"/>
              <a:gd name="connsiteY156" fmla="*/ 83607 h 2219295"/>
              <a:gd name="connsiteX157" fmla="*/ 679832 w 2018102"/>
              <a:gd name="connsiteY157" fmla="*/ 42897 h 2219295"/>
              <a:gd name="connsiteX158" fmla="*/ 642254 w 2018102"/>
              <a:gd name="connsiteY158" fmla="*/ 2188 h 2219295"/>
              <a:gd name="connsiteX159" fmla="*/ 579623 w 2018102"/>
              <a:gd name="connsiteY159" fmla="*/ 8451 h 2219295"/>
              <a:gd name="connsiteX160" fmla="*/ 548308 w 2018102"/>
              <a:gd name="connsiteY160" fmla="*/ 33503 h 2219295"/>
              <a:gd name="connsiteX161" fmla="*/ 548308 w 2018102"/>
              <a:gd name="connsiteY161" fmla="*/ 89870 h 2219295"/>
              <a:gd name="connsiteX162" fmla="*/ 598413 w 2018102"/>
              <a:gd name="connsiteY162" fmla="*/ 96133 h 2219295"/>
              <a:gd name="connsiteX163" fmla="*/ 526388 w 2018102"/>
              <a:gd name="connsiteY163" fmla="*/ 221393 h 2219295"/>
              <a:gd name="connsiteX164" fmla="*/ 513862 w 2018102"/>
              <a:gd name="connsiteY164" fmla="*/ 268366 h 2219295"/>
              <a:gd name="connsiteX165" fmla="*/ 538914 w 2018102"/>
              <a:gd name="connsiteY165" fmla="*/ 312207 h 2219295"/>
              <a:gd name="connsiteX166" fmla="*/ 576492 w 2018102"/>
              <a:gd name="connsiteY166" fmla="*/ 346653 h 2219295"/>
              <a:gd name="connsiteX167" fmla="*/ 595281 w 2018102"/>
              <a:gd name="connsiteY167" fmla="*/ 346653 h 2219295"/>
              <a:gd name="connsiteX168" fmla="*/ 592150 w 2018102"/>
              <a:gd name="connsiteY168" fmla="*/ 377969 h 2219295"/>
              <a:gd name="connsiteX169" fmla="*/ 604676 w 2018102"/>
              <a:gd name="connsiteY169" fmla="*/ 412415 h 2219295"/>
              <a:gd name="connsiteX170" fmla="*/ 563966 w 2018102"/>
              <a:gd name="connsiteY170" fmla="*/ 409284 h 2219295"/>
              <a:gd name="connsiteX171" fmla="*/ 563966 w 2018102"/>
              <a:gd name="connsiteY171" fmla="*/ 356048 h 2219295"/>
              <a:gd name="connsiteX172" fmla="*/ 507599 w 2018102"/>
              <a:gd name="connsiteY172" fmla="*/ 334127 h 2219295"/>
              <a:gd name="connsiteX173" fmla="*/ 507599 w 2018102"/>
              <a:gd name="connsiteY173" fmla="*/ 390495 h 2219295"/>
              <a:gd name="connsiteX174" fmla="*/ 426180 w 2018102"/>
              <a:gd name="connsiteY174" fmla="*/ 399889 h 2219295"/>
              <a:gd name="connsiteX175" fmla="*/ 385470 w 2018102"/>
              <a:gd name="connsiteY175" fmla="*/ 421810 h 2219295"/>
              <a:gd name="connsiteX176" fmla="*/ 322840 w 2018102"/>
              <a:gd name="connsiteY176" fmla="*/ 393626 h 2219295"/>
              <a:gd name="connsiteX0" fmla="*/ 322840 w 2018102"/>
              <a:gd name="connsiteY0" fmla="*/ 393626 h 2219295"/>
              <a:gd name="connsiteX1" fmla="*/ 278999 w 2018102"/>
              <a:gd name="connsiteY1" fmla="*/ 424941 h 2219295"/>
              <a:gd name="connsiteX2" fmla="*/ 216369 w 2018102"/>
              <a:gd name="connsiteY2" fmla="*/ 362311 h 2219295"/>
              <a:gd name="connsiteX3" fmla="*/ 188185 w 2018102"/>
              <a:gd name="connsiteY3" fmla="*/ 393626 h 2219295"/>
              <a:gd name="connsiteX4" fmla="*/ 172528 w 2018102"/>
              <a:gd name="connsiteY4" fmla="*/ 440599 h 2219295"/>
              <a:gd name="connsiteX5" fmla="*/ 134950 w 2018102"/>
              <a:gd name="connsiteY5" fmla="*/ 468782 h 2219295"/>
              <a:gd name="connsiteX6" fmla="*/ 169396 w 2018102"/>
              <a:gd name="connsiteY6" fmla="*/ 506360 h 2219295"/>
              <a:gd name="connsiteX7" fmla="*/ 257078 w 2018102"/>
              <a:gd name="connsiteY7" fmla="*/ 531412 h 2219295"/>
              <a:gd name="connsiteX8" fmla="*/ 329103 w 2018102"/>
              <a:gd name="connsiteY8" fmla="*/ 531412 h 2219295"/>
              <a:gd name="connsiteX9" fmla="*/ 385471 w 2018102"/>
              <a:gd name="connsiteY9" fmla="*/ 578384 h 2219295"/>
              <a:gd name="connsiteX10" fmla="*/ 419917 w 2018102"/>
              <a:gd name="connsiteY10" fmla="*/ 578385 h 2219295"/>
              <a:gd name="connsiteX11" fmla="*/ 432443 w 2018102"/>
              <a:gd name="connsiteY11" fmla="*/ 625358 h 2219295"/>
              <a:gd name="connsiteX12" fmla="*/ 410522 w 2018102"/>
              <a:gd name="connsiteY12" fmla="*/ 675462 h 2219295"/>
              <a:gd name="connsiteX13" fmla="*/ 391733 w 2018102"/>
              <a:gd name="connsiteY13" fmla="*/ 722435 h 2219295"/>
              <a:gd name="connsiteX14" fmla="*/ 338497 w 2018102"/>
              <a:gd name="connsiteY14" fmla="*/ 672330 h 2219295"/>
              <a:gd name="connsiteX15" fmla="*/ 316577 w 2018102"/>
              <a:gd name="connsiteY15" fmla="*/ 669199 h 2219295"/>
              <a:gd name="connsiteX16" fmla="*/ 304051 w 2018102"/>
              <a:gd name="connsiteY16" fmla="*/ 725566 h 2219295"/>
              <a:gd name="connsiteX17" fmla="*/ 235158 w 2018102"/>
              <a:gd name="connsiteY17" fmla="*/ 738092 h 2219295"/>
              <a:gd name="connsiteX18" fmla="*/ 216369 w 2018102"/>
              <a:gd name="connsiteY18" fmla="*/ 788196 h 2219295"/>
              <a:gd name="connsiteX19" fmla="*/ 175659 w 2018102"/>
              <a:gd name="connsiteY19" fmla="*/ 800722 h 2219295"/>
              <a:gd name="connsiteX20" fmla="*/ 153739 w 2018102"/>
              <a:gd name="connsiteY20" fmla="*/ 869615 h 2219295"/>
              <a:gd name="connsiteX21" fmla="*/ 53530 w 2018102"/>
              <a:gd name="connsiteY21" fmla="*/ 897799 h 2219295"/>
              <a:gd name="connsiteX22" fmla="*/ 295 w 2018102"/>
              <a:gd name="connsiteY22" fmla="*/ 944771 h 2219295"/>
              <a:gd name="connsiteX23" fmla="*/ 31610 w 2018102"/>
              <a:gd name="connsiteY23" fmla="*/ 985481 h 2219295"/>
              <a:gd name="connsiteX24" fmla="*/ 22215 w 2018102"/>
              <a:gd name="connsiteY24" fmla="*/ 1013664 h 2219295"/>
              <a:gd name="connsiteX25" fmla="*/ 84845 w 2018102"/>
              <a:gd name="connsiteY25" fmla="*/ 1013664 h 2219295"/>
              <a:gd name="connsiteX26" fmla="*/ 84845 w 2018102"/>
              <a:gd name="connsiteY26" fmla="*/ 1088821 h 2219295"/>
              <a:gd name="connsiteX27" fmla="*/ 119292 w 2018102"/>
              <a:gd name="connsiteY27" fmla="*/ 1076295 h 2219295"/>
              <a:gd name="connsiteX28" fmla="*/ 125555 w 2018102"/>
              <a:gd name="connsiteY28" fmla="*/ 1138925 h 2219295"/>
              <a:gd name="connsiteX29" fmla="*/ 156870 w 2018102"/>
              <a:gd name="connsiteY29" fmla="*/ 1157714 h 2219295"/>
              <a:gd name="connsiteX30" fmla="*/ 153739 w 2018102"/>
              <a:gd name="connsiteY30" fmla="*/ 1189029 h 2219295"/>
              <a:gd name="connsiteX31" fmla="*/ 128686 w 2018102"/>
              <a:gd name="connsiteY31" fmla="*/ 1170240 h 2219295"/>
              <a:gd name="connsiteX32" fmla="*/ 113029 w 2018102"/>
              <a:gd name="connsiteY32" fmla="*/ 1185897 h 2219295"/>
              <a:gd name="connsiteX33" fmla="*/ 144344 w 2018102"/>
              <a:gd name="connsiteY33" fmla="*/ 1236001 h 2219295"/>
              <a:gd name="connsiteX34" fmla="*/ 144344 w 2018102"/>
              <a:gd name="connsiteY34" fmla="*/ 1236001 h 2219295"/>
              <a:gd name="connsiteX35" fmla="*/ 134949 w 2018102"/>
              <a:gd name="connsiteY35" fmla="*/ 1257922 h 2219295"/>
              <a:gd name="connsiteX36" fmla="*/ 166266 w 2018102"/>
              <a:gd name="connsiteY36" fmla="*/ 1289237 h 2219295"/>
              <a:gd name="connsiteX37" fmla="*/ 125555 w 2018102"/>
              <a:gd name="connsiteY37" fmla="*/ 1317420 h 2219295"/>
              <a:gd name="connsiteX38" fmla="*/ 156871 w 2018102"/>
              <a:gd name="connsiteY38" fmla="*/ 1370656 h 2219295"/>
              <a:gd name="connsiteX39" fmla="*/ 200711 w 2018102"/>
              <a:gd name="connsiteY39" fmla="*/ 1408235 h 2219295"/>
              <a:gd name="connsiteX40" fmla="*/ 163133 w 2018102"/>
              <a:gd name="connsiteY40" fmla="*/ 1405103 h 2219295"/>
              <a:gd name="connsiteX41" fmla="*/ 181922 w 2018102"/>
              <a:gd name="connsiteY41" fmla="*/ 1427023 h 2219295"/>
              <a:gd name="connsiteX42" fmla="*/ 169396 w 2018102"/>
              <a:gd name="connsiteY42" fmla="*/ 1464601 h 2219295"/>
              <a:gd name="connsiteX43" fmla="*/ 144344 w 2018102"/>
              <a:gd name="connsiteY43" fmla="*/ 1455207 h 2219295"/>
              <a:gd name="connsiteX44" fmla="*/ 125555 w 2018102"/>
              <a:gd name="connsiteY44" fmla="*/ 1486522 h 2219295"/>
              <a:gd name="connsiteX45" fmla="*/ 160002 w 2018102"/>
              <a:gd name="connsiteY45" fmla="*/ 1517837 h 2219295"/>
              <a:gd name="connsiteX46" fmla="*/ 156870 w 2018102"/>
              <a:gd name="connsiteY46" fmla="*/ 1611782 h 2219295"/>
              <a:gd name="connsiteX47" fmla="*/ 119292 w 2018102"/>
              <a:gd name="connsiteY47" fmla="*/ 1605519 h 2219295"/>
              <a:gd name="connsiteX48" fmla="*/ 134950 w 2018102"/>
              <a:gd name="connsiteY48" fmla="*/ 1677544 h 2219295"/>
              <a:gd name="connsiteX49" fmla="*/ 113029 w 2018102"/>
              <a:gd name="connsiteY49" fmla="*/ 1686938 h 2219295"/>
              <a:gd name="connsiteX50" fmla="*/ 100503 w 2018102"/>
              <a:gd name="connsiteY50" fmla="*/ 1727648 h 2219295"/>
              <a:gd name="connsiteX51" fmla="*/ 122423 w 2018102"/>
              <a:gd name="connsiteY51" fmla="*/ 1743306 h 2219295"/>
              <a:gd name="connsiteX52" fmla="*/ 169396 w 2018102"/>
              <a:gd name="connsiteY52" fmla="*/ 1790278 h 2219295"/>
              <a:gd name="connsiteX53" fmla="*/ 166265 w 2018102"/>
              <a:gd name="connsiteY53" fmla="*/ 1821593 h 2219295"/>
              <a:gd name="connsiteX54" fmla="*/ 210106 w 2018102"/>
              <a:gd name="connsiteY54" fmla="*/ 1874829 h 2219295"/>
              <a:gd name="connsiteX55" fmla="*/ 238289 w 2018102"/>
              <a:gd name="connsiteY55" fmla="*/ 1859171 h 2219295"/>
              <a:gd name="connsiteX56" fmla="*/ 257078 w 2018102"/>
              <a:gd name="connsiteY56" fmla="*/ 1868566 h 2219295"/>
              <a:gd name="connsiteX57" fmla="*/ 266473 w 2018102"/>
              <a:gd name="connsiteY57" fmla="*/ 1818462 h 2219295"/>
              <a:gd name="connsiteX58" fmla="*/ 329103 w 2018102"/>
              <a:gd name="connsiteY58" fmla="*/ 1852908 h 2219295"/>
              <a:gd name="connsiteX59" fmla="*/ 338497 w 2018102"/>
              <a:gd name="connsiteY59" fmla="*/ 1893618 h 2219295"/>
              <a:gd name="connsiteX60" fmla="*/ 382339 w 2018102"/>
              <a:gd name="connsiteY60" fmla="*/ 1912407 h 2219295"/>
              <a:gd name="connsiteX61" fmla="*/ 332234 w 2018102"/>
              <a:gd name="connsiteY61" fmla="*/ 1959380 h 2219295"/>
              <a:gd name="connsiteX62" fmla="*/ 329103 w 2018102"/>
              <a:gd name="connsiteY62" fmla="*/ 2003221 h 2219295"/>
              <a:gd name="connsiteX63" fmla="*/ 366681 w 2018102"/>
              <a:gd name="connsiteY63" fmla="*/ 1996958 h 2219295"/>
              <a:gd name="connsiteX64" fmla="*/ 410522 w 2018102"/>
              <a:gd name="connsiteY64" fmla="*/ 1971906 h 2219295"/>
              <a:gd name="connsiteX65" fmla="*/ 463758 w 2018102"/>
              <a:gd name="connsiteY65" fmla="*/ 2012615 h 2219295"/>
              <a:gd name="connsiteX66" fmla="*/ 488810 w 2018102"/>
              <a:gd name="connsiteY66" fmla="*/ 1996958 h 2219295"/>
              <a:gd name="connsiteX67" fmla="*/ 542045 w 2018102"/>
              <a:gd name="connsiteY67" fmla="*/ 2031404 h 2219295"/>
              <a:gd name="connsiteX68" fmla="*/ 557703 w 2018102"/>
              <a:gd name="connsiteY68" fmla="*/ 2068982 h 2219295"/>
              <a:gd name="connsiteX69" fmla="*/ 551440 w 2018102"/>
              <a:gd name="connsiteY69" fmla="*/ 2112823 h 2219295"/>
              <a:gd name="connsiteX70" fmla="*/ 635991 w 2018102"/>
              <a:gd name="connsiteY70" fmla="*/ 2122217 h 2219295"/>
              <a:gd name="connsiteX71" fmla="*/ 626596 w 2018102"/>
              <a:gd name="connsiteY71" fmla="*/ 2169191 h 2219295"/>
              <a:gd name="connsiteX72" fmla="*/ 579623 w 2018102"/>
              <a:gd name="connsiteY72" fmla="*/ 2187980 h 2219295"/>
              <a:gd name="connsiteX73" fmla="*/ 626596 w 2018102"/>
              <a:gd name="connsiteY73" fmla="*/ 2219295 h 2219295"/>
              <a:gd name="connsiteX74" fmla="*/ 726804 w 2018102"/>
              <a:gd name="connsiteY74" fmla="*/ 2187980 h 2219295"/>
              <a:gd name="connsiteX75" fmla="*/ 748725 w 2018102"/>
              <a:gd name="connsiteY75" fmla="*/ 2100297 h 2219295"/>
              <a:gd name="connsiteX76" fmla="*/ 833276 w 2018102"/>
              <a:gd name="connsiteY76" fmla="*/ 2094034 h 2219295"/>
              <a:gd name="connsiteX77" fmla="*/ 895906 w 2018102"/>
              <a:gd name="connsiteY77" fmla="*/ 2090903 h 2219295"/>
              <a:gd name="connsiteX78" fmla="*/ 927221 w 2018102"/>
              <a:gd name="connsiteY78" fmla="*/ 2072114 h 2219295"/>
              <a:gd name="connsiteX79" fmla="*/ 958536 w 2018102"/>
              <a:gd name="connsiteY79" fmla="*/ 2087771 h 2219295"/>
              <a:gd name="connsiteX80" fmla="*/ 986719 w 2018102"/>
              <a:gd name="connsiteY80" fmla="*/ 2081508 h 2219295"/>
              <a:gd name="connsiteX81" fmla="*/ 1046218 w 2018102"/>
              <a:gd name="connsiteY81" fmla="*/ 2081508 h 2219295"/>
              <a:gd name="connsiteX82" fmla="*/ 1127637 w 2018102"/>
              <a:gd name="connsiteY82" fmla="*/ 2043930 h 2219295"/>
              <a:gd name="connsiteX83" fmla="*/ 1190267 w 2018102"/>
              <a:gd name="connsiteY83" fmla="*/ 1984432 h 2219295"/>
              <a:gd name="connsiteX84" fmla="*/ 1299870 w 2018102"/>
              <a:gd name="connsiteY84" fmla="*/ 1912407 h 2219295"/>
              <a:gd name="connsiteX85" fmla="*/ 1274818 w 2018102"/>
              <a:gd name="connsiteY85" fmla="*/ 1812199 h 2219295"/>
              <a:gd name="connsiteX86" fmla="*/ 1299870 w 2018102"/>
              <a:gd name="connsiteY86" fmla="*/ 1749569 h 2219295"/>
              <a:gd name="connsiteX87" fmla="*/ 1287344 w 2018102"/>
              <a:gd name="connsiteY87" fmla="*/ 1608651 h 2219295"/>
              <a:gd name="connsiteX88" fmla="*/ 1318659 w 2018102"/>
              <a:gd name="connsiteY88" fmla="*/ 1571073 h 2219295"/>
              <a:gd name="connsiteX89" fmla="*/ 1393815 w 2018102"/>
              <a:gd name="connsiteY89" fmla="*/ 1561678 h 2219295"/>
              <a:gd name="connsiteX90" fmla="*/ 1393815 w 2018102"/>
              <a:gd name="connsiteY90" fmla="*/ 1561678 h 2219295"/>
              <a:gd name="connsiteX91" fmla="*/ 1506550 w 2018102"/>
              <a:gd name="connsiteY91" fmla="*/ 1599256 h 2219295"/>
              <a:gd name="connsiteX92" fmla="*/ 1537865 w 2018102"/>
              <a:gd name="connsiteY92" fmla="*/ 1633703 h 2219295"/>
              <a:gd name="connsiteX93" fmla="*/ 1653730 w 2018102"/>
              <a:gd name="connsiteY93" fmla="*/ 1458338 h 2219295"/>
              <a:gd name="connsiteX94" fmla="*/ 1782122 w 2018102"/>
              <a:gd name="connsiteY94" fmla="*/ 1320552 h 2219295"/>
              <a:gd name="connsiteX95" fmla="*/ 1807174 w 2018102"/>
              <a:gd name="connsiteY95" fmla="*/ 1342473 h 2219295"/>
              <a:gd name="connsiteX96" fmla="*/ 1860410 w 2018102"/>
              <a:gd name="connsiteY96" fmla="*/ 1264185 h 2219295"/>
              <a:gd name="connsiteX97" fmla="*/ 1882330 w 2018102"/>
              <a:gd name="connsiteY97" fmla="*/ 1289237 h 2219295"/>
              <a:gd name="connsiteX98" fmla="*/ 1919908 w 2018102"/>
              <a:gd name="connsiteY98" fmla="*/ 1286106 h 2219295"/>
              <a:gd name="connsiteX99" fmla="*/ 1938697 w 2018102"/>
              <a:gd name="connsiteY99" fmla="*/ 1342473 h 2219295"/>
              <a:gd name="connsiteX100" fmla="*/ 2010722 w 2018102"/>
              <a:gd name="connsiteY100" fmla="*/ 1333078 h 2219295"/>
              <a:gd name="connsiteX101" fmla="*/ 1982539 w 2018102"/>
              <a:gd name="connsiteY101" fmla="*/ 1286106 h 2219295"/>
              <a:gd name="connsiteX102" fmla="*/ 2013854 w 2018102"/>
              <a:gd name="connsiteY102" fmla="*/ 1261053 h 2219295"/>
              <a:gd name="connsiteX103" fmla="*/ 1957486 w 2018102"/>
              <a:gd name="connsiteY103" fmla="*/ 1132662 h 2219295"/>
              <a:gd name="connsiteX104" fmla="*/ 1907382 w 2018102"/>
              <a:gd name="connsiteY104" fmla="*/ 1054374 h 2219295"/>
              <a:gd name="connsiteX105" fmla="*/ 1816569 w 2018102"/>
              <a:gd name="connsiteY105" fmla="*/ 979218 h 2219295"/>
              <a:gd name="connsiteX106" fmla="*/ 1829095 w 2018102"/>
              <a:gd name="connsiteY106" fmla="*/ 863352 h 2219295"/>
              <a:gd name="connsiteX107" fmla="*/ 1728886 w 2018102"/>
              <a:gd name="connsiteY107" fmla="*/ 857089 h 2219295"/>
              <a:gd name="connsiteX108" fmla="*/ 1675651 w 2018102"/>
              <a:gd name="connsiteY108" fmla="*/ 891536 h 2219295"/>
              <a:gd name="connsiteX109" fmla="*/ 1678782 w 2018102"/>
              <a:gd name="connsiteY109" fmla="*/ 941640 h 2219295"/>
              <a:gd name="connsiteX110" fmla="*/ 1509681 w 2018102"/>
              <a:gd name="connsiteY110" fmla="*/ 872747 h 2219295"/>
              <a:gd name="connsiteX111" fmla="*/ 1418867 w 2018102"/>
              <a:gd name="connsiteY111" fmla="*/ 850826 h 2219295"/>
              <a:gd name="connsiteX112" fmla="*/ 1415736 w 2018102"/>
              <a:gd name="connsiteY112" fmla="*/ 810116 h 2219295"/>
              <a:gd name="connsiteX113" fmla="*/ 1324922 w 2018102"/>
              <a:gd name="connsiteY113" fmla="*/ 803853 h 2219295"/>
              <a:gd name="connsiteX114" fmla="*/ 1340580 w 2018102"/>
              <a:gd name="connsiteY114" fmla="*/ 722434 h 2219295"/>
              <a:gd name="connsiteX115" fmla="*/ 1324922 w 2018102"/>
              <a:gd name="connsiteY115" fmla="*/ 694251 h 2219295"/>
              <a:gd name="connsiteX116" fmla="*/ 1375026 w 2018102"/>
              <a:gd name="connsiteY116" fmla="*/ 678593 h 2219295"/>
              <a:gd name="connsiteX117" fmla="*/ 1321791 w 2018102"/>
              <a:gd name="connsiteY117" fmla="*/ 619095 h 2219295"/>
              <a:gd name="connsiteX118" fmla="*/ 1324922 w 2018102"/>
              <a:gd name="connsiteY118" fmla="*/ 572122 h 2219295"/>
              <a:gd name="connsiteX119" fmla="*/ 1343711 w 2018102"/>
              <a:gd name="connsiteY119" fmla="*/ 531412 h 2219295"/>
              <a:gd name="connsiteX120" fmla="*/ 1334317 w 2018102"/>
              <a:gd name="connsiteY120" fmla="*/ 487571 h 2219295"/>
              <a:gd name="connsiteX121" fmla="*/ 1368763 w 2018102"/>
              <a:gd name="connsiteY121" fmla="*/ 471914 h 2219295"/>
              <a:gd name="connsiteX122" fmla="*/ 1315528 w 2018102"/>
              <a:gd name="connsiteY122" fmla="*/ 449993 h 2219295"/>
              <a:gd name="connsiteX123" fmla="*/ 1343711 w 2018102"/>
              <a:gd name="connsiteY123" fmla="*/ 431204 h 2219295"/>
              <a:gd name="connsiteX124" fmla="*/ 1340580 w 2018102"/>
              <a:gd name="connsiteY124" fmla="*/ 393626 h 2219295"/>
              <a:gd name="connsiteX125" fmla="*/ 1290476 w 2018102"/>
              <a:gd name="connsiteY125" fmla="*/ 377969 h 2219295"/>
              <a:gd name="connsiteX126" fmla="*/ 1281081 w 2018102"/>
              <a:gd name="connsiteY126" fmla="*/ 337259 h 2219295"/>
              <a:gd name="connsiteX127" fmla="*/ 1215319 w 2018102"/>
              <a:gd name="connsiteY127" fmla="*/ 343522 h 2219295"/>
              <a:gd name="connsiteX128" fmla="*/ 1243503 w 2018102"/>
              <a:gd name="connsiteY128" fmla="*/ 296549 h 2219295"/>
              <a:gd name="connsiteX129" fmla="*/ 1299870 w 2018102"/>
              <a:gd name="connsiteY129" fmla="*/ 252708 h 2219295"/>
              <a:gd name="connsiteX130" fmla="*/ 1328054 w 2018102"/>
              <a:gd name="connsiteY130" fmla="*/ 227656 h 2219295"/>
              <a:gd name="connsiteX131" fmla="*/ 1349974 w 2018102"/>
              <a:gd name="connsiteY131" fmla="*/ 252708 h 2219295"/>
              <a:gd name="connsiteX132" fmla="*/ 1334317 w 2018102"/>
              <a:gd name="connsiteY132" fmla="*/ 171289 h 2219295"/>
              <a:gd name="connsiteX133" fmla="*/ 1368763 w 2018102"/>
              <a:gd name="connsiteY133" fmla="*/ 165026 h 2219295"/>
              <a:gd name="connsiteX134" fmla="*/ 1381289 w 2018102"/>
              <a:gd name="connsiteY134" fmla="*/ 130580 h 2219295"/>
              <a:gd name="connsiteX135" fmla="*/ 1375026 w 2018102"/>
              <a:gd name="connsiteY135" fmla="*/ 83607 h 2219295"/>
              <a:gd name="connsiteX136" fmla="*/ 1353106 w 2018102"/>
              <a:gd name="connsiteY136" fmla="*/ 99264 h 2219295"/>
              <a:gd name="connsiteX137" fmla="*/ 1303002 w 2018102"/>
              <a:gd name="connsiteY137" fmla="*/ 64818 h 2219295"/>
              <a:gd name="connsiteX138" fmla="*/ 1277950 w 2018102"/>
              <a:gd name="connsiteY138" fmla="*/ 74212 h 2219295"/>
              <a:gd name="connsiteX139" fmla="*/ 1265423 w 2018102"/>
              <a:gd name="connsiteY139" fmla="*/ 108659 h 2219295"/>
              <a:gd name="connsiteX140" fmla="*/ 1246634 w 2018102"/>
              <a:gd name="connsiteY140" fmla="*/ 89870 h 2219295"/>
              <a:gd name="connsiteX141" fmla="*/ 1227845 w 2018102"/>
              <a:gd name="connsiteY141" fmla="*/ 111790 h 2219295"/>
              <a:gd name="connsiteX142" fmla="*/ 1202793 w 2018102"/>
              <a:gd name="connsiteY142" fmla="*/ 136843 h 2219295"/>
              <a:gd name="connsiteX143" fmla="*/ 1111980 w 2018102"/>
              <a:gd name="connsiteY143" fmla="*/ 102396 h 2219295"/>
              <a:gd name="connsiteX144" fmla="*/ 1118243 w 2018102"/>
              <a:gd name="connsiteY144" fmla="*/ 77344 h 2219295"/>
              <a:gd name="connsiteX145" fmla="*/ 1049350 w 2018102"/>
              <a:gd name="connsiteY145" fmla="*/ 8451 h 2219295"/>
              <a:gd name="connsiteX146" fmla="*/ 974193 w 2018102"/>
              <a:gd name="connsiteY146" fmla="*/ 30371 h 2219295"/>
              <a:gd name="connsiteX147" fmla="*/ 1039955 w 2018102"/>
              <a:gd name="connsiteY147" fmla="*/ 99264 h 2219295"/>
              <a:gd name="connsiteX148" fmla="*/ 1058744 w 2018102"/>
              <a:gd name="connsiteY148" fmla="*/ 124316 h 2219295"/>
              <a:gd name="connsiteX149" fmla="*/ 886511 w 2018102"/>
              <a:gd name="connsiteY149" fmla="*/ 246445 h 2219295"/>
              <a:gd name="connsiteX150" fmla="*/ 817618 w 2018102"/>
              <a:gd name="connsiteY150" fmla="*/ 233919 h 2219295"/>
              <a:gd name="connsiteX151" fmla="*/ 801960 w 2018102"/>
              <a:gd name="connsiteY151" fmla="*/ 193210 h 2219295"/>
              <a:gd name="connsiteX152" fmla="*/ 708015 w 2018102"/>
              <a:gd name="connsiteY152" fmla="*/ 190078 h 2219295"/>
              <a:gd name="connsiteX153" fmla="*/ 711147 w 2018102"/>
              <a:gd name="connsiteY153" fmla="*/ 161895 h 2219295"/>
              <a:gd name="connsiteX154" fmla="*/ 764382 w 2018102"/>
              <a:gd name="connsiteY154" fmla="*/ 165026 h 2219295"/>
              <a:gd name="connsiteX155" fmla="*/ 679832 w 2018102"/>
              <a:gd name="connsiteY155" fmla="*/ 86738 h 2219295"/>
              <a:gd name="connsiteX156" fmla="*/ 657911 w 2018102"/>
              <a:gd name="connsiteY156" fmla="*/ 83607 h 2219295"/>
              <a:gd name="connsiteX157" fmla="*/ 679832 w 2018102"/>
              <a:gd name="connsiteY157" fmla="*/ 42897 h 2219295"/>
              <a:gd name="connsiteX158" fmla="*/ 642254 w 2018102"/>
              <a:gd name="connsiteY158" fmla="*/ 2188 h 2219295"/>
              <a:gd name="connsiteX159" fmla="*/ 579623 w 2018102"/>
              <a:gd name="connsiteY159" fmla="*/ 8451 h 2219295"/>
              <a:gd name="connsiteX160" fmla="*/ 548308 w 2018102"/>
              <a:gd name="connsiteY160" fmla="*/ 33503 h 2219295"/>
              <a:gd name="connsiteX161" fmla="*/ 548308 w 2018102"/>
              <a:gd name="connsiteY161" fmla="*/ 89870 h 2219295"/>
              <a:gd name="connsiteX162" fmla="*/ 598413 w 2018102"/>
              <a:gd name="connsiteY162" fmla="*/ 96133 h 2219295"/>
              <a:gd name="connsiteX163" fmla="*/ 526388 w 2018102"/>
              <a:gd name="connsiteY163" fmla="*/ 221393 h 2219295"/>
              <a:gd name="connsiteX164" fmla="*/ 513862 w 2018102"/>
              <a:gd name="connsiteY164" fmla="*/ 268366 h 2219295"/>
              <a:gd name="connsiteX165" fmla="*/ 538914 w 2018102"/>
              <a:gd name="connsiteY165" fmla="*/ 312207 h 2219295"/>
              <a:gd name="connsiteX166" fmla="*/ 576492 w 2018102"/>
              <a:gd name="connsiteY166" fmla="*/ 346653 h 2219295"/>
              <a:gd name="connsiteX167" fmla="*/ 595281 w 2018102"/>
              <a:gd name="connsiteY167" fmla="*/ 346653 h 2219295"/>
              <a:gd name="connsiteX168" fmla="*/ 592150 w 2018102"/>
              <a:gd name="connsiteY168" fmla="*/ 377969 h 2219295"/>
              <a:gd name="connsiteX169" fmla="*/ 604676 w 2018102"/>
              <a:gd name="connsiteY169" fmla="*/ 412415 h 2219295"/>
              <a:gd name="connsiteX170" fmla="*/ 563966 w 2018102"/>
              <a:gd name="connsiteY170" fmla="*/ 409284 h 2219295"/>
              <a:gd name="connsiteX171" fmla="*/ 563966 w 2018102"/>
              <a:gd name="connsiteY171" fmla="*/ 356048 h 2219295"/>
              <a:gd name="connsiteX172" fmla="*/ 507599 w 2018102"/>
              <a:gd name="connsiteY172" fmla="*/ 334127 h 2219295"/>
              <a:gd name="connsiteX173" fmla="*/ 507599 w 2018102"/>
              <a:gd name="connsiteY173" fmla="*/ 390495 h 2219295"/>
              <a:gd name="connsiteX174" fmla="*/ 426180 w 2018102"/>
              <a:gd name="connsiteY174" fmla="*/ 399889 h 2219295"/>
              <a:gd name="connsiteX175" fmla="*/ 385470 w 2018102"/>
              <a:gd name="connsiteY175" fmla="*/ 421810 h 2219295"/>
              <a:gd name="connsiteX176" fmla="*/ 322840 w 2018102"/>
              <a:gd name="connsiteY176" fmla="*/ 393626 h 2219295"/>
              <a:gd name="connsiteX0" fmla="*/ 322840 w 2018102"/>
              <a:gd name="connsiteY0" fmla="*/ 393626 h 2219295"/>
              <a:gd name="connsiteX1" fmla="*/ 278999 w 2018102"/>
              <a:gd name="connsiteY1" fmla="*/ 424941 h 2219295"/>
              <a:gd name="connsiteX2" fmla="*/ 216369 w 2018102"/>
              <a:gd name="connsiteY2" fmla="*/ 362311 h 2219295"/>
              <a:gd name="connsiteX3" fmla="*/ 188185 w 2018102"/>
              <a:gd name="connsiteY3" fmla="*/ 393626 h 2219295"/>
              <a:gd name="connsiteX4" fmla="*/ 172528 w 2018102"/>
              <a:gd name="connsiteY4" fmla="*/ 440599 h 2219295"/>
              <a:gd name="connsiteX5" fmla="*/ 134950 w 2018102"/>
              <a:gd name="connsiteY5" fmla="*/ 468782 h 2219295"/>
              <a:gd name="connsiteX6" fmla="*/ 169396 w 2018102"/>
              <a:gd name="connsiteY6" fmla="*/ 506360 h 2219295"/>
              <a:gd name="connsiteX7" fmla="*/ 257078 w 2018102"/>
              <a:gd name="connsiteY7" fmla="*/ 531412 h 2219295"/>
              <a:gd name="connsiteX8" fmla="*/ 329103 w 2018102"/>
              <a:gd name="connsiteY8" fmla="*/ 531412 h 2219295"/>
              <a:gd name="connsiteX9" fmla="*/ 385471 w 2018102"/>
              <a:gd name="connsiteY9" fmla="*/ 578384 h 2219295"/>
              <a:gd name="connsiteX10" fmla="*/ 419917 w 2018102"/>
              <a:gd name="connsiteY10" fmla="*/ 578385 h 2219295"/>
              <a:gd name="connsiteX11" fmla="*/ 432443 w 2018102"/>
              <a:gd name="connsiteY11" fmla="*/ 625358 h 2219295"/>
              <a:gd name="connsiteX12" fmla="*/ 410522 w 2018102"/>
              <a:gd name="connsiteY12" fmla="*/ 675462 h 2219295"/>
              <a:gd name="connsiteX13" fmla="*/ 391733 w 2018102"/>
              <a:gd name="connsiteY13" fmla="*/ 722435 h 2219295"/>
              <a:gd name="connsiteX14" fmla="*/ 338497 w 2018102"/>
              <a:gd name="connsiteY14" fmla="*/ 672330 h 2219295"/>
              <a:gd name="connsiteX15" fmla="*/ 316577 w 2018102"/>
              <a:gd name="connsiteY15" fmla="*/ 669199 h 2219295"/>
              <a:gd name="connsiteX16" fmla="*/ 304051 w 2018102"/>
              <a:gd name="connsiteY16" fmla="*/ 725566 h 2219295"/>
              <a:gd name="connsiteX17" fmla="*/ 235158 w 2018102"/>
              <a:gd name="connsiteY17" fmla="*/ 738092 h 2219295"/>
              <a:gd name="connsiteX18" fmla="*/ 216369 w 2018102"/>
              <a:gd name="connsiteY18" fmla="*/ 788196 h 2219295"/>
              <a:gd name="connsiteX19" fmla="*/ 175659 w 2018102"/>
              <a:gd name="connsiteY19" fmla="*/ 800722 h 2219295"/>
              <a:gd name="connsiteX20" fmla="*/ 153739 w 2018102"/>
              <a:gd name="connsiteY20" fmla="*/ 869615 h 2219295"/>
              <a:gd name="connsiteX21" fmla="*/ 53530 w 2018102"/>
              <a:gd name="connsiteY21" fmla="*/ 897799 h 2219295"/>
              <a:gd name="connsiteX22" fmla="*/ 295 w 2018102"/>
              <a:gd name="connsiteY22" fmla="*/ 944771 h 2219295"/>
              <a:gd name="connsiteX23" fmla="*/ 31610 w 2018102"/>
              <a:gd name="connsiteY23" fmla="*/ 985481 h 2219295"/>
              <a:gd name="connsiteX24" fmla="*/ 22215 w 2018102"/>
              <a:gd name="connsiteY24" fmla="*/ 1013664 h 2219295"/>
              <a:gd name="connsiteX25" fmla="*/ 84845 w 2018102"/>
              <a:gd name="connsiteY25" fmla="*/ 1013664 h 2219295"/>
              <a:gd name="connsiteX26" fmla="*/ 84845 w 2018102"/>
              <a:gd name="connsiteY26" fmla="*/ 1088821 h 2219295"/>
              <a:gd name="connsiteX27" fmla="*/ 119292 w 2018102"/>
              <a:gd name="connsiteY27" fmla="*/ 1076295 h 2219295"/>
              <a:gd name="connsiteX28" fmla="*/ 125555 w 2018102"/>
              <a:gd name="connsiteY28" fmla="*/ 1138925 h 2219295"/>
              <a:gd name="connsiteX29" fmla="*/ 156870 w 2018102"/>
              <a:gd name="connsiteY29" fmla="*/ 1157714 h 2219295"/>
              <a:gd name="connsiteX30" fmla="*/ 153739 w 2018102"/>
              <a:gd name="connsiteY30" fmla="*/ 1189029 h 2219295"/>
              <a:gd name="connsiteX31" fmla="*/ 128686 w 2018102"/>
              <a:gd name="connsiteY31" fmla="*/ 1170240 h 2219295"/>
              <a:gd name="connsiteX32" fmla="*/ 113029 w 2018102"/>
              <a:gd name="connsiteY32" fmla="*/ 1185897 h 2219295"/>
              <a:gd name="connsiteX33" fmla="*/ 144344 w 2018102"/>
              <a:gd name="connsiteY33" fmla="*/ 1236001 h 2219295"/>
              <a:gd name="connsiteX34" fmla="*/ 144344 w 2018102"/>
              <a:gd name="connsiteY34" fmla="*/ 1236001 h 2219295"/>
              <a:gd name="connsiteX35" fmla="*/ 134949 w 2018102"/>
              <a:gd name="connsiteY35" fmla="*/ 1257922 h 2219295"/>
              <a:gd name="connsiteX36" fmla="*/ 166266 w 2018102"/>
              <a:gd name="connsiteY36" fmla="*/ 1289237 h 2219295"/>
              <a:gd name="connsiteX37" fmla="*/ 125555 w 2018102"/>
              <a:gd name="connsiteY37" fmla="*/ 1317420 h 2219295"/>
              <a:gd name="connsiteX38" fmla="*/ 156871 w 2018102"/>
              <a:gd name="connsiteY38" fmla="*/ 1370656 h 2219295"/>
              <a:gd name="connsiteX39" fmla="*/ 200711 w 2018102"/>
              <a:gd name="connsiteY39" fmla="*/ 1408235 h 2219295"/>
              <a:gd name="connsiteX40" fmla="*/ 163133 w 2018102"/>
              <a:gd name="connsiteY40" fmla="*/ 1405103 h 2219295"/>
              <a:gd name="connsiteX41" fmla="*/ 181922 w 2018102"/>
              <a:gd name="connsiteY41" fmla="*/ 1427023 h 2219295"/>
              <a:gd name="connsiteX42" fmla="*/ 169396 w 2018102"/>
              <a:gd name="connsiteY42" fmla="*/ 1464601 h 2219295"/>
              <a:gd name="connsiteX43" fmla="*/ 144344 w 2018102"/>
              <a:gd name="connsiteY43" fmla="*/ 1455207 h 2219295"/>
              <a:gd name="connsiteX44" fmla="*/ 125555 w 2018102"/>
              <a:gd name="connsiteY44" fmla="*/ 1486522 h 2219295"/>
              <a:gd name="connsiteX45" fmla="*/ 160002 w 2018102"/>
              <a:gd name="connsiteY45" fmla="*/ 1517837 h 2219295"/>
              <a:gd name="connsiteX46" fmla="*/ 156870 w 2018102"/>
              <a:gd name="connsiteY46" fmla="*/ 1611782 h 2219295"/>
              <a:gd name="connsiteX47" fmla="*/ 119292 w 2018102"/>
              <a:gd name="connsiteY47" fmla="*/ 1605519 h 2219295"/>
              <a:gd name="connsiteX48" fmla="*/ 134950 w 2018102"/>
              <a:gd name="connsiteY48" fmla="*/ 1677544 h 2219295"/>
              <a:gd name="connsiteX49" fmla="*/ 113029 w 2018102"/>
              <a:gd name="connsiteY49" fmla="*/ 1686938 h 2219295"/>
              <a:gd name="connsiteX50" fmla="*/ 100503 w 2018102"/>
              <a:gd name="connsiteY50" fmla="*/ 1727648 h 2219295"/>
              <a:gd name="connsiteX51" fmla="*/ 122423 w 2018102"/>
              <a:gd name="connsiteY51" fmla="*/ 1743306 h 2219295"/>
              <a:gd name="connsiteX52" fmla="*/ 169396 w 2018102"/>
              <a:gd name="connsiteY52" fmla="*/ 1790278 h 2219295"/>
              <a:gd name="connsiteX53" fmla="*/ 166265 w 2018102"/>
              <a:gd name="connsiteY53" fmla="*/ 1821593 h 2219295"/>
              <a:gd name="connsiteX54" fmla="*/ 210106 w 2018102"/>
              <a:gd name="connsiteY54" fmla="*/ 1874829 h 2219295"/>
              <a:gd name="connsiteX55" fmla="*/ 238289 w 2018102"/>
              <a:gd name="connsiteY55" fmla="*/ 1859171 h 2219295"/>
              <a:gd name="connsiteX56" fmla="*/ 257078 w 2018102"/>
              <a:gd name="connsiteY56" fmla="*/ 1868566 h 2219295"/>
              <a:gd name="connsiteX57" fmla="*/ 266473 w 2018102"/>
              <a:gd name="connsiteY57" fmla="*/ 1818462 h 2219295"/>
              <a:gd name="connsiteX58" fmla="*/ 329103 w 2018102"/>
              <a:gd name="connsiteY58" fmla="*/ 1852908 h 2219295"/>
              <a:gd name="connsiteX59" fmla="*/ 338497 w 2018102"/>
              <a:gd name="connsiteY59" fmla="*/ 1893618 h 2219295"/>
              <a:gd name="connsiteX60" fmla="*/ 382339 w 2018102"/>
              <a:gd name="connsiteY60" fmla="*/ 1912407 h 2219295"/>
              <a:gd name="connsiteX61" fmla="*/ 332234 w 2018102"/>
              <a:gd name="connsiteY61" fmla="*/ 1959380 h 2219295"/>
              <a:gd name="connsiteX62" fmla="*/ 329103 w 2018102"/>
              <a:gd name="connsiteY62" fmla="*/ 2003221 h 2219295"/>
              <a:gd name="connsiteX63" fmla="*/ 366681 w 2018102"/>
              <a:gd name="connsiteY63" fmla="*/ 1996958 h 2219295"/>
              <a:gd name="connsiteX64" fmla="*/ 410522 w 2018102"/>
              <a:gd name="connsiteY64" fmla="*/ 1971906 h 2219295"/>
              <a:gd name="connsiteX65" fmla="*/ 463758 w 2018102"/>
              <a:gd name="connsiteY65" fmla="*/ 2012615 h 2219295"/>
              <a:gd name="connsiteX66" fmla="*/ 488810 w 2018102"/>
              <a:gd name="connsiteY66" fmla="*/ 1996958 h 2219295"/>
              <a:gd name="connsiteX67" fmla="*/ 542045 w 2018102"/>
              <a:gd name="connsiteY67" fmla="*/ 2031404 h 2219295"/>
              <a:gd name="connsiteX68" fmla="*/ 557703 w 2018102"/>
              <a:gd name="connsiteY68" fmla="*/ 2068982 h 2219295"/>
              <a:gd name="connsiteX69" fmla="*/ 551440 w 2018102"/>
              <a:gd name="connsiteY69" fmla="*/ 2112823 h 2219295"/>
              <a:gd name="connsiteX70" fmla="*/ 635991 w 2018102"/>
              <a:gd name="connsiteY70" fmla="*/ 2122217 h 2219295"/>
              <a:gd name="connsiteX71" fmla="*/ 626596 w 2018102"/>
              <a:gd name="connsiteY71" fmla="*/ 2169191 h 2219295"/>
              <a:gd name="connsiteX72" fmla="*/ 579623 w 2018102"/>
              <a:gd name="connsiteY72" fmla="*/ 2187980 h 2219295"/>
              <a:gd name="connsiteX73" fmla="*/ 626596 w 2018102"/>
              <a:gd name="connsiteY73" fmla="*/ 2219295 h 2219295"/>
              <a:gd name="connsiteX74" fmla="*/ 726804 w 2018102"/>
              <a:gd name="connsiteY74" fmla="*/ 2187980 h 2219295"/>
              <a:gd name="connsiteX75" fmla="*/ 748725 w 2018102"/>
              <a:gd name="connsiteY75" fmla="*/ 2100297 h 2219295"/>
              <a:gd name="connsiteX76" fmla="*/ 833276 w 2018102"/>
              <a:gd name="connsiteY76" fmla="*/ 2094034 h 2219295"/>
              <a:gd name="connsiteX77" fmla="*/ 895906 w 2018102"/>
              <a:gd name="connsiteY77" fmla="*/ 2090903 h 2219295"/>
              <a:gd name="connsiteX78" fmla="*/ 927221 w 2018102"/>
              <a:gd name="connsiteY78" fmla="*/ 2072114 h 2219295"/>
              <a:gd name="connsiteX79" fmla="*/ 958536 w 2018102"/>
              <a:gd name="connsiteY79" fmla="*/ 2087771 h 2219295"/>
              <a:gd name="connsiteX80" fmla="*/ 986719 w 2018102"/>
              <a:gd name="connsiteY80" fmla="*/ 2081508 h 2219295"/>
              <a:gd name="connsiteX81" fmla="*/ 1046218 w 2018102"/>
              <a:gd name="connsiteY81" fmla="*/ 2081508 h 2219295"/>
              <a:gd name="connsiteX82" fmla="*/ 1127637 w 2018102"/>
              <a:gd name="connsiteY82" fmla="*/ 2043930 h 2219295"/>
              <a:gd name="connsiteX83" fmla="*/ 1190267 w 2018102"/>
              <a:gd name="connsiteY83" fmla="*/ 1984432 h 2219295"/>
              <a:gd name="connsiteX84" fmla="*/ 1299870 w 2018102"/>
              <a:gd name="connsiteY84" fmla="*/ 1912407 h 2219295"/>
              <a:gd name="connsiteX85" fmla="*/ 1274818 w 2018102"/>
              <a:gd name="connsiteY85" fmla="*/ 1812199 h 2219295"/>
              <a:gd name="connsiteX86" fmla="*/ 1299870 w 2018102"/>
              <a:gd name="connsiteY86" fmla="*/ 1749569 h 2219295"/>
              <a:gd name="connsiteX87" fmla="*/ 1287344 w 2018102"/>
              <a:gd name="connsiteY87" fmla="*/ 1608651 h 2219295"/>
              <a:gd name="connsiteX88" fmla="*/ 1318659 w 2018102"/>
              <a:gd name="connsiteY88" fmla="*/ 1571073 h 2219295"/>
              <a:gd name="connsiteX89" fmla="*/ 1393815 w 2018102"/>
              <a:gd name="connsiteY89" fmla="*/ 1561678 h 2219295"/>
              <a:gd name="connsiteX90" fmla="*/ 1387552 w 2018102"/>
              <a:gd name="connsiteY90" fmla="*/ 1567941 h 2219295"/>
              <a:gd name="connsiteX91" fmla="*/ 1506550 w 2018102"/>
              <a:gd name="connsiteY91" fmla="*/ 1599256 h 2219295"/>
              <a:gd name="connsiteX92" fmla="*/ 1537865 w 2018102"/>
              <a:gd name="connsiteY92" fmla="*/ 1633703 h 2219295"/>
              <a:gd name="connsiteX93" fmla="*/ 1653730 w 2018102"/>
              <a:gd name="connsiteY93" fmla="*/ 1458338 h 2219295"/>
              <a:gd name="connsiteX94" fmla="*/ 1782122 w 2018102"/>
              <a:gd name="connsiteY94" fmla="*/ 1320552 h 2219295"/>
              <a:gd name="connsiteX95" fmla="*/ 1807174 w 2018102"/>
              <a:gd name="connsiteY95" fmla="*/ 1342473 h 2219295"/>
              <a:gd name="connsiteX96" fmla="*/ 1860410 w 2018102"/>
              <a:gd name="connsiteY96" fmla="*/ 1264185 h 2219295"/>
              <a:gd name="connsiteX97" fmla="*/ 1882330 w 2018102"/>
              <a:gd name="connsiteY97" fmla="*/ 1289237 h 2219295"/>
              <a:gd name="connsiteX98" fmla="*/ 1919908 w 2018102"/>
              <a:gd name="connsiteY98" fmla="*/ 1286106 h 2219295"/>
              <a:gd name="connsiteX99" fmla="*/ 1938697 w 2018102"/>
              <a:gd name="connsiteY99" fmla="*/ 1342473 h 2219295"/>
              <a:gd name="connsiteX100" fmla="*/ 2010722 w 2018102"/>
              <a:gd name="connsiteY100" fmla="*/ 1333078 h 2219295"/>
              <a:gd name="connsiteX101" fmla="*/ 1982539 w 2018102"/>
              <a:gd name="connsiteY101" fmla="*/ 1286106 h 2219295"/>
              <a:gd name="connsiteX102" fmla="*/ 2013854 w 2018102"/>
              <a:gd name="connsiteY102" fmla="*/ 1261053 h 2219295"/>
              <a:gd name="connsiteX103" fmla="*/ 1957486 w 2018102"/>
              <a:gd name="connsiteY103" fmla="*/ 1132662 h 2219295"/>
              <a:gd name="connsiteX104" fmla="*/ 1907382 w 2018102"/>
              <a:gd name="connsiteY104" fmla="*/ 1054374 h 2219295"/>
              <a:gd name="connsiteX105" fmla="*/ 1816569 w 2018102"/>
              <a:gd name="connsiteY105" fmla="*/ 979218 h 2219295"/>
              <a:gd name="connsiteX106" fmla="*/ 1829095 w 2018102"/>
              <a:gd name="connsiteY106" fmla="*/ 863352 h 2219295"/>
              <a:gd name="connsiteX107" fmla="*/ 1728886 w 2018102"/>
              <a:gd name="connsiteY107" fmla="*/ 857089 h 2219295"/>
              <a:gd name="connsiteX108" fmla="*/ 1675651 w 2018102"/>
              <a:gd name="connsiteY108" fmla="*/ 891536 h 2219295"/>
              <a:gd name="connsiteX109" fmla="*/ 1678782 w 2018102"/>
              <a:gd name="connsiteY109" fmla="*/ 941640 h 2219295"/>
              <a:gd name="connsiteX110" fmla="*/ 1509681 w 2018102"/>
              <a:gd name="connsiteY110" fmla="*/ 872747 h 2219295"/>
              <a:gd name="connsiteX111" fmla="*/ 1418867 w 2018102"/>
              <a:gd name="connsiteY111" fmla="*/ 850826 h 2219295"/>
              <a:gd name="connsiteX112" fmla="*/ 1415736 w 2018102"/>
              <a:gd name="connsiteY112" fmla="*/ 810116 h 2219295"/>
              <a:gd name="connsiteX113" fmla="*/ 1324922 w 2018102"/>
              <a:gd name="connsiteY113" fmla="*/ 803853 h 2219295"/>
              <a:gd name="connsiteX114" fmla="*/ 1340580 w 2018102"/>
              <a:gd name="connsiteY114" fmla="*/ 722434 h 2219295"/>
              <a:gd name="connsiteX115" fmla="*/ 1324922 w 2018102"/>
              <a:gd name="connsiteY115" fmla="*/ 694251 h 2219295"/>
              <a:gd name="connsiteX116" fmla="*/ 1375026 w 2018102"/>
              <a:gd name="connsiteY116" fmla="*/ 678593 h 2219295"/>
              <a:gd name="connsiteX117" fmla="*/ 1321791 w 2018102"/>
              <a:gd name="connsiteY117" fmla="*/ 619095 h 2219295"/>
              <a:gd name="connsiteX118" fmla="*/ 1324922 w 2018102"/>
              <a:gd name="connsiteY118" fmla="*/ 572122 h 2219295"/>
              <a:gd name="connsiteX119" fmla="*/ 1343711 w 2018102"/>
              <a:gd name="connsiteY119" fmla="*/ 531412 h 2219295"/>
              <a:gd name="connsiteX120" fmla="*/ 1334317 w 2018102"/>
              <a:gd name="connsiteY120" fmla="*/ 487571 h 2219295"/>
              <a:gd name="connsiteX121" fmla="*/ 1368763 w 2018102"/>
              <a:gd name="connsiteY121" fmla="*/ 471914 h 2219295"/>
              <a:gd name="connsiteX122" fmla="*/ 1315528 w 2018102"/>
              <a:gd name="connsiteY122" fmla="*/ 449993 h 2219295"/>
              <a:gd name="connsiteX123" fmla="*/ 1343711 w 2018102"/>
              <a:gd name="connsiteY123" fmla="*/ 431204 h 2219295"/>
              <a:gd name="connsiteX124" fmla="*/ 1340580 w 2018102"/>
              <a:gd name="connsiteY124" fmla="*/ 393626 h 2219295"/>
              <a:gd name="connsiteX125" fmla="*/ 1290476 w 2018102"/>
              <a:gd name="connsiteY125" fmla="*/ 377969 h 2219295"/>
              <a:gd name="connsiteX126" fmla="*/ 1281081 w 2018102"/>
              <a:gd name="connsiteY126" fmla="*/ 337259 h 2219295"/>
              <a:gd name="connsiteX127" fmla="*/ 1215319 w 2018102"/>
              <a:gd name="connsiteY127" fmla="*/ 343522 h 2219295"/>
              <a:gd name="connsiteX128" fmla="*/ 1243503 w 2018102"/>
              <a:gd name="connsiteY128" fmla="*/ 296549 h 2219295"/>
              <a:gd name="connsiteX129" fmla="*/ 1299870 w 2018102"/>
              <a:gd name="connsiteY129" fmla="*/ 252708 h 2219295"/>
              <a:gd name="connsiteX130" fmla="*/ 1328054 w 2018102"/>
              <a:gd name="connsiteY130" fmla="*/ 227656 h 2219295"/>
              <a:gd name="connsiteX131" fmla="*/ 1349974 w 2018102"/>
              <a:gd name="connsiteY131" fmla="*/ 252708 h 2219295"/>
              <a:gd name="connsiteX132" fmla="*/ 1334317 w 2018102"/>
              <a:gd name="connsiteY132" fmla="*/ 171289 h 2219295"/>
              <a:gd name="connsiteX133" fmla="*/ 1368763 w 2018102"/>
              <a:gd name="connsiteY133" fmla="*/ 165026 h 2219295"/>
              <a:gd name="connsiteX134" fmla="*/ 1381289 w 2018102"/>
              <a:gd name="connsiteY134" fmla="*/ 130580 h 2219295"/>
              <a:gd name="connsiteX135" fmla="*/ 1375026 w 2018102"/>
              <a:gd name="connsiteY135" fmla="*/ 83607 h 2219295"/>
              <a:gd name="connsiteX136" fmla="*/ 1353106 w 2018102"/>
              <a:gd name="connsiteY136" fmla="*/ 99264 h 2219295"/>
              <a:gd name="connsiteX137" fmla="*/ 1303002 w 2018102"/>
              <a:gd name="connsiteY137" fmla="*/ 64818 h 2219295"/>
              <a:gd name="connsiteX138" fmla="*/ 1277950 w 2018102"/>
              <a:gd name="connsiteY138" fmla="*/ 74212 h 2219295"/>
              <a:gd name="connsiteX139" fmla="*/ 1265423 w 2018102"/>
              <a:gd name="connsiteY139" fmla="*/ 108659 h 2219295"/>
              <a:gd name="connsiteX140" fmla="*/ 1246634 w 2018102"/>
              <a:gd name="connsiteY140" fmla="*/ 89870 h 2219295"/>
              <a:gd name="connsiteX141" fmla="*/ 1227845 w 2018102"/>
              <a:gd name="connsiteY141" fmla="*/ 111790 h 2219295"/>
              <a:gd name="connsiteX142" fmla="*/ 1202793 w 2018102"/>
              <a:gd name="connsiteY142" fmla="*/ 136843 h 2219295"/>
              <a:gd name="connsiteX143" fmla="*/ 1111980 w 2018102"/>
              <a:gd name="connsiteY143" fmla="*/ 102396 h 2219295"/>
              <a:gd name="connsiteX144" fmla="*/ 1118243 w 2018102"/>
              <a:gd name="connsiteY144" fmla="*/ 77344 h 2219295"/>
              <a:gd name="connsiteX145" fmla="*/ 1049350 w 2018102"/>
              <a:gd name="connsiteY145" fmla="*/ 8451 h 2219295"/>
              <a:gd name="connsiteX146" fmla="*/ 974193 w 2018102"/>
              <a:gd name="connsiteY146" fmla="*/ 30371 h 2219295"/>
              <a:gd name="connsiteX147" fmla="*/ 1039955 w 2018102"/>
              <a:gd name="connsiteY147" fmla="*/ 99264 h 2219295"/>
              <a:gd name="connsiteX148" fmla="*/ 1058744 w 2018102"/>
              <a:gd name="connsiteY148" fmla="*/ 124316 h 2219295"/>
              <a:gd name="connsiteX149" fmla="*/ 886511 w 2018102"/>
              <a:gd name="connsiteY149" fmla="*/ 246445 h 2219295"/>
              <a:gd name="connsiteX150" fmla="*/ 817618 w 2018102"/>
              <a:gd name="connsiteY150" fmla="*/ 233919 h 2219295"/>
              <a:gd name="connsiteX151" fmla="*/ 801960 w 2018102"/>
              <a:gd name="connsiteY151" fmla="*/ 193210 h 2219295"/>
              <a:gd name="connsiteX152" fmla="*/ 708015 w 2018102"/>
              <a:gd name="connsiteY152" fmla="*/ 190078 h 2219295"/>
              <a:gd name="connsiteX153" fmla="*/ 711147 w 2018102"/>
              <a:gd name="connsiteY153" fmla="*/ 161895 h 2219295"/>
              <a:gd name="connsiteX154" fmla="*/ 764382 w 2018102"/>
              <a:gd name="connsiteY154" fmla="*/ 165026 h 2219295"/>
              <a:gd name="connsiteX155" fmla="*/ 679832 w 2018102"/>
              <a:gd name="connsiteY155" fmla="*/ 86738 h 2219295"/>
              <a:gd name="connsiteX156" fmla="*/ 657911 w 2018102"/>
              <a:gd name="connsiteY156" fmla="*/ 83607 h 2219295"/>
              <a:gd name="connsiteX157" fmla="*/ 679832 w 2018102"/>
              <a:gd name="connsiteY157" fmla="*/ 42897 h 2219295"/>
              <a:gd name="connsiteX158" fmla="*/ 642254 w 2018102"/>
              <a:gd name="connsiteY158" fmla="*/ 2188 h 2219295"/>
              <a:gd name="connsiteX159" fmla="*/ 579623 w 2018102"/>
              <a:gd name="connsiteY159" fmla="*/ 8451 h 2219295"/>
              <a:gd name="connsiteX160" fmla="*/ 548308 w 2018102"/>
              <a:gd name="connsiteY160" fmla="*/ 33503 h 2219295"/>
              <a:gd name="connsiteX161" fmla="*/ 548308 w 2018102"/>
              <a:gd name="connsiteY161" fmla="*/ 89870 h 2219295"/>
              <a:gd name="connsiteX162" fmla="*/ 598413 w 2018102"/>
              <a:gd name="connsiteY162" fmla="*/ 96133 h 2219295"/>
              <a:gd name="connsiteX163" fmla="*/ 526388 w 2018102"/>
              <a:gd name="connsiteY163" fmla="*/ 221393 h 2219295"/>
              <a:gd name="connsiteX164" fmla="*/ 513862 w 2018102"/>
              <a:gd name="connsiteY164" fmla="*/ 268366 h 2219295"/>
              <a:gd name="connsiteX165" fmla="*/ 538914 w 2018102"/>
              <a:gd name="connsiteY165" fmla="*/ 312207 h 2219295"/>
              <a:gd name="connsiteX166" fmla="*/ 576492 w 2018102"/>
              <a:gd name="connsiteY166" fmla="*/ 346653 h 2219295"/>
              <a:gd name="connsiteX167" fmla="*/ 595281 w 2018102"/>
              <a:gd name="connsiteY167" fmla="*/ 346653 h 2219295"/>
              <a:gd name="connsiteX168" fmla="*/ 592150 w 2018102"/>
              <a:gd name="connsiteY168" fmla="*/ 377969 h 2219295"/>
              <a:gd name="connsiteX169" fmla="*/ 604676 w 2018102"/>
              <a:gd name="connsiteY169" fmla="*/ 412415 h 2219295"/>
              <a:gd name="connsiteX170" fmla="*/ 563966 w 2018102"/>
              <a:gd name="connsiteY170" fmla="*/ 409284 h 2219295"/>
              <a:gd name="connsiteX171" fmla="*/ 563966 w 2018102"/>
              <a:gd name="connsiteY171" fmla="*/ 356048 h 2219295"/>
              <a:gd name="connsiteX172" fmla="*/ 507599 w 2018102"/>
              <a:gd name="connsiteY172" fmla="*/ 334127 h 2219295"/>
              <a:gd name="connsiteX173" fmla="*/ 507599 w 2018102"/>
              <a:gd name="connsiteY173" fmla="*/ 390495 h 2219295"/>
              <a:gd name="connsiteX174" fmla="*/ 426180 w 2018102"/>
              <a:gd name="connsiteY174" fmla="*/ 399889 h 2219295"/>
              <a:gd name="connsiteX175" fmla="*/ 385470 w 2018102"/>
              <a:gd name="connsiteY175" fmla="*/ 421810 h 2219295"/>
              <a:gd name="connsiteX176" fmla="*/ 322840 w 2018102"/>
              <a:gd name="connsiteY176" fmla="*/ 393626 h 2219295"/>
              <a:gd name="connsiteX0" fmla="*/ 322840 w 2018102"/>
              <a:gd name="connsiteY0" fmla="*/ 393626 h 2219295"/>
              <a:gd name="connsiteX1" fmla="*/ 278999 w 2018102"/>
              <a:gd name="connsiteY1" fmla="*/ 424941 h 2219295"/>
              <a:gd name="connsiteX2" fmla="*/ 216369 w 2018102"/>
              <a:gd name="connsiteY2" fmla="*/ 362311 h 2219295"/>
              <a:gd name="connsiteX3" fmla="*/ 188185 w 2018102"/>
              <a:gd name="connsiteY3" fmla="*/ 393626 h 2219295"/>
              <a:gd name="connsiteX4" fmla="*/ 172528 w 2018102"/>
              <a:gd name="connsiteY4" fmla="*/ 440599 h 2219295"/>
              <a:gd name="connsiteX5" fmla="*/ 134950 w 2018102"/>
              <a:gd name="connsiteY5" fmla="*/ 468782 h 2219295"/>
              <a:gd name="connsiteX6" fmla="*/ 169396 w 2018102"/>
              <a:gd name="connsiteY6" fmla="*/ 506360 h 2219295"/>
              <a:gd name="connsiteX7" fmla="*/ 257078 w 2018102"/>
              <a:gd name="connsiteY7" fmla="*/ 531412 h 2219295"/>
              <a:gd name="connsiteX8" fmla="*/ 329103 w 2018102"/>
              <a:gd name="connsiteY8" fmla="*/ 531412 h 2219295"/>
              <a:gd name="connsiteX9" fmla="*/ 385471 w 2018102"/>
              <a:gd name="connsiteY9" fmla="*/ 578384 h 2219295"/>
              <a:gd name="connsiteX10" fmla="*/ 419917 w 2018102"/>
              <a:gd name="connsiteY10" fmla="*/ 578385 h 2219295"/>
              <a:gd name="connsiteX11" fmla="*/ 432443 w 2018102"/>
              <a:gd name="connsiteY11" fmla="*/ 625358 h 2219295"/>
              <a:gd name="connsiteX12" fmla="*/ 410522 w 2018102"/>
              <a:gd name="connsiteY12" fmla="*/ 675462 h 2219295"/>
              <a:gd name="connsiteX13" fmla="*/ 391733 w 2018102"/>
              <a:gd name="connsiteY13" fmla="*/ 722435 h 2219295"/>
              <a:gd name="connsiteX14" fmla="*/ 338497 w 2018102"/>
              <a:gd name="connsiteY14" fmla="*/ 672330 h 2219295"/>
              <a:gd name="connsiteX15" fmla="*/ 316577 w 2018102"/>
              <a:gd name="connsiteY15" fmla="*/ 669199 h 2219295"/>
              <a:gd name="connsiteX16" fmla="*/ 304051 w 2018102"/>
              <a:gd name="connsiteY16" fmla="*/ 725566 h 2219295"/>
              <a:gd name="connsiteX17" fmla="*/ 235158 w 2018102"/>
              <a:gd name="connsiteY17" fmla="*/ 738092 h 2219295"/>
              <a:gd name="connsiteX18" fmla="*/ 216369 w 2018102"/>
              <a:gd name="connsiteY18" fmla="*/ 788196 h 2219295"/>
              <a:gd name="connsiteX19" fmla="*/ 175659 w 2018102"/>
              <a:gd name="connsiteY19" fmla="*/ 800722 h 2219295"/>
              <a:gd name="connsiteX20" fmla="*/ 153739 w 2018102"/>
              <a:gd name="connsiteY20" fmla="*/ 869615 h 2219295"/>
              <a:gd name="connsiteX21" fmla="*/ 53530 w 2018102"/>
              <a:gd name="connsiteY21" fmla="*/ 897799 h 2219295"/>
              <a:gd name="connsiteX22" fmla="*/ 295 w 2018102"/>
              <a:gd name="connsiteY22" fmla="*/ 944771 h 2219295"/>
              <a:gd name="connsiteX23" fmla="*/ 31610 w 2018102"/>
              <a:gd name="connsiteY23" fmla="*/ 985481 h 2219295"/>
              <a:gd name="connsiteX24" fmla="*/ 22215 w 2018102"/>
              <a:gd name="connsiteY24" fmla="*/ 1013664 h 2219295"/>
              <a:gd name="connsiteX25" fmla="*/ 84845 w 2018102"/>
              <a:gd name="connsiteY25" fmla="*/ 1013664 h 2219295"/>
              <a:gd name="connsiteX26" fmla="*/ 84845 w 2018102"/>
              <a:gd name="connsiteY26" fmla="*/ 1088821 h 2219295"/>
              <a:gd name="connsiteX27" fmla="*/ 119292 w 2018102"/>
              <a:gd name="connsiteY27" fmla="*/ 1076295 h 2219295"/>
              <a:gd name="connsiteX28" fmla="*/ 125555 w 2018102"/>
              <a:gd name="connsiteY28" fmla="*/ 1138925 h 2219295"/>
              <a:gd name="connsiteX29" fmla="*/ 156870 w 2018102"/>
              <a:gd name="connsiteY29" fmla="*/ 1157714 h 2219295"/>
              <a:gd name="connsiteX30" fmla="*/ 153739 w 2018102"/>
              <a:gd name="connsiteY30" fmla="*/ 1189029 h 2219295"/>
              <a:gd name="connsiteX31" fmla="*/ 128686 w 2018102"/>
              <a:gd name="connsiteY31" fmla="*/ 1170240 h 2219295"/>
              <a:gd name="connsiteX32" fmla="*/ 113029 w 2018102"/>
              <a:gd name="connsiteY32" fmla="*/ 1185897 h 2219295"/>
              <a:gd name="connsiteX33" fmla="*/ 144344 w 2018102"/>
              <a:gd name="connsiteY33" fmla="*/ 1236001 h 2219295"/>
              <a:gd name="connsiteX34" fmla="*/ 144344 w 2018102"/>
              <a:gd name="connsiteY34" fmla="*/ 1236001 h 2219295"/>
              <a:gd name="connsiteX35" fmla="*/ 134949 w 2018102"/>
              <a:gd name="connsiteY35" fmla="*/ 1257922 h 2219295"/>
              <a:gd name="connsiteX36" fmla="*/ 166266 w 2018102"/>
              <a:gd name="connsiteY36" fmla="*/ 1289237 h 2219295"/>
              <a:gd name="connsiteX37" fmla="*/ 125555 w 2018102"/>
              <a:gd name="connsiteY37" fmla="*/ 1317420 h 2219295"/>
              <a:gd name="connsiteX38" fmla="*/ 156871 w 2018102"/>
              <a:gd name="connsiteY38" fmla="*/ 1370656 h 2219295"/>
              <a:gd name="connsiteX39" fmla="*/ 200711 w 2018102"/>
              <a:gd name="connsiteY39" fmla="*/ 1408235 h 2219295"/>
              <a:gd name="connsiteX40" fmla="*/ 163133 w 2018102"/>
              <a:gd name="connsiteY40" fmla="*/ 1405103 h 2219295"/>
              <a:gd name="connsiteX41" fmla="*/ 181922 w 2018102"/>
              <a:gd name="connsiteY41" fmla="*/ 1427023 h 2219295"/>
              <a:gd name="connsiteX42" fmla="*/ 169396 w 2018102"/>
              <a:gd name="connsiteY42" fmla="*/ 1464601 h 2219295"/>
              <a:gd name="connsiteX43" fmla="*/ 144344 w 2018102"/>
              <a:gd name="connsiteY43" fmla="*/ 1455207 h 2219295"/>
              <a:gd name="connsiteX44" fmla="*/ 125555 w 2018102"/>
              <a:gd name="connsiteY44" fmla="*/ 1486522 h 2219295"/>
              <a:gd name="connsiteX45" fmla="*/ 160002 w 2018102"/>
              <a:gd name="connsiteY45" fmla="*/ 1517837 h 2219295"/>
              <a:gd name="connsiteX46" fmla="*/ 156870 w 2018102"/>
              <a:gd name="connsiteY46" fmla="*/ 1611782 h 2219295"/>
              <a:gd name="connsiteX47" fmla="*/ 119292 w 2018102"/>
              <a:gd name="connsiteY47" fmla="*/ 1605519 h 2219295"/>
              <a:gd name="connsiteX48" fmla="*/ 134950 w 2018102"/>
              <a:gd name="connsiteY48" fmla="*/ 1677544 h 2219295"/>
              <a:gd name="connsiteX49" fmla="*/ 113029 w 2018102"/>
              <a:gd name="connsiteY49" fmla="*/ 1686938 h 2219295"/>
              <a:gd name="connsiteX50" fmla="*/ 100503 w 2018102"/>
              <a:gd name="connsiteY50" fmla="*/ 1727648 h 2219295"/>
              <a:gd name="connsiteX51" fmla="*/ 122423 w 2018102"/>
              <a:gd name="connsiteY51" fmla="*/ 1743306 h 2219295"/>
              <a:gd name="connsiteX52" fmla="*/ 169396 w 2018102"/>
              <a:gd name="connsiteY52" fmla="*/ 1790278 h 2219295"/>
              <a:gd name="connsiteX53" fmla="*/ 166265 w 2018102"/>
              <a:gd name="connsiteY53" fmla="*/ 1821593 h 2219295"/>
              <a:gd name="connsiteX54" fmla="*/ 210106 w 2018102"/>
              <a:gd name="connsiteY54" fmla="*/ 1874829 h 2219295"/>
              <a:gd name="connsiteX55" fmla="*/ 238289 w 2018102"/>
              <a:gd name="connsiteY55" fmla="*/ 1859171 h 2219295"/>
              <a:gd name="connsiteX56" fmla="*/ 257078 w 2018102"/>
              <a:gd name="connsiteY56" fmla="*/ 1868566 h 2219295"/>
              <a:gd name="connsiteX57" fmla="*/ 266473 w 2018102"/>
              <a:gd name="connsiteY57" fmla="*/ 1818462 h 2219295"/>
              <a:gd name="connsiteX58" fmla="*/ 329103 w 2018102"/>
              <a:gd name="connsiteY58" fmla="*/ 1852908 h 2219295"/>
              <a:gd name="connsiteX59" fmla="*/ 338497 w 2018102"/>
              <a:gd name="connsiteY59" fmla="*/ 1893618 h 2219295"/>
              <a:gd name="connsiteX60" fmla="*/ 382339 w 2018102"/>
              <a:gd name="connsiteY60" fmla="*/ 1912407 h 2219295"/>
              <a:gd name="connsiteX61" fmla="*/ 332234 w 2018102"/>
              <a:gd name="connsiteY61" fmla="*/ 1959380 h 2219295"/>
              <a:gd name="connsiteX62" fmla="*/ 329103 w 2018102"/>
              <a:gd name="connsiteY62" fmla="*/ 2003221 h 2219295"/>
              <a:gd name="connsiteX63" fmla="*/ 366681 w 2018102"/>
              <a:gd name="connsiteY63" fmla="*/ 1996958 h 2219295"/>
              <a:gd name="connsiteX64" fmla="*/ 410522 w 2018102"/>
              <a:gd name="connsiteY64" fmla="*/ 1971906 h 2219295"/>
              <a:gd name="connsiteX65" fmla="*/ 463758 w 2018102"/>
              <a:gd name="connsiteY65" fmla="*/ 2012615 h 2219295"/>
              <a:gd name="connsiteX66" fmla="*/ 488810 w 2018102"/>
              <a:gd name="connsiteY66" fmla="*/ 1996958 h 2219295"/>
              <a:gd name="connsiteX67" fmla="*/ 542045 w 2018102"/>
              <a:gd name="connsiteY67" fmla="*/ 2031404 h 2219295"/>
              <a:gd name="connsiteX68" fmla="*/ 557703 w 2018102"/>
              <a:gd name="connsiteY68" fmla="*/ 2068982 h 2219295"/>
              <a:gd name="connsiteX69" fmla="*/ 551440 w 2018102"/>
              <a:gd name="connsiteY69" fmla="*/ 2112823 h 2219295"/>
              <a:gd name="connsiteX70" fmla="*/ 635991 w 2018102"/>
              <a:gd name="connsiteY70" fmla="*/ 2122217 h 2219295"/>
              <a:gd name="connsiteX71" fmla="*/ 626596 w 2018102"/>
              <a:gd name="connsiteY71" fmla="*/ 2169191 h 2219295"/>
              <a:gd name="connsiteX72" fmla="*/ 579623 w 2018102"/>
              <a:gd name="connsiteY72" fmla="*/ 2187980 h 2219295"/>
              <a:gd name="connsiteX73" fmla="*/ 626596 w 2018102"/>
              <a:gd name="connsiteY73" fmla="*/ 2219295 h 2219295"/>
              <a:gd name="connsiteX74" fmla="*/ 726804 w 2018102"/>
              <a:gd name="connsiteY74" fmla="*/ 2187980 h 2219295"/>
              <a:gd name="connsiteX75" fmla="*/ 748725 w 2018102"/>
              <a:gd name="connsiteY75" fmla="*/ 2100297 h 2219295"/>
              <a:gd name="connsiteX76" fmla="*/ 833276 w 2018102"/>
              <a:gd name="connsiteY76" fmla="*/ 2094034 h 2219295"/>
              <a:gd name="connsiteX77" fmla="*/ 895906 w 2018102"/>
              <a:gd name="connsiteY77" fmla="*/ 2090903 h 2219295"/>
              <a:gd name="connsiteX78" fmla="*/ 927221 w 2018102"/>
              <a:gd name="connsiteY78" fmla="*/ 2072114 h 2219295"/>
              <a:gd name="connsiteX79" fmla="*/ 958536 w 2018102"/>
              <a:gd name="connsiteY79" fmla="*/ 2087771 h 2219295"/>
              <a:gd name="connsiteX80" fmla="*/ 986719 w 2018102"/>
              <a:gd name="connsiteY80" fmla="*/ 2081508 h 2219295"/>
              <a:gd name="connsiteX81" fmla="*/ 1046218 w 2018102"/>
              <a:gd name="connsiteY81" fmla="*/ 2081508 h 2219295"/>
              <a:gd name="connsiteX82" fmla="*/ 1127637 w 2018102"/>
              <a:gd name="connsiteY82" fmla="*/ 2043930 h 2219295"/>
              <a:gd name="connsiteX83" fmla="*/ 1190267 w 2018102"/>
              <a:gd name="connsiteY83" fmla="*/ 1984432 h 2219295"/>
              <a:gd name="connsiteX84" fmla="*/ 1299870 w 2018102"/>
              <a:gd name="connsiteY84" fmla="*/ 1912407 h 2219295"/>
              <a:gd name="connsiteX85" fmla="*/ 1274818 w 2018102"/>
              <a:gd name="connsiteY85" fmla="*/ 1812199 h 2219295"/>
              <a:gd name="connsiteX86" fmla="*/ 1299870 w 2018102"/>
              <a:gd name="connsiteY86" fmla="*/ 1749569 h 2219295"/>
              <a:gd name="connsiteX87" fmla="*/ 1287344 w 2018102"/>
              <a:gd name="connsiteY87" fmla="*/ 1608651 h 2219295"/>
              <a:gd name="connsiteX88" fmla="*/ 1318659 w 2018102"/>
              <a:gd name="connsiteY88" fmla="*/ 1571073 h 2219295"/>
              <a:gd name="connsiteX89" fmla="*/ 1393815 w 2018102"/>
              <a:gd name="connsiteY89" fmla="*/ 1561678 h 2219295"/>
              <a:gd name="connsiteX90" fmla="*/ 1387552 w 2018102"/>
              <a:gd name="connsiteY90" fmla="*/ 1567941 h 2219295"/>
              <a:gd name="connsiteX91" fmla="*/ 1484629 w 2018102"/>
              <a:gd name="connsiteY91" fmla="*/ 1599256 h 2219295"/>
              <a:gd name="connsiteX92" fmla="*/ 1537865 w 2018102"/>
              <a:gd name="connsiteY92" fmla="*/ 1633703 h 2219295"/>
              <a:gd name="connsiteX93" fmla="*/ 1653730 w 2018102"/>
              <a:gd name="connsiteY93" fmla="*/ 1458338 h 2219295"/>
              <a:gd name="connsiteX94" fmla="*/ 1782122 w 2018102"/>
              <a:gd name="connsiteY94" fmla="*/ 1320552 h 2219295"/>
              <a:gd name="connsiteX95" fmla="*/ 1807174 w 2018102"/>
              <a:gd name="connsiteY95" fmla="*/ 1342473 h 2219295"/>
              <a:gd name="connsiteX96" fmla="*/ 1860410 w 2018102"/>
              <a:gd name="connsiteY96" fmla="*/ 1264185 h 2219295"/>
              <a:gd name="connsiteX97" fmla="*/ 1882330 w 2018102"/>
              <a:gd name="connsiteY97" fmla="*/ 1289237 h 2219295"/>
              <a:gd name="connsiteX98" fmla="*/ 1919908 w 2018102"/>
              <a:gd name="connsiteY98" fmla="*/ 1286106 h 2219295"/>
              <a:gd name="connsiteX99" fmla="*/ 1938697 w 2018102"/>
              <a:gd name="connsiteY99" fmla="*/ 1342473 h 2219295"/>
              <a:gd name="connsiteX100" fmla="*/ 2010722 w 2018102"/>
              <a:gd name="connsiteY100" fmla="*/ 1333078 h 2219295"/>
              <a:gd name="connsiteX101" fmla="*/ 1982539 w 2018102"/>
              <a:gd name="connsiteY101" fmla="*/ 1286106 h 2219295"/>
              <a:gd name="connsiteX102" fmla="*/ 2013854 w 2018102"/>
              <a:gd name="connsiteY102" fmla="*/ 1261053 h 2219295"/>
              <a:gd name="connsiteX103" fmla="*/ 1957486 w 2018102"/>
              <a:gd name="connsiteY103" fmla="*/ 1132662 h 2219295"/>
              <a:gd name="connsiteX104" fmla="*/ 1907382 w 2018102"/>
              <a:gd name="connsiteY104" fmla="*/ 1054374 h 2219295"/>
              <a:gd name="connsiteX105" fmla="*/ 1816569 w 2018102"/>
              <a:gd name="connsiteY105" fmla="*/ 979218 h 2219295"/>
              <a:gd name="connsiteX106" fmla="*/ 1829095 w 2018102"/>
              <a:gd name="connsiteY106" fmla="*/ 863352 h 2219295"/>
              <a:gd name="connsiteX107" fmla="*/ 1728886 w 2018102"/>
              <a:gd name="connsiteY107" fmla="*/ 857089 h 2219295"/>
              <a:gd name="connsiteX108" fmla="*/ 1675651 w 2018102"/>
              <a:gd name="connsiteY108" fmla="*/ 891536 h 2219295"/>
              <a:gd name="connsiteX109" fmla="*/ 1678782 w 2018102"/>
              <a:gd name="connsiteY109" fmla="*/ 941640 h 2219295"/>
              <a:gd name="connsiteX110" fmla="*/ 1509681 w 2018102"/>
              <a:gd name="connsiteY110" fmla="*/ 872747 h 2219295"/>
              <a:gd name="connsiteX111" fmla="*/ 1418867 w 2018102"/>
              <a:gd name="connsiteY111" fmla="*/ 850826 h 2219295"/>
              <a:gd name="connsiteX112" fmla="*/ 1415736 w 2018102"/>
              <a:gd name="connsiteY112" fmla="*/ 810116 h 2219295"/>
              <a:gd name="connsiteX113" fmla="*/ 1324922 w 2018102"/>
              <a:gd name="connsiteY113" fmla="*/ 803853 h 2219295"/>
              <a:gd name="connsiteX114" fmla="*/ 1340580 w 2018102"/>
              <a:gd name="connsiteY114" fmla="*/ 722434 h 2219295"/>
              <a:gd name="connsiteX115" fmla="*/ 1324922 w 2018102"/>
              <a:gd name="connsiteY115" fmla="*/ 694251 h 2219295"/>
              <a:gd name="connsiteX116" fmla="*/ 1375026 w 2018102"/>
              <a:gd name="connsiteY116" fmla="*/ 678593 h 2219295"/>
              <a:gd name="connsiteX117" fmla="*/ 1321791 w 2018102"/>
              <a:gd name="connsiteY117" fmla="*/ 619095 h 2219295"/>
              <a:gd name="connsiteX118" fmla="*/ 1324922 w 2018102"/>
              <a:gd name="connsiteY118" fmla="*/ 572122 h 2219295"/>
              <a:gd name="connsiteX119" fmla="*/ 1343711 w 2018102"/>
              <a:gd name="connsiteY119" fmla="*/ 531412 h 2219295"/>
              <a:gd name="connsiteX120" fmla="*/ 1334317 w 2018102"/>
              <a:gd name="connsiteY120" fmla="*/ 487571 h 2219295"/>
              <a:gd name="connsiteX121" fmla="*/ 1368763 w 2018102"/>
              <a:gd name="connsiteY121" fmla="*/ 471914 h 2219295"/>
              <a:gd name="connsiteX122" fmla="*/ 1315528 w 2018102"/>
              <a:gd name="connsiteY122" fmla="*/ 449993 h 2219295"/>
              <a:gd name="connsiteX123" fmla="*/ 1343711 w 2018102"/>
              <a:gd name="connsiteY123" fmla="*/ 431204 h 2219295"/>
              <a:gd name="connsiteX124" fmla="*/ 1340580 w 2018102"/>
              <a:gd name="connsiteY124" fmla="*/ 393626 h 2219295"/>
              <a:gd name="connsiteX125" fmla="*/ 1290476 w 2018102"/>
              <a:gd name="connsiteY125" fmla="*/ 377969 h 2219295"/>
              <a:gd name="connsiteX126" fmla="*/ 1281081 w 2018102"/>
              <a:gd name="connsiteY126" fmla="*/ 337259 h 2219295"/>
              <a:gd name="connsiteX127" fmla="*/ 1215319 w 2018102"/>
              <a:gd name="connsiteY127" fmla="*/ 343522 h 2219295"/>
              <a:gd name="connsiteX128" fmla="*/ 1243503 w 2018102"/>
              <a:gd name="connsiteY128" fmla="*/ 296549 h 2219295"/>
              <a:gd name="connsiteX129" fmla="*/ 1299870 w 2018102"/>
              <a:gd name="connsiteY129" fmla="*/ 252708 h 2219295"/>
              <a:gd name="connsiteX130" fmla="*/ 1328054 w 2018102"/>
              <a:gd name="connsiteY130" fmla="*/ 227656 h 2219295"/>
              <a:gd name="connsiteX131" fmla="*/ 1349974 w 2018102"/>
              <a:gd name="connsiteY131" fmla="*/ 252708 h 2219295"/>
              <a:gd name="connsiteX132" fmla="*/ 1334317 w 2018102"/>
              <a:gd name="connsiteY132" fmla="*/ 171289 h 2219295"/>
              <a:gd name="connsiteX133" fmla="*/ 1368763 w 2018102"/>
              <a:gd name="connsiteY133" fmla="*/ 165026 h 2219295"/>
              <a:gd name="connsiteX134" fmla="*/ 1381289 w 2018102"/>
              <a:gd name="connsiteY134" fmla="*/ 130580 h 2219295"/>
              <a:gd name="connsiteX135" fmla="*/ 1375026 w 2018102"/>
              <a:gd name="connsiteY135" fmla="*/ 83607 h 2219295"/>
              <a:gd name="connsiteX136" fmla="*/ 1353106 w 2018102"/>
              <a:gd name="connsiteY136" fmla="*/ 99264 h 2219295"/>
              <a:gd name="connsiteX137" fmla="*/ 1303002 w 2018102"/>
              <a:gd name="connsiteY137" fmla="*/ 64818 h 2219295"/>
              <a:gd name="connsiteX138" fmla="*/ 1277950 w 2018102"/>
              <a:gd name="connsiteY138" fmla="*/ 74212 h 2219295"/>
              <a:gd name="connsiteX139" fmla="*/ 1265423 w 2018102"/>
              <a:gd name="connsiteY139" fmla="*/ 108659 h 2219295"/>
              <a:gd name="connsiteX140" fmla="*/ 1246634 w 2018102"/>
              <a:gd name="connsiteY140" fmla="*/ 89870 h 2219295"/>
              <a:gd name="connsiteX141" fmla="*/ 1227845 w 2018102"/>
              <a:gd name="connsiteY141" fmla="*/ 111790 h 2219295"/>
              <a:gd name="connsiteX142" fmla="*/ 1202793 w 2018102"/>
              <a:gd name="connsiteY142" fmla="*/ 136843 h 2219295"/>
              <a:gd name="connsiteX143" fmla="*/ 1111980 w 2018102"/>
              <a:gd name="connsiteY143" fmla="*/ 102396 h 2219295"/>
              <a:gd name="connsiteX144" fmla="*/ 1118243 w 2018102"/>
              <a:gd name="connsiteY144" fmla="*/ 77344 h 2219295"/>
              <a:gd name="connsiteX145" fmla="*/ 1049350 w 2018102"/>
              <a:gd name="connsiteY145" fmla="*/ 8451 h 2219295"/>
              <a:gd name="connsiteX146" fmla="*/ 974193 w 2018102"/>
              <a:gd name="connsiteY146" fmla="*/ 30371 h 2219295"/>
              <a:gd name="connsiteX147" fmla="*/ 1039955 w 2018102"/>
              <a:gd name="connsiteY147" fmla="*/ 99264 h 2219295"/>
              <a:gd name="connsiteX148" fmla="*/ 1058744 w 2018102"/>
              <a:gd name="connsiteY148" fmla="*/ 124316 h 2219295"/>
              <a:gd name="connsiteX149" fmla="*/ 886511 w 2018102"/>
              <a:gd name="connsiteY149" fmla="*/ 246445 h 2219295"/>
              <a:gd name="connsiteX150" fmla="*/ 817618 w 2018102"/>
              <a:gd name="connsiteY150" fmla="*/ 233919 h 2219295"/>
              <a:gd name="connsiteX151" fmla="*/ 801960 w 2018102"/>
              <a:gd name="connsiteY151" fmla="*/ 193210 h 2219295"/>
              <a:gd name="connsiteX152" fmla="*/ 708015 w 2018102"/>
              <a:gd name="connsiteY152" fmla="*/ 190078 h 2219295"/>
              <a:gd name="connsiteX153" fmla="*/ 711147 w 2018102"/>
              <a:gd name="connsiteY153" fmla="*/ 161895 h 2219295"/>
              <a:gd name="connsiteX154" fmla="*/ 764382 w 2018102"/>
              <a:gd name="connsiteY154" fmla="*/ 165026 h 2219295"/>
              <a:gd name="connsiteX155" fmla="*/ 679832 w 2018102"/>
              <a:gd name="connsiteY155" fmla="*/ 86738 h 2219295"/>
              <a:gd name="connsiteX156" fmla="*/ 657911 w 2018102"/>
              <a:gd name="connsiteY156" fmla="*/ 83607 h 2219295"/>
              <a:gd name="connsiteX157" fmla="*/ 679832 w 2018102"/>
              <a:gd name="connsiteY157" fmla="*/ 42897 h 2219295"/>
              <a:gd name="connsiteX158" fmla="*/ 642254 w 2018102"/>
              <a:gd name="connsiteY158" fmla="*/ 2188 h 2219295"/>
              <a:gd name="connsiteX159" fmla="*/ 579623 w 2018102"/>
              <a:gd name="connsiteY159" fmla="*/ 8451 h 2219295"/>
              <a:gd name="connsiteX160" fmla="*/ 548308 w 2018102"/>
              <a:gd name="connsiteY160" fmla="*/ 33503 h 2219295"/>
              <a:gd name="connsiteX161" fmla="*/ 548308 w 2018102"/>
              <a:gd name="connsiteY161" fmla="*/ 89870 h 2219295"/>
              <a:gd name="connsiteX162" fmla="*/ 598413 w 2018102"/>
              <a:gd name="connsiteY162" fmla="*/ 96133 h 2219295"/>
              <a:gd name="connsiteX163" fmla="*/ 526388 w 2018102"/>
              <a:gd name="connsiteY163" fmla="*/ 221393 h 2219295"/>
              <a:gd name="connsiteX164" fmla="*/ 513862 w 2018102"/>
              <a:gd name="connsiteY164" fmla="*/ 268366 h 2219295"/>
              <a:gd name="connsiteX165" fmla="*/ 538914 w 2018102"/>
              <a:gd name="connsiteY165" fmla="*/ 312207 h 2219295"/>
              <a:gd name="connsiteX166" fmla="*/ 576492 w 2018102"/>
              <a:gd name="connsiteY166" fmla="*/ 346653 h 2219295"/>
              <a:gd name="connsiteX167" fmla="*/ 595281 w 2018102"/>
              <a:gd name="connsiteY167" fmla="*/ 346653 h 2219295"/>
              <a:gd name="connsiteX168" fmla="*/ 592150 w 2018102"/>
              <a:gd name="connsiteY168" fmla="*/ 377969 h 2219295"/>
              <a:gd name="connsiteX169" fmla="*/ 604676 w 2018102"/>
              <a:gd name="connsiteY169" fmla="*/ 412415 h 2219295"/>
              <a:gd name="connsiteX170" fmla="*/ 563966 w 2018102"/>
              <a:gd name="connsiteY170" fmla="*/ 409284 h 2219295"/>
              <a:gd name="connsiteX171" fmla="*/ 563966 w 2018102"/>
              <a:gd name="connsiteY171" fmla="*/ 356048 h 2219295"/>
              <a:gd name="connsiteX172" fmla="*/ 507599 w 2018102"/>
              <a:gd name="connsiteY172" fmla="*/ 334127 h 2219295"/>
              <a:gd name="connsiteX173" fmla="*/ 507599 w 2018102"/>
              <a:gd name="connsiteY173" fmla="*/ 390495 h 2219295"/>
              <a:gd name="connsiteX174" fmla="*/ 426180 w 2018102"/>
              <a:gd name="connsiteY174" fmla="*/ 399889 h 2219295"/>
              <a:gd name="connsiteX175" fmla="*/ 385470 w 2018102"/>
              <a:gd name="connsiteY175" fmla="*/ 421810 h 2219295"/>
              <a:gd name="connsiteX176" fmla="*/ 322840 w 2018102"/>
              <a:gd name="connsiteY176" fmla="*/ 393626 h 2219295"/>
              <a:gd name="connsiteX0" fmla="*/ 322840 w 2018102"/>
              <a:gd name="connsiteY0" fmla="*/ 393626 h 2219295"/>
              <a:gd name="connsiteX1" fmla="*/ 278999 w 2018102"/>
              <a:gd name="connsiteY1" fmla="*/ 424941 h 2219295"/>
              <a:gd name="connsiteX2" fmla="*/ 216369 w 2018102"/>
              <a:gd name="connsiteY2" fmla="*/ 362311 h 2219295"/>
              <a:gd name="connsiteX3" fmla="*/ 188185 w 2018102"/>
              <a:gd name="connsiteY3" fmla="*/ 393626 h 2219295"/>
              <a:gd name="connsiteX4" fmla="*/ 172528 w 2018102"/>
              <a:gd name="connsiteY4" fmla="*/ 440599 h 2219295"/>
              <a:gd name="connsiteX5" fmla="*/ 134950 w 2018102"/>
              <a:gd name="connsiteY5" fmla="*/ 468782 h 2219295"/>
              <a:gd name="connsiteX6" fmla="*/ 169396 w 2018102"/>
              <a:gd name="connsiteY6" fmla="*/ 506360 h 2219295"/>
              <a:gd name="connsiteX7" fmla="*/ 257078 w 2018102"/>
              <a:gd name="connsiteY7" fmla="*/ 531412 h 2219295"/>
              <a:gd name="connsiteX8" fmla="*/ 329103 w 2018102"/>
              <a:gd name="connsiteY8" fmla="*/ 531412 h 2219295"/>
              <a:gd name="connsiteX9" fmla="*/ 385471 w 2018102"/>
              <a:gd name="connsiteY9" fmla="*/ 578384 h 2219295"/>
              <a:gd name="connsiteX10" fmla="*/ 419917 w 2018102"/>
              <a:gd name="connsiteY10" fmla="*/ 578385 h 2219295"/>
              <a:gd name="connsiteX11" fmla="*/ 432443 w 2018102"/>
              <a:gd name="connsiteY11" fmla="*/ 625358 h 2219295"/>
              <a:gd name="connsiteX12" fmla="*/ 410522 w 2018102"/>
              <a:gd name="connsiteY12" fmla="*/ 675462 h 2219295"/>
              <a:gd name="connsiteX13" fmla="*/ 391733 w 2018102"/>
              <a:gd name="connsiteY13" fmla="*/ 722435 h 2219295"/>
              <a:gd name="connsiteX14" fmla="*/ 338497 w 2018102"/>
              <a:gd name="connsiteY14" fmla="*/ 672330 h 2219295"/>
              <a:gd name="connsiteX15" fmla="*/ 316577 w 2018102"/>
              <a:gd name="connsiteY15" fmla="*/ 669199 h 2219295"/>
              <a:gd name="connsiteX16" fmla="*/ 304051 w 2018102"/>
              <a:gd name="connsiteY16" fmla="*/ 725566 h 2219295"/>
              <a:gd name="connsiteX17" fmla="*/ 235158 w 2018102"/>
              <a:gd name="connsiteY17" fmla="*/ 738092 h 2219295"/>
              <a:gd name="connsiteX18" fmla="*/ 216369 w 2018102"/>
              <a:gd name="connsiteY18" fmla="*/ 788196 h 2219295"/>
              <a:gd name="connsiteX19" fmla="*/ 175659 w 2018102"/>
              <a:gd name="connsiteY19" fmla="*/ 800722 h 2219295"/>
              <a:gd name="connsiteX20" fmla="*/ 153739 w 2018102"/>
              <a:gd name="connsiteY20" fmla="*/ 869615 h 2219295"/>
              <a:gd name="connsiteX21" fmla="*/ 53530 w 2018102"/>
              <a:gd name="connsiteY21" fmla="*/ 897799 h 2219295"/>
              <a:gd name="connsiteX22" fmla="*/ 295 w 2018102"/>
              <a:gd name="connsiteY22" fmla="*/ 944771 h 2219295"/>
              <a:gd name="connsiteX23" fmla="*/ 31610 w 2018102"/>
              <a:gd name="connsiteY23" fmla="*/ 985481 h 2219295"/>
              <a:gd name="connsiteX24" fmla="*/ 22215 w 2018102"/>
              <a:gd name="connsiteY24" fmla="*/ 1013664 h 2219295"/>
              <a:gd name="connsiteX25" fmla="*/ 84845 w 2018102"/>
              <a:gd name="connsiteY25" fmla="*/ 1013664 h 2219295"/>
              <a:gd name="connsiteX26" fmla="*/ 84845 w 2018102"/>
              <a:gd name="connsiteY26" fmla="*/ 1088821 h 2219295"/>
              <a:gd name="connsiteX27" fmla="*/ 119292 w 2018102"/>
              <a:gd name="connsiteY27" fmla="*/ 1076295 h 2219295"/>
              <a:gd name="connsiteX28" fmla="*/ 125555 w 2018102"/>
              <a:gd name="connsiteY28" fmla="*/ 1138925 h 2219295"/>
              <a:gd name="connsiteX29" fmla="*/ 156870 w 2018102"/>
              <a:gd name="connsiteY29" fmla="*/ 1157714 h 2219295"/>
              <a:gd name="connsiteX30" fmla="*/ 153739 w 2018102"/>
              <a:gd name="connsiteY30" fmla="*/ 1189029 h 2219295"/>
              <a:gd name="connsiteX31" fmla="*/ 128686 w 2018102"/>
              <a:gd name="connsiteY31" fmla="*/ 1170240 h 2219295"/>
              <a:gd name="connsiteX32" fmla="*/ 113029 w 2018102"/>
              <a:gd name="connsiteY32" fmla="*/ 1185897 h 2219295"/>
              <a:gd name="connsiteX33" fmla="*/ 144344 w 2018102"/>
              <a:gd name="connsiteY33" fmla="*/ 1236001 h 2219295"/>
              <a:gd name="connsiteX34" fmla="*/ 144344 w 2018102"/>
              <a:gd name="connsiteY34" fmla="*/ 1236001 h 2219295"/>
              <a:gd name="connsiteX35" fmla="*/ 134949 w 2018102"/>
              <a:gd name="connsiteY35" fmla="*/ 1257922 h 2219295"/>
              <a:gd name="connsiteX36" fmla="*/ 166266 w 2018102"/>
              <a:gd name="connsiteY36" fmla="*/ 1289237 h 2219295"/>
              <a:gd name="connsiteX37" fmla="*/ 125555 w 2018102"/>
              <a:gd name="connsiteY37" fmla="*/ 1317420 h 2219295"/>
              <a:gd name="connsiteX38" fmla="*/ 156871 w 2018102"/>
              <a:gd name="connsiteY38" fmla="*/ 1370656 h 2219295"/>
              <a:gd name="connsiteX39" fmla="*/ 200711 w 2018102"/>
              <a:gd name="connsiteY39" fmla="*/ 1408235 h 2219295"/>
              <a:gd name="connsiteX40" fmla="*/ 163133 w 2018102"/>
              <a:gd name="connsiteY40" fmla="*/ 1405103 h 2219295"/>
              <a:gd name="connsiteX41" fmla="*/ 181922 w 2018102"/>
              <a:gd name="connsiteY41" fmla="*/ 1427023 h 2219295"/>
              <a:gd name="connsiteX42" fmla="*/ 169396 w 2018102"/>
              <a:gd name="connsiteY42" fmla="*/ 1464601 h 2219295"/>
              <a:gd name="connsiteX43" fmla="*/ 144344 w 2018102"/>
              <a:gd name="connsiteY43" fmla="*/ 1455207 h 2219295"/>
              <a:gd name="connsiteX44" fmla="*/ 125555 w 2018102"/>
              <a:gd name="connsiteY44" fmla="*/ 1486522 h 2219295"/>
              <a:gd name="connsiteX45" fmla="*/ 160002 w 2018102"/>
              <a:gd name="connsiteY45" fmla="*/ 1517837 h 2219295"/>
              <a:gd name="connsiteX46" fmla="*/ 156870 w 2018102"/>
              <a:gd name="connsiteY46" fmla="*/ 1611782 h 2219295"/>
              <a:gd name="connsiteX47" fmla="*/ 119292 w 2018102"/>
              <a:gd name="connsiteY47" fmla="*/ 1605519 h 2219295"/>
              <a:gd name="connsiteX48" fmla="*/ 134950 w 2018102"/>
              <a:gd name="connsiteY48" fmla="*/ 1677544 h 2219295"/>
              <a:gd name="connsiteX49" fmla="*/ 113029 w 2018102"/>
              <a:gd name="connsiteY49" fmla="*/ 1686938 h 2219295"/>
              <a:gd name="connsiteX50" fmla="*/ 100503 w 2018102"/>
              <a:gd name="connsiteY50" fmla="*/ 1727648 h 2219295"/>
              <a:gd name="connsiteX51" fmla="*/ 122423 w 2018102"/>
              <a:gd name="connsiteY51" fmla="*/ 1743306 h 2219295"/>
              <a:gd name="connsiteX52" fmla="*/ 169396 w 2018102"/>
              <a:gd name="connsiteY52" fmla="*/ 1790278 h 2219295"/>
              <a:gd name="connsiteX53" fmla="*/ 166265 w 2018102"/>
              <a:gd name="connsiteY53" fmla="*/ 1821593 h 2219295"/>
              <a:gd name="connsiteX54" fmla="*/ 210106 w 2018102"/>
              <a:gd name="connsiteY54" fmla="*/ 1874829 h 2219295"/>
              <a:gd name="connsiteX55" fmla="*/ 238289 w 2018102"/>
              <a:gd name="connsiteY55" fmla="*/ 1859171 h 2219295"/>
              <a:gd name="connsiteX56" fmla="*/ 257078 w 2018102"/>
              <a:gd name="connsiteY56" fmla="*/ 1868566 h 2219295"/>
              <a:gd name="connsiteX57" fmla="*/ 266473 w 2018102"/>
              <a:gd name="connsiteY57" fmla="*/ 1818462 h 2219295"/>
              <a:gd name="connsiteX58" fmla="*/ 329103 w 2018102"/>
              <a:gd name="connsiteY58" fmla="*/ 1852908 h 2219295"/>
              <a:gd name="connsiteX59" fmla="*/ 338497 w 2018102"/>
              <a:gd name="connsiteY59" fmla="*/ 1893618 h 2219295"/>
              <a:gd name="connsiteX60" fmla="*/ 382339 w 2018102"/>
              <a:gd name="connsiteY60" fmla="*/ 1912407 h 2219295"/>
              <a:gd name="connsiteX61" fmla="*/ 332234 w 2018102"/>
              <a:gd name="connsiteY61" fmla="*/ 1959380 h 2219295"/>
              <a:gd name="connsiteX62" fmla="*/ 329103 w 2018102"/>
              <a:gd name="connsiteY62" fmla="*/ 2003221 h 2219295"/>
              <a:gd name="connsiteX63" fmla="*/ 366681 w 2018102"/>
              <a:gd name="connsiteY63" fmla="*/ 1996958 h 2219295"/>
              <a:gd name="connsiteX64" fmla="*/ 410522 w 2018102"/>
              <a:gd name="connsiteY64" fmla="*/ 1971906 h 2219295"/>
              <a:gd name="connsiteX65" fmla="*/ 463758 w 2018102"/>
              <a:gd name="connsiteY65" fmla="*/ 2012615 h 2219295"/>
              <a:gd name="connsiteX66" fmla="*/ 488810 w 2018102"/>
              <a:gd name="connsiteY66" fmla="*/ 1996958 h 2219295"/>
              <a:gd name="connsiteX67" fmla="*/ 542045 w 2018102"/>
              <a:gd name="connsiteY67" fmla="*/ 2031404 h 2219295"/>
              <a:gd name="connsiteX68" fmla="*/ 557703 w 2018102"/>
              <a:gd name="connsiteY68" fmla="*/ 2068982 h 2219295"/>
              <a:gd name="connsiteX69" fmla="*/ 551440 w 2018102"/>
              <a:gd name="connsiteY69" fmla="*/ 2112823 h 2219295"/>
              <a:gd name="connsiteX70" fmla="*/ 635991 w 2018102"/>
              <a:gd name="connsiteY70" fmla="*/ 2122217 h 2219295"/>
              <a:gd name="connsiteX71" fmla="*/ 626596 w 2018102"/>
              <a:gd name="connsiteY71" fmla="*/ 2169191 h 2219295"/>
              <a:gd name="connsiteX72" fmla="*/ 579623 w 2018102"/>
              <a:gd name="connsiteY72" fmla="*/ 2187980 h 2219295"/>
              <a:gd name="connsiteX73" fmla="*/ 626596 w 2018102"/>
              <a:gd name="connsiteY73" fmla="*/ 2219295 h 2219295"/>
              <a:gd name="connsiteX74" fmla="*/ 726804 w 2018102"/>
              <a:gd name="connsiteY74" fmla="*/ 2187980 h 2219295"/>
              <a:gd name="connsiteX75" fmla="*/ 748725 w 2018102"/>
              <a:gd name="connsiteY75" fmla="*/ 2100297 h 2219295"/>
              <a:gd name="connsiteX76" fmla="*/ 833276 w 2018102"/>
              <a:gd name="connsiteY76" fmla="*/ 2094034 h 2219295"/>
              <a:gd name="connsiteX77" fmla="*/ 895906 w 2018102"/>
              <a:gd name="connsiteY77" fmla="*/ 2090903 h 2219295"/>
              <a:gd name="connsiteX78" fmla="*/ 927221 w 2018102"/>
              <a:gd name="connsiteY78" fmla="*/ 2072114 h 2219295"/>
              <a:gd name="connsiteX79" fmla="*/ 958536 w 2018102"/>
              <a:gd name="connsiteY79" fmla="*/ 2087771 h 2219295"/>
              <a:gd name="connsiteX80" fmla="*/ 986719 w 2018102"/>
              <a:gd name="connsiteY80" fmla="*/ 2081508 h 2219295"/>
              <a:gd name="connsiteX81" fmla="*/ 1046218 w 2018102"/>
              <a:gd name="connsiteY81" fmla="*/ 2081508 h 2219295"/>
              <a:gd name="connsiteX82" fmla="*/ 1127637 w 2018102"/>
              <a:gd name="connsiteY82" fmla="*/ 2043930 h 2219295"/>
              <a:gd name="connsiteX83" fmla="*/ 1190267 w 2018102"/>
              <a:gd name="connsiteY83" fmla="*/ 1984432 h 2219295"/>
              <a:gd name="connsiteX84" fmla="*/ 1299870 w 2018102"/>
              <a:gd name="connsiteY84" fmla="*/ 1912407 h 2219295"/>
              <a:gd name="connsiteX85" fmla="*/ 1274818 w 2018102"/>
              <a:gd name="connsiteY85" fmla="*/ 1812199 h 2219295"/>
              <a:gd name="connsiteX86" fmla="*/ 1299870 w 2018102"/>
              <a:gd name="connsiteY86" fmla="*/ 1749569 h 2219295"/>
              <a:gd name="connsiteX87" fmla="*/ 1287344 w 2018102"/>
              <a:gd name="connsiteY87" fmla="*/ 1608651 h 2219295"/>
              <a:gd name="connsiteX88" fmla="*/ 1318659 w 2018102"/>
              <a:gd name="connsiteY88" fmla="*/ 1571073 h 2219295"/>
              <a:gd name="connsiteX89" fmla="*/ 1393815 w 2018102"/>
              <a:gd name="connsiteY89" fmla="*/ 1561678 h 2219295"/>
              <a:gd name="connsiteX90" fmla="*/ 1387552 w 2018102"/>
              <a:gd name="connsiteY90" fmla="*/ 1567941 h 2219295"/>
              <a:gd name="connsiteX91" fmla="*/ 1484629 w 2018102"/>
              <a:gd name="connsiteY91" fmla="*/ 1599256 h 2219295"/>
              <a:gd name="connsiteX92" fmla="*/ 1537865 w 2018102"/>
              <a:gd name="connsiteY92" fmla="*/ 1633703 h 2219295"/>
              <a:gd name="connsiteX93" fmla="*/ 1653730 w 2018102"/>
              <a:gd name="connsiteY93" fmla="*/ 1458338 h 2219295"/>
              <a:gd name="connsiteX94" fmla="*/ 1782122 w 2018102"/>
              <a:gd name="connsiteY94" fmla="*/ 1320552 h 2219295"/>
              <a:gd name="connsiteX95" fmla="*/ 1807174 w 2018102"/>
              <a:gd name="connsiteY95" fmla="*/ 1342473 h 2219295"/>
              <a:gd name="connsiteX96" fmla="*/ 1860410 w 2018102"/>
              <a:gd name="connsiteY96" fmla="*/ 1264185 h 2219295"/>
              <a:gd name="connsiteX97" fmla="*/ 1882330 w 2018102"/>
              <a:gd name="connsiteY97" fmla="*/ 1289237 h 2219295"/>
              <a:gd name="connsiteX98" fmla="*/ 1919908 w 2018102"/>
              <a:gd name="connsiteY98" fmla="*/ 1286106 h 2219295"/>
              <a:gd name="connsiteX99" fmla="*/ 1938697 w 2018102"/>
              <a:gd name="connsiteY99" fmla="*/ 1342473 h 2219295"/>
              <a:gd name="connsiteX100" fmla="*/ 2010722 w 2018102"/>
              <a:gd name="connsiteY100" fmla="*/ 1333078 h 2219295"/>
              <a:gd name="connsiteX101" fmla="*/ 1982539 w 2018102"/>
              <a:gd name="connsiteY101" fmla="*/ 1286106 h 2219295"/>
              <a:gd name="connsiteX102" fmla="*/ 2013854 w 2018102"/>
              <a:gd name="connsiteY102" fmla="*/ 1261053 h 2219295"/>
              <a:gd name="connsiteX103" fmla="*/ 1957486 w 2018102"/>
              <a:gd name="connsiteY103" fmla="*/ 1132662 h 2219295"/>
              <a:gd name="connsiteX104" fmla="*/ 1907382 w 2018102"/>
              <a:gd name="connsiteY104" fmla="*/ 1054374 h 2219295"/>
              <a:gd name="connsiteX105" fmla="*/ 1816569 w 2018102"/>
              <a:gd name="connsiteY105" fmla="*/ 979218 h 2219295"/>
              <a:gd name="connsiteX106" fmla="*/ 1829095 w 2018102"/>
              <a:gd name="connsiteY106" fmla="*/ 863352 h 2219295"/>
              <a:gd name="connsiteX107" fmla="*/ 1728886 w 2018102"/>
              <a:gd name="connsiteY107" fmla="*/ 857089 h 2219295"/>
              <a:gd name="connsiteX108" fmla="*/ 1675651 w 2018102"/>
              <a:gd name="connsiteY108" fmla="*/ 891536 h 2219295"/>
              <a:gd name="connsiteX109" fmla="*/ 1678782 w 2018102"/>
              <a:gd name="connsiteY109" fmla="*/ 941640 h 2219295"/>
              <a:gd name="connsiteX110" fmla="*/ 1509681 w 2018102"/>
              <a:gd name="connsiteY110" fmla="*/ 872747 h 2219295"/>
              <a:gd name="connsiteX111" fmla="*/ 1418867 w 2018102"/>
              <a:gd name="connsiteY111" fmla="*/ 850826 h 2219295"/>
              <a:gd name="connsiteX112" fmla="*/ 1415736 w 2018102"/>
              <a:gd name="connsiteY112" fmla="*/ 810116 h 2219295"/>
              <a:gd name="connsiteX113" fmla="*/ 1324922 w 2018102"/>
              <a:gd name="connsiteY113" fmla="*/ 803853 h 2219295"/>
              <a:gd name="connsiteX114" fmla="*/ 1340580 w 2018102"/>
              <a:gd name="connsiteY114" fmla="*/ 722434 h 2219295"/>
              <a:gd name="connsiteX115" fmla="*/ 1324922 w 2018102"/>
              <a:gd name="connsiteY115" fmla="*/ 694251 h 2219295"/>
              <a:gd name="connsiteX116" fmla="*/ 1375026 w 2018102"/>
              <a:gd name="connsiteY116" fmla="*/ 678593 h 2219295"/>
              <a:gd name="connsiteX117" fmla="*/ 1321791 w 2018102"/>
              <a:gd name="connsiteY117" fmla="*/ 619095 h 2219295"/>
              <a:gd name="connsiteX118" fmla="*/ 1324922 w 2018102"/>
              <a:gd name="connsiteY118" fmla="*/ 572122 h 2219295"/>
              <a:gd name="connsiteX119" fmla="*/ 1343711 w 2018102"/>
              <a:gd name="connsiteY119" fmla="*/ 531412 h 2219295"/>
              <a:gd name="connsiteX120" fmla="*/ 1334317 w 2018102"/>
              <a:gd name="connsiteY120" fmla="*/ 487571 h 2219295"/>
              <a:gd name="connsiteX121" fmla="*/ 1368763 w 2018102"/>
              <a:gd name="connsiteY121" fmla="*/ 471914 h 2219295"/>
              <a:gd name="connsiteX122" fmla="*/ 1315528 w 2018102"/>
              <a:gd name="connsiteY122" fmla="*/ 449993 h 2219295"/>
              <a:gd name="connsiteX123" fmla="*/ 1343711 w 2018102"/>
              <a:gd name="connsiteY123" fmla="*/ 431204 h 2219295"/>
              <a:gd name="connsiteX124" fmla="*/ 1340580 w 2018102"/>
              <a:gd name="connsiteY124" fmla="*/ 393626 h 2219295"/>
              <a:gd name="connsiteX125" fmla="*/ 1290476 w 2018102"/>
              <a:gd name="connsiteY125" fmla="*/ 377969 h 2219295"/>
              <a:gd name="connsiteX126" fmla="*/ 1281081 w 2018102"/>
              <a:gd name="connsiteY126" fmla="*/ 337259 h 2219295"/>
              <a:gd name="connsiteX127" fmla="*/ 1215319 w 2018102"/>
              <a:gd name="connsiteY127" fmla="*/ 343522 h 2219295"/>
              <a:gd name="connsiteX128" fmla="*/ 1243503 w 2018102"/>
              <a:gd name="connsiteY128" fmla="*/ 296549 h 2219295"/>
              <a:gd name="connsiteX129" fmla="*/ 1299870 w 2018102"/>
              <a:gd name="connsiteY129" fmla="*/ 252708 h 2219295"/>
              <a:gd name="connsiteX130" fmla="*/ 1328054 w 2018102"/>
              <a:gd name="connsiteY130" fmla="*/ 227656 h 2219295"/>
              <a:gd name="connsiteX131" fmla="*/ 1349974 w 2018102"/>
              <a:gd name="connsiteY131" fmla="*/ 252708 h 2219295"/>
              <a:gd name="connsiteX132" fmla="*/ 1334317 w 2018102"/>
              <a:gd name="connsiteY132" fmla="*/ 171289 h 2219295"/>
              <a:gd name="connsiteX133" fmla="*/ 1368763 w 2018102"/>
              <a:gd name="connsiteY133" fmla="*/ 165026 h 2219295"/>
              <a:gd name="connsiteX134" fmla="*/ 1381289 w 2018102"/>
              <a:gd name="connsiteY134" fmla="*/ 130580 h 2219295"/>
              <a:gd name="connsiteX135" fmla="*/ 1375026 w 2018102"/>
              <a:gd name="connsiteY135" fmla="*/ 83607 h 2219295"/>
              <a:gd name="connsiteX136" fmla="*/ 1353106 w 2018102"/>
              <a:gd name="connsiteY136" fmla="*/ 99264 h 2219295"/>
              <a:gd name="connsiteX137" fmla="*/ 1303002 w 2018102"/>
              <a:gd name="connsiteY137" fmla="*/ 64818 h 2219295"/>
              <a:gd name="connsiteX138" fmla="*/ 1277950 w 2018102"/>
              <a:gd name="connsiteY138" fmla="*/ 74212 h 2219295"/>
              <a:gd name="connsiteX139" fmla="*/ 1265423 w 2018102"/>
              <a:gd name="connsiteY139" fmla="*/ 108659 h 2219295"/>
              <a:gd name="connsiteX140" fmla="*/ 1246634 w 2018102"/>
              <a:gd name="connsiteY140" fmla="*/ 89870 h 2219295"/>
              <a:gd name="connsiteX141" fmla="*/ 1227845 w 2018102"/>
              <a:gd name="connsiteY141" fmla="*/ 111790 h 2219295"/>
              <a:gd name="connsiteX142" fmla="*/ 1202793 w 2018102"/>
              <a:gd name="connsiteY142" fmla="*/ 136843 h 2219295"/>
              <a:gd name="connsiteX143" fmla="*/ 1111980 w 2018102"/>
              <a:gd name="connsiteY143" fmla="*/ 102396 h 2219295"/>
              <a:gd name="connsiteX144" fmla="*/ 1118243 w 2018102"/>
              <a:gd name="connsiteY144" fmla="*/ 77344 h 2219295"/>
              <a:gd name="connsiteX145" fmla="*/ 1049350 w 2018102"/>
              <a:gd name="connsiteY145" fmla="*/ 8451 h 2219295"/>
              <a:gd name="connsiteX146" fmla="*/ 974193 w 2018102"/>
              <a:gd name="connsiteY146" fmla="*/ 30371 h 2219295"/>
              <a:gd name="connsiteX147" fmla="*/ 1039955 w 2018102"/>
              <a:gd name="connsiteY147" fmla="*/ 99264 h 2219295"/>
              <a:gd name="connsiteX148" fmla="*/ 1058744 w 2018102"/>
              <a:gd name="connsiteY148" fmla="*/ 124316 h 2219295"/>
              <a:gd name="connsiteX149" fmla="*/ 886511 w 2018102"/>
              <a:gd name="connsiteY149" fmla="*/ 246445 h 2219295"/>
              <a:gd name="connsiteX150" fmla="*/ 817618 w 2018102"/>
              <a:gd name="connsiteY150" fmla="*/ 233919 h 2219295"/>
              <a:gd name="connsiteX151" fmla="*/ 801960 w 2018102"/>
              <a:gd name="connsiteY151" fmla="*/ 193210 h 2219295"/>
              <a:gd name="connsiteX152" fmla="*/ 708015 w 2018102"/>
              <a:gd name="connsiteY152" fmla="*/ 190078 h 2219295"/>
              <a:gd name="connsiteX153" fmla="*/ 711147 w 2018102"/>
              <a:gd name="connsiteY153" fmla="*/ 161895 h 2219295"/>
              <a:gd name="connsiteX154" fmla="*/ 764382 w 2018102"/>
              <a:gd name="connsiteY154" fmla="*/ 165026 h 2219295"/>
              <a:gd name="connsiteX155" fmla="*/ 679832 w 2018102"/>
              <a:gd name="connsiteY155" fmla="*/ 86738 h 2219295"/>
              <a:gd name="connsiteX156" fmla="*/ 657911 w 2018102"/>
              <a:gd name="connsiteY156" fmla="*/ 83607 h 2219295"/>
              <a:gd name="connsiteX157" fmla="*/ 679832 w 2018102"/>
              <a:gd name="connsiteY157" fmla="*/ 42897 h 2219295"/>
              <a:gd name="connsiteX158" fmla="*/ 642254 w 2018102"/>
              <a:gd name="connsiteY158" fmla="*/ 2188 h 2219295"/>
              <a:gd name="connsiteX159" fmla="*/ 579623 w 2018102"/>
              <a:gd name="connsiteY159" fmla="*/ 8451 h 2219295"/>
              <a:gd name="connsiteX160" fmla="*/ 548308 w 2018102"/>
              <a:gd name="connsiteY160" fmla="*/ 33503 h 2219295"/>
              <a:gd name="connsiteX161" fmla="*/ 548308 w 2018102"/>
              <a:gd name="connsiteY161" fmla="*/ 89870 h 2219295"/>
              <a:gd name="connsiteX162" fmla="*/ 598413 w 2018102"/>
              <a:gd name="connsiteY162" fmla="*/ 96133 h 2219295"/>
              <a:gd name="connsiteX163" fmla="*/ 526388 w 2018102"/>
              <a:gd name="connsiteY163" fmla="*/ 221393 h 2219295"/>
              <a:gd name="connsiteX164" fmla="*/ 513862 w 2018102"/>
              <a:gd name="connsiteY164" fmla="*/ 268366 h 2219295"/>
              <a:gd name="connsiteX165" fmla="*/ 538914 w 2018102"/>
              <a:gd name="connsiteY165" fmla="*/ 312207 h 2219295"/>
              <a:gd name="connsiteX166" fmla="*/ 576492 w 2018102"/>
              <a:gd name="connsiteY166" fmla="*/ 346653 h 2219295"/>
              <a:gd name="connsiteX167" fmla="*/ 595281 w 2018102"/>
              <a:gd name="connsiteY167" fmla="*/ 346653 h 2219295"/>
              <a:gd name="connsiteX168" fmla="*/ 592150 w 2018102"/>
              <a:gd name="connsiteY168" fmla="*/ 377969 h 2219295"/>
              <a:gd name="connsiteX169" fmla="*/ 604676 w 2018102"/>
              <a:gd name="connsiteY169" fmla="*/ 412415 h 2219295"/>
              <a:gd name="connsiteX170" fmla="*/ 563966 w 2018102"/>
              <a:gd name="connsiteY170" fmla="*/ 409284 h 2219295"/>
              <a:gd name="connsiteX171" fmla="*/ 563966 w 2018102"/>
              <a:gd name="connsiteY171" fmla="*/ 356048 h 2219295"/>
              <a:gd name="connsiteX172" fmla="*/ 507599 w 2018102"/>
              <a:gd name="connsiteY172" fmla="*/ 334127 h 2219295"/>
              <a:gd name="connsiteX173" fmla="*/ 507599 w 2018102"/>
              <a:gd name="connsiteY173" fmla="*/ 390495 h 2219295"/>
              <a:gd name="connsiteX174" fmla="*/ 426180 w 2018102"/>
              <a:gd name="connsiteY174" fmla="*/ 399889 h 2219295"/>
              <a:gd name="connsiteX175" fmla="*/ 385470 w 2018102"/>
              <a:gd name="connsiteY175" fmla="*/ 421810 h 2219295"/>
              <a:gd name="connsiteX176" fmla="*/ 322840 w 2018102"/>
              <a:gd name="connsiteY176" fmla="*/ 393626 h 2219295"/>
              <a:gd name="connsiteX0" fmla="*/ 322840 w 2018102"/>
              <a:gd name="connsiteY0" fmla="*/ 393626 h 2219295"/>
              <a:gd name="connsiteX1" fmla="*/ 278999 w 2018102"/>
              <a:gd name="connsiteY1" fmla="*/ 424941 h 2219295"/>
              <a:gd name="connsiteX2" fmla="*/ 216369 w 2018102"/>
              <a:gd name="connsiteY2" fmla="*/ 362311 h 2219295"/>
              <a:gd name="connsiteX3" fmla="*/ 188185 w 2018102"/>
              <a:gd name="connsiteY3" fmla="*/ 393626 h 2219295"/>
              <a:gd name="connsiteX4" fmla="*/ 172528 w 2018102"/>
              <a:gd name="connsiteY4" fmla="*/ 440599 h 2219295"/>
              <a:gd name="connsiteX5" fmla="*/ 134950 w 2018102"/>
              <a:gd name="connsiteY5" fmla="*/ 468782 h 2219295"/>
              <a:gd name="connsiteX6" fmla="*/ 169396 w 2018102"/>
              <a:gd name="connsiteY6" fmla="*/ 506360 h 2219295"/>
              <a:gd name="connsiteX7" fmla="*/ 257078 w 2018102"/>
              <a:gd name="connsiteY7" fmla="*/ 531412 h 2219295"/>
              <a:gd name="connsiteX8" fmla="*/ 329103 w 2018102"/>
              <a:gd name="connsiteY8" fmla="*/ 531412 h 2219295"/>
              <a:gd name="connsiteX9" fmla="*/ 385471 w 2018102"/>
              <a:gd name="connsiteY9" fmla="*/ 578384 h 2219295"/>
              <a:gd name="connsiteX10" fmla="*/ 419917 w 2018102"/>
              <a:gd name="connsiteY10" fmla="*/ 578385 h 2219295"/>
              <a:gd name="connsiteX11" fmla="*/ 432443 w 2018102"/>
              <a:gd name="connsiteY11" fmla="*/ 625358 h 2219295"/>
              <a:gd name="connsiteX12" fmla="*/ 410522 w 2018102"/>
              <a:gd name="connsiteY12" fmla="*/ 675462 h 2219295"/>
              <a:gd name="connsiteX13" fmla="*/ 391733 w 2018102"/>
              <a:gd name="connsiteY13" fmla="*/ 722435 h 2219295"/>
              <a:gd name="connsiteX14" fmla="*/ 338497 w 2018102"/>
              <a:gd name="connsiteY14" fmla="*/ 672330 h 2219295"/>
              <a:gd name="connsiteX15" fmla="*/ 316577 w 2018102"/>
              <a:gd name="connsiteY15" fmla="*/ 669199 h 2219295"/>
              <a:gd name="connsiteX16" fmla="*/ 304051 w 2018102"/>
              <a:gd name="connsiteY16" fmla="*/ 725566 h 2219295"/>
              <a:gd name="connsiteX17" fmla="*/ 235158 w 2018102"/>
              <a:gd name="connsiteY17" fmla="*/ 738092 h 2219295"/>
              <a:gd name="connsiteX18" fmla="*/ 216369 w 2018102"/>
              <a:gd name="connsiteY18" fmla="*/ 788196 h 2219295"/>
              <a:gd name="connsiteX19" fmla="*/ 175659 w 2018102"/>
              <a:gd name="connsiteY19" fmla="*/ 800722 h 2219295"/>
              <a:gd name="connsiteX20" fmla="*/ 153739 w 2018102"/>
              <a:gd name="connsiteY20" fmla="*/ 869615 h 2219295"/>
              <a:gd name="connsiteX21" fmla="*/ 53530 w 2018102"/>
              <a:gd name="connsiteY21" fmla="*/ 897799 h 2219295"/>
              <a:gd name="connsiteX22" fmla="*/ 295 w 2018102"/>
              <a:gd name="connsiteY22" fmla="*/ 944771 h 2219295"/>
              <a:gd name="connsiteX23" fmla="*/ 31610 w 2018102"/>
              <a:gd name="connsiteY23" fmla="*/ 985481 h 2219295"/>
              <a:gd name="connsiteX24" fmla="*/ 22215 w 2018102"/>
              <a:gd name="connsiteY24" fmla="*/ 1013664 h 2219295"/>
              <a:gd name="connsiteX25" fmla="*/ 84845 w 2018102"/>
              <a:gd name="connsiteY25" fmla="*/ 1013664 h 2219295"/>
              <a:gd name="connsiteX26" fmla="*/ 84845 w 2018102"/>
              <a:gd name="connsiteY26" fmla="*/ 1088821 h 2219295"/>
              <a:gd name="connsiteX27" fmla="*/ 119292 w 2018102"/>
              <a:gd name="connsiteY27" fmla="*/ 1076295 h 2219295"/>
              <a:gd name="connsiteX28" fmla="*/ 125555 w 2018102"/>
              <a:gd name="connsiteY28" fmla="*/ 1138925 h 2219295"/>
              <a:gd name="connsiteX29" fmla="*/ 156870 w 2018102"/>
              <a:gd name="connsiteY29" fmla="*/ 1157714 h 2219295"/>
              <a:gd name="connsiteX30" fmla="*/ 153739 w 2018102"/>
              <a:gd name="connsiteY30" fmla="*/ 1189029 h 2219295"/>
              <a:gd name="connsiteX31" fmla="*/ 128686 w 2018102"/>
              <a:gd name="connsiteY31" fmla="*/ 1170240 h 2219295"/>
              <a:gd name="connsiteX32" fmla="*/ 113029 w 2018102"/>
              <a:gd name="connsiteY32" fmla="*/ 1185897 h 2219295"/>
              <a:gd name="connsiteX33" fmla="*/ 144344 w 2018102"/>
              <a:gd name="connsiteY33" fmla="*/ 1236001 h 2219295"/>
              <a:gd name="connsiteX34" fmla="*/ 144344 w 2018102"/>
              <a:gd name="connsiteY34" fmla="*/ 1236001 h 2219295"/>
              <a:gd name="connsiteX35" fmla="*/ 134949 w 2018102"/>
              <a:gd name="connsiteY35" fmla="*/ 1257922 h 2219295"/>
              <a:gd name="connsiteX36" fmla="*/ 166266 w 2018102"/>
              <a:gd name="connsiteY36" fmla="*/ 1289237 h 2219295"/>
              <a:gd name="connsiteX37" fmla="*/ 125555 w 2018102"/>
              <a:gd name="connsiteY37" fmla="*/ 1317420 h 2219295"/>
              <a:gd name="connsiteX38" fmla="*/ 156871 w 2018102"/>
              <a:gd name="connsiteY38" fmla="*/ 1370656 h 2219295"/>
              <a:gd name="connsiteX39" fmla="*/ 200711 w 2018102"/>
              <a:gd name="connsiteY39" fmla="*/ 1408235 h 2219295"/>
              <a:gd name="connsiteX40" fmla="*/ 163133 w 2018102"/>
              <a:gd name="connsiteY40" fmla="*/ 1405103 h 2219295"/>
              <a:gd name="connsiteX41" fmla="*/ 181922 w 2018102"/>
              <a:gd name="connsiteY41" fmla="*/ 1427023 h 2219295"/>
              <a:gd name="connsiteX42" fmla="*/ 169396 w 2018102"/>
              <a:gd name="connsiteY42" fmla="*/ 1464601 h 2219295"/>
              <a:gd name="connsiteX43" fmla="*/ 144344 w 2018102"/>
              <a:gd name="connsiteY43" fmla="*/ 1455207 h 2219295"/>
              <a:gd name="connsiteX44" fmla="*/ 125555 w 2018102"/>
              <a:gd name="connsiteY44" fmla="*/ 1486522 h 2219295"/>
              <a:gd name="connsiteX45" fmla="*/ 160002 w 2018102"/>
              <a:gd name="connsiteY45" fmla="*/ 1517837 h 2219295"/>
              <a:gd name="connsiteX46" fmla="*/ 156870 w 2018102"/>
              <a:gd name="connsiteY46" fmla="*/ 1611782 h 2219295"/>
              <a:gd name="connsiteX47" fmla="*/ 119292 w 2018102"/>
              <a:gd name="connsiteY47" fmla="*/ 1605519 h 2219295"/>
              <a:gd name="connsiteX48" fmla="*/ 134950 w 2018102"/>
              <a:gd name="connsiteY48" fmla="*/ 1677544 h 2219295"/>
              <a:gd name="connsiteX49" fmla="*/ 113029 w 2018102"/>
              <a:gd name="connsiteY49" fmla="*/ 1686938 h 2219295"/>
              <a:gd name="connsiteX50" fmla="*/ 100503 w 2018102"/>
              <a:gd name="connsiteY50" fmla="*/ 1727648 h 2219295"/>
              <a:gd name="connsiteX51" fmla="*/ 122423 w 2018102"/>
              <a:gd name="connsiteY51" fmla="*/ 1743306 h 2219295"/>
              <a:gd name="connsiteX52" fmla="*/ 169396 w 2018102"/>
              <a:gd name="connsiteY52" fmla="*/ 1790278 h 2219295"/>
              <a:gd name="connsiteX53" fmla="*/ 166265 w 2018102"/>
              <a:gd name="connsiteY53" fmla="*/ 1821593 h 2219295"/>
              <a:gd name="connsiteX54" fmla="*/ 210106 w 2018102"/>
              <a:gd name="connsiteY54" fmla="*/ 1874829 h 2219295"/>
              <a:gd name="connsiteX55" fmla="*/ 238289 w 2018102"/>
              <a:gd name="connsiteY55" fmla="*/ 1859171 h 2219295"/>
              <a:gd name="connsiteX56" fmla="*/ 257078 w 2018102"/>
              <a:gd name="connsiteY56" fmla="*/ 1868566 h 2219295"/>
              <a:gd name="connsiteX57" fmla="*/ 266473 w 2018102"/>
              <a:gd name="connsiteY57" fmla="*/ 1818462 h 2219295"/>
              <a:gd name="connsiteX58" fmla="*/ 329103 w 2018102"/>
              <a:gd name="connsiteY58" fmla="*/ 1852908 h 2219295"/>
              <a:gd name="connsiteX59" fmla="*/ 338497 w 2018102"/>
              <a:gd name="connsiteY59" fmla="*/ 1893618 h 2219295"/>
              <a:gd name="connsiteX60" fmla="*/ 382339 w 2018102"/>
              <a:gd name="connsiteY60" fmla="*/ 1912407 h 2219295"/>
              <a:gd name="connsiteX61" fmla="*/ 332234 w 2018102"/>
              <a:gd name="connsiteY61" fmla="*/ 1959380 h 2219295"/>
              <a:gd name="connsiteX62" fmla="*/ 329103 w 2018102"/>
              <a:gd name="connsiteY62" fmla="*/ 2003221 h 2219295"/>
              <a:gd name="connsiteX63" fmla="*/ 366681 w 2018102"/>
              <a:gd name="connsiteY63" fmla="*/ 1996958 h 2219295"/>
              <a:gd name="connsiteX64" fmla="*/ 410522 w 2018102"/>
              <a:gd name="connsiteY64" fmla="*/ 1971906 h 2219295"/>
              <a:gd name="connsiteX65" fmla="*/ 463758 w 2018102"/>
              <a:gd name="connsiteY65" fmla="*/ 2012615 h 2219295"/>
              <a:gd name="connsiteX66" fmla="*/ 488810 w 2018102"/>
              <a:gd name="connsiteY66" fmla="*/ 1996958 h 2219295"/>
              <a:gd name="connsiteX67" fmla="*/ 542045 w 2018102"/>
              <a:gd name="connsiteY67" fmla="*/ 2031404 h 2219295"/>
              <a:gd name="connsiteX68" fmla="*/ 557703 w 2018102"/>
              <a:gd name="connsiteY68" fmla="*/ 2068982 h 2219295"/>
              <a:gd name="connsiteX69" fmla="*/ 551440 w 2018102"/>
              <a:gd name="connsiteY69" fmla="*/ 2112823 h 2219295"/>
              <a:gd name="connsiteX70" fmla="*/ 635991 w 2018102"/>
              <a:gd name="connsiteY70" fmla="*/ 2122217 h 2219295"/>
              <a:gd name="connsiteX71" fmla="*/ 626596 w 2018102"/>
              <a:gd name="connsiteY71" fmla="*/ 2169191 h 2219295"/>
              <a:gd name="connsiteX72" fmla="*/ 579623 w 2018102"/>
              <a:gd name="connsiteY72" fmla="*/ 2187980 h 2219295"/>
              <a:gd name="connsiteX73" fmla="*/ 626596 w 2018102"/>
              <a:gd name="connsiteY73" fmla="*/ 2219295 h 2219295"/>
              <a:gd name="connsiteX74" fmla="*/ 726804 w 2018102"/>
              <a:gd name="connsiteY74" fmla="*/ 2187980 h 2219295"/>
              <a:gd name="connsiteX75" fmla="*/ 748725 w 2018102"/>
              <a:gd name="connsiteY75" fmla="*/ 2100297 h 2219295"/>
              <a:gd name="connsiteX76" fmla="*/ 833276 w 2018102"/>
              <a:gd name="connsiteY76" fmla="*/ 2094034 h 2219295"/>
              <a:gd name="connsiteX77" fmla="*/ 895906 w 2018102"/>
              <a:gd name="connsiteY77" fmla="*/ 2090903 h 2219295"/>
              <a:gd name="connsiteX78" fmla="*/ 927221 w 2018102"/>
              <a:gd name="connsiteY78" fmla="*/ 2072114 h 2219295"/>
              <a:gd name="connsiteX79" fmla="*/ 958536 w 2018102"/>
              <a:gd name="connsiteY79" fmla="*/ 2087771 h 2219295"/>
              <a:gd name="connsiteX80" fmla="*/ 986719 w 2018102"/>
              <a:gd name="connsiteY80" fmla="*/ 2081508 h 2219295"/>
              <a:gd name="connsiteX81" fmla="*/ 1046218 w 2018102"/>
              <a:gd name="connsiteY81" fmla="*/ 2081508 h 2219295"/>
              <a:gd name="connsiteX82" fmla="*/ 1127637 w 2018102"/>
              <a:gd name="connsiteY82" fmla="*/ 2043930 h 2219295"/>
              <a:gd name="connsiteX83" fmla="*/ 1190267 w 2018102"/>
              <a:gd name="connsiteY83" fmla="*/ 1984432 h 2219295"/>
              <a:gd name="connsiteX84" fmla="*/ 1299870 w 2018102"/>
              <a:gd name="connsiteY84" fmla="*/ 1912407 h 2219295"/>
              <a:gd name="connsiteX85" fmla="*/ 1274818 w 2018102"/>
              <a:gd name="connsiteY85" fmla="*/ 1812199 h 2219295"/>
              <a:gd name="connsiteX86" fmla="*/ 1299870 w 2018102"/>
              <a:gd name="connsiteY86" fmla="*/ 1749569 h 2219295"/>
              <a:gd name="connsiteX87" fmla="*/ 1287344 w 2018102"/>
              <a:gd name="connsiteY87" fmla="*/ 1608651 h 2219295"/>
              <a:gd name="connsiteX88" fmla="*/ 1318659 w 2018102"/>
              <a:gd name="connsiteY88" fmla="*/ 1571073 h 2219295"/>
              <a:gd name="connsiteX89" fmla="*/ 1393815 w 2018102"/>
              <a:gd name="connsiteY89" fmla="*/ 1561678 h 2219295"/>
              <a:gd name="connsiteX90" fmla="*/ 1387552 w 2018102"/>
              <a:gd name="connsiteY90" fmla="*/ 1567941 h 2219295"/>
              <a:gd name="connsiteX91" fmla="*/ 1484629 w 2018102"/>
              <a:gd name="connsiteY91" fmla="*/ 1599256 h 2219295"/>
              <a:gd name="connsiteX92" fmla="*/ 1537865 w 2018102"/>
              <a:gd name="connsiteY92" fmla="*/ 1633703 h 2219295"/>
              <a:gd name="connsiteX93" fmla="*/ 1653730 w 2018102"/>
              <a:gd name="connsiteY93" fmla="*/ 1458338 h 2219295"/>
              <a:gd name="connsiteX94" fmla="*/ 1782122 w 2018102"/>
              <a:gd name="connsiteY94" fmla="*/ 1320552 h 2219295"/>
              <a:gd name="connsiteX95" fmla="*/ 1807174 w 2018102"/>
              <a:gd name="connsiteY95" fmla="*/ 1342473 h 2219295"/>
              <a:gd name="connsiteX96" fmla="*/ 1860410 w 2018102"/>
              <a:gd name="connsiteY96" fmla="*/ 1264185 h 2219295"/>
              <a:gd name="connsiteX97" fmla="*/ 1882330 w 2018102"/>
              <a:gd name="connsiteY97" fmla="*/ 1289237 h 2219295"/>
              <a:gd name="connsiteX98" fmla="*/ 1919908 w 2018102"/>
              <a:gd name="connsiteY98" fmla="*/ 1286106 h 2219295"/>
              <a:gd name="connsiteX99" fmla="*/ 1938697 w 2018102"/>
              <a:gd name="connsiteY99" fmla="*/ 1342473 h 2219295"/>
              <a:gd name="connsiteX100" fmla="*/ 2010722 w 2018102"/>
              <a:gd name="connsiteY100" fmla="*/ 1333078 h 2219295"/>
              <a:gd name="connsiteX101" fmla="*/ 1982539 w 2018102"/>
              <a:gd name="connsiteY101" fmla="*/ 1286106 h 2219295"/>
              <a:gd name="connsiteX102" fmla="*/ 2013854 w 2018102"/>
              <a:gd name="connsiteY102" fmla="*/ 1261053 h 2219295"/>
              <a:gd name="connsiteX103" fmla="*/ 1957486 w 2018102"/>
              <a:gd name="connsiteY103" fmla="*/ 1132662 h 2219295"/>
              <a:gd name="connsiteX104" fmla="*/ 1907382 w 2018102"/>
              <a:gd name="connsiteY104" fmla="*/ 1054374 h 2219295"/>
              <a:gd name="connsiteX105" fmla="*/ 1816569 w 2018102"/>
              <a:gd name="connsiteY105" fmla="*/ 979218 h 2219295"/>
              <a:gd name="connsiteX106" fmla="*/ 1829095 w 2018102"/>
              <a:gd name="connsiteY106" fmla="*/ 863352 h 2219295"/>
              <a:gd name="connsiteX107" fmla="*/ 1728886 w 2018102"/>
              <a:gd name="connsiteY107" fmla="*/ 857089 h 2219295"/>
              <a:gd name="connsiteX108" fmla="*/ 1675651 w 2018102"/>
              <a:gd name="connsiteY108" fmla="*/ 891536 h 2219295"/>
              <a:gd name="connsiteX109" fmla="*/ 1678782 w 2018102"/>
              <a:gd name="connsiteY109" fmla="*/ 941640 h 2219295"/>
              <a:gd name="connsiteX110" fmla="*/ 1509681 w 2018102"/>
              <a:gd name="connsiteY110" fmla="*/ 872747 h 2219295"/>
              <a:gd name="connsiteX111" fmla="*/ 1418867 w 2018102"/>
              <a:gd name="connsiteY111" fmla="*/ 850826 h 2219295"/>
              <a:gd name="connsiteX112" fmla="*/ 1415736 w 2018102"/>
              <a:gd name="connsiteY112" fmla="*/ 810116 h 2219295"/>
              <a:gd name="connsiteX113" fmla="*/ 1324922 w 2018102"/>
              <a:gd name="connsiteY113" fmla="*/ 803853 h 2219295"/>
              <a:gd name="connsiteX114" fmla="*/ 1340580 w 2018102"/>
              <a:gd name="connsiteY114" fmla="*/ 722434 h 2219295"/>
              <a:gd name="connsiteX115" fmla="*/ 1324922 w 2018102"/>
              <a:gd name="connsiteY115" fmla="*/ 694251 h 2219295"/>
              <a:gd name="connsiteX116" fmla="*/ 1375026 w 2018102"/>
              <a:gd name="connsiteY116" fmla="*/ 678593 h 2219295"/>
              <a:gd name="connsiteX117" fmla="*/ 1321791 w 2018102"/>
              <a:gd name="connsiteY117" fmla="*/ 619095 h 2219295"/>
              <a:gd name="connsiteX118" fmla="*/ 1324922 w 2018102"/>
              <a:gd name="connsiteY118" fmla="*/ 572122 h 2219295"/>
              <a:gd name="connsiteX119" fmla="*/ 1343711 w 2018102"/>
              <a:gd name="connsiteY119" fmla="*/ 531412 h 2219295"/>
              <a:gd name="connsiteX120" fmla="*/ 1334317 w 2018102"/>
              <a:gd name="connsiteY120" fmla="*/ 487571 h 2219295"/>
              <a:gd name="connsiteX121" fmla="*/ 1368763 w 2018102"/>
              <a:gd name="connsiteY121" fmla="*/ 471914 h 2219295"/>
              <a:gd name="connsiteX122" fmla="*/ 1315528 w 2018102"/>
              <a:gd name="connsiteY122" fmla="*/ 449993 h 2219295"/>
              <a:gd name="connsiteX123" fmla="*/ 1343711 w 2018102"/>
              <a:gd name="connsiteY123" fmla="*/ 431204 h 2219295"/>
              <a:gd name="connsiteX124" fmla="*/ 1340580 w 2018102"/>
              <a:gd name="connsiteY124" fmla="*/ 393626 h 2219295"/>
              <a:gd name="connsiteX125" fmla="*/ 1290476 w 2018102"/>
              <a:gd name="connsiteY125" fmla="*/ 377969 h 2219295"/>
              <a:gd name="connsiteX126" fmla="*/ 1281081 w 2018102"/>
              <a:gd name="connsiteY126" fmla="*/ 337259 h 2219295"/>
              <a:gd name="connsiteX127" fmla="*/ 1215319 w 2018102"/>
              <a:gd name="connsiteY127" fmla="*/ 343522 h 2219295"/>
              <a:gd name="connsiteX128" fmla="*/ 1243503 w 2018102"/>
              <a:gd name="connsiteY128" fmla="*/ 296549 h 2219295"/>
              <a:gd name="connsiteX129" fmla="*/ 1299870 w 2018102"/>
              <a:gd name="connsiteY129" fmla="*/ 252708 h 2219295"/>
              <a:gd name="connsiteX130" fmla="*/ 1328054 w 2018102"/>
              <a:gd name="connsiteY130" fmla="*/ 227656 h 2219295"/>
              <a:gd name="connsiteX131" fmla="*/ 1349974 w 2018102"/>
              <a:gd name="connsiteY131" fmla="*/ 252708 h 2219295"/>
              <a:gd name="connsiteX132" fmla="*/ 1334317 w 2018102"/>
              <a:gd name="connsiteY132" fmla="*/ 171289 h 2219295"/>
              <a:gd name="connsiteX133" fmla="*/ 1368763 w 2018102"/>
              <a:gd name="connsiteY133" fmla="*/ 165026 h 2219295"/>
              <a:gd name="connsiteX134" fmla="*/ 1381289 w 2018102"/>
              <a:gd name="connsiteY134" fmla="*/ 130580 h 2219295"/>
              <a:gd name="connsiteX135" fmla="*/ 1375026 w 2018102"/>
              <a:gd name="connsiteY135" fmla="*/ 83607 h 2219295"/>
              <a:gd name="connsiteX136" fmla="*/ 1353106 w 2018102"/>
              <a:gd name="connsiteY136" fmla="*/ 99264 h 2219295"/>
              <a:gd name="connsiteX137" fmla="*/ 1303002 w 2018102"/>
              <a:gd name="connsiteY137" fmla="*/ 64818 h 2219295"/>
              <a:gd name="connsiteX138" fmla="*/ 1277950 w 2018102"/>
              <a:gd name="connsiteY138" fmla="*/ 74212 h 2219295"/>
              <a:gd name="connsiteX139" fmla="*/ 1265423 w 2018102"/>
              <a:gd name="connsiteY139" fmla="*/ 108659 h 2219295"/>
              <a:gd name="connsiteX140" fmla="*/ 1246634 w 2018102"/>
              <a:gd name="connsiteY140" fmla="*/ 89870 h 2219295"/>
              <a:gd name="connsiteX141" fmla="*/ 1227845 w 2018102"/>
              <a:gd name="connsiteY141" fmla="*/ 111790 h 2219295"/>
              <a:gd name="connsiteX142" fmla="*/ 1202793 w 2018102"/>
              <a:gd name="connsiteY142" fmla="*/ 136843 h 2219295"/>
              <a:gd name="connsiteX143" fmla="*/ 1111980 w 2018102"/>
              <a:gd name="connsiteY143" fmla="*/ 102396 h 2219295"/>
              <a:gd name="connsiteX144" fmla="*/ 1118243 w 2018102"/>
              <a:gd name="connsiteY144" fmla="*/ 77344 h 2219295"/>
              <a:gd name="connsiteX145" fmla="*/ 1049350 w 2018102"/>
              <a:gd name="connsiteY145" fmla="*/ 8451 h 2219295"/>
              <a:gd name="connsiteX146" fmla="*/ 974193 w 2018102"/>
              <a:gd name="connsiteY146" fmla="*/ 30371 h 2219295"/>
              <a:gd name="connsiteX147" fmla="*/ 1039955 w 2018102"/>
              <a:gd name="connsiteY147" fmla="*/ 99264 h 2219295"/>
              <a:gd name="connsiteX148" fmla="*/ 1058744 w 2018102"/>
              <a:gd name="connsiteY148" fmla="*/ 124316 h 2219295"/>
              <a:gd name="connsiteX149" fmla="*/ 886511 w 2018102"/>
              <a:gd name="connsiteY149" fmla="*/ 246445 h 2219295"/>
              <a:gd name="connsiteX150" fmla="*/ 817618 w 2018102"/>
              <a:gd name="connsiteY150" fmla="*/ 233919 h 2219295"/>
              <a:gd name="connsiteX151" fmla="*/ 801960 w 2018102"/>
              <a:gd name="connsiteY151" fmla="*/ 193210 h 2219295"/>
              <a:gd name="connsiteX152" fmla="*/ 708015 w 2018102"/>
              <a:gd name="connsiteY152" fmla="*/ 190078 h 2219295"/>
              <a:gd name="connsiteX153" fmla="*/ 711147 w 2018102"/>
              <a:gd name="connsiteY153" fmla="*/ 161895 h 2219295"/>
              <a:gd name="connsiteX154" fmla="*/ 764382 w 2018102"/>
              <a:gd name="connsiteY154" fmla="*/ 165026 h 2219295"/>
              <a:gd name="connsiteX155" fmla="*/ 679832 w 2018102"/>
              <a:gd name="connsiteY155" fmla="*/ 86738 h 2219295"/>
              <a:gd name="connsiteX156" fmla="*/ 657911 w 2018102"/>
              <a:gd name="connsiteY156" fmla="*/ 83607 h 2219295"/>
              <a:gd name="connsiteX157" fmla="*/ 679832 w 2018102"/>
              <a:gd name="connsiteY157" fmla="*/ 42897 h 2219295"/>
              <a:gd name="connsiteX158" fmla="*/ 642254 w 2018102"/>
              <a:gd name="connsiteY158" fmla="*/ 2188 h 2219295"/>
              <a:gd name="connsiteX159" fmla="*/ 579623 w 2018102"/>
              <a:gd name="connsiteY159" fmla="*/ 8451 h 2219295"/>
              <a:gd name="connsiteX160" fmla="*/ 548308 w 2018102"/>
              <a:gd name="connsiteY160" fmla="*/ 33503 h 2219295"/>
              <a:gd name="connsiteX161" fmla="*/ 548308 w 2018102"/>
              <a:gd name="connsiteY161" fmla="*/ 89870 h 2219295"/>
              <a:gd name="connsiteX162" fmla="*/ 598413 w 2018102"/>
              <a:gd name="connsiteY162" fmla="*/ 96133 h 2219295"/>
              <a:gd name="connsiteX163" fmla="*/ 526388 w 2018102"/>
              <a:gd name="connsiteY163" fmla="*/ 221393 h 2219295"/>
              <a:gd name="connsiteX164" fmla="*/ 513862 w 2018102"/>
              <a:gd name="connsiteY164" fmla="*/ 268366 h 2219295"/>
              <a:gd name="connsiteX165" fmla="*/ 538914 w 2018102"/>
              <a:gd name="connsiteY165" fmla="*/ 312207 h 2219295"/>
              <a:gd name="connsiteX166" fmla="*/ 576492 w 2018102"/>
              <a:gd name="connsiteY166" fmla="*/ 346653 h 2219295"/>
              <a:gd name="connsiteX167" fmla="*/ 595281 w 2018102"/>
              <a:gd name="connsiteY167" fmla="*/ 346653 h 2219295"/>
              <a:gd name="connsiteX168" fmla="*/ 592150 w 2018102"/>
              <a:gd name="connsiteY168" fmla="*/ 377969 h 2219295"/>
              <a:gd name="connsiteX169" fmla="*/ 604676 w 2018102"/>
              <a:gd name="connsiteY169" fmla="*/ 412415 h 2219295"/>
              <a:gd name="connsiteX170" fmla="*/ 563966 w 2018102"/>
              <a:gd name="connsiteY170" fmla="*/ 409284 h 2219295"/>
              <a:gd name="connsiteX171" fmla="*/ 563966 w 2018102"/>
              <a:gd name="connsiteY171" fmla="*/ 356048 h 2219295"/>
              <a:gd name="connsiteX172" fmla="*/ 507599 w 2018102"/>
              <a:gd name="connsiteY172" fmla="*/ 334127 h 2219295"/>
              <a:gd name="connsiteX173" fmla="*/ 507599 w 2018102"/>
              <a:gd name="connsiteY173" fmla="*/ 390495 h 2219295"/>
              <a:gd name="connsiteX174" fmla="*/ 426180 w 2018102"/>
              <a:gd name="connsiteY174" fmla="*/ 399889 h 2219295"/>
              <a:gd name="connsiteX175" fmla="*/ 385470 w 2018102"/>
              <a:gd name="connsiteY175" fmla="*/ 421810 h 2219295"/>
              <a:gd name="connsiteX176" fmla="*/ 322840 w 2018102"/>
              <a:gd name="connsiteY176" fmla="*/ 393626 h 2219295"/>
              <a:gd name="connsiteX0" fmla="*/ 322840 w 2018102"/>
              <a:gd name="connsiteY0" fmla="*/ 393626 h 2219295"/>
              <a:gd name="connsiteX1" fmla="*/ 278999 w 2018102"/>
              <a:gd name="connsiteY1" fmla="*/ 424941 h 2219295"/>
              <a:gd name="connsiteX2" fmla="*/ 216369 w 2018102"/>
              <a:gd name="connsiteY2" fmla="*/ 362311 h 2219295"/>
              <a:gd name="connsiteX3" fmla="*/ 188185 w 2018102"/>
              <a:gd name="connsiteY3" fmla="*/ 393626 h 2219295"/>
              <a:gd name="connsiteX4" fmla="*/ 172528 w 2018102"/>
              <a:gd name="connsiteY4" fmla="*/ 440599 h 2219295"/>
              <a:gd name="connsiteX5" fmla="*/ 134950 w 2018102"/>
              <a:gd name="connsiteY5" fmla="*/ 468782 h 2219295"/>
              <a:gd name="connsiteX6" fmla="*/ 169396 w 2018102"/>
              <a:gd name="connsiteY6" fmla="*/ 506360 h 2219295"/>
              <a:gd name="connsiteX7" fmla="*/ 257078 w 2018102"/>
              <a:gd name="connsiteY7" fmla="*/ 531412 h 2219295"/>
              <a:gd name="connsiteX8" fmla="*/ 329103 w 2018102"/>
              <a:gd name="connsiteY8" fmla="*/ 531412 h 2219295"/>
              <a:gd name="connsiteX9" fmla="*/ 385471 w 2018102"/>
              <a:gd name="connsiteY9" fmla="*/ 578384 h 2219295"/>
              <a:gd name="connsiteX10" fmla="*/ 419917 w 2018102"/>
              <a:gd name="connsiteY10" fmla="*/ 578385 h 2219295"/>
              <a:gd name="connsiteX11" fmla="*/ 432443 w 2018102"/>
              <a:gd name="connsiteY11" fmla="*/ 625358 h 2219295"/>
              <a:gd name="connsiteX12" fmla="*/ 410522 w 2018102"/>
              <a:gd name="connsiteY12" fmla="*/ 675462 h 2219295"/>
              <a:gd name="connsiteX13" fmla="*/ 391733 w 2018102"/>
              <a:gd name="connsiteY13" fmla="*/ 722435 h 2219295"/>
              <a:gd name="connsiteX14" fmla="*/ 338497 w 2018102"/>
              <a:gd name="connsiteY14" fmla="*/ 672330 h 2219295"/>
              <a:gd name="connsiteX15" fmla="*/ 316577 w 2018102"/>
              <a:gd name="connsiteY15" fmla="*/ 669199 h 2219295"/>
              <a:gd name="connsiteX16" fmla="*/ 304051 w 2018102"/>
              <a:gd name="connsiteY16" fmla="*/ 725566 h 2219295"/>
              <a:gd name="connsiteX17" fmla="*/ 235158 w 2018102"/>
              <a:gd name="connsiteY17" fmla="*/ 738092 h 2219295"/>
              <a:gd name="connsiteX18" fmla="*/ 216369 w 2018102"/>
              <a:gd name="connsiteY18" fmla="*/ 788196 h 2219295"/>
              <a:gd name="connsiteX19" fmla="*/ 175659 w 2018102"/>
              <a:gd name="connsiteY19" fmla="*/ 800722 h 2219295"/>
              <a:gd name="connsiteX20" fmla="*/ 153739 w 2018102"/>
              <a:gd name="connsiteY20" fmla="*/ 869615 h 2219295"/>
              <a:gd name="connsiteX21" fmla="*/ 53530 w 2018102"/>
              <a:gd name="connsiteY21" fmla="*/ 897799 h 2219295"/>
              <a:gd name="connsiteX22" fmla="*/ 295 w 2018102"/>
              <a:gd name="connsiteY22" fmla="*/ 944771 h 2219295"/>
              <a:gd name="connsiteX23" fmla="*/ 31610 w 2018102"/>
              <a:gd name="connsiteY23" fmla="*/ 985481 h 2219295"/>
              <a:gd name="connsiteX24" fmla="*/ 22215 w 2018102"/>
              <a:gd name="connsiteY24" fmla="*/ 1013664 h 2219295"/>
              <a:gd name="connsiteX25" fmla="*/ 84845 w 2018102"/>
              <a:gd name="connsiteY25" fmla="*/ 1013664 h 2219295"/>
              <a:gd name="connsiteX26" fmla="*/ 84845 w 2018102"/>
              <a:gd name="connsiteY26" fmla="*/ 1088821 h 2219295"/>
              <a:gd name="connsiteX27" fmla="*/ 119292 w 2018102"/>
              <a:gd name="connsiteY27" fmla="*/ 1076295 h 2219295"/>
              <a:gd name="connsiteX28" fmla="*/ 125555 w 2018102"/>
              <a:gd name="connsiteY28" fmla="*/ 1138925 h 2219295"/>
              <a:gd name="connsiteX29" fmla="*/ 156870 w 2018102"/>
              <a:gd name="connsiteY29" fmla="*/ 1157714 h 2219295"/>
              <a:gd name="connsiteX30" fmla="*/ 153739 w 2018102"/>
              <a:gd name="connsiteY30" fmla="*/ 1189029 h 2219295"/>
              <a:gd name="connsiteX31" fmla="*/ 128686 w 2018102"/>
              <a:gd name="connsiteY31" fmla="*/ 1170240 h 2219295"/>
              <a:gd name="connsiteX32" fmla="*/ 113029 w 2018102"/>
              <a:gd name="connsiteY32" fmla="*/ 1185897 h 2219295"/>
              <a:gd name="connsiteX33" fmla="*/ 144344 w 2018102"/>
              <a:gd name="connsiteY33" fmla="*/ 1236001 h 2219295"/>
              <a:gd name="connsiteX34" fmla="*/ 144344 w 2018102"/>
              <a:gd name="connsiteY34" fmla="*/ 1236001 h 2219295"/>
              <a:gd name="connsiteX35" fmla="*/ 134949 w 2018102"/>
              <a:gd name="connsiteY35" fmla="*/ 1257922 h 2219295"/>
              <a:gd name="connsiteX36" fmla="*/ 166266 w 2018102"/>
              <a:gd name="connsiteY36" fmla="*/ 1289237 h 2219295"/>
              <a:gd name="connsiteX37" fmla="*/ 125555 w 2018102"/>
              <a:gd name="connsiteY37" fmla="*/ 1317420 h 2219295"/>
              <a:gd name="connsiteX38" fmla="*/ 156871 w 2018102"/>
              <a:gd name="connsiteY38" fmla="*/ 1370656 h 2219295"/>
              <a:gd name="connsiteX39" fmla="*/ 200711 w 2018102"/>
              <a:gd name="connsiteY39" fmla="*/ 1408235 h 2219295"/>
              <a:gd name="connsiteX40" fmla="*/ 163133 w 2018102"/>
              <a:gd name="connsiteY40" fmla="*/ 1405103 h 2219295"/>
              <a:gd name="connsiteX41" fmla="*/ 181922 w 2018102"/>
              <a:gd name="connsiteY41" fmla="*/ 1427023 h 2219295"/>
              <a:gd name="connsiteX42" fmla="*/ 169396 w 2018102"/>
              <a:gd name="connsiteY42" fmla="*/ 1464601 h 2219295"/>
              <a:gd name="connsiteX43" fmla="*/ 144344 w 2018102"/>
              <a:gd name="connsiteY43" fmla="*/ 1455207 h 2219295"/>
              <a:gd name="connsiteX44" fmla="*/ 125555 w 2018102"/>
              <a:gd name="connsiteY44" fmla="*/ 1486522 h 2219295"/>
              <a:gd name="connsiteX45" fmla="*/ 160002 w 2018102"/>
              <a:gd name="connsiteY45" fmla="*/ 1517837 h 2219295"/>
              <a:gd name="connsiteX46" fmla="*/ 156870 w 2018102"/>
              <a:gd name="connsiteY46" fmla="*/ 1611782 h 2219295"/>
              <a:gd name="connsiteX47" fmla="*/ 119292 w 2018102"/>
              <a:gd name="connsiteY47" fmla="*/ 1605519 h 2219295"/>
              <a:gd name="connsiteX48" fmla="*/ 134950 w 2018102"/>
              <a:gd name="connsiteY48" fmla="*/ 1677544 h 2219295"/>
              <a:gd name="connsiteX49" fmla="*/ 113029 w 2018102"/>
              <a:gd name="connsiteY49" fmla="*/ 1686938 h 2219295"/>
              <a:gd name="connsiteX50" fmla="*/ 100503 w 2018102"/>
              <a:gd name="connsiteY50" fmla="*/ 1727648 h 2219295"/>
              <a:gd name="connsiteX51" fmla="*/ 122423 w 2018102"/>
              <a:gd name="connsiteY51" fmla="*/ 1743306 h 2219295"/>
              <a:gd name="connsiteX52" fmla="*/ 169396 w 2018102"/>
              <a:gd name="connsiteY52" fmla="*/ 1790278 h 2219295"/>
              <a:gd name="connsiteX53" fmla="*/ 166265 w 2018102"/>
              <a:gd name="connsiteY53" fmla="*/ 1821593 h 2219295"/>
              <a:gd name="connsiteX54" fmla="*/ 210106 w 2018102"/>
              <a:gd name="connsiteY54" fmla="*/ 1874829 h 2219295"/>
              <a:gd name="connsiteX55" fmla="*/ 238289 w 2018102"/>
              <a:gd name="connsiteY55" fmla="*/ 1859171 h 2219295"/>
              <a:gd name="connsiteX56" fmla="*/ 257078 w 2018102"/>
              <a:gd name="connsiteY56" fmla="*/ 1868566 h 2219295"/>
              <a:gd name="connsiteX57" fmla="*/ 266473 w 2018102"/>
              <a:gd name="connsiteY57" fmla="*/ 1818462 h 2219295"/>
              <a:gd name="connsiteX58" fmla="*/ 329103 w 2018102"/>
              <a:gd name="connsiteY58" fmla="*/ 1852908 h 2219295"/>
              <a:gd name="connsiteX59" fmla="*/ 338497 w 2018102"/>
              <a:gd name="connsiteY59" fmla="*/ 1893618 h 2219295"/>
              <a:gd name="connsiteX60" fmla="*/ 382339 w 2018102"/>
              <a:gd name="connsiteY60" fmla="*/ 1912407 h 2219295"/>
              <a:gd name="connsiteX61" fmla="*/ 332234 w 2018102"/>
              <a:gd name="connsiteY61" fmla="*/ 1959380 h 2219295"/>
              <a:gd name="connsiteX62" fmla="*/ 329103 w 2018102"/>
              <a:gd name="connsiteY62" fmla="*/ 2003221 h 2219295"/>
              <a:gd name="connsiteX63" fmla="*/ 366681 w 2018102"/>
              <a:gd name="connsiteY63" fmla="*/ 1996958 h 2219295"/>
              <a:gd name="connsiteX64" fmla="*/ 410522 w 2018102"/>
              <a:gd name="connsiteY64" fmla="*/ 1971906 h 2219295"/>
              <a:gd name="connsiteX65" fmla="*/ 463758 w 2018102"/>
              <a:gd name="connsiteY65" fmla="*/ 2012615 h 2219295"/>
              <a:gd name="connsiteX66" fmla="*/ 488810 w 2018102"/>
              <a:gd name="connsiteY66" fmla="*/ 1996958 h 2219295"/>
              <a:gd name="connsiteX67" fmla="*/ 542045 w 2018102"/>
              <a:gd name="connsiteY67" fmla="*/ 2031404 h 2219295"/>
              <a:gd name="connsiteX68" fmla="*/ 557703 w 2018102"/>
              <a:gd name="connsiteY68" fmla="*/ 2068982 h 2219295"/>
              <a:gd name="connsiteX69" fmla="*/ 551440 w 2018102"/>
              <a:gd name="connsiteY69" fmla="*/ 2112823 h 2219295"/>
              <a:gd name="connsiteX70" fmla="*/ 635991 w 2018102"/>
              <a:gd name="connsiteY70" fmla="*/ 2122217 h 2219295"/>
              <a:gd name="connsiteX71" fmla="*/ 626596 w 2018102"/>
              <a:gd name="connsiteY71" fmla="*/ 2169191 h 2219295"/>
              <a:gd name="connsiteX72" fmla="*/ 579623 w 2018102"/>
              <a:gd name="connsiteY72" fmla="*/ 2187980 h 2219295"/>
              <a:gd name="connsiteX73" fmla="*/ 626596 w 2018102"/>
              <a:gd name="connsiteY73" fmla="*/ 2219295 h 2219295"/>
              <a:gd name="connsiteX74" fmla="*/ 726804 w 2018102"/>
              <a:gd name="connsiteY74" fmla="*/ 2187980 h 2219295"/>
              <a:gd name="connsiteX75" fmla="*/ 748725 w 2018102"/>
              <a:gd name="connsiteY75" fmla="*/ 2100297 h 2219295"/>
              <a:gd name="connsiteX76" fmla="*/ 833276 w 2018102"/>
              <a:gd name="connsiteY76" fmla="*/ 2094034 h 2219295"/>
              <a:gd name="connsiteX77" fmla="*/ 895906 w 2018102"/>
              <a:gd name="connsiteY77" fmla="*/ 2090903 h 2219295"/>
              <a:gd name="connsiteX78" fmla="*/ 927221 w 2018102"/>
              <a:gd name="connsiteY78" fmla="*/ 2072114 h 2219295"/>
              <a:gd name="connsiteX79" fmla="*/ 958536 w 2018102"/>
              <a:gd name="connsiteY79" fmla="*/ 2087771 h 2219295"/>
              <a:gd name="connsiteX80" fmla="*/ 986719 w 2018102"/>
              <a:gd name="connsiteY80" fmla="*/ 2081508 h 2219295"/>
              <a:gd name="connsiteX81" fmla="*/ 1046218 w 2018102"/>
              <a:gd name="connsiteY81" fmla="*/ 2081508 h 2219295"/>
              <a:gd name="connsiteX82" fmla="*/ 1127637 w 2018102"/>
              <a:gd name="connsiteY82" fmla="*/ 2043930 h 2219295"/>
              <a:gd name="connsiteX83" fmla="*/ 1190267 w 2018102"/>
              <a:gd name="connsiteY83" fmla="*/ 1984432 h 2219295"/>
              <a:gd name="connsiteX84" fmla="*/ 1299870 w 2018102"/>
              <a:gd name="connsiteY84" fmla="*/ 1912407 h 2219295"/>
              <a:gd name="connsiteX85" fmla="*/ 1274818 w 2018102"/>
              <a:gd name="connsiteY85" fmla="*/ 1812199 h 2219295"/>
              <a:gd name="connsiteX86" fmla="*/ 1299870 w 2018102"/>
              <a:gd name="connsiteY86" fmla="*/ 1749569 h 2219295"/>
              <a:gd name="connsiteX87" fmla="*/ 1287344 w 2018102"/>
              <a:gd name="connsiteY87" fmla="*/ 1608651 h 2219295"/>
              <a:gd name="connsiteX88" fmla="*/ 1318659 w 2018102"/>
              <a:gd name="connsiteY88" fmla="*/ 1571073 h 2219295"/>
              <a:gd name="connsiteX89" fmla="*/ 1393815 w 2018102"/>
              <a:gd name="connsiteY89" fmla="*/ 1561678 h 2219295"/>
              <a:gd name="connsiteX90" fmla="*/ 1387552 w 2018102"/>
              <a:gd name="connsiteY90" fmla="*/ 1567941 h 2219295"/>
              <a:gd name="connsiteX91" fmla="*/ 1484629 w 2018102"/>
              <a:gd name="connsiteY91" fmla="*/ 1599256 h 2219295"/>
              <a:gd name="connsiteX92" fmla="*/ 1537865 w 2018102"/>
              <a:gd name="connsiteY92" fmla="*/ 1633703 h 2219295"/>
              <a:gd name="connsiteX93" fmla="*/ 1653730 w 2018102"/>
              <a:gd name="connsiteY93" fmla="*/ 1458338 h 2219295"/>
              <a:gd name="connsiteX94" fmla="*/ 1782122 w 2018102"/>
              <a:gd name="connsiteY94" fmla="*/ 1320552 h 2219295"/>
              <a:gd name="connsiteX95" fmla="*/ 1807174 w 2018102"/>
              <a:gd name="connsiteY95" fmla="*/ 1342473 h 2219295"/>
              <a:gd name="connsiteX96" fmla="*/ 1860410 w 2018102"/>
              <a:gd name="connsiteY96" fmla="*/ 1264185 h 2219295"/>
              <a:gd name="connsiteX97" fmla="*/ 1882330 w 2018102"/>
              <a:gd name="connsiteY97" fmla="*/ 1289237 h 2219295"/>
              <a:gd name="connsiteX98" fmla="*/ 1919908 w 2018102"/>
              <a:gd name="connsiteY98" fmla="*/ 1286106 h 2219295"/>
              <a:gd name="connsiteX99" fmla="*/ 1938697 w 2018102"/>
              <a:gd name="connsiteY99" fmla="*/ 1342473 h 2219295"/>
              <a:gd name="connsiteX100" fmla="*/ 2010722 w 2018102"/>
              <a:gd name="connsiteY100" fmla="*/ 1333078 h 2219295"/>
              <a:gd name="connsiteX101" fmla="*/ 1982539 w 2018102"/>
              <a:gd name="connsiteY101" fmla="*/ 1286106 h 2219295"/>
              <a:gd name="connsiteX102" fmla="*/ 2013854 w 2018102"/>
              <a:gd name="connsiteY102" fmla="*/ 1261053 h 2219295"/>
              <a:gd name="connsiteX103" fmla="*/ 1957486 w 2018102"/>
              <a:gd name="connsiteY103" fmla="*/ 1132662 h 2219295"/>
              <a:gd name="connsiteX104" fmla="*/ 1907382 w 2018102"/>
              <a:gd name="connsiteY104" fmla="*/ 1054374 h 2219295"/>
              <a:gd name="connsiteX105" fmla="*/ 1816569 w 2018102"/>
              <a:gd name="connsiteY105" fmla="*/ 979218 h 2219295"/>
              <a:gd name="connsiteX106" fmla="*/ 1829095 w 2018102"/>
              <a:gd name="connsiteY106" fmla="*/ 863352 h 2219295"/>
              <a:gd name="connsiteX107" fmla="*/ 1728886 w 2018102"/>
              <a:gd name="connsiteY107" fmla="*/ 857089 h 2219295"/>
              <a:gd name="connsiteX108" fmla="*/ 1675651 w 2018102"/>
              <a:gd name="connsiteY108" fmla="*/ 891536 h 2219295"/>
              <a:gd name="connsiteX109" fmla="*/ 1678782 w 2018102"/>
              <a:gd name="connsiteY109" fmla="*/ 941640 h 2219295"/>
              <a:gd name="connsiteX110" fmla="*/ 1509681 w 2018102"/>
              <a:gd name="connsiteY110" fmla="*/ 872747 h 2219295"/>
              <a:gd name="connsiteX111" fmla="*/ 1418867 w 2018102"/>
              <a:gd name="connsiteY111" fmla="*/ 850826 h 2219295"/>
              <a:gd name="connsiteX112" fmla="*/ 1415736 w 2018102"/>
              <a:gd name="connsiteY112" fmla="*/ 810116 h 2219295"/>
              <a:gd name="connsiteX113" fmla="*/ 1324922 w 2018102"/>
              <a:gd name="connsiteY113" fmla="*/ 803853 h 2219295"/>
              <a:gd name="connsiteX114" fmla="*/ 1340580 w 2018102"/>
              <a:gd name="connsiteY114" fmla="*/ 722434 h 2219295"/>
              <a:gd name="connsiteX115" fmla="*/ 1324922 w 2018102"/>
              <a:gd name="connsiteY115" fmla="*/ 694251 h 2219295"/>
              <a:gd name="connsiteX116" fmla="*/ 1375026 w 2018102"/>
              <a:gd name="connsiteY116" fmla="*/ 678593 h 2219295"/>
              <a:gd name="connsiteX117" fmla="*/ 1321791 w 2018102"/>
              <a:gd name="connsiteY117" fmla="*/ 619095 h 2219295"/>
              <a:gd name="connsiteX118" fmla="*/ 1324922 w 2018102"/>
              <a:gd name="connsiteY118" fmla="*/ 572122 h 2219295"/>
              <a:gd name="connsiteX119" fmla="*/ 1343711 w 2018102"/>
              <a:gd name="connsiteY119" fmla="*/ 531412 h 2219295"/>
              <a:gd name="connsiteX120" fmla="*/ 1334317 w 2018102"/>
              <a:gd name="connsiteY120" fmla="*/ 487571 h 2219295"/>
              <a:gd name="connsiteX121" fmla="*/ 1368763 w 2018102"/>
              <a:gd name="connsiteY121" fmla="*/ 471914 h 2219295"/>
              <a:gd name="connsiteX122" fmla="*/ 1315528 w 2018102"/>
              <a:gd name="connsiteY122" fmla="*/ 449993 h 2219295"/>
              <a:gd name="connsiteX123" fmla="*/ 1343711 w 2018102"/>
              <a:gd name="connsiteY123" fmla="*/ 431204 h 2219295"/>
              <a:gd name="connsiteX124" fmla="*/ 1340580 w 2018102"/>
              <a:gd name="connsiteY124" fmla="*/ 393626 h 2219295"/>
              <a:gd name="connsiteX125" fmla="*/ 1290476 w 2018102"/>
              <a:gd name="connsiteY125" fmla="*/ 377969 h 2219295"/>
              <a:gd name="connsiteX126" fmla="*/ 1281081 w 2018102"/>
              <a:gd name="connsiteY126" fmla="*/ 337259 h 2219295"/>
              <a:gd name="connsiteX127" fmla="*/ 1215319 w 2018102"/>
              <a:gd name="connsiteY127" fmla="*/ 343522 h 2219295"/>
              <a:gd name="connsiteX128" fmla="*/ 1243503 w 2018102"/>
              <a:gd name="connsiteY128" fmla="*/ 296549 h 2219295"/>
              <a:gd name="connsiteX129" fmla="*/ 1299870 w 2018102"/>
              <a:gd name="connsiteY129" fmla="*/ 252708 h 2219295"/>
              <a:gd name="connsiteX130" fmla="*/ 1328054 w 2018102"/>
              <a:gd name="connsiteY130" fmla="*/ 227656 h 2219295"/>
              <a:gd name="connsiteX131" fmla="*/ 1349974 w 2018102"/>
              <a:gd name="connsiteY131" fmla="*/ 252708 h 2219295"/>
              <a:gd name="connsiteX132" fmla="*/ 1334317 w 2018102"/>
              <a:gd name="connsiteY132" fmla="*/ 171289 h 2219295"/>
              <a:gd name="connsiteX133" fmla="*/ 1368763 w 2018102"/>
              <a:gd name="connsiteY133" fmla="*/ 165026 h 2219295"/>
              <a:gd name="connsiteX134" fmla="*/ 1381289 w 2018102"/>
              <a:gd name="connsiteY134" fmla="*/ 130580 h 2219295"/>
              <a:gd name="connsiteX135" fmla="*/ 1375026 w 2018102"/>
              <a:gd name="connsiteY135" fmla="*/ 83607 h 2219295"/>
              <a:gd name="connsiteX136" fmla="*/ 1353106 w 2018102"/>
              <a:gd name="connsiteY136" fmla="*/ 99264 h 2219295"/>
              <a:gd name="connsiteX137" fmla="*/ 1303002 w 2018102"/>
              <a:gd name="connsiteY137" fmla="*/ 64818 h 2219295"/>
              <a:gd name="connsiteX138" fmla="*/ 1277950 w 2018102"/>
              <a:gd name="connsiteY138" fmla="*/ 74212 h 2219295"/>
              <a:gd name="connsiteX139" fmla="*/ 1265423 w 2018102"/>
              <a:gd name="connsiteY139" fmla="*/ 108659 h 2219295"/>
              <a:gd name="connsiteX140" fmla="*/ 1246634 w 2018102"/>
              <a:gd name="connsiteY140" fmla="*/ 89870 h 2219295"/>
              <a:gd name="connsiteX141" fmla="*/ 1227845 w 2018102"/>
              <a:gd name="connsiteY141" fmla="*/ 111790 h 2219295"/>
              <a:gd name="connsiteX142" fmla="*/ 1202793 w 2018102"/>
              <a:gd name="connsiteY142" fmla="*/ 136843 h 2219295"/>
              <a:gd name="connsiteX143" fmla="*/ 1111980 w 2018102"/>
              <a:gd name="connsiteY143" fmla="*/ 102396 h 2219295"/>
              <a:gd name="connsiteX144" fmla="*/ 1118243 w 2018102"/>
              <a:gd name="connsiteY144" fmla="*/ 77344 h 2219295"/>
              <a:gd name="connsiteX145" fmla="*/ 1049350 w 2018102"/>
              <a:gd name="connsiteY145" fmla="*/ 8451 h 2219295"/>
              <a:gd name="connsiteX146" fmla="*/ 974193 w 2018102"/>
              <a:gd name="connsiteY146" fmla="*/ 30371 h 2219295"/>
              <a:gd name="connsiteX147" fmla="*/ 1039955 w 2018102"/>
              <a:gd name="connsiteY147" fmla="*/ 99264 h 2219295"/>
              <a:gd name="connsiteX148" fmla="*/ 1058744 w 2018102"/>
              <a:gd name="connsiteY148" fmla="*/ 124316 h 2219295"/>
              <a:gd name="connsiteX149" fmla="*/ 886511 w 2018102"/>
              <a:gd name="connsiteY149" fmla="*/ 246445 h 2219295"/>
              <a:gd name="connsiteX150" fmla="*/ 817618 w 2018102"/>
              <a:gd name="connsiteY150" fmla="*/ 233919 h 2219295"/>
              <a:gd name="connsiteX151" fmla="*/ 801960 w 2018102"/>
              <a:gd name="connsiteY151" fmla="*/ 193210 h 2219295"/>
              <a:gd name="connsiteX152" fmla="*/ 708015 w 2018102"/>
              <a:gd name="connsiteY152" fmla="*/ 190078 h 2219295"/>
              <a:gd name="connsiteX153" fmla="*/ 711147 w 2018102"/>
              <a:gd name="connsiteY153" fmla="*/ 161895 h 2219295"/>
              <a:gd name="connsiteX154" fmla="*/ 764382 w 2018102"/>
              <a:gd name="connsiteY154" fmla="*/ 165026 h 2219295"/>
              <a:gd name="connsiteX155" fmla="*/ 679832 w 2018102"/>
              <a:gd name="connsiteY155" fmla="*/ 86738 h 2219295"/>
              <a:gd name="connsiteX156" fmla="*/ 657911 w 2018102"/>
              <a:gd name="connsiteY156" fmla="*/ 83607 h 2219295"/>
              <a:gd name="connsiteX157" fmla="*/ 679832 w 2018102"/>
              <a:gd name="connsiteY157" fmla="*/ 42897 h 2219295"/>
              <a:gd name="connsiteX158" fmla="*/ 642254 w 2018102"/>
              <a:gd name="connsiteY158" fmla="*/ 2188 h 2219295"/>
              <a:gd name="connsiteX159" fmla="*/ 579623 w 2018102"/>
              <a:gd name="connsiteY159" fmla="*/ 8451 h 2219295"/>
              <a:gd name="connsiteX160" fmla="*/ 548308 w 2018102"/>
              <a:gd name="connsiteY160" fmla="*/ 33503 h 2219295"/>
              <a:gd name="connsiteX161" fmla="*/ 548308 w 2018102"/>
              <a:gd name="connsiteY161" fmla="*/ 89870 h 2219295"/>
              <a:gd name="connsiteX162" fmla="*/ 598413 w 2018102"/>
              <a:gd name="connsiteY162" fmla="*/ 96133 h 2219295"/>
              <a:gd name="connsiteX163" fmla="*/ 526388 w 2018102"/>
              <a:gd name="connsiteY163" fmla="*/ 221393 h 2219295"/>
              <a:gd name="connsiteX164" fmla="*/ 513862 w 2018102"/>
              <a:gd name="connsiteY164" fmla="*/ 268366 h 2219295"/>
              <a:gd name="connsiteX165" fmla="*/ 538914 w 2018102"/>
              <a:gd name="connsiteY165" fmla="*/ 312207 h 2219295"/>
              <a:gd name="connsiteX166" fmla="*/ 576492 w 2018102"/>
              <a:gd name="connsiteY166" fmla="*/ 346653 h 2219295"/>
              <a:gd name="connsiteX167" fmla="*/ 595281 w 2018102"/>
              <a:gd name="connsiteY167" fmla="*/ 346653 h 2219295"/>
              <a:gd name="connsiteX168" fmla="*/ 592150 w 2018102"/>
              <a:gd name="connsiteY168" fmla="*/ 377969 h 2219295"/>
              <a:gd name="connsiteX169" fmla="*/ 604676 w 2018102"/>
              <a:gd name="connsiteY169" fmla="*/ 412415 h 2219295"/>
              <a:gd name="connsiteX170" fmla="*/ 563966 w 2018102"/>
              <a:gd name="connsiteY170" fmla="*/ 409284 h 2219295"/>
              <a:gd name="connsiteX171" fmla="*/ 563966 w 2018102"/>
              <a:gd name="connsiteY171" fmla="*/ 356048 h 2219295"/>
              <a:gd name="connsiteX172" fmla="*/ 507599 w 2018102"/>
              <a:gd name="connsiteY172" fmla="*/ 334127 h 2219295"/>
              <a:gd name="connsiteX173" fmla="*/ 507599 w 2018102"/>
              <a:gd name="connsiteY173" fmla="*/ 390495 h 2219295"/>
              <a:gd name="connsiteX174" fmla="*/ 426180 w 2018102"/>
              <a:gd name="connsiteY174" fmla="*/ 399889 h 2219295"/>
              <a:gd name="connsiteX175" fmla="*/ 385470 w 2018102"/>
              <a:gd name="connsiteY175" fmla="*/ 421810 h 2219295"/>
              <a:gd name="connsiteX176" fmla="*/ 322840 w 2018102"/>
              <a:gd name="connsiteY176" fmla="*/ 393626 h 2219295"/>
              <a:gd name="connsiteX0" fmla="*/ 322840 w 2018102"/>
              <a:gd name="connsiteY0" fmla="*/ 393626 h 2219295"/>
              <a:gd name="connsiteX1" fmla="*/ 278999 w 2018102"/>
              <a:gd name="connsiteY1" fmla="*/ 424941 h 2219295"/>
              <a:gd name="connsiteX2" fmla="*/ 216369 w 2018102"/>
              <a:gd name="connsiteY2" fmla="*/ 362311 h 2219295"/>
              <a:gd name="connsiteX3" fmla="*/ 188185 w 2018102"/>
              <a:gd name="connsiteY3" fmla="*/ 393626 h 2219295"/>
              <a:gd name="connsiteX4" fmla="*/ 172528 w 2018102"/>
              <a:gd name="connsiteY4" fmla="*/ 440599 h 2219295"/>
              <a:gd name="connsiteX5" fmla="*/ 134950 w 2018102"/>
              <a:gd name="connsiteY5" fmla="*/ 468782 h 2219295"/>
              <a:gd name="connsiteX6" fmla="*/ 169396 w 2018102"/>
              <a:gd name="connsiteY6" fmla="*/ 506360 h 2219295"/>
              <a:gd name="connsiteX7" fmla="*/ 257078 w 2018102"/>
              <a:gd name="connsiteY7" fmla="*/ 531412 h 2219295"/>
              <a:gd name="connsiteX8" fmla="*/ 329103 w 2018102"/>
              <a:gd name="connsiteY8" fmla="*/ 531412 h 2219295"/>
              <a:gd name="connsiteX9" fmla="*/ 385471 w 2018102"/>
              <a:gd name="connsiteY9" fmla="*/ 578384 h 2219295"/>
              <a:gd name="connsiteX10" fmla="*/ 419917 w 2018102"/>
              <a:gd name="connsiteY10" fmla="*/ 578385 h 2219295"/>
              <a:gd name="connsiteX11" fmla="*/ 432443 w 2018102"/>
              <a:gd name="connsiteY11" fmla="*/ 625358 h 2219295"/>
              <a:gd name="connsiteX12" fmla="*/ 410522 w 2018102"/>
              <a:gd name="connsiteY12" fmla="*/ 675462 h 2219295"/>
              <a:gd name="connsiteX13" fmla="*/ 391733 w 2018102"/>
              <a:gd name="connsiteY13" fmla="*/ 722435 h 2219295"/>
              <a:gd name="connsiteX14" fmla="*/ 338497 w 2018102"/>
              <a:gd name="connsiteY14" fmla="*/ 672330 h 2219295"/>
              <a:gd name="connsiteX15" fmla="*/ 316577 w 2018102"/>
              <a:gd name="connsiteY15" fmla="*/ 669199 h 2219295"/>
              <a:gd name="connsiteX16" fmla="*/ 304051 w 2018102"/>
              <a:gd name="connsiteY16" fmla="*/ 725566 h 2219295"/>
              <a:gd name="connsiteX17" fmla="*/ 235158 w 2018102"/>
              <a:gd name="connsiteY17" fmla="*/ 738092 h 2219295"/>
              <a:gd name="connsiteX18" fmla="*/ 216369 w 2018102"/>
              <a:gd name="connsiteY18" fmla="*/ 788196 h 2219295"/>
              <a:gd name="connsiteX19" fmla="*/ 175659 w 2018102"/>
              <a:gd name="connsiteY19" fmla="*/ 800722 h 2219295"/>
              <a:gd name="connsiteX20" fmla="*/ 153739 w 2018102"/>
              <a:gd name="connsiteY20" fmla="*/ 869615 h 2219295"/>
              <a:gd name="connsiteX21" fmla="*/ 53530 w 2018102"/>
              <a:gd name="connsiteY21" fmla="*/ 897799 h 2219295"/>
              <a:gd name="connsiteX22" fmla="*/ 295 w 2018102"/>
              <a:gd name="connsiteY22" fmla="*/ 944771 h 2219295"/>
              <a:gd name="connsiteX23" fmla="*/ 31610 w 2018102"/>
              <a:gd name="connsiteY23" fmla="*/ 985481 h 2219295"/>
              <a:gd name="connsiteX24" fmla="*/ 22215 w 2018102"/>
              <a:gd name="connsiteY24" fmla="*/ 1013664 h 2219295"/>
              <a:gd name="connsiteX25" fmla="*/ 84845 w 2018102"/>
              <a:gd name="connsiteY25" fmla="*/ 1013664 h 2219295"/>
              <a:gd name="connsiteX26" fmla="*/ 84845 w 2018102"/>
              <a:gd name="connsiteY26" fmla="*/ 1088821 h 2219295"/>
              <a:gd name="connsiteX27" fmla="*/ 119292 w 2018102"/>
              <a:gd name="connsiteY27" fmla="*/ 1076295 h 2219295"/>
              <a:gd name="connsiteX28" fmla="*/ 125555 w 2018102"/>
              <a:gd name="connsiteY28" fmla="*/ 1138925 h 2219295"/>
              <a:gd name="connsiteX29" fmla="*/ 156870 w 2018102"/>
              <a:gd name="connsiteY29" fmla="*/ 1157714 h 2219295"/>
              <a:gd name="connsiteX30" fmla="*/ 153739 w 2018102"/>
              <a:gd name="connsiteY30" fmla="*/ 1189029 h 2219295"/>
              <a:gd name="connsiteX31" fmla="*/ 128686 w 2018102"/>
              <a:gd name="connsiteY31" fmla="*/ 1170240 h 2219295"/>
              <a:gd name="connsiteX32" fmla="*/ 113029 w 2018102"/>
              <a:gd name="connsiteY32" fmla="*/ 1185897 h 2219295"/>
              <a:gd name="connsiteX33" fmla="*/ 144344 w 2018102"/>
              <a:gd name="connsiteY33" fmla="*/ 1236001 h 2219295"/>
              <a:gd name="connsiteX34" fmla="*/ 144344 w 2018102"/>
              <a:gd name="connsiteY34" fmla="*/ 1236001 h 2219295"/>
              <a:gd name="connsiteX35" fmla="*/ 134949 w 2018102"/>
              <a:gd name="connsiteY35" fmla="*/ 1257922 h 2219295"/>
              <a:gd name="connsiteX36" fmla="*/ 166266 w 2018102"/>
              <a:gd name="connsiteY36" fmla="*/ 1289237 h 2219295"/>
              <a:gd name="connsiteX37" fmla="*/ 125555 w 2018102"/>
              <a:gd name="connsiteY37" fmla="*/ 1317420 h 2219295"/>
              <a:gd name="connsiteX38" fmla="*/ 156871 w 2018102"/>
              <a:gd name="connsiteY38" fmla="*/ 1370656 h 2219295"/>
              <a:gd name="connsiteX39" fmla="*/ 200711 w 2018102"/>
              <a:gd name="connsiteY39" fmla="*/ 1408235 h 2219295"/>
              <a:gd name="connsiteX40" fmla="*/ 163133 w 2018102"/>
              <a:gd name="connsiteY40" fmla="*/ 1405103 h 2219295"/>
              <a:gd name="connsiteX41" fmla="*/ 181922 w 2018102"/>
              <a:gd name="connsiteY41" fmla="*/ 1427023 h 2219295"/>
              <a:gd name="connsiteX42" fmla="*/ 169396 w 2018102"/>
              <a:gd name="connsiteY42" fmla="*/ 1464601 h 2219295"/>
              <a:gd name="connsiteX43" fmla="*/ 144344 w 2018102"/>
              <a:gd name="connsiteY43" fmla="*/ 1455207 h 2219295"/>
              <a:gd name="connsiteX44" fmla="*/ 125555 w 2018102"/>
              <a:gd name="connsiteY44" fmla="*/ 1486522 h 2219295"/>
              <a:gd name="connsiteX45" fmla="*/ 160002 w 2018102"/>
              <a:gd name="connsiteY45" fmla="*/ 1517837 h 2219295"/>
              <a:gd name="connsiteX46" fmla="*/ 156870 w 2018102"/>
              <a:gd name="connsiteY46" fmla="*/ 1611782 h 2219295"/>
              <a:gd name="connsiteX47" fmla="*/ 119292 w 2018102"/>
              <a:gd name="connsiteY47" fmla="*/ 1605519 h 2219295"/>
              <a:gd name="connsiteX48" fmla="*/ 134950 w 2018102"/>
              <a:gd name="connsiteY48" fmla="*/ 1677544 h 2219295"/>
              <a:gd name="connsiteX49" fmla="*/ 113029 w 2018102"/>
              <a:gd name="connsiteY49" fmla="*/ 1686938 h 2219295"/>
              <a:gd name="connsiteX50" fmla="*/ 100503 w 2018102"/>
              <a:gd name="connsiteY50" fmla="*/ 1727648 h 2219295"/>
              <a:gd name="connsiteX51" fmla="*/ 122423 w 2018102"/>
              <a:gd name="connsiteY51" fmla="*/ 1743306 h 2219295"/>
              <a:gd name="connsiteX52" fmla="*/ 169396 w 2018102"/>
              <a:gd name="connsiteY52" fmla="*/ 1790278 h 2219295"/>
              <a:gd name="connsiteX53" fmla="*/ 166265 w 2018102"/>
              <a:gd name="connsiteY53" fmla="*/ 1821593 h 2219295"/>
              <a:gd name="connsiteX54" fmla="*/ 210106 w 2018102"/>
              <a:gd name="connsiteY54" fmla="*/ 1874829 h 2219295"/>
              <a:gd name="connsiteX55" fmla="*/ 238289 w 2018102"/>
              <a:gd name="connsiteY55" fmla="*/ 1859171 h 2219295"/>
              <a:gd name="connsiteX56" fmla="*/ 257078 w 2018102"/>
              <a:gd name="connsiteY56" fmla="*/ 1868566 h 2219295"/>
              <a:gd name="connsiteX57" fmla="*/ 266473 w 2018102"/>
              <a:gd name="connsiteY57" fmla="*/ 1818462 h 2219295"/>
              <a:gd name="connsiteX58" fmla="*/ 329103 w 2018102"/>
              <a:gd name="connsiteY58" fmla="*/ 1852908 h 2219295"/>
              <a:gd name="connsiteX59" fmla="*/ 338497 w 2018102"/>
              <a:gd name="connsiteY59" fmla="*/ 1893618 h 2219295"/>
              <a:gd name="connsiteX60" fmla="*/ 382339 w 2018102"/>
              <a:gd name="connsiteY60" fmla="*/ 1912407 h 2219295"/>
              <a:gd name="connsiteX61" fmla="*/ 332234 w 2018102"/>
              <a:gd name="connsiteY61" fmla="*/ 1959380 h 2219295"/>
              <a:gd name="connsiteX62" fmla="*/ 329103 w 2018102"/>
              <a:gd name="connsiteY62" fmla="*/ 2003221 h 2219295"/>
              <a:gd name="connsiteX63" fmla="*/ 366681 w 2018102"/>
              <a:gd name="connsiteY63" fmla="*/ 1996958 h 2219295"/>
              <a:gd name="connsiteX64" fmla="*/ 410522 w 2018102"/>
              <a:gd name="connsiteY64" fmla="*/ 1971906 h 2219295"/>
              <a:gd name="connsiteX65" fmla="*/ 463758 w 2018102"/>
              <a:gd name="connsiteY65" fmla="*/ 2012615 h 2219295"/>
              <a:gd name="connsiteX66" fmla="*/ 488810 w 2018102"/>
              <a:gd name="connsiteY66" fmla="*/ 1996958 h 2219295"/>
              <a:gd name="connsiteX67" fmla="*/ 542045 w 2018102"/>
              <a:gd name="connsiteY67" fmla="*/ 2031404 h 2219295"/>
              <a:gd name="connsiteX68" fmla="*/ 557703 w 2018102"/>
              <a:gd name="connsiteY68" fmla="*/ 2068982 h 2219295"/>
              <a:gd name="connsiteX69" fmla="*/ 551440 w 2018102"/>
              <a:gd name="connsiteY69" fmla="*/ 2112823 h 2219295"/>
              <a:gd name="connsiteX70" fmla="*/ 635991 w 2018102"/>
              <a:gd name="connsiteY70" fmla="*/ 2122217 h 2219295"/>
              <a:gd name="connsiteX71" fmla="*/ 626596 w 2018102"/>
              <a:gd name="connsiteY71" fmla="*/ 2169191 h 2219295"/>
              <a:gd name="connsiteX72" fmla="*/ 579623 w 2018102"/>
              <a:gd name="connsiteY72" fmla="*/ 2187980 h 2219295"/>
              <a:gd name="connsiteX73" fmla="*/ 626596 w 2018102"/>
              <a:gd name="connsiteY73" fmla="*/ 2219295 h 2219295"/>
              <a:gd name="connsiteX74" fmla="*/ 726804 w 2018102"/>
              <a:gd name="connsiteY74" fmla="*/ 2187980 h 2219295"/>
              <a:gd name="connsiteX75" fmla="*/ 748725 w 2018102"/>
              <a:gd name="connsiteY75" fmla="*/ 2100297 h 2219295"/>
              <a:gd name="connsiteX76" fmla="*/ 833276 w 2018102"/>
              <a:gd name="connsiteY76" fmla="*/ 2094034 h 2219295"/>
              <a:gd name="connsiteX77" fmla="*/ 895906 w 2018102"/>
              <a:gd name="connsiteY77" fmla="*/ 2090903 h 2219295"/>
              <a:gd name="connsiteX78" fmla="*/ 927221 w 2018102"/>
              <a:gd name="connsiteY78" fmla="*/ 2072114 h 2219295"/>
              <a:gd name="connsiteX79" fmla="*/ 958536 w 2018102"/>
              <a:gd name="connsiteY79" fmla="*/ 2087771 h 2219295"/>
              <a:gd name="connsiteX80" fmla="*/ 986719 w 2018102"/>
              <a:gd name="connsiteY80" fmla="*/ 2081508 h 2219295"/>
              <a:gd name="connsiteX81" fmla="*/ 1046218 w 2018102"/>
              <a:gd name="connsiteY81" fmla="*/ 2081508 h 2219295"/>
              <a:gd name="connsiteX82" fmla="*/ 1127637 w 2018102"/>
              <a:gd name="connsiteY82" fmla="*/ 2043930 h 2219295"/>
              <a:gd name="connsiteX83" fmla="*/ 1190267 w 2018102"/>
              <a:gd name="connsiteY83" fmla="*/ 1984432 h 2219295"/>
              <a:gd name="connsiteX84" fmla="*/ 1299870 w 2018102"/>
              <a:gd name="connsiteY84" fmla="*/ 1912407 h 2219295"/>
              <a:gd name="connsiteX85" fmla="*/ 1274818 w 2018102"/>
              <a:gd name="connsiteY85" fmla="*/ 1812199 h 2219295"/>
              <a:gd name="connsiteX86" fmla="*/ 1299870 w 2018102"/>
              <a:gd name="connsiteY86" fmla="*/ 1749569 h 2219295"/>
              <a:gd name="connsiteX87" fmla="*/ 1287344 w 2018102"/>
              <a:gd name="connsiteY87" fmla="*/ 1608651 h 2219295"/>
              <a:gd name="connsiteX88" fmla="*/ 1318659 w 2018102"/>
              <a:gd name="connsiteY88" fmla="*/ 1571073 h 2219295"/>
              <a:gd name="connsiteX89" fmla="*/ 1393815 w 2018102"/>
              <a:gd name="connsiteY89" fmla="*/ 1561678 h 2219295"/>
              <a:gd name="connsiteX90" fmla="*/ 1387552 w 2018102"/>
              <a:gd name="connsiteY90" fmla="*/ 1567941 h 2219295"/>
              <a:gd name="connsiteX91" fmla="*/ 1484629 w 2018102"/>
              <a:gd name="connsiteY91" fmla="*/ 1599256 h 2219295"/>
              <a:gd name="connsiteX92" fmla="*/ 1537865 w 2018102"/>
              <a:gd name="connsiteY92" fmla="*/ 1633703 h 2219295"/>
              <a:gd name="connsiteX93" fmla="*/ 1653730 w 2018102"/>
              <a:gd name="connsiteY93" fmla="*/ 1458338 h 2219295"/>
              <a:gd name="connsiteX94" fmla="*/ 1782122 w 2018102"/>
              <a:gd name="connsiteY94" fmla="*/ 1320552 h 2219295"/>
              <a:gd name="connsiteX95" fmla="*/ 1807174 w 2018102"/>
              <a:gd name="connsiteY95" fmla="*/ 1342473 h 2219295"/>
              <a:gd name="connsiteX96" fmla="*/ 1860410 w 2018102"/>
              <a:gd name="connsiteY96" fmla="*/ 1264185 h 2219295"/>
              <a:gd name="connsiteX97" fmla="*/ 1882330 w 2018102"/>
              <a:gd name="connsiteY97" fmla="*/ 1289237 h 2219295"/>
              <a:gd name="connsiteX98" fmla="*/ 1919908 w 2018102"/>
              <a:gd name="connsiteY98" fmla="*/ 1286106 h 2219295"/>
              <a:gd name="connsiteX99" fmla="*/ 1938697 w 2018102"/>
              <a:gd name="connsiteY99" fmla="*/ 1342473 h 2219295"/>
              <a:gd name="connsiteX100" fmla="*/ 2010722 w 2018102"/>
              <a:gd name="connsiteY100" fmla="*/ 1333078 h 2219295"/>
              <a:gd name="connsiteX101" fmla="*/ 1982539 w 2018102"/>
              <a:gd name="connsiteY101" fmla="*/ 1286106 h 2219295"/>
              <a:gd name="connsiteX102" fmla="*/ 2013854 w 2018102"/>
              <a:gd name="connsiteY102" fmla="*/ 1261053 h 2219295"/>
              <a:gd name="connsiteX103" fmla="*/ 1957486 w 2018102"/>
              <a:gd name="connsiteY103" fmla="*/ 1132662 h 2219295"/>
              <a:gd name="connsiteX104" fmla="*/ 1907382 w 2018102"/>
              <a:gd name="connsiteY104" fmla="*/ 1054374 h 2219295"/>
              <a:gd name="connsiteX105" fmla="*/ 1816569 w 2018102"/>
              <a:gd name="connsiteY105" fmla="*/ 979218 h 2219295"/>
              <a:gd name="connsiteX106" fmla="*/ 1829095 w 2018102"/>
              <a:gd name="connsiteY106" fmla="*/ 863352 h 2219295"/>
              <a:gd name="connsiteX107" fmla="*/ 1728886 w 2018102"/>
              <a:gd name="connsiteY107" fmla="*/ 857089 h 2219295"/>
              <a:gd name="connsiteX108" fmla="*/ 1675651 w 2018102"/>
              <a:gd name="connsiteY108" fmla="*/ 891536 h 2219295"/>
              <a:gd name="connsiteX109" fmla="*/ 1678782 w 2018102"/>
              <a:gd name="connsiteY109" fmla="*/ 941640 h 2219295"/>
              <a:gd name="connsiteX110" fmla="*/ 1509681 w 2018102"/>
              <a:gd name="connsiteY110" fmla="*/ 872747 h 2219295"/>
              <a:gd name="connsiteX111" fmla="*/ 1418867 w 2018102"/>
              <a:gd name="connsiteY111" fmla="*/ 850826 h 2219295"/>
              <a:gd name="connsiteX112" fmla="*/ 1415736 w 2018102"/>
              <a:gd name="connsiteY112" fmla="*/ 810116 h 2219295"/>
              <a:gd name="connsiteX113" fmla="*/ 1324922 w 2018102"/>
              <a:gd name="connsiteY113" fmla="*/ 803853 h 2219295"/>
              <a:gd name="connsiteX114" fmla="*/ 1340580 w 2018102"/>
              <a:gd name="connsiteY114" fmla="*/ 722434 h 2219295"/>
              <a:gd name="connsiteX115" fmla="*/ 1324922 w 2018102"/>
              <a:gd name="connsiteY115" fmla="*/ 694251 h 2219295"/>
              <a:gd name="connsiteX116" fmla="*/ 1375026 w 2018102"/>
              <a:gd name="connsiteY116" fmla="*/ 678593 h 2219295"/>
              <a:gd name="connsiteX117" fmla="*/ 1321791 w 2018102"/>
              <a:gd name="connsiteY117" fmla="*/ 619095 h 2219295"/>
              <a:gd name="connsiteX118" fmla="*/ 1324922 w 2018102"/>
              <a:gd name="connsiteY118" fmla="*/ 572122 h 2219295"/>
              <a:gd name="connsiteX119" fmla="*/ 1343711 w 2018102"/>
              <a:gd name="connsiteY119" fmla="*/ 531412 h 2219295"/>
              <a:gd name="connsiteX120" fmla="*/ 1334317 w 2018102"/>
              <a:gd name="connsiteY120" fmla="*/ 487571 h 2219295"/>
              <a:gd name="connsiteX121" fmla="*/ 1368763 w 2018102"/>
              <a:gd name="connsiteY121" fmla="*/ 471914 h 2219295"/>
              <a:gd name="connsiteX122" fmla="*/ 1315528 w 2018102"/>
              <a:gd name="connsiteY122" fmla="*/ 449993 h 2219295"/>
              <a:gd name="connsiteX123" fmla="*/ 1343711 w 2018102"/>
              <a:gd name="connsiteY123" fmla="*/ 431204 h 2219295"/>
              <a:gd name="connsiteX124" fmla="*/ 1340580 w 2018102"/>
              <a:gd name="connsiteY124" fmla="*/ 393626 h 2219295"/>
              <a:gd name="connsiteX125" fmla="*/ 1290476 w 2018102"/>
              <a:gd name="connsiteY125" fmla="*/ 377969 h 2219295"/>
              <a:gd name="connsiteX126" fmla="*/ 1281081 w 2018102"/>
              <a:gd name="connsiteY126" fmla="*/ 337259 h 2219295"/>
              <a:gd name="connsiteX127" fmla="*/ 1215319 w 2018102"/>
              <a:gd name="connsiteY127" fmla="*/ 343522 h 2219295"/>
              <a:gd name="connsiteX128" fmla="*/ 1243503 w 2018102"/>
              <a:gd name="connsiteY128" fmla="*/ 296549 h 2219295"/>
              <a:gd name="connsiteX129" fmla="*/ 1299870 w 2018102"/>
              <a:gd name="connsiteY129" fmla="*/ 252708 h 2219295"/>
              <a:gd name="connsiteX130" fmla="*/ 1328054 w 2018102"/>
              <a:gd name="connsiteY130" fmla="*/ 227656 h 2219295"/>
              <a:gd name="connsiteX131" fmla="*/ 1349974 w 2018102"/>
              <a:gd name="connsiteY131" fmla="*/ 252708 h 2219295"/>
              <a:gd name="connsiteX132" fmla="*/ 1334317 w 2018102"/>
              <a:gd name="connsiteY132" fmla="*/ 171289 h 2219295"/>
              <a:gd name="connsiteX133" fmla="*/ 1368763 w 2018102"/>
              <a:gd name="connsiteY133" fmla="*/ 165026 h 2219295"/>
              <a:gd name="connsiteX134" fmla="*/ 1381289 w 2018102"/>
              <a:gd name="connsiteY134" fmla="*/ 130580 h 2219295"/>
              <a:gd name="connsiteX135" fmla="*/ 1375026 w 2018102"/>
              <a:gd name="connsiteY135" fmla="*/ 83607 h 2219295"/>
              <a:gd name="connsiteX136" fmla="*/ 1353106 w 2018102"/>
              <a:gd name="connsiteY136" fmla="*/ 99264 h 2219295"/>
              <a:gd name="connsiteX137" fmla="*/ 1303002 w 2018102"/>
              <a:gd name="connsiteY137" fmla="*/ 64818 h 2219295"/>
              <a:gd name="connsiteX138" fmla="*/ 1277950 w 2018102"/>
              <a:gd name="connsiteY138" fmla="*/ 74212 h 2219295"/>
              <a:gd name="connsiteX139" fmla="*/ 1265423 w 2018102"/>
              <a:gd name="connsiteY139" fmla="*/ 108659 h 2219295"/>
              <a:gd name="connsiteX140" fmla="*/ 1246634 w 2018102"/>
              <a:gd name="connsiteY140" fmla="*/ 89870 h 2219295"/>
              <a:gd name="connsiteX141" fmla="*/ 1227845 w 2018102"/>
              <a:gd name="connsiteY141" fmla="*/ 111790 h 2219295"/>
              <a:gd name="connsiteX142" fmla="*/ 1202793 w 2018102"/>
              <a:gd name="connsiteY142" fmla="*/ 136843 h 2219295"/>
              <a:gd name="connsiteX143" fmla="*/ 1111980 w 2018102"/>
              <a:gd name="connsiteY143" fmla="*/ 102396 h 2219295"/>
              <a:gd name="connsiteX144" fmla="*/ 1118243 w 2018102"/>
              <a:gd name="connsiteY144" fmla="*/ 77344 h 2219295"/>
              <a:gd name="connsiteX145" fmla="*/ 1049350 w 2018102"/>
              <a:gd name="connsiteY145" fmla="*/ 8451 h 2219295"/>
              <a:gd name="connsiteX146" fmla="*/ 974193 w 2018102"/>
              <a:gd name="connsiteY146" fmla="*/ 30371 h 2219295"/>
              <a:gd name="connsiteX147" fmla="*/ 1039955 w 2018102"/>
              <a:gd name="connsiteY147" fmla="*/ 99264 h 2219295"/>
              <a:gd name="connsiteX148" fmla="*/ 1058744 w 2018102"/>
              <a:gd name="connsiteY148" fmla="*/ 124316 h 2219295"/>
              <a:gd name="connsiteX149" fmla="*/ 886511 w 2018102"/>
              <a:gd name="connsiteY149" fmla="*/ 246445 h 2219295"/>
              <a:gd name="connsiteX150" fmla="*/ 817618 w 2018102"/>
              <a:gd name="connsiteY150" fmla="*/ 233919 h 2219295"/>
              <a:gd name="connsiteX151" fmla="*/ 801960 w 2018102"/>
              <a:gd name="connsiteY151" fmla="*/ 193210 h 2219295"/>
              <a:gd name="connsiteX152" fmla="*/ 708015 w 2018102"/>
              <a:gd name="connsiteY152" fmla="*/ 190078 h 2219295"/>
              <a:gd name="connsiteX153" fmla="*/ 711147 w 2018102"/>
              <a:gd name="connsiteY153" fmla="*/ 161895 h 2219295"/>
              <a:gd name="connsiteX154" fmla="*/ 764382 w 2018102"/>
              <a:gd name="connsiteY154" fmla="*/ 165026 h 2219295"/>
              <a:gd name="connsiteX155" fmla="*/ 679832 w 2018102"/>
              <a:gd name="connsiteY155" fmla="*/ 86738 h 2219295"/>
              <a:gd name="connsiteX156" fmla="*/ 657911 w 2018102"/>
              <a:gd name="connsiteY156" fmla="*/ 83607 h 2219295"/>
              <a:gd name="connsiteX157" fmla="*/ 679832 w 2018102"/>
              <a:gd name="connsiteY157" fmla="*/ 42897 h 2219295"/>
              <a:gd name="connsiteX158" fmla="*/ 642254 w 2018102"/>
              <a:gd name="connsiteY158" fmla="*/ 2188 h 2219295"/>
              <a:gd name="connsiteX159" fmla="*/ 579623 w 2018102"/>
              <a:gd name="connsiteY159" fmla="*/ 8451 h 2219295"/>
              <a:gd name="connsiteX160" fmla="*/ 548308 w 2018102"/>
              <a:gd name="connsiteY160" fmla="*/ 33503 h 2219295"/>
              <a:gd name="connsiteX161" fmla="*/ 548308 w 2018102"/>
              <a:gd name="connsiteY161" fmla="*/ 89870 h 2219295"/>
              <a:gd name="connsiteX162" fmla="*/ 598413 w 2018102"/>
              <a:gd name="connsiteY162" fmla="*/ 96133 h 2219295"/>
              <a:gd name="connsiteX163" fmla="*/ 526388 w 2018102"/>
              <a:gd name="connsiteY163" fmla="*/ 221393 h 2219295"/>
              <a:gd name="connsiteX164" fmla="*/ 513862 w 2018102"/>
              <a:gd name="connsiteY164" fmla="*/ 268366 h 2219295"/>
              <a:gd name="connsiteX165" fmla="*/ 538914 w 2018102"/>
              <a:gd name="connsiteY165" fmla="*/ 312207 h 2219295"/>
              <a:gd name="connsiteX166" fmla="*/ 576492 w 2018102"/>
              <a:gd name="connsiteY166" fmla="*/ 346653 h 2219295"/>
              <a:gd name="connsiteX167" fmla="*/ 595281 w 2018102"/>
              <a:gd name="connsiteY167" fmla="*/ 346653 h 2219295"/>
              <a:gd name="connsiteX168" fmla="*/ 592150 w 2018102"/>
              <a:gd name="connsiteY168" fmla="*/ 377969 h 2219295"/>
              <a:gd name="connsiteX169" fmla="*/ 604676 w 2018102"/>
              <a:gd name="connsiteY169" fmla="*/ 412415 h 2219295"/>
              <a:gd name="connsiteX170" fmla="*/ 563966 w 2018102"/>
              <a:gd name="connsiteY170" fmla="*/ 409284 h 2219295"/>
              <a:gd name="connsiteX171" fmla="*/ 563966 w 2018102"/>
              <a:gd name="connsiteY171" fmla="*/ 356048 h 2219295"/>
              <a:gd name="connsiteX172" fmla="*/ 507599 w 2018102"/>
              <a:gd name="connsiteY172" fmla="*/ 334127 h 2219295"/>
              <a:gd name="connsiteX173" fmla="*/ 507599 w 2018102"/>
              <a:gd name="connsiteY173" fmla="*/ 390495 h 2219295"/>
              <a:gd name="connsiteX174" fmla="*/ 426180 w 2018102"/>
              <a:gd name="connsiteY174" fmla="*/ 399889 h 2219295"/>
              <a:gd name="connsiteX175" fmla="*/ 385470 w 2018102"/>
              <a:gd name="connsiteY175" fmla="*/ 421810 h 2219295"/>
              <a:gd name="connsiteX176" fmla="*/ 322840 w 2018102"/>
              <a:gd name="connsiteY176" fmla="*/ 393626 h 2219295"/>
              <a:gd name="connsiteX0" fmla="*/ 322840 w 2018102"/>
              <a:gd name="connsiteY0" fmla="*/ 393626 h 2219295"/>
              <a:gd name="connsiteX1" fmla="*/ 278999 w 2018102"/>
              <a:gd name="connsiteY1" fmla="*/ 424941 h 2219295"/>
              <a:gd name="connsiteX2" fmla="*/ 216369 w 2018102"/>
              <a:gd name="connsiteY2" fmla="*/ 362311 h 2219295"/>
              <a:gd name="connsiteX3" fmla="*/ 188185 w 2018102"/>
              <a:gd name="connsiteY3" fmla="*/ 393626 h 2219295"/>
              <a:gd name="connsiteX4" fmla="*/ 172528 w 2018102"/>
              <a:gd name="connsiteY4" fmla="*/ 440599 h 2219295"/>
              <a:gd name="connsiteX5" fmla="*/ 134950 w 2018102"/>
              <a:gd name="connsiteY5" fmla="*/ 468782 h 2219295"/>
              <a:gd name="connsiteX6" fmla="*/ 169396 w 2018102"/>
              <a:gd name="connsiteY6" fmla="*/ 506360 h 2219295"/>
              <a:gd name="connsiteX7" fmla="*/ 257078 w 2018102"/>
              <a:gd name="connsiteY7" fmla="*/ 531412 h 2219295"/>
              <a:gd name="connsiteX8" fmla="*/ 329103 w 2018102"/>
              <a:gd name="connsiteY8" fmla="*/ 531412 h 2219295"/>
              <a:gd name="connsiteX9" fmla="*/ 385471 w 2018102"/>
              <a:gd name="connsiteY9" fmla="*/ 578384 h 2219295"/>
              <a:gd name="connsiteX10" fmla="*/ 419917 w 2018102"/>
              <a:gd name="connsiteY10" fmla="*/ 578385 h 2219295"/>
              <a:gd name="connsiteX11" fmla="*/ 432443 w 2018102"/>
              <a:gd name="connsiteY11" fmla="*/ 625358 h 2219295"/>
              <a:gd name="connsiteX12" fmla="*/ 410522 w 2018102"/>
              <a:gd name="connsiteY12" fmla="*/ 675462 h 2219295"/>
              <a:gd name="connsiteX13" fmla="*/ 391733 w 2018102"/>
              <a:gd name="connsiteY13" fmla="*/ 722435 h 2219295"/>
              <a:gd name="connsiteX14" fmla="*/ 338497 w 2018102"/>
              <a:gd name="connsiteY14" fmla="*/ 672330 h 2219295"/>
              <a:gd name="connsiteX15" fmla="*/ 316577 w 2018102"/>
              <a:gd name="connsiteY15" fmla="*/ 669199 h 2219295"/>
              <a:gd name="connsiteX16" fmla="*/ 304051 w 2018102"/>
              <a:gd name="connsiteY16" fmla="*/ 725566 h 2219295"/>
              <a:gd name="connsiteX17" fmla="*/ 235158 w 2018102"/>
              <a:gd name="connsiteY17" fmla="*/ 738092 h 2219295"/>
              <a:gd name="connsiteX18" fmla="*/ 216369 w 2018102"/>
              <a:gd name="connsiteY18" fmla="*/ 788196 h 2219295"/>
              <a:gd name="connsiteX19" fmla="*/ 175659 w 2018102"/>
              <a:gd name="connsiteY19" fmla="*/ 800722 h 2219295"/>
              <a:gd name="connsiteX20" fmla="*/ 153739 w 2018102"/>
              <a:gd name="connsiteY20" fmla="*/ 869615 h 2219295"/>
              <a:gd name="connsiteX21" fmla="*/ 53530 w 2018102"/>
              <a:gd name="connsiteY21" fmla="*/ 897799 h 2219295"/>
              <a:gd name="connsiteX22" fmla="*/ 295 w 2018102"/>
              <a:gd name="connsiteY22" fmla="*/ 944771 h 2219295"/>
              <a:gd name="connsiteX23" fmla="*/ 31610 w 2018102"/>
              <a:gd name="connsiteY23" fmla="*/ 985481 h 2219295"/>
              <a:gd name="connsiteX24" fmla="*/ 22215 w 2018102"/>
              <a:gd name="connsiteY24" fmla="*/ 1013664 h 2219295"/>
              <a:gd name="connsiteX25" fmla="*/ 84845 w 2018102"/>
              <a:gd name="connsiteY25" fmla="*/ 1013664 h 2219295"/>
              <a:gd name="connsiteX26" fmla="*/ 84845 w 2018102"/>
              <a:gd name="connsiteY26" fmla="*/ 1088821 h 2219295"/>
              <a:gd name="connsiteX27" fmla="*/ 119292 w 2018102"/>
              <a:gd name="connsiteY27" fmla="*/ 1076295 h 2219295"/>
              <a:gd name="connsiteX28" fmla="*/ 125555 w 2018102"/>
              <a:gd name="connsiteY28" fmla="*/ 1138925 h 2219295"/>
              <a:gd name="connsiteX29" fmla="*/ 156870 w 2018102"/>
              <a:gd name="connsiteY29" fmla="*/ 1157714 h 2219295"/>
              <a:gd name="connsiteX30" fmla="*/ 153739 w 2018102"/>
              <a:gd name="connsiteY30" fmla="*/ 1189029 h 2219295"/>
              <a:gd name="connsiteX31" fmla="*/ 128686 w 2018102"/>
              <a:gd name="connsiteY31" fmla="*/ 1170240 h 2219295"/>
              <a:gd name="connsiteX32" fmla="*/ 113029 w 2018102"/>
              <a:gd name="connsiteY32" fmla="*/ 1185897 h 2219295"/>
              <a:gd name="connsiteX33" fmla="*/ 144344 w 2018102"/>
              <a:gd name="connsiteY33" fmla="*/ 1236001 h 2219295"/>
              <a:gd name="connsiteX34" fmla="*/ 144344 w 2018102"/>
              <a:gd name="connsiteY34" fmla="*/ 1236001 h 2219295"/>
              <a:gd name="connsiteX35" fmla="*/ 134949 w 2018102"/>
              <a:gd name="connsiteY35" fmla="*/ 1257922 h 2219295"/>
              <a:gd name="connsiteX36" fmla="*/ 166266 w 2018102"/>
              <a:gd name="connsiteY36" fmla="*/ 1289237 h 2219295"/>
              <a:gd name="connsiteX37" fmla="*/ 125555 w 2018102"/>
              <a:gd name="connsiteY37" fmla="*/ 1317420 h 2219295"/>
              <a:gd name="connsiteX38" fmla="*/ 156871 w 2018102"/>
              <a:gd name="connsiteY38" fmla="*/ 1370656 h 2219295"/>
              <a:gd name="connsiteX39" fmla="*/ 200711 w 2018102"/>
              <a:gd name="connsiteY39" fmla="*/ 1408235 h 2219295"/>
              <a:gd name="connsiteX40" fmla="*/ 163133 w 2018102"/>
              <a:gd name="connsiteY40" fmla="*/ 1405103 h 2219295"/>
              <a:gd name="connsiteX41" fmla="*/ 181922 w 2018102"/>
              <a:gd name="connsiteY41" fmla="*/ 1427023 h 2219295"/>
              <a:gd name="connsiteX42" fmla="*/ 169396 w 2018102"/>
              <a:gd name="connsiteY42" fmla="*/ 1464601 h 2219295"/>
              <a:gd name="connsiteX43" fmla="*/ 144344 w 2018102"/>
              <a:gd name="connsiteY43" fmla="*/ 1455207 h 2219295"/>
              <a:gd name="connsiteX44" fmla="*/ 125555 w 2018102"/>
              <a:gd name="connsiteY44" fmla="*/ 1486522 h 2219295"/>
              <a:gd name="connsiteX45" fmla="*/ 160002 w 2018102"/>
              <a:gd name="connsiteY45" fmla="*/ 1517837 h 2219295"/>
              <a:gd name="connsiteX46" fmla="*/ 156870 w 2018102"/>
              <a:gd name="connsiteY46" fmla="*/ 1611782 h 2219295"/>
              <a:gd name="connsiteX47" fmla="*/ 119292 w 2018102"/>
              <a:gd name="connsiteY47" fmla="*/ 1605519 h 2219295"/>
              <a:gd name="connsiteX48" fmla="*/ 134950 w 2018102"/>
              <a:gd name="connsiteY48" fmla="*/ 1677544 h 2219295"/>
              <a:gd name="connsiteX49" fmla="*/ 113029 w 2018102"/>
              <a:gd name="connsiteY49" fmla="*/ 1686938 h 2219295"/>
              <a:gd name="connsiteX50" fmla="*/ 100503 w 2018102"/>
              <a:gd name="connsiteY50" fmla="*/ 1727648 h 2219295"/>
              <a:gd name="connsiteX51" fmla="*/ 122423 w 2018102"/>
              <a:gd name="connsiteY51" fmla="*/ 1743306 h 2219295"/>
              <a:gd name="connsiteX52" fmla="*/ 169396 w 2018102"/>
              <a:gd name="connsiteY52" fmla="*/ 1790278 h 2219295"/>
              <a:gd name="connsiteX53" fmla="*/ 166265 w 2018102"/>
              <a:gd name="connsiteY53" fmla="*/ 1821593 h 2219295"/>
              <a:gd name="connsiteX54" fmla="*/ 210106 w 2018102"/>
              <a:gd name="connsiteY54" fmla="*/ 1874829 h 2219295"/>
              <a:gd name="connsiteX55" fmla="*/ 238289 w 2018102"/>
              <a:gd name="connsiteY55" fmla="*/ 1859171 h 2219295"/>
              <a:gd name="connsiteX56" fmla="*/ 257078 w 2018102"/>
              <a:gd name="connsiteY56" fmla="*/ 1868566 h 2219295"/>
              <a:gd name="connsiteX57" fmla="*/ 266473 w 2018102"/>
              <a:gd name="connsiteY57" fmla="*/ 1818462 h 2219295"/>
              <a:gd name="connsiteX58" fmla="*/ 329103 w 2018102"/>
              <a:gd name="connsiteY58" fmla="*/ 1852908 h 2219295"/>
              <a:gd name="connsiteX59" fmla="*/ 338497 w 2018102"/>
              <a:gd name="connsiteY59" fmla="*/ 1893618 h 2219295"/>
              <a:gd name="connsiteX60" fmla="*/ 382339 w 2018102"/>
              <a:gd name="connsiteY60" fmla="*/ 1912407 h 2219295"/>
              <a:gd name="connsiteX61" fmla="*/ 332234 w 2018102"/>
              <a:gd name="connsiteY61" fmla="*/ 1959380 h 2219295"/>
              <a:gd name="connsiteX62" fmla="*/ 329103 w 2018102"/>
              <a:gd name="connsiteY62" fmla="*/ 2003221 h 2219295"/>
              <a:gd name="connsiteX63" fmla="*/ 366681 w 2018102"/>
              <a:gd name="connsiteY63" fmla="*/ 1996958 h 2219295"/>
              <a:gd name="connsiteX64" fmla="*/ 410522 w 2018102"/>
              <a:gd name="connsiteY64" fmla="*/ 1971906 h 2219295"/>
              <a:gd name="connsiteX65" fmla="*/ 463758 w 2018102"/>
              <a:gd name="connsiteY65" fmla="*/ 2012615 h 2219295"/>
              <a:gd name="connsiteX66" fmla="*/ 488810 w 2018102"/>
              <a:gd name="connsiteY66" fmla="*/ 1996958 h 2219295"/>
              <a:gd name="connsiteX67" fmla="*/ 542045 w 2018102"/>
              <a:gd name="connsiteY67" fmla="*/ 2031404 h 2219295"/>
              <a:gd name="connsiteX68" fmla="*/ 557703 w 2018102"/>
              <a:gd name="connsiteY68" fmla="*/ 2068982 h 2219295"/>
              <a:gd name="connsiteX69" fmla="*/ 551440 w 2018102"/>
              <a:gd name="connsiteY69" fmla="*/ 2112823 h 2219295"/>
              <a:gd name="connsiteX70" fmla="*/ 635991 w 2018102"/>
              <a:gd name="connsiteY70" fmla="*/ 2122217 h 2219295"/>
              <a:gd name="connsiteX71" fmla="*/ 626596 w 2018102"/>
              <a:gd name="connsiteY71" fmla="*/ 2169191 h 2219295"/>
              <a:gd name="connsiteX72" fmla="*/ 579623 w 2018102"/>
              <a:gd name="connsiteY72" fmla="*/ 2187980 h 2219295"/>
              <a:gd name="connsiteX73" fmla="*/ 626596 w 2018102"/>
              <a:gd name="connsiteY73" fmla="*/ 2219295 h 2219295"/>
              <a:gd name="connsiteX74" fmla="*/ 726804 w 2018102"/>
              <a:gd name="connsiteY74" fmla="*/ 2187980 h 2219295"/>
              <a:gd name="connsiteX75" fmla="*/ 748725 w 2018102"/>
              <a:gd name="connsiteY75" fmla="*/ 2100297 h 2219295"/>
              <a:gd name="connsiteX76" fmla="*/ 833276 w 2018102"/>
              <a:gd name="connsiteY76" fmla="*/ 2094034 h 2219295"/>
              <a:gd name="connsiteX77" fmla="*/ 895906 w 2018102"/>
              <a:gd name="connsiteY77" fmla="*/ 2090903 h 2219295"/>
              <a:gd name="connsiteX78" fmla="*/ 927221 w 2018102"/>
              <a:gd name="connsiteY78" fmla="*/ 2072114 h 2219295"/>
              <a:gd name="connsiteX79" fmla="*/ 958536 w 2018102"/>
              <a:gd name="connsiteY79" fmla="*/ 2087771 h 2219295"/>
              <a:gd name="connsiteX80" fmla="*/ 986719 w 2018102"/>
              <a:gd name="connsiteY80" fmla="*/ 2081508 h 2219295"/>
              <a:gd name="connsiteX81" fmla="*/ 1046218 w 2018102"/>
              <a:gd name="connsiteY81" fmla="*/ 2081508 h 2219295"/>
              <a:gd name="connsiteX82" fmla="*/ 1127637 w 2018102"/>
              <a:gd name="connsiteY82" fmla="*/ 2043930 h 2219295"/>
              <a:gd name="connsiteX83" fmla="*/ 1190267 w 2018102"/>
              <a:gd name="connsiteY83" fmla="*/ 1984432 h 2219295"/>
              <a:gd name="connsiteX84" fmla="*/ 1299870 w 2018102"/>
              <a:gd name="connsiteY84" fmla="*/ 1912407 h 2219295"/>
              <a:gd name="connsiteX85" fmla="*/ 1274818 w 2018102"/>
              <a:gd name="connsiteY85" fmla="*/ 1812199 h 2219295"/>
              <a:gd name="connsiteX86" fmla="*/ 1299870 w 2018102"/>
              <a:gd name="connsiteY86" fmla="*/ 1749569 h 2219295"/>
              <a:gd name="connsiteX87" fmla="*/ 1287344 w 2018102"/>
              <a:gd name="connsiteY87" fmla="*/ 1608651 h 2219295"/>
              <a:gd name="connsiteX88" fmla="*/ 1318659 w 2018102"/>
              <a:gd name="connsiteY88" fmla="*/ 1571073 h 2219295"/>
              <a:gd name="connsiteX89" fmla="*/ 1393815 w 2018102"/>
              <a:gd name="connsiteY89" fmla="*/ 1561678 h 2219295"/>
              <a:gd name="connsiteX90" fmla="*/ 1387552 w 2018102"/>
              <a:gd name="connsiteY90" fmla="*/ 1567941 h 2219295"/>
              <a:gd name="connsiteX91" fmla="*/ 1484629 w 2018102"/>
              <a:gd name="connsiteY91" fmla="*/ 1599256 h 2219295"/>
              <a:gd name="connsiteX92" fmla="*/ 1537865 w 2018102"/>
              <a:gd name="connsiteY92" fmla="*/ 1633703 h 2219295"/>
              <a:gd name="connsiteX93" fmla="*/ 1653730 w 2018102"/>
              <a:gd name="connsiteY93" fmla="*/ 1458338 h 2219295"/>
              <a:gd name="connsiteX94" fmla="*/ 1782122 w 2018102"/>
              <a:gd name="connsiteY94" fmla="*/ 1320552 h 2219295"/>
              <a:gd name="connsiteX95" fmla="*/ 1807174 w 2018102"/>
              <a:gd name="connsiteY95" fmla="*/ 1342473 h 2219295"/>
              <a:gd name="connsiteX96" fmla="*/ 1860410 w 2018102"/>
              <a:gd name="connsiteY96" fmla="*/ 1264185 h 2219295"/>
              <a:gd name="connsiteX97" fmla="*/ 1882330 w 2018102"/>
              <a:gd name="connsiteY97" fmla="*/ 1289237 h 2219295"/>
              <a:gd name="connsiteX98" fmla="*/ 1919908 w 2018102"/>
              <a:gd name="connsiteY98" fmla="*/ 1286106 h 2219295"/>
              <a:gd name="connsiteX99" fmla="*/ 1938697 w 2018102"/>
              <a:gd name="connsiteY99" fmla="*/ 1342473 h 2219295"/>
              <a:gd name="connsiteX100" fmla="*/ 2010722 w 2018102"/>
              <a:gd name="connsiteY100" fmla="*/ 1333078 h 2219295"/>
              <a:gd name="connsiteX101" fmla="*/ 1982539 w 2018102"/>
              <a:gd name="connsiteY101" fmla="*/ 1286106 h 2219295"/>
              <a:gd name="connsiteX102" fmla="*/ 2013854 w 2018102"/>
              <a:gd name="connsiteY102" fmla="*/ 1261053 h 2219295"/>
              <a:gd name="connsiteX103" fmla="*/ 1957486 w 2018102"/>
              <a:gd name="connsiteY103" fmla="*/ 1132662 h 2219295"/>
              <a:gd name="connsiteX104" fmla="*/ 1907382 w 2018102"/>
              <a:gd name="connsiteY104" fmla="*/ 1054374 h 2219295"/>
              <a:gd name="connsiteX105" fmla="*/ 1816569 w 2018102"/>
              <a:gd name="connsiteY105" fmla="*/ 979218 h 2219295"/>
              <a:gd name="connsiteX106" fmla="*/ 1829095 w 2018102"/>
              <a:gd name="connsiteY106" fmla="*/ 863352 h 2219295"/>
              <a:gd name="connsiteX107" fmla="*/ 1728886 w 2018102"/>
              <a:gd name="connsiteY107" fmla="*/ 857089 h 2219295"/>
              <a:gd name="connsiteX108" fmla="*/ 1675651 w 2018102"/>
              <a:gd name="connsiteY108" fmla="*/ 891536 h 2219295"/>
              <a:gd name="connsiteX109" fmla="*/ 1678782 w 2018102"/>
              <a:gd name="connsiteY109" fmla="*/ 941640 h 2219295"/>
              <a:gd name="connsiteX110" fmla="*/ 1509681 w 2018102"/>
              <a:gd name="connsiteY110" fmla="*/ 872747 h 2219295"/>
              <a:gd name="connsiteX111" fmla="*/ 1418867 w 2018102"/>
              <a:gd name="connsiteY111" fmla="*/ 850826 h 2219295"/>
              <a:gd name="connsiteX112" fmla="*/ 1415736 w 2018102"/>
              <a:gd name="connsiteY112" fmla="*/ 810116 h 2219295"/>
              <a:gd name="connsiteX113" fmla="*/ 1324922 w 2018102"/>
              <a:gd name="connsiteY113" fmla="*/ 803853 h 2219295"/>
              <a:gd name="connsiteX114" fmla="*/ 1340580 w 2018102"/>
              <a:gd name="connsiteY114" fmla="*/ 722434 h 2219295"/>
              <a:gd name="connsiteX115" fmla="*/ 1324922 w 2018102"/>
              <a:gd name="connsiteY115" fmla="*/ 694251 h 2219295"/>
              <a:gd name="connsiteX116" fmla="*/ 1375026 w 2018102"/>
              <a:gd name="connsiteY116" fmla="*/ 678593 h 2219295"/>
              <a:gd name="connsiteX117" fmla="*/ 1321791 w 2018102"/>
              <a:gd name="connsiteY117" fmla="*/ 619095 h 2219295"/>
              <a:gd name="connsiteX118" fmla="*/ 1324922 w 2018102"/>
              <a:gd name="connsiteY118" fmla="*/ 572122 h 2219295"/>
              <a:gd name="connsiteX119" fmla="*/ 1343711 w 2018102"/>
              <a:gd name="connsiteY119" fmla="*/ 531412 h 2219295"/>
              <a:gd name="connsiteX120" fmla="*/ 1334317 w 2018102"/>
              <a:gd name="connsiteY120" fmla="*/ 487571 h 2219295"/>
              <a:gd name="connsiteX121" fmla="*/ 1368763 w 2018102"/>
              <a:gd name="connsiteY121" fmla="*/ 471914 h 2219295"/>
              <a:gd name="connsiteX122" fmla="*/ 1315528 w 2018102"/>
              <a:gd name="connsiteY122" fmla="*/ 449993 h 2219295"/>
              <a:gd name="connsiteX123" fmla="*/ 1343711 w 2018102"/>
              <a:gd name="connsiteY123" fmla="*/ 431204 h 2219295"/>
              <a:gd name="connsiteX124" fmla="*/ 1340580 w 2018102"/>
              <a:gd name="connsiteY124" fmla="*/ 393626 h 2219295"/>
              <a:gd name="connsiteX125" fmla="*/ 1290476 w 2018102"/>
              <a:gd name="connsiteY125" fmla="*/ 377969 h 2219295"/>
              <a:gd name="connsiteX126" fmla="*/ 1281081 w 2018102"/>
              <a:gd name="connsiteY126" fmla="*/ 337259 h 2219295"/>
              <a:gd name="connsiteX127" fmla="*/ 1215319 w 2018102"/>
              <a:gd name="connsiteY127" fmla="*/ 343522 h 2219295"/>
              <a:gd name="connsiteX128" fmla="*/ 1243503 w 2018102"/>
              <a:gd name="connsiteY128" fmla="*/ 296549 h 2219295"/>
              <a:gd name="connsiteX129" fmla="*/ 1299870 w 2018102"/>
              <a:gd name="connsiteY129" fmla="*/ 252708 h 2219295"/>
              <a:gd name="connsiteX130" fmla="*/ 1328054 w 2018102"/>
              <a:gd name="connsiteY130" fmla="*/ 227656 h 2219295"/>
              <a:gd name="connsiteX131" fmla="*/ 1349974 w 2018102"/>
              <a:gd name="connsiteY131" fmla="*/ 252708 h 2219295"/>
              <a:gd name="connsiteX132" fmla="*/ 1334317 w 2018102"/>
              <a:gd name="connsiteY132" fmla="*/ 171289 h 2219295"/>
              <a:gd name="connsiteX133" fmla="*/ 1368763 w 2018102"/>
              <a:gd name="connsiteY133" fmla="*/ 165026 h 2219295"/>
              <a:gd name="connsiteX134" fmla="*/ 1381289 w 2018102"/>
              <a:gd name="connsiteY134" fmla="*/ 130580 h 2219295"/>
              <a:gd name="connsiteX135" fmla="*/ 1375026 w 2018102"/>
              <a:gd name="connsiteY135" fmla="*/ 83607 h 2219295"/>
              <a:gd name="connsiteX136" fmla="*/ 1353106 w 2018102"/>
              <a:gd name="connsiteY136" fmla="*/ 99264 h 2219295"/>
              <a:gd name="connsiteX137" fmla="*/ 1303002 w 2018102"/>
              <a:gd name="connsiteY137" fmla="*/ 64818 h 2219295"/>
              <a:gd name="connsiteX138" fmla="*/ 1277950 w 2018102"/>
              <a:gd name="connsiteY138" fmla="*/ 74212 h 2219295"/>
              <a:gd name="connsiteX139" fmla="*/ 1265423 w 2018102"/>
              <a:gd name="connsiteY139" fmla="*/ 108659 h 2219295"/>
              <a:gd name="connsiteX140" fmla="*/ 1246634 w 2018102"/>
              <a:gd name="connsiteY140" fmla="*/ 89870 h 2219295"/>
              <a:gd name="connsiteX141" fmla="*/ 1227845 w 2018102"/>
              <a:gd name="connsiteY141" fmla="*/ 111790 h 2219295"/>
              <a:gd name="connsiteX142" fmla="*/ 1202793 w 2018102"/>
              <a:gd name="connsiteY142" fmla="*/ 136843 h 2219295"/>
              <a:gd name="connsiteX143" fmla="*/ 1111980 w 2018102"/>
              <a:gd name="connsiteY143" fmla="*/ 102396 h 2219295"/>
              <a:gd name="connsiteX144" fmla="*/ 1118243 w 2018102"/>
              <a:gd name="connsiteY144" fmla="*/ 77344 h 2219295"/>
              <a:gd name="connsiteX145" fmla="*/ 1049350 w 2018102"/>
              <a:gd name="connsiteY145" fmla="*/ 8451 h 2219295"/>
              <a:gd name="connsiteX146" fmla="*/ 974193 w 2018102"/>
              <a:gd name="connsiteY146" fmla="*/ 30371 h 2219295"/>
              <a:gd name="connsiteX147" fmla="*/ 1039955 w 2018102"/>
              <a:gd name="connsiteY147" fmla="*/ 99264 h 2219295"/>
              <a:gd name="connsiteX148" fmla="*/ 1058744 w 2018102"/>
              <a:gd name="connsiteY148" fmla="*/ 124316 h 2219295"/>
              <a:gd name="connsiteX149" fmla="*/ 886511 w 2018102"/>
              <a:gd name="connsiteY149" fmla="*/ 246445 h 2219295"/>
              <a:gd name="connsiteX150" fmla="*/ 817618 w 2018102"/>
              <a:gd name="connsiteY150" fmla="*/ 233919 h 2219295"/>
              <a:gd name="connsiteX151" fmla="*/ 801960 w 2018102"/>
              <a:gd name="connsiteY151" fmla="*/ 193210 h 2219295"/>
              <a:gd name="connsiteX152" fmla="*/ 708015 w 2018102"/>
              <a:gd name="connsiteY152" fmla="*/ 190078 h 2219295"/>
              <a:gd name="connsiteX153" fmla="*/ 711147 w 2018102"/>
              <a:gd name="connsiteY153" fmla="*/ 161895 h 2219295"/>
              <a:gd name="connsiteX154" fmla="*/ 764382 w 2018102"/>
              <a:gd name="connsiteY154" fmla="*/ 165026 h 2219295"/>
              <a:gd name="connsiteX155" fmla="*/ 679832 w 2018102"/>
              <a:gd name="connsiteY155" fmla="*/ 86738 h 2219295"/>
              <a:gd name="connsiteX156" fmla="*/ 657911 w 2018102"/>
              <a:gd name="connsiteY156" fmla="*/ 83607 h 2219295"/>
              <a:gd name="connsiteX157" fmla="*/ 679832 w 2018102"/>
              <a:gd name="connsiteY157" fmla="*/ 42897 h 2219295"/>
              <a:gd name="connsiteX158" fmla="*/ 642254 w 2018102"/>
              <a:gd name="connsiteY158" fmla="*/ 2188 h 2219295"/>
              <a:gd name="connsiteX159" fmla="*/ 579623 w 2018102"/>
              <a:gd name="connsiteY159" fmla="*/ 8451 h 2219295"/>
              <a:gd name="connsiteX160" fmla="*/ 548308 w 2018102"/>
              <a:gd name="connsiteY160" fmla="*/ 33503 h 2219295"/>
              <a:gd name="connsiteX161" fmla="*/ 548308 w 2018102"/>
              <a:gd name="connsiteY161" fmla="*/ 89870 h 2219295"/>
              <a:gd name="connsiteX162" fmla="*/ 598413 w 2018102"/>
              <a:gd name="connsiteY162" fmla="*/ 96133 h 2219295"/>
              <a:gd name="connsiteX163" fmla="*/ 526388 w 2018102"/>
              <a:gd name="connsiteY163" fmla="*/ 221393 h 2219295"/>
              <a:gd name="connsiteX164" fmla="*/ 513862 w 2018102"/>
              <a:gd name="connsiteY164" fmla="*/ 268366 h 2219295"/>
              <a:gd name="connsiteX165" fmla="*/ 538914 w 2018102"/>
              <a:gd name="connsiteY165" fmla="*/ 312207 h 2219295"/>
              <a:gd name="connsiteX166" fmla="*/ 576492 w 2018102"/>
              <a:gd name="connsiteY166" fmla="*/ 346653 h 2219295"/>
              <a:gd name="connsiteX167" fmla="*/ 595281 w 2018102"/>
              <a:gd name="connsiteY167" fmla="*/ 346653 h 2219295"/>
              <a:gd name="connsiteX168" fmla="*/ 592150 w 2018102"/>
              <a:gd name="connsiteY168" fmla="*/ 377969 h 2219295"/>
              <a:gd name="connsiteX169" fmla="*/ 604676 w 2018102"/>
              <a:gd name="connsiteY169" fmla="*/ 412415 h 2219295"/>
              <a:gd name="connsiteX170" fmla="*/ 563966 w 2018102"/>
              <a:gd name="connsiteY170" fmla="*/ 409284 h 2219295"/>
              <a:gd name="connsiteX171" fmla="*/ 563966 w 2018102"/>
              <a:gd name="connsiteY171" fmla="*/ 356048 h 2219295"/>
              <a:gd name="connsiteX172" fmla="*/ 507599 w 2018102"/>
              <a:gd name="connsiteY172" fmla="*/ 334127 h 2219295"/>
              <a:gd name="connsiteX173" fmla="*/ 507599 w 2018102"/>
              <a:gd name="connsiteY173" fmla="*/ 390495 h 2219295"/>
              <a:gd name="connsiteX174" fmla="*/ 426180 w 2018102"/>
              <a:gd name="connsiteY174" fmla="*/ 399889 h 2219295"/>
              <a:gd name="connsiteX175" fmla="*/ 385470 w 2018102"/>
              <a:gd name="connsiteY175" fmla="*/ 421810 h 2219295"/>
              <a:gd name="connsiteX176" fmla="*/ 322840 w 2018102"/>
              <a:gd name="connsiteY176" fmla="*/ 393626 h 2219295"/>
              <a:gd name="connsiteX0" fmla="*/ 322840 w 2018102"/>
              <a:gd name="connsiteY0" fmla="*/ 393626 h 2219295"/>
              <a:gd name="connsiteX1" fmla="*/ 278999 w 2018102"/>
              <a:gd name="connsiteY1" fmla="*/ 424941 h 2219295"/>
              <a:gd name="connsiteX2" fmla="*/ 216369 w 2018102"/>
              <a:gd name="connsiteY2" fmla="*/ 362311 h 2219295"/>
              <a:gd name="connsiteX3" fmla="*/ 188185 w 2018102"/>
              <a:gd name="connsiteY3" fmla="*/ 393626 h 2219295"/>
              <a:gd name="connsiteX4" fmla="*/ 172528 w 2018102"/>
              <a:gd name="connsiteY4" fmla="*/ 440599 h 2219295"/>
              <a:gd name="connsiteX5" fmla="*/ 134950 w 2018102"/>
              <a:gd name="connsiteY5" fmla="*/ 468782 h 2219295"/>
              <a:gd name="connsiteX6" fmla="*/ 169396 w 2018102"/>
              <a:gd name="connsiteY6" fmla="*/ 506360 h 2219295"/>
              <a:gd name="connsiteX7" fmla="*/ 257078 w 2018102"/>
              <a:gd name="connsiteY7" fmla="*/ 531412 h 2219295"/>
              <a:gd name="connsiteX8" fmla="*/ 329103 w 2018102"/>
              <a:gd name="connsiteY8" fmla="*/ 531412 h 2219295"/>
              <a:gd name="connsiteX9" fmla="*/ 385471 w 2018102"/>
              <a:gd name="connsiteY9" fmla="*/ 578384 h 2219295"/>
              <a:gd name="connsiteX10" fmla="*/ 419917 w 2018102"/>
              <a:gd name="connsiteY10" fmla="*/ 578385 h 2219295"/>
              <a:gd name="connsiteX11" fmla="*/ 432443 w 2018102"/>
              <a:gd name="connsiteY11" fmla="*/ 625358 h 2219295"/>
              <a:gd name="connsiteX12" fmla="*/ 410522 w 2018102"/>
              <a:gd name="connsiteY12" fmla="*/ 675462 h 2219295"/>
              <a:gd name="connsiteX13" fmla="*/ 391733 w 2018102"/>
              <a:gd name="connsiteY13" fmla="*/ 722435 h 2219295"/>
              <a:gd name="connsiteX14" fmla="*/ 338497 w 2018102"/>
              <a:gd name="connsiteY14" fmla="*/ 672330 h 2219295"/>
              <a:gd name="connsiteX15" fmla="*/ 316577 w 2018102"/>
              <a:gd name="connsiteY15" fmla="*/ 669199 h 2219295"/>
              <a:gd name="connsiteX16" fmla="*/ 304051 w 2018102"/>
              <a:gd name="connsiteY16" fmla="*/ 725566 h 2219295"/>
              <a:gd name="connsiteX17" fmla="*/ 235158 w 2018102"/>
              <a:gd name="connsiteY17" fmla="*/ 738092 h 2219295"/>
              <a:gd name="connsiteX18" fmla="*/ 216369 w 2018102"/>
              <a:gd name="connsiteY18" fmla="*/ 788196 h 2219295"/>
              <a:gd name="connsiteX19" fmla="*/ 175659 w 2018102"/>
              <a:gd name="connsiteY19" fmla="*/ 800722 h 2219295"/>
              <a:gd name="connsiteX20" fmla="*/ 153739 w 2018102"/>
              <a:gd name="connsiteY20" fmla="*/ 869615 h 2219295"/>
              <a:gd name="connsiteX21" fmla="*/ 53530 w 2018102"/>
              <a:gd name="connsiteY21" fmla="*/ 897799 h 2219295"/>
              <a:gd name="connsiteX22" fmla="*/ 295 w 2018102"/>
              <a:gd name="connsiteY22" fmla="*/ 944771 h 2219295"/>
              <a:gd name="connsiteX23" fmla="*/ 31610 w 2018102"/>
              <a:gd name="connsiteY23" fmla="*/ 985481 h 2219295"/>
              <a:gd name="connsiteX24" fmla="*/ 22215 w 2018102"/>
              <a:gd name="connsiteY24" fmla="*/ 1013664 h 2219295"/>
              <a:gd name="connsiteX25" fmla="*/ 84845 w 2018102"/>
              <a:gd name="connsiteY25" fmla="*/ 1013664 h 2219295"/>
              <a:gd name="connsiteX26" fmla="*/ 84845 w 2018102"/>
              <a:gd name="connsiteY26" fmla="*/ 1088821 h 2219295"/>
              <a:gd name="connsiteX27" fmla="*/ 119292 w 2018102"/>
              <a:gd name="connsiteY27" fmla="*/ 1076295 h 2219295"/>
              <a:gd name="connsiteX28" fmla="*/ 125555 w 2018102"/>
              <a:gd name="connsiteY28" fmla="*/ 1138925 h 2219295"/>
              <a:gd name="connsiteX29" fmla="*/ 156870 w 2018102"/>
              <a:gd name="connsiteY29" fmla="*/ 1157714 h 2219295"/>
              <a:gd name="connsiteX30" fmla="*/ 153739 w 2018102"/>
              <a:gd name="connsiteY30" fmla="*/ 1189029 h 2219295"/>
              <a:gd name="connsiteX31" fmla="*/ 128686 w 2018102"/>
              <a:gd name="connsiteY31" fmla="*/ 1170240 h 2219295"/>
              <a:gd name="connsiteX32" fmla="*/ 113029 w 2018102"/>
              <a:gd name="connsiteY32" fmla="*/ 1185897 h 2219295"/>
              <a:gd name="connsiteX33" fmla="*/ 144344 w 2018102"/>
              <a:gd name="connsiteY33" fmla="*/ 1236001 h 2219295"/>
              <a:gd name="connsiteX34" fmla="*/ 144344 w 2018102"/>
              <a:gd name="connsiteY34" fmla="*/ 1236001 h 2219295"/>
              <a:gd name="connsiteX35" fmla="*/ 134949 w 2018102"/>
              <a:gd name="connsiteY35" fmla="*/ 1257922 h 2219295"/>
              <a:gd name="connsiteX36" fmla="*/ 166266 w 2018102"/>
              <a:gd name="connsiteY36" fmla="*/ 1289237 h 2219295"/>
              <a:gd name="connsiteX37" fmla="*/ 125555 w 2018102"/>
              <a:gd name="connsiteY37" fmla="*/ 1317420 h 2219295"/>
              <a:gd name="connsiteX38" fmla="*/ 156871 w 2018102"/>
              <a:gd name="connsiteY38" fmla="*/ 1370656 h 2219295"/>
              <a:gd name="connsiteX39" fmla="*/ 200711 w 2018102"/>
              <a:gd name="connsiteY39" fmla="*/ 1408235 h 2219295"/>
              <a:gd name="connsiteX40" fmla="*/ 163133 w 2018102"/>
              <a:gd name="connsiteY40" fmla="*/ 1405103 h 2219295"/>
              <a:gd name="connsiteX41" fmla="*/ 181922 w 2018102"/>
              <a:gd name="connsiteY41" fmla="*/ 1427023 h 2219295"/>
              <a:gd name="connsiteX42" fmla="*/ 169396 w 2018102"/>
              <a:gd name="connsiteY42" fmla="*/ 1464601 h 2219295"/>
              <a:gd name="connsiteX43" fmla="*/ 144344 w 2018102"/>
              <a:gd name="connsiteY43" fmla="*/ 1455207 h 2219295"/>
              <a:gd name="connsiteX44" fmla="*/ 125555 w 2018102"/>
              <a:gd name="connsiteY44" fmla="*/ 1486522 h 2219295"/>
              <a:gd name="connsiteX45" fmla="*/ 160002 w 2018102"/>
              <a:gd name="connsiteY45" fmla="*/ 1517837 h 2219295"/>
              <a:gd name="connsiteX46" fmla="*/ 156870 w 2018102"/>
              <a:gd name="connsiteY46" fmla="*/ 1611782 h 2219295"/>
              <a:gd name="connsiteX47" fmla="*/ 119292 w 2018102"/>
              <a:gd name="connsiteY47" fmla="*/ 1605519 h 2219295"/>
              <a:gd name="connsiteX48" fmla="*/ 134950 w 2018102"/>
              <a:gd name="connsiteY48" fmla="*/ 1677544 h 2219295"/>
              <a:gd name="connsiteX49" fmla="*/ 113029 w 2018102"/>
              <a:gd name="connsiteY49" fmla="*/ 1686938 h 2219295"/>
              <a:gd name="connsiteX50" fmla="*/ 100503 w 2018102"/>
              <a:gd name="connsiteY50" fmla="*/ 1727648 h 2219295"/>
              <a:gd name="connsiteX51" fmla="*/ 122423 w 2018102"/>
              <a:gd name="connsiteY51" fmla="*/ 1743306 h 2219295"/>
              <a:gd name="connsiteX52" fmla="*/ 169396 w 2018102"/>
              <a:gd name="connsiteY52" fmla="*/ 1790278 h 2219295"/>
              <a:gd name="connsiteX53" fmla="*/ 166265 w 2018102"/>
              <a:gd name="connsiteY53" fmla="*/ 1821593 h 2219295"/>
              <a:gd name="connsiteX54" fmla="*/ 210106 w 2018102"/>
              <a:gd name="connsiteY54" fmla="*/ 1874829 h 2219295"/>
              <a:gd name="connsiteX55" fmla="*/ 238289 w 2018102"/>
              <a:gd name="connsiteY55" fmla="*/ 1859171 h 2219295"/>
              <a:gd name="connsiteX56" fmla="*/ 257078 w 2018102"/>
              <a:gd name="connsiteY56" fmla="*/ 1868566 h 2219295"/>
              <a:gd name="connsiteX57" fmla="*/ 266473 w 2018102"/>
              <a:gd name="connsiteY57" fmla="*/ 1818462 h 2219295"/>
              <a:gd name="connsiteX58" fmla="*/ 329103 w 2018102"/>
              <a:gd name="connsiteY58" fmla="*/ 1852908 h 2219295"/>
              <a:gd name="connsiteX59" fmla="*/ 338497 w 2018102"/>
              <a:gd name="connsiteY59" fmla="*/ 1893618 h 2219295"/>
              <a:gd name="connsiteX60" fmla="*/ 382339 w 2018102"/>
              <a:gd name="connsiteY60" fmla="*/ 1912407 h 2219295"/>
              <a:gd name="connsiteX61" fmla="*/ 332234 w 2018102"/>
              <a:gd name="connsiteY61" fmla="*/ 1959380 h 2219295"/>
              <a:gd name="connsiteX62" fmla="*/ 329103 w 2018102"/>
              <a:gd name="connsiteY62" fmla="*/ 2003221 h 2219295"/>
              <a:gd name="connsiteX63" fmla="*/ 366681 w 2018102"/>
              <a:gd name="connsiteY63" fmla="*/ 1996958 h 2219295"/>
              <a:gd name="connsiteX64" fmla="*/ 410522 w 2018102"/>
              <a:gd name="connsiteY64" fmla="*/ 1971906 h 2219295"/>
              <a:gd name="connsiteX65" fmla="*/ 463758 w 2018102"/>
              <a:gd name="connsiteY65" fmla="*/ 2012615 h 2219295"/>
              <a:gd name="connsiteX66" fmla="*/ 488810 w 2018102"/>
              <a:gd name="connsiteY66" fmla="*/ 1996958 h 2219295"/>
              <a:gd name="connsiteX67" fmla="*/ 542045 w 2018102"/>
              <a:gd name="connsiteY67" fmla="*/ 2031404 h 2219295"/>
              <a:gd name="connsiteX68" fmla="*/ 557703 w 2018102"/>
              <a:gd name="connsiteY68" fmla="*/ 2068982 h 2219295"/>
              <a:gd name="connsiteX69" fmla="*/ 551440 w 2018102"/>
              <a:gd name="connsiteY69" fmla="*/ 2112823 h 2219295"/>
              <a:gd name="connsiteX70" fmla="*/ 635991 w 2018102"/>
              <a:gd name="connsiteY70" fmla="*/ 2122217 h 2219295"/>
              <a:gd name="connsiteX71" fmla="*/ 626596 w 2018102"/>
              <a:gd name="connsiteY71" fmla="*/ 2169191 h 2219295"/>
              <a:gd name="connsiteX72" fmla="*/ 579623 w 2018102"/>
              <a:gd name="connsiteY72" fmla="*/ 2187980 h 2219295"/>
              <a:gd name="connsiteX73" fmla="*/ 626596 w 2018102"/>
              <a:gd name="connsiteY73" fmla="*/ 2219295 h 2219295"/>
              <a:gd name="connsiteX74" fmla="*/ 726804 w 2018102"/>
              <a:gd name="connsiteY74" fmla="*/ 2187980 h 2219295"/>
              <a:gd name="connsiteX75" fmla="*/ 748725 w 2018102"/>
              <a:gd name="connsiteY75" fmla="*/ 2100297 h 2219295"/>
              <a:gd name="connsiteX76" fmla="*/ 833276 w 2018102"/>
              <a:gd name="connsiteY76" fmla="*/ 2094034 h 2219295"/>
              <a:gd name="connsiteX77" fmla="*/ 895906 w 2018102"/>
              <a:gd name="connsiteY77" fmla="*/ 2090903 h 2219295"/>
              <a:gd name="connsiteX78" fmla="*/ 927221 w 2018102"/>
              <a:gd name="connsiteY78" fmla="*/ 2072114 h 2219295"/>
              <a:gd name="connsiteX79" fmla="*/ 958536 w 2018102"/>
              <a:gd name="connsiteY79" fmla="*/ 2087771 h 2219295"/>
              <a:gd name="connsiteX80" fmla="*/ 986719 w 2018102"/>
              <a:gd name="connsiteY80" fmla="*/ 2081508 h 2219295"/>
              <a:gd name="connsiteX81" fmla="*/ 1046218 w 2018102"/>
              <a:gd name="connsiteY81" fmla="*/ 2081508 h 2219295"/>
              <a:gd name="connsiteX82" fmla="*/ 1127637 w 2018102"/>
              <a:gd name="connsiteY82" fmla="*/ 2043930 h 2219295"/>
              <a:gd name="connsiteX83" fmla="*/ 1190267 w 2018102"/>
              <a:gd name="connsiteY83" fmla="*/ 1984432 h 2219295"/>
              <a:gd name="connsiteX84" fmla="*/ 1299870 w 2018102"/>
              <a:gd name="connsiteY84" fmla="*/ 1912407 h 2219295"/>
              <a:gd name="connsiteX85" fmla="*/ 1274818 w 2018102"/>
              <a:gd name="connsiteY85" fmla="*/ 1812199 h 2219295"/>
              <a:gd name="connsiteX86" fmla="*/ 1299870 w 2018102"/>
              <a:gd name="connsiteY86" fmla="*/ 1749569 h 2219295"/>
              <a:gd name="connsiteX87" fmla="*/ 1287344 w 2018102"/>
              <a:gd name="connsiteY87" fmla="*/ 1608651 h 2219295"/>
              <a:gd name="connsiteX88" fmla="*/ 1318659 w 2018102"/>
              <a:gd name="connsiteY88" fmla="*/ 1571073 h 2219295"/>
              <a:gd name="connsiteX89" fmla="*/ 1393815 w 2018102"/>
              <a:gd name="connsiteY89" fmla="*/ 1561678 h 2219295"/>
              <a:gd name="connsiteX90" fmla="*/ 1387552 w 2018102"/>
              <a:gd name="connsiteY90" fmla="*/ 1567941 h 2219295"/>
              <a:gd name="connsiteX91" fmla="*/ 1484629 w 2018102"/>
              <a:gd name="connsiteY91" fmla="*/ 1599256 h 2219295"/>
              <a:gd name="connsiteX92" fmla="*/ 1537865 w 2018102"/>
              <a:gd name="connsiteY92" fmla="*/ 1633703 h 2219295"/>
              <a:gd name="connsiteX93" fmla="*/ 1653730 w 2018102"/>
              <a:gd name="connsiteY93" fmla="*/ 1458338 h 2219295"/>
              <a:gd name="connsiteX94" fmla="*/ 1782122 w 2018102"/>
              <a:gd name="connsiteY94" fmla="*/ 1320552 h 2219295"/>
              <a:gd name="connsiteX95" fmla="*/ 1807174 w 2018102"/>
              <a:gd name="connsiteY95" fmla="*/ 1342473 h 2219295"/>
              <a:gd name="connsiteX96" fmla="*/ 1860410 w 2018102"/>
              <a:gd name="connsiteY96" fmla="*/ 1264185 h 2219295"/>
              <a:gd name="connsiteX97" fmla="*/ 1882330 w 2018102"/>
              <a:gd name="connsiteY97" fmla="*/ 1289237 h 2219295"/>
              <a:gd name="connsiteX98" fmla="*/ 1919908 w 2018102"/>
              <a:gd name="connsiteY98" fmla="*/ 1286106 h 2219295"/>
              <a:gd name="connsiteX99" fmla="*/ 1938697 w 2018102"/>
              <a:gd name="connsiteY99" fmla="*/ 1342473 h 2219295"/>
              <a:gd name="connsiteX100" fmla="*/ 2010722 w 2018102"/>
              <a:gd name="connsiteY100" fmla="*/ 1333078 h 2219295"/>
              <a:gd name="connsiteX101" fmla="*/ 1982539 w 2018102"/>
              <a:gd name="connsiteY101" fmla="*/ 1286106 h 2219295"/>
              <a:gd name="connsiteX102" fmla="*/ 2013854 w 2018102"/>
              <a:gd name="connsiteY102" fmla="*/ 1261053 h 2219295"/>
              <a:gd name="connsiteX103" fmla="*/ 1957486 w 2018102"/>
              <a:gd name="connsiteY103" fmla="*/ 1132662 h 2219295"/>
              <a:gd name="connsiteX104" fmla="*/ 1907382 w 2018102"/>
              <a:gd name="connsiteY104" fmla="*/ 1054374 h 2219295"/>
              <a:gd name="connsiteX105" fmla="*/ 1816569 w 2018102"/>
              <a:gd name="connsiteY105" fmla="*/ 979218 h 2219295"/>
              <a:gd name="connsiteX106" fmla="*/ 1829095 w 2018102"/>
              <a:gd name="connsiteY106" fmla="*/ 863352 h 2219295"/>
              <a:gd name="connsiteX107" fmla="*/ 1728886 w 2018102"/>
              <a:gd name="connsiteY107" fmla="*/ 857089 h 2219295"/>
              <a:gd name="connsiteX108" fmla="*/ 1675651 w 2018102"/>
              <a:gd name="connsiteY108" fmla="*/ 891536 h 2219295"/>
              <a:gd name="connsiteX109" fmla="*/ 1678782 w 2018102"/>
              <a:gd name="connsiteY109" fmla="*/ 941640 h 2219295"/>
              <a:gd name="connsiteX110" fmla="*/ 1509681 w 2018102"/>
              <a:gd name="connsiteY110" fmla="*/ 872747 h 2219295"/>
              <a:gd name="connsiteX111" fmla="*/ 1418867 w 2018102"/>
              <a:gd name="connsiteY111" fmla="*/ 850826 h 2219295"/>
              <a:gd name="connsiteX112" fmla="*/ 1415736 w 2018102"/>
              <a:gd name="connsiteY112" fmla="*/ 810116 h 2219295"/>
              <a:gd name="connsiteX113" fmla="*/ 1324922 w 2018102"/>
              <a:gd name="connsiteY113" fmla="*/ 803853 h 2219295"/>
              <a:gd name="connsiteX114" fmla="*/ 1340580 w 2018102"/>
              <a:gd name="connsiteY114" fmla="*/ 722434 h 2219295"/>
              <a:gd name="connsiteX115" fmla="*/ 1324922 w 2018102"/>
              <a:gd name="connsiteY115" fmla="*/ 694251 h 2219295"/>
              <a:gd name="connsiteX116" fmla="*/ 1375026 w 2018102"/>
              <a:gd name="connsiteY116" fmla="*/ 678593 h 2219295"/>
              <a:gd name="connsiteX117" fmla="*/ 1321791 w 2018102"/>
              <a:gd name="connsiteY117" fmla="*/ 619095 h 2219295"/>
              <a:gd name="connsiteX118" fmla="*/ 1324922 w 2018102"/>
              <a:gd name="connsiteY118" fmla="*/ 572122 h 2219295"/>
              <a:gd name="connsiteX119" fmla="*/ 1343711 w 2018102"/>
              <a:gd name="connsiteY119" fmla="*/ 531412 h 2219295"/>
              <a:gd name="connsiteX120" fmla="*/ 1334317 w 2018102"/>
              <a:gd name="connsiteY120" fmla="*/ 487571 h 2219295"/>
              <a:gd name="connsiteX121" fmla="*/ 1368763 w 2018102"/>
              <a:gd name="connsiteY121" fmla="*/ 471914 h 2219295"/>
              <a:gd name="connsiteX122" fmla="*/ 1315528 w 2018102"/>
              <a:gd name="connsiteY122" fmla="*/ 449993 h 2219295"/>
              <a:gd name="connsiteX123" fmla="*/ 1343711 w 2018102"/>
              <a:gd name="connsiteY123" fmla="*/ 431204 h 2219295"/>
              <a:gd name="connsiteX124" fmla="*/ 1340580 w 2018102"/>
              <a:gd name="connsiteY124" fmla="*/ 393626 h 2219295"/>
              <a:gd name="connsiteX125" fmla="*/ 1290476 w 2018102"/>
              <a:gd name="connsiteY125" fmla="*/ 377969 h 2219295"/>
              <a:gd name="connsiteX126" fmla="*/ 1281081 w 2018102"/>
              <a:gd name="connsiteY126" fmla="*/ 337259 h 2219295"/>
              <a:gd name="connsiteX127" fmla="*/ 1215319 w 2018102"/>
              <a:gd name="connsiteY127" fmla="*/ 343522 h 2219295"/>
              <a:gd name="connsiteX128" fmla="*/ 1243503 w 2018102"/>
              <a:gd name="connsiteY128" fmla="*/ 296549 h 2219295"/>
              <a:gd name="connsiteX129" fmla="*/ 1299870 w 2018102"/>
              <a:gd name="connsiteY129" fmla="*/ 252708 h 2219295"/>
              <a:gd name="connsiteX130" fmla="*/ 1328054 w 2018102"/>
              <a:gd name="connsiteY130" fmla="*/ 227656 h 2219295"/>
              <a:gd name="connsiteX131" fmla="*/ 1349974 w 2018102"/>
              <a:gd name="connsiteY131" fmla="*/ 252708 h 2219295"/>
              <a:gd name="connsiteX132" fmla="*/ 1334317 w 2018102"/>
              <a:gd name="connsiteY132" fmla="*/ 171289 h 2219295"/>
              <a:gd name="connsiteX133" fmla="*/ 1368763 w 2018102"/>
              <a:gd name="connsiteY133" fmla="*/ 165026 h 2219295"/>
              <a:gd name="connsiteX134" fmla="*/ 1381289 w 2018102"/>
              <a:gd name="connsiteY134" fmla="*/ 130580 h 2219295"/>
              <a:gd name="connsiteX135" fmla="*/ 1375026 w 2018102"/>
              <a:gd name="connsiteY135" fmla="*/ 83607 h 2219295"/>
              <a:gd name="connsiteX136" fmla="*/ 1353106 w 2018102"/>
              <a:gd name="connsiteY136" fmla="*/ 99264 h 2219295"/>
              <a:gd name="connsiteX137" fmla="*/ 1303002 w 2018102"/>
              <a:gd name="connsiteY137" fmla="*/ 64818 h 2219295"/>
              <a:gd name="connsiteX138" fmla="*/ 1277950 w 2018102"/>
              <a:gd name="connsiteY138" fmla="*/ 74212 h 2219295"/>
              <a:gd name="connsiteX139" fmla="*/ 1265423 w 2018102"/>
              <a:gd name="connsiteY139" fmla="*/ 108659 h 2219295"/>
              <a:gd name="connsiteX140" fmla="*/ 1246634 w 2018102"/>
              <a:gd name="connsiteY140" fmla="*/ 89870 h 2219295"/>
              <a:gd name="connsiteX141" fmla="*/ 1227845 w 2018102"/>
              <a:gd name="connsiteY141" fmla="*/ 111790 h 2219295"/>
              <a:gd name="connsiteX142" fmla="*/ 1202793 w 2018102"/>
              <a:gd name="connsiteY142" fmla="*/ 136843 h 2219295"/>
              <a:gd name="connsiteX143" fmla="*/ 1111980 w 2018102"/>
              <a:gd name="connsiteY143" fmla="*/ 102396 h 2219295"/>
              <a:gd name="connsiteX144" fmla="*/ 1118243 w 2018102"/>
              <a:gd name="connsiteY144" fmla="*/ 77344 h 2219295"/>
              <a:gd name="connsiteX145" fmla="*/ 1049350 w 2018102"/>
              <a:gd name="connsiteY145" fmla="*/ 8451 h 2219295"/>
              <a:gd name="connsiteX146" fmla="*/ 974193 w 2018102"/>
              <a:gd name="connsiteY146" fmla="*/ 30371 h 2219295"/>
              <a:gd name="connsiteX147" fmla="*/ 1039955 w 2018102"/>
              <a:gd name="connsiteY147" fmla="*/ 99264 h 2219295"/>
              <a:gd name="connsiteX148" fmla="*/ 1058744 w 2018102"/>
              <a:gd name="connsiteY148" fmla="*/ 124316 h 2219295"/>
              <a:gd name="connsiteX149" fmla="*/ 886511 w 2018102"/>
              <a:gd name="connsiteY149" fmla="*/ 246445 h 2219295"/>
              <a:gd name="connsiteX150" fmla="*/ 817618 w 2018102"/>
              <a:gd name="connsiteY150" fmla="*/ 233919 h 2219295"/>
              <a:gd name="connsiteX151" fmla="*/ 801960 w 2018102"/>
              <a:gd name="connsiteY151" fmla="*/ 193210 h 2219295"/>
              <a:gd name="connsiteX152" fmla="*/ 708015 w 2018102"/>
              <a:gd name="connsiteY152" fmla="*/ 190078 h 2219295"/>
              <a:gd name="connsiteX153" fmla="*/ 711147 w 2018102"/>
              <a:gd name="connsiteY153" fmla="*/ 161895 h 2219295"/>
              <a:gd name="connsiteX154" fmla="*/ 764382 w 2018102"/>
              <a:gd name="connsiteY154" fmla="*/ 165026 h 2219295"/>
              <a:gd name="connsiteX155" fmla="*/ 679832 w 2018102"/>
              <a:gd name="connsiteY155" fmla="*/ 86738 h 2219295"/>
              <a:gd name="connsiteX156" fmla="*/ 657911 w 2018102"/>
              <a:gd name="connsiteY156" fmla="*/ 83607 h 2219295"/>
              <a:gd name="connsiteX157" fmla="*/ 679832 w 2018102"/>
              <a:gd name="connsiteY157" fmla="*/ 42897 h 2219295"/>
              <a:gd name="connsiteX158" fmla="*/ 642254 w 2018102"/>
              <a:gd name="connsiteY158" fmla="*/ 2188 h 2219295"/>
              <a:gd name="connsiteX159" fmla="*/ 579623 w 2018102"/>
              <a:gd name="connsiteY159" fmla="*/ 8451 h 2219295"/>
              <a:gd name="connsiteX160" fmla="*/ 548308 w 2018102"/>
              <a:gd name="connsiteY160" fmla="*/ 33503 h 2219295"/>
              <a:gd name="connsiteX161" fmla="*/ 548308 w 2018102"/>
              <a:gd name="connsiteY161" fmla="*/ 89870 h 2219295"/>
              <a:gd name="connsiteX162" fmla="*/ 598413 w 2018102"/>
              <a:gd name="connsiteY162" fmla="*/ 96133 h 2219295"/>
              <a:gd name="connsiteX163" fmla="*/ 526388 w 2018102"/>
              <a:gd name="connsiteY163" fmla="*/ 221393 h 2219295"/>
              <a:gd name="connsiteX164" fmla="*/ 513862 w 2018102"/>
              <a:gd name="connsiteY164" fmla="*/ 268366 h 2219295"/>
              <a:gd name="connsiteX165" fmla="*/ 538914 w 2018102"/>
              <a:gd name="connsiteY165" fmla="*/ 312207 h 2219295"/>
              <a:gd name="connsiteX166" fmla="*/ 576492 w 2018102"/>
              <a:gd name="connsiteY166" fmla="*/ 346653 h 2219295"/>
              <a:gd name="connsiteX167" fmla="*/ 595281 w 2018102"/>
              <a:gd name="connsiteY167" fmla="*/ 346653 h 2219295"/>
              <a:gd name="connsiteX168" fmla="*/ 592150 w 2018102"/>
              <a:gd name="connsiteY168" fmla="*/ 377969 h 2219295"/>
              <a:gd name="connsiteX169" fmla="*/ 604676 w 2018102"/>
              <a:gd name="connsiteY169" fmla="*/ 412415 h 2219295"/>
              <a:gd name="connsiteX170" fmla="*/ 563966 w 2018102"/>
              <a:gd name="connsiteY170" fmla="*/ 409284 h 2219295"/>
              <a:gd name="connsiteX171" fmla="*/ 563966 w 2018102"/>
              <a:gd name="connsiteY171" fmla="*/ 356048 h 2219295"/>
              <a:gd name="connsiteX172" fmla="*/ 507599 w 2018102"/>
              <a:gd name="connsiteY172" fmla="*/ 334127 h 2219295"/>
              <a:gd name="connsiteX173" fmla="*/ 507599 w 2018102"/>
              <a:gd name="connsiteY173" fmla="*/ 390495 h 2219295"/>
              <a:gd name="connsiteX174" fmla="*/ 426180 w 2018102"/>
              <a:gd name="connsiteY174" fmla="*/ 399889 h 2219295"/>
              <a:gd name="connsiteX175" fmla="*/ 385470 w 2018102"/>
              <a:gd name="connsiteY175" fmla="*/ 421810 h 2219295"/>
              <a:gd name="connsiteX176" fmla="*/ 322840 w 2018102"/>
              <a:gd name="connsiteY176" fmla="*/ 393626 h 2219295"/>
              <a:gd name="connsiteX0" fmla="*/ 322840 w 2018102"/>
              <a:gd name="connsiteY0" fmla="*/ 393626 h 2219295"/>
              <a:gd name="connsiteX1" fmla="*/ 278999 w 2018102"/>
              <a:gd name="connsiteY1" fmla="*/ 424941 h 2219295"/>
              <a:gd name="connsiteX2" fmla="*/ 216369 w 2018102"/>
              <a:gd name="connsiteY2" fmla="*/ 362311 h 2219295"/>
              <a:gd name="connsiteX3" fmla="*/ 188185 w 2018102"/>
              <a:gd name="connsiteY3" fmla="*/ 393626 h 2219295"/>
              <a:gd name="connsiteX4" fmla="*/ 172528 w 2018102"/>
              <a:gd name="connsiteY4" fmla="*/ 440599 h 2219295"/>
              <a:gd name="connsiteX5" fmla="*/ 134950 w 2018102"/>
              <a:gd name="connsiteY5" fmla="*/ 468782 h 2219295"/>
              <a:gd name="connsiteX6" fmla="*/ 169396 w 2018102"/>
              <a:gd name="connsiteY6" fmla="*/ 506360 h 2219295"/>
              <a:gd name="connsiteX7" fmla="*/ 257078 w 2018102"/>
              <a:gd name="connsiteY7" fmla="*/ 531412 h 2219295"/>
              <a:gd name="connsiteX8" fmla="*/ 329103 w 2018102"/>
              <a:gd name="connsiteY8" fmla="*/ 531412 h 2219295"/>
              <a:gd name="connsiteX9" fmla="*/ 385471 w 2018102"/>
              <a:gd name="connsiteY9" fmla="*/ 578384 h 2219295"/>
              <a:gd name="connsiteX10" fmla="*/ 419917 w 2018102"/>
              <a:gd name="connsiteY10" fmla="*/ 578385 h 2219295"/>
              <a:gd name="connsiteX11" fmla="*/ 432443 w 2018102"/>
              <a:gd name="connsiteY11" fmla="*/ 625358 h 2219295"/>
              <a:gd name="connsiteX12" fmla="*/ 410522 w 2018102"/>
              <a:gd name="connsiteY12" fmla="*/ 675462 h 2219295"/>
              <a:gd name="connsiteX13" fmla="*/ 391733 w 2018102"/>
              <a:gd name="connsiteY13" fmla="*/ 722435 h 2219295"/>
              <a:gd name="connsiteX14" fmla="*/ 338497 w 2018102"/>
              <a:gd name="connsiteY14" fmla="*/ 672330 h 2219295"/>
              <a:gd name="connsiteX15" fmla="*/ 316577 w 2018102"/>
              <a:gd name="connsiteY15" fmla="*/ 669199 h 2219295"/>
              <a:gd name="connsiteX16" fmla="*/ 304051 w 2018102"/>
              <a:gd name="connsiteY16" fmla="*/ 725566 h 2219295"/>
              <a:gd name="connsiteX17" fmla="*/ 235158 w 2018102"/>
              <a:gd name="connsiteY17" fmla="*/ 738092 h 2219295"/>
              <a:gd name="connsiteX18" fmla="*/ 216369 w 2018102"/>
              <a:gd name="connsiteY18" fmla="*/ 788196 h 2219295"/>
              <a:gd name="connsiteX19" fmla="*/ 175659 w 2018102"/>
              <a:gd name="connsiteY19" fmla="*/ 800722 h 2219295"/>
              <a:gd name="connsiteX20" fmla="*/ 153739 w 2018102"/>
              <a:gd name="connsiteY20" fmla="*/ 869615 h 2219295"/>
              <a:gd name="connsiteX21" fmla="*/ 53530 w 2018102"/>
              <a:gd name="connsiteY21" fmla="*/ 897799 h 2219295"/>
              <a:gd name="connsiteX22" fmla="*/ 295 w 2018102"/>
              <a:gd name="connsiteY22" fmla="*/ 944771 h 2219295"/>
              <a:gd name="connsiteX23" fmla="*/ 31610 w 2018102"/>
              <a:gd name="connsiteY23" fmla="*/ 985481 h 2219295"/>
              <a:gd name="connsiteX24" fmla="*/ 22215 w 2018102"/>
              <a:gd name="connsiteY24" fmla="*/ 1013664 h 2219295"/>
              <a:gd name="connsiteX25" fmla="*/ 84845 w 2018102"/>
              <a:gd name="connsiteY25" fmla="*/ 1013664 h 2219295"/>
              <a:gd name="connsiteX26" fmla="*/ 84845 w 2018102"/>
              <a:gd name="connsiteY26" fmla="*/ 1088821 h 2219295"/>
              <a:gd name="connsiteX27" fmla="*/ 119292 w 2018102"/>
              <a:gd name="connsiteY27" fmla="*/ 1076295 h 2219295"/>
              <a:gd name="connsiteX28" fmla="*/ 125555 w 2018102"/>
              <a:gd name="connsiteY28" fmla="*/ 1138925 h 2219295"/>
              <a:gd name="connsiteX29" fmla="*/ 156870 w 2018102"/>
              <a:gd name="connsiteY29" fmla="*/ 1157714 h 2219295"/>
              <a:gd name="connsiteX30" fmla="*/ 153739 w 2018102"/>
              <a:gd name="connsiteY30" fmla="*/ 1189029 h 2219295"/>
              <a:gd name="connsiteX31" fmla="*/ 128686 w 2018102"/>
              <a:gd name="connsiteY31" fmla="*/ 1170240 h 2219295"/>
              <a:gd name="connsiteX32" fmla="*/ 113029 w 2018102"/>
              <a:gd name="connsiteY32" fmla="*/ 1185897 h 2219295"/>
              <a:gd name="connsiteX33" fmla="*/ 144344 w 2018102"/>
              <a:gd name="connsiteY33" fmla="*/ 1236001 h 2219295"/>
              <a:gd name="connsiteX34" fmla="*/ 144344 w 2018102"/>
              <a:gd name="connsiteY34" fmla="*/ 1236001 h 2219295"/>
              <a:gd name="connsiteX35" fmla="*/ 134949 w 2018102"/>
              <a:gd name="connsiteY35" fmla="*/ 1257922 h 2219295"/>
              <a:gd name="connsiteX36" fmla="*/ 166266 w 2018102"/>
              <a:gd name="connsiteY36" fmla="*/ 1289237 h 2219295"/>
              <a:gd name="connsiteX37" fmla="*/ 125555 w 2018102"/>
              <a:gd name="connsiteY37" fmla="*/ 1317420 h 2219295"/>
              <a:gd name="connsiteX38" fmla="*/ 156871 w 2018102"/>
              <a:gd name="connsiteY38" fmla="*/ 1370656 h 2219295"/>
              <a:gd name="connsiteX39" fmla="*/ 200711 w 2018102"/>
              <a:gd name="connsiteY39" fmla="*/ 1408235 h 2219295"/>
              <a:gd name="connsiteX40" fmla="*/ 163133 w 2018102"/>
              <a:gd name="connsiteY40" fmla="*/ 1405103 h 2219295"/>
              <a:gd name="connsiteX41" fmla="*/ 181922 w 2018102"/>
              <a:gd name="connsiteY41" fmla="*/ 1427023 h 2219295"/>
              <a:gd name="connsiteX42" fmla="*/ 169396 w 2018102"/>
              <a:gd name="connsiteY42" fmla="*/ 1464601 h 2219295"/>
              <a:gd name="connsiteX43" fmla="*/ 144344 w 2018102"/>
              <a:gd name="connsiteY43" fmla="*/ 1455207 h 2219295"/>
              <a:gd name="connsiteX44" fmla="*/ 125555 w 2018102"/>
              <a:gd name="connsiteY44" fmla="*/ 1486522 h 2219295"/>
              <a:gd name="connsiteX45" fmla="*/ 160002 w 2018102"/>
              <a:gd name="connsiteY45" fmla="*/ 1517837 h 2219295"/>
              <a:gd name="connsiteX46" fmla="*/ 156870 w 2018102"/>
              <a:gd name="connsiteY46" fmla="*/ 1611782 h 2219295"/>
              <a:gd name="connsiteX47" fmla="*/ 119292 w 2018102"/>
              <a:gd name="connsiteY47" fmla="*/ 1605519 h 2219295"/>
              <a:gd name="connsiteX48" fmla="*/ 134950 w 2018102"/>
              <a:gd name="connsiteY48" fmla="*/ 1677544 h 2219295"/>
              <a:gd name="connsiteX49" fmla="*/ 113029 w 2018102"/>
              <a:gd name="connsiteY49" fmla="*/ 1686938 h 2219295"/>
              <a:gd name="connsiteX50" fmla="*/ 100503 w 2018102"/>
              <a:gd name="connsiteY50" fmla="*/ 1727648 h 2219295"/>
              <a:gd name="connsiteX51" fmla="*/ 122423 w 2018102"/>
              <a:gd name="connsiteY51" fmla="*/ 1743306 h 2219295"/>
              <a:gd name="connsiteX52" fmla="*/ 169396 w 2018102"/>
              <a:gd name="connsiteY52" fmla="*/ 1790278 h 2219295"/>
              <a:gd name="connsiteX53" fmla="*/ 166265 w 2018102"/>
              <a:gd name="connsiteY53" fmla="*/ 1821593 h 2219295"/>
              <a:gd name="connsiteX54" fmla="*/ 210106 w 2018102"/>
              <a:gd name="connsiteY54" fmla="*/ 1874829 h 2219295"/>
              <a:gd name="connsiteX55" fmla="*/ 238289 w 2018102"/>
              <a:gd name="connsiteY55" fmla="*/ 1859171 h 2219295"/>
              <a:gd name="connsiteX56" fmla="*/ 257078 w 2018102"/>
              <a:gd name="connsiteY56" fmla="*/ 1868566 h 2219295"/>
              <a:gd name="connsiteX57" fmla="*/ 266473 w 2018102"/>
              <a:gd name="connsiteY57" fmla="*/ 1818462 h 2219295"/>
              <a:gd name="connsiteX58" fmla="*/ 329103 w 2018102"/>
              <a:gd name="connsiteY58" fmla="*/ 1852908 h 2219295"/>
              <a:gd name="connsiteX59" fmla="*/ 338497 w 2018102"/>
              <a:gd name="connsiteY59" fmla="*/ 1893618 h 2219295"/>
              <a:gd name="connsiteX60" fmla="*/ 382339 w 2018102"/>
              <a:gd name="connsiteY60" fmla="*/ 1912407 h 2219295"/>
              <a:gd name="connsiteX61" fmla="*/ 332234 w 2018102"/>
              <a:gd name="connsiteY61" fmla="*/ 1959380 h 2219295"/>
              <a:gd name="connsiteX62" fmla="*/ 329103 w 2018102"/>
              <a:gd name="connsiteY62" fmla="*/ 2003221 h 2219295"/>
              <a:gd name="connsiteX63" fmla="*/ 366681 w 2018102"/>
              <a:gd name="connsiteY63" fmla="*/ 1996958 h 2219295"/>
              <a:gd name="connsiteX64" fmla="*/ 410522 w 2018102"/>
              <a:gd name="connsiteY64" fmla="*/ 1971906 h 2219295"/>
              <a:gd name="connsiteX65" fmla="*/ 463758 w 2018102"/>
              <a:gd name="connsiteY65" fmla="*/ 2012615 h 2219295"/>
              <a:gd name="connsiteX66" fmla="*/ 488810 w 2018102"/>
              <a:gd name="connsiteY66" fmla="*/ 1996958 h 2219295"/>
              <a:gd name="connsiteX67" fmla="*/ 542045 w 2018102"/>
              <a:gd name="connsiteY67" fmla="*/ 2031404 h 2219295"/>
              <a:gd name="connsiteX68" fmla="*/ 557703 w 2018102"/>
              <a:gd name="connsiteY68" fmla="*/ 2068982 h 2219295"/>
              <a:gd name="connsiteX69" fmla="*/ 551440 w 2018102"/>
              <a:gd name="connsiteY69" fmla="*/ 2112823 h 2219295"/>
              <a:gd name="connsiteX70" fmla="*/ 635991 w 2018102"/>
              <a:gd name="connsiteY70" fmla="*/ 2122217 h 2219295"/>
              <a:gd name="connsiteX71" fmla="*/ 626596 w 2018102"/>
              <a:gd name="connsiteY71" fmla="*/ 2169191 h 2219295"/>
              <a:gd name="connsiteX72" fmla="*/ 579623 w 2018102"/>
              <a:gd name="connsiteY72" fmla="*/ 2187980 h 2219295"/>
              <a:gd name="connsiteX73" fmla="*/ 626596 w 2018102"/>
              <a:gd name="connsiteY73" fmla="*/ 2219295 h 2219295"/>
              <a:gd name="connsiteX74" fmla="*/ 726804 w 2018102"/>
              <a:gd name="connsiteY74" fmla="*/ 2187980 h 2219295"/>
              <a:gd name="connsiteX75" fmla="*/ 748725 w 2018102"/>
              <a:gd name="connsiteY75" fmla="*/ 2100297 h 2219295"/>
              <a:gd name="connsiteX76" fmla="*/ 833276 w 2018102"/>
              <a:gd name="connsiteY76" fmla="*/ 2094034 h 2219295"/>
              <a:gd name="connsiteX77" fmla="*/ 895906 w 2018102"/>
              <a:gd name="connsiteY77" fmla="*/ 2090903 h 2219295"/>
              <a:gd name="connsiteX78" fmla="*/ 927221 w 2018102"/>
              <a:gd name="connsiteY78" fmla="*/ 2072114 h 2219295"/>
              <a:gd name="connsiteX79" fmla="*/ 958536 w 2018102"/>
              <a:gd name="connsiteY79" fmla="*/ 2087771 h 2219295"/>
              <a:gd name="connsiteX80" fmla="*/ 986719 w 2018102"/>
              <a:gd name="connsiteY80" fmla="*/ 2081508 h 2219295"/>
              <a:gd name="connsiteX81" fmla="*/ 1046218 w 2018102"/>
              <a:gd name="connsiteY81" fmla="*/ 2081508 h 2219295"/>
              <a:gd name="connsiteX82" fmla="*/ 1127637 w 2018102"/>
              <a:gd name="connsiteY82" fmla="*/ 2043930 h 2219295"/>
              <a:gd name="connsiteX83" fmla="*/ 1190267 w 2018102"/>
              <a:gd name="connsiteY83" fmla="*/ 1984432 h 2219295"/>
              <a:gd name="connsiteX84" fmla="*/ 1299870 w 2018102"/>
              <a:gd name="connsiteY84" fmla="*/ 1912407 h 2219295"/>
              <a:gd name="connsiteX85" fmla="*/ 1274818 w 2018102"/>
              <a:gd name="connsiteY85" fmla="*/ 1812199 h 2219295"/>
              <a:gd name="connsiteX86" fmla="*/ 1299870 w 2018102"/>
              <a:gd name="connsiteY86" fmla="*/ 1749569 h 2219295"/>
              <a:gd name="connsiteX87" fmla="*/ 1287344 w 2018102"/>
              <a:gd name="connsiteY87" fmla="*/ 1608651 h 2219295"/>
              <a:gd name="connsiteX88" fmla="*/ 1318659 w 2018102"/>
              <a:gd name="connsiteY88" fmla="*/ 1571073 h 2219295"/>
              <a:gd name="connsiteX89" fmla="*/ 1393815 w 2018102"/>
              <a:gd name="connsiteY89" fmla="*/ 1561678 h 2219295"/>
              <a:gd name="connsiteX90" fmla="*/ 1387552 w 2018102"/>
              <a:gd name="connsiteY90" fmla="*/ 1567941 h 2219295"/>
              <a:gd name="connsiteX91" fmla="*/ 1484629 w 2018102"/>
              <a:gd name="connsiteY91" fmla="*/ 1599256 h 2219295"/>
              <a:gd name="connsiteX92" fmla="*/ 1537865 w 2018102"/>
              <a:gd name="connsiteY92" fmla="*/ 1633703 h 2219295"/>
              <a:gd name="connsiteX93" fmla="*/ 1653730 w 2018102"/>
              <a:gd name="connsiteY93" fmla="*/ 1458338 h 2219295"/>
              <a:gd name="connsiteX94" fmla="*/ 1782122 w 2018102"/>
              <a:gd name="connsiteY94" fmla="*/ 1320552 h 2219295"/>
              <a:gd name="connsiteX95" fmla="*/ 1807174 w 2018102"/>
              <a:gd name="connsiteY95" fmla="*/ 1342473 h 2219295"/>
              <a:gd name="connsiteX96" fmla="*/ 1860410 w 2018102"/>
              <a:gd name="connsiteY96" fmla="*/ 1264185 h 2219295"/>
              <a:gd name="connsiteX97" fmla="*/ 1882330 w 2018102"/>
              <a:gd name="connsiteY97" fmla="*/ 1289237 h 2219295"/>
              <a:gd name="connsiteX98" fmla="*/ 1919908 w 2018102"/>
              <a:gd name="connsiteY98" fmla="*/ 1286106 h 2219295"/>
              <a:gd name="connsiteX99" fmla="*/ 1938697 w 2018102"/>
              <a:gd name="connsiteY99" fmla="*/ 1342473 h 2219295"/>
              <a:gd name="connsiteX100" fmla="*/ 2010722 w 2018102"/>
              <a:gd name="connsiteY100" fmla="*/ 1333078 h 2219295"/>
              <a:gd name="connsiteX101" fmla="*/ 1982539 w 2018102"/>
              <a:gd name="connsiteY101" fmla="*/ 1286106 h 2219295"/>
              <a:gd name="connsiteX102" fmla="*/ 2013854 w 2018102"/>
              <a:gd name="connsiteY102" fmla="*/ 1261053 h 2219295"/>
              <a:gd name="connsiteX103" fmla="*/ 1957486 w 2018102"/>
              <a:gd name="connsiteY103" fmla="*/ 1132662 h 2219295"/>
              <a:gd name="connsiteX104" fmla="*/ 1907382 w 2018102"/>
              <a:gd name="connsiteY104" fmla="*/ 1054374 h 2219295"/>
              <a:gd name="connsiteX105" fmla="*/ 1816569 w 2018102"/>
              <a:gd name="connsiteY105" fmla="*/ 979218 h 2219295"/>
              <a:gd name="connsiteX106" fmla="*/ 1829095 w 2018102"/>
              <a:gd name="connsiteY106" fmla="*/ 863352 h 2219295"/>
              <a:gd name="connsiteX107" fmla="*/ 1728886 w 2018102"/>
              <a:gd name="connsiteY107" fmla="*/ 857089 h 2219295"/>
              <a:gd name="connsiteX108" fmla="*/ 1675651 w 2018102"/>
              <a:gd name="connsiteY108" fmla="*/ 891536 h 2219295"/>
              <a:gd name="connsiteX109" fmla="*/ 1678782 w 2018102"/>
              <a:gd name="connsiteY109" fmla="*/ 941640 h 2219295"/>
              <a:gd name="connsiteX110" fmla="*/ 1509681 w 2018102"/>
              <a:gd name="connsiteY110" fmla="*/ 872747 h 2219295"/>
              <a:gd name="connsiteX111" fmla="*/ 1418867 w 2018102"/>
              <a:gd name="connsiteY111" fmla="*/ 850826 h 2219295"/>
              <a:gd name="connsiteX112" fmla="*/ 1415736 w 2018102"/>
              <a:gd name="connsiteY112" fmla="*/ 810116 h 2219295"/>
              <a:gd name="connsiteX113" fmla="*/ 1324922 w 2018102"/>
              <a:gd name="connsiteY113" fmla="*/ 803853 h 2219295"/>
              <a:gd name="connsiteX114" fmla="*/ 1340580 w 2018102"/>
              <a:gd name="connsiteY114" fmla="*/ 722434 h 2219295"/>
              <a:gd name="connsiteX115" fmla="*/ 1324922 w 2018102"/>
              <a:gd name="connsiteY115" fmla="*/ 694251 h 2219295"/>
              <a:gd name="connsiteX116" fmla="*/ 1375026 w 2018102"/>
              <a:gd name="connsiteY116" fmla="*/ 678593 h 2219295"/>
              <a:gd name="connsiteX117" fmla="*/ 1321791 w 2018102"/>
              <a:gd name="connsiteY117" fmla="*/ 619095 h 2219295"/>
              <a:gd name="connsiteX118" fmla="*/ 1324922 w 2018102"/>
              <a:gd name="connsiteY118" fmla="*/ 572122 h 2219295"/>
              <a:gd name="connsiteX119" fmla="*/ 1343711 w 2018102"/>
              <a:gd name="connsiteY119" fmla="*/ 531412 h 2219295"/>
              <a:gd name="connsiteX120" fmla="*/ 1334317 w 2018102"/>
              <a:gd name="connsiteY120" fmla="*/ 487571 h 2219295"/>
              <a:gd name="connsiteX121" fmla="*/ 1368763 w 2018102"/>
              <a:gd name="connsiteY121" fmla="*/ 471914 h 2219295"/>
              <a:gd name="connsiteX122" fmla="*/ 1315528 w 2018102"/>
              <a:gd name="connsiteY122" fmla="*/ 449993 h 2219295"/>
              <a:gd name="connsiteX123" fmla="*/ 1343711 w 2018102"/>
              <a:gd name="connsiteY123" fmla="*/ 431204 h 2219295"/>
              <a:gd name="connsiteX124" fmla="*/ 1340580 w 2018102"/>
              <a:gd name="connsiteY124" fmla="*/ 393626 h 2219295"/>
              <a:gd name="connsiteX125" fmla="*/ 1290476 w 2018102"/>
              <a:gd name="connsiteY125" fmla="*/ 377969 h 2219295"/>
              <a:gd name="connsiteX126" fmla="*/ 1281081 w 2018102"/>
              <a:gd name="connsiteY126" fmla="*/ 337259 h 2219295"/>
              <a:gd name="connsiteX127" fmla="*/ 1215319 w 2018102"/>
              <a:gd name="connsiteY127" fmla="*/ 343522 h 2219295"/>
              <a:gd name="connsiteX128" fmla="*/ 1243503 w 2018102"/>
              <a:gd name="connsiteY128" fmla="*/ 296549 h 2219295"/>
              <a:gd name="connsiteX129" fmla="*/ 1299870 w 2018102"/>
              <a:gd name="connsiteY129" fmla="*/ 252708 h 2219295"/>
              <a:gd name="connsiteX130" fmla="*/ 1328054 w 2018102"/>
              <a:gd name="connsiteY130" fmla="*/ 227656 h 2219295"/>
              <a:gd name="connsiteX131" fmla="*/ 1349974 w 2018102"/>
              <a:gd name="connsiteY131" fmla="*/ 252708 h 2219295"/>
              <a:gd name="connsiteX132" fmla="*/ 1334317 w 2018102"/>
              <a:gd name="connsiteY132" fmla="*/ 171289 h 2219295"/>
              <a:gd name="connsiteX133" fmla="*/ 1368763 w 2018102"/>
              <a:gd name="connsiteY133" fmla="*/ 165026 h 2219295"/>
              <a:gd name="connsiteX134" fmla="*/ 1381289 w 2018102"/>
              <a:gd name="connsiteY134" fmla="*/ 130580 h 2219295"/>
              <a:gd name="connsiteX135" fmla="*/ 1375026 w 2018102"/>
              <a:gd name="connsiteY135" fmla="*/ 83607 h 2219295"/>
              <a:gd name="connsiteX136" fmla="*/ 1353106 w 2018102"/>
              <a:gd name="connsiteY136" fmla="*/ 99264 h 2219295"/>
              <a:gd name="connsiteX137" fmla="*/ 1303002 w 2018102"/>
              <a:gd name="connsiteY137" fmla="*/ 64818 h 2219295"/>
              <a:gd name="connsiteX138" fmla="*/ 1277950 w 2018102"/>
              <a:gd name="connsiteY138" fmla="*/ 74212 h 2219295"/>
              <a:gd name="connsiteX139" fmla="*/ 1265423 w 2018102"/>
              <a:gd name="connsiteY139" fmla="*/ 108659 h 2219295"/>
              <a:gd name="connsiteX140" fmla="*/ 1246634 w 2018102"/>
              <a:gd name="connsiteY140" fmla="*/ 89870 h 2219295"/>
              <a:gd name="connsiteX141" fmla="*/ 1227845 w 2018102"/>
              <a:gd name="connsiteY141" fmla="*/ 111790 h 2219295"/>
              <a:gd name="connsiteX142" fmla="*/ 1202793 w 2018102"/>
              <a:gd name="connsiteY142" fmla="*/ 136843 h 2219295"/>
              <a:gd name="connsiteX143" fmla="*/ 1111980 w 2018102"/>
              <a:gd name="connsiteY143" fmla="*/ 102396 h 2219295"/>
              <a:gd name="connsiteX144" fmla="*/ 1118243 w 2018102"/>
              <a:gd name="connsiteY144" fmla="*/ 77344 h 2219295"/>
              <a:gd name="connsiteX145" fmla="*/ 1049350 w 2018102"/>
              <a:gd name="connsiteY145" fmla="*/ 8451 h 2219295"/>
              <a:gd name="connsiteX146" fmla="*/ 974193 w 2018102"/>
              <a:gd name="connsiteY146" fmla="*/ 30371 h 2219295"/>
              <a:gd name="connsiteX147" fmla="*/ 1039955 w 2018102"/>
              <a:gd name="connsiteY147" fmla="*/ 99264 h 2219295"/>
              <a:gd name="connsiteX148" fmla="*/ 1058744 w 2018102"/>
              <a:gd name="connsiteY148" fmla="*/ 124316 h 2219295"/>
              <a:gd name="connsiteX149" fmla="*/ 886511 w 2018102"/>
              <a:gd name="connsiteY149" fmla="*/ 246445 h 2219295"/>
              <a:gd name="connsiteX150" fmla="*/ 817618 w 2018102"/>
              <a:gd name="connsiteY150" fmla="*/ 233919 h 2219295"/>
              <a:gd name="connsiteX151" fmla="*/ 801960 w 2018102"/>
              <a:gd name="connsiteY151" fmla="*/ 193210 h 2219295"/>
              <a:gd name="connsiteX152" fmla="*/ 708015 w 2018102"/>
              <a:gd name="connsiteY152" fmla="*/ 190078 h 2219295"/>
              <a:gd name="connsiteX153" fmla="*/ 711147 w 2018102"/>
              <a:gd name="connsiteY153" fmla="*/ 161895 h 2219295"/>
              <a:gd name="connsiteX154" fmla="*/ 764382 w 2018102"/>
              <a:gd name="connsiteY154" fmla="*/ 165026 h 2219295"/>
              <a:gd name="connsiteX155" fmla="*/ 679832 w 2018102"/>
              <a:gd name="connsiteY155" fmla="*/ 86738 h 2219295"/>
              <a:gd name="connsiteX156" fmla="*/ 657911 w 2018102"/>
              <a:gd name="connsiteY156" fmla="*/ 83607 h 2219295"/>
              <a:gd name="connsiteX157" fmla="*/ 679832 w 2018102"/>
              <a:gd name="connsiteY157" fmla="*/ 42897 h 2219295"/>
              <a:gd name="connsiteX158" fmla="*/ 642254 w 2018102"/>
              <a:gd name="connsiteY158" fmla="*/ 2188 h 2219295"/>
              <a:gd name="connsiteX159" fmla="*/ 579623 w 2018102"/>
              <a:gd name="connsiteY159" fmla="*/ 8451 h 2219295"/>
              <a:gd name="connsiteX160" fmla="*/ 548308 w 2018102"/>
              <a:gd name="connsiteY160" fmla="*/ 33503 h 2219295"/>
              <a:gd name="connsiteX161" fmla="*/ 548308 w 2018102"/>
              <a:gd name="connsiteY161" fmla="*/ 89870 h 2219295"/>
              <a:gd name="connsiteX162" fmla="*/ 598413 w 2018102"/>
              <a:gd name="connsiteY162" fmla="*/ 96133 h 2219295"/>
              <a:gd name="connsiteX163" fmla="*/ 526388 w 2018102"/>
              <a:gd name="connsiteY163" fmla="*/ 221393 h 2219295"/>
              <a:gd name="connsiteX164" fmla="*/ 513862 w 2018102"/>
              <a:gd name="connsiteY164" fmla="*/ 268366 h 2219295"/>
              <a:gd name="connsiteX165" fmla="*/ 538914 w 2018102"/>
              <a:gd name="connsiteY165" fmla="*/ 312207 h 2219295"/>
              <a:gd name="connsiteX166" fmla="*/ 576492 w 2018102"/>
              <a:gd name="connsiteY166" fmla="*/ 346653 h 2219295"/>
              <a:gd name="connsiteX167" fmla="*/ 595281 w 2018102"/>
              <a:gd name="connsiteY167" fmla="*/ 346653 h 2219295"/>
              <a:gd name="connsiteX168" fmla="*/ 592150 w 2018102"/>
              <a:gd name="connsiteY168" fmla="*/ 377969 h 2219295"/>
              <a:gd name="connsiteX169" fmla="*/ 604676 w 2018102"/>
              <a:gd name="connsiteY169" fmla="*/ 412415 h 2219295"/>
              <a:gd name="connsiteX170" fmla="*/ 563966 w 2018102"/>
              <a:gd name="connsiteY170" fmla="*/ 409284 h 2219295"/>
              <a:gd name="connsiteX171" fmla="*/ 563966 w 2018102"/>
              <a:gd name="connsiteY171" fmla="*/ 356048 h 2219295"/>
              <a:gd name="connsiteX172" fmla="*/ 507599 w 2018102"/>
              <a:gd name="connsiteY172" fmla="*/ 334127 h 2219295"/>
              <a:gd name="connsiteX173" fmla="*/ 507599 w 2018102"/>
              <a:gd name="connsiteY173" fmla="*/ 390495 h 2219295"/>
              <a:gd name="connsiteX174" fmla="*/ 426180 w 2018102"/>
              <a:gd name="connsiteY174" fmla="*/ 399889 h 2219295"/>
              <a:gd name="connsiteX175" fmla="*/ 385470 w 2018102"/>
              <a:gd name="connsiteY175" fmla="*/ 421810 h 2219295"/>
              <a:gd name="connsiteX176" fmla="*/ 322840 w 2018102"/>
              <a:gd name="connsiteY176" fmla="*/ 393626 h 2219295"/>
              <a:gd name="connsiteX0" fmla="*/ 322840 w 2018102"/>
              <a:gd name="connsiteY0" fmla="*/ 393626 h 2219295"/>
              <a:gd name="connsiteX1" fmla="*/ 278999 w 2018102"/>
              <a:gd name="connsiteY1" fmla="*/ 424941 h 2219295"/>
              <a:gd name="connsiteX2" fmla="*/ 216369 w 2018102"/>
              <a:gd name="connsiteY2" fmla="*/ 362311 h 2219295"/>
              <a:gd name="connsiteX3" fmla="*/ 188185 w 2018102"/>
              <a:gd name="connsiteY3" fmla="*/ 393626 h 2219295"/>
              <a:gd name="connsiteX4" fmla="*/ 172528 w 2018102"/>
              <a:gd name="connsiteY4" fmla="*/ 440599 h 2219295"/>
              <a:gd name="connsiteX5" fmla="*/ 134950 w 2018102"/>
              <a:gd name="connsiteY5" fmla="*/ 468782 h 2219295"/>
              <a:gd name="connsiteX6" fmla="*/ 169396 w 2018102"/>
              <a:gd name="connsiteY6" fmla="*/ 506360 h 2219295"/>
              <a:gd name="connsiteX7" fmla="*/ 257078 w 2018102"/>
              <a:gd name="connsiteY7" fmla="*/ 531412 h 2219295"/>
              <a:gd name="connsiteX8" fmla="*/ 329103 w 2018102"/>
              <a:gd name="connsiteY8" fmla="*/ 531412 h 2219295"/>
              <a:gd name="connsiteX9" fmla="*/ 385471 w 2018102"/>
              <a:gd name="connsiteY9" fmla="*/ 578384 h 2219295"/>
              <a:gd name="connsiteX10" fmla="*/ 419917 w 2018102"/>
              <a:gd name="connsiteY10" fmla="*/ 578385 h 2219295"/>
              <a:gd name="connsiteX11" fmla="*/ 432443 w 2018102"/>
              <a:gd name="connsiteY11" fmla="*/ 625358 h 2219295"/>
              <a:gd name="connsiteX12" fmla="*/ 410522 w 2018102"/>
              <a:gd name="connsiteY12" fmla="*/ 675462 h 2219295"/>
              <a:gd name="connsiteX13" fmla="*/ 391733 w 2018102"/>
              <a:gd name="connsiteY13" fmla="*/ 722435 h 2219295"/>
              <a:gd name="connsiteX14" fmla="*/ 338497 w 2018102"/>
              <a:gd name="connsiteY14" fmla="*/ 672330 h 2219295"/>
              <a:gd name="connsiteX15" fmla="*/ 316577 w 2018102"/>
              <a:gd name="connsiteY15" fmla="*/ 669199 h 2219295"/>
              <a:gd name="connsiteX16" fmla="*/ 304051 w 2018102"/>
              <a:gd name="connsiteY16" fmla="*/ 725566 h 2219295"/>
              <a:gd name="connsiteX17" fmla="*/ 235158 w 2018102"/>
              <a:gd name="connsiteY17" fmla="*/ 738092 h 2219295"/>
              <a:gd name="connsiteX18" fmla="*/ 216369 w 2018102"/>
              <a:gd name="connsiteY18" fmla="*/ 788196 h 2219295"/>
              <a:gd name="connsiteX19" fmla="*/ 175659 w 2018102"/>
              <a:gd name="connsiteY19" fmla="*/ 800722 h 2219295"/>
              <a:gd name="connsiteX20" fmla="*/ 153739 w 2018102"/>
              <a:gd name="connsiteY20" fmla="*/ 869615 h 2219295"/>
              <a:gd name="connsiteX21" fmla="*/ 53530 w 2018102"/>
              <a:gd name="connsiteY21" fmla="*/ 897799 h 2219295"/>
              <a:gd name="connsiteX22" fmla="*/ 295 w 2018102"/>
              <a:gd name="connsiteY22" fmla="*/ 944771 h 2219295"/>
              <a:gd name="connsiteX23" fmla="*/ 31610 w 2018102"/>
              <a:gd name="connsiteY23" fmla="*/ 985481 h 2219295"/>
              <a:gd name="connsiteX24" fmla="*/ 22215 w 2018102"/>
              <a:gd name="connsiteY24" fmla="*/ 1013664 h 2219295"/>
              <a:gd name="connsiteX25" fmla="*/ 84845 w 2018102"/>
              <a:gd name="connsiteY25" fmla="*/ 1013664 h 2219295"/>
              <a:gd name="connsiteX26" fmla="*/ 84845 w 2018102"/>
              <a:gd name="connsiteY26" fmla="*/ 1088821 h 2219295"/>
              <a:gd name="connsiteX27" fmla="*/ 119292 w 2018102"/>
              <a:gd name="connsiteY27" fmla="*/ 1076295 h 2219295"/>
              <a:gd name="connsiteX28" fmla="*/ 125555 w 2018102"/>
              <a:gd name="connsiteY28" fmla="*/ 1138925 h 2219295"/>
              <a:gd name="connsiteX29" fmla="*/ 156870 w 2018102"/>
              <a:gd name="connsiteY29" fmla="*/ 1157714 h 2219295"/>
              <a:gd name="connsiteX30" fmla="*/ 153739 w 2018102"/>
              <a:gd name="connsiteY30" fmla="*/ 1189029 h 2219295"/>
              <a:gd name="connsiteX31" fmla="*/ 128686 w 2018102"/>
              <a:gd name="connsiteY31" fmla="*/ 1170240 h 2219295"/>
              <a:gd name="connsiteX32" fmla="*/ 113029 w 2018102"/>
              <a:gd name="connsiteY32" fmla="*/ 1185897 h 2219295"/>
              <a:gd name="connsiteX33" fmla="*/ 144344 w 2018102"/>
              <a:gd name="connsiteY33" fmla="*/ 1236001 h 2219295"/>
              <a:gd name="connsiteX34" fmla="*/ 144344 w 2018102"/>
              <a:gd name="connsiteY34" fmla="*/ 1236001 h 2219295"/>
              <a:gd name="connsiteX35" fmla="*/ 134949 w 2018102"/>
              <a:gd name="connsiteY35" fmla="*/ 1257922 h 2219295"/>
              <a:gd name="connsiteX36" fmla="*/ 166266 w 2018102"/>
              <a:gd name="connsiteY36" fmla="*/ 1289237 h 2219295"/>
              <a:gd name="connsiteX37" fmla="*/ 125555 w 2018102"/>
              <a:gd name="connsiteY37" fmla="*/ 1317420 h 2219295"/>
              <a:gd name="connsiteX38" fmla="*/ 156871 w 2018102"/>
              <a:gd name="connsiteY38" fmla="*/ 1370656 h 2219295"/>
              <a:gd name="connsiteX39" fmla="*/ 200711 w 2018102"/>
              <a:gd name="connsiteY39" fmla="*/ 1408235 h 2219295"/>
              <a:gd name="connsiteX40" fmla="*/ 163133 w 2018102"/>
              <a:gd name="connsiteY40" fmla="*/ 1405103 h 2219295"/>
              <a:gd name="connsiteX41" fmla="*/ 181922 w 2018102"/>
              <a:gd name="connsiteY41" fmla="*/ 1427023 h 2219295"/>
              <a:gd name="connsiteX42" fmla="*/ 169396 w 2018102"/>
              <a:gd name="connsiteY42" fmla="*/ 1464601 h 2219295"/>
              <a:gd name="connsiteX43" fmla="*/ 144344 w 2018102"/>
              <a:gd name="connsiteY43" fmla="*/ 1455207 h 2219295"/>
              <a:gd name="connsiteX44" fmla="*/ 125555 w 2018102"/>
              <a:gd name="connsiteY44" fmla="*/ 1486522 h 2219295"/>
              <a:gd name="connsiteX45" fmla="*/ 160002 w 2018102"/>
              <a:gd name="connsiteY45" fmla="*/ 1517837 h 2219295"/>
              <a:gd name="connsiteX46" fmla="*/ 156870 w 2018102"/>
              <a:gd name="connsiteY46" fmla="*/ 1611782 h 2219295"/>
              <a:gd name="connsiteX47" fmla="*/ 119292 w 2018102"/>
              <a:gd name="connsiteY47" fmla="*/ 1605519 h 2219295"/>
              <a:gd name="connsiteX48" fmla="*/ 134950 w 2018102"/>
              <a:gd name="connsiteY48" fmla="*/ 1677544 h 2219295"/>
              <a:gd name="connsiteX49" fmla="*/ 113029 w 2018102"/>
              <a:gd name="connsiteY49" fmla="*/ 1686938 h 2219295"/>
              <a:gd name="connsiteX50" fmla="*/ 100503 w 2018102"/>
              <a:gd name="connsiteY50" fmla="*/ 1727648 h 2219295"/>
              <a:gd name="connsiteX51" fmla="*/ 122423 w 2018102"/>
              <a:gd name="connsiteY51" fmla="*/ 1743306 h 2219295"/>
              <a:gd name="connsiteX52" fmla="*/ 169396 w 2018102"/>
              <a:gd name="connsiteY52" fmla="*/ 1790278 h 2219295"/>
              <a:gd name="connsiteX53" fmla="*/ 166265 w 2018102"/>
              <a:gd name="connsiteY53" fmla="*/ 1821593 h 2219295"/>
              <a:gd name="connsiteX54" fmla="*/ 210106 w 2018102"/>
              <a:gd name="connsiteY54" fmla="*/ 1874829 h 2219295"/>
              <a:gd name="connsiteX55" fmla="*/ 238289 w 2018102"/>
              <a:gd name="connsiteY55" fmla="*/ 1859171 h 2219295"/>
              <a:gd name="connsiteX56" fmla="*/ 257078 w 2018102"/>
              <a:gd name="connsiteY56" fmla="*/ 1868566 h 2219295"/>
              <a:gd name="connsiteX57" fmla="*/ 266473 w 2018102"/>
              <a:gd name="connsiteY57" fmla="*/ 1818462 h 2219295"/>
              <a:gd name="connsiteX58" fmla="*/ 329103 w 2018102"/>
              <a:gd name="connsiteY58" fmla="*/ 1852908 h 2219295"/>
              <a:gd name="connsiteX59" fmla="*/ 338497 w 2018102"/>
              <a:gd name="connsiteY59" fmla="*/ 1893618 h 2219295"/>
              <a:gd name="connsiteX60" fmla="*/ 382339 w 2018102"/>
              <a:gd name="connsiteY60" fmla="*/ 1912407 h 2219295"/>
              <a:gd name="connsiteX61" fmla="*/ 332234 w 2018102"/>
              <a:gd name="connsiteY61" fmla="*/ 1959380 h 2219295"/>
              <a:gd name="connsiteX62" fmla="*/ 329103 w 2018102"/>
              <a:gd name="connsiteY62" fmla="*/ 2003221 h 2219295"/>
              <a:gd name="connsiteX63" fmla="*/ 366681 w 2018102"/>
              <a:gd name="connsiteY63" fmla="*/ 1996958 h 2219295"/>
              <a:gd name="connsiteX64" fmla="*/ 410522 w 2018102"/>
              <a:gd name="connsiteY64" fmla="*/ 1971906 h 2219295"/>
              <a:gd name="connsiteX65" fmla="*/ 463758 w 2018102"/>
              <a:gd name="connsiteY65" fmla="*/ 2012615 h 2219295"/>
              <a:gd name="connsiteX66" fmla="*/ 488810 w 2018102"/>
              <a:gd name="connsiteY66" fmla="*/ 1996958 h 2219295"/>
              <a:gd name="connsiteX67" fmla="*/ 542045 w 2018102"/>
              <a:gd name="connsiteY67" fmla="*/ 2031404 h 2219295"/>
              <a:gd name="connsiteX68" fmla="*/ 557703 w 2018102"/>
              <a:gd name="connsiteY68" fmla="*/ 2068982 h 2219295"/>
              <a:gd name="connsiteX69" fmla="*/ 551440 w 2018102"/>
              <a:gd name="connsiteY69" fmla="*/ 2112823 h 2219295"/>
              <a:gd name="connsiteX70" fmla="*/ 635991 w 2018102"/>
              <a:gd name="connsiteY70" fmla="*/ 2122217 h 2219295"/>
              <a:gd name="connsiteX71" fmla="*/ 626596 w 2018102"/>
              <a:gd name="connsiteY71" fmla="*/ 2169191 h 2219295"/>
              <a:gd name="connsiteX72" fmla="*/ 579623 w 2018102"/>
              <a:gd name="connsiteY72" fmla="*/ 2187980 h 2219295"/>
              <a:gd name="connsiteX73" fmla="*/ 626596 w 2018102"/>
              <a:gd name="connsiteY73" fmla="*/ 2219295 h 2219295"/>
              <a:gd name="connsiteX74" fmla="*/ 726804 w 2018102"/>
              <a:gd name="connsiteY74" fmla="*/ 2187980 h 2219295"/>
              <a:gd name="connsiteX75" fmla="*/ 748725 w 2018102"/>
              <a:gd name="connsiteY75" fmla="*/ 2100297 h 2219295"/>
              <a:gd name="connsiteX76" fmla="*/ 833276 w 2018102"/>
              <a:gd name="connsiteY76" fmla="*/ 2094034 h 2219295"/>
              <a:gd name="connsiteX77" fmla="*/ 895906 w 2018102"/>
              <a:gd name="connsiteY77" fmla="*/ 2090903 h 2219295"/>
              <a:gd name="connsiteX78" fmla="*/ 927221 w 2018102"/>
              <a:gd name="connsiteY78" fmla="*/ 2072114 h 2219295"/>
              <a:gd name="connsiteX79" fmla="*/ 958536 w 2018102"/>
              <a:gd name="connsiteY79" fmla="*/ 2087771 h 2219295"/>
              <a:gd name="connsiteX80" fmla="*/ 986719 w 2018102"/>
              <a:gd name="connsiteY80" fmla="*/ 2081508 h 2219295"/>
              <a:gd name="connsiteX81" fmla="*/ 1046218 w 2018102"/>
              <a:gd name="connsiteY81" fmla="*/ 2081508 h 2219295"/>
              <a:gd name="connsiteX82" fmla="*/ 1127637 w 2018102"/>
              <a:gd name="connsiteY82" fmla="*/ 2043930 h 2219295"/>
              <a:gd name="connsiteX83" fmla="*/ 1190267 w 2018102"/>
              <a:gd name="connsiteY83" fmla="*/ 1984432 h 2219295"/>
              <a:gd name="connsiteX84" fmla="*/ 1299870 w 2018102"/>
              <a:gd name="connsiteY84" fmla="*/ 1912407 h 2219295"/>
              <a:gd name="connsiteX85" fmla="*/ 1274818 w 2018102"/>
              <a:gd name="connsiteY85" fmla="*/ 1812199 h 2219295"/>
              <a:gd name="connsiteX86" fmla="*/ 1299870 w 2018102"/>
              <a:gd name="connsiteY86" fmla="*/ 1749569 h 2219295"/>
              <a:gd name="connsiteX87" fmla="*/ 1287344 w 2018102"/>
              <a:gd name="connsiteY87" fmla="*/ 1608651 h 2219295"/>
              <a:gd name="connsiteX88" fmla="*/ 1318659 w 2018102"/>
              <a:gd name="connsiteY88" fmla="*/ 1571073 h 2219295"/>
              <a:gd name="connsiteX89" fmla="*/ 1393815 w 2018102"/>
              <a:gd name="connsiteY89" fmla="*/ 1561678 h 2219295"/>
              <a:gd name="connsiteX90" fmla="*/ 1387552 w 2018102"/>
              <a:gd name="connsiteY90" fmla="*/ 1567941 h 2219295"/>
              <a:gd name="connsiteX91" fmla="*/ 1484629 w 2018102"/>
              <a:gd name="connsiteY91" fmla="*/ 1599256 h 2219295"/>
              <a:gd name="connsiteX92" fmla="*/ 1537865 w 2018102"/>
              <a:gd name="connsiteY92" fmla="*/ 1633703 h 2219295"/>
              <a:gd name="connsiteX93" fmla="*/ 1653730 w 2018102"/>
              <a:gd name="connsiteY93" fmla="*/ 1458338 h 2219295"/>
              <a:gd name="connsiteX94" fmla="*/ 1782122 w 2018102"/>
              <a:gd name="connsiteY94" fmla="*/ 1320552 h 2219295"/>
              <a:gd name="connsiteX95" fmla="*/ 1807174 w 2018102"/>
              <a:gd name="connsiteY95" fmla="*/ 1342473 h 2219295"/>
              <a:gd name="connsiteX96" fmla="*/ 1860410 w 2018102"/>
              <a:gd name="connsiteY96" fmla="*/ 1264185 h 2219295"/>
              <a:gd name="connsiteX97" fmla="*/ 1882330 w 2018102"/>
              <a:gd name="connsiteY97" fmla="*/ 1289237 h 2219295"/>
              <a:gd name="connsiteX98" fmla="*/ 1919908 w 2018102"/>
              <a:gd name="connsiteY98" fmla="*/ 1286106 h 2219295"/>
              <a:gd name="connsiteX99" fmla="*/ 1938697 w 2018102"/>
              <a:gd name="connsiteY99" fmla="*/ 1342473 h 2219295"/>
              <a:gd name="connsiteX100" fmla="*/ 2010722 w 2018102"/>
              <a:gd name="connsiteY100" fmla="*/ 1333078 h 2219295"/>
              <a:gd name="connsiteX101" fmla="*/ 1982539 w 2018102"/>
              <a:gd name="connsiteY101" fmla="*/ 1286106 h 2219295"/>
              <a:gd name="connsiteX102" fmla="*/ 2013854 w 2018102"/>
              <a:gd name="connsiteY102" fmla="*/ 1261053 h 2219295"/>
              <a:gd name="connsiteX103" fmla="*/ 1957486 w 2018102"/>
              <a:gd name="connsiteY103" fmla="*/ 1132662 h 2219295"/>
              <a:gd name="connsiteX104" fmla="*/ 1907382 w 2018102"/>
              <a:gd name="connsiteY104" fmla="*/ 1054374 h 2219295"/>
              <a:gd name="connsiteX105" fmla="*/ 1816569 w 2018102"/>
              <a:gd name="connsiteY105" fmla="*/ 979218 h 2219295"/>
              <a:gd name="connsiteX106" fmla="*/ 1829095 w 2018102"/>
              <a:gd name="connsiteY106" fmla="*/ 863352 h 2219295"/>
              <a:gd name="connsiteX107" fmla="*/ 1728886 w 2018102"/>
              <a:gd name="connsiteY107" fmla="*/ 857089 h 2219295"/>
              <a:gd name="connsiteX108" fmla="*/ 1675651 w 2018102"/>
              <a:gd name="connsiteY108" fmla="*/ 891536 h 2219295"/>
              <a:gd name="connsiteX109" fmla="*/ 1678782 w 2018102"/>
              <a:gd name="connsiteY109" fmla="*/ 941640 h 2219295"/>
              <a:gd name="connsiteX110" fmla="*/ 1509681 w 2018102"/>
              <a:gd name="connsiteY110" fmla="*/ 872747 h 2219295"/>
              <a:gd name="connsiteX111" fmla="*/ 1418867 w 2018102"/>
              <a:gd name="connsiteY111" fmla="*/ 850826 h 2219295"/>
              <a:gd name="connsiteX112" fmla="*/ 1415736 w 2018102"/>
              <a:gd name="connsiteY112" fmla="*/ 810116 h 2219295"/>
              <a:gd name="connsiteX113" fmla="*/ 1324922 w 2018102"/>
              <a:gd name="connsiteY113" fmla="*/ 803853 h 2219295"/>
              <a:gd name="connsiteX114" fmla="*/ 1340580 w 2018102"/>
              <a:gd name="connsiteY114" fmla="*/ 722434 h 2219295"/>
              <a:gd name="connsiteX115" fmla="*/ 1324922 w 2018102"/>
              <a:gd name="connsiteY115" fmla="*/ 694251 h 2219295"/>
              <a:gd name="connsiteX116" fmla="*/ 1375026 w 2018102"/>
              <a:gd name="connsiteY116" fmla="*/ 678593 h 2219295"/>
              <a:gd name="connsiteX117" fmla="*/ 1321791 w 2018102"/>
              <a:gd name="connsiteY117" fmla="*/ 619095 h 2219295"/>
              <a:gd name="connsiteX118" fmla="*/ 1324922 w 2018102"/>
              <a:gd name="connsiteY118" fmla="*/ 572122 h 2219295"/>
              <a:gd name="connsiteX119" fmla="*/ 1343711 w 2018102"/>
              <a:gd name="connsiteY119" fmla="*/ 531412 h 2219295"/>
              <a:gd name="connsiteX120" fmla="*/ 1334317 w 2018102"/>
              <a:gd name="connsiteY120" fmla="*/ 487571 h 2219295"/>
              <a:gd name="connsiteX121" fmla="*/ 1368763 w 2018102"/>
              <a:gd name="connsiteY121" fmla="*/ 471914 h 2219295"/>
              <a:gd name="connsiteX122" fmla="*/ 1315528 w 2018102"/>
              <a:gd name="connsiteY122" fmla="*/ 449993 h 2219295"/>
              <a:gd name="connsiteX123" fmla="*/ 1343711 w 2018102"/>
              <a:gd name="connsiteY123" fmla="*/ 431204 h 2219295"/>
              <a:gd name="connsiteX124" fmla="*/ 1340580 w 2018102"/>
              <a:gd name="connsiteY124" fmla="*/ 393626 h 2219295"/>
              <a:gd name="connsiteX125" fmla="*/ 1290476 w 2018102"/>
              <a:gd name="connsiteY125" fmla="*/ 377969 h 2219295"/>
              <a:gd name="connsiteX126" fmla="*/ 1281081 w 2018102"/>
              <a:gd name="connsiteY126" fmla="*/ 337259 h 2219295"/>
              <a:gd name="connsiteX127" fmla="*/ 1215319 w 2018102"/>
              <a:gd name="connsiteY127" fmla="*/ 343522 h 2219295"/>
              <a:gd name="connsiteX128" fmla="*/ 1243503 w 2018102"/>
              <a:gd name="connsiteY128" fmla="*/ 296549 h 2219295"/>
              <a:gd name="connsiteX129" fmla="*/ 1299870 w 2018102"/>
              <a:gd name="connsiteY129" fmla="*/ 252708 h 2219295"/>
              <a:gd name="connsiteX130" fmla="*/ 1328054 w 2018102"/>
              <a:gd name="connsiteY130" fmla="*/ 227656 h 2219295"/>
              <a:gd name="connsiteX131" fmla="*/ 1349974 w 2018102"/>
              <a:gd name="connsiteY131" fmla="*/ 252708 h 2219295"/>
              <a:gd name="connsiteX132" fmla="*/ 1334317 w 2018102"/>
              <a:gd name="connsiteY132" fmla="*/ 171289 h 2219295"/>
              <a:gd name="connsiteX133" fmla="*/ 1368763 w 2018102"/>
              <a:gd name="connsiteY133" fmla="*/ 165026 h 2219295"/>
              <a:gd name="connsiteX134" fmla="*/ 1381289 w 2018102"/>
              <a:gd name="connsiteY134" fmla="*/ 130580 h 2219295"/>
              <a:gd name="connsiteX135" fmla="*/ 1375026 w 2018102"/>
              <a:gd name="connsiteY135" fmla="*/ 83607 h 2219295"/>
              <a:gd name="connsiteX136" fmla="*/ 1353106 w 2018102"/>
              <a:gd name="connsiteY136" fmla="*/ 99264 h 2219295"/>
              <a:gd name="connsiteX137" fmla="*/ 1303002 w 2018102"/>
              <a:gd name="connsiteY137" fmla="*/ 64818 h 2219295"/>
              <a:gd name="connsiteX138" fmla="*/ 1277950 w 2018102"/>
              <a:gd name="connsiteY138" fmla="*/ 74212 h 2219295"/>
              <a:gd name="connsiteX139" fmla="*/ 1265423 w 2018102"/>
              <a:gd name="connsiteY139" fmla="*/ 108659 h 2219295"/>
              <a:gd name="connsiteX140" fmla="*/ 1246634 w 2018102"/>
              <a:gd name="connsiteY140" fmla="*/ 89870 h 2219295"/>
              <a:gd name="connsiteX141" fmla="*/ 1227845 w 2018102"/>
              <a:gd name="connsiteY141" fmla="*/ 111790 h 2219295"/>
              <a:gd name="connsiteX142" fmla="*/ 1202793 w 2018102"/>
              <a:gd name="connsiteY142" fmla="*/ 136843 h 2219295"/>
              <a:gd name="connsiteX143" fmla="*/ 1111980 w 2018102"/>
              <a:gd name="connsiteY143" fmla="*/ 102396 h 2219295"/>
              <a:gd name="connsiteX144" fmla="*/ 1118243 w 2018102"/>
              <a:gd name="connsiteY144" fmla="*/ 77344 h 2219295"/>
              <a:gd name="connsiteX145" fmla="*/ 1049350 w 2018102"/>
              <a:gd name="connsiteY145" fmla="*/ 8451 h 2219295"/>
              <a:gd name="connsiteX146" fmla="*/ 974193 w 2018102"/>
              <a:gd name="connsiteY146" fmla="*/ 30371 h 2219295"/>
              <a:gd name="connsiteX147" fmla="*/ 1039955 w 2018102"/>
              <a:gd name="connsiteY147" fmla="*/ 99264 h 2219295"/>
              <a:gd name="connsiteX148" fmla="*/ 1058744 w 2018102"/>
              <a:gd name="connsiteY148" fmla="*/ 124316 h 2219295"/>
              <a:gd name="connsiteX149" fmla="*/ 886511 w 2018102"/>
              <a:gd name="connsiteY149" fmla="*/ 246445 h 2219295"/>
              <a:gd name="connsiteX150" fmla="*/ 817618 w 2018102"/>
              <a:gd name="connsiteY150" fmla="*/ 233919 h 2219295"/>
              <a:gd name="connsiteX151" fmla="*/ 801960 w 2018102"/>
              <a:gd name="connsiteY151" fmla="*/ 193210 h 2219295"/>
              <a:gd name="connsiteX152" fmla="*/ 708015 w 2018102"/>
              <a:gd name="connsiteY152" fmla="*/ 190078 h 2219295"/>
              <a:gd name="connsiteX153" fmla="*/ 711147 w 2018102"/>
              <a:gd name="connsiteY153" fmla="*/ 161895 h 2219295"/>
              <a:gd name="connsiteX154" fmla="*/ 764382 w 2018102"/>
              <a:gd name="connsiteY154" fmla="*/ 165026 h 2219295"/>
              <a:gd name="connsiteX155" fmla="*/ 679832 w 2018102"/>
              <a:gd name="connsiteY155" fmla="*/ 86738 h 2219295"/>
              <a:gd name="connsiteX156" fmla="*/ 657911 w 2018102"/>
              <a:gd name="connsiteY156" fmla="*/ 83607 h 2219295"/>
              <a:gd name="connsiteX157" fmla="*/ 679832 w 2018102"/>
              <a:gd name="connsiteY157" fmla="*/ 42897 h 2219295"/>
              <a:gd name="connsiteX158" fmla="*/ 642254 w 2018102"/>
              <a:gd name="connsiteY158" fmla="*/ 2188 h 2219295"/>
              <a:gd name="connsiteX159" fmla="*/ 579623 w 2018102"/>
              <a:gd name="connsiteY159" fmla="*/ 8451 h 2219295"/>
              <a:gd name="connsiteX160" fmla="*/ 548308 w 2018102"/>
              <a:gd name="connsiteY160" fmla="*/ 33503 h 2219295"/>
              <a:gd name="connsiteX161" fmla="*/ 548308 w 2018102"/>
              <a:gd name="connsiteY161" fmla="*/ 89870 h 2219295"/>
              <a:gd name="connsiteX162" fmla="*/ 598413 w 2018102"/>
              <a:gd name="connsiteY162" fmla="*/ 96133 h 2219295"/>
              <a:gd name="connsiteX163" fmla="*/ 526388 w 2018102"/>
              <a:gd name="connsiteY163" fmla="*/ 221393 h 2219295"/>
              <a:gd name="connsiteX164" fmla="*/ 513862 w 2018102"/>
              <a:gd name="connsiteY164" fmla="*/ 268366 h 2219295"/>
              <a:gd name="connsiteX165" fmla="*/ 538914 w 2018102"/>
              <a:gd name="connsiteY165" fmla="*/ 312207 h 2219295"/>
              <a:gd name="connsiteX166" fmla="*/ 576492 w 2018102"/>
              <a:gd name="connsiteY166" fmla="*/ 346653 h 2219295"/>
              <a:gd name="connsiteX167" fmla="*/ 595281 w 2018102"/>
              <a:gd name="connsiteY167" fmla="*/ 346653 h 2219295"/>
              <a:gd name="connsiteX168" fmla="*/ 592150 w 2018102"/>
              <a:gd name="connsiteY168" fmla="*/ 377969 h 2219295"/>
              <a:gd name="connsiteX169" fmla="*/ 604676 w 2018102"/>
              <a:gd name="connsiteY169" fmla="*/ 412415 h 2219295"/>
              <a:gd name="connsiteX170" fmla="*/ 563966 w 2018102"/>
              <a:gd name="connsiteY170" fmla="*/ 409284 h 2219295"/>
              <a:gd name="connsiteX171" fmla="*/ 563966 w 2018102"/>
              <a:gd name="connsiteY171" fmla="*/ 356048 h 2219295"/>
              <a:gd name="connsiteX172" fmla="*/ 507599 w 2018102"/>
              <a:gd name="connsiteY172" fmla="*/ 334127 h 2219295"/>
              <a:gd name="connsiteX173" fmla="*/ 507599 w 2018102"/>
              <a:gd name="connsiteY173" fmla="*/ 390495 h 2219295"/>
              <a:gd name="connsiteX174" fmla="*/ 426180 w 2018102"/>
              <a:gd name="connsiteY174" fmla="*/ 399889 h 2219295"/>
              <a:gd name="connsiteX175" fmla="*/ 385470 w 2018102"/>
              <a:gd name="connsiteY175" fmla="*/ 421810 h 2219295"/>
              <a:gd name="connsiteX176" fmla="*/ 322840 w 2018102"/>
              <a:gd name="connsiteY176" fmla="*/ 393626 h 2219295"/>
              <a:gd name="connsiteX0" fmla="*/ 322840 w 2018102"/>
              <a:gd name="connsiteY0" fmla="*/ 393626 h 2219295"/>
              <a:gd name="connsiteX1" fmla="*/ 278999 w 2018102"/>
              <a:gd name="connsiteY1" fmla="*/ 424941 h 2219295"/>
              <a:gd name="connsiteX2" fmla="*/ 216369 w 2018102"/>
              <a:gd name="connsiteY2" fmla="*/ 362311 h 2219295"/>
              <a:gd name="connsiteX3" fmla="*/ 188185 w 2018102"/>
              <a:gd name="connsiteY3" fmla="*/ 393626 h 2219295"/>
              <a:gd name="connsiteX4" fmla="*/ 172528 w 2018102"/>
              <a:gd name="connsiteY4" fmla="*/ 440599 h 2219295"/>
              <a:gd name="connsiteX5" fmla="*/ 134950 w 2018102"/>
              <a:gd name="connsiteY5" fmla="*/ 468782 h 2219295"/>
              <a:gd name="connsiteX6" fmla="*/ 169396 w 2018102"/>
              <a:gd name="connsiteY6" fmla="*/ 506360 h 2219295"/>
              <a:gd name="connsiteX7" fmla="*/ 257078 w 2018102"/>
              <a:gd name="connsiteY7" fmla="*/ 531412 h 2219295"/>
              <a:gd name="connsiteX8" fmla="*/ 329103 w 2018102"/>
              <a:gd name="connsiteY8" fmla="*/ 531412 h 2219295"/>
              <a:gd name="connsiteX9" fmla="*/ 385471 w 2018102"/>
              <a:gd name="connsiteY9" fmla="*/ 578384 h 2219295"/>
              <a:gd name="connsiteX10" fmla="*/ 419917 w 2018102"/>
              <a:gd name="connsiteY10" fmla="*/ 578385 h 2219295"/>
              <a:gd name="connsiteX11" fmla="*/ 432443 w 2018102"/>
              <a:gd name="connsiteY11" fmla="*/ 625358 h 2219295"/>
              <a:gd name="connsiteX12" fmla="*/ 410522 w 2018102"/>
              <a:gd name="connsiteY12" fmla="*/ 675462 h 2219295"/>
              <a:gd name="connsiteX13" fmla="*/ 391733 w 2018102"/>
              <a:gd name="connsiteY13" fmla="*/ 722435 h 2219295"/>
              <a:gd name="connsiteX14" fmla="*/ 338497 w 2018102"/>
              <a:gd name="connsiteY14" fmla="*/ 672330 h 2219295"/>
              <a:gd name="connsiteX15" fmla="*/ 316577 w 2018102"/>
              <a:gd name="connsiteY15" fmla="*/ 669199 h 2219295"/>
              <a:gd name="connsiteX16" fmla="*/ 304051 w 2018102"/>
              <a:gd name="connsiteY16" fmla="*/ 725566 h 2219295"/>
              <a:gd name="connsiteX17" fmla="*/ 235158 w 2018102"/>
              <a:gd name="connsiteY17" fmla="*/ 738092 h 2219295"/>
              <a:gd name="connsiteX18" fmla="*/ 216369 w 2018102"/>
              <a:gd name="connsiteY18" fmla="*/ 788196 h 2219295"/>
              <a:gd name="connsiteX19" fmla="*/ 175659 w 2018102"/>
              <a:gd name="connsiteY19" fmla="*/ 800722 h 2219295"/>
              <a:gd name="connsiteX20" fmla="*/ 153739 w 2018102"/>
              <a:gd name="connsiteY20" fmla="*/ 869615 h 2219295"/>
              <a:gd name="connsiteX21" fmla="*/ 53530 w 2018102"/>
              <a:gd name="connsiteY21" fmla="*/ 897799 h 2219295"/>
              <a:gd name="connsiteX22" fmla="*/ 295 w 2018102"/>
              <a:gd name="connsiteY22" fmla="*/ 944771 h 2219295"/>
              <a:gd name="connsiteX23" fmla="*/ 31610 w 2018102"/>
              <a:gd name="connsiteY23" fmla="*/ 985481 h 2219295"/>
              <a:gd name="connsiteX24" fmla="*/ 22215 w 2018102"/>
              <a:gd name="connsiteY24" fmla="*/ 1013664 h 2219295"/>
              <a:gd name="connsiteX25" fmla="*/ 84845 w 2018102"/>
              <a:gd name="connsiteY25" fmla="*/ 1013664 h 2219295"/>
              <a:gd name="connsiteX26" fmla="*/ 84845 w 2018102"/>
              <a:gd name="connsiteY26" fmla="*/ 1088821 h 2219295"/>
              <a:gd name="connsiteX27" fmla="*/ 119292 w 2018102"/>
              <a:gd name="connsiteY27" fmla="*/ 1076295 h 2219295"/>
              <a:gd name="connsiteX28" fmla="*/ 125555 w 2018102"/>
              <a:gd name="connsiteY28" fmla="*/ 1138925 h 2219295"/>
              <a:gd name="connsiteX29" fmla="*/ 156870 w 2018102"/>
              <a:gd name="connsiteY29" fmla="*/ 1157714 h 2219295"/>
              <a:gd name="connsiteX30" fmla="*/ 153739 w 2018102"/>
              <a:gd name="connsiteY30" fmla="*/ 1189029 h 2219295"/>
              <a:gd name="connsiteX31" fmla="*/ 128686 w 2018102"/>
              <a:gd name="connsiteY31" fmla="*/ 1170240 h 2219295"/>
              <a:gd name="connsiteX32" fmla="*/ 113029 w 2018102"/>
              <a:gd name="connsiteY32" fmla="*/ 1185897 h 2219295"/>
              <a:gd name="connsiteX33" fmla="*/ 144344 w 2018102"/>
              <a:gd name="connsiteY33" fmla="*/ 1236001 h 2219295"/>
              <a:gd name="connsiteX34" fmla="*/ 144344 w 2018102"/>
              <a:gd name="connsiteY34" fmla="*/ 1236001 h 2219295"/>
              <a:gd name="connsiteX35" fmla="*/ 134949 w 2018102"/>
              <a:gd name="connsiteY35" fmla="*/ 1257922 h 2219295"/>
              <a:gd name="connsiteX36" fmla="*/ 166266 w 2018102"/>
              <a:gd name="connsiteY36" fmla="*/ 1289237 h 2219295"/>
              <a:gd name="connsiteX37" fmla="*/ 125555 w 2018102"/>
              <a:gd name="connsiteY37" fmla="*/ 1317420 h 2219295"/>
              <a:gd name="connsiteX38" fmla="*/ 156871 w 2018102"/>
              <a:gd name="connsiteY38" fmla="*/ 1370656 h 2219295"/>
              <a:gd name="connsiteX39" fmla="*/ 200711 w 2018102"/>
              <a:gd name="connsiteY39" fmla="*/ 1408235 h 2219295"/>
              <a:gd name="connsiteX40" fmla="*/ 163133 w 2018102"/>
              <a:gd name="connsiteY40" fmla="*/ 1405103 h 2219295"/>
              <a:gd name="connsiteX41" fmla="*/ 181922 w 2018102"/>
              <a:gd name="connsiteY41" fmla="*/ 1427023 h 2219295"/>
              <a:gd name="connsiteX42" fmla="*/ 169396 w 2018102"/>
              <a:gd name="connsiteY42" fmla="*/ 1464601 h 2219295"/>
              <a:gd name="connsiteX43" fmla="*/ 144344 w 2018102"/>
              <a:gd name="connsiteY43" fmla="*/ 1455207 h 2219295"/>
              <a:gd name="connsiteX44" fmla="*/ 125555 w 2018102"/>
              <a:gd name="connsiteY44" fmla="*/ 1486522 h 2219295"/>
              <a:gd name="connsiteX45" fmla="*/ 160002 w 2018102"/>
              <a:gd name="connsiteY45" fmla="*/ 1517837 h 2219295"/>
              <a:gd name="connsiteX46" fmla="*/ 156870 w 2018102"/>
              <a:gd name="connsiteY46" fmla="*/ 1611782 h 2219295"/>
              <a:gd name="connsiteX47" fmla="*/ 119292 w 2018102"/>
              <a:gd name="connsiteY47" fmla="*/ 1605519 h 2219295"/>
              <a:gd name="connsiteX48" fmla="*/ 134950 w 2018102"/>
              <a:gd name="connsiteY48" fmla="*/ 1677544 h 2219295"/>
              <a:gd name="connsiteX49" fmla="*/ 113029 w 2018102"/>
              <a:gd name="connsiteY49" fmla="*/ 1686938 h 2219295"/>
              <a:gd name="connsiteX50" fmla="*/ 100503 w 2018102"/>
              <a:gd name="connsiteY50" fmla="*/ 1727648 h 2219295"/>
              <a:gd name="connsiteX51" fmla="*/ 122423 w 2018102"/>
              <a:gd name="connsiteY51" fmla="*/ 1743306 h 2219295"/>
              <a:gd name="connsiteX52" fmla="*/ 169396 w 2018102"/>
              <a:gd name="connsiteY52" fmla="*/ 1790278 h 2219295"/>
              <a:gd name="connsiteX53" fmla="*/ 166265 w 2018102"/>
              <a:gd name="connsiteY53" fmla="*/ 1821593 h 2219295"/>
              <a:gd name="connsiteX54" fmla="*/ 210106 w 2018102"/>
              <a:gd name="connsiteY54" fmla="*/ 1874829 h 2219295"/>
              <a:gd name="connsiteX55" fmla="*/ 238289 w 2018102"/>
              <a:gd name="connsiteY55" fmla="*/ 1859171 h 2219295"/>
              <a:gd name="connsiteX56" fmla="*/ 257078 w 2018102"/>
              <a:gd name="connsiteY56" fmla="*/ 1868566 h 2219295"/>
              <a:gd name="connsiteX57" fmla="*/ 266473 w 2018102"/>
              <a:gd name="connsiteY57" fmla="*/ 1818462 h 2219295"/>
              <a:gd name="connsiteX58" fmla="*/ 329103 w 2018102"/>
              <a:gd name="connsiteY58" fmla="*/ 1852908 h 2219295"/>
              <a:gd name="connsiteX59" fmla="*/ 338497 w 2018102"/>
              <a:gd name="connsiteY59" fmla="*/ 1893618 h 2219295"/>
              <a:gd name="connsiteX60" fmla="*/ 382339 w 2018102"/>
              <a:gd name="connsiteY60" fmla="*/ 1912407 h 2219295"/>
              <a:gd name="connsiteX61" fmla="*/ 332234 w 2018102"/>
              <a:gd name="connsiteY61" fmla="*/ 1959380 h 2219295"/>
              <a:gd name="connsiteX62" fmla="*/ 329103 w 2018102"/>
              <a:gd name="connsiteY62" fmla="*/ 2003221 h 2219295"/>
              <a:gd name="connsiteX63" fmla="*/ 366681 w 2018102"/>
              <a:gd name="connsiteY63" fmla="*/ 1996958 h 2219295"/>
              <a:gd name="connsiteX64" fmla="*/ 410522 w 2018102"/>
              <a:gd name="connsiteY64" fmla="*/ 1971906 h 2219295"/>
              <a:gd name="connsiteX65" fmla="*/ 463758 w 2018102"/>
              <a:gd name="connsiteY65" fmla="*/ 2012615 h 2219295"/>
              <a:gd name="connsiteX66" fmla="*/ 488810 w 2018102"/>
              <a:gd name="connsiteY66" fmla="*/ 1996958 h 2219295"/>
              <a:gd name="connsiteX67" fmla="*/ 542045 w 2018102"/>
              <a:gd name="connsiteY67" fmla="*/ 2031404 h 2219295"/>
              <a:gd name="connsiteX68" fmla="*/ 557703 w 2018102"/>
              <a:gd name="connsiteY68" fmla="*/ 2068982 h 2219295"/>
              <a:gd name="connsiteX69" fmla="*/ 551440 w 2018102"/>
              <a:gd name="connsiteY69" fmla="*/ 2112823 h 2219295"/>
              <a:gd name="connsiteX70" fmla="*/ 635991 w 2018102"/>
              <a:gd name="connsiteY70" fmla="*/ 2122217 h 2219295"/>
              <a:gd name="connsiteX71" fmla="*/ 626596 w 2018102"/>
              <a:gd name="connsiteY71" fmla="*/ 2169191 h 2219295"/>
              <a:gd name="connsiteX72" fmla="*/ 579623 w 2018102"/>
              <a:gd name="connsiteY72" fmla="*/ 2187980 h 2219295"/>
              <a:gd name="connsiteX73" fmla="*/ 626596 w 2018102"/>
              <a:gd name="connsiteY73" fmla="*/ 2219295 h 2219295"/>
              <a:gd name="connsiteX74" fmla="*/ 726804 w 2018102"/>
              <a:gd name="connsiteY74" fmla="*/ 2187980 h 2219295"/>
              <a:gd name="connsiteX75" fmla="*/ 748725 w 2018102"/>
              <a:gd name="connsiteY75" fmla="*/ 2100297 h 2219295"/>
              <a:gd name="connsiteX76" fmla="*/ 833276 w 2018102"/>
              <a:gd name="connsiteY76" fmla="*/ 2094034 h 2219295"/>
              <a:gd name="connsiteX77" fmla="*/ 895906 w 2018102"/>
              <a:gd name="connsiteY77" fmla="*/ 2090903 h 2219295"/>
              <a:gd name="connsiteX78" fmla="*/ 927221 w 2018102"/>
              <a:gd name="connsiteY78" fmla="*/ 2072114 h 2219295"/>
              <a:gd name="connsiteX79" fmla="*/ 958536 w 2018102"/>
              <a:gd name="connsiteY79" fmla="*/ 2087771 h 2219295"/>
              <a:gd name="connsiteX80" fmla="*/ 986719 w 2018102"/>
              <a:gd name="connsiteY80" fmla="*/ 2081508 h 2219295"/>
              <a:gd name="connsiteX81" fmla="*/ 1046218 w 2018102"/>
              <a:gd name="connsiteY81" fmla="*/ 2081508 h 2219295"/>
              <a:gd name="connsiteX82" fmla="*/ 1127637 w 2018102"/>
              <a:gd name="connsiteY82" fmla="*/ 2043930 h 2219295"/>
              <a:gd name="connsiteX83" fmla="*/ 1190267 w 2018102"/>
              <a:gd name="connsiteY83" fmla="*/ 1984432 h 2219295"/>
              <a:gd name="connsiteX84" fmla="*/ 1299870 w 2018102"/>
              <a:gd name="connsiteY84" fmla="*/ 1912407 h 2219295"/>
              <a:gd name="connsiteX85" fmla="*/ 1274818 w 2018102"/>
              <a:gd name="connsiteY85" fmla="*/ 1812199 h 2219295"/>
              <a:gd name="connsiteX86" fmla="*/ 1299870 w 2018102"/>
              <a:gd name="connsiteY86" fmla="*/ 1749569 h 2219295"/>
              <a:gd name="connsiteX87" fmla="*/ 1287344 w 2018102"/>
              <a:gd name="connsiteY87" fmla="*/ 1608651 h 2219295"/>
              <a:gd name="connsiteX88" fmla="*/ 1318659 w 2018102"/>
              <a:gd name="connsiteY88" fmla="*/ 1571073 h 2219295"/>
              <a:gd name="connsiteX89" fmla="*/ 1393815 w 2018102"/>
              <a:gd name="connsiteY89" fmla="*/ 1561678 h 2219295"/>
              <a:gd name="connsiteX90" fmla="*/ 1387552 w 2018102"/>
              <a:gd name="connsiteY90" fmla="*/ 1567941 h 2219295"/>
              <a:gd name="connsiteX91" fmla="*/ 1484629 w 2018102"/>
              <a:gd name="connsiteY91" fmla="*/ 1599256 h 2219295"/>
              <a:gd name="connsiteX92" fmla="*/ 1537865 w 2018102"/>
              <a:gd name="connsiteY92" fmla="*/ 1633703 h 2219295"/>
              <a:gd name="connsiteX93" fmla="*/ 1653730 w 2018102"/>
              <a:gd name="connsiteY93" fmla="*/ 1458338 h 2219295"/>
              <a:gd name="connsiteX94" fmla="*/ 1782122 w 2018102"/>
              <a:gd name="connsiteY94" fmla="*/ 1320552 h 2219295"/>
              <a:gd name="connsiteX95" fmla="*/ 1807174 w 2018102"/>
              <a:gd name="connsiteY95" fmla="*/ 1342473 h 2219295"/>
              <a:gd name="connsiteX96" fmla="*/ 1860410 w 2018102"/>
              <a:gd name="connsiteY96" fmla="*/ 1264185 h 2219295"/>
              <a:gd name="connsiteX97" fmla="*/ 1882330 w 2018102"/>
              <a:gd name="connsiteY97" fmla="*/ 1289237 h 2219295"/>
              <a:gd name="connsiteX98" fmla="*/ 1919908 w 2018102"/>
              <a:gd name="connsiteY98" fmla="*/ 1286106 h 2219295"/>
              <a:gd name="connsiteX99" fmla="*/ 1938697 w 2018102"/>
              <a:gd name="connsiteY99" fmla="*/ 1342473 h 2219295"/>
              <a:gd name="connsiteX100" fmla="*/ 2010722 w 2018102"/>
              <a:gd name="connsiteY100" fmla="*/ 1333078 h 2219295"/>
              <a:gd name="connsiteX101" fmla="*/ 1982539 w 2018102"/>
              <a:gd name="connsiteY101" fmla="*/ 1286106 h 2219295"/>
              <a:gd name="connsiteX102" fmla="*/ 2013854 w 2018102"/>
              <a:gd name="connsiteY102" fmla="*/ 1261053 h 2219295"/>
              <a:gd name="connsiteX103" fmla="*/ 1957486 w 2018102"/>
              <a:gd name="connsiteY103" fmla="*/ 1132662 h 2219295"/>
              <a:gd name="connsiteX104" fmla="*/ 1907382 w 2018102"/>
              <a:gd name="connsiteY104" fmla="*/ 1054374 h 2219295"/>
              <a:gd name="connsiteX105" fmla="*/ 1816569 w 2018102"/>
              <a:gd name="connsiteY105" fmla="*/ 979218 h 2219295"/>
              <a:gd name="connsiteX106" fmla="*/ 1829095 w 2018102"/>
              <a:gd name="connsiteY106" fmla="*/ 863352 h 2219295"/>
              <a:gd name="connsiteX107" fmla="*/ 1728886 w 2018102"/>
              <a:gd name="connsiteY107" fmla="*/ 857089 h 2219295"/>
              <a:gd name="connsiteX108" fmla="*/ 1675651 w 2018102"/>
              <a:gd name="connsiteY108" fmla="*/ 891536 h 2219295"/>
              <a:gd name="connsiteX109" fmla="*/ 1678782 w 2018102"/>
              <a:gd name="connsiteY109" fmla="*/ 941640 h 2219295"/>
              <a:gd name="connsiteX110" fmla="*/ 1509681 w 2018102"/>
              <a:gd name="connsiteY110" fmla="*/ 872747 h 2219295"/>
              <a:gd name="connsiteX111" fmla="*/ 1418867 w 2018102"/>
              <a:gd name="connsiteY111" fmla="*/ 850826 h 2219295"/>
              <a:gd name="connsiteX112" fmla="*/ 1415736 w 2018102"/>
              <a:gd name="connsiteY112" fmla="*/ 810116 h 2219295"/>
              <a:gd name="connsiteX113" fmla="*/ 1324922 w 2018102"/>
              <a:gd name="connsiteY113" fmla="*/ 803853 h 2219295"/>
              <a:gd name="connsiteX114" fmla="*/ 1340580 w 2018102"/>
              <a:gd name="connsiteY114" fmla="*/ 722434 h 2219295"/>
              <a:gd name="connsiteX115" fmla="*/ 1324922 w 2018102"/>
              <a:gd name="connsiteY115" fmla="*/ 694251 h 2219295"/>
              <a:gd name="connsiteX116" fmla="*/ 1375026 w 2018102"/>
              <a:gd name="connsiteY116" fmla="*/ 678593 h 2219295"/>
              <a:gd name="connsiteX117" fmla="*/ 1321791 w 2018102"/>
              <a:gd name="connsiteY117" fmla="*/ 619095 h 2219295"/>
              <a:gd name="connsiteX118" fmla="*/ 1324922 w 2018102"/>
              <a:gd name="connsiteY118" fmla="*/ 572122 h 2219295"/>
              <a:gd name="connsiteX119" fmla="*/ 1343711 w 2018102"/>
              <a:gd name="connsiteY119" fmla="*/ 531412 h 2219295"/>
              <a:gd name="connsiteX120" fmla="*/ 1334317 w 2018102"/>
              <a:gd name="connsiteY120" fmla="*/ 487571 h 2219295"/>
              <a:gd name="connsiteX121" fmla="*/ 1368763 w 2018102"/>
              <a:gd name="connsiteY121" fmla="*/ 471914 h 2219295"/>
              <a:gd name="connsiteX122" fmla="*/ 1315528 w 2018102"/>
              <a:gd name="connsiteY122" fmla="*/ 449993 h 2219295"/>
              <a:gd name="connsiteX123" fmla="*/ 1343711 w 2018102"/>
              <a:gd name="connsiteY123" fmla="*/ 431204 h 2219295"/>
              <a:gd name="connsiteX124" fmla="*/ 1340580 w 2018102"/>
              <a:gd name="connsiteY124" fmla="*/ 393626 h 2219295"/>
              <a:gd name="connsiteX125" fmla="*/ 1290476 w 2018102"/>
              <a:gd name="connsiteY125" fmla="*/ 377969 h 2219295"/>
              <a:gd name="connsiteX126" fmla="*/ 1281081 w 2018102"/>
              <a:gd name="connsiteY126" fmla="*/ 337259 h 2219295"/>
              <a:gd name="connsiteX127" fmla="*/ 1215319 w 2018102"/>
              <a:gd name="connsiteY127" fmla="*/ 343522 h 2219295"/>
              <a:gd name="connsiteX128" fmla="*/ 1243503 w 2018102"/>
              <a:gd name="connsiteY128" fmla="*/ 296549 h 2219295"/>
              <a:gd name="connsiteX129" fmla="*/ 1299870 w 2018102"/>
              <a:gd name="connsiteY129" fmla="*/ 252708 h 2219295"/>
              <a:gd name="connsiteX130" fmla="*/ 1328054 w 2018102"/>
              <a:gd name="connsiteY130" fmla="*/ 227656 h 2219295"/>
              <a:gd name="connsiteX131" fmla="*/ 1349974 w 2018102"/>
              <a:gd name="connsiteY131" fmla="*/ 252708 h 2219295"/>
              <a:gd name="connsiteX132" fmla="*/ 1334317 w 2018102"/>
              <a:gd name="connsiteY132" fmla="*/ 171289 h 2219295"/>
              <a:gd name="connsiteX133" fmla="*/ 1368763 w 2018102"/>
              <a:gd name="connsiteY133" fmla="*/ 165026 h 2219295"/>
              <a:gd name="connsiteX134" fmla="*/ 1381289 w 2018102"/>
              <a:gd name="connsiteY134" fmla="*/ 130580 h 2219295"/>
              <a:gd name="connsiteX135" fmla="*/ 1375026 w 2018102"/>
              <a:gd name="connsiteY135" fmla="*/ 83607 h 2219295"/>
              <a:gd name="connsiteX136" fmla="*/ 1353106 w 2018102"/>
              <a:gd name="connsiteY136" fmla="*/ 99264 h 2219295"/>
              <a:gd name="connsiteX137" fmla="*/ 1303002 w 2018102"/>
              <a:gd name="connsiteY137" fmla="*/ 64818 h 2219295"/>
              <a:gd name="connsiteX138" fmla="*/ 1277950 w 2018102"/>
              <a:gd name="connsiteY138" fmla="*/ 74212 h 2219295"/>
              <a:gd name="connsiteX139" fmla="*/ 1265423 w 2018102"/>
              <a:gd name="connsiteY139" fmla="*/ 108659 h 2219295"/>
              <a:gd name="connsiteX140" fmla="*/ 1246634 w 2018102"/>
              <a:gd name="connsiteY140" fmla="*/ 89870 h 2219295"/>
              <a:gd name="connsiteX141" fmla="*/ 1227845 w 2018102"/>
              <a:gd name="connsiteY141" fmla="*/ 111790 h 2219295"/>
              <a:gd name="connsiteX142" fmla="*/ 1202793 w 2018102"/>
              <a:gd name="connsiteY142" fmla="*/ 136843 h 2219295"/>
              <a:gd name="connsiteX143" fmla="*/ 1111980 w 2018102"/>
              <a:gd name="connsiteY143" fmla="*/ 102396 h 2219295"/>
              <a:gd name="connsiteX144" fmla="*/ 1118243 w 2018102"/>
              <a:gd name="connsiteY144" fmla="*/ 77344 h 2219295"/>
              <a:gd name="connsiteX145" fmla="*/ 1049350 w 2018102"/>
              <a:gd name="connsiteY145" fmla="*/ 8451 h 2219295"/>
              <a:gd name="connsiteX146" fmla="*/ 974193 w 2018102"/>
              <a:gd name="connsiteY146" fmla="*/ 30371 h 2219295"/>
              <a:gd name="connsiteX147" fmla="*/ 1039955 w 2018102"/>
              <a:gd name="connsiteY147" fmla="*/ 99264 h 2219295"/>
              <a:gd name="connsiteX148" fmla="*/ 1058744 w 2018102"/>
              <a:gd name="connsiteY148" fmla="*/ 124316 h 2219295"/>
              <a:gd name="connsiteX149" fmla="*/ 886511 w 2018102"/>
              <a:gd name="connsiteY149" fmla="*/ 246445 h 2219295"/>
              <a:gd name="connsiteX150" fmla="*/ 817618 w 2018102"/>
              <a:gd name="connsiteY150" fmla="*/ 233919 h 2219295"/>
              <a:gd name="connsiteX151" fmla="*/ 801960 w 2018102"/>
              <a:gd name="connsiteY151" fmla="*/ 193210 h 2219295"/>
              <a:gd name="connsiteX152" fmla="*/ 708015 w 2018102"/>
              <a:gd name="connsiteY152" fmla="*/ 190078 h 2219295"/>
              <a:gd name="connsiteX153" fmla="*/ 711147 w 2018102"/>
              <a:gd name="connsiteY153" fmla="*/ 161895 h 2219295"/>
              <a:gd name="connsiteX154" fmla="*/ 764382 w 2018102"/>
              <a:gd name="connsiteY154" fmla="*/ 165026 h 2219295"/>
              <a:gd name="connsiteX155" fmla="*/ 679832 w 2018102"/>
              <a:gd name="connsiteY155" fmla="*/ 86738 h 2219295"/>
              <a:gd name="connsiteX156" fmla="*/ 657911 w 2018102"/>
              <a:gd name="connsiteY156" fmla="*/ 83607 h 2219295"/>
              <a:gd name="connsiteX157" fmla="*/ 679832 w 2018102"/>
              <a:gd name="connsiteY157" fmla="*/ 42897 h 2219295"/>
              <a:gd name="connsiteX158" fmla="*/ 642254 w 2018102"/>
              <a:gd name="connsiteY158" fmla="*/ 2188 h 2219295"/>
              <a:gd name="connsiteX159" fmla="*/ 579623 w 2018102"/>
              <a:gd name="connsiteY159" fmla="*/ 8451 h 2219295"/>
              <a:gd name="connsiteX160" fmla="*/ 548308 w 2018102"/>
              <a:gd name="connsiteY160" fmla="*/ 33503 h 2219295"/>
              <a:gd name="connsiteX161" fmla="*/ 548308 w 2018102"/>
              <a:gd name="connsiteY161" fmla="*/ 89870 h 2219295"/>
              <a:gd name="connsiteX162" fmla="*/ 598413 w 2018102"/>
              <a:gd name="connsiteY162" fmla="*/ 96133 h 2219295"/>
              <a:gd name="connsiteX163" fmla="*/ 526388 w 2018102"/>
              <a:gd name="connsiteY163" fmla="*/ 221393 h 2219295"/>
              <a:gd name="connsiteX164" fmla="*/ 513862 w 2018102"/>
              <a:gd name="connsiteY164" fmla="*/ 268366 h 2219295"/>
              <a:gd name="connsiteX165" fmla="*/ 538914 w 2018102"/>
              <a:gd name="connsiteY165" fmla="*/ 312207 h 2219295"/>
              <a:gd name="connsiteX166" fmla="*/ 576492 w 2018102"/>
              <a:gd name="connsiteY166" fmla="*/ 346653 h 2219295"/>
              <a:gd name="connsiteX167" fmla="*/ 595281 w 2018102"/>
              <a:gd name="connsiteY167" fmla="*/ 346653 h 2219295"/>
              <a:gd name="connsiteX168" fmla="*/ 592150 w 2018102"/>
              <a:gd name="connsiteY168" fmla="*/ 377969 h 2219295"/>
              <a:gd name="connsiteX169" fmla="*/ 604676 w 2018102"/>
              <a:gd name="connsiteY169" fmla="*/ 412415 h 2219295"/>
              <a:gd name="connsiteX170" fmla="*/ 563966 w 2018102"/>
              <a:gd name="connsiteY170" fmla="*/ 409284 h 2219295"/>
              <a:gd name="connsiteX171" fmla="*/ 563966 w 2018102"/>
              <a:gd name="connsiteY171" fmla="*/ 356048 h 2219295"/>
              <a:gd name="connsiteX172" fmla="*/ 507599 w 2018102"/>
              <a:gd name="connsiteY172" fmla="*/ 334127 h 2219295"/>
              <a:gd name="connsiteX173" fmla="*/ 507599 w 2018102"/>
              <a:gd name="connsiteY173" fmla="*/ 390495 h 2219295"/>
              <a:gd name="connsiteX174" fmla="*/ 426180 w 2018102"/>
              <a:gd name="connsiteY174" fmla="*/ 399889 h 2219295"/>
              <a:gd name="connsiteX175" fmla="*/ 385470 w 2018102"/>
              <a:gd name="connsiteY175" fmla="*/ 421810 h 2219295"/>
              <a:gd name="connsiteX176" fmla="*/ 322840 w 2018102"/>
              <a:gd name="connsiteY176" fmla="*/ 393626 h 2219295"/>
              <a:gd name="connsiteX0" fmla="*/ 322840 w 2018102"/>
              <a:gd name="connsiteY0" fmla="*/ 393626 h 2219295"/>
              <a:gd name="connsiteX1" fmla="*/ 278999 w 2018102"/>
              <a:gd name="connsiteY1" fmla="*/ 424941 h 2219295"/>
              <a:gd name="connsiteX2" fmla="*/ 216369 w 2018102"/>
              <a:gd name="connsiteY2" fmla="*/ 362311 h 2219295"/>
              <a:gd name="connsiteX3" fmla="*/ 188185 w 2018102"/>
              <a:gd name="connsiteY3" fmla="*/ 393626 h 2219295"/>
              <a:gd name="connsiteX4" fmla="*/ 172528 w 2018102"/>
              <a:gd name="connsiteY4" fmla="*/ 440599 h 2219295"/>
              <a:gd name="connsiteX5" fmla="*/ 134950 w 2018102"/>
              <a:gd name="connsiteY5" fmla="*/ 468782 h 2219295"/>
              <a:gd name="connsiteX6" fmla="*/ 169396 w 2018102"/>
              <a:gd name="connsiteY6" fmla="*/ 506360 h 2219295"/>
              <a:gd name="connsiteX7" fmla="*/ 257078 w 2018102"/>
              <a:gd name="connsiteY7" fmla="*/ 531412 h 2219295"/>
              <a:gd name="connsiteX8" fmla="*/ 329103 w 2018102"/>
              <a:gd name="connsiteY8" fmla="*/ 531412 h 2219295"/>
              <a:gd name="connsiteX9" fmla="*/ 385471 w 2018102"/>
              <a:gd name="connsiteY9" fmla="*/ 578384 h 2219295"/>
              <a:gd name="connsiteX10" fmla="*/ 419917 w 2018102"/>
              <a:gd name="connsiteY10" fmla="*/ 578385 h 2219295"/>
              <a:gd name="connsiteX11" fmla="*/ 432443 w 2018102"/>
              <a:gd name="connsiteY11" fmla="*/ 625358 h 2219295"/>
              <a:gd name="connsiteX12" fmla="*/ 410522 w 2018102"/>
              <a:gd name="connsiteY12" fmla="*/ 675462 h 2219295"/>
              <a:gd name="connsiteX13" fmla="*/ 391733 w 2018102"/>
              <a:gd name="connsiteY13" fmla="*/ 722435 h 2219295"/>
              <a:gd name="connsiteX14" fmla="*/ 338497 w 2018102"/>
              <a:gd name="connsiteY14" fmla="*/ 672330 h 2219295"/>
              <a:gd name="connsiteX15" fmla="*/ 316577 w 2018102"/>
              <a:gd name="connsiteY15" fmla="*/ 669199 h 2219295"/>
              <a:gd name="connsiteX16" fmla="*/ 304051 w 2018102"/>
              <a:gd name="connsiteY16" fmla="*/ 725566 h 2219295"/>
              <a:gd name="connsiteX17" fmla="*/ 235158 w 2018102"/>
              <a:gd name="connsiteY17" fmla="*/ 738092 h 2219295"/>
              <a:gd name="connsiteX18" fmla="*/ 216369 w 2018102"/>
              <a:gd name="connsiteY18" fmla="*/ 788196 h 2219295"/>
              <a:gd name="connsiteX19" fmla="*/ 175659 w 2018102"/>
              <a:gd name="connsiteY19" fmla="*/ 800722 h 2219295"/>
              <a:gd name="connsiteX20" fmla="*/ 153739 w 2018102"/>
              <a:gd name="connsiteY20" fmla="*/ 869615 h 2219295"/>
              <a:gd name="connsiteX21" fmla="*/ 53530 w 2018102"/>
              <a:gd name="connsiteY21" fmla="*/ 897799 h 2219295"/>
              <a:gd name="connsiteX22" fmla="*/ 295 w 2018102"/>
              <a:gd name="connsiteY22" fmla="*/ 944771 h 2219295"/>
              <a:gd name="connsiteX23" fmla="*/ 31610 w 2018102"/>
              <a:gd name="connsiteY23" fmla="*/ 985481 h 2219295"/>
              <a:gd name="connsiteX24" fmla="*/ 22215 w 2018102"/>
              <a:gd name="connsiteY24" fmla="*/ 1013664 h 2219295"/>
              <a:gd name="connsiteX25" fmla="*/ 84845 w 2018102"/>
              <a:gd name="connsiteY25" fmla="*/ 1013664 h 2219295"/>
              <a:gd name="connsiteX26" fmla="*/ 84845 w 2018102"/>
              <a:gd name="connsiteY26" fmla="*/ 1088821 h 2219295"/>
              <a:gd name="connsiteX27" fmla="*/ 119292 w 2018102"/>
              <a:gd name="connsiteY27" fmla="*/ 1076295 h 2219295"/>
              <a:gd name="connsiteX28" fmla="*/ 125555 w 2018102"/>
              <a:gd name="connsiteY28" fmla="*/ 1138925 h 2219295"/>
              <a:gd name="connsiteX29" fmla="*/ 156870 w 2018102"/>
              <a:gd name="connsiteY29" fmla="*/ 1157714 h 2219295"/>
              <a:gd name="connsiteX30" fmla="*/ 153739 w 2018102"/>
              <a:gd name="connsiteY30" fmla="*/ 1189029 h 2219295"/>
              <a:gd name="connsiteX31" fmla="*/ 128686 w 2018102"/>
              <a:gd name="connsiteY31" fmla="*/ 1170240 h 2219295"/>
              <a:gd name="connsiteX32" fmla="*/ 113029 w 2018102"/>
              <a:gd name="connsiteY32" fmla="*/ 1185897 h 2219295"/>
              <a:gd name="connsiteX33" fmla="*/ 144344 w 2018102"/>
              <a:gd name="connsiteY33" fmla="*/ 1236001 h 2219295"/>
              <a:gd name="connsiteX34" fmla="*/ 144344 w 2018102"/>
              <a:gd name="connsiteY34" fmla="*/ 1236001 h 2219295"/>
              <a:gd name="connsiteX35" fmla="*/ 134949 w 2018102"/>
              <a:gd name="connsiteY35" fmla="*/ 1257922 h 2219295"/>
              <a:gd name="connsiteX36" fmla="*/ 166266 w 2018102"/>
              <a:gd name="connsiteY36" fmla="*/ 1289237 h 2219295"/>
              <a:gd name="connsiteX37" fmla="*/ 125555 w 2018102"/>
              <a:gd name="connsiteY37" fmla="*/ 1317420 h 2219295"/>
              <a:gd name="connsiteX38" fmla="*/ 156871 w 2018102"/>
              <a:gd name="connsiteY38" fmla="*/ 1370656 h 2219295"/>
              <a:gd name="connsiteX39" fmla="*/ 200711 w 2018102"/>
              <a:gd name="connsiteY39" fmla="*/ 1408235 h 2219295"/>
              <a:gd name="connsiteX40" fmla="*/ 163133 w 2018102"/>
              <a:gd name="connsiteY40" fmla="*/ 1405103 h 2219295"/>
              <a:gd name="connsiteX41" fmla="*/ 181922 w 2018102"/>
              <a:gd name="connsiteY41" fmla="*/ 1427023 h 2219295"/>
              <a:gd name="connsiteX42" fmla="*/ 169396 w 2018102"/>
              <a:gd name="connsiteY42" fmla="*/ 1464601 h 2219295"/>
              <a:gd name="connsiteX43" fmla="*/ 144344 w 2018102"/>
              <a:gd name="connsiteY43" fmla="*/ 1455207 h 2219295"/>
              <a:gd name="connsiteX44" fmla="*/ 125555 w 2018102"/>
              <a:gd name="connsiteY44" fmla="*/ 1486522 h 2219295"/>
              <a:gd name="connsiteX45" fmla="*/ 160002 w 2018102"/>
              <a:gd name="connsiteY45" fmla="*/ 1517837 h 2219295"/>
              <a:gd name="connsiteX46" fmla="*/ 156870 w 2018102"/>
              <a:gd name="connsiteY46" fmla="*/ 1611782 h 2219295"/>
              <a:gd name="connsiteX47" fmla="*/ 119292 w 2018102"/>
              <a:gd name="connsiteY47" fmla="*/ 1605519 h 2219295"/>
              <a:gd name="connsiteX48" fmla="*/ 134950 w 2018102"/>
              <a:gd name="connsiteY48" fmla="*/ 1677544 h 2219295"/>
              <a:gd name="connsiteX49" fmla="*/ 113029 w 2018102"/>
              <a:gd name="connsiteY49" fmla="*/ 1686938 h 2219295"/>
              <a:gd name="connsiteX50" fmla="*/ 100503 w 2018102"/>
              <a:gd name="connsiteY50" fmla="*/ 1727648 h 2219295"/>
              <a:gd name="connsiteX51" fmla="*/ 122423 w 2018102"/>
              <a:gd name="connsiteY51" fmla="*/ 1743306 h 2219295"/>
              <a:gd name="connsiteX52" fmla="*/ 169396 w 2018102"/>
              <a:gd name="connsiteY52" fmla="*/ 1790278 h 2219295"/>
              <a:gd name="connsiteX53" fmla="*/ 166265 w 2018102"/>
              <a:gd name="connsiteY53" fmla="*/ 1821593 h 2219295"/>
              <a:gd name="connsiteX54" fmla="*/ 210106 w 2018102"/>
              <a:gd name="connsiteY54" fmla="*/ 1874829 h 2219295"/>
              <a:gd name="connsiteX55" fmla="*/ 238289 w 2018102"/>
              <a:gd name="connsiteY55" fmla="*/ 1859171 h 2219295"/>
              <a:gd name="connsiteX56" fmla="*/ 257078 w 2018102"/>
              <a:gd name="connsiteY56" fmla="*/ 1868566 h 2219295"/>
              <a:gd name="connsiteX57" fmla="*/ 266473 w 2018102"/>
              <a:gd name="connsiteY57" fmla="*/ 1818462 h 2219295"/>
              <a:gd name="connsiteX58" fmla="*/ 329103 w 2018102"/>
              <a:gd name="connsiteY58" fmla="*/ 1852908 h 2219295"/>
              <a:gd name="connsiteX59" fmla="*/ 338497 w 2018102"/>
              <a:gd name="connsiteY59" fmla="*/ 1893618 h 2219295"/>
              <a:gd name="connsiteX60" fmla="*/ 382339 w 2018102"/>
              <a:gd name="connsiteY60" fmla="*/ 1912407 h 2219295"/>
              <a:gd name="connsiteX61" fmla="*/ 332234 w 2018102"/>
              <a:gd name="connsiteY61" fmla="*/ 1959380 h 2219295"/>
              <a:gd name="connsiteX62" fmla="*/ 329103 w 2018102"/>
              <a:gd name="connsiteY62" fmla="*/ 2003221 h 2219295"/>
              <a:gd name="connsiteX63" fmla="*/ 366681 w 2018102"/>
              <a:gd name="connsiteY63" fmla="*/ 1996958 h 2219295"/>
              <a:gd name="connsiteX64" fmla="*/ 410522 w 2018102"/>
              <a:gd name="connsiteY64" fmla="*/ 1971906 h 2219295"/>
              <a:gd name="connsiteX65" fmla="*/ 463758 w 2018102"/>
              <a:gd name="connsiteY65" fmla="*/ 2012615 h 2219295"/>
              <a:gd name="connsiteX66" fmla="*/ 488810 w 2018102"/>
              <a:gd name="connsiteY66" fmla="*/ 1996958 h 2219295"/>
              <a:gd name="connsiteX67" fmla="*/ 542045 w 2018102"/>
              <a:gd name="connsiteY67" fmla="*/ 2031404 h 2219295"/>
              <a:gd name="connsiteX68" fmla="*/ 557703 w 2018102"/>
              <a:gd name="connsiteY68" fmla="*/ 2068982 h 2219295"/>
              <a:gd name="connsiteX69" fmla="*/ 551440 w 2018102"/>
              <a:gd name="connsiteY69" fmla="*/ 2112823 h 2219295"/>
              <a:gd name="connsiteX70" fmla="*/ 635991 w 2018102"/>
              <a:gd name="connsiteY70" fmla="*/ 2122217 h 2219295"/>
              <a:gd name="connsiteX71" fmla="*/ 626596 w 2018102"/>
              <a:gd name="connsiteY71" fmla="*/ 2169191 h 2219295"/>
              <a:gd name="connsiteX72" fmla="*/ 579623 w 2018102"/>
              <a:gd name="connsiteY72" fmla="*/ 2187980 h 2219295"/>
              <a:gd name="connsiteX73" fmla="*/ 626596 w 2018102"/>
              <a:gd name="connsiteY73" fmla="*/ 2219295 h 2219295"/>
              <a:gd name="connsiteX74" fmla="*/ 726804 w 2018102"/>
              <a:gd name="connsiteY74" fmla="*/ 2187980 h 2219295"/>
              <a:gd name="connsiteX75" fmla="*/ 748725 w 2018102"/>
              <a:gd name="connsiteY75" fmla="*/ 2100297 h 2219295"/>
              <a:gd name="connsiteX76" fmla="*/ 833276 w 2018102"/>
              <a:gd name="connsiteY76" fmla="*/ 2094034 h 2219295"/>
              <a:gd name="connsiteX77" fmla="*/ 895906 w 2018102"/>
              <a:gd name="connsiteY77" fmla="*/ 2090903 h 2219295"/>
              <a:gd name="connsiteX78" fmla="*/ 927221 w 2018102"/>
              <a:gd name="connsiteY78" fmla="*/ 2072114 h 2219295"/>
              <a:gd name="connsiteX79" fmla="*/ 958536 w 2018102"/>
              <a:gd name="connsiteY79" fmla="*/ 2087771 h 2219295"/>
              <a:gd name="connsiteX80" fmla="*/ 986719 w 2018102"/>
              <a:gd name="connsiteY80" fmla="*/ 2081508 h 2219295"/>
              <a:gd name="connsiteX81" fmla="*/ 1046218 w 2018102"/>
              <a:gd name="connsiteY81" fmla="*/ 2081508 h 2219295"/>
              <a:gd name="connsiteX82" fmla="*/ 1127637 w 2018102"/>
              <a:gd name="connsiteY82" fmla="*/ 2043930 h 2219295"/>
              <a:gd name="connsiteX83" fmla="*/ 1190267 w 2018102"/>
              <a:gd name="connsiteY83" fmla="*/ 1984432 h 2219295"/>
              <a:gd name="connsiteX84" fmla="*/ 1299870 w 2018102"/>
              <a:gd name="connsiteY84" fmla="*/ 1912407 h 2219295"/>
              <a:gd name="connsiteX85" fmla="*/ 1274818 w 2018102"/>
              <a:gd name="connsiteY85" fmla="*/ 1812199 h 2219295"/>
              <a:gd name="connsiteX86" fmla="*/ 1299870 w 2018102"/>
              <a:gd name="connsiteY86" fmla="*/ 1749569 h 2219295"/>
              <a:gd name="connsiteX87" fmla="*/ 1287344 w 2018102"/>
              <a:gd name="connsiteY87" fmla="*/ 1608651 h 2219295"/>
              <a:gd name="connsiteX88" fmla="*/ 1318659 w 2018102"/>
              <a:gd name="connsiteY88" fmla="*/ 1571073 h 2219295"/>
              <a:gd name="connsiteX89" fmla="*/ 1393815 w 2018102"/>
              <a:gd name="connsiteY89" fmla="*/ 1561678 h 2219295"/>
              <a:gd name="connsiteX90" fmla="*/ 1387552 w 2018102"/>
              <a:gd name="connsiteY90" fmla="*/ 1567941 h 2219295"/>
              <a:gd name="connsiteX91" fmla="*/ 1484629 w 2018102"/>
              <a:gd name="connsiteY91" fmla="*/ 1599256 h 2219295"/>
              <a:gd name="connsiteX92" fmla="*/ 1537865 w 2018102"/>
              <a:gd name="connsiteY92" fmla="*/ 1633703 h 2219295"/>
              <a:gd name="connsiteX93" fmla="*/ 1653730 w 2018102"/>
              <a:gd name="connsiteY93" fmla="*/ 1458338 h 2219295"/>
              <a:gd name="connsiteX94" fmla="*/ 1782122 w 2018102"/>
              <a:gd name="connsiteY94" fmla="*/ 1320552 h 2219295"/>
              <a:gd name="connsiteX95" fmla="*/ 1807174 w 2018102"/>
              <a:gd name="connsiteY95" fmla="*/ 1342473 h 2219295"/>
              <a:gd name="connsiteX96" fmla="*/ 1860410 w 2018102"/>
              <a:gd name="connsiteY96" fmla="*/ 1264185 h 2219295"/>
              <a:gd name="connsiteX97" fmla="*/ 1882330 w 2018102"/>
              <a:gd name="connsiteY97" fmla="*/ 1289237 h 2219295"/>
              <a:gd name="connsiteX98" fmla="*/ 1919908 w 2018102"/>
              <a:gd name="connsiteY98" fmla="*/ 1286106 h 2219295"/>
              <a:gd name="connsiteX99" fmla="*/ 1938697 w 2018102"/>
              <a:gd name="connsiteY99" fmla="*/ 1342473 h 2219295"/>
              <a:gd name="connsiteX100" fmla="*/ 2010722 w 2018102"/>
              <a:gd name="connsiteY100" fmla="*/ 1333078 h 2219295"/>
              <a:gd name="connsiteX101" fmla="*/ 1982539 w 2018102"/>
              <a:gd name="connsiteY101" fmla="*/ 1286106 h 2219295"/>
              <a:gd name="connsiteX102" fmla="*/ 2013854 w 2018102"/>
              <a:gd name="connsiteY102" fmla="*/ 1261053 h 2219295"/>
              <a:gd name="connsiteX103" fmla="*/ 1957486 w 2018102"/>
              <a:gd name="connsiteY103" fmla="*/ 1132662 h 2219295"/>
              <a:gd name="connsiteX104" fmla="*/ 1907382 w 2018102"/>
              <a:gd name="connsiteY104" fmla="*/ 1054374 h 2219295"/>
              <a:gd name="connsiteX105" fmla="*/ 1816569 w 2018102"/>
              <a:gd name="connsiteY105" fmla="*/ 979218 h 2219295"/>
              <a:gd name="connsiteX106" fmla="*/ 1829095 w 2018102"/>
              <a:gd name="connsiteY106" fmla="*/ 863352 h 2219295"/>
              <a:gd name="connsiteX107" fmla="*/ 1728886 w 2018102"/>
              <a:gd name="connsiteY107" fmla="*/ 857089 h 2219295"/>
              <a:gd name="connsiteX108" fmla="*/ 1675651 w 2018102"/>
              <a:gd name="connsiteY108" fmla="*/ 891536 h 2219295"/>
              <a:gd name="connsiteX109" fmla="*/ 1678782 w 2018102"/>
              <a:gd name="connsiteY109" fmla="*/ 941640 h 2219295"/>
              <a:gd name="connsiteX110" fmla="*/ 1509681 w 2018102"/>
              <a:gd name="connsiteY110" fmla="*/ 872747 h 2219295"/>
              <a:gd name="connsiteX111" fmla="*/ 1418867 w 2018102"/>
              <a:gd name="connsiteY111" fmla="*/ 850826 h 2219295"/>
              <a:gd name="connsiteX112" fmla="*/ 1415736 w 2018102"/>
              <a:gd name="connsiteY112" fmla="*/ 810116 h 2219295"/>
              <a:gd name="connsiteX113" fmla="*/ 1324922 w 2018102"/>
              <a:gd name="connsiteY113" fmla="*/ 803853 h 2219295"/>
              <a:gd name="connsiteX114" fmla="*/ 1340580 w 2018102"/>
              <a:gd name="connsiteY114" fmla="*/ 722434 h 2219295"/>
              <a:gd name="connsiteX115" fmla="*/ 1324922 w 2018102"/>
              <a:gd name="connsiteY115" fmla="*/ 694251 h 2219295"/>
              <a:gd name="connsiteX116" fmla="*/ 1375026 w 2018102"/>
              <a:gd name="connsiteY116" fmla="*/ 678593 h 2219295"/>
              <a:gd name="connsiteX117" fmla="*/ 1321791 w 2018102"/>
              <a:gd name="connsiteY117" fmla="*/ 619095 h 2219295"/>
              <a:gd name="connsiteX118" fmla="*/ 1324922 w 2018102"/>
              <a:gd name="connsiteY118" fmla="*/ 572122 h 2219295"/>
              <a:gd name="connsiteX119" fmla="*/ 1343711 w 2018102"/>
              <a:gd name="connsiteY119" fmla="*/ 531412 h 2219295"/>
              <a:gd name="connsiteX120" fmla="*/ 1334317 w 2018102"/>
              <a:gd name="connsiteY120" fmla="*/ 487571 h 2219295"/>
              <a:gd name="connsiteX121" fmla="*/ 1368763 w 2018102"/>
              <a:gd name="connsiteY121" fmla="*/ 471914 h 2219295"/>
              <a:gd name="connsiteX122" fmla="*/ 1315528 w 2018102"/>
              <a:gd name="connsiteY122" fmla="*/ 449993 h 2219295"/>
              <a:gd name="connsiteX123" fmla="*/ 1343711 w 2018102"/>
              <a:gd name="connsiteY123" fmla="*/ 431204 h 2219295"/>
              <a:gd name="connsiteX124" fmla="*/ 1340580 w 2018102"/>
              <a:gd name="connsiteY124" fmla="*/ 393626 h 2219295"/>
              <a:gd name="connsiteX125" fmla="*/ 1290476 w 2018102"/>
              <a:gd name="connsiteY125" fmla="*/ 377969 h 2219295"/>
              <a:gd name="connsiteX126" fmla="*/ 1281081 w 2018102"/>
              <a:gd name="connsiteY126" fmla="*/ 337259 h 2219295"/>
              <a:gd name="connsiteX127" fmla="*/ 1215319 w 2018102"/>
              <a:gd name="connsiteY127" fmla="*/ 343522 h 2219295"/>
              <a:gd name="connsiteX128" fmla="*/ 1243503 w 2018102"/>
              <a:gd name="connsiteY128" fmla="*/ 296549 h 2219295"/>
              <a:gd name="connsiteX129" fmla="*/ 1299870 w 2018102"/>
              <a:gd name="connsiteY129" fmla="*/ 252708 h 2219295"/>
              <a:gd name="connsiteX130" fmla="*/ 1328054 w 2018102"/>
              <a:gd name="connsiteY130" fmla="*/ 227656 h 2219295"/>
              <a:gd name="connsiteX131" fmla="*/ 1349974 w 2018102"/>
              <a:gd name="connsiteY131" fmla="*/ 252708 h 2219295"/>
              <a:gd name="connsiteX132" fmla="*/ 1334317 w 2018102"/>
              <a:gd name="connsiteY132" fmla="*/ 171289 h 2219295"/>
              <a:gd name="connsiteX133" fmla="*/ 1368763 w 2018102"/>
              <a:gd name="connsiteY133" fmla="*/ 165026 h 2219295"/>
              <a:gd name="connsiteX134" fmla="*/ 1381289 w 2018102"/>
              <a:gd name="connsiteY134" fmla="*/ 130580 h 2219295"/>
              <a:gd name="connsiteX135" fmla="*/ 1375026 w 2018102"/>
              <a:gd name="connsiteY135" fmla="*/ 83607 h 2219295"/>
              <a:gd name="connsiteX136" fmla="*/ 1353106 w 2018102"/>
              <a:gd name="connsiteY136" fmla="*/ 99264 h 2219295"/>
              <a:gd name="connsiteX137" fmla="*/ 1303002 w 2018102"/>
              <a:gd name="connsiteY137" fmla="*/ 64818 h 2219295"/>
              <a:gd name="connsiteX138" fmla="*/ 1277950 w 2018102"/>
              <a:gd name="connsiteY138" fmla="*/ 74212 h 2219295"/>
              <a:gd name="connsiteX139" fmla="*/ 1265423 w 2018102"/>
              <a:gd name="connsiteY139" fmla="*/ 108659 h 2219295"/>
              <a:gd name="connsiteX140" fmla="*/ 1246634 w 2018102"/>
              <a:gd name="connsiteY140" fmla="*/ 89870 h 2219295"/>
              <a:gd name="connsiteX141" fmla="*/ 1227845 w 2018102"/>
              <a:gd name="connsiteY141" fmla="*/ 111790 h 2219295"/>
              <a:gd name="connsiteX142" fmla="*/ 1202793 w 2018102"/>
              <a:gd name="connsiteY142" fmla="*/ 136843 h 2219295"/>
              <a:gd name="connsiteX143" fmla="*/ 1111980 w 2018102"/>
              <a:gd name="connsiteY143" fmla="*/ 102396 h 2219295"/>
              <a:gd name="connsiteX144" fmla="*/ 1118243 w 2018102"/>
              <a:gd name="connsiteY144" fmla="*/ 77344 h 2219295"/>
              <a:gd name="connsiteX145" fmla="*/ 1049350 w 2018102"/>
              <a:gd name="connsiteY145" fmla="*/ 8451 h 2219295"/>
              <a:gd name="connsiteX146" fmla="*/ 974193 w 2018102"/>
              <a:gd name="connsiteY146" fmla="*/ 30371 h 2219295"/>
              <a:gd name="connsiteX147" fmla="*/ 1039955 w 2018102"/>
              <a:gd name="connsiteY147" fmla="*/ 99264 h 2219295"/>
              <a:gd name="connsiteX148" fmla="*/ 1058744 w 2018102"/>
              <a:gd name="connsiteY148" fmla="*/ 124316 h 2219295"/>
              <a:gd name="connsiteX149" fmla="*/ 886511 w 2018102"/>
              <a:gd name="connsiteY149" fmla="*/ 246445 h 2219295"/>
              <a:gd name="connsiteX150" fmla="*/ 817618 w 2018102"/>
              <a:gd name="connsiteY150" fmla="*/ 233919 h 2219295"/>
              <a:gd name="connsiteX151" fmla="*/ 801960 w 2018102"/>
              <a:gd name="connsiteY151" fmla="*/ 193210 h 2219295"/>
              <a:gd name="connsiteX152" fmla="*/ 708015 w 2018102"/>
              <a:gd name="connsiteY152" fmla="*/ 190078 h 2219295"/>
              <a:gd name="connsiteX153" fmla="*/ 711147 w 2018102"/>
              <a:gd name="connsiteY153" fmla="*/ 161895 h 2219295"/>
              <a:gd name="connsiteX154" fmla="*/ 764382 w 2018102"/>
              <a:gd name="connsiteY154" fmla="*/ 165026 h 2219295"/>
              <a:gd name="connsiteX155" fmla="*/ 679832 w 2018102"/>
              <a:gd name="connsiteY155" fmla="*/ 86738 h 2219295"/>
              <a:gd name="connsiteX156" fmla="*/ 657911 w 2018102"/>
              <a:gd name="connsiteY156" fmla="*/ 83607 h 2219295"/>
              <a:gd name="connsiteX157" fmla="*/ 679832 w 2018102"/>
              <a:gd name="connsiteY157" fmla="*/ 42897 h 2219295"/>
              <a:gd name="connsiteX158" fmla="*/ 642254 w 2018102"/>
              <a:gd name="connsiteY158" fmla="*/ 2188 h 2219295"/>
              <a:gd name="connsiteX159" fmla="*/ 579623 w 2018102"/>
              <a:gd name="connsiteY159" fmla="*/ 8451 h 2219295"/>
              <a:gd name="connsiteX160" fmla="*/ 548308 w 2018102"/>
              <a:gd name="connsiteY160" fmla="*/ 33503 h 2219295"/>
              <a:gd name="connsiteX161" fmla="*/ 548308 w 2018102"/>
              <a:gd name="connsiteY161" fmla="*/ 89870 h 2219295"/>
              <a:gd name="connsiteX162" fmla="*/ 598413 w 2018102"/>
              <a:gd name="connsiteY162" fmla="*/ 96133 h 2219295"/>
              <a:gd name="connsiteX163" fmla="*/ 526388 w 2018102"/>
              <a:gd name="connsiteY163" fmla="*/ 221393 h 2219295"/>
              <a:gd name="connsiteX164" fmla="*/ 513862 w 2018102"/>
              <a:gd name="connsiteY164" fmla="*/ 268366 h 2219295"/>
              <a:gd name="connsiteX165" fmla="*/ 538914 w 2018102"/>
              <a:gd name="connsiteY165" fmla="*/ 312207 h 2219295"/>
              <a:gd name="connsiteX166" fmla="*/ 576492 w 2018102"/>
              <a:gd name="connsiteY166" fmla="*/ 346653 h 2219295"/>
              <a:gd name="connsiteX167" fmla="*/ 595281 w 2018102"/>
              <a:gd name="connsiteY167" fmla="*/ 346653 h 2219295"/>
              <a:gd name="connsiteX168" fmla="*/ 592150 w 2018102"/>
              <a:gd name="connsiteY168" fmla="*/ 377969 h 2219295"/>
              <a:gd name="connsiteX169" fmla="*/ 604676 w 2018102"/>
              <a:gd name="connsiteY169" fmla="*/ 412415 h 2219295"/>
              <a:gd name="connsiteX170" fmla="*/ 563966 w 2018102"/>
              <a:gd name="connsiteY170" fmla="*/ 409284 h 2219295"/>
              <a:gd name="connsiteX171" fmla="*/ 563966 w 2018102"/>
              <a:gd name="connsiteY171" fmla="*/ 356048 h 2219295"/>
              <a:gd name="connsiteX172" fmla="*/ 507599 w 2018102"/>
              <a:gd name="connsiteY172" fmla="*/ 334127 h 2219295"/>
              <a:gd name="connsiteX173" fmla="*/ 507599 w 2018102"/>
              <a:gd name="connsiteY173" fmla="*/ 390495 h 2219295"/>
              <a:gd name="connsiteX174" fmla="*/ 426180 w 2018102"/>
              <a:gd name="connsiteY174" fmla="*/ 399889 h 2219295"/>
              <a:gd name="connsiteX175" fmla="*/ 385470 w 2018102"/>
              <a:gd name="connsiteY175" fmla="*/ 421810 h 2219295"/>
              <a:gd name="connsiteX176" fmla="*/ 322840 w 2018102"/>
              <a:gd name="connsiteY176" fmla="*/ 393626 h 2219295"/>
              <a:gd name="connsiteX0" fmla="*/ 322840 w 2018102"/>
              <a:gd name="connsiteY0" fmla="*/ 393626 h 2219295"/>
              <a:gd name="connsiteX1" fmla="*/ 278999 w 2018102"/>
              <a:gd name="connsiteY1" fmla="*/ 424941 h 2219295"/>
              <a:gd name="connsiteX2" fmla="*/ 216369 w 2018102"/>
              <a:gd name="connsiteY2" fmla="*/ 362311 h 2219295"/>
              <a:gd name="connsiteX3" fmla="*/ 188185 w 2018102"/>
              <a:gd name="connsiteY3" fmla="*/ 393626 h 2219295"/>
              <a:gd name="connsiteX4" fmla="*/ 172528 w 2018102"/>
              <a:gd name="connsiteY4" fmla="*/ 440599 h 2219295"/>
              <a:gd name="connsiteX5" fmla="*/ 134950 w 2018102"/>
              <a:gd name="connsiteY5" fmla="*/ 468782 h 2219295"/>
              <a:gd name="connsiteX6" fmla="*/ 169396 w 2018102"/>
              <a:gd name="connsiteY6" fmla="*/ 506360 h 2219295"/>
              <a:gd name="connsiteX7" fmla="*/ 257078 w 2018102"/>
              <a:gd name="connsiteY7" fmla="*/ 531412 h 2219295"/>
              <a:gd name="connsiteX8" fmla="*/ 329103 w 2018102"/>
              <a:gd name="connsiteY8" fmla="*/ 531412 h 2219295"/>
              <a:gd name="connsiteX9" fmla="*/ 385471 w 2018102"/>
              <a:gd name="connsiteY9" fmla="*/ 578384 h 2219295"/>
              <a:gd name="connsiteX10" fmla="*/ 419917 w 2018102"/>
              <a:gd name="connsiteY10" fmla="*/ 578385 h 2219295"/>
              <a:gd name="connsiteX11" fmla="*/ 432443 w 2018102"/>
              <a:gd name="connsiteY11" fmla="*/ 625358 h 2219295"/>
              <a:gd name="connsiteX12" fmla="*/ 410522 w 2018102"/>
              <a:gd name="connsiteY12" fmla="*/ 675462 h 2219295"/>
              <a:gd name="connsiteX13" fmla="*/ 391733 w 2018102"/>
              <a:gd name="connsiteY13" fmla="*/ 722435 h 2219295"/>
              <a:gd name="connsiteX14" fmla="*/ 338497 w 2018102"/>
              <a:gd name="connsiteY14" fmla="*/ 672330 h 2219295"/>
              <a:gd name="connsiteX15" fmla="*/ 316577 w 2018102"/>
              <a:gd name="connsiteY15" fmla="*/ 669199 h 2219295"/>
              <a:gd name="connsiteX16" fmla="*/ 304051 w 2018102"/>
              <a:gd name="connsiteY16" fmla="*/ 725566 h 2219295"/>
              <a:gd name="connsiteX17" fmla="*/ 235158 w 2018102"/>
              <a:gd name="connsiteY17" fmla="*/ 738092 h 2219295"/>
              <a:gd name="connsiteX18" fmla="*/ 216369 w 2018102"/>
              <a:gd name="connsiteY18" fmla="*/ 788196 h 2219295"/>
              <a:gd name="connsiteX19" fmla="*/ 175659 w 2018102"/>
              <a:gd name="connsiteY19" fmla="*/ 800722 h 2219295"/>
              <a:gd name="connsiteX20" fmla="*/ 153739 w 2018102"/>
              <a:gd name="connsiteY20" fmla="*/ 869615 h 2219295"/>
              <a:gd name="connsiteX21" fmla="*/ 53530 w 2018102"/>
              <a:gd name="connsiteY21" fmla="*/ 897799 h 2219295"/>
              <a:gd name="connsiteX22" fmla="*/ 295 w 2018102"/>
              <a:gd name="connsiteY22" fmla="*/ 944771 h 2219295"/>
              <a:gd name="connsiteX23" fmla="*/ 31610 w 2018102"/>
              <a:gd name="connsiteY23" fmla="*/ 985481 h 2219295"/>
              <a:gd name="connsiteX24" fmla="*/ 22215 w 2018102"/>
              <a:gd name="connsiteY24" fmla="*/ 1013664 h 2219295"/>
              <a:gd name="connsiteX25" fmla="*/ 84845 w 2018102"/>
              <a:gd name="connsiteY25" fmla="*/ 1013664 h 2219295"/>
              <a:gd name="connsiteX26" fmla="*/ 84845 w 2018102"/>
              <a:gd name="connsiteY26" fmla="*/ 1088821 h 2219295"/>
              <a:gd name="connsiteX27" fmla="*/ 119292 w 2018102"/>
              <a:gd name="connsiteY27" fmla="*/ 1076295 h 2219295"/>
              <a:gd name="connsiteX28" fmla="*/ 125555 w 2018102"/>
              <a:gd name="connsiteY28" fmla="*/ 1138925 h 2219295"/>
              <a:gd name="connsiteX29" fmla="*/ 156870 w 2018102"/>
              <a:gd name="connsiteY29" fmla="*/ 1157714 h 2219295"/>
              <a:gd name="connsiteX30" fmla="*/ 153739 w 2018102"/>
              <a:gd name="connsiteY30" fmla="*/ 1189029 h 2219295"/>
              <a:gd name="connsiteX31" fmla="*/ 128686 w 2018102"/>
              <a:gd name="connsiteY31" fmla="*/ 1170240 h 2219295"/>
              <a:gd name="connsiteX32" fmla="*/ 113029 w 2018102"/>
              <a:gd name="connsiteY32" fmla="*/ 1185897 h 2219295"/>
              <a:gd name="connsiteX33" fmla="*/ 144344 w 2018102"/>
              <a:gd name="connsiteY33" fmla="*/ 1236001 h 2219295"/>
              <a:gd name="connsiteX34" fmla="*/ 144344 w 2018102"/>
              <a:gd name="connsiteY34" fmla="*/ 1236001 h 2219295"/>
              <a:gd name="connsiteX35" fmla="*/ 134949 w 2018102"/>
              <a:gd name="connsiteY35" fmla="*/ 1257922 h 2219295"/>
              <a:gd name="connsiteX36" fmla="*/ 166266 w 2018102"/>
              <a:gd name="connsiteY36" fmla="*/ 1289237 h 2219295"/>
              <a:gd name="connsiteX37" fmla="*/ 125555 w 2018102"/>
              <a:gd name="connsiteY37" fmla="*/ 1317420 h 2219295"/>
              <a:gd name="connsiteX38" fmla="*/ 156871 w 2018102"/>
              <a:gd name="connsiteY38" fmla="*/ 1370656 h 2219295"/>
              <a:gd name="connsiteX39" fmla="*/ 200711 w 2018102"/>
              <a:gd name="connsiteY39" fmla="*/ 1408235 h 2219295"/>
              <a:gd name="connsiteX40" fmla="*/ 163133 w 2018102"/>
              <a:gd name="connsiteY40" fmla="*/ 1405103 h 2219295"/>
              <a:gd name="connsiteX41" fmla="*/ 181922 w 2018102"/>
              <a:gd name="connsiteY41" fmla="*/ 1427023 h 2219295"/>
              <a:gd name="connsiteX42" fmla="*/ 169396 w 2018102"/>
              <a:gd name="connsiteY42" fmla="*/ 1464601 h 2219295"/>
              <a:gd name="connsiteX43" fmla="*/ 144344 w 2018102"/>
              <a:gd name="connsiteY43" fmla="*/ 1455207 h 2219295"/>
              <a:gd name="connsiteX44" fmla="*/ 125555 w 2018102"/>
              <a:gd name="connsiteY44" fmla="*/ 1486522 h 2219295"/>
              <a:gd name="connsiteX45" fmla="*/ 160002 w 2018102"/>
              <a:gd name="connsiteY45" fmla="*/ 1517837 h 2219295"/>
              <a:gd name="connsiteX46" fmla="*/ 156870 w 2018102"/>
              <a:gd name="connsiteY46" fmla="*/ 1611782 h 2219295"/>
              <a:gd name="connsiteX47" fmla="*/ 119292 w 2018102"/>
              <a:gd name="connsiteY47" fmla="*/ 1605519 h 2219295"/>
              <a:gd name="connsiteX48" fmla="*/ 134950 w 2018102"/>
              <a:gd name="connsiteY48" fmla="*/ 1677544 h 2219295"/>
              <a:gd name="connsiteX49" fmla="*/ 113029 w 2018102"/>
              <a:gd name="connsiteY49" fmla="*/ 1686938 h 2219295"/>
              <a:gd name="connsiteX50" fmla="*/ 100503 w 2018102"/>
              <a:gd name="connsiteY50" fmla="*/ 1727648 h 2219295"/>
              <a:gd name="connsiteX51" fmla="*/ 122423 w 2018102"/>
              <a:gd name="connsiteY51" fmla="*/ 1743306 h 2219295"/>
              <a:gd name="connsiteX52" fmla="*/ 169396 w 2018102"/>
              <a:gd name="connsiteY52" fmla="*/ 1790278 h 2219295"/>
              <a:gd name="connsiteX53" fmla="*/ 166265 w 2018102"/>
              <a:gd name="connsiteY53" fmla="*/ 1821593 h 2219295"/>
              <a:gd name="connsiteX54" fmla="*/ 210106 w 2018102"/>
              <a:gd name="connsiteY54" fmla="*/ 1874829 h 2219295"/>
              <a:gd name="connsiteX55" fmla="*/ 238289 w 2018102"/>
              <a:gd name="connsiteY55" fmla="*/ 1859171 h 2219295"/>
              <a:gd name="connsiteX56" fmla="*/ 257078 w 2018102"/>
              <a:gd name="connsiteY56" fmla="*/ 1868566 h 2219295"/>
              <a:gd name="connsiteX57" fmla="*/ 266473 w 2018102"/>
              <a:gd name="connsiteY57" fmla="*/ 1818462 h 2219295"/>
              <a:gd name="connsiteX58" fmla="*/ 329103 w 2018102"/>
              <a:gd name="connsiteY58" fmla="*/ 1852908 h 2219295"/>
              <a:gd name="connsiteX59" fmla="*/ 338497 w 2018102"/>
              <a:gd name="connsiteY59" fmla="*/ 1893618 h 2219295"/>
              <a:gd name="connsiteX60" fmla="*/ 382339 w 2018102"/>
              <a:gd name="connsiteY60" fmla="*/ 1912407 h 2219295"/>
              <a:gd name="connsiteX61" fmla="*/ 332234 w 2018102"/>
              <a:gd name="connsiteY61" fmla="*/ 1959380 h 2219295"/>
              <a:gd name="connsiteX62" fmla="*/ 329103 w 2018102"/>
              <a:gd name="connsiteY62" fmla="*/ 2003221 h 2219295"/>
              <a:gd name="connsiteX63" fmla="*/ 366681 w 2018102"/>
              <a:gd name="connsiteY63" fmla="*/ 1996958 h 2219295"/>
              <a:gd name="connsiteX64" fmla="*/ 410522 w 2018102"/>
              <a:gd name="connsiteY64" fmla="*/ 1971906 h 2219295"/>
              <a:gd name="connsiteX65" fmla="*/ 463758 w 2018102"/>
              <a:gd name="connsiteY65" fmla="*/ 2012615 h 2219295"/>
              <a:gd name="connsiteX66" fmla="*/ 488810 w 2018102"/>
              <a:gd name="connsiteY66" fmla="*/ 1996958 h 2219295"/>
              <a:gd name="connsiteX67" fmla="*/ 542045 w 2018102"/>
              <a:gd name="connsiteY67" fmla="*/ 2031404 h 2219295"/>
              <a:gd name="connsiteX68" fmla="*/ 557703 w 2018102"/>
              <a:gd name="connsiteY68" fmla="*/ 2068982 h 2219295"/>
              <a:gd name="connsiteX69" fmla="*/ 551440 w 2018102"/>
              <a:gd name="connsiteY69" fmla="*/ 2112823 h 2219295"/>
              <a:gd name="connsiteX70" fmla="*/ 635991 w 2018102"/>
              <a:gd name="connsiteY70" fmla="*/ 2122217 h 2219295"/>
              <a:gd name="connsiteX71" fmla="*/ 626596 w 2018102"/>
              <a:gd name="connsiteY71" fmla="*/ 2169191 h 2219295"/>
              <a:gd name="connsiteX72" fmla="*/ 579623 w 2018102"/>
              <a:gd name="connsiteY72" fmla="*/ 2187980 h 2219295"/>
              <a:gd name="connsiteX73" fmla="*/ 626596 w 2018102"/>
              <a:gd name="connsiteY73" fmla="*/ 2219295 h 2219295"/>
              <a:gd name="connsiteX74" fmla="*/ 717409 w 2018102"/>
              <a:gd name="connsiteY74" fmla="*/ 2178585 h 2219295"/>
              <a:gd name="connsiteX75" fmla="*/ 748725 w 2018102"/>
              <a:gd name="connsiteY75" fmla="*/ 2100297 h 2219295"/>
              <a:gd name="connsiteX76" fmla="*/ 833276 w 2018102"/>
              <a:gd name="connsiteY76" fmla="*/ 2094034 h 2219295"/>
              <a:gd name="connsiteX77" fmla="*/ 895906 w 2018102"/>
              <a:gd name="connsiteY77" fmla="*/ 2090903 h 2219295"/>
              <a:gd name="connsiteX78" fmla="*/ 927221 w 2018102"/>
              <a:gd name="connsiteY78" fmla="*/ 2072114 h 2219295"/>
              <a:gd name="connsiteX79" fmla="*/ 958536 w 2018102"/>
              <a:gd name="connsiteY79" fmla="*/ 2087771 h 2219295"/>
              <a:gd name="connsiteX80" fmla="*/ 986719 w 2018102"/>
              <a:gd name="connsiteY80" fmla="*/ 2081508 h 2219295"/>
              <a:gd name="connsiteX81" fmla="*/ 1046218 w 2018102"/>
              <a:gd name="connsiteY81" fmla="*/ 2081508 h 2219295"/>
              <a:gd name="connsiteX82" fmla="*/ 1127637 w 2018102"/>
              <a:gd name="connsiteY82" fmla="*/ 2043930 h 2219295"/>
              <a:gd name="connsiteX83" fmla="*/ 1190267 w 2018102"/>
              <a:gd name="connsiteY83" fmla="*/ 1984432 h 2219295"/>
              <a:gd name="connsiteX84" fmla="*/ 1299870 w 2018102"/>
              <a:gd name="connsiteY84" fmla="*/ 1912407 h 2219295"/>
              <a:gd name="connsiteX85" fmla="*/ 1274818 w 2018102"/>
              <a:gd name="connsiteY85" fmla="*/ 1812199 h 2219295"/>
              <a:gd name="connsiteX86" fmla="*/ 1299870 w 2018102"/>
              <a:gd name="connsiteY86" fmla="*/ 1749569 h 2219295"/>
              <a:gd name="connsiteX87" fmla="*/ 1287344 w 2018102"/>
              <a:gd name="connsiteY87" fmla="*/ 1608651 h 2219295"/>
              <a:gd name="connsiteX88" fmla="*/ 1318659 w 2018102"/>
              <a:gd name="connsiteY88" fmla="*/ 1571073 h 2219295"/>
              <a:gd name="connsiteX89" fmla="*/ 1393815 w 2018102"/>
              <a:gd name="connsiteY89" fmla="*/ 1561678 h 2219295"/>
              <a:gd name="connsiteX90" fmla="*/ 1387552 w 2018102"/>
              <a:gd name="connsiteY90" fmla="*/ 1567941 h 2219295"/>
              <a:gd name="connsiteX91" fmla="*/ 1484629 w 2018102"/>
              <a:gd name="connsiteY91" fmla="*/ 1599256 h 2219295"/>
              <a:gd name="connsiteX92" fmla="*/ 1537865 w 2018102"/>
              <a:gd name="connsiteY92" fmla="*/ 1633703 h 2219295"/>
              <a:gd name="connsiteX93" fmla="*/ 1653730 w 2018102"/>
              <a:gd name="connsiteY93" fmla="*/ 1458338 h 2219295"/>
              <a:gd name="connsiteX94" fmla="*/ 1782122 w 2018102"/>
              <a:gd name="connsiteY94" fmla="*/ 1320552 h 2219295"/>
              <a:gd name="connsiteX95" fmla="*/ 1807174 w 2018102"/>
              <a:gd name="connsiteY95" fmla="*/ 1342473 h 2219295"/>
              <a:gd name="connsiteX96" fmla="*/ 1860410 w 2018102"/>
              <a:gd name="connsiteY96" fmla="*/ 1264185 h 2219295"/>
              <a:gd name="connsiteX97" fmla="*/ 1882330 w 2018102"/>
              <a:gd name="connsiteY97" fmla="*/ 1289237 h 2219295"/>
              <a:gd name="connsiteX98" fmla="*/ 1919908 w 2018102"/>
              <a:gd name="connsiteY98" fmla="*/ 1286106 h 2219295"/>
              <a:gd name="connsiteX99" fmla="*/ 1938697 w 2018102"/>
              <a:gd name="connsiteY99" fmla="*/ 1342473 h 2219295"/>
              <a:gd name="connsiteX100" fmla="*/ 2010722 w 2018102"/>
              <a:gd name="connsiteY100" fmla="*/ 1333078 h 2219295"/>
              <a:gd name="connsiteX101" fmla="*/ 1982539 w 2018102"/>
              <a:gd name="connsiteY101" fmla="*/ 1286106 h 2219295"/>
              <a:gd name="connsiteX102" fmla="*/ 2013854 w 2018102"/>
              <a:gd name="connsiteY102" fmla="*/ 1261053 h 2219295"/>
              <a:gd name="connsiteX103" fmla="*/ 1957486 w 2018102"/>
              <a:gd name="connsiteY103" fmla="*/ 1132662 h 2219295"/>
              <a:gd name="connsiteX104" fmla="*/ 1907382 w 2018102"/>
              <a:gd name="connsiteY104" fmla="*/ 1054374 h 2219295"/>
              <a:gd name="connsiteX105" fmla="*/ 1816569 w 2018102"/>
              <a:gd name="connsiteY105" fmla="*/ 979218 h 2219295"/>
              <a:gd name="connsiteX106" fmla="*/ 1829095 w 2018102"/>
              <a:gd name="connsiteY106" fmla="*/ 863352 h 2219295"/>
              <a:gd name="connsiteX107" fmla="*/ 1728886 w 2018102"/>
              <a:gd name="connsiteY107" fmla="*/ 857089 h 2219295"/>
              <a:gd name="connsiteX108" fmla="*/ 1675651 w 2018102"/>
              <a:gd name="connsiteY108" fmla="*/ 891536 h 2219295"/>
              <a:gd name="connsiteX109" fmla="*/ 1678782 w 2018102"/>
              <a:gd name="connsiteY109" fmla="*/ 941640 h 2219295"/>
              <a:gd name="connsiteX110" fmla="*/ 1509681 w 2018102"/>
              <a:gd name="connsiteY110" fmla="*/ 872747 h 2219295"/>
              <a:gd name="connsiteX111" fmla="*/ 1418867 w 2018102"/>
              <a:gd name="connsiteY111" fmla="*/ 850826 h 2219295"/>
              <a:gd name="connsiteX112" fmla="*/ 1415736 w 2018102"/>
              <a:gd name="connsiteY112" fmla="*/ 810116 h 2219295"/>
              <a:gd name="connsiteX113" fmla="*/ 1324922 w 2018102"/>
              <a:gd name="connsiteY113" fmla="*/ 803853 h 2219295"/>
              <a:gd name="connsiteX114" fmla="*/ 1340580 w 2018102"/>
              <a:gd name="connsiteY114" fmla="*/ 722434 h 2219295"/>
              <a:gd name="connsiteX115" fmla="*/ 1324922 w 2018102"/>
              <a:gd name="connsiteY115" fmla="*/ 694251 h 2219295"/>
              <a:gd name="connsiteX116" fmla="*/ 1375026 w 2018102"/>
              <a:gd name="connsiteY116" fmla="*/ 678593 h 2219295"/>
              <a:gd name="connsiteX117" fmla="*/ 1321791 w 2018102"/>
              <a:gd name="connsiteY117" fmla="*/ 619095 h 2219295"/>
              <a:gd name="connsiteX118" fmla="*/ 1324922 w 2018102"/>
              <a:gd name="connsiteY118" fmla="*/ 572122 h 2219295"/>
              <a:gd name="connsiteX119" fmla="*/ 1343711 w 2018102"/>
              <a:gd name="connsiteY119" fmla="*/ 531412 h 2219295"/>
              <a:gd name="connsiteX120" fmla="*/ 1334317 w 2018102"/>
              <a:gd name="connsiteY120" fmla="*/ 487571 h 2219295"/>
              <a:gd name="connsiteX121" fmla="*/ 1368763 w 2018102"/>
              <a:gd name="connsiteY121" fmla="*/ 471914 h 2219295"/>
              <a:gd name="connsiteX122" fmla="*/ 1315528 w 2018102"/>
              <a:gd name="connsiteY122" fmla="*/ 449993 h 2219295"/>
              <a:gd name="connsiteX123" fmla="*/ 1343711 w 2018102"/>
              <a:gd name="connsiteY123" fmla="*/ 431204 h 2219295"/>
              <a:gd name="connsiteX124" fmla="*/ 1340580 w 2018102"/>
              <a:gd name="connsiteY124" fmla="*/ 393626 h 2219295"/>
              <a:gd name="connsiteX125" fmla="*/ 1290476 w 2018102"/>
              <a:gd name="connsiteY125" fmla="*/ 377969 h 2219295"/>
              <a:gd name="connsiteX126" fmla="*/ 1281081 w 2018102"/>
              <a:gd name="connsiteY126" fmla="*/ 337259 h 2219295"/>
              <a:gd name="connsiteX127" fmla="*/ 1215319 w 2018102"/>
              <a:gd name="connsiteY127" fmla="*/ 343522 h 2219295"/>
              <a:gd name="connsiteX128" fmla="*/ 1243503 w 2018102"/>
              <a:gd name="connsiteY128" fmla="*/ 296549 h 2219295"/>
              <a:gd name="connsiteX129" fmla="*/ 1299870 w 2018102"/>
              <a:gd name="connsiteY129" fmla="*/ 252708 h 2219295"/>
              <a:gd name="connsiteX130" fmla="*/ 1328054 w 2018102"/>
              <a:gd name="connsiteY130" fmla="*/ 227656 h 2219295"/>
              <a:gd name="connsiteX131" fmla="*/ 1349974 w 2018102"/>
              <a:gd name="connsiteY131" fmla="*/ 252708 h 2219295"/>
              <a:gd name="connsiteX132" fmla="*/ 1334317 w 2018102"/>
              <a:gd name="connsiteY132" fmla="*/ 171289 h 2219295"/>
              <a:gd name="connsiteX133" fmla="*/ 1368763 w 2018102"/>
              <a:gd name="connsiteY133" fmla="*/ 165026 h 2219295"/>
              <a:gd name="connsiteX134" fmla="*/ 1381289 w 2018102"/>
              <a:gd name="connsiteY134" fmla="*/ 130580 h 2219295"/>
              <a:gd name="connsiteX135" fmla="*/ 1375026 w 2018102"/>
              <a:gd name="connsiteY135" fmla="*/ 83607 h 2219295"/>
              <a:gd name="connsiteX136" fmla="*/ 1353106 w 2018102"/>
              <a:gd name="connsiteY136" fmla="*/ 99264 h 2219295"/>
              <a:gd name="connsiteX137" fmla="*/ 1303002 w 2018102"/>
              <a:gd name="connsiteY137" fmla="*/ 64818 h 2219295"/>
              <a:gd name="connsiteX138" fmla="*/ 1277950 w 2018102"/>
              <a:gd name="connsiteY138" fmla="*/ 74212 h 2219295"/>
              <a:gd name="connsiteX139" fmla="*/ 1265423 w 2018102"/>
              <a:gd name="connsiteY139" fmla="*/ 108659 h 2219295"/>
              <a:gd name="connsiteX140" fmla="*/ 1246634 w 2018102"/>
              <a:gd name="connsiteY140" fmla="*/ 89870 h 2219295"/>
              <a:gd name="connsiteX141" fmla="*/ 1227845 w 2018102"/>
              <a:gd name="connsiteY141" fmla="*/ 111790 h 2219295"/>
              <a:gd name="connsiteX142" fmla="*/ 1202793 w 2018102"/>
              <a:gd name="connsiteY142" fmla="*/ 136843 h 2219295"/>
              <a:gd name="connsiteX143" fmla="*/ 1111980 w 2018102"/>
              <a:gd name="connsiteY143" fmla="*/ 102396 h 2219295"/>
              <a:gd name="connsiteX144" fmla="*/ 1118243 w 2018102"/>
              <a:gd name="connsiteY144" fmla="*/ 77344 h 2219295"/>
              <a:gd name="connsiteX145" fmla="*/ 1049350 w 2018102"/>
              <a:gd name="connsiteY145" fmla="*/ 8451 h 2219295"/>
              <a:gd name="connsiteX146" fmla="*/ 974193 w 2018102"/>
              <a:gd name="connsiteY146" fmla="*/ 30371 h 2219295"/>
              <a:gd name="connsiteX147" fmla="*/ 1039955 w 2018102"/>
              <a:gd name="connsiteY147" fmla="*/ 99264 h 2219295"/>
              <a:gd name="connsiteX148" fmla="*/ 1058744 w 2018102"/>
              <a:gd name="connsiteY148" fmla="*/ 124316 h 2219295"/>
              <a:gd name="connsiteX149" fmla="*/ 886511 w 2018102"/>
              <a:gd name="connsiteY149" fmla="*/ 246445 h 2219295"/>
              <a:gd name="connsiteX150" fmla="*/ 817618 w 2018102"/>
              <a:gd name="connsiteY150" fmla="*/ 233919 h 2219295"/>
              <a:gd name="connsiteX151" fmla="*/ 801960 w 2018102"/>
              <a:gd name="connsiteY151" fmla="*/ 193210 h 2219295"/>
              <a:gd name="connsiteX152" fmla="*/ 708015 w 2018102"/>
              <a:gd name="connsiteY152" fmla="*/ 190078 h 2219295"/>
              <a:gd name="connsiteX153" fmla="*/ 711147 w 2018102"/>
              <a:gd name="connsiteY153" fmla="*/ 161895 h 2219295"/>
              <a:gd name="connsiteX154" fmla="*/ 764382 w 2018102"/>
              <a:gd name="connsiteY154" fmla="*/ 165026 h 2219295"/>
              <a:gd name="connsiteX155" fmla="*/ 679832 w 2018102"/>
              <a:gd name="connsiteY155" fmla="*/ 86738 h 2219295"/>
              <a:gd name="connsiteX156" fmla="*/ 657911 w 2018102"/>
              <a:gd name="connsiteY156" fmla="*/ 83607 h 2219295"/>
              <a:gd name="connsiteX157" fmla="*/ 679832 w 2018102"/>
              <a:gd name="connsiteY157" fmla="*/ 42897 h 2219295"/>
              <a:gd name="connsiteX158" fmla="*/ 642254 w 2018102"/>
              <a:gd name="connsiteY158" fmla="*/ 2188 h 2219295"/>
              <a:gd name="connsiteX159" fmla="*/ 579623 w 2018102"/>
              <a:gd name="connsiteY159" fmla="*/ 8451 h 2219295"/>
              <a:gd name="connsiteX160" fmla="*/ 548308 w 2018102"/>
              <a:gd name="connsiteY160" fmla="*/ 33503 h 2219295"/>
              <a:gd name="connsiteX161" fmla="*/ 548308 w 2018102"/>
              <a:gd name="connsiteY161" fmla="*/ 89870 h 2219295"/>
              <a:gd name="connsiteX162" fmla="*/ 598413 w 2018102"/>
              <a:gd name="connsiteY162" fmla="*/ 96133 h 2219295"/>
              <a:gd name="connsiteX163" fmla="*/ 526388 w 2018102"/>
              <a:gd name="connsiteY163" fmla="*/ 221393 h 2219295"/>
              <a:gd name="connsiteX164" fmla="*/ 513862 w 2018102"/>
              <a:gd name="connsiteY164" fmla="*/ 268366 h 2219295"/>
              <a:gd name="connsiteX165" fmla="*/ 538914 w 2018102"/>
              <a:gd name="connsiteY165" fmla="*/ 312207 h 2219295"/>
              <a:gd name="connsiteX166" fmla="*/ 576492 w 2018102"/>
              <a:gd name="connsiteY166" fmla="*/ 346653 h 2219295"/>
              <a:gd name="connsiteX167" fmla="*/ 595281 w 2018102"/>
              <a:gd name="connsiteY167" fmla="*/ 346653 h 2219295"/>
              <a:gd name="connsiteX168" fmla="*/ 592150 w 2018102"/>
              <a:gd name="connsiteY168" fmla="*/ 377969 h 2219295"/>
              <a:gd name="connsiteX169" fmla="*/ 604676 w 2018102"/>
              <a:gd name="connsiteY169" fmla="*/ 412415 h 2219295"/>
              <a:gd name="connsiteX170" fmla="*/ 563966 w 2018102"/>
              <a:gd name="connsiteY170" fmla="*/ 409284 h 2219295"/>
              <a:gd name="connsiteX171" fmla="*/ 563966 w 2018102"/>
              <a:gd name="connsiteY171" fmla="*/ 356048 h 2219295"/>
              <a:gd name="connsiteX172" fmla="*/ 507599 w 2018102"/>
              <a:gd name="connsiteY172" fmla="*/ 334127 h 2219295"/>
              <a:gd name="connsiteX173" fmla="*/ 507599 w 2018102"/>
              <a:gd name="connsiteY173" fmla="*/ 390495 h 2219295"/>
              <a:gd name="connsiteX174" fmla="*/ 426180 w 2018102"/>
              <a:gd name="connsiteY174" fmla="*/ 399889 h 2219295"/>
              <a:gd name="connsiteX175" fmla="*/ 385470 w 2018102"/>
              <a:gd name="connsiteY175" fmla="*/ 421810 h 2219295"/>
              <a:gd name="connsiteX176" fmla="*/ 322840 w 2018102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75026 w 2014125"/>
              <a:gd name="connsiteY116" fmla="*/ 678593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487571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15319 w 2014125"/>
              <a:gd name="connsiteY127" fmla="*/ 343522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75026 w 2014125"/>
              <a:gd name="connsiteY116" fmla="*/ 678593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487571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15319 w 2014125"/>
              <a:gd name="connsiteY127" fmla="*/ 343522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75026 w 2014125"/>
              <a:gd name="connsiteY116" fmla="*/ 678593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487571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15319 w 2014125"/>
              <a:gd name="connsiteY127" fmla="*/ 343522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75026 w 2014125"/>
              <a:gd name="connsiteY116" fmla="*/ 678593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487571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15319 w 2014125"/>
              <a:gd name="connsiteY127" fmla="*/ 343522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75026 w 2014125"/>
              <a:gd name="connsiteY116" fmla="*/ 678593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487571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15319 w 2014125"/>
              <a:gd name="connsiteY127" fmla="*/ 343522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75026 w 2014125"/>
              <a:gd name="connsiteY116" fmla="*/ 678593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487571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15319 w 2014125"/>
              <a:gd name="connsiteY127" fmla="*/ 343522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75026 w 2014125"/>
              <a:gd name="connsiteY116" fmla="*/ 678593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487571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15319 w 2014125"/>
              <a:gd name="connsiteY127" fmla="*/ 343522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75026 w 2014125"/>
              <a:gd name="connsiteY116" fmla="*/ 678593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487571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15319 w 2014125"/>
              <a:gd name="connsiteY127" fmla="*/ 343522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75026 w 2014125"/>
              <a:gd name="connsiteY116" fmla="*/ 678593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487571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15319 w 2014125"/>
              <a:gd name="connsiteY127" fmla="*/ 343522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75026 w 2014125"/>
              <a:gd name="connsiteY116" fmla="*/ 678593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487571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15319 w 2014125"/>
              <a:gd name="connsiteY127" fmla="*/ 343522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68763 w 2014125"/>
              <a:gd name="connsiteY116" fmla="*/ 675462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487571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15319 w 2014125"/>
              <a:gd name="connsiteY127" fmla="*/ 343522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68763 w 2014125"/>
              <a:gd name="connsiteY116" fmla="*/ 675462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487571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15319 w 2014125"/>
              <a:gd name="connsiteY127" fmla="*/ 343522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68763 w 2014125"/>
              <a:gd name="connsiteY116" fmla="*/ 675462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500097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15319 w 2014125"/>
              <a:gd name="connsiteY127" fmla="*/ 343522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68763 w 2014125"/>
              <a:gd name="connsiteY116" fmla="*/ 675462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500097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15319 w 2014125"/>
              <a:gd name="connsiteY127" fmla="*/ 343522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68763 w 2014125"/>
              <a:gd name="connsiteY116" fmla="*/ 675462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500097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15319 w 2014125"/>
              <a:gd name="connsiteY127" fmla="*/ 343522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68763 w 2014125"/>
              <a:gd name="connsiteY116" fmla="*/ 675462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500097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15319 w 2014125"/>
              <a:gd name="connsiteY127" fmla="*/ 343522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68763 w 2014125"/>
              <a:gd name="connsiteY116" fmla="*/ 675462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500097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15319 w 2014125"/>
              <a:gd name="connsiteY127" fmla="*/ 343522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68763 w 2014125"/>
              <a:gd name="connsiteY116" fmla="*/ 675462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500097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15319 w 2014125"/>
              <a:gd name="connsiteY127" fmla="*/ 343522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68763 w 2014125"/>
              <a:gd name="connsiteY116" fmla="*/ 675462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500097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15319 w 2014125"/>
              <a:gd name="connsiteY127" fmla="*/ 343522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68763 w 2014125"/>
              <a:gd name="connsiteY116" fmla="*/ 675462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500097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15319 w 2014125"/>
              <a:gd name="connsiteY127" fmla="*/ 343522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68763 w 2014125"/>
              <a:gd name="connsiteY116" fmla="*/ 675462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500097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15319 w 2014125"/>
              <a:gd name="connsiteY127" fmla="*/ 343522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68763 w 2014125"/>
              <a:gd name="connsiteY116" fmla="*/ 675462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500097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15319 w 2014125"/>
              <a:gd name="connsiteY127" fmla="*/ 343522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21593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68763 w 2014125"/>
              <a:gd name="connsiteY116" fmla="*/ 675462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500097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27845 w 2014125"/>
              <a:gd name="connsiteY127" fmla="*/ 337259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0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36662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68763 w 2014125"/>
              <a:gd name="connsiteY116" fmla="*/ 675462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500097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27845 w 2014125"/>
              <a:gd name="connsiteY127" fmla="*/ 337259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60002 w 2014125"/>
              <a:gd name="connsiteY45" fmla="*/ 1517837 h 2219295"/>
              <a:gd name="connsiteX46" fmla="*/ 156871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36662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68763 w 2014125"/>
              <a:gd name="connsiteY116" fmla="*/ 675462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500097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27845 w 2014125"/>
              <a:gd name="connsiteY127" fmla="*/ 337259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6266 w 2014125"/>
              <a:gd name="connsiteY36" fmla="*/ 1289237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72057 w 2014125"/>
              <a:gd name="connsiteY45" fmla="*/ 1520850 h 2219295"/>
              <a:gd name="connsiteX46" fmla="*/ 156871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36662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68763 w 2014125"/>
              <a:gd name="connsiteY116" fmla="*/ 675462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500097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27845 w 2014125"/>
              <a:gd name="connsiteY127" fmla="*/ 337259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34949 w 2014125"/>
              <a:gd name="connsiteY35" fmla="*/ 1257922 h 2219295"/>
              <a:gd name="connsiteX36" fmla="*/ 169280 w 2014125"/>
              <a:gd name="connsiteY36" fmla="*/ 1265126 h 2219295"/>
              <a:gd name="connsiteX37" fmla="*/ 125555 w 2014125"/>
              <a:gd name="connsiteY37" fmla="*/ 1317420 h 2219295"/>
              <a:gd name="connsiteX38" fmla="*/ 156871 w 2014125"/>
              <a:gd name="connsiteY38" fmla="*/ 1370656 h 2219295"/>
              <a:gd name="connsiteX39" fmla="*/ 200711 w 2014125"/>
              <a:gd name="connsiteY39" fmla="*/ 1408235 h 2219295"/>
              <a:gd name="connsiteX40" fmla="*/ 163133 w 2014125"/>
              <a:gd name="connsiteY40" fmla="*/ 1405103 h 2219295"/>
              <a:gd name="connsiteX41" fmla="*/ 181922 w 2014125"/>
              <a:gd name="connsiteY41" fmla="*/ 1427023 h 2219295"/>
              <a:gd name="connsiteX42" fmla="*/ 169396 w 2014125"/>
              <a:gd name="connsiteY42" fmla="*/ 1464601 h 2219295"/>
              <a:gd name="connsiteX43" fmla="*/ 144344 w 2014125"/>
              <a:gd name="connsiteY43" fmla="*/ 1455207 h 2219295"/>
              <a:gd name="connsiteX44" fmla="*/ 125555 w 2014125"/>
              <a:gd name="connsiteY44" fmla="*/ 1486522 h 2219295"/>
              <a:gd name="connsiteX45" fmla="*/ 172057 w 2014125"/>
              <a:gd name="connsiteY45" fmla="*/ 1520850 h 2219295"/>
              <a:gd name="connsiteX46" fmla="*/ 156871 w 2014125"/>
              <a:gd name="connsiteY46" fmla="*/ 1611782 h 2219295"/>
              <a:gd name="connsiteX47" fmla="*/ 119292 w 2014125"/>
              <a:gd name="connsiteY47" fmla="*/ 1605519 h 2219295"/>
              <a:gd name="connsiteX48" fmla="*/ 134950 w 2014125"/>
              <a:gd name="connsiteY48" fmla="*/ 1677544 h 2219295"/>
              <a:gd name="connsiteX49" fmla="*/ 113029 w 2014125"/>
              <a:gd name="connsiteY49" fmla="*/ 1686938 h 2219295"/>
              <a:gd name="connsiteX50" fmla="*/ 100503 w 2014125"/>
              <a:gd name="connsiteY50" fmla="*/ 1727648 h 2219295"/>
              <a:gd name="connsiteX51" fmla="*/ 122423 w 2014125"/>
              <a:gd name="connsiteY51" fmla="*/ 1743306 h 2219295"/>
              <a:gd name="connsiteX52" fmla="*/ 169396 w 2014125"/>
              <a:gd name="connsiteY52" fmla="*/ 1790278 h 2219295"/>
              <a:gd name="connsiteX53" fmla="*/ 166265 w 2014125"/>
              <a:gd name="connsiteY53" fmla="*/ 1836662 h 2219295"/>
              <a:gd name="connsiteX54" fmla="*/ 210106 w 2014125"/>
              <a:gd name="connsiteY54" fmla="*/ 1874829 h 2219295"/>
              <a:gd name="connsiteX55" fmla="*/ 238289 w 2014125"/>
              <a:gd name="connsiteY55" fmla="*/ 1859171 h 2219295"/>
              <a:gd name="connsiteX56" fmla="*/ 257078 w 2014125"/>
              <a:gd name="connsiteY56" fmla="*/ 1868566 h 2219295"/>
              <a:gd name="connsiteX57" fmla="*/ 266473 w 2014125"/>
              <a:gd name="connsiteY57" fmla="*/ 1818462 h 2219295"/>
              <a:gd name="connsiteX58" fmla="*/ 329103 w 2014125"/>
              <a:gd name="connsiteY58" fmla="*/ 1852908 h 2219295"/>
              <a:gd name="connsiteX59" fmla="*/ 338497 w 2014125"/>
              <a:gd name="connsiteY59" fmla="*/ 1893618 h 2219295"/>
              <a:gd name="connsiteX60" fmla="*/ 382339 w 2014125"/>
              <a:gd name="connsiteY60" fmla="*/ 1912407 h 2219295"/>
              <a:gd name="connsiteX61" fmla="*/ 332234 w 2014125"/>
              <a:gd name="connsiteY61" fmla="*/ 1959380 h 2219295"/>
              <a:gd name="connsiteX62" fmla="*/ 329103 w 2014125"/>
              <a:gd name="connsiteY62" fmla="*/ 2003221 h 2219295"/>
              <a:gd name="connsiteX63" fmla="*/ 366681 w 2014125"/>
              <a:gd name="connsiteY63" fmla="*/ 1996958 h 2219295"/>
              <a:gd name="connsiteX64" fmla="*/ 410522 w 2014125"/>
              <a:gd name="connsiteY64" fmla="*/ 1971906 h 2219295"/>
              <a:gd name="connsiteX65" fmla="*/ 463758 w 2014125"/>
              <a:gd name="connsiteY65" fmla="*/ 2012615 h 2219295"/>
              <a:gd name="connsiteX66" fmla="*/ 488810 w 2014125"/>
              <a:gd name="connsiteY66" fmla="*/ 1996958 h 2219295"/>
              <a:gd name="connsiteX67" fmla="*/ 542045 w 2014125"/>
              <a:gd name="connsiteY67" fmla="*/ 2031404 h 2219295"/>
              <a:gd name="connsiteX68" fmla="*/ 557703 w 2014125"/>
              <a:gd name="connsiteY68" fmla="*/ 2068982 h 2219295"/>
              <a:gd name="connsiteX69" fmla="*/ 551440 w 2014125"/>
              <a:gd name="connsiteY69" fmla="*/ 2112823 h 2219295"/>
              <a:gd name="connsiteX70" fmla="*/ 635991 w 2014125"/>
              <a:gd name="connsiteY70" fmla="*/ 2122217 h 2219295"/>
              <a:gd name="connsiteX71" fmla="*/ 626596 w 2014125"/>
              <a:gd name="connsiteY71" fmla="*/ 2169191 h 2219295"/>
              <a:gd name="connsiteX72" fmla="*/ 579623 w 2014125"/>
              <a:gd name="connsiteY72" fmla="*/ 2187980 h 2219295"/>
              <a:gd name="connsiteX73" fmla="*/ 626596 w 2014125"/>
              <a:gd name="connsiteY73" fmla="*/ 2219295 h 2219295"/>
              <a:gd name="connsiteX74" fmla="*/ 717409 w 2014125"/>
              <a:gd name="connsiteY74" fmla="*/ 2178585 h 2219295"/>
              <a:gd name="connsiteX75" fmla="*/ 748725 w 2014125"/>
              <a:gd name="connsiteY75" fmla="*/ 2100297 h 2219295"/>
              <a:gd name="connsiteX76" fmla="*/ 833276 w 2014125"/>
              <a:gd name="connsiteY76" fmla="*/ 2094034 h 2219295"/>
              <a:gd name="connsiteX77" fmla="*/ 895906 w 2014125"/>
              <a:gd name="connsiteY77" fmla="*/ 2090903 h 2219295"/>
              <a:gd name="connsiteX78" fmla="*/ 927221 w 2014125"/>
              <a:gd name="connsiteY78" fmla="*/ 2072114 h 2219295"/>
              <a:gd name="connsiteX79" fmla="*/ 958536 w 2014125"/>
              <a:gd name="connsiteY79" fmla="*/ 2087771 h 2219295"/>
              <a:gd name="connsiteX80" fmla="*/ 986719 w 2014125"/>
              <a:gd name="connsiteY80" fmla="*/ 2081508 h 2219295"/>
              <a:gd name="connsiteX81" fmla="*/ 1046218 w 2014125"/>
              <a:gd name="connsiteY81" fmla="*/ 2081508 h 2219295"/>
              <a:gd name="connsiteX82" fmla="*/ 1127637 w 2014125"/>
              <a:gd name="connsiteY82" fmla="*/ 2043930 h 2219295"/>
              <a:gd name="connsiteX83" fmla="*/ 1190267 w 2014125"/>
              <a:gd name="connsiteY83" fmla="*/ 1984432 h 2219295"/>
              <a:gd name="connsiteX84" fmla="*/ 1299870 w 2014125"/>
              <a:gd name="connsiteY84" fmla="*/ 1912407 h 2219295"/>
              <a:gd name="connsiteX85" fmla="*/ 1274818 w 2014125"/>
              <a:gd name="connsiteY85" fmla="*/ 1812199 h 2219295"/>
              <a:gd name="connsiteX86" fmla="*/ 1299870 w 2014125"/>
              <a:gd name="connsiteY86" fmla="*/ 1749569 h 2219295"/>
              <a:gd name="connsiteX87" fmla="*/ 1287344 w 2014125"/>
              <a:gd name="connsiteY87" fmla="*/ 1608651 h 2219295"/>
              <a:gd name="connsiteX88" fmla="*/ 1318659 w 2014125"/>
              <a:gd name="connsiteY88" fmla="*/ 1571073 h 2219295"/>
              <a:gd name="connsiteX89" fmla="*/ 1393815 w 2014125"/>
              <a:gd name="connsiteY89" fmla="*/ 1561678 h 2219295"/>
              <a:gd name="connsiteX90" fmla="*/ 1387552 w 2014125"/>
              <a:gd name="connsiteY90" fmla="*/ 1567941 h 2219295"/>
              <a:gd name="connsiteX91" fmla="*/ 1484629 w 2014125"/>
              <a:gd name="connsiteY91" fmla="*/ 1599256 h 2219295"/>
              <a:gd name="connsiteX92" fmla="*/ 1537865 w 2014125"/>
              <a:gd name="connsiteY92" fmla="*/ 1633703 h 2219295"/>
              <a:gd name="connsiteX93" fmla="*/ 1653730 w 2014125"/>
              <a:gd name="connsiteY93" fmla="*/ 1458338 h 2219295"/>
              <a:gd name="connsiteX94" fmla="*/ 1782122 w 2014125"/>
              <a:gd name="connsiteY94" fmla="*/ 1320552 h 2219295"/>
              <a:gd name="connsiteX95" fmla="*/ 1807174 w 2014125"/>
              <a:gd name="connsiteY95" fmla="*/ 1342473 h 2219295"/>
              <a:gd name="connsiteX96" fmla="*/ 1860410 w 2014125"/>
              <a:gd name="connsiteY96" fmla="*/ 1264185 h 2219295"/>
              <a:gd name="connsiteX97" fmla="*/ 1882330 w 2014125"/>
              <a:gd name="connsiteY97" fmla="*/ 1289237 h 2219295"/>
              <a:gd name="connsiteX98" fmla="*/ 1919908 w 2014125"/>
              <a:gd name="connsiteY98" fmla="*/ 1286106 h 2219295"/>
              <a:gd name="connsiteX99" fmla="*/ 1938697 w 2014125"/>
              <a:gd name="connsiteY99" fmla="*/ 1342473 h 2219295"/>
              <a:gd name="connsiteX100" fmla="*/ 2010722 w 2014125"/>
              <a:gd name="connsiteY100" fmla="*/ 1333078 h 2219295"/>
              <a:gd name="connsiteX101" fmla="*/ 1982539 w 2014125"/>
              <a:gd name="connsiteY101" fmla="*/ 1286106 h 2219295"/>
              <a:gd name="connsiteX102" fmla="*/ 2013854 w 2014125"/>
              <a:gd name="connsiteY102" fmla="*/ 1261053 h 2219295"/>
              <a:gd name="connsiteX103" fmla="*/ 1960618 w 2014125"/>
              <a:gd name="connsiteY103" fmla="*/ 1160846 h 2219295"/>
              <a:gd name="connsiteX104" fmla="*/ 1907382 w 2014125"/>
              <a:gd name="connsiteY104" fmla="*/ 1054374 h 2219295"/>
              <a:gd name="connsiteX105" fmla="*/ 1816569 w 2014125"/>
              <a:gd name="connsiteY105" fmla="*/ 979218 h 2219295"/>
              <a:gd name="connsiteX106" fmla="*/ 1829095 w 2014125"/>
              <a:gd name="connsiteY106" fmla="*/ 863352 h 2219295"/>
              <a:gd name="connsiteX107" fmla="*/ 1728886 w 2014125"/>
              <a:gd name="connsiteY107" fmla="*/ 857089 h 2219295"/>
              <a:gd name="connsiteX108" fmla="*/ 1675651 w 2014125"/>
              <a:gd name="connsiteY108" fmla="*/ 891536 h 2219295"/>
              <a:gd name="connsiteX109" fmla="*/ 1678782 w 2014125"/>
              <a:gd name="connsiteY109" fmla="*/ 941640 h 2219295"/>
              <a:gd name="connsiteX110" fmla="*/ 1509681 w 2014125"/>
              <a:gd name="connsiteY110" fmla="*/ 872747 h 2219295"/>
              <a:gd name="connsiteX111" fmla="*/ 1418867 w 2014125"/>
              <a:gd name="connsiteY111" fmla="*/ 850826 h 2219295"/>
              <a:gd name="connsiteX112" fmla="*/ 1415736 w 2014125"/>
              <a:gd name="connsiteY112" fmla="*/ 810116 h 2219295"/>
              <a:gd name="connsiteX113" fmla="*/ 1324922 w 2014125"/>
              <a:gd name="connsiteY113" fmla="*/ 803853 h 2219295"/>
              <a:gd name="connsiteX114" fmla="*/ 1340580 w 2014125"/>
              <a:gd name="connsiteY114" fmla="*/ 722434 h 2219295"/>
              <a:gd name="connsiteX115" fmla="*/ 1324922 w 2014125"/>
              <a:gd name="connsiteY115" fmla="*/ 694251 h 2219295"/>
              <a:gd name="connsiteX116" fmla="*/ 1368763 w 2014125"/>
              <a:gd name="connsiteY116" fmla="*/ 675462 h 2219295"/>
              <a:gd name="connsiteX117" fmla="*/ 1321791 w 2014125"/>
              <a:gd name="connsiteY117" fmla="*/ 619095 h 2219295"/>
              <a:gd name="connsiteX118" fmla="*/ 1324922 w 2014125"/>
              <a:gd name="connsiteY118" fmla="*/ 572122 h 2219295"/>
              <a:gd name="connsiteX119" fmla="*/ 1343711 w 2014125"/>
              <a:gd name="connsiteY119" fmla="*/ 531412 h 2219295"/>
              <a:gd name="connsiteX120" fmla="*/ 1334317 w 2014125"/>
              <a:gd name="connsiteY120" fmla="*/ 500097 h 2219295"/>
              <a:gd name="connsiteX121" fmla="*/ 1368763 w 2014125"/>
              <a:gd name="connsiteY121" fmla="*/ 471914 h 2219295"/>
              <a:gd name="connsiteX122" fmla="*/ 1315528 w 2014125"/>
              <a:gd name="connsiteY122" fmla="*/ 449993 h 2219295"/>
              <a:gd name="connsiteX123" fmla="*/ 1343711 w 2014125"/>
              <a:gd name="connsiteY123" fmla="*/ 431204 h 2219295"/>
              <a:gd name="connsiteX124" fmla="*/ 1340580 w 2014125"/>
              <a:gd name="connsiteY124" fmla="*/ 393626 h 2219295"/>
              <a:gd name="connsiteX125" fmla="*/ 1290476 w 2014125"/>
              <a:gd name="connsiteY125" fmla="*/ 377969 h 2219295"/>
              <a:gd name="connsiteX126" fmla="*/ 1281081 w 2014125"/>
              <a:gd name="connsiteY126" fmla="*/ 337259 h 2219295"/>
              <a:gd name="connsiteX127" fmla="*/ 1227845 w 2014125"/>
              <a:gd name="connsiteY127" fmla="*/ 337259 h 2219295"/>
              <a:gd name="connsiteX128" fmla="*/ 1243503 w 2014125"/>
              <a:gd name="connsiteY128" fmla="*/ 296549 h 2219295"/>
              <a:gd name="connsiteX129" fmla="*/ 1299870 w 2014125"/>
              <a:gd name="connsiteY129" fmla="*/ 252708 h 2219295"/>
              <a:gd name="connsiteX130" fmla="*/ 1328054 w 2014125"/>
              <a:gd name="connsiteY130" fmla="*/ 227656 h 2219295"/>
              <a:gd name="connsiteX131" fmla="*/ 1349974 w 2014125"/>
              <a:gd name="connsiteY131" fmla="*/ 252708 h 2219295"/>
              <a:gd name="connsiteX132" fmla="*/ 1334317 w 2014125"/>
              <a:gd name="connsiteY132" fmla="*/ 171289 h 2219295"/>
              <a:gd name="connsiteX133" fmla="*/ 1368763 w 2014125"/>
              <a:gd name="connsiteY133" fmla="*/ 165026 h 2219295"/>
              <a:gd name="connsiteX134" fmla="*/ 1381289 w 2014125"/>
              <a:gd name="connsiteY134" fmla="*/ 130580 h 2219295"/>
              <a:gd name="connsiteX135" fmla="*/ 1375026 w 2014125"/>
              <a:gd name="connsiteY135" fmla="*/ 83607 h 2219295"/>
              <a:gd name="connsiteX136" fmla="*/ 1353106 w 2014125"/>
              <a:gd name="connsiteY136" fmla="*/ 99264 h 2219295"/>
              <a:gd name="connsiteX137" fmla="*/ 1303002 w 2014125"/>
              <a:gd name="connsiteY137" fmla="*/ 64818 h 2219295"/>
              <a:gd name="connsiteX138" fmla="*/ 1277950 w 2014125"/>
              <a:gd name="connsiteY138" fmla="*/ 74212 h 2219295"/>
              <a:gd name="connsiteX139" fmla="*/ 1265423 w 2014125"/>
              <a:gd name="connsiteY139" fmla="*/ 108659 h 2219295"/>
              <a:gd name="connsiteX140" fmla="*/ 1246634 w 2014125"/>
              <a:gd name="connsiteY140" fmla="*/ 89870 h 2219295"/>
              <a:gd name="connsiteX141" fmla="*/ 1227845 w 2014125"/>
              <a:gd name="connsiteY141" fmla="*/ 111790 h 2219295"/>
              <a:gd name="connsiteX142" fmla="*/ 1202793 w 2014125"/>
              <a:gd name="connsiteY142" fmla="*/ 136843 h 2219295"/>
              <a:gd name="connsiteX143" fmla="*/ 1111980 w 2014125"/>
              <a:gd name="connsiteY143" fmla="*/ 102396 h 2219295"/>
              <a:gd name="connsiteX144" fmla="*/ 1118243 w 2014125"/>
              <a:gd name="connsiteY144" fmla="*/ 77344 h 2219295"/>
              <a:gd name="connsiteX145" fmla="*/ 1049350 w 2014125"/>
              <a:gd name="connsiteY145" fmla="*/ 8451 h 2219295"/>
              <a:gd name="connsiteX146" fmla="*/ 974193 w 2014125"/>
              <a:gd name="connsiteY146" fmla="*/ 30371 h 2219295"/>
              <a:gd name="connsiteX147" fmla="*/ 1039955 w 2014125"/>
              <a:gd name="connsiteY147" fmla="*/ 99264 h 2219295"/>
              <a:gd name="connsiteX148" fmla="*/ 1058744 w 2014125"/>
              <a:gd name="connsiteY148" fmla="*/ 124316 h 2219295"/>
              <a:gd name="connsiteX149" fmla="*/ 886511 w 2014125"/>
              <a:gd name="connsiteY149" fmla="*/ 246445 h 2219295"/>
              <a:gd name="connsiteX150" fmla="*/ 817618 w 2014125"/>
              <a:gd name="connsiteY150" fmla="*/ 233919 h 2219295"/>
              <a:gd name="connsiteX151" fmla="*/ 801960 w 2014125"/>
              <a:gd name="connsiteY151" fmla="*/ 193210 h 2219295"/>
              <a:gd name="connsiteX152" fmla="*/ 708015 w 2014125"/>
              <a:gd name="connsiteY152" fmla="*/ 190078 h 2219295"/>
              <a:gd name="connsiteX153" fmla="*/ 711147 w 2014125"/>
              <a:gd name="connsiteY153" fmla="*/ 161895 h 2219295"/>
              <a:gd name="connsiteX154" fmla="*/ 764382 w 2014125"/>
              <a:gd name="connsiteY154" fmla="*/ 165026 h 2219295"/>
              <a:gd name="connsiteX155" fmla="*/ 679832 w 2014125"/>
              <a:gd name="connsiteY155" fmla="*/ 86738 h 2219295"/>
              <a:gd name="connsiteX156" fmla="*/ 657911 w 2014125"/>
              <a:gd name="connsiteY156" fmla="*/ 83607 h 2219295"/>
              <a:gd name="connsiteX157" fmla="*/ 679832 w 2014125"/>
              <a:gd name="connsiteY157" fmla="*/ 42897 h 2219295"/>
              <a:gd name="connsiteX158" fmla="*/ 642254 w 2014125"/>
              <a:gd name="connsiteY158" fmla="*/ 2188 h 2219295"/>
              <a:gd name="connsiteX159" fmla="*/ 579623 w 2014125"/>
              <a:gd name="connsiteY159" fmla="*/ 8451 h 2219295"/>
              <a:gd name="connsiteX160" fmla="*/ 548308 w 2014125"/>
              <a:gd name="connsiteY160" fmla="*/ 33503 h 2219295"/>
              <a:gd name="connsiteX161" fmla="*/ 548308 w 2014125"/>
              <a:gd name="connsiteY161" fmla="*/ 89870 h 2219295"/>
              <a:gd name="connsiteX162" fmla="*/ 598413 w 2014125"/>
              <a:gd name="connsiteY162" fmla="*/ 96133 h 2219295"/>
              <a:gd name="connsiteX163" fmla="*/ 526388 w 2014125"/>
              <a:gd name="connsiteY163" fmla="*/ 221393 h 2219295"/>
              <a:gd name="connsiteX164" fmla="*/ 513862 w 2014125"/>
              <a:gd name="connsiteY164" fmla="*/ 268366 h 2219295"/>
              <a:gd name="connsiteX165" fmla="*/ 538914 w 2014125"/>
              <a:gd name="connsiteY165" fmla="*/ 312207 h 2219295"/>
              <a:gd name="connsiteX166" fmla="*/ 576492 w 2014125"/>
              <a:gd name="connsiteY166" fmla="*/ 346653 h 2219295"/>
              <a:gd name="connsiteX167" fmla="*/ 595281 w 2014125"/>
              <a:gd name="connsiteY167" fmla="*/ 346653 h 2219295"/>
              <a:gd name="connsiteX168" fmla="*/ 592150 w 2014125"/>
              <a:gd name="connsiteY168" fmla="*/ 377969 h 2219295"/>
              <a:gd name="connsiteX169" fmla="*/ 604676 w 2014125"/>
              <a:gd name="connsiteY169" fmla="*/ 412415 h 2219295"/>
              <a:gd name="connsiteX170" fmla="*/ 563966 w 2014125"/>
              <a:gd name="connsiteY170" fmla="*/ 409284 h 2219295"/>
              <a:gd name="connsiteX171" fmla="*/ 563966 w 2014125"/>
              <a:gd name="connsiteY171" fmla="*/ 356048 h 2219295"/>
              <a:gd name="connsiteX172" fmla="*/ 507599 w 2014125"/>
              <a:gd name="connsiteY172" fmla="*/ 334127 h 2219295"/>
              <a:gd name="connsiteX173" fmla="*/ 507599 w 2014125"/>
              <a:gd name="connsiteY173" fmla="*/ 390495 h 2219295"/>
              <a:gd name="connsiteX174" fmla="*/ 426180 w 2014125"/>
              <a:gd name="connsiteY174" fmla="*/ 399889 h 2219295"/>
              <a:gd name="connsiteX175" fmla="*/ 385470 w 2014125"/>
              <a:gd name="connsiteY175" fmla="*/ 421810 h 2219295"/>
              <a:gd name="connsiteX176" fmla="*/ 322840 w 2014125"/>
              <a:gd name="connsiteY176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25555 w 2014125"/>
              <a:gd name="connsiteY28" fmla="*/ 1138925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69280 w 2014125"/>
              <a:gd name="connsiteY35" fmla="*/ 1265126 h 2219295"/>
              <a:gd name="connsiteX36" fmla="*/ 125555 w 2014125"/>
              <a:gd name="connsiteY36" fmla="*/ 1317420 h 2219295"/>
              <a:gd name="connsiteX37" fmla="*/ 156871 w 2014125"/>
              <a:gd name="connsiteY37" fmla="*/ 1370656 h 2219295"/>
              <a:gd name="connsiteX38" fmla="*/ 200711 w 2014125"/>
              <a:gd name="connsiteY38" fmla="*/ 1408235 h 2219295"/>
              <a:gd name="connsiteX39" fmla="*/ 163133 w 2014125"/>
              <a:gd name="connsiteY39" fmla="*/ 1405103 h 2219295"/>
              <a:gd name="connsiteX40" fmla="*/ 181922 w 2014125"/>
              <a:gd name="connsiteY40" fmla="*/ 1427023 h 2219295"/>
              <a:gd name="connsiteX41" fmla="*/ 169396 w 2014125"/>
              <a:gd name="connsiteY41" fmla="*/ 1464601 h 2219295"/>
              <a:gd name="connsiteX42" fmla="*/ 144344 w 2014125"/>
              <a:gd name="connsiteY42" fmla="*/ 1455207 h 2219295"/>
              <a:gd name="connsiteX43" fmla="*/ 125555 w 2014125"/>
              <a:gd name="connsiteY43" fmla="*/ 1486522 h 2219295"/>
              <a:gd name="connsiteX44" fmla="*/ 172057 w 2014125"/>
              <a:gd name="connsiteY44" fmla="*/ 1520850 h 2219295"/>
              <a:gd name="connsiteX45" fmla="*/ 156871 w 2014125"/>
              <a:gd name="connsiteY45" fmla="*/ 1611782 h 2219295"/>
              <a:gd name="connsiteX46" fmla="*/ 119292 w 2014125"/>
              <a:gd name="connsiteY46" fmla="*/ 1605519 h 2219295"/>
              <a:gd name="connsiteX47" fmla="*/ 134950 w 2014125"/>
              <a:gd name="connsiteY47" fmla="*/ 1677544 h 2219295"/>
              <a:gd name="connsiteX48" fmla="*/ 113029 w 2014125"/>
              <a:gd name="connsiteY48" fmla="*/ 1686938 h 2219295"/>
              <a:gd name="connsiteX49" fmla="*/ 100503 w 2014125"/>
              <a:gd name="connsiteY49" fmla="*/ 1727648 h 2219295"/>
              <a:gd name="connsiteX50" fmla="*/ 122423 w 2014125"/>
              <a:gd name="connsiteY50" fmla="*/ 1743306 h 2219295"/>
              <a:gd name="connsiteX51" fmla="*/ 169396 w 2014125"/>
              <a:gd name="connsiteY51" fmla="*/ 1790278 h 2219295"/>
              <a:gd name="connsiteX52" fmla="*/ 166265 w 2014125"/>
              <a:gd name="connsiteY52" fmla="*/ 1836662 h 2219295"/>
              <a:gd name="connsiteX53" fmla="*/ 210106 w 2014125"/>
              <a:gd name="connsiteY53" fmla="*/ 1874829 h 2219295"/>
              <a:gd name="connsiteX54" fmla="*/ 238289 w 2014125"/>
              <a:gd name="connsiteY54" fmla="*/ 1859171 h 2219295"/>
              <a:gd name="connsiteX55" fmla="*/ 257078 w 2014125"/>
              <a:gd name="connsiteY55" fmla="*/ 1868566 h 2219295"/>
              <a:gd name="connsiteX56" fmla="*/ 266473 w 2014125"/>
              <a:gd name="connsiteY56" fmla="*/ 1818462 h 2219295"/>
              <a:gd name="connsiteX57" fmla="*/ 329103 w 2014125"/>
              <a:gd name="connsiteY57" fmla="*/ 1852908 h 2219295"/>
              <a:gd name="connsiteX58" fmla="*/ 338497 w 2014125"/>
              <a:gd name="connsiteY58" fmla="*/ 1893618 h 2219295"/>
              <a:gd name="connsiteX59" fmla="*/ 382339 w 2014125"/>
              <a:gd name="connsiteY59" fmla="*/ 1912407 h 2219295"/>
              <a:gd name="connsiteX60" fmla="*/ 332234 w 2014125"/>
              <a:gd name="connsiteY60" fmla="*/ 1959380 h 2219295"/>
              <a:gd name="connsiteX61" fmla="*/ 329103 w 2014125"/>
              <a:gd name="connsiteY61" fmla="*/ 2003221 h 2219295"/>
              <a:gd name="connsiteX62" fmla="*/ 366681 w 2014125"/>
              <a:gd name="connsiteY62" fmla="*/ 1996958 h 2219295"/>
              <a:gd name="connsiteX63" fmla="*/ 410522 w 2014125"/>
              <a:gd name="connsiteY63" fmla="*/ 1971906 h 2219295"/>
              <a:gd name="connsiteX64" fmla="*/ 463758 w 2014125"/>
              <a:gd name="connsiteY64" fmla="*/ 2012615 h 2219295"/>
              <a:gd name="connsiteX65" fmla="*/ 488810 w 2014125"/>
              <a:gd name="connsiteY65" fmla="*/ 1996958 h 2219295"/>
              <a:gd name="connsiteX66" fmla="*/ 542045 w 2014125"/>
              <a:gd name="connsiteY66" fmla="*/ 2031404 h 2219295"/>
              <a:gd name="connsiteX67" fmla="*/ 557703 w 2014125"/>
              <a:gd name="connsiteY67" fmla="*/ 2068982 h 2219295"/>
              <a:gd name="connsiteX68" fmla="*/ 551440 w 2014125"/>
              <a:gd name="connsiteY68" fmla="*/ 2112823 h 2219295"/>
              <a:gd name="connsiteX69" fmla="*/ 635991 w 2014125"/>
              <a:gd name="connsiteY69" fmla="*/ 2122217 h 2219295"/>
              <a:gd name="connsiteX70" fmla="*/ 626596 w 2014125"/>
              <a:gd name="connsiteY70" fmla="*/ 2169191 h 2219295"/>
              <a:gd name="connsiteX71" fmla="*/ 579623 w 2014125"/>
              <a:gd name="connsiteY71" fmla="*/ 2187980 h 2219295"/>
              <a:gd name="connsiteX72" fmla="*/ 626596 w 2014125"/>
              <a:gd name="connsiteY72" fmla="*/ 2219295 h 2219295"/>
              <a:gd name="connsiteX73" fmla="*/ 717409 w 2014125"/>
              <a:gd name="connsiteY73" fmla="*/ 2178585 h 2219295"/>
              <a:gd name="connsiteX74" fmla="*/ 748725 w 2014125"/>
              <a:gd name="connsiteY74" fmla="*/ 2100297 h 2219295"/>
              <a:gd name="connsiteX75" fmla="*/ 833276 w 2014125"/>
              <a:gd name="connsiteY75" fmla="*/ 2094034 h 2219295"/>
              <a:gd name="connsiteX76" fmla="*/ 895906 w 2014125"/>
              <a:gd name="connsiteY76" fmla="*/ 2090903 h 2219295"/>
              <a:gd name="connsiteX77" fmla="*/ 927221 w 2014125"/>
              <a:gd name="connsiteY77" fmla="*/ 2072114 h 2219295"/>
              <a:gd name="connsiteX78" fmla="*/ 958536 w 2014125"/>
              <a:gd name="connsiteY78" fmla="*/ 2087771 h 2219295"/>
              <a:gd name="connsiteX79" fmla="*/ 986719 w 2014125"/>
              <a:gd name="connsiteY79" fmla="*/ 2081508 h 2219295"/>
              <a:gd name="connsiteX80" fmla="*/ 1046218 w 2014125"/>
              <a:gd name="connsiteY80" fmla="*/ 2081508 h 2219295"/>
              <a:gd name="connsiteX81" fmla="*/ 1127637 w 2014125"/>
              <a:gd name="connsiteY81" fmla="*/ 2043930 h 2219295"/>
              <a:gd name="connsiteX82" fmla="*/ 1190267 w 2014125"/>
              <a:gd name="connsiteY82" fmla="*/ 1984432 h 2219295"/>
              <a:gd name="connsiteX83" fmla="*/ 1299870 w 2014125"/>
              <a:gd name="connsiteY83" fmla="*/ 1912407 h 2219295"/>
              <a:gd name="connsiteX84" fmla="*/ 1274818 w 2014125"/>
              <a:gd name="connsiteY84" fmla="*/ 1812199 h 2219295"/>
              <a:gd name="connsiteX85" fmla="*/ 1299870 w 2014125"/>
              <a:gd name="connsiteY85" fmla="*/ 1749569 h 2219295"/>
              <a:gd name="connsiteX86" fmla="*/ 1287344 w 2014125"/>
              <a:gd name="connsiteY86" fmla="*/ 1608651 h 2219295"/>
              <a:gd name="connsiteX87" fmla="*/ 1318659 w 2014125"/>
              <a:gd name="connsiteY87" fmla="*/ 1571073 h 2219295"/>
              <a:gd name="connsiteX88" fmla="*/ 1393815 w 2014125"/>
              <a:gd name="connsiteY88" fmla="*/ 1561678 h 2219295"/>
              <a:gd name="connsiteX89" fmla="*/ 1387552 w 2014125"/>
              <a:gd name="connsiteY89" fmla="*/ 1567941 h 2219295"/>
              <a:gd name="connsiteX90" fmla="*/ 1484629 w 2014125"/>
              <a:gd name="connsiteY90" fmla="*/ 1599256 h 2219295"/>
              <a:gd name="connsiteX91" fmla="*/ 1537865 w 2014125"/>
              <a:gd name="connsiteY91" fmla="*/ 1633703 h 2219295"/>
              <a:gd name="connsiteX92" fmla="*/ 1653730 w 2014125"/>
              <a:gd name="connsiteY92" fmla="*/ 1458338 h 2219295"/>
              <a:gd name="connsiteX93" fmla="*/ 1782122 w 2014125"/>
              <a:gd name="connsiteY93" fmla="*/ 1320552 h 2219295"/>
              <a:gd name="connsiteX94" fmla="*/ 1807174 w 2014125"/>
              <a:gd name="connsiteY94" fmla="*/ 1342473 h 2219295"/>
              <a:gd name="connsiteX95" fmla="*/ 1860410 w 2014125"/>
              <a:gd name="connsiteY95" fmla="*/ 1264185 h 2219295"/>
              <a:gd name="connsiteX96" fmla="*/ 1882330 w 2014125"/>
              <a:gd name="connsiteY96" fmla="*/ 1289237 h 2219295"/>
              <a:gd name="connsiteX97" fmla="*/ 1919908 w 2014125"/>
              <a:gd name="connsiteY97" fmla="*/ 1286106 h 2219295"/>
              <a:gd name="connsiteX98" fmla="*/ 1938697 w 2014125"/>
              <a:gd name="connsiteY98" fmla="*/ 1342473 h 2219295"/>
              <a:gd name="connsiteX99" fmla="*/ 2010722 w 2014125"/>
              <a:gd name="connsiteY99" fmla="*/ 1333078 h 2219295"/>
              <a:gd name="connsiteX100" fmla="*/ 1982539 w 2014125"/>
              <a:gd name="connsiteY100" fmla="*/ 1286106 h 2219295"/>
              <a:gd name="connsiteX101" fmla="*/ 2013854 w 2014125"/>
              <a:gd name="connsiteY101" fmla="*/ 1261053 h 2219295"/>
              <a:gd name="connsiteX102" fmla="*/ 1960618 w 2014125"/>
              <a:gd name="connsiteY102" fmla="*/ 1160846 h 2219295"/>
              <a:gd name="connsiteX103" fmla="*/ 1907382 w 2014125"/>
              <a:gd name="connsiteY103" fmla="*/ 1054374 h 2219295"/>
              <a:gd name="connsiteX104" fmla="*/ 1816569 w 2014125"/>
              <a:gd name="connsiteY104" fmla="*/ 979218 h 2219295"/>
              <a:gd name="connsiteX105" fmla="*/ 1829095 w 2014125"/>
              <a:gd name="connsiteY105" fmla="*/ 863352 h 2219295"/>
              <a:gd name="connsiteX106" fmla="*/ 1728886 w 2014125"/>
              <a:gd name="connsiteY106" fmla="*/ 857089 h 2219295"/>
              <a:gd name="connsiteX107" fmla="*/ 1675651 w 2014125"/>
              <a:gd name="connsiteY107" fmla="*/ 891536 h 2219295"/>
              <a:gd name="connsiteX108" fmla="*/ 1678782 w 2014125"/>
              <a:gd name="connsiteY108" fmla="*/ 941640 h 2219295"/>
              <a:gd name="connsiteX109" fmla="*/ 1509681 w 2014125"/>
              <a:gd name="connsiteY109" fmla="*/ 872747 h 2219295"/>
              <a:gd name="connsiteX110" fmla="*/ 1418867 w 2014125"/>
              <a:gd name="connsiteY110" fmla="*/ 850826 h 2219295"/>
              <a:gd name="connsiteX111" fmla="*/ 1415736 w 2014125"/>
              <a:gd name="connsiteY111" fmla="*/ 810116 h 2219295"/>
              <a:gd name="connsiteX112" fmla="*/ 1324922 w 2014125"/>
              <a:gd name="connsiteY112" fmla="*/ 803853 h 2219295"/>
              <a:gd name="connsiteX113" fmla="*/ 1340580 w 2014125"/>
              <a:gd name="connsiteY113" fmla="*/ 722434 h 2219295"/>
              <a:gd name="connsiteX114" fmla="*/ 1324922 w 2014125"/>
              <a:gd name="connsiteY114" fmla="*/ 694251 h 2219295"/>
              <a:gd name="connsiteX115" fmla="*/ 1368763 w 2014125"/>
              <a:gd name="connsiteY115" fmla="*/ 675462 h 2219295"/>
              <a:gd name="connsiteX116" fmla="*/ 1321791 w 2014125"/>
              <a:gd name="connsiteY116" fmla="*/ 619095 h 2219295"/>
              <a:gd name="connsiteX117" fmla="*/ 1324922 w 2014125"/>
              <a:gd name="connsiteY117" fmla="*/ 572122 h 2219295"/>
              <a:gd name="connsiteX118" fmla="*/ 1343711 w 2014125"/>
              <a:gd name="connsiteY118" fmla="*/ 531412 h 2219295"/>
              <a:gd name="connsiteX119" fmla="*/ 1334317 w 2014125"/>
              <a:gd name="connsiteY119" fmla="*/ 500097 h 2219295"/>
              <a:gd name="connsiteX120" fmla="*/ 1368763 w 2014125"/>
              <a:gd name="connsiteY120" fmla="*/ 471914 h 2219295"/>
              <a:gd name="connsiteX121" fmla="*/ 1315528 w 2014125"/>
              <a:gd name="connsiteY121" fmla="*/ 449993 h 2219295"/>
              <a:gd name="connsiteX122" fmla="*/ 1343711 w 2014125"/>
              <a:gd name="connsiteY122" fmla="*/ 431204 h 2219295"/>
              <a:gd name="connsiteX123" fmla="*/ 1340580 w 2014125"/>
              <a:gd name="connsiteY123" fmla="*/ 393626 h 2219295"/>
              <a:gd name="connsiteX124" fmla="*/ 1290476 w 2014125"/>
              <a:gd name="connsiteY124" fmla="*/ 377969 h 2219295"/>
              <a:gd name="connsiteX125" fmla="*/ 1281081 w 2014125"/>
              <a:gd name="connsiteY125" fmla="*/ 337259 h 2219295"/>
              <a:gd name="connsiteX126" fmla="*/ 1227845 w 2014125"/>
              <a:gd name="connsiteY126" fmla="*/ 337259 h 2219295"/>
              <a:gd name="connsiteX127" fmla="*/ 1243503 w 2014125"/>
              <a:gd name="connsiteY127" fmla="*/ 296549 h 2219295"/>
              <a:gd name="connsiteX128" fmla="*/ 1299870 w 2014125"/>
              <a:gd name="connsiteY128" fmla="*/ 252708 h 2219295"/>
              <a:gd name="connsiteX129" fmla="*/ 1328054 w 2014125"/>
              <a:gd name="connsiteY129" fmla="*/ 227656 h 2219295"/>
              <a:gd name="connsiteX130" fmla="*/ 1349974 w 2014125"/>
              <a:gd name="connsiteY130" fmla="*/ 252708 h 2219295"/>
              <a:gd name="connsiteX131" fmla="*/ 1334317 w 2014125"/>
              <a:gd name="connsiteY131" fmla="*/ 171289 h 2219295"/>
              <a:gd name="connsiteX132" fmla="*/ 1368763 w 2014125"/>
              <a:gd name="connsiteY132" fmla="*/ 165026 h 2219295"/>
              <a:gd name="connsiteX133" fmla="*/ 1381289 w 2014125"/>
              <a:gd name="connsiteY133" fmla="*/ 130580 h 2219295"/>
              <a:gd name="connsiteX134" fmla="*/ 1375026 w 2014125"/>
              <a:gd name="connsiteY134" fmla="*/ 83607 h 2219295"/>
              <a:gd name="connsiteX135" fmla="*/ 1353106 w 2014125"/>
              <a:gd name="connsiteY135" fmla="*/ 99264 h 2219295"/>
              <a:gd name="connsiteX136" fmla="*/ 1303002 w 2014125"/>
              <a:gd name="connsiteY136" fmla="*/ 64818 h 2219295"/>
              <a:gd name="connsiteX137" fmla="*/ 1277950 w 2014125"/>
              <a:gd name="connsiteY137" fmla="*/ 74212 h 2219295"/>
              <a:gd name="connsiteX138" fmla="*/ 1265423 w 2014125"/>
              <a:gd name="connsiteY138" fmla="*/ 108659 h 2219295"/>
              <a:gd name="connsiteX139" fmla="*/ 1246634 w 2014125"/>
              <a:gd name="connsiteY139" fmla="*/ 89870 h 2219295"/>
              <a:gd name="connsiteX140" fmla="*/ 1227845 w 2014125"/>
              <a:gd name="connsiteY140" fmla="*/ 111790 h 2219295"/>
              <a:gd name="connsiteX141" fmla="*/ 1202793 w 2014125"/>
              <a:gd name="connsiteY141" fmla="*/ 136843 h 2219295"/>
              <a:gd name="connsiteX142" fmla="*/ 1111980 w 2014125"/>
              <a:gd name="connsiteY142" fmla="*/ 102396 h 2219295"/>
              <a:gd name="connsiteX143" fmla="*/ 1118243 w 2014125"/>
              <a:gd name="connsiteY143" fmla="*/ 77344 h 2219295"/>
              <a:gd name="connsiteX144" fmla="*/ 1049350 w 2014125"/>
              <a:gd name="connsiteY144" fmla="*/ 8451 h 2219295"/>
              <a:gd name="connsiteX145" fmla="*/ 974193 w 2014125"/>
              <a:gd name="connsiteY145" fmla="*/ 30371 h 2219295"/>
              <a:gd name="connsiteX146" fmla="*/ 1039955 w 2014125"/>
              <a:gd name="connsiteY146" fmla="*/ 99264 h 2219295"/>
              <a:gd name="connsiteX147" fmla="*/ 1058744 w 2014125"/>
              <a:gd name="connsiteY147" fmla="*/ 124316 h 2219295"/>
              <a:gd name="connsiteX148" fmla="*/ 886511 w 2014125"/>
              <a:gd name="connsiteY148" fmla="*/ 246445 h 2219295"/>
              <a:gd name="connsiteX149" fmla="*/ 817618 w 2014125"/>
              <a:gd name="connsiteY149" fmla="*/ 233919 h 2219295"/>
              <a:gd name="connsiteX150" fmla="*/ 801960 w 2014125"/>
              <a:gd name="connsiteY150" fmla="*/ 193210 h 2219295"/>
              <a:gd name="connsiteX151" fmla="*/ 708015 w 2014125"/>
              <a:gd name="connsiteY151" fmla="*/ 190078 h 2219295"/>
              <a:gd name="connsiteX152" fmla="*/ 711147 w 2014125"/>
              <a:gd name="connsiteY152" fmla="*/ 161895 h 2219295"/>
              <a:gd name="connsiteX153" fmla="*/ 764382 w 2014125"/>
              <a:gd name="connsiteY153" fmla="*/ 165026 h 2219295"/>
              <a:gd name="connsiteX154" fmla="*/ 679832 w 2014125"/>
              <a:gd name="connsiteY154" fmla="*/ 86738 h 2219295"/>
              <a:gd name="connsiteX155" fmla="*/ 657911 w 2014125"/>
              <a:gd name="connsiteY155" fmla="*/ 83607 h 2219295"/>
              <a:gd name="connsiteX156" fmla="*/ 679832 w 2014125"/>
              <a:gd name="connsiteY156" fmla="*/ 42897 h 2219295"/>
              <a:gd name="connsiteX157" fmla="*/ 642254 w 2014125"/>
              <a:gd name="connsiteY157" fmla="*/ 2188 h 2219295"/>
              <a:gd name="connsiteX158" fmla="*/ 579623 w 2014125"/>
              <a:gd name="connsiteY158" fmla="*/ 8451 h 2219295"/>
              <a:gd name="connsiteX159" fmla="*/ 548308 w 2014125"/>
              <a:gd name="connsiteY159" fmla="*/ 33503 h 2219295"/>
              <a:gd name="connsiteX160" fmla="*/ 548308 w 2014125"/>
              <a:gd name="connsiteY160" fmla="*/ 89870 h 2219295"/>
              <a:gd name="connsiteX161" fmla="*/ 598413 w 2014125"/>
              <a:gd name="connsiteY161" fmla="*/ 96133 h 2219295"/>
              <a:gd name="connsiteX162" fmla="*/ 526388 w 2014125"/>
              <a:gd name="connsiteY162" fmla="*/ 221393 h 2219295"/>
              <a:gd name="connsiteX163" fmla="*/ 513862 w 2014125"/>
              <a:gd name="connsiteY163" fmla="*/ 268366 h 2219295"/>
              <a:gd name="connsiteX164" fmla="*/ 538914 w 2014125"/>
              <a:gd name="connsiteY164" fmla="*/ 312207 h 2219295"/>
              <a:gd name="connsiteX165" fmla="*/ 576492 w 2014125"/>
              <a:gd name="connsiteY165" fmla="*/ 346653 h 2219295"/>
              <a:gd name="connsiteX166" fmla="*/ 595281 w 2014125"/>
              <a:gd name="connsiteY166" fmla="*/ 346653 h 2219295"/>
              <a:gd name="connsiteX167" fmla="*/ 592150 w 2014125"/>
              <a:gd name="connsiteY167" fmla="*/ 377969 h 2219295"/>
              <a:gd name="connsiteX168" fmla="*/ 604676 w 2014125"/>
              <a:gd name="connsiteY168" fmla="*/ 412415 h 2219295"/>
              <a:gd name="connsiteX169" fmla="*/ 563966 w 2014125"/>
              <a:gd name="connsiteY169" fmla="*/ 409284 h 2219295"/>
              <a:gd name="connsiteX170" fmla="*/ 563966 w 2014125"/>
              <a:gd name="connsiteY170" fmla="*/ 356048 h 2219295"/>
              <a:gd name="connsiteX171" fmla="*/ 507599 w 2014125"/>
              <a:gd name="connsiteY171" fmla="*/ 334127 h 2219295"/>
              <a:gd name="connsiteX172" fmla="*/ 507599 w 2014125"/>
              <a:gd name="connsiteY172" fmla="*/ 390495 h 2219295"/>
              <a:gd name="connsiteX173" fmla="*/ 426180 w 2014125"/>
              <a:gd name="connsiteY173" fmla="*/ 399889 h 2219295"/>
              <a:gd name="connsiteX174" fmla="*/ 385470 w 2014125"/>
              <a:gd name="connsiteY174" fmla="*/ 421810 h 2219295"/>
              <a:gd name="connsiteX175" fmla="*/ 322840 w 2014125"/>
              <a:gd name="connsiteY175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84845 w 2014125"/>
              <a:gd name="connsiteY26" fmla="*/ 1088821 h 2219295"/>
              <a:gd name="connsiteX27" fmla="*/ 119292 w 2014125"/>
              <a:gd name="connsiteY27" fmla="*/ 1076295 h 2219295"/>
              <a:gd name="connsiteX28" fmla="*/ 155694 w 2014125"/>
              <a:gd name="connsiteY28" fmla="*/ 1111800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69280 w 2014125"/>
              <a:gd name="connsiteY35" fmla="*/ 1265126 h 2219295"/>
              <a:gd name="connsiteX36" fmla="*/ 125555 w 2014125"/>
              <a:gd name="connsiteY36" fmla="*/ 1317420 h 2219295"/>
              <a:gd name="connsiteX37" fmla="*/ 156871 w 2014125"/>
              <a:gd name="connsiteY37" fmla="*/ 1370656 h 2219295"/>
              <a:gd name="connsiteX38" fmla="*/ 200711 w 2014125"/>
              <a:gd name="connsiteY38" fmla="*/ 1408235 h 2219295"/>
              <a:gd name="connsiteX39" fmla="*/ 163133 w 2014125"/>
              <a:gd name="connsiteY39" fmla="*/ 1405103 h 2219295"/>
              <a:gd name="connsiteX40" fmla="*/ 181922 w 2014125"/>
              <a:gd name="connsiteY40" fmla="*/ 1427023 h 2219295"/>
              <a:gd name="connsiteX41" fmla="*/ 169396 w 2014125"/>
              <a:gd name="connsiteY41" fmla="*/ 1464601 h 2219295"/>
              <a:gd name="connsiteX42" fmla="*/ 144344 w 2014125"/>
              <a:gd name="connsiteY42" fmla="*/ 1455207 h 2219295"/>
              <a:gd name="connsiteX43" fmla="*/ 125555 w 2014125"/>
              <a:gd name="connsiteY43" fmla="*/ 1486522 h 2219295"/>
              <a:gd name="connsiteX44" fmla="*/ 172057 w 2014125"/>
              <a:gd name="connsiteY44" fmla="*/ 1520850 h 2219295"/>
              <a:gd name="connsiteX45" fmla="*/ 156871 w 2014125"/>
              <a:gd name="connsiteY45" fmla="*/ 1611782 h 2219295"/>
              <a:gd name="connsiteX46" fmla="*/ 119292 w 2014125"/>
              <a:gd name="connsiteY46" fmla="*/ 1605519 h 2219295"/>
              <a:gd name="connsiteX47" fmla="*/ 134950 w 2014125"/>
              <a:gd name="connsiteY47" fmla="*/ 1677544 h 2219295"/>
              <a:gd name="connsiteX48" fmla="*/ 113029 w 2014125"/>
              <a:gd name="connsiteY48" fmla="*/ 1686938 h 2219295"/>
              <a:gd name="connsiteX49" fmla="*/ 100503 w 2014125"/>
              <a:gd name="connsiteY49" fmla="*/ 1727648 h 2219295"/>
              <a:gd name="connsiteX50" fmla="*/ 122423 w 2014125"/>
              <a:gd name="connsiteY50" fmla="*/ 1743306 h 2219295"/>
              <a:gd name="connsiteX51" fmla="*/ 169396 w 2014125"/>
              <a:gd name="connsiteY51" fmla="*/ 1790278 h 2219295"/>
              <a:gd name="connsiteX52" fmla="*/ 166265 w 2014125"/>
              <a:gd name="connsiteY52" fmla="*/ 1836662 h 2219295"/>
              <a:gd name="connsiteX53" fmla="*/ 210106 w 2014125"/>
              <a:gd name="connsiteY53" fmla="*/ 1874829 h 2219295"/>
              <a:gd name="connsiteX54" fmla="*/ 238289 w 2014125"/>
              <a:gd name="connsiteY54" fmla="*/ 1859171 h 2219295"/>
              <a:gd name="connsiteX55" fmla="*/ 257078 w 2014125"/>
              <a:gd name="connsiteY55" fmla="*/ 1868566 h 2219295"/>
              <a:gd name="connsiteX56" fmla="*/ 266473 w 2014125"/>
              <a:gd name="connsiteY56" fmla="*/ 1818462 h 2219295"/>
              <a:gd name="connsiteX57" fmla="*/ 329103 w 2014125"/>
              <a:gd name="connsiteY57" fmla="*/ 1852908 h 2219295"/>
              <a:gd name="connsiteX58" fmla="*/ 338497 w 2014125"/>
              <a:gd name="connsiteY58" fmla="*/ 1893618 h 2219295"/>
              <a:gd name="connsiteX59" fmla="*/ 382339 w 2014125"/>
              <a:gd name="connsiteY59" fmla="*/ 1912407 h 2219295"/>
              <a:gd name="connsiteX60" fmla="*/ 332234 w 2014125"/>
              <a:gd name="connsiteY60" fmla="*/ 1959380 h 2219295"/>
              <a:gd name="connsiteX61" fmla="*/ 329103 w 2014125"/>
              <a:gd name="connsiteY61" fmla="*/ 2003221 h 2219295"/>
              <a:gd name="connsiteX62" fmla="*/ 366681 w 2014125"/>
              <a:gd name="connsiteY62" fmla="*/ 1996958 h 2219295"/>
              <a:gd name="connsiteX63" fmla="*/ 410522 w 2014125"/>
              <a:gd name="connsiteY63" fmla="*/ 1971906 h 2219295"/>
              <a:gd name="connsiteX64" fmla="*/ 463758 w 2014125"/>
              <a:gd name="connsiteY64" fmla="*/ 2012615 h 2219295"/>
              <a:gd name="connsiteX65" fmla="*/ 488810 w 2014125"/>
              <a:gd name="connsiteY65" fmla="*/ 1996958 h 2219295"/>
              <a:gd name="connsiteX66" fmla="*/ 542045 w 2014125"/>
              <a:gd name="connsiteY66" fmla="*/ 2031404 h 2219295"/>
              <a:gd name="connsiteX67" fmla="*/ 557703 w 2014125"/>
              <a:gd name="connsiteY67" fmla="*/ 2068982 h 2219295"/>
              <a:gd name="connsiteX68" fmla="*/ 551440 w 2014125"/>
              <a:gd name="connsiteY68" fmla="*/ 2112823 h 2219295"/>
              <a:gd name="connsiteX69" fmla="*/ 635991 w 2014125"/>
              <a:gd name="connsiteY69" fmla="*/ 2122217 h 2219295"/>
              <a:gd name="connsiteX70" fmla="*/ 626596 w 2014125"/>
              <a:gd name="connsiteY70" fmla="*/ 2169191 h 2219295"/>
              <a:gd name="connsiteX71" fmla="*/ 579623 w 2014125"/>
              <a:gd name="connsiteY71" fmla="*/ 2187980 h 2219295"/>
              <a:gd name="connsiteX72" fmla="*/ 626596 w 2014125"/>
              <a:gd name="connsiteY72" fmla="*/ 2219295 h 2219295"/>
              <a:gd name="connsiteX73" fmla="*/ 717409 w 2014125"/>
              <a:gd name="connsiteY73" fmla="*/ 2178585 h 2219295"/>
              <a:gd name="connsiteX74" fmla="*/ 748725 w 2014125"/>
              <a:gd name="connsiteY74" fmla="*/ 2100297 h 2219295"/>
              <a:gd name="connsiteX75" fmla="*/ 833276 w 2014125"/>
              <a:gd name="connsiteY75" fmla="*/ 2094034 h 2219295"/>
              <a:gd name="connsiteX76" fmla="*/ 895906 w 2014125"/>
              <a:gd name="connsiteY76" fmla="*/ 2090903 h 2219295"/>
              <a:gd name="connsiteX77" fmla="*/ 927221 w 2014125"/>
              <a:gd name="connsiteY77" fmla="*/ 2072114 h 2219295"/>
              <a:gd name="connsiteX78" fmla="*/ 958536 w 2014125"/>
              <a:gd name="connsiteY78" fmla="*/ 2087771 h 2219295"/>
              <a:gd name="connsiteX79" fmla="*/ 986719 w 2014125"/>
              <a:gd name="connsiteY79" fmla="*/ 2081508 h 2219295"/>
              <a:gd name="connsiteX80" fmla="*/ 1046218 w 2014125"/>
              <a:gd name="connsiteY80" fmla="*/ 2081508 h 2219295"/>
              <a:gd name="connsiteX81" fmla="*/ 1127637 w 2014125"/>
              <a:gd name="connsiteY81" fmla="*/ 2043930 h 2219295"/>
              <a:gd name="connsiteX82" fmla="*/ 1190267 w 2014125"/>
              <a:gd name="connsiteY82" fmla="*/ 1984432 h 2219295"/>
              <a:gd name="connsiteX83" fmla="*/ 1299870 w 2014125"/>
              <a:gd name="connsiteY83" fmla="*/ 1912407 h 2219295"/>
              <a:gd name="connsiteX84" fmla="*/ 1274818 w 2014125"/>
              <a:gd name="connsiteY84" fmla="*/ 1812199 h 2219295"/>
              <a:gd name="connsiteX85" fmla="*/ 1299870 w 2014125"/>
              <a:gd name="connsiteY85" fmla="*/ 1749569 h 2219295"/>
              <a:gd name="connsiteX86" fmla="*/ 1287344 w 2014125"/>
              <a:gd name="connsiteY86" fmla="*/ 1608651 h 2219295"/>
              <a:gd name="connsiteX87" fmla="*/ 1318659 w 2014125"/>
              <a:gd name="connsiteY87" fmla="*/ 1571073 h 2219295"/>
              <a:gd name="connsiteX88" fmla="*/ 1393815 w 2014125"/>
              <a:gd name="connsiteY88" fmla="*/ 1561678 h 2219295"/>
              <a:gd name="connsiteX89" fmla="*/ 1387552 w 2014125"/>
              <a:gd name="connsiteY89" fmla="*/ 1567941 h 2219295"/>
              <a:gd name="connsiteX90" fmla="*/ 1484629 w 2014125"/>
              <a:gd name="connsiteY90" fmla="*/ 1599256 h 2219295"/>
              <a:gd name="connsiteX91" fmla="*/ 1537865 w 2014125"/>
              <a:gd name="connsiteY91" fmla="*/ 1633703 h 2219295"/>
              <a:gd name="connsiteX92" fmla="*/ 1653730 w 2014125"/>
              <a:gd name="connsiteY92" fmla="*/ 1458338 h 2219295"/>
              <a:gd name="connsiteX93" fmla="*/ 1782122 w 2014125"/>
              <a:gd name="connsiteY93" fmla="*/ 1320552 h 2219295"/>
              <a:gd name="connsiteX94" fmla="*/ 1807174 w 2014125"/>
              <a:gd name="connsiteY94" fmla="*/ 1342473 h 2219295"/>
              <a:gd name="connsiteX95" fmla="*/ 1860410 w 2014125"/>
              <a:gd name="connsiteY95" fmla="*/ 1264185 h 2219295"/>
              <a:gd name="connsiteX96" fmla="*/ 1882330 w 2014125"/>
              <a:gd name="connsiteY96" fmla="*/ 1289237 h 2219295"/>
              <a:gd name="connsiteX97" fmla="*/ 1919908 w 2014125"/>
              <a:gd name="connsiteY97" fmla="*/ 1286106 h 2219295"/>
              <a:gd name="connsiteX98" fmla="*/ 1938697 w 2014125"/>
              <a:gd name="connsiteY98" fmla="*/ 1342473 h 2219295"/>
              <a:gd name="connsiteX99" fmla="*/ 2010722 w 2014125"/>
              <a:gd name="connsiteY99" fmla="*/ 1333078 h 2219295"/>
              <a:gd name="connsiteX100" fmla="*/ 1982539 w 2014125"/>
              <a:gd name="connsiteY100" fmla="*/ 1286106 h 2219295"/>
              <a:gd name="connsiteX101" fmla="*/ 2013854 w 2014125"/>
              <a:gd name="connsiteY101" fmla="*/ 1261053 h 2219295"/>
              <a:gd name="connsiteX102" fmla="*/ 1960618 w 2014125"/>
              <a:gd name="connsiteY102" fmla="*/ 1160846 h 2219295"/>
              <a:gd name="connsiteX103" fmla="*/ 1907382 w 2014125"/>
              <a:gd name="connsiteY103" fmla="*/ 1054374 h 2219295"/>
              <a:gd name="connsiteX104" fmla="*/ 1816569 w 2014125"/>
              <a:gd name="connsiteY104" fmla="*/ 979218 h 2219295"/>
              <a:gd name="connsiteX105" fmla="*/ 1829095 w 2014125"/>
              <a:gd name="connsiteY105" fmla="*/ 863352 h 2219295"/>
              <a:gd name="connsiteX106" fmla="*/ 1728886 w 2014125"/>
              <a:gd name="connsiteY106" fmla="*/ 857089 h 2219295"/>
              <a:gd name="connsiteX107" fmla="*/ 1675651 w 2014125"/>
              <a:gd name="connsiteY107" fmla="*/ 891536 h 2219295"/>
              <a:gd name="connsiteX108" fmla="*/ 1678782 w 2014125"/>
              <a:gd name="connsiteY108" fmla="*/ 941640 h 2219295"/>
              <a:gd name="connsiteX109" fmla="*/ 1509681 w 2014125"/>
              <a:gd name="connsiteY109" fmla="*/ 872747 h 2219295"/>
              <a:gd name="connsiteX110" fmla="*/ 1418867 w 2014125"/>
              <a:gd name="connsiteY110" fmla="*/ 850826 h 2219295"/>
              <a:gd name="connsiteX111" fmla="*/ 1415736 w 2014125"/>
              <a:gd name="connsiteY111" fmla="*/ 810116 h 2219295"/>
              <a:gd name="connsiteX112" fmla="*/ 1324922 w 2014125"/>
              <a:gd name="connsiteY112" fmla="*/ 803853 h 2219295"/>
              <a:gd name="connsiteX113" fmla="*/ 1340580 w 2014125"/>
              <a:gd name="connsiteY113" fmla="*/ 722434 h 2219295"/>
              <a:gd name="connsiteX114" fmla="*/ 1324922 w 2014125"/>
              <a:gd name="connsiteY114" fmla="*/ 694251 h 2219295"/>
              <a:gd name="connsiteX115" fmla="*/ 1368763 w 2014125"/>
              <a:gd name="connsiteY115" fmla="*/ 675462 h 2219295"/>
              <a:gd name="connsiteX116" fmla="*/ 1321791 w 2014125"/>
              <a:gd name="connsiteY116" fmla="*/ 619095 h 2219295"/>
              <a:gd name="connsiteX117" fmla="*/ 1324922 w 2014125"/>
              <a:gd name="connsiteY117" fmla="*/ 572122 h 2219295"/>
              <a:gd name="connsiteX118" fmla="*/ 1343711 w 2014125"/>
              <a:gd name="connsiteY118" fmla="*/ 531412 h 2219295"/>
              <a:gd name="connsiteX119" fmla="*/ 1334317 w 2014125"/>
              <a:gd name="connsiteY119" fmla="*/ 500097 h 2219295"/>
              <a:gd name="connsiteX120" fmla="*/ 1368763 w 2014125"/>
              <a:gd name="connsiteY120" fmla="*/ 471914 h 2219295"/>
              <a:gd name="connsiteX121" fmla="*/ 1315528 w 2014125"/>
              <a:gd name="connsiteY121" fmla="*/ 449993 h 2219295"/>
              <a:gd name="connsiteX122" fmla="*/ 1343711 w 2014125"/>
              <a:gd name="connsiteY122" fmla="*/ 431204 h 2219295"/>
              <a:gd name="connsiteX123" fmla="*/ 1340580 w 2014125"/>
              <a:gd name="connsiteY123" fmla="*/ 393626 h 2219295"/>
              <a:gd name="connsiteX124" fmla="*/ 1290476 w 2014125"/>
              <a:gd name="connsiteY124" fmla="*/ 377969 h 2219295"/>
              <a:gd name="connsiteX125" fmla="*/ 1281081 w 2014125"/>
              <a:gd name="connsiteY125" fmla="*/ 337259 h 2219295"/>
              <a:gd name="connsiteX126" fmla="*/ 1227845 w 2014125"/>
              <a:gd name="connsiteY126" fmla="*/ 337259 h 2219295"/>
              <a:gd name="connsiteX127" fmla="*/ 1243503 w 2014125"/>
              <a:gd name="connsiteY127" fmla="*/ 296549 h 2219295"/>
              <a:gd name="connsiteX128" fmla="*/ 1299870 w 2014125"/>
              <a:gd name="connsiteY128" fmla="*/ 252708 h 2219295"/>
              <a:gd name="connsiteX129" fmla="*/ 1328054 w 2014125"/>
              <a:gd name="connsiteY129" fmla="*/ 227656 h 2219295"/>
              <a:gd name="connsiteX130" fmla="*/ 1349974 w 2014125"/>
              <a:gd name="connsiteY130" fmla="*/ 252708 h 2219295"/>
              <a:gd name="connsiteX131" fmla="*/ 1334317 w 2014125"/>
              <a:gd name="connsiteY131" fmla="*/ 171289 h 2219295"/>
              <a:gd name="connsiteX132" fmla="*/ 1368763 w 2014125"/>
              <a:gd name="connsiteY132" fmla="*/ 165026 h 2219295"/>
              <a:gd name="connsiteX133" fmla="*/ 1381289 w 2014125"/>
              <a:gd name="connsiteY133" fmla="*/ 130580 h 2219295"/>
              <a:gd name="connsiteX134" fmla="*/ 1375026 w 2014125"/>
              <a:gd name="connsiteY134" fmla="*/ 83607 h 2219295"/>
              <a:gd name="connsiteX135" fmla="*/ 1353106 w 2014125"/>
              <a:gd name="connsiteY135" fmla="*/ 99264 h 2219295"/>
              <a:gd name="connsiteX136" fmla="*/ 1303002 w 2014125"/>
              <a:gd name="connsiteY136" fmla="*/ 64818 h 2219295"/>
              <a:gd name="connsiteX137" fmla="*/ 1277950 w 2014125"/>
              <a:gd name="connsiteY137" fmla="*/ 74212 h 2219295"/>
              <a:gd name="connsiteX138" fmla="*/ 1265423 w 2014125"/>
              <a:gd name="connsiteY138" fmla="*/ 108659 h 2219295"/>
              <a:gd name="connsiteX139" fmla="*/ 1246634 w 2014125"/>
              <a:gd name="connsiteY139" fmla="*/ 89870 h 2219295"/>
              <a:gd name="connsiteX140" fmla="*/ 1227845 w 2014125"/>
              <a:gd name="connsiteY140" fmla="*/ 111790 h 2219295"/>
              <a:gd name="connsiteX141" fmla="*/ 1202793 w 2014125"/>
              <a:gd name="connsiteY141" fmla="*/ 136843 h 2219295"/>
              <a:gd name="connsiteX142" fmla="*/ 1111980 w 2014125"/>
              <a:gd name="connsiteY142" fmla="*/ 102396 h 2219295"/>
              <a:gd name="connsiteX143" fmla="*/ 1118243 w 2014125"/>
              <a:gd name="connsiteY143" fmla="*/ 77344 h 2219295"/>
              <a:gd name="connsiteX144" fmla="*/ 1049350 w 2014125"/>
              <a:gd name="connsiteY144" fmla="*/ 8451 h 2219295"/>
              <a:gd name="connsiteX145" fmla="*/ 974193 w 2014125"/>
              <a:gd name="connsiteY145" fmla="*/ 30371 h 2219295"/>
              <a:gd name="connsiteX146" fmla="*/ 1039955 w 2014125"/>
              <a:gd name="connsiteY146" fmla="*/ 99264 h 2219295"/>
              <a:gd name="connsiteX147" fmla="*/ 1058744 w 2014125"/>
              <a:gd name="connsiteY147" fmla="*/ 124316 h 2219295"/>
              <a:gd name="connsiteX148" fmla="*/ 886511 w 2014125"/>
              <a:gd name="connsiteY148" fmla="*/ 246445 h 2219295"/>
              <a:gd name="connsiteX149" fmla="*/ 817618 w 2014125"/>
              <a:gd name="connsiteY149" fmla="*/ 233919 h 2219295"/>
              <a:gd name="connsiteX150" fmla="*/ 801960 w 2014125"/>
              <a:gd name="connsiteY150" fmla="*/ 193210 h 2219295"/>
              <a:gd name="connsiteX151" fmla="*/ 708015 w 2014125"/>
              <a:gd name="connsiteY151" fmla="*/ 190078 h 2219295"/>
              <a:gd name="connsiteX152" fmla="*/ 711147 w 2014125"/>
              <a:gd name="connsiteY152" fmla="*/ 161895 h 2219295"/>
              <a:gd name="connsiteX153" fmla="*/ 764382 w 2014125"/>
              <a:gd name="connsiteY153" fmla="*/ 165026 h 2219295"/>
              <a:gd name="connsiteX154" fmla="*/ 679832 w 2014125"/>
              <a:gd name="connsiteY154" fmla="*/ 86738 h 2219295"/>
              <a:gd name="connsiteX155" fmla="*/ 657911 w 2014125"/>
              <a:gd name="connsiteY155" fmla="*/ 83607 h 2219295"/>
              <a:gd name="connsiteX156" fmla="*/ 679832 w 2014125"/>
              <a:gd name="connsiteY156" fmla="*/ 42897 h 2219295"/>
              <a:gd name="connsiteX157" fmla="*/ 642254 w 2014125"/>
              <a:gd name="connsiteY157" fmla="*/ 2188 h 2219295"/>
              <a:gd name="connsiteX158" fmla="*/ 579623 w 2014125"/>
              <a:gd name="connsiteY158" fmla="*/ 8451 h 2219295"/>
              <a:gd name="connsiteX159" fmla="*/ 548308 w 2014125"/>
              <a:gd name="connsiteY159" fmla="*/ 33503 h 2219295"/>
              <a:gd name="connsiteX160" fmla="*/ 548308 w 2014125"/>
              <a:gd name="connsiteY160" fmla="*/ 89870 h 2219295"/>
              <a:gd name="connsiteX161" fmla="*/ 598413 w 2014125"/>
              <a:gd name="connsiteY161" fmla="*/ 96133 h 2219295"/>
              <a:gd name="connsiteX162" fmla="*/ 526388 w 2014125"/>
              <a:gd name="connsiteY162" fmla="*/ 221393 h 2219295"/>
              <a:gd name="connsiteX163" fmla="*/ 513862 w 2014125"/>
              <a:gd name="connsiteY163" fmla="*/ 268366 h 2219295"/>
              <a:gd name="connsiteX164" fmla="*/ 538914 w 2014125"/>
              <a:gd name="connsiteY164" fmla="*/ 312207 h 2219295"/>
              <a:gd name="connsiteX165" fmla="*/ 576492 w 2014125"/>
              <a:gd name="connsiteY165" fmla="*/ 346653 h 2219295"/>
              <a:gd name="connsiteX166" fmla="*/ 595281 w 2014125"/>
              <a:gd name="connsiteY166" fmla="*/ 346653 h 2219295"/>
              <a:gd name="connsiteX167" fmla="*/ 592150 w 2014125"/>
              <a:gd name="connsiteY167" fmla="*/ 377969 h 2219295"/>
              <a:gd name="connsiteX168" fmla="*/ 604676 w 2014125"/>
              <a:gd name="connsiteY168" fmla="*/ 412415 h 2219295"/>
              <a:gd name="connsiteX169" fmla="*/ 563966 w 2014125"/>
              <a:gd name="connsiteY169" fmla="*/ 409284 h 2219295"/>
              <a:gd name="connsiteX170" fmla="*/ 563966 w 2014125"/>
              <a:gd name="connsiteY170" fmla="*/ 356048 h 2219295"/>
              <a:gd name="connsiteX171" fmla="*/ 507599 w 2014125"/>
              <a:gd name="connsiteY171" fmla="*/ 334127 h 2219295"/>
              <a:gd name="connsiteX172" fmla="*/ 507599 w 2014125"/>
              <a:gd name="connsiteY172" fmla="*/ 390495 h 2219295"/>
              <a:gd name="connsiteX173" fmla="*/ 426180 w 2014125"/>
              <a:gd name="connsiteY173" fmla="*/ 399889 h 2219295"/>
              <a:gd name="connsiteX174" fmla="*/ 385470 w 2014125"/>
              <a:gd name="connsiteY174" fmla="*/ 421810 h 2219295"/>
              <a:gd name="connsiteX175" fmla="*/ 322840 w 2014125"/>
              <a:gd name="connsiteY175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90873 w 2014125"/>
              <a:gd name="connsiteY26" fmla="*/ 1094849 h 2219295"/>
              <a:gd name="connsiteX27" fmla="*/ 119292 w 2014125"/>
              <a:gd name="connsiteY27" fmla="*/ 1076295 h 2219295"/>
              <a:gd name="connsiteX28" fmla="*/ 155694 w 2014125"/>
              <a:gd name="connsiteY28" fmla="*/ 1111800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69280 w 2014125"/>
              <a:gd name="connsiteY35" fmla="*/ 1265126 h 2219295"/>
              <a:gd name="connsiteX36" fmla="*/ 125555 w 2014125"/>
              <a:gd name="connsiteY36" fmla="*/ 1317420 h 2219295"/>
              <a:gd name="connsiteX37" fmla="*/ 156871 w 2014125"/>
              <a:gd name="connsiteY37" fmla="*/ 1370656 h 2219295"/>
              <a:gd name="connsiteX38" fmla="*/ 200711 w 2014125"/>
              <a:gd name="connsiteY38" fmla="*/ 1408235 h 2219295"/>
              <a:gd name="connsiteX39" fmla="*/ 163133 w 2014125"/>
              <a:gd name="connsiteY39" fmla="*/ 1405103 h 2219295"/>
              <a:gd name="connsiteX40" fmla="*/ 181922 w 2014125"/>
              <a:gd name="connsiteY40" fmla="*/ 1427023 h 2219295"/>
              <a:gd name="connsiteX41" fmla="*/ 169396 w 2014125"/>
              <a:gd name="connsiteY41" fmla="*/ 1464601 h 2219295"/>
              <a:gd name="connsiteX42" fmla="*/ 144344 w 2014125"/>
              <a:gd name="connsiteY42" fmla="*/ 1455207 h 2219295"/>
              <a:gd name="connsiteX43" fmla="*/ 125555 w 2014125"/>
              <a:gd name="connsiteY43" fmla="*/ 1486522 h 2219295"/>
              <a:gd name="connsiteX44" fmla="*/ 172057 w 2014125"/>
              <a:gd name="connsiteY44" fmla="*/ 1520850 h 2219295"/>
              <a:gd name="connsiteX45" fmla="*/ 156871 w 2014125"/>
              <a:gd name="connsiteY45" fmla="*/ 1611782 h 2219295"/>
              <a:gd name="connsiteX46" fmla="*/ 119292 w 2014125"/>
              <a:gd name="connsiteY46" fmla="*/ 1605519 h 2219295"/>
              <a:gd name="connsiteX47" fmla="*/ 134950 w 2014125"/>
              <a:gd name="connsiteY47" fmla="*/ 1677544 h 2219295"/>
              <a:gd name="connsiteX48" fmla="*/ 113029 w 2014125"/>
              <a:gd name="connsiteY48" fmla="*/ 1686938 h 2219295"/>
              <a:gd name="connsiteX49" fmla="*/ 100503 w 2014125"/>
              <a:gd name="connsiteY49" fmla="*/ 1727648 h 2219295"/>
              <a:gd name="connsiteX50" fmla="*/ 122423 w 2014125"/>
              <a:gd name="connsiteY50" fmla="*/ 1743306 h 2219295"/>
              <a:gd name="connsiteX51" fmla="*/ 169396 w 2014125"/>
              <a:gd name="connsiteY51" fmla="*/ 1790278 h 2219295"/>
              <a:gd name="connsiteX52" fmla="*/ 166265 w 2014125"/>
              <a:gd name="connsiteY52" fmla="*/ 1836662 h 2219295"/>
              <a:gd name="connsiteX53" fmla="*/ 210106 w 2014125"/>
              <a:gd name="connsiteY53" fmla="*/ 1874829 h 2219295"/>
              <a:gd name="connsiteX54" fmla="*/ 238289 w 2014125"/>
              <a:gd name="connsiteY54" fmla="*/ 1859171 h 2219295"/>
              <a:gd name="connsiteX55" fmla="*/ 257078 w 2014125"/>
              <a:gd name="connsiteY55" fmla="*/ 1868566 h 2219295"/>
              <a:gd name="connsiteX56" fmla="*/ 266473 w 2014125"/>
              <a:gd name="connsiteY56" fmla="*/ 1818462 h 2219295"/>
              <a:gd name="connsiteX57" fmla="*/ 329103 w 2014125"/>
              <a:gd name="connsiteY57" fmla="*/ 1852908 h 2219295"/>
              <a:gd name="connsiteX58" fmla="*/ 338497 w 2014125"/>
              <a:gd name="connsiteY58" fmla="*/ 1893618 h 2219295"/>
              <a:gd name="connsiteX59" fmla="*/ 382339 w 2014125"/>
              <a:gd name="connsiteY59" fmla="*/ 1912407 h 2219295"/>
              <a:gd name="connsiteX60" fmla="*/ 332234 w 2014125"/>
              <a:gd name="connsiteY60" fmla="*/ 1959380 h 2219295"/>
              <a:gd name="connsiteX61" fmla="*/ 329103 w 2014125"/>
              <a:gd name="connsiteY61" fmla="*/ 2003221 h 2219295"/>
              <a:gd name="connsiteX62" fmla="*/ 366681 w 2014125"/>
              <a:gd name="connsiteY62" fmla="*/ 1996958 h 2219295"/>
              <a:gd name="connsiteX63" fmla="*/ 410522 w 2014125"/>
              <a:gd name="connsiteY63" fmla="*/ 1971906 h 2219295"/>
              <a:gd name="connsiteX64" fmla="*/ 463758 w 2014125"/>
              <a:gd name="connsiteY64" fmla="*/ 2012615 h 2219295"/>
              <a:gd name="connsiteX65" fmla="*/ 488810 w 2014125"/>
              <a:gd name="connsiteY65" fmla="*/ 1996958 h 2219295"/>
              <a:gd name="connsiteX66" fmla="*/ 542045 w 2014125"/>
              <a:gd name="connsiteY66" fmla="*/ 2031404 h 2219295"/>
              <a:gd name="connsiteX67" fmla="*/ 557703 w 2014125"/>
              <a:gd name="connsiteY67" fmla="*/ 2068982 h 2219295"/>
              <a:gd name="connsiteX68" fmla="*/ 551440 w 2014125"/>
              <a:gd name="connsiteY68" fmla="*/ 2112823 h 2219295"/>
              <a:gd name="connsiteX69" fmla="*/ 635991 w 2014125"/>
              <a:gd name="connsiteY69" fmla="*/ 2122217 h 2219295"/>
              <a:gd name="connsiteX70" fmla="*/ 626596 w 2014125"/>
              <a:gd name="connsiteY70" fmla="*/ 2169191 h 2219295"/>
              <a:gd name="connsiteX71" fmla="*/ 579623 w 2014125"/>
              <a:gd name="connsiteY71" fmla="*/ 2187980 h 2219295"/>
              <a:gd name="connsiteX72" fmla="*/ 626596 w 2014125"/>
              <a:gd name="connsiteY72" fmla="*/ 2219295 h 2219295"/>
              <a:gd name="connsiteX73" fmla="*/ 717409 w 2014125"/>
              <a:gd name="connsiteY73" fmla="*/ 2178585 h 2219295"/>
              <a:gd name="connsiteX74" fmla="*/ 748725 w 2014125"/>
              <a:gd name="connsiteY74" fmla="*/ 2100297 h 2219295"/>
              <a:gd name="connsiteX75" fmla="*/ 833276 w 2014125"/>
              <a:gd name="connsiteY75" fmla="*/ 2094034 h 2219295"/>
              <a:gd name="connsiteX76" fmla="*/ 895906 w 2014125"/>
              <a:gd name="connsiteY76" fmla="*/ 2090903 h 2219295"/>
              <a:gd name="connsiteX77" fmla="*/ 927221 w 2014125"/>
              <a:gd name="connsiteY77" fmla="*/ 2072114 h 2219295"/>
              <a:gd name="connsiteX78" fmla="*/ 958536 w 2014125"/>
              <a:gd name="connsiteY78" fmla="*/ 2087771 h 2219295"/>
              <a:gd name="connsiteX79" fmla="*/ 986719 w 2014125"/>
              <a:gd name="connsiteY79" fmla="*/ 2081508 h 2219295"/>
              <a:gd name="connsiteX80" fmla="*/ 1046218 w 2014125"/>
              <a:gd name="connsiteY80" fmla="*/ 2081508 h 2219295"/>
              <a:gd name="connsiteX81" fmla="*/ 1127637 w 2014125"/>
              <a:gd name="connsiteY81" fmla="*/ 2043930 h 2219295"/>
              <a:gd name="connsiteX82" fmla="*/ 1190267 w 2014125"/>
              <a:gd name="connsiteY82" fmla="*/ 1984432 h 2219295"/>
              <a:gd name="connsiteX83" fmla="*/ 1299870 w 2014125"/>
              <a:gd name="connsiteY83" fmla="*/ 1912407 h 2219295"/>
              <a:gd name="connsiteX84" fmla="*/ 1274818 w 2014125"/>
              <a:gd name="connsiteY84" fmla="*/ 1812199 h 2219295"/>
              <a:gd name="connsiteX85" fmla="*/ 1299870 w 2014125"/>
              <a:gd name="connsiteY85" fmla="*/ 1749569 h 2219295"/>
              <a:gd name="connsiteX86" fmla="*/ 1287344 w 2014125"/>
              <a:gd name="connsiteY86" fmla="*/ 1608651 h 2219295"/>
              <a:gd name="connsiteX87" fmla="*/ 1318659 w 2014125"/>
              <a:gd name="connsiteY87" fmla="*/ 1571073 h 2219295"/>
              <a:gd name="connsiteX88" fmla="*/ 1393815 w 2014125"/>
              <a:gd name="connsiteY88" fmla="*/ 1561678 h 2219295"/>
              <a:gd name="connsiteX89" fmla="*/ 1387552 w 2014125"/>
              <a:gd name="connsiteY89" fmla="*/ 1567941 h 2219295"/>
              <a:gd name="connsiteX90" fmla="*/ 1484629 w 2014125"/>
              <a:gd name="connsiteY90" fmla="*/ 1599256 h 2219295"/>
              <a:gd name="connsiteX91" fmla="*/ 1537865 w 2014125"/>
              <a:gd name="connsiteY91" fmla="*/ 1633703 h 2219295"/>
              <a:gd name="connsiteX92" fmla="*/ 1653730 w 2014125"/>
              <a:gd name="connsiteY92" fmla="*/ 1458338 h 2219295"/>
              <a:gd name="connsiteX93" fmla="*/ 1782122 w 2014125"/>
              <a:gd name="connsiteY93" fmla="*/ 1320552 h 2219295"/>
              <a:gd name="connsiteX94" fmla="*/ 1807174 w 2014125"/>
              <a:gd name="connsiteY94" fmla="*/ 1342473 h 2219295"/>
              <a:gd name="connsiteX95" fmla="*/ 1860410 w 2014125"/>
              <a:gd name="connsiteY95" fmla="*/ 1264185 h 2219295"/>
              <a:gd name="connsiteX96" fmla="*/ 1882330 w 2014125"/>
              <a:gd name="connsiteY96" fmla="*/ 1289237 h 2219295"/>
              <a:gd name="connsiteX97" fmla="*/ 1919908 w 2014125"/>
              <a:gd name="connsiteY97" fmla="*/ 1286106 h 2219295"/>
              <a:gd name="connsiteX98" fmla="*/ 1938697 w 2014125"/>
              <a:gd name="connsiteY98" fmla="*/ 1342473 h 2219295"/>
              <a:gd name="connsiteX99" fmla="*/ 2010722 w 2014125"/>
              <a:gd name="connsiteY99" fmla="*/ 1333078 h 2219295"/>
              <a:gd name="connsiteX100" fmla="*/ 1982539 w 2014125"/>
              <a:gd name="connsiteY100" fmla="*/ 1286106 h 2219295"/>
              <a:gd name="connsiteX101" fmla="*/ 2013854 w 2014125"/>
              <a:gd name="connsiteY101" fmla="*/ 1261053 h 2219295"/>
              <a:gd name="connsiteX102" fmla="*/ 1960618 w 2014125"/>
              <a:gd name="connsiteY102" fmla="*/ 1160846 h 2219295"/>
              <a:gd name="connsiteX103" fmla="*/ 1907382 w 2014125"/>
              <a:gd name="connsiteY103" fmla="*/ 1054374 h 2219295"/>
              <a:gd name="connsiteX104" fmla="*/ 1816569 w 2014125"/>
              <a:gd name="connsiteY104" fmla="*/ 979218 h 2219295"/>
              <a:gd name="connsiteX105" fmla="*/ 1829095 w 2014125"/>
              <a:gd name="connsiteY105" fmla="*/ 863352 h 2219295"/>
              <a:gd name="connsiteX106" fmla="*/ 1728886 w 2014125"/>
              <a:gd name="connsiteY106" fmla="*/ 857089 h 2219295"/>
              <a:gd name="connsiteX107" fmla="*/ 1675651 w 2014125"/>
              <a:gd name="connsiteY107" fmla="*/ 891536 h 2219295"/>
              <a:gd name="connsiteX108" fmla="*/ 1678782 w 2014125"/>
              <a:gd name="connsiteY108" fmla="*/ 941640 h 2219295"/>
              <a:gd name="connsiteX109" fmla="*/ 1509681 w 2014125"/>
              <a:gd name="connsiteY109" fmla="*/ 872747 h 2219295"/>
              <a:gd name="connsiteX110" fmla="*/ 1418867 w 2014125"/>
              <a:gd name="connsiteY110" fmla="*/ 850826 h 2219295"/>
              <a:gd name="connsiteX111" fmla="*/ 1415736 w 2014125"/>
              <a:gd name="connsiteY111" fmla="*/ 810116 h 2219295"/>
              <a:gd name="connsiteX112" fmla="*/ 1324922 w 2014125"/>
              <a:gd name="connsiteY112" fmla="*/ 803853 h 2219295"/>
              <a:gd name="connsiteX113" fmla="*/ 1340580 w 2014125"/>
              <a:gd name="connsiteY113" fmla="*/ 722434 h 2219295"/>
              <a:gd name="connsiteX114" fmla="*/ 1324922 w 2014125"/>
              <a:gd name="connsiteY114" fmla="*/ 694251 h 2219295"/>
              <a:gd name="connsiteX115" fmla="*/ 1368763 w 2014125"/>
              <a:gd name="connsiteY115" fmla="*/ 675462 h 2219295"/>
              <a:gd name="connsiteX116" fmla="*/ 1321791 w 2014125"/>
              <a:gd name="connsiteY116" fmla="*/ 619095 h 2219295"/>
              <a:gd name="connsiteX117" fmla="*/ 1324922 w 2014125"/>
              <a:gd name="connsiteY117" fmla="*/ 572122 h 2219295"/>
              <a:gd name="connsiteX118" fmla="*/ 1343711 w 2014125"/>
              <a:gd name="connsiteY118" fmla="*/ 531412 h 2219295"/>
              <a:gd name="connsiteX119" fmla="*/ 1334317 w 2014125"/>
              <a:gd name="connsiteY119" fmla="*/ 500097 h 2219295"/>
              <a:gd name="connsiteX120" fmla="*/ 1368763 w 2014125"/>
              <a:gd name="connsiteY120" fmla="*/ 471914 h 2219295"/>
              <a:gd name="connsiteX121" fmla="*/ 1315528 w 2014125"/>
              <a:gd name="connsiteY121" fmla="*/ 449993 h 2219295"/>
              <a:gd name="connsiteX122" fmla="*/ 1343711 w 2014125"/>
              <a:gd name="connsiteY122" fmla="*/ 431204 h 2219295"/>
              <a:gd name="connsiteX123" fmla="*/ 1340580 w 2014125"/>
              <a:gd name="connsiteY123" fmla="*/ 393626 h 2219295"/>
              <a:gd name="connsiteX124" fmla="*/ 1290476 w 2014125"/>
              <a:gd name="connsiteY124" fmla="*/ 377969 h 2219295"/>
              <a:gd name="connsiteX125" fmla="*/ 1281081 w 2014125"/>
              <a:gd name="connsiteY125" fmla="*/ 337259 h 2219295"/>
              <a:gd name="connsiteX126" fmla="*/ 1227845 w 2014125"/>
              <a:gd name="connsiteY126" fmla="*/ 337259 h 2219295"/>
              <a:gd name="connsiteX127" fmla="*/ 1243503 w 2014125"/>
              <a:gd name="connsiteY127" fmla="*/ 296549 h 2219295"/>
              <a:gd name="connsiteX128" fmla="*/ 1299870 w 2014125"/>
              <a:gd name="connsiteY128" fmla="*/ 252708 h 2219295"/>
              <a:gd name="connsiteX129" fmla="*/ 1328054 w 2014125"/>
              <a:gd name="connsiteY129" fmla="*/ 227656 h 2219295"/>
              <a:gd name="connsiteX130" fmla="*/ 1349974 w 2014125"/>
              <a:gd name="connsiteY130" fmla="*/ 252708 h 2219295"/>
              <a:gd name="connsiteX131" fmla="*/ 1334317 w 2014125"/>
              <a:gd name="connsiteY131" fmla="*/ 171289 h 2219295"/>
              <a:gd name="connsiteX132" fmla="*/ 1368763 w 2014125"/>
              <a:gd name="connsiteY132" fmla="*/ 165026 h 2219295"/>
              <a:gd name="connsiteX133" fmla="*/ 1381289 w 2014125"/>
              <a:gd name="connsiteY133" fmla="*/ 130580 h 2219295"/>
              <a:gd name="connsiteX134" fmla="*/ 1375026 w 2014125"/>
              <a:gd name="connsiteY134" fmla="*/ 83607 h 2219295"/>
              <a:gd name="connsiteX135" fmla="*/ 1353106 w 2014125"/>
              <a:gd name="connsiteY135" fmla="*/ 99264 h 2219295"/>
              <a:gd name="connsiteX136" fmla="*/ 1303002 w 2014125"/>
              <a:gd name="connsiteY136" fmla="*/ 64818 h 2219295"/>
              <a:gd name="connsiteX137" fmla="*/ 1277950 w 2014125"/>
              <a:gd name="connsiteY137" fmla="*/ 74212 h 2219295"/>
              <a:gd name="connsiteX138" fmla="*/ 1265423 w 2014125"/>
              <a:gd name="connsiteY138" fmla="*/ 108659 h 2219295"/>
              <a:gd name="connsiteX139" fmla="*/ 1246634 w 2014125"/>
              <a:gd name="connsiteY139" fmla="*/ 89870 h 2219295"/>
              <a:gd name="connsiteX140" fmla="*/ 1227845 w 2014125"/>
              <a:gd name="connsiteY140" fmla="*/ 111790 h 2219295"/>
              <a:gd name="connsiteX141" fmla="*/ 1202793 w 2014125"/>
              <a:gd name="connsiteY141" fmla="*/ 136843 h 2219295"/>
              <a:gd name="connsiteX142" fmla="*/ 1111980 w 2014125"/>
              <a:gd name="connsiteY142" fmla="*/ 102396 h 2219295"/>
              <a:gd name="connsiteX143" fmla="*/ 1118243 w 2014125"/>
              <a:gd name="connsiteY143" fmla="*/ 77344 h 2219295"/>
              <a:gd name="connsiteX144" fmla="*/ 1049350 w 2014125"/>
              <a:gd name="connsiteY144" fmla="*/ 8451 h 2219295"/>
              <a:gd name="connsiteX145" fmla="*/ 974193 w 2014125"/>
              <a:gd name="connsiteY145" fmla="*/ 30371 h 2219295"/>
              <a:gd name="connsiteX146" fmla="*/ 1039955 w 2014125"/>
              <a:gd name="connsiteY146" fmla="*/ 99264 h 2219295"/>
              <a:gd name="connsiteX147" fmla="*/ 1058744 w 2014125"/>
              <a:gd name="connsiteY147" fmla="*/ 124316 h 2219295"/>
              <a:gd name="connsiteX148" fmla="*/ 886511 w 2014125"/>
              <a:gd name="connsiteY148" fmla="*/ 246445 h 2219295"/>
              <a:gd name="connsiteX149" fmla="*/ 817618 w 2014125"/>
              <a:gd name="connsiteY149" fmla="*/ 233919 h 2219295"/>
              <a:gd name="connsiteX150" fmla="*/ 801960 w 2014125"/>
              <a:gd name="connsiteY150" fmla="*/ 193210 h 2219295"/>
              <a:gd name="connsiteX151" fmla="*/ 708015 w 2014125"/>
              <a:gd name="connsiteY151" fmla="*/ 190078 h 2219295"/>
              <a:gd name="connsiteX152" fmla="*/ 711147 w 2014125"/>
              <a:gd name="connsiteY152" fmla="*/ 161895 h 2219295"/>
              <a:gd name="connsiteX153" fmla="*/ 764382 w 2014125"/>
              <a:gd name="connsiteY153" fmla="*/ 165026 h 2219295"/>
              <a:gd name="connsiteX154" fmla="*/ 679832 w 2014125"/>
              <a:gd name="connsiteY154" fmla="*/ 86738 h 2219295"/>
              <a:gd name="connsiteX155" fmla="*/ 657911 w 2014125"/>
              <a:gd name="connsiteY155" fmla="*/ 83607 h 2219295"/>
              <a:gd name="connsiteX156" fmla="*/ 679832 w 2014125"/>
              <a:gd name="connsiteY156" fmla="*/ 42897 h 2219295"/>
              <a:gd name="connsiteX157" fmla="*/ 642254 w 2014125"/>
              <a:gd name="connsiteY157" fmla="*/ 2188 h 2219295"/>
              <a:gd name="connsiteX158" fmla="*/ 579623 w 2014125"/>
              <a:gd name="connsiteY158" fmla="*/ 8451 h 2219295"/>
              <a:gd name="connsiteX159" fmla="*/ 548308 w 2014125"/>
              <a:gd name="connsiteY159" fmla="*/ 33503 h 2219295"/>
              <a:gd name="connsiteX160" fmla="*/ 548308 w 2014125"/>
              <a:gd name="connsiteY160" fmla="*/ 89870 h 2219295"/>
              <a:gd name="connsiteX161" fmla="*/ 598413 w 2014125"/>
              <a:gd name="connsiteY161" fmla="*/ 96133 h 2219295"/>
              <a:gd name="connsiteX162" fmla="*/ 526388 w 2014125"/>
              <a:gd name="connsiteY162" fmla="*/ 221393 h 2219295"/>
              <a:gd name="connsiteX163" fmla="*/ 513862 w 2014125"/>
              <a:gd name="connsiteY163" fmla="*/ 268366 h 2219295"/>
              <a:gd name="connsiteX164" fmla="*/ 538914 w 2014125"/>
              <a:gd name="connsiteY164" fmla="*/ 312207 h 2219295"/>
              <a:gd name="connsiteX165" fmla="*/ 576492 w 2014125"/>
              <a:gd name="connsiteY165" fmla="*/ 346653 h 2219295"/>
              <a:gd name="connsiteX166" fmla="*/ 595281 w 2014125"/>
              <a:gd name="connsiteY166" fmla="*/ 346653 h 2219295"/>
              <a:gd name="connsiteX167" fmla="*/ 592150 w 2014125"/>
              <a:gd name="connsiteY167" fmla="*/ 377969 h 2219295"/>
              <a:gd name="connsiteX168" fmla="*/ 604676 w 2014125"/>
              <a:gd name="connsiteY168" fmla="*/ 412415 h 2219295"/>
              <a:gd name="connsiteX169" fmla="*/ 563966 w 2014125"/>
              <a:gd name="connsiteY169" fmla="*/ 409284 h 2219295"/>
              <a:gd name="connsiteX170" fmla="*/ 563966 w 2014125"/>
              <a:gd name="connsiteY170" fmla="*/ 356048 h 2219295"/>
              <a:gd name="connsiteX171" fmla="*/ 507599 w 2014125"/>
              <a:gd name="connsiteY171" fmla="*/ 334127 h 2219295"/>
              <a:gd name="connsiteX172" fmla="*/ 507599 w 2014125"/>
              <a:gd name="connsiteY172" fmla="*/ 390495 h 2219295"/>
              <a:gd name="connsiteX173" fmla="*/ 426180 w 2014125"/>
              <a:gd name="connsiteY173" fmla="*/ 399889 h 2219295"/>
              <a:gd name="connsiteX174" fmla="*/ 385470 w 2014125"/>
              <a:gd name="connsiteY174" fmla="*/ 421810 h 2219295"/>
              <a:gd name="connsiteX175" fmla="*/ 322840 w 2014125"/>
              <a:gd name="connsiteY175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90873 w 2014125"/>
              <a:gd name="connsiteY26" fmla="*/ 1094849 h 2219295"/>
              <a:gd name="connsiteX27" fmla="*/ 119292 w 2014125"/>
              <a:gd name="connsiteY27" fmla="*/ 1076295 h 2219295"/>
              <a:gd name="connsiteX28" fmla="*/ 155694 w 2014125"/>
              <a:gd name="connsiteY28" fmla="*/ 1111800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69280 w 2014125"/>
              <a:gd name="connsiteY35" fmla="*/ 1265126 h 2219295"/>
              <a:gd name="connsiteX36" fmla="*/ 125555 w 2014125"/>
              <a:gd name="connsiteY36" fmla="*/ 1317420 h 2219295"/>
              <a:gd name="connsiteX37" fmla="*/ 156871 w 2014125"/>
              <a:gd name="connsiteY37" fmla="*/ 1370656 h 2219295"/>
              <a:gd name="connsiteX38" fmla="*/ 200711 w 2014125"/>
              <a:gd name="connsiteY38" fmla="*/ 1408235 h 2219295"/>
              <a:gd name="connsiteX39" fmla="*/ 163133 w 2014125"/>
              <a:gd name="connsiteY39" fmla="*/ 1405103 h 2219295"/>
              <a:gd name="connsiteX40" fmla="*/ 181922 w 2014125"/>
              <a:gd name="connsiteY40" fmla="*/ 1427023 h 2219295"/>
              <a:gd name="connsiteX41" fmla="*/ 169396 w 2014125"/>
              <a:gd name="connsiteY41" fmla="*/ 1464601 h 2219295"/>
              <a:gd name="connsiteX42" fmla="*/ 144344 w 2014125"/>
              <a:gd name="connsiteY42" fmla="*/ 1455207 h 2219295"/>
              <a:gd name="connsiteX43" fmla="*/ 125555 w 2014125"/>
              <a:gd name="connsiteY43" fmla="*/ 1486522 h 2219295"/>
              <a:gd name="connsiteX44" fmla="*/ 172057 w 2014125"/>
              <a:gd name="connsiteY44" fmla="*/ 1520850 h 2219295"/>
              <a:gd name="connsiteX45" fmla="*/ 156871 w 2014125"/>
              <a:gd name="connsiteY45" fmla="*/ 1611782 h 2219295"/>
              <a:gd name="connsiteX46" fmla="*/ 119292 w 2014125"/>
              <a:gd name="connsiteY46" fmla="*/ 1605519 h 2219295"/>
              <a:gd name="connsiteX47" fmla="*/ 134950 w 2014125"/>
              <a:gd name="connsiteY47" fmla="*/ 1677544 h 2219295"/>
              <a:gd name="connsiteX48" fmla="*/ 113029 w 2014125"/>
              <a:gd name="connsiteY48" fmla="*/ 1686938 h 2219295"/>
              <a:gd name="connsiteX49" fmla="*/ 100503 w 2014125"/>
              <a:gd name="connsiteY49" fmla="*/ 1727648 h 2219295"/>
              <a:gd name="connsiteX50" fmla="*/ 122423 w 2014125"/>
              <a:gd name="connsiteY50" fmla="*/ 1743306 h 2219295"/>
              <a:gd name="connsiteX51" fmla="*/ 169396 w 2014125"/>
              <a:gd name="connsiteY51" fmla="*/ 1790278 h 2219295"/>
              <a:gd name="connsiteX52" fmla="*/ 166265 w 2014125"/>
              <a:gd name="connsiteY52" fmla="*/ 1836662 h 2219295"/>
              <a:gd name="connsiteX53" fmla="*/ 210106 w 2014125"/>
              <a:gd name="connsiteY53" fmla="*/ 1874829 h 2219295"/>
              <a:gd name="connsiteX54" fmla="*/ 238289 w 2014125"/>
              <a:gd name="connsiteY54" fmla="*/ 1859171 h 2219295"/>
              <a:gd name="connsiteX55" fmla="*/ 257078 w 2014125"/>
              <a:gd name="connsiteY55" fmla="*/ 1868566 h 2219295"/>
              <a:gd name="connsiteX56" fmla="*/ 266473 w 2014125"/>
              <a:gd name="connsiteY56" fmla="*/ 1818462 h 2219295"/>
              <a:gd name="connsiteX57" fmla="*/ 329103 w 2014125"/>
              <a:gd name="connsiteY57" fmla="*/ 1852908 h 2219295"/>
              <a:gd name="connsiteX58" fmla="*/ 338497 w 2014125"/>
              <a:gd name="connsiteY58" fmla="*/ 1893618 h 2219295"/>
              <a:gd name="connsiteX59" fmla="*/ 382339 w 2014125"/>
              <a:gd name="connsiteY59" fmla="*/ 1912407 h 2219295"/>
              <a:gd name="connsiteX60" fmla="*/ 332234 w 2014125"/>
              <a:gd name="connsiteY60" fmla="*/ 1959380 h 2219295"/>
              <a:gd name="connsiteX61" fmla="*/ 329103 w 2014125"/>
              <a:gd name="connsiteY61" fmla="*/ 2003221 h 2219295"/>
              <a:gd name="connsiteX62" fmla="*/ 366681 w 2014125"/>
              <a:gd name="connsiteY62" fmla="*/ 1996958 h 2219295"/>
              <a:gd name="connsiteX63" fmla="*/ 410523 w 2014125"/>
              <a:gd name="connsiteY63" fmla="*/ 1977934 h 2219295"/>
              <a:gd name="connsiteX64" fmla="*/ 463758 w 2014125"/>
              <a:gd name="connsiteY64" fmla="*/ 2012615 h 2219295"/>
              <a:gd name="connsiteX65" fmla="*/ 488810 w 2014125"/>
              <a:gd name="connsiteY65" fmla="*/ 1996958 h 2219295"/>
              <a:gd name="connsiteX66" fmla="*/ 542045 w 2014125"/>
              <a:gd name="connsiteY66" fmla="*/ 2031404 h 2219295"/>
              <a:gd name="connsiteX67" fmla="*/ 557703 w 2014125"/>
              <a:gd name="connsiteY67" fmla="*/ 2068982 h 2219295"/>
              <a:gd name="connsiteX68" fmla="*/ 551440 w 2014125"/>
              <a:gd name="connsiteY68" fmla="*/ 2112823 h 2219295"/>
              <a:gd name="connsiteX69" fmla="*/ 635991 w 2014125"/>
              <a:gd name="connsiteY69" fmla="*/ 2122217 h 2219295"/>
              <a:gd name="connsiteX70" fmla="*/ 626596 w 2014125"/>
              <a:gd name="connsiteY70" fmla="*/ 2169191 h 2219295"/>
              <a:gd name="connsiteX71" fmla="*/ 579623 w 2014125"/>
              <a:gd name="connsiteY71" fmla="*/ 2187980 h 2219295"/>
              <a:gd name="connsiteX72" fmla="*/ 626596 w 2014125"/>
              <a:gd name="connsiteY72" fmla="*/ 2219295 h 2219295"/>
              <a:gd name="connsiteX73" fmla="*/ 717409 w 2014125"/>
              <a:gd name="connsiteY73" fmla="*/ 2178585 h 2219295"/>
              <a:gd name="connsiteX74" fmla="*/ 748725 w 2014125"/>
              <a:gd name="connsiteY74" fmla="*/ 2100297 h 2219295"/>
              <a:gd name="connsiteX75" fmla="*/ 833276 w 2014125"/>
              <a:gd name="connsiteY75" fmla="*/ 2094034 h 2219295"/>
              <a:gd name="connsiteX76" fmla="*/ 895906 w 2014125"/>
              <a:gd name="connsiteY76" fmla="*/ 2090903 h 2219295"/>
              <a:gd name="connsiteX77" fmla="*/ 927221 w 2014125"/>
              <a:gd name="connsiteY77" fmla="*/ 2072114 h 2219295"/>
              <a:gd name="connsiteX78" fmla="*/ 958536 w 2014125"/>
              <a:gd name="connsiteY78" fmla="*/ 2087771 h 2219295"/>
              <a:gd name="connsiteX79" fmla="*/ 986719 w 2014125"/>
              <a:gd name="connsiteY79" fmla="*/ 2081508 h 2219295"/>
              <a:gd name="connsiteX80" fmla="*/ 1046218 w 2014125"/>
              <a:gd name="connsiteY80" fmla="*/ 2081508 h 2219295"/>
              <a:gd name="connsiteX81" fmla="*/ 1127637 w 2014125"/>
              <a:gd name="connsiteY81" fmla="*/ 2043930 h 2219295"/>
              <a:gd name="connsiteX82" fmla="*/ 1190267 w 2014125"/>
              <a:gd name="connsiteY82" fmla="*/ 1984432 h 2219295"/>
              <a:gd name="connsiteX83" fmla="*/ 1299870 w 2014125"/>
              <a:gd name="connsiteY83" fmla="*/ 1912407 h 2219295"/>
              <a:gd name="connsiteX84" fmla="*/ 1274818 w 2014125"/>
              <a:gd name="connsiteY84" fmla="*/ 1812199 h 2219295"/>
              <a:gd name="connsiteX85" fmla="*/ 1299870 w 2014125"/>
              <a:gd name="connsiteY85" fmla="*/ 1749569 h 2219295"/>
              <a:gd name="connsiteX86" fmla="*/ 1287344 w 2014125"/>
              <a:gd name="connsiteY86" fmla="*/ 1608651 h 2219295"/>
              <a:gd name="connsiteX87" fmla="*/ 1318659 w 2014125"/>
              <a:gd name="connsiteY87" fmla="*/ 1571073 h 2219295"/>
              <a:gd name="connsiteX88" fmla="*/ 1393815 w 2014125"/>
              <a:gd name="connsiteY88" fmla="*/ 1561678 h 2219295"/>
              <a:gd name="connsiteX89" fmla="*/ 1387552 w 2014125"/>
              <a:gd name="connsiteY89" fmla="*/ 1567941 h 2219295"/>
              <a:gd name="connsiteX90" fmla="*/ 1484629 w 2014125"/>
              <a:gd name="connsiteY90" fmla="*/ 1599256 h 2219295"/>
              <a:gd name="connsiteX91" fmla="*/ 1537865 w 2014125"/>
              <a:gd name="connsiteY91" fmla="*/ 1633703 h 2219295"/>
              <a:gd name="connsiteX92" fmla="*/ 1653730 w 2014125"/>
              <a:gd name="connsiteY92" fmla="*/ 1458338 h 2219295"/>
              <a:gd name="connsiteX93" fmla="*/ 1782122 w 2014125"/>
              <a:gd name="connsiteY93" fmla="*/ 1320552 h 2219295"/>
              <a:gd name="connsiteX94" fmla="*/ 1807174 w 2014125"/>
              <a:gd name="connsiteY94" fmla="*/ 1342473 h 2219295"/>
              <a:gd name="connsiteX95" fmla="*/ 1860410 w 2014125"/>
              <a:gd name="connsiteY95" fmla="*/ 1264185 h 2219295"/>
              <a:gd name="connsiteX96" fmla="*/ 1882330 w 2014125"/>
              <a:gd name="connsiteY96" fmla="*/ 1289237 h 2219295"/>
              <a:gd name="connsiteX97" fmla="*/ 1919908 w 2014125"/>
              <a:gd name="connsiteY97" fmla="*/ 1286106 h 2219295"/>
              <a:gd name="connsiteX98" fmla="*/ 1938697 w 2014125"/>
              <a:gd name="connsiteY98" fmla="*/ 1342473 h 2219295"/>
              <a:gd name="connsiteX99" fmla="*/ 2010722 w 2014125"/>
              <a:gd name="connsiteY99" fmla="*/ 1333078 h 2219295"/>
              <a:gd name="connsiteX100" fmla="*/ 1982539 w 2014125"/>
              <a:gd name="connsiteY100" fmla="*/ 1286106 h 2219295"/>
              <a:gd name="connsiteX101" fmla="*/ 2013854 w 2014125"/>
              <a:gd name="connsiteY101" fmla="*/ 1261053 h 2219295"/>
              <a:gd name="connsiteX102" fmla="*/ 1960618 w 2014125"/>
              <a:gd name="connsiteY102" fmla="*/ 1160846 h 2219295"/>
              <a:gd name="connsiteX103" fmla="*/ 1907382 w 2014125"/>
              <a:gd name="connsiteY103" fmla="*/ 1054374 h 2219295"/>
              <a:gd name="connsiteX104" fmla="*/ 1816569 w 2014125"/>
              <a:gd name="connsiteY104" fmla="*/ 979218 h 2219295"/>
              <a:gd name="connsiteX105" fmla="*/ 1829095 w 2014125"/>
              <a:gd name="connsiteY105" fmla="*/ 863352 h 2219295"/>
              <a:gd name="connsiteX106" fmla="*/ 1728886 w 2014125"/>
              <a:gd name="connsiteY106" fmla="*/ 857089 h 2219295"/>
              <a:gd name="connsiteX107" fmla="*/ 1675651 w 2014125"/>
              <a:gd name="connsiteY107" fmla="*/ 891536 h 2219295"/>
              <a:gd name="connsiteX108" fmla="*/ 1678782 w 2014125"/>
              <a:gd name="connsiteY108" fmla="*/ 941640 h 2219295"/>
              <a:gd name="connsiteX109" fmla="*/ 1509681 w 2014125"/>
              <a:gd name="connsiteY109" fmla="*/ 872747 h 2219295"/>
              <a:gd name="connsiteX110" fmla="*/ 1418867 w 2014125"/>
              <a:gd name="connsiteY110" fmla="*/ 850826 h 2219295"/>
              <a:gd name="connsiteX111" fmla="*/ 1415736 w 2014125"/>
              <a:gd name="connsiteY111" fmla="*/ 810116 h 2219295"/>
              <a:gd name="connsiteX112" fmla="*/ 1324922 w 2014125"/>
              <a:gd name="connsiteY112" fmla="*/ 803853 h 2219295"/>
              <a:gd name="connsiteX113" fmla="*/ 1340580 w 2014125"/>
              <a:gd name="connsiteY113" fmla="*/ 722434 h 2219295"/>
              <a:gd name="connsiteX114" fmla="*/ 1324922 w 2014125"/>
              <a:gd name="connsiteY114" fmla="*/ 694251 h 2219295"/>
              <a:gd name="connsiteX115" fmla="*/ 1368763 w 2014125"/>
              <a:gd name="connsiteY115" fmla="*/ 675462 h 2219295"/>
              <a:gd name="connsiteX116" fmla="*/ 1321791 w 2014125"/>
              <a:gd name="connsiteY116" fmla="*/ 619095 h 2219295"/>
              <a:gd name="connsiteX117" fmla="*/ 1324922 w 2014125"/>
              <a:gd name="connsiteY117" fmla="*/ 572122 h 2219295"/>
              <a:gd name="connsiteX118" fmla="*/ 1343711 w 2014125"/>
              <a:gd name="connsiteY118" fmla="*/ 531412 h 2219295"/>
              <a:gd name="connsiteX119" fmla="*/ 1334317 w 2014125"/>
              <a:gd name="connsiteY119" fmla="*/ 500097 h 2219295"/>
              <a:gd name="connsiteX120" fmla="*/ 1368763 w 2014125"/>
              <a:gd name="connsiteY120" fmla="*/ 471914 h 2219295"/>
              <a:gd name="connsiteX121" fmla="*/ 1315528 w 2014125"/>
              <a:gd name="connsiteY121" fmla="*/ 449993 h 2219295"/>
              <a:gd name="connsiteX122" fmla="*/ 1343711 w 2014125"/>
              <a:gd name="connsiteY122" fmla="*/ 431204 h 2219295"/>
              <a:gd name="connsiteX123" fmla="*/ 1340580 w 2014125"/>
              <a:gd name="connsiteY123" fmla="*/ 393626 h 2219295"/>
              <a:gd name="connsiteX124" fmla="*/ 1290476 w 2014125"/>
              <a:gd name="connsiteY124" fmla="*/ 377969 h 2219295"/>
              <a:gd name="connsiteX125" fmla="*/ 1281081 w 2014125"/>
              <a:gd name="connsiteY125" fmla="*/ 337259 h 2219295"/>
              <a:gd name="connsiteX126" fmla="*/ 1227845 w 2014125"/>
              <a:gd name="connsiteY126" fmla="*/ 337259 h 2219295"/>
              <a:gd name="connsiteX127" fmla="*/ 1243503 w 2014125"/>
              <a:gd name="connsiteY127" fmla="*/ 296549 h 2219295"/>
              <a:gd name="connsiteX128" fmla="*/ 1299870 w 2014125"/>
              <a:gd name="connsiteY128" fmla="*/ 252708 h 2219295"/>
              <a:gd name="connsiteX129" fmla="*/ 1328054 w 2014125"/>
              <a:gd name="connsiteY129" fmla="*/ 227656 h 2219295"/>
              <a:gd name="connsiteX130" fmla="*/ 1349974 w 2014125"/>
              <a:gd name="connsiteY130" fmla="*/ 252708 h 2219295"/>
              <a:gd name="connsiteX131" fmla="*/ 1334317 w 2014125"/>
              <a:gd name="connsiteY131" fmla="*/ 171289 h 2219295"/>
              <a:gd name="connsiteX132" fmla="*/ 1368763 w 2014125"/>
              <a:gd name="connsiteY132" fmla="*/ 165026 h 2219295"/>
              <a:gd name="connsiteX133" fmla="*/ 1381289 w 2014125"/>
              <a:gd name="connsiteY133" fmla="*/ 130580 h 2219295"/>
              <a:gd name="connsiteX134" fmla="*/ 1375026 w 2014125"/>
              <a:gd name="connsiteY134" fmla="*/ 83607 h 2219295"/>
              <a:gd name="connsiteX135" fmla="*/ 1353106 w 2014125"/>
              <a:gd name="connsiteY135" fmla="*/ 99264 h 2219295"/>
              <a:gd name="connsiteX136" fmla="*/ 1303002 w 2014125"/>
              <a:gd name="connsiteY136" fmla="*/ 64818 h 2219295"/>
              <a:gd name="connsiteX137" fmla="*/ 1277950 w 2014125"/>
              <a:gd name="connsiteY137" fmla="*/ 74212 h 2219295"/>
              <a:gd name="connsiteX138" fmla="*/ 1265423 w 2014125"/>
              <a:gd name="connsiteY138" fmla="*/ 108659 h 2219295"/>
              <a:gd name="connsiteX139" fmla="*/ 1246634 w 2014125"/>
              <a:gd name="connsiteY139" fmla="*/ 89870 h 2219295"/>
              <a:gd name="connsiteX140" fmla="*/ 1227845 w 2014125"/>
              <a:gd name="connsiteY140" fmla="*/ 111790 h 2219295"/>
              <a:gd name="connsiteX141" fmla="*/ 1202793 w 2014125"/>
              <a:gd name="connsiteY141" fmla="*/ 136843 h 2219295"/>
              <a:gd name="connsiteX142" fmla="*/ 1111980 w 2014125"/>
              <a:gd name="connsiteY142" fmla="*/ 102396 h 2219295"/>
              <a:gd name="connsiteX143" fmla="*/ 1118243 w 2014125"/>
              <a:gd name="connsiteY143" fmla="*/ 77344 h 2219295"/>
              <a:gd name="connsiteX144" fmla="*/ 1049350 w 2014125"/>
              <a:gd name="connsiteY144" fmla="*/ 8451 h 2219295"/>
              <a:gd name="connsiteX145" fmla="*/ 974193 w 2014125"/>
              <a:gd name="connsiteY145" fmla="*/ 30371 h 2219295"/>
              <a:gd name="connsiteX146" fmla="*/ 1039955 w 2014125"/>
              <a:gd name="connsiteY146" fmla="*/ 99264 h 2219295"/>
              <a:gd name="connsiteX147" fmla="*/ 1058744 w 2014125"/>
              <a:gd name="connsiteY147" fmla="*/ 124316 h 2219295"/>
              <a:gd name="connsiteX148" fmla="*/ 886511 w 2014125"/>
              <a:gd name="connsiteY148" fmla="*/ 246445 h 2219295"/>
              <a:gd name="connsiteX149" fmla="*/ 817618 w 2014125"/>
              <a:gd name="connsiteY149" fmla="*/ 233919 h 2219295"/>
              <a:gd name="connsiteX150" fmla="*/ 801960 w 2014125"/>
              <a:gd name="connsiteY150" fmla="*/ 193210 h 2219295"/>
              <a:gd name="connsiteX151" fmla="*/ 708015 w 2014125"/>
              <a:gd name="connsiteY151" fmla="*/ 190078 h 2219295"/>
              <a:gd name="connsiteX152" fmla="*/ 711147 w 2014125"/>
              <a:gd name="connsiteY152" fmla="*/ 161895 h 2219295"/>
              <a:gd name="connsiteX153" fmla="*/ 764382 w 2014125"/>
              <a:gd name="connsiteY153" fmla="*/ 165026 h 2219295"/>
              <a:gd name="connsiteX154" fmla="*/ 679832 w 2014125"/>
              <a:gd name="connsiteY154" fmla="*/ 86738 h 2219295"/>
              <a:gd name="connsiteX155" fmla="*/ 657911 w 2014125"/>
              <a:gd name="connsiteY155" fmla="*/ 83607 h 2219295"/>
              <a:gd name="connsiteX156" fmla="*/ 679832 w 2014125"/>
              <a:gd name="connsiteY156" fmla="*/ 42897 h 2219295"/>
              <a:gd name="connsiteX157" fmla="*/ 642254 w 2014125"/>
              <a:gd name="connsiteY157" fmla="*/ 2188 h 2219295"/>
              <a:gd name="connsiteX158" fmla="*/ 579623 w 2014125"/>
              <a:gd name="connsiteY158" fmla="*/ 8451 h 2219295"/>
              <a:gd name="connsiteX159" fmla="*/ 548308 w 2014125"/>
              <a:gd name="connsiteY159" fmla="*/ 33503 h 2219295"/>
              <a:gd name="connsiteX160" fmla="*/ 548308 w 2014125"/>
              <a:gd name="connsiteY160" fmla="*/ 89870 h 2219295"/>
              <a:gd name="connsiteX161" fmla="*/ 598413 w 2014125"/>
              <a:gd name="connsiteY161" fmla="*/ 96133 h 2219295"/>
              <a:gd name="connsiteX162" fmla="*/ 526388 w 2014125"/>
              <a:gd name="connsiteY162" fmla="*/ 221393 h 2219295"/>
              <a:gd name="connsiteX163" fmla="*/ 513862 w 2014125"/>
              <a:gd name="connsiteY163" fmla="*/ 268366 h 2219295"/>
              <a:gd name="connsiteX164" fmla="*/ 538914 w 2014125"/>
              <a:gd name="connsiteY164" fmla="*/ 312207 h 2219295"/>
              <a:gd name="connsiteX165" fmla="*/ 576492 w 2014125"/>
              <a:gd name="connsiteY165" fmla="*/ 346653 h 2219295"/>
              <a:gd name="connsiteX166" fmla="*/ 595281 w 2014125"/>
              <a:gd name="connsiteY166" fmla="*/ 346653 h 2219295"/>
              <a:gd name="connsiteX167" fmla="*/ 592150 w 2014125"/>
              <a:gd name="connsiteY167" fmla="*/ 377969 h 2219295"/>
              <a:gd name="connsiteX168" fmla="*/ 604676 w 2014125"/>
              <a:gd name="connsiteY168" fmla="*/ 412415 h 2219295"/>
              <a:gd name="connsiteX169" fmla="*/ 563966 w 2014125"/>
              <a:gd name="connsiteY169" fmla="*/ 409284 h 2219295"/>
              <a:gd name="connsiteX170" fmla="*/ 563966 w 2014125"/>
              <a:gd name="connsiteY170" fmla="*/ 356048 h 2219295"/>
              <a:gd name="connsiteX171" fmla="*/ 507599 w 2014125"/>
              <a:gd name="connsiteY171" fmla="*/ 334127 h 2219295"/>
              <a:gd name="connsiteX172" fmla="*/ 507599 w 2014125"/>
              <a:gd name="connsiteY172" fmla="*/ 390495 h 2219295"/>
              <a:gd name="connsiteX173" fmla="*/ 426180 w 2014125"/>
              <a:gd name="connsiteY173" fmla="*/ 399889 h 2219295"/>
              <a:gd name="connsiteX174" fmla="*/ 385470 w 2014125"/>
              <a:gd name="connsiteY174" fmla="*/ 421810 h 2219295"/>
              <a:gd name="connsiteX175" fmla="*/ 322840 w 2014125"/>
              <a:gd name="connsiteY175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90873 w 2014125"/>
              <a:gd name="connsiteY26" fmla="*/ 1094849 h 2219295"/>
              <a:gd name="connsiteX27" fmla="*/ 119292 w 2014125"/>
              <a:gd name="connsiteY27" fmla="*/ 1076295 h 2219295"/>
              <a:gd name="connsiteX28" fmla="*/ 155694 w 2014125"/>
              <a:gd name="connsiteY28" fmla="*/ 1111800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69280 w 2014125"/>
              <a:gd name="connsiteY35" fmla="*/ 1265126 h 2219295"/>
              <a:gd name="connsiteX36" fmla="*/ 125555 w 2014125"/>
              <a:gd name="connsiteY36" fmla="*/ 1317420 h 2219295"/>
              <a:gd name="connsiteX37" fmla="*/ 156871 w 2014125"/>
              <a:gd name="connsiteY37" fmla="*/ 1370656 h 2219295"/>
              <a:gd name="connsiteX38" fmla="*/ 200711 w 2014125"/>
              <a:gd name="connsiteY38" fmla="*/ 1408235 h 2219295"/>
              <a:gd name="connsiteX39" fmla="*/ 163133 w 2014125"/>
              <a:gd name="connsiteY39" fmla="*/ 1405103 h 2219295"/>
              <a:gd name="connsiteX40" fmla="*/ 181922 w 2014125"/>
              <a:gd name="connsiteY40" fmla="*/ 1427023 h 2219295"/>
              <a:gd name="connsiteX41" fmla="*/ 169396 w 2014125"/>
              <a:gd name="connsiteY41" fmla="*/ 1464601 h 2219295"/>
              <a:gd name="connsiteX42" fmla="*/ 144344 w 2014125"/>
              <a:gd name="connsiteY42" fmla="*/ 1455207 h 2219295"/>
              <a:gd name="connsiteX43" fmla="*/ 125555 w 2014125"/>
              <a:gd name="connsiteY43" fmla="*/ 1486522 h 2219295"/>
              <a:gd name="connsiteX44" fmla="*/ 172057 w 2014125"/>
              <a:gd name="connsiteY44" fmla="*/ 1520850 h 2219295"/>
              <a:gd name="connsiteX45" fmla="*/ 156871 w 2014125"/>
              <a:gd name="connsiteY45" fmla="*/ 1611782 h 2219295"/>
              <a:gd name="connsiteX46" fmla="*/ 119292 w 2014125"/>
              <a:gd name="connsiteY46" fmla="*/ 1605519 h 2219295"/>
              <a:gd name="connsiteX47" fmla="*/ 134950 w 2014125"/>
              <a:gd name="connsiteY47" fmla="*/ 1677544 h 2219295"/>
              <a:gd name="connsiteX48" fmla="*/ 113029 w 2014125"/>
              <a:gd name="connsiteY48" fmla="*/ 1686938 h 2219295"/>
              <a:gd name="connsiteX49" fmla="*/ 100503 w 2014125"/>
              <a:gd name="connsiteY49" fmla="*/ 1727648 h 2219295"/>
              <a:gd name="connsiteX50" fmla="*/ 122423 w 2014125"/>
              <a:gd name="connsiteY50" fmla="*/ 1743306 h 2219295"/>
              <a:gd name="connsiteX51" fmla="*/ 169396 w 2014125"/>
              <a:gd name="connsiteY51" fmla="*/ 1790278 h 2219295"/>
              <a:gd name="connsiteX52" fmla="*/ 166265 w 2014125"/>
              <a:gd name="connsiteY52" fmla="*/ 1836662 h 2219295"/>
              <a:gd name="connsiteX53" fmla="*/ 210106 w 2014125"/>
              <a:gd name="connsiteY53" fmla="*/ 1874829 h 2219295"/>
              <a:gd name="connsiteX54" fmla="*/ 238289 w 2014125"/>
              <a:gd name="connsiteY54" fmla="*/ 1859171 h 2219295"/>
              <a:gd name="connsiteX55" fmla="*/ 257078 w 2014125"/>
              <a:gd name="connsiteY55" fmla="*/ 1868566 h 2219295"/>
              <a:gd name="connsiteX56" fmla="*/ 266473 w 2014125"/>
              <a:gd name="connsiteY56" fmla="*/ 1818462 h 2219295"/>
              <a:gd name="connsiteX57" fmla="*/ 329103 w 2014125"/>
              <a:gd name="connsiteY57" fmla="*/ 1852908 h 2219295"/>
              <a:gd name="connsiteX58" fmla="*/ 338497 w 2014125"/>
              <a:gd name="connsiteY58" fmla="*/ 1893618 h 2219295"/>
              <a:gd name="connsiteX59" fmla="*/ 382339 w 2014125"/>
              <a:gd name="connsiteY59" fmla="*/ 1912407 h 2219295"/>
              <a:gd name="connsiteX60" fmla="*/ 332234 w 2014125"/>
              <a:gd name="connsiteY60" fmla="*/ 1959380 h 2219295"/>
              <a:gd name="connsiteX61" fmla="*/ 329103 w 2014125"/>
              <a:gd name="connsiteY61" fmla="*/ 2003221 h 2219295"/>
              <a:gd name="connsiteX62" fmla="*/ 366681 w 2014125"/>
              <a:gd name="connsiteY62" fmla="*/ 2009013 h 2219295"/>
              <a:gd name="connsiteX63" fmla="*/ 410523 w 2014125"/>
              <a:gd name="connsiteY63" fmla="*/ 1977934 h 2219295"/>
              <a:gd name="connsiteX64" fmla="*/ 463758 w 2014125"/>
              <a:gd name="connsiteY64" fmla="*/ 2012615 h 2219295"/>
              <a:gd name="connsiteX65" fmla="*/ 488810 w 2014125"/>
              <a:gd name="connsiteY65" fmla="*/ 1996958 h 2219295"/>
              <a:gd name="connsiteX66" fmla="*/ 542045 w 2014125"/>
              <a:gd name="connsiteY66" fmla="*/ 2031404 h 2219295"/>
              <a:gd name="connsiteX67" fmla="*/ 557703 w 2014125"/>
              <a:gd name="connsiteY67" fmla="*/ 2068982 h 2219295"/>
              <a:gd name="connsiteX68" fmla="*/ 551440 w 2014125"/>
              <a:gd name="connsiteY68" fmla="*/ 2112823 h 2219295"/>
              <a:gd name="connsiteX69" fmla="*/ 635991 w 2014125"/>
              <a:gd name="connsiteY69" fmla="*/ 2122217 h 2219295"/>
              <a:gd name="connsiteX70" fmla="*/ 626596 w 2014125"/>
              <a:gd name="connsiteY70" fmla="*/ 2169191 h 2219295"/>
              <a:gd name="connsiteX71" fmla="*/ 579623 w 2014125"/>
              <a:gd name="connsiteY71" fmla="*/ 2187980 h 2219295"/>
              <a:gd name="connsiteX72" fmla="*/ 626596 w 2014125"/>
              <a:gd name="connsiteY72" fmla="*/ 2219295 h 2219295"/>
              <a:gd name="connsiteX73" fmla="*/ 717409 w 2014125"/>
              <a:gd name="connsiteY73" fmla="*/ 2178585 h 2219295"/>
              <a:gd name="connsiteX74" fmla="*/ 748725 w 2014125"/>
              <a:gd name="connsiteY74" fmla="*/ 2100297 h 2219295"/>
              <a:gd name="connsiteX75" fmla="*/ 833276 w 2014125"/>
              <a:gd name="connsiteY75" fmla="*/ 2094034 h 2219295"/>
              <a:gd name="connsiteX76" fmla="*/ 895906 w 2014125"/>
              <a:gd name="connsiteY76" fmla="*/ 2090903 h 2219295"/>
              <a:gd name="connsiteX77" fmla="*/ 927221 w 2014125"/>
              <a:gd name="connsiteY77" fmla="*/ 2072114 h 2219295"/>
              <a:gd name="connsiteX78" fmla="*/ 958536 w 2014125"/>
              <a:gd name="connsiteY78" fmla="*/ 2087771 h 2219295"/>
              <a:gd name="connsiteX79" fmla="*/ 986719 w 2014125"/>
              <a:gd name="connsiteY79" fmla="*/ 2081508 h 2219295"/>
              <a:gd name="connsiteX80" fmla="*/ 1046218 w 2014125"/>
              <a:gd name="connsiteY80" fmla="*/ 2081508 h 2219295"/>
              <a:gd name="connsiteX81" fmla="*/ 1127637 w 2014125"/>
              <a:gd name="connsiteY81" fmla="*/ 2043930 h 2219295"/>
              <a:gd name="connsiteX82" fmla="*/ 1190267 w 2014125"/>
              <a:gd name="connsiteY82" fmla="*/ 1984432 h 2219295"/>
              <a:gd name="connsiteX83" fmla="*/ 1299870 w 2014125"/>
              <a:gd name="connsiteY83" fmla="*/ 1912407 h 2219295"/>
              <a:gd name="connsiteX84" fmla="*/ 1274818 w 2014125"/>
              <a:gd name="connsiteY84" fmla="*/ 1812199 h 2219295"/>
              <a:gd name="connsiteX85" fmla="*/ 1299870 w 2014125"/>
              <a:gd name="connsiteY85" fmla="*/ 1749569 h 2219295"/>
              <a:gd name="connsiteX86" fmla="*/ 1287344 w 2014125"/>
              <a:gd name="connsiteY86" fmla="*/ 1608651 h 2219295"/>
              <a:gd name="connsiteX87" fmla="*/ 1318659 w 2014125"/>
              <a:gd name="connsiteY87" fmla="*/ 1571073 h 2219295"/>
              <a:gd name="connsiteX88" fmla="*/ 1393815 w 2014125"/>
              <a:gd name="connsiteY88" fmla="*/ 1561678 h 2219295"/>
              <a:gd name="connsiteX89" fmla="*/ 1387552 w 2014125"/>
              <a:gd name="connsiteY89" fmla="*/ 1567941 h 2219295"/>
              <a:gd name="connsiteX90" fmla="*/ 1484629 w 2014125"/>
              <a:gd name="connsiteY90" fmla="*/ 1599256 h 2219295"/>
              <a:gd name="connsiteX91" fmla="*/ 1537865 w 2014125"/>
              <a:gd name="connsiteY91" fmla="*/ 1633703 h 2219295"/>
              <a:gd name="connsiteX92" fmla="*/ 1653730 w 2014125"/>
              <a:gd name="connsiteY92" fmla="*/ 1458338 h 2219295"/>
              <a:gd name="connsiteX93" fmla="*/ 1782122 w 2014125"/>
              <a:gd name="connsiteY93" fmla="*/ 1320552 h 2219295"/>
              <a:gd name="connsiteX94" fmla="*/ 1807174 w 2014125"/>
              <a:gd name="connsiteY94" fmla="*/ 1342473 h 2219295"/>
              <a:gd name="connsiteX95" fmla="*/ 1860410 w 2014125"/>
              <a:gd name="connsiteY95" fmla="*/ 1264185 h 2219295"/>
              <a:gd name="connsiteX96" fmla="*/ 1882330 w 2014125"/>
              <a:gd name="connsiteY96" fmla="*/ 1289237 h 2219295"/>
              <a:gd name="connsiteX97" fmla="*/ 1919908 w 2014125"/>
              <a:gd name="connsiteY97" fmla="*/ 1286106 h 2219295"/>
              <a:gd name="connsiteX98" fmla="*/ 1938697 w 2014125"/>
              <a:gd name="connsiteY98" fmla="*/ 1342473 h 2219295"/>
              <a:gd name="connsiteX99" fmla="*/ 2010722 w 2014125"/>
              <a:gd name="connsiteY99" fmla="*/ 1333078 h 2219295"/>
              <a:gd name="connsiteX100" fmla="*/ 1982539 w 2014125"/>
              <a:gd name="connsiteY100" fmla="*/ 1286106 h 2219295"/>
              <a:gd name="connsiteX101" fmla="*/ 2013854 w 2014125"/>
              <a:gd name="connsiteY101" fmla="*/ 1261053 h 2219295"/>
              <a:gd name="connsiteX102" fmla="*/ 1960618 w 2014125"/>
              <a:gd name="connsiteY102" fmla="*/ 1160846 h 2219295"/>
              <a:gd name="connsiteX103" fmla="*/ 1907382 w 2014125"/>
              <a:gd name="connsiteY103" fmla="*/ 1054374 h 2219295"/>
              <a:gd name="connsiteX104" fmla="*/ 1816569 w 2014125"/>
              <a:gd name="connsiteY104" fmla="*/ 979218 h 2219295"/>
              <a:gd name="connsiteX105" fmla="*/ 1829095 w 2014125"/>
              <a:gd name="connsiteY105" fmla="*/ 863352 h 2219295"/>
              <a:gd name="connsiteX106" fmla="*/ 1728886 w 2014125"/>
              <a:gd name="connsiteY106" fmla="*/ 857089 h 2219295"/>
              <a:gd name="connsiteX107" fmla="*/ 1675651 w 2014125"/>
              <a:gd name="connsiteY107" fmla="*/ 891536 h 2219295"/>
              <a:gd name="connsiteX108" fmla="*/ 1678782 w 2014125"/>
              <a:gd name="connsiteY108" fmla="*/ 941640 h 2219295"/>
              <a:gd name="connsiteX109" fmla="*/ 1509681 w 2014125"/>
              <a:gd name="connsiteY109" fmla="*/ 872747 h 2219295"/>
              <a:gd name="connsiteX110" fmla="*/ 1418867 w 2014125"/>
              <a:gd name="connsiteY110" fmla="*/ 850826 h 2219295"/>
              <a:gd name="connsiteX111" fmla="*/ 1415736 w 2014125"/>
              <a:gd name="connsiteY111" fmla="*/ 810116 h 2219295"/>
              <a:gd name="connsiteX112" fmla="*/ 1324922 w 2014125"/>
              <a:gd name="connsiteY112" fmla="*/ 803853 h 2219295"/>
              <a:gd name="connsiteX113" fmla="*/ 1340580 w 2014125"/>
              <a:gd name="connsiteY113" fmla="*/ 722434 h 2219295"/>
              <a:gd name="connsiteX114" fmla="*/ 1324922 w 2014125"/>
              <a:gd name="connsiteY114" fmla="*/ 694251 h 2219295"/>
              <a:gd name="connsiteX115" fmla="*/ 1368763 w 2014125"/>
              <a:gd name="connsiteY115" fmla="*/ 675462 h 2219295"/>
              <a:gd name="connsiteX116" fmla="*/ 1321791 w 2014125"/>
              <a:gd name="connsiteY116" fmla="*/ 619095 h 2219295"/>
              <a:gd name="connsiteX117" fmla="*/ 1324922 w 2014125"/>
              <a:gd name="connsiteY117" fmla="*/ 572122 h 2219295"/>
              <a:gd name="connsiteX118" fmla="*/ 1343711 w 2014125"/>
              <a:gd name="connsiteY118" fmla="*/ 531412 h 2219295"/>
              <a:gd name="connsiteX119" fmla="*/ 1334317 w 2014125"/>
              <a:gd name="connsiteY119" fmla="*/ 500097 h 2219295"/>
              <a:gd name="connsiteX120" fmla="*/ 1368763 w 2014125"/>
              <a:gd name="connsiteY120" fmla="*/ 471914 h 2219295"/>
              <a:gd name="connsiteX121" fmla="*/ 1315528 w 2014125"/>
              <a:gd name="connsiteY121" fmla="*/ 449993 h 2219295"/>
              <a:gd name="connsiteX122" fmla="*/ 1343711 w 2014125"/>
              <a:gd name="connsiteY122" fmla="*/ 431204 h 2219295"/>
              <a:gd name="connsiteX123" fmla="*/ 1340580 w 2014125"/>
              <a:gd name="connsiteY123" fmla="*/ 393626 h 2219295"/>
              <a:gd name="connsiteX124" fmla="*/ 1290476 w 2014125"/>
              <a:gd name="connsiteY124" fmla="*/ 377969 h 2219295"/>
              <a:gd name="connsiteX125" fmla="*/ 1281081 w 2014125"/>
              <a:gd name="connsiteY125" fmla="*/ 337259 h 2219295"/>
              <a:gd name="connsiteX126" fmla="*/ 1227845 w 2014125"/>
              <a:gd name="connsiteY126" fmla="*/ 337259 h 2219295"/>
              <a:gd name="connsiteX127" fmla="*/ 1243503 w 2014125"/>
              <a:gd name="connsiteY127" fmla="*/ 296549 h 2219295"/>
              <a:gd name="connsiteX128" fmla="*/ 1299870 w 2014125"/>
              <a:gd name="connsiteY128" fmla="*/ 252708 h 2219295"/>
              <a:gd name="connsiteX129" fmla="*/ 1328054 w 2014125"/>
              <a:gd name="connsiteY129" fmla="*/ 227656 h 2219295"/>
              <a:gd name="connsiteX130" fmla="*/ 1349974 w 2014125"/>
              <a:gd name="connsiteY130" fmla="*/ 252708 h 2219295"/>
              <a:gd name="connsiteX131" fmla="*/ 1334317 w 2014125"/>
              <a:gd name="connsiteY131" fmla="*/ 171289 h 2219295"/>
              <a:gd name="connsiteX132" fmla="*/ 1368763 w 2014125"/>
              <a:gd name="connsiteY132" fmla="*/ 165026 h 2219295"/>
              <a:gd name="connsiteX133" fmla="*/ 1381289 w 2014125"/>
              <a:gd name="connsiteY133" fmla="*/ 130580 h 2219295"/>
              <a:gd name="connsiteX134" fmla="*/ 1375026 w 2014125"/>
              <a:gd name="connsiteY134" fmla="*/ 83607 h 2219295"/>
              <a:gd name="connsiteX135" fmla="*/ 1353106 w 2014125"/>
              <a:gd name="connsiteY135" fmla="*/ 99264 h 2219295"/>
              <a:gd name="connsiteX136" fmla="*/ 1303002 w 2014125"/>
              <a:gd name="connsiteY136" fmla="*/ 64818 h 2219295"/>
              <a:gd name="connsiteX137" fmla="*/ 1277950 w 2014125"/>
              <a:gd name="connsiteY137" fmla="*/ 74212 h 2219295"/>
              <a:gd name="connsiteX138" fmla="*/ 1265423 w 2014125"/>
              <a:gd name="connsiteY138" fmla="*/ 108659 h 2219295"/>
              <a:gd name="connsiteX139" fmla="*/ 1246634 w 2014125"/>
              <a:gd name="connsiteY139" fmla="*/ 89870 h 2219295"/>
              <a:gd name="connsiteX140" fmla="*/ 1227845 w 2014125"/>
              <a:gd name="connsiteY140" fmla="*/ 111790 h 2219295"/>
              <a:gd name="connsiteX141" fmla="*/ 1202793 w 2014125"/>
              <a:gd name="connsiteY141" fmla="*/ 136843 h 2219295"/>
              <a:gd name="connsiteX142" fmla="*/ 1111980 w 2014125"/>
              <a:gd name="connsiteY142" fmla="*/ 102396 h 2219295"/>
              <a:gd name="connsiteX143" fmla="*/ 1118243 w 2014125"/>
              <a:gd name="connsiteY143" fmla="*/ 77344 h 2219295"/>
              <a:gd name="connsiteX144" fmla="*/ 1049350 w 2014125"/>
              <a:gd name="connsiteY144" fmla="*/ 8451 h 2219295"/>
              <a:gd name="connsiteX145" fmla="*/ 974193 w 2014125"/>
              <a:gd name="connsiteY145" fmla="*/ 30371 h 2219295"/>
              <a:gd name="connsiteX146" fmla="*/ 1039955 w 2014125"/>
              <a:gd name="connsiteY146" fmla="*/ 99264 h 2219295"/>
              <a:gd name="connsiteX147" fmla="*/ 1058744 w 2014125"/>
              <a:gd name="connsiteY147" fmla="*/ 124316 h 2219295"/>
              <a:gd name="connsiteX148" fmla="*/ 886511 w 2014125"/>
              <a:gd name="connsiteY148" fmla="*/ 246445 h 2219295"/>
              <a:gd name="connsiteX149" fmla="*/ 817618 w 2014125"/>
              <a:gd name="connsiteY149" fmla="*/ 233919 h 2219295"/>
              <a:gd name="connsiteX150" fmla="*/ 801960 w 2014125"/>
              <a:gd name="connsiteY150" fmla="*/ 193210 h 2219295"/>
              <a:gd name="connsiteX151" fmla="*/ 708015 w 2014125"/>
              <a:gd name="connsiteY151" fmla="*/ 190078 h 2219295"/>
              <a:gd name="connsiteX152" fmla="*/ 711147 w 2014125"/>
              <a:gd name="connsiteY152" fmla="*/ 161895 h 2219295"/>
              <a:gd name="connsiteX153" fmla="*/ 764382 w 2014125"/>
              <a:gd name="connsiteY153" fmla="*/ 165026 h 2219295"/>
              <a:gd name="connsiteX154" fmla="*/ 679832 w 2014125"/>
              <a:gd name="connsiteY154" fmla="*/ 86738 h 2219295"/>
              <a:gd name="connsiteX155" fmla="*/ 657911 w 2014125"/>
              <a:gd name="connsiteY155" fmla="*/ 83607 h 2219295"/>
              <a:gd name="connsiteX156" fmla="*/ 679832 w 2014125"/>
              <a:gd name="connsiteY156" fmla="*/ 42897 h 2219295"/>
              <a:gd name="connsiteX157" fmla="*/ 642254 w 2014125"/>
              <a:gd name="connsiteY157" fmla="*/ 2188 h 2219295"/>
              <a:gd name="connsiteX158" fmla="*/ 579623 w 2014125"/>
              <a:gd name="connsiteY158" fmla="*/ 8451 h 2219295"/>
              <a:gd name="connsiteX159" fmla="*/ 548308 w 2014125"/>
              <a:gd name="connsiteY159" fmla="*/ 33503 h 2219295"/>
              <a:gd name="connsiteX160" fmla="*/ 548308 w 2014125"/>
              <a:gd name="connsiteY160" fmla="*/ 89870 h 2219295"/>
              <a:gd name="connsiteX161" fmla="*/ 598413 w 2014125"/>
              <a:gd name="connsiteY161" fmla="*/ 96133 h 2219295"/>
              <a:gd name="connsiteX162" fmla="*/ 526388 w 2014125"/>
              <a:gd name="connsiteY162" fmla="*/ 221393 h 2219295"/>
              <a:gd name="connsiteX163" fmla="*/ 513862 w 2014125"/>
              <a:gd name="connsiteY163" fmla="*/ 268366 h 2219295"/>
              <a:gd name="connsiteX164" fmla="*/ 538914 w 2014125"/>
              <a:gd name="connsiteY164" fmla="*/ 312207 h 2219295"/>
              <a:gd name="connsiteX165" fmla="*/ 576492 w 2014125"/>
              <a:gd name="connsiteY165" fmla="*/ 346653 h 2219295"/>
              <a:gd name="connsiteX166" fmla="*/ 595281 w 2014125"/>
              <a:gd name="connsiteY166" fmla="*/ 346653 h 2219295"/>
              <a:gd name="connsiteX167" fmla="*/ 592150 w 2014125"/>
              <a:gd name="connsiteY167" fmla="*/ 377969 h 2219295"/>
              <a:gd name="connsiteX168" fmla="*/ 604676 w 2014125"/>
              <a:gd name="connsiteY168" fmla="*/ 412415 h 2219295"/>
              <a:gd name="connsiteX169" fmla="*/ 563966 w 2014125"/>
              <a:gd name="connsiteY169" fmla="*/ 409284 h 2219295"/>
              <a:gd name="connsiteX170" fmla="*/ 563966 w 2014125"/>
              <a:gd name="connsiteY170" fmla="*/ 356048 h 2219295"/>
              <a:gd name="connsiteX171" fmla="*/ 507599 w 2014125"/>
              <a:gd name="connsiteY171" fmla="*/ 334127 h 2219295"/>
              <a:gd name="connsiteX172" fmla="*/ 507599 w 2014125"/>
              <a:gd name="connsiteY172" fmla="*/ 390495 h 2219295"/>
              <a:gd name="connsiteX173" fmla="*/ 426180 w 2014125"/>
              <a:gd name="connsiteY173" fmla="*/ 399889 h 2219295"/>
              <a:gd name="connsiteX174" fmla="*/ 385470 w 2014125"/>
              <a:gd name="connsiteY174" fmla="*/ 421810 h 2219295"/>
              <a:gd name="connsiteX175" fmla="*/ 322840 w 2014125"/>
              <a:gd name="connsiteY175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90873 w 2014125"/>
              <a:gd name="connsiteY26" fmla="*/ 1094849 h 2219295"/>
              <a:gd name="connsiteX27" fmla="*/ 119292 w 2014125"/>
              <a:gd name="connsiteY27" fmla="*/ 1076295 h 2219295"/>
              <a:gd name="connsiteX28" fmla="*/ 155694 w 2014125"/>
              <a:gd name="connsiteY28" fmla="*/ 1111800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69280 w 2014125"/>
              <a:gd name="connsiteY35" fmla="*/ 1265126 h 2219295"/>
              <a:gd name="connsiteX36" fmla="*/ 125555 w 2014125"/>
              <a:gd name="connsiteY36" fmla="*/ 1317420 h 2219295"/>
              <a:gd name="connsiteX37" fmla="*/ 156871 w 2014125"/>
              <a:gd name="connsiteY37" fmla="*/ 1370656 h 2219295"/>
              <a:gd name="connsiteX38" fmla="*/ 200711 w 2014125"/>
              <a:gd name="connsiteY38" fmla="*/ 1408235 h 2219295"/>
              <a:gd name="connsiteX39" fmla="*/ 163133 w 2014125"/>
              <a:gd name="connsiteY39" fmla="*/ 1405103 h 2219295"/>
              <a:gd name="connsiteX40" fmla="*/ 181922 w 2014125"/>
              <a:gd name="connsiteY40" fmla="*/ 1427023 h 2219295"/>
              <a:gd name="connsiteX41" fmla="*/ 169396 w 2014125"/>
              <a:gd name="connsiteY41" fmla="*/ 1464601 h 2219295"/>
              <a:gd name="connsiteX42" fmla="*/ 144344 w 2014125"/>
              <a:gd name="connsiteY42" fmla="*/ 1455207 h 2219295"/>
              <a:gd name="connsiteX43" fmla="*/ 125555 w 2014125"/>
              <a:gd name="connsiteY43" fmla="*/ 1486522 h 2219295"/>
              <a:gd name="connsiteX44" fmla="*/ 172057 w 2014125"/>
              <a:gd name="connsiteY44" fmla="*/ 1520850 h 2219295"/>
              <a:gd name="connsiteX45" fmla="*/ 156871 w 2014125"/>
              <a:gd name="connsiteY45" fmla="*/ 1611782 h 2219295"/>
              <a:gd name="connsiteX46" fmla="*/ 119292 w 2014125"/>
              <a:gd name="connsiteY46" fmla="*/ 1605519 h 2219295"/>
              <a:gd name="connsiteX47" fmla="*/ 134950 w 2014125"/>
              <a:gd name="connsiteY47" fmla="*/ 1677544 h 2219295"/>
              <a:gd name="connsiteX48" fmla="*/ 113029 w 2014125"/>
              <a:gd name="connsiteY48" fmla="*/ 1686938 h 2219295"/>
              <a:gd name="connsiteX49" fmla="*/ 100503 w 2014125"/>
              <a:gd name="connsiteY49" fmla="*/ 1727648 h 2219295"/>
              <a:gd name="connsiteX50" fmla="*/ 122423 w 2014125"/>
              <a:gd name="connsiteY50" fmla="*/ 1743306 h 2219295"/>
              <a:gd name="connsiteX51" fmla="*/ 169396 w 2014125"/>
              <a:gd name="connsiteY51" fmla="*/ 1790278 h 2219295"/>
              <a:gd name="connsiteX52" fmla="*/ 160237 w 2014125"/>
              <a:gd name="connsiteY52" fmla="*/ 1827621 h 2219295"/>
              <a:gd name="connsiteX53" fmla="*/ 210106 w 2014125"/>
              <a:gd name="connsiteY53" fmla="*/ 1874829 h 2219295"/>
              <a:gd name="connsiteX54" fmla="*/ 238289 w 2014125"/>
              <a:gd name="connsiteY54" fmla="*/ 1859171 h 2219295"/>
              <a:gd name="connsiteX55" fmla="*/ 257078 w 2014125"/>
              <a:gd name="connsiteY55" fmla="*/ 1868566 h 2219295"/>
              <a:gd name="connsiteX56" fmla="*/ 266473 w 2014125"/>
              <a:gd name="connsiteY56" fmla="*/ 1818462 h 2219295"/>
              <a:gd name="connsiteX57" fmla="*/ 329103 w 2014125"/>
              <a:gd name="connsiteY57" fmla="*/ 1852908 h 2219295"/>
              <a:gd name="connsiteX58" fmla="*/ 338497 w 2014125"/>
              <a:gd name="connsiteY58" fmla="*/ 1893618 h 2219295"/>
              <a:gd name="connsiteX59" fmla="*/ 382339 w 2014125"/>
              <a:gd name="connsiteY59" fmla="*/ 1912407 h 2219295"/>
              <a:gd name="connsiteX60" fmla="*/ 332234 w 2014125"/>
              <a:gd name="connsiteY60" fmla="*/ 1959380 h 2219295"/>
              <a:gd name="connsiteX61" fmla="*/ 329103 w 2014125"/>
              <a:gd name="connsiteY61" fmla="*/ 2003221 h 2219295"/>
              <a:gd name="connsiteX62" fmla="*/ 366681 w 2014125"/>
              <a:gd name="connsiteY62" fmla="*/ 2009013 h 2219295"/>
              <a:gd name="connsiteX63" fmla="*/ 410523 w 2014125"/>
              <a:gd name="connsiteY63" fmla="*/ 1977934 h 2219295"/>
              <a:gd name="connsiteX64" fmla="*/ 463758 w 2014125"/>
              <a:gd name="connsiteY64" fmla="*/ 2012615 h 2219295"/>
              <a:gd name="connsiteX65" fmla="*/ 488810 w 2014125"/>
              <a:gd name="connsiteY65" fmla="*/ 1996958 h 2219295"/>
              <a:gd name="connsiteX66" fmla="*/ 542045 w 2014125"/>
              <a:gd name="connsiteY66" fmla="*/ 2031404 h 2219295"/>
              <a:gd name="connsiteX67" fmla="*/ 557703 w 2014125"/>
              <a:gd name="connsiteY67" fmla="*/ 2068982 h 2219295"/>
              <a:gd name="connsiteX68" fmla="*/ 551440 w 2014125"/>
              <a:gd name="connsiteY68" fmla="*/ 2112823 h 2219295"/>
              <a:gd name="connsiteX69" fmla="*/ 635991 w 2014125"/>
              <a:gd name="connsiteY69" fmla="*/ 2122217 h 2219295"/>
              <a:gd name="connsiteX70" fmla="*/ 626596 w 2014125"/>
              <a:gd name="connsiteY70" fmla="*/ 2169191 h 2219295"/>
              <a:gd name="connsiteX71" fmla="*/ 579623 w 2014125"/>
              <a:gd name="connsiteY71" fmla="*/ 2187980 h 2219295"/>
              <a:gd name="connsiteX72" fmla="*/ 626596 w 2014125"/>
              <a:gd name="connsiteY72" fmla="*/ 2219295 h 2219295"/>
              <a:gd name="connsiteX73" fmla="*/ 717409 w 2014125"/>
              <a:gd name="connsiteY73" fmla="*/ 2178585 h 2219295"/>
              <a:gd name="connsiteX74" fmla="*/ 748725 w 2014125"/>
              <a:gd name="connsiteY74" fmla="*/ 2100297 h 2219295"/>
              <a:gd name="connsiteX75" fmla="*/ 833276 w 2014125"/>
              <a:gd name="connsiteY75" fmla="*/ 2094034 h 2219295"/>
              <a:gd name="connsiteX76" fmla="*/ 895906 w 2014125"/>
              <a:gd name="connsiteY76" fmla="*/ 2090903 h 2219295"/>
              <a:gd name="connsiteX77" fmla="*/ 927221 w 2014125"/>
              <a:gd name="connsiteY77" fmla="*/ 2072114 h 2219295"/>
              <a:gd name="connsiteX78" fmla="*/ 958536 w 2014125"/>
              <a:gd name="connsiteY78" fmla="*/ 2087771 h 2219295"/>
              <a:gd name="connsiteX79" fmla="*/ 986719 w 2014125"/>
              <a:gd name="connsiteY79" fmla="*/ 2081508 h 2219295"/>
              <a:gd name="connsiteX80" fmla="*/ 1046218 w 2014125"/>
              <a:gd name="connsiteY80" fmla="*/ 2081508 h 2219295"/>
              <a:gd name="connsiteX81" fmla="*/ 1127637 w 2014125"/>
              <a:gd name="connsiteY81" fmla="*/ 2043930 h 2219295"/>
              <a:gd name="connsiteX82" fmla="*/ 1190267 w 2014125"/>
              <a:gd name="connsiteY82" fmla="*/ 1984432 h 2219295"/>
              <a:gd name="connsiteX83" fmla="*/ 1299870 w 2014125"/>
              <a:gd name="connsiteY83" fmla="*/ 1912407 h 2219295"/>
              <a:gd name="connsiteX84" fmla="*/ 1274818 w 2014125"/>
              <a:gd name="connsiteY84" fmla="*/ 1812199 h 2219295"/>
              <a:gd name="connsiteX85" fmla="*/ 1299870 w 2014125"/>
              <a:gd name="connsiteY85" fmla="*/ 1749569 h 2219295"/>
              <a:gd name="connsiteX86" fmla="*/ 1287344 w 2014125"/>
              <a:gd name="connsiteY86" fmla="*/ 1608651 h 2219295"/>
              <a:gd name="connsiteX87" fmla="*/ 1318659 w 2014125"/>
              <a:gd name="connsiteY87" fmla="*/ 1571073 h 2219295"/>
              <a:gd name="connsiteX88" fmla="*/ 1393815 w 2014125"/>
              <a:gd name="connsiteY88" fmla="*/ 1561678 h 2219295"/>
              <a:gd name="connsiteX89" fmla="*/ 1387552 w 2014125"/>
              <a:gd name="connsiteY89" fmla="*/ 1567941 h 2219295"/>
              <a:gd name="connsiteX90" fmla="*/ 1484629 w 2014125"/>
              <a:gd name="connsiteY90" fmla="*/ 1599256 h 2219295"/>
              <a:gd name="connsiteX91" fmla="*/ 1537865 w 2014125"/>
              <a:gd name="connsiteY91" fmla="*/ 1633703 h 2219295"/>
              <a:gd name="connsiteX92" fmla="*/ 1653730 w 2014125"/>
              <a:gd name="connsiteY92" fmla="*/ 1458338 h 2219295"/>
              <a:gd name="connsiteX93" fmla="*/ 1782122 w 2014125"/>
              <a:gd name="connsiteY93" fmla="*/ 1320552 h 2219295"/>
              <a:gd name="connsiteX94" fmla="*/ 1807174 w 2014125"/>
              <a:gd name="connsiteY94" fmla="*/ 1342473 h 2219295"/>
              <a:gd name="connsiteX95" fmla="*/ 1860410 w 2014125"/>
              <a:gd name="connsiteY95" fmla="*/ 1264185 h 2219295"/>
              <a:gd name="connsiteX96" fmla="*/ 1882330 w 2014125"/>
              <a:gd name="connsiteY96" fmla="*/ 1289237 h 2219295"/>
              <a:gd name="connsiteX97" fmla="*/ 1919908 w 2014125"/>
              <a:gd name="connsiteY97" fmla="*/ 1286106 h 2219295"/>
              <a:gd name="connsiteX98" fmla="*/ 1938697 w 2014125"/>
              <a:gd name="connsiteY98" fmla="*/ 1342473 h 2219295"/>
              <a:gd name="connsiteX99" fmla="*/ 2010722 w 2014125"/>
              <a:gd name="connsiteY99" fmla="*/ 1333078 h 2219295"/>
              <a:gd name="connsiteX100" fmla="*/ 1982539 w 2014125"/>
              <a:gd name="connsiteY100" fmla="*/ 1286106 h 2219295"/>
              <a:gd name="connsiteX101" fmla="*/ 2013854 w 2014125"/>
              <a:gd name="connsiteY101" fmla="*/ 1261053 h 2219295"/>
              <a:gd name="connsiteX102" fmla="*/ 1960618 w 2014125"/>
              <a:gd name="connsiteY102" fmla="*/ 1160846 h 2219295"/>
              <a:gd name="connsiteX103" fmla="*/ 1907382 w 2014125"/>
              <a:gd name="connsiteY103" fmla="*/ 1054374 h 2219295"/>
              <a:gd name="connsiteX104" fmla="*/ 1816569 w 2014125"/>
              <a:gd name="connsiteY104" fmla="*/ 979218 h 2219295"/>
              <a:gd name="connsiteX105" fmla="*/ 1829095 w 2014125"/>
              <a:gd name="connsiteY105" fmla="*/ 863352 h 2219295"/>
              <a:gd name="connsiteX106" fmla="*/ 1728886 w 2014125"/>
              <a:gd name="connsiteY106" fmla="*/ 857089 h 2219295"/>
              <a:gd name="connsiteX107" fmla="*/ 1675651 w 2014125"/>
              <a:gd name="connsiteY107" fmla="*/ 891536 h 2219295"/>
              <a:gd name="connsiteX108" fmla="*/ 1678782 w 2014125"/>
              <a:gd name="connsiteY108" fmla="*/ 941640 h 2219295"/>
              <a:gd name="connsiteX109" fmla="*/ 1509681 w 2014125"/>
              <a:gd name="connsiteY109" fmla="*/ 872747 h 2219295"/>
              <a:gd name="connsiteX110" fmla="*/ 1418867 w 2014125"/>
              <a:gd name="connsiteY110" fmla="*/ 850826 h 2219295"/>
              <a:gd name="connsiteX111" fmla="*/ 1415736 w 2014125"/>
              <a:gd name="connsiteY111" fmla="*/ 810116 h 2219295"/>
              <a:gd name="connsiteX112" fmla="*/ 1324922 w 2014125"/>
              <a:gd name="connsiteY112" fmla="*/ 803853 h 2219295"/>
              <a:gd name="connsiteX113" fmla="*/ 1340580 w 2014125"/>
              <a:gd name="connsiteY113" fmla="*/ 722434 h 2219295"/>
              <a:gd name="connsiteX114" fmla="*/ 1324922 w 2014125"/>
              <a:gd name="connsiteY114" fmla="*/ 694251 h 2219295"/>
              <a:gd name="connsiteX115" fmla="*/ 1368763 w 2014125"/>
              <a:gd name="connsiteY115" fmla="*/ 675462 h 2219295"/>
              <a:gd name="connsiteX116" fmla="*/ 1321791 w 2014125"/>
              <a:gd name="connsiteY116" fmla="*/ 619095 h 2219295"/>
              <a:gd name="connsiteX117" fmla="*/ 1324922 w 2014125"/>
              <a:gd name="connsiteY117" fmla="*/ 572122 h 2219295"/>
              <a:gd name="connsiteX118" fmla="*/ 1343711 w 2014125"/>
              <a:gd name="connsiteY118" fmla="*/ 531412 h 2219295"/>
              <a:gd name="connsiteX119" fmla="*/ 1334317 w 2014125"/>
              <a:gd name="connsiteY119" fmla="*/ 500097 h 2219295"/>
              <a:gd name="connsiteX120" fmla="*/ 1368763 w 2014125"/>
              <a:gd name="connsiteY120" fmla="*/ 471914 h 2219295"/>
              <a:gd name="connsiteX121" fmla="*/ 1315528 w 2014125"/>
              <a:gd name="connsiteY121" fmla="*/ 449993 h 2219295"/>
              <a:gd name="connsiteX122" fmla="*/ 1343711 w 2014125"/>
              <a:gd name="connsiteY122" fmla="*/ 431204 h 2219295"/>
              <a:gd name="connsiteX123" fmla="*/ 1340580 w 2014125"/>
              <a:gd name="connsiteY123" fmla="*/ 393626 h 2219295"/>
              <a:gd name="connsiteX124" fmla="*/ 1290476 w 2014125"/>
              <a:gd name="connsiteY124" fmla="*/ 377969 h 2219295"/>
              <a:gd name="connsiteX125" fmla="*/ 1281081 w 2014125"/>
              <a:gd name="connsiteY125" fmla="*/ 337259 h 2219295"/>
              <a:gd name="connsiteX126" fmla="*/ 1227845 w 2014125"/>
              <a:gd name="connsiteY126" fmla="*/ 337259 h 2219295"/>
              <a:gd name="connsiteX127" fmla="*/ 1243503 w 2014125"/>
              <a:gd name="connsiteY127" fmla="*/ 296549 h 2219295"/>
              <a:gd name="connsiteX128" fmla="*/ 1299870 w 2014125"/>
              <a:gd name="connsiteY128" fmla="*/ 252708 h 2219295"/>
              <a:gd name="connsiteX129" fmla="*/ 1328054 w 2014125"/>
              <a:gd name="connsiteY129" fmla="*/ 227656 h 2219295"/>
              <a:gd name="connsiteX130" fmla="*/ 1349974 w 2014125"/>
              <a:gd name="connsiteY130" fmla="*/ 252708 h 2219295"/>
              <a:gd name="connsiteX131" fmla="*/ 1334317 w 2014125"/>
              <a:gd name="connsiteY131" fmla="*/ 171289 h 2219295"/>
              <a:gd name="connsiteX132" fmla="*/ 1368763 w 2014125"/>
              <a:gd name="connsiteY132" fmla="*/ 165026 h 2219295"/>
              <a:gd name="connsiteX133" fmla="*/ 1381289 w 2014125"/>
              <a:gd name="connsiteY133" fmla="*/ 130580 h 2219295"/>
              <a:gd name="connsiteX134" fmla="*/ 1375026 w 2014125"/>
              <a:gd name="connsiteY134" fmla="*/ 83607 h 2219295"/>
              <a:gd name="connsiteX135" fmla="*/ 1353106 w 2014125"/>
              <a:gd name="connsiteY135" fmla="*/ 99264 h 2219295"/>
              <a:gd name="connsiteX136" fmla="*/ 1303002 w 2014125"/>
              <a:gd name="connsiteY136" fmla="*/ 64818 h 2219295"/>
              <a:gd name="connsiteX137" fmla="*/ 1277950 w 2014125"/>
              <a:gd name="connsiteY137" fmla="*/ 74212 h 2219295"/>
              <a:gd name="connsiteX138" fmla="*/ 1265423 w 2014125"/>
              <a:gd name="connsiteY138" fmla="*/ 108659 h 2219295"/>
              <a:gd name="connsiteX139" fmla="*/ 1246634 w 2014125"/>
              <a:gd name="connsiteY139" fmla="*/ 89870 h 2219295"/>
              <a:gd name="connsiteX140" fmla="*/ 1227845 w 2014125"/>
              <a:gd name="connsiteY140" fmla="*/ 111790 h 2219295"/>
              <a:gd name="connsiteX141" fmla="*/ 1202793 w 2014125"/>
              <a:gd name="connsiteY141" fmla="*/ 136843 h 2219295"/>
              <a:gd name="connsiteX142" fmla="*/ 1111980 w 2014125"/>
              <a:gd name="connsiteY142" fmla="*/ 102396 h 2219295"/>
              <a:gd name="connsiteX143" fmla="*/ 1118243 w 2014125"/>
              <a:gd name="connsiteY143" fmla="*/ 77344 h 2219295"/>
              <a:gd name="connsiteX144" fmla="*/ 1049350 w 2014125"/>
              <a:gd name="connsiteY144" fmla="*/ 8451 h 2219295"/>
              <a:gd name="connsiteX145" fmla="*/ 974193 w 2014125"/>
              <a:gd name="connsiteY145" fmla="*/ 30371 h 2219295"/>
              <a:gd name="connsiteX146" fmla="*/ 1039955 w 2014125"/>
              <a:gd name="connsiteY146" fmla="*/ 99264 h 2219295"/>
              <a:gd name="connsiteX147" fmla="*/ 1058744 w 2014125"/>
              <a:gd name="connsiteY147" fmla="*/ 124316 h 2219295"/>
              <a:gd name="connsiteX148" fmla="*/ 886511 w 2014125"/>
              <a:gd name="connsiteY148" fmla="*/ 246445 h 2219295"/>
              <a:gd name="connsiteX149" fmla="*/ 817618 w 2014125"/>
              <a:gd name="connsiteY149" fmla="*/ 233919 h 2219295"/>
              <a:gd name="connsiteX150" fmla="*/ 801960 w 2014125"/>
              <a:gd name="connsiteY150" fmla="*/ 193210 h 2219295"/>
              <a:gd name="connsiteX151" fmla="*/ 708015 w 2014125"/>
              <a:gd name="connsiteY151" fmla="*/ 190078 h 2219295"/>
              <a:gd name="connsiteX152" fmla="*/ 711147 w 2014125"/>
              <a:gd name="connsiteY152" fmla="*/ 161895 h 2219295"/>
              <a:gd name="connsiteX153" fmla="*/ 764382 w 2014125"/>
              <a:gd name="connsiteY153" fmla="*/ 165026 h 2219295"/>
              <a:gd name="connsiteX154" fmla="*/ 679832 w 2014125"/>
              <a:gd name="connsiteY154" fmla="*/ 86738 h 2219295"/>
              <a:gd name="connsiteX155" fmla="*/ 657911 w 2014125"/>
              <a:gd name="connsiteY155" fmla="*/ 83607 h 2219295"/>
              <a:gd name="connsiteX156" fmla="*/ 679832 w 2014125"/>
              <a:gd name="connsiteY156" fmla="*/ 42897 h 2219295"/>
              <a:gd name="connsiteX157" fmla="*/ 642254 w 2014125"/>
              <a:gd name="connsiteY157" fmla="*/ 2188 h 2219295"/>
              <a:gd name="connsiteX158" fmla="*/ 579623 w 2014125"/>
              <a:gd name="connsiteY158" fmla="*/ 8451 h 2219295"/>
              <a:gd name="connsiteX159" fmla="*/ 548308 w 2014125"/>
              <a:gd name="connsiteY159" fmla="*/ 33503 h 2219295"/>
              <a:gd name="connsiteX160" fmla="*/ 548308 w 2014125"/>
              <a:gd name="connsiteY160" fmla="*/ 89870 h 2219295"/>
              <a:gd name="connsiteX161" fmla="*/ 598413 w 2014125"/>
              <a:gd name="connsiteY161" fmla="*/ 96133 h 2219295"/>
              <a:gd name="connsiteX162" fmla="*/ 526388 w 2014125"/>
              <a:gd name="connsiteY162" fmla="*/ 221393 h 2219295"/>
              <a:gd name="connsiteX163" fmla="*/ 513862 w 2014125"/>
              <a:gd name="connsiteY163" fmla="*/ 268366 h 2219295"/>
              <a:gd name="connsiteX164" fmla="*/ 538914 w 2014125"/>
              <a:gd name="connsiteY164" fmla="*/ 312207 h 2219295"/>
              <a:gd name="connsiteX165" fmla="*/ 576492 w 2014125"/>
              <a:gd name="connsiteY165" fmla="*/ 346653 h 2219295"/>
              <a:gd name="connsiteX166" fmla="*/ 595281 w 2014125"/>
              <a:gd name="connsiteY166" fmla="*/ 346653 h 2219295"/>
              <a:gd name="connsiteX167" fmla="*/ 592150 w 2014125"/>
              <a:gd name="connsiteY167" fmla="*/ 377969 h 2219295"/>
              <a:gd name="connsiteX168" fmla="*/ 604676 w 2014125"/>
              <a:gd name="connsiteY168" fmla="*/ 412415 h 2219295"/>
              <a:gd name="connsiteX169" fmla="*/ 563966 w 2014125"/>
              <a:gd name="connsiteY169" fmla="*/ 409284 h 2219295"/>
              <a:gd name="connsiteX170" fmla="*/ 563966 w 2014125"/>
              <a:gd name="connsiteY170" fmla="*/ 356048 h 2219295"/>
              <a:gd name="connsiteX171" fmla="*/ 507599 w 2014125"/>
              <a:gd name="connsiteY171" fmla="*/ 334127 h 2219295"/>
              <a:gd name="connsiteX172" fmla="*/ 507599 w 2014125"/>
              <a:gd name="connsiteY172" fmla="*/ 390495 h 2219295"/>
              <a:gd name="connsiteX173" fmla="*/ 426180 w 2014125"/>
              <a:gd name="connsiteY173" fmla="*/ 399889 h 2219295"/>
              <a:gd name="connsiteX174" fmla="*/ 385470 w 2014125"/>
              <a:gd name="connsiteY174" fmla="*/ 421810 h 2219295"/>
              <a:gd name="connsiteX175" fmla="*/ 322840 w 2014125"/>
              <a:gd name="connsiteY175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90873 w 2014125"/>
              <a:gd name="connsiteY26" fmla="*/ 1094849 h 2219295"/>
              <a:gd name="connsiteX27" fmla="*/ 119292 w 2014125"/>
              <a:gd name="connsiteY27" fmla="*/ 1076295 h 2219295"/>
              <a:gd name="connsiteX28" fmla="*/ 155694 w 2014125"/>
              <a:gd name="connsiteY28" fmla="*/ 1111800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69280 w 2014125"/>
              <a:gd name="connsiteY35" fmla="*/ 1265126 h 2219295"/>
              <a:gd name="connsiteX36" fmla="*/ 125555 w 2014125"/>
              <a:gd name="connsiteY36" fmla="*/ 1317420 h 2219295"/>
              <a:gd name="connsiteX37" fmla="*/ 156871 w 2014125"/>
              <a:gd name="connsiteY37" fmla="*/ 1370656 h 2219295"/>
              <a:gd name="connsiteX38" fmla="*/ 200711 w 2014125"/>
              <a:gd name="connsiteY38" fmla="*/ 1408235 h 2219295"/>
              <a:gd name="connsiteX39" fmla="*/ 181922 w 2014125"/>
              <a:gd name="connsiteY39" fmla="*/ 1427023 h 2219295"/>
              <a:gd name="connsiteX40" fmla="*/ 169396 w 2014125"/>
              <a:gd name="connsiteY40" fmla="*/ 1464601 h 2219295"/>
              <a:gd name="connsiteX41" fmla="*/ 144344 w 2014125"/>
              <a:gd name="connsiteY41" fmla="*/ 1455207 h 2219295"/>
              <a:gd name="connsiteX42" fmla="*/ 125555 w 2014125"/>
              <a:gd name="connsiteY42" fmla="*/ 1486522 h 2219295"/>
              <a:gd name="connsiteX43" fmla="*/ 172057 w 2014125"/>
              <a:gd name="connsiteY43" fmla="*/ 1520850 h 2219295"/>
              <a:gd name="connsiteX44" fmla="*/ 156871 w 2014125"/>
              <a:gd name="connsiteY44" fmla="*/ 1611782 h 2219295"/>
              <a:gd name="connsiteX45" fmla="*/ 119292 w 2014125"/>
              <a:gd name="connsiteY45" fmla="*/ 1605519 h 2219295"/>
              <a:gd name="connsiteX46" fmla="*/ 134950 w 2014125"/>
              <a:gd name="connsiteY46" fmla="*/ 1677544 h 2219295"/>
              <a:gd name="connsiteX47" fmla="*/ 113029 w 2014125"/>
              <a:gd name="connsiteY47" fmla="*/ 1686938 h 2219295"/>
              <a:gd name="connsiteX48" fmla="*/ 100503 w 2014125"/>
              <a:gd name="connsiteY48" fmla="*/ 1727648 h 2219295"/>
              <a:gd name="connsiteX49" fmla="*/ 122423 w 2014125"/>
              <a:gd name="connsiteY49" fmla="*/ 1743306 h 2219295"/>
              <a:gd name="connsiteX50" fmla="*/ 169396 w 2014125"/>
              <a:gd name="connsiteY50" fmla="*/ 1790278 h 2219295"/>
              <a:gd name="connsiteX51" fmla="*/ 160237 w 2014125"/>
              <a:gd name="connsiteY51" fmla="*/ 1827621 h 2219295"/>
              <a:gd name="connsiteX52" fmla="*/ 210106 w 2014125"/>
              <a:gd name="connsiteY52" fmla="*/ 1874829 h 2219295"/>
              <a:gd name="connsiteX53" fmla="*/ 238289 w 2014125"/>
              <a:gd name="connsiteY53" fmla="*/ 1859171 h 2219295"/>
              <a:gd name="connsiteX54" fmla="*/ 257078 w 2014125"/>
              <a:gd name="connsiteY54" fmla="*/ 1868566 h 2219295"/>
              <a:gd name="connsiteX55" fmla="*/ 266473 w 2014125"/>
              <a:gd name="connsiteY55" fmla="*/ 1818462 h 2219295"/>
              <a:gd name="connsiteX56" fmla="*/ 329103 w 2014125"/>
              <a:gd name="connsiteY56" fmla="*/ 1852908 h 2219295"/>
              <a:gd name="connsiteX57" fmla="*/ 338497 w 2014125"/>
              <a:gd name="connsiteY57" fmla="*/ 1893618 h 2219295"/>
              <a:gd name="connsiteX58" fmla="*/ 382339 w 2014125"/>
              <a:gd name="connsiteY58" fmla="*/ 1912407 h 2219295"/>
              <a:gd name="connsiteX59" fmla="*/ 332234 w 2014125"/>
              <a:gd name="connsiteY59" fmla="*/ 1959380 h 2219295"/>
              <a:gd name="connsiteX60" fmla="*/ 329103 w 2014125"/>
              <a:gd name="connsiteY60" fmla="*/ 2003221 h 2219295"/>
              <a:gd name="connsiteX61" fmla="*/ 366681 w 2014125"/>
              <a:gd name="connsiteY61" fmla="*/ 2009013 h 2219295"/>
              <a:gd name="connsiteX62" fmla="*/ 410523 w 2014125"/>
              <a:gd name="connsiteY62" fmla="*/ 1977934 h 2219295"/>
              <a:gd name="connsiteX63" fmla="*/ 463758 w 2014125"/>
              <a:gd name="connsiteY63" fmla="*/ 2012615 h 2219295"/>
              <a:gd name="connsiteX64" fmla="*/ 488810 w 2014125"/>
              <a:gd name="connsiteY64" fmla="*/ 1996958 h 2219295"/>
              <a:gd name="connsiteX65" fmla="*/ 542045 w 2014125"/>
              <a:gd name="connsiteY65" fmla="*/ 2031404 h 2219295"/>
              <a:gd name="connsiteX66" fmla="*/ 557703 w 2014125"/>
              <a:gd name="connsiteY66" fmla="*/ 2068982 h 2219295"/>
              <a:gd name="connsiteX67" fmla="*/ 551440 w 2014125"/>
              <a:gd name="connsiteY67" fmla="*/ 2112823 h 2219295"/>
              <a:gd name="connsiteX68" fmla="*/ 635991 w 2014125"/>
              <a:gd name="connsiteY68" fmla="*/ 2122217 h 2219295"/>
              <a:gd name="connsiteX69" fmla="*/ 626596 w 2014125"/>
              <a:gd name="connsiteY69" fmla="*/ 2169191 h 2219295"/>
              <a:gd name="connsiteX70" fmla="*/ 579623 w 2014125"/>
              <a:gd name="connsiteY70" fmla="*/ 2187980 h 2219295"/>
              <a:gd name="connsiteX71" fmla="*/ 626596 w 2014125"/>
              <a:gd name="connsiteY71" fmla="*/ 2219295 h 2219295"/>
              <a:gd name="connsiteX72" fmla="*/ 717409 w 2014125"/>
              <a:gd name="connsiteY72" fmla="*/ 2178585 h 2219295"/>
              <a:gd name="connsiteX73" fmla="*/ 748725 w 2014125"/>
              <a:gd name="connsiteY73" fmla="*/ 2100297 h 2219295"/>
              <a:gd name="connsiteX74" fmla="*/ 833276 w 2014125"/>
              <a:gd name="connsiteY74" fmla="*/ 2094034 h 2219295"/>
              <a:gd name="connsiteX75" fmla="*/ 895906 w 2014125"/>
              <a:gd name="connsiteY75" fmla="*/ 2090903 h 2219295"/>
              <a:gd name="connsiteX76" fmla="*/ 927221 w 2014125"/>
              <a:gd name="connsiteY76" fmla="*/ 2072114 h 2219295"/>
              <a:gd name="connsiteX77" fmla="*/ 958536 w 2014125"/>
              <a:gd name="connsiteY77" fmla="*/ 2087771 h 2219295"/>
              <a:gd name="connsiteX78" fmla="*/ 986719 w 2014125"/>
              <a:gd name="connsiteY78" fmla="*/ 2081508 h 2219295"/>
              <a:gd name="connsiteX79" fmla="*/ 1046218 w 2014125"/>
              <a:gd name="connsiteY79" fmla="*/ 2081508 h 2219295"/>
              <a:gd name="connsiteX80" fmla="*/ 1127637 w 2014125"/>
              <a:gd name="connsiteY80" fmla="*/ 2043930 h 2219295"/>
              <a:gd name="connsiteX81" fmla="*/ 1190267 w 2014125"/>
              <a:gd name="connsiteY81" fmla="*/ 1984432 h 2219295"/>
              <a:gd name="connsiteX82" fmla="*/ 1299870 w 2014125"/>
              <a:gd name="connsiteY82" fmla="*/ 1912407 h 2219295"/>
              <a:gd name="connsiteX83" fmla="*/ 1274818 w 2014125"/>
              <a:gd name="connsiteY83" fmla="*/ 1812199 h 2219295"/>
              <a:gd name="connsiteX84" fmla="*/ 1299870 w 2014125"/>
              <a:gd name="connsiteY84" fmla="*/ 1749569 h 2219295"/>
              <a:gd name="connsiteX85" fmla="*/ 1287344 w 2014125"/>
              <a:gd name="connsiteY85" fmla="*/ 1608651 h 2219295"/>
              <a:gd name="connsiteX86" fmla="*/ 1318659 w 2014125"/>
              <a:gd name="connsiteY86" fmla="*/ 1571073 h 2219295"/>
              <a:gd name="connsiteX87" fmla="*/ 1393815 w 2014125"/>
              <a:gd name="connsiteY87" fmla="*/ 1561678 h 2219295"/>
              <a:gd name="connsiteX88" fmla="*/ 1387552 w 2014125"/>
              <a:gd name="connsiteY88" fmla="*/ 1567941 h 2219295"/>
              <a:gd name="connsiteX89" fmla="*/ 1484629 w 2014125"/>
              <a:gd name="connsiteY89" fmla="*/ 1599256 h 2219295"/>
              <a:gd name="connsiteX90" fmla="*/ 1537865 w 2014125"/>
              <a:gd name="connsiteY90" fmla="*/ 1633703 h 2219295"/>
              <a:gd name="connsiteX91" fmla="*/ 1653730 w 2014125"/>
              <a:gd name="connsiteY91" fmla="*/ 1458338 h 2219295"/>
              <a:gd name="connsiteX92" fmla="*/ 1782122 w 2014125"/>
              <a:gd name="connsiteY92" fmla="*/ 1320552 h 2219295"/>
              <a:gd name="connsiteX93" fmla="*/ 1807174 w 2014125"/>
              <a:gd name="connsiteY93" fmla="*/ 1342473 h 2219295"/>
              <a:gd name="connsiteX94" fmla="*/ 1860410 w 2014125"/>
              <a:gd name="connsiteY94" fmla="*/ 1264185 h 2219295"/>
              <a:gd name="connsiteX95" fmla="*/ 1882330 w 2014125"/>
              <a:gd name="connsiteY95" fmla="*/ 1289237 h 2219295"/>
              <a:gd name="connsiteX96" fmla="*/ 1919908 w 2014125"/>
              <a:gd name="connsiteY96" fmla="*/ 1286106 h 2219295"/>
              <a:gd name="connsiteX97" fmla="*/ 1938697 w 2014125"/>
              <a:gd name="connsiteY97" fmla="*/ 1342473 h 2219295"/>
              <a:gd name="connsiteX98" fmla="*/ 2010722 w 2014125"/>
              <a:gd name="connsiteY98" fmla="*/ 1333078 h 2219295"/>
              <a:gd name="connsiteX99" fmla="*/ 1982539 w 2014125"/>
              <a:gd name="connsiteY99" fmla="*/ 1286106 h 2219295"/>
              <a:gd name="connsiteX100" fmla="*/ 2013854 w 2014125"/>
              <a:gd name="connsiteY100" fmla="*/ 1261053 h 2219295"/>
              <a:gd name="connsiteX101" fmla="*/ 1960618 w 2014125"/>
              <a:gd name="connsiteY101" fmla="*/ 1160846 h 2219295"/>
              <a:gd name="connsiteX102" fmla="*/ 1907382 w 2014125"/>
              <a:gd name="connsiteY102" fmla="*/ 1054374 h 2219295"/>
              <a:gd name="connsiteX103" fmla="*/ 1816569 w 2014125"/>
              <a:gd name="connsiteY103" fmla="*/ 979218 h 2219295"/>
              <a:gd name="connsiteX104" fmla="*/ 1829095 w 2014125"/>
              <a:gd name="connsiteY104" fmla="*/ 863352 h 2219295"/>
              <a:gd name="connsiteX105" fmla="*/ 1728886 w 2014125"/>
              <a:gd name="connsiteY105" fmla="*/ 857089 h 2219295"/>
              <a:gd name="connsiteX106" fmla="*/ 1675651 w 2014125"/>
              <a:gd name="connsiteY106" fmla="*/ 891536 h 2219295"/>
              <a:gd name="connsiteX107" fmla="*/ 1678782 w 2014125"/>
              <a:gd name="connsiteY107" fmla="*/ 941640 h 2219295"/>
              <a:gd name="connsiteX108" fmla="*/ 1509681 w 2014125"/>
              <a:gd name="connsiteY108" fmla="*/ 872747 h 2219295"/>
              <a:gd name="connsiteX109" fmla="*/ 1418867 w 2014125"/>
              <a:gd name="connsiteY109" fmla="*/ 850826 h 2219295"/>
              <a:gd name="connsiteX110" fmla="*/ 1415736 w 2014125"/>
              <a:gd name="connsiteY110" fmla="*/ 810116 h 2219295"/>
              <a:gd name="connsiteX111" fmla="*/ 1324922 w 2014125"/>
              <a:gd name="connsiteY111" fmla="*/ 803853 h 2219295"/>
              <a:gd name="connsiteX112" fmla="*/ 1340580 w 2014125"/>
              <a:gd name="connsiteY112" fmla="*/ 722434 h 2219295"/>
              <a:gd name="connsiteX113" fmla="*/ 1324922 w 2014125"/>
              <a:gd name="connsiteY113" fmla="*/ 694251 h 2219295"/>
              <a:gd name="connsiteX114" fmla="*/ 1368763 w 2014125"/>
              <a:gd name="connsiteY114" fmla="*/ 675462 h 2219295"/>
              <a:gd name="connsiteX115" fmla="*/ 1321791 w 2014125"/>
              <a:gd name="connsiteY115" fmla="*/ 619095 h 2219295"/>
              <a:gd name="connsiteX116" fmla="*/ 1324922 w 2014125"/>
              <a:gd name="connsiteY116" fmla="*/ 572122 h 2219295"/>
              <a:gd name="connsiteX117" fmla="*/ 1343711 w 2014125"/>
              <a:gd name="connsiteY117" fmla="*/ 531412 h 2219295"/>
              <a:gd name="connsiteX118" fmla="*/ 1334317 w 2014125"/>
              <a:gd name="connsiteY118" fmla="*/ 500097 h 2219295"/>
              <a:gd name="connsiteX119" fmla="*/ 1368763 w 2014125"/>
              <a:gd name="connsiteY119" fmla="*/ 471914 h 2219295"/>
              <a:gd name="connsiteX120" fmla="*/ 1315528 w 2014125"/>
              <a:gd name="connsiteY120" fmla="*/ 449993 h 2219295"/>
              <a:gd name="connsiteX121" fmla="*/ 1343711 w 2014125"/>
              <a:gd name="connsiteY121" fmla="*/ 431204 h 2219295"/>
              <a:gd name="connsiteX122" fmla="*/ 1340580 w 2014125"/>
              <a:gd name="connsiteY122" fmla="*/ 393626 h 2219295"/>
              <a:gd name="connsiteX123" fmla="*/ 1290476 w 2014125"/>
              <a:gd name="connsiteY123" fmla="*/ 377969 h 2219295"/>
              <a:gd name="connsiteX124" fmla="*/ 1281081 w 2014125"/>
              <a:gd name="connsiteY124" fmla="*/ 337259 h 2219295"/>
              <a:gd name="connsiteX125" fmla="*/ 1227845 w 2014125"/>
              <a:gd name="connsiteY125" fmla="*/ 337259 h 2219295"/>
              <a:gd name="connsiteX126" fmla="*/ 1243503 w 2014125"/>
              <a:gd name="connsiteY126" fmla="*/ 296549 h 2219295"/>
              <a:gd name="connsiteX127" fmla="*/ 1299870 w 2014125"/>
              <a:gd name="connsiteY127" fmla="*/ 252708 h 2219295"/>
              <a:gd name="connsiteX128" fmla="*/ 1328054 w 2014125"/>
              <a:gd name="connsiteY128" fmla="*/ 227656 h 2219295"/>
              <a:gd name="connsiteX129" fmla="*/ 1349974 w 2014125"/>
              <a:gd name="connsiteY129" fmla="*/ 252708 h 2219295"/>
              <a:gd name="connsiteX130" fmla="*/ 1334317 w 2014125"/>
              <a:gd name="connsiteY130" fmla="*/ 171289 h 2219295"/>
              <a:gd name="connsiteX131" fmla="*/ 1368763 w 2014125"/>
              <a:gd name="connsiteY131" fmla="*/ 165026 h 2219295"/>
              <a:gd name="connsiteX132" fmla="*/ 1381289 w 2014125"/>
              <a:gd name="connsiteY132" fmla="*/ 130580 h 2219295"/>
              <a:gd name="connsiteX133" fmla="*/ 1375026 w 2014125"/>
              <a:gd name="connsiteY133" fmla="*/ 83607 h 2219295"/>
              <a:gd name="connsiteX134" fmla="*/ 1353106 w 2014125"/>
              <a:gd name="connsiteY134" fmla="*/ 99264 h 2219295"/>
              <a:gd name="connsiteX135" fmla="*/ 1303002 w 2014125"/>
              <a:gd name="connsiteY135" fmla="*/ 64818 h 2219295"/>
              <a:gd name="connsiteX136" fmla="*/ 1277950 w 2014125"/>
              <a:gd name="connsiteY136" fmla="*/ 74212 h 2219295"/>
              <a:gd name="connsiteX137" fmla="*/ 1265423 w 2014125"/>
              <a:gd name="connsiteY137" fmla="*/ 108659 h 2219295"/>
              <a:gd name="connsiteX138" fmla="*/ 1246634 w 2014125"/>
              <a:gd name="connsiteY138" fmla="*/ 89870 h 2219295"/>
              <a:gd name="connsiteX139" fmla="*/ 1227845 w 2014125"/>
              <a:gd name="connsiteY139" fmla="*/ 111790 h 2219295"/>
              <a:gd name="connsiteX140" fmla="*/ 1202793 w 2014125"/>
              <a:gd name="connsiteY140" fmla="*/ 136843 h 2219295"/>
              <a:gd name="connsiteX141" fmla="*/ 1111980 w 2014125"/>
              <a:gd name="connsiteY141" fmla="*/ 102396 h 2219295"/>
              <a:gd name="connsiteX142" fmla="*/ 1118243 w 2014125"/>
              <a:gd name="connsiteY142" fmla="*/ 77344 h 2219295"/>
              <a:gd name="connsiteX143" fmla="*/ 1049350 w 2014125"/>
              <a:gd name="connsiteY143" fmla="*/ 8451 h 2219295"/>
              <a:gd name="connsiteX144" fmla="*/ 974193 w 2014125"/>
              <a:gd name="connsiteY144" fmla="*/ 30371 h 2219295"/>
              <a:gd name="connsiteX145" fmla="*/ 1039955 w 2014125"/>
              <a:gd name="connsiteY145" fmla="*/ 99264 h 2219295"/>
              <a:gd name="connsiteX146" fmla="*/ 1058744 w 2014125"/>
              <a:gd name="connsiteY146" fmla="*/ 124316 h 2219295"/>
              <a:gd name="connsiteX147" fmla="*/ 886511 w 2014125"/>
              <a:gd name="connsiteY147" fmla="*/ 246445 h 2219295"/>
              <a:gd name="connsiteX148" fmla="*/ 817618 w 2014125"/>
              <a:gd name="connsiteY148" fmla="*/ 233919 h 2219295"/>
              <a:gd name="connsiteX149" fmla="*/ 801960 w 2014125"/>
              <a:gd name="connsiteY149" fmla="*/ 193210 h 2219295"/>
              <a:gd name="connsiteX150" fmla="*/ 708015 w 2014125"/>
              <a:gd name="connsiteY150" fmla="*/ 190078 h 2219295"/>
              <a:gd name="connsiteX151" fmla="*/ 711147 w 2014125"/>
              <a:gd name="connsiteY151" fmla="*/ 161895 h 2219295"/>
              <a:gd name="connsiteX152" fmla="*/ 764382 w 2014125"/>
              <a:gd name="connsiteY152" fmla="*/ 165026 h 2219295"/>
              <a:gd name="connsiteX153" fmla="*/ 679832 w 2014125"/>
              <a:gd name="connsiteY153" fmla="*/ 86738 h 2219295"/>
              <a:gd name="connsiteX154" fmla="*/ 657911 w 2014125"/>
              <a:gd name="connsiteY154" fmla="*/ 83607 h 2219295"/>
              <a:gd name="connsiteX155" fmla="*/ 679832 w 2014125"/>
              <a:gd name="connsiteY155" fmla="*/ 42897 h 2219295"/>
              <a:gd name="connsiteX156" fmla="*/ 642254 w 2014125"/>
              <a:gd name="connsiteY156" fmla="*/ 2188 h 2219295"/>
              <a:gd name="connsiteX157" fmla="*/ 579623 w 2014125"/>
              <a:gd name="connsiteY157" fmla="*/ 8451 h 2219295"/>
              <a:gd name="connsiteX158" fmla="*/ 548308 w 2014125"/>
              <a:gd name="connsiteY158" fmla="*/ 33503 h 2219295"/>
              <a:gd name="connsiteX159" fmla="*/ 548308 w 2014125"/>
              <a:gd name="connsiteY159" fmla="*/ 89870 h 2219295"/>
              <a:gd name="connsiteX160" fmla="*/ 598413 w 2014125"/>
              <a:gd name="connsiteY160" fmla="*/ 96133 h 2219295"/>
              <a:gd name="connsiteX161" fmla="*/ 526388 w 2014125"/>
              <a:gd name="connsiteY161" fmla="*/ 221393 h 2219295"/>
              <a:gd name="connsiteX162" fmla="*/ 513862 w 2014125"/>
              <a:gd name="connsiteY162" fmla="*/ 268366 h 2219295"/>
              <a:gd name="connsiteX163" fmla="*/ 538914 w 2014125"/>
              <a:gd name="connsiteY163" fmla="*/ 312207 h 2219295"/>
              <a:gd name="connsiteX164" fmla="*/ 576492 w 2014125"/>
              <a:gd name="connsiteY164" fmla="*/ 346653 h 2219295"/>
              <a:gd name="connsiteX165" fmla="*/ 595281 w 2014125"/>
              <a:gd name="connsiteY165" fmla="*/ 346653 h 2219295"/>
              <a:gd name="connsiteX166" fmla="*/ 592150 w 2014125"/>
              <a:gd name="connsiteY166" fmla="*/ 377969 h 2219295"/>
              <a:gd name="connsiteX167" fmla="*/ 604676 w 2014125"/>
              <a:gd name="connsiteY167" fmla="*/ 412415 h 2219295"/>
              <a:gd name="connsiteX168" fmla="*/ 563966 w 2014125"/>
              <a:gd name="connsiteY168" fmla="*/ 409284 h 2219295"/>
              <a:gd name="connsiteX169" fmla="*/ 563966 w 2014125"/>
              <a:gd name="connsiteY169" fmla="*/ 356048 h 2219295"/>
              <a:gd name="connsiteX170" fmla="*/ 507599 w 2014125"/>
              <a:gd name="connsiteY170" fmla="*/ 334127 h 2219295"/>
              <a:gd name="connsiteX171" fmla="*/ 507599 w 2014125"/>
              <a:gd name="connsiteY171" fmla="*/ 390495 h 2219295"/>
              <a:gd name="connsiteX172" fmla="*/ 426180 w 2014125"/>
              <a:gd name="connsiteY172" fmla="*/ 399889 h 2219295"/>
              <a:gd name="connsiteX173" fmla="*/ 385470 w 2014125"/>
              <a:gd name="connsiteY173" fmla="*/ 421810 h 2219295"/>
              <a:gd name="connsiteX174" fmla="*/ 322840 w 2014125"/>
              <a:gd name="connsiteY174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90873 w 2014125"/>
              <a:gd name="connsiteY26" fmla="*/ 1094849 h 2219295"/>
              <a:gd name="connsiteX27" fmla="*/ 119292 w 2014125"/>
              <a:gd name="connsiteY27" fmla="*/ 1076295 h 2219295"/>
              <a:gd name="connsiteX28" fmla="*/ 155694 w 2014125"/>
              <a:gd name="connsiteY28" fmla="*/ 1111800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69280 w 2014125"/>
              <a:gd name="connsiteY35" fmla="*/ 1265126 h 2219295"/>
              <a:gd name="connsiteX36" fmla="*/ 125555 w 2014125"/>
              <a:gd name="connsiteY36" fmla="*/ 1317420 h 2219295"/>
              <a:gd name="connsiteX37" fmla="*/ 156871 w 2014125"/>
              <a:gd name="connsiteY37" fmla="*/ 1370656 h 2219295"/>
              <a:gd name="connsiteX38" fmla="*/ 200711 w 2014125"/>
              <a:gd name="connsiteY38" fmla="*/ 1408235 h 2219295"/>
              <a:gd name="connsiteX39" fmla="*/ 193978 w 2014125"/>
              <a:gd name="connsiteY39" fmla="*/ 1463189 h 2219295"/>
              <a:gd name="connsiteX40" fmla="*/ 169396 w 2014125"/>
              <a:gd name="connsiteY40" fmla="*/ 1464601 h 2219295"/>
              <a:gd name="connsiteX41" fmla="*/ 144344 w 2014125"/>
              <a:gd name="connsiteY41" fmla="*/ 1455207 h 2219295"/>
              <a:gd name="connsiteX42" fmla="*/ 125555 w 2014125"/>
              <a:gd name="connsiteY42" fmla="*/ 1486522 h 2219295"/>
              <a:gd name="connsiteX43" fmla="*/ 172057 w 2014125"/>
              <a:gd name="connsiteY43" fmla="*/ 1520850 h 2219295"/>
              <a:gd name="connsiteX44" fmla="*/ 156871 w 2014125"/>
              <a:gd name="connsiteY44" fmla="*/ 1611782 h 2219295"/>
              <a:gd name="connsiteX45" fmla="*/ 119292 w 2014125"/>
              <a:gd name="connsiteY45" fmla="*/ 1605519 h 2219295"/>
              <a:gd name="connsiteX46" fmla="*/ 134950 w 2014125"/>
              <a:gd name="connsiteY46" fmla="*/ 1677544 h 2219295"/>
              <a:gd name="connsiteX47" fmla="*/ 113029 w 2014125"/>
              <a:gd name="connsiteY47" fmla="*/ 1686938 h 2219295"/>
              <a:gd name="connsiteX48" fmla="*/ 100503 w 2014125"/>
              <a:gd name="connsiteY48" fmla="*/ 1727648 h 2219295"/>
              <a:gd name="connsiteX49" fmla="*/ 122423 w 2014125"/>
              <a:gd name="connsiteY49" fmla="*/ 1743306 h 2219295"/>
              <a:gd name="connsiteX50" fmla="*/ 169396 w 2014125"/>
              <a:gd name="connsiteY50" fmla="*/ 1790278 h 2219295"/>
              <a:gd name="connsiteX51" fmla="*/ 160237 w 2014125"/>
              <a:gd name="connsiteY51" fmla="*/ 1827621 h 2219295"/>
              <a:gd name="connsiteX52" fmla="*/ 210106 w 2014125"/>
              <a:gd name="connsiteY52" fmla="*/ 1874829 h 2219295"/>
              <a:gd name="connsiteX53" fmla="*/ 238289 w 2014125"/>
              <a:gd name="connsiteY53" fmla="*/ 1859171 h 2219295"/>
              <a:gd name="connsiteX54" fmla="*/ 257078 w 2014125"/>
              <a:gd name="connsiteY54" fmla="*/ 1868566 h 2219295"/>
              <a:gd name="connsiteX55" fmla="*/ 266473 w 2014125"/>
              <a:gd name="connsiteY55" fmla="*/ 1818462 h 2219295"/>
              <a:gd name="connsiteX56" fmla="*/ 329103 w 2014125"/>
              <a:gd name="connsiteY56" fmla="*/ 1852908 h 2219295"/>
              <a:gd name="connsiteX57" fmla="*/ 338497 w 2014125"/>
              <a:gd name="connsiteY57" fmla="*/ 1893618 h 2219295"/>
              <a:gd name="connsiteX58" fmla="*/ 382339 w 2014125"/>
              <a:gd name="connsiteY58" fmla="*/ 1912407 h 2219295"/>
              <a:gd name="connsiteX59" fmla="*/ 332234 w 2014125"/>
              <a:gd name="connsiteY59" fmla="*/ 1959380 h 2219295"/>
              <a:gd name="connsiteX60" fmla="*/ 329103 w 2014125"/>
              <a:gd name="connsiteY60" fmla="*/ 2003221 h 2219295"/>
              <a:gd name="connsiteX61" fmla="*/ 366681 w 2014125"/>
              <a:gd name="connsiteY61" fmla="*/ 2009013 h 2219295"/>
              <a:gd name="connsiteX62" fmla="*/ 410523 w 2014125"/>
              <a:gd name="connsiteY62" fmla="*/ 1977934 h 2219295"/>
              <a:gd name="connsiteX63" fmla="*/ 463758 w 2014125"/>
              <a:gd name="connsiteY63" fmla="*/ 2012615 h 2219295"/>
              <a:gd name="connsiteX64" fmla="*/ 488810 w 2014125"/>
              <a:gd name="connsiteY64" fmla="*/ 1996958 h 2219295"/>
              <a:gd name="connsiteX65" fmla="*/ 542045 w 2014125"/>
              <a:gd name="connsiteY65" fmla="*/ 2031404 h 2219295"/>
              <a:gd name="connsiteX66" fmla="*/ 557703 w 2014125"/>
              <a:gd name="connsiteY66" fmla="*/ 2068982 h 2219295"/>
              <a:gd name="connsiteX67" fmla="*/ 551440 w 2014125"/>
              <a:gd name="connsiteY67" fmla="*/ 2112823 h 2219295"/>
              <a:gd name="connsiteX68" fmla="*/ 635991 w 2014125"/>
              <a:gd name="connsiteY68" fmla="*/ 2122217 h 2219295"/>
              <a:gd name="connsiteX69" fmla="*/ 626596 w 2014125"/>
              <a:gd name="connsiteY69" fmla="*/ 2169191 h 2219295"/>
              <a:gd name="connsiteX70" fmla="*/ 579623 w 2014125"/>
              <a:gd name="connsiteY70" fmla="*/ 2187980 h 2219295"/>
              <a:gd name="connsiteX71" fmla="*/ 626596 w 2014125"/>
              <a:gd name="connsiteY71" fmla="*/ 2219295 h 2219295"/>
              <a:gd name="connsiteX72" fmla="*/ 717409 w 2014125"/>
              <a:gd name="connsiteY72" fmla="*/ 2178585 h 2219295"/>
              <a:gd name="connsiteX73" fmla="*/ 748725 w 2014125"/>
              <a:gd name="connsiteY73" fmla="*/ 2100297 h 2219295"/>
              <a:gd name="connsiteX74" fmla="*/ 833276 w 2014125"/>
              <a:gd name="connsiteY74" fmla="*/ 2094034 h 2219295"/>
              <a:gd name="connsiteX75" fmla="*/ 895906 w 2014125"/>
              <a:gd name="connsiteY75" fmla="*/ 2090903 h 2219295"/>
              <a:gd name="connsiteX76" fmla="*/ 927221 w 2014125"/>
              <a:gd name="connsiteY76" fmla="*/ 2072114 h 2219295"/>
              <a:gd name="connsiteX77" fmla="*/ 958536 w 2014125"/>
              <a:gd name="connsiteY77" fmla="*/ 2087771 h 2219295"/>
              <a:gd name="connsiteX78" fmla="*/ 986719 w 2014125"/>
              <a:gd name="connsiteY78" fmla="*/ 2081508 h 2219295"/>
              <a:gd name="connsiteX79" fmla="*/ 1046218 w 2014125"/>
              <a:gd name="connsiteY79" fmla="*/ 2081508 h 2219295"/>
              <a:gd name="connsiteX80" fmla="*/ 1127637 w 2014125"/>
              <a:gd name="connsiteY80" fmla="*/ 2043930 h 2219295"/>
              <a:gd name="connsiteX81" fmla="*/ 1190267 w 2014125"/>
              <a:gd name="connsiteY81" fmla="*/ 1984432 h 2219295"/>
              <a:gd name="connsiteX82" fmla="*/ 1299870 w 2014125"/>
              <a:gd name="connsiteY82" fmla="*/ 1912407 h 2219295"/>
              <a:gd name="connsiteX83" fmla="*/ 1274818 w 2014125"/>
              <a:gd name="connsiteY83" fmla="*/ 1812199 h 2219295"/>
              <a:gd name="connsiteX84" fmla="*/ 1299870 w 2014125"/>
              <a:gd name="connsiteY84" fmla="*/ 1749569 h 2219295"/>
              <a:gd name="connsiteX85" fmla="*/ 1287344 w 2014125"/>
              <a:gd name="connsiteY85" fmla="*/ 1608651 h 2219295"/>
              <a:gd name="connsiteX86" fmla="*/ 1318659 w 2014125"/>
              <a:gd name="connsiteY86" fmla="*/ 1571073 h 2219295"/>
              <a:gd name="connsiteX87" fmla="*/ 1393815 w 2014125"/>
              <a:gd name="connsiteY87" fmla="*/ 1561678 h 2219295"/>
              <a:gd name="connsiteX88" fmla="*/ 1387552 w 2014125"/>
              <a:gd name="connsiteY88" fmla="*/ 1567941 h 2219295"/>
              <a:gd name="connsiteX89" fmla="*/ 1484629 w 2014125"/>
              <a:gd name="connsiteY89" fmla="*/ 1599256 h 2219295"/>
              <a:gd name="connsiteX90" fmla="*/ 1537865 w 2014125"/>
              <a:gd name="connsiteY90" fmla="*/ 1633703 h 2219295"/>
              <a:gd name="connsiteX91" fmla="*/ 1653730 w 2014125"/>
              <a:gd name="connsiteY91" fmla="*/ 1458338 h 2219295"/>
              <a:gd name="connsiteX92" fmla="*/ 1782122 w 2014125"/>
              <a:gd name="connsiteY92" fmla="*/ 1320552 h 2219295"/>
              <a:gd name="connsiteX93" fmla="*/ 1807174 w 2014125"/>
              <a:gd name="connsiteY93" fmla="*/ 1342473 h 2219295"/>
              <a:gd name="connsiteX94" fmla="*/ 1860410 w 2014125"/>
              <a:gd name="connsiteY94" fmla="*/ 1264185 h 2219295"/>
              <a:gd name="connsiteX95" fmla="*/ 1882330 w 2014125"/>
              <a:gd name="connsiteY95" fmla="*/ 1289237 h 2219295"/>
              <a:gd name="connsiteX96" fmla="*/ 1919908 w 2014125"/>
              <a:gd name="connsiteY96" fmla="*/ 1286106 h 2219295"/>
              <a:gd name="connsiteX97" fmla="*/ 1938697 w 2014125"/>
              <a:gd name="connsiteY97" fmla="*/ 1342473 h 2219295"/>
              <a:gd name="connsiteX98" fmla="*/ 2010722 w 2014125"/>
              <a:gd name="connsiteY98" fmla="*/ 1333078 h 2219295"/>
              <a:gd name="connsiteX99" fmla="*/ 1982539 w 2014125"/>
              <a:gd name="connsiteY99" fmla="*/ 1286106 h 2219295"/>
              <a:gd name="connsiteX100" fmla="*/ 2013854 w 2014125"/>
              <a:gd name="connsiteY100" fmla="*/ 1261053 h 2219295"/>
              <a:gd name="connsiteX101" fmla="*/ 1960618 w 2014125"/>
              <a:gd name="connsiteY101" fmla="*/ 1160846 h 2219295"/>
              <a:gd name="connsiteX102" fmla="*/ 1907382 w 2014125"/>
              <a:gd name="connsiteY102" fmla="*/ 1054374 h 2219295"/>
              <a:gd name="connsiteX103" fmla="*/ 1816569 w 2014125"/>
              <a:gd name="connsiteY103" fmla="*/ 979218 h 2219295"/>
              <a:gd name="connsiteX104" fmla="*/ 1829095 w 2014125"/>
              <a:gd name="connsiteY104" fmla="*/ 863352 h 2219295"/>
              <a:gd name="connsiteX105" fmla="*/ 1728886 w 2014125"/>
              <a:gd name="connsiteY105" fmla="*/ 857089 h 2219295"/>
              <a:gd name="connsiteX106" fmla="*/ 1675651 w 2014125"/>
              <a:gd name="connsiteY106" fmla="*/ 891536 h 2219295"/>
              <a:gd name="connsiteX107" fmla="*/ 1678782 w 2014125"/>
              <a:gd name="connsiteY107" fmla="*/ 941640 h 2219295"/>
              <a:gd name="connsiteX108" fmla="*/ 1509681 w 2014125"/>
              <a:gd name="connsiteY108" fmla="*/ 872747 h 2219295"/>
              <a:gd name="connsiteX109" fmla="*/ 1418867 w 2014125"/>
              <a:gd name="connsiteY109" fmla="*/ 850826 h 2219295"/>
              <a:gd name="connsiteX110" fmla="*/ 1415736 w 2014125"/>
              <a:gd name="connsiteY110" fmla="*/ 810116 h 2219295"/>
              <a:gd name="connsiteX111" fmla="*/ 1324922 w 2014125"/>
              <a:gd name="connsiteY111" fmla="*/ 803853 h 2219295"/>
              <a:gd name="connsiteX112" fmla="*/ 1340580 w 2014125"/>
              <a:gd name="connsiteY112" fmla="*/ 722434 h 2219295"/>
              <a:gd name="connsiteX113" fmla="*/ 1324922 w 2014125"/>
              <a:gd name="connsiteY113" fmla="*/ 694251 h 2219295"/>
              <a:gd name="connsiteX114" fmla="*/ 1368763 w 2014125"/>
              <a:gd name="connsiteY114" fmla="*/ 675462 h 2219295"/>
              <a:gd name="connsiteX115" fmla="*/ 1321791 w 2014125"/>
              <a:gd name="connsiteY115" fmla="*/ 619095 h 2219295"/>
              <a:gd name="connsiteX116" fmla="*/ 1324922 w 2014125"/>
              <a:gd name="connsiteY116" fmla="*/ 572122 h 2219295"/>
              <a:gd name="connsiteX117" fmla="*/ 1343711 w 2014125"/>
              <a:gd name="connsiteY117" fmla="*/ 531412 h 2219295"/>
              <a:gd name="connsiteX118" fmla="*/ 1334317 w 2014125"/>
              <a:gd name="connsiteY118" fmla="*/ 500097 h 2219295"/>
              <a:gd name="connsiteX119" fmla="*/ 1368763 w 2014125"/>
              <a:gd name="connsiteY119" fmla="*/ 471914 h 2219295"/>
              <a:gd name="connsiteX120" fmla="*/ 1315528 w 2014125"/>
              <a:gd name="connsiteY120" fmla="*/ 449993 h 2219295"/>
              <a:gd name="connsiteX121" fmla="*/ 1343711 w 2014125"/>
              <a:gd name="connsiteY121" fmla="*/ 431204 h 2219295"/>
              <a:gd name="connsiteX122" fmla="*/ 1340580 w 2014125"/>
              <a:gd name="connsiteY122" fmla="*/ 393626 h 2219295"/>
              <a:gd name="connsiteX123" fmla="*/ 1290476 w 2014125"/>
              <a:gd name="connsiteY123" fmla="*/ 377969 h 2219295"/>
              <a:gd name="connsiteX124" fmla="*/ 1281081 w 2014125"/>
              <a:gd name="connsiteY124" fmla="*/ 337259 h 2219295"/>
              <a:gd name="connsiteX125" fmla="*/ 1227845 w 2014125"/>
              <a:gd name="connsiteY125" fmla="*/ 337259 h 2219295"/>
              <a:gd name="connsiteX126" fmla="*/ 1243503 w 2014125"/>
              <a:gd name="connsiteY126" fmla="*/ 296549 h 2219295"/>
              <a:gd name="connsiteX127" fmla="*/ 1299870 w 2014125"/>
              <a:gd name="connsiteY127" fmla="*/ 252708 h 2219295"/>
              <a:gd name="connsiteX128" fmla="*/ 1328054 w 2014125"/>
              <a:gd name="connsiteY128" fmla="*/ 227656 h 2219295"/>
              <a:gd name="connsiteX129" fmla="*/ 1349974 w 2014125"/>
              <a:gd name="connsiteY129" fmla="*/ 252708 h 2219295"/>
              <a:gd name="connsiteX130" fmla="*/ 1334317 w 2014125"/>
              <a:gd name="connsiteY130" fmla="*/ 171289 h 2219295"/>
              <a:gd name="connsiteX131" fmla="*/ 1368763 w 2014125"/>
              <a:gd name="connsiteY131" fmla="*/ 165026 h 2219295"/>
              <a:gd name="connsiteX132" fmla="*/ 1381289 w 2014125"/>
              <a:gd name="connsiteY132" fmla="*/ 130580 h 2219295"/>
              <a:gd name="connsiteX133" fmla="*/ 1375026 w 2014125"/>
              <a:gd name="connsiteY133" fmla="*/ 83607 h 2219295"/>
              <a:gd name="connsiteX134" fmla="*/ 1353106 w 2014125"/>
              <a:gd name="connsiteY134" fmla="*/ 99264 h 2219295"/>
              <a:gd name="connsiteX135" fmla="*/ 1303002 w 2014125"/>
              <a:gd name="connsiteY135" fmla="*/ 64818 h 2219295"/>
              <a:gd name="connsiteX136" fmla="*/ 1277950 w 2014125"/>
              <a:gd name="connsiteY136" fmla="*/ 74212 h 2219295"/>
              <a:gd name="connsiteX137" fmla="*/ 1265423 w 2014125"/>
              <a:gd name="connsiteY137" fmla="*/ 108659 h 2219295"/>
              <a:gd name="connsiteX138" fmla="*/ 1246634 w 2014125"/>
              <a:gd name="connsiteY138" fmla="*/ 89870 h 2219295"/>
              <a:gd name="connsiteX139" fmla="*/ 1227845 w 2014125"/>
              <a:gd name="connsiteY139" fmla="*/ 111790 h 2219295"/>
              <a:gd name="connsiteX140" fmla="*/ 1202793 w 2014125"/>
              <a:gd name="connsiteY140" fmla="*/ 136843 h 2219295"/>
              <a:gd name="connsiteX141" fmla="*/ 1111980 w 2014125"/>
              <a:gd name="connsiteY141" fmla="*/ 102396 h 2219295"/>
              <a:gd name="connsiteX142" fmla="*/ 1118243 w 2014125"/>
              <a:gd name="connsiteY142" fmla="*/ 77344 h 2219295"/>
              <a:gd name="connsiteX143" fmla="*/ 1049350 w 2014125"/>
              <a:gd name="connsiteY143" fmla="*/ 8451 h 2219295"/>
              <a:gd name="connsiteX144" fmla="*/ 974193 w 2014125"/>
              <a:gd name="connsiteY144" fmla="*/ 30371 h 2219295"/>
              <a:gd name="connsiteX145" fmla="*/ 1039955 w 2014125"/>
              <a:gd name="connsiteY145" fmla="*/ 99264 h 2219295"/>
              <a:gd name="connsiteX146" fmla="*/ 1058744 w 2014125"/>
              <a:gd name="connsiteY146" fmla="*/ 124316 h 2219295"/>
              <a:gd name="connsiteX147" fmla="*/ 886511 w 2014125"/>
              <a:gd name="connsiteY147" fmla="*/ 246445 h 2219295"/>
              <a:gd name="connsiteX148" fmla="*/ 817618 w 2014125"/>
              <a:gd name="connsiteY148" fmla="*/ 233919 h 2219295"/>
              <a:gd name="connsiteX149" fmla="*/ 801960 w 2014125"/>
              <a:gd name="connsiteY149" fmla="*/ 193210 h 2219295"/>
              <a:gd name="connsiteX150" fmla="*/ 708015 w 2014125"/>
              <a:gd name="connsiteY150" fmla="*/ 190078 h 2219295"/>
              <a:gd name="connsiteX151" fmla="*/ 711147 w 2014125"/>
              <a:gd name="connsiteY151" fmla="*/ 161895 h 2219295"/>
              <a:gd name="connsiteX152" fmla="*/ 764382 w 2014125"/>
              <a:gd name="connsiteY152" fmla="*/ 165026 h 2219295"/>
              <a:gd name="connsiteX153" fmla="*/ 679832 w 2014125"/>
              <a:gd name="connsiteY153" fmla="*/ 86738 h 2219295"/>
              <a:gd name="connsiteX154" fmla="*/ 657911 w 2014125"/>
              <a:gd name="connsiteY154" fmla="*/ 83607 h 2219295"/>
              <a:gd name="connsiteX155" fmla="*/ 679832 w 2014125"/>
              <a:gd name="connsiteY155" fmla="*/ 42897 h 2219295"/>
              <a:gd name="connsiteX156" fmla="*/ 642254 w 2014125"/>
              <a:gd name="connsiteY156" fmla="*/ 2188 h 2219295"/>
              <a:gd name="connsiteX157" fmla="*/ 579623 w 2014125"/>
              <a:gd name="connsiteY157" fmla="*/ 8451 h 2219295"/>
              <a:gd name="connsiteX158" fmla="*/ 548308 w 2014125"/>
              <a:gd name="connsiteY158" fmla="*/ 33503 h 2219295"/>
              <a:gd name="connsiteX159" fmla="*/ 548308 w 2014125"/>
              <a:gd name="connsiteY159" fmla="*/ 89870 h 2219295"/>
              <a:gd name="connsiteX160" fmla="*/ 598413 w 2014125"/>
              <a:gd name="connsiteY160" fmla="*/ 96133 h 2219295"/>
              <a:gd name="connsiteX161" fmla="*/ 526388 w 2014125"/>
              <a:gd name="connsiteY161" fmla="*/ 221393 h 2219295"/>
              <a:gd name="connsiteX162" fmla="*/ 513862 w 2014125"/>
              <a:gd name="connsiteY162" fmla="*/ 268366 h 2219295"/>
              <a:gd name="connsiteX163" fmla="*/ 538914 w 2014125"/>
              <a:gd name="connsiteY163" fmla="*/ 312207 h 2219295"/>
              <a:gd name="connsiteX164" fmla="*/ 576492 w 2014125"/>
              <a:gd name="connsiteY164" fmla="*/ 346653 h 2219295"/>
              <a:gd name="connsiteX165" fmla="*/ 595281 w 2014125"/>
              <a:gd name="connsiteY165" fmla="*/ 346653 h 2219295"/>
              <a:gd name="connsiteX166" fmla="*/ 592150 w 2014125"/>
              <a:gd name="connsiteY166" fmla="*/ 377969 h 2219295"/>
              <a:gd name="connsiteX167" fmla="*/ 604676 w 2014125"/>
              <a:gd name="connsiteY167" fmla="*/ 412415 h 2219295"/>
              <a:gd name="connsiteX168" fmla="*/ 563966 w 2014125"/>
              <a:gd name="connsiteY168" fmla="*/ 409284 h 2219295"/>
              <a:gd name="connsiteX169" fmla="*/ 563966 w 2014125"/>
              <a:gd name="connsiteY169" fmla="*/ 356048 h 2219295"/>
              <a:gd name="connsiteX170" fmla="*/ 507599 w 2014125"/>
              <a:gd name="connsiteY170" fmla="*/ 334127 h 2219295"/>
              <a:gd name="connsiteX171" fmla="*/ 507599 w 2014125"/>
              <a:gd name="connsiteY171" fmla="*/ 390495 h 2219295"/>
              <a:gd name="connsiteX172" fmla="*/ 426180 w 2014125"/>
              <a:gd name="connsiteY172" fmla="*/ 399889 h 2219295"/>
              <a:gd name="connsiteX173" fmla="*/ 385470 w 2014125"/>
              <a:gd name="connsiteY173" fmla="*/ 421810 h 2219295"/>
              <a:gd name="connsiteX174" fmla="*/ 322840 w 2014125"/>
              <a:gd name="connsiteY174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90873 w 2014125"/>
              <a:gd name="connsiteY26" fmla="*/ 1094849 h 2219295"/>
              <a:gd name="connsiteX27" fmla="*/ 119292 w 2014125"/>
              <a:gd name="connsiteY27" fmla="*/ 1076295 h 2219295"/>
              <a:gd name="connsiteX28" fmla="*/ 155694 w 2014125"/>
              <a:gd name="connsiteY28" fmla="*/ 1111800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69280 w 2014125"/>
              <a:gd name="connsiteY35" fmla="*/ 1265126 h 2219295"/>
              <a:gd name="connsiteX36" fmla="*/ 125555 w 2014125"/>
              <a:gd name="connsiteY36" fmla="*/ 1317420 h 2219295"/>
              <a:gd name="connsiteX37" fmla="*/ 200711 w 2014125"/>
              <a:gd name="connsiteY37" fmla="*/ 1408235 h 2219295"/>
              <a:gd name="connsiteX38" fmla="*/ 193978 w 2014125"/>
              <a:gd name="connsiteY38" fmla="*/ 1463189 h 2219295"/>
              <a:gd name="connsiteX39" fmla="*/ 169396 w 2014125"/>
              <a:gd name="connsiteY39" fmla="*/ 1464601 h 2219295"/>
              <a:gd name="connsiteX40" fmla="*/ 144344 w 2014125"/>
              <a:gd name="connsiteY40" fmla="*/ 1455207 h 2219295"/>
              <a:gd name="connsiteX41" fmla="*/ 125555 w 2014125"/>
              <a:gd name="connsiteY41" fmla="*/ 1486522 h 2219295"/>
              <a:gd name="connsiteX42" fmla="*/ 172057 w 2014125"/>
              <a:gd name="connsiteY42" fmla="*/ 1520850 h 2219295"/>
              <a:gd name="connsiteX43" fmla="*/ 156871 w 2014125"/>
              <a:gd name="connsiteY43" fmla="*/ 1611782 h 2219295"/>
              <a:gd name="connsiteX44" fmla="*/ 119292 w 2014125"/>
              <a:gd name="connsiteY44" fmla="*/ 1605519 h 2219295"/>
              <a:gd name="connsiteX45" fmla="*/ 134950 w 2014125"/>
              <a:gd name="connsiteY45" fmla="*/ 1677544 h 2219295"/>
              <a:gd name="connsiteX46" fmla="*/ 113029 w 2014125"/>
              <a:gd name="connsiteY46" fmla="*/ 1686938 h 2219295"/>
              <a:gd name="connsiteX47" fmla="*/ 100503 w 2014125"/>
              <a:gd name="connsiteY47" fmla="*/ 1727648 h 2219295"/>
              <a:gd name="connsiteX48" fmla="*/ 122423 w 2014125"/>
              <a:gd name="connsiteY48" fmla="*/ 1743306 h 2219295"/>
              <a:gd name="connsiteX49" fmla="*/ 169396 w 2014125"/>
              <a:gd name="connsiteY49" fmla="*/ 1790278 h 2219295"/>
              <a:gd name="connsiteX50" fmla="*/ 160237 w 2014125"/>
              <a:gd name="connsiteY50" fmla="*/ 1827621 h 2219295"/>
              <a:gd name="connsiteX51" fmla="*/ 210106 w 2014125"/>
              <a:gd name="connsiteY51" fmla="*/ 1874829 h 2219295"/>
              <a:gd name="connsiteX52" fmla="*/ 238289 w 2014125"/>
              <a:gd name="connsiteY52" fmla="*/ 1859171 h 2219295"/>
              <a:gd name="connsiteX53" fmla="*/ 257078 w 2014125"/>
              <a:gd name="connsiteY53" fmla="*/ 1868566 h 2219295"/>
              <a:gd name="connsiteX54" fmla="*/ 266473 w 2014125"/>
              <a:gd name="connsiteY54" fmla="*/ 1818462 h 2219295"/>
              <a:gd name="connsiteX55" fmla="*/ 329103 w 2014125"/>
              <a:gd name="connsiteY55" fmla="*/ 1852908 h 2219295"/>
              <a:gd name="connsiteX56" fmla="*/ 338497 w 2014125"/>
              <a:gd name="connsiteY56" fmla="*/ 1893618 h 2219295"/>
              <a:gd name="connsiteX57" fmla="*/ 382339 w 2014125"/>
              <a:gd name="connsiteY57" fmla="*/ 1912407 h 2219295"/>
              <a:gd name="connsiteX58" fmla="*/ 332234 w 2014125"/>
              <a:gd name="connsiteY58" fmla="*/ 1959380 h 2219295"/>
              <a:gd name="connsiteX59" fmla="*/ 329103 w 2014125"/>
              <a:gd name="connsiteY59" fmla="*/ 2003221 h 2219295"/>
              <a:gd name="connsiteX60" fmla="*/ 366681 w 2014125"/>
              <a:gd name="connsiteY60" fmla="*/ 2009013 h 2219295"/>
              <a:gd name="connsiteX61" fmla="*/ 410523 w 2014125"/>
              <a:gd name="connsiteY61" fmla="*/ 1977934 h 2219295"/>
              <a:gd name="connsiteX62" fmla="*/ 463758 w 2014125"/>
              <a:gd name="connsiteY62" fmla="*/ 2012615 h 2219295"/>
              <a:gd name="connsiteX63" fmla="*/ 488810 w 2014125"/>
              <a:gd name="connsiteY63" fmla="*/ 1996958 h 2219295"/>
              <a:gd name="connsiteX64" fmla="*/ 542045 w 2014125"/>
              <a:gd name="connsiteY64" fmla="*/ 2031404 h 2219295"/>
              <a:gd name="connsiteX65" fmla="*/ 557703 w 2014125"/>
              <a:gd name="connsiteY65" fmla="*/ 2068982 h 2219295"/>
              <a:gd name="connsiteX66" fmla="*/ 551440 w 2014125"/>
              <a:gd name="connsiteY66" fmla="*/ 2112823 h 2219295"/>
              <a:gd name="connsiteX67" fmla="*/ 635991 w 2014125"/>
              <a:gd name="connsiteY67" fmla="*/ 2122217 h 2219295"/>
              <a:gd name="connsiteX68" fmla="*/ 626596 w 2014125"/>
              <a:gd name="connsiteY68" fmla="*/ 2169191 h 2219295"/>
              <a:gd name="connsiteX69" fmla="*/ 579623 w 2014125"/>
              <a:gd name="connsiteY69" fmla="*/ 2187980 h 2219295"/>
              <a:gd name="connsiteX70" fmla="*/ 626596 w 2014125"/>
              <a:gd name="connsiteY70" fmla="*/ 2219295 h 2219295"/>
              <a:gd name="connsiteX71" fmla="*/ 717409 w 2014125"/>
              <a:gd name="connsiteY71" fmla="*/ 2178585 h 2219295"/>
              <a:gd name="connsiteX72" fmla="*/ 748725 w 2014125"/>
              <a:gd name="connsiteY72" fmla="*/ 2100297 h 2219295"/>
              <a:gd name="connsiteX73" fmla="*/ 833276 w 2014125"/>
              <a:gd name="connsiteY73" fmla="*/ 2094034 h 2219295"/>
              <a:gd name="connsiteX74" fmla="*/ 895906 w 2014125"/>
              <a:gd name="connsiteY74" fmla="*/ 2090903 h 2219295"/>
              <a:gd name="connsiteX75" fmla="*/ 927221 w 2014125"/>
              <a:gd name="connsiteY75" fmla="*/ 2072114 h 2219295"/>
              <a:gd name="connsiteX76" fmla="*/ 958536 w 2014125"/>
              <a:gd name="connsiteY76" fmla="*/ 2087771 h 2219295"/>
              <a:gd name="connsiteX77" fmla="*/ 986719 w 2014125"/>
              <a:gd name="connsiteY77" fmla="*/ 2081508 h 2219295"/>
              <a:gd name="connsiteX78" fmla="*/ 1046218 w 2014125"/>
              <a:gd name="connsiteY78" fmla="*/ 2081508 h 2219295"/>
              <a:gd name="connsiteX79" fmla="*/ 1127637 w 2014125"/>
              <a:gd name="connsiteY79" fmla="*/ 2043930 h 2219295"/>
              <a:gd name="connsiteX80" fmla="*/ 1190267 w 2014125"/>
              <a:gd name="connsiteY80" fmla="*/ 1984432 h 2219295"/>
              <a:gd name="connsiteX81" fmla="*/ 1299870 w 2014125"/>
              <a:gd name="connsiteY81" fmla="*/ 1912407 h 2219295"/>
              <a:gd name="connsiteX82" fmla="*/ 1274818 w 2014125"/>
              <a:gd name="connsiteY82" fmla="*/ 1812199 h 2219295"/>
              <a:gd name="connsiteX83" fmla="*/ 1299870 w 2014125"/>
              <a:gd name="connsiteY83" fmla="*/ 1749569 h 2219295"/>
              <a:gd name="connsiteX84" fmla="*/ 1287344 w 2014125"/>
              <a:gd name="connsiteY84" fmla="*/ 1608651 h 2219295"/>
              <a:gd name="connsiteX85" fmla="*/ 1318659 w 2014125"/>
              <a:gd name="connsiteY85" fmla="*/ 1571073 h 2219295"/>
              <a:gd name="connsiteX86" fmla="*/ 1393815 w 2014125"/>
              <a:gd name="connsiteY86" fmla="*/ 1561678 h 2219295"/>
              <a:gd name="connsiteX87" fmla="*/ 1387552 w 2014125"/>
              <a:gd name="connsiteY87" fmla="*/ 1567941 h 2219295"/>
              <a:gd name="connsiteX88" fmla="*/ 1484629 w 2014125"/>
              <a:gd name="connsiteY88" fmla="*/ 1599256 h 2219295"/>
              <a:gd name="connsiteX89" fmla="*/ 1537865 w 2014125"/>
              <a:gd name="connsiteY89" fmla="*/ 1633703 h 2219295"/>
              <a:gd name="connsiteX90" fmla="*/ 1653730 w 2014125"/>
              <a:gd name="connsiteY90" fmla="*/ 1458338 h 2219295"/>
              <a:gd name="connsiteX91" fmla="*/ 1782122 w 2014125"/>
              <a:gd name="connsiteY91" fmla="*/ 1320552 h 2219295"/>
              <a:gd name="connsiteX92" fmla="*/ 1807174 w 2014125"/>
              <a:gd name="connsiteY92" fmla="*/ 1342473 h 2219295"/>
              <a:gd name="connsiteX93" fmla="*/ 1860410 w 2014125"/>
              <a:gd name="connsiteY93" fmla="*/ 1264185 h 2219295"/>
              <a:gd name="connsiteX94" fmla="*/ 1882330 w 2014125"/>
              <a:gd name="connsiteY94" fmla="*/ 1289237 h 2219295"/>
              <a:gd name="connsiteX95" fmla="*/ 1919908 w 2014125"/>
              <a:gd name="connsiteY95" fmla="*/ 1286106 h 2219295"/>
              <a:gd name="connsiteX96" fmla="*/ 1938697 w 2014125"/>
              <a:gd name="connsiteY96" fmla="*/ 1342473 h 2219295"/>
              <a:gd name="connsiteX97" fmla="*/ 2010722 w 2014125"/>
              <a:gd name="connsiteY97" fmla="*/ 1333078 h 2219295"/>
              <a:gd name="connsiteX98" fmla="*/ 1982539 w 2014125"/>
              <a:gd name="connsiteY98" fmla="*/ 1286106 h 2219295"/>
              <a:gd name="connsiteX99" fmla="*/ 2013854 w 2014125"/>
              <a:gd name="connsiteY99" fmla="*/ 1261053 h 2219295"/>
              <a:gd name="connsiteX100" fmla="*/ 1960618 w 2014125"/>
              <a:gd name="connsiteY100" fmla="*/ 1160846 h 2219295"/>
              <a:gd name="connsiteX101" fmla="*/ 1907382 w 2014125"/>
              <a:gd name="connsiteY101" fmla="*/ 1054374 h 2219295"/>
              <a:gd name="connsiteX102" fmla="*/ 1816569 w 2014125"/>
              <a:gd name="connsiteY102" fmla="*/ 979218 h 2219295"/>
              <a:gd name="connsiteX103" fmla="*/ 1829095 w 2014125"/>
              <a:gd name="connsiteY103" fmla="*/ 863352 h 2219295"/>
              <a:gd name="connsiteX104" fmla="*/ 1728886 w 2014125"/>
              <a:gd name="connsiteY104" fmla="*/ 857089 h 2219295"/>
              <a:gd name="connsiteX105" fmla="*/ 1675651 w 2014125"/>
              <a:gd name="connsiteY105" fmla="*/ 891536 h 2219295"/>
              <a:gd name="connsiteX106" fmla="*/ 1678782 w 2014125"/>
              <a:gd name="connsiteY106" fmla="*/ 941640 h 2219295"/>
              <a:gd name="connsiteX107" fmla="*/ 1509681 w 2014125"/>
              <a:gd name="connsiteY107" fmla="*/ 872747 h 2219295"/>
              <a:gd name="connsiteX108" fmla="*/ 1418867 w 2014125"/>
              <a:gd name="connsiteY108" fmla="*/ 850826 h 2219295"/>
              <a:gd name="connsiteX109" fmla="*/ 1415736 w 2014125"/>
              <a:gd name="connsiteY109" fmla="*/ 810116 h 2219295"/>
              <a:gd name="connsiteX110" fmla="*/ 1324922 w 2014125"/>
              <a:gd name="connsiteY110" fmla="*/ 803853 h 2219295"/>
              <a:gd name="connsiteX111" fmla="*/ 1340580 w 2014125"/>
              <a:gd name="connsiteY111" fmla="*/ 722434 h 2219295"/>
              <a:gd name="connsiteX112" fmla="*/ 1324922 w 2014125"/>
              <a:gd name="connsiteY112" fmla="*/ 694251 h 2219295"/>
              <a:gd name="connsiteX113" fmla="*/ 1368763 w 2014125"/>
              <a:gd name="connsiteY113" fmla="*/ 675462 h 2219295"/>
              <a:gd name="connsiteX114" fmla="*/ 1321791 w 2014125"/>
              <a:gd name="connsiteY114" fmla="*/ 619095 h 2219295"/>
              <a:gd name="connsiteX115" fmla="*/ 1324922 w 2014125"/>
              <a:gd name="connsiteY115" fmla="*/ 572122 h 2219295"/>
              <a:gd name="connsiteX116" fmla="*/ 1343711 w 2014125"/>
              <a:gd name="connsiteY116" fmla="*/ 531412 h 2219295"/>
              <a:gd name="connsiteX117" fmla="*/ 1334317 w 2014125"/>
              <a:gd name="connsiteY117" fmla="*/ 500097 h 2219295"/>
              <a:gd name="connsiteX118" fmla="*/ 1368763 w 2014125"/>
              <a:gd name="connsiteY118" fmla="*/ 471914 h 2219295"/>
              <a:gd name="connsiteX119" fmla="*/ 1315528 w 2014125"/>
              <a:gd name="connsiteY119" fmla="*/ 449993 h 2219295"/>
              <a:gd name="connsiteX120" fmla="*/ 1343711 w 2014125"/>
              <a:gd name="connsiteY120" fmla="*/ 431204 h 2219295"/>
              <a:gd name="connsiteX121" fmla="*/ 1340580 w 2014125"/>
              <a:gd name="connsiteY121" fmla="*/ 393626 h 2219295"/>
              <a:gd name="connsiteX122" fmla="*/ 1290476 w 2014125"/>
              <a:gd name="connsiteY122" fmla="*/ 377969 h 2219295"/>
              <a:gd name="connsiteX123" fmla="*/ 1281081 w 2014125"/>
              <a:gd name="connsiteY123" fmla="*/ 337259 h 2219295"/>
              <a:gd name="connsiteX124" fmla="*/ 1227845 w 2014125"/>
              <a:gd name="connsiteY124" fmla="*/ 337259 h 2219295"/>
              <a:gd name="connsiteX125" fmla="*/ 1243503 w 2014125"/>
              <a:gd name="connsiteY125" fmla="*/ 296549 h 2219295"/>
              <a:gd name="connsiteX126" fmla="*/ 1299870 w 2014125"/>
              <a:gd name="connsiteY126" fmla="*/ 252708 h 2219295"/>
              <a:gd name="connsiteX127" fmla="*/ 1328054 w 2014125"/>
              <a:gd name="connsiteY127" fmla="*/ 227656 h 2219295"/>
              <a:gd name="connsiteX128" fmla="*/ 1349974 w 2014125"/>
              <a:gd name="connsiteY128" fmla="*/ 252708 h 2219295"/>
              <a:gd name="connsiteX129" fmla="*/ 1334317 w 2014125"/>
              <a:gd name="connsiteY129" fmla="*/ 171289 h 2219295"/>
              <a:gd name="connsiteX130" fmla="*/ 1368763 w 2014125"/>
              <a:gd name="connsiteY130" fmla="*/ 165026 h 2219295"/>
              <a:gd name="connsiteX131" fmla="*/ 1381289 w 2014125"/>
              <a:gd name="connsiteY131" fmla="*/ 130580 h 2219295"/>
              <a:gd name="connsiteX132" fmla="*/ 1375026 w 2014125"/>
              <a:gd name="connsiteY132" fmla="*/ 83607 h 2219295"/>
              <a:gd name="connsiteX133" fmla="*/ 1353106 w 2014125"/>
              <a:gd name="connsiteY133" fmla="*/ 99264 h 2219295"/>
              <a:gd name="connsiteX134" fmla="*/ 1303002 w 2014125"/>
              <a:gd name="connsiteY134" fmla="*/ 64818 h 2219295"/>
              <a:gd name="connsiteX135" fmla="*/ 1277950 w 2014125"/>
              <a:gd name="connsiteY135" fmla="*/ 74212 h 2219295"/>
              <a:gd name="connsiteX136" fmla="*/ 1265423 w 2014125"/>
              <a:gd name="connsiteY136" fmla="*/ 108659 h 2219295"/>
              <a:gd name="connsiteX137" fmla="*/ 1246634 w 2014125"/>
              <a:gd name="connsiteY137" fmla="*/ 89870 h 2219295"/>
              <a:gd name="connsiteX138" fmla="*/ 1227845 w 2014125"/>
              <a:gd name="connsiteY138" fmla="*/ 111790 h 2219295"/>
              <a:gd name="connsiteX139" fmla="*/ 1202793 w 2014125"/>
              <a:gd name="connsiteY139" fmla="*/ 136843 h 2219295"/>
              <a:gd name="connsiteX140" fmla="*/ 1111980 w 2014125"/>
              <a:gd name="connsiteY140" fmla="*/ 102396 h 2219295"/>
              <a:gd name="connsiteX141" fmla="*/ 1118243 w 2014125"/>
              <a:gd name="connsiteY141" fmla="*/ 77344 h 2219295"/>
              <a:gd name="connsiteX142" fmla="*/ 1049350 w 2014125"/>
              <a:gd name="connsiteY142" fmla="*/ 8451 h 2219295"/>
              <a:gd name="connsiteX143" fmla="*/ 974193 w 2014125"/>
              <a:gd name="connsiteY143" fmla="*/ 30371 h 2219295"/>
              <a:gd name="connsiteX144" fmla="*/ 1039955 w 2014125"/>
              <a:gd name="connsiteY144" fmla="*/ 99264 h 2219295"/>
              <a:gd name="connsiteX145" fmla="*/ 1058744 w 2014125"/>
              <a:gd name="connsiteY145" fmla="*/ 124316 h 2219295"/>
              <a:gd name="connsiteX146" fmla="*/ 886511 w 2014125"/>
              <a:gd name="connsiteY146" fmla="*/ 246445 h 2219295"/>
              <a:gd name="connsiteX147" fmla="*/ 817618 w 2014125"/>
              <a:gd name="connsiteY147" fmla="*/ 233919 h 2219295"/>
              <a:gd name="connsiteX148" fmla="*/ 801960 w 2014125"/>
              <a:gd name="connsiteY148" fmla="*/ 193210 h 2219295"/>
              <a:gd name="connsiteX149" fmla="*/ 708015 w 2014125"/>
              <a:gd name="connsiteY149" fmla="*/ 190078 h 2219295"/>
              <a:gd name="connsiteX150" fmla="*/ 711147 w 2014125"/>
              <a:gd name="connsiteY150" fmla="*/ 161895 h 2219295"/>
              <a:gd name="connsiteX151" fmla="*/ 764382 w 2014125"/>
              <a:gd name="connsiteY151" fmla="*/ 165026 h 2219295"/>
              <a:gd name="connsiteX152" fmla="*/ 679832 w 2014125"/>
              <a:gd name="connsiteY152" fmla="*/ 86738 h 2219295"/>
              <a:gd name="connsiteX153" fmla="*/ 657911 w 2014125"/>
              <a:gd name="connsiteY153" fmla="*/ 83607 h 2219295"/>
              <a:gd name="connsiteX154" fmla="*/ 679832 w 2014125"/>
              <a:gd name="connsiteY154" fmla="*/ 42897 h 2219295"/>
              <a:gd name="connsiteX155" fmla="*/ 642254 w 2014125"/>
              <a:gd name="connsiteY155" fmla="*/ 2188 h 2219295"/>
              <a:gd name="connsiteX156" fmla="*/ 579623 w 2014125"/>
              <a:gd name="connsiteY156" fmla="*/ 8451 h 2219295"/>
              <a:gd name="connsiteX157" fmla="*/ 548308 w 2014125"/>
              <a:gd name="connsiteY157" fmla="*/ 33503 h 2219295"/>
              <a:gd name="connsiteX158" fmla="*/ 548308 w 2014125"/>
              <a:gd name="connsiteY158" fmla="*/ 89870 h 2219295"/>
              <a:gd name="connsiteX159" fmla="*/ 598413 w 2014125"/>
              <a:gd name="connsiteY159" fmla="*/ 96133 h 2219295"/>
              <a:gd name="connsiteX160" fmla="*/ 526388 w 2014125"/>
              <a:gd name="connsiteY160" fmla="*/ 221393 h 2219295"/>
              <a:gd name="connsiteX161" fmla="*/ 513862 w 2014125"/>
              <a:gd name="connsiteY161" fmla="*/ 268366 h 2219295"/>
              <a:gd name="connsiteX162" fmla="*/ 538914 w 2014125"/>
              <a:gd name="connsiteY162" fmla="*/ 312207 h 2219295"/>
              <a:gd name="connsiteX163" fmla="*/ 576492 w 2014125"/>
              <a:gd name="connsiteY163" fmla="*/ 346653 h 2219295"/>
              <a:gd name="connsiteX164" fmla="*/ 595281 w 2014125"/>
              <a:gd name="connsiteY164" fmla="*/ 346653 h 2219295"/>
              <a:gd name="connsiteX165" fmla="*/ 592150 w 2014125"/>
              <a:gd name="connsiteY165" fmla="*/ 377969 h 2219295"/>
              <a:gd name="connsiteX166" fmla="*/ 604676 w 2014125"/>
              <a:gd name="connsiteY166" fmla="*/ 412415 h 2219295"/>
              <a:gd name="connsiteX167" fmla="*/ 563966 w 2014125"/>
              <a:gd name="connsiteY167" fmla="*/ 409284 h 2219295"/>
              <a:gd name="connsiteX168" fmla="*/ 563966 w 2014125"/>
              <a:gd name="connsiteY168" fmla="*/ 356048 h 2219295"/>
              <a:gd name="connsiteX169" fmla="*/ 507599 w 2014125"/>
              <a:gd name="connsiteY169" fmla="*/ 334127 h 2219295"/>
              <a:gd name="connsiteX170" fmla="*/ 507599 w 2014125"/>
              <a:gd name="connsiteY170" fmla="*/ 390495 h 2219295"/>
              <a:gd name="connsiteX171" fmla="*/ 426180 w 2014125"/>
              <a:gd name="connsiteY171" fmla="*/ 399889 h 2219295"/>
              <a:gd name="connsiteX172" fmla="*/ 385470 w 2014125"/>
              <a:gd name="connsiteY172" fmla="*/ 421810 h 2219295"/>
              <a:gd name="connsiteX173" fmla="*/ 322840 w 2014125"/>
              <a:gd name="connsiteY173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90873 w 2014125"/>
              <a:gd name="connsiteY26" fmla="*/ 1094849 h 2219295"/>
              <a:gd name="connsiteX27" fmla="*/ 119292 w 2014125"/>
              <a:gd name="connsiteY27" fmla="*/ 1076295 h 2219295"/>
              <a:gd name="connsiteX28" fmla="*/ 155694 w 2014125"/>
              <a:gd name="connsiteY28" fmla="*/ 1111800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69280 w 2014125"/>
              <a:gd name="connsiteY35" fmla="*/ 1265126 h 2219295"/>
              <a:gd name="connsiteX36" fmla="*/ 125555 w 2014125"/>
              <a:gd name="connsiteY36" fmla="*/ 1317420 h 2219295"/>
              <a:gd name="connsiteX37" fmla="*/ 200711 w 2014125"/>
              <a:gd name="connsiteY37" fmla="*/ 1356998 h 2219295"/>
              <a:gd name="connsiteX38" fmla="*/ 193978 w 2014125"/>
              <a:gd name="connsiteY38" fmla="*/ 1463189 h 2219295"/>
              <a:gd name="connsiteX39" fmla="*/ 169396 w 2014125"/>
              <a:gd name="connsiteY39" fmla="*/ 1464601 h 2219295"/>
              <a:gd name="connsiteX40" fmla="*/ 144344 w 2014125"/>
              <a:gd name="connsiteY40" fmla="*/ 1455207 h 2219295"/>
              <a:gd name="connsiteX41" fmla="*/ 125555 w 2014125"/>
              <a:gd name="connsiteY41" fmla="*/ 1486522 h 2219295"/>
              <a:gd name="connsiteX42" fmla="*/ 172057 w 2014125"/>
              <a:gd name="connsiteY42" fmla="*/ 1520850 h 2219295"/>
              <a:gd name="connsiteX43" fmla="*/ 156871 w 2014125"/>
              <a:gd name="connsiteY43" fmla="*/ 1611782 h 2219295"/>
              <a:gd name="connsiteX44" fmla="*/ 119292 w 2014125"/>
              <a:gd name="connsiteY44" fmla="*/ 1605519 h 2219295"/>
              <a:gd name="connsiteX45" fmla="*/ 134950 w 2014125"/>
              <a:gd name="connsiteY45" fmla="*/ 1677544 h 2219295"/>
              <a:gd name="connsiteX46" fmla="*/ 113029 w 2014125"/>
              <a:gd name="connsiteY46" fmla="*/ 1686938 h 2219295"/>
              <a:gd name="connsiteX47" fmla="*/ 100503 w 2014125"/>
              <a:gd name="connsiteY47" fmla="*/ 1727648 h 2219295"/>
              <a:gd name="connsiteX48" fmla="*/ 122423 w 2014125"/>
              <a:gd name="connsiteY48" fmla="*/ 1743306 h 2219295"/>
              <a:gd name="connsiteX49" fmla="*/ 169396 w 2014125"/>
              <a:gd name="connsiteY49" fmla="*/ 1790278 h 2219295"/>
              <a:gd name="connsiteX50" fmla="*/ 160237 w 2014125"/>
              <a:gd name="connsiteY50" fmla="*/ 1827621 h 2219295"/>
              <a:gd name="connsiteX51" fmla="*/ 210106 w 2014125"/>
              <a:gd name="connsiteY51" fmla="*/ 1874829 h 2219295"/>
              <a:gd name="connsiteX52" fmla="*/ 238289 w 2014125"/>
              <a:gd name="connsiteY52" fmla="*/ 1859171 h 2219295"/>
              <a:gd name="connsiteX53" fmla="*/ 257078 w 2014125"/>
              <a:gd name="connsiteY53" fmla="*/ 1868566 h 2219295"/>
              <a:gd name="connsiteX54" fmla="*/ 266473 w 2014125"/>
              <a:gd name="connsiteY54" fmla="*/ 1818462 h 2219295"/>
              <a:gd name="connsiteX55" fmla="*/ 329103 w 2014125"/>
              <a:gd name="connsiteY55" fmla="*/ 1852908 h 2219295"/>
              <a:gd name="connsiteX56" fmla="*/ 338497 w 2014125"/>
              <a:gd name="connsiteY56" fmla="*/ 1893618 h 2219295"/>
              <a:gd name="connsiteX57" fmla="*/ 382339 w 2014125"/>
              <a:gd name="connsiteY57" fmla="*/ 1912407 h 2219295"/>
              <a:gd name="connsiteX58" fmla="*/ 332234 w 2014125"/>
              <a:gd name="connsiteY58" fmla="*/ 1959380 h 2219295"/>
              <a:gd name="connsiteX59" fmla="*/ 329103 w 2014125"/>
              <a:gd name="connsiteY59" fmla="*/ 2003221 h 2219295"/>
              <a:gd name="connsiteX60" fmla="*/ 366681 w 2014125"/>
              <a:gd name="connsiteY60" fmla="*/ 2009013 h 2219295"/>
              <a:gd name="connsiteX61" fmla="*/ 410523 w 2014125"/>
              <a:gd name="connsiteY61" fmla="*/ 1977934 h 2219295"/>
              <a:gd name="connsiteX62" fmla="*/ 463758 w 2014125"/>
              <a:gd name="connsiteY62" fmla="*/ 2012615 h 2219295"/>
              <a:gd name="connsiteX63" fmla="*/ 488810 w 2014125"/>
              <a:gd name="connsiteY63" fmla="*/ 1996958 h 2219295"/>
              <a:gd name="connsiteX64" fmla="*/ 542045 w 2014125"/>
              <a:gd name="connsiteY64" fmla="*/ 2031404 h 2219295"/>
              <a:gd name="connsiteX65" fmla="*/ 557703 w 2014125"/>
              <a:gd name="connsiteY65" fmla="*/ 2068982 h 2219295"/>
              <a:gd name="connsiteX66" fmla="*/ 551440 w 2014125"/>
              <a:gd name="connsiteY66" fmla="*/ 2112823 h 2219295"/>
              <a:gd name="connsiteX67" fmla="*/ 635991 w 2014125"/>
              <a:gd name="connsiteY67" fmla="*/ 2122217 h 2219295"/>
              <a:gd name="connsiteX68" fmla="*/ 626596 w 2014125"/>
              <a:gd name="connsiteY68" fmla="*/ 2169191 h 2219295"/>
              <a:gd name="connsiteX69" fmla="*/ 579623 w 2014125"/>
              <a:gd name="connsiteY69" fmla="*/ 2187980 h 2219295"/>
              <a:gd name="connsiteX70" fmla="*/ 626596 w 2014125"/>
              <a:gd name="connsiteY70" fmla="*/ 2219295 h 2219295"/>
              <a:gd name="connsiteX71" fmla="*/ 717409 w 2014125"/>
              <a:gd name="connsiteY71" fmla="*/ 2178585 h 2219295"/>
              <a:gd name="connsiteX72" fmla="*/ 748725 w 2014125"/>
              <a:gd name="connsiteY72" fmla="*/ 2100297 h 2219295"/>
              <a:gd name="connsiteX73" fmla="*/ 833276 w 2014125"/>
              <a:gd name="connsiteY73" fmla="*/ 2094034 h 2219295"/>
              <a:gd name="connsiteX74" fmla="*/ 895906 w 2014125"/>
              <a:gd name="connsiteY74" fmla="*/ 2090903 h 2219295"/>
              <a:gd name="connsiteX75" fmla="*/ 927221 w 2014125"/>
              <a:gd name="connsiteY75" fmla="*/ 2072114 h 2219295"/>
              <a:gd name="connsiteX76" fmla="*/ 958536 w 2014125"/>
              <a:gd name="connsiteY76" fmla="*/ 2087771 h 2219295"/>
              <a:gd name="connsiteX77" fmla="*/ 986719 w 2014125"/>
              <a:gd name="connsiteY77" fmla="*/ 2081508 h 2219295"/>
              <a:gd name="connsiteX78" fmla="*/ 1046218 w 2014125"/>
              <a:gd name="connsiteY78" fmla="*/ 2081508 h 2219295"/>
              <a:gd name="connsiteX79" fmla="*/ 1127637 w 2014125"/>
              <a:gd name="connsiteY79" fmla="*/ 2043930 h 2219295"/>
              <a:gd name="connsiteX80" fmla="*/ 1190267 w 2014125"/>
              <a:gd name="connsiteY80" fmla="*/ 1984432 h 2219295"/>
              <a:gd name="connsiteX81" fmla="*/ 1299870 w 2014125"/>
              <a:gd name="connsiteY81" fmla="*/ 1912407 h 2219295"/>
              <a:gd name="connsiteX82" fmla="*/ 1274818 w 2014125"/>
              <a:gd name="connsiteY82" fmla="*/ 1812199 h 2219295"/>
              <a:gd name="connsiteX83" fmla="*/ 1299870 w 2014125"/>
              <a:gd name="connsiteY83" fmla="*/ 1749569 h 2219295"/>
              <a:gd name="connsiteX84" fmla="*/ 1287344 w 2014125"/>
              <a:gd name="connsiteY84" fmla="*/ 1608651 h 2219295"/>
              <a:gd name="connsiteX85" fmla="*/ 1318659 w 2014125"/>
              <a:gd name="connsiteY85" fmla="*/ 1571073 h 2219295"/>
              <a:gd name="connsiteX86" fmla="*/ 1393815 w 2014125"/>
              <a:gd name="connsiteY86" fmla="*/ 1561678 h 2219295"/>
              <a:gd name="connsiteX87" fmla="*/ 1387552 w 2014125"/>
              <a:gd name="connsiteY87" fmla="*/ 1567941 h 2219295"/>
              <a:gd name="connsiteX88" fmla="*/ 1484629 w 2014125"/>
              <a:gd name="connsiteY88" fmla="*/ 1599256 h 2219295"/>
              <a:gd name="connsiteX89" fmla="*/ 1537865 w 2014125"/>
              <a:gd name="connsiteY89" fmla="*/ 1633703 h 2219295"/>
              <a:gd name="connsiteX90" fmla="*/ 1653730 w 2014125"/>
              <a:gd name="connsiteY90" fmla="*/ 1458338 h 2219295"/>
              <a:gd name="connsiteX91" fmla="*/ 1782122 w 2014125"/>
              <a:gd name="connsiteY91" fmla="*/ 1320552 h 2219295"/>
              <a:gd name="connsiteX92" fmla="*/ 1807174 w 2014125"/>
              <a:gd name="connsiteY92" fmla="*/ 1342473 h 2219295"/>
              <a:gd name="connsiteX93" fmla="*/ 1860410 w 2014125"/>
              <a:gd name="connsiteY93" fmla="*/ 1264185 h 2219295"/>
              <a:gd name="connsiteX94" fmla="*/ 1882330 w 2014125"/>
              <a:gd name="connsiteY94" fmla="*/ 1289237 h 2219295"/>
              <a:gd name="connsiteX95" fmla="*/ 1919908 w 2014125"/>
              <a:gd name="connsiteY95" fmla="*/ 1286106 h 2219295"/>
              <a:gd name="connsiteX96" fmla="*/ 1938697 w 2014125"/>
              <a:gd name="connsiteY96" fmla="*/ 1342473 h 2219295"/>
              <a:gd name="connsiteX97" fmla="*/ 2010722 w 2014125"/>
              <a:gd name="connsiteY97" fmla="*/ 1333078 h 2219295"/>
              <a:gd name="connsiteX98" fmla="*/ 1982539 w 2014125"/>
              <a:gd name="connsiteY98" fmla="*/ 1286106 h 2219295"/>
              <a:gd name="connsiteX99" fmla="*/ 2013854 w 2014125"/>
              <a:gd name="connsiteY99" fmla="*/ 1261053 h 2219295"/>
              <a:gd name="connsiteX100" fmla="*/ 1960618 w 2014125"/>
              <a:gd name="connsiteY100" fmla="*/ 1160846 h 2219295"/>
              <a:gd name="connsiteX101" fmla="*/ 1907382 w 2014125"/>
              <a:gd name="connsiteY101" fmla="*/ 1054374 h 2219295"/>
              <a:gd name="connsiteX102" fmla="*/ 1816569 w 2014125"/>
              <a:gd name="connsiteY102" fmla="*/ 979218 h 2219295"/>
              <a:gd name="connsiteX103" fmla="*/ 1829095 w 2014125"/>
              <a:gd name="connsiteY103" fmla="*/ 863352 h 2219295"/>
              <a:gd name="connsiteX104" fmla="*/ 1728886 w 2014125"/>
              <a:gd name="connsiteY104" fmla="*/ 857089 h 2219295"/>
              <a:gd name="connsiteX105" fmla="*/ 1675651 w 2014125"/>
              <a:gd name="connsiteY105" fmla="*/ 891536 h 2219295"/>
              <a:gd name="connsiteX106" fmla="*/ 1678782 w 2014125"/>
              <a:gd name="connsiteY106" fmla="*/ 941640 h 2219295"/>
              <a:gd name="connsiteX107" fmla="*/ 1509681 w 2014125"/>
              <a:gd name="connsiteY107" fmla="*/ 872747 h 2219295"/>
              <a:gd name="connsiteX108" fmla="*/ 1418867 w 2014125"/>
              <a:gd name="connsiteY108" fmla="*/ 850826 h 2219295"/>
              <a:gd name="connsiteX109" fmla="*/ 1415736 w 2014125"/>
              <a:gd name="connsiteY109" fmla="*/ 810116 h 2219295"/>
              <a:gd name="connsiteX110" fmla="*/ 1324922 w 2014125"/>
              <a:gd name="connsiteY110" fmla="*/ 803853 h 2219295"/>
              <a:gd name="connsiteX111" fmla="*/ 1340580 w 2014125"/>
              <a:gd name="connsiteY111" fmla="*/ 722434 h 2219295"/>
              <a:gd name="connsiteX112" fmla="*/ 1324922 w 2014125"/>
              <a:gd name="connsiteY112" fmla="*/ 694251 h 2219295"/>
              <a:gd name="connsiteX113" fmla="*/ 1368763 w 2014125"/>
              <a:gd name="connsiteY113" fmla="*/ 675462 h 2219295"/>
              <a:gd name="connsiteX114" fmla="*/ 1321791 w 2014125"/>
              <a:gd name="connsiteY114" fmla="*/ 619095 h 2219295"/>
              <a:gd name="connsiteX115" fmla="*/ 1324922 w 2014125"/>
              <a:gd name="connsiteY115" fmla="*/ 572122 h 2219295"/>
              <a:gd name="connsiteX116" fmla="*/ 1343711 w 2014125"/>
              <a:gd name="connsiteY116" fmla="*/ 531412 h 2219295"/>
              <a:gd name="connsiteX117" fmla="*/ 1334317 w 2014125"/>
              <a:gd name="connsiteY117" fmla="*/ 500097 h 2219295"/>
              <a:gd name="connsiteX118" fmla="*/ 1368763 w 2014125"/>
              <a:gd name="connsiteY118" fmla="*/ 471914 h 2219295"/>
              <a:gd name="connsiteX119" fmla="*/ 1315528 w 2014125"/>
              <a:gd name="connsiteY119" fmla="*/ 449993 h 2219295"/>
              <a:gd name="connsiteX120" fmla="*/ 1343711 w 2014125"/>
              <a:gd name="connsiteY120" fmla="*/ 431204 h 2219295"/>
              <a:gd name="connsiteX121" fmla="*/ 1340580 w 2014125"/>
              <a:gd name="connsiteY121" fmla="*/ 393626 h 2219295"/>
              <a:gd name="connsiteX122" fmla="*/ 1290476 w 2014125"/>
              <a:gd name="connsiteY122" fmla="*/ 377969 h 2219295"/>
              <a:gd name="connsiteX123" fmla="*/ 1281081 w 2014125"/>
              <a:gd name="connsiteY123" fmla="*/ 337259 h 2219295"/>
              <a:gd name="connsiteX124" fmla="*/ 1227845 w 2014125"/>
              <a:gd name="connsiteY124" fmla="*/ 337259 h 2219295"/>
              <a:gd name="connsiteX125" fmla="*/ 1243503 w 2014125"/>
              <a:gd name="connsiteY125" fmla="*/ 296549 h 2219295"/>
              <a:gd name="connsiteX126" fmla="*/ 1299870 w 2014125"/>
              <a:gd name="connsiteY126" fmla="*/ 252708 h 2219295"/>
              <a:gd name="connsiteX127" fmla="*/ 1328054 w 2014125"/>
              <a:gd name="connsiteY127" fmla="*/ 227656 h 2219295"/>
              <a:gd name="connsiteX128" fmla="*/ 1349974 w 2014125"/>
              <a:gd name="connsiteY128" fmla="*/ 252708 h 2219295"/>
              <a:gd name="connsiteX129" fmla="*/ 1334317 w 2014125"/>
              <a:gd name="connsiteY129" fmla="*/ 171289 h 2219295"/>
              <a:gd name="connsiteX130" fmla="*/ 1368763 w 2014125"/>
              <a:gd name="connsiteY130" fmla="*/ 165026 h 2219295"/>
              <a:gd name="connsiteX131" fmla="*/ 1381289 w 2014125"/>
              <a:gd name="connsiteY131" fmla="*/ 130580 h 2219295"/>
              <a:gd name="connsiteX132" fmla="*/ 1375026 w 2014125"/>
              <a:gd name="connsiteY132" fmla="*/ 83607 h 2219295"/>
              <a:gd name="connsiteX133" fmla="*/ 1353106 w 2014125"/>
              <a:gd name="connsiteY133" fmla="*/ 99264 h 2219295"/>
              <a:gd name="connsiteX134" fmla="*/ 1303002 w 2014125"/>
              <a:gd name="connsiteY134" fmla="*/ 64818 h 2219295"/>
              <a:gd name="connsiteX135" fmla="*/ 1277950 w 2014125"/>
              <a:gd name="connsiteY135" fmla="*/ 74212 h 2219295"/>
              <a:gd name="connsiteX136" fmla="*/ 1265423 w 2014125"/>
              <a:gd name="connsiteY136" fmla="*/ 108659 h 2219295"/>
              <a:gd name="connsiteX137" fmla="*/ 1246634 w 2014125"/>
              <a:gd name="connsiteY137" fmla="*/ 89870 h 2219295"/>
              <a:gd name="connsiteX138" fmla="*/ 1227845 w 2014125"/>
              <a:gd name="connsiteY138" fmla="*/ 111790 h 2219295"/>
              <a:gd name="connsiteX139" fmla="*/ 1202793 w 2014125"/>
              <a:gd name="connsiteY139" fmla="*/ 136843 h 2219295"/>
              <a:gd name="connsiteX140" fmla="*/ 1111980 w 2014125"/>
              <a:gd name="connsiteY140" fmla="*/ 102396 h 2219295"/>
              <a:gd name="connsiteX141" fmla="*/ 1118243 w 2014125"/>
              <a:gd name="connsiteY141" fmla="*/ 77344 h 2219295"/>
              <a:gd name="connsiteX142" fmla="*/ 1049350 w 2014125"/>
              <a:gd name="connsiteY142" fmla="*/ 8451 h 2219295"/>
              <a:gd name="connsiteX143" fmla="*/ 974193 w 2014125"/>
              <a:gd name="connsiteY143" fmla="*/ 30371 h 2219295"/>
              <a:gd name="connsiteX144" fmla="*/ 1039955 w 2014125"/>
              <a:gd name="connsiteY144" fmla="*/ 99264 h 2219295"/>
              <a:gd name="connsiteX145" fmla="*/ 1058744 w 2014125"/>
              <a:gd name="connsiteY145" fmla="*/ 124316 h 2219295"/>
              <a:gd name="connsiteX146" fmla="*/ 886511 w 2014125"/>
              <a:gd name="connsiteY146" fmla="*/ 246445 h 2219295"/>
              <a:gd name="connsiteX147" fmla="*/ 817618 w 2014125"/>
              <a:gd name="connsiteY147" fmla="*/ 233919 h 2219295"/>
              <a:gd name="connsiteX148" fmla="*/ 801960 w 2014125"/>
              <a:gd name="connsiteY148" fmla="*/ 193210 h 2219295"/>
              <a:gd name="connsiteX149" fmla="*/ 708015 w 2014125"/>
              <a:gd name="connsiteY149" fmla="*/ 190078 h 2219295"/>
              <a:gd name="connsiteX150" fmla="*/ 711147 w 2014125"/>
              <a:gd name="connsiteY150" fmla="*/ 161895 h 2219295"/>
              <a:gd name="connsiteX151" fmla="*/ 764382 w 2014125"/>
              <a:gd name="connsiteY151" fmla="*/ 165026 h 2219295"/>
              <a:gd name="connsiteX152" fmla="*/ 679832 w 2014125"/>
              <a:gd name="connsiteY152" fmla="*/ 86738 h 2219295"/>
              <a:gd name="connsiteX153" fmla="*/ 657911 w 2014125"/>
              <a:gd name="connsiteY153" fmla="*/ 83607 h 2219295"/>
              <a:gd name="connsiteX154" fmla="*/ 679832 w 2014125"/>
              <a:gd name="connsiteY154" fmla="*/ 42897 h 2219295"/>
              <a:gd name="connsiteX155" fmla="*/ 642254 w 2014125"/>
              <a:gd name="connsiteY155" fmla="*/ 2188 h 2219295"/>
              <a:gd name="connsiteX156" fmla="*/ 579623 w 2014125"/>
              <a:gd name="connsiteY156" fmla="*/ 8451 h 2219295"/>
              <a:gd name="connsiteX157" fmla="*/ 548308 w 2014125"/>
              <a:gd name="connsiteY157" fmla="*/ 33503 h 2219295"/>
              <a:gd name="connsiteX158" fmla="*/ 548308 w 2014125"/>
              <a:gd name="connsiteY158" fmla="*/ 89870 h 2219295"/>
              <a:gd name="connsiteX159" fmla="*/ 598413 w 2014125"/>
              <a:gd name="connsiteY159" fmla="*/ 96133 h 2219295"/>
              <a:gd name="connsiteX160" fmla="*/ 526388 w 2014125"/>
              <a:gd name="connsiteY160" fmla="*/ 221393 h 2219295"/>
              <a:gd name="connsiteX161" fmla="*/ 513862 w 2014125"/>
              <a:gd name="connsiteY161" fmla="*/ 268366 h 2219295"/>
              <a:gd name="connsiteX162" fmla="*/ 538914 w 2014125"/>
              <a:gd name="connsiteY162" fmla="*/ 312207 h 2219295"/>
              <a:gd name="connsiteX163" fmla="*/ 576492 w 2014125"/>
              <a:gd name="connsiteY163" fmla="*/ 346653 h 2219295"/>
              <a:gd name="connsiteX164" fmla="*/ 595281 w 2014125"/>
              <a:gd name="connsiteY164" fmla="*/ 346653 h 2219295"/>
              <a:gd name="connsiteX165" fmla="*/ 592150 w 2014125"/>
              <a:gd name="connsiteY165" fmla="*/ 377969 h 2219295"/>
              <a:gd name="connsiteX166" fmla="*/ 604676 w 2014125"/>
              <a:gd name="connsiteY166" fmla="*/ 412415 h 2219295"/>
              <a:gd name="connsiteX167" fmla="*/ 563966 w 2014125"/>
              <a:gd name="connsiteY167" fmla="*/ 409284 h 2219295"/>
              <a:gd name="connsiteX168" fmla="*/ 563966 w 2014125"/>
              <a:gd name="connsiteY168" fmla="*/ 356048 h 2219295"/>
              <a:gd name="connsiteX169" fmla="*/ 507599 w 2014125"/>
              <a:gd name="connsiteY169" fmla="*/ 334127 h 2219295"/>
              <a:gd name="connsiteX170" fmla="*/ 507599 w 2014125"/>
              <a:gd name="connsiteY170" fmla="*/ 390495 h 2219295"/>
              <a:gd name="connsiteX171" fmla="*/ 426180 w 2014125"/>
              <a:gd name="connsiteY171" fmla="*/ 399889 h 2219295"/>
              <a:gd name="connsiteX172" fmla="*/ 385470 w 2014125"/>
              <a:gd name="connsiteY172" fmla="*/ 421810 h 2219295"/>
              <a:gd name="connsiteX173" fmla="*/ 322840 w 2014125"/>
              <a:gd name="connsiteY173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90873 w 2014125"/>
              <a:gd name="connsiteY26" fmla="*/ 1094849 h 2219295"/>
              <a:gd name="connsiteX27" fmla="*/ 119292 w 2014125"/>
              <a:gd name="connsiteY27" fmla="*/ 1076295 h 2219295"/>
              <a:gd name="connsiteX28" fmla="*/ 155694 w 2014125"/>
              <a:gd name="connsiteY28" fmla="*/ 1111800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69280 w 2014125"/>
              <a:gd name="connsiteY35" fmla="*/ 1265126 h 2219295"/>
              <a:gd name="connsiteX36" fmla="*/ 131582 w 2014125"/>
              <a:gd name="connsiteY36" fmla="*/ 1314406 h 2219295"/>
              <a:gd name="connsiteX37" fmla="*/ 200711 w 2014125"/>
              <a:gd name="connsiteY37" fmla="*/ 1356998 h 2219295"/>
              <a:gd name="connsiteX38" fmla="*/ 193978 w 2014125"/>
              <a:gd name="connsiteY38" fmla="*/ 1463189 h 2219295"/>
              <a:gd name="connsiteX39" fmla="*/ 169396 w 2014125"/>
              <a:gd name="connsiteY39" fmla="*/ 1464601 h 2219295"/>
              <a:gd name="connsiteX40" fmla="*/ 144344 w 2014125"/>
              <a:gd name="connsiteY40" fmla="*/ 1455207 h 2219295"/>
              <a:gd name="connsiteX41" fmla="*/ 125555 w 2014125"/>
              <a:gd name="connsiteY41" fmla="*/ 1486522 h 2219295"/>
              <a:gd name="connsiteX42" fmla="*/ 172057 w 2014125"/>
              <a:gd name="connsiteY42" fmla="*/ 1520850 h 2219295"/>
              <a:gd name="connsiteX43" fmla="*/ 156871 w 2014125"/>
              <a:gd name="connsiteY43" fmla="*/ 1611782 h 2219295"/>
              <a:gd name="connsiteX44" fmla="*/ 119292 w 2014125"/>
              <a:gd name="connsiteY44" fmla="*/ 1605519 h 2219295"/>
              <a:gd name="connsiteX45" fmla="*/ 134950 w 2014125"/>
              <a:gd name="connsiteY45" fmla="*/ 1677544 h 2219295"/>
              <a:gd name="connsiteX46" fmla="*/ 113029 w 2014125"/>
              <a:gd name="connsiteY46" fmla="*/ 1686938 h 2219295"/>
              <a:gd name="connsiteX47" fmla="*/ 100503 w 2014125"/>
              <a:gd name="connsiteY47" fmla="*/ 1727648 h 2219295"/>
              <a:gd name="connsiteX48" fmla="*/ 122423 w 2014125"/>
              <a:gd name="connsiteY48" fmla="*/ 1743306 h 2219295"/>
              <a:gd name="connsiteX49" fmla="*/ 169396 w 2014125"/>
              <a:gd name="connsiteY49" fmla="*/ 1790278 h 2219295"/>
              <a:gd name="connsiteX50" fmla="*/ 160237 w 2014125"/>
              <a:gd name="connsiteY50" fmla="*/ 1827621 h 2219295"/>
              <a:gd name="connsiteX51" fmla="*/ 210106 w 2014125"/>
              <a:gd name="connsiteY51" fmla="*/ 1874829 h 2219295"/>
              <a:gd name="connsiteX52" fmla="*/ 238289 w 2014125"/>
              <a:gd name="connsiteY52" fmla="*/ 1859171 h 2219295"/>
              <a:gd name="connsiteX53" fmla="*/ 257078 w 2014125"/>
              <a:gd name="connsiteY53" fmla="*/ 1868566 h 2219295"/>
              <a:gd name="connsiteX54" fmla="*/ 266473 w 2014125"/>
              <a:gd name="connsiteY54" fmla="*/ 1818462 h 2219295"/>
              <a:gd name="connsiteX55" fmla="*/ 329103 w 2014125"/>
              <a:gd name="connsiteY55" fmla="*/ 1852908 h 2219295"/>
              <a:gd name="connsiteX56" fmla="*/ 338497 w 2014125"/>
              <a:gd name="connsiteY56" fmla="*/ 1893618 h 2219295"/>
              <a:gd name="connsiteX57" fmla="*/ 382339 w 2014125"/>
              <a:gd name="connsiteY57" fmla="*/ 1912407 h 2219295"/>
              <a:gd name="connsiteX58" fmla="*/ 332234 w 2014125"/>
              <a:gd name="connsiteY58" fmla="*/ 1959380 h 2219295"/>
              <a:gd name="connsiteX59" fmla="*/ 329103 w 2014125"/>
              <a:gd name="connsiteY59" fmla="*/ 2003221 h 2219295"/>
              <a:gd name="connsiteX60" fmla="*/ 366681 w 2014125"/>
              <a:gd name="connsiteY60" fmla="*/ 2009013 h 2219295"/>
              <a:gd name="connsiteX61" fmla="*/ 410523 w 2014125"/>
              <a:gd name="connsiteY61" fmla="*/ 1977934 h 2219295"/>
              <a:gd name="connsiteX62" fmla="*/ 463758 w 2014125"/>
              <a:gd name="connsiteY62" fmla="*/ 2012615 h 2219295"/>
              <a:gd name="connsiteX63" fmla="*/ 488810 w 2014125"/>
              <a:gd name="connsiteY63" fmla="*/ 1996958 h 2219295"/>
              <a:gd name="connsiteX64" fmla="*/ 542045 w 2014125"/>
              <a:gd name="connsiteY64" fmla="*/ 2031404 h 2219295"/>
              <a:gd name="connsiteX65" fmla="*/ 557703 w 2014125"/>
              <a:gd name="connsiteY65" fmla="*/ 2068982 h 2219295"/>
              <a:gd name="connsiteX66" fmla="*/ 551440 w 2014125"/>
              <a:gd name="connsiteY66" fmla="*/ 2112823 h 2219295"/>
              <a:gd name="connsiteX67" fmla="*/ 635991 w 2014125"/>
              <a:gd name="connsiteY67" fmla="*/ 2122217 h 2219295"/>
              <a:gd name="connsiteX68" fmla="*/ 626596 w 2014125"/>
              <a:gd name="connsiteY68" fmla="*/ 2169191 h 2219295"/>
              <a:gd name="connsiteX69" fmla="*/ 579623 w 2014125"/>
              <a:gd name="connsiteY69" fmla="*/ 2187980 h 2219295"/>
              <a:gd name="connsiteX70" fmla="*/ 626596 w 2014125"/>
              <a:gd name="connsiteY70" fmla="*/ 2219295 h 2219295"/>
              <a:gd name="connsiteX71" fmla="*/ 717409 w 2014125"/>
              <a:gd name="connsiteY71" fmla="*/ 2178585 h 2219295"/>
              <a:gd name="connsiteX72" fmla="*/ 748725 w 2014125"/>
              <a:gd name="connsiteY72" fmla="*/ 2100297 h 2219295"/>
              <a:gd name="connsiteX73" fmla="*/ 833276 w 2014125"/>
              <a:gd name="connsiteY73" fmla="*/ 2094034 h 2219295"/>
              <a:gd name="connsiteX74" fmla="*/ 895906 w 2014125"/>
              <a:gd name="connsiteY74" fmla="*/ 2090903 h 2219295"/>
              <a:gd name="connsiteX75" fmla="*/ 927221 w 2014125"/>
              <a:gd name="connsiteY75" fmla="*/ 2072114 h 2219295"/>
              <a:gd name="connsiteX76" fmla="*/ 958536 w 2014125"/>
              <a:gd name="connsiteY76" fmla="*/ 2087771 h 2219295"/>
              <a:gd name="connsiteX77" fmla="*/ 986719 w 2014125"/>
              <a:gd name="connsiteY77" fmla="*/ 2081508 h 2219295"/>
              <a:gd name="connsiteX78" fmla="*/ 1046218 w 2014125"/>
              <a:gd name="connsiteY78" fmla="*/ 2081508 h 2219295"/>
              <a:gd name="connsiteX79" fmla="*/ 1127637 w 2014125"/>
              <a:gd name="connsiteY79" fmla="*/ 2043930 h 2219295"/>
              <a:gd name="connsiteX80" fmla="*/ 1190267 w 2014125"/>
              <a:gd name="connsiteY80" fmla="*/ 1984432 h 2219295"/>
              <a:gd name="connsiteX81" fmla="*/ 1299870 w 2014125"/>
              <a:gd name="connsiteY81" fmla="*/ 1912407 h 2219295"/>
              <a:gd name="connsiteX82" fmla="*/ 1274818 w 2014125"/>
              <a:gd name="connsiteY82" fmla="*/ 1812199 h 2219295"/>
              <a:gd name="connsiteX83" fmla="*/ 1299870 w 2014125"/>
              <a:gd name="connsiteY83" fmla="*/ 1749569 h 2219295"/>
              <a:gd name="connsiteX84" fmla="*/ 1287344 w 2014125"/>
              <a:gd name="connsiteY84" fmla="*/ 1608651 h 2219295"/>
              <a:gd name="connsiteX85" fmla="*/ 1318659 w 2014125"/>
              <a:gd name="connsiteY85" fmla="*/ 1571073 h 2219295"/>
              <a:gd name="connsiteX86" fmla="*/ 1393815 w 2014125"/>
              <a:gd name="connsiteY86" fmla="*/ 1561678 h 2219295"/>
              <a:gd name="connsiteX87" fmla="*/ 1387552 w 2014125"/>
              <a:gd name="connsiteY87" fmla="*/ 1567941 h 2219295"/>
              <a:gd name="connsiteX88" fmla="*/ 1484629 w 2014125"/>
              <a:gd name="connsiteY88" fmla="*/ 1599256 h 2219295"/>
              <a:gd name="connsiteX89" fmla="*/ 1537865 w 2014125"/>
              <a:gd name="connsiteY89" fmla="*/ 1633703 h 2219295"/>
              <a:gd name="connsiteX90" fmla="*/ 1653730 w 2014125"/>
              <a:gd name="connsiteY90" fmla="*/ 1458338 h 2219295"/>
              <a:gd name="connsiteX91" fmla="*/ 1782122 w 2014125"/>
              <a:gd name="connsiteY91" fmla="*/ 1320552 h 2219295"/>
              <a:gd name="connsiteX92" fmla="*/ 1807174 w 2014125"/>
              <a:gd name="connsiteY92" fmla="*/ 1342473 h 2219295"/>
              <a:gd name="connsiteX93" fmla="*/ 1860410 w 2014125"/>
              <a:gd name="connsiteY93" fmla="*/ 1264185 h 2219295"/>
              <a:gd name="connsiteX94" fmla="*/ 1882330 w 2014125"/>
              <a:gd name="connsiteY94" fmla="*/ 1289237 h 2219295"/>
              <a:gd name="connsiteX95" fmla="*/ 1919908 w 2014125"/>
              <a:gd name="connsiteY95" fmla="*/ 1286106 h 2219295"/>
              <a:gd name="connsiteX96" fmla="*/ 1938697 w 2014125"/>
              <a:gd name="connsiteY96" fmla="*/ 1342473 h 2219295"/>
              <a:gd name="connsiteX97" fmla="*/ 2010722 w 2014125"/>
              <a:gd name="connsiteY97" fmla="*/ 1333078 h 2219295"/>
              <a:gd name="connsiteX98" fmla="*/ 1982539 w 2014125"/>
              <a:gd name="connsiteY98" fmla="*/ 1286106 h 2219295"/>
              <a:gd name="connsiteX99" fmla="*/ 2013854 w 2014125"/>
              <a:gd name="connsiteY99" fmla="*/ 1261053 h 2219295"/>
              <a:gd name="connsiteX100" fmla="*/ 1960618 w 2014125"/>
              <a:gd name="connsiteY100" fmla="*/ 1160846 h 2219295"/>
              <a:gd name="connsiteX101" fmla="*/ 1907382 w 2014125"/>
              <a:gd name="connsiteY101" fmla="*/ 1054374 h 2219295"/>
              <a:gd name="connsiteX102" fmla="*/ 1816569 w 2014125"/>
              <a:gd name="connsiteY102" fmla="*/ 979218 h 2219295"/>
              <a:gd name="connsiteX103" fmla="*/ 1829095 w 2014125"/>
              <a:gd name="connsiteY103" fmla="*/ 863352 h 2219295"/>
              <a:gd name="connsiteX104" fmla="*/ 1728886 w 2014125"/>
              <a:gd name="connsiteY104" fmla="*/ 857089 h 2219295"/>
              <a:gd name="connsiteX105" fmla="*/ 1675651 w 2014125"/>
              <a:gd name="connsiteY105" fmla="*/ 891536 h 2219295"/>
              <a:gd name="connsiteX106" fmla="*/ 1678782 w 2014125"/>
              <a:gd name="connsiteY106" fmla="*/ 941640 h 2219295"/>
              <a:gd name="connsiteX107" fmla="*/ 1509681 w 2014125"/>
              <a:gd name="connsiteY107" fmla="*/ 872747 h 2219295"/>
              <a:gd name="connsiteX108" fmla="*/ 1418867 w 2014125"/>
              <a:gd name="connsiteY108" fmla="*/ 850826 h 2219295"/>
              <a:gd name="connsiteX109" fmla="*/ 1415736 w 2014125"/>
              <a:gd name="connsiteY109" fmla="*/ 810116 h 2219295"/>
              <a:gd name="connsiteX110" fmla="*/ 1324922 w 2014125"/>
              <a:gd name="connsiteY110" fmla="*/ 803853 h 2219295"/>
              <a:gd name="connsiteX111" fmla="*/ 1340580 w 2014125"/>
              <a:gd name="connsiteY111" fmla="*/ 722434 h 2219295"/>
              <a:gd name="connsiteX112" fmla="*/ 1324922 w 2014125"/>
              <a:gd name="connsiteY112" fmla="*/ 694251 h 2219295"/>
              <a:gd name="connsiteX113" fmla="*/ 1368763 w 2014125"/>
              <a:gd name="connsiteY113" fmla="*/ 675462 h 2219295"/>
              <a:gd name="connsiteX114" fmla="*/ 1321791 w 2014125"/>
              <a:gd name="connsiteY114" fmla="*/ 619095 h 2219295"/>
              <a:gd name="connsiteX115" fmla="*/ 1324922 w 2014125"/>
              <a:gd name="connsiteY115" fmla="*/ 572122 h 2219295"/>
              <a:gd name="connsiteX116" fmla="*/ 1343711 w 2014125"/>
              <a:gd name="connsiteY116" fmla="*/ 531412 h 2219295"/>
              <a:gd name="connsiteX117" fmla="*/ 1334317 w 2014125"/>
              <a:gd name="connsiteY117" fmla="*/ 500097 h 2219295"/>
              <a:gd name="connsiteX118" fmla="*/ 1368763 w 2014125"/>
              <a:gd name="connsiteY118" fmla="*/ 471914 h 2219295"/>
              <a:gd name="connsiteX119" fmla="*/ 1315528 w 2014125"/>
              <a:gd name="connsiteY119" fmla="*/ 449993 h 2219295"/>
              <a:gd name="connsiteX120" fmla="*/ 1343711 w 2014125"/>
              <a:gd name="connsiteY120" fmla="*/ 431204 h 2219295"/>
              <a:gd name="connsiteX121" fmla="*/ 1340580 w 2014125"/>
              <a:gd name="connsiteY121" fmla="*/ 393626 h 2219295"/>
              <a:gd name="connsiteX122" fmla="*/ 1290476 w 2014125"/>
              <a:gd name="connsiteY122" fmla="*/ 377969 h 2219295"/>
              <a:gd name="connsiteX123" fmla="*/ 1281081 w 2014125"/>
              <a:gd name="connsiteY123" fmla="*/ 337259 h 2219295"/>
              <a:gd name="connsiteX124" fmla="*/ 1227845 w 2014125"/>
              <a:gd name="connsiteY124" fmla="*/ 337259 h 2219295"/>
              <a:gd name="connsiteX125" fmla="*/ 1243503 w 2014125"/>
              <a:gd name="connsiteY125" fmla="*/ 296549 h 2219295"/>
              <a:gd name="connsiteX126" fmla="*/ 1299870 w 2014125"/>
              <a:gd name="connsiteY126" fmla="*/ 252708 h 2219295"/>
              <a:gd name="connsiteX127" fmla="*/ 1328054 w 2014125"/>
              <a:gd name="connsiteY127" fmla="*/ 227656 h 2219295"/>
              <a:gd name="connsiteX128" fmla="*/ 1349974 w 2014125"/>
              <a:gd name="connsiteY128" fmla="*/ 252708 h 2219295"/>
              <a:gd name="connsiteX129" fmla="*/ 1334317 w 2014125"/>
              <a:gd name="connsiteY129" fmla="*/ 171289 h 2219295"/>
              <a:gd name="connsiteX130" fmla="*/ 1368763 w 2014125"/>
              <a:gd name="connsiteY130" fmla="*/ 165026 h 2219295"/>
              <a:gd name="connsiteX131" fmla="*/ 1381289 w 2014125"/>
              <a:gd name="connsiteY131" fmla="*/ 130580 h 2219295"/>
              <a:gd name="connsiteX132" fmla="*/ 1375026 w 2014125"/>
              <a:gd name="connsiteY132" fmla="*/ 83607 h 2219295"/>
              <a:gd name="connsiteX133" fmla="*/ 1353106 w 2014125"/>
              <a:gd name="connsiteY133" fmla="*/ 99264 h 2219295"/>
              <a:gd name="connsiteX134" fmla="*/ 1303002 w 2014125"/>
              <a:gd name="connsiteY134" fmla="*/ 64818 h 2219295"/>
              <a:gd name="connsiteX135" fmla="*/ 1277950 w 2014125"/>
              <a:gd name="connsiteY135" fmla="*/ 74212 h 2219295"/>
              <a:gd name="connsiteX136" fmla="*/ 1265423 w 2014125"/>
              <a:gd name="connsiteY136" fmla="*/ 108659 h 2219295"/>
              <a:gd name="connsiteX137" fmla="*/ 1246634 w 2014125"/>
              <a:gd name="connsiteY137" fmla="*/ 89870 h 2219295"/>
              <a:gd name="connsiteX138" fmla="*/ 1227845 w 2014125"/>
              <a:gd name="connsiteY138" fmla="*/ 111790 h 2219295"/>
              <a:gd name="connsiteX139" fmla="*/ 1202793 w 2014125"/>
              <a:gd name="connsiteY139" fmla="*/ 136843 h 2219295"/>
              <a:gd name="connsiteX140" fmla="*/ 1111980 w 2014125"/>
              <a:gd name="connsiteY140" fmla="*/ 102396 h 2219295"/>
              <a:gd name="connsiteX141" fmla="*/ 1118243 w 2014125"/>
              <a:gd name="connsiteY141" fmla="*/ 77344 h 2219295"/>
              <a:gd name="connsiteX142" fmla="*/ 1049350 w 2014125"/>
              <a:gd name="connsiteY142" fmla="*/ 8451 h 2219295"/>
              <a:gd name="connsiteX143" fmla="*/ 974193 w 2014125"/>
              <a:gd name="connsiteY143" fmla="*/ 30371 h 2219295"/>
              <a:gd name="connsiteX144" fmla="*/ 1039955 w 2014125"/>
              <a:gd name="connsiteY144" fmla="*/ 99264 h 2219295"/>
              <a:gd name="connsiteX145" fmla="*/ 1058744 w 2014125"/>
              <a:gd name="connsiteY145" fmla="*/ 124316 h 2219295"/>
              <a:gd name="connsiteX146" fmla="*/ 886511 w 2014125"/>
              <a:gd name="connsiteY146" fmla="*/ 246445 h 2219295"/>
              <a:gd name="connsiteX147" fmla="*/ 817618 w 2014125"/>
              <a:gd name="connsiteY147" fmla="*/ 233919 h 2219295"/>
              <a:gd name="connsiteX148" fmla="*/ 801960 w 2014125"/>
              <a:gd name="connsiteY148" fmla="*/ 193210 h 2219295"/>
              <a:gd name="connsiteX149" fmla="*/ 708015 w 2014125"/>
              <a:gd name="connsiteY149" fmla="*/ 190078 h 2219295"/>
              <a:gd name="connsiteX150" fmla="*/ 711147 w 2014125"/>
              <a:gd name="connsiteY150" fmla="*/ 161895 h 2219295"/>
              <a:gd name="connsiteX151" fmla="*/ 764382 w 2014125"/>
              <a:gd name="connsiteY151" fmla="*/ 165026 h 2219295"/>
              <a:gd name="connsiteX152" fmla="*/ 679832 w 2014125"/>
              <a:gd name="connsiteY152" fmla="*/ 86738 h 2219295"/>
              <a:gd name="connsiteX153" fmla="*/ 657911 w 2014125"/>
              <a:gd name="connsiteY153" fmla="*/ 83607 h 2219295"/>
              <a:gd name="connsiteX154" fmla="*/ 679832 w 2014125"/>
              <a:gd name="connsiteY154" fmla="*/ 42897 h 2219295"/>
              <a:gd name="connsiteX155" fmla="*/ 642254 w 2014125"/>
              <a:gd name="connsiteY155" fmla="*/ 2188 h 2219295"/>
              <a:gd name="connsiteX156" fmla="*/ 579623 w 2014125"/>
              <a:gd name="connsiteY156" fmla="*/ 8451 h 2219295"/>
              <a:gd name="connsiteX157" fmla="*/ 548308 w 2014125"/>
              <a:gd name="connsiteY157" fmla="*/ 33503 h 2219295"/>
              <a:gd name="connsiteX158" fmla="*/ 548308 w 2014125"/>
              <a:gd name="connsiteY158" fmla="*/ 89870 h 2219295"/>
              <a:gd name="connsiteX159" fmla="*/ 598413 w 2014125"/>
              <a:gd name="connsiteY159" fmla="*/ 96133 h 2219295"/>
              <a:gd name="connsiteX160" fmla="*/ 526388 w 2014125"/>
              <a:gd name="connsiteY160" fmla="*/ 221393 h 2219295"/>
              <a:gd name="connsiteX161" fmla="*/ 513862 w 2014125"/>
              <a:gd name="connsiteY161" fmla="*/ 268366 h 2219295"/>
              <a:gd name="connsiteX162" fmla="*/ 538914 w 2014125"/>
              <a:gd name="connsiteY162" fmla="*/ 312207 h 2219295"/>
              <a:gd name="connsiteX163" fmla="*/ 576492 w 2014125"/>
              <a:gd name="connsiteY163" fmla="*/ 346653 h 2219295"/>
              <a:gd name="connsiteX164" fmla="*/ 595281 w 2014125"/>
              <a:gd name="connsiteY164" fmla="*/ 346653 h 2219295"/>
              <a:gd name="connsiteX165" fmla="*/ 592150 w 2014125"/>
              <a:gd name="connsiteY165" fmla="*/ 377969 h 2219295"/>
              <a:gd name="connsiteX166" fmla="*/ 604676 w 2014125"/>
              <a:gd name="connsiteY166" fmla="*/ 412415 h 2219295"/>
              <a:gd name="connsiteX167" fmla="*/ 563966 w 2014125"/>
              <a:gd name="connsiteY167" fmla="*/ 409284 h 2219295"/>
              <a:gd name="connsiteX168" fmla="*/ 563966 w 2014125"/>
              <a:gd name="connsiteY168" fmla="*/ 356048 h 2219295"/>
              <a:gd name="connsiteX169" fmla="*/ 507599 w 2014125"/>
              <a:gd name="connsiteY169" fmla="*/ 334127 h 2219295"/>
              <a:gd name="connsiteX170" fmla="*/ 507599 w 2014125"/>
              <a:gd name="connsiteY170" fmla="*/ 390495 h 2219295"/>
              <a:gd name="connsiteX171" fmla="*/ 426180 w 2014125"/>
              <a:gd name="connsiteY171" fmla="*/ 399889 h 2219295"/>
              <a:gd name="connsiteX172" fmla="*/ 385470 w 2014125"/>
              <a:gd name="connsiteY172" fmla="*/ 421810 h 2219295"/>
              <a:gd name="connsiteX173" fmla="*/ 322840 w 2014125"/>
              <a:gd name="connsiteY173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90873 w 2014125"/>
              <a:gd name="connsiteY26" fmla="*/ 1094849 h 2219295"/>
              <a:gd name="connsiteX27" fmla="*/ 119292 w 2014125"/>
              <a:gd name="connsiteY27" fmla="*/ 1076295 h 2219295"/>
              <a:gd name="connsiteX28" fmla="*/ 155694 w 2014125"/>
              <a:gd name="connsiteY28" fmla="*/ 1111800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69280 w 2014125"/>
              <a:gd name="connsiteY35" fmla="*/ 1265126 h 2219295"/>
              <a:gd name="connsiteX36" fmla="*/ 131582 w 2014125"/>
              <a:gd name="connsiteY36" fmla="*/ 1314406 h 2219295"/>
              <a:gd name="connsiteX37" fmla="*/ 200711 w 2014125"/>
              <a:gd name="connsiteY37" fmla="*/ 1356998 h 2219295"/>
              <a:gd name="connsiteX38" fmla="*/ 193978 w 2014125"/>
              <a:gd name="connsiteY38" fmla="*/ 1463189 h 2219295"/>
              <a:gd name="connsiteX39" fmla="*/ 169396 w 2014125"/>
              <a:gd name="connsiteY39" fmla="*/ 1464601 h 2219295"/>
              <a:gd name="connsiteX40" fmla="*/ 144344 w 2014125"/>
              <a:gd name="connsiteY40" fmla="*/ 1455207 h 2219295"/>
              <a:gd name="connsiteX41" fmla="*/ 125555 w 2014125"/>
              <a:gd name="connsiteY41" fmla="*/ 1486522 h 2219295"/>
              <a:gd name="connsiteX42" fmla="*/ 172057 w 2014125"/>
              <a:gd name="connsiteY42" fmla="*/ 1520850 h 2219295"/>
              <a:gd name="connsiteX43" fmla="*/ 156871 w 2014125"/>
              <a:gd name="connsiteY43" fmla="*/ 1611782 h 2219295"/>
              <a:gd name="connsiteX44" fmla="*/ 119292 w 2014125"/>
              <a:gd name="connsiteY44" fmla="*/ 1605519 h 2219295"/>
              <a:gd name="connsiteX45" fmla="*/ 134950 w 2014125"/>
              <a:gd name="connsiteY45" fmla="*/ 1677544 h 2219295"/>
              <a:gd name="connsiteX46" fmla="*/ 113029 w 2014125"/>
              <a:gd name="connsiteY46" fmla="*/ 1686938 h 2219295"/>
              <a:gd name="connsiteX47" fmla="*/ 100503 w 2014125"/>
              <a:gd name="connsiteY47" fmla="*/ 1727648 h 2219295"/>
              <a:gd name="connsiteX48" fmla="*/ 122423 w 2014125"/>
              <a:gd name="connsiteY48" fmla="*/ 1743306 h 2219295"/>
              <a:gd name="connsiteX49" fmla="*/ 169396 w 2014125"/>
              <a:gd name="connsiteY49" fmla="*/ 1790278 h 2219295"/>
              <a:gd name="connsiteX50" fmla="*/ 160237 w 2014125"/>
              <a:gd name="connsiteY50" fmla="*/ 1827621 h 2219295"/>
              <a:gd name="connsiteX51" fmla="*/ 210106 w 2014125"/>
              <a:gd name="connsiteY51" fmla="*/ 1874829 h 2219295"/>
              <a:gd name="connsiteX52" fmla="*/ 238289 w 2014125"/>
              <a:gd name="connsiteY52" fmla="*/ 1859171 h 2219295"/>
              <a:gd name="connsiteX53" fmla="*/ 257078 w 2014125"/>
              <a:gd name="connsiteY53" fmla="*/ 1868566 h 2219295"/>
              <a:gd name="connsiteX54" fmla="*/ 266473 w 2014125"/>
              <a:gd name="connsiteY54" fmla="*/ 1818462 h 2219295"/>
              <a:gd name="connsiteX55" fmla="*/ 329103 w 2014125"/>
              <a:gd name="connsiteY55" fmla="*/ 1852908 h 2219295"/>
              <a:gd name="connsiteX56" fmla="*/ 338497 w 2014125"/>
              <a:gd name="connsiteY56" fmla="*/ 1893618 h 2219295"/>
              <a:gd name="connsiteX57" fmla="*/ 382339 w 2014125"/>
              <a:gd name="connsiteY57" fmla="*/ 1912407 h 2219295"/>
              <a:gd name="connsiteX58" fmla="*/ 332234 w 2014125"/>
              <a:gd name="connsiteY58" fmla="*/ 1959380 h 2219295"/>
              <a:gd name="connsiteX59" fmla="*/ 329103 w 2014125"/>
              <a:gd name="connsiteY59" fmla="*/ 2003221 h 2219295"/>
              <a:gd name="connsiteX60" fmla="*/ 366681 w 2014125"/>
              <a:gd name="connsiteY60" fmla="*/ 2009013 h 2219295"/>
              <a:gd name="connsiteX61" fmla="*/ 410523 w 2014125"/>
              <a:gd name="connsiteY61" fmla="*/ 1977934 h 2219295"/>
              <a:gd name="connsiteX62" fmla="*/ 463758 w 2014125"/>
              <a:gd name="connsiteY62" fmla="*/ 2012615 h 2219295"/>
              <a:gd name="connsiteX63" fmla="*/ 488810 w 2014125"/>
              <a:gd name="connsiteY63" fmla="*/ 1996958 h 2219295"/>
              <a:gd name="connsiteX64" fmla="*/ 529989 w 2014125"/>
              <a:gd name="connsiteY64" fmla="*/ 2037431 h 2219295"/>
              <a:gd name="connsiteX65" fmla="*/ 557703 w 2014125"/>
              <a:gd name="connsiteY65" fmla="*/ 2068982 h 2219295"/>
              <a:gd name="connsiteX66" fmla="*/ 551440 w 2014125"/>
              <a:gd name="connsiteY66" fmla="*/ 2112823 h 2219295"/>
              <a:gd name="connsiteX67" fmla="*/ 635991 w 2014125"/>
              <a:gd name="connsiteY67" fmla="*/ 2122217 h 2219295"/>
              <a:gd name="connsiteX68" fmla="*/ 626596 w 2014125"/>
              <a:gd name="connsiteY68" fmla="*/ 2169191 h 2219295"/>
              <a:gd name="connsiteX69" fmla="*/ 579623 w 2014125"/>
              <a:gd name="connsiteY69" fmla="*/ 2187980 h 2219295"/>
              <a:gd name="connsiteX70" fmla="*/ 626596 w 2014125"/>
              <a:gd name="connsiteY70" fmla="*/ 2219295 h 2219295"/>
              <a:gd name="connsiteX71" fmla="*/ 717409 w 2014125"/>
              <a:gd name="connsiteY71" fmla="*/ 2178585 h 2219295"/>
              <a:gd name="connsiteX72" fmla="*/ 748725 w 2014125"/>
              <a:gd name="connsiteY72" fmla="*/ 2100297 h 2219295"/>
              <a:gd name="connsiteX73" fmla="*/ 833276 w 2014125"/>
              <a:gd name="connsiteY73" fmla="*/ 2094034 h 2219295"/>
              <a:gd name="connsiteX74" fmla="*/ 895906 w 2014125"/>
              <a:gd name="connsiteY74" fmla="*/ 2090903 h 2219295"/>
              <a:gd name="connsiteX75" fmla="*/ 927221 w 2014125"/>
              <a:gd name="connsiteY75" fmla="*/ 2072114 h 2219295"/>
              <a:gd name="connsiteX76" fmla="*/ 958536 w 2014125"/>
              <a:gd name="connsiteY76" fmla="*/ 2087771 h 2219295"/>
              <a:gd name="connsiteX77" fmla="*/ 986719 w 2014125"/>
              <a:gd name="connsiteY77" fmla="*/ 2081508 h 2219295"/>
              <a:gd name="connsiteX78" fmla="*/ 1046218 w 2014125"/>
              <a:gd name="connsiteY78" fmla="*/ 2081508 h 2219295"/>
              <a:gd name="connsiteX79" fmla="*/ 1127637 w 2014125"/>
              <a:gd name="connsiteY79" fmla="*/ 2043930 h 2219295"/>
              <a:gd name="connsiteX80" fmla="*/ 1190267 w 2014125"/>
              <a:gd name="connsiteY80" fmla="*/ 1984432 h 2219295"/>
              <a:gd name="connsiteX81" fmla="*/ 1299870 w 2014125"/>
              <a:gd name="connsiteY81" fmla="*/ 1912407 h 2219295"/>
              <a:gd name="connsiteX82" fmla="*/ 1274818 w 2014125"/>
              <a:gd name="connsiteY82" fmla="*/ 1812199 h 2219295"/>
              <a:gd name="connsiteX83" fmla="*/ 1299870 w 2014125"/>
              <a:gd name="connsiteY83" fmla="*/ 1749569 h 2219295"/>
              <a:gd name="connsiteX84" fmla="*/ 1287344 w 2014125"/>
              <a:gd name="connsiteY84" fmla="*/ 1608651 h 2219295"/>
              <a:gd name="connsiteX85" fmla="*/ 1318659 w 2014125"/>
              <a:gd name="connsiteY85" fmla="*/ 1571073 h 2219295"/>
              <a:gd name="connsiteX86" fmla="*/ 1393815 w 2014125"/>
              <a:gd name="connsiteY86" fmla="*/ 1561678 h 2219295"/>
              <a:gd name="connsiteX87" fmla="*/ 1387552 w 2014125"/>
              <a:gd name="connsiteY87" fmla="*/ 1567941 h 2219295"/>
              <a:gd name="connsiteX88" fmla="*/ 1484629 w 2014125"/>
              <a:gd name="connsiteY88" fmla="*/ 1599256 h 2219295"/>
              <a:gd name="connsiteX89" fmla="*/ 1537865 w 2014125"/>
              <a:gd name="connsiteY89" fmla="*/ 1633703 h 2219295"/>
              <a:gd name="connsiteX90" fmla="*/ 1653730 w 2014125"/>
              <a:gd name="connsiteY90" fmla="*/ 1458338 h 2219295"/>
              <a:gd name="connsiteX91" fmla="*/ 1782122 w 2014125"/>
              <a:gd name="connsiteY91" fmla="*/ 1320552 h 2219295"/>
              <a:gd name="connsiteX92" fmla="*/ 1807174 w 2014125"/>
              <a:gd name="connsiteY92" fmla="*/ 1342473 h 2219295"/>
              <a:gd name="connsiteX93" fmla="*/ 1860410 w 2014125"/>
              <a:gd name="connsiteY93" fmla="*/ 1264185 h 2219295"/>
              <a:gd name="connsiteX94" fmla="*/ 1882330 w 2014125"/>
              <a:gd name="connsiteY94" fmla="*/ 1289237 h 2219295"/>
              <a:gd name="connsiteX95" fmla="*/ 1919908 w 2014125"/>
              <a:gd name="connsiteY95" fmla="*/ 1286106 h 2219295"/>
              <a:gd name="connsiteX96" fmla="*/ 1938697 w 2014125"/>
              <a:gd name="connsiteY96" fmla="*/ 1342473 h 2219295"/>
              <a:gd name="connsiteX97" fmla="*/ 2010722 w 2014125"/>
              <a:gd name="connsiteY97" fmla="*/ 1333078 h 2219295"/>
              <a:gd name="connsiteX98" fmla="*/ 1982539 w 2014125"/>
              <a:gd name="connsiteY98" fmla="*/ 1286106 h 2219295"/>
              <a:gd name="connsiteX99" fmla="*/ 2013854 w 2014125"/>
              <a:gd name="connsiteY99" fmla="*/ 1261053 h 2219295"/>
              <a:gd name="connsiteX100" fmla="*/ 1960618 w 2014125"/>
              <a:gd name="connsiteY100" fmla="*/ 1160846 h 2219295"/>
              <a:gd name="connsiteX101" fmla="*/ 1907382 w 2014125"/>
              <a:gd name="connsiteY101" fmla="*/ 1054374 h 2219295"/>
              <a:gd name="connsiteX102" fmla="*/ 1816569 w 2014125"/>
              <a:gd name="connsiteY102" fmla="*/ 979218 h 2219295"/>
              <a:gd name="connsiteX103" fmla="*/ 1829095 w 2014125"/>
              <a:gd name="connsiteY103" fmla="*/ 863352 h 2219295"/>
              <a:gd name="connsiteX104" fmla="*/ 1728886 w 2014125"/>
              <a:gd name="connsiteY104" fmla="*/ 857089 h 2219295"/>
              <a:gd name="connsiteX105" fmla="*/ 1675651 w 2014125"/>
              <a:gd name="connsiteY105" fmla="*/ 891536 h 2219295"/>
              <a:gd name="connsiteX106" fmla="*/ 1678782 w 2014125"/>
              <a:gd name="connsiteY106" fmla="*/ 941640 h 2219295"/>
              <a:gd name="connsiteX107" fmla="*/ 1509681 w 2014125"/>
              <a:gd name="connsiteY107" fmla="*/ 872747 h 2219295"/>
              <a:gd name="connsiteX108" fmla="*/ 1418867 w 2014125"/>
              <a:gd name="connsiteY108" fmla="*/ 850826 h 2219295"/>
              <a:gd name="connsiteX109" fmla="*/ 1415736 w 2014125"/>
              <a:gd name="connsiteY109" fmla="*/ 810116 h 2219295"/>
              <a:gd name="connsiteX110" fmla="*/ 1324922 w 2014125"/>
              <a:gd name="connsiteY110" fmla="*/ 803853 h 2219295"/>
              <a:gd name="connsiteX111" fmla="*/ 1340580 w 2014125"/>
              <a:gd name="connsiteY111" fmla="*/ 722434 h 2219295"/>
              <a:gd name="connsiteX112" fmla="*/ 1324922 w 2014125"/>
              <a:gd name="connsiteY112" fmla="*/ 694251 h 2219295"/>
              <a:gd name="connsiteX113" fmla="*/ 1368763 w 2014125"/>
              <a:gd name="connsiteY113" fmla="*/ 675462 h 2219295"/>
              <a:gd name="connsiteX114" fmla="*/ 1321791 w 2014125"/>
              <a:gd name="connsiteY114" fmla="*/ 619095 h 2219295"/>
              <a:gd name="connsiteX115" fmla="*/ 1324922 w 2014125"/>
              <a:gd name="connsiteY115" fmla="*/ 572122 h 2219295"/>
              <a:gd name="connsiteX116" fmla="*/ 1343711 w 2014125"/>
              <a:gd name="connsiteY116" fmla="*/ 531412 h 2219295"/>
              <a:gd name="connsiteX117" fmla="*/ 1334317 w 2014125"/>
              <a:gd name="connsiteY117" fmla="*/ 500097 h 2219295"/>
              <a:gd name="connsiteX118" fmla="*/ 1368763 w 2014125"/>
              <a:gd name="connsiteY118" fmla="*/ 471914 h 2219295"/>
              <a:gd name="connsiteX119" fmla="*/ 1315528 w 2014125"/>
              <a:gd name="connsiteY119" fmla="*/ 449993 h 2219295"/>
              <a:gd name="connsiteX120" fmla="*/ 1343711 w 2014125"/>
              <a:gd name="connsiteY120" fmla="*/ 431204 h 2219295"/>
              <a:gd name="connsiteX121" fmla="*/ 1340580 w 2014125"/>
              <a:gd name="connsiteY121" fmla="*/ 393626 h 2219295"/>
              <a:gd name="connsiteX122" fmla="*/ 1290476 w 2014125"/>
              <a:gd name="connsiteY122" fmla="*/ 377969 h 2219295"/>
              <a:gd name="connsiteX123" fmla="*/ 1281081 w 2014125"/>
              <a:gd name="connsiteY123" fmla="*/ 337259 h 2219295"/>
              <a:gd name="connsiteX124" fmla="*/ 1227845 w 2014125"/>
              <a:gd name="connsiteY124" fmla="*/ 337259 h 2219295"/>
              <a:gd name="connsiteX125" fmla="*/ 1243503 w 2014125"/>
              <a:gd name="connsiteY125" fmla="*/ 296549 h 2219295"/>
              <a:gd name="connsiteX126" fmla="*/ 1299870 w 2014125"/>
              <a:gd name="connsiteY126" fmla="*/ 252708 h 2219295"/>
              <a:gd name="connsiteX127" fmla="*/ 1328054 w 2014125"/>
              <a:gd name="connsiteY127" fmla="*/ 227656 h 2219295"/>
              <a:gd name="connsiteX128" fmla="*/ 1349974 w 2014125"/>
              <a:gd name="connsiteY128" fmla="*/ 252708 h 2219295"/>
              <a:gd name="connsiteX129" fmla="*/ 1334317 w 2014125"/>
              <a:gd name="connsiteY129" fmla="*/ 171289 h 2219295"/>
              <a:gd name="connsiteX130" fmla="*/ 1368763 w 2014125"/>
              <a:gd name="connsiteY130" fmla="*/ 165026 h 2219295"/>
              <a:gd name="connsiteX131" fmla="*/ 1381289 w 2014125"/>
              <a:gd name="connsiteY131" fmla="*/ 130580 h 2219295"/>
              <a:gd name="connsiteX132" fmla="*/ 1375026 w 2014125"/>
              <a:gd name="connsiteY132" fmla="*/ 83607 h 2219295"/>
              <a:gd name="connsiteX133" fmla="*/ 1353106 w 2014125"/>
              <a:gd name="connsiteY133" fmla="*/ 99264 h 2219295"/>
              <a:gd name="connsiteX134" fmla="*/ 1303002 w 2014125"/>
              <a:gd name="connsiteY134" fmla="*/ 64818 h 2219295"/>
              <a:gd name="connsiteX135" fmla="*/ 1277950 w 2014125"/>
              <a:gd name="connsiteY135" fmla="*/ 74212 h 2219295"/>
              <a:gd name="connsiteX136" fmla="*/ 1265423 w 2014125"/>
              <a:gd name="connsiteY136" fmla="*/ 108659 h 2219295"/>
              <a:gd name="connsiteX137" fmla="*/ 1246634 w 2014125"/>
              <a:gd name="connsiteY137" fmla="*/ 89870 h 2219295"/>
              <a:gd name="connsiteX138" fmla="*/ 1227845 w 2014125"/>
              <a:gd name="connsiteY138" fmla="*/ 111790 h 2219295"/>
              <a:gd name="connsiteX139" fmla="*/ 1202793 w 2014125"/>
              <a:gd name="connsiteY139" fmla="*/ 136843 h 2219295"/>
              <a:gd name="connsiteX140" fmla="*/ 1111980 w 2014125"/>
              <a:gd name="connsiteY140" fmla="*/ 102396 h 2219295"/>
              <a:gd name="connsiteX141" fmla="*/ 1118243 w 2014125"/>
              <a:gd name="connsiteY141" fmla="*/ 77344 h 2219295"/>
              <a:gd name="connsiteX142" fmla="*/ 1049350 w 2014125"/>
              <a:gd name="connsiteY142" fmla="*/ 8451 h 2219295"/>
              <a:gd name="connsiteX143" fmla="*/ 974193 w 2014125"/>
              <a:gd name="connsiteY143" fmla="*/ 30371 h 2219295"/>
              <a:gd name="connsiteX144" fmla="*/ 1039955 w 2014125"/>
              <a:gd name="connsiteY144" fmla="*/ 99264 h 2219295"/>
              <a:gd name="connsiteX145" fmla="*/ 1058744 w 2014125"/>
              <a:gd name="connsiteY145" fmla="*/ 124316 h 2219295"/>
              <a:gd name="connsiteX146" fmla="*/ 886511 w 2014125"/>
              <a:gd name="connsiteY146" fmla="*/ 246445 h 2219295"/>
              <a:gd name="connsiteX147" fmla="*/ 817618 w 2014125"/>
              <a:gd name="connsiteY147" fmla="*/ 233919 h 2219295"/>
              <a:gd name="connsiteX148" fmla="*/ 801960 w 2014125"/>
              <a:gd name="connsiteY148" fmla="*/ 193210 h 2219295"/>
              <a:gd name="connsiteX149" fmla="*/ 708015 w 2014125"/>
              <a:gd name="connsiteY149" fmla="*/ 190078 h 2219295"/>
              <a:gd name="connsiteX150" fmla="*/ 711147 w 2014125"/>
              <a:gd name="connsiteY150" fmla="*/ 161895 h 2219295"/>
              <a:gd name="connsiteX151" fmla="*/ 764382 w 2014125"/>
              <a:gd name="connsiteY151" fmla="*/ 165026 h 2219295"/>
              <a:gd name="connsiteX152" fmla="*/ 679832 w 2014125"/>
              <a:gd name="connsiteY152" fmla="*/ 86738 h 2219295"/>
              <a:gd name="connsiteX153" fmla="*/ 657911 w 2014125"/>
              <a:gd name="connsiteY153" fmla="*/ 83607 h 2219295"/>
              <a:gd name="connsiteX154" fmla="*/ 679832 w 2014125"/>
              <a:gd name="connsiteY154" fmla="*/ 42897 h 2219295"/>
              <a:gd name="connsiteX155" fmla="*/ 642254 w 2014125"/>
              <a:gd name="connsiteY155" fmla="*/ 2188 h 2219295"/>
              <a:gd name="connsiteX156" fmla="*/ 579623 w 2014125"/>
              <a:gd name="connsiteY156" fmla="*/ 8451 h 2219295"/>
              <a:gd name="connsiteX157" fmla="*/ 548308 w 2014125"/>
              <a:gd name="connsiteY157" fmla="*/ 33503 h 2219295"/>
              <a:gd name="connsiteX158" fmla="*/ 548308 w 2014125"/>
              <a:gd name="connsiteY158" fmla="*/ 89870 h 2219295"/>
              <a:gd name="connsiteX159" fmla="*/ 598413 w 2014125"/>
              <a:gd name="connsiteY159" fmla="*/ 96133 h 2219295"/>
              <a:gd name="connsiteX160" fmla="*/ 526388 w 2014125"/>
              <a:gd name="connsiteY160" fmla="*/ 221393 h 2219295"/>
              <a:gd name="connsiteX161" fmla="*/ 513862 w 2014125"/>
              <a:gd name="connsiteY161" fmla="*/ 268366 h 2219295"/>
              <a:gd name="connsiteX162" fmla="*/ 538914 w 2014125"/>
              <a:gd name="connsiteY162" fmla="*/ 312207 h 2219295"/>
              <a:gd name="connsiteX163" fmla="*/ 576492 w 2014125"/>
              <a:gd name="connsiteY163" fmla="*/ 346653 h 2219295"/>
              <a:gd name="connsiteX164" fmla="*/ 595281 w 2014125"/>
              <a:gd name="connsiteY164" fmla="*/ 346653 h 2219295"/>
              <a:gd name="connsiteX165" fmla="*/ 592150 w 2014125"/>
              <a:gd name="connsiteY165" fmla="*/ 377969 h 2219295"/>
              <a:gd name="connsiteX166" fmla="*/ 604676 w 2014125"/>
              <a:gd name="connsiteY166" fmla="*/ 412415 h 2219295"/>
              <a:gd name="connsiteX167" fmla="*/ 563966 w 2014125"/>
              <a:gd name="connsiteY167" fmla="*/ 409284 h 2219295"/>
              <a:gd name="connsiteX168" fmla="*/ 563966 w 2014125"/>
              <a:gd name="connsiteY168" fmla="*/ 356048 h 2219295"/>
              <a:gd name="connsiteX169" fmla="*/ 507599 w 2014125"/>
              <a:gd name="connsiteY169" fmla="*/ 334127 h 2219295"/>
              <a:gd name="connsiteX170" fmla="*/ 507599 w 2014125"/>
              <a:gd name="connsiteY170" fmla="*/ 390495 h 2219295"/>
              <a:gd name="connsiteX171" fmla="*/ 426180 w 2014125"/>
              <a:gd name="connsiteY171" fmla="*/ 399889 h 2219295"/>
              <a:gd name="connsiteX172" fmla="*/ 385470 w 2014125"/>
              <a:gd name="connsiteY172" fmla="*/ 421810 h 2219295"/>
              <a:gd name="connsiteX173" fmla="*/ 322840 w 2014125"/>
              <a:gd name="connsiteY173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90873 w 2014125"/>
              <a:gd name="connsiteY26" fmla="*/ 1094849 h 2219295"/>
              <a:gd name="connsiteX27" fmla="*/ 119292 w 2014125"/>
              <a:gd name="connsiteY27" fmla="*/ 1076295 h 2219295"/>
              <a:gd name="connsiteX28" fmla="*/ 155694 w 2014125"/>
              <a:gd name="connsiteY28" fmla="*/ 1111800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69280 w 2014125"/>
              <a:gd name="connsiteY35" fmla="*/ 1265126 h 2219295"/>
              <a:gd name="connsiteX36" fmla="*/ 131582 w 2014125"/>
              <a:gd name="connsiteY36" fmla="*/ 1314406 h 2219295"/>
              <a:gd name="connsiteX37" fmla="*/ 200711 w 2014125"/>
              <a:gd name="connsiteY37" fmla="*/ 1356998 h 2219295"/>
              <a:gd name="connsiteX38" fmla="*/ 193978 w 2014125"/>
              <a:gd name="connsiteY38" fmla="*/ 1463189 h 2219295"/>
              <a:gd name="connsiteX39" fmla="*/ 169396 w 2014125"/>
              <a:gd name="connsiteY39" fmla="*/ 1464601 h 2219295"/>
              <a:gd name="connsiteX40" fmla="*/ 144344 w 2014125"/>
              <a:gd name="connsiteY40" fmla="*/ 1455207 h 2219295"/>
              <a:gd name="connsiteX41" fmla="*/ 125555 w 2014125"/>
              <a:gd name="connsiteY41" fmla="*/ 1486522 h 2219295"/>
              <a:gd name="connsiteX42" fmla="*/ 172057 w 2014125"/>
              <a:gd name="connsiteY42" fmla="*/ 1520850 h 2219295"/>
              <a:gd name="connsiteX43" fmla="*/ 156871 w 2014125"/>
              <a:gd name="connsiteY43" fmla="*/ 1611782 h 2219295"/>
              <a:gd name="connsiteX44" fmla="*/ 119292 w 2014125"/>
              <a:gd name="connsiteY44" fmla="*/ 1605519 h 2219295"/>
              <a:gd name="connsiteX45" fmla="*/ 134950 w 2014125"/>
              <a:gd name="connsiteY45" fmla="*/ 1677544 h 2219295"/>
              <a:gd name="connsiteX46" fmla="*/ 113029 w 2014125"/>
              <a:gd name="connsiteY46" fmla="*/ 1686938 h 2219295"/>
              <a:gd name="connsiteX47" fmla="*/ 100503 w 2014125"/>
              <a:gd name="connsiteY47" fmla="*/ 1727648 h 2219295"/>
              <a:gd name="connsiteX48" fmla="*/ 122423 w 2014125"/>
              <a:gd name="connsiteY48" fmla="*/ 1743306 h 2219295"/>
              <a:gd name="connsiteX49" fmla="*/ 169396 w 2014125"/>
              <a:gd name="connsiteY49" fmla="*/ 1790278 h 2219295"/>
              <a:gd name="connsiteX50" fmla="*/ 160237 w 2014125"/>
              <a:gd name="connsiteY50" fmla="*/ 1827621 h 2219295"/>
              <a:gd name="connsiteX51" fmla="*/ 210106 w 2014125"/>
              <a:gd name="connsiteY51" fmla="*/ 1874829 h 2219295"/>
              <a:gd name="connsiteX52" fmla="*/ 238289 w 2014125"/>
              <a:gd name="connsiteY52" fmla="*/ 1859171 h 2219295"/>
              <a:gd name="connsiteX53" fmla="*/ 257078 w 2014125"/>
              <a:gd name="connsiteY53" fmla="*/ 1868566 h 2219295"/>
              <a:gd name="connsiteX54" fmla="*/ 266473 w 2014125"/>
              <a:gd name="connsiteY54" fmla="*/ 1818462 h 2219295"/>
              <a:gd name="connsiteX55" fmla="*/ 329103 w 2014125"/>
              <a:gd name="connsiteY55" fmla="*/ 1852908 h 2219295"/>
              <a:gd name="connsiteX56" fmla="*/ 338497 w 2014125"/>
              <a:gd name="connsiteY56" fmla="*/ 1893618 h 2219295"/>
              <a:gd name="connsiteX57" fmla="*/ 382339 w 2014125"/>
              <a:gd name="connsiteY57" fmla="*/ 1912407 h 2219295"/>
              <a:gd name="connsiteX58" fmla="*/ 332234 w 2014125"/>
              <a:gd name="connsiteY58" fmla="*/ 1959380 h 2219295"/>
              <a:gd name="connsiteX59" fmla="*/ 329103 w 2014125"/>
              <a:gd name="connsiteY59" fmla="*/ 2003221 h 2219295"/>
              <a:gd name="connsiteX60" fmla="*/ 366681 w 2014125"/>
              <a:gd name="connsiteY60" fmla="*/ 2009013 h 2219295"/>
              <a:gd name="connsiteX61" fmla="*/ 410523 w 2014125"/>
              <a:gd name="connsiteY61" fmla="*/ 1977934 h 2219295"/>
              <a:gd name="connsiteX62" fmla="*/ 463758 w 2014125"/>
              <a:gd name="connsiteY62" fmla="*/ 2012615 h 2219295"/>
              <a:gd name="connsiteX63" fmla="*/ 488810 w 2014125"/>
              <a:gd name="connsiteY63" fmla="*/ 1996958 h 2219295"/>
              <a:gd name="connsiteX64" fmla="*/ 529989 w 2014125"/>
              <a:gd name="connsiteY64" fmla="*/ 2037431 h 2219295"/>
              <a:gd name="connsiteX65" fmla="*/ 557703 w 2014125"/>
              <a:gd name="connsiteY65" fmla="*/ 2068982 h 2219295"/>
              <a:gd name="connsiteX66" fmla="*/ 551440 w 2014125"/>
              <a:gd name="connsiteY66" fmla="*/ 2112823 h 2219295"/>
              <a:gd name="connsiteX67" fmla="*/ 635991 w 2014125"/>
              <a:gd name="connsiteY67" fmla="*/ 2122217 h 2219295"/>
              <a:gd name="connsiteX68" fmla="*/ 626596 w 2014125"/>
              <a:gd name="connsiteY68" fmla="*/ 2169191 h 2219295"/>
              <a:gd name="connsiteX69" fmla="*/ 579623 w 2014125"/>
              <a:gd name="connsiteY69" fmla="*/ 2187980 h 2219295"/>
              <a:gd name="connsiteX70" fmla="*/ 626596 w 2014125"/>
              <a:gd name="connsiteY70" fmla="*/ 2219295 h 2219295"/>
              <a:gd name="connsiteX71" fmla="*/ 717409 w 2014125"/>
              <a:gd name="connsiteY71" fmla="*/ 2178585 h 2219295"/>
              <a:gd name="connsiteX72" fmla="*/ 748725 w 2014125"/>
              <a:gd name="connsiteY72" fmla="*/ 2100297 h 2219295"/>
              <a:gd name="connsiteX73" fmla="*/ 833276 w 2014125"/>
              <a:gd name="connsiteY73" fmla="*/ 2094034 h 2219295"/>
              <a:gd name="connsiteX74" fmla="*/ 895906 w 2014125"/>
              <a:gd name="connsiteY74" fmla="*/ 2090903 h 2219295"/>
              <a:gd name="connsiteX75" fmla="*/ 927221 w 2014125"/>
              <a:gd name="connsiteY75" fmla="*/ 2072114 h 2219295"/>
              <a:gd name="connsiteX76" fmla="*/ 958536 w 2014125"/>
              <a:gd name="connsiteY76" fmla="*/ 2087771 h 2219295"/>
              <a:gd name="connsiteX77" fmla="*/ 986719 w 2014125"/>
              <a:gd name="connsiteY77" fmla="*/ 2081508 h 2219295"/>
              <a:gd name="connsiteX78" fmla="*/ 1046218 w 2014125"/>
              <a:gd name="connsiteY78" fmla="*/ 2081508 h 2219295"/>
              <a:gd name="connsiteX79" fmla="*/ 1127637 w 2014125"/>
              <a:gd name="connsiteY79" fmla="*/ 2043930 h 2219295"/>
              <a:gd name="connsiteX80" fmla="*/ 1190267 w 2014125"/>
              <a:gd name="connsiteY80" fmla="*/ 1984432 h 2219295"/>
              <a:gd name="connsiteX81" fmla="*/ 1299870 w 2014125"/>
              <a:gd name="connsiteY81" fmla="*/ 1912407 h 2219295"/>
              <a:gd name="connsiteX82" fmla="*/ 1274818 w 2014125"/>
              <a:gd name="connsiteY82" fmla="*/ 1812199 h 2219295"/>
              <a:gd name="connsiteX83" fmla="*/ 1299870 w 2014125"/>
              <a:gd name="connsiteY83" fmla="*/ 1749569 h 2219295"/>
              <a:gd name="connsiteX84" fmla="*/ 1287344 w 2014125"/>
              <a:gd name="connsiteY84" fmla="*/ 1608651 h 2219295"/>
              <a:gd name="connsiteX85" fmla="*/ 1318659 w 2014125"/>
              <a:gd name="connsiteY85" fmla="*/ 1571073 h 2219295"/>
              <a:gd name="connsiteX86" fmla="*/ 1393815 w 2014125"/>
              <a:gd name="connsiteY86" fmla="*/ 1561678 h 2219295"/>
              <a:gd name="connsiteX87" fmla="*/ 1387552 w 2014125"/>
              <a:gd name="connsiteY87" fmla="*/ 1567941 h 2219295"/>
              <a:gd name="connsiteX88" fmla="*/ 1484629 w 2014125"/>
              <a:gd name="connsiteY88" fmla="*/ 1599256 h 2219295"/>
              <a:gd name="connsiteX89" fmla="*/ 1537865 w 2014125"/>
              <a:gd name="connsiteY89" fmla="*/ 1633703 h 2219295"/>
              <a:gd name="connsiteX90" fmla="*/ 1653730 w 2014125"/>
              <a:gd name="connsiteY90" fmla="*/ 1458338 h 2219295"/>
              <a:gd name="connsiteX91" fmla="*/ 1782122 w 2014125"/>
              <a:gd name="connsiteY91" fmla="*/ 1320552 h 2219295"/>
              <a:gd name="connsiteX92" fmla="*/ 1807174 w 2014125"/>
              <a:gd name="connsiteY92" fmla="*/ 1342473 h 2219295"/>
              <a:gd name="connsiteX93" fmla="*/ 1860410 w 2014125"/>
              <a:gd name="connsiteY93" fmla="*/ 1264185 h 2219295"/>
              <a:gd name="connsiteX94" fmla="*/ 1882330 w 2014125"/>
              <a:gd name="connsiteY94" fmla="*/ 1289237 h 2219295"/>
              <a:gd name="connsiteX95" fmla="*/ 1919908 w 2014125"/>
              <a:gd name="connsiteY95" fmla="*/ 1286106 h 2219295"/>
              <a:gd name="connsiteX96" fmla="*/ 1938697 w 2014125"/>
              <a:gd name="connsiteY96" fmla="*/ 1342473 h 2219295"/>
              <a:gd name="connsiteX97" fmla="*/ 2010722 w 2014125"/>
              <a:gd name="connsiteY97" fmla="*/ 1333078 h 2219295"/>
              <a:gd name="connsiteX98" fmla="*/ 1982539 w 2014125"/>
              <a:gd name="connsiteY98" fmla="*/ 1286106 h 2219295"/>
              <a:gd name="connsiteX99" fmla="*/ 2013854 w 2014125"/>
              <a:gd name="connsiteY99" fmla="*/ 1261053 h 2219295"/>
              <a:gd name="connsiteX100" fmla="*/ 1960618 w 2014125"/>
              <a:gd name="connsiteY100" fmla="*/ 1160846 h 2219295"/>
              <a:gd name="connsiteX101" fmla="*/ 1907382 w 2014125"/>
              <a:gd name="connsiteY101" fmla="*/ 1054374 h 2219295"/>
              <a:gd name="connsiteX102" fmla="*/ 1816569 w 2014125"/>
              <a:gd name="connsiteY102" fmla="*/ 979218 h 2219295"/>
              <a:gd name="connsiteX103" fmla="*/ 1856222 w 2014125"/>
              <a:gd name="connsiteY103" fmla="*/ 866367 h 2219295"/>
              <a:gd name="connsiteX104" fmla="*/ 1728886 w 2014125"/>
              <a:gd name="connsiteY104" fmla="*/ 857089 h 2219295"/>
              <a:gd name="connsiteX105" fmla="*/ 1675651 w 2014125"/>
              <a:gd name="connsiteY105" fmla="*/ 891536 h 2219295"/>
              <a:gd name="connsiteX106" fmla="*/ 1678782 w 2014125"/>
              <a:gd name="connsiteY106" fmla="*/ 941640 h 2219295"/>
              <a:gd name="connsiteX107" fmla="*/ 1509681 w 2014125"/>
              <a:gd name="connsiteY107" fmla="*/ 872747 h 2219295"/>
              <a:gd name="connsiteX108" fmla="*/ 1418867 w 2014125"/>
              <a:gd name="connsiteY108" fmla="*/ 850826 h 2219295"/>
              <a:gd name="connsiteX109" fmla="*/ 1415736 w 2014125"/>
              <a:gd name="connsiteY109" fmla="*/ 810116 h 2219295"/>
              <a:gd name="connsiteX110" fmla="*/ 1324922 w 2014125"/>
              <a:gd name="connsiteY110" fmla="*/ 803853 h 2219295"/>
              <a:gd name="connsiteX111" fmla="*/ 1340580 w 2014125"/>
              <a:gd name="connsiteY111" fmla="*/ 722434 h 2219295"/>
              <a:gd name="connsiteX112" fmla="*/ 1324922 w 2014125"/>
              <a:gd name="connsiteY112" fmla="*/ 694251 h 2219295"/>
              <a:gd name="connsiteX113" fmla="*/ 1368763 w 2014125"/>
              <a:gd name="connsiteY113" fmla="*/ 675462 h 2219295"/>
              <a:gd name="connsiteX114" fmla="*/ 1321791 w 2014125"/>
              <a:gd name="connsiteY114" fmla="*/ 619095 h 2219295"/>
              <a:gd name="connsiteX115" fmla="*/ 1324922 w 2014125"/>
              <a:gd name="connsiteY115" fmla="*/ 572122 h 2219295"/>
              <a:gd name="connsiteX116" fmla="*/ 1343711 w 2014125"/>
              <a:gd name="connsiteY116" fmla="*/ 531412 h 2219295"/>
              <a:gd name="connsiteX117" fmla="*/ 1334317 w 2014125"/>
              <a:gd name="connsiteY117" fmla="*/ 500097 h 2219295"/>
              <a:gd name="connsiteX118" fmla="*/ 1368763 w 2014125"/>
              <a:gd name="connsiteY118" fmla="*/ 471914 h 2219295"/>
              <a:gd name="connsiteX119" fmla="*/ 1315528 w 2014125"/>
              <a:gd name="connsiteY119" fmla="*/ 449993 h 2219295"/>
              <a:gd name="connsiteX120" fmla="*/ 1343711 w 2014125"/>
              <a:gd name="connsiteY120" fmla="*/ 431204 h 2219295"/>
              <a:gd name="connsiteX121" fmla="*/ 1340580 w 2014125"/>
              <a:gd name="connsiteY121" fmla="*/ 393626 h 2219295"/>
              <a:gd name="connsiteX122" fmla="*/ 1290476 w 2014125"/>
              <a:gd name="connsiteY122" fmla="*/ 377969 h 2219295"/>
              <a:gd name="connsiteX123" fmla="*/ 1281081 w 2014125"/>
              <a:gd name="connsiteY123" fmla="*/ 337259 h 2219295"/>
              <a:gd name="connsiteX124" fmla="*/ 1227845 w 2014125"/>
              <a:gd name="connsiteY124" fmla="*/ 337259 h 2219295"/>
              <a:gd name="connsiteX125" fmla="*/ 1243503 w 2014125"/>
              <a:gd name="connsiteY125" fmla="*/ 296549 h 2219295"/>
              <a:gd name="connsiteX126" fmla="*/ 1299870 w 2014125"/>
              <a:gd name="connsiteY126" fmla="*/ 252708 h 2219295"/>
              <a:gd name="connsiteX127" fmla="*/ 1328054 w 2014125"/>
              <a:gd name="connsiteY127" fmla="*/ 227656 h 2219295"/>
              <a:gd name="connsiteX128" fmla="*/ 1349974 w 2014125"/>
              <a:gd name="connsiteY128" fmla="*/ 252708 h 2219295"/>
              <a:gd name="connsiteX129" fmla="*/ 1334317 w 2014125"/>
              <a:gd name="connsiteY129" fmla="*/ 171289 h 2219295"/>
              <a:gd name="connsiteX130" fmla="*/ 1368763 w 2014125"/>
              <a:gd name="connsiteY130" fmla="*/ 165026 h 2219295"/>
              <a:gd name="connsiteX131" fmla="*/ 1381289 w 2014125"/>
              <a:gd name="connsiteY131" fmla="*/ 130580 h 2219295"/>
              <a:gd name="connsiteX132" fmla="*/ 1375026 w 2014125"/>
              <a:gd name="connsiteY132" fmla="*/ 83607 h 2219295"/>
              <a:gd name="connsiteX133" fmla="*/ 1353106 w 2014125"/>
              <a:gd name="connsiteY133" fmla="*/ 99264 h 2219295"/>
              <a:gd name="connsiteX134" fmla="*/ 1303002 w 2014125"/>
              <a:gd name="connsiteY134" fmla="*/ 64818 h 2219295"/>
              <a:gd name="connsiteX135" fmla="*/ 1277950 w 2014125"/>
              <a:gd name="connsiteY135" fmla="*/ 74212 h 2219295"/>
              <a:gd name="connsiteX136" fmla="*/ 1265423 w 2014125"/>
              <a:gd name="connsiteY136" fmla="*/ 108659 h 2219295"/>
              <a:gd name="connsiteX137" fmla="*/ 1246634 w 2014125"/>
              <a:gd name="connsiteY137" fmla="*/ 89870 h 2219295"/>
              <a:gd name="connsiteX138" fmla="*/ 1227845 w 2014125"/>
              <a:gd name="connsiteY138" fmla="*/ 111790 h 2219295"/>
              <a:gd name="connsiteX139" fmla="*/ 1202793 w 2014125"/>
              <a:gd name="connsiteY139" fmla="*/ 136843 h 2219295"/>
              <a:gd name="connsiteX140" fmla="*/ 1111980 w 2014125"/>
              <a:gd name="connsiteY140" fmla="*/ 102396 h 2219295"/>
              <a:gd name="connsiteX141" fmla="*/ 1118243 w 2014125"/>
              <a:gd name="connsiteY141" fmla="*/ 77344 h 2219295"/>
              <a:gd name="connsiteX142" fmla="*/ 1049350 w 2014125"/>
              <a:gd name="connsiteY142" fmla="*/ 8451 h 2219295"/>
              <a:gd name="connsiteX143" fmla="*/ 974193 w 2014125"/>
              <a:gd name="connsiteY143" fmla="*/ 30371 h 2219295"/>
              <a:gd name="connsiteX144" fmla="*/ 1039955 w 2014125"/>
              <a:gd name="connsiteY144" fmla="*/ 99264 h 2219295"/>
              <a:gd name="connsiteX145" fmla="*/ 1058744 w 2014125"/>
              <a:gd name="connsiteY145" fmla="*/ 124316 h 2219295"/>
              <a:gd name="connsiteX146" fmla="*/ 886511 w 2014125"/>
              <a:gd name="connsiteY146" fmla="*/ 246445 h 2219295"/>
              <a:gd name="connsiteX147" fmla="*/ 817618 w 2014125"/>
              <a:gd name="connsiteY147" fmla="*/ 233919 h 2219295"/>
              <a:gd name="connsiteX148" fmla="*/ 801960 w 2014125"/>
              <a:gd name="connsiteY148" fmla="*/ 193210 h 2219295"/>
              <a:gd name="connsiteX149" fmla="*/ 708015 w 2014125"/>
              <a:gd name="connsiteY149" fmla="*/ 190078 h 2219295"/>
              <a:gd name="connsiteX150" fmla="*/ 711147 w 2014125"/>
              <a:gd name="connsiteY150" fmla="*/ 161895 h 2219295"/>
              <a:gd name="connsiteX151" fmla="*/ 764382 w 2014125"/>
              <a:gd name="connsiteY151" fmla="*/ 165026 h 2219295"/>
              <a:gd name="connsiteX152" fmla="*/ 679832 w 2014125"/>
              <a:gd name="connsiteY152" fmla="*/ 86738 h 2219295"/>
              <a:gd name="connsiteX153" fmla="*/ 657911 w 2014125"/>
              <a:gd name="connsiteY153" fmla="*/ 83607 h 2219295"/>
              <a:gd name="connsiteX154" fmla="*/ 679832 w 2014125"/>
              <a:gd name="connsiteY154" fmla="*/ 42897 h 2219295"/>
              <a:gd name="connsiteX155" fmla="*/ 642254 w 2014125"/>
              <a:gd name="connsiteY155" fmla="*/ 2188 h 2219295"/>
              <a:gd name="connsiteX156" fmla="*/ 579623 w 2014125"/>
              <a:gd name="connsiteY156" fmla="*/ 8451 h 2219295"/>
              <a:gd name="connsiteX157" fmla="*/ 548308 w 2014125"/>
              <a:gd name="connsiteY157" fmla="*/ 33503 h 2219295"/>
              <a:gd name="connsiteX158" fmla="*/ 548308 w 2014125"/>
              <a:gd name="connsiteY158" fmla="*/ 89870 h 2219295"/>
              <a:gd name="connsiteX159" fmla="*/ 598413 w 2014125"/>
              <a:gd name="connsiteY159" fmla="*/ 96133 h 2219295"/>
              <a:gd name="connsiteX160" fmla="*/ 526388 w 2014125"/>
              <a:gd name="connsiteY160" fmla="*/ 221393 h 2219295"/>
              <a:gd name="connsiteX161" fmla="*/ 513862 w 2014125"/>
              <a:gd name="connsiteY161" fmla="*/ 268366 h 2219295"/>
              <a:gd name="connsiteX162" fmla="*/ 538914 w 2014125"/>
              <a:gd name="connsiteY162" fmla="*/ 312207 h 2219295"/>
              <a:gd name="connsiteX163" fmla="*/ 576492 w 2014125"/>
              <a:gd name="connsiteY163" fmla="*/ 346653 h 2219295"/>
              <a:gd name="connsiteX164" fmla="*/ 595281 w 2014125"/>
              <a:gd name="connsiteY164" fmla="*/ 346653 h 2219295"/>
              <a:gd name="connsiteX165" fmla="*/ 592150 w 2014125"/>
              <a:gd name="connsiteY165" fmla="*/ 377969 h 2219295"/>
              <a:gd name="connsiteX166" fmla="*/ 604676 w 2014125"/>
              <a:gd name="connsiteY166" fmla="*/ 412415 h 2219295"/>
              <a:gd name="connsiteX167" fmla="*/ 563966 w 2014125"/>
              <a:gd name="connsiteY167" fmla="*/ 409284 h 2219295"/>
              <a:gd name="connsiteX168" fmla="*/ 563966 w 2014125"/>
              <a:gd name="connsiteY168" fmla="*/ 356048 h 2219295"/>
              <a:gd name="connsiteX169" fmla="*/ 507599 w 2014125"/>
              <a:gd name="connsiteY169" fmla="*/ 334127 h 2219295"/>
              <a:gd name="connsiteX170" fmla="*/ 507599 w 2014125"/>
              <a:gd name="connsiteY170" fmla="*/ 390495 h 2219295"/>
              <a:gd name="connsiteX171" fmla="*/ 426180 w 2014125"/>
              <a:gd name="connsiteY171" fmla="*/ 399889 h 2219295"/>
              <a:gd name="connsiteX172" fmla="*/ 385470 w 2014125"/>
              <a:gd name="connsiteY172" fmla="*/ 421810 h 2219295"/>
              <a:gd name="connsiteX173" fmla="*/ 322840 w 2014125"/>
              <a:gd name="connsiteY173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90873 w 2014125"/>
              <a:gd name="connsiteY26" fmla="*/ 1094849 h 2219295"/>
              <a:gd name="connsiteX27" fmla="*/ 119292 w 2014125"/>
              <a:gd name="connsiteY27" fmla="*/ 1076295 h 2219295"/>
              <a:gd name="connsiteX28" fmla="*/ 155694 w 2014125"/>
              <a:gd name="connsiteY28" fmla="*/ 1111800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69280 w 2014125"/>
              <a:gd name="connsiteY35" fmla="*/ 1265126 h 2219295"/>
              <a:gd name="connsiteX36" fmla="*/ 131582 w 2014125"/>
              <a:gd name="connsiteY36" fmla="*/ 1314406 h 2219295"/>
              <a:gd name="connsiteX37" fmla="*/ 200711 w 2014125"/>
              <a:gd name="connsiteY37" fmla="*/ 1356998 h 2219295"/>
              <a:gd name="connsiteX38" fmla="*/ 193978 w 2014125"/>
              <a:gd name="connsiteY38" fmla="*/ 1463189 h 2219295"/>
              <a:gd name="connsiteX39" fmla="*/ 169396 w 2014125"/>
              <a:gd name="connsiteY39" fmla="*/ 1464601 h 2219295"/>
              <a:gd name="connsiteX40" fmla="*/ 144344 w 2014125"/>
              <a:gd name="connsiteY40" fmla="*/ 1455207 h 2219295"/>
              <a:gd name="connsiteX41" fmla="*/ 125555 w 2014125"/>
              <a:gd name="connsiteY41" fmla="*/ 1486522 h 2219295"/>
              <a:gd name="connsiteX42" fmla="*/ 172057 w 2014125"/>
              <a:gd name="connsiteY42" fmla="*/ 1520850 h 2219295"/>
              <a:gd name="connsiteX43" fmla="*/ 156871 w 2014125"/>
              <a:gd name="connsiteY43" fmla="*/ 1611782 h 2219295"/>
              <a:gd name="connsiteX44" fmla="*/ 119292 w 2014125"/>
              <a:gd name="connsiteY44" fmla="*/ 1605519 h 2219295"/>
              <a:gd name="connsiteX45" fmla="*/ 134950 w 2014125"/>
              <a:gd name="connsiteY45" fmla="*/ 1677544 h 2219295"/>
              <a:gd name="connsiteX46" fmla="*/ 113029 w 2014125"/>
              <a:gd name="connsiteY46" fmla="*/ 1686938 h 2219295"/>
              <a:gd name="connsiteX47" fmla="*/ 100503 w 2014125"/>
              <a:gd name="connsiteY47" fmla="*/ 1727648 h 2219295"/>
              <a:gd name="connsiteX48" fmla="*/ 122423 w 2014125"/>
              <a:gd name="connsiteY48" fmla="*/ 1743306 h 2219295"/>
              <a:gd name="connsiteX49" fmla="*/ 169396 w 2014125"/>
              <a:gd name="connsiteY49" fmla="*/ 1790278 h 2219295"/>
              <a:gd name="connsiteX50" fmla="*/ 160237 w 2014125"/>
              <a:gd name="connsiteY50" fmla="*/ 1827621 h 2219295"/>
              <a:gd name="connsiteX51" fmla="*/ 210106 w 2014125"/>
              <a:gd name="connsiteY51" fmla="*/ 1874829 h 2219295"/>
              <a:gd name="connsiteX52" fmla="*/ 238289 w 2014125"/>
              <a:gd name="connsiteY52" fmla="*/ 1859171 h 2219295"/>
              <a:gd name="connsiteX53" fmla="*/ 257078 w 2014125"/>
              <a:gd name="connsiteY53" fmla="*/ 1868566 h 2219295"/>
              <a:gd name="connsiteX54" fmla="*/ 266473 w 2014125"/>
              <a:gd name="connsiteY54" fmla="*/ 1818462 h 2219295"/>
              <a:gd name="connsiteX55" fmla="*/ 329103 w 2014125"/>
              <a:gd name="connsiteY55" fmla="*/ 1852908 h 2219295"/>
              <a:gd name="connsiteX56" fmla="*/ 338497 w 2014125"/>
              <a:gd name="connsiteY56" fmla="*/ 1893618 h 2219295"/>
              <a:gd name="connsiteX57" fmla="*/ 382339 w 2014125"/>
              <a:gd name="connsiteY57" fmla="*/ 1912407 h 2219295"/>
              <a:gd name="connsiteX58" fmla="*/ 332234 w 2014125"/>
              <a:gd name="connsiteY58" fmla="*/ 1959380 h 2219295"/>
              <a:gd name="connsiteX59" fmla="*/ 329103 w 2014125"/>
              <a:gd name="connsiteY59" fmla="*/ 2003221 h 2219295"/>
              <a:gd name="connsiteX60" fmla="*/ 366681 w 2014125"/>
              <a:gd name="connsiteY60" fmla="*/ 2009013 h 2219295"/>
              <a:gd name="connsiteX61" fmla="*/ 410523 w 2014125"/>
              <a:gd name="connsiteY61" fmla="*/ 1977934 h 2219295"/>
              <a:gd name="connsiteX62" fmla="*/ 463758 w 2014125"/>
              <a:gd name="connsiteY62" fmla="*/ 2012615 h 2219295"/>
              <a:gd name="connsiteX63" fmla="*/ 488810 w 2014125"/>
              <a:gd name="connsiteY63" fmla="*/ 1996958 h 2219295"/>
              <a:gd name="connsiteX64" fmla="*/ 529989 w 2014125"/>
              <a:gd name="connsiteY64" fmla="*/ 2037431 h 2219295"/>
              <a:gd name="connsiteX65" fmla="*/ 557703 w 2014125"/>
              <a:gd name="connsiteY65" fmla="*/ 2068982 h 2219295"/>
              <a:gd name="connsiteX66" fmla="*/ 551440 w 2014125"/>
              <a:gd name="connsiteY66" fmla="*/ 2112823 h 2219295"/>
              <a:gd name="connsiteX67" fmla="*/ 635991 w 2014125"/>
              <a:gd name="connsiteY67" fmla="*/ 2122217 h 2219295"/>
              <a:gd name="connsiteX68" fmla="*/ 626596 w 2014125"/>
              <a:gd name="connsiteY68" fmla="*/ 2169191 h 2219295"/>
              <a:gd name="connsiteX69" fmla="*/ 579623 w 2014125"/>
              <a:gd name="connsiteY69" fmla="*/ 2187980 h 2219295"/>
              <a:gd name="connsiteX70" fmla="*/ 626596 w 2014125"/>
              <a:gd name="connsiteY70" fmla="*/ 2219295 h 2219295"/>
              <a:gd name="connsiteX71" fmla="*/ 717409 w 2014125"/>
              <a:gd name="connsiteY71" fmla="*/ 2178585 h 2219295"/>
              <a:gd name="connsiteX72" fmla="*/ 748725 w 2014125"/>
              <a:gd name="connsiteY72" fmla="*/ 2100297 h 2219295"/>
              <a:gd name="connsiteX73" fmla="*/ 833276 w 2014125"/>
              <a:gd name="connsiteY73" fmla="*/ 2094034 h 2219295"/>
              <a:gd name="connsiteX74" fmla="*/ 895906 w 2014125"/>
              <a:gd name="connsiteY74" fmla="*/ 2090903 h 2219295"/>
              <a:gd name="connsiteX75" fmla="*/ 927221 w 2014125"/>
              <a:gd name="connsiteY75" fmla="*/ 2072114 h 2219295"/>
              <a:gd name="connsiteX76" fmla="*/ 958536 w 2014125"/>
              <a:gd name="connsiteY76" fmla="*/ 2087771 h 2219295"/>
              <a:gd name="connsiteX77" fmla="*/ 986719 w 2014125"/>
              <a:gd name="connsiteY77" fmla="*/ 2081508 h 2219295"/>
              <a:gd name="connsiteX78" fmla="*/ 1046218 w 2014125"/>
              <a:gd name="connsiteY78" fmla="*/ 2081508 h 2219295"/>
              <a:gd name="connsiteX79" fmla="*/ 1127637 w 2014125"/>
              <a:gd name="connsiteY79" fmla="*/ 2043930 h 2219295"/>
              <a:gd name="connsiteX80" fmla="*/ 1190267 w 2014125"/>
              <a:gd name="connsiteY80" fmla="*/ 1984432 h 2219295"/>
              <a:gd name="connsiteX81" fmla="*/ 1299870 w 2014125"/>
              <a:gd name="connsiteY81" fmla="*/ 1912407 h 2219295"/>
              <a:gd name="connsiteX82" fmla="*/ 1274818 w 2014125"/>
              <a:gd name="connsiteY82" fmla="*/ 1812199 h 2219295"/>
              <a:gd name="connsiteX83" fmla="*/ 1299870 w 2014125"/>
              <a:gd name="connsiteY83" fmla="*/ 1749569 h 2219295"/>
              <a:gd name="connsiteX84" fmla="*/ 1287344 w 2014125"/>
              <a:gd name="connsiteY84" fmla="*/ 1608651 h 2219295"/>
              <a:gd name="connsiteX85" fmla="*/ 1318659 w 2014125"/>
              <a:gd name="connsiteY85" fmla="*/ 1571073 h 2219295"/>
              <a:gd name="connsiteX86" fmla="*/ 1393815 w 2014125"/>
              <a:gd name="connsiteY86" fmla="*/ 1561678 h 2219295"/>
              <a:gd name="connsiteX87" fmla="*/ 1387552 w 2014125"/>
              <a:gd name="connsiteY87" fmla="*/ 1567941 h 2219295"/>
              <a:gd name="connsiteX88" fmla="*/ 1484629 w 2014125"/>
              <a:gd name="connsiteY88" fmla="*/ 1599256 h 2219295"/>
              <a:gd name="connsiteX89" fmla="*/ 1537865 w 2014125"/>
              <a:gd name="connsiteY89" fmla="*/ 1633703 h 2219295"/>
              <a:gd name="connsiteX90" fmla="*/ 1653730 w 2014125"/>
              <a:gd name="connsiteY90" fmla="*/ 1458338 h 2219295"/>
              <a:gd name="connsiteX91" fmla="*/ 1782122 w 2014125"/>
              <a:gd name="connsiteY91" fmla="*/ 1320552 h 2219295"/>
              <a:gd name="connsiteX92" fmla="*/ 1807174 w 2014125"/>
              <a:gd name="connsiteY92" fmla="*/ 1342473 h 2219295"/>
              <a:gd name="connsiteX93" fmla="*/ 1860410 w 2014125"/>
              <a:gd name="connsiteY93" fmla="*/ 1264185 h 2219295"/>
              <a:gd name="connsiteX94" fmla="*/ 1882330 w 2014125"/>
              <a:gd name="connsiteY94" fmla="*/ 1289237 h 2219295"/>
              <a:gd name="connsiteX95" fmla="*/ 1919908 w 2014125"/>
              <a:gd name="connsiteY95" fmla="*/ 1286106 h 2219295"/>
              <a:gd name="connsiteX96" fmla="*/ 1938697 w 2014125"/>
              <a:gd name="connsiteY96" fmla="*/ 1342473 h 2219295"/>
              <a:gd name="connsiteX97" fmla="*/ 2010722 w 2014125"/>
              <a:gd name="connsiteY97" fmla="*/ 1333078 h 2219295"/>
              <a:gd name="connsiteX98" fmla="*/ 1982539 w 2014125"/>
              <a:gd name="connsiteY98" fmla="*/ 1286106 h 2219295"/>
              <a:gd name="connsiteX99" fmla="*/ 2013854 w 2014125"/>
              <a:gd name="connsiteY99" fmla="*/ 1261053 h 2219295"/>
              <a:gd name="connsiteX100" fmla="*/ 1960618 w 2014125"/>
              <a:gd name="connsiteY100" fmla="*/ 1160846 h 2219295"/>
              <a:gd name="connsiteX101" fmla="*/ 1907382 w 2014125"/>
              <a:gd name="connsiteY101" fmla="*/ 1054374 h 2219295"/>
              <a:gd name="connsiteX102" fmla="*/ 1816569 w 2014125"/>
              <a:gd name="connsiteY102" fmla="*/ 979218 h 2219295"/>
              <a:gd name="connsiteX103" fmla="*/ 1856222 w 2014125"/>
              <a:gd name="connsiteY103" fmla="*/ 866367 h 2219295"/>
              <a:gd name="connsiteX104" fmla="*/ 1728886 w 2014125"/>
              <a:gd name="connsiteY104" fmla="*/ 857089 h 2219295"/>
              <a:gd name="connsiteX105" fmla="*/ 1675651 w 2014125"/>
              <a:gd name="connsiteY105" fmla="*/ 891536 h 2219295"/>
              <a:gd name="connsiteX106" fmla="*/ 1678782 w 2014125"/>
              <a:gd name="connsiteY106" fmla="*/ 941640 h 2219295"/>
              <a:gd name="connsiteX107" fmla="*/ 1509681 w 2014125"/>
              <a:gd name="connsiteY107" fmla="*/ 872747 h 2219295"/>
              <a:gd name="connsiteX108" fmla="*/ 1418867 w 2014125"/>
              <a:gd name="connsiteY108" fmla="*/ 850826 h 2219295"/>
              <a:gd name="connsiteX109" fmla="*/ 1457930 w 2014125"/>
              <a:gd name="connsiteY109" fmla="*/ 813130 h 2219295"/>
              <a:gd name="connsiteX110" fmla="*/ 1324922 w 2014125"/>
              <a:gd name="connsiteY110" fmla="*/ 803853 h 2219295"/>
              <a:gd name="connsiteX111" fmla="*/ 1340580 w 2014125"/>
              <a:gd name="connsiteY111" fmla="*/ 722434 h 2219295"/>
              <a:gd name="connsiteX112" fmla="*/ 1324922 w 2014125"/>
              <a:gd name="connsiteY112" fmla="*/ 694251 h 2219295"/>
              <a:gd name="connsiteX113" fmla="*/ 1368763 w 2014125"/>
              <a:gd name="connsiteY113" fmla="*/ 675462 h 2219295"/>
              <a:gd name="connsiteX114" fmla="*/ 1321791 w 2014125"/>
              <a:gd name="connsiteY114" fmla="*/ 619095 h 2219295"/>
              <a:gd name="connsiteX115" fmla="*/ 1324922 w 2014125"/>
              <a:gd name="connsiteY115" fmla="*/ 572122 h 2219295"/>
              <a:gd name="connsiteX116" fmla="*/ 1343711 w 2014125"/>
              <a:gd name="connsiteY116" fmla="*/ 531412 h 2219295"/>
              <a:gd name="connsiteX117" fmla="*/ 1334317 w 2014125"/>
              <a:gd name="connsiteY117" fmla="*/ 500097 h 2219295"/>
              <a:gd name="connsiteX118" fmla="*/ 1368763 w 2014125"/>
              <a:gd name="connsiteY118" fmla="*/ 471914 h 2219295"/>
              <a:gd name="connsiteX119" fmla="*/ 1315528 w 2014125"/>
              <a:gd name="connsiteY119" fmla="*/ 449993 h 2219295"/>
              <a:gd name="connsiteX120" fmla="*/ 1343711 w 2014125"/>
              <a:gd name="connsiteY120" fmla="*/ 431204 h 2219295"/>
              <a:gd name="connsiteX121" fmla="*/ 1340580 w 2014125"/>
              <a:gd name="connsiteY121" fmla="*/ 393626 h 2219295"/>
              <a:gd name="connsiteX122" fmla="*/ 1290476 w 2014125"/>
              <a:gd name="connsiteY122" fmla="*/ 377969 h 2219295"/>
              <a:gd name="connsiteX123" fmla="*/ 1281081 w 2014125"/>
              <a:gd name="connsiteY123" fmla="*/ 337259 h 2219295"/>
              <a:gd name="connsiteX124" fmla="*/ 1227845 w 2014125"/>
              <a:gd name="connsiteY124" fmla="*/ 337259 h 2219295"/>
              <a:gd name="connsiteX125" fmla="*/ 1243503 w 2014125"/>
              <a:gd name="connsiteY125" fmla="*/ 296549 h 2219295"/>
              <a:gd name="connsiteX126" fmla="*/ 1299870 w 2014125"/>
              <a:gd name="connsiteY126" fmla="*/ 252708 h 2219295"/>
              <a:gd name="connsiteX127" fmla="*/ 1328054 w 2014125"/>
              <a:gd name="connsiteY127" fmla="*/ 227656 h 2219295"/>
              <a:gd name="connsiteX128" fmla="*/ 1349974 w 2014125"/>
              <a:gd name="connsiteY128" fmla="*/ 252708 h 2219295"/>
              <a:gd name="connsiteX129" fmla="*/ 1334317 w 2014125"/>
              <a:gd name="connsiteY129" fmla="*/ 171289 h 2219295"/>
              <a:gd name="connsiteX130" fmla="*/ 1368763 w 2014125"/>
              <a:gd name="connsiteY130" fmla="*/ 165026 h 2219295"/>
              <a:gd name="connsiteX131" fmla="*/ 1381289 w 2014125"/>
              <a:gd name="connsiteY131" fmla="*/ 130580 h 2219295"/>
              <a:gd name="connsiteX132" fmla="*/ 1375026 w 2014125"/>
              <a:gd name="connsiteY132" fmla="*/ 83607 h 2219295"/>
              <a:gd name="connsiteX133" fmla="*/ 1353106 w 2014125"/>
              <a:gd name="connsiteY133" fmla="*/ 99264 h 2219295"/>
              <a:gd name="connsiteX134" fmla="*/ 1303002 w 2014125"/>
              <a:gd name="connsiteY134" fmla="*/ 64818 h 2219295"/>
              <a:gd name="connsiteX135" fmla="*/ 1277950 w 2014125"/>
              <a:gd name="connsiteY135" fmla="*/ 74212 h 2219295"/>
              <a:gd name="connsiteX136" fmla="*/ 1265423 w 2014125"/>
              <a:gd name="connsiteY136" fmla="*/ 108659 h 2219295"/>
              <a:gd name="connsiteX137" fmla="*/ 1246634 w 2014125"/>
              <a:gd name="connsiteY137" fmla="*/ 89870 h 2219295"/>
              <a:gd name="connsiteX138" fmla="*/ 1227845 w 2014125"/>
              <a:gd name="connsiteY138" fmla="*/ 111790 h 2219295"/>
              <a:gd name="connsiteX139" fmla="*/ 1202793 w 2014125"/>
              <a:gd name="connsiteY139" fmla="*/ 136843 h 2219295"/>
              <a:gd name="connsiteX140" fmla="*/ 1111980 w 2014125"/>
              <a:gd name="connsiteY140" fmla="*/ 102396 h 2219295"/>
              <a:gd name="connsiteX141" fmla="*/ 1118243 w 2014125"/>
              <a:gd name="connsiteY141" fmla="*/ 77344 h 2219295"/>
              <a:gd name="connsiteX142" fmla="*/ 1049350 w 2014125"/>
              <a:gd name="connsiteY142" fmla="*/ 8451 h 2219295"/>
              <a:gd name="connsiteX143" fmla="*/ 974193 w 2014125"/>
              <a:gd name="connsiteY143" fmla="*/ 30371 h 2219295"/>
              <a:gd name="connsiteX144" fmla="*/ 1039955 w 2014125"/>
              <a:gd name="connsiteY144" fmla="*/ 99264 h 2219295"/>
              <a:gd name="connsiteX145" fmla="*/ 1058744 w 2014125"/>
              <a:gd name="connsiteY145" fmla="*/ 124316 h 2219295"/>
              <a:gd name="connsiteX146" fmla="*/ 886511 w 2014125"/>
              <a:gd name="connsiteY146" fmla="*/ 246445 h 2219295"/>
              <a:gd name="connsiteX147" fmla="*/ 817618 w 2014125"/>
              <a:gd name="connsiteY147" fmla="*/ 233919 h 2219295"/>
              <a:gd name="connsiteX148" fmla="*/ 801960 w 2014125"/>
              <a:gd name="connsiteY148" fmla="*/ 193210 h 2219295"/>
              <a:gd name="connsiteX149" fmla="*/ 708015 w 2014125"/>
              <a:gd name="connsiteY149" fmla="*/ 190078 h 2219295"/>
              <a:gd name="connsiteX150" fmla="*/ 711147 w 2014125"/>
              <a:gd name="connsiteY150" fmla="*/ 161895 h 2219295"/>
              <a:gd name="connsiteX151" fmla="*/ 764382 w 2014125"/>
              <a:gd name="connsiteY151" fmla="*/ 165026 h 2219295"/>
              <a:gd name="connsiteX152" fmla="*/ 679832 w 2014125"/>
              <a:gd name="connsiteY152" fmla="*/ 86738 h 2219295"/>
              <a:gd name="connsiteX153" fmla="*/ 657911 w 2014125"/>
              <a:gd name="connsiteY153" fmla="*/ 83607 h 2219295"/>
              <a:gd name="connsiteX154" fmla="*/ 679832 w 2014125"/>
              <a:gd name="connsiteY154" fmla="*/ 42897 h 2219295"/>
              <a:gd name="connsiteX155" fmla="*/ 642254 w 2014125"/>
              <a:gd name="connsiteY155" fmla="*/ 2188 h 2219295"/>
              <a:gd name="connsiteX156" fmla="*/ 579623 w 2014125"/>
              <a:gd name="connsiteY156" fmla="*/ 8451 h 2219295"/>
              <a:gd name="connsiteX157" fmla="*/ 548308 w 2014125"/>
              <a:gd name="connsiteY157" fmla="*/ 33503 h 2219295"/>
              <a:gd name="connsiteX158" fmla="*/ 548308 w 2014125"/>
              <a:gd name="connsiteY158" fmla="*/ 89870 h 2219295"/>
              <a:gd name="connsiteX159" fmla="*/ 598413 w 2014125"/>
              <a:gd name="connsiteY159" fmla="*/ 96133 h 2219295"/>
              <a:gd name="connsiteX160" fmla="*/ 526388 w 2014125"/>
              <a:gd name="connsiteY160" fmla="*/ 221393 h 2219295"/>
              <a:gd name="connsiteX161" fmla="*/ 513862 w 2014125"/>
              <a:gd name="connsiteY161" fmla="*/ 268366 h 2219295"/>
              <a:gd name="connsiteX162" fmla="*/ 538914 w 2014125"/>
              <a:gd name="connsiteY162" fmla="*/ 312207 h 2219295"/>
              <a:gd name="connsiteX163" fmla="*/ 576492 w 2014125"/>
              <a:gd name="connsiteY163" fmla="*/ 346653 h 2219295"/>
              <a:gd name="connsiteX164" fmla="*/ 595281 w 2014125"/>
              <a:gd name="connsiteY164" fmla="*/ 346653 h 2219295"/>
              <a:gd name="connsiteX165" fmla="*/ 592150 w 2014125"/>
              <a:gd name="connsiteY165" fmla="*/ 377969 h 2219295"/>
              <a:gd name="connsiteX166" fmla="*/ 604676 w 2014125"/>
              <a:gd name="connsiteY166" fmla="*/ 412415 h 2219295"/>
              <a:gd name="connsiteX167" fmla="*/ 563966 w 2014125"/>
              <a:gd name="connsiteY167" fmla="*/ 409284 h 2219295"/>
              <a:gd name="connsiteX168" fmla="*/ 563966 w 2014125"/>
              <a:gd name="connsiteY168" fmla="*/ 356048 h 2219295"/>
              <a:gd name="connsiteX169" fmla="*/ 507599 w 2014125"/>
              <a:gd name="connsiteY169" fmla="*/ 334127 h 2219295"/>
              <a:gd name="connsiteX170" fmla="*/ 507599 w 2014125"/>
              <a:gd name="connsiteY170" fmla="*/ 390495 h 2219295"/>
              <a:gd name="connsiteX171" fmla="*/ 426180 w 2014125"/>
              <a:gd name="connsiteY171" fmla="*/ 399889 h 2219295"/>
              <a:gd name="connsiteX172" fmla="*/ 385470 w 2014125"/>
              <a:gd name="connsiteY172" fmla="*/ 421810 h 2219295"/>
              <a:gd name="connsiteX173" fmla="*/ 322840 w 2014125"/>
              <a:gd name="connsiteY173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90873 w 2014125"/>
              <a:gd name="connsiteY26" fmla="*/ 1094849 h 2219295"/>
              <a:gd name="connsiteX27" fmla="*/ 119292 w 2014125"/>
              <a:gd name="connsiteY27" fmla="*/ 1076295 h 2219295"/>
              <a:gd name="connsiteX28" fmla="*/ 155694 w 2014125"/>
              <a:gd name="connsiteY28" fmla="*/ 1111800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69280 w 2014125"/>
              <a:gd name="connsiteY35" fmla="*/ 1265126 h 2219295"/>
              <a:gd name="connsiteX36" fmla="*/ 131582 w 2014125"/>
              <a:gd name="connsiteY36" fmla="*/ 1314406 h 2219295"/>
              <a:gd name="connsiteX37" fmla="*/ 200711 w 2014125"/>
              <a:gd name="connsiteY37" fmla="*/ 1356998 h 2219295"/>
              <a:gd name="connsiteX38" fmla="*/ 193978 w 2014125"/>
              <a:gd name="connsiteY38" fmla="*/ 1463189 h 2219295"/>
              <a:gd name="connsiteX39" fmla="*/ 169396 w 2014125"/>
              <a:gd name="connsiteY39" fmla="*/ 1464601 h 2219295"/>
              <a:gd name="connsiteX40" fmla="*/ 144344 w 2014125"/>
              <a:gd name="connsiteY40" fmla="*/ 1455207 h 2219295"/>
              <a:gd name="connsiteX41" fmla="*/ 125555 w 2014125"/>
              <a:gd name="connsiteY41" fmla="*/ 1486522 h 2219295"/>
              <a:gd name="connsiteX42" fmla="*/ 172057 w 2014125"/>
              <a:gd name="connsiteY42" fmla="*/ 1520850 h 2219295"/>
              <a:gd name="connsiteX43" fmla="*/ 156871 w 2014125"/>
              <a:gd name="connsiteY43" fmla="*/ 1611782 h 2219295"/>
              <a:gd name="connsiteX44" fmla="*/ 119292 w 2014125"/>
              <a:gd name="connsiteY44" fmla="*/ 1605519 h 2219295"/>
              <a:gd name="connsiteX45" fmla="*/ 134950 w 2014125"/>
              <a:gd name="connsiteY45" fmla="*/ 1677544 h 2219295"/>
              <a:gd name="connsiteX46" fmla="*/ 113029 w 2014125"/>
              <a:gd name="connsiteY46" fmla="*/ 1686938 h 2219295"/>
              <a:gd name="connsiteX47" fmla="*/ 100503 w 2014125"/>
              <a:gd name="connsiteY47" fmla="*/ 1727648 h 2219295"/>
              <a:gd name="connsiteX48" fmla="*/ 122423 w 2014125"/>
              <a:gd name="connsiteY48" fmla="*/ 1743306 h 2219295"/>
              <a:gd name="connsiteX49" fmla="*/ 169396 w 2014125"/>
              <a:gd name="connsiteY49" fmla="*/ 1790278 h 2219295"/>
              <a:gd name="connsiteX50" fmla="*/ 160237 w 2014125"/>
              <a:gd name="connsiteY50" fmla="*/ 1827621 h 2219295"/>
              <a:gd name="connsiteX51" fmla="*/ 210106 w 2014125"/>
              <a:gd name="connsiteY51" fmla="*/ 1874829 h 2219295"/>
              <a:gd name="connsiteX52" fmla="*/ 238289 w 2014125"/>
              <a:gd name="connsiteY52" fmla="*/ 1859171 h 2219295"/>
              <a:gd name="connsiteX53" fmla="*/ 257078 w 2014125"/>
              <a:gd name="connsiteY53" fmla="*/ 1868566 h 2219295"/>
              <a:gd name="connsiteX54" fmla="*/ 266473 w 2014125"/>
              <a:gd name="connsiteY54" fmla="*/ 1818462 h 2219295"/>
              <a:gd name="connsiteX55" fmla="*/ 329103 w 2014125"/>
              <a:gd name="connsiteY55" fmla="*/ 1852908 h 2219295"/>
              <a:gd name="connsiteX56" fmla="*/ 338497 w 2014125"/>
              <a:gd name="connsiteY56" fmla="*/ 1893618 h 2219295"/>
              <a:gd name="connsiteX57" fmla="*/ 382339 w 2014125"/>
              <a:gd name="connsiteY57" fmla="*/ 1912407 h 2219295"/>
              <a:gd name="connsiteX58" fmla="*/ 332234 w 2014125"/>
              <a:gd name="connsiteY58" fmla="*/ 1959380 h 2219295"/>
              <a:gd name="connsiteX59" fmla="*/ 329103 w 2014125"/>
              <a:gd name="connsiteY59" fmla="*/ 2003221 h 2219295"/>
              <a:gd name="connsiteX60" fmla="*/ 366681 w 2014125"/>
              <a:gd name="connsiteY60" fmla="*/ 2009013 h 2219295"/>
              <a:gd name="connsiteX61" fmla="*/ 410523 w 2014125"/>
              <a:gd name="connsiteY61" fmla="*/ 1977934 h 2219295"/>
              <a:gd name="connsiteX62" fmla="*/ 463758 w 2014125"/>
              <a:gd name="connsiteY62" fmla="*/ 2012615 h 2219295"/>
              <a:gd name="connsiteX63" fmla="*/ 488810 w 2014125"/>
              <a:gd name="connsiteY63" fmla="*/ 1996958 h 2219295"/>
              <a:gd name="connsiteX64" fmla="*/ 529989 w 2014125"/>
              <a:gd name="connsiteY64" fmla="*/ 2037431 h 2219295"/>
              <a:gd name="connsiteX65" fmla="*/ 557703 w 2014125"/>
              <a:gd name="connsiteY65" fmla="*/ 2068982 h 2219295"/>
              <a:gd name="connsiteX66" fmla="*/ 551440 w 2014125"/>
              <a:gd name="connsiteY66" fmla="*/ 2112823 h 2219295"/>
              <a:gd name="connsiteX67" fmla="*/ 635991 w 2014125"/>
              <a:gd name="connsiteY67" fmla="*/ 2122217 h 2219295"/>
              <a:gd name="connsiteX68" fmla="*/ 626596 w 2014125"/>
              <a:gd name="connsiteY68" fmla="*/ 2169191 h 2219295"/>
              <a:gd name="connsiteX69" fmla="*/ 579623 w 2014125"/>
              <a:gd name="connsiteY69" fmla="*/ 2187980 h 2219295"/>
              <a:gd name="connsiteX70" fmla="*/ 626596 w 2014125"/>
              <a:gd name="connsiteY70" fmla="*/ 2219295 h 2219295"/>
              <a:gd name="connsiteX71" fmla="*/ 717409 w 2014125"/>
              <a:gd name="connsiteY71" fmla="*/ 2178585 h 2219295"/>
              <a:gd name="connsiteX72" fmla="*/ 748725 w 2014125"/>
              <a:gd name="connsiteY72" fmla="*/ 2100297 h 2219295"/>
              <a:gd name="connsiteX73" fmla="*/ 833276 w 2014125"/>
              <a:gd name="connsiteY73" fmla="*/ 2094034 h 2219295"/>
              <a:gd name="connsiteX74" fmla="*/ 895906 w 2014125"/>
              <a:gd name="connsiteY74" fmla="*/ 2090903 h 2219295"/>
              <a:gd name="connsiteX75" fmla="*/ 927221 w 2014125"/>
              <a:gd name="connsiteY75" fmla="*/ 2072114 h 2219295"/>
              <a:gd name="connsiteX76" fmla="*/ 958536 w 2014125"/>
              <a:gd name="connsiteY76" fmla="*/ 2087771 h 2219295"/>
              <a:gd name="connsiteX77" fmla="*/ 986719 w 2014125"/>
              <a:gd name="connsiteY77" fmla="*/ 2081508 h 2219295"/>
              <a:gd name="connsiteX78" fmla="*/ 1046218 w 2014125"/>
              <a:gd name="connsiteY78" fmla="*/ 2081508 h 2219295"/>
              <a:gd name="connsiteX79" fmla="*/ 1127637 w 2014125"/>
              <a:gd name="connsiteY79" fmla="*/ 2043930 h 2219295"/>
              <a:gd name="connsiteX80" fmla="*/ 1190267 w 2014125"/>
              <a:gd name="connsiteY80" fmla="*/ 1984432 h 2219295"/>
              <a:gd name="connsiteX81" fmla="*/ 1299870 w 2014125"/>
              <a:gd name="connsiteY81" fmla="*/ 1912407 h 2219295"/>
              <a:gd name="connsiteX82" fmla="*/ 1274818 w 2014125"/>
              <a:gd name="connsiteY82" fmla="*/ 1812199 h 2219295"/>
              <a:gd name="connsiteX83" fmla="*/ 1299870 w 2014125"/>
              <a:gd name="connsiteY83" fmla="*/ 1749569 h 2219295"/>
              <a:gd name="connsiteX84" fmla="*/ 1287344 w 2014125"/>
              <a:gd name="connsiteY84" fmla="*/ 1608651 h 2219295"/>
              <a:gd name="connsiteX85" fmla="*/ 1318659 w 2014125"/>
              <a:gd name="connsiteY85" fmla="*/ 1571073 h 2219295"/>
              <a:gd name="connsiteX86" fmla="*/ 1393815 w 2014125"/>
              <a:gd name="connsiteY86" fmla="*/ 1561678 h 2219295"/>
              <a:gd name="connsiteX87" fmla="*/ 1387552 w 2014125"/>
              <a:gd name="connsiteY87" fmla="*/ 1567941 h 2219295"/>
              <a:gd name="connsiteX88" fmla="*/ 1484629 w 2014125"/>
              <a:gd name="connsiteY88" fmla="*/ 1599256 h 2219295"/>
              <a:gd name="connsiteX89" fmla="*/ 1537865 w 2014125"/>
              <a:gd name="connsiteY89" fmla="*/ 1633703 h 2219295"/>
              <a:gd name="connsiteX90" fmla="*/ 1653730 w 2014125"/>
              <a:gd name="connsiteY90" fmla="*/ 1458338 h 2219295"/>
              <a:gd name="connsiteX91" fmla="*/ 1782122 w 2014125"/>
              <a:gd name="connsiteY91" fmla="*/ 1320552 h 2219295"/>
              <a:gd name="connsiteX92" fmla="*/ 1807174 w 2014125"/>
              <a:gd name="connsiteY92" fmla="*/ 1342473 h 2219295"/>
              <a:gd name="connsiteX93" fmla="*/ 1860410 w 2014125"/>
              <a:gd name="connsiteY93" fmla="*/ 1264185 h 2219295"/>
              <a:gd name="connsiteX94" fmla="*/ 1882330 w 2014125"/>
              <a:gd name="connsiteY94" fmla="*/ 1289237 h 2219295"/>
              <a:gd name="connsiteX95" fmla="*/ 1919908 w 2014125"/>
              <a:gd name="connsiteY95" fmla="*/ 1286106 h 2219295"/>
              <a:gd name="connsiteX96" fmla="*/ 1938697 w 2014125"/>
              <a:gd name="connsiteY96" fmla="*/ 1342473 h 2219295"/>
              <a:gd name="connsiteX97" fmla="*/ 2010722 w 2014125"/>
              <a:gd name="connsiteY97" fmla="*/ 1333078 h 2219295"/>
              <a:gd name="connsiteX98" fmla="*/ 1982539 w 2014125"/>
              <a:gd name="connsiteY98" fmla="*/ 1286106 h 2219295"/>
              <a:gd name="connsiteX99" fmla="*/ 2013854 w 2014125"/>
              <a:gd name="connsiteY99" fmla="*/ 1261053 h 2219295"/>
              <a:gd name="connsiteX100" fmla="*/ 1960618 w 2014125"/>
              <a:gd name="connsiteY100" fmla="*/ 1160846 h 2219295"/>
              <a:gd name="connsiteX101" fmla="*/ 1907382 w 2014125"/>
              <a:gd name="connsiteY101" fmla="*/ 1054374 h 2219295"/>
              <a:gd name="connsiteX102" fmla="*/ 1816569 w 2014125"/>
              <a:gd name="connsiteY102" fmla="*/ 979218 h 2219295"/>
              <a:gd name="connsiteX103" fmla="*/ 1856222 w 2014125"/>
              <a:gd name="connsiteY103" fmla="*/ 866367 h 2219295"/>
              <a:gd name="connsiteX104" fmla="*/ 1728886 w 2014125"/>
              <a:gd name="connsiteY104" fmla="*/ 857089 h 2219295"/>
              <a:gd name="connsiteX105" fmla="*/ 1675651 w 2014125"/>
              <a:gd name="connsiteY105" fmla="*/ 891536 h 2219295"/>
              <a:gd name="connsiteX106" fmla="*/ 1678782 w 2014125"/>
              <a:gd name="connsiteY106" fmla="*/ 941640 h 2219295"/>
              <a:gd name="connsiteX107" fmla="*/ 1509681 w 2014125"/>
              <a:gd name="connsiteY107" fmla="*/ 872747 h 2219295"/>
              <a:gd name="connsiteX108" fmla="*/ 1418867 w 2014125"/>
              <a:gd name="connsiteY108" fmla="*/ 850826 h 2219295"/>
              <a:gd name="connsiteX109" fmla="*/ 1457930 w 2014125"/>
              <a:gd name="connsiteY109" fmla="*/ 813130 h 2219295"/>
              <a:gd name="connsiteX110" fmla="*/ 1324922 w 2014125"/>
              <a:gd name="connsiteY110" fmla="*/ 803853 h 2219295"/>
              <a:gd name="connsiteX111" fmla="*/ 1340580 w 2014125"/>
              <a:gd name="connsiteY111" fmla="*/ 722434 h 2219295"/>
              <a:gd name="connsiteX112" fmla="*/ 1324922 w 2014125"/>
              <a:gd name="connsiteY112" fmla="*/ 694251 h 2219295"/>
              <a:gd name="connsiteX113" fmla="*/ 1368763 w 2014125"/>
              <a:gd name="connsiteY113" fmla="*/ 687518 h 2219295"/>
              <a:gd name="connsiteX114" fmla="*/ 1321791 w 2014125"/>
              <a:gd name="connsiteY114" fmla="*/ 619095 h 2219295"/>
              <a:gd name="connsiteX115" fmla="*/ 1324922 w 2014125"/>
              <a:gd name="connsiteY115" fmla="*/ 572122 h 2219295"/>
              <a:gd name="connsiteX116" fmla="*/ 1343711 w 2014125"/>
              <a:gd name="connsiteY116" fmla="*/ 531412 h 2219295"/>
              <a:gd name="connsiteX117" fmla="*/ 1334317 w 2014125"/>
              <a:gd name="connsiteY117" fmla="*/ 500097 h 2219295"/>
              <a:gd name="connsiteX118" fmla="*/ 1368763 w 2014125"/>
              <a:gd name="connsiteY118" fmla="*/ 471914 h 2219295"/>
              <a:gd name="connsiteX119" fmla="*/ 1315528 w 2014125"/>
              <a:gd name="connsiteY119" fmla="*/ 449993 h 2219295"/>
              <a:gd name="connsiteX120" fmla="*/ 1343711 w 2014125"/>
              <a:gd name="connsiteY120" fmla="*/ 431204 h 2219295"/>
              <a:gd name="connsiteX121" fmla="*/ 1340580 w 2014125"/>
              <a:gd name="connsiteY121" fmla="*/ 393626 h 2219295"/>
              <a:gd name="connsiteX122" fmla="*/ 1290476 w 2014125"/>
              <a:gd name="connsiteY122" fmla="*/ 377969 h 2219295"/>
              <a:gd name="connsiteX123" fmla="*/ 1281081 w 2014125"/>
              <a:gd name="connsiteY123" fmla="*/ 337259 h 2219295"/>
              <a:gd name="connsiteX124" fmla="*/ 1227845 w 2014125"/>
              <a:gd name="connsiteY124" fmla="*/ 337259 h 2219295"/>
              <a:gd name="connsiteX125" fmla="*/ 1243503 w 2014125"/>
              <a:gd name="connsiteY125" fmla="*/ 296549 h 2219295"/>
              <a:gd name="connsiteX126" fmla="*/ 1299870 w 2014125"/>
              <a:gd name="connsiteY126" fmla="*/ 252708 h 2219295"/>
              <a:gd name="connsiteX127" fmla="*/ 1328054 w 2014125"/>
              <a:gd name="connsiteY127" fmla="*/ 227656 h 2219295"/>
              <a:gd name="connsiteX128" fmla="*/ 1349974 w 2014125"/>
              <a:gd name="connsiteY128" fmla="*/ 252708 h 2219295"/>
              <a:gd name="connsiteX129" fmla="*/ 1334317 w 2014125"/>
              <a:gd name="connsiteY129" fmla="*/ 171289 h 2219295"/>
              <a:gd name="connsiteX130" fmla="*/ 1368763 w 2014125"/>
              <a:gd name="connsiteY130" fmla="*/ 165026 h 2219295"/>
              <a:gd name="connsiteX131" fmla="*/ 1381289 w 2014125"/>
              <a:gd name="connsiteY131" fmla="*/ 130580 h 2219295"/>
              <a:gd name="connsiteX132" fmla="*/ 1375026 w 2014125"/>
              <a:gd name="connsiteY132" fmla="*/ 83607 h 2219295"/>
              <a:gd name="connsiteX133" fmla="*/ 1353106 w 2014125"/>
              <a:gd name="connsiteY133" fmla="*/ 99264 h 2219295"/>
              <a:gd name="connsiteX134" fmla="*/ 1303002 w 2014125"/>
              <a:gd name="connsiteY134" fmla="*/ 64818 h 2219295"/>
              <a:gd name="connsiteX135" fmla="*/ 1277950 w 2014125"/>
              <a:gd name="connsiteY135" fmla="*/ 74212 h 2219295"/>
              <a:gd name="connsiteX136" fmla="*/ 1265423 w 2014125"/>
              <a:gd name="connsiteY136" fmla="*/ 108659 h 2219295"/>
              <a:gd name="connsiteX137" fmla="*/ 1246634 w 2014125"/>
              <a:gd name="connsiteY137" fmla="*/ 89870 h 2219295"/>
              <a:gd name="connsiteX138" fmla="*/ 1227845 w 2014125"/>
              <a:gd name="connsiteY138" fmla="*/ 111790 h 2219295"/>
              <a:gd name="connsiteX139" fmla="*/ 1202793 w 2014125"/>
              <a:gd name="connsiteY139" fmla="*/ 136843 h 2219295"/>
              <a:gd name="connsiteX140" fmla="*/ 1111980 w 2014125"/>
              <a:gd name="connsiteY140" fmla="*/ 102396 h 2219295"/>
              <a:gd name="connsiteX141" fmla="*/ 1118243 w 2014125"/>
              <a:gd name="connsiteY141" fmla="*/ 77344 h 2219295"/>
              <a:gd name="connsiteX142" fmla="*/ 1049350 w 2014125"/>
              <a:gd name="connsiteY142" fmla="*/ 8451 h 2219295"/>
              <a:gd name="connsiteX143" fmla="*/ 974193 w 2014125"/>
              <a:gd name="connsiteY143" fmla="*/ 30371 h 2219295"/>
              <a:gd name="connsiteX144" fmla="*/ 1039955 w 2014125"/>
              <a:gd name="connsiteY144" fmla="*/ 99264 h 2219295"/>
              <a:gd name="connsiteX145" fmla="*/ 1058744 w 2014125"/>
              <a:gd name="connsiteY145" fmla="*/ 124316 h 2219295"/>
              <a:gd name="connsiteX146" fmla="*/ 886511 w 2014125"/>
              <a:gd name="connsiteY146" fmla="*/ 246445 h 2219295"/>
              <a:gd name="connsiteX147" fmla="*/ 817618 w 2014125"/>
              <a:gd name="connsiteY147" fmla="*/ 233919 h 2219295"/>
              <a:gd name="connsiteX148" fmla="*/ 801960 w 2014125"/>
              <a:gd name="connsiteY148" fmla="*/ 193210 h 2219295"/>
              <a:gd name="connsiteX149" fmla="*/ 708015 w 2014125"/>
              <a:gd name="connsiteY149" fmla="*/ 190078 h 2219295"/>
              <a:gd name="connsiteX150" fmla="*/ 711147 w 2014125"/>
              <a:gd name="connsiteY150" fmla="*/ 161895 h 2219295"/>
              <a:gd name="connsiteX151" fmla="*/ 764382 w 2014125"/>
              <a:gd name="connsiteY151" fmla="*/ 165026 h 2219295"/>
              <a:gd name="connsiteX152" fmla="*/ 679832 w 2014125"/>
              <a:gd name="connsiteY152" fmla="*/ 86738 h 2219295"/>
              <a:gd name="connsiteX153" fmla="*/ 657911 w 2014125"/>
              <a:gd name="connsiteY153" fmla="*/ 83607 h 2219295"/>
              <a:gd name="connsiteX154" fmla="*/ 679832 w 2014125"/>
              <a:gd name="connsiteY154" fmla="*/ 42897 h 2219295"/>
              <a:gd name="connsiteX155" fmla="*/ 642254 w 2014125"/>
              <a:gd name="connsiteY155" fmla="*/ 2188 h 2219295"/>
              <a:gd name="connsiteX156" fmla="*/ 579623 w 2014125"/>
              <a:gd name="connsiteY156" fmla="*/ 8451 h 2219295"/>
              <a:gd name="connsiteX157" fmla="*/ 548308 w 2014125"/>
              <a:gd name="connsiteY157" fmla="*/ 33503 h 2219295"/>
              <a:gd name="connsiteX158" fmla="*/ 548308 w 2014125"/>
              <a:gd name="connsiteY158" fmla="*/ 89870 h 2219295"/>
              <a:gd name="connsiteX159" fmla="*/ 598413 w 2014125"/>
              <a:gd name="connsiteY159" fmla="*/ 96133 h 2219295"/>
              <a:gd name="connsiteX160" fmla="*/ 526388 w 2014125"/>
              <a:gd name="connsiteY160" fmla="*/ 221393 h 2219295"/>
              <a:gd name="connsiteX161" fmla="*/ 513862 w 2014125"/>
              <a:gd name="connsiteY161" fmla="*/ 268366 h 2219295"/>
              <a:gd name="connsiteX162" fmla="*/ 538914 w 2014125"/>
              <a:gd name="connsiteY162" fmla="*/ 312207 h 2219295"/>
              <a:gd name="connsiteX163" fmla="*/ 576492 w 2014125"/>
              <a:gd name="connsiteY163" fmla="*/ 346653 h 2219295"/>
              <a:gd name="connsiteX164" fmla="*/ 595281 w 2014125"/>
              <a:gd name="connsiteY164" fmla="*/ 346653 h 2219295"/>
              <a:gd name="connsiteX165" fmla="*/ 592150 w 2014125"/>
              <a:gd name="connsiteY165" fmla="*/ 377969 h 2219295"/>
              <a:gd name="connsiteX166" fmla="*/ 604676 w 2014125"/>
              <a:gd name="connsiteY166" fmla="*/ 412415 h 2219295"/>
              <a:gd name="connsiteX167" fmla="*/ 563966 w 2014125"/>
              <a:gd name="connsiteY167" fmla="*/ 409284 h 2219295"/>
              <a:gd name="connsiteX168" fmla="*/ 563966 w 2014125"/>
              <a:gd name="connsiteY168" fmla="*/ 356048 h 2219295"/>
              <a:gd name="connsiteX169" fmla="*/ 507599 w 2014125"/>
              <a:gd name="connsiteY169" fmla="*/ 334127 h 2219295"/>
              <a:gd name="connsiteX170" fmla="*/ 507599 w 2014125"/>
              <a:gd name="connsiteY170" fmla="*/ 390495 h 2219295"/>
              <a:gd name="connsiteX171" fmla="*/ 426180 w 2014125"/>
              <a:gd name="connsiteY171" fmla="*/ 399889 h 2219295"/>
              <a:gd name="connsiteX172" fmla="*/ 385470 w 2014125"/>
              <a:gd name="connsiteY172" fmla="*/ 421810 h 2219295"/>
              <a:gd name="connsiteX173" fmla="*/ 322840 w 2014125"/>
              <a:gd name="connsiteY173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90873 w 2014125"/>
              <a:gd name="connsiteY26" fmla="*/ 1094849 h 2219295"/>
              <a:gd name="connsiteX27" fmla="*/ 119292 w 2014125"/>
              <a:gd name="connsiteY27" fmla="*/ 1076295 h 2219295"/>
              <a:gd name="connsiteX28" fmla="*/ 155694 w 2014125"/>
              <a:gd name="connsiteY28" fmla="*/ 1111800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69280 w 2014125"/>
              <a:gd name="connsiteY35" fmla="*/ 1265126 h 2219295"/>
              <a:gd name="connsiteX36" fmla="*/ 131582 w 2014125"/>
              <a:gd name="connsiteY36" fmla="*/ 1314406 h 2219295"/>
              <a:gd name="connsiteX37" fmla="*/ 200711 w 2014125"/>
              <a:gd name="connsiteY37" fmla="*/ 1356998 h 2219295"/>
              <a:gd name="connsiteX38" fmla="*/ 193978 w 2014125"/>
              <a:gd name="connsiteY38" fmla="*/ 1463189 h 2219295"/>
              <a:gd name="connsiteX39" fmla="*/ 169396 w 2014125"/>
              <a:gd name="connsiteY39" fmla="*/ 1464601 h 2219295"/>
              <a:gd name="connsiteX40" fmla="*/ 144344 w 2014125"/>
              <a:gd name="connsiteY40" fmla="*/ 1455207 h 2219295"/>
              <a:gd name="connsiteX41" fmla="*/ 125555 w 2014125"/>
              <a:gd name="connsiteY41" fmla="*/ 1486522 h 2219295"/>
              <a:gd name="connsiteX42" fmla="*/ 172057 w 2014125"/>
              <a:gd name="connsiteY42" fmla="*/ 1520850 h 2219295"/>
              <a:gd name="connsiteX43" fmla="*/ 156871 w 2014125"/>
              <a:gd name="connsiteY43" fmla="*/ 1611782 h 2219295"/>
              <a:gd name="connsiteX44" fmla="*/ 119292 w 2014125"/>
              <a:gd name="connsiteY44" fmla="*/ 1605519 h 2219295"/>
              <a:gd name="connsiteX45" fmla="*/ 134950 w 2014125"/>
              <a:gd name="connsiteY45" fmla="*/ 1677544 h 2219295"/>
              <a:gd name="connsiteX46" fmla="*/ 113029 w 2014125"/>
              <a:gd name="connsiteY46" fmla="*/ 1686938 h 2219295"/>
              <a:gd name="connsiteX47" fmla="*/ 100503 w 2014125"/>
              <a:gd name="connsiteY47" fmla="*/ 1727648 h 2219295"/>
              <a:gd name="connsiteX48" fmla="*/ 122423 w 2014125"/>
              <a:gd name="connsiteY48" fmla="*/ 1743306 h 2219295"/>
              <a:gd name="connsiteX49" fmla="*/ 169396 w 2014125"/>
              <a:gd name="connsiteY49" fmla="*/ 1790278 h 2219295"/>
              <a:gd name="connsiteX50" fmla="*/ 160237 w 2014125"/>
              <a:gd name="connsiteY50" fmla="*/ 1827621 h 2219295"/>
              <a:gd name="connsiteX51" fmla="*/ 210106 w 2014125"/>
              <a:gd name="connsiteY51" fmla="*/ 1874829 h 2219295"/>
              <a:gd name="connsiteX52" fmla="*/ 238289 w 2014125"/>
              <a:gd name="connsiteY52" fmla="*/ 1859171 h 2219295"/>
              <a:gd name="connsiteX53" fmla="*/ 257078 w 2014125"/>
              <a:gd name="connsiteY53" fmla="*/ 1868566 h 2219295"/>
              <a:gd name="connsiteX54" fmla="*/ 266473 w 2014125"/>
              <a:gd name="connsiteY54" fmla="*/ 1818462 h 2219295"/>
              <a:gd name="connsiteX55" fmla="*/ 329103 w 2014125"/>
              <a:gd name="connsiteY55" fmla="*/ 1852908 h 2219295"/>
              <a:gd name="connsiteX56" fmla="*/ 338497 w 2014125"/>
              <a:gd name="connsiteY56" fmla="*/ 1893618 h 2219295"/>
              <a:gd name="connsiteX57" fmla="*/ 382339 w 2014125"/>
              <a:gd name="connsiteY57" fmla="*/ 1912407 h 2219295"/>
              <a:gd name="connsiteX58" fmla="*/ 332234 w 2014125"/>
              <a:gd name="connsiteY58" fmla="*/ 1959380 h 2219295"/>
              <a:gd name="connsiteX59" fmla="*/ 329103 w 2014125"/>
              <a:gd name="connsiteY59" fmla="*/ 2003221 h 2219295"/>
              <a:gd name="connsiteX60" fmla="*/ 366681 w 2014125"/>
              <a:gd name="connsiteY60" fmla="*/ 2009013 h 2219295"/>
              <a:gd name="connsiteX61" fmla="*/ 410523 w 2014125"/>
              <a:gd name="connsiteY61" fmla="*/ 1977934 h 2219295"/>
              <a:gd name="connsiteX62" fmla="*/ 463758 w 2014125"/>
              <a:gd name="connsiteY62" fmla="*/ 2012615 h 2219295"/>
              <a:gd name="connsiteX63" fmla="*/ 488810 w 2014125"/>
              <a:gd name="connsiteY63" fmla="*/ 1996958 h 2219295"/>
              <a:gd name="connsiteX64" fmla="*/ 529989 w 2014125"/>
              <a:gd name="connsiteY64" fmla="*/ 2037431 h 2219295"/>
              <a:gd name="connsiteX65" fmla="*/ 557703 w 2014125"/>
              <a:gd name="connsiteY65" fmla="*/ 2068982 h 2219295"/>
              <a:gd name="connsiteX66" fmla="*/ 551440 w 2014125"/>
              <a:gd name="connsiteY66" fmla="*/ 2112823 h 2219295"/>
              <a:gd name="connsiteX67" fmla="*/ 635991 w 2014125"/>
              <a:gd name="connsiteY67" fmla="*/ 2122217 h 2219295"/>
              <a:gd name="connsiteX68" fmla="*/ 626596 w 2014125"/>
              <a:gd name="connsiteY68" fmla="*/ 2169191 h 2219295"/>
              <a:gd name="connsiteX69" fmla="*/ 579623 w 2014125"/>
              <a:gd name="connsiteY69" fmla="*/ 2187980 h 2219295"/>
              <a:gd name="connsiteX70" fmla="*/ 626596 w 2014125"/>
              <a:gd name="connsiteY70" fmla="*/ 2219295 h 2219295"/>
              <a:gd name="connsiteX71" fmla="*/ 717409 w 2014125"/>
              <a:gd name="connsiteY71" fmla="*/ 2178585 h 2219295"/>
              <a:gd name="connsiteX72" fmla="*/ 748725 w 2014125"/>
              <a:gd name="connsiteY72" fmla="*/ 2100297 h 2219295"/>
              <a:gd name="connsiteX73" fmla="*/ 833276 w 2014125"/>
              <a:gd name="connsiteY73" fmla="*/ 2094034 h 2219295"/>
              <a:gd name="connsiteX74" fmla="*/ 895906 w 2014125"/>
              <a:gd name="connsiteY74" fmla="*/ 2090903 h 2219295"/>
              <a:gd name="connsiteX75" fmla="*/ 927221 w 2014125"/>
              <a:gd name="connsiteY75" fmla="*/ 2072114 h 2219295"/>
              <a:gd name="connsiteX76" fmla="*/ 958536 w 2014125"/>
              <a:gd name="connsiteY76" fmla="*/ 2087771 h 2219295"/>
              <a:gd name="connsiteX77" fmla="*/ 986719 w 2014125"/>
              <a:gd name="connsiteY77" fmla="*/ 2081508 h 2219295"/>
              <a:gd name="connsiteX78" fmla="*/ 1046218 w 2014125"/>
              <a:gd name="connsiteY78" fmla="*/ 2081508 h 2219295"/>
              <a:gd name="connsiteX79" fmla="*/ 1127637 w 2014125"/>
              <a:gd name="connsiteY79" fmla="*/ 2043930 h 2219295"/>
              <a:gd name="connsiteX80" fmla="*/ 1190267 w 2014125"/>
              <a:gd name="connsiteY80" fmla="*/ 1984432 h 2219295"/>
              <a:gd name="connsiteX81" fmla="*/ 1299870 w 2014125"/>
              <a:gd name="connsiteY81" fmla="*/ 1912407 h 2219295"/>
              <a:gd name="connsiteX82" fmla="*/ 1274818 w 2014125"/>
              <a:gd name="connsiteY82" fmla="*/ 1812199 h 2219295"/>
              <a:gd name="connsiteX83" fmla="*/ 1299870 w 2014125"/>
              <a:gd name="connsiteY83" fmla="*/ 1749569 h 2219295"/>
              <a:gd name="connsiteX84" fmla="*/ 1287344 w 2014125"/>
              <a:gd name="connsiteY84" fmla="*/ 1608651 h 2219295"/>
              <a:gd name="connsiteX85" fmla="*/ 1318659 w 2014125"/>
              <a:gd name="connsiteY85" fmla="*/ 1571073 h 2219295"/>
              <a:gd name="connsiteX86" fmla="*/ 1393815 w 2014125"/>
              <a:gd name="connsiteY86" fmla="*/ 1561678 h 2219295"/>
              <a:gd name="connsiteX87" fmla="*/ 1387552 w 2014125"/>
              <a:gd name="connsiteY87" fmla="*/ 1567941 h 2219295"/>
              <a:gd name="connsiteX88" fmla="*/ 1484629 w 2014125"/>
              <a:gd name="connsiteY88" fmla="*/ 1599256 h 2219295"/>
              <a:gd name="connsiteX89" fmla="*/ 1537865 w 2014125"/>
              <a:gd name="connsiteY89" fmla="*/ 1633703 h 2219295"/>
              <a:gd name="connsiteX90" fmla="*/ 1653730 w 2014125"/>
              <a:gd name="connsiteY90" fmla="*/ 1458338 h 2219295"/>
              <a:gd name="connsiteX91" fmla="*/ 1782122 w 2014125"/>
              <a:gd name="connsiteY91" fmla="*/ 1320552 h 2219295"/>
              <a:gd name="connsiteX92" fmla="*/ 1807174 w 2014125"/>
              <a:gd name="connsiteY92" fmla="*/ 1342473 h 2219295"/>
              <a:gd name="connsiteX93" fmla="*/ 1860410 w 2014125"/>
              <a:gd name="connsiteY93" fmla="*/ 1264185 h 2219295"/>
              <a:gd name="connsiteX94" fmla="*/ 1882330 w 2014125"/>
              <a:gd name="connsiteY94" fmla="*/ 1289237 h 2219295"/>
              <a:gd name="connsiteX95" fmla="*/ 1919908 w 2014125"/>
              <a:gd name="connsiteY95" fmla="*/ 1286106 h 2219295"/>
              <a:gd name="connsiteX96" fmla="*/ 1938697 w 2014125"/>
              <a:gd name="connsiteY96" fmla="*/ 1342473 h 2219295"/>
              <a:gd name="connsiteX97" fmla="*/ 2010722 w 2014125"/>
              <a:gd name="connsiteY97" fmla="*/ 1333078 h 2219295"/>
              <a:gd name="connsiteX98" fmla="*/ 1982539 w 2014125"/>
              <a:gd name="connsiteY98" fmla="*/ 1286106 h 2219295"/>
              <a:gd name="connsiteX99" fmla="*/ 2013854 w 2014125"/>
              <a:gd name="connsiteY99" fmla="*/ 1261053 h 2219295"/>
              <a:gd name="connsiteX100" fmla="*/ 1960618 w 2014125"/>
              <a:gd name="connsiteY100" fmla="*/ 1160846 h 2219295"/>
              <a:gd name="connsiteX101" fmla="*/ 1907382 w 2014125"/>
              <a:gd name="connsiteY101" fmla="*/ 1054374 h 2219295"/>
              <a:gd name="connsiteX102" fmla="*/ 1816569 w 2014125"/>
              <a:gd name="connsiteY102" fmla="*/ 979218 h 2219295"/>
              <a:gd name="connsiteX103" fmla="*/ 1856222 w 2014125"/>
              <a:gd name="connsiteY103" fmla="*/ 866367 h 2219295"/>
              <a:gd name="connsiteX104" fmla="*/ 1728886 w 2014125"/>
              <a:gd name="connsiteY104" fmla="*/ 857089 h 2219295"/>
              <a:gd name="connsiteX105" fmla="*/ 1675651 w 2014125"/>
              <a:gd name="connsiteY105" fmla="*/ 891536 h 2219295"/>
              <a:gd name="connsiteX106" fmla="*/ 1678782 w 2014125"/>
              <a:gd name="connsiteY106" fmla="*/ 941640 h 2219295"/>
              <a:gd name="connsiteX107" fmla="*/ 1509681 w 2014125"/>
              <a:gd name="connsiteY107" fmla="*/ 872747 h 2219295"/>
              <a:gd name="connsiteX108" fmla="*/ 1418867 w 2014125"/>
              <a:gd name="connsiteY108" fmla="*/ 850826 h 2219295"/>
              <a:gd name="connsiteX109" fmla="*/ 1457930 w 2014125"/>
              <a:gd name="connsiteY109" fmla="*/ 813130 h 2219295"/>
              <a:gd name="connsiteX110" fmla="*/ 1324922 w 2014125"/>
              <a:gd name="connsiteY110" fmla="*/ 803853 h 2219295"/>
              <a:gd name="connsiteX111" fmla="*/ 1340580 w 2014125"/>
              <a:gd name="connsiteY111" fmla="*/ 722434 h 2219295"/>
              <a:gd name="connsiteX112" fmla="*/ 1324922 w 2014125"/>
              <a:gd name="connsiteY112" fmla="*/ 694251 h 2219295"/>
              <a:gd name="connsiteX113" fmla="*/ 1368763 w 2014125"/>
              <a:gd name="connsiteY113" fmla="*/ 687518 h 2219295"/>
              <a:gd name="connsiteX114" fmla="*/ 1321791 w 2014125"/>
              <a:gd name="connsiteY114" fmla="*/ 619095 h 2219295"/>
              <a:gd name="connsiteX115" fmla="*/ 1324922 w 2014125"/>
              <a:gd name="connsiteY115" fmla="*/ 572122 h 2219295"/>
              <a:gd name="connsiteX116" fmla="*/ 1343711 w 2014125"/>
              <a:gd name="connsiteY116" fmla="*/ 531412 h 2219295"/>
              <a:gd name="connsiteX117" fmla="*/ 1334317 w 2014125"/>
              <a:gd name="connsiteY117" fmla="*/ 500097 h 2219295"/>
              <a:gd name="connsiteX118" fmla="*/ 1368763 w 2014125"/>
              <a:gd name="connsiteY118" fmla="*/ 471914 h 2219295"/>
              <a:gd name="connsiteX119" fmla="*/ 1315528 w 2014125"/>
              <a:gd name="connsiteY119" fmla="*/ 449993 h 2219295"/>
              <a:gd name="connsiteX120" fmla="*/ 1343711 w 2014125"/>
              <a:gd name="connsiteY120" fmla="*/ 431204 h 2219295"/>
              <a:gd name="connsiteX121" fmla="*/ 1340580 w 2014125"/>
              <a:gd name="connsiteY121" fmla="*/ 393626 h 2219295"/>
              <a:gd name="connsiteX122" fmla="*/ 1290476 w 2014125"/>
              <a:gd name="connsiteY122" fmla="*/ 377969 h 2219295"/>
              <a:gd name="connsiteX123" fmla="*/ 1302178 w 2014125"/>
              <a:gd name="connsiteY123" fmla="*/ 334245 h 2219295"/>
              <a:gd name="connsiteX124" fmla="*/ 1227845 w 2014125"/>
              <a:gd name="connsiteY124" fmla="*/ 337259 h 2219295"/>
              <a:gd name="connsiteX125" fmla="*/ 1243503 w 2014125"/>
              <a:gd name="connsiteY125" fmla="*/ 296549 h 2219295"/>
              <a:gd name="connsiteX126" fmla="*/ 1299870 w 2014125"/>
              <a:gd name="connsiteY126" fmla="*/ 252708 h 2219295"/>
              <a:gd name="connsiteX127" fmla="*/ 1328054 w 2014125"/>
              <a:gd name="connsiteY127" fmla="*/ 227656 h 2219295"/>
              <a:gd name="connsiteX128" fmla="*/ 1349974 w 2014125"/>
              <a:gd name="connsiteY128" fmla="*/ 252708 h 2219295"/>
              <a:gd name="connsiteX129" fmla="*/ 1334317 w 2014125"/>
              <a:gd name="connsiteY129" fmla="*/ 171289 h 2219295"/>
              <a:gd name="connsiteX130" fmla="*/ 1368763 w 2014125"/>
              <a:gd name="connsiteY130" fmla="*/ 165026 h 2219295"/>
              <a:gd name="connsiteX131" fmla="*/ 1381289 w 2014125"/>
              <a:gd name="connsiteY131" fmla="*/ 130580 h 2219295"/>
              <a:gd name="connsiteX132" fmla="*/ 1375026 w 2014125"/>
              <a:gd name="connsiteY132" fmla="*/ 83607 h 2219295"/>
              <a:gd name="connsiteX133" fmla="*/ 1353106 w 2014125"/>
              <a:gd name="connsiteY133" fmla="*/ 99264 h 2219295"/>
              <a:gd name="connsiteX134" fmla="*/ 1303002 w 2014125"/>
              <a:gd name="connsiteY134" fmla="*/ 64818 h 2219295"/>
              <a:gd name="connsiteX135" fmla="*/ 1277950 w 2014125"/>
              <a:gd name="connsiteY135" fmla="*/ 74212 h 2219295"/>
              <a:gd name="connsiteX136" fmla="*/ 1265423 w 2014125"/>
              <a:gd name="connsiteY136" fmla="*/ 108659 h 2219295"/>
              <a:gd name="connsiteX137" fmla="*/ 1246634 w 2014125"/>
              <a:gd name="connsiteY137" fmla="*/ 89870 h 2219295"/>
              <a:gd name="connsiteX138" fmla="*/ 1227845 w 2014125"/>
              <a:gd name="connsiteY138" fmla="*/ 111790 h 2219295"/>
              <a:gd name="connsiteX139" fmla="*/ 1202793 w 2014125"/>
              <a:gd name="connsiteY139" fmla="*/ 136843 h 2219295"/>
              <a:gd name="connsiteX140" fmla="*/ 1111980 w 2014125"/>
              <a:gd name="connsiteY140" fmla="*/ 102396 h 2219295"/>
              <a:gd name="connsiteX141" fmla="*/ 1118243 w 2014125"/>
              <a:gd name="connsiteY141" fmla="*/ 77344 h 2219295"/>
              <a:gd name="connsiteX142" fmla="*/ 1049350 w 2014125"/>
              <a:gd name="connsiteY142" fmla="*/ 8451 h 2219295"/>
              <a:gd name="connsiteX143" fmla="*/ 974193 w 2014125"/>
              <a:gd name="connsiteY143" fmla="*/ 30371 h 2219295"/>
              <a:gd name="connsiteX144" fmla="*/ 1039955 w 2014125"/>
              <a:gd name="connsiteY144" fmla="*/ 99264 h 2219295"/>
              <a:gd name="connsiteX145" fmla="*/ 1058744 w 2014125"/>
              <a:gd name="connsiteY145" fmla="*/ 124316 h 2219295"/>
              <a:gd name="connsiteX146" fmla="*/ 886511 w 2014125"/>
              <a:gd name="connsiteY146" fmla="*/ 246445 h 2219295"/>
              <a:gd name="connsiteX147" fmla="*/ 817618 w 2014125"/>
              <a:gd name="connsiteY147" fmla="*/ 233919 h 2219295"/>
              <a:gd name="connsiteX148" fmla="*/ 801960 w 2014125"/>
              <a:gd name="connsiteY148" fmla="*/ 193210 h 2219295"/>
              <a:gd name="connsiteX149" fmla="*/ 708015 w 2014125"/>
              <a:gd name="connsiteY149" fmla="*/ 190078 h 2219295"/>
              <a:gd name="connsiteX150" fmla="*/ 711147 w 2014125"/>
              <a:gd name="connsiteY150" fmla="*/ 161895 h 2219295"/>
              <a:gd name="connsiteX151" fmla="*/ 764382 w 2014125"/>
              <a:gd name="connsiteY151" fmla="*/ 165026 h 2219295"/>
              <a:gd name="connsiteX152" fmla="*/ 679832 w 2014125"/>
              <a:gd name="connsiteY152" fmla="*/ 86738 h 2219295"/>
              <a:gd name="connsiteX153" fmla="*/ 657911 w 2014125"/>
              <a:gd name="connsiteY153" fmla="*/ 83607 h 2219295"/>
              <a:gd name="connsiteX154" fmla="*/ 679832 w 2014125"/>
              <a:gd name="connsiteY154" fmla="*/ 42897 h 2219295"/>
              <a:gd name="connsiteX155" fmla="*/ 642254 w 2014125"/>
              <a:gd name="connsiteY155" fmla="*/ 2188 h 2219295"/>
              <a:gd name="connsiteX156" fmla="*/ 579623 w 2014125"/>
              <a:gd name="connsiteY156" fmla="*/ 8451 h 2219295"/>
              <a:gd name="connsiteX157" fmla="*/ 548308 w 2014125"/>
              <a:gd name="connsiteY157" fmla="*/ 33503 h 2219295"/>
              <a:gd name="connsiteX158" fmla="*/ 548308 w 2014125"/>
              <a:gd name="connsiteY158" fmla="*/ 89870 h 2219295"/>
              <a:gd name="connsiteX159" fmla="*/ 598413 w 2014125"/>
              <a:gd name="connsiteY159" fmla="*/ 96133 h 2219295"/>
              <a:gd name="connsiteX160" fmla="*/ 526388 w 2014125"/>
              <a:gd name="connsiteY160" fmla="*/ 221393 h 2219295"/>
              <a:gd name="connsiteX161" fmla="*/ 513862 w 2014125"/>
              <a:gd name="connsiteY161" fmla="*/ 268366 h 2219295"/>
              <a:gd name="connsiteX162" fmla="*/ 538914 w 2014125"/>
              <a:gd name="connsiteY162" fmla="*/ 312207 h 2219295"/>
              <a:gd name="connsiteX163" fmla="*/ 576492 w 2014125"/>
              <a:gd name="connsiteY163" fmla="*/ 346653 h 2219295"/>
              <a:gd name="connsiteX164" fmla="*/ 595281 w 2014125"/>
              <a:gd name="connsiteY164" fmla="*/ 346653 h 2219295"/>
              <a:gd name="connsiteX165" fmla="*/ 592150 w 2014125"/>
              <a:gd name="connsiteY165" fmla="*/ 377969 h 2219295"/>
              <a:gd name="connsiteX166" fmla="*/ 604676 w 2014125"/>
              <a:gd name="connsiteY166" fmla="*/ 412415 h 2219295"/>
              <a:gd name="connsiteX167" fmla="*/ 563966 w 2014125"/>
              <a:gd name="connsiteY167" fmla="*/ 409284 h 2219295"/>
              <a:gd name="connsiteX168" fmla="*/ 563966 w 2014125"/>
              <a:gd name="connsiteY168" fmla="*/ 356048 h 2219295"/>
              <a:gd name="connsiteX169" fmla="*/ 507599 w 2014125"/>
              <a:gd name="connsiteY169" fmla="*/ 334127 h 2219295"/>
              <a:gd name="connsiteX170" fmla="*/ 507599 w 2014125"/>
              <a:gd name="connsiteY170" fmla="*/ 390495 h 2219295"/>
              <a:gd name="connsiteX171" fmla="*/ 426180 w 2014125"/>
              <a:gd name="connsiteY171" fmla="*/ 399889 h 2219295"/>
              <a:gd name="connsiteX172" fmla="*/ 385470 w 2014125"/>
              <a:gd name="connsiteY172" fmla="*/ 421810 h 2219295"/>
              <a:gd name="connsiteX173" fmla="*/ 322840 w 2014125"/>
              <a:gd name="connsiteY173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90873 w 2014125"/>
              <a:gd name="connsiteY26" fmla="*/ 1094849 h 2219295"/>
              <a:gd name="connsiteX27" fmla="*/ 119292 w 2014125"/>
              <a:gd name="connsiteY27" fmla="*/ 1076295 h 2219295"/>
              <a:gd name="connsiteX28" fmla="*/ 155694 w 2014125"/>
              <a:gd name="connsiteY28" fmla="*/ 1111800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69280 w 2014125"/>
              <a:gd name="connsiteY35" fmla="*/ 1265126 h 2219295"/>
              <a:gd name="connsiteX36" fmla="*/ 131582 w 2014125"/>
              <a:gd name="connsiteY36" fmla="*/ 1314406 h 2219295"/>
              <a:gd name="connsiteX37" fmla="*/ 200711 w 2014125"/>
              <a:gd name="connsiteY37" fmla="*/ 1356998 h 2219295"/>
              <a:gd name="connsiteX38" fmla="*/ 193978 w 2014125"/>
              <a:gd name="connsiteY38" fmla="*/ 1463189 h 2219295"/>
              <a:gd name="connsiteX39" fmla="*/ 169396 w 2014125"/>
              <a:gd name="connsiteY39" fmla="*/ 1464601 h 2219295"/>
              <a:gd name="connsiteX40" fmla="*/ 144344 w 2014125"/>
              <a:gd name="connsiteY40" fmla="*/ 1455207 h 2219295"/>
              <a:gd name="connsiteX41" fmla="*/ 125555 w 2014125"/>
              <a:gd name="connsiteY41" fmla="*/ 1486522 h 2219295"/>
              <a:gd name="connsiteX42" fmla="*/ 172057 w 2014125"/>
              <a:gd name="connsiteY42" fmla="*/ 1520850 h 2219295"/>
              <a:gd name="connsiteX43" fmla="*/ 156871 w 2014125"/>
              <a:gd name="connsiteY43" fmla="*/ 1611782 h 2219295"/>
              <a:gd name="connsiteX44" fmla="*/ 119292 w 2014125"/>
              <a:gd name="connsiteY44" fmla="*/ 1605519 h 2219295"/>
              <a:gd name="connsiteX45" fmla="*/ 134950 w 2014125"/>
              <a:gd name="connsiteY45" fmla="*/ 1677544 h 2219295"/>
              <a:gd name="connsiteX46" fmla="*/ 113029 w 2014125"/>
              <a:gd name="connsiteY46" fmla="*/ 1686938 h 2219295"/>
              <a:gd name="connsiteX47" fmla="*/ 100503 w 2014125"/>
              <a:gd name="connsiteY47" fmla="*/ 1727648 h 2219295"/>
              <a:gd name="connsiteX48" fmla="*/ 122423 w 2014125"/>
              <a:gd name="connsiteY48" fmla="*/ 1743306 h 2219295"/>
              <a:gd name="connsiteX49" fmla="*/ 169396 w 2014125"/>
              <a:gd name="connsiteY49" fmla="*/ 1790278 h 2219295"/>
              <a:gd name="connsiteX50" fmla="*/ 160237 w 2014125"/>
              <a:gd name="connsiteY50" fmla="*/ 1827621 h 2219295"/>
              <a:gd name="connsiteX51" fmla="*/ 210106 w 2014125"/>
              <a:gd name="connsiteY51" fmla="*/ 1874829 h 2219295"/>
              <a:gd name="connsiteX52" fmla="*/ 238289 w 2014125"/>
              <a:gd name="connsiteY52" fmla="*/ 1859171 h 2219295"/>
              <a:gd name="connsiteX53" fmla="*/ 257078 w 2014125"/>
              <a:gd name="connsiteY53" fmla="*/ 1868566 h 2219295"/>
              <a:gd name="connsiteX54" fmla="*/ 266473 w 2014125"/>
              <a:gd name="connsiteY54" fmla="*/ 1818462 h 2219295"/>
              <a:gd name="connsiteX55" fmla="*/ 329103 w 2014125"/>
              <a:gd name="connsiteY55" fmla="*/ 1852908 h 2219295"/>
              <a:gd name="connsiteX56" fmla="*/ 338497 w 2014125"/>
              <a:gd name="connsiteY56" fmla="*/ 1893618 h 2219295"/>
              <a:gd name="connsiteX57" fmla="*/ 382339 w 2014125"/>
              <a:gd name="connsiteY57" fmla="*/ 1912407 h 2219295"/>
              <a:gd name="connsiteX58" fmla="*/ 332234 w 2014125"/>
              <a:gd name="connsiteY58" fmla="*/ 1959380 h 2219295"/>
              <a:gd name="connsiteX59" fmla="*/ 329103 w 2014125"/>
              <a:gd name="connsiteY59" fmla="*/ 2003221 h 2219295"/>
              <a:gd name="connsiteX60" fmla="*/ 366681 w 2014125"/>
              <a:gd name="connsiteY60" fmla="*/ 2009013 h 2219295"/>
              <a:gd name="connsiteX61" fmla="*/ 410523 w 2014125"/>
              <a:gd name="connsiteY61" fmla="*/ 1977934 h 2219295"/>
              <a:gd name="connsiteX62" fmla="*/ 463758 w 2014125"/>
              <a:gd name="connsiteY62" fmla="*/ 2012615 h 2219295"/>
              <a:gd name="connsiteX63" fmla="*/ 488810 w 2014125"/>
              <a:gd name="connsiteY63" fmla="*/ 1996958 h 2219295"/>
              <a:gd name="connsiteX64" fmla="*/ 529989 w 2014125"/>
              <a:gd name="connsiteY64" fmla="*/ 2037431 h 2219295"/>
              <a:gd name="connsiteX65" fmla="*/ 557703 w 2014125"/>
              <a:gd name="connsiteY65" fmla="*/ 2068982 h 2219295"/>
              <a:gd name="connsiteX66" fmla="*/ 551440 w 2014125"/>
              <a:gd name="connsiteY66" fmla="*/ 2112823 h 2219295"/>
              <a:gd name="connsiteX67" fmla="*/ 635991 w 2014125"/>
              <a:gd name="connsiteY67" fmla="*/ 2122217 h 2219295"/>
              <a:gd name="connsiteX68" fmla="*/ 626596 w 2014125"/>
              <a:gd name="connsiteY68" fmla="*/ 2169191 h 2219295"/>
              <a:gd name="connsiteX69" fmla="*/ 579623 w 2014125"/>
              <a:gd name="connsiteY69" fmla="*/ 2187980 h 2219295"/>
              <a:gd name="connsiteX70" fmla="*/ 626596 w 2014125"/>
              <a:gd name="connsiteY70" fmla="*/ 2219295 h 2219295"/>
              <a:gd name="connsiteX71" fmla="*/ 717409 w 2014125"/>
              <a:gd name="connsiteY71" fmla="*/ 2178585 h 2219295"/>
              <a:gd name="connsiteX72" fmla="*/ 748725 w 2014125"/>
              <a:gd name="connsiteY72" fmla="*/ 2100297 h 2219295"/>
              <a:gd name="connsiteX73" fmla="*/ 833276 w 2014125"/>
              <a:gd name="connsiteY73" fmla="*/ 2094034 h 2219295"/>
              <a:gd name="connsiteX74" fmla="*/ 895906 w 2014125"/>
              <a:gd name="connsiteY74" fmla="*/ 2090903 h 2219295"/>
              <a:gd name="connsiteX75" fmla="*/ 927221 w 2014125"/>
              <a:gd name="connsiteY75" fmla="*/ 2072114 h 2219295"/>
              <a:gd name="connsiteX76" fmla="*/ 958536 w 2014125"/>
              <a:gd name="connsiteY76" fmla="*/ 2087771 h 2219295"/>
              <a:gd name="connsiteX77" fmla="*/ 986719 w 2014125"/>
              <a:gd name="connsiteY77" fmla="*/ 2081508 h 2219295"/>
              <a:gd name="connsiteX78" fmla="*/ 1046218 w 2014125"/>
              <a:gd name="connsiteY78" fmla="*/ 2081508 h 2219295"/>
              <a:gd name="connsiteX79" fmla="*/ 1127637 w 2014125"/>
              <a:gd name="connsiteY79" fmla="*/ 2043930 h 2219295"/>
              <a:gd name="connsiteX80" fmla="*/ 1190267 w 2014125"/>
              <a:gd name="connsiteY80" fmla="*/ 1984432 h 2219295"/>
              <a:gd name="connsiteX81" fmla="*/ 1299870 w 2014125"/>
              <a:gd name="connsiteY81" fmla="*/ 1912407 h 2219295"/>
              <a:gd name="connsiteX82" fmla="*/ 1274818 w 2014125"/>
              <a:gd name="connsiteY82" fmla="*/ 1812199 h 2219295"/>
              <a:gd name="connsiteX83" fmla="*/ 1299870 w 2014125"/>
              <a:gd name="connsiteY83" fmla="*/ 1749569 h 2219295"/>
              <a:gd name="connsiteX84" fmla="*/ 1287344 w 2014125"/>
              <a:gd name="connsiteY84" fmla="*/ 1608651 h 2219295"/>
              <a:gd name="connsiteX85" fmla="*/ 1318659 w 2014125"/>
              <a:gd name="connsiteY85" fmla="*/ 1571073 h 2219295"/>
              <a:gd name="connsiteX86" fmla="*/ 1393815 w 2014125"/>
              <a:gd name="connsiteY86" fmla="*/ 1561678 h 2219295"/>
              <a:gd name="connsiteX87" fmla="*/ 1387552 w 2014125"/>
              <a:gd name="connsiteY87" fmla="*/ 1567941 h 2219295"/>
              <a:gd name="connsiteX88" fmla="*/ 1484629 w 2014125"/>
              <a:gd name="connsiteY88" fmla="*/ 1599256 h 2219295"/>
              <a:gd name="connsiteX89" fmla="*/ 1537865 w 2014125"/>
              <a:gd name="connsiteY89" fmla="*/ 1633703 h 2219295"/>
              <a:gd name="connsiteX90" fmla="*/ 1653730 w 2014125"/>
              <a:gd name="connsiteY90" fmla="*/ 1458338 h 2219295"/>
              <a:gd name="connsiteX91" fmla="*/ 1782122 w 2014125"/>
              <a:gd name="connsiteY91" fmla="*/ 1320552 h 2219295"/>
              <a:gd name="connsiteX92" fmla="*/ 1807174 w 2014125"/>
              <a:gd name="connsiteY92" fmla="*/ 1342473 h 2219295"/>
              <a:gd name="connsiteX93" fmla="*/ 1860410 w 2014125"/>
              <a:gd name="connsiteY93" fmla="*/ 1264185 h 2219295"/>
              <a:gd name="connsiteX94" fmla="*/ 1882330 w 2014125"/>
              <a:gd name="connsiteY94" fmla="*/ 1289237 h 2219295"/>
              <a:gd name="connsiteX95" fmla="*/ 1919908 w 2014125"/>
              <a:gd name="connsiteY95" fmla="*/ 1286106 h 2219295"/>
              <a:gd name="connsiteX96" fmla="*/ 1938697 w 2014125"/>
              <a:gd name="connsiteY96" fmla="*/ 1342473 h 2219295"/>
              <a:gd name="connsiteX97" fmla="*/ 2010722 w 2014125"/>
              <a:gd name="connsiteY97" fmla="*/ 1333078 h 2219295"/>
              <a:gd name="connsiteX98" fmla="*/ 1982539 w 2014125"/>
              <a:gd name="connsiteY98" fmla="*/ 1286106 h 2219295"/>
              <a:gd name="connsiteX99" fmla="*/ 2013854 w 2014125"/>
              <a:gd name="connsiteY99" fmla="*/ 1261053 h 2219295"/>
              <a:gd name="connsiteX100" fmla="*/ 1960618 w 2014125"/>
              <a:gd name="connsiteY100" fmla="*/ 1160846 h 2219295"/>
              <a:gd name="connsiteX101" fmla="*/ 1907382 w 2014125"/>
              <a:gd name="connsiteY101" fmla="*/ 1054374 h 2219295"/>
              <a:gd name="connsiteX102" fmla="*/ 1816569 w 2014125"/>
              <a:gd name="connsiteY102" fmla="*/ 979218 h 2219295"/>
              <a:gd name="connsiteX103" fmla="*/ 1856222 w 2014125"/>
              <a:gd name="connsiteY103" fmla="*/ 866367 h 2219295"/>
              <a:gd name="connsiteX104" fmla="*/ 1728886 w 2014125"/>
              <a:gd name="connsiteY104" fmla="*/ 857089 h 2219295"/>
              <a:gd name="connsiteX105" fmla="*/ 1675651 w 2014125"/>
              <a:gd name="connsiteY105" fmla="*/ 891536 h 2219295"/>
              <a:gd name="connsiteX106" fmla="*/ 1678782 w 2014125"/>
              <a:gd name="connsiteY106" fmla="*/ 941640 h 2219295"/>
              <a:gd name="connsiteX107" fmla="*/ 1509681 w 2014125"/>
              <a:gd name="connsiteY107" fmla="*/ 872747 h 2219295"/>
              <a:gd name="connsiteX108" fmla="*/ 1418867 w 2014125"/>
              <a:gd name="connsiteY108" fmla="*/ 850826 h 2219295"/>
              <a:gd name="connsiteX109" fmla="*/ 1457930 w 2014125"/>
              <a:gd name="connsiteY109" fmla="*/ 813130 h 2219295"/>
              <a:gd name="connsiteX110" fmla="*/ 1324922 w 2014125"/>
              <a:gd name="connsiteY110" fmla="*/ 803853 h 2219295"/>
              <a:gd name="connsiteX111" fmla="*/ 1340580 w 2014125"/>
              <a:gd name="connsiteY111" fmla="*/ 722434 h 2219295"/>
              <a:gd name="connsiteX112" fmla="*/ 1324922 w 2014125"/>
              <a:gd name="connsiteY112" fmla="*/ 694251 h 2219295"/>
              <a:gd name="connsiteX113" fmla="*/ 1368763 w 2014125"/>
              <a:gd name="connsiteY113" fmla="*/ 687518 h 2219295"/>
              <a:gd name="connsiteX114" fmla="*/ 1321791 w 2014125"/>
              <a:gd name="connsiteY114" fmla="*/ 619095 h 2219295"/>
              <a:gd name="connsiteX115" fmla="*/ 1324922 w 2014125"/>
              <a:gd name="connsiteY115" fmla="*/ 572122 h 2219295"/>
              <a:gd name="connsiteX116" fmla="*/ 1343711 w 2014125"/>
              <a:gd name="connsiteY116" fmla="*/ 531412 h 2219295"/>
              <a:gd name="connsiteX117" fmla="*/ 1334317 w 2014125"/>
              <a:gd name="connsiteY117" fmla="*/ 500097 h 2219295"/>
              <a:gd name="connsiteX118" fmla="*/ 1368763 w 2014125"/>
              <a:gd name="connsiteY118" fmla="*/ 471914 h 2219295"/>
              <a:gd name="connsiteX119" fmla="*/ 1315528 w 2014125"/>
              <a:gd name="connsiteY119" fmla="*/ 449993 h 2219295"/>
              <a:gd name="connsiteX120" fmla="*/ 1343711 w 2014125"/>
              <a:gd name="connsiteY120" fmla="*/ 431204 h 2219295"/>
              <a:gd name="connsiteX121" fmla="*/ 1340580 w 2014125"/>
              <a:gd name="connsiteY121" fmla="*/ 393626 h 2219295"/>
              <a:gd name="connsiteX122" fmla="*/ 1290476 w 2014125"/>
              <a:gd name="connsiteY122" fmla="*/ 377969 h 2219295"/>
              <a:gd name="connsiteX123" fmla="*/ 1302178 w 2014125"/>
              <a:gd name="connsiteY123" fmla="*/ 334245 h 2219295"/>
              <a:gd name="connsiteX124" fmla="*/ 1227845 w 2014125"/>
              <a:gd name="connsiteY124" fmla="*/ 337259 h 2219295"/>
              <a:gd name="connsiteX125" fmla="*/ 1243503 w 2014125"/>
              <a:gd name="connsiteY125" fmla="*/ 296549 h 2219295"/>
              <a:gd name="connsiteX126" fmla="*/ 1299870 w 2014125"/>
              <a:gd name="connsiteY126" fmla="*/ 261749 h 2219295"/>
              <a:gd name="connsiteX127" fmla="*/ 1328054 w 2014125"/>
              <a:gd name="connsiteY127" fmla="*/ 227656 h 2219295"/>
              <a:gd name="connsiteX128" fmla="*/ 1349974 w 2014125"/>
              <a:gd name="connsiteY128" fmla="*/ 252708 h 2219295"/>
              <a:gd name="connsiteX129" fmla="*/ 1334317 w 2014125"/>
              <a:gd name="connsiteY129" fmla="*/ 171289 h 2219295"/>
              <a:gd name="connsiteX130" fmla="*/ 1368763 w 2014125"/>
              <a:gd name="connsiteY130" fmla="*/ 165026 h 2219295"/>
              <a:gd name="connsiteX131" fmla="*/ 1381289 w 2014125"/>
              <a:gd name="connsiteY131" fmla="*/ 130580 h 2219295"/>
              <a:gd name="connsiteX132" fmla="*/ 1375026 w 2014125"/>
              <a:gd name="connsiteY132" fmla="*/ 83607 h 2219295"/>
              <a:gd name="connsiteX133" fmla="*/ 1353106 w 2014125"/>
              <a:gd name="connsiteY133" fmla="*/ 99264 h 2219295"/>
              <a:gd name="connsiteX134" fmla="*/ 1303002 w 2014125"/>
              <a:gd name="connsiteY134" fmla="*/ 64818 h 2219295"/>
              <a:gd name="connsiteX135" fmla="*/ 1277950 w 2014125"/>
              <a:gd name="connsiteY135" fmla="*/ 74212 h 2219295"/>
              <a:gd name="connsiteX136" fmla="*/ 1265423 w 2014125"/>
              <a:gd name="connsiteY136" fmla="*/ 108659 h 2219295"/>
              <a:gd name="connsiteX137" fmla="*/ 1246634 w 2014125"/>
              <a:gd name="connsiteY137" fmla="*/ 89870 h 2219295"/>
              <a:gd name="connsiteX138" fmla="*/ 1227845 w 2014125"/>
              <a:gd name="connsiteY138" fmla="*/ 111790 h 2219295"/>
              <a:gd name="connsiteX139" fmla="*/ 1202793 w 2014125"/>
              <a:gd name="connsiteY139" fmla="*/ 136843 h 2219295"/>
              <a:gd name="connsiteX140" fmla="*/ 1111980 w 2014125"/>
              <a:gd name="connsiteY140" fmla="*/ 102396 h 2219295"/>
              <a:gd name="connsiteX141" fmla="*/ 1118243 w 2014125"/>
              <a:gd name="connsiteY141" fmla="*/ 77344 h 2219295"/>
              <a:gd name="connsiteX142" fmla="*/ 1049350 w 2014125"/>
              <a:gd name="connsiteY142" fmla="*/ 8451 h 2219295"/>
              <a:gd name="connsiteX143" fmla="*/ 974193 w 2014125"/>
              <a:gd name="connsiteY143" fmla="*/ 30371 h 2219295"/>
              <a:gd name="connsiteX144" fmla="*/ 1039955 w 2014125"/>
              <a:gd name="connsiteY144" fmla="*/ 99264 h 2219295"/>
              <a:gd name="connsiteX145" fmla="*/ 1058744 w 2014125"/>
              <a:gd name="connsiteY145" fmla="*/ 124316 h 2219295"/>
              <a:gd name="connsiteX146" fmla="*/ 886511 w 2014125"/>
              <a:gd name="connsiteY146" fmla="*/ 246445 h 2219295"/>
              <a:gd name="connsiteX147" fmla="*/ 817618 w 2014125"/>
              <a:gd name="connsiteY147" fmla="*/ 233919 h 2219295"/>
              <a:gd name="connsiteX148" fmla="*/ 801960 w 2014125"/>
              <a:gd name="connsiteY148" fmla="*/ 193210 h 2219295"/>
              <a:gd name="connsiteX149" fmla="*/ 708015 w 2014125"/>
              <a:gd name="connsiteY149" fmla="*/ 190078 h 2219295"/>
              <a:gd name="connsiteX150" fmla="*/ 711147 w 2014125"/>
              <a:gd name="connsiteY150" fmla="*/ 161895 h 2219295"/>
              <a:gd name="connsiteX151" fmla="*/ 764382 w 2014125"/>
              <a:gd name="connsiteY151" fmla="*/ 165026 h 2219295"/>
              <a:gd name="connsiteX152" fmla="*/ 679832 w 2014125"/>
              <a:gd name="connsiteY152" fmla="*/ 86738 h 2219295"/>
              <a:gd name="connsiteX153" fmla="*/ 657911 w 2014125"/>
              <a:gd name="connsiteY153" fmla="*/ 83607 h 2219295"/>
              <a:gd name="connsiteX154" fmla="*/ 679832 w 2014125"/>
              <a:gd name="connsiteY154" fmla="*/ 42897 h 2219295"/>
              <a:gd name="connsiteX155" fmla="*/ 642254 w 2014125"/>
              <a:gd name="connsiteY155" fmla="*/ 2188 h 2219295"/>
              <a:gd name="connsiteX156" fmla="*/ 579623 w 2014125"/>
              <a:gd name="connsiteY156" fmla="*/ 8451 h 2219295"/>
              <a:gd name="connsiteX157" fmla="*/ 548308 w 2014125"/>
              <a:gd name="connsiteY157" fmla="*/ 33503 h 2219295"/>
              <a:gd name="connsiteX158" fmla="*/ 548308 w 2014125"/>
              <a:gd name="connsiteY158" fmla="*/ 89870 h 2219295"/>
              <a:gd name="connsiteX159" fmla="*/ 598413 w 2014125"/>
              <a:gd name="connsiteY159" fmla="*/ 96133 h 2219295"/>
              <a:gd name="connsiteX160" fmla="*/ 526388 w 2014125"/>
              <a:gd name="connsiteY160" fmla="*/ 221393 h 2219295"/>
              <a:gd name="connsiteX161" fmla="*/ 513862 w 2014125"/>
              <a:gd name="connsiteY161" fmla="*/ 268366 h 2219295"/>
              <a:gd name="connsiteX162" fmla="*/ 538914 w 2014125"/>
              <a:gd name="connsiteY162" fmla="*/ 312207 h 2219295"/>
              <a:gd name="connsiteX163" fmla="*/ 576492 w 2014125"/>
              <a:gd name="connsiteY163" fmla="*/ 346653 h 2219295"/>
              <a:gd name="connsiteX164" fmla="*/ 595281 w 2014125"/>
              <a:gd name="connsiteY164" fmla="*/ 346653 h 2219295"/>
              <a:gd name="connsiteX165" fmla="*/ 592150 w 2014125"/>
              <a:gd name="connsiteY165" fmla="*/ 377969 h 2219295"/>
              <a:gd name="connsiteX166" fmla="*/ 604676 w 2014125"/>
              <a:gd name="connsiteY166" fmla="*/ 412415 h 2219295"/>
              <a:gd name="connsiteX167" fmla="*/ 563966 w 2014125"/>
              <a:gd name="connsiteY167" fmla="*/ 409284 h 2219295"/>
              <a:gd name="connsiteX168" fmla="*/ 563966 w 2014125"/>
              <a:gd name="connsiteY168" fmla="*/ 356048 h 2219295"/>
              <a:gd name="connsiteX169" fmla="*/ 507599 w 2014125"/>
              <a:gd name="connsiteY169" fmla="*/ 334127 h 2219295"/>
              <a:gd name="connsiteX170" fmla="*/ 507599 w 2014125"/>
              <a:gd name="connsiteY170" fmla="*/ 390495 h 2219295"/>
              <a:gd name="connsiteX171" fmla="*/ 426180 w 2014125"/>
              <a:gd name="connsiteY171" fmla="*/ 399889 h 2219295"/>
              <a:gd name="connsiteX172" fmla="*/ 385470 w 2014125"/>
              <a:gd name="connsiteY172" fmla="*/ 421810 h 2219295"/>
              <a:gd name="connsiteX173" fmla="*/ 322840 w 2014125"/>
              <a:gd name="connsiteY173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90873 w 2014125"/>
              <a:gd name="connsiteY26" fmla="*/ 1094849 h 2219295"/>
              <a:gd name="connsiteX27" fmla="*/ 119292 w 2014125"/>
              <a:gd name="connsiteY27" fmla="*/ 1076295 h 2219295"/>
              <a:gd name="connsiteX28" fmla="*/ 155694 w 2014125"/>
              <a:gd name="connsiteY28" fmla="*/ 1111800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69280 w 2014125"/>
              <a:gd name="connsiteY35" fmla="*/ 1265126 h 2219295"/>
              <a:gd name="connsiteX36" fmla="*/ 131582 w 2014125"/>
              <a:gd name="connsiteY36" fmla="*/ 1314406 h 2219295"/>
              <a:gd name="connsiteX37" fmla="*/ 200711 w 2014125"/>
              <a:gd name="connsiteY37" fmla="*/ 1356998 h 2219295"/>
              <a:gd name="connsiteX38" fmla="*/ 193978 w 2014125"/>
              <a:gd name="connsiteY38" fmla="*/ 1463189 h 2219295"/>
              <a:gd name="connsiteX39" fmla="*/ 169396 w 2014125"/>
              <a:gd name="connsiteY39" fmla="*/ 1464601 h 2219295"/>
              <a:gd name="connsiteX40" fmla="*/ 144344 w 2014125"/>
              <a:gd name="connsiteY40" fmla="*/ 1455207 h 2219295"/>
              <a:gd name="connsiteX41" fmla="*/ 125555 w 2014125"/>
              <a:gd name="connsiteY41" fmla="*/ 1486522 h 2219295"/>
              <a:gd name="connsiteX42" fmla="*/ 172057 w 2014125"/>
              <a:gd name="connsiteY42" fmla="*/ 1520850 h 2219295"/>
              <a:gd name="connsiteX43" fmla="*/ 156871 w 2014125"/>
              <a:gd name="connsiteY43" fmla="*/ 1611782 h 2219295"/>
              <a:gd name="connsiteX44" fmla="*/ 119292 w 2014125"/>
              <a:gd name="connsiteY44" fmla="*/ 1605519 h 2219295"/>
              <a:gd name="connsiteX45" fmla="*/ 134950 w 2014125"/>
              <a:gd name="connsiteY45" fmla="*/ 1677544 h 2219295"/>
              <a:gd name="connsiteX46" fmla="*/ 113029 w 2014125"/>
              <a:gd name="connsiteY46" fmla="*/ 1686938 h 2219295"/>
              <a:gd name="connsiteX47" fmla="*/ 100503 w 2014125"/>
              <a:gd name="connsiteY47" fmla="*/ 1727648 h 2219295"/>
              <a:gd name="connsiteX48" fmla="*/ 122423 w 2014125"/>
              <a:gd name="connsiteY48" fmla="*/ 1743306 h 2219295"/>
              <a:gd name="connsiteX49" fmla="*/ 169396 w 2014125"/>
              <a:gd name="connsiteY49" fmla="*/ 1790278 h 2219295"/>
              <a:gd name="connsiteX50" fmla="*/ 160237 w 2014125"/>
              <a:gd name="connsiteY50" fmla="*/ 1827621 h 2219295"/>
              <a:gd name="connsiteX51" fmla="*/ 210106 w 2014125"/>
              <a:gd name="connsiteY51" fmla="*/ 1874829 h 2219295"/>
              <a:gd name="connsiteX52" fmla="*/ 238289 w 2014125"/>
              <a:gd name="connsiteY52" fmla="*/ 1859171 h 2219295"/>
              <a:gd name="connsiteX53" fmla="*/ 257078 w 2014125"/>
              <a:gd name="connsiteY53" fmla="*/ 1868566 h 2219295"/>
              <a:gd name="connsiteX54" fmla="*/ 266473 w 2014125"/>
              <a:gd name="connsiteY54" fmla="*/ 1818462 h 2219295"/>
              <a:gd name="connsiteX55" fmla="*/ 329103 w 2014125"/>
              <a:gd name="connsiteY55" fmla="*/ 1852908 h 2219295"/>
              <a:gd name="connsiteX56" fmla="*/ 338497 w 2014125"/>
              <a:gd name="connsiteY56" fmla="*/ 1893618 h 2219295"/>
              <a:gd name="connsiteX57" fmla="*/ 382339 w 2014125"/>
              <a:gd name="connsiteY57" fmla="*/ 1912407 h 2219295"/>
              <a:gd name="connsiteX58" fmla="*/ 332234 w 2014125"/>
              <a:gd name="connsiteY58" fmla="*/ 1959380 h 2219295"/>
              <a:gd name="connsiteX59" fmla="*/ 329103 w 2014125"/>
              <a:gd name="connsiteY59" fmla="*/ 2003221 h 2219295"/>
              <a:gd name="connsiteX60" fmla="*/ 366681 w 2014125"/>
              <a:gd name="connsiteY60" fmla="*/ 2009013 h 2219295"/>
              <a:gd name="connsiteX61" fmla="*/ 410523 w 2014125"/>
              <a:gd name="connsiteY61" fmla="*/ 1977934 h 2219295"/>
              <a:gd name="connsiteX62" fmla="*/ 463758 w 2014125"/>
              <a:gd name="connsiteY62" fmla="*/ 2012615 h 2219295"/>
              <a:gd name="connsiteX63" fmla="*/ 488810 w 2014125"/>
              <a:gd name="connsiteY63" fmla="*/ 1996958 h 2219295"/>
              <a:gd name="connsiteX64" fmla="*/ 529989 w 2014125"/>
              <a:gd name="connsiteY64" fmla="*/ 2037431 h 2219295"/>
              <a:gd name="connsiteX65" fmla="*/ 557703 w 2014125"/>
              <a:gd name="connsiteY65" fmla="*/ 2068982 h 2219295"/>
              <a:gd name="connsiteX66" fmla="*/ 551440 w 2014125"/>
              <a:gd name="connsiteY66" fmla="*/ 2112823 h 2219295"/>
              <a:gd name="connsiteX67" fmla="*/ 635991 w 2014125"/>
              <a:gd name="connsiteY67" fmla="*/ 2122217 h 2219295"/>
              <a:gd name="connsiteX68" fmla="*/ 626596 w 2014125"/>
              <a:gd name="connsiteY68" fmla="*/ 2169191 h 2219295"/>
              <a:gd name="connsiteX69" fmla="*/ 579623 w 2014125"/>
              <a:gd name="connsiteY69" fmla="*/ 2187980 h 2219295"/>
              <a:gd name="connsiteX70" fmla="*/ 626596 w 2014125"/>
              <a:gd name="connsiteY70" fmla="*/ 2219295 h 2219295"/>
              <a:gd name="connsiteX71" fmla="*/ 717409 w 2014125"/>
              <a:gd name="connsiteY71" fmla="*/ 2178585 h 2219295"/>
              <a:gd name="connsiteX72" fmla="*/ 748725 w 2014125"/>
              <a:gd name="connsiteY72" fmla="*/ 2100297 h 2219295"/>
              <a:gd name="connsiteX73" fmla="*/ 833276 w 2014125"/>
              <a:gd name="connsiteY73" fmla="*/ 2094034 h 2219295"/>
              <a:gd name="connsiteX74" fmla="*/ 895906 w 2014125"/>
              <a:gd name="connsiteY74" fmla="*/ 2090903 h 2219295"/>
              <a:gd name="connsiteX75" fmla="*/ 927221 w 2014125"/>
              <a:gd name="connsiteY75" fmla="*/ 2072114 h 2219295"/>
              <a:gd name="connsiteX76" fmla="*/ 958536 w 2014125"/>
              <a:gd name="connsiteY76" fmla="*/ 2087771 h 2219295"/>
              <a:gd name="connsiteX77" fmla="*/ 986719 w 2014125"/>
              <a:gd name="connsiteY77" fmla="*/ 2081508 h 2219295"/>
              <a:gd name="connsiteX78" fmla="*/ 1046218 w 2014125"/>
              <a:gd name="connsiteY78" fmla="*/ 2081508 h 2219295"/>
              <a:gd name="connsiteX79" fmla="*/ 1127637 w 2014125"/>
              <a:gd name="connsiteY79" fmla="*/ 2043930 h 2219295"/>
              <a:gd name="connsiteX80" fmla="*/ 1190267 w 2014125"/>
              <a:gd name="connsiteY80" fmla="*/ 1984432 h 2219295"/>
              <a:gd name="connsiteX81" fmla="*/ 1299870 w 2014125"/>
              <a:gd name="connsiteY81" fmla="*/ 1912407 h 2219295"/>
              <a:gd name="connsiteX82" fmla="*/ 1274818 w 2014125"/>
              <a:gd name="connsiteY82" fmla="*/ 1812199 h 2219295"/>
              <a:gd name="connsiteX83" fmla="*/ 1299870 w 2014125"/>
              <a:gd name="connsiteY83" fmla="*/ 1749569 h 2219295"/>
              <a:gd name="connsiteX84" fmla="*/ 1287344 w 2014125"/>
              <a:gd name="connsiteY84" fmla="*/ 1608651 h 2219295"/>
              <a:gd name="connsiteX85" fmla="*/ 1318659 w 2014125"/>
              <a:gd name="connsiteY85" fmla="*/ 1571073 h 2219295"/>
              <a:gd name="connsiteX86" fmla="*/ 1393815 w 2014125"/>
              <a:gd name="connsiteY86" fmla="*/ 1561678 h 2219295"/>
              <a:gd name="connsiteX87" fmla="*/ 1387552 w 2014125"/>
              <a:gd name="connsiteY87" fmla="*/ 1567941 h 2219295"/>
              <a:gd name="connsiteX88" fmla="*/ 1484629 w 2014125"/>
              <a:gd name="connsiteY88" fmla="*/ 1599256 h 2219295"/>
              <a:gd name="connsiteX89" fmla="*/ 1537865 w 2014125"/>
              <a:gd name="connsiteY89" fmla="*/ 1633703 h 2219295"/>
              <a:gd name="connsiteX90" fmla="*/ 1653730 w 2014125"/>
              <a:gd name="connsiteY90" fmla="*/ 1458338 h 2219295"/>
              <a:gd name="connsiteX91" fmla="*/ 1782122 w 2014125"/>
              <a:gd name="connsiteY91" fmla="*/ 1320552 h 2219295"/>
              <a:gd name="connsiteX92" fmla="*/ 1807174 w 2014125"/>
              <a:gd name="connsiteY92" fmla="*/ 1342473 h 2219295"/>
              <a:gd name="connsiteX93" fmla="*/ 1860410 w 2014125"/>
              <a:gd name="connsiteY93" fmla="*/ 1264185 h 2219295"/>
              <a:gd name="connsiteX94" fmla="*/ 1882330 w 2014125"/>
              <a:gd name="connsiteY94" fmla="*/ 1289237 h 2219295"/>
              <a:gd name="connsiteX95" fmla="*/ 1919908 w 2014125"/>
              <a:gd name="connsiteY95" fmla="*/ 1286106 h 2219295"/>
              <a:gd name="connsiteX96" fmla="*/ 1938697 w 2014125"/>
              <a:gd name="connsiteY96" fmla="*/ 1342473 h 2219295"/>
              <a:gd name="connsiteX97" fmla="*/ 2010722 w 2014125"/>
              <a:gd name="connsiteY97" fmla="*/ 1333078 h 2219295"/>
              <a:gd name="connsiteX98" fmla="*/ 1982539 w 2014125"/>
              <a:gd name="connsiteY98" fmla="*/ 1286106 h 2219295"/>
              <a:gd name="connsiteX99" fmla="*/ 2013854 w 2014125"/>
              <a:gd name="connsiteY99" fmla="*/ 1261053 h 2219295"/>
              <a:gd name="connsiteX100" fmla="*/ 1960618 w 2014125"/>
              <a:gd name="connsiteY100" fmla="*/ 1160846 h 2219295"/>
              <a:gd name="connsiteX101" fmla="*/ 1907382 w 2014125"/>
              <a:gd name="connsiteY101" fmla="*/ 1054374 h 2219295"/>
              <a:gd name="connsiteX102" fmla="*/ 1816569 w 2014125"/>
              <a:gd name="connsiteY102" fmla="*/ 979218 h 2219295"/>
              <a:gd name="connsiteX103" fmla="*/ 1856222 w 2014125"/>
              <a:gd name="connsiteY103" fmla="*/ 866367 h 2219295"/>
              <a:gd name="connsiteX104" fmla="*/ 1728886 w 2014125"/>
              <a:gd name="connsiteY104" fmla="*/ 857089 h 2219295"/>
              <a:gd name="connsiteX105" fmla="*/ 1675651 w 2014125"/>
              <a:gd name="connsiteY105" fmla="*/ 891536 h 2219295"/>
              <a:gd name="connsiteX106" fmla="*/ 1678782 w 2014125"/>
              <a:gd name="connsiteY106" fmla="*/ 941640 h 2219295"/>
              <a:gd name="connsiteX107" fmla="*/ 1509681 w 2014125"/>
              <a:gd name="connsiteY107" fmla="*/ 872747 h 2219295"/>
              <a:gd name="connsiteX108" fmla="*/ 1418867 w 2014125"/>
              <a:gd name="connsiteY108" fmla="*/ 850826 h 2219295"/>
              <a:gd name="connsiteX109" fmla="*/ 1457930 w 2014125"/>
              <a:gd name="connsiteY109" fmla="*/ 813130 h 2219295"/>
              <a:gd name="connsiteX110" fmla="*/ 1324922 w 2014125"/>
              <a:gd name="connsiteY110" fmla="*/ 803853 h 2219295"/>
              <a:gd name="connsiteX111" fmla="*/ 1340580 w 2014125"/>
              <a:gd name="connsiteY111" fmla="*/ 722434 h 2219295"/>
              <a:gd name="connsiteX112" fmla="*/ 1324922 w 2014125"/>
              <a:gd name="connsiteY112" fmla="*/ 694251 h 2219295"/>
              <a:gd name="connsiteX113" fmla="*/ 1368763 w 2014125"/>
              <a:gd name="connsiteY113" fmla="*/ 687518 h 2219295"/>
              <a:gd name="connsiteX114" fmla="*/ 1321791 w 2014125"/>
              <a:gd name="connsiteY114" fmla="*/ 619095 h 2219295"/>
              <a:gd name="connsiteX115" fmla="*/ 1324922 w 2014125"/>
              <a:gd name="connsiteY115" fmla="*/ 572122 h 2219295"/>
              <a:gd name="connsiteX116" fmla="*/ 1343711 w 2014125"/>
              <a:gd name="connsiteY116" fmla="*/ 531412 h 2219295"/>
              <a:gd name="connsiteX117" fmla="*/ 1334317 w 2014125"/>
              <a:gd name="connsiteY117" fmla="*/ 500097 h 2219295"/>
              <a:gd name="connsiteX118" fmla="*/ 1368763 w 2014125"/>
              <a:gd name="connsiteY118" fmla="*/ 471914 h 2219295"/>
              <a:gd name="connsiteX119" fmla="*/ 1315528 w 2014125"/>
              <a:gd name="connsiteY119" fmla="*/ 449993 h 2219295"/>
              <a:gd name="connsiteX120" fmla="*/ 1343711 w 2014125"/>
              <a:gd name="connsiteY120" fmla="*/ 431204 h 2219295"/>
              <a:gd name="connsiteX121" fmla="*/ 1340580 w 2014125"/>
              <a:gd name="connsiteY121" fmla="*/ 393626 h 2219295"/>
              <a:gd name="connsiteX122" fmla="*/ 1290476 w 2014125"/>
              <a:gd name="connsiteY122" fmla="*/ 377969 h 2219295"/>
              <a:gd name="connsiteX123" fmla="*/ 1302178 w 2014125"/>
              <a:gd name="connsiteY123" fmla="*/ 334245 h 2219295"/>
              <a:gd name="connsiteX124" fmla="*/ 1227845 w 2014125"/>
              <a:gd name="connsiteY124" fmla="*/ 337259 h 2219295"/>
              <a:gd name="connsiteX125" fmla="*/ 1243503 w 2014125"/>
              <a:gd name="connsiteY125" fmla="*/ 296549 h 2219295"/>
              <a:gd name="connsiteX126" fmla="*/ 1299870 w 2014125"/>
              <a:gd name="connsiteY126" fmla="*/ 261749 h 2219295"/>
              <a:gd name="connsiteX127" fmla="*/ 1328054 w 2014125"/>
              <a:gd name="connsiteY127" fmla="*/ 227656 h 2219295"/>
              <a:gd name="connsiteX128" fmla="*/ 1334317 w 2014125"/>
              <a:gd name="connsiteY128" fmla="*/ 171289 h 2219295"/>
              <a:gd name="connsiteX129" fmla="*/ 1368763 w 2014125"/>
              <a:gd name="connsiteY129" fmla="*/ 165026 h 2219295"/>
              <a:gd name="connsiteX130" fmla="*/ 1381289 w 2014125"/>
              <a:gd name="connsiteY130" fmla="*/ 130580 h 2219295"/>
              <a:gd name="connsiteX131" fmla="*/ 1375026 w 2014125"/>
              <a:gd name="connsiteY131" fmla="*/ 83607 h 2219295"/>
              <a:gd name="connsiteX132" fmla="*/ 1353106 w 2014125"/>
              <a:gd name="connsiteY132" fmla="*/ 99264 h 2219295"/>
              <a:gd name="connsiteX133" fmla="*/ 1303002 w 2014125"/>
              <a:gd name="connsiteY133" fmla="*/ 64818 h 2219295"/>
              <a:gd name="connsiteX134" fmla="*/ 1277950 w 2014125"/>
              <a:gd name="connsiteY134" fmla="*/ 74212 h 2219295"/>
              <a:gd name="connsiteX135" fmla="*/ 1265423 w 2014125"/>
              <a:gd name="connsiteY135" fmla="*/ 108659 h 2219295"/>
              <a:gd name="connsiteX136" fmla="*/ 1246634 w 2014125"/>
              <a:gd name="connsiteY136" fmla="*/ 89870 h 2219295"/>
              <a:gd name="connsiteX137" fmla="*/ 1227845 w 2014125"/>
              <a:gd name="connsiteY137" fmla="*/ 111790 h 2219295"/>
              <a:gd name="connsiteX138" fmla="*/ 1202793 w 2014125"/>
              <a:gd name="connsiteY138" fmla="*/ 136843 h 2219295"/>
              <a:gd name="connsiteX139" fmla="*/ 1111980 w 2014125"/>
              <a:gd name="connsiteY139" fmla="*/ 102396 h 2219295"/>
              <a:gd name="connsiteX140" fmla="*/ 1118243 w 2014125"/>
              <a:gd name="connsiteY140" fmla="*/ 77344 h 2219295"/>
              <a:gd name="connsiteX141" fmla="*/ 1049350 w 2014125"/>
              <a:gd name="connsiteY141" fmla="*/ 8451 h 2219295"/>
              <a:gd name="connsiteX142" fmla="*/ 974193 w 2014125"/>
              <a:gd name="connsiteY142" fmla="*/ 30371 h 2219295"/>
              <a:gd name="connsiteX143" fmla="*/ 1039955 w 2014125"/>
              <a:gd name="connsiteY143" fmla="*/ 99264 h 2219295"/>
              <a:gd name="connsiteX144" fmla="*/ 1058744 w 2014125"/>
              <a:gd name="connsiteY144" fmla="*/ 124316 h 2219295"/>
              <a:gd name="connsiteX145" fmla="*/ 886511 w 2014125"/>
              <a:gd name="connsiteY145" fmla="*/ 246445 h 2219295"/>
              <a:gd name="connsiteX146" fmla="*/ 817618 w 2014125"/>
              <a:gd name="connsiteY146" fmla="*/ 233919 h 2219295"/>
              <a:gd name="connsiteX147" fmla="*/ 801960 w 2014125"/>
              <a:gd name="connsiteY147" fmla="*/ 193210 h 2219295"/>
              <a:gd name="connsiteX148" fmla="*/ 708015 w 2014125"/>
              <a:gd name="connsiteY148" fmla="*/ 190078 h 2219295"/>
              <a:gd name="connsiteX149" fmla="*/ 711147 w 2014125"/>
              <a:gd name="connsiteY149" fmla="*/ 161895 h 2219295"/>
              <a:gd name="connsiteX150" fmla="*/ 764382 w 2014125"/>
              <a:gd name="connsiteY150" fmla="*/ 165026 h 2219295"/>
              <a:gd name="connsiteX151" fmla="*/ 679832 w 2014125"/>
              <a:gd name="connsiteY151" fmla="*/ 86738 h 2219295"/>
              <a:gd name="connsiteX152" fmla="*/ 657911 w 2014125"/>
              <a:gd name="connsiteY152" fmla="*/ 83607 h 2219295"/>
              <a:gd name="connsiteX153" fmla="*/ 679832 w 2014125"/>
              <a:gd name="connsiteY153" fmla="*/ 42897 h 2219295"/>
              <a:gd name="connsiteX154" fmla="*/ 642254 w 2014125"/>
              <a:gd name="connsiteY154" fmla="*/ 2188 h 2219295"/>
              <a:gd name="connsiteX155" fmla="*/ 579623 w 2014125"/>
              <a:gd name="connsiteY155" fmla="*/ 8451 h 2219295"/>
              <a:gd name="connsiteX156" fmla="*/ 548308 w 2014125"/>
              <a:gd name="connsiteY156" fmla="*/ 33503 h 2219295"/>
              <a:gd name="connsiteX157" fmla="*/ 548308 w 2014125"/>
              <a:gd name="connsiteY157" fmla="*/ 89870 h 2219295"/>
              <a:gd name="connsiteX158" fmla="*/ 598413 w 2014125"/>
              <a:gd name="connsiteY158" fmla="*/ 96133 h 2219295"/>
              <a:gd name="connsiteX159" fmla="*/ 526388 w 2014125"/>
              <a:gd name="connsiteY159" fmla="*/ 221393 h 2219295"/>
              <a:gd name="connsiteX160" fmla="*/ 513862 w 2014125"/>
              <a:gd name="connsiteY160" fmla="*/ 268366 h 2219295"/>
              <a:gd name="connsiteX161" fmla="*/ 538914 w 2014125"/>
              <a:gd name="connsiteY161" fmla="*/ 312207 h 2219295"/>
              <a:gd name="connsiteX162" fmla="*/ 576492 w 2014125"/>
              <a:gd name="connsiteY162" fmla="*/ 346653 h 2219295"/>
              <a:gd name="connsiteX163" fmla="*/ 595281 w 2014125"/>
              <a:gd name="connsiteY163" fmla="*/ 346653 h 2219295"/>
              <a:gd name="connsiteX164" fmla="*/ 592150 w 2014125"/>
              <a:gd name="connsiteY164" fmla="*/ 377969 h 2219295"/>
              <a:gd name="connsiteX165" fmla="*/ 604676 w 2014125"/>
              <a:gd name="connsiteY165" fmla="*/ 412415 h 2219295"/>
              <a:gd name="connsiteX166" fmla="*/ 563966 w 2014125"/>
              <a:gd name="connsiteY166" fmla="*/ 409284 h 2219295"/>
              <a:gd name="connsiteX167" fmla="*/ 563966 w 2014125"/>
              <a:gd name="connsiteY167" fmla="*/ 356048 h 2219295"/>
              <a:gd name="connsiteX168" fmla="*/ 507599 w 2014125"/>
              <a:gd name="connsiteY168" fmla="*/ 334127 h 2219295"/>
              <a:gd name="connsiteX169" fmla="*/ 507599 w 2014125"/>
              <a:gd name="connsiteY169" fmla="*/ 390495 h 2219295"/>
              <a:gd name="connsiteX170" fmla="*/ 426180 w 2014125"/>
              <a:gd name="connsiteY170" fmla="*/ 399889 h 2219295"/>
              <a:gd name="connsiteX171" fmla="*/ 385470 w 2014125"/>
              <a:gd name="connsiteY171" fmla="*/ 421810 h 2219295"/>
              <a:gd name="connsiteX172" fmla="*/ 322840 w 2014125"/>
              <a:gd name="connsiteY172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90873 w 2014125"/>
              <a:gd name="connsiteY26" fmla="*/ 1094849 h 2219295"/>
              <a:gd name="connsiteX27" fmla="*/ 119292 w 2014125"/>
              <a:gd name="connsiteY27" fmla="*/ 1076295 h 2219295"/>
              <a:gd name="connsiteX28" fmla="*/ 155694 w 2014125"/>
              <a:gd name="connsiteY28" fmla="*/ 1111800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69280 w 2014125"/>
              <a:gd name="connsiteY35" fmla="*/ 1265126 h 2219295"/>
              <a:gd name="connsiteX36" fmla="*/ 131582 w 2014125"/>
              <a:gd name="connsiteY36" fmla="*/ 1314406 h 2219295"/>
              <a:gd name="connsiteX37" fmla="*/ 200711 w 2014125"/>
              <a:gd name="connsiteY37" fmla="*/ 1356998 h 2219295"/>
              <a:gd name="connsiteX38" fmla="*/ 193978 w 2014125"/>
              <a:gd name="connsiteY38" fmla="*/ 1463189 h 2219295"/>
              <a:gd name="connsiteX39" fmla="*/ 169396 w 2014125"/>
              <a:gd name="connsiteY39" fmla="*/ 1464601 h 2219295"/>
              <a:gd name="connsiteX40" fmla="*/ 144344 w 2014125"/>
              <a:gd name="connsiteY40" fmla="*/ 1455207 h 2219295"/>
              <a:gd name="connsiteX41" fmla="*/ 125555 w 2014125"/>
              <a:gd name="connsiteY41" fmla="*/ 1486522 h 2219295"/>
              <a:gd name="connsiteX42" fmla="*/ 172057 w 2014125"/>
              <a:gd name="connsiteY42" fmla="*/ 1520850 h 2219295"/>
              <a:gd name="connsiteX43" fmla="*/ 156871 w 2014125"/>
              <a:gd name="connsiteY43" fmla="*/ 1611782 h 2219295"/>
              <a:gd name="connsiteX44" fmla="*/ 119292 w 2014125"/>
              <a:gd name="connsiteY44" fmla="*/ 1605519 h 2219295"/>
              <a:gd name="connsiteX45" fmla="*/ 134950 w 2014125"/>
              <a:gd name="connsiteY45" fmla="*/ 1677544 h 2219295"/>
              <a:gd name="connsiteX46" fmla="*/ 113029 w 2014125"/>
              <a:gd name="connsiteY46" fmla="*/ 1686938 h 2219295"/>
              <a:gd name="connsiteX47" fmla="*/ 100503 w 2014125"/>
              <a:gd name="connsiteY47" fmla="*/ 1727648 h 2219295"/>
              <a:gd name="connsiteX48" fmla="*/ 122423 w 2014125"/>
              <a:gd name="connsiteY48" fmla="*/ 1743306 h 2219295"/>
              <a:gd name="connsiteX49" fmla="*/ 169396 w 2014125"/>
              <a:gd name="connsiteY49" fmla="*/ 1790278 h 2219295"/>
              <a:gd name="connsiteX50" fmla="*/ 160237 w 2014125"/>
              <a:gd name="connsiteY50" fmla="*/ 1827621 h 2219295"/>
              <a:gd name="connsiteX51" fmla="*/ 210106 w 2014125"/>
              <a:gd name="connsiteY51" fmla="*/ 1874829 h 2219295"/>
              <a:gd name="connsiteX52" fmla="*/ 238289 w 2014125"/>
              <a:gd name="connsiteY52" fmla="*/ 1859171 h 2219295"/>
              <a:gd name="connsiteX53" fmla="*/ 257078 w 2014125"/>
              <a:gd name="connsiteY53" fmla="*/ 1868566 h 2219295"/>
              <a:gd name="connsiteX54" fmla="*/ 266473 w 2014125"/>
              <a:gd name="connsiteY54" fmla="*/ 1818462 h 2219295"/>
              <a:gd name="connsiteX55" fmla="*/ 329103 w 2014125"/>
              <a:gd name="connsiteY55" fmla="*/ 1852908 h 2219295"/>
              <a:gd name="connsiteX56" fmla="*/ 338497 w 2014125"/>
              <a:gd name="connsiteY56" fmla="*/ 1893618 h 2219295"/>
              <a:gd name="connsiteX57" fmla="*/ 382339 w 2014125"/>
              <a:gd name="connsiteY57" fmla="*/ 1912407 h 2219295"/>
              <a:gd name="connsiteX58" fmla="*/ 332234 w 2014125"/>
              <a:gd name="connsiteY58" fmla="*/ 1959380 h 2219295"/>
              <a:gd name="connsiteX59" fmla="*/ 329103 w 2014125"/>
              <a:gd name="connsiteY59" fmla="*/ 2003221 h 2219295"/>
              <a:gd name="connsiteX60" fmla="*/ 366681 w 2014125"/>
              <a:gd name="connsiteY60" fmla="*/ 2009013 h 2219295"/>
              <a:gd name="connsiteX61" fmla="*/ 410523 w 2014125"/>
              <a:gd name="connsiteY61" fmla="*/ 1977934 h 2219295"/>
              <a:gd name="connsiteX62" fmla="*/ 463758 w 2014125"/>
              <a:gd name="connsiteY62" fmla="*/ 2012615 h 2219295"/>
              <a:gd name="connsiteX63" fmla="*/ 488810 w 2014125"/>
              <a:gd name="connsiteY63" fmla="*/ 1996958 h 2219295"/>
              <a:gd name="connsiteX64" fmla="*/ 529989 w 2014125"/>
              <a:gd name="connsiteY64" fmla="*/ 2037431 h 2219295"/>
              <a:gd name="connsiteX65" fmla="*/ 557703 w 2014125"/>
              <a:gd name="connsiteY65" fmla="*/ 2068982 h 2219295"/>
              <a:gd name="connsiteX66" fmla="*/ 551440 w 2014125"/>
              <a:gd name="connsiteY66" fmla="*/ 2112823 h 2219295"/>
              <a:gd name="connsiteX67" fmla="*/ 635991 w 2014125"/>
              <a:gd name="connsiteY67" fmla="*/ 2122217 h 2219295"/>
              <a:gd name="connsiteX68" fmla="*/ 626596 w 2014125"/>
              <a:gd name="connsiteY68" fmla="*/ 2169191 h 2219295"/>
              <a:gd name="connsiteX69" fmla="*/ 579623 w 2014125"/>
              <a:gd name="connsiteY69" fmla="*/ 2187980 h 2219295"/>
              <a:gd name="connsiteX70" fmla="*/ 626596 w 2014125"/>
              <a:gd name="connsiteY70" fmla="*/ 2219295 h 2219295"/>
              <a:gd name="connsiteX71" fmla="*/ 717409 w 2014125"/>
              <a:gd name="connsiteY71" fmla="*/ 2178585 h 2219295"/>
              <a:gd name="connsiteX72" fmla="*/ 748725 w 2014125"/>
              <a:gd name="connsiteY72" fmla="*/ 2100297 h 2219295"/>
              <a:gd name="connsiteX73" fmla="*/ 833276 w 2014125"/>
              <a:gd name="connsiteY73" fmla="*/ 2094034 h 2219295"/>
              <a:gd name="connsiteX74" fmla="*/ 895906 w 2014125"/>
              <a:gd name="connsiteY74" fmla="*/ 2090903 h 2219295"/>
              <a:gd name="connsiteX75" fmla="*/ 927221 w 2014125"/>
              <a:gd name="connsiteY75" fmla="*/ 2072114 h 2219295"/>
              <a:gd name="connsiteX76" fmla="*/ 958536 w 2014125"/>
              <a:gd name="connsiteY76" fmla="*/ 2087771 h 2219295"/>
              <a:gd name="connsiteX77" fmla="*/ 986719 w 2014125"/>
              <a:gd name="connsiteY77" fmla="*/ 2081508 h 2219295"/>
              <a:gd name="connsiteX78" fmla="*/ 1046218 w 2014125"/>
              <a:gd name="connsiteY78" fmla="*/ 2081508 h 2219295"/>
              <a:gd name="connsiteX79" fmla="*/ 1127637 w 2014125"/>
              <a:gd name="connsiteY79" fmla="*/ 2043930 h 2219295"/>
              <a:gd name="connsiteX80" fmla="*/ 1190267 w 2014125"/>
              <a:gd name="connsiteY80" fmla="*/ 1984432 h 2219295"/>
              <a:gd name="connsiteX81" fmla="*/ 1299870 w 2014125"/>
              <a:gd name="connsiteY81" fmla="*/ 1912407 h 2219295"/>
              <a:gd name="connsiteX82" fmla="*/ 1274818 w 2014125"/>
              <a:gd name="connsiteY82" fmla="*/ 1812199 h 2219295"/>
              <a:gd name="connsiteX83" fmla="*/ 1299870 w 2014125"/>
              <a:gd name="connsiteY83" fmla="*/ 1749569 h 2219295"/>
              <a:gd name="connsiteX84" fmla="*/ 1287344 w 2014125"/>
              <a:gd name="connsiteY84" fmla="*/ 1608651 h 2219295"/>
              <a:gd name="connsiteX85" fmla="*/ 1318659 w 2014125"/>
              <a:gd name="connsiteY85" fmla="*/ 1571073 h 2219295"/>
              <a:gd name="connsiteX86" fmla="*/ 1393815 w 2014125"/>
              <a:gd name="connsiteY86" fmla="*/ 1561678 h 2219295"/>
              <a:gd name="connsiteX87" fmla="*/ 1387552 w 2014125"/>
              <a:gd name="connsiteY87" fmla="*/ 1567941 h 2219295"/>
              <a:gd name="connsiteX88" fmla="*/ 1484629 w 2014125"/>
              <a:gd name="connsiteY88" fmla="*/ 1599256 h 2219295"/>
              <a:gd name="connsiteX89" fmla="*/ 1537865 w 2014125"/>
              <a:gd name="connsiteY89" fmla="*/ 1633703 h 2219295"/>
              <a:gd name="connsiteX90" fmla="*/ 1653730 w 2014125"/>
              <a:gd name="connsiteY90" fmla="*/ 1458338 h 2219295"/>
              <a:gd name="connsiteX91" fmla="*/ 1782122 w 2014125"/>
              <a:gd name="connsiteY91" fmla="*/ 1320552 h 2219295"/>
              <a:gd name="connsiteX92" fmla="*/ 1807174 w 2014125"/>
              <a:gd name="connsiteY92" fmla="*/ 1342473 h 2219295"/>
              <a:gd name="connsiteX93" fmla="*/ 1860410 w 2014125"/>
              <a:gd name="connsiteY93" fmla="*/ 1264185 h 2219295"/>
              <a:gd name="connsiteX94" fmla="*/ 1882330 w 2014125"/>
              <a:gd name="connsiteY94" fmla="*/ 1289237 h 2219295"/>
              <a:gd name="connsiteX95" fmla="*/ 1919908 w 2014125"/>
              <a:gd name="connsiteY95" fmla="*/ 1286106 h 2219295"/>
              <a:gd name="connsiteX96" fmla="*/ 1938697 w 2014125"/>
              <a:gd name="connsiteY96" fmla="*/ 1342473 h 2219295"/>
              <a:gd name="connsiteX97" fmla="*/ 2010722 w 2014125"/>
              <a:gd name="connsiteY97" fmla="*/ 1333078 h 2219295"/>
              <a:gd name="connsiteX98" fmla="*/ 1982539 w 2014125"/>
              <a:gd name="connsiteY98" fmla="*/ 1286106 h 2219295"/>
              <a:gd name="connsiteX99" fmla="*/ 2013854 w 2014125"/>
              <a:gd name="connsiteY99" fmla="*/ 1261053 h 2219295"/>
              <a:gd name="connsiteX100" fmla="*/ 1960618 w 2014125"/>
              <a:gd name="connsiteY100" fmla="*/ 1160846 h 2219295"/>
              <a:gd name="connsiteX101" fmla="*/ 1907382 w 2014125"/>
              <a:gd name="connsiteY101" fmla="*/ 1054374 h 2219295"/>
              <a:gd name="connsiteX102" fmla="*/ 1816569 w 2014125"/>
              <a:gd name="connsiteY102" fmla="*/ 979218 h 2219295"/>
              <a:gd name="connsiteX103" fmla="*/ 1856222 w 2014125"/>
              <a:gd name="connsiteY103" fmla="*/ 866367 h 2219295"/>
              <a:gd name="connsiteX104" fmla="*/ 1728886 w 2014125"/>
              <a:gd name="connsiteY104" fmla="*/ 857089 h 2219295"/>
              <a:gd name="connsiteX105" fmla="*/ 1675651 w 2014125"/>
              <a:gd name="connsiteY105" fmla="*/ 891536 h 2219295"/>
              <a:gd name="connsiteX106" fmla="*/ 1678782 w 2014125"/>
              <a:gd name="connsiteY106" fmla="*/ 941640 h 2219295"/>
              <a:gd name="connsiteX107" fmla="*/ 1509681 w 2014125"/>
              <a:gd name="connsiteY107" fmla="*/ 872747 h 2219295"/>
              <a:gd name="connsiteX108" fmla="*/ 1418867 w 2014125"/>
              <a:gd name="connsiteY108" fmla="*/ 850826 h 2219295"/>
              <a:gd name="connsiteX109" fmla="*/ 1457930 w 2014125"/>
              <a:gd name="connsiteY109" fmla="*/ 813130 h 2219295"/>
              <a:gd name="connsiteX110" fmla="*/ 1324922 w 2014125"/>
              <a:gd name="connsiteY110" fmla="*/ 803853 h 2219295"/>
              <a:gd name="connsiteX111" fmla="*/ 1340580 w 2014125"/>
              <a:gd name="connsiteY111" fmla="*/ 722434 h 2219295"/>
              <a:gd name="connsiteX112" fmla="*/ 1324922 w 2014125"/>
              <a:gd name="connsiteY112" fmla="*/ 694251 h 2219295"/>
              <a:gd name="connsiteX113" fmla="*/ 1368763 w 2014125"/>
              <a:gd name="connsiteY113" fmla="*/ 687518 h 2219295"/>
              <a:gd name="connsiteX114" fmla="*/ 1321791 w 2014125"/>
              <a:gd name="connsiteY114" fmla="*/ 619095 h 2219295"/>
              <a:gd name="connsiteX115" fmla="*/ 1324922 w 2014125"/>
              <a:gd name="connsiteY115" fmla="*/ 572122 h 2219295"/>
              <a:gd name="connsiteX116" fmla="*/ 1343711 w 2014125"/>
              <a:gd name="connsiteY116" fmla="*/ 531412 h 2219295"/>
              <a:gd name="connsiteX117" fmla="*/ 1334317 w 2014125"/>
              <a:gd name="connsiteY117" fmla="*/ 500097 h 2219295"/>
              <a:gd name="connsiteX118" fmla="*/ 1368763 w 2014125"/>
              <a:gd name="connsiteY118" fmla="*/ 471914 h 2219295"/>
              <a:gd name="connsiteX119" fmla="*/ 1315528 w 2014125"/>
              <a:gd name="connsiteY119" fmla="*/ 449993 h 2219295"/>
              <a:gd name="connsiteX120" fmla="*/ 1343711 w 2014125"/>
              <a:gd name="connsiteY120" fmla="*/ 431204 h 2219295"/>
              <a:gd name="connsiteX121" fmla="*/ 1340580 w 2014125"/>
              <a:gd name="connsiteY121" fmla="*/ 393626 h 2219295"/>
              <a:gd name="connsiteX122" fmla="*/ 1290476 w 2014125"/>
              <a:gd name="connsiteY122" fmla="*/ 377969 h 2219295"/>
              <a:gd name="connsiteX123" fmla="*/ 1302178 w 2014125"/>
              <a:gd name="connsiteY123" fmla="*/ 334245 h 2219295"/>
              <a:gd name="connsiteX124" fmla="*/ 1227845 w 2014125"/>
              <a:gd name="connsiteY124" fmla="*/ 337259 h 2219295"/>
              <a:gd name="connsiteX125" fmla="*/ 1243503 w 2014125"/>
              <a:gd name="connsiteY125" fmla="*/ 296549 h 2219295"/>
              <a:gd name="connsiteX126" fmla="*/ 1299870 w 2014125"/>
              <a:gd name="connsiteY126" fmla="*/ 261749 h 2219295"/>
              <a:gd name="connsiteX127" fmla="*/ 1337095 w 2014125"/>
              <a:gd name="connsiteY127" fmla="*/ 218614 h 2219295"/>
              <a:gd name="connsiteX128" fmla="*/ 1334317 w 2014125"/>
              <a:gd name="connsiteY128" fmla="*/ 171289 h 2219295"/>
              <a:gd name="connsiteX129" fmla="*/ 1368763 w 2014125"/>
              <a:gd name="connsiteY129" fmla="*/ 165026 h 2219295"/>
              <a:gd name="connsiteX130" fmla="*/ 1381289 w 2014125"/>
              <a:gd name="connsiteY130" fmla="*/ 130580 h 2219295"/>
              <a:gd name="connsiteX131" fmla="*/ 1375026 w 2014125"/>
              <a:gd name="connsiteY131" fmla="*/ 83607 h 2219295"/>
              <a:gd name="connsiteX132" fmla="*/ 1353106 w 2014125"/>
              <a:gd name="connsiteY132" fmla="*/ 99264 h 2219295"/>
              <a:gd name="connsiteX133" fmla="*/ 1303002 w 2014125"/>
              <a:gd name="connsiteY133" fmla="*/ 64818 h 2219295"/>
              <a:gd name="connsiteX134" fmla="*/ 1277950 w 2014125"/>
              <a:gd name="connsiteY134" fmla="*/ 74212 h 2219295"/>
              <a:gd name="connsiteX135" fmla="*/ 1265423 w 2014125"/>
              <a:gd name="connsiteY135" fmla="*/ 108659 h 2219295"/>
              <a:gd name="connsiteX136" fmla="*/ 1246634 w 2014125"/>
              <a:gd name="connsiteY136" fmla="*/ 89870 h 2219295"/>
              <a:gd name="connsiteX137" fmla="*/ 1227845 w 2014125"/>
              <a:gd name="connsiteY137" fmla="*/ 111790 h 2219295"/>
              <a:gd name="connsiteX138" fmla="*/ 1202793 w 2014125"/>
              <a:gd name="connsiteY138" fmla="*/ 136843 h 2219295"/>
              <a:gd name="connsiteX139" fmla="*/ 1111980 w 2014125"/>
              <a:gd name="connsiteY139" fmla="*/ 102396 h 2219295"/>
              <a:gd name="connsiteX140" fmla="*/ 1118243 w 2014125"/>
              <a:gd name="connsiteY140" fmla="*/ 77344 h 2219295"/>
              <a:gd name="connsiteX141" fmla="*/ 1049350 w 2014125"/>
              <a:gd name="connsiteY141" fmla="*/ 8451 h 2219295"/>
              <a:gd name="connsiteX142" fmla="*/ 974193 w 2014125"/>
              <a:gd name="connsiteY142" fmla="*/ 30371 h 2219295"/>
              <a:gd name="connsiteX143" fmla="*/ 1039955 w 2014125"/>
              <a:gd name="connsiteY143" fmla="*/ 99264 h 2219295"/>
              <a:gd name="connsiteX144" fmla="*/ 1058744 w 2014125"/>
              <a:gd name="connsiteY144" fmla="*/ 124316 h 2219295"/>
              <a:gd name="connsiteX145" fmla="*/ 886511 w 2014125"/>
              <a:gd name="connsiteY145" fmla="*/ 246445 h 2219295"/>
              <a:gd name="connsiteX146" fmla="*/ 817618 w 2014125"/>
              <a:gd name="connsiteY146" fmla="*/ 233919 h 2219295"/>
              <a:gd name="connsiteX147" fmla="*/ 801960 w 2014125"/>
              <a:gd name="connsiteY147" fmla="*/ 193210 h 2219295"/>
              <a:gd name="connsiteX148" fmla="*/ 708015 w 2014125"/>
              <a:gd name="connsiteY148" fmla="*/ 190078 h 2219295"/>
              <a:gd name="connsiteX149" fmla="*/ 711147 w 2014125"/>
              <a:gd name="connsiteY149" fmla="*/ 161895 h 2219295"/>
              <a:gd name="connsiteX150" fmla="*/ 764382 w 2014125"/>
              <a:gd name="connsiteY150" fmla="*/ 165026 h 2219295"/>
              <a:gd name="connsiteX151" fmla="*/ 679832 w 2014125"/>
              <a:gd name="connsiteY151" fmla="*/ 86738 h 2219295"/>
              <a:gd name="connsiteX152" fmla="*/ 657911 w 2014125"/>
              <a:gd name="connsiteY152" fmla="*/ 83607 h 2219295"/>
              <a:gd name="connsiteX153" fmla="*/ 679832 w 2014125"/>
              <a:gd name="connsiteY153" fmla="*/ 42897 h 2219295"/>
              <a:gd name="connsiteX154" fmla="*/ 642254 w 2014125"/>
              <a:gd name="connsiteY154" fmla="*/ 2188 h 2219295"/>
              <a:gd name="connsiteX155" fmla="*/ 579623 w 2014125"/>
              <a:gd name="connsiteY155" fmla="*/ 8451 h 2219295"/>
              <a:gd name="connsiteX156" fmla="*/ 548308 w 2014125"/>
              <a:gd name="connsiteY156" fmla="*/ 33503 h 2219295"/>
              <a:gd name="connsiteX157" fmla="*/ 548308 w 2014125"/>
              <a:gd name="connsiteY157" fmla="*/ 89870 h 2219295"/>
              <a:gd name="connsiteX158" fmla="*/ 598413 w 2014125"/>
              <a:gd name="connsiteY158" fmla="*/ 96133 h 2219295"/>
              <a:gd name="connsiteX159" fmla="*/ 526388 w 2014125"/>
              <a:gd name="connsiteY159" fmla="*/ 221393 h 2219295"/>
              <a:gd name="connsiteX160" fmla="*/ 513862 w 2014125"/>
              <a:gd name="connsiteY160" fmla="*/ 268366 h 2219295"/>
              <a:gd name="connsiteX161" fmla="*/ 538914 w 2014125"/>
              <a:gd name="connsiteY161" fmla="*/ 312207 h 2219295"/>
              <a:gd name="connsiteX162" fmla="*/ 576492 w 2014125"/>
              <a:gd name="connsiteY162" fmla="*/ 346653 h 2219295"/>
              <a:gd name="connsiteX163" fmla="*/ 595281 w 2014125"/>
              <a:gd name="connsiteY163" fmla="*/ 346653 h 2219295"/>
              <a:gd name="connsiteX164" fmla="*/ 592150 w 2014125"/>
              <a:gd name="connsiteY164" fmla="*/ 377969 h 2219295"/>
              <a:gd name="connsiteX165" fmla="*/ 604676 w 2014125"/>
              <a:gd name="connsiteY165" fmla="*/ 412415 h 2219295"/>
              <a:gd name="connsiteX166" fmla="*/ 563966 w 2014125"/>
              <a:gd name="connsiteY166" fmla="*/ 409284 h 2219295"/>
              <a:gd name="connsiteX167" fmla="*/ 563966 w 2014125"/>
              <a:gd name="connsiteY167" fmla="*/ 356048 h 2219295"/>
              <a:gd name="connsiteX168" fmla="*/ 507599 w 2014125"/>
              <a:gd name="connsiteY168" fmla="*/ 334127 h 2219295"/>
              <a:gd name="connsiteX169" fmla="*/ 507599 w 2014125"/>
              <a:gd name="connsiteY169" fmla="*/ 390495 h 2219295"/>
              <a:gd name="connsiteX170" fmla="*/ 426180 w 2014125"/>
              <a:gd name="connsiteY170" fmla="*/ 399889 h 2219295"/>
              <a:gd name="connsiteX171" fmla="*/ 385470 w 2014125"/>
              <a:gd name="connsiteY171" fmla="*/ 421810 h 2219295"/>
              <a:gd name="connsiteX172" fmla="*/ 322840 w 2014125"/>
              <a:gd name="connsiteY172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90873 w 2014125"/>
              <a:gd name="connsiteY26" fmla="*/ 1094849 h 2219295"/>
              <a:gd name="connsiteX27" fmla="*/ 119292 w 2014125"/>
              <a:gd name="connsiteY27" fmla="*/ 1076295 h 2219295"/>
              <a:gd name="connsiteX28" fmla="*/ 155694 w 2014125"/>
              <a:gd name="connsiteY28" fmla="*/ 1111800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69280 w 2014125"/>
              <a:gd name="connsiteY35" fmla="*/ 1265126 h 2219295"/>
              <a:gd name="connsiteX36" fmla="*/ 131582 w 2014125"/>
              <a:gd name="connsiteY36" fmla="*/ 1314406 h 2219295"/>
              <a:gd name="connsiteX37" fmla="*/ 200711 w 2014125"/>
              <a:gd name="connsiteY37" fmla="*/ 1356998 h 2219295"/>
              <a:gd name="connsiteX38" fmla="*/ 193978 w 2014125"/>
              <a:gd name="connsiteY38" fmla="*/ 1463189 h 2219295"/>
              <a:gd name="connsiteX39" fmla="*/ 169396 w 2014125"/>
              <a:gd name="connsiteY39" fmla="*/ 1464601 h 2219295"/>
              <a:gd name="connsiteX40" fmla="*/ 144344 w 2014125"/>
              <a:gd name="connsiteY40" fmla="*/ 1455207 h 2219295"/>
              <a:gd name="connsiteX41" fmla="*/ 125555 w 2014125"/>
              <a:gd name="connsiteY41" fmla="*/ 1486522 h 2219295"/>
              <a:gd name="connsiteX42" fmla="*/ 172057 w 2014125"/>
              <a:gd name="connsiteY42" fmla="*/ 1520850 h 2219295"/>
              <a:gd name="connsiteX43" fmla="*/ 156871 w 2014125"/>
              <a:gd name="connsiteY43" fmla="*/ 1611782 h 2219295"/>
              <a:gd name="connsiteX44" fmla="*/ 119292 w 2014125"/>
              <a:gd name="connsiteY44" fmla="*/ 1605519 h 2219295"/>
              <a:gd name="connsiteX45" fmla="*/ 134950 w 2014125"/>
              <a:gd name="connsiteY45" fmla="*/ 1677544 h 2219295"/>
              <a:gd name="connsiteX46" fmla="*/ 113029 w 2014125"/>
              <a:gd name="connsiteY46" fmla="*/ 1686938 h 2219295"/>
              <a:gd name="connsiteX47" fmla="*/ 100503 w 2014125"/>
              <a:gd name="connsiteY47" fmla="*/ 1727648 h 2219295"/>
              <a:gd name="connsiteX48" fmla="*/ 122423 w 2014125"/>
              <a:gd name="connsiteY48" fmla="*/ 1743306 h 2219295"/>
              <a:gd name="connsiteX49" fmla="*/ 169396 w 2014125"/>
              <a:gd name="connsiteY49" fmla="*/ 1790278 h 2219295"/>
              <a:gd name="connsiteX50" fmla="*/ 160237 w 2014125"/>
              <a:gd name="connsiteY50" fmla="*/ 1827621 h 2219295"/>
              <a:gd name="connsiteX51" fmla="*/ 210106 w 2014125"/>
              <a:gd name="connsiteY51" fmla="*/ 1874829 h 2219295"/>
              <a:gd name="connsiteX52" fmla="*/ 238289 w 2014125"/>
              <a:gd name="connsiteY52" fmla="*/ 1859171 h 2219295"/>
              <a:gd name="connsiteX53" fmla="*/ 257078 w 2014125"/>
              <a:gd name="connsiteY53" fmla="*/ 1868566 h 2219295"/>
              <a:gd name="connsiteX54" fmla="*/ 266473 w 2014125"/>
              <a:gd name="connsiteY54" fmla="*/ 1818462 h 2219295"/>
              <a:gd name="connsiteX55" fmla="*/ 329103 w 2014125"/>
              <a:gd name="connsiteY55" fmla="*/ 1852908 h 2219295"/>
              <a:gd name="connsiteX56" fmla="*/ 338497 w 2014125"/>
              <a:gd name="connsiteY56" fmla="*/ 1893618 h 2219295"/>
              <a:gd name="connsiteX57" fmla="*/ 382339 w 2014125"/>
              <a:gd name="connsiteY57" fmla="*/ 1912407 h 2219295"/>
              <a:gd name="connsiteX58" fmla="*/ 332234 w 2014125"/>
              <a:gd name="connsiteY58" fmla="*/ 1959380 h 2219295"/>
              <a:gd name="connsiteX59" fmla="*/ 329103 w 2014125"/>
              <a:gd name="connsiteY59" fmla="*/ 2003221 h 2219295"/>
              <a:gd name="connsiteX60" fmla="*/ 366681 w 2014125"/>
              <a:gd name="connsiteY60" fmla="*/ 2009013 h 2219295"/>
              <a:gd name="connsiteX61" fmla="*/ 410523 w 2014125"/>
              <a:gd name="connsiteY61" fmla="*/ 1977934 h 2219295"/>
              <a:gd name="connsiteX62" fmla="*/ 463758 w 2014125"/>
              <a:gd name="connsiteY62" fmla="*/ 2012615 h 2219295"/>
              <a:gd name="connsiteX63" fmla="*/ 488810 w 2014125"/>
              <a:gd name="connsiteY63" fmla="*/ 1996958 h 2219295"/>
              <a:gd name="connsiteX64" fmla="*/ 529989 w 2014125"/>
              <a:gd name="connsiteY64" fmla="*/ 2037431 h 2219295"/>
              <a:gd name="connsiteX65" fmla="*/ 557703 w 2014125"/>
              <a:gd name="connsiteY65" fmla="*/ 2068982 h 2219295"/>
              <a:gd name="connsiteX66" fmla="*/ 551440 w 2014125"/>
              <a:gd name="connsiteY66" fmla="*/ 2112823 h 2219295"/>
              <a:gd name="connsiteX67" fmla="*/ 635991 w 2014125"/>
              <a:gd name="connsiteY67" fmla="*/ 2122217 h 2219295"/>
              <a:gd name="connsiteX68" fmla="*/ 626596 w 2014125"/>
              <a:gd name="connsiteY68" fmla="*/ 2169191 h 2219295"/>
              <a:gd name="connsiteX69" fmla="*/ 579623 w 2014125"/>
              <a:gd name="connsiteY69" fmla="*/ 2187980 h 2219295"/>
              <a:gd name="connsiteX70" fmla="*/ 626596 w 2014125"/>
              <a:gd name="connsiteY70" fmla="*/ 2219295 h 2219295"/>
              <a:gd name="connsiteX71" fmla="*/ 717409 w 2014125"/>
              <a:gd name="connsiteY71" fmla="*/ 2178585 h 2219295"/>
              <a:gd name="connsiteX72" fmla="*/ 748725 w 2014125"/>
              <a:gd name="connsiteY72" fmla="*/ 2100297 h 2219295"/>
              <a:gd name="connsiteX73" fmla="*/ 833276 w 2014125"/>
              <a:gd name="connsiteY73" fmla="*/ 2094034 h 2219295"/>
              <a:gd name="connsiteX74" fmla="*/ 895906 w 2014125"/>
              <a:gd name="connsiteY74" fmla="*/ 2090903 h 2219295"/>
              <a:gd name="connsiteX75" fmla="*/ 927221 w 2014125"/>
              <a:gd name="connsiteY75" fmla="*/ 2072114 h 2219295"/>
              <a:gd name="connsiteX76" fmla="*/ 958536 w 2014125"/>
              <a:gd name="connsiteY76" fmla="*/ 2087771 h 2219295"/>
              <a:gd name="connsiteX77" fmla="*/ 986719 w 2014125"/>
              <a:gd name="connsiteY77" fmla="*/ 2081508 h 2219295"/>
              <a:gd name="connsiteX78" fmla="*/ 1046218 w 2014125"/>
              <a:gd name="connsiteY78" fmla="*/ 2081508 h 2219295"/>
              <a:gd name="connsiteX79" fmla="*/ 1127637 w 2014125"/>
              <a:gd name="connsiteY79" fmla="*/ 2043930 h 2219295"/>
              <a:gd name="connsiteX80" fmla="*/ 1190267 w 2014125"/>
              <a:gd name="connsiteY80" fmla="*/ 1984432 h 2219295"/>
              <a:gd name="connsiteX81" fmla="*/ 1299870 w 2014125"/>
              <a:gd name="connsiteY81" fmla="*/ 1912407 h 2219295"/>
              <a:gd name="connsiteX82" fmla="*/ 1274818 w 2014125"/>
              <a:gd name="connsiteY82" fmla="*/ 1812199 h 2219295"/>
              <a:gd name="connsiteX83" fmla="*/ 1299870 w 2014125"/>
              <a:gd name="connsiteY83" fmla="*/ 1749569 h 2219295"/>
              <a:gd name="connsiteX84" fmla="*/ 1287344 w 2014125"/>
              <a:gd name="connsiteY84" fmla="*/ 1608651 h 2219295"/>
              <a:gd name="connsiteX85" fmla="*/ 1318659 w 2014125"/>
              <a:gd name="connsiteY85" fmla="*/ 1571073 h 2219295"/>
              <a:gd name="connsiteX86" fmla="*/ 1393815 w 2014125"/>
              <a:gd name="connsiteY86" fmla="*/ 1561678 h 2219295"/>
              <a:gd name="connsiteX87" fmla="*/ 1387552 w 2014125"/>
              <a:gd name="connsiteY87" fmla="*/ 1567941 h 2219295"/>
              <a:gd name="connsiteX88" fmla="*/ 1484629 w 2014125"/>
              <a:gd name="connsiteY88" fmla="*/ 1599256 h 2219295"/>
              <a:gd name="connsiteX89" fmla="*/ 1537865 w 2014125"/>
              <a:gd name="connsiteY89" fmla="*/ 1633703 h 2219295"/>
              <a:gd name="connsiteX90" fmla="*/ 1653730 w 2014125"/>
              <a:gd name="connsiteY90" fmla="*/ 1458338 h 2219295"/>
              <a:gd name="connsiteX91" fmla="*/ 1782122 w 2014125"/>
              <a:gd name="connsiteY91" fmla="*/ 1320552 h 2219295"/>
              <a:gd name="connsiteX92" fmla="*/ 1807174 w 2014125"/>
              <a:gd name="connsiteY92" fmla="*/ 1342473 h 2219295"/>
              <a:gd name="connsiteX93" fmla="*/ 1860410 w 2014125"/>
              <a:gd name="connsiteY93" fmla="*/ 1264185 h 2219295"/>
              <a:gd name="connsiteX94" fmla="*/ 1882330 w 2014125"/>
              <a:gd name="connsiteY94" fmla="*/ 1289237 h 2219295"/>
              <a:gd name="connsiteX95" fmla="*/ 1919908 w 2014125"/>
              <a:gd name="connsiteY95" fmla="*/ 1286106 h 2219295"/>
              <a:gd name="connsiteX96" fmla="*/ 1938697 w 2014125"/>
              <a:gd name="connsiteY96" fmla="*/ 1342473 h 2219295"/>
              <a:gd name="connsiteX97" fmla="*/ 2010722 w 2014125"/>
              <a:gd name="connsiteY97" fmla="*/ 1333078 h 2219295"/>
              <a:gd name="connsiteX98" fmla="*/ 1982539 w 2014125"/>
              <a:gd name="connsiteY98" fmla="*/ 1286106 h 2219295"/>
              <a:gd name="connsiteX99" fmla="*/ 2013854 w 2014125"/>
              <a:gd name="connsiteY99" fmla="*/ 1261053 h 2219295"/>
              <a:gd name="connsiteX100" fmla="*/ 1960618 w 2014125"/>
              <a:gd name="connsiteY100" fmla="*/ 1160846 h 2219295"/>
              <a:gd name="connsiteX101" fmla="*/ 1907382 w 2014125"/>
              <a:gd name="connsiteY101" fmla="*/ 1054374 h 2219295"/>
              <a:gd name="connsiteX102" fmla="*/ 1816569 w 2014125"/>
              <a:gd name="connsiteY102" fmla="*/ 979218 h 2219295"/>
              <a:gd name="connsiteX103" fmla="*/ 1856222 w 2014125"/>
              <a:gd name="connsiteY103" fmla="*/ 866367 h 2219295"/>
              <a:gd name="connsiteX104" fmla="*/ 1728886 w 2014125"/>
              <a:gd name="connsiteY104" fmla="*/ 857089 h 2219295"/>
              <a:gd name="connsiteX105" fmla="*/ 1675651 w 2014125"/>
              <a:gd name="connsiteY105" fmla="*/ 891536 h 2219295"/>
              <a:gd name="connsiteX106" fmla="*/ 1678782 w 2014125"/>
              <a:gd name="connsiteY106" fmla="*/ 941640 h 2219295"/>
              <a:gd name="connsiteX107" fmla="*/ 1509681 w 2014125"/>
              <a:gd name="connsiteY107" fmla="*/ 872747 h 2219295"/>
              <a:gd name="connsiteX108" fmla="*/ 1418867 w 2014125"/>
              <a:gd name="connsiteY108" fmla="*/ 850826 h 2219295"/>
              <a:gd name="connsiteX109" fmla="*/ 1457930 w 2014125"/>
              <a:gd name="connsiteY109" fmla="*/ 813130 h 2219295"/>
              <a:gd name="connsiteX110" fmla="*/ 1324922 w 2014125"/>
              <a:gd name="connsiteY110" fmla="*/ 803853 h 2219295"/>
              <a:gd name="connsiteX111" fmla="*/ 1340580 w 2014125"/>
              <a:gd name="connsiteY111" fmla="*/ 722434 h 2219295"/>
              <a:gd name="connsiteX112" fmla="*/ 1324922 w 2014125"/>
              <a:gd name="connsiteY112" fmla="*/ 694251 h 2219295"/>
              <a:gd name="connsiteX113" fmla="*/ 1368763 w 2014125"/>
              <a:gd name="connsiteY113" fmla="*/ 687518 h 2219295"/>
              <a:gd name="connsiteX114" fmla="*/ 1321791 w 2014125"/>
              <a:gd name="connsiteY114" fmla="*/ 619095 h 2219295"/>
              <a:gd name="connsiteX115" fmla="*/ 1324922 w 2014125"/>
              <a:gd name="connsiteY115" fmla="*/ 572122 h 2219295"/>
              <a:gd name="connsiteX116" fmla="*/ 1343711 w 2014125"/>
              <a:gd name="connsiteY116" fmla="*/ 531412 h 2219295"/>
              <a:gd name="connsiteX117" fmla="*/ 1334317 w 2014125"/>
              <a:gd name="connsiteY117" fmla="*/ 500097 h 2219295"/>
              <a:gd name="connsiteX118" fmla="*/ 1368763 w 2014125"/>
              <a:gd name="connsiteY118" fmla="*/ 471914 h 2219295"/>
              <a:gd name="connsiteX119" fmla="*/ 1315528 w 2014125"/>
              <a:gd name="connsiteY119" fmla="*/ 449993 h 2219295"/>
              <a:gd name="connsiteX120" fmla="*/ 1343711 w 2014125"/>
              <a:gd name="connsiteY120" fmla="*/ 431204 h 2219295"/>
              <a:gd name="connsiteX121" fmla="*/ 1340580 w 2014125"/>
              <a:gd name="connsiteY121" fmla="*/ 393626 h 2219295"/>
              <a:gd name="connsiteX122" fmla="*/ 1290476 w 2014125"/>
              <a:gd name="connsiteY122" fmla="*/ 377969 h 2219295"/>
              <a:gd name="connsiteX123" fmla="*/ 1302178 w 2014125"/>
              <a:gd name="connsiteY123" fmla="*/ 334245 h 2219295"/>
              <a:gd name="connsiteX124" fmla="*/ 1227845 w 2014125"/>
              <a:gd name="connsiteY124" fmla="*/ 337259 h 2219295"/>
              <a:gd name="connsiteX125" fmla="*/ 1243503 w 2014125"/>
              <a:gd name="connsiteY125" fmla="*/ 296549 h 2219295"/>
              <a:gd name="connsiteX126" fmla="*/ 1299870 w 2014125"/>
              <a:gd name="connsiteY126" fmla="*/ 261749 h 2219295"/>
              <a:gd name="connsiteX127" fmla="*/ 1337095 w 2014125"/>
              <a:gd name="connsiteY127" fmla="*/ 218614 h 2219295"/>
              <a:gd name="connsiteX128" fmla="*/ 1334317 w 2014125"/>
              <a:gd name="connsiteY128" fmla="*/ 171289 h 2219295"/>
              <a:gd name="connsiteX129" fmla="*/ 1368763 w 2014125"/>
              <a:gd name="connsiteY129" fmla="*/ 165026 h 2219295"/>
              <a:gd name="connsiteX130" fmla="*/ 1381289 w 2014125"/>
              <a:gd name="connsiteY130" fmla="*/ 130580 h 2219295"/>
              <a:gd name="connsiteX131" fmla="*/ 1375026 w 2014125"/>
              <a:gd name="connsiteY131" fmla="*/ 83607 h 2219295"/>
              <a:gd name="connsiteX132" fmla="*/ 1353106 w 2014125"/>
              <a:gd name="connsiteY132" fmla="*/ 99264 h 2219295"/>
              <a:gd name="connsiteX133" fmla="*/ 1303002 w 2014125"/>
              <a:gd name="connsiteY133" fmla="*/ 64818 h 2219295"/>
              <a:gd name="connsiteX134" fmla="*/ 1277950 w 2014125"/>
              <a:gd name="connsiteY134" fmla="*/ 74212 h 2219295"/>
              <a:gd name="connsiteX135" fmla="*/ 1265423 w 2014125"/>
              <a:gd name="connsiteY135" fmla="*/ 108659 h 2219295"/>
              <a:gd name="connsiteX136" fmla="*/ 1246634 w 2014125"/>
              <a:gd name="connsiteY136" fmla="*/ 89870 h 2219295"/>
              <a:gd name="connsiteX137" fmla="*/ 1227845 w 2014125"/>
              <a:gd name="connsiteY137" fmla="*/ 111790 h 2219295"/>
              <a:gd name="connsiteX138" fmla="*/ 1202793 w 2014125"/>
              <a:gd name="connsiteY138" fmla="*/ 136843 h 2219295"/>
              <a:gd name="connsiteX139" fmla="*/ 1111980 w 2014125"/>
              <a:gd name="connsiteY139" fmla="*/ 102396 h 2219295"/>
              <a:gd name="connsiteX140" fmla="*/ 1118243 w 2014125"/>
              <a:gd name="connsiteY140" fmla="*/ 77344 h 2219295"/>
              <a:gd name="connsiteX141" fmla="*/ 1049350 w 2014125"/>
              <a:gd name="connsiteY141" fmla="*/ 8451 h 2219295"/>
              <a:gd name="connsiteX142" fmla="*/ 974193 w 2014125"/>
              <a:gd name="connsiteY142" fmla="*/ 30371 h 2219295"/>
              <a:gd name="connsiteX143" fmla="*/ 1039955 w 2014125"/>
              <a:gd name="connsiteY143" fmla="*/ 99264 h 2219295"/>
              <a:gd name="connsiteX144" fmla="*/ 1058744 w 2014125"/>
              <a:gd name="connsiteY144" fmla="*/ 124316 h 2219295"/>
              <a:gd name="connsiteX145" fmla="*/ 886511 w 2014125"/>
              <a:gd name="connsiteY145" fmla="*/ 246445 h 2219295"/>
              <a:gd name="connsiteX146" fmla="*/ 817618 w 2014125"/>
              <a:gd name="connsiteY146" fmla="*/ 233919 h 2219295"/>
              <a:gd name="connsiteX147" fmla="*/ 801960 w 2014125"/>
              <a:gd name="connsiteY147" fmla="*/ 193210 h 2219295"/>
              <a:gd name="connsiteX148" fmla="*/ 708015 w 2014125"/>
              <a:gd name="connsiteY148" fmla="*/ 190078 h 2219295"/>
              <a:gd name="connsiteX149" fmla="*/ 711147 w 2014125"/>
              <a:gd name="connsiteY149" fmla="*/ 161895 h 2219295"/>
              <a:gd name="connsiteX150" fmla="*/ 776439 w 2014125"/>
              <a:gd name="connsiteY150" fmla="*/ 152971 h 2219295"/>
              <a:gd name="connsiteX151" fmla="*/ 679832 w 2014125"/>
              <a:gd name="connsiteY151" fmla="*/ 86738 h 2219295"/>
              <a:gd name="connsiteX152" fmla="*/ 657911 w 2014125"/>
              <a:gd name="connsiteY152" fmla="*/ 83607 h 2219295"/>
              <a:gd name="connsiteX153" fmla="*/ 679832 w 2014125"/>
              <a:gd name="connsiteY153" fmla="*/ 42897 h 2219295"/>
              <a:gd name="connsiteX154" fmla="*/ 642254 w 2014125"/>
              <a:gd name="connsiteY154" fmla="*/ 2188 h 2219295"/>
              <a:gd name="connsiteX155" fmla="*/ 579623 w 2014125"/>
              <a:gd name="connsiteY155" fmla="*/ 8451 h 2219295"/>
              <a:gd name="connsiteX156" fmla="*/ 548308 w 2014125"/>
              <a:gd name="connsiteY156" fmla="*/ 33503 h 2219295"/>
              <a:gd name="connsiteX157" fmla="*/ 548308 w 2014125"/>
              <a:gd name="connsiteY157" fmla="*/ 89870 h 2219295"/>
              <a:gd name="connsiteX158" fmla="*/ 598413 w 2014125"/>
              <a:gd name="connsiteY158" fmla="*/ 96133 h 2219295"/>
              <a:gd name="connsiteX159" fmla="*/ 526388 w 2014125"/>
              <a:gd name="connsiteY159" fmla="*/ 221393 h 2219295"/>
              <a:gd name="connsiteX160" fmla="*/ 513862 w 2014125"/>
              <a:gd name="connsiteY160" fmla="*/ 268366 h 2219295"/>
              <a:gd name="connsiteX161" fmla="*/ 538914 w 2014125"/>
              <a:gd name="connsiteY161" fmla="*/ 312207 h 2219295"/>
              <a:gd name="connsiteX162" fmla="*/ 576492 w 2014125"/>
              <a:gd name="connsiteY162" fmla="*/ 346653 h 2219295"/>
              <a:gd name="connsiteX163" fmla="*/ 595281 w 2014125"/>
              <a:gd name="connsiteY163" fmla="*/ 346653 h 2219295"/>
              <a:gd name="connsiteX164" fmla="*/ 592150 w 2014125"/>
              <a:gd name="connsiteY164" fmla="*/ 377969 h 2219295"/>
              <a:gd name="connsiteX165" fmla="*/ 604676 w 2014125"/>
              <a:gd name="connsiteY165" fmla="*/ 412415 h 2219295"/>
              <a:gd name="connsiteX166" fmla="*/ 563966 w 2014125"/>
              <a:gd name="connsiteY166" fmla="*/ 409284 h 2219295"/>
              <a:gd name="connsiteX167" fmla="*/ 563966 w 2014125"/>
              <a:gd name="connsiteY167" fmla="*/ 356048 h 2219295"/>
              <a:gd name="connsiteX168" fmla="*/ 507599 w 2014125"/>
              <a:gd name="connsiteY168" fmla="*/ 334127 h 2219295"/>
              <a:gd name="connsiteX169" fmla="*/ 507599 w 2014125"/>
              <a:gd name="connsiteY169" fmla="*/ 390495 h 2219295"/>
              <a:gd name="connsiteX170" fmla="*/ 426180 w 2014125"/>
              <a:gd name="connsiteY170" fmla="*/ 399889 h 2219295"/>
              <a:gd name="connsiteX171" fmla="*/ 385470 w 2014125"/>
              <a:gd name="connsiteY171" fmla="*/ 421810 h 2219295"/>
              <a:gd name="connsiteX172" fmla="*/ 322840 w 2014125"/>
              <a:gd name="connsiteY172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90873 w 2014125"/>
              <a:gd name="connsiteY26" fmla="*/ 1094849 h 2219295"/>
              <a:gd name="connsiteX27" fmla="*/ 119292 w 2014125"/>
              <a:gd name="connsiteY27" fmla="*/ 1076295 h 2219295"/>
              <a:gd name="connsiteX28" fmla="*/ 155694 w 2014125"/>
              <a:gd name="connsiteY28" fmla="*/ 1111800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69280 w 2014125"/>
              <a:gd name="connsiteY35" fmla="*/ 1265126 h 2219295"/>
              <a:gd name="connsiteX36" fmla="*/ 131582 w 2014125"/>
              <a:gd name="connsiteY36" fmla="*/ 1314406 h 2219295"/>
              <a:gd name="connsiteX37" fmla="*/ 200711 w 2014125"/>
              <a:gd name="connsiteY37" fmla="*/ 1356998 h 2219295"/>
              <a:gd name="connsiteX38" fmla="*/ 193978 w 2014125"/>
              <a:gd name="connsiteY38" fmla="*/ 1463189 h 2219295"/>
              <a:gd name="connsiteX39" fmla="*/ 169396 w 2014125"/>
              <a:gd name="connsiteY39" fmla="*/ 1464601 h 2219295"/>
              <a:gd name="connsiteX40" fmla="*/ 144344 w 2014125"/>
              <a:gd name="connsiteY40" fmla="*/ 1455207 h 2219295"/>
              <a:gd name="connsiteX41" fmla="*/ 125555 w 2014125"/>
              <a:gd name="connsiteY41" fmla="*/ 1486522 h 2219295"/>
              <a:gd name="connsiteX42" fmla="*/ 172057 w 2014125"/>
              <a:gd name="connsiteY42" fmla="*/ 1520850 h 2219295"/>
              <a:gd name="connsiteX43" fmla="*/ 156871 w 2014125"/>
              <a:gd name="connsiteY43" fmla="*/ 1611782 h 2219295"/>
              <a:gd name="connsiteX44" fmla="*/ 119292 w 2014125"/>
              <a:gd name="connsiteY44" fmla="*/ 1605519 h 2219295"/>
              <a:gd name="connsiteX45" fmla="*/ 134950 w 2014125"/>
              <a:gd name="connsiteY45" fmla="*/ 1677544 h 2219295"/>
              <a:gd name="connsiteX46" fmla="*/ 113029 w 2014125"/>
              <a:gd name="connsiteY46" fmla="*/ 1686938 h 2219295"/>
              <a:gd name="connsiteX47" fmla="*/ 100503 w 2014125"/>
              <a:gd name="connsiteY47" fmla="*/ 1727648 h 2219295"/>
              <a:gd name="connsiteX48" fmla="*/ 122423 w 2014125"/>
              <a:gd name="connsiteY48" fmla="*/ 1743306 h 2219295"/>
              <a:gd name="connsiteX49" fmla="*/ 169396 w 2014125"/>
              <a:gd name="connsiteY49" fmla="*/ 1790278 h 2219295"/>
              <a:gd name="connsiteX50" fmla="*/ 160237 w 2014125"/>
              <a:gd name="connsiteY50" fmla="*/ 1827621 h 2219295"/>
              <a:gd name="connsiteX51" fmla="*/ 210106 w 2014125"/>
              <a:gd name="connsiteY51" fmla="*/ 1874829 h 2219295"/>
              <a:gd name="connsiteX52" fmla="*/ 238289 w 2014125"/>
              <a:gd name="connsiteY52" fmla="*/ 1859171 h 2219295"/>
              <a:gd name="connsiteX53" fmla="*/ 257078 w 2014125"/>
              <a:gd name="connsiteY53" fmla="*/ 1868566 h 2219295"/>
              <a:gd name="connsiteX54" fmla="*/ 266473 w 2014125"/>
              <a:gd name="connsiteY54" fmla="*/ 1818462 h 2219295"/>
              <a:gd name="connsiteX55" fmla="*/ 329103 w 2014125"/>
              <a:gd name="connsiteY55" fmla="*/ 1852908 h 2219295"/>
              <a:gd name="connsiteX56" fmla="*/ 338497 w 2014125"/>
              <a:gd name="connsiteY56" fmla="*/ 1893618 h 2219295"/>
              <a:gd name="connsiteX57" fmla="*/ 382339 w 2014125"/>
              <a:gd name="connsiteY57" fmla="*/ 1912407 h 2219295"/>
              <a:gd name="connsiteX58" fmla="*/ 332234 w 2014125"/>
              <a:gd name="connsiteY58" fmla="*/ 1959380 h 2219295"/>
              <a:gd name="connsiteX59" fmla="*/ 329103 w 2014125"/>
              <a:gd name="connsiteY59" fmla="*/ 2003221 h 2219295"/>
              <a:gd name="connsiteX60" fmla="*/ 366681 w 2014125"/>
              <a:gd name="connsiteY60" fmla="*/ 2009013 h 2219295"/>
              <a:gd name="connsiteX61" fmla="*/ 410523 w 2014125"/>
              <a:gd name="connsiteY61" fmla="*/ 1977934 h 2219295"/>
              <a:gd name="connsiteX62" fmla="*/ 463758 w 2014125"/>
              <a:gd name="connsiteY62" fmla="*/ 2012615 h 2219295"/>
              <a:gd name="connsiteX63" fmla="*/ 488810 w 2014125"/>
              <a:gd name="connsiteY63" fmla="*/ 1996958 h 2219295"/>
              <a:gd name="connsiteX64" fmla="*/ 529989 w 2014125"/>
              <a:gd name="connsiteY64" fmla="*/ 2037431 h 2219295"/>
              <a:gd name="connsiteX65" fmla="*/ 557703 w 2014125"/>
              <a:gd name="connsiteY65" fmla="*/ 2068982 h 2219295"/>
              <a:gd name="connsiteX66" fmla="*/ 551440 w 2014125"/>
              <a:gd name="connsiteY66" fmla="*/ 2112823 h 2219295"/>
              <a:gd name="connsiteX67" fmla="*/ 635991 w 2014125"/>
              <a:gd name="connsiteY67" fmla="*/ 2122217 h 2219295"/>
              <a:gd name="connsiteX68" fmla="*/ 626596 w 2014125"/>
              <a:gd name="connsiteY68" fmla="*/ 2169191 h 2219295"/>
              <a:gd name="connsiteX69" fmla="*/ 579623 w 2014125"/>
              <a:gd name="connsiteY69" fmla="*/ 2187980 h 2219295"/>
              <a:gd name="connsiteX70" fmla="*/ 626596 w 2014125"/>
              <a:gd name="connsiteY70" fmla="*/ 2219295 h 2219295"/>
              <a:gd name="connsiteX71" fmla="*/ 717409 w 2014125"/>
              <a:gd name="connsiteY71" fmla="*/ 2178585 h 2219295"/>
              <a:gd name="connsiteX72" fmla="*/ 748725 w 2014125"/>
              <a:gd name="connsiteY72" fmla="*/ 2100297 h 2219295"/>
              <a:gd name="connsiteX73" fmla="*/ 833276 w 2014125"/>
              <a:gd name="connsiteY73" fmla="*/ 2094034 h 2219295"/>
              <a:gd name="connsiteX74" fmla="*/ 895906 w 2014125"/>
              <a:gd name="connsiteY74" fmla="*/ 2090903 h 2219295"/>
              <a:gd name="connsiteX75" fmla="*/ 927221 w 2014125"/>
              <a:gd name="connsiteY75" fmla="*/ 2072114 h 2219295"/>
              <a:gd name="connsiteX76" fmla="*/ 958536 w 2014125"/>
              <a:gd name="connsiteY76" fmla="*/ 2087771 h 2219295"/>
              <a:gd name="connsiteX77" fmla="*/ 986719 w 2014125"/>
              <a:gd name="connsiteY77" fmla="*/ 2081508 h 2219295"/>
              <a:gd name="connsiteX78" fmla="*/ 1046218 w 2014125"/>
              <a:gd name="connsiteY78" fmla="*/ 2081508 h 2219295"/>
              <a:gd name="connsiteX79" fmla="*/ 1127637 w 2014125"/>
              <a:gd name="connsiteY79" fmla="*/ 2043930 h 2219295"/>
              <a:gd name="connsiteX80" fmla="*/ 1190267 w 2014125"/>
              <a:gd name="connsiteY80" fmla="*/ 1984432 h 2219295"/>
              <a:gd name="connsiteX81" fmla="*/ 1299870 w 2014125"/>
              <a:gd name="connsiteY81" fmla="*/ 1912407 h 2219295"/>
              <a:gd name="connsiteX82" fmla="*/ 1274818 w 2014125"/>
              <a:gd name="connsiteY82" fmla="*/ 1812199 h 2219295"/>
              <a:gd name="connsiteX83" fmla="*/ 1299870 w 2014125"/>
              <a:gd name="connsiteY83" fmla="*/ 1749569 h 2219295"/>
              <a:gd name="connsiteX84" fmla="*/ 1287344 w 2014125"/>
              <a:gd name="connsiteY84" fmla="*/ 1608651 h 2219295"/>
              <a:gd name="connsiteX85" fmla="*/ 1318659 w 2014125"/>
              <a:gd name="connsiteY85" fmla="*/ 1571073 h 2219295"/>
              <a:gd name="connsiteX86" fmla="*/ 1393815 w 2014125"/>
              <a:gd name="connsiteY86" fmla="*/ 1561678 h 2219295"/>
              <a:gd name="connsiteX87" fmla="*/ 1387552 w 2014125"/>
              <a:gd name="connsiteY87" fmla="*/ 1567941 h 2219295"/>
              <a:gd name="connsiteX88" fmla="*/ 1484629 w 2014125"/>
              <a:gd name="connsiteY88" fmla="*/ 1599256 h 2219295"/>
              <a:gd name="connsiteX89" fmla="*/ 1537865 w 2014125"/>
              <a:gd name="connsiteY89" fmla="*/ 1633703 h 2219295"/>
              <a:gd name="connsiteX90" fmla="*/ 1653730 w 2014125"/>
              <a:gd name="connsiteY90" fmla="*/ 1458338 h 2219295"/>
              <a:gd name="connsiteX91" fmla="*/ 1782122 w 2014125"/>
              <a:gd name="connsiteY91" fmla="*/ 1320552 h 2219295"/>
              <a:gd name="connsiteX92" fmla="*/ 1807174 w 2014125"/>
              <a:gd name="connsiteY92" fmla="*/ 1342473 h 2219295"/>
              <a:gd name="connsiteX93" fmla="*/ 1860410 w 2014125"/>
              <a:gd name="connsiteY93" fmla="*/ 1264185 h 2219295"/>
              <a:gd name="connsiteX94" fmla="*/ 1882330 w 2014125"/>
              <a:gd name="connsiteY94" fmla="*/ 1289237 h 2219295"/>
              <a:gd name="connsiteX95" fmla="*/ 1919908 w 2014125"/>
              <a:gd name="connsiteY95" fmla="*/ 1286106 h 2219295"/>
              <a:gd name="connsiteX96" fmla="*/ 1938697 w 2014125"/>
              <a:gd name="connsiteY96" fmla="*/ 1342473 h 2219295"/>
              <a:gd name="connsiteX97" fmla="*/ 2010722 w 2014125"/>
              <a:gd name="connsiteY97" fmla="*/ 1333078 h 2219295"/>
              <a:gd name="connsiteX98" fmla="*/ 1982539 w 2014125"/>
              <a:gd name="connsiteY98" fmla="*/ 1286106 h 2219295"/>
              <a:gd name="connsiteX99" fmla="*/ 2013854 w 2014125"/>
              <a:gd name="connsiteY99" fmla="*/ 1261053 h 2219295"/>
              <a:gd name="connsiteX100" fmla="*/ 1960618 w 2014125"/>
              <a:gd name="connsiteY100" fmla="*/ 1160846 h 2219295"/>
              <a:gd name="connsiteX101" fmla="*/ 1907382 w 2014125"/>
              <a:gd name="connsiteY101" fmla="*/ 1054374 h 2219295"/>
              <a:gd name="connsiteX102" fmla="*/ 1816569 w 2014125"/>
              <a:gd name="connsiteY102" fmla="*/ 979218 h 2219295"/>
              <a:gd name="connsiteX103" fmla="*/ 1856222 w 2014125"/>
              <a:gd name="connsiteY103" fmla="*/ 866367 h 2219295"/>
              <a:gd name="connsiteX104" fmla="*/ 1728886 w 2014125"/>
              <a:gd name="connsiteY104" fmla="*/ 857089 h 2219295"/>
              <a:gd name="connsiteX105" fmla="*/ 1675651 w 2014125"/>
              <a:gd name="connsiteY105" fmla="*/ 891536 h 2219295"/>
              <a:gd name="connsiteX106" fmla="*/ 1678782 w 2014125"/>
              <a:gd name="connsiteY106" fmla="*/ 941640 h 2219295"/>
              <a:gd name="connsiteX107" fmla="*/ 1509681 w 2014125"/>
              <a:gd name="connsiteY107" fmla="*/ 872747 h 2219295"/>
              <a:gd name="connsiteX108" fmla="*/ 1418867 w 2014125"/>
              <a:gd name="connsiteY108" fmla="*/ 850826 h 2219295"/>
              <a:gd name="connsiteX109" fmla="*/ 1457930 w 2014125"/>
              <a:gd name="connsiteY109" fmla="*/ 813130 h 2219295"/>
              <a:gd name="connsiteX110" fmla="*/ 1324922 w 2014125"/>
              <a:gd name="connsiteY110" fmla="*/ 803853 h 2219295"/>
              <a:gd name="connsiteX111" fmla="*/ 1340580 w 2014125"/>
              <a:gd name="connsiteY111" fmla="*/ 722434 h 2219295"/>
              <a:gd name="connsiteX112" fmla="*/ 1324922 w 2014125"/>
              <a:gd name="connsiteY112" fmla="*/ 694251 h 2219295"/>
              <a:gd name="connsiteX113" fmla="*/ 1368763 w 2014125"/>
              <a:gd name="connsiteY113" fmla="*/ 687518 h 2219295"/>
              <a:gd name="connsiteX114" fmla="*/ 1321791 w 2014125"/>
              <a:gd name="connsiteY114" fmla="*/ 619095 h 2219295"/>
              <a:gd name="connsiteX115" fmla="*/ 1324922 w 2014125"/>
              <a:gd name="connsiteY115" fmla="*/ 572122 h 2219295"/>
              <a:gd name="connsiteX116" fmla="*/ 1343711 w 2014125"/>
              <a:gd name="connsiteY116" fmla="*/ 531412 h 2219295"/>
              <a:gd name="connsiteX117" fmla="*/ 1334317 w 2014125"/>
              <a:gd name="connsiteY117" fmla="*/ 500097 h 2219295"/>
              <a:gd name="connsiteX118" fmla="*/ 1368763 w 2014125"/>
              <a:gd name="connsiteY118" fmla="*/ 471914 h 2219295"/>
              <a:gd name="connsiteX119" fmla="*/ 1315528 w 2014125"/>
              <a:gd name="connsiteY119" fmla="*/ 449993 h 2219295"/>
              <a:gd name="connsiteX120" fmla="*/ 1343711 w 2014125"/>
              <a:gd name="connsiteY120" fmla="*/ 431204 h 2219295"/>
              <a:gd name="connsiteX121" fmla="*/ 1340580 w 2014125"/>
              <a:gd name="connsiteY121" fmla="*/ 393626 h 2219295"/>
              <a:gd name="connsiteX122" fmla="*/ 1290476 w 2014125"/>
              <a:gd name="connsiteY122" fmla="*/ 377969 h 2219295"/>
              <a:gd name="connsiteX123" fmla="*/ 1302178 w 2014125"/>
              <a:gd name="connsiteY123" fmla="*/ 334245 h 2219295"/>
              <a:gd name="connsiteX124" fmla="*/ 1227845 w 2014125"/>
              <a:gd name="connsiteY124" fmla="*/ 337259 h 2219295"/>
              <a:gd name="connsiteX125" fmla="*/ 1243503 w 2014125"/>
              <a:gd name="connsiteY125" fmla="*/ 296549 h 2219295"/>
              <a:gd name="connsiteX126" fmla="*/ 1299870 w 2014125"/>
              <a:gd name="connsiteY126" fmla="*/ 261749 h 2219295"/>
              <a:gd name="connsiteX127" fmla="*/ 1337095 w 2014125"/>
              <a:gd name="connsiteY127" fmla="*/ 218614 h 2219295"/>
              <a:gd name="connsiteX128" fmla="*/ 1334317 w 2014125"/>
              <a:gd name="connsiteY128" fmla="*/ 171289 h 2219295"/>
              <a:gd name="connsiteX129" fmla="*/ 1368763 w 2014125"/>
              <a:gd name="connsiteY129" fmla="*/ 165026 h 2219295"/>
              <a:gd name="connsiteX130" fmla="*/ 1381289 w 2014125"/>
              <a:gd name="connsiteY130" fmla="*/ 130580 h 2219295"/>
              <a:gd name="connsiteX131" fmla="*/ 1375026 w 2014125"/>
              <a:gd name="connsiteY131" fmla="*/ 83607 h 2219295"/>
              <a:gd name="connsiteX132" fmla="*/ 1353106 w 2014125"/>
              <a:gd name="connsiteY132" fmla="*/ 99264 h 2219295"/>
              <a:gd name="connsiteX133" fmla="*/ 1303002 w 2014125"/>
              <a:gd name="connsiteY133" fmla="*/ 64818 h 2219295"/>
              <a:gd name="connsiteX134" fmla="*/ 1277950 w 2014125"/>
              <a:gd name="connsiteY134" fmla="*/ 74212 h 2219295"/>
              <a:gd name="connsiteX135" fmla="*/ 1265423 w 2014125"/>
              <a:gd name="connsiteY135" fmla="*/ 108659 h 2219295"/>
              <a:gd name="connsiteX136" fmla="*/ 1246634 w 2014125"/>
              <a:gd name="connsiteY136" fmla="*/ 89870 h 2219295"/>
              <a:gd name="connsiteX137" fmla="*/ 1227845 w 2014125"/>
              <a:gd name="connsiteY137" fmla="*/ 111790 h 2219295"/>
              <a:gd name="connsiteX138" fmla="*/ 1202793 w 2014125"/>
              <a:gd name="connsiteY138" fmla="*/ 136843 h 2219295"/>
              <a:gd name="connsiteX139" fmla="*/ 1111980 w 2014125"/>
              <a:gd name="connsiteY139" fmla="*/ 102396 h 2219295"/>
              <a:gd name="connsiteX140" fmla="*/ 1118243 w 2014125"/>
              <a:gd name="connsiteY140" fmla="*/ 77344 h 2219295"/>
              <a:gd name="connsiteX141" fmla="*/ 1049350 w 2014125"/>
              <a:gd name="connsiteY141" fmla="*/ 8451 h 2219295"/>
              <a:gd name="connsiteX142" fmla="*/ 974193 w 2014125"/>
              <a:gd name="connsiteY142" fmla="*/ 30371 h 2219295"/>
              <a:gd name="connsiteX143" fmla="*/ 1039955 w 2014125"/>
              <a:gd name="connsiteY143" fmla="*/ 99264 h 2219295"/>
              <a:gd name="connsiteX144" fmla="*/ 1058744 w 2014125"/>
              <a:gd name="connsiteY144" fmla="*/ 124316 h 2219295"/>
              <a:gd name="connsiteX145" fmla="*/ 886511 w 2014125"/>
              <a:gd name="connsiteY145" fmla="*/ 246445 h 2219295"/>
              <a:gd name="connsiteX146" fmla="*/ 817618 w 2014125"/>
              <a:gd name="connsiteY146" fmla="*/ 233919 h 2219295"/>
              <a:gd name="connsiteX147" fmla="*/ 801960 w 2014125"/>
              <a:gd name="connsiteY147" fmla="*/ 193210 h 2219295"/>
              <a:gd name="connsiteX148" fmla="*/ 708015 w 2014125"/>
              <a:gd name="connsiteY148" fmla="*/ 190078 h 2219295"/>
              <a:gd name="connsiteX149" fmla="*/ 711147 w 2014125"/>
              <a:gd name="connsiteY149" fmla="*/ 161895 h 2219295"/>
              <a:gd name="connsiteX150" fmla="*/ 744214 w 2014125"/>
              <a:gd name="connsiteY150" fmla="*/ 157732 h 2219295"/>
              <a:gd name="connsiteX151" fmla="*/ 776439 w 2014125"/>
              <a:gd name="connsiteY151" fmla="*/ 152971 h 2219295"/>
              <a:gd name="connsiteX152" fmla="*/ 679832 w 2014125"/>
              <a:gd name="connsiteY152" fmla="*/ 86738 h 2219295"/>
              <a:gd name="connsiteX153" fmla="*/ 657911 w 2014125"/>
              <a:gd name="connsiteY153" fmla="*/ 83607 h 2219295"/>
              <a:gd name="connsiteX154" fmla="*/ 679832 w 2014125"/>
              <a:gd name="connsiteY154" fmla="*/ 42897 h 2219295"/>
              <a:gd name="connsiteX155" fmla="*/ 642254 w 2014125"/>
              <a:gd name="connsiteY155" fmla="*/ 2188 h 2219295"/>
              <a:gd name="connsiteX156" fmla="*/ 579623 w 2014125"/>
              <a:gd name="connsiteY156" fmla="*/ 8451 h 2219295"/>
              <a:gd name="connsiteX157" fmla="*/ 548308 w 2014125"/>
              <a:gd name="connsiteY157" fmla="*/ 33503 h 2219295"/>
              <a:gd name="connsiteX158" fmla="*/ 548308 w 2014125"/>
              <a:gd name="connsiteY158" fmla="*/ 89870 h 2219295"/>
              <a:gd name="connsiteX159" fmla="*/ 598413 w 2014125"/>
              <a:gd name="connsiteY159" fmla="*/ 96133 h 2219295"/>
              <a:gd name="connsiteX160" fmla="*/ 526388 w 2014125"/>
              <a:gd name="connsiteY160" fmla="*/ 221393 h 2219295"/>
              <a:gd name="connsiteX161" fmla="*/ 513862 w 2014125"/>
              <a:gd name="connsiteY161" fmla="*/ 268366 h 2219295"/>
              <a:gd name="connsiteX162" fmla="*/ 538914 w 2014125"/>
              <a:gd name="connsiteY162" fmla="*/ 312207 h 2219295"/>
              <a:gd name="connsiteX163" fmla="*/ 576492 w 2014125"/>
              <a:gd name="connsiteY163" fmla="*/ 346653 h 2219295"/>
              <a:gd name="connsiteX164" fmla="*/ 595281 w 2014125"/>
              <a:gd name="connsiteY164" fmla="*/ 346653 h 2219295"/>
              <a:gd name="connsiteX165" fmla="*/ 592150 w 2014125"/>
              <a:gd name="connsiteY165" fmla="*/ 377969 h 2219295"/>
              <a:gd name="connsiteX166" fmla="*/ 604676 w 2014125"/>
              <a:gd name="connsiteY166" fmla="*/ 412415 h 2219295"/>
              <a:gd name="connsiteX167" fmla="*/ 563966 w 2014125"/>
              <a:gd name="connsiteY167" fmla="*/ 409284 h 2219295"/>
              <a:gd name="connsiteX168" fmla="*/ 563966 w 2014125"/>
              <a:gd name="connsiteY168" fmla="*/ 356048 h 2219295"/>
              <a:gd name="connsiteX169" fmla="*/ 507599 w 2014125"/>
              <a:gd name="connsiteY169" fmla="*/ 334127 h 2219295"/>
              <a:gd name="connsiteX170" fmla="*/ 507599 w 2014125"/>
              <a:gd name="connsiteY170" fmla="*/ 390495 h 2219295"/>
              <a:gd name="connsiteX171" fmla="*/ 426180 w 2014125"/>
              <a:gd name="connsiteY171" fmla="*/ 399889 h 2219295"/>
              <a:gd name="connsiteX172" fmla="*/ 385470 w 2014125"/>
              <a:gd name="connsiteY172" fmla="*/ 421810 h 2219295"/>
              <a:gd name="connsiteX173" fmla="*/ 322840 w 2014125"/>
              <a:gd name="connsiteY173" fmla="*/ 393626 h 2219295"/>
              <a:gd name="connsiteX0" fmla="*/ 322840 w 2014125"/>
              <a:gd name="connsiteY0" fmla="*/ 393626 h 2219295"/>
              <a:gd name="connsiteX1" fmla="*/ 278999 w 2014125"/>
              <a:gd name="connsiteY1" fmla="*/ 424941 h 2219295"/>
              <a:gd name="connsiteX2" fmla="*/ 216369 w 2014125"/>
              <a:gd name="connsiteY2" fmla="*/ 362311 h 2219295"/>
              <a:gd name="connsiteX3" fmla="*/ 188185 w 2014125"/>
              <a:gd name="connsiteY3" fmla="*/ 393626 h 2219295"/>
              <a:gd name="connsiteX4" fmla="*/ 172528 w 2014125"/>
              <a:gd name="connsiteY4" fmla="*/ 440599 h 2219295"/>
              <a:gd name="connsiteX5" fmla="*/ 134950 w 2014125"/>
              <a:gd name="connsiteY5" fmla="*/ 468782 h 2219295"/>
              <a:gd name="connsiteX6" fmla="*/ 169396 w 2014125"/>
              <a:gd name="connsiteY6" fmla="*/ 506360 h 2219295"/>
              <a:gd name="connsiteX7" fmla="*/ 257078 w 2014125"/>
              <a:gd name="connsiteY7" fmla="*/ 531412 h 2219295"/>
              <a:gd name="connsiteX8" fmla="*/ 329103 w 2014125"/>
              <a:gd name="connsiteY8" fmla="*/ 531412 h 2219295"/>
              <a:gd name="connsiteX9" fmla="*/ 385471 w 2014125"/>
              <a:gd name="connsiteY9" fmla="*/ 578384 h 2219295"/>
              <a:gd name="connsiteX10" fmla="*/ 419917 w 2014125"/>
              <a:gd name="connsiteY10" fmla="*/ 578385 h 2219295"/>
              <a:gd name="connsiteX11" fmla="*/ 432443 w 2014125"/>
              <a:gd name="connsiteY11" fmla="*/ 625358 h 2219295"/>
              <a:gd name="connsiteX12" fmla="*/ 410522 w 2014125"/>
              <a:gd name="connsiteY12" fmla="*/ 675462 h 2219295"/>
              <a:gd name="connsiteX13" fmla="*/ 391733 w 2014125"/>
              <a:gd name="connsiteY13" fmla="*/ 722435 h 2219295"/>
              <a:gd name="connsiteX14" fmla="*/ 338497 w 2014125"/>
              <a:gd name="connsiteY14" fmla="*/ 672330 h 2219295"/>
              <a:gd name="connsiteX15" fmla="*/ 316577 w 2014125"/>
              <a:gd name="connsiteY15" fmla="*/ 669199 h 2219295"/>
              <a:gd name="connsiteX16" fmla="*/ 304051 w 2014125"/>
              <a:gd name="connsiteY16" fmla="*/ 725566 h 2219295"/>
              <a:gd name="connsiteX17" fmla="*/ 235158 w 2014125"/>
              <a:gd name="connsiteY17" fmla="*/ 738092 h 2219295"/>
              <a:gd name="connsiteX18" fmla="*/ 216369 w 2014125"/>
              <a:gd name="connsiteY18" fmla="*/ 788196 h 2219295"/>
              <a:gd name="connsiteX19" fmla="*/ 175659 w 2014125"/>
              <a:gd name="connsiteY19" fmla="*/ 800722 h 2219295"/>
              <a:gd name="connsiteX20" fmla="*/ 153739 w 2014125"/>
              <a:gd name="connsiteY20" fmla="*/ 869615 h 2219295"/>
              <a:gd name="connsiteX21" fmla="*/ 53530 w 2014125"/>
              <a:gd name="connsiteY21" fmla="*/ 897799 h 2219295"/>
              <a:gd name="connsiteX22" fmla="*/ 295 w 2014125"/>
              <a:gd name="connsiteY22" fmla="*/ 944771 h 2219295"/>
              <a:gd name="connsiteX23" fmla="*/ 31610 w 2014125"/>
              <a:gd name="connsiteY23" fmla="*/ 985481 h 2219295"/>
              <a:gd name="connsiteX24" fmla="*/ 22215 w 2014125"/>
              <a:gd name="connsiteY24" fmla="*/ 1013664 h 2219295"/>
              <a:gd name="connsiteX25" fmla="*/ 84845 w 2014125"/>
              <a:gd name="connsiteY25" fmla="*/ 1013664 h 2219295"/>
              <a:gd name="connsiteX26" fmla="*/ 90873 w 2014125"/>
              <a:gd name="connsiteY26" fmla="*/ 1094849 h 2219295"/>
              <a:gd name="connsiteX27" fmla="*/ 119292 w 2014125"/>
              <a:gd name="connsiteY27" fmla="*/ 1076295 h 2219295"/>
              <a:gd name="connsiteX28" fmla="*/ 155694 w 2014125"/>
              <a:gd name="connsiteY28" fmla="*/ 1111800 h 2219295"/>
              <a:gd name="connsiteX29" fmla="*/ 156870 w 2014125"/>
              <a:gd name="connsiteY29" fmla="*/ 1157714 h 2219295"/>
              <a:gd name="connsiteX30" fmla="*/ 153739 w 2014125"/>
              <a:gd name="connsiteY30" fmla="*/ 1189029 h 2219295"/>
              <a:gd name="connsiteX31" fmla="*/ 128686 w 2014125"/>
              <a:gd name="connsiteY31" fmla="*/ 1170240 h 2219295"/>
              <a:gd name="connsiteX32" fmla="*/ 113029 w 2014125"/>
              <a:gd name="connsiteY32" fmla="*/ 1185897 h 2219295"/>
              <a:gd name="connsiteX33" fmla="*/ 144344 w 2014125"/>
              <a:gd name="connsiteY33" fmla="*/ 1236001 h 2219295"/>
              <a:gd name="connsiteX34" fmla="*/ 144344 w 2014125"/>
              <a:gd name="connsiteY34" fmla="*/ 1236001 h 2219295"/>
              <a:gd name="connsiteX35" fmla="*/ 169280 w 2014125"/>
              <a:gd name="connsiteY35" fmla="*/ 1265126 h 2219295"/>
              <a:gd name="connsiteX36" fmla="*/ 131582 w 2014125"/>
              <a:gd name="connsiteY36" fmla="*/ 1314406 h 2219295"/>
              <a:gd name="connsiteX37" fmla="*/ 200711 w 2014125"/>
              <a:gd name="connsiteY37" fmla="*/ 1356998 h 2219295"/>
              <a:gd name="connsiteX38" fmla="*/ 193978 w 2014125"/>
              <a:gd name="connsiteY38" fmla="*/ 1463189 h 2219295"/>
              <a:gd name="connsiteX39" fmla="*/ 169396 w 2014125"/>
              <a:gd name="connsiteY39" fmla="*/ 1464601 h 2219295"/>
              <a:gd name="connsiteX40" fmla="*/ 144344 w 2014125"/>
              <a:gd name="connsiteY40" fmla="*/ 1455207 h 2219295"/>
              <a:gd name="connsiteX41" fmla="*/ 125555 w 2014125"/>
              <a:gd name="connsiteY41" fmla="*/ 1486522 h 2219295"/>
              <a:gd name="connsiteX42" fmla="*/ 172057 w 2014125"/>
              <a:gd name="connsiteY42" fmla="*/ 1520850 h 2219295"/>
              <a:gd name="connsiteX43" fmla="*/ 156871 w 2014125"/>
              <a:gd name="connsiteY43" fmla="*/ 1611782 h 2219295"/>
              <a:gd name="connsiteX44" fmla="*/ 119292 w 2014125"/>
              <a:gd name="connsiteY44" fmla="*/ 1605519 h 2219295"/>
              <a:gd name="connsiteX45" fmla="*/ 134950 w 2014125"/>
              <a:gd name="connsiteY45" fmla="*/ 1677544 h 2219295"/>
              <a:gd name="connsiteX46" fmla="*/ 113029 w 2014125"/>
              <a:gd name="connsiteY46" fmla="*/ 1686938 h 2219295"/>
              <a:gd name="connsiteX47" fmla="*/ 100503 w 2014125"/>
              <a:gd name="connsiteY47" fmla="*/ 1727648 h 2219295"/>
              <a:gd name="connsiteX48" fmla="*/ 122423 w 2014125"/>
              <a:gd name="connsiteY48" fmla="*/ 1743306 h 2219295"/>
              <a:gd name="connsiteX49" fmla="*/ 169396 w 2014125"/>
              <a:gd name="connsiteY49" fmla="*/ 1790278 h 2219295"/>
              <a:gd name="connsiteX50" fmla="*/ 160237 w 2014125"/>
              <a:gd name="connsiteY50" fmla="*/ 1827621 h 2219295"/>
              <a:gd name="connsiteX51" fmla="*/ 210106 w 2014125"/>
              <a:gd name="connsiteY51" fmla="*/ 1874829 h 2219295"/>
              <a:gd name="connsiteX52" fmla="*/ 238289 w 2014125"/>
              <a:gd name="connsiteY52" fmla="*/ 1859171 h 2219295"/>
              <a:gd name="connsiteX53" fmla="*/ 257078 w 2014125"/>
              <a:gd name="connsiteY53" fmla="*/ 1868566 h 2219295"/>
              <a:gd name="connsiteX54" fmla="*/ 266473 w 2014125"/>
              <a:gd name="connsiteY54" fmla="*/ 1818462 h 2219295"/>
              <a:gd name="connsiteX55" fmla="*/ 329103 w 2014125"/>
              <a:gd name="connsiteY55" fmla="*/ 1852908 h 2219295"/>
              <a:gd name="connsiteX56" fmla="*/ 338497 w 2014125"/>
              <a:gd name="connsiteY56" fmla="*/ 1893618 h 2219295"/>
              <a:gd name="connsiteX57" fmla="*/ 382339 w 2014125"/>
              <a:gd name="connsiteY57" fmla="*/ 1912407 h 2219295"/>
              <a:gd name="connsiteX58" fmla="*/ 332234 w 2014125"/>
              <a:gd name="connsiteY58" fmla="*/ 1959380 h 2219295"/>
              <a:gd name="connsiteX59" fmla="*/ 329103 w 2014125"/>
              <a:gd name="connsiteY59" fmla="*/ 2003221 h 2219295"/>
              <a:gd name="connsiteX60" fmla="*/ 366681 w 2014125"/>
              <a:gd name="connsiteY60" fmla="*/ 2009013 h 2219295"/>
              <a:gd name="connsiteX61" fmla="*/ 410523 w 2014125"/>
              <a:gd name="connsiteY61" fmla="*/ 1977934 h 2219295"/>
              <a:gd name="connsiteX62" fmla="*/ 463758 w 2014125"/>
              <a:gd name="connsiteY62" fmla="*/ 2012615 h 2219295"/>
              <a:gd name="connsiteX63" fmla="*/ 488810 w 2014125"/>
              <a:gd name="connsiteY63" fmla="*/ 1996958 h 2219295"/>
              <a:gd name="connsiteX64" fmla="*/ 529989 w 2014125"/>
              <a:gd name="connsiteY64" fmla="*/ 2037431 h 2219295"/>
              <a:gd name="connsiteX65" fmla="*/ 557703 w 2014125"/>
              <a:gd name="connsiteY65" fmla="*/ 2068982 h 2219295"/>
              <a:gd name="connsiteX66" fmla="*/ 551440 w 2014125"/>
              <a:gd name="connsiteY66" fmla="*/ 2112823 h 2219295"/>
              <a:gd name="connsiteX67" fmla="*/ 635991 w 2014125"/>
              <a:gd name="connsiteY67" fmla="*/ 2122217 h 2219295"/>
              <a:gd name="connsiteX68" fmla="*/ 626596 w 2014125"/>
              <a:gd name="connsiteY68" fmla="*/ 2169191 h 2219295"/>
              <a:gd name="connsiteX69" fmla="*/ 579623 w 2014125"/>
              <a:gd name="connsiteY69" fmla="*/ 2187980 h 2219295"/>
              <a:gd name="connsiteX70" fmla="*/ 626596 w 2014125"/>
              <a:gd name="connsiteY70" fmla="*/ 2219295 h 2219295"/>
              <a:gd name="connsiteX71" fmla="*/ 717409 w 2014125"/>
              <a:gd name="connsiteY71" fmla="*/ 2178585 h 2219295"/>
              <a:gd name="connsiteX72" fmla="*/ 748725 w 2014125"/>
              <a:gd name="connsiteY72" fmla="*/ 2100297 h 2219295"/>
              <a:gd name="connsiteX73" fmla="*/ 833276 w 2014125"/>
              <a:gd name="connsiteY73" fmla="*/ 2094034 h 2219295"/>
              <a:gd name="connsiteX74" fmla="*/ 895906 w 2014125"/>
              <a:gd name="connsiteY74" fmla="*/ 2090903 h 2219295"/>
              <a:gd name="connsiteX75" fmla="*/ 927221 w 2014125"/>
              <a:gd name="connsiteY75" fmla="*/ 2072114 h 2219295"/>
              <a:gd name="connsiteX76" fmla="*/ 958536 w 2014125"/>
              <a:gd name="connsiteY76" fmla="*/ 2087771 h 2219295"/>
              <a:gd name="connsiteX77" fmla="*/ 986719 w 2014125"/>
              <a:gd name="connsiteY77" fmla="*/ 2081508 h 2219295"/>
              <a:gd name="connsiteX78" fmla="*/ 1046218 w 2014125"/>
              <a:gd name="connsiteY78" fmla="*/ 2081508 h 2219295"/>
              <a:gd name="connsiteX79" fmla="*/ 1127637 w 2014125"/>
              <a:gd name="connsiteY79" fmla="*/ 2043930 h 2219295"/>
              <a:gd name="connsiteX80" fmla="*/ 1190267 w 2014125"/>
              <a:gd name="connsiteY80" fmla="*/ 1984432 h 2219295"/>
              <a:gd name="connsiteX81" fmla="*/ 1299870 w 2014125"/>
              <a:gd name="connsiteY81" fmla="*/ 1912407 h 2219295"/>
              <a:gd name="connsiteX82" fmla="*/ 1274818 w 2014125"/>
              <a:gd name="connsiteY82" fmla="*/ 1812199 h 2219295"/>
              <a:gd name="connsiteX83" fmla="*/ 1299870 w 2014125"/>
              <a:gd name="connsiteY83" fmla="*/ 1749569 h 2219295"/>
              <a:gd name="connsiteX84" fmla="*/ 1287344 w 2014125"/>
              <a:gd name="connsiteY84" fmla="*/ 1608651 h 2219295"/>
              <a:gd name="connsiteX85" fmla="*/ 1318659 w 2014125"/>
              <a:gd name="connsiteY85" fmla="*/ 1571073 h 2219295"/>
              <a:gd name="connsiteX86" fmla="*/ 1393815 w 2014125"/>
              <a:gd name="connsiteY86" fmla="*/ 1561678 h 2219295"/>
              <a:gd name="connsiteX87" fmla="*/ 1387552 w 2014125"/>
              <a:gd name="connsiteY87" fmla="*/ 1567941 h 2219295"/>
              <a:gd name="connsiteX88" fmla="*/ 1484629 w 2014125"/>
              <a:gd name="connsiteY88" fmla="*/ 1599256 h 2219295"/>
              <a:gd name="connsiteX89" fmla="*/ 1537865 w 2014125"/>
              <a:gd name="connsiteY89" fmla="*/ 1633703 h 2219295"/>
              <a:gd name="connsiteX90" fmla="*/ 1653730 w 2014125"/>
              <a:gd name="connsiteY90" fmla="*/ 1458338 h 2219295"/>
              <a:gd name="connsiteX91" fmla="*/ 1782122 w 2014125"/>
              <a:gd name="connsiteY91" fmla="*/ 1320552 h 2219295"/>
              <a:gd name="connsiteX92" fmla="*/ 1807174 w 2014125"/>
              <a:gd name="connsiteY92" fmla="*/ 1342473 h 2219295"/>
              <a:gd name="connsiteX93" fmla="*/ 1860410 w 2014125"/>
              <a:gd name="connsiteY93" fmla="*/ 1264185 h 2219295"/>
              <a:gd name="connsiteX94" fmla="*/ 1882330 w 2014125"/>
              <a:gd name="connsiteY94" fmla="*/ 1289237 h 2219295"/>
              <a:gd name="connsiteX95" fmla="*/ 1919908 w 2014125"/>
              <a:gd name="connsiteY95" fmla="*/ 1286106 h 2219295"/>
              <a:gd name="connsiteX96" fmla="*/ 1938697 w 2014125"/>
              <a:gd name="connsiteY96" fmla="*/ 1342473 h 2219295"/>
              <a:gd name="connsiteX97" fmla="*/ 2010722 w 2014125"/>
              <a:gd name="connsiteY97" fmla="*/ 1333078 h 2219295"/>
              <a:gd name="connsiteX98" fmla="*/ 1982539 w 2014125"/>
              <a:gd name="connsiteY98" fmla="*/ 1286106 h 2219295"/>
              <a:gd name="connsiteX99" fmla="*/ 2013854 w 2014125"/>
              <a:gd name="connsiteY99" fmla="*/ 1261053 h 2219295"/>
              <a:gd name="connsiteX100" fmla="*/ 1960618 w 2014125"/>
              <a:gd name="connsiteY100" fmla="*/ 1160846 h 2219295"/>
              <a:gd name="connsiteX101" fmla="*/ 1907382 w 2014125"/>
              <a:gd name="connsiteY101" fmla="*/ 1054374 h 2219295"/>
              <a:gd name="connsiteX102" fmla="*/ 1816569 w 2014125"/>
              <a:gd name="connsiteY102" fmla="*/ 979218 h 2219295"/>
              <a:gd name="connsiteX103" fmla="*/ 1856222 w 2014125"/>
              <a:gd name="connsiteY103" fmla="*/ 866367 h 2219295"/>
              <a:gd name="connsiteX104" fmla="*/ 1728886 w 2014125"/>
              <a:gd name="connsiteY104" fmla="*/ 857089 h 2219295"/>
              <a:gd name="connsiteX105" fmla="*/ 1675651 w 2014125"/>
              <a:gd name="connsiteY105" fmla="*/ 891536 h 2219295"/>
              <a:gd name="connsiteX106" fmla="*/ 1678782 w 2014125"/>
              <a:gd name="connsiteY106" fmla="*/ 941640 h 2219295"/>
              <a:gd name="connsiteX107" fmla="*/ 1509681 w 2014125"/>
              <a:gd name="connsiteY107" fmla="*/ 872747 h 2219295"/>
              <a:gd name="connsiteX108" fmla="*/ 1418867 w 2014125"/>
              <a:gd name="connsiteY108" fmla="*/ 850826 h 2219295"/>
              <a:gd name="connsiteX109" fmla="*/ 1457930 w 2014125"/>
              <a:gd name="connsiteY109" fmla="*/ 813130 h 2219295"/>
              <a:gd name="connsiteX110" fmla="*/ 1324922 w 2014125"/>
              <a:gd name="connsiteY110" fmla="*/ 803853 h 2219295"/>
              <a:gd name="connsiteX111" fmla="*/ 1340580 w 2014125"/>
              <a:gd name="connsiteY111" fmla="*/ 722434 h 2219295"/>
              <a:gd name="connsiteX112" fmla="*/ 1324922 w 2014125"/>
              <a:gd name="connsiteY112" fmla="*/ 694251 h 2219295"/>
              <a:gd name="connsiteX113" fmla="*/ 1368763 w 2014125"/>
              <a:gd name="connsiteY113" fmla="*/ 687518 h 2219295"/>
              <a:gd name="connsiteX114" fmla="*/ 1321791 w 2014125"/>
              <a:gd name="connsiteY114" fmla="*/ 619095 h 2219295"/>
              <a:gd name="connsiteX115" fmla="*/ 1324922 w 2014125"/>
              <a:gd name="connsiteY115" fmla="*/ 572122 h 2219295"/>
              <a:gd name="connsiteX116" fmla="*/ 1343711 w 2014125"/>
              <a:gd name="connsiteY116" fmla="*/ 531412 h 2219295"/>
              <a:gd name="connsiteX117" fmla="*/ 1334317 w 2014125"/>
              <a:gd name="connsiteY117" fmla="*/ 500097 h 2219295"/>
              <a:gd name="connsiteX118" fmla="*/ 1368763 w 2014125"/>
              <a:gd name="connsiteY118" fmla="*/ 471914 h 2219295"/>
              <a:gd name="connsiteX119" fmla="*/ 1315528 w 2014125"/>
              <a:gd name="connsiteY119" fmla="*/ 449993 h 2219295"/>
              <a:gd name="connsiteX120" fmla="*/ 1343711 w 2014125"/>
              <a:gd name="connsiteY120" fmla="*/ 431204 h 2219295"/>
              <a:gd name="connsiteX121" fmla="*/ 1340580 w 2014125"/>
              <a:gd name="connsiteY121" fmla="*/ 393626 h 2219295"/>
              <a:gd name="connsiteX122" fmla="*/ 1290476 w 2014125"/>
              <a:gd name="connsiteY122" fmla="*/ 377969 h 2219295"/>
              <a:gd name="connsiteX123" fmla="*/ 1302178 w 2014125"/>
              <a:gd name="connsiteY123" fmla="*/ 334245 h 2219295"/>
              <a:gd name="connsiteX124" fmla="*/ 1227845 w 2014125"/>
              <a:gd name="connsiteY124" fmla="*/ 337259 h 2219295"/>
              <a:gd name="connsiteX125" fmla="*/ 1243503 w 2014125"/>
              <a:gd name="connsiteY125" fmla="*/ 296549 h 2219295"/>
              <a:gd name="connsiteX126" fmla="*/ 1299870 w 2014125"/>
              <a:gd name="connsiteY126" fmla="*/ 261749 h 2219295"/>
              <a:gd name="connsiteX127" fmla="*/ 1337095 w 2014125"/>
              <a:gd name="connsiteY127" fmla="*/ 218614 h 2219295"/>
              <a:gd name="connsiteX128" fmla="*/ 1334317 w 2014125"/>
              <a:gd name="connsiteY128" fmla="*/ 171289 h 2219295"/>
              <a:gd name="connsiteX129" fmla="*/ 1368763 w 2014125"/>
              <a:gd name="connsiteY129" fmla="*/ 165026 h 2219295"/>
              <a:gd name="connsiteX130" fmla="*/ 1381289 w 2014125"/>
              <a:gd name="connsiteY130" fmla="*/ 130580 h 2219295"/>
              <a:gd name="connsiteX131" fmla="*/ 1375026 w 2014125"/>
              <a:gd name="connsiteY131" fmla="*/ 83607 h 2219295"/>
              <a:gd name="connsiteX132" fmla="*/ 1353106 w 2014125"/>
              <a:gd name="connsiteY132" fmla="*/ 99264 h 2219295"/>
              <a:gd name="connsiteX133" fmla="*/ 1303002 w 2014125"/>
              <a:gd name="connsiteY133" fmla="*/ 64818 h 2219295"/>
              <a:gd name="connsiteX134" fmla="*/ 1277950 w 2014125"/>
              <a:gd name="connsiteY134" fmla="*/ 74212 h 2219295"/>
              <a:gd name="connsiteX135" fmla="*/ 1265423 w 2014125"/>
              <a:gd name="connsiteY135" fmla="*/ 108659 h 2219295"/>
              <a:gd name="connsiteX136" fmla="*/ 1246634 w 2014125"/>
              <a:gd name="connsiteY136" fmla="*/ 89870 h 2219295"/>
              <a:gd name="connsiteX137" fmla="*/ 1227845 w 2014125"/>
              <a:gd name="connsiteY137" fmla="*/ 111790 h 2219295"/>
              <a:gd name="connsiteX138" fmla="*/ 1202793 w 2014125"/>
              <a:gd name="connsiteY138" fmla="*/ 136843 h 2219295"/>
              <a:gd name="connsiteX139" fmla="*/ 1111980 w 2014125"/>
              <a:gd name="connsiteY139" fmla="*/ 102396 h 2219295"/>
              <a:gd name="connsiteX140" fmla="*/ 1118243 w 2014125"/>
              <a:gd name="connsiteY140" fmla="*/ 77344 h 2219295"/>
              <a:gd name="connsiteX141" fmla="*/ 1049350 w 2014125"/>
              <a:gd name="connsiteY141" fmla="*/ 8451 h 2219295"/>
              <a:gd name="connsiteX142" fmla="*/ 974193 w 2014125"/>
              <a:gd name="connsiteY142" fmla="*/ 30371 h 2219295"/>
              <a:gd name="connsiteX143" fmla="*/ 1039955 w 2014125"/>
              <a:gd name="connsiteY143" fmla="*/ 99264 h 2219295"/>
              <a:gd name="connsiteX144" fmla="*/ 1058744 w 2014125"/>
              <a:gd name="connsiteY144" fmla="*/ 124316 h 2219295"/>
              <a:gd name="connsiteX145" fmla="*/ 886511 w 2014125"/>
              <a:gd name="connsiteY145" fmla="*/ 246445 h 2219295"/>
              <a:gd name="connsiteX146" fmla="*/ 817618 w 2014125"/>
              <a:gd name="connsiteY146" fmla="*/ 233919 h 2219295"/>
              <a:gd name="connsiteX147" fmla="*/ 801960 w 2014125"/>
              <a:gd name="connsiteY147" fmla="*/ 193210 h 2219295"/>
              <a:gd name="connsiteX148" fmla="*/ 708015 w 2014125"/>
              <a:gd name="connsiteY148" fmla="*/ 190078 h 2219295"/>
              <a:gd name="connsiteX149" fmla="*/ 711147 w 2014125"/>
              <a:gd name="connsiteY149" fmla="*/ 161895 h 2219295"/>
              <a:gd name="connsiteX150" fmla="*/ 750242 w 2014125"/>
              <a:gd name="connsiteY150" fmla="*/ 169787 h 2219295"/>
              <a:gd name="connsiteX151" fmla="*/ 776439 w 2014125"/>
              <a:gd name="connsiteY151" fmla="*/ 152971 h 2219295"/>
              <a:gd name="connsiteX152" fmla="*/ 679832 w 2014125"/>
              <a:gd name="connsiteY152" fmla="*/ 86738 h 2219295"/>
              <a:gd name="connsiteX153" fmla="*/ 657911 w 2014125"/>
              <a:gd name="connsiteY153" fmla="*/ 83607 h 2219295"/>
              <a:gd name="connsiteX154" fmla="*/ 679832 w 2014125"/>
              <a:gd name="connsiteY154" fmla="*/ 42897 h 2219295"/>
              <a:gd name="connsiteX155" fmla="*/ 642254 w 2014125"/>
              <a:gd name="connsiteY155" fmla="*/ 2188 h 2219295"/>
              <a:gd name="connsiteX156" fmla="*/ 579623 w 2014125"/>
              <a:gd name="connsiteY156" fmla="*/ 8451 h 2219295"/>
              <a:gd name="connsiteX157" fmla="*/ 548308 w 2014125"/>
              <a:gd name="connsiteY157" fmla="*/ 33503 h 2219295"/>
              <a:gd name="connsiteX158" fmla="*/ 548308 w 2014125"/>
              <a:gd name="connsiteY158" fmla="*/ 89870 h 2219295"/>
              <a:gd name="connsiteX159" fmla="*/ 598413 w 2014125"/>
              <a:gd name="connsiteY159" fmla="*/ 96133 h 2219295"/>
              <a:gd name="connsiteX160" fmla="*/ 526388 w 2014125"/>
              <a:gd name="connsiteY160" fmla="*/ 221393 h 2219295"/>
              <a:gd name="connsiteX161" fmla="*/ 513862 w 2014125"/>
              <a:gd name="connsiteY161" fmla="*/ 268366 h 2219295"/>
              <a:gd name="connsiteX162" fmla="*/ 538914 w 2014125"/>
              <a:gd name="connsiteY162" fmla="*/ 312207 h 2219295"/>
              <a:gd name="connsiteX163" fmla="*/ 576492 w 2014125"/>
              <a:gd name="connsiteY163" fmla="*/ 346653 h 2219295"/>
              <a:gd name="connsiteX164" fmla="*/ 595281 w 2014125"/>
              <a:gd name="connsiteY164" fmla="*/ 346653 h 2219295"/>
              <a:gd name="connsiteX165" fmla="*/ 592150 w 2014125"/>
              <a:gd name="connsiteY165" fmla="*/ 377969 h 2219295"/>
              <a:gd name="connsiteX166" fmla="*/ 604676 w 2014125"/>
              <a:gd name="connsiteY166" fmla="*/ 412415 h 2219295"/>
              <a:gd name="connsiteX167" fmla="*/ 563966 w 2014125"/>
              <a:gd name="connsiteY167" fmla="*/ 409284 h 2219295"/>
              <a:gd name="connsiteX168" fmla="*/ 563966 w 2014125"/>
              <a:gd name="connsiteY168" fmla="*/ 356048 h 2219295"/>
              <a:gd name="connsiteX169" fmla="*/ 507599 w 2014125"/>
              <a:gd name="connsiteY169" fmla="*/ 334127 h 2219295"/>
              <a:gd name="connsiteX170" fmla="*/ 507599 w 2014125"/>
              <a:gd name="connsiteY170" fmla="*/ 390495 h 2219295"/>
              <a:gd name="connsiteX171" fmla="*/ 426180 w 2014125"/>
              <a:gd name="connsiteY171" fmla="*/ 399889 h 2219295"/>
              <a:gd name="connsiteX172" fmla="*/ 385470 w 2014125"/>
              <a:gd name="connsiteY172" fmla="*/ 421810 h 2219295"/>
              <a:gd name="connsiteX173" fmla="*/ 322840 w 2014125"/>
              <a:gd name="connsiteY173" fmla="*/ 393626 h 2219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2014125" h="2219295">
                <a:moveTo>
                  <a:pt x="322840" y="393626"/>
                </a:moveTo>
                <a:lnTo>
                  <a:pt x="278999" y="424941"/>
                </a:lnTo>
                <a:cubicBezTo>
                  <a:pt x="261254" y="418678"/>
                  <a:pt x="231505" y="367530"/>
                  <a:pt x="216369" y="362311"/>
                </a:cubicBezTo>
                <a:cubicBezTo>
                  <a:pt x="201233" y="357092"/>
                  <a:pt x="195492" y="379534"/>
                  <a:pt x="188185" y="393626"/>
                </a:cubicBezTo>
                <a:cubicBezTo>
                  <a:pt x="181400" y="404586"/>
                  <a:pt x="181400" y="428073"/>
                  <a:pt x="172528" y="440599"/>
                </a:cubicBezTo>
                <a:cubicBezTo>
                  <a:pt x="163656" y="453125"/>
                  <a:pt x="135472" y="457822"/>
                  <a:pt x="134950" y="468782"/>
                </a:cubicBezTo>
                <a:cubicBezTo>
                  <a:pt x="134428" y="479742"/>
                  <a:pt x="149041" y="495922"/>
                  <a:pt x="169396" y="506360"/>
                </a:cubicBezTo>
                <a:cubicBezTo>
                  <a:pt x="189751" y="516798"/>
                  <a:pt x="230460" y="527237"/>
                  <a:pt x="257078" y="531412"/>
                </a:cubicBezTo>
                <a:cubicBezTo>
                  <a:pt x="283696" y="535587"/>
                  <a:pt x="282652" y="526715"/>
                  <a:pt x="329103" y="531412"/>
                </a:cubicBezTo>
                <a:cubicBezTo>
                  <a:pt x="375554" y="536109"/>
                  <a:pt x="370335" y="570555"/>
                  <a:pt x="385471" y="578384"/>
                </a:cubicBezTo>
                <a:lnTo>
                  <a:pt x="419917" y="578385"/>
                </a:lnTo>
                <a:lnTo>
                  <a:pt x="432443" y="625358"/>
                </a:lnTo>
                <a:lnTo>
                  <a:pt x="410522" y="675462"/>
                </a:lnTo>
                <a:cubicBezTo>
                  <a:pt x="405825" y="691119"/>
                  <a:pt x="403737" y="722957"/>
                  <a:pt x="391733" y="722435"/>
                </a:cubicBezTo>
                <a:cubicBezTo>
                  <a:pt x="379729" y="721913"/>
                  <a:pt x="353111" y="680681"/>
                  <a:pt x="338497" y="672330"/>
                </a:cubicBezTo>
                <a:lnTo>
                  <a:pt x="316577" y="669199"/>
                </a:lnTo>
                <a:lnTo>
                  <a:pt x="304051" y="725566"/>
                </a:lnTo>
                <a:lnTo>
                  <a:pt x="235158" y="738092"/>
                </a:lnTo>
                <a:lnTo>
                  <a:pt x="216369" y="788196"/>
                </a:lnTo>
                <a:lnTo>
                  <a:pt x="175659" y="800722"/>
                </a:lnTo>
                <a:lnTo>
                  <a:pt x="153739" y="869615"/>
                </a:lnTo>
                <a:lnTo>
                  <a:pt x="53530" y="897799"/>
                </a:lnTo>
                <a:lnTo>
                  <a:pt x="295" y="944771"/>
                </a:lnTo>
                <a:cubicBezTo>
                  <a:pt x="-3358" y="959385"/>
                  <a:pt x="27957" y="973999"/>
                  <a:pt x="31610" y="985481"/>
                </a:cubicBezTo>
                <a:cubicBezTo>
                  <a:pt x="35263" y="996963"/>
                  <a:pt x="1338" y="1013664"/>
                  <a:pt x="22215" y="1013664"/>
                </a:cubicBezTo>
                <a:cubicBezTo>
                  <a:pt x="43092" y="1013664"/>
                  <a:pt x="73402" y="1000133"/>
                  <a:pt x="84845" y="1013664"/>
                </a:cubicBezTo>
                <a:cubicBezTo>
                  <a:pt x="96288" y="1027195"/>
                  <a:pt x="79391" y="1099024"/>
                  <a:pt x="90873" y="1094849"/>
                </a:cubicBezTo>
                <a:cubicBezTo>
                  <a:pt x="102355" y="1090674"/>
                  <a:pt x="108489" y="1073470"/>
                  <a:pt x="119292" y="1076295"/>
                </a:cubicBezTo>
                <a:cubicBezTo>
                  <a:pt x="130095" y="1079120"/>
                  <a:pt x="145256" y="1105537"/>
                  <a:pt x="155694" y="1111800"/>
                </a:cubicBezTo>
                <a:cubicBezTo>
                  <a:pt x="156086" y="1127105"/>
                  <a:pt x="157196" y="1144843"/>
                  <a:pt x="156870" y="1157714"/>
                </a:cubicBezTo>
                <a:cubicBezTo>
                  <a:pt x="156544" y="1170585"/>
                  <a:pt x="158436" y="1186941"/>
                  <a:pt x="153739" y="1189029"/>
                </a:cubicBezTo>
                <a:lnTo>
                  <a:pt x="128686" y="1170240"/>
                </a:lnTo>
                <a:cubicBezTo>
                  <a:pt x="121901" y="1169718"/>
                  <a:pt x="110419" y="1174937"/>
                  <a:pt x="113029" y="1185897"/>
                </a:cubicBezTo>
                <a:cubicBezTo>
                  <a:pt x="115639" y="1196857"/>
                  <a:pt x="139125" y="1227650"/>
                  <a:pt x="144344" y="1236001"/>
                </a:cubicBezTo>
                <a:lnTo>
                  <a:pt x="144344" y="1236001"/>
                </a:lnTo>
                <a:cubicBezTo>
                  <a:pt x="148500" y="1240855"/>
                  <a:pt x="172412" y="1251556"/>
                  <a:pt x="169280" y="1265126"/>
                </a:cubicBezTo>
                <a:lnTo>
                  <a:pt x="131582" y="1314406"/>
                </a:lnTo>
                <a:cubicBezTo>
                  <a:pt x="136820" y="1338257"/>
                  <a:pt x="189307" y="1332703"/>
                  <a:pt x="200711" y="1356998"/>
                </a:cubicBezTo>
                <a:lnTo>
                  <a:pt x="193978" y="1463189"/>
                </a:lnTo>
                <a:lnTo>
                  <a:pt x="169396" y="1464601"/>
                </a:lnTo>
                <a:lnTo>
                  <a:pt x="144344" y="1455207"/>
                </a:lnTo>
                <a:lnTo>
                  <a:pt x="125555" y="1486522"/>
                </a:lnTo>
                <a:lnTo>
                  <a:pt x="172057" y="1520850"/>
                </a:lnTo>
                <a:lnTo>
                  <a:pt x="156871" y="1611782"/>
                </a:lnTo>
                <a:lnTo>
                  <a:pt x="119292" y="1605519"/>
                </a:lnTo>
                <a:lnTo>
                  <a:pt x="134950" y="1677544"/>
                </a:lnTo>
                <a:lnTo>
                  <a:pt x="113029" y="1686938"/>
                </a:lnTo>
                <a:lnTo>
                  <a:pt x="100503" y="1727648"/>
                </a:lnTo>
                <a:lnTo>
                  <a:pt x="122423" y="1743306"/>
                </a:lnTo>
                <a:lnTo>
                  <a:pt x="169396" y="1790278"/>
                </a:lnTo>
                <a:lnTo>
                  <a:pt x="160237" y="1827621"/>
                </a:lnTo>
                <a:lnTo>
                  <a:pt x="210106" y="1874829"/>
                </a:lnTo>
                <a:lnTo>
                  <a:pt x="238289" y="1859171"/>
                </a:lnTo>
                <a:lnTo>
                  <a:pt x="257078" y="1868566"/>
                </a:lnTo>
                <a:lnTo>
                  <a:pt x="266473" y="1818462"/>
                </a:lnTo>
                <a:lnTo>
                  <a:pt x="329103" y="1852908"/>
                </a:lnTo>
                <a:lnTo>
                  <a:pt x="338497" y="1893618"/>
                </a:lnTo>
                <a:lnTo>
                  <a:pt x="382339" y="1912407"/>
                </a:lnTo>
                <a:lnTo>
                  <a:pt x="332234" y="1959380"/>
                </a:lnTo>
                <a:cubicBezTo>
                  <a:pt x="323361" y="1974516"/>
                  <a:pt x="323362" y="1994949"/>
                  <a:pt x="329103" y="2003221"/>
                </a:cubicBezTo>
                <a:cubicBezTo>
                  <a:pt x="334844" y="2011493"/>
                  <a:pt x="354677" y="2012145"/>
                  <a:pt x="366681" y="2009013"/>
                </a:cubicBezTo>
                <a:cubicBezTo>
                  <a:pt x="378685" y="2005882"/>
                  <a:pt x="394344" y="1977334"/>
                  <a:pt x="410523" y="1977934"/>
                </a:cubicBezTo>
                <a:cubicBezTo>
                  <a:pt x="426703" y="1978534"/>
                  <a:pt x="449144" y="2010527"/>
                  <a:pt x="463758" y="2012615"/>
                </a:cubicBezTo>
                <a:cubicBezTo>
                  <a:pt x="472109" y="2007396"/>
                  <a:pt x="477772" y="1992822"/>
                  <a:pt x="488810" y="1996958"/>
                </a:cubicBezTo>
                <a:cubicBezTo>
                  <a:pt x="499848" y="2001094"/>
                  <a:pt x="516419" y="2028559"/>
                  <a:pt x="529989" y="2037431"/>
                </a:cubicBezTo>
                <a:cubicBezTo>
                  <a:pt x="535208" y="2045782"/>
                  <a:pt x="554128" y="2056417"/>
                  <a:pt x="557703" y="2068982"/>
                </a:cubicBezTo>
                <a:cubicBezTo>
                  <a:pt x="561278" y="2081547"/>
                  <a:pt x="538392" y="2103951"/>
                  <a:pt x="551440" y="2112823"/>
                </a:cubicBezTo>
                <a:cubicBezTo>
                  <a:pt x="564488" y="2121696"/>
                  <a:pt x="623465" y="2112822"/>
                  <a:pt x="635991" y="2122217"/>
                </a:cubicBezTo>
                <a:cubicBezTo>
                  <a:pt x="648517" y="2131612"/>
                  <a:pt x="639122" y="2158753"/>
                  <a:pt x="626596" y="2169191"/>
                </a:cubicBezTo>
                <a:lnTo>
                  <a:pt x="579623" y="2187980"/>
                </a:lnTo>
                <a:lnTo>
                  <a:pt x="626596" y="2219295"/>
                </a:lnTo>
                <a:cubicBezTo>
                  <a:pt x="651126" y="2219295"/>
                  <a:pt x="697054" y="2198418"/>
                  <a:pt x="717409" y="2178585"/>
                </a:cubicBezTo>
                <a:cubicBezTo>
                  <a:pt x="737764" y="2158752"/>
                  <a:pt x="730980" y="2115955"/>
                  <a:pt x="748725" y="2100297"/>
                </a:cubicBezTo>
                <a:lnTo>
                  <a:pt x="833276" y="2094034"/>
                </a:lnTo>
                <a:cubicBezTo>
                  <a:pt x="857806" y="2092468"/>
                  <a:pt x="880249" y="2094556"/>
                  <a:pt x="895906" y="2090903"/>
                </a:cubicBezTo>
                <a:cubicBezTo>
                  <a:pt x="911563" y="2087250"/>
                  <a:pt x="916783" y="2072636"/>
                  <a:pt x="927221" y="2072114"/>
                </a:cubicBezTo>
                <a:lnTo>
                  <a:pt x="958536" y="2087771"/>
                </a:lnTo>
                <a:lnTo>
                  <a:pt x="986719" y="2081508"/>
                </a:lnTo>
                <a:cubicBezTo>
                  <a:pt x="1001333" y="2080464"/>
                  <a:pt x="1022732" y="2087771"/>
                  <a:pt x="1046218" y="2081508"/>
                </a:cubicBezTo>
                <a:cubicBezTo>
                  <a:pt x="1069704" y="2075245"/>
                  <a:pt x="1103629" y="2060109"/>
                  <a:pt x="1127637" y="2043930"/>
                </a:cubicBezTo>
                <a:cubicBezTo>
                  <a:pt x="1151645" y="2027751"/>
                  <a:pt x="1161562" y="2006352"/>
                  <a:pt x="1190267" y="1984432"/>
                </a:cubicBezTo>
                <a:cubicBezTo>
                  <a:pt x="1218972" y="1962512"/>
                  <a:pt x="1285778" y="1941113"/>
                  <a:pt x="1299870" y="1912407"/>
                </a:cubicBezTo>
                <a:cubicBezTo>
                  <a:pt x="1313962" y="1883702"/>
                  <a:pt x="1274818" y="1839339"/>
                  <a:pt x="1274818" y="1812199"/>
                </a:cubicBezTo>
                <a:cubicBezTo>
                  <a:pt x="1274818" y="1785059"/>
                  <a:pt x="1297782" y="1783494"/>
                  <a:pt x="1299870" y="1749569"/>
                </a:cubicBezTo>
                <a:cubicBezTo>
                  <a:pt x="1301958" y="1715644"/>
                  <a:pt x="1284213" y="1638400"/>
                  <a:pt x="1287344" y="1608651"/>
                </a:cubicBezTo>
                <a:lnTo>
                  <a:pt x="1318659" y="1571073"/>
                </a:lnTo>
                <a:cubicBezTo>
                  <a:pt x="1343711" y="1567941"/>
                  <a:pt x="1382333" y="1562200"/>
                  <a:pt x="1393815" y="1561678"/>
                </a:cubicBezTo>
                <a:cubicBezTo>
                  <a:pt x="1405297" y="1561156"/>
                  <a:pt x="1372416" y="1561678"/>
                  <a:pt x="1387552" y="1567941"/>
                </a:cubicBezTo>
                <a:cubicBezTo>
                  <a:pt x="1402688" y="1574204"/>
                  <a:pt x="1460621" y="1587252"/>
                  <a:pt x="1484629" y="1599256"/>
                </a:cubicBezTo>
                <a:cubicBezTo>
                  <a:pt x="1514900" y="1601865"/>
                  <a:pt x="1509682" y="1657189"/>
                  <a:pt x="1537865" y="1633703"/>
                </a:cubicBezTo>
                <a:cubicBezTo>
                  <a:pt x="1566048" y="1610217"/>
                  <a:pt x="1610933" y="1504267"/>
                  <a:pt x="1653730" y="1458338"/>
                </a:cubicBezTo>
                <a:lnTo>
                  <a:pt x="1782122" y="1320552"/>
                </a:lnTo>
                <a:lnTo>
                  <a:pt x="1807174" y="1342473"/>
                </a:lnTo>
                <a:lnTo>
                  <a:pt x="1860410" y="1264185"/>
                </a:lnTo>
                <a:cubicBezTo>
                  <a:pt x="1872936" y="1255312"/>
                  <a:pt x="1872414" y="1285584"/>
                  <a:pt x="1882330" y="1289237"/>
                </a:cubicBezTo>
                <a:cubicBezTo>
                  <a:pt x="1892246" y="1292890"/>
                  <a:pt x="1910514" y="1277233"/>
                  <a:pt x="1919908" y="1286106"/>
                </a:cubicBezTo>
                <a:cubicBezTo>
                  <a:pt x="1929303" y="1294979"/>
                  <a:pt x="1923561" y="1334644"/>
                  <a:pt x="1938697" y="1342473"/>
                </a:cubicBezTo>
                <a:cubicBezTo>
                  <a:pt x="1953833" y="1350302"/>
                  <a:pt x="2020116" y="1348735"/>
                  <a:pt x="2010722" y="1333078"/>
                </a:cubicBezTo>
                <a:lnTo>
                  <a:pt x="1982539" y="1286106"/>
                </a:lnTo>
                <a:cubicBezTo>
                  <a:pt x="1983061" y="1274102"/>
                  <a:pt x="2017507" y="1281930"/>
                  <a:pt x="2013854" y="1261053"/>
                </a:cubicBezTo>
                <a:cubicBezTo>
                  <a:pt x="2010201" y="1240176"/>
                  <a:pt x="1956442" y="1213037"/>
                  <a:pt x="1960618" y="1160846"/>
                </a:cubicBezTo>
                <a:lnTo>
                  <a:pt x="1907382" y="1054374"/>
                </a:lnTo>
                <a:lnTo>
                  <a:pt x="1816569" y="979218"/>
                </a:lnTo>
                <a:lnTo>
                  <a:pt x="1856222" y="866367"/>
                </a:lnTo>
                <a:cubicBezTo>
                  <a:pt x="1841608" y="846012"/>
                  <a:pt x="1758981" y="852894"/>
                  <a:pt x="1728886" y="857089"/>
                </a:cubicBezTo>
                <a:cubicBezTo>
                  <a:pt x="1698791" y="861284"/>
                  <a:pt x="1684002" y="877444"/>
                  <a:pt x="1675651" y="891536"/>
                </a:cubicBezTo>
                <a:cubicBezTo>
                  <a:pt x="1667300" y="905628"/>
                  <a:pt x="1725754" y="939552"/>
                  <a:pt x="1678782" y="941640"/>
                </a:cubicBezTo>
                <a:cubicBezTo>
                  <a:pt x="1631810" y="943728"/>
                  <a:pt x="1539952" y="880054"/>
                  <a:pt x="1509681" y="872747"/>
                </a:cubicBezTo>
                <a:cubicBezTo>
                  <a:pt x="1479410" y="865440"/>
                  <a:pt x="1427492" y="860762"/>
                  <a:pt x="1418867" y="850826"/>
                </a:cubicBezTo>
                <a:cubicBezTo>
                  <a:pt x="1410242" y="840890"/>
                  <a:pt x="1473587" y="820959"/>
                  <a:pt x="1457930" y="813130"/>
                </a:cubicBezTo>
                <a:lnTo>
                  <a:pt x="1324922" y="803853"/>
                </a:lnTo>
                <a:lnTo>
                  <a:pt x="1340580" y="722434"/>
                </a:lnTo>
                <a:lnTo>
                  <a:pt x="1324922" y="694251"/>
                </a:lnTo>
                <a:cubicBezTo>
                  <a:pt x="1330663" y="686944"/>
                  <a:pt x="1369285" y="700044"/>
                  <a:pt x="1368763" y="687518"/>
                </a:cubicBezTo>
                <a:cubicBezTo>
                  <a:pt x="1368241" y="674992"/>
                  <a:pt x="1330142" y="636840"/>
                  <a:pt x="1321791" y="619095"/>
                </a:cubicBezTo>
                <a:lnTo>
                  <a:pt x="1324922" y="572122"/>
                </a:lnTo>
                <a:lnTo>
                  <a:pt x="1343711" y="531412"/>
                </a:lnTo>
                <a:lnTo>
                  <a:pt x="1334317" y="500097"/>
                </a:lnTo>
                <a:cubicBezTo>
                  <a:pt x="1338492" y="490181"/>
                  <a:pt x="1371894" y="480265"/>
                  <a:pt x="1368763" y="471914"/>
                </a:cubicBezTo>
                <a:cubicBezTo>
                  <a:pt x="1365632" y="463563"/>
                  <a:pt x="1319703" y="456778"/>
                  <a:pt x="1315528" y="449993"/>
                </a:cubicBezTo>
                <a:lnTo>
                  <a:pt x="1343711" y="431204"/>
                </a:lnTo>
                <a:cubicBezTo>
                  <a:pt x="1347886" y="421810"/>
                  <a:pt x="1349452" y="402498"/>
                  <a:pt x="1340580" y="393626"/>
                </a:cubicBezTo>
                <a:cubicBezTo>
                  <a:pt x="1331708" y="384754"/>
                  <a:pt x="1296876" y="387866"/>
                  <a:pt x="1290476" y="377969"/>
                </a:cubicBezTo>
                <a:cubicBezTo>
                  <a:pt x="1284076" y="368072"/>
                  <a:pt x="1312616" y="341030"/>
                  <a:pt x="1302178" y="334245"/>
                </a:cubicBezTo>
                <a:cubicBezTo>
                  <a:pt x="1291740" y="327460"/>
                  <a:pt x="1237624" y="343542"/>
                  <a:pt x="1227845" y="337259"/>
                </a:cubicBezTo>
                <a:cubicBezTo>
                  <a:pt x="1218066" y="330976"/>
                  <a:pt x="1229411" y="311685"/>
                  <a:pt x="1243503" y="296549"/>
                </a:cubicBezTo>
                <a:lnTo>
                  <a:pt x="1299870" y="261749"/>
                </a:lnTo>
                <a:cubicBezTo>
                  <a:pt x="1313962" y="250267"/>
                  <a:pt x="1331354" y="233691"/>
                  <a:pt x="1337095" y="218614"/>
                </a:cubicBezTo>
                <a:cubicBezTo>
                  <a:pt x="1342836" y="203537"/>
                  <a:pt x="1327532" y="181727"/>
                  <a:pt x="1334317" y="171289"/>
                </a:cubicBezTo>
                <a:lnTo>
                  <a:pt x="1368763" y="165026"/>
                </a:lnTo>
                <a:cubicBezTo>
                  <a:pt x="1376592" y="158241"/>
                  <a:pt x="1383377" y="146238"/>
                  <a:pt x="1381289" y="130580"/>
                </a:cubicBezTo>
                <a:lnTo>
                  <a:pt x="1375026" y="83607"/>
                </a:lnTo>
                <a:lnTo>
                  <a:pt x="1353106" y="99264"/>
                </a:lnTo>
                <a:lnTo>
                  <a:pt x="1303002" y="64818"/>
                </a:lnTo>
                <a:lnTo>
                  <a:pt x="1277950" y="74212"/>
                </a:lnTo>
                <a:lnTo>
                  <a:pt x="1265423" y="108659"/>
                </a:lnTo>
                <a:lnTo>
                  <a:pt x="1246634" y="89870"/>
                </a:lnTo>
                <a:lnTo>
                  <a:pt x="1227845" y="111790"/>
                </a:lnTo>
                <a:cubicBezTo>
                  <a:pt x="1220538" y="119619"/>
                  <a:pt x="1222104" y="138409"/>
                  <a:pt x="1202793" y="136843"/>
                </a:cubicBezTo>
                <a:cubicBezTo>
                  <a:pt x="1183482" y="135277"/>
                  <a:pt x="1126072" y="112312"/>
                  <a:pt x="1111980" y="102396"/>
                </a:cubicBezTo>
                <a:cubicBezTo>
                  <a:pt x="1097888" y="92480"/>
                  <a:pt x="1128681" y="93001"/>
                  <a:pt x="1118243" y="77344"/>
                </a:cubicBezTo>
                <a:cubicBezTo>
                  <a:pt x="1107805" y="61687"/>
                  <a:pt x="1073358" y="16280"/>
                  <a:pt x="1049350" y="8451"/>
                </a:cubicBezTo>
                <a:cubicBezTo>
                  <a:pt x="1025342" y="622"/>
                  <a:pt x="975759" y="15236"/>
                  <a:pt x="974193" y="30371"/>
                </a:cubicBezTo>
                <a:cubicBezTo>
                  <a:pt x="972627" y="45506"/>
                  <a:pt x="1025863" y="83607"/>
                  <a:pt x="1039955" y="99264"/>
                </a:cubicBezTo>
                <a:cubicBezTo>
                  <a:pt x="1054047" y="114921"/>
                  <a:pt x="1084318" y="99786"/>
                  <a:pt x="1058744" y="124316"/>
                </a:cubicBezTo>
                <a:cubicBezTo>
                  <a:pt x="1033170" y="148846"/>
                  <a:pt x="926699" y="228178"/>
                  <a:pt x="886511" y="246445"/>
                </a:cubicBezTo>
                <a:cubicBezTo>
                  <a:pt x="855718" y="242792"/>
                  <a:pt x="831710" y="242791"/>
                  <a:pt x="817618" y="233919"/>
                </a:cubicBezTo>
                <a:cubicBezTo>
                  <a:pt x="803526" y="225047"/>
                  <a:pt x="820227" y="200517"/>
                  <a:pt x="801960" y="193210"/>
                </a:cubicBezTo>
                <a:cubicBezTo>
                  <a:pt x="783693" y="185903"/>
                  <a:pt x="723150" y="195297"/>
                  <a:pt x="708015" y="190078"/>
                </a:cubicBezTo>
                <a:cubicBezTo>
                  <a:pt x="692880" y="184859"/>
                  <a:pt x="704109" y="165277"/>
                  <a:pt x="711147" y="161895"/>
                </a:cubicBezTo>
                <a:cubicBezTo>
                  <a:pt x="718185" y="158513"/>
                  <a:pt x="739360" y="171274"/>
                  <a:pt x="750242" y="169787"/>
                </a:cubicBezTo>
                <a:cubicBezTo>
                  <a:pt x="761124" y="168300"/>
                  <a:pt x="788174" y="166812"/>
                  <a:pt x="776439" y="152971"/>
                </a:cubicBezTo>
                <a:cubicBezTo>
                  <a:pt x="764704" y="139130"/>
                  <a:pt x="699587" y="98299"/>
                  <a:pt x="679832" y="86738"/>
                </a:cubicBezTo>
                <a:cubicBezTo>
                  <a:pt x="660077" y="75177"/>
                  <a:pt x="657911" y="90914"/>
                  <a:pt x="657911" y="83607"/>
                </a:cubicBezTo>
                <a:cubicBezTo>
                  <a:pt x="657911" y="76300"/>
                  <a:pt x="682441" y="56467"/>
                  <a:pt x="679832" y="42897"/>
                </a:cubicBezTo>
                <a:cubicBezTo>
                  <a:pt x="677223" y="29327"/>
                  <a:pt x="658956" y="7929"/>
                  <a:pt x="642254" y="2188"/>
                </a:cubicBezTo>
                <a:cubicBezTo>
                  <a:pt x="625553" y="-3553"/>
                  <a:pt x="595281" y="3232"/>
                  <a:pt x="579623" y="8451"/>
                </a:cubicBezTo>
                <a:cubicBezTo>
                  <a:pt x="563965" y="13670"/>
                  <a:pt x="553527" y="19933"/>
                  <a:pt x="548308" y="33503"/>
                </a:cubicBezTo>
                <a:cubicBezTo>
                  <a:pt x="543089" y="47073"/>
                  <a:pt x="539957" y="79432"/>
                  <a:pt x="548308" y="89870"/>
                </a:cubicBezTo>
                <a:cubicBezTo>
                  <a:pt x="556659" y="100308"/>
                  <a:pt x="602066" y="74213"/>
                  <a:pt x="598413" y="96133"/>
                </a:cubicBezTo>
                <a:cubicBezTo>
                  <a:pt x="594760" y="118053"/>
                  <a:pt x="540480" y="192688"/>
                  <a:pt x="526388" y="221393"/>
                </a:cubicBezTo>
                <a:cubicBezTo>
                  <a:pt x="512296" y="250099"/>
                  <a:pt x="511774" y="253230"/>
                  <a:pt x="513862" y="268366"/>
                </a:cubicBezTo>
                <a:cubicBezTo>
                  <a:pt x="515950" y="283502"/>
                  <a:pt x="528476" y="299159"/>
                  <a:pt x="538914" y="312207"/>
                </a:cubicBezTo>
                <a:cubicBezTo>
                  <a:pt x="549352" y="325255"/>
                  <a:pt x="567098" y="340912"/>
                  <a:pt x="576492" y="346653"/>
                </a:cubicBezTo>
                <a:cubicBezTo>
                  <a:pt x="585886" y="352394"/>
                  <a:pt x="592671" y="341434"/>
                  <a:pt x="595281" y="346653"/>
                </a:cubicBezTo>
                <a:cubicBezTo>
                  <a:pt x="597891" y="351872"/>
                  <a:pt x="590584" y="367009"/>
                  <a:pt x="592150" y="377969"/>
                </a:cubicBezTo>
                <a:cubicBezTo>
                  <a:pt x="593716" y="388929"/>
                  <a:pt x="609373" y="407196"/>
                  <a:pt x="604676" y="412415"/>
                </a:cubicBezTo>
                <a:cubicBezTo>
                  <a:pt x="599979" y="417634"/>
                  <a:pt x="570751" y="418678"/>
                  <a:pt x="563966" y="409284"/>
                </a:cubicBezTo>
                <a:cubicBezTo>
                  <a:pt x="557181" y="399890"/>
                  <a:pt x="573361" y="368574"/>
                  <a:pt x="563966" y="356048"/>
                </a:cubicBezTo>
                <a:lnTo>
                  <a:pt x="507599" y="334127"/>
                </a:lnTo>
                <a:cubicBezTo>
                  <a:pt x="488810" y="326820"/>
                  <a:pt x="521169" y="379535"/>
                  <a:pt x="507599" y="390495"/>
                </a:cubicBezTo>
                <a:cubicBezTo>
                  <a:pt x="494029" y="401455"/>
                  <a:pt x="446535" y="394670"/>
                  <a:pt x="426180" y="399889"/>
                </a:cubicBezTo>
                <a:lnTo>
                  <a:pt x="385470" y="421810"/>
                </a:lnTo>
                <a:lnTo>
                  <a:pt x="322840" y="393626"/>
                </a:lnTo>
                <a:close/>
              </a:path>
            </a:pathLst>
          </a:custGeom>
          <a:solidFill>
            <a:srgbClr val="A43258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/>
          <a:lstStyle/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</p:txBody>
      </p:sp>
      <p:sp>
        <p:nvSpPr>
          <p:cNvPr id="92" name="CuadroTexto 91">
            <a:extLst>
              <a:ext uri="{FF2B5EF4-FFF2-40B4-BE49-F238E27FC236}">
                <a16:creationId xmlns:a16="http://schemas.microsoft.com/office/drawing/2014/main" xmlns="" id="{38A3845C-B141-4039-642C-C28DCDFB070E}"/>
              </a:ext>
            </a:extLst>
          </p:cNvPr>
          <p:cNvSpPr txBox="1"/>
          <p:nvPr/>
        </p:nvSpPr>
        <p:spPr>
          <a:xfrm>
            <a:off x="3499390" y="5261210"/>
            <a:ext cx="79861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100" b="1" dirty="0">
                <a:solidFill>
                  <a:srgbClr val="9C2248"/>
                </a:solidFill>
                <a:latin typeface="Montserrat" panose="00000500000000000000" pitchFamily="2" charset="0"/>
              </a:rPr>
              <a:t>JONUTA</a:t>
            </a:r>
          </a:p>
        </p:txBody>
      </p:sp>
      <p:sp>
        <p:nvSpPr>
          <p:cNvPr id="90" name="CuadroTexto 89">
            <a:extLst>
              <a:ext uri="{FF2B5EF4-FFF2-40B4-BE49-F238E27FC236}">
                <a16:creationId xmlns:a16="http://schemas.microsoft.com/office/drawing/2014/main" xmlns="" id="{43BC9D4F-30CD-C48F-356F-9D213CA5E9CB}"/>
              </a:ext>
            </a:extLst>
          </p:cNvPr>
          <p:cNvSpPr txBox="1"/>
          <p:nvPr/>
        </p:nvSpPr>
        <p:spPr>
          <a:xfrm>
            <a:off x="3404151" y="5531574"/>
            <a:ext cx="114005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100" b="1" dirty="0" smtClean="0">
                <a:solidFill>
                  <a:srgbClr val="A43258"/>
                </a:solidFill>
                <a:latin typeface="Montserrat" panose="00000500000000000000" pitchFamily="2" charset="0"/>
              </a:rPr>
              <a:t>$374,005,010</a:t>
            </a:r>
            <a:endParaRPr lang="es-MX" sz="1100" b="1" dirty="0">
              <a:solidFill>
                <a:srgbClr val="A43258"/>
              </a:solidFill>
              <a:latin typeface="Montserrat" panose="00000500000000000000" pitchFamily="2" charset="0"/>
            </a:endParaRPr>
          </a:p>
        </p:txBody>
      </p:sp>
      <p:sp>
        <p:nvSpPr>
          <p:cNvPr id="88" name="Forma libre 78">
            <a:extLst>
              <a:ext uri="{FF2B5EF4-FFF2-40B4-BE49-F238E27FC236}">
                <a16:creationId xmlns:a16="http://schemas.microsoft.com/office/drawing/2014/main" xmlns="" id="{DB1EF5F8-03BC-4163-0C17-B7B86E89AF32}"/>
              </a:ext>
            </a:extLst>
          </p:cNvPr>
          <p:cNvSpPr/>
          <p:nvPr/>
        </p:nvSpPr>
        <p:spPr>
          <a:xfrm>
            <a:off x="2864302" y="5274038"/>
            <a:ext cx="442429" cy="508636"/>
          </a:xfrm>
          <a:custGeom>
            <a:avLst/>
            <a:gdLst>
              <a:gd name="connsiteX0" fmla="*/ 60290 w 2120202"/>
              <a:gd name="connsiteY0" fmla="*/ 100484 h 2371411"/>
              <a:gd name="connsiteX1" fmla="*/ 80386 w 2120202"/>
              <a:gd name="connsiteY1" fmla="*/ 0 h 2371411"/>
              <a:gd name="connsiteX2" fmla="*/ 170822 w 2120202"/>
              <a:gd name="connsiteY2" fmla="*/ 90435 h 2371411"/>
              <a:gd name="connsiteX3" fmla="*/ 572756 w 2120202"/>
              <a:gd name="connsiteY3" fmla="*/ 30145 h 2371411"/>
              <a:gd name="connsiteX4" fmla="*/ 592852 w 2120202"/>
              <a:gd name="connsiteY4" fmla="*/ 200967 h 2371411"/>
              <a:gd name="connsiteX5" fmla="*/ 582804 w 2120202"/>
              <a:gd name="connsiteY5" fmla="*/ 361741 h 2371411"/>
              <a:gd name="connsiteX6" fmla="*/ 643094 w 2120202"/>
              <a:gd name="connsiteY6" fmla="*/ 472273 h 2371411"/>
              <a:gd name="connsiteX7" fmla="*/ 643094 w 2120202"/>
              <a:gd name="connsiteY7" fmla="*/ 622998 h 2371411"/>
              <a:gd name="connsiteX8" fmla="*/ 643094 w 2120202"/>
              <a:gd name="connsiteY8" fmla="*/ 622998 h 2371411"/>
              <a:gd name="connsiteX9" fmla="*/ 763674 w 2120202"/>
              <a:gd name="connsiteY9" fmla="*/ 914400 h 2371411"/>
              <a:gd name="connsiteX10" fmla="*/ 703384 w 2120202"/>
              <a:gd name="connsiteY10" fmla="*/ 984739 h 2371411"/>
              <a:gd name="connsiteX11" fmla="*/ 763674 w 2120202"/>
              <a:gd name="connsiteY11" fmla="*/ 1155561 h 2371411"/>
              <a:gd name="connsiteX12" fmla="*/ 894303 w 2120202"/>
              <a:gd name="connsiteY12" fmla="*/ 1296238 h 2371411"/>
              <a:gd name="connsiteX13" fmla="*/ 1105318 w 2120202"/>
              <a:gd name="connsiteY13" fmla="*/ 1266093 h 2371411"/>
              <a:gd name="connsiteX14" fmla="*/ 1155560 w 2120202"/>
              <a:gd name="connsiteY14" fmla="*/ 1336431 h 2371411"/>
              <a:gd name="connsiteX15" fmla="*/ 1296237 w 2120202"/>
              <a:gd name="connsiteY15" fmla="*/ 1446963 h 2371411"/>
              <a:gd name="connsiteX16" fmla="*/ 1346479 w 2120202"/>
              <a:gd name="connsiteY16" fmla="*/ 1457011 h 2371411"/>
              <a:gd name="connsiteX17" fmla="*/ 1597687 w 2120202"/>
              <a:gd name="connsiteY17" fmla="*/ 1527350 h 2371411"/>
              <a:gd name="connsiteX18" fmla="*/ 1788606 w 2120202"/>
              <a:gd name="connsiteY18" fmla="*/ 1627833 h 2371411"/>
              <a:gd name="connsiteX19" fmla="*/ 1989573 w 2120202"/>
              <a:gd name="connsiteY19" fmla="*/ 1637882 h 2371411"/>
              <a:gd name="connsiteX20" fmla="*/ 2120202 w 2120202"/>
              <a:gd name="connsiteY20" fmla="*/ 1748413 h 2371411"/>
              <a:gd name="connsiteX21" fmla="*/ 1929283 w 2120202"/>
              <a:gd name="connsiteY21" fmla="*/ 1889090 h 2371411"/>
              <a:gd name="connsiteX22" fmla="*/ 1818751 w 2120202"/>
              <a:gd name="connsiteY22" fmla="*/ 1989574 h 2371411"/>
              <a:gd name="connsiteX23" fmla="*/ 1688123 w 2120202"/>
              <a:gd name="connsiteY23" fmla="*/ 1949380 h 2371411"/>
              <a:gd name="connsiteX24" fmla="*/ 1587639 w 2120202"/>
              <a:gd name="connsiteY24" fmla="*/ 1939332 h 2371411"/>
              <a:gd name="connsiteX25" fmla="*/ 1587639 w 2120202"/>
              <a:gd name="connsiteY25" fmla="*/ 2009671 h 2371411"/>
              <a:gd name="connsiteX26" fmla="*/ 1467059 w 2120202"/>
              <a:gd name="connsiteY26" fmla="*/ 2029767 h 2371411"/>
              <a:gd name="connsiteX27" fmla="*/ 1517301 w 2120202"/>
              <a:gd name="connsiteY27" fmla="*/ 1959429 h 2371411"/>
              <a:gd name="connsiteX28" fmla="*/ 1517301 w 2120202"/>
              <a:gd name="connsiteY28" fmla="*/ 1959429 h 2371411"/>
              <a:gd name="connsiteX29" fmla="*/ 1396720 w 2120202"/>
              <a:gd name="connsiteY29" fmla="*/ 1919235 h 2371411"/>
              <a:gd name="connsiteX30" fmla="*/ 1316334 w 2120202"/>
              <a:gd name="connsiteY30" fmla="*/ 1828800 h 2371411"/>
              <a:gd name="connsiteX31" fmla="*/ 1316334 w 2120202"/>
              <a:gd name="connsiteY31" fmla="*/ 1949380 h 2371411"/>
              <a:gd name="connsiteX32" fmla="*/ 1266092 w 2120202"/>
              <a:gd name="connsiteY32" fmla="*/ 2009671 h 2371411"/>
              <a:gd name="connsiteX33" fmla="*/ 1085222 w 2120202"/>
              <a:gd name="connsiteY33" fmla="*/ 2049864 h 2371411"/>
              <a:gd name="connsiteX34" fmla="*/ 1155560 w 2120202"/>
              <a:gd name="connsiteY34" fmla="*/ 2110154 h 2371411"/>
              <a:gd name="connsiteX35" fmla="*/ 1155560 w 2120202"/>
              <a:gd name="connsiteY35" fmla="*/ 2110154 h 2371411"/>
              <a:gd name="connsiteX36" fmla="*/ 994786 w 2120202"/>
              <a:gd name="connsiteY36" fmla="*/ 2130251 h 2371411"/>
              <a:gd name="connsiteX37" fmla="*/ 1014883 w 2120202"/>
              <a:gd name="connsiteY37" fmla="*/ 2291024 h 2371411"/>
              <a:gd name="connsiteX38" fmla="*/ 934496 w 2120202"/>
              <a:gd name="connsiteY38" fmla="*/ 2371411 h 2371411"/>
              <a:gd name="connsiteX39" fmla="*/ 844061 w 2120202"/>
              <a:gd name="connsiteY39" fmla="*/ 2220686 h 2371411"/>
              <a:gd name="connsiteX40" fmla="*/ 733529 w 2120202"/>
              <a:gd name="connsiteY40" fmla="*/ 2120202 h 2371411"/>
              <a:gd name="connsiteX41" fmla="*/ 733529 w 2120202"/>
              <a:gd name="connsiteY41" fmla="*/ 1969477 h 2371411"/>
              <a:gd name="connsiteX42" fmla="*/ 602901 w 2120202"/>
              <a:gd name="connsiteY42" fmla="*/ 1999622 h 2371411"/>
              <a:gd name="connsiteX43" fmla="*/ 602901 w 2120202"/>
              <a:gd name="connsiteY43" fmla="*/ 2069961 h 2371411"/>
              <a:gd name="connsiteX44" fmla="*/ 331595 w 2120202"/>
              <a:gd name="connsiteY44" fmla="*/ 1969477 h 2371411"/>
              <a:gd name="connsiteX45" fmla="*/ 221063 w 2120202"/>
              <a:gd name="connsiteY45" fmla="*/ 1929284 h 2371411"/>
              <a:gd name="connsiteX46" fmla="*/ 241160 w 2120202"/>
              <a:gd name="connsiteY46" fmla="*/ 1828800 h 2371411"/>
              <a:gd name="connsiteX47" fmla="*/ 241160 w 2120202"/>
              <a:gd name="connsiteY47" fmla="*/ 1798655 h 2371411"/>
              <a:gd name="connsiteX48" fmla="*/ 231112 w 2120202"/>
              <a:gd name="connsiteY48" fmla="*/ 1668027 h 2371411"/>
              <a:gd name="connsiteX49" fmla="*/ 241160 w 2120202"/>
              <a:gd name="connsiteY49" fmla="*/ 1587640 h 2371411"/>
              <a:gd name="connsiteX50" fmla="*/ 241160 w 2120202"/>
              <a:gd name="connsiteY50" fmla="*/ 1587640 h 2371411"/>
              <a:gd name="connsiteX51" fmla="*/ 110531 w 2120202"/>
              <a:gd name="connsiteY51" fmla="*/ 1416818 h 2371411"/>
              <a:gd name="connsiteX52" fmla="*/ 221063 w 2120202"/>
              <a:gd name="connsiteY52" fmla="*/ 1326383 h 2371411"/>
              <a:gd name="connsiteX53" fmla="*/ 271305 w 2120202"/>
              <a:gd name="connsiteY53" fmla="*/ 1225899 h 2371411"/>
              <a:gd name="connsiteX54" fmla="*/ 281353 w 2120202"/>
              <a:gd name="connsiteY54" fmla="*/ 1155561 h 2371411"/>
              <a:gd name="connsiteX55" fmla="*/ 170822 w 2120202"/>
              <a:gd name="connsiteY55" fmla="*/ 1014884 h 2371411"/>
              <a:gd name="connsiteX56" fmla="*/ 80386 w 2120202"/>
              <a:gd name="connsiteY56" fmla="*/ 904352 h 2371411"/>
              <a:gd name="connsiteX57" fmla="*/ 200967 w 2120202"/>
              <a:gd name="connsiteY57" fmla="*/ 743578 h 2371411"/>
              <a:gd name="connsiteX58" fmla="*/ 341644 w 2120202"/>
              <a:gd name="connsiteY58" fmla="*/ 733530 h 2371411"/>
              <a:gd name="connsiteX59" fmla="*/ 442127 w 2120202"/>
              <a:gd name="connsiteY59" fmla="*/ 743578 h 2371411"/>
              <a:gd name="connsiteX60" fmla="*/ 492369 w 2120202"/>
              <a:gd name="connsiteY60" fmla="*/ 673240 h 2371411"/>
              <a:gd name="connsiteX61" fmla="*/ 381837 w 2120202"/>
              <a:gd name="connsiteY61" fmla="*/ 633046 h 2371411"/>
              <a:gd name="connsiteX62" fmla="*/ 241160 w 2120202"/>
              <a:gd name="connsiteY62" fmla="*/ 633046 h 2371411"/>
              <a:gd name="connsiteX63" fmla="*/ 301450 w 2120202"/>
              <a:gd name="connsiteY63" fmla="*/ 512466 h 2371411"/>
              <a:gd name="connsiteX64" fmla="*/ 150725 w 2120202"/>
              <a:gd name="connsiteY64" fmla="*/ 351693 h 2371411"/>
              <a:gd name="connsiteX65" fmla="*/ 0 w 2120202"/>
              <a:gd name="connsiteY65" fmla="*/ 281354 h 2371411"/>
              <a:gd name="connsiteX66" fmla="*/ 140677 w 2120202"/>
              <a:gd name="connsiteY66" fmla="*/ 160774 h 2371411"/>
              <a:gd name="connsiteX67" fmla="*/ 60290 w 2120202"/>
              <a:gd name="connsiteY67" fmla="*/ 100484 h 2371411"/>
              <a:gd name="connsiteX0" fmla="*/ 60290 w 2120202"/>
              <a:gd name="connsiteY0" fmla="*/ 79623 h 2350550"/>
              <a:gd name="connsiteX1" fmla="*/ 104723 w 2120202"/>
              <a:gd name="connsiteY1" fmla="*/ 0 h 2350550"/>
              <a:gd name="connsiteX2" fmla="*/ 170822 w 2120202"/>
              <a:gd name="connsiteY2" fmla="*/ 69574 h 2350550"/>
              <a:gd name="connsiteX3" fmla="*/ 572756 w 2120202"/>
              <a:gd name="connsiteY3" fmla="*/ 9284 h 2350550"/>
              <a:gd name="connsiteX4" fmla="*/ 592852 w 2120202"/>
              <a:gd name="connsiteY4" fmla="*/ 180106 h 2350550"/>
              <a:gd name="connsiteX5" fmla="*/ 582804 w 2120202"/>
              <a:gd name="connsiteY5" fmla="*/ 340880 h 2350550"/>
              <a:gd name="connsiteX6" fmla="*/ 643094 w 2120202"/>
              <a:gd name="connsiteY6" fmla="*/ 451412 h 2350550"/>
              <a:gd name="connsiteX7" fmla="*/ 643094 w 2120202"/>
              <a:gd name="connsiteY7" fmla="*/ 602137 h 2350550"/>
              <a:gd name="connsiteX8" fmla="*/ 643094 w 2120202"/>
              <a:gd name="connsiteY8" fmla="*/ 602137 h 2350550"/>
              <a:gd name="connsiteX9" fmla="*/ 763674 w 2120202"/>
              <a:gd name="connsiteY9" fmla="*/ 893539 h 2350550"/>
              <a:gd name="connsiteX10" fmla="*/ 703384 w 2120202"/>
              <a:gd name="connsiteY10" fmla="*/ 963878 h 2350550"/>
              <a:gd name="connsiteX11" fmla="*/ 763674 w 2120202"/>
              <a:gd name="connsiteY11" fmla="*/ 1134700 h 2350550"/>
              <a:gd name="connsiteX12" fmla="*/ 894303 w 2120202"/>
              <a:gd name="connsiteY12" fmla="*/ 1275377 h 2350550"/>
              <a:gd name="connsiteX13" fmla="*/ 1105318 w 2120202"/>
              <a:gd name="connsiteY13" fmla="*/ 1245232 h 2350550"/>
              <a:gd name="connsiteX14" fmla="*/ 1155560 w 2120202"/>
              <a:gd name="connsiteY14" fmla="*/ 1315570 h 2350550"/>
              <a:gd name="connsiteX15" fmla="*/ 1296237 w 2120202"/>
              <a:gd name="connsiteY15" fmla="*/ 1426102 h 2350550"/>
              <a:gd name="connsiteX16" fmla="*/ 1346479 w 2120202"/>
              <a:gd name="connsiteY16" fmla="*/ 1436150 h 2350550"/>
              <a:gd name="connsiteX17" fmla="*/ 1597687 w 2120202"/>
              <a:gd name="connsiteY17" fmla="*/ 1506489 h 2350550"/>
              <a:gd name="connsiteX18" fmla="*/ 1788606 w 2120202"/>
              <a:gd name="connsiteY18" fmla="*/ 1606972 h 2350550"/>
              <a:gd name="connsiteX19" fmla="*/ 1989573 w 2120202"/>
              <a:gd name="connsiteY19" fmla="*/ 1617021 h 2350550"/>
              <a:gd name="connsiteX20" fmla="*/ 2120202 w 2120202"/>
              <a:gd name="connsiteY20" fmla="*/ 1727552 h 2350550"/>
              <a:gd name="connsiteX21" fmla="*/ 1929283 w 2120202"/>
              <a:gd name="connsiteY21" fmla="*/ 1868229 h 2350550"/>
              <a:gd name="connsiteX22" fmla="*/ 1818751 w 2120202"/>
              <a:gd name="connsiteY22" fmla="*/ 1968713 h 2350550"/>
              <a:gd name="connsiteX23" fmla="*/ 1688123 w 2120202"/>
              <a:gd name="connsiteY23" fmla="*/ 1928519 h 2350550"/>
              <a:gd name="connsiteX24" fmla="*/ 1587639 w 2120202"/>
              <a:gd name="connsiteY24" fmla="*/ 1918471 h 2350550"/>
              <a:gd name="connsiteX25" fmla="*/ 1587639 w 2120202"/>
              <a:gd name="connsiteY25" fmla="*/ 1988810 h 2350550"/>
              <a:gd name="connsiteX26" fmla="*/ 1467059 w 2120202"/>
              <a:gd name="connsiteY26" fmla="*/ 2008906 h 2350550"/>
              <a:gd name="connsiteX27" fmla="*/ 1517301 w 2120202"/>
              <a:gd name="connsiteY27" fmla="*/ 1938568 h 2350550"/>
              <a:gd name="connsiteX28" fmla="*/ 1517301 w 2120202"/>
              <a:gd name="connsiteY28" fmla="*/ 1938568 h 2350550"/>
              <a:gd name="connsiteX29" fmla="*/ 1396720 w 2120202"/>
              <a:gd name="connsiteY29" fmla="*/ 1898374 h 2350550"/>
              <a:gd name="connsiteX30" fmla="*/ 1316334 w 2120202"/>
              <a:gd name="connsiteY30" fmla="*/ 1807939 h 2350550"/>
              <a:gd name="connsiteX31" fmla="*/ 1316334 w 2120202"/>
              <a:gd name="connsiteY31" fmla="*/ 1928519 h 2350550"/>
              <a:gd name="connsiteX32" fmla="*/ 1266092 w 2120202"/>
              <a:gd name="connsiteY32" fmla="*/ 1988810 h 2350550"/>
              <a:gd name="connsiteX33" fmla="*/ 1085222 w 2120202"/>
              <a:gd name="connsiteY33" fmla="*/ 2029003 h 2350550"/>
              <a:gd name="connsiteX34" fmla="*/ 1155560 w 2120202"/>
              <a:gd name="connsiteY34" fmla="*/ 2089293 h 2350550"/>
              <a:gd name="connsiteX35" fmla="*/ 1155560 w 2120202"/>
              <a:gd name="connsiteY35" fmla="*/ 2089293 h 2350550"/>
              <a:gd name="connsiteX36" fmla="*/ 994786 w 2120202"/>
              <a:gd name="connsiteY36" fmla="*/ 2109390 h 2350550"/>
              <a:gd name="connsiteX37" fmla="*/ 1014883 w 2120202"/>
              <a:gd name="connsiteY37" fmla="*/ 2270163 h 2350550"/>
              <a:gd name="connsiteX38" fmla="*/ 934496 w 2120202"/>
              <a:gd name="connsiteY38" fmla="*/ 2350550 h 2350550"/>
              <a:gd name="connsiteX39" fmla="*/ 844061 w 2120202"/>
              <a:gd name="connsiteY39" fmla="*/ 2199825 h 2350550"/>
              <a:gd name="connsiteX40" fmla="*/ 733529 w 2120202"/>
              <a:gd name="connsiteY40" fmla="*/ 2099341 h 2350550"/>
              <a:gd name="connsiteX41" fmla="*/ 733529 w 2120202"/>
              <a:gd name="connsiteY41" fmla="*/ 1948616 h 2350550"/>
              <a:gd name="connsiteX42" fmla="*/ 602901 w 2120202"/>
              <a:gd name="connsiteY42" fmla="*/ 1978761 h 2350550"/>
              <a:gd name="connsiteX43" fmla="*/ 602901 w 2120202"/>
              <a:gd name="connsiteY43" fmla="*/ 2049100 h 2350550"/>
              <a:gd name="connsiteX44" fmla="*/ 331595 w 2120202"/>
              <a:gd name="connsiteY44" fmla="*/ 1948616 h 2350550"/>
              <a:gd name="connsiteX45" fmla="*/ 221063 w 2120202"/>
              <a:gd name="connsiteY45" fmla="*/ 1908423 h 2350550"/>
              <a:gd name="connsiteX46" fmla="*/ 241160 w 2120202"/>
              <a:gd name="connsiteY46" fmla="*/ 1807939 h 2350550"/>
              <a:gd name="connsiteX47" fmla="*/ 241160 w 2120202"/>
              <a:gd name="connsiteY47" fmla="*/ 1777794 h 2350550"/>
              <a:gd name="connsiteX48" fmla="*/ 231112 w 2120202"/>
              <a:gd name="connsiteY48" fmla="*/ 1647166 h 2350550"/>
              <a:gd name="connsiteX49" fmla="*/ 241160 w 2120202"/>
              <a:gd name="connsiteY49" fmla="*/ 1566779 h 2350550"/>
              <a:gd name="connsiteX50" fmla="*/ 241160 w 2120202"/>
              <a:gd name="connsiteY50" fmla="*/ 1566779 h 2350550"/>
              <a:gd name="connsiteX51" fmla="*/ 110531 w 2120202"/>
              <a:gd name="connsiteY51" fmla="*/ 1395957 h 2350550"/>
              <a:gd name="connsiteX52" fmla="*/ 221063 w 2120202"/>
              <a:gd name="connsiteY52" fmla="*/ 1305522 h 2350550"/>
              <a:gd name="connsiteX53" fmla="*/ 271305 w 2120202"/>
              <a:gd name="connsiteY53" fmla="*/ 1205038 h 2350550"/>
              <a:gd name="connsiteX54" fmla="*/ 281353 w 2120202"/>
              <a:gd name="connsiteY54" fmla="*/ 1134700 h 2350550"/>
              <a:gd name="connsiteX55" fmla="*/ 170822 w 2120202"/>
              <a:gd name="connsiteY55" fmla="*/ 994023 h 2350550"/>
              <a:gd name="connsiteX56" fmla="*/ 80386 w 2120202"/>
              <a:gd name="connsiteY56" fmla="*/ 883491 h 2350550"/>
              <a:gd name="connsiteX57" fmla="*/ 200967 w 2120202"/>
              <a:gd name="connsiteY57" fmla="*/ 722717 h 2350550"/>
              <a:gd name="connsiteX58" fmla="*/ 341644 w 2120202"/>
              <a:gd name="connsiteY58" fmla="*/ 712669 h 2350550"/>
              <a:gd name="connsiteX59" fmla="*/ 442127 w 2120202"/>
              <a:gd name="connsiteY59" fmla="*/ 722717 h 2350550"/>
              <a:gd name="connsiteX60" fmla="*/ 492369 w 2120202"/>
              <a:gd name="connsiteY60" fmla="*/ 652379 h 2350550"/>
              <a:gd name="connsiteX61" fmla="*/ 381837 w 2120202"/>
              <a:gd name="connsiteY61" fmla="*/ 612185 h 2350550"/>
              <a:gd name="connsiteX62" fmla="*/ 241160 w 2120202"/>
              <a:gd name="connsiteY62" fmla="*/ 612185 h 2350550"/>
              <a:gd name="connsiteX63" fmla="*/ 301450 w 2120202"/>
              <a:gd name="connsiteY63" fmla="*/ 491605 h 2350550"/>
              <a:gd name="connsiteX64" fmla="*/ 150725 w 2120202"/>
              <a:gd name="connsiteY64" fmla="*/ 330832 h 2350550"/>
              <a:gd name="connsiteX65" fmla="*/ 0 w 2120202"/>
              <a:gd name="connsiteY65" fmla="*/ 260493 h 2350550"/>
              <a:gd name="connsiteX66" fmla="*/ 140677 w 2120202"/>
              <a:gd name="connsiteY66" fmla="*/ 139913 h 2350550"/>
              <a:gd name="connsiteX67" fmla="*/ 60290 w 2120202"/>
              <a:gd name="connsiteY67" fmla="*/ 79623 h 2350550"/>
              <a:gd name="connsiteX0" fmla="*/ 60290 w 2120202"/>
              <a:gd name="connsiteY0" fmla="*/ 62239 h 2350550"/>
              <a:gd name="connsiteX1" fmla="*/ 104723 w 2120202"/>
              <a:gd name="connsiteY1" fmla="*/ 0 h 2350550"/>
              <a:gd name="connsiteX2" fmla="*/ 170822 w 2120202"/>
              <a:gd name="connsiteY2" fmla="*/ 69574 h 2350550"/>
              <a:gd name="connsiteX3" fmla="*/ 572756 w 2120202"/>
              <a:gd name="connsiteY3" fmla="*/ 9284 h 2350550"/>
              <a:gd name="connsiteX4" fmla="*/ 592852 w 2120202"/>
              <a:gd name="connsiteY4" fmla="*/ 180106 h 2350550"/>
              <a:gd name="connsiteX5" fmla="*/ 582804 w 2120202"/>
              <a:gd name="connsiteY5" fmla="*/ 340880 h 2350550"/>
              <a:gd name="connsiteX6" fmla="*/ 643094 w 2120202"/>
              <a:gd name="connsiteY6" fmla="*/ 451412 h 2350550"/>
              <a:gd name="connsiteX7" fmla="*/ 643094 w 2120202"/>
              <a:gd name="connsiteY7" fmla="*/ 602137 h 2350550"/>
              <a:gd name="connsiteX8" fmla="*/ 643094 w 2120202"/>
              <a:gd name="connsiteY8" fmla="*/ 602137 h 2350550"/>
              <a:gd name="connsiteX9" fmla="*/ 763674 w 2120202"/>
              <a:gd name="connsiteY9" fmla="*/ 893539 h 2350550"/>
              <a:gd name="connsiteX10" fmla="*/ 703384 w 2120202"/>
              <a:gd name="connsiteY10" fmla="*/ 963878 h 2350550"/>
              <a:gd name="connsiteX11" fmla="*/ 763674 w 2120202"/>
              <a:gd name="connsiteY11" fmla="*/ 1134700 h 2350550"/>
              <a:gd name="connsiteX12" fmla="*/ 894303 w 2120202"/>
              <a:gd name="connsiteY12" fmla="*/ 1275377 h 2350550"/>
              <a:gd name="connsiteX13" fmla="*/ 1105318 w 2120202"/>
              <a:gd name="connsiteY13" fmla="*/ 1245232 h 2350550"/>
              <a:gd name="connsiteX14" fmla="*/ 1155560 w 2120202"/>
              <a:gd name="connsiteY14" fmla="*/ 1315570 h 2350550"/>
              <a:gd name="connsiteX15" fmla="*/ 1296237 w 2120202"/>
              <a:gd name="connsiteY15" fmla="*/ 1426102 h 2350550"/>
              <a:gd name="connsiteX16" fmla="*/ 1346479 w 2120202"/>
              <a:gd name="connsiteY16" fmla="*/ 1436150 h 2350550"/>
              <a:gd name="connsiteX17" fmla="*/ 1597687 w 2120202"/>
              <a:gd name="connsiteY17" fmla="*/ 1506489 h 2350550"/>
              <a:gd name="connsiteX18" fmla="*/ 1788606 w 2120202"/>
              <a:gd name="connsiteY18" fmla="*/ 1606972 h 2350550"/>
              <a:gd name="connsiteX19" fmla="*/ 1989573 w 2120202"/>
              <a:gd name="connsiteY19" fmla="*/ 1617021 h 2350550"/>
              <a:gd name="connsiteX20" fmla="*/ 2120202 w 2120202"/>
              <a:gd name="connsiteY20" fmla="*/ 1727552 h 2350550"/>
              <a:gd name="connsiteX21" fmla="*/ 1929283 w 2120202"/>
              <a:gd name="connsiteY21" fmla="*/ 1868229 h 2350550"/>
              <a:gd name="connsiteX22" fmla="*/ 1818751 w 2120202"/>
              <a:gd name="connsiteY22" fmla="*/ 1968713 h 2350550"/>
              <a:gd name="connsiteX23" fmla="*/ 1688123 w 2120202"/>
              <a:gd name="connsiteY23" fmla="*/ 1928519 h 2350550"/>
              <a:gd name="connsiteX24" fmla="*/ 1587639 w 2120202"/>
              <a:gd name="connsiteY24" fmla="*/ 1918471 h 2350550"/>
              <a:gd name="connsiteX25" fmla="*/ 1587639 w 2120202"/>
              <a:gd name="connsiteY25" fmla="*/ 1988810 h 2350550"/>
              <a:gd name="connsiteX26" fmla="*/ 1467059 w 2120202"/>
              <a:gd name="connsiteY26" fmla="*/ 2008906 h 2350550"/>
              <a:gd name="connsiteX27" fmla="*/ 1517301 w 2120202"/>
              <a:gd name="connsiteY27" fmla="*/ 1938568 h 2350550"/>
              <a:gd name="connsiteX28" fmla="*/ 1517301 w 2120202"/>
              <a:gd name="connsiteY28" fmla="*/ 1938568 h 2350550"/>
              <a:gd name="connsiteX29" fmla="*/ 1396720 w 2120202"/>
              <a:gd name="connsiteY29" fmla="*/ 1898374 h 2350550"/>
              <a:gd name="connsiteX30" fmla="*/ 1316334 w 2120202"/>
              <a:gd name="connsiteY30" fmla="*/ 1807939 h 2350550"/>
              <a:gd name="connsiteX31" fmla="*/ 1316334 w 2120202"/>
              <a:gd name="connsiteY31" fmla="*/ 1928519 h 2350550"/>
              <a:gd name="connsiteX32" fmla="*/ 1266092 w 2120202"/>
              <a:gd name="connsiteY32" fmla="*/ 1988810 h 2350550"/>
              <a:gd name="connsiteX33" fmla="*/ 1085222 w 2120202"/>
              <a:gd name="connsiteY33" fmla="*/ 2029003 h 2350550"/>
              <a:gd name="connsiteX34" fmla="*/ 1155560 w 2120202"/>
              <a:gd name="connsiteY34" fmla="*/ 2089293 h 2350550"/>
              <a:gd name="connsiteX35" fmla="*/ 1155560 w 2120202"/>
              <a:gd name="connsiteY35" fmla="*/ 2089293 h 2350550"/>
              <a:gd name="connsiteX36" fmla="*/ 994786 w 2120202"/>
              <a:gd name="connsiteY36" fmla="*/ 2109390 h 2350550"/>
              <a:gd name="connsiteX37" fmla="*/ 1014883 w 2120202"/>
              <a:gd name="connsiteY37" fmla="*/ 2270163 h 2350550"/>
              <a:gd name="connsiteX38" fmla="*/ 934496 w 2120202"/>
              <a:gd name="connsiteY38" fmla="*/ 2350550 h 2350550"/>
              <a:gd name="connsiteX39" fmla="*/ 844061 w 2120202"/>
              <a:gd name="connsiteY39" fmla="*/ 2199825 h 2350550"/>
              <a:gd name="connsiteX40" fmla="*/ 733529 w 2120202"/>
              <a:gd name="connsiteY40" fmla="*/ 2099341 h 2350550"/>
              <a:gd name="connsiteX41" fmla="*/ 733529 w 2120202"/>
              <a:gd name="connsiteY41" fmla="*/ 1948616 h 2350550"/>
              <a:gd name="connsiteX42" fmla="*/ 602901 w 2120202"/>
              <a:gd name="connsiteY42" fmla="*/ 1978761 h 2350550"/>
              <a:gd name="connsiteX43" fmla="*/ 602901 w 2120202"/>
              <a:gd name="connsiteY43" fmla="*/ 2049100 h 2350550"/>
              <a:gd name="connsiteX44" fmla="*/ 331595 w 2120202"/>
              <a:gd name="connsiteY44" fmla="*/ 1948616 h 2350550"/>
              <a:gd name="connsiteX45" fmla="*/ 221063 w 2120202"/>
              <a:gd name="connsiteY45" fmla="*/ 1908423 h 2350550"/>
              <a:gd name="connsiteX46" fmla="*/ 241160 w 2120202"/>
              <a:gd name="connsiteY46" fmla="*/ 1807939 h 2350550"/>
              <a:gd name="connsiteX47" fmla="*/ 241160 w 2120202"/>
              <a:gd name="connsiteY47" fmla="*/ 1777794 h 2350550"/>
              <a:gd name="connsiteX48" fmla="*/ 231112 w 2120202"/>
              <a:gd name="connsiteY48" fmla="*/ 1647166 h 2350550"/>
              <a:gd name="connsiteX49" fmla="*/ 241160 w 2120202"/>
              <a:gd name="connsiteY49" fmla="*/ 1566779 h 2350550"/>
              <a:gd name="connsiteX50" fmla="*/ 241160 w 2120202"/>
              <a:gd name="connsiteY50" fmla="*/ 1566779 h 2350550"/>
              <a:gd name="connsiteX51" fmla="*/ 110531 w 2120202"/>
              <a:gd name="connsiteY51" fmla="*/ 1395957 h 2350550"/>
              <a:gd name="connsiteX52" fmla="*/ 221063 w 2120202"/>
              <a:gd name="connsiteY52" fmla="*/ 1305522 h 2350550"/>
              <a:gd name="connsiteX53" fmla="*/ 271305 w 2120202"/>
              <a:gd name="connsiteY53" fmla="*/ 1205038 h 2350550"/>
              <a:gd name="connsiteX54" fmla="*/ 281353 w 2120202"/>
              <a:gd name="connsiteY54" fmla="*/ 1134700 h 2350550"/>
              <a:gd name="connsiteX55" fmla="*/ 170822 w 2120202"/>
              <a:gd name="connsiteY55" fmla="*/ 994023 h 2350550"/>
              <a:gd name="connsiteX56" fmla="*/ 80386 w 2120202"/>
              <a:gd name="connsiteY56" fmla="*/ 883491 h 2350550"/>
              <a:gd name="connsiteX57" fmla="*/ 200967 w 2120202"/>
              <a:gd name="connsiteY57" fmla="*/ 722717 h 2350550"/>
              <a:gd name="connsiteX58" fmla="*/ 341644 w 2120202"/>
              <a:gd name="connsiteY58" fmla="*/ 712669 h 2350550"/>
              <a:gd name="connsiteX59" fmla="*/ 442127 w 2120202"/>
              <a:gd name="connsiteY59" fmla="*/ 722717 h 2350550"/>
              <a:gd name="connsiteX60" fmla="*/ 492369 w 2120202"/>
              <a:gd name="connsiteY60" fmla="*/ 652379 h 2350550"/>
              <a:gd name="connsiteX61" fmla="*/ 381837 w 2120202"/>
              <a:gd name="connsiteY61" fmla="*/ 612185 h 2350550"/>
              <a:gd name="connsiteX62" fmla="*/ 241160 w 2120202"/>
              <a:gd name="connsiteY62" fmla="*/ 612185 h 2350550"/>
              <a:gd name="connsiteX63" fmla="*/ 301450 w 2120202"/>
              <a:gd name="connsiteY63" fmla="*/ 491605 h 2350550"/>
              <a:gd name="connsiteX64" fmla="*/ 150725 w 2120202"/>
              <a:gd name="connsiteY64" fmla="*/ 330832 h 2350550"/>
              <a:gd name="connsiteX65" fmla="*/ 0 w 2120202"/>
              <a:gd name="connsiteY65" fmla="*/ 260493 h 2350550"/>
              <a:gd name="connsiteX66" fmla="*/ 140677 w 2120202"/>
              <a:gd name="connsiteY66" fmla="*/ 139913 h 2350550"/>
              <a:gd name="connsiteX67" fmla="*/ 60290 w 2120202"/>
              <a:gd name="connsiteY67" fmla="*/ 62239 h 2350550"/>
              <a:gd name="connsiteX0" fmla="*/ 60290 w 2120202"/>
              <a:gd name="connsiteY0" fmla="*/ 62239 h 2350550"/>
              <a:gd name="connsiteX1" fmla="*/ 104723 w 2120202"/>
              <a:gd name="connsiteY1" fmla="*/ 0 h 2350550"/>
              <a:gd name="connsiteX2" fmla="*/ 170822 w 2120202"/>
              <a:gd name="connsiteY2" fmla="*/ 69574 h 2350550"/>
              <a:gd name="connsiteX3" fmla="*/ 572756 w 2120202"/>
              <a:gd name="connsiteY3" fmla="*/ 9284 h 2350550"/>
              <a:gd name="connsiteX4" fmla="*/ 592852 w 2120202"/>
              <a:gd name="connsiteY4" fmla="*/ 180106 h 2350550"/>
              <a:gd name="connsiteX5" fmla="*/ 582804 w 2120202"/>
              <a:gd name="connsiteY5" fmla="*/ 340880 h 2350550"/>
              <a:gd name="connsiteX6" fmla="*/ 643094 w 2120202"/>
              <a:gd name="connsiteY6" fmla="*/ 451412 h 2350550"/>
              <a:gd name="connsiteX7" fmla="*/ 643094 w 2120202"/>
              <a:gd name="connsiteY7" fmla="*/ 602137 h 2350550"/>
              <a:gd name="connsiteX8" fmla="*/ 643094 w 2120202"/>
              <a:gd name="connsiteY8" fmla="*/ 602137 h 2350550"/>
              <a:gd name="connsiteX9" fmla="*/ 763674 w 2120202"/>
              <a:gd name="connsiteY9" fmla="*/ 893539 h 2350550"/>
              <a:gd name="connsiteX10" fmla="*/ 703384 w 2120202"/>
              <a:gd name="connsiteY10" fmla="*/ 963878 h 2350550"/>
              <a:gd name="connsiteX11" fmla="*/ 763674 w 2120202"/>
              <a:gd name="connsiteY11" fmla="*/ 1134700 h 2350550"/>
              <a:gd name="connsiteX12" fmla="*/ 894303 w 2120202"/>
              <a:gd name="connsiteY12" fmla="*/ 1275377 h 2350550"/>
              <a:gd name="connsiteX13" fmla="*/ 1105318 w 2120202"/>
              <a:gd name="connsiteY13" fmla="*/ 1245232 h 2350550"/>
              <a:gd name="connsiteX14" fmla="*/ 1155560 w 2120202"/>
              <a:gd name="connsiteY14" fmla="*/ 1315570 h 2350550"/>
              <a:gd name="connsiteX15" fmla="*/ 1296237 w 2120202"/>
              <a:gd name="connsiteY15" fmla="*/ 1426102 h 2350550"/>
              <a:gd name="connsiteX16" fmla="*/ 1346479 w 2120202"/>
              <a:gd name="connsiteY16" fmla="*/ 1436150 h 2350550"/>
              <a:gd name="connsiteX17" fmla="*/ 1597687 w 2120202"/>
              <a:gd name="connsiteY17" fmla="*/ 1506489 h 2350550"/>
              <a:gd name="connsiteX18" fmla="*/ 1788606 w 2120202"/>
              <a:gd name="connsiteY18" fmla="*/ 1606972 h 2350550"/>
              <a:gd name="connsiteX19" fmla="*/ 1989573 w 2120202"/>
              <a:gd name="connsiteY19" fmla="*/ 1617021 h 2350550"/>
              <a:gd name="connsiteX20" fmla="*/ 2120202 w 2120202"/>
              <a:gd name="connsiteY20" fmla="*/ 1727552 h 2350550"/>
              <a:gd name="connsiteX21" fmla="*/ 1929283 w 2120202"/>
              <a:gd name="connsiteY21" fmla="*/ 1868229 h 2350550"/>
              <a:gd name="connsiteX22" fmla="*/ 1818751 w 2120202"/>
              <a:gd name="connsiteY22" fmla="*/ 1968713 h 2350550"/>
              <a:gd name="connsiteX23" fmla="*/ 1688123 w 2120202"/>
              <a:gd name="connsiteY23" fmla="*/ 1928519 h 2350550"/>
              <a:gd name="connsiteX24" fmla="*/ 1587639 w 2120202"/>
              <a:gd name="connsiteY24" fmla="*/ 1918471 h 2350550"/>
              <a:gd name="connsiteX25" fmla="*/ 1587639 w 2120202"/>
              <a:gd name="connsiteY25" fmla="*/ 1988810 h 2350550"/>
              <a:gd name="connsiteX26" fmla="*/ 1467059 w 2120202"/>
              <a:gd name="connsiteY26" fmla="*/ 2008906 h 2350550"/>
              <a:gd name="connsiteX27" fmla="*/ 1517301 w 2120202"/>
              <a:gd name="connsiteY27" fmla="*/ 1938568 h 2350550"/>
              <a:gd name="connsiteX28" fmla="*/ 1517301 w 2120202"/>
              <a:gd name="connsiteY28" fmla="*/ 1938568 h 2350550"/>
              <a:gd name="connsiteX29" fmla="*/ 1396720 w 2120202"/>
              <a:gd name="connsiteY29" fmla="*/ 1898374 h 2350550"/>
              <a:gd name="connsiteX30" fmla="*/ 1316334 w 2120202"/>
              <a:gd name="connsiteY30" fmla="*/ 1807939 h 2350550"/>
              <a:gd name="connsiteX31" fmla="*/ 1316334 w 2120202"/>
              <a:gd name="connsiteY31" fmla="*/ 1928519 h 2350550"/>
              <a:gd name="connsiteX32" fmla="*/ 1266092 w 2120202"/>
              <a:gd name="connsiteY32" fmla="*/ 1988810 h 2350550"/>
              <a:gd name="connsiteX33" fmla="*/ 1085222 w 2120202"/>
              <a:gd name="connsiteY33" fmla="*/ 2029003 h 2350550"/>
              <a:gd name="connsiteX34" fmla="*/ 1155560 w 2120202"/>
              <a:gd name="connsiteY34" fmla="*/ 2089293 h 2350550"/>
              <a:gd name="connsiteX35" fmla="*/ 1155560 w 2120202"/>
              <a:gd name="connsiteY35" fmla="*/ 2089293 h 2350550"/>
              <a:gd name="connsiteX36" fmla="*/ 994786 w 2120202"/>
              <a:gd name="connsiteY36" fmla="*/ 2109390 h 2350550"/>
              <a:gd name="connsiteX37" fmla="*/ 1014883 w 2120202"/>
              <a:gd name="connsiteY37" fmla="*/ 2270163 h 2350550"/>
              <a:gd name="connsiteX38" fmla="*/ 934496 w 2120202"/>
              <a:gd name="connsiteY38" fmla="*/ 2350550 h 2350550"/>
              <a:gd name="connsiteX39" fmla="*/ 844061 w 2120202"/>
              <a:gd name="connsiteY39" fmla="*/ 2199825 h 2350550"/>
              <a:gd name="connsiteX40" fmla="*/ 733529 w 2120202"/>
              <a:gd name="connsiteY40" fmla="*/ 2099341 h 2350550"/>
              <a:gd name="connsiteX41" fmla="*/ 733529 w 2120202"/>
              <a:gd name="connsiteY41" fmla="*/ 1948616 h 2350550"/>
              <a:gd name="connsiteX42" fmla="*/ 602901 w 2120202"/>
              <a:gd name="connsiteY42" fmla="*/ 1978761 h 2350550"/>
              <a:gd name="connsiteX43" fmla="*/ 602901 w 2120202"/>
              <a:gd name="connsiteY43" fmla="*/ 2049100 h 2350550"/>
              <a:gd name="connsiteX44" fmla="*/ 331595 w 2120202"/>
              <a:gd name="connsiteY44" fmla="*/ 1948616 h 2350550"/>
              <a:gd name="connsiteX45" fmla="*/ 221063 w 2120202"/>
              <a:gd name="connsiteY45" fmla="*/ 1908423 h 2350550"/>
              <a:gd name="connsiteX46" fmla="*/ 241160 w 2120202"/>
              <a:gd name="connsiteY46" fmla="*/ 1807939 h 2350550"/>
              <a:gd name="connsiteX47" fmla="*/ 241160 w 2120202"/>
              <a:gd name="connsiteY47" fmla="*/ 1777794 h 2350550"/>
              <a:gd name="connsiteX48" fmla="*/ 231112 w 2120202"/>
              <a:gd name="connsiteY48" fmla="*/ 1647166 h 2350550"/>
              <a:gd name="connsiteX49" fmla="*/ 241160 w 2120202"/>
              <a:gd name="connsiteY49" fmla="*/ 1566779 h 2350550"/>
              <a:gd name="connsiteX50" fmla="*/ 241160 w 2120202"/>
              <a:gd name="connsiteY50" fmla="*/ 1566779 h 2350550"/>
              <a:gd name="connsiteX51" fmla="*/ 110531 w 2120202"/>
              <a:gd name="connsiteY51" fmla="*/ 1395957 h 2350550"/>
              <a:gd name="connsiteX52" fmla="*/ 221063 w 2120202"/>
              <a:gd name="connsiteY52" fmla="*/ 1305522 h 2350550"/>
              <a:gd name="connsiteX53" fmla="*/ 271305 w 2120202"/>
              <a:gd name="connsiteY53" fmla="*/ 1205038 h 2350550"/>
              <a:gd name="connsiteX54" fmla="*/ 281353 w 2120202"/>
              <a:gd name="connsiteY54" fmla="*/ 1134700 h 2350550"/>
              <a:gd name="connsiteX55" fmla="*/ 170822 w 2120202"/>
              <a:gd name="connsiteY55" fmla="*/ 994023 h 2350550"/>
              <a:gd name="connsiteX56" fmla="*/ 80386 w 2120202"/>
              <a:gd name="connsiteY56" fmla="*/ 883491 h 2350550"/>
              <a:gd name="connsiteX57" fmla="*/ 200967 w 2120202"/>
              <a:gd name="connsiteY57" fmla="*/ 722717 h 2350550"/>
              <a:gd name="connsiteX58" fmla="*/ 341644 w 2120202"/>
              <a:gd name="connsiteY58" fmla="*/ 712669 h 2350550"/>
              <a:gd name="connsiteX59" fmla="*/ 442127 w 2120202"/>
              <a:gd name="connsiteY59" fmla="*/ 722717 h 2350550"/>
              <a:gd name="connsiteX60" fmla="*/ 492369 w 2120202"/>
              <a:gd name="connsiteY60" fmla="*/ 652379 h 2350550"/>
              <a:gd name="connsiteX61" fmla="*/ 381837 w 2120202"/>
              <a:gd name="connsiteY61" fmla="*/ 612185 h 2350550"/>
              <a:gd name="connsiteX62" fmla="*/ 241160 w 2120202"/>
              <a:gd name="connsiteY62" fmla="*/ 612185 h 2350550"/>
              <a:gd name="connsiteX63" fmla="*/ 301450 w 2120202"/>
              <a:gd name="connsiteY63" fmla="*/ 491605 h 2350550"/>
              <a:gd name="connsiteX64" fmla="*/ 150725 w 2120202"/>
              <a:gd name="connsiteY64" fmla="*/ 330832 h 2350550"/>
              <a:gd name="connsiteX65" fmla="*/ 0 w 2120202"/>
              <a:gd name="connsiteY65" fmla="*/ 260493 h 2350550"/>
              <a:gd name="connsiteX66" fmla="*/ 140677 w 2120202"/>
              <a:gd name="connsiteY66" fmla="*/ 139913 h 2350550"/>
              <a:gd name="connsiteX67" fmla="*/ 102546 w 2120202"/>
              <a:gd name="connsiteY67" fmla="*/ 101934 h 2350550"/>
              <a:gd name="connsiteX68" fmla="*/ 60290 w 2120202"/>
              <a:gd name="connsiteY68" fmla="*/ 62239 h 2350550"/>
              <a:gd name="connsiteX0" fmla="*/ 60290 w 2120202"/>
              <a:gd name="connsiteY0" fmla="*/ 62239 h 2350550"/>
              <a:gd name="connsiteX1" fmla="*/ 104723 w 2120202"/>
              <a:gd name="connsiteY1" fmla="*/ 0 h 2350550"/>
              <a:gd name="connsiteX2" fmla="*/ 170822 w 2120202"/>
              <a:gd name="connsiteY2" fmla="*/ 69574 h 2350550"/>
              <a:gd name="connsiteX3" fmla="*/ 572756 w 2120202"/>
              <a:gd name="connsiteY3" fmla="*/ 9284 h 2350550"/>
              <a:gd name="connsiteX4" fmla="*/ 592852 w 2120202"/>
              <a:gd name="connsiteY4" fmla="*/ 180106 h 2350550"/>
              <a:gd name="connsiteX5" fmla="*/ 582804 w 2120202"/>
              <a:gd name="connsiteY5" fmla="*/ 340880 h 2350550"/>
              <a:gd name="connsiteX6" fmla="*/ 643094 w 2120202"/>
              <a:gd name="connsiteY6" fmla="*/ 451412 h 2350550"/>
              <a:gd name="connsiteX7" fmla="*/ 643094 w 2120202"/>
              <a:gd name="connsiteY7" fmla="*/ 602137 h 2350550"/>
              <a:gd name="connsiteX8" fmla="*/ 643094 w 2120202"/>
              <a:gd name="connsiteY8" fmla="*/ 602137 h 2350550"/>
              <a:gd name="connsiteX9" fmla="*/ 763674 w 2120202"/>
              <a:gd name="connsiteY9" fmla="*/ 893539 h 2350550"/>
              <a:gd name="connsiteX10" fmla="*/ 703384 w 2120202"/>
              <a:gd name="connsiteY10" fmla="*/ 963878 h 2350550"/>
              <a:gd name="connsiteX11" fmla="*/ 763674 w 2120202"/>
              <a:gd name="connsiteY11" fmla="*/ 1134700 h 2350550"/>
              <a:gd name="connsiteX12" fmla="*/ 894303 w 2120202"/>
              <a:gd name="connsiteY12" fmla="*/ 1275377 h 2350550"/>
              <a:gd name="connsiteX13" fmla="*/ 1105318 w 2120202"/>
              <a:gd name="connsiteY13" fmla="*/ 1245232 h 2350550"/>
              <a:gd name="connsiteX14" fmla="*/ 1155560 w 2120202"/>
              <a:gd name="connsiteY14" fmla="*/ 1315570 h 2350550"/>
              <a:gd name="connsiteX15" fmla="*/ 1296237 w 2120202"/>
              <a:gd name="connsiteY15" fmla="*/ 1426102 h 2350550"/>
              <a:gd name="connsiteX16" fmla="*/ 1346479 w 2120202"/>
              <a:gd name="connsiteY16" fmla="*/ 1436150 h 2350550"/>
              <a:gd name="connsiteX17" fmla="*/ 1597687 w 2120202"/>
              <a:gd name="connsiteY17" fmla="*/ 1506489 h 2350550"/>
              <a:gd name="connsiteX18" fmla="*/ 1788606 w 2120202"/>
              <a:gd name="connsiteY18" fmla="*/ 1606972 h 2350550"/>
              <a:gd name="connsiteX19" fmla="*/ 1989573 w 2120202"/>
              <a:gd name="connsiteY19" fmla="*/ 1617021 h 2350550"/>
              <a:gd name="connsiteX20" fmla="*/ 2120202 w 2120202"/>
              <a:gd name="connsiteY20" fmla="*/ 1727552 h 2350550"/>
              <a:gd name="connsiteX21" fmla="*/ 1929283 w 2120202"/>
              <a:gd name="connsiteY21" fmla="*/ 1868229 h 2350550"/>
              <a:gd name="connsiteX22" fmla="*/ 1818751 w 2120202"/>
              <a:gd name="connsiteY22" fmla="*/ 1968713 h 2350550"/>
              <a:gd name="connsiteX23" fmla="*/ 1688123 w 2120202"/>
              <a:gd name="connsiteY23" fmla="*/ 1928519 h 2350550"/>
              <a:gd name="connsiteX24" fmla="*/ 1587639 w 2120202"/>
              <a:gd name="connsiteY24" fmla="*/ 1918471 h 2350550"/>
              <a:gd name="connsiteX25" fmla="*/ 1587639 w 2120202"/>
              <a:gd name="connsiteY25" fmla="*/ 1988810 h 2350550"/>
              <a:gd name="connsiteX26" fmla="*/ 1467059 w 2120202"/>
              <a:gd name="connsiteY26" fmla="*/ 2008906 h 2350550"/>
              <a:gd name="connsiteX27" fmla="*/ 1517301 w 2120202"/>
              <a:gd name="connsiteY27" fmla="*/ 1938568 h 2350550"/>
              <a:gd name="connsiteX28" fmla="*/ 1517301 w 2120202"/>
              <a:gd name="connsiteY28" fmla="*/ 1938568 h 2350550"/>
              <a:gd name="connsiteX29" fmla="*/ 1396720 w 2120202"/>
              <a:gd name="connsiteY29" fmla="*/ 1898374 h 2350550"/>
              <a:gd name="connsiteX30" fmla="*/ 1316334 w 2120202"/>
              <a:gd name="connsiteY30" fmla="*/ 1807939 h 2350550"/>
              <a:gd name="connsiteX31" fmla="*/ 1316334 w 2120202"/>
              <a:gd name="connsiteY31" fmla="*/ 1928519 h 2350550"/>
              <a:gd name="connsiteX32" fmla="*/ 1266092 w 2120202"/>
              <a:gd name="connsiteY32" fmla="*/ 1988810 h 2350550"/>
              <a:gd name="connsiteX33" fmla="*/ 1085222 w 2120202"/>
              <a:gd name="connsiteY33" fmla="*/ 2029003 h 2350550"/>
              <a:gd name="connsiteX34" fmla="*/ 1155560 w 2120202"/>
              <a:gd name="connsiteY34" fmla="*/ 2089293 h 2350550"/>
              <a:gd name="connsiteX35" fmla="*/ 1155560 w 2120202"/>
              <a:gd name="connsiteY35" fmla="*/ 2089293 h 2350550"/>
              <a:gd name="connsiteX36" fmla="*/ 994786 w 2120202"/>
              <a:gd name="connsiteY36" fmla="*/ 2109390 h 2350550"/>
              <a:gd name="connsiteX37" fmla="*/ 1014883 w 2120202"/>
              <a:gd name="connsiteY37" fmla="*/ 2270163 h 2350550"/>
              <a:gd name="connsiteX38" fmla="*/ 934496 w 2120202"/>
              <a:gd name="connsiteY38" fmla="*/ 2350550 h 2350550"/>
              <a:gd name="connsiteX39" fmla="*/ 844061 w 2120202"/>
              <a:gd name="connsiteY39" fmla="*/ 2199825 h 2350550"/>
              <a:gd name="connsiteX40" fmla="*/ 733529 w 2120202"/>
              <a:gd name="connsiteY40" fmla="*/ 2099341 h 2350550"/>
              <a:gd name="connsiteX41" fmla="*/ 733529 w 2120202"/>
              <a:gd name="connsiteY41" fmla="*/ 1948616 h 2350550"/>
              <a:gd name="connsiteX42" fmla="*/ 602901 w 2120202"/>
              <a:gd name="connsiteY42" fmla="*/ 1978761 h 2350550"/>
              <a:gd name="connsiteX43" fmla="*/ 602901 w 2120202"/>
              <a:gd name="connsiteY43" fmla="*/ 2049100 h 2350550"/>
              <a:gd name="connsiteX44" fmla="*/ 331595 w 2120202"/>
              <a:gd name="connsiteY44" fmla="*/ 1948616 h 2350550"/>
              <a:gd name="connsiteX45" fmla="*/ 221063 w 2120202"/>
              <a:gd name="connsiteY45" fmla="*/ 1908423 h 2350550"/>
              <a:gd name="connsiteX46" fmla="*/ 241160 w 2120202"/>
              <a:gd name="connsiteY46" fmla="*/ 1807939 h 2350550"/>
              <a:gd name="connsiteX47" fmla="*/ 241160 w 2120202"/>
              <a:gd name="connsiteY47" fmla="*/ 1777794 h 2350550"/>
              <a:gd name="connsiteX48" fmla="*/ 231112 w 2120202"/>
              <a:gd name="connsiteY48" fmla="*/ 1647166 h 2350550"/>
              <a:gd name="connsiteX49" fmla="*/ 241160 w 2120202"/>
              <a:gd name="connsiteY49" fmla="*/ 1566779 h 2350550"/>
              <a:gd name="connsiteX50" fmla="*/ 241160 w 2120202"/>
              <a:gd name="connsiteY50" fmla="*/ 1566779 h 2350550"/>
              <a:gd name="connsiteX51" fmla="*/ 110531 w 2120202"/>
              <a:gd name="connsiteY51" fmla="*/ 1395957 h 2350550"/>
              <a:gd name="connsiteX52" fmla="*/ 221063 w 2120202"/>
              <a:gd name="connsiteY52" fmla="*/ 1305522 h 2350550"/>
              <a:gd name="connsiteX53" fmla="*/ 271305 w 2120202"/>
              <a:gd name="connsiteY53" fmla="*/ 1205038 h 2350550"/>
              <a:gd name="connsiteX54" fmla="*/ 281353 w 2120202"/>
              <a:gd name="connsiteY54" fmla="*/ 1134700 h 2350550"/>
              <a:gd name="connsiteX55" fmla="*/ 170822 w 2120202"/>
              <a:gd name="connsiteY55" fmla="*/ 994023 h 2350550"/>
              <a:gd name="connsiteX56" fmla="*/ 80386 w 2120202"/>
              <a:gd name="connsiteY56" fmla="*/ 883491 h 2350550"/>
              <a:gd name="connsiteX57" fmla="*/ 200967 w 2120202"/>
              <a:gd name="connsiteY57" fmla="*/ 722717 h 2350550"/>
              <a:gd name="connsiteX58" fmla="*/ 341644 w 2120202"/>
              <a:gd name="connsiteY58" fmla="*/ 712669 h 2350550"/>
              <a:gd name="connsiteX59" fmla="*/ 442127 w 2120202"/>
              <a:gd name="connsiteY59" fmla="*/ 722717 h 2350550"/>
              <a:gd name="connsiteX60" fmla="*/ 492369 w 2120202"/>
              <a:gd name="connsiteY60" fmla="*/ 652379 h 2350550"/>
              <a:gd name="connsiteX61" fmla="*/ 381837 w 2120202"/>
              <a:gd name="connsiteY61" fmla="*/ 612185 h 2350550"/>
              <a:gd name="connsiteX62" fmla="*/ 241160 w 2120202"/>
              <a:gd name="connsiteY62" fmla="*/ 612185 h 2350550"/>
              <a:gd name="connsiteX63" fmla="*/ 301450 w 2120202"/>
              <a:gd name="connsiteY63" fmla="*/ 491605 h 2350550"/>
              <a:gd name="connsiteX64" fmla="*/ 150725 w 2120202"/>
              <a:gd name="connsiteY64" fmla="*/ 330832 h 2350550"/>
              <a:gd name="connsiteX65" fmla="*/ 0 w 2120202"/>
              <a:gd name="connsiteY65" fmla="*/ 260493 h 2350550"/>
              <a:gd name="connsiteX66" fmla="*/ 140677 w 2120202"/>
              <a:gd name="connsiteY66" fmla="*/ 139913 h 2350550"/>
              <a:gd name="connsiteX67" fmla="*/ 92115 w 2120202"/>
              <a:gd name="connsiteY67" fmla="*/ 70643 h 2350550"/>
              <a:gd name="connsiteX68" fmla="*/ 60290 w 2120202"/>
              <a:gd name="connsiteY68" fmla="*/ 62239 h 2350550"/>
              <a:gd name="connsiteX0" fmla="*/ 60290 w 2120202"/>
              <a:gd name="connsiteY0" fmla="*/ 62239 h 2350550"/>
              <a:gd name="connsiteX1" fmla="*/ 104723 w 2120202"/>
              <a:gd name="connsiteY1" fmla="*/ 0 h 2350550"/>
              <a:gd name="connsiteX2" fmla="*/ 170822 w 2120202"/>
              <a:gd name="connsiteY2" fmla="*/ 69574 h 2350550"/>
              <a:gd name="connsiteX3" fmla="*/ 572756 w 2120202"/>
              <a:gd name="connsiteY3" fmla="*/ 9284 h 2350550"/>
              <a:gd name="connsiteX4" fmla="*/ 592852 w 2120202"/>
              <a:gd name="connsiteY4" fmla="*/ 180106 h 2350550"/>
              <a:gd name="connsiteX5" fmla="*/ 582804 w 2120202"/>
              <a:gd name="connsiteY5" fmla="*/ 340880 h 2350550"/>
              <a:gd name="connsiteX6" fmla="*/ 643094 w 2120202"/>
              <a:gd name="connsiteY6" fmla="*/ 451412 h 2350550"/>
              <a:gd name="connsiteX7" fmla="*/ 643094 w 2120202"/>
              <a:gd name="connsiteY7" fmla="*/ 602137 h 2350550"/>
              <a:gd name="connsiteX8" fmla="*/ 643094 w 2120202"/>
              <a:gd name="connsiteY8" fmla="*/ 602137 h 2350550"/>
              <a:gd name="connsiteX9" fmla="*/ 763674 w 2120202"/>
              <a:gd name="connsiteY9" fmla="*/ 893539 h 2350550"/>
              <a:gd name="connsiteX10" fmla="*/ 703384 w 2120202"/>
              <a:gd name="connsiteY10" fmla="*/ 963878 h 2350550"/>
              <a:gd name="connsiteX11" fmla="*/ 763674 w 2120202"/>
              <a:gd name="connsiteY11" fmla="*/ 1134700 h 2350550"/>
              <a:gd name="connsiteX12" fmla="*/ 894303 w 2120202"/>
              <a:gd name="connsiteY12" fmla="*/ 1275377 h 2350550"/>
              <a:gd name="connsiteX13" fmla="*/ 1105318 w 2120202"/>
              <a:gd name="connsiteY13" fmla="*/ 1245232 h 2350550"/>
              <a:gd name="connsiteX14" fmla="*/ 1155560 w 2120202"/>
              <a:gd name="connsiteY14" fmla="*/ 1315570 h 2350550"/>
              <a:gd name="connsiteX15" fmla="*/ 1296237 w 2120202"/>
              <a:gd name="connsiteY15" fmla="*/ 1426102 h 2350550"/>
              <a:gd name="connsiteX16" fmla="*/ 1346479 w 2120202"/>
              <a:gd name="connsiteY16" fmla="*/ 1436150 h 2350550"/>
              <a:gd name="connsiteX17" fmla="*/ 1597687 w 2120202"/>
              <a:gd name="connsiteY17" fmla="*/ 1506489 h 2350550"/>
              <a:gd name="connsiteX18" fmla="*/ 1788606 w 2120202"/>
              <a:gd name="connsiteY18" fmla="*/ 1606972 h 2350550"/>
              <a:gd name="connsiteX19" fmla="*/ 1989573 w 2120202"/>
              <a:gd name="connsiteY19" fmla="*/ 1617021 h 2350550"/>
              <a:gd name="connsiteX20" fmla="*/ 2120202 w 2120202"/>
              <a:gd name="connsiteY20" fmla="*/ 1727552 h 2350550"/>
              <a:gd name="connsiteX21" fmla="*/ 1929283 w 2120202"/>
              <a:gd name="connsiteY21" fmla="*/ 1868229 h 2350550"/>
              <a:gd name="connsiteX22" fmla="*/ 1818751 w 2120202"/>
              <a:gd name="connsiteY22" fmla="*/ 1968713 h 2350550"/>
              <a:gd name="connsiteX23" fmla="*/ 1688123 w 2120202"/>
              <a:gd name="connsiteY23" fmla="*/ 1928519 h 2350550"/>
              <a:gd name="connsiteX24" fmla="*/ 1587639 w 2120202"/>
              <a:gd name="connsiteY24" fmla="*/ 1918471 h 2350550"/>
              <a:gd name="connsiteX25" fmla="*/ 1587639 w 2120202"/>
              <a:gd name="connsiteY25" fmla="*/ 1988810 h 2350550"/>
              <a:gd name="connsiteX26" fmla="*/ 1467059 w 2120202"/>
              <a:gd name="connsiteY26" fmla="*/ 2008906 h 2350550"/>
              <a:gd name="connsiteX27" fmla="*/ 1517301 w 2120202"/>
              <a:gd name="connsiteY27" fmla="*/ 1938568 h 2350550"/>
              <a:gd name="connsiteX28" fmla="*/ 1517301 w 2120202"/>
              <a:gd name="connsiteY28" fmla="*/ 1938568 h 2350550"/>
              <a:gd name="connsiteX29" fmla="*/ 1396720 w 2120202"/>
              <a:gd name="connsiteY29" fmla="*/ 1898374 h 2350550"/>
              <a:gd name="connsiteX30" fmla="*/ 1316334 w 2120202"/>
              <a:gd name="connsiteY30" fmla="*/ 1807939 h 2350550"/>
              <a:gd name="connsiteX31" fmla="*/ 1316334 w 2120202"/>
              <a:gd name="connsiteY31" fmla="*/ 1928519 h 2350550"/>
              <a:gd name="connsiteX32" fmla="*/ 1266092 w 2120202"/>
              <a:gd name="connsiteY32" fmla="*/ 1988810 h 2350550"/>
              <a:gd name="connsiteX33" fmla="*/ 1085222 w 2120202"/>
              <a:gd name="connsiteY33" fmla="*/ 2029003 h 2350550"/>
              <a:gd name="connsiteX34" fmla="*/ 1155560 w 2120202"/>
              <a:gd name="connsiteY34" fmla="*/ 2089293 h 2350550"/>
              <a:gd name="connsiteX35" fmla="*/ 1155560 w 2120202"/>
              <a:gd name="connsiteY35" fmla="*/ 2089293 h 2350550"/>
              <a:gd name="connsiteX36" fmla="*/ 994786 w 2120202"/>
              <a:gd name="connsiteY36" fmla="*/ 2109390 h 2350550"/>
              <a:gd name="connsiteX37" fmla="*/ 1014883 w 2120202"/>
              <a:gd name="connsiteY37" fmla="*/ 2270163 h 2350550"/>
              <a:gd name="connsiteX38" fmla="*/ 934496 w 2120202"/>
              <a:gd name="connsiteY38" fmla="*/ 2350550 h 2350550"/>
              <a:gd name="connsiteX39" fmla="*/ 844061 w 2120202"/>
              <a:gd name="connsiteY39" fmla="*/ 2199825 h 2350550"/>
              <a:gd name="connsiteX40" fmla="*/ 733529 w 2120202"/>
              <a:gd name="connsiteY40" fmla="*/ 2099341 h 2350550"/>
              <a:gd name="connsiteX41" fmla="*/ 733529 w 2120202"/>
              <a:gd name="connsiteY41" fmla="*/ 1948616 h 2350550"/>
              <a:gd name="connsiteX42" fmla="*/ 602901 w 2120202"/>
              <a:gd name="connsiteY42" fmla="*/ 1978761 h 2350550"/>
              <a:gd name="connsiteX43" fmla="*/ 602901 w 2120202"/>
              <a:gd name="connsiteY43" fmla="*/ 2049100 h 2350550"/>
              <a:gd name="connsiteX44" fmla="*/ 331595 w 2120202"/>
              <a:gd name="connsiteY44" fmla="*/ 1948616 h 2350550"/>
              <a:gd name="connsiteX45" fmla="*/ 221063 w 2120202"/>
              <a:gd name="connsiteY45" fmla="*/ 1908423 h 2350550"/>
              <a:gd name="connsiteX46" fmla="*/ 241160 w 2120202"/>
              <a:gd name="connsiteY46" fmla="*/ 1807939 h 2350550"/>
              <a:gd name="connsiteX47" fmla="*/ 241160 w 2120202"/>
              <a:gd name="connsiteY47" fmla="*/ 1777794 h 2350550"/>
              <a:gd name="connsiteX48" fmla="*/ 231112 w 2120202"/>
              <a:gd name="connsiteY48" fmla="*/ 1647166 h 2350550"/>
              <a:gd name="connsiteX49" fmla="*/ 241160 w 2120202"/>
              <a:gd name="connsiteY49" fmla="*/ 1566779 h 2350550"/>
              <a:gd name="connsiteX50" fmla="*/ 241160 w 2120202"/>
              <a:gd name="connsiteY50" fmla="*/ 1566779 h 2350550"/>
              <a:gd name="connsiteX51" fmla="*/ 110531 w 2120202"/>
              <a:gd name="connsiteY51" fmla="*/ 1395957 h 2350550"/>
              <a:gd name="connsiteX52" fmla="*/ 221063 w 2120202"/>
              <a:gd name="connsiteY52" fmla="*/ 1305522 h 2350550"/>
              <a:gd name="connsiteX53" fmla="*/ 271305 w 2120202"/>
              <a:gd name="connsiteY53" fmla="*/ 1205038 h 2350550"/>
              <a:gd name="connsiteX54" fmla="*/ 281353 w 2120202"/>
              <a:gd name="connsiteY54" fmla="*/ 1134700 h 2350550"/>
              <a:gd name="connsiteX55" fmla="*/ 170822 w 2120202"/>
              <a:gd name="connsiteY55" fmla="*/ 994023 h 2350550"/>
              <a:gd name="connsiteX56" fmla="*/ 80386 w 2120202"/>
              <a:gd name="connsiteY56" fmla="*/ 883491 h 2350550"/>
              <a:gd name="connsiteX57" fmla="*/ 200967 w 2120202"/>
              <a:gd name="connsiteY57" fmla="*/ 722717 h 2350550"/>
              <a:gd name="connsiteX58" fmla="*/ 341644 w 2120202"/>
              <a:gd name="connsiteY58" fmla="*/ 712669 h 2350550"/>
              <a:gd name="connsiteX59" fmla="*/ 442127 w 2120202"/>
              <a:gd name="connsiteY59" fmla="*/ 722717 h 2350550"/>
              <a:gd name="connsiteX60" fmla="*/ 492369 w 2120202"/>
              <a:gd name="connsiteY60" fmla="*/ 652379 h 2350550"/>
              <a:gd name="connsiteX61" fmla="*/ 381837 w 2120202"/>
              <a:gd name="connsiteY61" fmla="*/ 612185 h 2350550"/>
              <a:gd name="connsiteX62" fmla="*/ 241160 w 2120202"/>
              <a:gd name="connsiteY62" fmla="*/ 612185 h 2350550"/>
              <a:gd name="connsiteX63" fmla="*/ 301450 w 2120202"/>
              <a:gd name="connsiteY63" fmla="*/ 491605 h 2350550"/>
              <a:gd name="connsiteX64" fmla="*/ 150725 w 2120202"/>
              <a:gd name="connsiteY64" fmla="*/ 330832 h 2350550"/>
              <a:gd name="connsiteX65" fmla="*/ 0 w 2120202"/>
              <a:gd name="connsiteY65" fmla="*/ 260493 h 2350550"/>
              <a:gd name="connsiteX66" fmla="*/ 140677 w 2120202"/>
              <a:gd name="connsiteY66" fmla="*/ 139913 h 2350550"/>
              <a:gd name="connsiteX67" fmla="*/ 92115 w 2120202"/>
              <a:gd name="connsiteY67" fmla="*/ 70643 h 2350550"/>
              <a:gd name="connsiteX68" fmla="*/ 60290 w 2120202"/>
              <a:gd name="connsiteY68" fmla="*/ 62239 h 2350550"/>
              <a:gd name="connsiteX0" fmla="*/ 60290 w 2120202"/>
              <a:gd name="connsiteY0" fmla="*/ 62239 h 2350550"/>
              <a:gd name="connsiteX1" fmla="*/ 104723 w 2120202"/>
              <a:gd name="connsiteY1" fmla="*/ 0 h 2350550"/>
              <a:gd name="connsiteX2" fmla="*/ 170822 w 2120202"/>
              <a:gd name="connsiteY2" fmla="*/ 69574 h 2350550"/>
              <a:gd name="connsiteX3" fmla="*/ 572756 w 2120202"/>
              <a:gd name="connsiteY3" fmla="*/ 9284 h 2350550"/>
              <a:gd name="connsiteX4" fmla="*/ 592852 w 2120202"/>
              <a:gd name="connsiteY4" fmla="*/ 180106 h 2350550"/>
              <a:gd name="connsiteX5" fmla="*/ 582804 w 2120202"/>
              <a:gd name="connsiteY5" fmla="*/ 340880 h 2350550"/>
              <a:gd name="connsiteX6" fmla="*/ 643094 w 2120202"/>
              <a:gd name="connsiteY6" fmla="*/ 451412 h 2350550"/>
              <a:gd name="connsiteX7" fmla="*/ 643094 w 2120202"/>
              <a:gd name="connsiteY7" fmla="*/ 602137 h 2350550"/>
              <a:gd name="connsiteX8" fmla="*/ 643094 w 2120202"/>
              <a:gd name="connsiteY8" fmla="*/ 602137 h 2350550"/>
              <a:gd name="connsiteX9" fmla="*/ 763674 w 2120202"/>
              <a:gd name="connsiteY9" fmla="*/ 893539 h 2350550"/>
              <a:gd name="connsiteX10" fmla="*/ 703384 w 2120202"/>
              <a:gd name="connsiteY10" fmla="*/ 963878 h 2350550"/>
              <a:gd name="connsiteX11" fmla="*/ 763674 w 2120202"/>
              <a:gd name="connsiteY11" fmla="*/ 1134700 h 2350550"/>
              <a:gd name="connsiteX12" fmla="*/ 894303 w 2120202"/>
              <a:gd name="connsiteY12" fmla="*/ 1275377 h 2350550"/>
              <a:gd name="connsiteX13" fmla="*/ 1105318 w 2120202"/>
              <a:gd name="connsiteY13" fmla="*/ 1245232 h 2350550"/>
              <a:gd name="connsiteX14" fmla="*/ 1155560 w 2120202"/>
              <a:gd name="connsiteY14" fmla="*/ 1315570 h 2350550"/>
              <a:gd name="connsiteX15" fmla="*/ 1296237 w 2120202"/>
              <a:gd name="connsiteY15" fmla="*/ 1426102 h 2350550"/>
              <a:gd name="connsiteX16" fmla="*/ 1346479 w 2120202"/>
              <a:gd name="connsiteY16" fmla="*/ 1436150 h 2350550"/>
              <a:gd name="connsiteX17" fmla="*/ 1597687 w 2120202"/>
              <a:gd name="connsiteY17" fmla="*/ 1506489 h 2350550"/>
              <a:gd name="connsiteX18" fmla="*/ 1788606 w 2120202"/>
              <a:gd name="connsiteY18" fmla="*/ 1606972 h 2350550"/>
              <a:gd name="connsiteX19" fmla="*/ 1989573 w 2120202"/>
              <a:gd name="connsiteY19" fmla="*/ 1617021 h 2350550"/>
              <a:gd name="connsiteX20" fmla="*/ 2120202 w 2120202"/>
              <a:gd name="connsiteY20" fmla="*/ 1727552 h 2350550"/>
              <a:gd name="connsiteX21" fmla="*/ 1929283 w 2120202"/>
              <a:gd name="connsiteY21" fmla="*/ 1868229 h 2350550"/>
              <a:gd name="connsiteX22" fmla="*/ 1818751 w 2120202"/>
              <a:gd name="connsiteY22" fmla="*/ 1968713 h 2350550"/>
              <a:gd name="connsiteX23" fmla="*/ 1688123 w 2120202"/>
              <a:gd name="connsiteY23" fmla="*/ 1928519 h 2350550"/>
              <a:gd name="connsiteX24" fmla="*/ 1587639 w 2120202"/>
              <a:gd name="connsiteY24" fmla="*/ 1918471 h 2350550"/>
              <a:gd name="connsiteX25" fmla="*/ 1587639 w 2120202"/>
              <a:gd name="connsiteY25" fmla="*/ 1988810 h 2350550"/>
              <a:gd name="connsiteX26" fmla="*/ 1467059 w 2120202"/>
              <a:gd name="connsiteY26" fmla="*/ 2008906 h 2350550"/>
              <a:gd name="connsiteX27" fmla="*/ 1517301 w 2120202"/>
              <a:gd name="connsiteY27" fmla="*/ 1938568 h 2350550"/>
              <a:gd name="connsiteX28" fmla="*/ 1517301 w 2120202"/>
              <a:gd name="connsiteY28" fmla="*/ 1938568 h 2350550"/>
              <a:gd name="connsiteX29" fmla="*/ 1396720 w 2120202"/>
              <a:gd name="connsiteY29" fmla="*/ 1898374 h 2350550"/>
              <a:gd name="connsiteX30" fmla="*/ 1316334 w 2120202"/>
              <a:gd name="connsiteY30" fmla="*/ 1807939 h 2350550"/>
              <a:gd name="connsiteX31" fmla="*/ 1316334 w 2120202"/>
              <a:gd name="connsiteY31" fmla="*/ 1928519 h 2350550"/>
              <a:gd name="connsiteX32" fmla="*/ 1266092 w 2120202"/>
              <a:gd name="connsiteY32" fmla="*/ 1988810 h 2350550"/>
              <a:gd name="connsiteX33" fmla="*/ 1085222 w 2120202"/>
              <a:gd name="connsiteY33" fmla="*/ 2029003 h 2350550"/>
              <a:gd name="connsiteX34" fmla="*/ 1155560 w 2120202"/>
              <a:gd name="connsiteY34" fmla="*/ 2089293 h 2350550"/>
              <a:gd name="connsiteX35" fmla="*/ 1155560 w 2120202"/>
              <a:gd name="connsiteY35" fmla="*/ 2089293 h 2350550"/>
              <a:gd name="connsiteX36" fmla="*/ 994786 w 2120202"/>
              <a:gd name="connsiteY36" fmla="*/ 2109390 h 2350550"/>
              <a:gd name="connsiteX37" fmla="*/ 1014883 w 2120202"/>
              <a:gd name="connsiteY37" fmla="*/ 2270163 h 2350550"/>
              <a:gd name="connsiteX38" fmla="*/ 934496 w 2120202"/>
              <a:gd name="connsiteY38" fmla="*/ 2350550 h 2350550"/>
              <a:gd name="connsiteX39" fmla="*/ 844061 w 2120202"/>
              <a:gd name="connsiteY39" fmla="*/ 2199825 h 2350550"/>
              <a:gd name="connsiteX40" fmla="*/ 733529 w 2120202"/>
              <a:gd name="connsiteY40" fmla="*/ 2099341 h 2350550"/>
              <a:gd name="connsiteX41" fmla="*/ 733529 w 2120202"/>
              <a:gd name="connsiteY41" fmla="*/ 1948616 h 2350550"/>
              <a:gd name="connsiteX42" fmla="*/ 602901 w 2120202"/>
              <a:gd name="connsiteY42" fmla="*/ 1978761 h 2350550"/>
              <a:gd name="connsiteX43" fmla="*/ 602901 w 2120202"/>
              <a:gd name="connsiteY43" fmla="*/ 2049100 h 2350550"/>
              <a:gd name="connsiteX44" fmla="*/ 331595 w 2120202"/>
              <a:gd name="connsiteY44" fmla="*/ 1948616 h 2350550"/>
              <a:gd name="connsiteX45" fmla="*/ 221063 w 2120202"/>
              <a:gd name="connsiteY45" fmla="*/ 1908423 h 2350550"/>
              <a:gd name="connsiteX46" fmla="*/ 241160 w 2120202"/>
              <a:gd name="connsiteY46" fmla="*/ 1807939 h 2350550"/>
              <a:gd name="connsiteX47" fmla="*/ 241160 w 2120202"/>
              <a:gd name="connsiteY47" fmla="*/ 1777794 h 2350550"/>
              <a:gd name="connsiteX48" fmla="*/ 231112 w 2120202"/>
              <a:gd name="connsiteY48" fmla="*/ 1647166 h 2350550"/>
              <a:gd name="connsiteX49" fmla="*/ 241160 w 2120202"/>
              <a:gd name="connsiteY49" fmla="*/ 1566779 h 2350550"/>
              <a:gd name="connsiteX50" fmla="*/ 241160 w 2120202"/>
              <a:gd name="connsiteY50" fmla="*/ 1566779 h 2350550"/>
              <a:gd name="connsiteX51" fmla="*/ 110531 w 2120202"/>
              <a:gd name="connsiteY51" fmla="*/ 1395957 h 2350550"/>
              <a:gd name="connsiteX52" fmla="*/ 221063 w 2120202"/>
              <a:gd name="connsiteY52" fmla="*/ 1305522 h 2350550"/>
              <a:gd name="connsiteX53" fmla="*/ 271305 w 2120202"/>
              <a:gd name="connsiteY53" fmla="*/ 1205038 h 2350550"/>
              <a:gd name="connsiteX54" fmla="*/ 281353 w 2120202"/>
              <a:gd name="connsiteY54" fmla="*/ 1134700 h 2350550"/>
              <a:gd name="connsiteX55" fmla="*/ 170822 w 2120202"/>
              <a:gd name="connsiteY55" fmla="*/ 994023 h 2350550"/>
              <a:gd name="connsiteX56" fmla="*/ 80386 w 2120202"/>
              <a:gd name="connsiteY56" fmla="*/ 883491 h 2350550"/>
              <a:gd name="connsiteX57" fmla="*/ 200967 w 2120202"/>
              <a:gd name="connsiteY57" fmla="*/ 722717 h 2350550"/>
              <a:gd name="connsiteX58" fmla="*/ 341644 w 2120202"/>
              <a:gd name="connsiteY58" fmla="*/ 712669 h 2350550"/>
              <a:gd name="connsiteX59" fmla="*/ 442127 w 2120202"/>
              <a:gd name="connsiteY59" fmla="*/ 722717 h 2350550"/>
              <a:gd name="connsiteX60" fmla="*/ 492369 w 2120202"/>
              <a:gd name="connsiteY60" fmla="*/ 652379 h 2350550"/>
              <a:gd name="connsiteX61" fmla="*/ 381837 w 2120202"/>
              <a:gd name="connsiteY61" fmla="*/ 612185 h 2350550"/>
              <a:gd name="connsiteX62" fmla="*/ 241160 w 2120202"/>
              <a:gd name="connsiteY62" fmla="*/ 612185 h 2350550"/>
              <a:gd name="connsiteX63" fmla="*/ 301450 w 2120202"/>
              <a:gd name="connsiteY63" fmla="*/ 491605 h 2350550"/>
              <a:gd name="connsiteX64" fmla="*/ 150725 w 2120202"/>
              <a:gd name="connsiteY64" fmla="*/ 330832 h 2350550"/>
              <a:gd name="connsiteX65" fmla="*/ 0 w 2120202"/>
              <a:gd name="connsiteY65" fmla="*/ 260493 h 2350550"/>
              <a:gd name="connsiteX66" fmla="*/ 147630 w 2120202"/>
              <a:gd name="connsiteY66" fmla="*/ 153820 h 2350550"/>
              <a:gd name="connsiteX67" fmla="*/ 92115 w 2120202"/>
              <a:gd name="connsiteY67" fmla="*/ 70643 h 2350550"/>
              <a:gd name="connsiteX68" fmla="*/ 60290 w 2120202"/>
              <a:gd name="connsiteY68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83583 w 2102818"/>
              <a:gd name="connsiteY57" fmla="*/ 722717 h 2350550"/>
              <a:gd name="connsiteX58" fmla="*/ 324260 w 2102818"/>
              <a:gd name="connsiteY58" fmla="*/ 712669 h 2350550"/>
              <a:gd name="connsiteX59" fmla="*/ 424743 w 2102818"/>
              <a:gd name="connsiteY59" fmla="*/ 722717 h 2350550"/>
              <a:gd name="connsiteX60" fmla="*/ 474985 w 2102818"/>
              <a:gd name="connsiteY60" fmla="*/ 652379 h 2350550"/>
              <a:gd name="connsiteX61" fmla="*/ 364453 w 2102818"/>
              <a:gd name="connsiteY61" fmla="*/ 612185 h 2350550"/>
              <a:gd name="connsiteX62" fmla="*/ 223776 w 2102818"/>
              <a:gd name="connsiteY62" fmla="*/ 612185 h 2350550"/>
              <a:gd name="connsiteX63" fmla="*/ 284066 w 2102818"/>
              <a:gd name="connsiteY63" fmla="*/ 491605 h 2350550"/>
              <a:gd name="connsiteX64" fmla="*/ 133341 w 2102818"/>
              <a:gd name="connsiteY64" fmla="*/ 330832 h 2350550"/>
              <a:gd name="connsiteX65" fmla="*/ 0 w 2102818"/>
              <a:gd name="connsiteY65" fmla="*/ 274401 h 2350550"/>
              <a:gd name="connsiteX66" fmla="*/ 130246 w 2102818"/>
              <a:gd name="connsiteY66" fmla="*/ 153820 h 2350550"/>
              <a:gd name="connsiteX67" fmla="*/ 74731 w 2102818"/>
              <a:gd name="connsiteY67" fmla="*/ 70643 h 2350550"/>
              <a:gd name="connsiteX68" fmla="*/ 42906 w 2102818"/>
              <a:gd name="connsiteY68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83583 w 2102818"/>
              <a:gd name="connsiteY57" fmla="*/ 722717 h 2350550"/>
              <a:gd name="connsiteX58" fmla="*/ 324260 w 2102818"/>
              <a:gd name="connsiteY58" fmla="*/ 712669 h 2350550"/>
              <a:gd name="connsiteX59" fmla="*/ 424743 w 2102818"/>
              <a:gd name="connsiteY59" fmla="*/ 722717 h 2350550"/>
              <a:gd name="connsiteX60" fmla="*/ 474985 w 2102818"/>
              <a:gd name="connsiteY60" fmla="*/ 652379 h 2350550"/>
              <a:gd name="connsiteX61" fmla="*/ 364453 w 2102818"/>
              <a:gd name="connsiteY61" fmla="*/ 612185 h 2350550"/>
              <a:gd name="connsiteX62" fmla="*/ 223776 w 2102818"/>
              <a:gd name="connsiteY62" fmla="*/ 612185 h 2350550"/>
              <a:gd name="connsiteX63" fmla="*/ 284066 w 2102818"/>
              <a:gd name="connsiteY63" fmla="*/ 491605 h 2350550"/>
              <a:gd name="connsiteX64" fmla="*/ 133341 w 2102818"/>
              <a:gd name="connsiteY64" fmla="*/ 330832 h 2350550"/>
              <a:gd name="connsiteX65" fmla="*/ 0 w 2102818"/>
              <a:gd name="connsiteY65" fmla="*/ 274401 h 2350550"/>
              <a:gd name="connsiteX66" fmla="*/ 130246 w 2102818"/>
              <a:gd name="connsiteY66" fmla="*/ 153820 h 2350550"/>
              <a:gd name="connsiteX67" fmla="*/ 74731 w 2102818"/>
              <a:gd name="connsiteY67" fmla="*/ 70643 h 2350550"/>
              <a:gd name="connsiteX68" fmla="*/ 42906 w 2102818"/>
              <a:gd name="connsiteY68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83583 w 2102818"/>
              <a:gd name="connsiteY57" fmla="*/ 722717 h 2350550"/>
              <a:gd name="connsiteX58" fmla="*/ 324260 w 2102818"/>
              <a:gd name="connsiteY58" fmla="*/ 712669 h 2350550"/>
              <a:gd name="connsiteX59" fmla="*/ 424743 w 2102818"/>
              <a:gd name="connsiteY59" fmla="*/ 722717 h 2350550"/>
              <a:gd name="connsiteX60" fmla="*/ 474985 w 2102818"/>
              <a:gd name="connsiteY60" fmla="*/ 652379 h 2350550"/>
              <a:gd name="connsiteX61" fmla="*/ 364453 w 2102818"/>
              <a:gd name="connsiteY61" fmla="*/ 612185 h 2350550"/>
              <a:gd name="connsiteX62" fmla="*/ 213346 w 2102818"/>
              <a:gd name="connsiteY62" fmla="*/ 587847 h 2350550"/>
              <a:gd name="connsiteX63" fmla="*/ 284066 w 2102818"/>
              <a:gd name="connsiteY63" fmla="*/ 491605 h 2350550"/>
              <a:gd name="connsiteX64" fmla="*/ 133341 w 2102818"/>
              <a:gd name="connsiteY64" fmla="*/ 330832 h 2350550"/>
              <a:gd name="connsiteX65" fmla="*/ 0 w 2102818"/>
              <a:gd name="connsiteY65" fmla="*/ 274401 h 2350550"/>
              <a:gd name="connsiteX66" fmla="*/ 130246 w 2102818"/>
              <a:gd name="connsiteY66" fmla="*/ 153820 h 2350550"/>
              <a:gd name="connsiteX67" fmla="*/ 74731 w 2102818"/>
              <a:gd name="connsiteY67" fmla="*/ 70643 h 2350550"/>
              <a:gd name="connsiteX68" fmla="*/ 42906 w 2102818"/>
              <a:gd name="connsiteY68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83583 w 2102818"/>
              <a:gd name="connsiteY57" fmla="*/ 722717 h 2350550"/>
              <a:gd name="connsiteX58" fmla="*/ 324260 w 2102818"/>
              <a:gd name="connsiteY58" fmla="*/ 712669 h 2350550"/>
              <a:gd name="connsiteX59" fmla="*/ 424743 w 2102818"/>
              <a:gd name="connsiteY59" fmla="*/ 722717 h 2350550"/>
              <a:gd name="connsiteX60" fmla="*/ 474985 w 2102818"/>
              <a:gd name="connsiteY60" fmla="*/ 652379 h 2350550"/>
              <a:gd name="connsiteX61" fmla="*/ 364453 w 2102818"/>
              <a:gd name="connsiteY61" fmla="*/ 612185 h 2350550"/>
              <a:gd name="connsiteX62" fmla="*/ 213346 w 2102818"/>
              <a:gd name="connsiteY62" fmla="*/ 587847 h 2350550"/>
              <a:gd name="connsiteX63" fmla="*/ 284066 w 2102818"/>
              <a:gd name="connsiteY63" fmla="*/ 491605 h 2350550"/>
              <a:gd name="connsiteX64" fmla="*/ 133341 w 2102818"/>
              <a:gd name="connsiteY64" fmla="*/ 330832 h 2350550"/>
              <a:gd name="connsiteX65" fmla="*/ 0 w 2102818"/>
              <a:gd name="connsiteY65" fmla="*/ 274401 h 2350550"/>
              <a:gd name="connsiteX66" fmla="*/ 130246 w 2102818"/>
              <a:gd name="connsiteY66" fmla="*/ 153820 h 2350550"/>
              <a:gd name="connsiteX67" fmla="*/ 74731 w 2102818"/>
              <a:gd name="connsiteY67" fmla="*/ 70643 h 2350550"/>
              <a:gd name="connsiteX68" fmla="*/ 42906 w 2102818"/>
              <a:gd name="connsiteY68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83583 w 2102818"/>
              <a:gd name="connsiteY57" fmla="*/ 722717 h 2350550"/>
              <a:gd name="connsiteX58" fmla="*/ 324260 w 2102818"/>
              <a:gd name="connsiteY58" fmla="*/ 712669 h 2350550"/>
              <a:gd name="connsiteX59" fmla="*/ 424743 w 2102818"/>
              <a:gd name="connsiteY59" fmla="*/ 722717 h 2350550"/>
              <a:gd name="connsiteX60" fmla="*/ 474985 w 2102818"/>
              <a:gd name="connsiteY60" fmla="*/ 652379 h 2350550"/>
              <a:gd name="connsiteX61" fmla="*/ 329685 w 2102818"/>
              <a:gd name="connsiteY61" fmla="*/ 612185 h 2350550"/>
              <a:gd name="connsiteX62" fmla="*/ 213346 w 2102818"/>
              <a:gd name="connsiteY62" fmla="*/ 587847 h 2350550"/>
              <a:gd name="connsiteX63" fmla="*/ 284066 w 2102818"/>
              <a:gd name="connsiteY63" fmla="*/ 491605 h 2350550"/>
              <a:gd name="connsiteX64" fmla="*/ 133341 w 2102818"/>
              <a:gd name="connsiteY64" fmla="*/ 330832 h 2350550"/>
              <a:gd name="connsiteX65" fmla="*/ 0 w 2102818"/>
              <a:gd name="connsiteY65" fmla="*/ 274401 h 2350550"/>
              <a:gd name="connsiteX66" fmla="*/ 130246 w 2102818"/>
              <a:gd name="connsiteY66" fmla="*/ 153820 h 2350550"/>
              <a:gd name="connsiteX67" fmla="*/ 74731 w 2102818"/>
              <a:gd name="connsiteY67" fmla="*/ 70643 h 2350550"/>
              <a:gd name="connsiteX68" fmla="*/ 42906 w 2102818"/>
              <a:gd name="connsiteY68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83583 w 2102818"/>
              <a:gd name="connsiteY57" fmla="*/ 722717 h 2350550"/>
              <a:gd name="connsiteX58" fmla="*/ 324260 w 2102818"/>
              <a:gd name="connsiteY58" fmla="*/ 712669 h 2350550"/>
              <a:gd name="connsiteX59" fmla="*/ 424743 w 2102818"/>
              <a:gd name="connsiteY59" fmla="*/ 722717 h 2350550"/>
              <a:gd name="connsiteX60" fmla="*/ 474985 w 2102818"/>
              <a:gd name="connsiteY60" fmla="*/ 652379 h 2350550"/>
              <a:gd name="connsiteX61" fmla="*/ 329685 w 2102818"/>
              <a:gd name="connsiteY61" fmla="*/ 612185 h 2350550"/>
              <a:gd name="connsiteX62" fmla="*/ 213346 w 2102818"/>
              <a:gd name="connsiteY62" fmla="*/ 587847 h 2350550"/>
              <a:gd name="connsiteX63" fmla="*/ 284066 w 2102818"/>
              <a:gd name="connsiteY63" fmla="*/ 491605 h 2350550"/>
              <a:gd name="connsiteX64" fmla="*/ 133341 w 2102818"/>
              <a:gd name="connsiteY64" fmla="*/ 330832 h 2350550"/>
              <a:gd name="connsiteX65" fmla="*/ 0 w 2102818"/>
              <a:gd name="connsiteY65" fmla="*/ 274401 h 2350550"/>
              <a:gd name="connsiteX66" fmla="*/ 130246 w 2102818"/>
              <a:gd name="connsiteY66" fmla="*/ 153820 h 2350550"/>
              <a:gd name="connsiteX67" fmla="*/ 74731 w 2102818"/>
              <a:gd name="connsiteY67" fmla="*/ 70643 h 2350550"/>
              <a:gd name="connsiteX68" fmla="*/ 42906 w 2102818"/>
              <a:gd name="connsiteY68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83583 w 2102818"/>
              <a:gd name="connsiteY57" fmla="*/ 722717 h 2350550"/>
              <a:gd name="connsiteX58" fmla="*/ 324260 w 2102818"/>
              <a:gd name="connsiteY58" fmla="*/ 712669 h 2350550"/>
              <a:gd name="connsiteX59" fmla="*/ 424743 w 2102818"/>
              <a:gd name="connsiteY59" fmla="*/ 722717 h 2350550"/>
              <a:gd name="connsiteX60" fmla="*/ 474985 w 2102818"/>
              <a:gd name="connsiteY60" fmla="*/ 652379 h 2350550"/>
              <a:gd name="connsiteX61" fmla="*/ 391121 w 2102818"/>
              <a:gd name="connsiteY61" fmla="*/ 609548 h 2350550"/>
              <a:gd name="connsiteX62" fmla="*/ 329685 w 2102818"/>
              <a:gd name="connsiteY62" fmla="*/ 612185 h 2350550"/>
              <a:gd name="connsiteX63" fmla="*/ 213346 w 2102818"/>
              <a:gd name="connsiteY63" fmla="*/ 587847 h 2350550"/>
              <a:gd name="connsiteX64" fmla="*/ 284066 w 2102818"/>
              <a:gd name="connsiteY64" fmla="*/ 491605 h 2350550"/>
              <a:gd name="connsiteX65" fmla="*/ 133341 w 2102818"/>
              <a:gd name="connsiteY65" fmla="*/ 330832 h 2350550"/>
              <a:gd name="connsiteX66" fmla="*/ 0 w 2102818"/>
              <a:gd name="connsiteY66" fmla="*/ 274401 h 2350550"/>
              <a:gd name="connsiteX67" fmla="*/ 130246 w 2102818"/>
              <a:gd name="connsiteY67" fmla="*/ 153820 h 2350550"/>
              <a:gd name="connsiteX68" fmla="*/ 74731 w 2102818"/>
              <a:gd name="connsiteY68" fmla="*/ 70643 h 2350550"/>
              <a:gd name="connsiteX69" fmla="*/ 42906 w 2102818"/>
              <a:gd name="connsiteY69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83583 w 2102818"/>
              <a:gd name="connsiteY57" fmla="*/ 722717 h 2350550"/>
              <a:gd name="connsiteX58" fmla="*/ 324260 w 2102818"/>
              <a:gd name="connsiteY58" fmla="*/ 712669 h 2350550"/>
              <a:gd name="connsiteX59" fmla="*/ 424743 w 2102818"/>
              <a:gd name="connsiteY59" fmla="*/ 722717 h 2350550"/>
              <a:gd name="connsiteX60" fmla="*/ 474985 w 2102818"/>
              <a:gd name="connsiteY60" fmla="*/ 652379 h 2350550"/>
              <a:gd name="connsiteX61" fmla="*/ 391121 w 2102818"/>
              <a:gd name="connsiteY61" fmla="*/ 609548 h 2350550"/>
              <a:gd name="connsiteX62" fmla="*/ 312301 w 2102818"/>
              <a:gd name="connsiteY62" fmla="*/ 601755 h 2350550"/>
              <a:gd name="connsiteX63" fmla="*/ 213346 w 2102818"/>
              <a:gd name="connsiteY63" fmla="*/ 587847 h 2350550"/>
              <a:gd name="connsiteX64" fmla="*/ 284066 w 2102818"/>
              <a:gd name="connsiteY64" fmla="*/ 491605 h 2350550"/>
              <a:gd name="connsiteX65" fmla="*/ 133341 w 2102818"/>
              <a:gd name="connsiteY65" fmla="*/ 330832 h 2350550"/>
              <a:gd name="connsiteX66" fmla="*/ 0 w 2102818"/>
              <a:gd name="connsiteY66" fmla="*/ 274401 h 2350550"/>
              <a:gd name="connsiteX67" fmla="*/ 130246 w 2102818"/>
              <a:gd name="connsiteY67" fmla="*/ 153820 h 2350550"/>
              <a:gd name="connsiteX68" fmla="*/ 74731 w 2102818"/>
              <a:gd name="connsiteY68" fmla="*/ 70643 h 2350550"/>
              <a:gd name="connsiteX69" fmla="*/ 42906 w 2102818"/>
              <a:gd name="connsiteY69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83583 w 2102818"/>
              <a:gd name="connsiteY57" fmla="*/ 722717 h 2350550"/>
              <a:gd name="connsiteX58" fmla="*/ 324260 w 2102818"/>
              <a:gd name="connsiteY58" fmla="*/ 712669 h 2350550"/>
              <a:gd name="connsiteX59" fmla="*/ 424743 w 2102818"/>
              <a:gd name="connsiteY59" fmla="*/ 722717 h 2350550"/>
              <a:gd name="connsiteX60" fmla="*/ 474985 w 2102818"/>
              <a:gd name="connsiteY60" fmla="*/ 652379 h 2350550"/>
              <a:gd name="connsiteX61" fmla="*/ 366783 w 2102818"/>
              <a:gd name="connsiteY61" fmla="*/ 578257 h 2350550"/>
              <a:gd name="connsiteX62" fmla="*/ 312301 w 2102818"/>
              <a:gd name="connsiteY62" fmla="*/ 601755 h 2350550"/>
              <a:gd name="connsiteX63" fmla="*/ 213346 w 2102818"/>
              <a:gd name="connsiteY63" fmla="*/ 587847 h 2350550"/>
              <a:gd name="connsiteX64" fmla="*/ 284066 w 2102818"/>
              <a:gd name="connsiteY64" fmla="*/ 491605 h 2350550"/>
              <a:gd name="connsiteX65" fmla="*/ 133341 w 2102818"/>
              <a:gd name="connsiteY65" fmla="*/ 330832 h 2350550"/>
              <a:gd name="connsiteX66" fmla="*/ 0 w 2102818"/>
              <a:gd name="connsiteY66" fmla="*/ 274401 h 2350550"/>
              <a:gd name="connsiteX67" fmla="*/ 130246 w 2102818"/>
              <a:gd name="connsiteY67" fmla="*/ 153820 h 2350550"/>
              <a:gd name="connsiteX68" fmla="*/ 74731 w 2102818"/>
              <a:gd name="connsiteY68" fmla="*/ 70643 h 2350550"/>
              <a:gd name="connsiteX69" fmla="*/ 42906 w 2102818"/>
              <a:gd name="connsiteY69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83583 w 2102818"/>
              <a:gd name="connsiteY57" fmla="*/ 722717 h 2350550"/>
              <a:gd name="connsiteX58" fmla="*/ 324260 w 2102818"/>
              <a:gd name="connsiteY58" fmla="*/ 712669 h 2350550"/>
              <a:gd name="connsiteX59" fmla="*/ 424743 w 2102818"/>
              <a:gd name="connsiteY59" fmla="*/ 722717 h 2350550"/>
              <a:gd name="connsiteX60" fmla="*/ 474985 w 2102818"/>
              <a:gd name="connsiteY60" fmla="*/ 652379 h 2350550"/>
              <a:gd name="connsiteX61" fmla="*/ 422412 w 2102818"/>
              <a:gd name="connsiteY61" fmla="*/ 595641 h 2350550"/>
              <a:gd name="connsiteX62" fmla="*/ 366783 w 2102818"/>
              <a:gd name="connsiteY62" fmla="*/ 578257 h 2350550"/>
              <a:gd name="connsiteX63" fmla="*/ 312301 w 2102818"/>
              <a:gd name="connsiteY63" fmla="*/ 601755 h 2350550"/>
              <a:gd name="connsiteX64" fmla="*/ 213346 w 2102818"/>
              <a:gd name="connsiteY64" fmla="*/ 587847 h 2350550"/>
              <a:gd name="connsiteX65" fmla="*/ 284066 w 2102818"/>
              <a:gd name="connsiteY65" fmla="*/ 491605 h 2350550"/>
              <a:gd name="connsiteX66" fmla="*/ 133341 w 2102818"/>
              <a:gd name="connsiteY66" fmla="*/ 330832 h 2350550"/>
              <a:gd name="connsiteX67" fmla="*/ 0 w 2102818"/>
              <a:gd name="connsiteY67" fmla="*/ 274401 h 2350550"/>
              <a:gd name="connsiteX68" fmla="*/ 130246 w 2102818"/>
              <a:gd name="connsiteY68" fmla="*/ 153820 h 2350550"/>
              <a:gd name="connsiteX69" fmla="*/ 74731 w 2102818"/>
              <a:gd name="connsiteY69" fmla="*/ 70643 h 2350550"/>
              <a:gd name="connsiteX70" fmla="*/ 42906 w 2102818"/>
              <a:gd name="connsiteY70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83583 w 2102818"/>
              <a:gd name="connsiteY57" fmla="*/ 722717 h 2350550"/>
              <a:gd name="connsiteX58" fmla="*/ 324260 w 2102818"/>
              <a:gd name="connsiteY58" fmla="*/ 712669 h 2350550"/>
              <a:gd name="connsiteX59" fmla="*/ 424743 w 2102818"/>
              <a:gd name="connsiteY59" fmla="*/ 722717 h 2350550"/>
              <a:gd name="connsiteX60" fmla="*/ 474985 w 2102818"/>
              <a:gd name="connsiteY60" fmla="*/ 652379 h 2350550"/>
              <a:gd name="connsiteX61" fmla="*/ 380690 w 2102818"/>
              <a:gd name="connsiteY61" fmla="*/ 613025 h 2350550"/>
              <a:gd name="connsiteX62" fmla="*/ 366783 w 2102818"/>
              <a:gd name="connsiteY62" fmla="*/ 578257 h 2350550"/>
              <a:gd name="connsiteX63" fmla="*/ 312301 w 2102818"/>
              <a:gd name="connsiteY63" fmla="*/ 601755 h 2350550"/>
              <a:gd name="connsiteX64" fmla="*/ 213346 w 2102818"/>
              <a:gd name="connsiteY64" fmla="*/ 587847 h 2350550"/>
              <a:gd name="connsiteX65" fmla="*/ 284066 w 2102818"/>
              <a:gd name="connsiteY65" fmla="*/ 491605 h 2350550"/>
              <a:gd name="connsiteX66" fmla="*/ 133341 w 2102818"/>
              <a:gd name="connsiteY66" fmla="*/ 330832 h 2350550"/>
              <a:gd name="connsiteX67" fmla="*/ 0 w 2102818"/>
              <a:gd name="connsiteY67" fmla="*/ 274401 h 2350550"/>
              <a:gd name="connsiteX68" fmla="*/ 130246 w 2102818"/>
              <a:gd name="connsiteY68" fmla="*/ 153820 h 2350550"/>
              <a:gd name="connsiteX69" fmla="*/ 74731 w 2102818"/>
              <a:gd name="connsiteY69" fmla="*/ 70643 h 2350550"/>
              <a:gd name="connsiteX70" fmla="*/ 42906 w 2102818"/>
              <a:gd name="connsiteY70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83583 w 2102818"/>
              <a:gd name="connsiteY57" fmla="*/ 722717 h 2350550"/>
              <a:gd name="connsiteX58" fmla="*/ 324260 w 2102818"/>
              <a:gd name="connsiteY58" fmla="*/ 712669 h 2350550"/>
              <a:gd name="connsiteX59" fmla="*/ 424743 w 2102818"/>
              <a:gd name="connsiteY59" fmla="*/ 722717 h 2350550"/>
              <a:gd name="connsiteX60" fmla="*/ 474985 w 2102818"/>
              <a:gd name="connsiteY60" fmla="*/ 652379 h 2350550"/>
              <a:gd name="connsiteX61" fmla="*/ 439796 w 2102818"/>
              <a:gd name="connsiteY61" fmla="*/ 633886 h 2350550"/>
              <a:gd name="connsiteX62" fmla="*/ 380690 w 2102818"/>
              <a:gd name="connsiteY62" fmla="*/ 613025 h 2350550"/>
              <a:gd name="connsiteX63" fmla="*/ 366783 w 2102818"/>
              <a:gd name="connsiteY63" fmla="*/ 578257 h 2350550"/>
              <a:gd name="connsiteX64" fmla="*/ 312301 w 2102818"/>
              <a:gd name="connsiteY64" fmla="*/ 601755 h 2350550"/>
              <a:gd name="connsiteX65" fmla="*/ 213346 w 2102818"/>
              <a:gd name="connsiteY65" fmla="*/ 587847 h 2350550"/>
              <a:gd name="connsiteX66" fmla="*/ 284066 w 2102818"/>
              <a:gd name="connsiteY66" fmla="*/ 491605 h 2350550"/>
              <a:gd name="connsiteX67" fmla="*/ 133341 w 2102818"/>
              <a:gd name="connsiteY67" fmla="*/ 330832 h 2350550"/>
              <a:gd name="connsiteX68" fmla="*/ 0 w 2102818"/>
              <a:gd name="connsiteY68" fmla="*/ 274401 h 2350550"/>
              <a:gd name="connsiteX69" fmla="*/ 130246 w 2102818"/>
              <a:gd name="connsiteY69" fmla="*/ 153820 h 2350550"/>
              <a:gd name="connsiteX70" fmla="*/ 74731 w 2102818"/>
              <a:gd name="connsiteY70" fmla="*/ 70643 h 2350550"/>
              <a:gd name="connsiteX71" fmla="*/ 42906 w 2102818"/>
              <a:gd name="connsiteY71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83583 w 2102818"/>
              <a:gd name="connsiteY57" fmla="*/ 722717 h 2350550"/>
              <a:gd name="connsiteX58" fmla="*/ 324260 w 2102818"/>
              <a:gd name="connsiteY58" fmla="*/ 712669 h 2350550"/>
              <a:gd name="connsiteX59" fmla="*/ 424743 w 2102818"/>
              <a:gd name="connsiteY59" fmla="*/ 722717 h 2350550"/>
              <a:gd name="connsiteX60" fmla="*/ 474985 w 2102818"/>
              <a:gd name="connsiteY60" fmla="*/ 652379 h 2350550"/>
              <a:gd name="connsiteX61" fmla="*/ 439796 w 2102818"/>
              <a:gd name="connsiteY61" fmla="*/ 633886 h 2350550"/>
              <a:gd name="connsiteX62" fmla="*/ 380690 w 2102818"/>
              <a:gd name="connsiteY62" fmla="*/ 613025 h 2350550"/>
              <a:gd name="connsiteX63" fmla="*/ 398075 w 2102818"/>
              <a:gd name="connsiteY63" fmla="*/ 619979 h 2350550"/>
              <a:gd name="connsiteX64" fmla="*/ 366783 w 2102818"/>
              <a:gd name="connsiteY64" fmla="*/ 578257 h 2350550"/>
              <a:gd name="connsiteX65" fmla="*/ 312301 w 2102818"/>
              <a:gd name="connsiteY65" fmla="*/ 601755 h 2350550"/>
              <a:gd name="connsiteX66" fmla="*/ 213346 w 2102818"/>
              <a:gd name="connsiteY66" fmla="*/ 587847 h 2350550"/>
              <a:gd name="connsiteX67" fmla="*/ 284066 w 2102818"/>
              <a:gd name="connsiteY67" fmla="*/ 491605 h 2350550"/>
              <a:gd name="connsiteX68" fmla="*/ 133341 w 2102818"/>
              <a:gd name="connsiteY68" fmla="*/ 330832 h 2350550"/>
              <a:gd name="connsiteX69" fmla="*/ 0 w 2102818"/>
              <a:gd name="connsiteY69" fmla="*/ 274401 h 2350550"/>
              <a:gd name="connsiteX70" fmla="*/ 130246 w 2102818"/>
              <a:gd name="connsiteY70" fmla="*/ 153820 h 2350550"/>
              <a:gd name="connsiteX71" fmla="*/ 74731 w 2102818"/>
              <a:gd name="connsiteY71" fmla="*/ 70643 h 2350550"/>
              <a:gd name="connsiteX72" fmla="*/ 42906 w 2102818"/>
              <a:gd name="connsiteY72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83583 w 2102818"/>
              <a:gd name="connsiteY57" fmla="*/ 722717 h 2350550"/>
              <a:gd name="connsiteX58" fmla="*/ 324260 w 2102818"/>
              <a:gd name="connsiteY58" fmla="*/ 712669 h 2350550"/>
              <a:gd name="connsiteX59" fmla="*/ 424743 w 2102818"/>
              <a:gd name="connsiteY59" fmla="*/ 722717 h 2350550"/>
              <a:gd name="connsiteX60" fmla="*/ 474985 w 2102818"/>
              <a:gd name="connsiteY60" fmla="*/ 652379 h 2350550"/>
              <a:gd name="connsiteX61" fmla="*/ 439796 w 2102818"/>
              <a:gd name="connsiteY61" fmla="*/ 633886 h 2350550"/>
              <a:gd name="connsiteX62" fmla="*/ 380690 w 2102818"/>
              <a:gd name="connsiteY62" fmla="*/ 613025 h 2350550"/>
              <a:gd name="connsiteX63" fmla="*/ 332016 w 2102818"/>
              <a:gd name="connsiteY63" fmla="*/ 633886 h 2350550"/>
              <a:gd name="connsiteX64" fmla="*/ 366783 w 2102818"/>
              <a:gd name="connsiteY64" fmla="*/ 578257 h 2350550"/>
              <a:gd name="connsiteX65" fmla="*/ 312301 w 2102818"/>
              <a:gd name="connsiteY65" fmla="*/ 601755 h 2350550"/>
              <a:gd name="connsiteX66" fmla="*/ 213346 w 2102818"/>
              <a:gd name="connsiteY66" fmla="*/ 587847 h 2350550"/>
              <a:gd name="connsiteX67" fmla="*/ 284066 w 2102818"/>
              <a:gd name="connsiteY67" fmla="*/ 491605 h 2350550"/>
              <a:gd name="connsiteX68" fmla="*/ 133341 w 2102818"/>
              <a:gd name="connsiteY68" fmla="*/ 330832 h 2350550"/>
              <a:gd name="connsiteX69" fmla="*/ 0 w 2102818"/>
              <a:gd name="connsiteY69" fmla="*/ 274401 h 2350550"/>
              <a:gd name="connsiteX70" fmla="*/ 130246 w 2102818"/>
              <a:gd name="connsiteY70" fmla="*/ 153820 h 2350550"/>
              <a:gd name="connsiteX71" fmla="*/ 74731 w 2102818"/>
              <a:gd name="connsiteY71" fmla="*/ 70643 h 2350550"/>
              <a:gd name="connsiteX72" fmla="*/ 42906 w 2102818"/>
              <a:gd name="connsiteY72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83583 w 2102818"/>
              <a:gd name="connsiteY57" fmla="*/ 722717 h 2350550"/>
              <a:gd name="connsiteX58" fmla="*/ 324260 w 2102818"/>
              <a:gd name="connsiteY58" fmla="*/ 712669 h 2350550"/>
              <a:gd name="connsiteX59" fmla="*/ 424743 w 2102818"/>
              <a:gd name="connsiteY59" fmla="*/ 722717 h 2350550"/>
              <a:gd name="connsiteX60" fmla="*/ 474985 w 2102818"/>
              <a:gd name="connsiteY60" fmla="*/ 652379 h 2350550"/>
              <a:gd name="connsiteX61" fmla="*/ 439796 w 2102818"/>
              <a:gd name="connsiteY61" fmla="*/ 633886 h 2350550"/>
              <a:gd name="connsiteX62" fmla="*/ 394597 w 2102818"/>
              <a:gd name="connsiteY62" fmla="*/ 651269 h 2350550"/>
              <a:gd name="connsiteX63" fmla="*/ 332016 w 2102818"/>
              <a:gd name="connsiteY63" fmla="*/ 633886 h 2350550"/>
              <a:gd name="connsiteX64" fmla="*/ 366783 w 2102818"/>
              <a:gd name="connsiteY64" fmla="*/ 578257 h 2350550"/>
              <a:gd name="connsiteX65" fmla="*/ 312301 w 2102818"/>
              <a:gd name="connsiteY65" fmla="*/ 601755 h 2350550"/>
              <a:gd name="connsiteX66" fmla="*/ 213346 w 2102818"/>
              <a:gd name="connsiteY66" fmla="*/ 587847 h 2350550"/>
              <a:gd name="connsiteX67" fmla="*/ 284066 w 2102818"/>
              <a:gd name="connsiteY67" fmla="*/ 491605 h 2350550"/>
              <a:gd name="connsiteX68" fmla="*/ 133341 w 2102818"/>
              <a:gd name="connsiteY68" fmla="*/ 330832 h 2350550"/>
              <a:gd name="connsiteX69" fmla="*/ 0 w 2102818"/>
              <a:gd name="connsiteY69" fmla="*/ 274401 h 2350550"/>
              <a:gd name="connsiteX70" fmla="*/ 130246 w 2102818"/>
              <a:gd name="connsiteY70" fmla="*/ 153820 h 2350550"/>
              <a:gd name="connsiteX71" fmla="*/ 74731 w 2102818"/>
              <a:gd name="connsiteY71" fmla="*/ 70643 h 2350550"/>
              <a:gd name="connsiteX72" fmla="*/ 42906 w 2102818"/>
              <a:gd name="connsiteY72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83583 w 2102818"/>
              <a:gd name="connsiteY57" fmla="*/ 722717 h 2350550"/>
              <a:gd name="connsiteX58" fmla="*/ 324260 w 2102818"/>
              <a:gd name="connsiteY58" fmla="*/ 712669 h 2350550"/>
              <a:gd name="connsiteX59" fmla="*/ 424743 w 2102818"/>
              <a:gd name="connsiteY59" fmla="*/ 722717 h 2350550"/>
              <a:gd name="connsiteX60" fmla="*/ 474985 w 2102818"/>
              <a:gd name="connsiteY60" fmla="*/ 652379 h 2350550"/>
              <a:gd name="connsiteX61" fmla="*/ 408505 w 2102818"/>
              <a:gd name="connsiteY61" fmla="*/ 595641 h 2350550"/>
              <a:gd name="connsiteX62" fmla="*/ 394597 w 2102818"/>
              <a:gd name="connsiteY62" fmla="*/ 651269 h 2350550"/>
              <a:gd name="connsiteX63" fmla="*/ 332016 w 2102818"/>
              <a:gd name="connsiteY63" fmla="*/ 633886 h 2350550"/>
              <a:gd name="connsiteX64" fmla="*/ 366783 w 2102818"/>
              <a:gd name="connsiteY64" fmla="*/ 578257 h 2350550"/>
              <a:gd name="connsiteX65" fmla="*/ 312301 w 2102818"/>
              <a:gd name="connsiteY65" fmla="*/ 601755 h 2350550"/>
              <a:gd name="connsiteX66" fmla="*/ 213346 w 2102818"/>
              <a:gd name="connsiteY66" fmla="*/ 587847 h 2350550"/>
              <a:gd name="connsiteX67" fmla="*/ 284066 w 2102818"/>
              <a:gd name="connsiteY67" fmla="*/ 491605 h 2350550"/>
              <a:gd name="connsiteX68" fmla="*/ 133341 w 2102818"/>
              <a:gd name="connsiteY68" fmla="*/ 330832 h 2350550"/>
              <a:gd name="connsiteX69" fmla="*/ 0 w 2102818"/>
              <a:gd name="connsiteY69" fmla="*/ 274401 h 2350550"/>
              <a:gd name="connsiteX70" fmla="*/ 130246 w 2102818"/>
              <a:gd name="connsiteY70" fmla="*/ 153820 h 2350550"/>
              <a:gd name="connsiteX71" fmla="*/ 74731 w 2102818"/>
              <a:gd name="connsiteY71" fmla="*/ 70643 h 2350550"/>
              <a:gd name="connsiteX72" fmla="*/ 42906 w 2102818"/>
              <a:gd name="connsiteY72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83583 w 2102818"/>
              <a:gd name="connsiteY57" fmla="*/ 722717 h 2350550"/>
              <a:gd name="connsiteX58" fmla="*/ 324260 w 2102818"/>
              <a:gd name="connsiteY58" fmla="*/ 712669 h 2350550"/>
              <a:gd name="connsiteX59" fmla="*/ 424743 w 2102818"/>
              <a:gd name="connsiteY59" fmla="*/ 722717 h 2350550"/>
              <a:gd name="connsiteX60" fmla="*/ 485415 w 2102818"/>
              <a:gd name="connsiteY60" fmla="*/ 669763 h 2350550"/>
              <a:gd name="connsiteX61" fmla="*/ 408505 w 2102818"/>
              <a:gd name="connsiteY61" fmla="*/ 595641 h 2350550"/>
              <a:gd name="connsiteX62" fmla="*/ 394597 w 2102818"/>
              <a:gd name="connsiteY62" fmla="*/ 651269 h 2350550"/>
              <a:gd name="connsiteX63" fmla="*/ 332016 w 2102818"/>
              <a:gd name="connsiteY63" fmla="*/ 633886 h 2350550"/>
              <a:gd name="connsiteX64" fmla="*/ 366783 w 2102818"/>
              <a:gd name="connsiteY64" fmla="*/ 578257 h 2350550"/>
              <a:gd name="connsiteX65" fmla="*/ 312301 w 2102818"/>
              <a:gd name="connsiteY65" fmla="*/ 601755 h 2350550"/>
              <a:gd name="connsiteX66" fmla="*/ 213346 w 2102818"/>
              <a:gd name="connsiteY66" fmla="*/ 587847 h 2350550"/>
              <a:gd name="connsiteX67" fmla="*/ 284066 w 2102818"/>
              <a:gd name="connsiteY67" fmla="*/ 491605 h 2350550"/>
              <a:gd name="connsiteX68" fmla="*/ 133341 w 2102818"/>
              <a:gd name="connsiteY68" fmla="*/ 330832 h 2350550"/>
              <a:gd name="connsiteX69" fmla="*/ 0 w 2102818"/>
              <a:gd name="connsiteY69" fmla="*/ 274401 h 2350550"/>
              <a:gd name="connsiteX70" fmla="*/ 130246 w 2102818"/>
              <a:gd name="connsiteY70" fmla="*/ 153820 h 2350550"/>
              <a:gd name="connsiteX71" fmla="*/ 74731 w 2102818"/>
              <a:gd name="connsiteY71" fmla="*/ 70643 h 2350550"/>
              <a:gd name="connsiteX72" fmla="*/ 42906 w 2102818"/>
              <a:gd name="connsiteY72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83583 w 2102818"/>
              <a:gd name="connsiteY57" fmla="*/ 722717 h 2350550"/>
              <a:gd name="connsiteX58" fmla="*/ 324260 w 2102818"/>
              <a:gd name="connsiteY58" fmla="*/ 712669 h 2350550"/>
              <a:gd name="connsiteX59" fmla="*/ 424743 w 2102818"/>
              <a:gd name="connsiteY59" fmla="*/ 722717 h 2350550"/>
              <a:gd name="connsiteX60" fmla="*/ 506276 w 2102818"/>
              <a:gd name="connsiteY60" fmla="*/ 690624 h 2350550"/>
              <a:gd name="connsiteX61" fmla="*/ 408505 w 2102818"/>
              <a:gd name="connsiteY61" fmla="*/ 595641 h 2350550"/>
              <a:gd name="connsiteX62" fmla="*/ 394597 w 2102818"/>
              <a:gd name="connsiteY62" fmla="*/ 651269 h 2350550"/>
              <a:gd name="connsiteX63" fmla="*/ 332016 w 2102818"/>
              <a:gd name="connsiteY63" fmla="*/ 633886 h 2350550"/>
              <a:gd name="connsiteX64" fmla="*/ 366783 w 2102818"/>
              <a:gd name="connsiteY64" fmla="*/ 578257 h 2350550"/>
              <a:gd name="connsiteX65" fmla="*/ 312301 w 2102818"/>
              <a:gd name="connsiteY65" fmla="*/ 601755 h 2350550"/>
              <a:gd name="connsiteX66" fmla="*/ 213346 w 2102818"/>
              <a:gd name="connsiteY66" fmla="*/ 587847 h 2350550"/>
              <a:gd name="connsiteX67" fmla="*/ 284066 w 2102818"/>
              <a:gd name="connsiteY67" fmla="*/ 491605 h 2350550"/>
              <a:gd name="connsiteX68" fmla="*/ 133341 w 2102818"/>
              <a:gd name="connsiteY68" fmla="*/ 330832 h 2350550"/>
              <a:gd name="connsiteX69" fmla="*/ 0 w 2102818"/>
              <a:gd name="connsiteY69" fmla="*/ 274401 h 2350550"/>
              <a:gd name="connsiteX70" fmla="*/ 130246 w 2102818"/>
              <a:gd name="connsiteY70" fmla="*/ 153820 h 2350550"/>
              <a:gd name="connsiteX71" fmla="*/ 74731 w 2102818"/>
              <a:gd name="connsiteY71" fmla="*/ 70643 h 2350550"/>
              <a:gd name="connsiteX72" fmla="*/ 42906 w 2102818"/>
              <a:gd name="connsiteY72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83583 w 2102818"/>
              <a:gd name="connsiteY57" fmla="*/ 722717 h 2350550"/>
              <a:gd name="connsiteX58" fmla="*/ 324260 w 2102818"/>
              <a:gd name="connsiteY58" fmla="*/ 712669 h 2350550"/>
              <a:gd name="connsiteX59" fmla="*/ 424743 w 2102818"/>
              <a:gd name="connsiteY59" fmla="*/ 722717 h 2350550"/>
              <a:gd name="connsiteX60" fmla="*/ 506276 w 2102818"/>
              <a:gd name="connsiteY60" fmla="*/ 690624 h 2350550"/>
              <a:gd name="connsiteX61" fmla="*/ 408505 w 2102818"/>
              <a:gd name="connsiteY61" fmla="*/ 595641 h 2350550"/>
              <a:gd name="connsiteX62" fmla="*/ 394597 w 2102818"/>
              <a:gd name="connsiteY62" fmla="*/ 651269 h 2350550"/>
              <a:gd name="connsiteX63" fmla="*/ 332016 w 2102818"/>
              <a:gd name="connsiteY63" fmla="*/ 633886 h 2350550"/>
              <a:gd name="connsiteX64" fmla="*/ 366783 w 2102818"/>
              <a:gd name="connsiteY64" fmla="*/ 578257 h 2350550"/>
              <a:gd name="connsiteX65" fmla="*/ 312301 w 2102818"/>
              <a:gd name="connsiteY65" fmla="*/ 601755 h 2350550"/>
              <a:gd name="connsiteX66" fmla="*/ 213346 w 2102818"/>
              <a:gd name="connsiteY66" fmla="*/ 587847 h 2350550"/>
              <a:gd name="connsiteX67" fmla="*/ 284066 w 2102818"/>
              <a:gd name="connsiteY67" fmla="*/ 491605 h 2350550"/>
              <a:gd name="connsiteX68" fmla="*/ 133341 w 2102818"/>
              <a:gd name="connsiteY68" fmla="*/ 330832 h 2350550"/>
              <a:gd name="connsiteX69" fmla="*/ 0 w 2102818"/>
              <a:gd name="connsiteY69" fmla="*/ 274401 h 2350550"/>
              <a:gd name="connsiteX70" fmla="*/ 130246 w 2102818"/>
              <a:gd name="connsiteY70" fmla="*/ 153820 h 2350550"/>
              <a:gd name="connsiteX71" fmla="*/ 74731 w 2102818"/>
              <a:gd name="connsiteY71" fmla="*/ 70643 h 2350550"/>
              <a:gd name="connsiteX72" fmla="*/ 42906 w 2102818"/>
              <a:gd name="connsiteY72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83583 w 2102818"/>
              <a:gd name="connsiteY57" fmla="*/ 722717 h 2350550"/>
              <a:gd name="connsiteX58" fmla="*/ 324260 w 2102818"/>
              <a:gd name="connsiteY58" fmla="*/ 712669 h 2350550"/>
              <a:gd name="connsiteX59" fmla="*/ 424743 w 2102818"/>
              <a:gd name="connsiteY59" fmla="*/ 722717 h 2350550"/>
              <a:gd name="connsiteX60" fmla="*/ 495845 w 2102818"/>
              <a:gd name="connsiteY60" fmla="*/ 694101 h 2350550"/>
              <a:gd name="connsiteX61" fmla="*/ 408505 w 2102818"/>
              <a:gd name="connsiteY61" fmla="*/ 595641 h 2350550"/>
              <a:gd name="connsiteX62" fmla="*/ 394597 w 2102818"/>
              <a:gd name="connsiteY62" fmla="*/ 651269 h 2350550"/>
              <a:gd name="connsiteX63" fmla="*/ 332016 w 2102818"/>
              <a:gd name="connsiteY63" fmla="*/ 633886 h 2350550"/>
              <a:gd name="connsiteX64" fmla="*/ 366783 w 2102818"/>
              <a:gd name="connsiteY64" fmla="*/ 578257 h 2350550"/>
              <a:gd name="connsiteX65" fmla="*/ 312301 w 2102818"/>
              <a:gd name="connsiteY65" fmla="*/ 601755 h 2350550"/>
              <a:gd name="connsiteX66" fmla="*/ 213346 w 2102818"/>
              <a:gd name="connsiteY66" fmla="*/ 587847 h 2350550"/>
              <a:gd name="connsiteX67" fmla="*/ 284066 w 2102818"/>
              <a:gd name="connsiteY67" fmla="*/ 491605 h 2350550"/>
              <a:gd name="connsiteX68" fmla="*/ 133341 w 2102818"/>
              <a:gd name="connsiteY68" fmla="*/ 330832 h 2350550"/>
              <a:gd name="connsiteX69" fmla="*/ 0 w 2102818"/>
              <a:gd name="connsiteY69" fmla="*/ 274401 h 2350550"/>
              <a:gd name="connsiteX70" fmla="*/ 130246 w 2102818"/>
              <a:gd name="connsiteY70" fmla="*/ 153820 h 2350550"/>
              <a:gd name="connsiteX71" fmla="*/ 74731 w 2102818"/>
              <a:gd name="connsiteY71" fmla="*/ 70643 h 2350550"/>
              <a:gd name="connsiteX72" fmla="*/ 42906 w 2102818"/>
              <a:gd name="connsiteY72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263549 w 2102818"/>
              <a:gd name="connsiteY57" fmla="*/ 687949 h 2350550"/>
              <a:gd name="connsiteX58" fmla="*/ 324260 w 2102818"/>
              <a:gd name="connsiteY58" fmla="*/ 712669 h 2350550"/>
              <a:gd name="connsiteX59" fmla="*/ 424743 w 2102818"/>
              <a:gd name="connsiteY59" fmla="*/ 722717 h 2350550"/>
              <a:gd name="connsiteX60" fmla="*/ 495845 w 2102818"/>
              <a:gd name="connsiteY60" fmla="*/ 694101 h 2350550"/>
              <a:gd name="connsiteX61" fmla="*/ 408505 w 2102818"/>
              <a:gd name="connsiteY61" fmla="*/ 595641 h 2350550"/>
              <a:gd name="connsiteX62" fmla="*/ 394597 w 2102818"/>
              <a:gd name="connsiteY62" fmla="*/ 651269 h 2350550"/>
              <a:gd name="connsiteX63" fmla="*/ 332016 w 2102818"/>
              <a:gd name="connsiteY63" fmla="*/ 633886 h 2350550"/>
              <a:gd name="connsiteX64" fmla="*/ 366783 w 2102818"/>
              <a:gd name="connsiteY64" fmla="*/ 578257 h 2350550"/>
              <a:gd name="connsiteX65" fmla="*/ 312301 w 2102818"/>
              <a:gd name="connsiteY65" fmla="*/ 601755 h 2350550"/>
              <a:gd name="connsiteX66" fmla="*/ 213346 w 2102818"/>
              <a:gd name="connsiteY66" fmla="*/ 587847 h 2350550"/>
              <a:gd name="connsiteX67" fmla="*/ 284066 w 2102818"/>
              <a:gd name="connsiteY67" fmla="*/ 491605 h 2350550"/>
              <a:gd name="connsiteX68" fmla="*/ 133341 w 2102818"/>
              <a:gd name="connsiteY68" fmla="*/ 330832 h 2350550"/>
              <a:gd name="connsiteX69" fmla="*/ 0 w 2102818"/>
              <a:gd name="connsiteY69" fmla="*/ 274401 h 2350550"/>
              <a:gd name="connsiteX70" fmla="*/ 130246 w 2102818"/>
              <a:gd name="connsiteY70" fmla="*/ 153820 h 2350550"/>
              <a:gd name="connsiteX71" fmla="*/ 74731 w 2102818"/>
              <a:gd name="connsiteY71" fmla="*/ 70643 h 2350550"/>
              <a:gd name="connsiteX72" fmla="*/ 42906 w 2102818"/>
              <a:gd name="connsiteY72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263549 w 2102818"/>
              <a:gd name="connsiteY57" fmla="*/ 687949 h 2350550"/>
              <a:gd name="connsiteX58" fmla="*/ 324260 w 2102818"/>
              <a:gd name="connsiteY58" fmla="*/ 712669 h 2350550"/>
              <a:gd name="connsiteX59" fmla="*/ 424743 w 2102818"/>
              <a:gd name="connsiteY59" fmla="*/ 722717 h 2350550"/>
              <a:gd name="connsiteX60" fmla="*/ 495845 w 2102818"/>
              <a:gd name="connsiteY60" fmla="*/ 694101 h 2350550"/>
              <a:gd name="connsiteX61" fmla="*/ 408505 w 2102818"/>
              <a:gd name="connsiteY61" fmla="*/ 595641 h 2350550"/>
              <a:gd name="connsiteX62" fmla="*/ 394597 w 2102818"/>
              <a:gd name="connsiteY62" fmla="*/ 651269 h 2350550"/>
              <a:gd name="connsiteX63" fmla="*/ 332016 w 2102818"/>
              <a:gd name="connsiteY63" fmla="*/ 633886 h 2350550"/>
              <a:gd name="connsiteX64" fmla="*/ 366783 w 2102818"/>
              <a:gd name="connsiteY64" fmla="*/ 578257 h 2350550"/>
              <a:gd name="connsiteX65" fmla="*/ 312301 w 2102818"/>
              <a:gd name="connsiteY65" fmla="*/ 601755 h 2350550"/>
              <a:gd name="connsiteX66" fmla="*/ 213346 w 2102818"/>
              <a:gd name="connsiteY66" fmla="*/ 587847 h 2350550"/>
              <a:gd name="connsiteX67" fmla="*/ 284066 w 2102818"/>
              <a:gd name="connsiteY67" fmla="*/ 491605 h 2350550"/>
              <a:gd name="connsiteX68" fmla="*/ 133341 w 2102818"/>
              <a:gd name="connsiteY68" fmla="*/ 330832 h 2350550"/>
              <a:gd name="connsiteX69" fmla="*/ 0 w 2102818"/>
              <a:gd name="connsiteY69" fmla="*/ 274401 h 2350550"/>
              <a:gd name="connsiteX70" fmla="*/ 130246 w 2102818"/>
              <a:gd name="connsiteY70" fmla="*/ 153820 h 2350550"/>
              <a:gd name="connsiteX71" fmla="*/ 74731 w 2102818"/>
              <a:gd name="connsiteY71" fmla="*/ 70643 h 2350550"/>
              <a:gd name="connsiteX72" fmla="*/ 42906 w 2102818"/>
              <a:gd name="connsiteY72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96420 w 2102818"/>
              <a:gd name="connsiteY57" fmla="*/ 734713 h 2350550"/>
              <a:gd name="connsiteX58" fmla="*/ 263549 w 2102818"/>
              <a:gd name="connsiteY58" fmla="*/ 687949 h 2350550"/>
              <a:gd name="connsiteX59" fmla="*/ 324260 w 2102818"/>
              <a:gd name="connsiteY59" fmla="*/ 712669 h 2350550"/>
              <a:gd name="connsiteX60" fmla="*/ 424743 w 2102818"/>
              <a:gd name="connsiteY60" fmla="*/ 722717 h 2350550"/>
              <a:gd name="connsiteX61" fmla="*/ 495845 w 2102818"/>
              <a:gd name="connsiteY61" fmla="*/ 694101 h 2350550"/>
              <a:gd name="connsiteX62" fmla="*/ 408505 w 2102818"/>
              <a:gd name="connsiteY62" fmla="*/ 595641 h 2350550"/>
              <a:gd name="connsiteX63" fmla="*/ 394597 w 2102818"/>
              <a:gd name="connsiteY63" fmla="*/ 651269 h 2350550"/>
              <a:gd name="connsiteX64" fmla="*/ 332016 w 2102818"/>
              <a:gd name="connsiteY64" fmla="*/ 633886 h 2350550"/>
              <a:gd name="connsiteX65" fmla="*/ 366783 w 2102818"/>
              <a:gd name="connsiteY65" fmla="*/ 578257 h 2350550"/>
              <a:gd name="connsiteX66" fmla="*/ 312301 w 2102818"/>
              <a:gd name="connsiteY66" fmla="*/ 601755 h 2350550"/>
              <a:gd name="connsiteX67" fmla="*/ 213346 w 2102818"/>
              <a:gd name="connsiteY67" fmla="*/ 587847 h 2350550"/>
              <a:gd name="connsiteX68" fmla="*/ 284066 w 2102818"/>
              <a:gd name="connsiteY68" fmla="*/ 491605 h 2350550"/>
              <a:gd name="connsiteX69" fmla="*/ 133341 w 2102818"/>
              <a:gd name="connsiteY69" fmla="*/ 330832 h 2350550"/>
              <a:gd name="connsiteX70" fmla="*/ 0 w 2102818"/>
              <a:gd name="connsiteY70" fmla="*/ 274401 h 2350550"/>
              <a:gd name="connsiteX71" fmla="*/ 130246 w 2102818"/>
              <a:gd name="connsiteY71" fmla="*/ 153820 h 2350550"/>
              <a:gd name="connsiteX72" fmla="*/ 74731 w 2102818"/>
              <a:gd name="connsiteY72" fmla="*/ 70643 h 2350550"/>
              <a:gd name="connsiteX73" fmla="*/ 42906 w 2102818"/>
              <a:gd name="connsiteY73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241618 w 2102818"/>
              <a:gd name="connsiteY57" fmla="*/ 755574 h 2350550"/>
              <a:gd name="connsiteX58" fmla="*/ 263549 w 2102818"/>
              <a:gd name="connsiteY58" fmla="*/ 687949 h 2350550"/>
              <a:gd name="connsiteX59" fmla="*/ 324260 w 2102818"/>
              <a:gd name="connsiteY59" fmla="*/ 712669 h 2350550"/>
              <a:gd name="connsiteX60" fmla="*/ 424743 w 2102818"/>
              <a:gd name="connsiteY60" fmla="*/ 722717 h 2350550"/>
              <a:gd name="connsiteX61" fmla="*/ 495845 w 2102818"/>
              <a:gd name="connsiteY61" fmla="*/ 694101 h 2350550"/>
              <a:gd name="connsiteX62" fmla="*/ 408505 w 2102818"/>
              <a:gd name="connsiteY62" fmla="*/ 595641 h 2350550"/>
              <a:gd name="connsiteX63" fmla="*/ 394597 w 2102818"/>
              <a:gd name="connsiteY63" fmla="*/ 651269 h 2350550"/>
              <a:gd name="connsiteX64" fmla="*/ 332016 w 2102818"/>
              <a:gd name="connsiteY64" fmla="*/ 633886 h 2350550"/>
              <a:gd name="connsiteX65" fmla="*/ 366783 w 2102818"/>
              <a:gd name="connsiteY65" fmla="*/ 578257 h 2350550"/>
              <a:gd name="connsiteX66" fmla="*/ 312301 w 2102818"/>
              <a:gd name="connsiteY66" fmla="*/ 601755 h 2350550"/>
              <a:gd name="connsiteX67" fmla="*/ 213346 w 2102818"/>
              <a:gd name="connsiteY67" fmla="*/ 587847 h 2350550"/>
              <a:gd name="connsiteX68" fmla="*/ 284066 w 2102818"/>
              <a:gd name="connsiteY68" fmla="*/ 491605 h 2350550"/>
              <a:gd name="connsiteX69" fmla="*/ 133341 w 2102818"/>
              <a:gd name="connsiteY69" fmla="*/ 330832 h 2350550"/>
              <a:gd name="connsiteX70" fmla="*/ 0 w 2102818"/>
              <a:gd name="connsiteY70" fmla="*/ 274401 h 2350550"/>
              <a:gd name="connsiteX71" fmla="*/ 130246 w 2102818"/>
              <a:gd name="connsiteY71" fmla="*/ 153820 h 2350550"/>
              <a:gd name="connsiteX72" fmla="*/ 74731 w 2102818"/>
              <a:gd name="connsiteY72" fmla="*/ 70643 h 2350550"/>
              <a:gd name="connsiteX73" fmla="*/ 42906 w 2102818"/>
              <a:gd name="connsiteY73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241618 w 2102818"/>
              <a:gd name="connsiteY57" fmla="*/ 755574 h 2350550"/>
              <a:gd name="connsiteX58" fmla="*/ 263549 w 2102818"/>
              <a:gd name="connsiteY58" fmla="*/ 687949 h 2350550"/>
              <a:gd name="connsiteX59" fmla="*/ 324260 w 2102818"/>
              <a:gd name="connsiteY59" fmla="*/ 712669 h 2350550"/>
              <a:gd name="connsiteX60" fmla="*/ 424743 w 2102818"/>
              <a:gd name="connsiteY60" fmla="*/ 722717 h 2350550"/>
              <a:gd name="connsiteX61" fmla="*/ 495845 w 2102818"/>
              <a:gd name="connsiteY61" fmla="*/ 694101 h 2350550"/>
              <a:gd name="connsiteX62" fmla="*/ 408505 w 2102818"/>
              <a:gd name="connsiteY62" fmla="*/ 595641 h 2350550"/>
              <a:gd name="connsiteX63" fmla="*/ 394597 w 2102818"/>
              <a:gd name="connsiteY63" fmla="*/ 651269 h 2350550"/>
              <a:gd name="connsiteX64" fmla="*/ 332016 w 2102818"/>
              <a:gd name="connsiteY64" fmla="*/ 633886 h 2350550"/>
              <a:gd name="connsiteX65" fmla="*/ 366783 w 2102818"/>
              <a:gd name="connsiteY65" fmla="*/ 578257 h 2350550"/>
              <a:gd name="connsiteX66" fmla="*/ 312301 w 2102818"/>
              <a:gd name="connsiteY66" fmla="*/ 601755 h 2350550"/>
              <a:gd name="connsiteX67" fmla="*/ 213346 w 2102818"/>
              <a:gd name="connsiteY67" fmla="*/ 587847 h 2350550"/>
              <a:gd name="connsiteX68" fmla="*/ 284066 w 2102818"/>
              <a:gd name="connsiteY68" fmla="*/ 491605 h 2350550"/>
              <a:gd name="connsiteX69" fmla="*/ 133341 w 2102818"/>
              <a:gd name="connsiteY69" fmla="*/ 330832 h 2350550"/>
              <a:gd name="connsiteX70" fmla="*/ 0 w 2102818"/>
              <a:gd name="connsiteY70" fmla="*/ 274401 h 2350550"/>
              <a:gd name="connsiteX71" fmla="*/ 130246 w 2102818"/>
              <a:gd name="connsiteY71" fmla="*/ 153820 h 2350550"/>
              <a:gd name="connsiteX72" fmla="*/ 74731 w 2102818"/>
              <a:gd name="connsiteY72" fmla="*/ 70643 h 2350550"/>
              <a:gd name="connsiteX73" fmla="*/ 42906 w 2102818"/>
              <a:gd name="connsiteY73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75559 w 2102818"/>
              <a:gd name="connsiteY57" fmla="*/ 800772 h 2350550"/>
              <a:gd name="connsiteX58" fmla="*/ 241618 w 2102818"/>
              <a:gd name="connsiteY58" fmla="*/ 755574 h 2350550"/>
              <a:gd name="connsiteX59" fmla="*/ 263549 w 2102818"/>
              <a:gd name="connsiteY59" fmla="*/ 687949 h 2350550"/>
              <a:gd name="connsiteX60" fmla="*/ 324260 w 2102818"/>
              <a:gd name="connsiteY60" fmla="*/ 712669 h 2350550"/>
              <a:gd name="connsiteX61" fmla="*/ 424743 w 2102818"/>
              <a:gd name="connsiteY61" fmla="*/ 722717 h 2350550"/>
              <a:gd name="connsiteX62" fmla="*/ 495845 w 2102818"/>
              <a:gd name="connsiteY62" fmla="*/ 694101 h 2350550"/>
              <a:gd name="connsiteX63" fmla="*/ 408505 w 2102818"/>
              <a:gd name="connsiteY63" fmla="*/ 595641 h 2350550"/>
              <a:gd name="connsiteX64" fmla="*/ 394597 w 2102818"/>
              <a:gd name="connsiteY64" fmla="*/ 651269 h 2350550"/>
              <a:gd name="connsiteX65" fmla="*/ 332016 w 2102818"/>
              <a:gd name="connsiteY65" fmla="*/ 633886 h 2350550"/>
              <a:gd name="connsiteX66" fmla="*/ 366783 w 2102818"/>
              <a:gd name="connsiteY66" fmla="*/ 578257 h 2350550"/>
              <a:gd name="connsiteX67" fmla="*/ 312301 w 2102818"/>
              <a:gd name="connsiteY67" fmla="*/ 601755 h 2350550"/>
              <a:gd name="connsiteX68" fmla="*/ 213346 w 2102818"/>
              <a:gd name="connsiteY68" fmla="*/ 587847 h 2350550"/>
              <a:gd name="connsiteX69" fmla="*/ 284066 w 2102818"/>
              <a:gd name="connsiteY69" fmla="*/ 491605 h 2350550"/>
              <a:gd name="connsiteX70" fmla="*/ 133341 w 2102818"/>
              <a:gd name="connsiteY70" fmla="*/ 330832 h 2350550"/>
              <a:gd name="connsiteX71" fmla="*/ 0 w 2102818"/>
              <a:gd name="connsiteY71" fmla="*/ 274401 h 2350550"/>
              <a:gd name="connsiteX72" fmla="*/ 130246 w 2102818"/>
              <a:gd name="connsiteY72" fmla="*/ 153820 h 2350550"/>
              <a:gd name="connsiteX73" fmla="*/ 74731 w 2102818"/>
              <a:gd name="connsiteY73" fmla="*/ 70643 h 2350550"/>
              <a:gd name="connsiteX74" fmla="*/ 42906 w 2102818"/>
              <a:gd name="connsiteY74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47745 w 2102818"/>
              <a:gd name="connsiteY57" fmla="*/ 755573 h 2350550"/>
              <a:gd name="connsiteX58" fmla="*/ 241618 w 2102818"/>
              <a:gd name="connsiteY58" fmla="*/ 755574 h 2350550"/>
              <a:gd name="connsiteX59" fmla="*/ 263549 w 2102818"/>
              <a:gd name="connsiteY59" fmla="*/ 687949 h 2350550"/>
              <a:gd name="connsiteX60" fmla="*/ 324260 w 2102818"/>
              <a:gd name="connsiteY60" fmla="*/ 712669 h 2350550"/>
              <a:gd name="connsiteX61" fmla="*/ 424743 w 2102818"/>
              <a:gd name="connsiteY61" fmla="*/ 722717 h 2350550"/>
              <a:gd name="connsiteX62" fmla="*/ 495845 w 2102818"/>
              <a:gd name="connsiteY62" fmla="*/ 694101 h 2350550"/>
              <a:gd name="connsiteX63" fmla="*/ 408505 w 2102818"/>
              <a:gd name="connsiteY63" fmla="*/ 595641 h 2350550"/>
              <a:gd name="connsiteX64" fmla="*/ 394597 w 2102818"/>
              <a:gd name="connsiteY64" fmla="*/ 651269 h 2350550"/>
              <a:gd name="connsiteX65" fmla="*/ 332016 w 2102818"/>
              <a:gd name="connsiteY65" fmla="*/ 633886 h 2350550"/>
              <a:gd name="connsiteX66" fmla="*/ 366783 w 2102818"/>
              <a:gd name="connsiteY66" fmla="*/ 578257 h 2350550"/>
              <a:gd name="connsiteX67" fmla="*/ 312301 w 2102818"/>
              <a:gd name="connsiteY67" fmla="*/ 601755 h 2350550"/>
              <a:gd name="connsiteX68" fmla="*/ 213346 w 2102818"/>
              <a:gd name="connsiteY68" fmla="*/ 587847 h 2350550"/>
              <a:gd name="connsiteX69" fmla="*/ 284066 w 2102818"/>
              <a:gd name="connsiteY69" fmla="*/ 491605 h 2350550"/>
              <a:gd name="connsiteX70" fmla="*/ 133341 w 2102818"/>
              <a:gd name="connsiteY70" fmla="*/ 330832 h 2350550"/>
              <a:gd name="connsiteX71" fmla="*/ 0 w 2102818"/>
              <a:gd name="connsiteY71" fmla="*/ 274401 h 2350550"/>
              <a:gd name="connsiteX72" fmla="*/ 130246 w 2102818"/>
              <a:gd name="connsiteY72" fmla="*/ 153820 h 2350550"/>
              <a:gd name="connsiteX73" fmla="*/ 74731 w 2102818"/>
              <a:gd name="connsiteY73" fmla="*/ 70643 h 2350550"/>
              <a:gd name="connsiteX74" fmla="*/ 42906 w 2102818"/>
              <a:gd name="connsiteY74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06023 w 2102818"/>
              <a:gd name="connsiteY57" fmla="*/ 807726 h 2350550"/>
              <a:gd name="connsiteX58" fmla="*/ 147745 w 2102818"/>
              <a:gd name="connsiteY58" fmla="*/ 755573 h 2350550"/>
              <a:gd name="connsiteX59" fmla="*/ 241618 w 2102818"/>
              <a:gd name="connsiteY59" fmla="*/ 755574 h 2350550"/>
              <a:gd name="connsiteX60" fmla="*/ 263549 w 2102818"/>
              <a:gd name="connsiteY60" fmla="*/ 687949 h 2350550"/>
              <a:gd name="connsiteX61" fmla="*/ 324260 w 2102818"/>
              <a:gd name="connsiteY61" fmla="*/ 712669 h 2350550"/>
              <a:gd name="connsiteX62" fmla="*/ 424743 w 2102818"/>
              <a:gd name="connsiteY62" fmla="*/ 722717 h 2350550"/>
              <a:gd name="connsiteX63" fmla="*/ 495845 w 2102818"/>
              <a:gd name="connsiteY63" fmla="*/ 694101 h 2350550"/>
              <a:gd name="connsiteX64" fmla="*/ 408505 w 2102818"/>
              <a:gd name="connsiteY64" fmla="*/ 595641 h 2350550"/>
              <a:gd name="connsiteX65" fmla="*/ 394597 w 2102818"/>
              <a:gd name="connsiteY65" fmla="*/ 651269 h 2350550"/>
              <a:gd name="connsiteX66" fmla="*/ 332016 w 2102818"/>
              <a:gd name="connsiteY66" fmla="*/ 633886 h 2350550"/>
              <a:gd name="connsiteX67" fmla="*/ 366783 w 2102818"/>
              <a:gd name="connsiteY67" fmla="*/ 578257 h 2350550"/>
              <a:gd name="connsiteX68" fmla="*/ 312301 w 2102818"/>
              <a:gd name="connsiteY68" fmla="*/ 601755 h 2350550"/>
              <a:gd name="connsiteX69" fmla="*/ 213346 w 2102818"/>
              <a:gd name="connsiteY69" fmla="*/ 587847 h 2350550"/>
              <a:gd name="connsiteX70" fmla="*/ 284066 w 2102818"/>
              <a:gd name="connsiteY70" fmla="*/ 491605 h 2350550"/>
              <a:gd name="connsiteX71" fmla="*/ 133341 w 2102818"/>
              <a:gd name="connsiteY71" fmla="*/ 330832 h 2350550"/>
              <a:gd name="connsiteX72" fmla="*/ 0 w 2102818"/>
              <a:gd name="connsiteY72" fmla="*/ 274401 h 2350550"/>
              <a:gd name="connsiteX73" fmla="*/ 130246 w 2102818"/>
              <a:gd name="connsiteY73" fmla="*/ 153820 h 2350550"/>
              <a:gd name="connsiteX74" fmla="*/ 74731 w 2102818"/>
              <a:gd name="connsiteY74" fmla="*/ 70643 h 2350550"/>
              <a:gd name="connsiteX75" fmla="*/ 42906 w 2102818"/>
              <a:gd name="connsiteY75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23407 w 2102818"/>
              <a:gd name="connsiteY57" fmla="*/ 807726 h 2350550"/>
              <a:gd name="connsiteX58" fmla="*/ 147745 w 2102818"/>
              <a:gd name="connsiteY58" fmla="*/ 755573 h 2350550"/>
              <a:gd name="connsiteX59" fmla="*/ 241618 w 2102818"/>
              <a:gd name="connsiteY59" fmla="*/ 755574 h 2350550"/>
              <a:gd name="connsiteX60" fmla="*/ 263549 w 2102818"/>
              <a:gd name="connsiteY60" fmla="*/ 687949 h 2350550"/>
              <a:gd name="connsiteX61" fmla="*/ 324260 w 2102818"/>
              <a:gd name="connsiteY61" fmla="*/ 712669 h 2350550"/>
              <a:gd name="connsiteX62" fmla="*/ 424743 w 2102818"/>
              <a:gd name="connsiteY62" fmla="*/ 722717 h 2350550"/>
              <a:gd name="connsiteX63" fmla="*/ 495845 w 2102818"/>
              <a:gd name="connsiteY63" fmla="*/ 694101 h 2350550"/>
              <a:gd name="connsiteX64" fmla="*/ 408505 w 2102818"/>
              <a:gd name="connsiteY64" fmla="*/ 595641 h 2350550"/>
              <a:gd name="connsiteX65" fmla="*/ 394597 w 2102818"/>
              <a:gd name="connsiteY65" fmla="*/ 651269 h 2350550"/>
              <a:gd name="connsiteX66" fmla="*/ 332016 w 2102818"/>
              <a:gd name="connsiteY66" fmla="*/ 633886 h 2350550"/>
              <a:gd name="connsiteX67" fmla="*/ 366783 w 2102818"/>
              <a:gd name="connsiteY67" fmla="*/ 578257 h 2350550"/>
              <a:gd name="connsiteX68" fmla="*/ 312301 w 2102818"/>
              <a:gd name="connsiteY68" fmla="*/ 601755 h 2350550"/>
              <a:gd name="connsiteX69" fmla="*/ 213346 w 2102818"/>
              <a:gd name="connsiteY69" fmla="*/ 587847 h 2350550"/>
              <a:gd name="connsiteX70" fmla="*/ 284066 w 2102818"/>
              <a:gd name="connsiteY70" fmla="*/ 491605 h 2350550"/>
              <a:gd name="connsiteX71" fmla="*/ 133341 w 2102818"/>
              <a:gd name="connsiteY71" fmla="*/ 330832 h 2350550"/>
              <a:gd name="connsiteX72" fmla="*/ 0 w 2102818"/>
              <a:gd name="connsiteY72" fmla="*/ 274401 h 2350550"/>
              <a:gd name="connsiteX73" fmla="*/ 130246 w 2102818"/>
              <a:gd name="connsiteY73" fmla="*/ 153820 h 2350550"/>
              <a:gd name="connsiteX74" fmla="*/ 74731 w 2102818"/>
              <a:gd name="connsiteY74" fmla="*/ 70643 h 2350550"/>
              <a:gd name="connsiteX75" fmla="*/ 42906 w 2102818"/>
              <a:gd name="connsiteY75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88639 w 2102818"/>
              <a:gd name="connsiteY57" fmla="*/ 832064 h 2350550"/>
              <a:gd name="connsiteX58" fmla="*/ 123407 w 2102818"/>
              <a:gd name="connsiteY58" fmla="*/ 807726 h 2350550"/>
              <a:gd name="connsiteX59" fmla="*/ 147745 w 2102818"/>
              <a:gd name="connsiteY59" fmla="*/ 755573 h 2350550"/>
              <a:gd name="connsiteX60" fmla="*/ 241618 w 2102818"/>
              <a:gd name="connsiteY60" fmla="*/ 755574 h 2350550"/>
              <a:gd name="connsiteX61" fmla="*/ 263549 w 2102818"/>
              <a:gd name="connsiteY61" fmla="*/ 687949 h 2350550"/>
              <a:gd name="connsiteX62" fmla="*/ 324260 w 2102818"/>
              <a:gd name="connsiteY62" fmla="*/ 712669 h 2350550"/>
              <a:gd name="connsiteX63" fmla="*/ 424743 w 2102818"/>
              <a:gd name="connsiteY63" fmla="*/ 722717 h 2350550"/>
              <a:gd name="connsiteX64" fmla="*/ 495845 w 2102818"/>
              <a:gd name="connsiteY64" fmla="*/ 694101 h 2350550"/>
              <a:gd name="connsiteX65" fmla="*/ 408505 w 2102818"/>
              <a:gd name="connsiteY65" fmla="*/ 595641 h 2350550"/>
              <a:gd name="connsiteX66" fmla="*/ 394597 w 2102818"/>
              <a:gd name="connsiteY66" fmla="*/ 651269 h 2350550"/>
              <a:gd name="connsiteX67" fmla="*/ 332016 w 2102818"/>
              <a:gd name="connsiteY67" fmla="*/ 633886 h 2350550"/>
              <a:gd name="connsiteX68" fmla="*/ 366783 w 2102818"/>
              <a:gd name="connsiteY68" fmla="*/ 578257 h 2350550"/>
              <a:gd name="connsiteX69" fmla="*/ 312301 w 2102818"/>
              <a:gd name="connsiteY69" fmla="*/ 601755 h 2350550"/>
              <a:gd name="connsiteX70" fmla="*/ 213346 w 2102818"/>
              <a:gd name="connsiteY70" fmla="*/ 587847 h 2350550"/>
              <a:gd name="connsiteX71" fmla="*/ 284066 w 2102818"/>
              <a:gd name="connsiteY71" fmla="*/ 491605 h 2350550"/>
              <a:gd name="connsiteX72" fmla="*/ 133341 w 2102818"/>
              <a:gd name="connsiteY72" fmla="*/ 330832 h 2350550"/>
              <a:gd name="connsiteX73" fmla="*/ 0 w 2102818"/>
              <a:gd name="connsiteY73" fmla="*/ 274401 h 2350550"/>
              <a:gd name="connsiteX74" fmla="*/ 130246 w 2102818"/>
              <a:gd name="connsiteY74" fmla="*/ 153820 h 2350550"/>
              <a:gd name="connsiteX75" fmla="*/ 74731 w 2102818"/>
              <a:gd name="connsiteY75" fmla="*/ 70643 h 2350550"/>
              <a:gd name="connsiteX76" fmla="*/ 42906 w 2102818"/>
              <a:gd name="connsiteY76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63002 w 2102818"/>
              <a:gd name="connsiteY56" fmla="*/ 883491 h 2350550"/>
              <a:gd name="connsiteX57" fmla="*/ 165129 w 2102818"/>
              <a:gd name="connsiteY57" fmla="*/ 842494 h 2350550"/>
              <a:gd name="connsiteX58" fmla="*/ 123407 w 2102818"/>
              <a:gd name="connsiteY58" fmla="*/ 807726 h 2350550"/>
              <a:gd name="connsiteX59" fmla="*/ 147745 w 2102818"/>
              <a:gd name="connsiteY59" fmla="*/ 755573 h 2350550"/>
              <a:gd name="connsiteX60" fmla="*/ 241618 w 2102818"/>
              <a:gd name="connsiteY60" fmla="*/ 755574 h 2350550"/>
              <a:gd name="connsiteX61" fmla="*/ 263549 w 2102818"/>
              <a:gd name="connsiteY61" fmla="*/ 687949 h 2350550"/>
              <a:gd name="connsiteX62" fmla="*/ 324260 w 2102818"/>
              <a:gd name="connsiteY62" fmla="*/ 712669 h 2350550"/>
              <a:gd name="connsiteX63" fmla="*/ 424743 w 2102818"/>
              <a:gd name="connsiteY63" fmla="*/ 722717 h 2350550"/>
              <a:gd name="connsiteX64" fmla="*/ 495845 w 2102818"/>
              <a:gd name="connsiteY64" fmla="*/ 694101 h 2350550"/>
              <a:gd name="connsiteX65" fmla="*/ 408505 w 2102818"/>
              <a:gd name="connsiteY65" fmla="*/ 595641 h 2350550"/>
              <a:gd name="connsiteX66" fmla="*/ 394597 w 2102818"/>
              <a:gd name="connsiteY66" fmla="*/ 651269 h 2350550"/>
              <a:gd name="connsiteX67" fmla="*/ 332016 w 2102818"/>
              <a:gd name="connsiteY67" fmla="*/ 633886 h 2350550"/>
              <a:gd name="connsiteX68" fmla="*/ 366783 w 2102818"/>
              <a:gd name="connsiteY68" fmla="*/ 578257 h 2350550"/>
              <a:gd name="connsiteX69" fmla="*/ 312301 w 2102818"/>
              <a:gd name="connsiteY69" fmla="*/ 601755 h 2350550"/>
              <a:gd name="connsiteX70" fmla="*/ 213346 w 2102818"/>
              <a:gd name="connsiteY70" fmla="*/ 587847 h 2350550"/>
              <a:gd name="connsiteX71" fmla="*/ 284066 w 2102818"/>
              <a:gd name="connsiteY71" fmla="*/ 491605 h 2350550"/>
              <a:gd name="connsiteX72" fmla="*/ 133341 w 2102818"/>
              <a:gd name="connsiteY72" fmla="*/ 330832 h 2350550"/>
              <a:gd name="connsiteX73" fmla="*/ 0 w 2102818"/>
              <a:gd name="connsiteY73" fmla="*/ 274401 h 2350550"/>
              <a:gd name="connsiteX74" fmla="*/ 130246 w 2102818"/>
              <a:gd name="connsiteY74" fmla="*/ 153820 h 2350550"/>
              <a:gd name="connsiteX75" fmla="*/ 74731 w 2102818"/>
              <a:gd name="connsiteY75" fmla="*/ 70643 h 2350550"/>
              <a:gd name="connsiteX76" fmla="*/ 42906 w 2102818"/>
              <a:gd name="connsiteY76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122108 w 2102818"/>
              <a:gd name="connsiteY56" fmla="*/ 907829 h 2350550"/>
              <a:gd name="connsiteX57" fmla="*/ 165129 w 2102818"/>
              <a:gd name="connsiteY57" fmla="*/ 842494 h 2350550"/>
              <a:gd name="connsiteX58" fmla="*/ 123407 w 2102818"/>
              <a:gd name="connsiteY58" fmla="*/ 807726 h 2350550"/>
              <a:gd name="connsiteX59" fmla="*/ 147745 w 2102818"/>
              <a:gd name="connsiteY59" fmla="*/ 755573 h 2350550"/>
              <a:gd name="connsiteX60" fmla="*/ 241618 w 2102818"/>
              <a:gd name="connsiteY60" fmla="*/ 755574 h 2350550"/>
              <a:gd name="connsiteX61" fmla="*/ 263549 w 2102818"/>
              <a:gd name="connsiteY61" fmla="*/ 687949 h 2350550"/>
              <a:gd name="connsiteX62" fmla="*/ 324260 w 2102818"/>
              <a:gd name="connsiteY62" fmla="*/ 712669 h 2350550"/>
              <a:gd name="connsiteX63" fmla="*/ 424743 w 2102818"/>
              <a:gd name="connsiteY63" fmla="*/ 722717 h 2350550"/>
              <a:gd name="connsiteX64" fmla="*/ 495845 w 2102818"/>
              <a:gd name="connsiteY64" fmla="*/ 694101 h 2350550"/>
              <a:gd name="connsiteX65" fmla="*/ 408505 w 2102818"/>
              <a:gd name="connsiteY65" fmla="*/ 595641 h 2350550"/>
              <a:gd name="connsiteX66" fmla="*/ 394597 w 2102818"/>
              <a:gd name="connsiteY66" fmla="*/ 651269 h 2350550"/>
              <a:gd name="connsiteX67" fmla="*/ 332016 w 2102818"/>
              <a:gd name="connsiteY67" fmla="*/ 633886 h 2350550"/>
              <a:gd name="connsiteX68" fmla="*/ 366783 w 2102818"/>
              <a:gd name="connsiteY68" fmla="*/ 578257 h 2350550"/>
              <a:gd name="connsiteX69" fmla="*/ 312301 w 2102818"/>
              <a:gd name="connsiteY69" fmla="*/ 601755 h 2350550"/>
              <a:gd name="connsiteX70" fmla="*/ 213346 w 2102818"/>
              <a:gd name="connsiteY70" fmla="*/ 587847 h 2350550"/>
              <a:gd name="connsiteX71" fmla="*/ 284066 w 2102818"/>
              <a:gd name="connsiteY71" fmla="*/ 491605 h 2350550"/>
              <a:gd name="connsiteX72" fmla="*/ 133341 w 2102818"/>
              <a:gd name="connsiteY72" fmla="*/ 330832 h 2350550"/>
              <a:gd name="connsiteX73" fmla="*/ 0 w 2102818"/>
              <a:gd name="connsiteY73" fmla="*/ 274401 h 2350550"/>
              <a:gd name="connsiteX74" fmla="*/ 130246 w 2102818"/>
              <a:gd name="connsiteY74" fmla="*/ 153820 h 2350550"/>
              <a:gd name="connsiteX75" fmla="*/ 74731 w 2102818"/>
              <a:gd name="connsiteY75" fmla="*/ 70643 h 2350550"/>
              <a:gd name="connsiteX76" fmla="*/ 42906 w 2102818"/>
              <a:gd name="connsiteY76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53438 w 2102818"/>
              <a:gd name="connsiteY55" fmla="*/ 994023 h 2350550"/>
              <a:gd name="connsiteX56" fmla="*/ 122108 w 2102818"/>
              <a:gd name="connsiteY56" fmla="*/ 907829 h 2350550"/>
              <a:gd name="connsiteX57" fmla="*/ 165129 w 2102818"/>
              <a:gd name="connsiteY57" fmla="*/ 842494 h 2350550"/>
              <a:gd name="connsiteX58" fmla="*/ 123407 w 2102818"/>
              <a:gd name="connsiteY58" fmla="*/ 807726 h 2350550"/>
              <a:gd name="connsiteX59" fmla="*/ 147745 w 2102818"/>
              <a:gd name="connsiteY59" fmla="*/ 755573 h 2350550"/>
              <a:gd name="connsiteX60" fmla="*/ 241618 w 2102818"/>
              <a:gd name="connsiteY60" fmla="*/ 755574 h 2350550"/>
              <a:gd name="connsiteX61" fmla="*/ 263549 w 2102818"/>
              <a:gd name="connsiteY61" fmla="*/ 687949 h 2350550"/>
              <a:gd name="connsiteX62" fmla="*/ 324260 w 2102818"/>
              <a:gd name="connsiteY62" fmla="*/ 712669 h 2350550"/>
              <a:gd name="connsiteX63" fmla="*/ 424743 w 2102818"/>
              <a:gd name="connsiteY63" fmla="*/ 722717 h 2350550"/>
              <a:gd name="connsiteX64" fmla="*/ 495845 w 2102818"/>
              <a:gd name="connsiteY64" fmla="*/ 694101 h 2350550"/>
              <a:gd name="connsiteX65" fmla="*/ 408505 w 2102818"/>
              <a:gd name="connsiteY65" fmla="*/ 595641 h 2350550"/>
              <a:gd name="connsiteX66" fmla="*/ 394597 w 2102818"/>
              <a:gd name="connsiteY66" fmla="*/ 651269 h 2350550"/>
              <a:gd name="connsiteX67" fmla="*/ 332016 w 2102818"/>
              <a:gd name="connsiteY67" fmla="*/ 633886 h 2350550"/>
              <a:gd name="connsiteX68" fmla="*/ 366783 w 2102818"/>
              <a:gd name="connsiteY68" fmla="*/ 578257 h 2350550"/>
              <a:gd name="connsiteX69" fmla="*/ 312301 w 2102818"/>
              <a:gd name="connsiteY69" fmla="*/ 601755 h 2350550"/>
              <a:gd name="connsiteX70" fmla="*/ 213346 w 2102818"/>
              <a:gd name="connsiteY70" fmla="*/ 587847 h 2350550"/>
              <a:gd name="connsiteX71" fmla="*/ 284066 w 2102818"/>
              <a:gd name="connsiteY71" fmla="*/ 491605 h 2350550"/>
              <a:gd name="connsiteX72" fmla="*/ 133341 w 2102818"/>
              <a:gd name="connsiteY72" fmla="*/ 330832 h 2350550"/>
              <a:gd name="connsiteX73" fmla="*/ 0 w 2102818"/>
              <a:gd name="connsiteY73" fmla="*/ 274401 h 2350550"/>
              <a:gd name="connsiteX74" fmla="*/ 130246 w 2102818"/>
              <a:gd name="connsiteY74" fmla="*/ 153820 h 2350550"/>
              <a:gd name="connsiteX75" fmla="*/ 74731 w 2102818"/>
              <a:gd name="connsiteY75" fmla="*/ 70643 h 2350550"/>
              <a:gd name="connsiteX76" fmla="*/ 42906 w 2102818"/>
              <a:gd name="connsiteY76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96420 w 2102818"/>
              <a:gd name="connsiteY55" fmla="*/ 1054579 h 2350550"/>
              <a:gd name="connsiteX56" fmla="*/ 153438 w 2102818"/>
              <a:gd name="connsiteY56" fmla="*/ 994023 h 2350550"/>
              <a:gd name="connsiteX57" fmla="*/ 122108 w 2102818"/>
              <a:gd name="connsiteY57" fmla="*/ 907829 h 2350550"/>
              <a:gd name="connsiteX58" fmla="*/ 165129 w 2102818"/>
              <a:gd name="connsiteY58" fmla="*/ 842494 h 2350550"/>
              <a:gd name="connsiteX59" fmla="*/ 123407 w 2102818"/>
              <a:gd name="connsiteY59" fmla="*/ 807726 h 2350550"/>
              <a:gd name="connsiteX60" fmla="*/ 147745 w 2102818"/>
              <a:gd name="connsiteY60" fmla="*/ 755573 h 2350550"/>
              <a:gd name="connsiteX61" fmla="*/ 241618 w 2102818"/>
              <a:gd name="connsiteY61" fmla="*/ 755574 h 2350550"/>
              <a:gd name="connsiteX62" fmla="*/ 263549 w 2102818"/>
              <a:gd name="connsiteY62" fmla="*/ 687949 h 2350550"/>
              <a:gd name="connsiteX63" fmla="*/ 324260 w 2102818"/>
              <a:gd name="connsiteY63" fmla="*/ 712669 h 2350550"/>
              <a:gd name="connsiteX64" fmla="*/ 424743 w 2102818"/>
              <a:gd name="connsiteY64" fmla="*/ 722717 h 2350550"/>
              <a:gd name="connsiteX65" fmla="*/ 495845 w 2102818"/>
              <a:gd name="connsiteY65" fmla="*/ 694101 h 2350550"/>
              <a:gd name="connsiteX66" fmla="*/ 408505 w 2102818"/>
              <a:gd name="connsiteY66" fmla="*/ 595641 h 2350550"/>
              <a:gd name="connsiteX67" fmla="*/ 394597 w 2102818"/>
              <a:gd name="connsiteY67" fmla="*/ 651269 h 2350550"/>
              <a:gd name="connsiteX68" fmla="*/ 332016 w 2102818"/>
              <a:gd name="connsiteY68" fmla="*/ 633886 h 2350550"/>
              <a:gd name="connsiteX69" fmla="*/ 366783 w 2102818"/>
              <a:gd name="connsiteY69" fmla="*/ 578257 h 2350550"/>
              <a:gd name="connsiteX70" fmla="*/ 312301 w 2102818"/>
              <a:gd name="connsiteY70" fmla="*/ 601755 h 2350550"/>
              <a:gd name="connsiteX71" fmla="*/ 213346 w 2102818"/>
              <a:gd name="connsiteY71" fmla="*/ 587847 h 2350550"/>
              <a:gd name="connsiteX72" fmla="*/ 284066 w 2102818"/>
              <a:gd name="connsiteY72" fmla="*/ 491605 h 2350550"/>
              <a:gd name="connsiteX73" fmla="*/ 133341 w 2102818"/>
              <a:gd name="connsiteY73" fmla="*/ 330832 h 2350550"/>
              <a:gd name="connsiteX74" fmla="*/ 0 w 2102818"/>
              <a:gd name="connsiteY74" fmla="*/ 274401 h 2350550"/>
              <a:gd name="connsiteX75" fmla="*/ 130246 w 2102818"/>
              <a:gd name="connsiteY75" fmla="*/ 153820 h 2350550"/>
              <a:gd name="connsiteX76" fmla="*/ 74731 w 2102818"/>
              <a:gd name="connsiteY76" fmla="*/ 70643 h 2350550"/>
              <a:gd name="connsiteX77" fmla="*/ 42906 w 2102818"/>
              <a:gd name="connsiteY77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61652 w 2102818"/>
              <a:gd name="connsiteY55" fmla="*/ 1120638 h 2350550"/>
              <a:gd name="connsiteX56" fmla="*/ 153438 w 2102818"/>
              <a:gd name="connsiteY56" fmla="*/ 994023 h 2350550"/>
              <a:gd name="connsiteX57" fmla="*/ 122108 w 2102818"/>
              <a:gd name="connsiteY57" fmla="*/ 907829 h 2350550"/>
              <a:gd name="connsiteX58" fmla="*/ 165129 w 2102818"/>
              <a:gd name="connsiteY58" fmla="*/ 842494 h 2350550"/>
              <a:gd name="connsiteX59" fmla="*/ 123407 w 2102818"/>
              <a:gd name="connsiteY59" fmla="*/ 807726 h 2350550"/>
              <a:gd name="connsiteX60" fmla="*/ 147745 w 2102818"/>
              <a:gd name="connsiteY60" fmla="*/ 755573 h 2350550"/>
              <a:gd name="connsiteX61" fmla="*/ 241618 w 2102818"/>
              <a:gd name="connsiteY61" fmla="*/ 755574 h 2350550"/>
              <a:gd name="connsiteX62" fmla="*/ 263549 w 2102818"/>
              <a:gd name="connsiteY62" fmla="*/ 687949 h 2350550"/>
              <a:gd name="connsiteX63" fmla="*/ 324260 w 2102818"/>
              <a:gd name="connsiteY63" fmla="*/ 712669 h 2350550"/>
              <a:gd name="connsiteX64" fmla="*/ 424743 w 2102818"/>
              <a:gd name="connsiteY64" fmla="*/ 722717 h 2350550"/>
              <a:gd name="connsiteX65" fmla="*/ 495845 w 2102818"/>
              <a:gd name="connsiteY65" fmla="*/ 694101 h 2350550"/>
              <a:gd name="connsiteX66" fmla="*/ 408505 w 2102818"/>
              <a:gd name="connsiteY66" fmla="*/ 595641 h 2350550"/>
              <a:gd name="connsiteX67" fmla="*/ 394597 w 2102818"/>
              <a:gd name="connsiteY67" fmla="*/ 651269 h 2350550"/>
              <a:gd name="connsiteX68" fmla="*/ 332016 w 2102818"/>
              <a:gd name="connsiteY68" fmla="*/ 633886 h 2350550"/>
              <a:gd name="connsiteX69" fmla="*/ 366783 w 2102818"/>
              <a:gd name="connsiteY69" fmla="*/ 578257 h 2350550"/>
              <a:gd name="connsiteX70" fmla="*/ 312301 w 2102818"/>
              <a:gd name="connsiteY70" fmla="*/ 601755 h 2350550"/>
              <a:gd name="connsiteX71" fmla="*/ 213346 w 2102818"/>
              <a:gd name="connsiteY71" fmla="*/ 587847 h 2350550"/>
              <a:gd name="connsiteX72" fmla="*/ 284066 w 2102818"/>
              <a:gd name="connsiteY72" fmla="*/ 491605 h 2350550"/>
              <a:gd name="connsiteX73" fmla="*/ 133341 w 2102818"/>
              <a:gd name="connsiteY73" fmla="*/ 330832 h 2350550"/>
              <a:gd name="connsiteX74" fmla="*/ 0 w 2102818"/>
              <a:gd name="connsiteY74" fmla="*/ 274401 h 2350550"/>
              <a:gd name="connsiteX75" fmla="*/ 130246 w 2102818"/>
              <a:gd name="connsiteY75" fmla="*/ 153820 h 2350550"/>
              <a:gd name="connsiteX76" fmla="*/ 74731 w 2102818"/>
              <a:gd name="connsiteY76" fmla="*/ 70643 h 2350550"/>
              <a:gd name="connsiteX77" fmla="*/ 42906 w 2102818"/>
              <a:gd name="connsiteY77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61652 w 2102818"/>
              <a:gd name="connsiteY55" fmla="*/ 1120638 h 2350550"/>
              <a:gd name="connsiteX56" fmla="*/ 153438 w 2102818"/>
              <a:gd name="connsiteY56" fmla="*/ 994023 h 2350550"/>
              <a:gd name="connsiteX57" fmla="*/ 122108 w 2102818"/>
              <a:gd name="connsiteY57" fmla="*/ 907829 h 2350550"/>
              <a:gd name="connsiteX58" fmla="*/ 165129 w 2102818"/>
              <a:gd name="connsiteY58" fmla="*/ 842494 h 2350550"/>
              <a:gd name="connsiteX59" fmla="*/ 123407 w 2102818"/>
              <a:gd name="connsiteY59" fmla="*/ 807726 h 2350550"/>
              <a:gd name="connsiteX60" fmla="*/ 147745 w 2102818"/>
              <a:gd name="connsiteY60" fmla="*/ 755573 h 2350550"/>
              <a:gd name="connsiteX61" fmla="*/ 241618 w 2102818"/>
              <a:gd name="connsiteY61" fmla="*/ 755574 h 2350550"/>
              <a:gd name="connsiteX62" fmla="*/ 263549 w 2102818"/>
              <a:gd name="connsiteY62" fmla="*/ 687949 h 2350550"/>
              <a:gd name="connsiteX63" fmla="*/ 324260 w 2102818"/>
              <a:gd name="connsiteY63" fmla="*/ 712669 h 2350550"/>
              <a:gd name="connsiteX64" fmla="*/ 424743 w 2102818"/>
              <a:gd name="connsiteY64" fmla="*/ 722717 h 2350550"/>
              <a:gd name="connsiteX65" fmla="*/ 495845 w 2102818"/>
              <a:gd name="connsiteY65" fmla="*/ 694101 h 2350550"/>
              <a:gd name="connsiteX66" fmla="*/ 408505 w 2102818"/>
              <a:gd name="connsiteY66" fmla="*/ 595641 h 2350550"/>
              <a:gd name="connsiteX67" fmla="*/ 394597 w 2102818"/>
              <a:gd name="connsiteY67" fmla="*/ 651269 h 2350550"/>
              <a:gd name="connsiteX68" fmla="*/ 332016 w 2102818"/>
              <a:gd name="connsiteY68" fmla="*/ 633886 h 2350550"/>
              <a:gd name="connsiteX69" fmla="*/ 366783 w 2102818"/>
              <a:gd name="connsiteY69" fmla="*/ 578257 h 2350550"/>
              <a:gd name="connsiteX70" fmla="*/ 312301 w 2102818"/>
              <a:gd name="connsiteY70" fmla="*/ 601755 h 2350550"/>
              <a:gd name="connsiteX71" fmla="*/ 213346 w 2102818"/>
              <a:gd name="connsiteY71" fmla="*/ 587847 h 2350550"/>
              <a:gd name="connsiteX72" fmla="*/ 284066 w 2102818"/>
              <a:gd name="connsiteY72" fmla="*/ 491605 h 2350550"/>
              <a:gd name="connsiteX73" fmla="*/ 133341 w 2102818"/>
              <a:gd name="connsiteY73" fmla="*/ 330832 h 2350550"/>
              <a:gd name="connsiteX74" fmla="*/ 0 w 2102818"/>
              <a:gd name="connsiteY74" fmla="*/ 274401 h 2350550"/>
              <a:gd name="connsiteX75" fmla="*/ 130246 w 2102818"/>
              <a:gd name="connsiteY75" fmla="*/ 153820 h 2350550"/>
              <a:gd name="connsiteX76" fmla="*/ 74731 w 2102818"/>
              <a:gd name="connsiteY76" fmla="*/ 70643 h 2350550"/>
              <a:gd name="connsiteX77" fmla="*/ 42906 w 2102818"/>
              <a:gd name="connsiteY77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53921 w 2102818"/>
              <a:gd name="connsiteY53" fmla="*/ 1205038 h 2350550"/>
              <a:gd name="connsiteX54" fmla="*/ 263969 w 2102818"/>
              <a:gd name="connsiteY54" fmla="*/ 1134700 h 2350550"/>
              <a:gd name="connsiteX55" fmla="*/ 161652 w 2102818"/>
              <a:gd name="connsiteY55" fmla="*/ 1120638 h 2350550"/>
              <a:gd name="connsiteX56" fmla="*/ 153438 w 2102818"/>
              <a:gd name="connsiteY56" fmla="*/ 994023 h 2350550"/>
              <a:gd name="connsiteX57" fmla="*/ 122108 w 2102818"/>
              <a:gd name="connsiteY57" fmla="*/ 907829 h 2350550"/>
              <a:gd name="connsiteX58" fmla="*/ 165129 w 2102818"/>
              <a:gd name="connsiteY58" fmla="*/ 842494 h 2350550"/>
              <a:gd name="connsiteX59" fmla="*/ 123407 w 2102818"/>
              <a:gd name="connsiteY59" fmla="*/ 807726 h 2350550"/>
              <a:gd name="connsiteX60" fmla="*/ 147745 w 2102818"/>
              <a:gd name="connsiteY60" fmla="*/ 755573 h 2350550"/>
              <a:gd name="connsiteX61" fmla="*/ 241618 w 2102818"/>
              <a:gd name="connsiteY61" fmla="*/ 755574 h 2350550"/>
              <a:gd name="connsiteX62" fmla="*/ 263549 w 2102818"/>
              <a:gd name="connsiteY62" fmla="*/ 687949 h 2350550"/>
              <a:gd name="connsiteX63" fmla="*/ 324260 w 2102818"/>
              <a:gd name="connsiteY63" fmla="*/ 712669 h 2350550"/>
              <a:gd name="connsiteX64" fmla="*/ 424743 w 2102818"/>
              <a:gd name="connsiteY64" fmla="*/ 722717 h 2350550"/>
              <a:gd name="connsiteX65" fmla="*/ 495845 w 2102818"/>
              <a:gd name="connsiteY65" fmla="*/ 694101 h 2350550"/>
              <a:gd name="connsiteX66" fmla="*/ 408505 w 2102818"/>
              <a:gd name="connsiteY66" fmla="*/ 595641 h 2350550"/>
              <a:gd name="connsiteX67" fmla="*/ 394597 w 2102818"/>
              <a:gd name="connsiteY67" fmla="*/ 651269 h 2350550"/>
              <a:gd name="connsiteX68" fmla="*/ 332016 w 2102818"/>
              <a:gd name="connsiteY68" fmla="*/ 633886 h 2350550"/>
              <a:gd name="connsiteX69" fmla="*/ 366783 w 2102818"/>
              <a:gd name="connsiteY69" fmla="*/ 578257 h 2350550"/>
              <a:gd name="connsiteX70" fmla="*/ 312301 w 2102818"/>
              <a:gd name="connsiteY70" fmla="*/ 601755 h 2350550"/>
              <a:gd name="connsiteX71" fmla="*/ 213346 w 2102818"/>
              <a:gd name="connsiteY71" fmla="*/ 587847 h 2350550"/>
              <a:gd name="connsiteX72" fmla="*/ 284066 w 2102818"/>
              <a:gd name="connsiteY72" fmla="*/ 491605 h 2350550"/>
              <a:gd name="connsiteX73" fmla="*/ 133341 w 2102818"/>
              <a:gd name="connsiteY73" fmla="*/ 330832 h 2350550"/>
              <a:gd name="connsiteX74" fmla="*/ 0 w 2102818"/>
              <a:gd name="connsiteY74" fmla="*/ 274401 h 2350550"/>
              <a:gd name="connsiteX75" fmla="*/ 130246 w 2102818"/>
              <a:gd name="connsiteY75" fmla="*/ 153820 h 2350550"/>
              <a:gd name="connsiteX76" fmla="*/ 74731 w 2102818"/>
              <a:gd name="connsiteY76" fmla="*/ 70643 h 2350550"/>
              <a:gd name="connsiteX77" fmla="*/ 42906 w 2102818"/>
              <a:gd name="connsiteY77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34665 w 2102818"/>
              <a:gd name="connsiteY53" fmla="*/ 1249280 h 2350550"/>
              <a:gd name="connsiteX54" fmla="*/ 253921 w 2102818"/>
              <a:gd name="connsiteY54" fmla="*/ 1205038 h 2350550"/>
              <a:gd name="connsiteX55" fmla="*/ 263969 w 2102818"/>
              <a:gd name="connsiteY55" fmla="*/ 1134700 h 2350550"/>
              <a:gd name="connsiteX56" fmla="*/ 161652 w 2102818"/>
              <a:gd name="connsiteY56" fmla="*/ 1120638 h 2350550"/>
              <a:gd name="connsiteX57" fmla="*/ 153438 w 2102818"/>
              <a:gd name="connsiteY57" fmla="*/ 994023 h 2350550"/>
              <a:gd name="connsiteX58" fmla="*/ 122108 w 2102818"/>
              <a:gd name="connsiteY58" fmla="*/ 907829 h 2350550"/>
              <a:gd name="connsiteX59" fmla="*/ 165129 w 2102818"/>
              <a:gd name="connsiteY59" fmla="*/ 842494 h 2350550"/>
              <a:gd name="connsiteX60" fmla="*/ 123407 w 2102818"/>
              <a:gd name="connsiteY60" fmla="*/ 807726 h 2350550"/>
              <a:gd name="connsiteX61" fmla="*/ 147745 w 2102818"/>
              <a:gd name="connsiteY61" fmla="*/ 755573 h 2350550"/>
              <a:gd name="connsiteX62" fmla="*/ 241618 w 2102818"/>
              <a:gd name="connsiteY62" fmla="*/ 755574 h 2350550"/>
              <a:gd name="connsiteX63" fmla="*/ 263549 w 2102818"/>
              <a:gd name="connsiteY63" fmla="*/ 687949 h 2350550"/>
              <a:gd name="connsiteX64" fmla="*/ 324260 w 2102818"/>
              <a:gd name="connsiteY64" fmla="*/ 712669 h 2350550"/>
              <a:gd name="connsiteX65" fmla="*/ 424743 w 2102818"/>
              <a:gd name="connsiteY65" fmla="*/ 722717 h 2350550"/>
              <a:gd name="connsiteX66" fmla="*/ 495845 w 2102818"/>
              <a:gd name="connsiteY66" fmla="*/ 694101 h 2350550"/>
              <a:gd name="connsiteX67" fmla="*/ 408505 w 2102818"/>
              <a:gd name="connsiteY67" fmla="*/ 595641 h 2350550"/>
              <a:gd name="connsiteX68" fmla="*/ 394597 w 2102818"/>
              <a:gd name="connsiteY68" fmla="*/ 651269 h 2350550"/>
              <a:gd name="connsiteX69" fmla="*/ 332016 w 2102818"/>
              <a:gd name="connsiteY69" fmla="*/ 633886 h 2350550"/>
              <a:gd name="connsiteX70" fmla="*/ 366783 w 2102818"/>
              <a:gd name="connsiteY70" fmla="*/ 578257 h 2350550"/>
              <a:gd name="connsiteX71" fmla="*/ 312301 w 2102818"/>
              <a:gd name="connsiteY71" fmla="*/ 601755 h 2350550"/>
              <a:gd name="connsiteX72" fmla="*/ 213346 w 2102818"/>
              <a:gd name="connsiteY72" fmla="*/ 587847 h 2350550"/>
              <a:gd name="connsiteX73" fmla="*/ 284066 w 2102818"/>
              <a:gd name="connsiteY73" fmla="*/ 491605 h 2350550"/>
              <a:gd name="connsiteX74" fmla="*/ 133341 w 2102818"/>
              <a:gd name="connsiteY74" fmla="*/ 330832 h 2350550"/>
              <a:gd name="connsiteX75" fmla="*/ 0 w 2102818"/>
              <a:gd name="connsiteY75" fmla="*/ 274401 h 2350550"/>
              <a:gd name="connsiteX76" fmla="*/ 130246 w 2102818"/>
              <a:gd name="connsiteY76" fmla="*/ 153820 h 2350550"/>
              <a:gd name="connsiteX77" fmla="*/ 74731 w 2102818"/>
              <a:gd name="connsiteY77" fmla="*/ 70643 h 2350550"/>
              <a:gd name="connsiteX78" fmla="*/ 42906 w 2102818"/>
              <a:gd name="connsiteY78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69433 w 2102818"/>
              <a:gd name="connsiteY53" fmla="*/ 1266664 h 2350550"/>
              <a:gd name="connsiteX54" fmla="*/ 253921 w 2102818"/>
              <a:gd name="connsiteY54" fmla="*/ 1205038 h 2350550"/>
              <a:gd name="connsiteX55" fmla="*/ 263969 w 2102818"/>
              <a:gd name="connsiteY55" fmla="*/ 1134700 h 2350550"/>
              <a:gd name="connsiteX56" fmla="*/ 161652 w 2102818"/>
              <a:gd name="connsiteY56" fmla="*/ 1120638 h 2350550"/>
              <a:gd name="connsiteX57" fmla="*/ 153438 w 2102818"/>
              <a:gd name="connsiteY57" fmla="*/ 994023 h 2350550"/>
              <a:gd name="connsiteX58" fmla="*/ 122108 w 2102818"/>
              <a:gd name="connsiteY58" fmla="*/ 907829 h 2350550"/>
              <a:gd name="connsiteX59" fmla="*/ 165129 w 2102818"/>
              <a:gd name="connsiteY59" fmla="*/ 842494 h 2350550"/>
              <a:gd name="connsiteX60" fmla="*/ 123407 w 2102818"/>
              <a:gd name="connsiteY60" fmla="*/ 807726 h 2350550"/>
              <a:gd name="connsiteX61" fmla="*/ 147745 w 2102818"/>
              <a:gd name="connsiteY61" fmla="*/ 755573 h 2350550"/>
              <a:gd name="connsiteX62" fmla="*/ 241618 w 2102818"/>
              <a:gd name="connsiteY62" fmla="*/ 755574 h 2350550"/>
              <a:gd name="connsiteX63" fmla="*/ 263549 w 2102818"/>
              <a:gd name="connsiteY63" fmla="*/ 687949 h 2350550"/>
              <a:gd name="connsiteX64" fmla="*/ 324260 w 2102818"/>
              <a:gd name="connsiteY64" fmla="*/ 712669 h 2350550"/>
              <a:gd name="connsiteX65" fmla="*/ 424743 w 2102818"/>
              <a:gd name="connsiteY65" fmla="*/ 722717 h 2350550"/>
              <a:gd name="connsiteX66" fmla="*/ 495845 w 2102818"/>
              <a:gd name="connsiteY66" fmla="*/ 694101 h 2350550"/>
              <a:gd name="connsiteX67" fmla="*/ 408505 w 2102818"/>
              <a:gd name="connsiteY67" fmla="*/ 595641 h 2350550"/>
              <a:gd name="connsiteX68" fmla="*/ 394597 w 2102818"/>
              <a:gd name="connsiteY68" fmla="*/ 651269 h 2350550"/>
              <a:gd name="connsiteX69" fmla="*/ 332016 w 2102818"/>
              <a:gd name="connsiteY69" fmla="*/ 633886 h 2350550"/>
              <a:gd name="connsiteX70" fmla="*/ 366783 w 2102818"/>
              <a:gd name="connsiteY70" fmla="*/ 578257 h 2350550"/>
              <a:gd name="connsiteX71" fmla="*/ 312301 w 2102818"/>
              <a:gd name="connsiteY71" fmla="*/ 601755 h 2350550"/>
              <a:gd name="connsiteX72" fmla="*/ 213346 w 2102818"/>
              <a:gd name="connsiteY72" fmla="*/ 587847 h 2350550"/>
              <a:gd name="connsiteX73" fmla="*/ 284066 w 2102818"/>
              <a:gd name="connsiteY73" fmla="*/ 491605 h 2350550"/>
              <a:gd name="connsiteX74" fmla="*/ 133341 w 2102818"/>
              <a:gd name="connsiteY74" fmla="*/ 330832 h 2350550"/>
              <a:gd name="connsiteX75" fmla="*/ 0 w 2102818"/>
              <a:gd name="connsiteY75" fmla="*/ 274401 h 2350550"/>
              <a:gd name="connsiteX76" fmla="*/ 130246 w 2102818"/>
              <a:gd name="connsiteY76" fmla="*/ 153820 h 2350550"/>
              <a:gd name="connsiteX77" fmla="*/ 74731 w 2102818"/>
              <a:gd name="connsiteY77" fmla="*/ 70643 h 2350550"/>
              <a:gd name="connsiteX78" fmla="*/ 42906 w 2102818"/>
              <a:gd name="connsiteY78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03679 w 2102818"/>
              <a:gd name="connsiteY52" fmla="*/ 1305522 h 2350550"/>
              <a:gd name="connsiteX53" fmla="*/ 269433 w 2102818"/>
              <a:gd name="connsiteY53" fmla="*/ 1266664 h 2350550"/>
              <a:gd name="connsiteX54" fmla="*/ 253921 w 2102818"/>
              <a:gd name="connsiteY54" fmla="*/ 1205038 h 2350550"/>
              <a:gd name="connsiteX55" fmla="*/ 263969 w 2102818"/>
              <a:gd name="connsiteY55" fmla="*/ 1134700 h 2350550"/>
              <a:gd name="connsiteX56" fmla="*/ 161652 w 2102818"/>
              <a:gd name="connsiteY56" fmla="*/ 1120638 h 2350550"/>
              <a:gd name="connsiteX57" fmla="*/ 153438 w 2102818"/>
              <a:gd name="connsiteY57" fmla="*/ 994023 h 2350550"/>
              <a:gd name="connsiteX58" fmla="*/ 122108 w 2102818"/>
              <a:gd name="connsiteY58" fmla="*/ 907829 h 2350550"/>
              <a:gd name="connsiteX59" fmla="*/ 165129 w 2102818"/>
              <a:gd name="connsiteY59" fmla="*/ 842494 h 2350550"/>
              <a:gd name="connsiteX60" fmla="*/ 123407 w 2102818"/>
              <a:gd name="connsiteY60" fmla="*/ 807726 h 2350550"/>
              <a:gd name="connsiteX61" fmla="*/ 147745 w 2102818"/>
              <a:gd name="connsiteY61" fmla="*/ 755573 h 2350550"/>
              <a:gd name="connsiteX62" fmla="*/ 241618 w 2102818"/>
              <a:gd name="connsiteY62" fmla="*/ 755574 h 2350550"/>
              <a:gd name="connsiteX63" fmla="*/ 263549 w 2102818"/>
              <a:gd name="connsiteY63" fmla="*/ 687949 h 2350550"/>
              <a:gd name="connsiteX64" fmla="*/ 324260 w 2102818"/>
              <a:gd name="connsiteY64" fmla="*/ 712669 h 2350550"/>
              <a:gd name="connsiteX65" fmla="*/ 424743 w 2102818"/>
              <a:gd name="connsiteY65" fmla="*/ 722717 h 2350550"/>
              <a:gd name="connsiteX66" fmla="*/ 495845 w 2102818"/>
              <a:gd name="connsiteY66" fmla="*/ 694101 h 2350550"/>
              <a:gd name="connsiteX67" fmla="*/ 408505 w 2102818"/>
              <a:gd name="connsiteY67" fmla="*/ 595641 h 2350550"/>
              <a:gd name="connsiteX68" fmla="*/ 394597 w 2102818"/>
              <a:gd name="connsiteY68" fmla="*/ 651269 h 2350550"/>
              <a:gd name="connsiteX69" fmla="*/ 332016 w 2102818"/>
              <a:gd name="connsiteY69" fmla="*/ 633886 h 2350550"/>
              <a:gd name="connsiteX70" fmla="*/ 366783 w 2102818"/>
              <a:gd name="connsiteY70" fmla="*/ 578257 h 2350550"/>
              <a:gd name="connsiteX71" fmla="*/ 312301 w 2102818"/>
              <a:gd name="connsiteY71" fmla="*/ 601755 h 2350550"/>
              <a:gd name="connsiteX72" fmla="*/ 213346 w 2102818"/>
              <a:gd name="connsiteY72" fmla="*/ 587847 h 2350550"/>
              <a:gd name="connsiteX73" fmla="*/ 284066 w 2102818"/>
              <a:gd name="connsiteY73" fmla="*/ 491605 h 2350550"/>
              <a:gd name="connsiteX74" fmla="*/ 133341 w 2102818"/>
              <a:gd name="connsiteY74" fmla="*/ 330832 h 2350550"/>
              <a:gd name="connsiteX75" fmla="*/ 0 w 2102818"/>
              <a:gd name="connsiteY75" fmla="*/ 274401 h 2350550"/>
              <a:gd name="connsiteX76" fmla="*/ 130246 w 2102818"/>
              <a:gd name="connsiteY76" fmla="*/ 153820 h 2350550"/>
              <a:gd name="connsiteX77" fmla="*/ 74731 w 2102818"/>
              <a:gd name="connsiteY77" fmla="*/ 70643 h 2350550"/>
              <a:gd name="connsiteX78" fmla="*/ 42906 w 2102818"/>
              <a:gd name="connsiteY78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10632 w 2102818"/>
              <a:gd name="connsiteY52" fmla="*/ 1284661 h 2350550"/>
              <a:gd name="connsiteX53" fmla="*/ 269433 w 2102818"/>
              <a:gd name="connsiteY53" fmla="*/ 1266664 h 2350550"/>
              <a:gd name="connsiteX54" fmla="*/ 253921 w 2102818"/>
              <a:gd name="connsiteY54" fmla="*/ 1205038 h 2350550"/>
              <a:gd name="connsiteX55" fmla="*/ 263969 w 2102818"/>
              <a:gd name="connsiteY55" fmla="*/ 1134700 h 2350550"/>
              <a:gd name="connsiteX56" fmla="*/ 161652 w 2102818"/>
              <a:gd name="connsiteY56" fmla="*/ 1120638 h 2350550"/>
              <a:gd name="connsiteX57" fmla="*/ 153438 w 2102818"/>
              <a:gd name="connsiteY57" fmla="*/ 994023 h 2350550"/>
              <a:gd name="connsiteX58" fmla="*/ 122108 w 2102818"/>
              <a:gd name="connsiteY58" fmla="*/ 907829 h 2350550"/>
              <a:gd name="connsiteX59" fmla="*/ 165129 w 2102818"/>
              <a:gd name="connsiteY59" fmla="*/ 842494 h 2350550"/>
              <a:gd name="connsiteX60" fmla="*/ 123407 w 2102818"/>
              <a:gd name="connsiteY60" fmla="*/ 807726 h 2350550"/>
              <a:gd name="connsiteX61" fmla="*/ 147745 w 2102818"/>
              <a:gd name="connsiteY61" fmla="*/ 755573 h 2350550"/>
              <a:gd name="connsiteX62" fmla="*/ 241618 w 2102818"/>
              <a:gd name="connsiteY62" fmla="*/ 755574 h 2350550"/>
              <a:gd name="connsiteX63" fmla="*/ 263549 w 2102818"/>
              <a:gd name="connsiteY63" fmla="*/ 687949 h 2350550"/>
              <a:gd name="connsiteX64" fmla="*/ 324260 w 2102818"/>
              <a:gd name="connsiteY64" fmla="*/ 712669 h 2350550"/>
              <a:gd name="connsiteX65" fmla="*/ 424743 w 2102818"/>
              <a:gd name="connsiteY65" fmla="*/ 722717 h 2350550"/>
              <a:gd name="connsiteX66" fmla="*/ 495845 w 2102818"/>
              <a:gd name="connsiteY66" fmla="*/ 694101 h 2350550"/>
              <a:gd name="connsiteX67" fmla="*/ 408505 w 2102818"/>
              <a:gd name="connsiteY67" fmla="*/ 595641 h 2350550"/>
              <a:gd name="connsiteX68" fmla="*/ 394597 w 2102818"/>
              <a:gd name="connsiteY68" fmla="*/ 651269 h 2350550"/>
              <a:gd name="connsiteX69" fmla="*/ 332016 w 2102818"/>
              <a:gd name="connsiteY69" fmla="*/ 633886 h 2350550"/>
              <a:gd name="connsiteX70" fmla="*/ 366783 w 2102818"/>
              <a:gd name="connsiteY70" fmla="*/ 578257 h 2350550"/>
              <a:gd name="connsiteX71" fmla="*/ 312301 w 2102818"/>
              <a:gd name="connsiteY71" fmla="*/ 601755 h 2350550"/>
              <a:gd name="connsiteX72" fmla="*/ 213346 w 2102818"/>
              <a:gd name="connsiteY72" fmla="*/ 587847 h 2350550"/>
              <a:gd name="connsiteX73" fmla="*/ 284066 w 2102818"/>
              <a:gd name="connsiteY73" fmla="*/ 491605 h 2350550"/>
              <a:gd name="connsiteX74" fmla="*/ 133341 w 2102818"/>
              <a:gd name="connsiteY74" fmla="*/ 330832 h 2350550"/>
              <a:gd name="connsiteX75" fmla="*/ 0 w 2102818"/>
              <a:gd name="connsiteY75" fmla="*/ 274401 h 2350550"/>
              <a:gd name="connsiteX76" fmla="*/ 130246 w 2102818"/>
              <a:gd name="connsiteY76" fmla="*/ 153820 h 2350550"/>
              <a:gd name="connsiteX77" fmla="*/ 74731 w 2102818"/>
              <a:gd name="connsiteY77" fmla="*/ 70643 h 2350550"/>
              <a:gd name="connsiteX78" fmla="*/ 42906 w 2102818"/>
              <a:gd name="connsiteY78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144268 w 2102818"/>
              <a:gd name="connsiteY52" fmla="*/ 1339677 h 2350550"/>
              <a:gd name="connsiteX53" fmla="*/ 210632 w 2102818"/>
              <a:gd name="connsiteY53" fmla="*/ 1284661 h 2350550"/>
              <a:gd name="connsiteX54" fmla="*/ 269433 w 2102818"/>
              <a:gd name="connsiteY54" fmla="*/ 1266664 h 2350550"/>
              <a:gd name="connsiteX55" fmla="*/ 253921 w 2102818"/>
              <a:gd name="connsiteY55" fmla="*/ 1205038 h 2350550"/>
              <a:gd name="connsiteX56" fmla="*/ 263969 w 2102818"/>
              <a:gd name="connsiteY56" fmla="*/ 1134700 h 2350550"/>
              <a:gd name="connsiteX57" fmla="*/ 161652 w 2102818"/>
              <a:gd name="connsiteY57" fmla="*/ 1120638 h 2350550"/>
              <a:gd name="connsiteX58" fmla="*/ 153438 w 2102818"/>
              <a:gd name="connsiteY58" fmla="*/ 994023 h 2350550"/>
              <a:gd name="connsiteX59" fmla="*/ 122108 w 2102818"/>
              <a:gd name="connsiteY59" fmla="*/ 907829 h 2350550"/>
              <a:gd name="connsiteX60" fmla="*/ 165129 w 2102818"/>
              <a:gd name="connsiteY60" fmla="*/ 842494 h 2350550"/>
              <a:gd name="connsiteX61" fmla="*/ 123407 w 2102818"/>
              <a:gd name="connsiteY61" fmla="*/ 807726 h 2350550"/>
              <a:gd name="connsiteX62" fmla="*/ 147745 w 2102818"/>
              <a:gd name="connsiteY62" fmla="*/ 755573 h 2350550"/>
              <a:gd name="connsiteX63" fmla="*/ 241618 w 2102818"/>
              <a:gd name="connsiteY63" fmla="*/ 755574 h 2350550"/>
              <a:gd name="connsiteX64" fmla="*/ 263549 w 2102818"/>
              <a:gd name="connsiteY64" fmla="*/ 687949 h 2350550"/>
              <a:gd name="connsiteX65" fmla="*/ 324260 w 2102818"/>
              <a:gd name="connsiteY65" fmla="*/ 712669 h 2350550"/>
              <a:gd name="connsiteX66" fmla="*/ 424743 w 2102818"/>
              <a:gd name="connsiteY66" fmla="*/ 722717 h 2350550"/>
              <a:gd name="connsiteX67" fmla="*/ 495845 w 2102818"/>
              <a:gd name="connsiteY67" fmla="*/ 694101 h 2350550"/>
              <a:gd name="connsiteX68" fmla="*/ 408505 w 2102818"/>
              <a:gd name="connsiteY68" fmla="*/ 595641 h 2350550"/>
              <a:gd name="connsiteX69" fmla="*/ 394597 w 2102818"/>
              <a:gd name="connsiteY69" fmla="*/ 651269 h 2350550"/>
              <a:gd name="connsiteX70" fmla="*/ 332016 w 2102818"/>
              <a:gd name="connsiteY70" fmla="*/ 633886 h 2350550"/>
              <a:gd name="connsiteX71" fmla="*/ 366783 w 2102818"/>
              <a:gd name="connsiteY71" fmla="*/ 578257 h 2350550"/>
              <a:gd name="connsiteX72" fmla="*/ 312301 w 2102818"/>
              <a:gd name="connsiteY72" fmla="*/ 601755 h 2350550"/>
              <a:gd name="connsiteX73" fmla="*/ 213346 w 2102818"/>
              <a:gd name="connsiteY73" fmla="*/ 587847 h 2350550"/>
              <a:gd name="connsiteX74" fmla="*/ 284066 w 2102818"/>
              <a:gd name="connsiteY74" fmla="*/ 491605 h 2350550"/>
              <a:gd name="connsiteX75" fmla="*/ 133341 w 2102818"/>
              <a:gd name="connsiteY75" fmla="*/ 330832 h 2350550"/>
              <a:gd name="connsiteX76" fmla="*/ 0 w 2102818"/>
              <a:gd name="connsiteY76" fmla="*/ 274401 h 2350550"/>
              <a:gd name="connsiteX77" fmla="*/ 130246 w 2102818"/>
              <a:gd name="connsiteY77" fmla="*/ 153820 h 2350550"/>
              <a:gd name="connsiteX78" fmla="*/ 74731 w 2102818"/>
              <a:gd name="connsiteY78" fmla="*/ 70643 h 2350550"/>
              <a:gd name="connsiteX79" fmla="*/ 42906 w 2102818"/>
              <a:gd name="connsiteY79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38142 w 2102818"/>
              <a:gd name="connsiteY52" fmla="*/ 1350107 h 2350550"/>
              <a:gd name="connsiteX53" fmla="*/ 210632 w 2102818"/>
              <a:gd name="connsiteY53" fmla="*/ 1284661 h 2350550"/>
              <a:gd name="connsiteX54" fmla="*/ 269433 w 2102818"/>
              <a:gd name="connsiteY54" fmla="*/ 1266664 h 2350550"/>
              <a:gd name="connsiteX55" fmla="*/ 253921 w 2102818"/>
              <a:gd name="connsiteY55" fmla="*/ 1205038 h 2350550"/>
              <a:gd name="connsiteX56" fmla="*/ 263969 w 2102818"/>
              <a:gd name="connsiteY56" fmla="*/ 1134700 h 2350550"/>
              <a:gd name="connsiteX57" fmla="*/ 161652 w 2102818"/>
              <a:gd name="connsiteY57" fmla="*/ 1120638 h 2350550"/>
              <a:gd name="connsiteX58" fmla="*/ 153438 w 2102818"/>
              <a:gd name="connsiteY58" fmla="*/ 994023 h 2350550"/>
              <a:gd name="connsiteX59" fmla="*/ 122108 w 2102818"/>
              <a:gd name="connsiteY59" fmla="*/ 907829 h 2350550"/>
              <a:gd name="connsiteX60" fmla="*/ 165129 w 2102818"/>
              <a:gd name="connsiteY60" fmla="*/ 842494 h 2350550"/>
              <a:gd name="connsiteX61" fmla="*/ 123407 w 2102818"/>
              <a:gd name="connsiteY61" fmla="*/ 807726 h 2350550"/>
              <a:gd name="connsiteX62" fmla="*/ 147745 w 2102818"/>
              <a:gd name="connsiteY62" fmla="*/ 755573 h 2350550"/>
              <a:gd name="connsiteX63" fmla="*/ 241618 w 2102818"/>
              <a:gd name="connsiteY63" fmla="*/ 755574 h 2350550"/>
              <a:gd name="connsiteX64" fmla="*/ 263549 w 2102818"/>
              <a:gd name="connsiteY64" fmla="*/ 687949 h 2350550"/>
              <a:gd name="connsiteX65" fmla="*/ 324260 w 2102818"/>
              <a:gd name="connsiteY65" fmla="*/ 712669 h 2350550"/>
              <a:gd name="connsiteX66" fmla="*/ 424743 w 2102818"/>
              <a:gd name="connsiteY66" fmla="*/ 722717 h 2350550"/>
              <a:gd name="connsiteX67" fmla="*/ 495845 w 2102818"/>
              <a:gd name="connsiteY67" fmla="*/ 694101 h 2350550"/>
              <a:gd name="connsiteX68" fmla="*/ 408505 w 2102818"/>
              <a:gd name="connsiteY68" fmla="*/ 595641 h 2350550"/>
              <a:gd name="connsiteX69" fmla="*/ 394597 w 2102818"/>
              <a:gd name="connsiteY69" fmla="*/ 651269 h 2350550"/>
              <a:gd name="connsiteX70" fmla="*/ 332016 w 2102818"/>
              <a:gd name="connsiteY70" fmla="*/ 633886 h 2350550"/>
              <a:gd name="connsiteX71" fmla="*/ 366783 w 2102818"/>
              <a:gd name="connsiteY71" fmla="*/ 578257 h 2350550"/>
              <a:gd name="connsiteX72" fmla="*/ 312301 w 2102818"/>
              <a:gd name="connsiteY72" fmla="*/ 601755 h 2350550"/>
              <a:gd name="connsiteX73" fmla="*/ 213346 w 2102818"/>
              <a:gd name="connsiteY73" fmla="*/ 587847 h 2350550"/>
              <a:gd name="connsiteX74" fmla="*/ 284066 w 2102818"/>
              <a:gd name="connsiteY74" fmla="*/ 491605 h 2350550"/>
              <a:gd name="connsiteX75" fmla="*/ 133341 w 2102818"/>
              <a:gd name="connsiteY75" fmla="*/ 330832 h 2350550"/>
              <a:gd name="connsiteX76" fmla="*/ 0 w 2102818"/>
              <a:gd name="connsiteY76" fmla="*/ 274401 h 2350550"/>
              <a:gd name="connsiteX77" fmla="*/ 130246 w 2102818"/>
              <a:gd name="connsiteY77" fmla="*/ 153820 h 2350550"/>
              <a:gd name="connsiteX78" fmla="*/ 74731 w 2102818"/>
              <a:gd name="connsiteY78" fmla="*/ 70643 h 2350550"/>
              <a:gd name="connsiteX79" fmla="*/ 42906 w 2102818"/>
              <a:gd name="connsiteY79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38142 w 2102818"/>
              <a:gd name="connsiteY52" fmla="*/ 1350107 h 2350550"/>
              <a:gd name="connsiteX53" fmla="*/ 210632 w 2102818"/>
              <a:gd name="connsiteY53" fmla="*/ 1284661 h 2350550"/>
              <a:gd name="connsiteX54" fmla="*/ 269433 w 2102818"/>
              <a:gd name="connsiteY54" fmla="*/ 1266664 h 2350550"/>
              <a:gd name="connsiteX55" fmla="*/ 253921 w 2102818"/>
              <a:gd name="connsiteY55" fmla="*/ 1205038 h 2350550"/>
              <a:gd name="connsiteX56" fmla="*/ 263969 w 2102818"/>
              <a:gd name="connsiteY56" fmla="*/ 1134700 h 2350550"/>
              <a:gd name="connsiteX57" fmla="*/ 161652 w 2102818"/>
              <a:gd name="connsiteY57" fmla="*/ 1120638 h 2350550"/>
              <a:gd name="connsiteX58" fmla="*/ 153438 w 2102818"/>
              <a:gd name="connsiteY58" fmla="*/ 994023 h 2350550"/>
              <a:gd name="connsiteX59" fmla="*/ 122108 w 2102818"/>
              <a:gd name="connsiteY59" fmla="*/ 907829 h 2350550"/>
              <a:gd name="connsiteX60" fmla="*/ 165129 w 2102818"/>
              <a:gd name="connsiteY60" fmla="*/ 842494 h 2350550"/>
              <a:gd name="connsiteX61" fmla="*/ 123407 w 2102818"/>
              <a:gd name="connsiteY61" fmla="*/ 807726 h 2350550"/>
              <a:gd name="connsiteX62" fmla="*/ 147745 w 2102818"/>
              <a:gd name="connsiteY62" fmla="*/ 755573 h 2350550"/>
              <a:gd name="connsiteX63" fmla="*/ 241618 w 2102818"/>
              <a:gd name="connsiteY63" fmla="*/ 755574 h 2350550"/>
              <a:gd name="connsiteX64" fmla="*/ 263549 w 2102818"/>
              <a:gd name="connsiteY64" fmla="*/ 687949 h 2350550"/>
              <a:gd name="connsiteX65" fmla="*/ 324260 w 2102818"/>
              <a:gd name="connsiteY65" fmla="*/ 712669 h 2350550"/>
              <a:gd name="connsiteX66" fmla="*/ 424743 w 2102818"/>
              <a:gd name="connsiteY66" fmla="*/ 722717 h 2350550"/>
              <a:gd name="connsiteX67" fmla="*/ 495845 w 2102818"/>
              <a:gd name="connsiteY67" fmla="*/ 694101 h 2350550"/>
              <a:gd name="connsiteX68" fmla="*/ 408505 w 2102818"/>
              <a:gd name="connsiteY68" fmla="*/ 595641 h 2350550"/>
              <a:gd name="connsiteX69" fmla="*/ 394597 w 2102818"/>
              <a:gd name="connsiteY69" fmla="*/ 651269 h 2350550"/>
              <a:gd name="connsiteX70" fmla="*/ 332016 w 2102818"/>
              <a:gd name="connsiteY70" fmla="*/ 633886 h 2350550"/>
              <a:gd name="connsiteX71" fmla="*/ 366783 w 2102818"/>
              <a:gd name="connsiteY71" fmla="*/ 578257 h 2350550"/>
              <a:gd name="connsiteX72" fmla="*/ 312301 w 2102818"/>
              <a:gd name="connsiteY72" fmla="*/ 601755 h 2350550"/>
              <a:gd name="connsiteX73" fmla="*/ 213346 w 2102818"/>
              <a:gd name="connsiteY73" fmla="*/ 587847 h 2350550"/>
              <a:gd name="connsiteX74" fmla="*/ 284066 w 2102818"/>
              <a:gd name="connsiteY74" fmla="*/ 491605 h 2350550"/>
              <a:gd name="connsiteX75" fmla="*/ 133341 w 2102818"/>
              <a:gd name="connsiteY75" fmla="*/ 330832 h 2350550"/>
              <a:gd name="connsiteX76" fmla="*/ 0 w 2102818"/>
              <a:gd name="connsiteY76" fmla="*/ 274401 h 2350550"/>
              <a:gd name="connsiteX77" fmla="*/ 130246 w 2102818"/>
              <a:gd name="connsiteY77" fmla="*/ 153820 h 2350550"/>
              <a:gd name="connsiteX78" fmla="*/ 74731 w 2102818"/>
              <a:gd name="connsiteY78" fmla="*/ 70643 h 2350550"/>
              <a:gd name="connsiteX79" fmla="*/ 42906 w 2102818"/>
              <a:gd name="connsiteY79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34665 w 2102818"/>
              <a:gd name="connsiteY52" fmla="*/ 1329246 h 2350550"/>
              <a:gd name="connsiteX53" fmla="*/ 210632 w 2102818"/>
              <a:gd name="connsiteY53" fmla="*/ 1284661 h 2350550"/>
              <a:gd name="connsiteX54" fmla="*/ 269433 w 2102818"/>
              <a:gd name="connsiteY54" fmla="*/ 1266664 h 2350550"/>
              <a:gd name="connsiteX55" fmla="*/ 253921 w 2102818"/>
              <a:gd name="connsiteY55" fmla="*/ 1205038 h 2350550"/>
              <a:gd name="connsiteX56" fmla="*/ 263969 w 2102818"/>
              <a:gd name="connsiteY56" fmla="*/ 1134700 h 2350550"/>
              <a:gd name="connsiteX57" fmla="*/ 161652 w 2102818"/>
              <a:gd name="connsiteY57" fmla="*/ 1120638 h 2350550"/>
              <a:gd name="connsiteX58" fmla="*/ 153438 w 2102818"/>
              <a:gd name="connsiteY58" fmla="*/ 994023 h 2350550"/>
              <a:gd name="connsiteX59" fmla="*/ 122108 w 2102818"/>
              <a:gd name="connsiteY59" fmla="*/ 907829 h 2350550"/>
              <a:gd name="connsiteX60" fmla="*/ 165129 w 2102818"/>
              <a:gd name="connsiteY60" fmla="*/ 842494 h 2350550"/>
              <a:gd name="connsiteX61" fmla="*/ 123407 w 2102818"/>
              <a:gd name="connsiteY61" fmla="*/ 807726 h 2350550"/>
              <a:gd name="connsiteX62" fmla="*/ 147745 w 2102818"/>
              <a:gd name="connsiteY62" fmla="*/ 755573 h 2350550"/>
              <a:gd name="connsiteX63" fmla="*/ 241618 w 2102818"/>
              <a:gd name="connsiteY63" fmla="*/ 755574 h 2350550"/>
              <a:gd name="connsiteX64" fmla="*/ 263549 w 2102818"/>
              <a:gd name="connsiteY64" fmla="*/ 687949 h 2350550"/>
              <a:gd name="connsiteX65" fmla="*/ 324260 w 2102818"/>
              <a:gd name="connsiteY65" fmla="*/ 712669 h 2350550"/>
              <a:gd name="connsiteX66" fmla="*/ 424743 w 2102818"/>
              <a:gd name="connsiteY66" fmla="*/ 722717 h 2350550"/>
              <a:gd name="connsiteX67" fmla="*/ 495845 w 2102818"/>
              <a:gd name="connsiteY67" fmla="*/ 694101 h 2350550"/>
              <a:gd name="connsiteX68" fmla="*/ 408505 w 2102818"/>
              <a:gd name="connsiteY68" fmla="*/ 595641 h 2350550"/>
              <a:gd name="connsiteX69" fmla="*/ 394597 w 2102818"/>
              <a:gd name="connsiteY69" fmla="*/ 651269 h 2350550"/>
              <a:gd name="connsiteX70" fmla="*/ 332016 w 2102818"/>
              <a:gd name="connsiteY70" fmla="*/ 633886 h 2350550"/>
              <a:gd name="connsiteX71" fmla="*/ 366783 w 2102818"/>
              <a:gd name="connsiteY71" fmla="*/ 578257 h 2350550"/>
              <a:gd name="connsiteX72" fmla="*/ 312301 w 2102818"/>
              <a:gd name="connsiteY72" fmla="*/ 601755 h 2350550"/>
              <a:gd name="connsiteX73" fmla="*/ 213346 w 2102818"/>
              <a:gd name="connsiteY73" fmla="*/ 587847 h 2350550"/>
              <a:gd name="connsiteX74" fmla="*/ 284066 w 2102818"/>
              <a:gd name="connsiteY74" fmla="*/ 491605 h 2350550"/>
              <a:gd name="connsiteX75" fmla="*/ 133341 w 2102818"/>
              <a:gd name="connsiteY75" fmla="*/ 330832 h 2350550"/>
              <a:gd name="connsiteX76" fmla="*/ 0 w 2102818"/>
              <a:gd name="connsiteY76" fmla="*/ 274401 h 2350550"/>
              <a:gd name="connsiteX77" fmla="*/ 130246 w 2102818"/>
              <a:gd name="connsiteY77" fmla="*/ 153820 h 2350550"/>
              <a:gd name="connsiteX78" fmla="*/ 74731 w 2102818"/>
              <a:gd name="connsiteY78" fmla="*/ 70643 h 2350550"/>
              <a:gd name="connsiteX79" fmla="*/ 42906 w 2102818"/>
              <a:gd name="connsiteY79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93147 w 2102818"/>
              <a:gd name="connsiteY51" fmla="*/ 1395957 h 2350550"/>
              <a:gd name="connsiteX52" fmla="*/ 234665 w 2102818"/>
              <a:gd name="connsiteY52" fmla="*/ 1329246 h 2350550"/>
              <a:gd name="connsiteX53" fmla="*/ 217586 w 2102818"/>
              <a:gd name="connsiteY53" fmla="*/ 1274231 h 2350550"/>
              <a:gd name="connsiteX54" fmla="*/ 269433 w 2102818"/>
              <a:gd name="connsiteY54" fmla="*/ 1266664 h 2350550"/>
              <a:gd name="connsiteX55" fmla="*/ 253921 w 2102818"/>
              <a:gd name="connsiteY55" fmla="*/ 1205038 h 2350550"/>
              <a:gd name="connsiteX56" fmla="*/ 263969 w 2102818"/>
              <a:gd name="connsiteY56" fmla="*/ 1134700 h 2350550"/>
              <a:gd name="connsiteX57" fmla="*/ 161652 w 2102818"/>
              <a:gd name="connsiteY57" fmla="*/ 1120638 h 2350550"/>
              <a:gd name="connsiteX58" fmla="*/ 153438 w 2102818"/>
              <a:gd name="connsiteY58" fmla="*/ 994023 h 2350550"/>
              <a:gd name="connsiteX59" fmla="*/ 122108 w 2102818"/>
              <a:gd name="connsiteY59" fmla="*/ 907829 h 2350550"/>
              <a:gd name="connsiteX60" fmla="*/ 165129 w 2102818"/>
              <a:gd name="connsiteY60" fmla="*/ 842494 h 2350550"/>
              <a:gd name="connsiteX61" fmla="*/ 123407 w 2102818"/>
              <a:gd name="connsiteY61" fmla="*/ 807726 h 2350550"/>
              <a:gd name="connsiteX62" fmla="*/ 147745 w 2102818"/>
              <a:gd name="connsiteY62" fmla="*/ 755573 h 2350550"/>
              <a:gd name="connsiteX63" fmla="*/ 241618 w 2102818"/>
              <a:gd name="connsiteY63" fmla="*/ 755574 h 2350550"/>
              <a:gd name="connsiteX64" fmla="*/ 263549 w 2102818"/>
              <a:gd name="connsiteY64" fmla="*/ 687949 h 2350550"/>
              <a:gd name="connsiteX65" fmla="*/ 324260 w 2102818"/>
              <a:gd name="connsiteY65" fmla="*/ 712669 h 2350550"/>
              <a:gd name="connsiteX66" fmla="*/ 424743 w 2102818"/>
              <a:gd name="connsiteY66" fmla="*/ 722717 h 2350550"/>
              <a:gd name="connsiteX67" fmla="*/ 495845 w 2102818"/>
              <a:gd name="connsiteY67" fmla="*/ 694101 h 2350550"/>
              <a:gd name="connsiteX68" fmla="*/ 408505 w 2102818"/>
              <a:gd name="connsiteY68" fmla="*/ 595641 h 2350550"/>
              <a:gd name="connsiteX69" fmla="*/ 394597 w 2102818"/>
              <a:gd name="connsiteY69" fmla="*/ 651269 h 2350550"/>
              <a:gd name="connsiteX70" fmla="*/ 332016 w 2102818"/>
              <a:gd name="connsiteY70" fmla="*/ 633886 h 2350550"/>
              <a:gd name="connsiteX71" fmla="*/ 366783 w 2102818"/>
              <a:gd name="connsiteY71" fmla="*/ 578257 h 2350550"/>
              <a:gd name="connsiteX72" fmla="*/ 312301 w 2102818"/>
              <a:gd name="connsiteY72" fmla="*/ 601755 h 2350550"/>
              <a:gd name="connsiteX73" fmla="*/ 213346 w 2102818"/>
              <a:gd name="connsiteY73" fmla="*/ 587847 h 2350550"/>
              <a:gd name="connsiteX74" fmla="*/ 284066 w 2102818"/>
              <a:gd name="connsiteY74" fmla="*/ 491605 h 2350550"/>
              <a:gd name="connsiteX75" fmla="*/ 133341 w 2102818"/>
              <a:gd name="connsiteY75" fmla="*/ 330832 h 2350550"/>
              <a:gd name="connsiteX76" fmla="*/ 0 w 2102818"/>
              <a:gd name="connsiteY76" fmla="*/ 274401 h 2350550"/>
              <a:gd name="connsiteX77" fmla="*/ 130246 w 2102818"/>
              <a:gd name="connsiteY77" fmla="*/ 153820 h 2350550"/>
              <a:gd name="connsiteX78" fmla="*/ 74731 w 2102818"/>
              <a:gd name="connsiteY78" fmla="*/ 70643 h 2350550"/>
              <a:gd name="connsiteX79" fmla="*/ 42906 w 2102818"/>
              <a:gd name="connsiteY79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103577 w 2102818"/>
              <a:gd name="connsiteY51" fmla="*/ 1437679 h 2350550"/>
              <a:gd name="connsiteX52" fmla="*/ 234665 w 2102818"/>
              <a:gd name="connsiteY52" fmla="*/ 1329246 h 2350550"/>
              <a:gd name="connsiteX53" fmla="*/ 217586 w 2102818"/>
              <a:gd name="connsiteY53" fmla="*/ 1274231 h 2350550"/>
              <a:gd name="connsiteX54" fmla="*/ 269433 w 2102818"/>
              <a:gd name="connsiteY54" fmla="*/ 1266664 h 2350550"/>
              <a:gd name="connsiteX55" fmla="*/ 253921 w 2102818"/>
              <a:gd name="connsiteY55" fmla="*/ 1205038 h 2350550"/>
              <a:gd name="connsiteX56" fmla="*/ 263969 w 2102818"/>
              <a:gd name="connsiteY56" fmla="*/ 1134700 h 2350550"/>
              <a:gd name="connsiteX57" fmla="*/ 161652 w 2102818"/>
              <a:gd name="connsiteY57" fmla="*/ 1120638 h 2350550"/>
              <a:gd name="connsiteX58" fmla="*/ 153438 w 2102818"/>
              <a:gd name="connsiteY58" fmla="*/ 994023 h 2350550"/>
              <a:gd name="connsiteX59" fmla="*/ 122108 w 2102818"/>
              <a:gd name="connsiteY59" fmla="*/ 907829 h 2350550"/>
              <a:gd name="connsiteX60" fmla="*/ 165129 w 2102818"/>
              <a:gd name="connsiteY60" fmla="*/ 842494 h 2350550"/>
              <a:gd name="connsiteX61" fmla="*/ 123407 w 2102818"/>
              <a:gd name="connsiteY61" fmla="*/ 807726 h 2350550"/>
              <a:gd name="connsiteX62" fmla="*/ 147745 w 2102818"/>
              <a:gd name="connsiteY62" fmla="*/ 755573 h 2350550"/>
              <a:gd name="connsiteX63" fmla="*/ 241618 w 2102818"/>
              <a:gd name="connsiteY63" fmla="*/ 755574 h 2350550"/>
              <a:gd name="connsiteX64" fmla="*/ 263549 w 2102818"/>
              <a:gd name="connsiteY64" fmla="*/ 687949 h 2350550"/>
              <a:gd name="connsiteX65" fmla="*/ 324260 w 2102818"/>
              <a:gd name="connsiteY65" fmla="*/ 712669 h 2350550"/>
              <a:gd name="connsiteX66" fmla="*/ 424743 w 2102818"/>
              <a:gd name="connsiteY66" fmla="*/ 722717 h 2350550"/>
              <a:gd name="connsiteX67" fmla="*/ 495845 w 2102818"/>
              <a:gd name="connsiteY67" fmla="*/ 694101 h 2350550"/>
              <a:gd name="connsiteX68" fmla="*/ 408505 w 2102818"/>
              <a:gd name="connsiteY68" fmla="*/ 595641 h 2350550"/>
              <a:gd name="connsiteX69" fmla="*/ 394597 w 2102818"/>
              <a:gd name="connsiteY69" fmla="*/ 651269 h 2350550"/>
              <a:gd name="connsiteX70" fmla="*/ 332016 w 2102818"/>
              <a:gd name="connsiteY70" fmla="*/ 633886 h 2350550"/>
              <a:gd name="connsiteX71" fmla="*/ 366783 w 2102818"/>
              <a:gd name="connsiteY71" fmla="*/ 578257 h 2350550"/>
              <a:gd name="connsiteX72" fmla="*/ 312301 w 2102818"/>
              <a:gd name="connsiteY72" fmla="*/ 601755 h 2350550"/>
              <a:gd name="connsiteX73" fmla="*/ 213346 w 2102818"/>
              <a:gd name="connsiteY73" fmla="*/ 587847 h 2350550"/>
              <a:gd name="connsiteX74" fmla="*/ 284066 w 2102818"/>
              <a:gd name="connsiteY74" fmla="*/ 491605 h 2350550"/>
              <a:gd name="connsiteX75" fmla="*/ 133341 w 2102818"/>
              <a:gd name="connsiteY75" fmla="*/ 330832 h 2350550"/>
              <a:gd name="connsiteX76" fmla="*/ 0 w 2102818"/>
              <a:gd name="connsiteY76" fmla="*/ 274401 h 2350550"/>
              <a:gd name="connsiteX77" fmla="*/ 130246 w 2102818"/>
              <a:gd name="connsiteY77" fmla="*/ 153820 h 2350550"/>
              <a:gd name="connsiteX78" fmla="*/ 74731 w 2102818"/>
              <a:gd name="connsiteY78" fmla="*/ 70643 h 2350550"/>
              <a:gd name="connsiteX79" fmla="*/ 42906 w 2102818"/>
              <a:gd name="connsiteY79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103577 w 2102818"/>
              <a:gd name="connsiteY51" fmla="*/ 1437679 h 2350550"/>
              <a:gd name="connsiteX52" fmla="*/ 234665 w 2102818"/>
              <a:gd name="connsiteY52" fmla="*/ 1329246 h 2350550"/>
              <a:gd name="connsiteX53" fmla="*/ 217586 w 2102818"/>
              <a:gd name="connsiteY53" fmla="*/ 1274231 h 2350550"/>
              <a:gd name="connsiteX54" fmla="*/ 269433 w 2102818"/>
              <a:gd name="connsiteY54" fmla="*/ 1266664 h 2350550"/>
              <a:gd name="connsiteX55" fmla="*/ 253921 w 2102818"/>
              <a:gd name="connsiteY55" fmla="*/ 1205038 h 2350550"/>
              <a:gd name="connsiteX56" fmla="*/ 263969 w 2102818"/>
              <a:gd name="connsiteY56" fmla="*/ 1134700 h 2350550"/>
              <a:gd name="connsiteX57" fmla="*/ 161652 w 2102818"/>
              <a:gd name="connsiteY57" fmla="*/ 1120638 h 2350550"/>
              <a:gd name="connsiteX58" fmla="*/ 153438 w 2102818"/>
              <a:gd name="connsiteY58" fmla="*/ 994023 h 2350550"/>
              <a:gd name="connsiteX59" fmla="*/ 122108 w 2102818"/>
              <a:gd name="connsiteY59" fmla="*/ 907829 h 2350550"/>
              <a:gd name="connsiteX60" fmla="*/ 165129 w 2102818"/>
              <a:gd name="connsiteY60" fmla="*/ 842494 h 2350550"/>
              <a:gd name="connsiteX61" fmla="*/ 123407 w 2102818"/>
              <a:gd name="connsiteY61" fmla="*/ 807726 h 2350550"/>
              <a:gd name="connsiteX62" fmla="*/ 147745 w 2102818"/>
              <a:gd name="connsiteY62" fmla="*/ 755573 h 2350550"/>
              <a:gd name="connsiteX63" fmla="*/ 241618 w 2102818"/>
              <a:gd name="connsiteY63" fmla="*/ 755574 h 2350550"/>
              <a:gd name="connsiteX64" fmla="*/ 263549 w 2102818"/>
              <a:gd name="connsiteY64" fmla="*/ 687949 h 2350550"/>
              <a:gd name="connsiteX65" fmla="*/ 324260 w 2102818"/>
              <a:gd name="connsiteY65" fmla="*/ 712669 h 2350550"/>
              <a:gd name="connsiteX66" fmla="*/ 424743 w 2102818"/>
              <a:gd name="connsiteY66" fmla="*/ 722717 h 2350550"/>
              <a:gd name="connsiteX67" fmla="*/ 495845 w 2102818"/>
              <a:gd name="connsiteY67" fmla="*/ 694101 h 2350550"/>
              <a:gd name="connsiteX68" fmla="*/ 408505 w 2102818"/>
              <a:gd name="connsiteY68" fmla="*/ 595641 h 2350550"/>
              <a:gd name="connsiteX69" fmla="*/ 394597 w 2102818"/>
              <a:gd name="connsiteY69" fmla="*/ 651269 h 2350550"/>
              <a:gd name="connsiteX70" fmla="*/ 332016 w 2102818"/>
              <a:gd name="connsiteY70" fmla="*/ 633886 h 2350550"/>
              <a:gd name="connsiteX71" fmla="*/ 366783 w 2102818"/>
              <a:gd name="connsiteY71" fmla="*/ 578257 h 2350550"/>
              <a:gd name="connsiteX72" fmla="*/ 312301 w 2102818"/>
              <a:gd name="connsiteY72" fmla="*/ 601755 h 2350550"/>
              <a:gd name="connsiteX73" fmla="*/ 213346 w 2102818"/>
              <a:gd name="connsiteY73" fmla="*/ 587847 h 2350550"/>
              <a:gd name="connsiteX74" fmla="*/ 284066 w 2102818"/>
              <a:gd name="connsiteY74" fmla="*/ 491605 h 2350550"/>
              <a:gd name="connsiteX75" fmla="*/ 133341 w 2102818"/>
              <a:gd name="connsiteY75" fmla="*/ 330832 h 2350550"/>
              <a:gd name="connsiteX76" fmla="*/ 0 w 2102818"/>
              <a:gd name="connsiteY76" fmla="*/ 274401 h 2350550"/>
              <a:gd name="connsiteX77" fmla="*/ 130246 w 2102818"/>
              <a:gd name="connsiteY77" fmla="*/ 153820 h 2350550"/>
              <a:gd name="connsiteX78" fmla="*/ 74731 w 2102818"/>
              <a:gd name="connsiteY78" fmla="*/ 70643 h 2350550"/>
              <a:gd name="connsiteX79" fmla="*/ 42906 w 2102818"/>
              <a:gd name="connsiteY79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103577 w 2102818"/>
              <a:gd name="connsiteY51" fmla="*/ 1437679 h 2350550"/>
              <a:gd name="connsiteX52" fmla="*/ 220757 w 2102818"/>
              <a:gd name="connsiteY52" fmla="*/ 1329246 h 2350550"/>
              <a:gd name="connsiteX53" fmla="*/ 217586 w 2102818"/>
              <a:gd name="connsiteY53" fmla="*/ 1274231 h 2350550"/>
              <a:gd name="connsiteX54" fmla="*/ 269433 w 2102818"/>
              <a:gd name="connsiteY54" fmla="*/ 1266664 h 2350550"/>
              <a:gd name="connsiteX55" fmla="*/ 253921 w 2102818"/>
              <a:gd name="connsiteY55" fmla="*/ 1205038 h 2350550"/>
              <a:gd name="connsiteX56" fmla="*/ 263969 w 2102818"/>
              <a:gd name="connsiteY56" fmla="*/ 1134700 h 2350550"/>
              <a:gd name="connsiteX57" fmla="*/ 161652 w 2102818"/>
              <a:gd name="connsiteY57" fmla="*/ 1120638 h 2350550"/>
              <a:gd name="connsiteX58" fmla="*/ 153438 w 2102818"/>
              <a:gd name="connsiteY58" fmla="*/ 994023 h 2350550"/>
              <a:gd name="connsiteX59" fmla="*/ 122108 w 2102818"/>
              <a:gd name="connsiteY59" fmla="*/ 907829 h 2350550"/>
              <a:gd name="connsiteX60" fmla="*/ 165129 w 2102818"/>
              <a:gd name="connsiteY60" fmla="*/ 842494 h 2350550"/>
              <a:gd name="connsiteX61" fmla="*/ 123407 w 2102818"/>
              <a:gd name="connsiteY61" fmla="*/ 807726 h 2350550"/>
              <a:gd name="connsiteX62" fmla="*/ 147745 w 2102818"/>
              <a:gd name="connsiteY62" fmla="*/ 755573 h 2350550"/>
              <a:gd name="connsiteX63" fmla="*/ 241618 w 2102818"/>
              <a:gd name="connsiteY63" fmla="*/ 755574 h 2350550"/>
              <a:gd name="connsiteX64" fmla="*/ 263549 w 2102818"/>
              <a:gd name="connsiteY64" fmla="*/ 687949 h 2350550"/>
              <a:gd name="connsiteX65" fmla="*/ 324260 w 2102818"/>
              <a:gd name="connsiteY65" fmla="*/ 712669 h 2350550"/>
              <a:gd name="connsiteX66" fmla="*/ 424743 w 2102818"/>
              <a:gd name="connsiteY66" fmla="*/ 722717 h 2350550"/>
              <a:gd name="connsiteX67" fmla="*/ 495845 w 2102818"/>
              <a:gd name="connsiteY67" fmla="*/ 694101 h 2350550"/>
              <a:gd name="connsiteX68" fmla="*/ 408505 w 2102818"/>
              <a:gd name="connsiteY68" fmla="*/ 595641 h 2350550"/>
              <a:gd name="connsiteX69" fmla="*/ 394597 w 2102818"/>
              <a:gd name="connsiteY69" fmla="*/ 651269 h 2350550"/>
              <a:gd name="connsiteX70" fmla="*/ 332016 w 2102818"/>
              <a:gd name="connsiteY70" fmla="*/ 633886 h 2350550"/>
              <a:gd name="connsiteX71" fmla="*/ 366783 w 2102818"/>
              <a:gd name="connsiteY71" fmla="*/ 578257 h 2350550"/>
              <a:gd name="connsiteX72" fmla="*/ 312301 w 2102818"/>
              <a:gd name="connsiteY72" fmla="*/ 601755 h 2350550"/>
              <a:gd name="connsiteX73" fmla="*/ 213346 w 2102818"/>
              <a:gd name="connsiteY73" fmla="*/ 587847 h 2350550"/>
              <a:gd name="connsiteX74" fmla="*/ 284066 w 2102818"/>
              <a:gd name="connsiteY74" fmla="*/ 491605 h 2350550"/>
              <a:gd name="connsiteX75" fmla="*/ 133341 w 2102818"/>
              <a:gd name="connsiteY75" fmla="*/ 330832 h 2350550"/>
              <a:gd name="connsiteX76" fmla="*/ 0 w 2102818"/>
              <a:gd name="connsiteY76" fmla="*/ 274401 h 2350550"/>
              <a:gd name="connsiteX77" fmla="*/ 130246 w 2102818"/>
              <a:gd name="connsiteY77" fmla="*/ 153820 h 2350550"/>
              <a:gd name="connsiteX78" fmla="*/ 74731 w 2102818"/>
              <a:gd name="connsiteY78" fmla="*/ 70643 h 2350550"/>
              <a:gd name="connsiteX79" fmla="*/ 42906 w 2102818"/>
              <a:gd name="connsiteY79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137314 w 2102818"/>
              <a:gd name="connsiteY51" fmla="*/ 1478750 h 2350550"/>
              <a:gd name="connsiteX52" fmla="*/ 103577 w 2102818"/>
              <a:gd name="connsiteY52" fmla="*/ 1437679 h 2350550"/>
              <a:gd name="connsiteX53" fmla="*/ 220757 w 2102818"/>
              <a:gd name="connsiteY53" fmla="*/ 1329246 h 2350550"/>
              <a:gd name="connsiteX54" fmla="*/ 217586 w 2102818"/>
              <a:gd name="connsiteY54" fmla="*/ 1274231 h 2350550"/>
              <a:gd name="connsiteX55" fmla="*/ 269433 w 2102818"/>
              <a:gd name="connsiteY55" fmla="*/ 1266664 h 2350550"/>
              <a:gd name="connsiteX56" fmla="*/ 253921 w 2102818"/>
              <a:gd name="connsiteY56" fmla="*/ 1205038 h 2350550"/>
              <a:gd name="connsiteX57" fmla="*/ 263969 w 2102818"/>
              <a:gd name="connsiteY57" fmla="*/ 1134700 h 2350550"/>
              <a:gd name="connsiteX58" fmla="*/ 161652 w 2102818"/>
              <a:gd name="connsiteY58" fmla="*/ 1120638 h 2350550"/>
              <a:gd name="connsiteX59" fmla="*/ 153438 w 2102818"/>
              <a:gd name="connsiteY59" fmla="*/ 994023 h 2350550"/>
              <a:gd name="connsiteX60" fmla="*/ 122108 w 2102818"/>
              <a:gd name="connsiteY60" fmla="*/ 907829 h 2350550"/>
              <a:gd name="connsiteX61" fmla="*/ 165129 w 2102818"/>
              <a:gd name="connsiteY61" fmla="*/ 842494 h 2350550"/>
              <a:gd name="connsiteX62" fmla="*/ 123407 w 2102818"/>
              <a:gd name="connsiteY62" fmla="*/ 807726 h 2350550"/>
              <a:gd name="connsiteX63" fmla="*/ 147745 w 2102818"/>
              <a:gd name="connsiteY63" fmla="*/ 755573 h 2350550"/>
              <a:gd name="connsiteX64" fmla="*/ 241618 w 2102818"/>
              <a:gd name="connsiteY64" fmla="*/ 755574 h 2350550"/>
              <a:gd name="connsiteX65" fmla="*/ 263549 w 2102818"/>
              <a:gd name="connsiteY65" fmla="*/ 687949 h 2350550"/>
              <a:gd name="connsiteX66" fmla="*/ 324260 w 2102818"/>
              <a:gd name="connsiteY66" fmla="*/ 712669 h 2350550"/>
              <a:gd name="connsiteX67" fmla="*/ 424743 w 2102818"/>
              <a:gd name="connsiteY67" fmla="*/ 722717 h 2350550"/>
              <a:gd name="connsiteX68" fmla="*/ 495845 w 2102818"/>
              <a:gd name="connsiteY68" fmla="*/ 694101 h 2350550"/>
              <a:gd name="connsiteX69" fmla="*/ 408505 w 2102818"/>
              <a:gd name="connsiteY69" fmla="*/ 595641 h 2350550"/>
              <a:gd name="connsiteX70" fmla="*/ 394597 w 2102818"/>
              <a:gd name="connsiteY70" fmla="*/ 651269 h 2350550"/>
              <a:gd name="connsiteX71" fmla="*/ 332016 w 2102818"/>
              <a:gd name="connsiteY71" fmla="*/ 633886 h 2350550"/>
              <a:gd name="connsiteX72" fmla="*/ 366783 w 2102818"/>
              <a:gd name="connsiteY72" fmla="*/ 578257 h 2350550"/>
              <a:gd name="connsiteX73" fmla="*/ 312301 w 2102818"/>
              <a:gd name="connsiteY73" fmla="*/ 601755 h 2350550"/>
              <a:gd name="connsiteX74" fmla="*/ 213346 w 2102818"/>
              <a:gd name="connsiteY74" fmla="*/ 587847 h 2350550"/>
              <a:gd name="connsiteX75" fmla="*/ 284066 w 2102818"/>
              <a:gd name="connsiteY75" fmla="*/ 491605 h 2350550"/>
              <a:gd name="connsiteX76" fmla="*/ 133341 w 2102818"/>
              <a:gd name="connsiteY76" fmla="*/ 330832 h 2350550"/>
              <a:gd name="connsiteX77" fmla="*/ 0 w 2102818"/>
              <a:gd name="connsiteY77" fmla="*/ 274401 h 2350550"/>
              <a:gd name="connsiteX78" fmla="*/ 130246 w 2102818"/>
              <a:gd name="connsiteY78" fmla="*/ 153820 h 2350550"/>
              <a:gd name="connsiteX79" fmla="*/ 74731 w 2102818"/>
              <a:gd name="connsiteY79" fmla="*/ 70643 h 2350550"/>
              <a:gd name="connsiteX80" fmla="*/ 42906 w 2102818"/>
              <a:gd name="connsiteY80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189466 w 2102818"/>
              <a:gd name="connsiteY51" fmla="*/ 1443982 h 2350550"/>
              <a:gd name="connsiteX52" fmla="*/ 103577 w 2102818"/>
              <a:gd name="connsiteY52" fmla="*/ 1437679 h 2350550"/>
              <a:gd name="connsiteX53" fmla="*/ 220757 w 2102818"/>
              <a:gd name="connsiteY53" fmla="*/ 1329246 h 2350550"/>
              <a:gd name="connsiteX54" fmla="*/ 217586 w 2102818"/>
              <a:gd name="connsiteY54" fmla="*/ 1274231 h 2350550"/>
              <a:gd name="connsiteX55" fmla="*/ 269433 w 2102818"/>
              <a:gd name="connsiteY55" fmla="*/ 1266664 h 2350550"/>
              <a:gd name="connsiteX56" fmla="*/ 253921 w 2102818"/>
              <a:gd name="connsiteY56" fmla="*/ 1205038 h 2350550"/>
              <a:gd name="connsiteX57" fmla="*/ 263969 w 2102818"/>
              <a:gd name="connsiteY57" fmla="*/ 1134700 h 2350550"/>
              <a:gd name="connsiteX58" fmla="*/ 161652 w 2102818"/>
              <a:gd name="connsiteY58" fmla="*/ 1120638 h 2350550"/>
              <a:gd name="connsiteX59" fmla="*/ 153438 w 2102818"/>
              <a:gd name="connsiteY59" fmla="*/ 994023 h 2350550"/>
              <a:gd name="connsiteX60" fmla="*/ 122108 w 2102818"/>
              <a:gd name="connsiteY60" fmla="*/ 907829 h 2350550"/>
              <a:gd name="connsiteX61" fmla="*/ 165129 w 2102818"/>
              <a:gd name="connsiteY61" fmla="*/ 842494 h 2350550"/>
              <a:gd name="connsiteX62" fmla="*/ 123407 w 2102818"/>
              <a:gd name="connsiteY62" fmla="*/ 807726 h 2350550"/>
              <a:gd name="connsiteX63" fmla="*/ 147745 w 2102818"/>
              <a:gd name="connsiteY63" fmla="*/ 755573 h 2350550"/>
              <a:gd name="connsiteX64" fmla="*/ 241618 w 2102818"/>
              <a:gd name="connsiteY64" fmla="*/ 755574 h 2350550"/>
              <a:gd name="connsiteX65" fmla="*/ 263549 w 2102818"/>
              <a:gd name="connsiteY65" fmla="*/ 687949 h 2350550"/>
              <a:gd name="connsiteX66" fmla="*/ 324260 w 2102818"/>
              <a:gd name="connsiteY66" fmla="*/ 712669 h 2350550"/>
              <a:gd name="connsiteX67" fmla="*/ 424743 w 2102818"/>
              <a:gd name="connsiteY67" fmla="*/ 722717 h 2350550"/>
              <a:gd name="connsiteX68" fmla="*/ 495845 w 2102818"/>
              <a:gd name="connsiteY68" fmla="*/ 694101 h 2350550"/>
              <a:gd name="connsiteX69" fmla="*/ 408505 w 2102818"/>
              <a:gd name="connsiteY69" fmla="*/ 595641 h 2350550"/>
              <a:gd name="connsiteX70" fmla="*/ 394597 w 2102818"/>
              <a:gd name="connsiteY70" fmla="*/ 651269 h 2350550"/>
              <a:gd name="connsiteX71" fmla="*/ 332016 w 2102818"/>
              <a:gd name="connsiteY71" fmla="*/ 633886 h 2350550"/>
              <a:gd name="connsiteX72" fmla="*/ 366783 w 2102818"/>
              <a:gd name="connsiteY72" fmla="*/ 578257 h 2350550"/>
              <a:gd name="connsiteX73" fmla="*/ 312301 w 2102818"/>
              <a:gd name="connsiteY73" fmla="*/ 601755 h 2350550"/>
              <a:gd name="connsiteX74" fmla="*/ 213346 w 2102818"/>
              <a:gd name="connsiteY74" fmla="*/ 587847 h 2350550"/>
              <a:gd name="connsiteX75" fmla="*/ 284066 w 2102818"/>
              <a:gd name="connsiteY75" fmla="*/ 491605 h 2350550"/>
              <a:gd name="connsiteX76" fmla="*/ 133341 w 2102818"/>
              <a:gd name="connsiteY76" fmla="*/ 330832 h 2350550"/>
              <a:gd name="connsiteX77" fmla="*/ 0 w 2102818"/>
              <a:gd name="connsiteY77" fmla="*/ 274401 h 2350550"/>
              <a:gd name="connsiteX78" fmla="*/ 130246 w 2102818"/>
              <a:gd name="connsiteY78" fmla="*/ 153820 h 2350550"/>
              <a:gd name="connsiteX79" fmla="*/ 74731 w 2102818"/>
              <a:gd name="connsiteY79" fmla="*/ 70643 h 2350550"/>
              <a:gd name="connsiteX80" fmla="*/ 42906 w 2102818"/>
              <a:gd name="connsiteY80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206850 w 2102818"/>
              <a:gd name="connsiteY51" fmla="*/ 1499610 h 2350550"/>
              <a:gd name="connsiteX52" fmla="*/ 189466 w 2102818"/>
              <a:gd name="connsiteY52" fmla="*/ 1443982 h 2350550"/>
              <a:gd name="connsiteX53" fmla="*/ 103577 w 2102818"/>
              <a:gd name="connsiteY53" fmla="*/ 1437679 h 2350550"/>
              <a:gd name="connsiteX54" fmla="*/ 220757 w 2102818"/>
              <a:gd name="connsiteY54" fmla="*/ 1329246 h 2350550"/>
              <a:gd name="connsiteX55" fmla="*/ 217586 w 2102818"/>
              <a:gd name="connsiteY55" fmla="*/ 1274231 h 2350550"/>
              <a:gd name="connsiteX56" fmla="*/ 269433 w 2102818"/>
              <a:gd name="connsiteY56" fmla="*/ 1266664 h 2350550"/>
              <a:gd name="connsiteX57" fmla="*/ 253921 w 2102818"/>
              <a:gd name="connsiteY57" fmla="*/ 1205038 h 2350550"/>
              <a:gd name="connsiteX58" fmla="*/ 263969 w 2102818"/>
              <a:gd name="connsiteY58" fmla="*/ 1134700 h 2350550"/>
              <a:gd name="connsiteX59" fmla="*/ 161652 w 2102818"/>
              <a:gd name="connsiteY59" fmla="*/ 1120638 h 2350550"/>
              <a:gd name="connsiteX60" fmla="*/ 153438 w 2102818"/>
              <a:gd name="connsiteY60" fmla="*/ 994023 h 2350550"/>
              <a:gd name="connsiteX61" fmla="*/ 122108 w 2102818"/>
              <a:gd name="connsiteY61" fmla="*/ 907829 h 2350550"/>
              <a:gd name="connsiteX62" fmla="*/ 165129 w 2102818"/>
              <a:gd name="connsiteY62" fmla="*/ 842494 h 2350550"/>
              <a:gd name="connsiteX63" fmla="*/ 123407 w 2102818"/>
              <a:gd name="connsiteY63" fmla="*/ 807726 h 2350550"/>
              <a:gd name="connsiteX64" fmla="*/ 147745 w 2102818"/>
              <a:gd name="connsiteY64" fmla="*/ 755573 h 2350550"/>
              <a:gd name="connsiteX65" fmla="*/ 241618 w 2102818"/>
              <a:gd name="connsiteY65" fmla="*/ 755574 h 2350550"/>
              <a:gd name="connsiteX66" fmla="*/ 263549 w 2102818"/>
              <a:gd name="connsiteY66" fmla="*/ 687949 h 2350550"/>
              <a:gd name="connsiteX67" fmla="*/ 324260 w 2102818"/>
              <a:gd name="connsiteY67" fmla="*/ 712669 h 2350550"/>
              <a:gd name="connsiteX68" fmla="*/ 424743 w 2102818"/>
              <a:gd name="connsiteY68" fmla="*/ 722717 h 2350550"/>
              <a:gd name="connsiteX69" fmla="*/ 495845 w 2102818"/>
              <a:gd name="connsiteY69" fmla="*/ 694101 h 2350550"/>
              <a:gd name="connsiteX70" fmla="*/ 408505 w 2102818"/>
              <a:gd name="connsiteY70" fmla="*/ 595641 h 2350550"/>
              <a:gd name="connsiteX71" fmla="*/ 394597 w 2102818"/>
              <a:gd name="connsiteY71" fmla="*/ 651269 h 2350550"/>
              <a:gd name="connsiteX72" fmla="*/ 332016 w 2102818"/>
              <a:gd name="connsiteY72" fmla="*/ 633886 h 2350550"/>
              <a:gd name="connsiteX73" fmla="*/ 366783 w 2102818"/>
              <a:gd name="connsiteY73" fmla="*/ 578257 h 2350550"/>
              <a:gd name="connsiteX74" fmla="*/ 312301 w 2102818"/>
              <a:gd name="connsiteY74" fmla="*/ 601755 h 2350550"/>
              <a:gd name="connsiteX75" fmla="*/ 213346 w 2102818"/>
              <a:gd name="connsiteY75" fmla="*/ 587847 h 2350550"/>
              <a:gd name="connsiteX76" fmla="*/ 284066 w 2102818"/>
              <a:gd name="connsiteY76" fmla="*/ 491605 h 2350550"/>
              <a:gd name="connsiteX77" fmla="*/ 133341 w 2102818"/>
              <a:gd name="connsiteY77" fmla="*/ 330832 h 2350550"/>
              <a:gd name="connsiteX78" fmla="*/ 0 w 2102818"/>
              <a:gd name="connsiteY78" fmla="*/ 274401 h 2350550"/>
              <a:gd name="connsiteX79" fmla="*/ 130246 w 2102818"/>
              <a:gd name="connsiteY79" fmla="*/ 153820 h 2350550"/>
              <a:gd name="connsiteX80" fmla="*/ 74731 w 2102818"/>
              <a:gd name="connsiteY80" fmla="*/ 70643 h 2350550"/>
              <a:gd name="connsiteX81" fmla="*/ 42906 w 2102818"/>
              <a:gd name="connsiteY81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179036 w 2102818"/>
              <a:gd name="connsiteY51" fmla="*/ 1468319 h 2350550"/>
              <a:gd name="connsiteX52" fmla="*/ 189466 w 2102818"/>
              <a:gd name="connsiteY52" fmla="*/ 1443982 h 2350550"/>
              <a:gd name="connsiteX53" fmla="*/ 103577 w 2102818"/>
              <a:gd name="connsiteY53" fmla="*/ 1437679 h 2350550"/>
              <a:gd name="connsiteX54" fmla="*/ 220757 w 2102818"/>
              <a:gd name="connsiteY54" fmla="*/ 1329246 h 2350550"/>
              <a:gd name="connsiteX55" fmla="*/ 217586 w 2102818"/>
              <a:gd name="connsiteY55" fmla="*/ 1274231 h 2350550"/>
              <a:gd name="connsiteX56" fmla="*/ 269433 w 2102818"/>
              <a:gd name="connsiteY56" fmla="*/ 1266664 h 2350550"/>
              <a:gd name="connsiteX57" fmla="*/ 253921 w 2102818"/>
              <a:gd name="connsiteY57" fmla="*/ 1205038 h 2350550"/>
              <a:gd name="connsiteX58" fmla="*/ 263969 w 2102818"/>
              <a:gd name="connsiteY58" fmla="*/ 1134700 h 2350550"/>
              <a:gd name="connsiteX59" fmla="*/ 161652 w 2102818"/>
              <a:gd name="connsiteY59" fmla="*/ 1120638 h 2350550"/>
              <a:gd name="connsiteX60" fmla="*/ 153438 w 2102818"/>
              <a:gd name="connsiteY60" fmla="*/ 994023 h 2350550"/>
              <a:gd name="connsiteX61" fmla="*/ 122108 w 2102818"/>
              <a:gd name="connsiteY61" fmla="*/ 907829 h 2350550"/>
              <a:gd name="connsiteX62" fmla="*/ 165129 w 2102818"/>
              <a:gd name="connsiteY62" fmla="*/ 842494 h 2350550"/>
              <a:gd name="connsiteX63" fmla="*/ 123407 w 2102818"/>
              <a:gd name="connsiteY63" fmla="*/ 807726 h 2350550"/>
              <a:gd name="connsiteX64" fmla="*/ 147745 w 2102818"/>
              <a:gd name="connsiteY64" fmla="*/ 755573 h 2350550"/>
              <a:gd name="connsiteX65" fmla="*/ 241618 w 2102818"/>
              <a:gd name="connsiteY65" fmla="*/ 755574 h 2350550"/>
              <a:gd name="connsiteX66" fmla="*/ 263549 w 2102818"/>
              <a:gd name="connsiteY66" fmla="*/ 687949 h 2350550"/>
              <a:gd name="connsiteX67" fmla="*/ 324260 w 2102818"/>
              <a:gd name="connsiteY67" fmla="*/ 712669 h 2350550"/>
              <a:gd name="connsiteX68" fmla="*/ 424743 w 2102818"/>
              <a:gd name="connsiteY68" fmla="*/ 722717 h 2350550"/>
              <a:gd name="connsiteX69" fmla="*/ 495845 w 2102818"/>
              <a:gd name="connsiteY69" fmla="*/ 694101 h 2350550"/>
              <a:gd name="connsiteX70" fmla="*/ 408505 w 2102818"/>
              <a:gd name="connsiteY70" fmla="*/ 595641 h 2350550"/>
              <a:gd name="connsiteX71" fmla="*/ 394597 w 2102818"/>
              <a:gd name="connsiteY71" fmla="*/ 651269 h 2350550"/>
              <a:gd name="connsiteX72" fmla="*/ 332016 w 2102818"/>
              <a:gd name="connsiteY72" fmla="*/ 633886 h 2350550"/>
              <a:gd name="connsiteX73" fmla="*/ 366783 w 2102818"/>
              <a:gd name="connsiteY73" fmla="*/ 578257 h 2350550"/>
              <a:gd name="connsiteX74" fmla="*/ 312301 w 2102818"/>
              <a:gd name="connsiteY74" fmla="*/ 601755 h 2350550"/>
              <a:gd name="connsiteX75" fmla="*/ 213346 w 2102818"/>
              <a:gd name="connsiteY75" fmla="*/ 587847 h 2350550"/>
              <a:gd name="connsiteX76" fmla="*/ 284066 w 2102818"/>
              <a:gd name="connsiteY76" fmla="*/ 491605 h 2350550"/>
              <a:gd name="connsiteX77" fmla="*/ 133341 w 2102818"/>
              <a:gd name="connsiteY77" fmla="*/ 330832 h 2350550"/>
              <a:gd name="connsiteX78" fmla="*/ 0 w 2102818"/>
              <a:gd name="connsiteY78" fmla="*/ 274401 h 2350550"/>
              <a:gd name="connsiteX79" fmla="*/ 130246 w 2102818"/>
              <a:gd name="connsiteY79" fmla="*/ 153820 h 2350550"/>
              <a:gd name="connsiteX80" fmla="*/ 74731 w 2102818"/>
              <a:gd name="connsiteY80" fmla="*/ 70643 h 2350550"/>
              <a:gd name="connsiteX81" fmla="*/ 42906 w 2102818"/>
              <a:gd name="connsiteY81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206850 w 2102818"/>
              <a:gd name="connsiteY51" fmla="*/ 1520471 h 2350550"/>
              <a:gd name="connsiteX52" fmla="*/ 179036 w 2102818"/>
              <a:gd name="connsiteY52" fmla="*/ 1468319 h 2350550"/>
              <a:gd name="connsiteX53" fmla="*/ 189466 w 2102818"/>
              <a:gd name="connsiteY53" fmla="*/ 1443982 h 2350550"/>
              <a:gd name="connsiteX54" fmla="*/ 103577 w 2102818"/>
              <a:gd name="connsiteY54" fmla="*/ 1437679 h 2350550"/>
              <a:gd name="connsiteX55" fmla="*/ 220757 w 2102818"/>
              <a:gd name="connsiteY55" fmla="*/ 1329246 h 2350550"/>
              <a:gd name="connsiteX56" fmla="*/ 217586 w 2102818"/>
              <a:gd name="connsiteY56" fmla="*/ 1274231 h 2350550"/>
              <a:gd name="connsiteX57" fmla="*/ 269433 w 2102818"/>
              <a:gd name="connsiteY57" fmla="*/ 1266664 h 2350550"/>
              <a:gd name="connsiteX58" fmla="*/ 253921 w 2102818"/>
              <a:gd name="connsiteY58" fmla="*/ 1205038 h 2350550"/>
              <a:gd name="connsiteX59" fmla="*/ 263969 w 2102818"/>
              <a:gd name="connsiteY59" fmla="*/ 1134700 h 2350550"/>
              <a:gd name="connsiteX60" fmla="*/ 161652 w 2102818"/>
              <a:gd name="connsiteY60" fmla="*/ 1120638 h 2350550"/>
              <a:gd name="connsiteX61" fmla="*/ 153438 w 2102818"/>
              <a:gd name="connsiteY61" fmla="*/ 994023 h 2350550"/>
              <a:gd name="connsiteX62" fmla="*/ 122108 w 2102818"/>
              <a:gd name="connsiteY62" fmla="*/ 907829 h 2350550"/>
              <a:gd name="connsiteX63" fmla="*/ 165129 w 2102818"/>
              <a:gd name="connsiteY63" fmla="*/ 842494 h 2350550"/>
              <a:gd name="connsiteX64" fmla="*/ 123407 w 2102818"/>
              <a:gd name="connsiteY64" fmla="*/ 807726 h 2350550"/>
              <a:gd name="connsiteX65" fmla="*/ 147745 w 2102818"/>
              <a:gd name="connsiteY65" fmla="*/ 755573 h 2350550"/>
              <a:gd name="connsiteX66" fmla="*/ 241618 w 2102818"/>
              <a:gd name="connsiteY66" fmla="*/ 755574 h 2350550"/>
              <a:gd name="connsiteX67" fmla="*/ 263549 w 2102818"/>
              <a:gd name="connsiteY67" fmla="*/ 687949 h 2350550"/>
              <a:gd name="connsiteX68" fmla="*/ 324260 w 2102818"/>
              <a:gd name="connsiteY68" fmla="*/ 712669 h 2350550"/>
              <a:gd name="connsiteX69" fmla="*/ 424743 w 2102818"/>
              <a:gd name="connsiteY69" fmla="*/ 722717 h 2350550"/>
              <a:gd name="connsiteX70" fmla="*/ 495845 w 2102818"/>
              <a:gd name="connsiteY70" fmla="*/ 694101 h 2350550"/>
              <a:gd name="connsiteX71" fmla="*/ 408505 w 2102818"/>
              <a:gd name="connsiteY71" fmla="*/ 595641 h 2350550"/>
              <a:gd name="connsiteX72" fmla="*/ 394597 w 2102818"/>
              <a:gd name="connsiteY72" fmla="*/ 651269 h 2350550"/>
              <a:gd name="connsiteX73" fmla="*/ 332016 w 2102818"/>
              <a:gd name="connsiteY73" fmla="*/ 633886 h 2350550"/>
              <a:gd name="connsiteX74" fmla="*/ 366783 w 2102818"/>
              <a:gd name="connsiteY74" fmla="*/ 578257 h 2350550"/>
              <a:gd name="connsiteX75" fmla="*/ 312301 w 2102818"/>
              <a:gd name="connsiteY75" fmla="*/ 601755 h 2350550"/>
              <a:gd name="connsiteX76" fmla="*/ 213346 w 2102818"/>
              <a:gd name="connsiteY76" fmla="*/ 587847 h 2350550"/>
              <a:gd name="connsiteX77" fmla="*/ 284066 w 2102818"/>
              <a:gd name="connsiteY77" fmla="*/ 491605 h 2350550"/>
              <a:gd name="connsiteX78" fmla="*/ 133341 w 2102818"/>
              <a:gd name="connsiteY78" fmla="*/ 330832 h 2350550"/>
              <a:gd name="connsiteX79" fmla="*/ 0 w 2102818"/>
              <a:gd name="connsiteY79" fmla="*/ 274401 h 2350550"/>
              <a:gd name="connsiteX80" fmla="*/ 130246 w 2102818"/>
              <a:gd name="connsiteY80" fmla="*/ 153820 h 2350550"/>
              <a:gd name="connsiteX81" fmla="*/ 74731 w 2102818"/>
              <a:gd name="connsiteY81" fmla="*/ 70643 h 2350550"/>
              <a:gd name="connsiteX82" fmla="*/ 42906 w 2102818"/>
              <a:gd name="connsiteY82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245095 w 2102818"/>
              <a:gd name="connsiteY51" fmla="*/ 1503087 h 2350550"/>
              <a:gd name="connsiteX52" fmla="*/ 179036 w 2102818"/>
              <a:gd name="connsiteY52" fmla="*/ 1468319 h 2350550"/>
              <a:gd name="connsiteX53" fmla="*/ 189466 w 2102818"/>
              <a:gd name="connsiteY53" fmla="*/ 1443982 h 2350550"/>
              <a:gd name="connsiteX54" fmla="*/ 103577 w 2102818"/>
              <a:gd name="connsiteY54" fmla="*/ 1437679 h 2350550"/>
              <a:gd name="connsiteX55" fmla="*/ 220757 w 2102818"/>
              <a:gd name="connsiteY55" fmla="*/ 1329246 h 2350550"/>
              <a:gd name="connsiteX56" fmla="*/ 217586 w 2102818"/>
              <a:gd name="connsiteY56" fmla="*/ 1274231 h 2350550"/>
              <a:gd name="connsiteX57" fmla="*/ 269433 w 2102818"/>
              <a:gd name="connsiteY57" fmla="*/ 1266664 h 2350550"/>
              <a:gd name="connsiteX58" fmla="*/ 253921 w 2102818"/>
              <a:gd name="connsiteY58" fmla="*/ 1205038 h 2350550"/>
              <a:gd name="connsiteX59" fmla="*/ 263969 w 2102818"/>
              <a:gd name="connsiteY59" fmla="*/ 1134700 h 2350550"/>
              <a:gd name="connsiteX60" fmla="*/ 161652 w 2102818"/>
              <a:gd name="connsiteY60" fmla="*/ 1120638 h 2350550"/>
              <a:gd name="connsiteX61" fmla="*/ 153438 w 2102818"/>
              <a:gd name="connsiteY61" fmla="*/ 994023 h 2350550"/>
              <a:gd name="connsiteX62" fmla="*/ 122108 w 2102818"/>
              <a:gd name="connsiteY62" fmla="*/ 907829 h 2350550"/>
              <a:gd name="connsiteX63" fmla="*/ 165129 w 2102818"/>
              <a:gd name="connsiteY63" fmla="*/ 842494 h 2350550"/>
              <a:gd name="connsiteX64" fmla="*/ 123407 w 2102818"/>
              <a:gd name="connsiteY64" fmla="*/ 807726 h 2350550"/>
              <a:gd name="connsiteX65" fmla="*/ 147745 w 2102818"/>
              <a:gd name="connsiteY65" fmla="*/ 755573 h 2350550"/>
              <a:gd name="connsiteX66" fmla="*/ 241618 w 2102818"/>
              <a:gd name="connsiteY66" fmla="*/ 755574 h 2350550"/>
              <a:gd name="connsiteX67" fmla="*/ 263549 w 2102818"/>
              <a:gd name="connsiteY67" fmla="*/ 687949 h 2350550"/>
              <a:gd name="connsiteX68" fmla="*/ 324260 w 2102818"/>
              <a:gd name="connsiteY68" fmla="*/ 712669 h 2350550"/>
              <a:gd name="connsiteX69" fmla="*/ 424743 w 2102818"/>
              <a:gd name="connsiteY69" fmla="*/ 722717 h 2350550"/>
              <a:gd name="connsiteX70" fmla="*/ 495845 w 2102818"/>
              <a:gd name="connsiteY70" fmla="*/ 694101 h 2350550"/>
              <a:gd name="connsiteX71" fmla="*/ 408505 w 2102818"/>
              <a:gd name="connsiteY71" fmla="*/ 595641 h 2350550"/>
              <a:gd name="connsiteX72" fmla="*/ 394597 w 2102818"/>
              <a:gd name="connsiteY72" fmla="*/ 651269 h 2350550"/>
              <a:gd name="connsiteX73" fmla="*/ 332016 w 2102818"/>
              <a:gd name="connsiteY73" fmla="*/ 633886 h 2350550"/>
              <a:gd name="connsiteX74" fmla="*/ 366783 w 2102818"/>
              <a:gd name="connsiteY74" fmla="*/ 578257 h 2350550"/>
              <a:gd name="connsiteX75" fmla="*/ 312301 w 2102818"/>
              <a:gd name="connsiteY75" fmla="*/ 601755 h 2350550"/>
              <a:gd name="connsiteX76" fmla="*/ 213346 w 2102818"/>
              <a:gd name="connsiteY76" fmla="*/ 587847 h 2350550"/>
              <a:gd name="connsiteX77" fmla="*/ 284066 w 2102818"/>
              <a:gd name="connsiteY77" fmla="*/ 491605 h 2350550"/>
              <a:gd name="connsiteX78" fmla="*/ 133341 w 2102818"/>
              <a:gd name="connsiteY78" fmla="*/ 330832 h 2350550"/>
              <a:gd name="connsiteX79" fmla="*/ 0 w 2102818"/>
              <a:gd name="connsiteY79" fmla="*/ 274401 h 2350550"/>
              <a:gd name="connsiteX80" fmla="*/ 130246 w 2102818"/>
              <a:gd name="connsiteY80" fmla="*/ 153820 h 2350550"/>
              <a:gd name="connsiteX81" fmla="*/ 74731 w 2102818"/>
              <a:gd name="connsiteY81" fmla="*/ 70643 h 2350550"/>
              <a:gd name="connsiteX82" fmla="*/ 42906 w 2102818"/>
              <a:gd name="connsiteY82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245095 w 2102818"/>
              <a:gd name="connsiteY51" fmla="*/ 1503087 h 2350550"/>
              <a:gd name="connsiteX52" fmla="*/ 179036 w 2102818"/>
              <a:gd name="connsiteY52" fmla="*/ 1468319 h 2350550"/>
              <a:gd name="connsiteX53" fmla="*/ 189466 w 2102818"/>
              <a:gd name="connsiteY53" fmla="*/ 1443982 h 2350550"/>
              <a:gd name="connsiteX54" fmla="*/ 103577 w 2102818"/>
              <a:gd name="connsiteY54" fmla="*/ 1437679 h 2350550"/>
              <a:gd name="connsiteX55" fmla="*/ 220757 w 2102818"/>
              <a:gd name="connsiteY55" fmla="*/ 1329246 h 2350550"/>
              <a:gd name="connsiteX56" fmla="*/ 217586 w 2102818"/>
              <a:gd name="connsiteY56" fmla="*/ 1274231 h 2350550"/>
              <a:gd name="connsiteX57" fmla="*/ 269433 w 2102818"/>
              <a:gd name="connsiteY57" fmla="*/ 1266664 h 2350550"/>
              <a:gd name="connsiteX58" fmla="*/ 253921 w 2102818"/>
              <a:gd name="connsiteY58" fmla="*/ 1205038 h 2350550"/>
              <a:gd name="connsiteX59" fmla="*/ 263969 w 2102818"/>
              <a:gd name="connsiteY59" fmla="*/ 1134700 h 2350550"/>
              <a:gd name="connsiteX60" fmla="*/ 161652 w 2102818"/>
              <a:gd name="connsiteY60" fmla="*/ 1120638 h 2350550"/>
              <a:gd name="connsiteX61" fmla="*/ 153438 w 2102818"/>
              <a:gd name="connsiteY61" fmla="*/ 994023 h 2350550"/>
              <a:gd name="connsiteX62" fmla="*/ 122108 w 2102818"/>
              <a:gd name="connsiteY62" fmla="*/ 907829 h 2350550"/>
              <a:gd name="connsiteX63" fmla="*/ 165129 w 2102818"/>
              <a:gd name="connsiteY63" fmla="*/ 842494 h 2350550"/>
              <a:gd name="connsiteX64" fmla="*/ 123407 w 2102818"/>
              <a:gd name="connsiteY64" fmla="*/ 807726 h 2350550"/>
              <a:gd name="connsiteX65" fmla="*/ 147745 w 2102818"/>
              <a:gd name="connsiteY65" fmla="*/ 755573 h 2350550"/>
              <a:gd name="connsiteX66" fmla="*/ 241618 w 2102818"/>
              <a:gd name="connsiteY66" fmla="*/ 755574 h 2350550"/>
              <a:gd name="connsiteX67" fmla="*/ 263549 w 2102818"/>
              <a:gd name="connsiteY67" fmla="*/ 687949 h 2350550"/>
              <a:gd name="connsiteX68" fmla="*/ 324260 w 2102818"/>
              <a:gd name="connsiteY68" fmla="*/ 712669 h 2350550"/>
              <a:gd name="connsiteX69" fmla="*/ 424743 w 2102818"/>
              <a:gd name="connsiteY69" fmla="*/ 722717 h 2350550"/>
              <a:gd name="connsiteX70" fmla="*/ 495845 w 2102818"/>
              <a:gd name="connsiteY70" fmla="*/ 694101 h 2350550"/>
              <a:gd name="connsiteX71" fmla="*/ 408505 w 2102818"/>
              <a:gd name="connsiteY71" fmla="*/ 595641 h 2350550"/>
              <a:gd name="connsiteX72" fmla="*/ 394597 w 2102818"/>
              <a:gd name="connsiteY72" fmla="*/ 651269 h 2350550"/>
              <a:gd name="connsiteX73" fmla="*/ 332016 w 2102818"/>
              <a:gd name="connsiteY73" fmla="*/ 633886 h 2350550"/>
              <a:gd name="connsiteX74" fmla="*/ 366783 w 2102818"/>
              <a:gd name="connsiteY74" fmla="*/ 578257 h 2350550"/>
              <a:gd name="connsiteX75" fmla="*/ 312301 w 2102818"/>
              <a:gd name="connsiteY75" fmla="*/ 601755 h 2350550"/>
              <a:gd name="connsiteX76" fmla="*/ 213346 w 2102818"/>
              <a:gd name="connsiteY76" fmla="*/ 587847 h 2350550"/>
              <a:gd name="connsiteX77" fmla="*/ 284066 w 2102818"/>
              <a:gd name="connsiteY77" fmla="*/ 491605 h 2350550"/>
              <a:gd name="connsiteX78" fmla="*/ 133341 w 2102818"/>
              <a:gd name="connsiteY78" fmla="*/ 330832 h 2350550"/>
              <a:gd name="connsiteX79" fmla="*/ 0 w 2102818"/>
              <a:gd name="connsiteY79" fmla="*/ 274401 h 2350550"/>
              <a:gd name="connsiteX80" fmla="*/ 130246 w 2102818"/>
              <a:gd name="connsiteY80" fmla="*/ 153820 h 2350550"/>
              <a:gd name="connsiteX81" fmla="*/ 74731 w 2102818"/>
              <a:gd name="connsiteY81" fmla="*/ 70643 h 2350550"/>
              <a:gd name="connsiteX82" fmla="*/ 42906 w 2102818"/>
              <a:gd name="connsiteY82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23776 w 2102818"/>
              <a:gd name="connsiteY50" fmla="*/ 1566779 h 2350550"/>
              <a:gd name="connsiteX51" fmla="*/ 245095 w 2102818"/>
              <a:gd name="connsiteY51" fmla="*/ 1503087 h 2350550"/>
              <a:gd name="connsiteX52" fmla="*/ 179036 w 2102818"/>
              <a:gd name="connsiteY52" fmla="*/ 1468319 h 2350550"/>
              <a:gd name="connsiteX53" fmla="*/ 189466 w 2102818"/>
              <a:gd name="connsiteY53" fmla="*/ 1443982 h 2350550"/>
              <a:gd name="connsiteX54" fmla="*/ 103577 w 2102818"/>
              <a:gd name="connsiteY54" fmla="*/ 1437679 h 2350550"/>
              <a:gd name="connsiteX55" fmla="*/ 220757 w 2102818"/>
              <a:gd name="connsiteY55" fmla="*/ 1329246 h 2350550"/>
              <a:gd name="connsiteX56" fmla="*/ 217586 w 2102818"/>
              <a:gd name="connsiteY56" fmla="*/ 1274231 h 2350550"/>
              <a:gd name="connsiteX57" fmla="*/ 269433 w 2102818"/>
              <a:gd name="connsiteY57" fmla="*/ 1266664 h 2350550"/>
              <a:gd name="connsiteX58" fmla="*/ 253921 w 2102818"/>
              <a:gd name="connsiteY58" fmla="*/ 1205038 h 2350550"/>
              <a:gd name="connsiteX59" fmla="*/ 263969 w 2102818"/>
              <a:gd name="connsiteY59" fmla="*/ 1134700 h 2350550"/>
              <a:gd name="connsiteX60" fmla="*/ 161652 w 2102818"/>
              <a:gd name="connsiteY60" fmla="*/ 1120638 h 2350550"/>
              <a:gd name="connsiteX61" fmla="*/ 153438 w 2102818"/>
              <a:gd name="connsiteY61" fmla="*/ 994023 h 2350550"/>
              <a:gd name="connsiteX62" fmla="*/ 122108 w 2102818"/>
              <a:gd name="connsiteY62" fmla="*/ 907829 h 2350550"/>
              <a:gd name="connsiteX63" fmla="*/ 165129 w 2102818"/>
              <a:gd name="connsiteY63" fmla="*/ 842494 h 2350550"/>
              <a:gd name="connsiteX64" fmla="*/ 123407 w 2102818"/>
              <a:gd name="connsiteY64" fmla="*/ 807726 h 2350550"/>
              <a:gd name="connsiteX65" fmla="*/ 147745 w 2102818"/>
              <a:gd name="connsiteY65" fmla="*/ 755573 h 2350550"/>
              <a:gd name="connsiteX66" fmla="*/ 241618 w 2102818"/>
              <a:gd name="connsiteY66" fmla="*/ 755574 h 2350550"/>
              <a:gd name="connsiteX67" fmla="*/ 263549 w 2102818"/>
              <a:gd name="connsiteY67" fmla="*/ 687949 h 2350550"/>
              <a:gd name="connsiteX68" fmla="*/ 324260 w 2102818"/>
              <a:gd name="connsiteY68" fmla="*/ 712669 h 2350550"/>
              <a:gd name="connsiteX69" fmla="*/ 424743 w 2102818"/>
              <a:gd name="connsiteY69" fmla="*/ 722717 h 2350550"/>
              <a:gd name="connsiteX70" fmla="*/ 495845 w 2102818"/>
              <a:gd name="connsiteY70" fmla="*/ 694101 h 2350550"/>
              <a:gd name="connsiteX71" fmla="*/ 408505 w 2102818"/>
              <a:gd name="connsiteY71" fmla="*/ 595641 h 2350550"/>
              <a:gd name="connsiteX72" fmla="*/ 394597 w 2102818"/>
              <a:gd name="connsiteY72" fmla="*/ 651269 h 2350550"/>
              <a:gd name="connsiteX73" fmla="*/ 332016 w 2102818"/>
              <a:gd name="connsiteY73" fmla="*/ 633886 h 2350550"/>
              <a:gd name="connsiteX74" fmla="*/ 366783 w 2102818"/>
              <a:gd name="connsiteY74" fmla="*/ 578257 h 2350550"/>
              <a:gd name="connsiteX75" fmla="*/ 312301 w 2102818"/>
              <a:gd name="connsiteY75" fmla="*/ 601755 h 2350550"/>
              <a:gd name="connsiteX76" fmla="*/ 213346 w 2102818"/>
              <a:gd name="connsiteY76" fmla="*/ 587847 h 2350550"/>
              <a:gd name="connsiteX77" fmla="*/ 284066 w 2102818"/>
              <a:gd name="connsiteY77" fmla="*/ 491605 h 2350550"/>
              <a:gd name="connsiteX78" fmla="*/ 133341 w 2102818"/>
              <a:gd name="connsiteY78" fmla="*/ 330832 h 2350550"/>
              <a:gd name="connsiteX79" fmla="*/ 0 w 2102818"/>
              <a:gd name="connsiteY79" fmla="*/ 274401 h 2350550"/>
              <a:gd name="connsiteX80" fmla="*/ 130246 w 2102818"/>
              <a:gd name="connsiteY80" fmla="*/ 153820 h 2350550"/>
              <a:gd name="connsiteX81" fmla="*/ 74731 w 2102818"/>
              <a:gd name="connsiteY81" fmla="*/ 70643 h 2350550"/>
              <a:gd name="connsiteX82" fmla="*/ 42906 w 2102818"/>
              <a:gd name="connsiteY82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3776 w 2102818"/>
              <a:gd name="connsiteY49" fmla="*/ 1566779 h 2350550"/>
              <a:gd name="connsiteX50" fmla="*/ 202915 w 2102818"/>
              <a:gd name="connsiteY50" fmla="*/ 1542441 h 2350550"/>
              <a:gd name="connsiteX51" fmla="*/ 245095 w 2102818"/>
              <a:gd name="connsiteY51" fmla="*/ 1503087 h 2350550"/>
              <a:gd name="connsiteX52" fmla="*/ 179036 w 2102818"/>
              <a:gd name="connsiteY52" fmla="*/ 1468319 h 2350550"/>
              <a:gd name="connsiteX53" fmla="*/ 189466 w 2102818"/>
              <a:gd name="connsiteY53" fmla="*/ 1443982 h 2350550"/>
              <a:gd name="connsiteX54" fmla="*/ 103577 w 2102818"/>
              <a:gd name="connsiteY54" fmla="*/ 1437679 h 2350550"/>
              <a:gd name="connsiteX55" fmla="*/ 220757 w 2102818"/>
              <a:gd name="connsiteY55" fmla="*/ 1329246 h 2350550"/>
              <a:gd name="connsiteX56" fmla="*/ 217586 w 2102818"/>
              <a:gd name="connsiteY56" fmla="*/ 1274231 h 2350550"/>
              <a:gd name="connsiteX57" fmla="*/ 269433 w 2102818"/>
              <a:gd name="connsiteY57" fmla="*/ 1266664 h 2350550"/>
              <a:gd name="connsiteX58" fmla="*/ 253921 w 2102818"/>
              <a:gd name="connsiteY58" fmla="*/ 1205038 h 2350550"/>
              <a:gd name="connsiteX59" fmla="*/ 263969 w 2102818"/>
              <a:gd name="connsiteY59" fmla="*/ 1134700 h 2350550"/>
              <a:gd name="connsiteX60" fmla="*/ 161652 w 2102818"/>
              <a:gd name="connsiteY60" fmla="*/ 1120638 h 2350550"/>
              <a:gd name="connsiteX61" fmla="*/ 153438 w 2102818"/>
              <a:gd name="connsiteY61" fmla="*/ 994023 h 2350550"/>
              <a:gd name="connsiteX62" fmla="*/ 122108 w 2102818"/>
              <a:gd name="connsiteY62" fmla="*/ 907829 h 2350550"/>
              <a:gd name="connsiteX63" fmla="*/ 165129 w 2102818"/>
              <a:gd name="connsiteY63" fmla="*/ 842494 h 2350550"/>
              <a:gd name="connsiteX64" fmla="*/ 123407 w 2102818"/>
              <a:gd name="connsiteY64" fmla="*/ 807726 h 2350550"/>
              <a:gd name="connsiteX65" fmla="*/ 147745 w 2102818"/>
              <a:gd name="connsiteY65" fmla="*/ 755573 h 2350550"/>
              <a:gd name="connsiteX66" fmla="*/ 241618 w 2102818"/>
              <a:gd name="connsiteY66" fmla="*/ 755574 h 2350550"/>
              <a:gd name="connsiteX67" fmla="*/ 263549 w 2102818"/>
              <a:gd name="connsiteY67" fmla="*/ 687949 h 2350550"/>
              <a:gd name="connsiteX68" fmla="*/ 324260 w 2102818"/>
              <a:gd name="connsiteY68" fmla="*/ 712669 h 2350550"/>
              <a:gd name="connsiteX69" fmla="*/ 424743 w 2102818"/>
              <a:gd name="connsiteY69" fmla="*/ 722717 h 2350550"/>
              <a:gd name="connsiteX70" fmla="*/ 495845 w 2102818"/>
              <a:gd name="connsiteY70" fmla="*/ 694101 h 2350550"/>
              <a:gd name="connsiteX71" fmla="*/ 408505 w 2102818"/>
              <a:gd name="connsiteY71" fmla="*/ 595641 h 2350550"/>
              <a:gd name="connsiteX72" fmla="*/ 394597 w 2102818"/>
              <a:gd name="connsiteY72" fmla="*/ 651269 h 2350550"/>
              <a:gd name="connsiteX73" fmla="*/ 332016 w 2102818"/>
              <a:gd name="connsiteY73" fmla="*/ 633886 h 2350550"/>
              <a:gd name="connsiteX74" fmla="*/ 366783 w 2102818"/>
              <a:gd name="connsiteY74" fmla="*/ 578257 h 2350550"/>
              <a:gd name="connsiteX75" fmla="*/ 312301 w 2102818"/>
              <a:gd name="connsiteY75" fmla="*/ 601755 h 2350550"/>
              <a:gd name="connsiteX76" fmla="*/ 213346 w 2102818"/>
              <a:gd name="connsiteY76" fmla="*/ 587847 h 2350550"/>
              <a:gd name="connsiteX77" fmla="*/ 284066 w 2102818"/>
              <a:gd name="connsiteY77" fmla="*/ 491605 h 2350550"/>
              <a:gd name="connsiteX78" fmla="*/ 133341 w 2102818"/>
              <a:gd name="connsiteY78" fmla="*/ 330832 h 2350550"/>
              <a:gd name="connsiteX79" fmla="*/ 0 w 2102818"/>
              <a:gd name="connsiteY79" fmla="*/ 274401 h 2350550"/>
              <a:gd name="connsiteX80" fmla="*/ 130246 w 2102818"/>
              <a:gd name="connsiteY80" fmla="*/ 153820 h 2350550"/>
              <a:gd name="connsiteX81" fmla="*/ 74731 w 2102818"/>
              <a:gd name="connsiteY81" fmla="*/ 70643 h 2350550"/>
              <a:gd name="connsiteX82" fmla="*/ 42906 w 2102818"/>
              <a:gd name="connsiteY82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0758 w 2102818"/>
              <a:gd name="connsiteY49" fmla="*/ 1596961 h 2350550"/>
              <a:gd name="connsiteX50" fmla="*/ 223776 w 2102818"/>
              <a:gd name="connsiteY50" fmla="*/ 1566779 h 2350550"/>
              <a:gd name="connsiteX51" fmla="*/ 202915 w 2102818"/>
              <a:gd name="connsiteY51" fmla="*/ 1542441 h 2350550"/>
              <a:gd name="connsiteX52" fmla="*/ 245095 w 2102818"/>
              <a:gd name="connsiteY52" fmla="*/ 1503087 h 2350550"/>
              <a:gd name="connsiteX53" fmla="*/ 179036 w 2102818"/>
              <a:gd name="connsiteY53" fmla="*/ 1468319 h 2350550"/>
              <a:gd name="connsiteX54" fmla="*/ 189466 w 2102818"/>
              <a:gd name="connsiteY54" fmla="*/ 1443982 h 2350550"/>
              <a:gd name="connsiteX55" fmla="*/ 103577 w 2102818"/>
              <a:gd name="connsiteY55" fmla="*/ 1437679 h 2350550"/>
              <a:gd name="connsiteX56" fmla="*/ 220757 w 2102818"/>
              <a:gd name="connsiteY56" fmla="*/ 1329246 h 2350550"/>
              <a:gd name="connsiteX57" fmla="*/ 217586 w 2102818"/>
              <a:gd name="connsiteY57" fmla="*/ 1274231 h 2350550"/>
              <a:gd name="connsiteX58" fmla="*/ 269433 w 2102818"/>
              <a:gd name="connsiteY58" fmla="*/ 1266664 h 2350550"/>
              <a:gd name="connsiteX59" fmla="*/ 253921 w 2102818"/>
              <a:gd name="connsiteY59" fmla="*/ 1205038 h 2350550"/>
              <a:gd name="connsiteX60" fmla="*/ 263969 w 2102818"/>
              <a:gd name="connsiteY60" fmla="*/ 1134700 h 2350550"/>
              <a:gd name="connsiteX61" fmla="*/ 161652 w 2102818"/>
              <a:gd name="connsiteY61" fmla="*/ 1120638 h 2350550"/>
              <a:gd name="connsiteX62" fmla="*/ 153438 w 2102818"/>
              <a:gd name="connsiteY62" fmla="*/ 994023 h 2350550"/>
              <a:gd name="connsiteX63" fmla="*/ 122108 w 2102818"/>
              <a:gd name="connsiteY63" fmla="*/ 907829 h 2350550"/>
              <a:gd name="connsiteX64" fmla="*/ 165129 w 2102818"/>
              <a:gd name="connsiteY64" fmla="*/ 842494 h 2350550"/>
              <a:gd name="connsiteX65" fmla="*/ 123407 w 2102818"/>
              <a:gd name="connsiteY65" fmla="*/ 807726 h 2350550"/>
              <a:gd name="connsiteX66" fmla="*/ 147745 w 2102818"/>
              <a:gd name="connsiteY66" fmla="*/ 755573 h 2350550"/>
              <a:gd name="connsiteX67" fmla="*/ 241618 w 2102818"/>
              <a:gd name="connsiteY67" fmla="*/ 755574 h 2350550"/>
              <a:gd name="connsiteX68" fmla="*/ 263549 w 2102818"/>
              <a:gd name="connsiteY68" fmla="*/ 687949 h 2350550"/>
              <a:gd name="connsiteX69" fmla="*/ 324260 w 2102818"/>
              <a:gd name="connsiteY69" fmla="*/ 712669 h 2350550"/>
              <a:gd name="connsiteX70" fmla="*/ 424743 w 2102818"/>
              <a:gd name="connsiteY70" fmla="*/ 722717 h 2350550"/>
              <a:gd name="connsiteX71" fmla="*/ 495845 w 2102818"/>
              <a:gd name="connsiteY71" fmla="*/ 694101 h 2350550"/>
              <a:gd name="connsiteX72" fmla="*/ 408505 w 2102818"/>
              <a:gd name="connsiteY72" fmla="*/ 595641 h 2350550"/>
              <a:gd name="connsiteX73" fmla="*/ 394597 w 2102818"/>
              <a:gd name="connsiteY73" fmla="*/ 651269 h 2350550"/>
              <a:gd name="connsiteX74" fmla="*/ 332016 w 2102818"/>
              <a:gd name="connsiteY74" fmla="*/ 633886 h 2350550"/>
              <a:gd name="connsiteX75" fmla="*/ 366783 w 2102818"/>
              <a:gd name="connsiteY75" fmla="*/ 578257 h 2350550"/>
              <a:gd name="connsiteX76" fmla="*/ 312301 w 2102818"/>
              <a:gd name="connsiteY76" fmla="*/ 601755 h 2350550"/>
              <a:gd name="connsiteX77" fmla="*/ 213346 w 2102818"/>
              <a:gd name="connsiteY77" fmla="*/ 587847 h 2350550"/>
              <a:gd name="connsiteX78" fmla="*/ 284066 w 2102818"/>
              <a:gd name="connsiteY78" fmla="*/ 491605 h 2350550"/>
              <a:gd name="connsiteX79" fmla="*/ 133341 w 2102818"/>
              <a:gd name="connsiteY79" fmla="*/ 330832 h 2350550"/>
              <a:gd name="connsiteX80" fmla="*/ 0 w 2102818"/>
              <a:gd name="connsiteY80" fmla="*/ 274401 h 2350550"/>
              <a:gd name="connsiteX81" fmla="*/ 130246 w 2102818"/>
              <a:gd name="connsiteY81" fmla="*/ 153820 h 2350550"/>
              <a:gd name="connsiteX82" fmla="*/ 74731 w 2102818"/>
              <a:gd name="connsiteY82" fmla="*/ 70643 h 2350550"/>
              <a:gd name="connsiteX83" fmla="*/ 42906 w 2102818"/>
              <a:gd name="connsiteY83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20758 w 2102818"/>
              <a:gd name="connsiteY49" fmla="*/ 1596961 h 2350550"/>
              <a:gd name="connsiteX50" fmla="*/ 223776 w 2102818"/>
              <a:gd name="connsiteY50" fmla="*/ 1566779 h 2350550"/>
              <a:gd name="connsiteX51" fmla="*/ 202915 w 2102818"/>
              <a:gd name="connsiteY51" fmla="*/ 1542441 h 2350550"/>
              <a:gd name="connsiteX52" fmla="*/ 245095 w 2102818"/>
              <a:gd name="connsiteY52" fmla="*/ 1503087 h 2350550"/>
              <a:gd name="connsiteX53" fmla="*/ 179036 w 2102818"/>
              <a:gd name="connsiteY53" fmla="*/ 1468319 h 2350550"/>
              <a:gd name="connsiteX54" fmla="*/ 189466 w 2102818"/>
              <a:gd name="connsiteY54" fmla="*/ 1443982 h 2350550"/>
              <a:gd name="connsiteX55" fmla="*/ 103577 w 2102818"/>
              <a:gd name="connsiteY55" fmla="*/ 1437679 h 2350550"/>
              <a:gd name="connsiteX56" fmla="*/ 220757 w 2102818"/>
              <a:gd name="connsiteY56" fmla="*/ 1329246 h 2350550"/>
              <a:gd name="connsiteX57" fmla="*/ 217586 w 2102818"/>
              <a:gd name="connsiteY57" fmla="*/ 1274231 h 2350550"/>
              <a:gd name="connsiteX58" fmla="*/ 269433 w 2102818"/>
              <a:gd name="connsiteY58" fmla="*/ 1266664 h 2350550"/>
              <a:gd name="connsiteX59" fmla="*/ 253921 w 2102818"/>
              <a:gd name="connsiteY59" fmla="*/ 1205038 h 2350550"/>
              <a:gd name="connsiteX60" fmla="*/ 263969 w 2102818"/>
              <a:gd name="connsiteY60" fmla="*/ 1134700 h 2350550"/>
              <a:gd name="connsiteX61" fmla="*/ 161652 w 2102818"/>
              <a:gd name="connsiteY61" fmla="*/ 1120638 h 2350550"/>
              <a:gd name="connsiteX62" fmla="*/ 153438 w 2102818"/>
              <a:gd name="connsiteY62" fmla="*/ 994023 h 2350550"/>
              <a:gd name="connsiteX63" fmla="*/ 122108 w 2102818"/>
              <a:gd name="connsiteY63" fmla="*/ 907829 h 2350550"/>
              <a:gd name="connsiteX64" fmla="*/ 165129 w 2102818"/>
              <a:gd name="connsiteY64" fmla="*/ 842494 h 2350550"/>
              <a:gd name="connsiteX65" fmla="*/ 123407 w 2102818"/>
              <a:gd name="connsiteY65" fmla="*/ 807726 h 2350550"/>
              <a:gd name="connsiteX66" fmla="*/ 147745 w 2102818"/>
              <a:gd name="connsiteY66" fmla="*/ 755573 h 2350550"/>
              <a:gd name="connsiteX67" fmla="*/ 241618 w 2102818"/>
              <a:gd name="connsiteY67" fmla="*/ 755574 h 2350550"/>
              <a:gd name="connsiteX68" fmla="*/ 263549 w 2102818"/>
              <a:gd name="connsiteY68" fmla="*/ 687949 h 2350550"/>
              <a:gd name="connsiteX69" fmla="*/ 324260 w 2102818"/>
              <a:gd name="connsiteY69" fmla="*/ 712669 h 2350550"/>
              <a:gd name="connsiteX70" fmla="*/ 424743 w 2102818"/>
              <a:gd name="connsiteY70" fmla="*/ 722717 h 2350550"/>
              <a:gd name="connsiteX71" fmla="*/ 495845 w 2102818"/>
              <a:gd name="connsiteY71" fmla="*/ 694101 h 2350550"/>
              <a:gd name="connsiteX72" fmla="*/ 408505 w 2102818"/>
              <a:gd name="connsiteY72" fmla="*/ 595641 h 2350550"/>
              <a:gd name="connsiteX73" fmla="*/ 394597 w 2102818"/>
              <a:gd name="connsiteY73" fmla="*/ 651269 h 2350550"/>
              <a:gd name="connsiteX74" fmla="*/ 332016 w 2102818"/>
              <a:gd name="connsiteY74" fmla="*/ 633886 h 2350550"/>
              <a:gd name="connsiteX75" fmla="*/ 366783 w 2102818"/>
              <a:gd name="connsiteY75" fmla="*/ 578257 h 2350550"/>
              <a:gd name="connsiteX76" fmla="*/ 312301 w 2102818"/>
              <a:gd name="connsiteY76" fmla="*/ 601755 h 2350550"/>
              <a:gd name="connsiteX77" fmla="*/ 213346 w 2102818"/>
              <a:gd name="connsiteY77" fmla="*/ 587847 h 2350550"/>
              <a:gd name="connsiteX78" fmla="*/ 284066 w 2102818"/>
              <a:gd name="connsiteY78" fmla="*/ 491605 h 2350550"/>
              <a:gd name="connsiteX79" fmla="*/ 133341 w 2102818"/>
              <a:gd name="connsiteY79" fmla="*/ 330832 h 2350550"/>
              <a:gd name="connsiteX80" fmla="*/ 0 w 2102818"/>
              <a:gd name="connsiteY80" fmla="*/ 274401 h 2350550"/>
              <a:gd name="connsiteX81" fmla="*/ 130246 w 2102818"/>
              <a:gd name="connsiteY81" fmla="*/ 153820 h 2350550"/>
              <a:gd name="connsiteX82" fmla="*/ 74731 w 2102818"/>
              <a:gd name="connsiteY82" fmla="*/ 70643 h 2350550"/>
              <a:gd name="connsiteX83" fmla="*/ 42906 w 2102818"/>
              <a:gd name="connsiteY83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3728 w 2102818"/>
              <a:gd name="connsiteY48" fmla="*/ 1647166 h 2350550"/>
              <a:gd name="connsiteX49" fmla="*/ 262479 w 2102818"/>
              <a:gd name="connsiteY49" fmla="*/ 1579577 h 2350550"/>
              <a:gd name="connsiteX50" fmla="*/ 223776 w 2102818"/>
              <a:gd name="connsiteY50" fmla="*/ 1566779 h 2350550"/>
              <a:gd name="connsiteX51" fmla="*/ 202915 w 2102818"/>
              <a:gd name="connsiteY51" fmla="*/ 1542441 h 2350550"/>
              <a:gd name="connsiteX52" fmla="*/ 245095 w 2102818"/>
              <a:gd name="connsiteY52" fmla="*/ 1503087 h 2350550"/>
              <a:gd name="connsiteX53" fmla="*/ 179036 w 2102818"/>
              <a:gd name="connsiteY53" fmla="*/ 1468319 h 2350550"/>
              <a:gd name="connsiteX54" fmla="*/ 189466 w 2102818"/>
              <a:gd name="connsiteY54" fmla="*/ 1443982 h 2350550"/>
              <a:gd name="connsiteX55" fmla="*/ 103577 w 2102818"/>
              <a:gd name="connsiteY55" fmla="*/ 1437679 h 2350550"/>
              <a:gd name="connsiteX56" fmla="*/ 220757 w 2102818"/>
              <a:gd name="connsiteY56" fmla="*/ 1329246 h 2350550"/>
              <a:gd name="connsiteX57" fmla="*/ 217586 w 2102818"/>
              <a:gd name="connsiteY57" fmla="*/ 1274231 h 2350550"/>
              <a:gd name="connsiteX58" fmla="*/ 269433 w 2102818"/>
              <a:gd name="connsiteY58" fmla="*/ 1266664 h 2350550"/>
              <a:gd name="connsiteX59" fmla="*/ 253921 w 2102818"/>
              <a:gd name="connsiteY59" fmla="*/ 1205038 h 2350550"/>
              <a:gd name="connsiteX60" fmla="*/ 263969 w 2102818"/>
              <a:gd name="connsiteY60" fmla="*/ 1134700 h 2350550"/>
              <a:gd name="connsiteX61" fmla="*/ 161652 w 2102818"/>
              <a:gd name="connsiteY61" fmla="*/ 1120638 h 2350550"/>
              <a:gd name="connsiteX62" fmla="*/ 153438 w 2102818"/>
              <a:gd name="connsiteY62" fmla="*/ 994023 h 2350550"/>
              <a:gd name="connsiteX63" fmla="*/ 122108 w 2102818"/>
              <a:gd name="connsiteY63" fmla="*/ 907829 h 2350550"/>
              <a:gd name="connsiteX64" fmla="*/ 165129 w 2102818"/>
              <a:gd name="connsiteY64" fmla="*/ 842494 h 2350550"/>
              <a:gd name="connsiteX65" fmla="*/ 123407 w 2102818"/>
              <a:gd name="connsiteY65" fmla="*/ 807726 h 2350550"/>
              <a:gd name="connsiteX66" fmla="*/ 147745 w 2102818"/>
              <a:gd name="connsiteY66" fmla="*/ 755573 h 2350550"/>
              <a:gd name="connsiteX67" fmla="*/ 241618 w 2102818"/>
              <a:gd name="connsiteY67" fmla="*/ 755574 h 2350550"/>
              <a:gd name="connsiteX68" fmla="*/ 263549 w 2102818"/>
              <a:gd name="connsiteY68" fmla="*/ 687949 h 2350550"/>
              <a:gd name="connsiteX69" fmla="*/ 324260 w 2102818"/>
              <a:gd name="connsiteY69" fmla="*/ 712669 h 2350550"/>
              <a:gd name="connsiteX70" fmla="*/ 424743 w 2102818"/>
              <a:gd name="connsiteY70" fmla="*/ 722717 h 2350550"/>
              <a:gd name="connsiteX71" fmla="*/ 495845 w 2102818"/>
              <a:gd name="connsiteY71" fmla="*/ 694101 h 2350550"/>
              <a:gd name="connsiteX72" fmla="*/ 408505 w 2102818"/>
              <a:gd name="connsiteY72" fmla="*/ 595641 h 2350550"/>
              <a:gd name="connsiteX73" fmla="*/ 394597 w 2102818"/>
              <a:gd name="connsiteY73" fmla="*/ 651269 h 2350550"/>
              <a:gd name="connsiteX74" fmla="*/ 332016 w 2102818"/>
              <a:gd name="connsiteY74" fmla="*/ 633886 h 2350550"/>
              <a:gd name="connsiteX75" fmla="*/ 366783 w 2102818"/>
              <a:gd name="connsiteY75" fmla="*/ 578257 h 2350550"/>
              <a:gd name="connsiteX76" fmla="*/ 312301 w 2102818"/>
              <a:gd name="connsiteY76" fmla="*/ 601755 h 2350550"/>
              <a:gd name="connsiteX77" fmla="*/ 213346 w 2102818"/>
              <a:gd name="connsiteY77" fmla="*/ 587847 h 2350550"/>
              <a:gd name="connsiteX78" fmla="*/ 284066 w 2102818"/>
              <a:gd name="connsiteY78" fmla="*/ 491605 h 2350550"/>
              <a:gd name="connsiteX79" fmla="*/ 133341 w 2102818"/>
              <a:gd name="connsiteY79" fmla="*/ 330832 h 2350550"/>
              <a:gd name="connsiteX80" fmla="*/ 0 w 2102818"/>
              <a:gd name="connsiteY80" fmla="*/ 274401 h 2350550"/>
              <a:gd name="connsiteX81" fmla="*/ 130246 w 2102818"/>
              <a:gd name="connsiteY81" fmla="*/ 153820 h 2350550"/>
              <a:gd name="connsiteX82" fmla="*/ 74731 w 2102818"/>
              <a:gd name="connsiteY82" fmla="*/ 70643 h 2350550"/>
              <a:gd name="connsiteX83" fmla="*/ 42906 w 2102818"/>
              <a:gd name="connsiteY83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27635 w 2102818"/>
              <a:gd name="connsiteY48" fmla="*/ 1608921 h 2350550"/>
              <a:gd name="connsiteX49" fmla="*/ 262479 w 2102818"/>
              <a:gd name="connsiteY49" fmla="*/ 1579577 h 2350550"/>
              <a:gd name="connsiteX50" fmla="*/ 223776 w 2102818"/>
              <a:gd name="connsiteY50" fmla="*/ 1566779 h 2350550"/>
              <a:gd name="connsiteX51" fmla="*/ 202915 w 2102818"/>
              <a:gd name="connsiteY51" fmla="*/ 1542441 h 2350550"/>
              <a:gd name="connsiteX52" fmla="*/ 245095 w 2102818"/>
              <a:gd name="connsiteY52" fmla="*/ 1503087 h 2350550"/>
              <a:gd name="connsiteX53" fmla="*/ 179036 w 2102818"/>
              <a:gd name="connsiteY53" fmla="*/ 1468319 h 2350550"/>
              <a:gd name="connsiteX54" fmla="*/ 189466 w 2102818"/>
              <a:gd name="connsiteY54" fmla="*/ 1443982 h 2350550"/>
              <a:gd name="connsiteX55" fmla="*/ 103577 w 2102818"/>
              <a:gd name="connsiteY55" fmla="*/ 1437679 h 2350550"/>
              <a:gd name="connsiteX56" fmla="*/ 220757 w 2102818"/>
              <a:gd name="connsiteY56" fmla="*/ 1329246 h 2350550"/>
              <a:gd name="connsiteX57" fmla="*/ 217586 w 2102818"/>
              <a:gd name="connsiteY57" fmla="*/ 1274231 h 2350550"/>
              <a:gd name="connsiteX58" fmla="*/ 269433 w 2102818"/>
              <a:gd name="connsiteY58" fmla="*/ 1266664 h 2350550"/>
              <a:gd name="connsiteX59" fmla="*/ 253921 w 2102818"/>
              <a:gd name="connsiteY59" fmla="*/ 1205038 h 2350550"/>
              <a:gd name="connsiteX60" fmla="*/ 263969 w 2102818"/>
              <a:gd name="connsiteY60" fmla="*/ 1134700 h 2350550"/>
              <a:gd name="connsiteX61" fmla="*/ 161652 w 2102818"/>
              <a:gd name="connsiteY61" fmla="*/ 1120638 h 2350550"/>
              <a:gd name="connsiteX62" fmla="*/ 153438 w 2102818"/>
              <a:gd name="connsiteY62" fmla="*/ 994023 h 2350550"/>
              <a:gd name="connsiteX63" fmla="*/ 122108 w 2102818"/>
              <a:gd name="connsiteY63" fmla="*/ 907829 h 2350550"/>
              <a:gd name="connsiteX64" fmla="*/ 165129 w 2102818"/>
              <a:gd name="connsiteY64" fmla="*/ 842494 h 2350550"/>
              <a:gd name="connsiteX65" fmla="*/ 123407 w 2102818"/>
              <a:gd name="connsiteY65" fmla="*/ 807726 h 2350550"/>
              <a:gd name="connsiteX66" fmla="*/ 147745 w 2102818"/>
              <a:gd name="connsiteY66" fmla="*/ 755573 h 2350550"/>
              <a:gd name="connsiteX67" fmla="*/ 241618 w 2102818"/>
              <a:gd name="connsiteY67" fmla="*/ 755574 h 2350550"/>
              <a:gd name="connsiteX68" fmla="*/ 263549 w 2102818"/>
              <a:gd name="connsiteY68" fmla="*/ 687949 h 2350550"/>
              <a:gd name="connsiteX69" fmla="*/ 324260 w 2102818"/>
              <a:gd name="connsiteY69" fmla="*/ 712669 h 2350550"/>
              <a:gd name="connsiteX70" fmla="*/ 424743 w 2102818"/>
              <a:gd name="connsiteY70" fmla="*/ 722717 h 2350550"/>
              <a:gd name="connsiteX71" fmla="*/ 495845 w 2102818"/>
              <a:gd name="connsiteY71" fmla="*/ 694101 h 2350550"/>
              <a:gd name="connsiteX72" fmla="*/ 408505 w 2102818"/>
              <a:gd name="connsiteY72" fmla="*/ 595641 h 2350550"/>
              <a:gd name="connsiteX73" fmla="*/ 394597 w 2102818"/>
              <a:gd name="connsiteY73" fmla="*/ 651269 h 2350550"/>
              <a:gd name="connsiteX74" fmla="*/ 332016 w 2102818"/>
              <a:gd name="connsiteY74" fmla="*/ 633886 h 2350550"/>
              <a:gd name="connsiteX75" fmla="*/ 366783 w 2102818"/>
              <a:gd name="connsiteY75" fmla="*/ 578257 h 2350550"/>
              <a:gd name="connsiteX76" fmla="*/ 312301 w 2102818"/>
              <a:gd name="connsiteY76" fmla="*/ 601755 h 2350550"/>
              <a:gd name="connsiteX77" fmla="*/ 213346 w 2102818"/>
              <a:gd name="connsiteY77" fmla="*/ 587847 h 2350550"/>
              <a:gd name="connsiteX78" fmla="*/ 284066 w 2102818"/>
              <a:gd name="connsiteY78" fmla="*/ 491605 h 2350550"/>
              <a:gd name="connsiteX79" fmla="*/ 133341 w 2102818"/>
              <a:gd name="connsiteY79" fmla="*/ 330832 h 2350550"/>
              <a:gd name="connsiteX80" fmla="*/ 0 w 2102818"/>
              <a:gd name="connsiteY80" fmla="*/ 274401 h 2350550"/>
              <a:gd name="connsiteX81" fmla="*/ 130246 w 2102818"/>
              <a:gd name="connsiteY81" fmla="*/ 153820 h 2350550"/>
              <a:gd name="connsiteX82" fmla="*/ 74731 w 2102818"/>
              <a:gd name="connsiteY82" fmla="*/ 70643 h 2350550"/>
              <a:gd name="connsiteX83" fmla="*/ 42906 w 2102818"/>
              <a:gd name="connsiteY83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27711 w 2102818"/>
              <a:gd name="connsiteY48" fmla="*/ 1708219 h 2350550"/>
              <a:gd name="connsiteX49" fmla="*/ 227635 w 2102818"/>
              <a:gd name="connsiteY49" fmla="*/ 1608921 h 2350550"/>
              <a:gd name="connsiteX50" fmla="*/ 262479 w 2102818"/>
              <a:gd name="connsiteY50" fmla="*/ 1579577 h 2350550"/>
              <a:gd name="connsiteX51" fmla="*/ 223776 w 2102818"/>
              <a:gd name="connsiteY51" fmla="*/ 1566779 h 2350550"/>
              <a:gd name="connsiteX52" fmla="*/ 202915 w 2102818"/>
              <a:gd name="connsiteY52" fmla="*/ 1542441 h 2350550"/>
              <a:gd name="connsiteX53" fmla="*/ 245095 w 2102818"/>
              <a:gd name="connsiteY53" fmla="*/ 1503087 h 2350550"/>
              <a:gd name="connsiteX54" fmla="*/ 179036 w 2102818"/>
              <a:gd name="connsiteY54" fmla="*/ 1468319 h 2350550"/>
              <a:gd name="connsiteX55" fmla="*/ 189466 w 2102818"/>
              <a:gd name="connsiteY55" fmla="*/ 1443982 h 2350550"/>
              <a:gd name="connsiteX56" fmla="*/ 103577 w 2102818"/>
              <a:gd name="connsiteY56" fmla="*/ 1437679 h 2350550"/>
              <a:gd name="connsiteX57" fmla="*/ 220757 w 2102818"/>
              <a:gd name="connsiteY57" fmla="*/ 1329246 h 2350550"/>
              <a:gd name="connsiteX58" fmla="*/ 217586 w 2102818"/>
              <a:gd name="connsiteY58" fmla="*/ 1274231 h 2350550"/>
              <a:gd name="connsiteX59" fmla="*/ 269433 w 2102818"/>
              <a:gd name="connsiteY59" fmla="*/ 1266664 h 2350550"/>
              <a:gd name="connsiteX60" fmla="*/ 253921 w 2102818"/>
              <a:gd name="connsiteY60" fmla="*/ 1205038 h 2350550"/>
              <a:gd name="connsiteX61" fmla="*/ 263969 w 2102818"/>
              <a:gd name="connsiteY61" fmla="*/ 1134700 h 2350550"/>
              <a:gd name="connsiteX62" fmla="*/ 161652 w 2102818"/>
              <a:gd name="connsiteY62" fmla="*/ 1120638 h 2350550"/>
              <a:gd name="connsiteX63" fmla="*/ 153438 w 2102818"/>
              <a:gd name="connsiteY63" fmla="*/ 994023 h 2350550"/>
              <a:gd name="connsiteX64" fmla="*/ 122108 w 2102818"/>
              <a:gd name="connsiteY64" fmla="*/ 907829 h 2350550"/>
              <a:gd name="connsiteX65" fmla="*/ 165129 w 2102818"/>
              <a:gd name="connsiteY65" fmla="*/ 842494 h 2350550"/>
              <a:gd name="connsiteX66" fmla="*/ 123407 w 2102818"/>
              <a:gd name="connsiteY66" fmla="*/ 807726 h 2350550"/>
              <a:gd name="connsiteX67" fmla="*/ 147745 w 2102818"/>
              <a:gd name="connsiteY67" fmla="*/ 755573 h 2350550"/>
              <a:gd name="connsiteX68" fmla="*/ 241618 w 2102818"/>
              <a:gd name="connsiteY68" fmla="*/ 755574 h 2350550"/>
              <a:gd name="connsiteX69" fmla="*/ 263549 w 2102818"/>
              <a:gd name="connsiteY69" fmla="*/ 687949 h 2350550"/>
              <a:gd name="connsiteX70" fmla="*/ 324260 w 2102818"/>
              <a:gd name="connsiteY70" fmla="*/ 712669 h 2350550"/>
              <a:gd name="connsiteX71" fmla="*/ 424743 w 2102818"/>
              <a:gd name="connsiteY71" fmla="*/ 722717 h 2350550"/>
              <a:gd name="connsiteX72" fmla="*/ 495845 w 2102818"/>
              <a:gd name="connsiteY72" fmla="*/ 694101 h 2350550"/>
              <a:gd name="connsiteX73" fmla="*/ 408505 w 2102818"/>
              <a:gd name="connsiteY73" fmla="*/ 595641 h 2350550"/>
              <a:gd name="connsiteX74" fmla="*/ 394597 w 2102818"/>
              <a:gd name="connsiteY74" fmla="*/ 651269 h 2350550"/>
              <a:gd name="connsiteX75" fmla="*/ 332016 w 2102818"/>
              <a:gd name="connsiteY75" fmla="*/ 633886 h 2350550"/>
              <a:gd name="connsiteX76" fmla="*/ 366783 w 2102818"/>
              <a:gd name="connsiteY76" fmla="*/ 578257 h 2350550"/>
              <a:gd name="connsiteX77" fmla="*/ 312301 w 2102818"/>
              <a:gd name="connsiteY77" fmla="*/ 601755 h 2350550"/>
              <a:gd name="connsiteX78" fmla="*/ 213346 w 2102818"/>
              <a:gd name="connsiteY78" fmla="*/ 587847 h 2350550"/>
              <a:gd name="connsiteX79" fmla="*/ 284066 w 2102818"/>
              <a:gd name="connsiteY79" fmla="*/ 491605 h 2350550"/>
              <a:gd name="connsiteX80" fmla="*/ 133341 w 2102818"/>
              <a:gd name="connsiteY80" fmla="*/ 330832 h 2350550"/>
              <a:gd name="connsiteX81" fmla="*/ 0 w 2102818"/>
              <a:gd name="connsiteY81" fmla="*/ 274401 h 2350550"/>
              <a:gd name="connsiteX82" fmla="*/ 130246 w 2102818"/>
              <a:gd name="connsiteY82" fmla="*/ 153820 h 2350550"/>
              <a:gd name="connsiteX83" fmla="*/ 74731 w 2102818"/>
              <a:gd name="connsiteY83" fmla="*/ 70643 h 2350550"/>
              <a:gd name="connsiteX84" fmla="*/ 42906 w 2102818"/>
              <a:gd name="connsiteY84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23776 w 2102818"/>
              <a:gd name="connsiteY47" fmla="*/ 1777794 h 2350550"/>
              <a:gd name="connsiteX48" fmla="*/ 210327 w 2102818"/>
              <a:gd name="connsiteY48" fmla="*/ 1680404 h 2350550"/>
              <a:gd name="connsiteX49" fmla="*/ 227635 w 2102818"/>
              <a:gd name="connsiteY49" fmla="*/ 1608921 h 2350550"/>
              <a:gd name="connsiteX50" fmla="*/ 262479 w 2102818"/>
              <a:gd name="connsiteY50" fmla="*/ 1579577 h 2350550"/>
              <a:gd name="connsiteX51" fmla="*/ 223776 w 2102818"/>
              <a:gd name="connsiteY51" fmla="*/ 1566779 h 2350550"/>
              <a:gd name="connsiteX52" fmla="*/ 202915 w 2102818"/>
              <a:gd name="connsiteY52" fmla="*/ 1542441 h 2350550"/>
              <a:gd name="connsiteX53" fmla="*/ 245095 w 2102818"/>
              <a:gd name="connsiteY53" fmla="*/ 1503087 h 2350550"/>
              <a:gd name="connsiteX54" fmla="*/ 179036 w 2102818"/>
              <a:gd name="connsiteY54" fmla="*/ 1468319 h 2350550"/>
              <a:gd name="connsiteX55" fmla="*/ 189466 w 2102818"/>
              <a:gd name="connsiteY55" fmla="*/ 1443982 h 2350550"/>
              <a:gd name="connsiteX56" fmla="*/ 103577 w 2102818"/>
              <a:gd name="connsiteY56" fmla="*/ 1437679 h 2350550"/>
              <a:gd name="connsiteX57" fmla="*/ 220757 w 2102818"/>
              <a:gd name="connsiteY57" fmla="*/ 1329246 h 2350550"/>
              <a:gd name="connsiteX58" fmla="*/ 217586 w 2102818"/>
              <a:gd name="connsiteY58" fmla="*/ 1274231 h 2350550"/>
              <a:gd name="connsiteX59" fmla="*/ 269433 w 2102818"/>
              <a:gd name="connsiteY59" fmla="*/ 1266664 h 2350550"/>
              <a:gd name="connsiteX60" fmla="*/ 253921 w 2102818"/>
              <a:gd name="connsiteY60" fmla="*/ 1205038 h 2350550"/>
              <a:gd name="connsiteX61" fmla="*/ 263969 w 2102818"/>
              <a:gd name="connsiteY61" fmla="*/ 1134700 h 2350550"/>
              <a:gd name="connsiteX62" fmla="*/ 161652 w 2102818"/>
              <a:gd name="connsiteY62" fmla="*/ 1120638 h 2350550"/>
              <a:gd name="connsiteX63" fmla="*/ 153438 w 2102818"/>
              <a:gd name="connsiteY63" fmla="*/ 994023 h 2350550"/>
              <a:gd name="connsiteX64" fmla="*/ 122108 w 2102818"/>
              <a:gd name="connsiteY64" fmla="*/ 907829 h 2350550"/>
              <a:gd name="connsiteX65" fmla="*/ 165129 w 2102818"/>
              <a:gd name="connsiteY65" fmla="*/ 842494 h 2350550"/>
              <a:gd name="connsiteX66" fmla="*/ 123407 w 2102818"/>
              <a:gd name="connsiteY66" fmla="*/ 807726 h 2350550"/>
              <a:gd name="connsiteX67" fmla="*/ 147745 w 2102818"/>
              <a:gd name="connsiteY67" fmla="*/ 755573 h 2350550"/>
              <a:gd name="connsiteX68" fmla="*/ 241618 w 2102818"/>
              <a:gd name="connsiteY68" fmla="*/ 755574 h 2350550"/>
              <a:gd name="connsiteX69" fmla="*/ 263549 w 2102818"/>
              <a:gd name="connsiteY69" fmla="*/ 687949 h 2350550"/>
              <a:gd name="connsiteX70" fmla="*/ 324260 w 2102818"/>
              <a:gd name="connsiteY70" fmla="*/ 712669 h 2350550"/>
              <a:gd name="connsiteX71" fmla="*/ 424743 w 2102818"/>
              <a:gd name="connsiteY71" fmla="*/ 722717 h 2350550"/>
              <a:gd name="connsiteX72" fmla="*/ 495845 w 2102818"/>
              <a:gd name="connsiteY72" fmla="*/ 694101 h 2350550"/>
              <a:gd name="connsiteX73" fmla="*/ 408505 w 2102818"/>
              <a:gd name="connsiteY73" fmla="*/ 595641 h 2350550"/>
              <a:gd name="connsiteX74" fmla="*/ 394597 w 2102818"/>
              <a:gd name="connsiteY74" fmla="*/ 651269 h 2350550"/>
              <a:gd name="connsiteX75" fmla="*/ 332016 w 2102818"/>
              <a:gd name="connsiteY75" fmla="*/ 633886 h 2350550"/>
              <a:gd name="connsiteX76" fmla="*/ 366783 w 2102818"/>
              <a:gd name="connsiteY76" fmla="*/ 578257 h 2350550"/>
              <a:gd name="connsiteX77" fmla="*/ 312301 w 2102818"/>
              <a:gd name="connsiteY77" fmla="*/ 601755 h 2350550"/>
              <a:gd name="connsiteX78" fmla="*/ 213346 w 2102818"/>
              <a:gd name="connsiteY78" fmla="*/ 587847 h 2350550"/>
              <a:gd name="connsiteX79" fmla="*/ 284066 w 2102818"/>
              <a:gd name="connsiteY79" fmla="*/ 491605 h 2350550"/>
              <a:gd name="connsiteX80" fmla="*/ 133341 w 2102818"/>
              <a:gd name="connsiteY80" fmla="*/ 330832 h 2350550"/>
              <a:gd name="connsiteX81" fmla="*/ 0 w 2102818"/>
              <a:gd name="connsiteY81" fmla="*/ 274401 h 2350550"/>
              <a:gd name="connsiteX82" fmla="*/ 130246 w 2102818"/>
              <a:gd name="connsiteY82" fmla="*/ 153820 h 2350550"/>
              <a:gd name="connsiteX83" fmla="*/ 74731 w 2102818"/>
              <a:gd name="connsiteY83" fmla="*/ 70643 h 2350550"/>
              <a:gd name="connsiteX84" fmla="*/ 42906 w 2102818"/>
              <a:gd name="connsiteY84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68975 w 2102818"/>
              <a:gd name="connsiteY47" fmla="*/ 1788225 h 2350550"/>
              <a:gd name="connsiteX48" fmla="*/ 210327 w 2102818"/>
              <a:gd name="connsiteY48" fmla="*/ 1680404 h 2350550"/>
              <a:gd name="connsiteX49" fmla="*/ 227635 w 2102818"/>
              <a:gd name="connsiteY49" fmla="*/ 1608921 h 2350550"/>
              <a:gd name="connsiteX50" fmla="*/ 262479 w 2102818"/>
              <a:gd name="connsiteY50" fmla="*/ 1579577 h 2350550"/>
              <a:gd name="connsiteX51" fmla="*/ 223776 w 2102818"/>
              <a:gd name="connsiteY51" fmla="*/ 1566779 h 2350550"/>
              <a:gd name="connsiteX52" fmla="*/ 202915 w 2102818"/>
              <a:gd name="connsiteY52" fmla="*/ 1542441 h 2350550"/>
              <a:gd name="connsiteX53" fmla="*/ 245095 w 2102818"/>
              <a:gd name="connsiteY53" fmla="*/ 1503087 h 2350550"/>
              <a:gd name="connsiteX54" fmla="*/ 179036 w 2102818"/>
              <a:gd name="connsiteY54" fmla="*/ 1468319 h 2350550"/>
              <a:gd name="connsiteX55" fmla="*/ 189466 w 2102818"/>
              <a:gd name="connsiteY55" fmla="*/ 1443982 h 2350550"/>
              <a:gd name="connsiteX56" fmla="*/ 103577 w 2102818"/>
              <a:gd name="connsiteY56" fmla="*/ 1437679 h 2350550"/>
              <a:gd name="connsiteX57" fmla="*/ 220757 w 2102818"/>
              <a:gd name="connsiteY57" fmla="*/ 1329246 h 2350550"/>
              <a:gd name="connsiteX58" fmla="*/ 217586 w 2102818"/>
              <a:gd name="connsiteY58" fmla="*/ 1274231 h 2350550"/>
              <a:gd name="connsiteX59" fmla="*/ 269433 w 2102818"/>
              <a:gd name="connsiteY59" fmla="*/ 1266664 h 2350550"/>
              <a:gd name="connsiteX60" fmla="*/ 253921 w 2102818"/>
              <a:gd name="connsiteY60" fmla="*/ 1205038 h 2350550"/>
              <a:gd name="connsiteX61" fmla="*/ 263969 w 2102818"/>
              <a:gd name="connsiteY61" fmla="*/ 1134700 h 2350550"/>
              <a:gd name="connsiteX62" fmla="*/ 161652 w 2102818"/>
              <a:gd name="connsiteY62" fmla="*/ 1120638 h 2350550"/>
              <a:gd name="connsiteX63" fmla="*/ 153438 w 2102818"/>
              <a:gd name="connsiteY63" fmla="*/ 994023 h 2350550"/>
              <a:gd name="connsiteX64" fmla="*/ 122108 w 2102818"/>
              <a:gd name="connsiteY64" fmla="*/ 907829 h 2350550"/>
              <a:gd name="connsiteX65" fmla="*/ 165129 w 2102818"/>
              <a:gd name="connsiteY65" fmla="*/ 842494 h 2350550"/>
              <a:gd name="connsiteX66" fmla="*/ 123407 w 2102818"/>
              <a:gd name="connsiteY66" fmla="*/ 807726 h 2350550"/>
              <a:gd name="connsiteX67" fmla="*/ 147745 w 2102818"/>
              <a:gd name="connsiteY67" fmla="*/ 755573 h 2350550"/>
              <a:gd name="connsiteX68" fmla="*/ 241618 w 2102818"/>
              <a:gd name="connsiteY68" fmla="*/ 755574 h 2350550"/>
              <a:gd name="connsiteX69" fmla="*/ 263549 w 2102818"/>
              <a:gd name="connsiteY69" fmla="*/ 687949 h 2350550"/>
              <a:gd name="connsiteX70" fmla="*/ 324260 w 2102818"/>
              <a:gd name="connsiteY70" fmla="*/ 712669 h 2350550"/>
              <a:gd name="connsiteX71" fmla="*/ 424743 w 2102818"/>
              <a:gd name="connsiteY71" fmla="*/ 722717 h 2350550"/>
              <a:gd name="connsiteX72" fmla="*/ 495845 w 2102818"/>
              <a:gd name="connsiteY72" fmla="*/ 694101 h 2350550"/>
              <a:gd name="connsiteX73" fmla="*/ 408505 w 2102818"/>
              <a:gd name="connsiteY73" fmla="*/ 595641 h 2350550"/>
              <a:gd name="connsiteX74" fmla="*/ 394597 w 2102818"/>
              <a:gd name="connsiteY74" fmla="*/ 651269 h 2350550"/>
              <a:gd name="connsiteX75" fmla="*/ 332016 w 2102818"/>
              <a:gd name="connsiteY75" fmla="*/ 633886 h 2350550"/>
              <a:gd name="connsiteX76" fmla="*/ 366783 w 2102818"/>
              <a:gd name="connsiteY76" fmla="*/ 578257 h 2350550"/>
              <a:gd name="connsiteX77" fmla="*/ 312301 w 2102818"/>
              <a:gd name="connsiteY77" fmla="*/ 601755 h 2350550"/>
              <a:gd name="connsiteX78" fmla="*/ 213346 w 2102818"/>
              <a:gd name="connsiteY78" fmla="*/ 587847 h 2350550"/>
              <a:gd name="connsiteX79" fmla="*/ 284066 w 2102818"/>
              <a:gd name="connsiteY79" fmla="*/ 491605 h 2350550"/>
              <a:gd name="connsiteX80" fmla="*/ 133341 w 2102818"/>
              <a:gd name="connsiteY80" fmla="*/ 330832 h 2350550"/>
              <a:gd name="connsiteX81" fmla="*/ 0 w 2102818"/>
              <a:gd name="connsiteY81" fmla="*/ 274401 h 2350550"/>
              <a:gd name="connsiteX82" fmla="*/ 130246 w 2102818"/>
              <a:gd name="connsiteY82" fmla="*/ 153820 h 2350550"/>
              <a:gd name="connsiteX83" fmla="*/ 74731 w 2102818"/>
              <a:gd name="connsiteY83" fmla="*/ 70643 h 2350550"/>
              <a:gd name="connsiteX84" fmla="*/ 42906 w 2102818"/>
              <a:gd name="connsiteY84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68975 w 2102818"/>
              <a:gd name="connsiteY47" fmla="*/ 1788225 h 2350550"/>
              <a:gd name="connsiteX48" fmla="*/ 206850 w 2102818"/>
              <a:gd name="connsiteY48" fmla="*/ 1708219 h 2350550"/>
              <a:gd name="connsiteX49" fmla="*/ 227635 w 2102818"/>
              <a:gd name="connsiteY49" fmla="*/ 1608921 h 2350550"/>
              <a:gd name="connsiteX50" fmla="*/ 262479 w 2102818"/>
              <a:gd name="connsiteY50" fmla="*/ 1579577 h 2350550"/>
              <a:gd name="connsiteX51" fmla="*/ 223776 w 2102818"/>
              <a:gd name="connsiteY51" fmla="*/ 1566779 h 2350550"/>
              <a:gd name="connsiteX52" fmla="*/ 202915 w 2102818"/>
              <a:gd name="connsiteY52" fmla="*/ 1542441 h 2350550"/>
              <a:gd name="connsiteX53" fmla="*/ 245095 w 2102818"/>
              <a:gd name="connsiteY53" fmla="*/ 1503087 h 2350550"/>
              <a:gd name="connsiteX54" fmla="*/ 179036 w 2102818"/>
              <a:gd name="connsiteY54" fmla="*/ 1468319 h 2350550"/>
              <a:gd name="connsiteX55" fmla="*/ 189466 w 2102818"/>
              <a:gd name="connsiteY55" fmla="*/ 1443982 h 2350550"/>
              <a:gd name="connsiteX56" fmla="*/ 103577 w 2102818"/>
              <a:gd name="connsiteY56" fmla="*/ 1437679 h 2350550"/>
              <a:gd name="connsiteX57" fmla="*/ 220757 w 2102818"/>
              <a:gd name="connsiteY57" fmla="*/ 1329246 h 2350550"/>
              <a:gd name="connsiteX58" fmla="*/ 217586 w 2102818"/>
              <a:gd name="connsiteY58" fmla="*/ 1274231 h 2350550"/>
              <a:gd name="connsiteX59" fmla="*/ 269433 w 2102818"/>
              <a:gd name="connsiteY59" fmla="*/ 1266664 h 2350550"/>
              <a:gd name="connsiteX60" fmla="*/ 253921 w 2102818"/>
              <a:gd name="connsiteY60" fmla="*/ 1205038 h 2350550"/>
              <a:gd name="connsiteX61" fmla="*/ 263969 w 2102818"/>
              <a:gd name="connsiteY61" fmla="*/ 1134700 h 2350550"/>
              <a:gd name="connsiteX62" fmla="*/ 161652 w 2102818"/>
              <a:gd name="connsiteY62" fmla="*/ 1120638 h 2350550"/>
              <a:gd name="connsiteX63" fmla="*/ 153438 w 2102818"/>
              <a:gd name="connsiteY63" fmla="*/ 994023 h 2350550"/>
              <a:gd name="connsiteX64" fmla="*/ 122108 w 2102818"/>
              <a:gd name="connsiteY64" fmla="*/ 907829 h 2350550"/>
              <a:gd name="connsiteX65" fmla="*/ 165129 w 2102818"/>
              <a:gd name="connsiteY65" fmla="*/ 842494 h 2350550"/>
              <a:gd name="connsiteX66" fmla="*/ 123407 w 2102818"/>
              <a:gd name="connsiteY66" fmla="*/ 807726 h 2350550"/>
              <a:gd name="connsiteX67" fmla="*/ 147745 w 2102818"/>
              <a:gd name="connsiteY67" fmla="*/ 755573 h 2350550"/>
              <a:gd name="connsiteX68" fmla="*/ 241618 w 2102818"/>
              <a:gd name="connsiteY68" fmla="*/ 755574 h 2350550"/>
              <a:gd name="connsiteX69" fmla="*/ 263549 w 2102818"/>
              <a:gd name="connsiteY69" fmla="*/ 687949 h 2350550"/>
              <a:gd name="connsiteX70" fmla="*/ 324260 w 2102818"/>
              <a:gd name="connsiteY70" fmla="*/ 712669 h 2350550"/>
              <a:gd name="connsiteX71" fmla="*/ 424743 w 2102818"/>
              <a:gd name="connsiteY71" fmla="*/ 722717 h 2350550"/>
              <a:gd name="connsiteX72" fmla="*/ 495845 w 2102818"/>
              <a:gd name="connsiteY72" fmla="*/ 694101 h 2350550"/>
              <a:gd name="connsiteX73" fmla="*/ 408505 w 2102818"/>
              <a:gd name="connsiteY73" fmla="*/ 595641 h 2350550"/>
              <a:gd name="connsiteX74" fmla="*/ 394597 w 2102818"/>
              <a:gd name="connsiteY74" fmla="*/ 651269 h 2350550"/>
              <a:gd name="connsiteX75" fmla="*/ 332016 w 2102818"/>
              <a:gd name="connsiteY75" fmla="*/ 633886 h 2350550"/>
              <a:gd name="connsiteX76" fmla="*/ 366783 w 2102818"/>
              <a:gd name="connsiteY76" fmla="*/ 578257 h 2350550"/>
              <a:gd name="connsiteX77" fmla="*/ 312301 w 2102818"/>
              <a:gd name="connsiteY77" fmla="*/ 601755 h 2350550"/>
              <a:gd name="connsiteX78" fmla="*/ 213346 w 2102818"/>
              <a:gd name="connsiteY78" fmla="*/ 587847 h 2350550"/>
              <a:gd name="connsiteX79" fmla="*/ 284066 w 2102818"/>
              <a:gd name="connsiteY79" fmla="*/ 491605 h 2350550"/>
              <a:gd name="connsiteX80" fmla="*/ 133341 w 2102818"/>
              <a:gd name="connsiteY80" fmla="*/ 330832 h 2350550"/>
              <a:gd name="connsiteX81" fmla="*/ 0 w 2102818"/>
              <a:gd name="connsiteY81" fmla="*/ 274401 h 2350550"/>
              <a:gd name="connsiteX82" fmla="*/ 130246 w 2102818"/>
              <a:gd name="connsiteY82" fmla="*/ 153820 h 2350550"/>
              <a:gd name="connsiteX83" fmla="*/ 74731 w 2102818"/>
              <a:gd name="connsiteY83" fmla="*/ 70643 h 2350550"/>
              <a:gd name="connsiteX84" fmla="*/ 42906 w 2102818"/>
              <a:gd name="connsiteY84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03679 w 2102818"/>
              <a:gd name="connsiteY45" fmla="*/ 1908423 h 2350550"/>
              <a:gd name="connsiteX46" fmla="*/ 223776 w 2102818"/>
              <a:gd name="connsiteY46" fmla="*/ 1807939 h 2350550"/>
              <a:gd name="connsiteX47" fmla="*/ 268975 w 2102818"/>
              <a:gd name="connsiteY47" fmla="*/ 1788225 h 2350550"/>
              <a:gd name="connsiteX48" fmla="*/ 206850 w 2102818"/>
              <a:gd name="connsiteY48" fmla="*/ 1708219 h 2350550"/>
              <a:gd name="connsiteX49" fmla="*/ 227635 w 2102818"/>
              <a:gd name="connsiteY49" fmla="*/ 1608921 h 2350550"/>
              <a:gd name="connsiteX50" fmla="*/ 262479 w 2102818"/>
              <a:gd name="connsiteY50" fmla="*/ 1579577 h 2350550"/>
              <a:gd name="connsiteX51" fmla="*/ 223776 w 2102818"/>
              <a:gd name="connsiteY51" fmla="*/ 1566779 h 2350550"/>
              <a:gd name="connsiteX52" fmla="*/ 202915 w 2102818"/>
              <a:gd name="connsiteY52" fmla="*/ 1542441 h 2350550"/>
              <a:gd name="connsiteX53" fmla="*/ 245095 w 2102818"/>
              <a:gd name="connsiteY53" fmla="*/ 1503087 h 2350550"/>
              <a:gd name="connsiteX54" fmla="*/ 179036 w 2102818"/>
              <a:gd name="connsiteY54" fmla="*/ 1468319 h 2350550"/>
              <a:gd name="connsiteX55" fmla="*/ 189466 w 2102818"/>
              <a:gd name="connsiteY55" fmla="*/ 1443982 h 2350550"/>
              <a:gd name="connsiteX56" fmla="*/ 103577 w 2102818"/>
              <a:gd name="connsiteY56" fmla="*/ 1437679 h 2350550"/>
              <a:gd name="connsiteX57" fmla="*/ 220757 w 2102818"/>
              <a:gd name="connsiteY57" fmla="*/ 1329246 h 2350550"/>
              <a:gd name="connsiteX58" fmla="*/ 217586 w 2102818"/>
              <a:gd name="connsiteY58" fmla="*/ 1274231 h 2350550"/>
              <a:gd name="connsiteX59" fmla="*/ 269433 w 2102818"/>
              <a:gd name="connsiteY59" fmla="*/ 1266664 h 2350550"/>
              <a:gd name="connsiteX60" fmla="*/ 253921 w 2102818"/>
              <a:gd name="connsiteY60" fmla="*/ 1205038 h 2350550"/>
              <a:gd name="connsiteX61" fmla="*/ 263969 w 2102818"/>
              <a:gd name="connsiteY61" fmla="*/ 1134700 h 2350550"/>
              <a:gd name="connsiteX62" fmla="*/ 161652 w 2102818"/>
              <a:gd name="connsiteY62" fmla="*/ 1120638 h 2350550"/>
              <a:gd name="connsiteX63" fmla="*/ 153438 w 2102818"/>
              <a:gd name="connsiteY63" fmla="*/ 994023 h 2350550"/>
              <a:gd name="connsiteX64" fmla="*/ 122108 w 2102818"/>
              <a:gd name="connsiteY64" fmla="*/ 907829 h 2350550"/>
              <a:gd name="connsiteX65" fmla="*/ 165129 w 2102818"/>
              <a:gd name="connsiteY65" fmla="*/ 842494 h 2350550"/>
              <a:gd name="connsiteX66" fmla="*/ 123407 w 2102818"/>
              <a:gd name="connsiteY66" fmla="*/ 807726 h 2350550"/>
              <a:gd name="connsiteX67" fmla="*/ 147745 w 2102818"/>
              <a:gd name="connsiteY67" fmla="*/ 755573 h 2350550"/>
              <a:gd name="connsiteX68" fmla="*/ 241618 w 2102818"/>
              <a:gd name="connsiteY68" fmla="*/ 755574 h 2350550"/>
              <a:gd name="connsiteX69" fmla="*/ 263549 w 2102818"/>
              <a:gd name="connsiteY69" fmla="*/ 687949 h 2350550"/>
              <a:gd name="connsiteX70" fmla="*/ 324260 w 2102818"/>
              <a:gd name="connsiteY70" fmla="*/ 712669 h 2350550"/>
              <a:gd name="connsiteX71" fmla="*/ 424743 w 2102818"/>
              <a:gd name="connsiteY71" fmla="*/ 722717 h 2350550"/>
              <a:gd name="connsiteX72" fmla="*/ 495845 w 2102818"/>
              <a:gd name="connsiteY72" fmla="*/ 694101 h 2350550"/>
              <a:gd name="connsiteX73" fmla="*/ 408505 w 2102818"/>
              <a:gd name="connsiteY73" fmla="*/ 595641 h 2350550"/>
              <a:gd name="connsiteX74" fmla="*/ 394597 w 2102818"/>
              <a:gd name="connsiteY74" fmla="*/ 651269 h 2350550"/>
              <a:gd name="connsiteX75" fmla="*/ 332016 w 2102818"/>
              <a:gd name="connsiteY75" fmla="*/ 633886 h 2350550"/>
              <a:gd name="connsiteX76" fmla="*/ 366783 w 2102818"/>
              <a:gd name="connsiteY76" fmla="*/ 578257 h 2350550"/>
              <a:gd name="connsiteX77" fmla="*/ 312301 w 2102818"/>
              <a:gd name="connsiteY77" fmla="*/ 601755 h 2350550"/>
              <a:gd name="connsiteX78" fmla="*/ 213346 w 2102818"/>
              <a:gd name="connsiteY78" fmla="*/ 587847 h 2350550"/>
              <a:gd name="connsiteX79" fmla="*/ 284066 w 2102818"/>
              <a:gd name="connsiteY79" fmla="*/ 491605 h 2350550"/>
              <a:gd name="connsiteX80" fmla="*/ 133341 w 2102818"/>
              <a:gd name="connsiteY80" fmla="*/ 330832 h 2350550"/>
              <a:gd name="connsiteX81" fmla="*/ 0 w 2102818"/>
              <a:gd name="connsiteY81" fmla="*/ 274401 h 2350550"/>
              <a:gd name="connsiteX82" fmla="*/ 130246 w 2102818"/>
              <a:gd name="connsiteY82" fmla="*/ 153820 h 2350550"/>
              <a:gd name="connsiteX83" fmla="*/ 74731 w 2102818"/>
              <a:gd name="connsiteY83" fmla="*/ 70643 h 2350550"/>
              <a:gd name="connsiteX84" fmla="*/ 42906 w 2102818"/>
              <a:gd name="connsiteY84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17586 w 2102818"/>
              <a:gd name="connsiteY45" fmla="*/ 1908423 h 2350550"/>
              <a:gd name="connsiteX46" fmla="*/ 223776 w 2102818"/>
              <a:gd name="connsiteY46" fmla="*/ 1807939 h 2350550"/>
              <a:gd name="connsiteX47" fmla="*/ 268975 w 2102818"/>
              <a:gd name="connsiteY47" fmla="*/ 1788225 h 2350550"/>
              <a:gd name="connsiteX48" fmla="*/ 206850 w 2102818"/>
              <a:gd name="connsiteY48" fmla="*/ 1708219 h 2350550"/>
              <a:gd name="connsiteX49" fmla="*/ 227635 w 2102818"/>
              <a:gd name="connsiteY49" fmla="*/ 1608921 h 2350550"/>
              <a:gd name="connsiteX50" fmla="*/ 262479 w 2102818"/>
              <a:gd name="connsiteY50" fmla="*/ 1579577 h 2350550"/>
              <a:gd name="connsiteX51" fmla="*/ 223776 w 2102818"/>
              <a:gd name="connsiteY51" fmla="*/ 1566779 h 2350550"/>
              <a:gd name="connsiteX52" fmla="*/ 202915 w 2102818"/>
              <a:gd name="connsiteY52" fmla="*/ 1542441 h 2350550"/>
              <a:gd name="connsiteX53" fmla="*/ 245095 w 2102818"/>
              <a:gd name="connsiteY53" fmla="*/ 1503087 h 2350550"/>
              <a:gd name="connsiteX54" fmla="*/ 179036 w 2102818"/>
              <a:gd name="connsiteY54" fmla="*/ 1468319 h 2350550"/>
              <a:gd name="connsiteX55" fmla="*/ 189466 w 2102818"/>
              <a:gd name="connsiteY55" fmla="*/ 1443982 h 2350550"/>
              <a:gd name="connsiteX56" fmla="*/ 103577 w 2102818"/>
              <a:gd name="connsiteY56" fmla="*/ 1437679 h 2350550"/>
              <a:gd name="connsiteX57" fmla="*/ 220757 w 2102818"/>
              <a:gd name="connsiteY57" fmla="*/ 1329246 h 2350550"/>
              <a:gd name="connsiteX58" fmla="*/ 217586 w 2102818"/>
              <a:gd name="connsiteY58" fmla="*/ 1274231 h 2350550"/>
              <a:gd name="connsiteX59" fmla="*/ 269433 w 2102818"/>
              <a:gd name="connsiteY59" fmla="*/ 1266664 h 2350550"/>
              <a:gd name="connsiteX60" fmla="*/ 253921 w 2102818"/>
              <a:gd name="connsiteY60" fmla="*/ 1205038 h 2350550"/>
              <a:gd name="connsiteX61" fmla="*/ 263969 w 2102818"/>
              <a:gd name="connsiteY61" fmla="*/ 1134700 h 2350550"/>
              <a:gd name="connsiteX62" fmla="*/ 161652 w 2102818"/>
              <a:gd name="connsiteY62" fmla="*/ 1120638 h 2350550"/>
              <a:gd name="connsiteX63" fmla="*/ 153438 w 2102818"/>
              <a:gd name="connsiteY63" fmla="*/ 994023 h 2350550"/>
              <a:gd name="connsiteX64" fmla="*/ 122108 w 2102818"/>
              <a:gd name="connsiteY64" fmla="*/ 907829 h 2350550"/>
              <a:gd name="connsiteX65" fmla="*/ 165129 w 2102818"/>
              <a:gd name="connsiteY65" fmla="*/ 842494 h 2350550"/>
              <a:gd name="connsiteX66" fmla="*/ 123407 w 2102818"/>
              <a:gd name="connsiteY66" fmla="*/ 807726 h 2350550"/>
              <a:gd name="connsiteX67" fmla="*/ 147745 w 2102818"/>
              <a:gd name="connsiteY67" fmla="*/ 755573 h 2350550"/>
              <a:gd name="connsiteX68" fmla="*/ 241618 w 2102818"/>
              <a:gd name="connsiteY68" fmla="*/ 755574 h 2350550"/>
              <a:gd name="connsiteX69" fmla="*/ 263549 w 2102818"/>
              <a:gd name="connsiteY69" fmla="*/ 687949 h 2350550"/>
              <a:gd name="connsiteX70" fmla="*/ 324260 w 2102818"/>
              <a:gd name="connsiteY70" fmla="*/ 712669 h 2350550"/>
              <a:gd name="connsiteX71" fmla="*/ 424743 w 2102818"/>
              <a:gd name="connsiteY71" fmla="*/ 722717 h 2350550"/>
              <a:gd name="connsiteX72" fmla="*/ 495845 w 2102818"/>
              <a:gd name="connsiteY72" fmla="*/ 694101 h 2350550"/>
              <a:gd name="connsiteX73" fmla="*/ 408505 w 2102818"/>
              <a:gd name="connsiteY73" fmla="*/ 595641 h 2350550"/>
              <a:gd name="connsiteX74" fmla="*/ 394597 w 2102818"/>
              <a:gd name="connsiteY74" fmla="*/ 651269 h 2350550"/>
              <a:gd name="connsiteX75" fmla="*/ 332016 w 2102818"/>
              <a:gd name="connsiteY75" fmla="*/ 633886 h 2350550"/>
              <a:gd name="connsiteX76" fmla="*/ 366783 w 2102818"/>
              <a:gd name="connsiteY76" fmla="*/ 578257 h 2350550"/>
              <a:gd name="connsiteX77" fmla="*/ 312301 w 2102818"/>
              <a:gd name="connsiteY77" fmla="*/ 601755 h 2350550"/>
              <a:gd name="connsiteX78" fmla="*/ 213346 w 2102818"/>
              <a:gd name="connsiteY78" fmla="*/ 587847 h 2350550"/>
              <a:gd name="connsiteX79" fmla="*/ 284066 w 2102818"/>
              <a:gd name="connsiteY79" fmla="*/ 491605 h 2350550"/>
              <a:gd name="connsiteX80" fmla="*/ 133341 w 2102818"/>
              <a:gd name="connsiteY80" fmla="*/ 330832 h 2350550"/>
              <a:gd name="connsiteX81" fmla="*/ 0 w 2102818"/>
              <a:gd name="connsiteY81" fmla="*/ 274401 h 2350550"/>
              <a:gd name="connsiteX82" fmla="*/ 130246 w 2102818"/>
              <a:gd name="connsiteY82" fmla="*/ 153820 h 2350550"/>
              <a:gd name="connsiteX83" fmla="*/ 74731 w 2102818"/>
              <a:gd name="connsiteY83" fmla="*/ 70643 h 2350550"/>
              <a:gd name="connsiteX84" fmla="*/ 42906 w 2102818"/>
              <a:gd name="connsiteY84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14211 w 2102818"/>
              <a:gd name="connsiteY44" fmla="*/ 1948616 h 2350550"/>
              <a:gd name="connsiteX45" fmla="*/ 217586 w 2102818"/>
              <a:gd name="connsiteY45" fmla="*/ 1908423 h 2350550"/>
              <a:gd name="connsiteX46" fmla="*/ 223776 w 2102818"/>
              <a:gd name="connsiteY46" fmla="*/ 1807939 h 2350550"/>
              <a:gd name="connsiteX47" fmla="*/ 268975 w 2102818"/>
              <a:gd name="connsiteY47" fmla="*/ 1788225 h 2350550"/>
              <a:gd name="connsiteX48" fmla="*/ 206850 w 2102818"/>
              <a:gd name="connsiteY48" fmla="*/ 1708219 h 2350550"/>
              <a:gd name="connsiteX49" fmla="*/ 227635 w 2102818"/>
              <a:gd name="connsiteY49" fmla="*/ 1608921 h 2350550"/>
              <a:gd name="connsiteX50" fmla="*/ 262479 w 2102818"/>
              <a:gd name="connsiteY50" fmla="*/ 1579577 h 2350550"/>
              <a:gd name="connsiteX51" fmla="*/ 223776 w 2102818"/>
              <a:gd name="connsiteY51" fmla="*/ 1566779 h 2350550"/>
              <a:gd name="connsiteX52" fmla="*/ 202915 w 2102818"/>
              <a:gd name="connsiteY52" fmla="*/ 1542441 h 2350550"/>
              <a:gd name="connsiteX53" fmla="*/ 245095 w 2102818"/>
              <a:gd name="connsiteY53" fmla="*/ 1503087 h 2350550"/>
              <a:gd name="connsiteX54" fmla="*/ 179036 w 2102818"/>
              <a:gd name="connsiteY54" fmla="*/ 1468319 h 2350550"/>
              <a:gd name="connsiteX55" fmla="*/ 189466 w 2102818"/>
              <a:gd name="connsiteY55" fmla="*/ 1443982 h 2350550"/>
              <a:gd name="connsiteX56" fmla="*/ 103577 w 2102818"/>
              <a:gd name="connsiteY56" fmla="*/ 1437679 h 2350550"/>
              <a:gd name="connsiteX57" fmla="*/ 220757 w 2102818"/>
              <a:gd name="connsiteY57" fmla="*/ 1329246 h 2350550"/>
              <a:gd name="connsiteX58" fmla="*/ 217586 w 2102818"/>
              <a:gd name="connsiteY58" fmla="*/ 1274231 h 2350550"/>
              <a:gd name="connsiteX59" fmla="*/ 269433 w 2102818"/>
              <a:gd name="connsiteY59" fmla="*/ 1266664 h 2350550"/>
              <a:gd name="connsiteX60" fmla="*/ 253921 w 2102818"/>
              <a:gd name="connsiteY60" fmla="*/ 1205038 h 2350550"/>
              <a:gd name="connsiteX61" fmla="*/ 263969 w 2102818"/>
              <a:gd name="connsiteY61" fmla="*/ 1134700 h 2350550"/>
              <a:gd name="connsiteX62" fmla="*/ 161652 w 2102818"/>
              <a:gd name="connsiteY62" fmla="*/ 1120638 h 2350550"/>
              <a:gd name="connsiteX63" fmla="*/ 153438 w 2102818"/>
              <a:gd name="connsiteY63" fmla="*/ 994023 h 2350550"/>
              <a:gd name="connsiteX64" fmla="*/ 122108 w 2102818"/>
              <a:gd name="connsiteY64" fmla="*/ 907829 h 2350550"/>
              <a:gd name="connsiteX65" fmla="*/ 165129 w 2102818"/>
              <a:gd name="connsiteY65" fmla="*/ 842494 h 2350550"/>
              <a:gd name="connsiteX66" fmla="*/ 123407 w 2102818"/>
              <a:gd name="connsiteY66" fmla="*/ 807726 h 2350550"/>
              <a:gd name="connsiteX67" fmla="*/ 147745 w 2102818"/>
              <a:gd name="connsiteY67" fmla="*/ 755573 h 2350550"/>
              <a:gd name="connsiteX68" fmla="*/ 241618 w 2102818"/>
              <a:gd name="connsiteY68" fmla="*/ 755574 h 2350550"/>
              <a:gd name="connsiteX69" fmla="*/ 263549 w 2102818"/>
              <a:gd name="connsiteY69" fmla="*/ 687949 h 2350550"/>
              <a:gd name="connsiteX70" fmla="*/ 324260 w 2102818"/>
              <a:gd name="connsiteY70" fmla="*/ 712669 h 2350550"/>
              <a:gd name="connsiteX71" fmla="*/ 424743 w 2102818"/>
              <a:gd name="connsiteY71" fmla="*/ 722717 h 2350550"/>
              <a:gd name="connsiteX72" fmla="*/ 495845 w 2102818"/>
              <a:gd name="connsiteY72" fmla="*/ 694101 h 2350550"/>
              <a:gd name="connsiteX73" fmla="*/ 408505 w 2102818"/>
              <a:gd name="connsiteY73" fmla="*/ 595641 h 2350550"/>
              <a:gd name="connsiteX74" fmla="*/ 394597 w 2102818"/>
              <a:gd name="connsiteY74" fmla="*/ 651269 h 2350550"/>
              <a:gd name="connsiteX75" fmla="*/ 332016 w 2102818"/>
              <a:gd name="connsiteY75" fmla="*/ 633886 h 2350550"/>
              <a:gd name="connsiteX76" fmla="*/ 366783 w 2102818"/>
              <a:gd name="connsiteY76" fmla="*/ 578257 h 2350550"/>
              <a:gd name="connsiteX77" fmla="*/ 312301 w 2102818"/>
              <a:gd name="connsiteY77" fmla="*/ 601755 h 2350550"/>
              <a:gd name="connsiteX78" fmla="*/ 213346 w 2102818"/>
              <a:gd name="connsiteY78" fmla="*/ 587847 h 2350550"/>
              <a:gd name="connsiteX79" fmla="*/ 284066 w 2102818"/>
              <a:gd name="connsiteY79" fmla="*/ 491605 h 2350550"/>
              <a:gd name="connsiteX80" fmla="*/ 133341 w 2102818"/>
              <a:gd name="connsiteY80" fmla="*/ 330832 h 2350550"/>
              <a:gd name="connsiteX81" fmla="*/ 0 w 2102818"/>
              <a:gd name="connsiteY81" fmla="*/ 274401 h 2350550"/>
              <a:gd name="connsiteX82" fmla="*/ 130246 w 2102818"/>
              <a:gd name="connsiteY82" fmla="*/ 153820 h 2350550"/>
              <a:gd name="connsiteX83" fmla="*/ 74731 w 2102818"/>
              <a:gd name="connsiteY83" fmla="*/ 70643 h 2350550"/>
              <a:gd name="connsiteX84" fmla="*/ 42906 w 2102818"/>
              <a:gd name="connsiteY84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28118 w 2102818"/>
              <a:gd name="connsiteY44" fmla="*/ 1920801 h 2350550"/>
              <a:gd name="connsiteX45" fmla="*/ 217586 w 2102818"/>
              <a:gd name="connsiteY45" fmla="*/ 1908423 h 2350550"/>
              <a:gd name="connsiteX46" fmla="*/ 223776 w 2102818"/>
              <a:gd name="connsiteY46" fmla="*/ 1807939 h 2350550"/>
              <a:gd name="connsiteX47" fmla="*/ 268975 w 2102818"/>
              <a:gd name="connsiteY47" fmla="*/ 1788225 h 2350550"/>
              <a:gd name="connsiteX48" fmla="*/ 206850 w 2102818"/>
              <a:gd name="connsiteY48" fmla="*/ 1708219 h 2350550"/>
              <a:gd name="connsiteX49" fmla="*/ 227635 w 2102818"/>
              <a:gd name="connsiteY49" fmla="*/ 1608921 h 2350550"/>
              <a:gd name="connsiteX50" fmla="*/ 262479 w 2102818"/>
              <a:gd name="connsiteY50" fmla="*/ 1579577 h 2350550"/>
              <a:gd name="connsiteX51" fmla="*/ 223776 w 2102818"/>
              <a:gd name="connsiteY51" fmla="*/ 1566779 h 2350550"/>
              <a:gd name="connsiteX52" fmla="*/ 202915 w 2102818"/>
              <a:gd name="connsiteY52" fmla="*/ 1542441 h 2350550"/>
              <a:gd name="connsiteX53" fmla="*/ 245095 w 2102818"/>
              <a:gd name="connsiteY53" fmla="*/ 1503087 h 2350550"/>
              <a:gd name="connsiteX54" fmla="*/ 179036 w 2102818"/>
              <a:gd name="connsiteY54" fmla="*/ 1468319 h 2350550"/>
              <a:gd name="connsiteX55" fmla="*/ 189466 w 2102818"/>
              <a:gd name="connsiteY55" fmla="*/ 1443982 h 2350550"/>
              <a:gd name="connsiteX56" fmla="*/ 103577 w 2102818"/>
              <a:gd name="connsiteY56" fmla="*/ 1437679 h 2350550"/>
              <a:gd name="connsiteX57" fmla="*/ 220757 w 2102818"/>
              <a:gd name="connsiteY57" fmla="*/ 1329246 h 2350550"/>
              <a:gd name="connsiteX58" fmla="*/ 217586 w 2102818"/>
              <a:gd name="connsiteY58" fmla="*/ 1274231 h 2350550"/>
              <a:gd name="connsiteX59" fmla="*/ 269433 w 2102818"/>
              <a:gd name="connsiteY59" fmla="*/ 1266664 h 2350550"/>
              <a:gd name="connsiteX60" fmla="*/ 253921 w 2102818"/>
              <a:gd name="connsiteY60" fmla="*/ 1205038 h 2350550"/>
              <a:gd name="connsiteX61" fmla="*/ 263969 w 2102818"/>
              <a:gd name="connsiteY61" fmla="*/ 1134700 h 2350550"/>
              <a:gd name="connsiteX62" fmla="*/ 161652 w 2102818"/>
              <a:gd name="connsiteY62" fmla="*/ 1120638 h 2350550"/>
              <a:gd name="connsiteX63" fmla="*/ 153438 w 2102818"/>
              <a:gd name="connsiteY63" fmla="*/ 994023 h 2350550"/>
              <a:gd name="connsiteX64" fmla="*/ 122108 w 2102818"/>
              <a:gd name="connsiteY64" fmla="*/ 907829 h 2350550"/>
              <a:gd name="connsiteX65" fmla="*/ 165129 w 2102818"/>
              <a:gd name="connsiteY65" fmla="*/ 842494 h 2350550"/>
              <a:gd name="connsiteX66" fmla="*/ 123407 w 2102818"/>
              <a:gd name="connsiteY66" fmla="*/ 807726 h 2350550"/>
              <a:gd name="connsiteX67" fmla="*/ 147745 w 2102818"/>
              <a:gd name="connsiteY67" fmla="*/ 755573 h 2350550"/>
              <a:gd name="connsiteX68" fmla="*/ 241618 w 2102818"/>
              <a:gd name="connsiteY68" fmla="*/ 755574 h 2350550"/>
              <a:gd name="connsiteX69" fmla="*/ 263549 w 2102818"/>
              <a:gd name="connsiteY69" fmla="*/ 687949 h 2350550"/>
              <a:gd name="connsiteX70" fmla="*/ 324260 w 2102818"/>
              <a:gd name="connsiteY70" fmla="*/ 712669 h 2350550"/>
              <a:gd name="connsiteX71" fmla="*/ 424743 w 2102818"/>
              <a:gd name="connsiteY71" fmla="*/ 722717 h 2350550"/>
              <a:gd name="connsiteX72" fmla="*/ 495845 w 2102818"/>
              <a:gd name="connsiteY72" fmla="*/ 694101 h 2350550"/>
              <a:gd name="connsiteX73" fmla="*/ 408505 w 2102818"/>
              <a:gd name="connsiteY73" fmla="*/ 595641 h 2350550"/>
              <a:gd name="connsiteX74" fmla="*/ 394597 w 2102818"/>
              <a:gd name="connsiteY74" fmla="*/ 651269 h 2350550"/>
              <a:gd name="connsiteX75" fmla="*/ 332016 w 2102818"/>
              <a:gd name="connsiteY75" fmla="*/ 633886 h 2350550"/>
              <a:gd name="connsiteX76" fmla="*/ 366783 w 2102818"/>
              <a:gd name="connsiteY76" fmla="*/ 578257 h 2350550"/>
              <a:gd name="connsiteX77" fmla="*/ 312301 w 2102818"/>
              <a:gd name="connsiteY77" fmla="*/ 601755 h 2350550"/>
              <a:gd name="connsiteX78" fmla="*/ 213346 w 2102818"/>
              <a:gd name="connsiteY78" fmla="*/ 587847 h 2350550"/>
              <a:gd name="connsiteX79" fmla="*/ 284066 w 2102818"/>
              <a:gd name="connsiteY79" fmla="*/ 491605 h 2350550"/>
              <a:gd name="connsiteX80" fmla="*/ 133341 w 2102818"/>
              <a:gd name="connsiteY80" fmla="*/ 330832 h 2350550"/>
              <a:gd name="connsiteX81" fmla="*/ 0 w 2102818"/>
              <a:gd name="connsiteY81" fmla="*/ 274401 h 2350550"/>
              <a:gd name="connsiteX82" fmla="*/ 130246 w 2102818"/>
              <a:gd name="connsiteY82" fmla="*/ 153820 h 2350550"/>
              <a:gd name="connsiteX83" fmla="*/ 74731 w 2102818"/>
              <a:gd name="connsiteY83" fmla="*/ 70643 h 2350550"/>
              <a:gd name="connsiteX84" fmla="*/ 42906 w 2102818"/>
              <a:gd name="connsiteY84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49400 w 2102818"/>
              <a:gd name="connsiteY44" fmla="*/ 1937688 h 2350550"/>
              <a:gd name="connsiteX45" fmla="*/ 328118 w 2102818"/>
              <a:gd name="connsiteY45" fmla="*/ 1920801 h 2350550"/>
              <a:gd name="connsiteX46" fmla="*/ 217586 w 2102818"/>
              <a:gd name="connsiteY46" fmla="*/ 1908423 h 2350550"/>
              <a:gd name="connsiteX47" fmla="*/ 223776 w 2102818"/>
              <a:gd name="connsiteY47" fmla="*/ 1807939 h 2350550"/>
              <a:gd name="connsiteX48" fmla="*/ 268975 w 2102818"/>
              <a:gd name="connsiteY48" fmla="*/ 1788225 h 2350550"/>
              <a:gd name="connsiteX49" fmla="*/ 206850 w 2102818"/>
              <a:gd name="connsiteY49" fmla="*/ 1708219 h 2350550"/>
              <a:gd name="connsiteX50" fmla="*/ 227635 w 2102818"/>
              <a:gd name="connsiteY50" fmla="*/ 1608921 h 2350550"/>
              <a:gd name="connsiteX51" fmla="*/ 262479 w 2102818"/>
              <a:gd name="connsiteY51" fmla="*/ 1579577 h 2350550"/>
              <a:gd name="connsiteX52" fmla="*/ 223776 w 2102818"/>
              <a:gd name="connsiteY52" fmla="*/ 1566779 h 2350550"/>
              <a:gd name="connsiteX53" fmla="*/ 202915 w 2102818"/>
              <a:gd name="connsiteY53" fmla="*/ 1542441 h 2350550"/>
              <a:gd name="connsiteX54" fmla="*/ 245095 w 2102818"/>
              <a:gd name="connsiteY54" fmla="*/ 1503087 h 2350550"/>
              <a:gd name="connsiteX55" fmla="*/ 179036 w 2102818"/>
              <a:gd name="connsiteY55" fmla="*/ 1468319 h 2350550"/>
              <a:gd name="connsiteX56" fmla="*/ 189466 w 2102818"/>
              <a:gd name="connsiteY56" fmla="*/ 1443982 h 2350550"/>
              <a:gd name="connsiteX57" fmla="*/ 103577 w 2102818"/>
              <a:gd name="connsiteY57" fmla="*/ 1437679 h 2350550"/>
              <a:gd name="connsiteX58" fmla="*/ 220757 w 2102818"/>
              <a:gd name="connsiteY58" fmla="*/ 1329246 h 2350550"/>
              <a:gd name="connsiteX59" fmla="*/ 217586 w 2102818"/>
              <a:gd name="connsiteY59" fmla="*/ 1274231 h 2350550"/>
              <a:gd name="connsiteX60" fmla="*/ 269433 w 2102818"/>
              <a:gd name="connsiteY60" fmla="*/ 1266664 h 2350550"/>
              <a:gd name="connsiteX61" fmla="*/ 253921 w 2102818"/>
              <a:gd name="connsiteY61" fmla="*/ 1205038 h 2350550"/>
              <a:gd name="connsiteX62" fmla="*/ 263969 w 2102818"/>
              <a:gd name="connsiteY62" fmla="*/ 1134700 h 2350550"/>
              <a:gd name="connsiteX63" fmla="*/ 161652 w 2102818"/>
              <a:gd name="connsiteY63" fmla="*/ 1120638 h 2350550"/>
              <a:gd name="connsiteX64" fmla="*/ 153438 w 2102818"/>
              <a:gd name="connsiteY64" fmla="*/ 994023 h 2350550"/>
              <a:gd name="connsiteX65" fmla="*/ 122108 w 2102818"/>
              <a:gd name="connsiteY65" fmla="*/ 907829 h 2350550"/>
              <a:gd name="connsiteX66" fmla="*/ 165129 w 2102818"/>
              <a:gd name="connsiteY66" fmla="*/ 842494 h 2350550"/>
              <a:gd name="connsiteX67" fmla="*/ 123407 w 2102818"/>
              <a:gd name="connsiteY67" fmla="*/ 807726 h 2350550"/>
              <a:gd name="connsiteX68" fmla="*/ 147745 w 2102818"/>
              <a:gd name="connsiteY68" fmla="*/ 755573 h 2350550"/>
              <a:gd name="connsiteX69" fmla="*/ 241618 w 2102818"/>
              <a:gd name="connsiteY69" fmla="*/ 755574 h 2350550"/>
              <a:gd name="connsiteX70" fmla="*/ 263549 w 2102818"/>
              <a:gd name="connsiteY70" fmla="*/ 687949 h 2350550"/>
              <a:gd name="connsiteX71" fmla="*/ 324260 w 2102818"/>
              <a:gd name="connsiteY71" fmla="*/ 712669 h 2350550"/>
              <a:gd name="connsiteX72" fmla="*/ 424743 w 2102818"/>
              <a:gd name="connsiteY72" fmla="*/ 722717 h 2350550"/>
              <a:gd name="connsiteX73" fmla="*/ 495845 w 2102818"/>
              <a:gd name="connsiteY73" fmla="*/ 694101 h 2350550"/>
              <a:gd name="connsiteX74" fmla="*/ 408505 w 2102818"/>
              <a:gd name="connsiteY74" fmla="*/ 595641 h 2350550"/>
              <a:gd name="connsiteX75" fmla="*/ 394597 w 2102818"/>
              <a:gd name="connsiteY75" fmla="*/ 651269 h 2350550"/>
              <a:gd name="connsiteX76" fmla="*/ 332016 w 2102818"/>
              <a:gd name="connsiteY76" fmla="*/ 633886 h 2350550"/>
              <a:gd name="connsiteX77" fmla="*/ 366783 w 2102818"/>
              <a:gd name="connsiteY77" fmla="*/ 578257 h 2350550"/>
              <a:gd name="connsiteX78" fmla="*/ 312301 w 2102818"/>
              <a:gd name="connsiteY78" fmla="*/ 601755 h 2350550"/>
              <a:gd name="connsiteX79" fmla="*/ 213346 w 2102818"/>
              <a:gd name="connsiteY79" fmla="*/ 587847 h 2350550"/>
              <a:gd name="connsiteX80" fmla="*/ 284066 w 2102818"/>
              <a:gd name="connsiteY80" fmla="*/ 491605 h 2350550"/>
              <a:gd name="connsiteX81" fmla="*/ 133341 w 2102818"/>
              <a:gd name="connsiteY81" fmla="*/ 330832 h 2350550"/>
              <a:gd name="connsiteX82" fmla="*/ 0 w 2102818"/>
              <a:gd name="connsiteY82" fmla="*/ 274401 h 2350550"/>
              <a:gd name="connsiteX83" fmla="*/ 130246 w 2102818"/>
              <a:gd name="connsiteY83" fmla="*/ 153820 h 2350550"/>
              <a:gd name="connsiteX84" fmla="*/ 74731 w 2102818"/>
              <a:gd name="connsiteY84" fmla="*/ 70643 h 2350550"/>
              <a:gd name="connsiteX85" fmla="*/ 42906 w 2102818"/>
              <a:gd name="connsiteY85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07679 w 2102818"/>
              <a:gd name="connsiteY44" fmla="*/ 1955072 h 2350550"/>
              <a:gd name="connsiteX45" fmla="*/ 328118 w 2102818"/>
              <a:gd name="connsiteY45" fmla="*/ 1920801 h 2350550"/>
              <a:gd name="connsiteX46" fmla="*/ 217586 w 2102818"/>
              <a:gd name="connsiteY46" fmla="*/ 1908423 h 2350550"/>
              <a:gd name="connsiteX47" fmla="*/ 223776 w 2102818"/>
              <a:gd name="connsiteY47" fmla="*/ 1807939 h 2350550"/>
              <a:gd name="connsiteX48" fmla="*/ 268975 w 2102818"/>
              <a:gd name="connsiteY48" fmla="*/ 1788225 h 2350550"/>
              <a:gd name="connsiteX49" fmla="*/ 206850 w 2102818"/>
              <a:gd name="connsiteY49" fmla="*/ 1708219 h 2350550"/>
              <a:gd name="connsiteX50" fmla="*/ 227635 w 2102818"/>
              <a:gd name="connsiteY50" fmla="*/ 1608921 h 2350550"/>
              <a:gd name="connsiteX51" fmla="*/ 262479 w 2102818"/>
              <a:gd name="connsiteY51" fmla="*/ 1579577 h 2350550"/>
              <a:gd name="connsiteX52" fmla="*/ 223776 w 2102818"/>
              <a:gd name="connsiteY52" fmla="*/ 1566779 h 2350550"/>
              <a:gd name="connsiteX53" fmla="*/ 202915 w 2102818"/>
              <a:gd name="connsiteY53" fmla="*/ 1542441 h 2350550"/>
              <a:gd name="connsiteX54" fmla="*/ 245095 w 2102818"/>
              <a:gd name="connsiteY54" fmla="*/ 1503087 h 2350550"/>
              <a:gd name="connsiteX55" fmla="*/ 179036 w 2102818"/>
              <a:gd name="connsiteY55" fmla="*/ 1468319 h 2350550"/>
              <a:gd name="connsiteX56" fmla="*/ 189466 w 2102818"/>
              <a:gd name="connsiteY56" fmla="*/ 1443982 h 2350550"/>
              <a:gd name="connsiteX57" fmla="*/ 103577 w 2102818"/>
              <a:gd name="connsiteY57" fmla="*/ 1437679 h 2350550"/>
              <a:gd name="connsiteX58" fmla="*/ 220757 w 2102818"/>
              <a:gd name="connsiteY58" fmla="*/ 1329246 h 2350550"/>
              <a:gd name="connsiteX59" fmla="*/ 217586 w 2102818"/>
              <a:gd name="connsiteY59" fmla="*/ 1274231 h 2350550"/>
              <a:gd name="connsiteX60" fmla="*/ 269433 w 2102818"/>
              <a:gd name="connsiteY60" fmla="*/ 1266664 h 2350550"/>
              <a:gd name="connsiteX61" fmla="*/ 253921 w 2102818"/>
              <a:gd name="connsiteY61" fmla="*/ 1205038 h 2350550"/>
              <a:gd name="connsiteX62" fmla="*/ 263969 w 2102818"/>
              <a:gd name="connsiteY62" fmla="*/ 1134700 h 2350550"/>
              <a:gd name="connsiteX63" fmla="*/ 161652 w 2102818"/>
              <a:gd name="connsiteY63" fmla="*/ 1120638 h 2350550"/>
              <a:gd name="connsiteX64" fmla="*/ 153438 w 2102818"/>
              <a:gd name="connsiteY64" fmla="*/ 994023 h 2350550"/>
              <a:gd name="connsiteX65" fmla="*/ 122108 w 2102818"/>
              <a:gd name="connsiteY65" fmla="*/ 907829 h 2350550"/>
              <a:gd name="connsiteX66" fmla="*/ 165129 w 2102818"/>
              <a:gd name="connsiteY66" fmla="*/ 842494 h 2350550"/>
              <a:gd name="connsiteX67" fmla="*/ 123407 w 2102818"/>
              <a:gd name="connsiteY67" fmla="*/ 807726 h 2350550"/>
              <a:gd name="connsiteX68" fmla="*/ 147745 w 2102818"/>
              <a:gd name="connsiteY68" fmla="*/ 755573 h 2350550"/>
              <a:gd name="connsiteX69" fmla="*/ 241618 w 2102818"/>
              <a:gd name="connsiteY69" fmla="*/ 755574 h 2350550"/>
              <a:gd name="connsiteX70" fmla="*/ 263549 w 2102818"/>
              <a:gd name="connsiteY70" fmla="*/ 687949 h 2350550"/>
              <a:gd name="connsiteX71" fmla="*/ 324260 w 2102818"/>
              <a:gd name="connsiteY71" fmla="*/ 712669 h 2350550"/>
              <a:gd name="connsiteX72" fmla="*/ 424743 w 2102818"/>
              <a:gd name="connsiteY72" fmla="*/ 722717 h 2350550"/>
              <a:gd name="connsiteX73" fmla="*/ 495845 w 2102818"/>
              <a:gd name="connsiteY73" fmla="*/ 694101 h 2350550"/>
              <a:gd name="connsiteX74" fmla="*/ 408505 w 2102818"/>
              <a:gd name="connsiteY74" fmla="*/ 595641 h 2350550"/>
              <a:gd name="connsiteX75" fmla="*/ 394597 w 2102818"/>
              <a:gd name="connsiteY75" fmla="*/ 651269 h 2350550"/>
              <a:gd name="connsiteX76" fmla="*/ 332016 w 2102818"/>
              <a:gd name="connsiteY76" fmla="*/ 633886 h 2350550"/>
              <a:gd name="connsiteX77" fmla="*/ 366783 w 2102818"/>
              <a:gd name="connsiteY77" fmla="*/ 578257 h 2350550"/>
              <a:gd name="connsiteX78" fmla="*/ 312301 w 2102818"/>
              <a:gd name="connsiteY78" fmla="*/ 601755 h 2350550"/>
              <a:gd name="connsiteX79" fmla="*/ 213346 w 2102818"/>
              <a:gd name="connsiteY79" fmla="*/ 587847 h 2350550"/>
              <a:gd name="connsiteX80" fmla="*/ 284066 w 2102818"/>
              <a:gd name="connsiteY80" fmla="*/ 491605 h 2350550"/>
              <a:gd name="connsiteX81" fmla="*/ 133341 w 2102818"/>
              <a:gd name="connsiteY81" fmla="*/ 330832 h 2350550"/>
              <a:gd name="connsiteX82" fmla="*/ 0 w 2102818"/>
              <a:gd name="connsiteY82" fmla="*/ 274401 h 2350550"/>
              <a:gd name="connsiteX83" fmla="*/ 130246 w 2102818"/>
              <a:gd name="connsiteY83" fmla="*/ 153820 h 2350550"/>
              <a:gd name="connsiteX84" fmla="*/ 74731 w 2102818"/>
              <a:gd name="connsiteY84" fmla="*/ 70643 h 2350550"/>
              <a:gd name="connsiteX85" fmla="*/ 42906 w 2102818"/>
              <a:gd name="connsiteY85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07679 w 2102818"/>
              <a:gd name="connsiteY44" fmla="*/ 1955072 h 2350550"/>
              <a:gd name="connsiteX45" fmla="*/ 328118 w 2102818"/>
              <a:gd name="connsiteY45" fmla="*/ 1920801 h 2350550"/>
              <a:gd name="connsiteX46" fmla="*/ 217586 w 2102818"/>
              <a:gd name="connsiteY46" fmla="*/ 1908423 h 2350550"/>
              <a:gd name="connsiteX47" fmla="*/ 223776 w 2102818"/>
              <a:gd name="connsiteY47" fmla="*/ 1807939 h 2350550"/>
              <a:gd name="connsiteX48" fmla="*/ 268975 w 2102818"/>
              <a:gd name="connsiteY48" fmla="*/ 1788225 h 2350550"/>
              <a:gd name="connsiteX49" fmla="*/ 206850 w 2102818"/>
              <a:gd name="connsiteY49" fmla="*/ 1708219 h 2350550"/>
              <a:gd name="connsiteX50" fmla="*/ 227635 w 2102818"/>
              <a:gd name="connsiteY50" fmla="*/ 1608921 h 2350550"/>
              <a:gd name="connsiteX51" fmla="*/ 262479 w 2102818"/>
              <a:gd name="connsiteY51" fmla="*/ 1579577 h 2350550"/>
              <a:gd name="connsiteX52" fmla="*/ 223776 w 2102818"/>
              <a:gd name="connsiteY52" fmla="*/ 1566779 h 2350550"/>
              <a:gd name="connsiteX53" fmla="*/ 202915 w 2102818"/>
              <a:gd name="connsiteY53" fmla="*/ 1542441 h 2350550"/>
              <a:gd name="connsiteX54" fmla="*/ 245095 w 2102818"/>
              <a:gd name="connsiteY54" fmla="*/ 1503087 h 2350550"/>
              <a:gd name="connsiteX55" fmla="*/ 179036 w 2102818"/>
              <a:gd name="connsiteY55" fmla="*/ 1468319 h 2350550"/>
              <a:gd name="connsiteX56" fmla="*/ 189466 w 2102818"/>
              <a:gd name="connsiteY56" fmla="*/ 1443982 h 2350550"/>
              <a:gd name="connsiteX57" fmla="*/ 103577 w 2102818"/>
              <a:gd name="connsiteY57" fmla="*/ 1437679 h 2350550"/>
              <a:gd name="connsiteX58" fmla="*/ 220757 w 2102818"/>
              <a:gd name="connsiteY58" fmla="*/ 1329246 h 2350550"/>
              <a:gd name="connsiteX59" fmla="*/ 217586 w 2102818"/>
              <a:gd name="connsiteY59" fmla="*/ 1274231 h 2350550"/>
              <a:gd name="connsiteX60" fmla="*/ 269433 w 2102818"/>
              <a:gd name="connsiteY60" fmla="*/ 1266664 h 2350550"/>
              <a:gd name="connsiteX61" fmla="*/ 253921 w 2102818"/>
              <a:gd name="connsiteY61" fmla="*/ 1205038 h 2350550"/>
              <a:gd name="connsiteX62" fmla="*/ 263969 w 2102818"/>
              <a:gd name="connsiteY62" fmla="*/ 1134700 h 2350550"/>
              <a:gd name="connsiteX63" fmla="*/ 161652 w 2102818"/>
              <a:gd name="connsiteY63" fmla="*/ 1120638 h 2350550"/>
              <a:gd name="connsiteX64" fmla="*/ 153438 w 2102818"/>
              <a:gd name="connsiteY64" fmla="*/ 994023 h 2350550"/>
              <a:gd name="connsiteX65" fmla="*/ 122108 w 2102818"/>
              <a:gd name="connsiteY65" fmla="*/ 907829 h 2350550"/>
              <a:gd name="connsiteX66" fmla="*/ 165129 w 2102818"/>
              <a:gd name="connsiteY66" fmla="*/ 842494 h 2350550"/>
              <a:gd name="connsiteX67" fmla="*/ 123407 w 2102818"/>
              <a:gd name="connsiteY67" fmla="*/ 807726 h 2350550"/>
              <a:gd name="connsiteX68" fmla="*/ 147745 w 2102818"/>
              <a:gd name="connsiteY68" fmla="*/ 755573 h 2350550"/>
              <a:gd name="connsiteX69" fmla="*/ 241618 w 2102818"/>
              <a:gd name="connsiteY69" fmla="*/ 755574 h 2350550"/>
              <a:gd name="connsiteX70" fmla="*/ 263549 w 2102818"/>
              <a:gd name="connsiteY70" fmla="*/ 687949 h 2350550"/>
              <a:gd name="connsiteX71" fmla="*/ 324260 w 2102818"/>
              <a:gd name="connsiteY71" fmla="*/ 712669 h 2350550"/>
              <a:gd name="connsiteX72" fmla="*/ 424743 w 2102818"/>
              <a:gd name="connsiteY72" fmla="*/ 722717 h 2350550"/>
              <a:gd name="connsiteX73" fmla="*/ 495845 w 2102818"/>
              <a:gd name="connsiteY73" fmla="*/ 694101 h 2350550"/>
              <a:gd name="connsiteX74" fmla="*/ 408505 w 2102818"/>
              <a:gd name="connsiteY74" fmla="*/ 595641 h 2350550"/>
              <a:gd name="connsiteX75" fmla="*/ 394597 w 2102818"/>
              <a:gd name="connsiteY75" fmla="*/ 651269 h 2350550"/>
              <a:gd name="connsiteX76" fmla="*/ 332016 w 2102818"/>
              <a:gd name="connsiteY76" fmla="*/ 633886 h 2350550"/>
              <a:gd name="connsiteX77" fmla="*/ 366783 w 2102818"/>
              <a:gd name="connsiteY77" fmla="*/ 578257 h 2350550"/>
              <a:gd name="connsiteX78" fmla="*/ 312301 w 2102818"/>
              <a:gd name="connsiteY78" fmla="*/ 601755 h 2350550"/>
              <a:gd name="connsiteX79" fmla="*/ 213346 w 2102818"/>
              <a:gd name="connsiteY79" fmla="*/ 587847 h 2350550"/>
              <a:gd name="connsiteX80" fmla="*/ 284066 w 2102818"/>
              <a:gd name="connsiteY80" fmla="*/ 491605 h 2350550"/>
              <a:gd name="connsiteX81" fmla="*/ 133341 w 2102818"/>
              <a:gd name="connsiteY81" fmla="*/ 330832 h 2350550"/>
              <a:gd name="connsiteX82" fmla="*/ 0 w 2102818"/>
              <a:gd name="connsiteY82" fmla="*/ 274401 h 2350550"/>
              <a:gd name="connsiteX83" fmla="*/ 130246 w 2102818"/>
              <a:gd name="connsiteY83" fmla="*/ 153820 h 2350550"/>
              <a:gd name="connsiteX84" fmla="*/ 74731 w 2102818"/>
              <a:gd name="connsiteY84" fmla="*/ 70643 h 2350550"/>
              <a:gd name="connsiteX85" fmla="*/ 42906 w 2102818"/>
              <a:gd name="connsiteY85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16145 w 2102818"/>
              <a:gd name="connsiteY41" fmla="*/ 1948616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07679 w 2102818"/>
              <a:gd name="connsiteY44" fmla="*/ 1955072 h 2350550"/>
              <a:gd name="connsiteX45" fmla="*/ 328118 w 2102818"/>
              <a:gd name="connsiteY45" fmla="*/ 1920801 h 2350550"/>
              <a:gd name="connsiteX46" fmla="*/ 217586 w 2102818"/>
              <a:gd name="connsiteY46" fmla="*/ 1908423 h 2350550"/>
              <a:gd name="connsiteX47" fmla="*/ 223776 w 2102818"/>
              <a:gd name="connsiteY47" fmla="*/ 1807939 h 2350550"/>
              <a:gd name="connsiteX48" fmla="*/ 268975 w 2102818"/>
              <a:gd name="connsiteY48" fmla="*/ 1788225 h 2350550"/>
              <a:gd name="connsiteX49" fmla="*/ 206850 w 2102818"/>
              <a:gd name="connsiteY49" fmla="*/ 1708219 h 2350550"/>
              <a:gd name="connsiteX50" fmla="*/ 227635 w 2102818"/>
              <a:gd name="connsiteY50" fmla="*/ 1608921 h 2350550"/>
              <a:gd name="connsiteX51" fmla="*/ 262479 w 2102818"/>
              <a:gd name="connsiteY51" fmla="*/ 1579577 h 2350550"/>
              <a:gd name="connsiteX52" fmla="*/ 223776 w 2102818"/>
              <a:gd name="connsiteY52" fmla="*/ 1566779 h 2350550"/>
              <a:gd name="connsiteX53" fmla="*/ 202915 w 2102818"/>
              <a:gd name="connsiteY53" fmla="*/ 1542441 h 2350550"/>
              <a:gd name="connsiteX54" fmla="*/ 245095 w 2102818"/>
              <a:gd name="connsiteY54" fmla="*/ 1503087 h 2350550"/>
              <a:gd name="connsiteX55" fmla="*/ 179036 w 2102818"/>
              <a:gd name="connsiteY55" fmla="*/ 1468319 h 2350550"/>
              <a:gd name="connsiteX56" fmla="*/ 189466 w 2102818"/>
              <a:gd name="connsiteY56" fmla="*/ 1443982 h 2350550"/>
              <a:gd name="connsiteX57" fmla="*/ 103577 w 2102818"/>
              <a:gd name="connsiteY57" fmla="*/ 1437679 h 2350550"/>
              <a:gd name="connsiteX58" fmla="*/ 220757 w 2102818"/>
              <a:gd name="connsiteY58" fmla="*/ 1329246 h 2350550"/>
              <a:gd name="connsiteX59" fmla="*/ 217586 w 2102818"/>
              <a:gd name="connsiteY59" fmla="*/ 1274231 h 2350550"/>
              <a:gd name="connsiteX60" fmla="*/ 269433 w 2102818"/>
              <a:gd name="connsiteY60" fmla="*/ 1266664 h 2350550"/>
              <a:gd name="connsiteX61" fmla="*/ 253921 w 2102818"/>
              <a:gd name="connsiteY61" fmla="*/ 1205038 h 2350550"/>
              <a:gd name="connsiteX62" fmla="*/ 263969 w 2102818"/>
              <a:gd name="connsiteY62" fmla="*/ 1134700 h 2350550"/>
              <a:gd name="connsiteX63" fmla="*/ 161652 w 2102818"/>
              <a:gd name="connsiteY63" fmla="*/ 1120638 h 2350550"/>
              <a:gd name="connsiteX64" fmla="*/ 153438 w 2102818"/>
              <a:gd name="connsiteY64" fmla="*/ 994023 h 2350550"/>
              <a:gd name="connsiteX65" fmla="*/ 122108 w 2102818"/>
              <a:gd name="connsiteY65" fmla="*/ 907829 h 2350550"/>
              <a:gd name="connsiteX66" fmla="*/ 165129 w 2102818"/>
              <a:gd name="connsiteY66" fmla="*/ 842494 h 2350550"/>
              <a:gd name="connsiteX67" fmla="*/ 123407 w 2102818"/>
              <a:gd name="connsiteY67" fmla="*/ 807726 h 2350550"/>
              <a:gd name="connsiteX68" fmla="*/ 147745 w 2102818"/>
              <a:gd name="connsiteY68" fmla="*/ 755573 h 2350550"/>
              <a:gd name="connsiteX69" fmla="*/ 241618 w 2102818"/>
              <a:gd name="connsiteY69" fmla="*/ 755574 h 2350550"/>
              <a:gd name="connsiteX70" fmla="*/ 263549 w 2102818"/>
              <a:gd name="connsiteY70" fmla="*/ 687949 h 2350550"/>
              <a:gd name="connsiteX71" fmla="*/ 324260 w 2102818"/>
              <a:gd name="connsiteY71" fmla="*/ 712669 h 2350550"/>
              <a:gd name="connsiteX72" fmla="*/ 424743 w 2102818"/>
              <a:gd name="connsiteY72" fmla="*/ 722717 h 2350550"/>
              <a:gd name="connsiteX73" fmla="*/ 495845 w 2102818"/>
              <a:gd name="connsiteY73" fmla="*/ 694101 h 2350550"/>
              <a:gd name="connsiteX74" fmla="*/ 408505 w 2102818"/>
              <a:gd name="connsiteY74" fmla="*/ 595641 h 2350550"/>
              <a:gd name="connsiteX75" fmla="*/ 394597 w 2102818"/>
              <a:gd name="connsiteY75" fmla="*/ 651269 h 2350550"/>
              <a:gd name="connsiteX76" fmla="*/ 332016 w 2102818"/>
              <a:gd name="connsiteY76" fmla="*/ 633886 h 2350550"/>
              <a:gd name="connsiteX77" fmla="*/ 366783 w 2102818"/>
              <a:gd name="connsiteY77" fmla="*/ 578257 h 2350550"/>
              <a:gd name="connsiteX78" fmla="*/ 312301 w 2102818"/>
              <a:gd name="connsiteY78" fmla="*/ 601755 h 2350550"/>
              <a:gd name="connsiteX79" fmla="*/ 213346 w 2102818"/>
              <a:gd name="connsiteY79" fmla="*/ 587847 h 2350550"/>
              <a:gd name="connsiteX80" fmla="*/ 284066 w 2102818"/>
              <a:gd name="connsiteY80" fmla="*/ 491605 h 2350550"/>
              <a:gd name="connsiteX81" fmla="*/ 133341 w 2102818"/>
              <a:gd name="connsiteY81" fmla="*/ 330832 h 2350550"/>
              <a:gd name="connsiteX82" fmla="*/ 0 w 2102818"/>
              <a:gd name="connsiteY82" fmla="*/ 274401 h 2350550"/>
              <a:gd name="connsiteX83" fmla="*/ 130246 w 2102818"/>
              <a:gd name="connsiteY83" fmla="*/ 153820 h 2350550"/>
              <a:gd name="connsiteX84" fmla="*/ 74731 w 2102818"/>
              <a:gd name="connsiteY84" fmla="*/ 70643 h 2350550"/>
              <a:gd name="connsiteX85" fmla="*/ 42906 w 2102818"/>
              <a:gd name="connsiteY85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30052 w 2102818"/>
              <a:gd name="connsiteY41" fmla="*/ 1966000 h 2350550"/>
              <a:gd name="connsiteX42" fmla="*/ 585517 w 2102818"/>
              <a:gd name="connsiteY42" fmla="*/ 1978761 h 2350550"/>
              <a:gd name="connsiteX43" fmla="*/ 585517 w 2102818"/>
              <a:gd name="connsiteY43" fmla="*/ 2049100 h 2350550"/>
              <a:gd name="connsiteX44" fmla="*/ 307679 w 2102818"/>
              <a:gd name="connsiteY44" fmla="*/ 1955072 h 2350550"/>
              <a:gd name="connsiteX45" fmla="*/ 328118 w 2102818"/>
              <a:gd name="connsiteY45" fmla="*/ 1920801 h 2350550"/>
              <a:gd name="connsiteX46" fmla="*/ 217586 w 2102818"/>
              <a:gd name="connsiteY46" fmla="*/ 1908423 h 2350550"/>
              <a:gd name="connsiteX47" fmla="*/ 223776 w 2102818"/>
              <a:gd name="connsiteY47" fmla="*/ 1807939 h 2350550"/>
              <a:gd name="connsiteX48" fmla="*/ 268975 w 2102818"/>
              <a:gd name="connsiteY48" fmla="*/ 1788225 h 2350550"/>
              <a:gd name="connsiteX49" fmla="*/ 206850 w 2102818"/>
              <a:gd name="connsiteY49" fmla="*/ 1708219 h 2350550"/>
              <a:gd name="connsiteX50" fmla="*/ 227635 w 2102818"/>
              <a:gd name="connsiteY50" fmla="*/ 1608921 h 2350550"/>
              <a:gd name="connsiteX51" fmla="*/ 262479 w 2102818"/>
              <a:gd name="connsiteY51" fmla="*/ 1579577 h 2350550"/>
              <a:gd name="connsiteX52" fmla="*/ 223776 w 2102818"/>
              <a:gd name="connsiteY52" fmla="*/ 1566779 h 2350550"/>
              <a:gd name="connsiteX53" fmla="*/ 202915 w 2102818"/>
              <a:gd name="connsiteY53" fmla="*/ 1542441 h 2350550"/>
              <a:gd name="connsiteX54" fmla="*/ 245095 w 2102818"/>
              <a:gd name="connsiteY54" fmla="*/ 1503087 h 2350550"/>
              <a:gd name="connsiteX55" fmla="*/ 179036 w 2102818"/>
              <a:gd name="connsiteY55" fmla="*/ 1468319 h 2350550"/>
              <a:gd name="connsiteX56" fmla="*/ 189466 w 2102818"/>
              <a:gd name="connsiteY56" fmla="*/ 1443982 h 2350550"/>
              <a:gd name="connsiteX57" fmla="*/ 103577 w 2102818"/>
              <a:gd name="connsiteY57" fmla="*/ 1437679 h 2350550"/>
              <a:gd name="connsiteX58" fmla="*/ 220757 w 2102818"/>
              <a:gd name="connsiteY58" fmla="*/ 1329246 h 2350550"/>
              <a:gd name="connsiteX59" fmla="*/ 217586 w 2102818"/>
              <a:gd name="connsiteY59" fmla="*/ 1274231 h 2350550"/>
              <a:gd name="connsiteX60" fmla="*/ 269433 w 2102818"/>
              <a:gd name="connsiteY60" fmla="*/ 1266664 h 2350550"/>
              <a:gd name="connsiteX61" fmla="*/ 253921 w 2102818"/>
              <a:gd name="connsiteY61" fmla="*/ 1205038 h 2350550"/>
              <a:gd name="connsiteX62" fmla="*/ 263969 w 2102818"/>
              <a:gd name="connsiteY62" fmla="*/ 1134700 h 2350550"/>
              <a:gd name="connsiteX63" fmla="*/ 161652 w 2102818"/>
              <a:gd name="connsiteY63" fmla="*/ 1120638 h 2350550"/>
              <a:gd name="connsiteX64" fmla="*/ 153438 w 2102818"/>
              <a:gd name="connsiteY64" fmla="*/ 994023 h 2350550"/>
              <a:gd name="connsiteX65" fmla="*/ 122108 w 2102818"/>
              <a:gd name="connsiteY65" fmla="*/ 907829 h 2350550"/>
              <a:gd name="connsiteX66" fmla="*/ 165129 w 2102818"/>
              <a:gd name="connsiteY66" fmla="*/ 842494 h 2350550"/>
              <a:gd name="connsiteX67" fmla="*/ 123407 w 2102818"/>
              <a:gd name="connsiteY67" fmla="*/ 807726 h 2350550"/>
              <a:gd name="connsiteX68" fmla="*/ 147745 w 2102818"/>
              <a:gd name="connsiteY68" fmla="*/ 755573 h 2350550"/>
              <a:gd name="connsiteX69" fmla="*/ 241618 w 2102818"/>
              <a:gd name="connsiteY69" fmla="*/ 755574 h 2350550"/>
              <a:gd name="connsiteX70" fmla="*/ 263549 w 2102818"/>
              <a:gd name="connsiteY70" fmla="*/ 687949 h 2350550"/>
              <a:gd name="connsiteX71" fmla="*/ 324260 w 2102818"/>
              <a:gd name="connsiteY71" fmla="*/ 712669 h 2350550"/>
              <a:gd name="connsiteX72" fmla="*/ 424743 w 2102818"/>
              <a:gd name="connsiteY72" fmla="*/ 722717 h 2350550"/>
              <a:gd name="connsiteX73" fmla="*/ 495845 w 2102818"/>
              <a:gd name="connsiteY73" fmla="*/ 694101 h 2350550"/>
              <a:gd name="connsiteX74" fmla="*/ 408505 w 2102818"/>
              <a:gd name="connsiteY74" fmla="*/ 595641 h 2350550"/>
              <a:gd name="connsiteX75" fmla="*/ 394597 w 2102818"/>
              <a:gd name="connsiteY75" fmla="*/ 651269 h 2350550"/>
              <a:gd name="connsiteX76" fmla="*/ 332016 w 2102818"/>
              <a:gd name="connsiteY76" fmla="*/ 633886 h 2350550"/>
              <a:gd name="connsiteX77" fmla="*/ 366783 w 2102818"/>
              <a:gd name="connsiteY77" fmla="*/ 578257 h 2350550"/>
              <a:gd name="connsiteX78" fmla="*/ 312301 w 2102818"/>
              <a:gd name="connsiteY78" fmla="*/ 601755 h 2350550"/>
              <a:gd name="connsiteX79" fmla="*/ 213346 w 2102818"/>
              <a:gd name="connsiteY79" fmla="*/ 587847 h 2350550"/>
              <a:gd name="connsiteX80" fmla="*/ 284066 w 2102818"/>
              <a:gd name="connsiteY80" fmla="*/ 491605 h 2350550"/>
              <a:gd name="connsiteX81" fmla="*/ 133341 w 2102818"/>
              <a:gd name="connsiteY81" fmla="*/ 330832 h 2350550"/>
              <a:gd name="connsiteX82" fmla="*/ 0 w 2102818"/>
              <a:gd name="connsiteY82" fmla="*/ 274401 h 2350550"/>
              <a:gd name="connsiteX83" fmla="*/ 130246 w 2102818"/>
              <a:gd name="connsiteY83" fmla="*/ 153820 h 2350550"/>
              <a:gd name="connsiteX84" fmla="*/ 74731 w 2102818"/>
              <a:gd name="connsiteY84" fmla="*/ 70643 h 2350550"/>
              <a:gd name="connsiteX85" fmla="*/ 42906 w 2102818"/>
              <a:gd name="connsiteY85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30052 w 2102818"/>
              <a:gd name="connsiteY41" fmla="*/ 1966000 h 2350550"/>
              <a:gd name="connsiteX42" fmla="*/ 575086 w 2102818"/>
              <a:gd name="connsiteY42" fmla="*/ 1978761 h 2350550"/>
              <a:gd name="connsiteX43" fmla="*/ 585517 w 2102818"/>
              <a:gd name="connsiteY43" fmla="*/ 2049100 h 2350550"/>
              <a:gd name="connsiteX44" fmla="*/ 307679 w 2102818"/>
              <a:gd name="connsiteY44" fmla="*/ 1955072 h 2350550"/>
              <a:gd name="connsiteX45" fmla="*/ 328118 w 2102818"/>
              <a:gd name="connsiteY45" fmla="*/ 1920801 h 2350550"/>
              <a:gd name="connsiteX46" fmla="*/ 217586 w 2102818"/>
              <a:gd name="connsiteY46" fmla="*/ 1908423 h 2350550"/>
              <a:gd name="connsiteX47" fmla="*/ 223776 w 2102818"/>
              <a:gd name="connsiteY47" fmla="*/ 1807939 h 2350550"/>
              <a:gd name="connsiteX48" fmla="*/ 268975 w 2102818"/>
              <a:gd name="connsiteY48" fmla="*/ 1788225 h 2350550"/>
              <a:gd name="connsiteX49" fmla="*/ 206850 w 2102818"/>
              <a:gd name="connsiteY49" fmla="*/ 1708219 h 2350550"/>
              <a:gd name="connsiteX50" fmla="*/ 227635 w 2102818"/>
              <a:gd name="connsiteY50" fmla="*/ 1608921 h 2350550"/>
              <a:gd name="connsiteX51" fmla="*/ 262479 w 2102818"/>
              <a:gd name="connsiteY51" fmla="*/ 1579577 h 2350550"/>
              <a:gd name="connsiteX52" fmla="*/ 223776 w 2102818"/>
              <a:gd name="connsiteY52" fmla="*/ 1566779 h 2350550"/>
              <a:gd name="connsiteX53" fmla="*/ 202915 w 2102818"/>
              <a:gd name="connsiteY53" fmla="*/ 1542441 h 2350550"/>
              <a:gd name="connsiteX54" fmla="*/ 245095 w 2102818"/>
              <a:gd name="connsiteY54" fmla="*/ 1503087 h 2350550"/>
              <a:gd name="connsiteX55" fmla="*/ 179036 w 2102818"/>
              <a:gd name="connsiteY55" fmla="*/ 1468319 h 2350550"/>
              <a:gd name="connsiteX56" fmla="*/ 189466 w 2102818"/>
              <a:gd name="connsiteY56" fmla="*/ 1443982 h 2350550"/>
              <a:gd name="connsiteX57" fmla="*/ 103577 w 2102818"/>
              <a:gd name="connsiteY57" fmla="*/ 1437679 h 2350550"/>
              <a:gd name="connsiteX58" fmla="*/ 220757 w 2102818"/>
              <a:gd name="connsiteY58" fmla="*/ 1329246 h 2350550"/>
              <a:gd name="connsiteX59" fmla="*/ 217586 w 2102818"/>
              <a:gd name="connsiteY59" fmla="*/ 1274231 h 2350550"/>
              <a:gd name="connsiteX60" fmla="*/ 269433 w 2102818"/>
              <a:gd name="connsiteY60" fmla="*/ 1266664 h 2350550"/>
              <a:gd name="connsiteX61" fmla="*/ 253921 w 2102818"/>
              <a:gd name="connsiteY61" fmla="*/ 1205038 h 2350550"/>
              <a:gd name="connsiteX62" fmla="*/ 263969 w 2102818"/>
              <a:gd name="connsiteY62" fmla="*/ 1134700 h 2350550"/>
              <a:gd name="connsiteX63" fmla="*/ 161652 w 2102818"/>
              <a:gd name="connsiteY63" fmla="*/ 1120638 h 2350550"/>
              <a:gd name="connsiteX64" fmla="*/ 153438 w 2102818"/>
              <a:gd name="connsiteY64" fmla="*/ 994023 h 2350550"/>
              <a:gd name="connsiteX65" fmla="*/ 122108 w 2102818"/>
              <a:gd name="connsiteY65" fmla="*/ 907829 h 2350550"/>
              <a:gd name="connsiteX66" fmla="*/ 165129 w 2102818"/>
              <a:gd name="connsiteY66" fmla="*/ 842494 h 2350550"/>
              <a:gd name="connsiteX67" fmla="*/ 123407 w 2102818"/>
              <a:gd name="connsiteY67" fmla="*/ 807726 h 2350550"/>
              <a:gd name="connsiteX68" fmla="*/ 147745 w 2102818"/>
              <a:gd name="connsiteY68" fmla="*/ 755573 h 2350550"/>
              <a:gd name="connsiteX69" fmla="*/ 241618 w 2102818"/>
              <a:gd name="connsiteY69" fmla="*/ 755574 h 2350550"/>
              <a:gd name="connsiteX70" fmla="*/ 263549 w 2102818"/>
              <a:gd name="connsiteY70" fmla="*/ 687949 h 2350550"/>
              <a:gd name="connsiteX71" fmla="*/ 324260 w 2102818"/>
              <a:gd name="connsiteY71" fmla="*/ 712669 h 2350550"/>
              <a:gd name="connsiteX72" fmla="*/ 424743 w 2102818"/>
              <a:gd name="connsiteY72" fmla="*/ 722717 h 2350550"/>
              <a:gd name="connsiteX73" fmla="*/ 495845 w 2102818"/>
              <a:gd name="connsiteY73" fmla="*/ 694101 h 2350550"/>
              <a:gd name="connsiteX74" fmla="*/ 408505 w 2102818"/>
              <a:gd name="connsiteY74" fmla="*/ 595641 h 2350550"/>
              <a:gd name="connsiteX75" fmla="*/ 394597 w 2102818"/>
              <a:gd name="connsiteY75" fmla="*/ 651269 h 2350550"/>
              <a:gd name="connsiteX76" fmla="*/ 332016 w 2102818"/>
              <a:gd name="connsiteY76" fmla="*/ 633886 h 2350550"/>
              <a:gd name="connsiteX77" fmla="*/ 366783 w 2102818"/>
              <a:gd name="connsiteY77" fmla="*/ 578257 h 2350550"/>
              <a:gd name="connsiteX78" fmla="*/ 312301 w 2102818"/>
              <a:gd name="connsiteY78" fmla="*/ 601755 h 2350550"/>
              <a:gd name="connsiteX79" fmla="*/ 213346 w 2102818"/>
              <a:gd name="connsiteY79" fmla="*/ 587847 h 2350550"/>
              <a:gd name="connsiteX80" fmla="*/ 284066 w 2102818"/>
              <a:gd name="connsiteY80" fmla="*/ 491605 h 2350550"/>
              <a:gd name="connsiteX81" fmla="*/ 133341 w 2102818"/>
              <a:gd name="connsiteY81" fmla="*/ 330832 h 2350550"/>
              <a:gd name="connsiteX82" fmla="*/ 0 w 2102818"/>
              <a:gd name="connsiteY82" fmla="*/ 274401 h 2350550"/>
              <a:gd name="connsiteX83" fmla="*/ 130246 w 2102818"/>
              <a:gd name="connsiteY83" fmla="*/ 153820 h 2350550"/>
              <a:gd name="connsiteX84" fmla="*/ 74731 w 2102818"/>
              <a:gd name="connsiteY84" fmla="*/ 70643 h 2350550"/>
              <a:gd name="connsiteX85" fmla="*/ 42906 w 2102818"/>
              <a:gd name="connsiteY85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26677 w 2102818"/>
              <a:gd name="connsiteY39" fmla="*/ 2199825 h 2350550"/>
              <a:gd name="connsiteX40" fmla="*/ 716145 w 2102818"/>
              <a:gd name="connsiteY40" fmla="*/ 2099341 h 2350550"/>
              <a:gd name="connsiteX41" fmla="*/ 723098 w 2102818"/>
              <a:gd name="connsiteY41" fmla="*/ 1962523 h 2350550"/>
              <a:gd name="connsiteX42" fmla="*/ 575086 w 2102818"/>
              <a:gd name="connsiteY42" fmla="*/ 1978761 h 2350550"/>
              <a:gd name="connsiteX43" fmla="*/ 585517 w 2102818"/>
              <a:gd name="connsiteY43" fmla="*/ 2049100 h 2350550"/>
              <a:gd name="connsiteX44" fmla="*/ 307679 w 2102818"/>
              <a:gd name="connsiteY44" fmla="*/ 1955072 h 2350550"/>
              <a:gd name="connsiteX45" fmla="*/ 328118 w 2102818"/>
              <a:gd name="connsiteY45" fmla="*/ 1920801 h 2350550"/>
              <a:gd name="connsiteX46" fmla="*/ 217586 w 2102818"/>
              <a:gd name="connsiteY46" fmla="*/ 1908423 h 2350550"/>
              <a:gd name="connsiteX47" fmla="*/ 223776 w 2102818"/>
              <a:gd name="connsiteY47" fmla="*/ 1807939 h 2350550"/>
              <a:gd name="connsiteX48" fmla="*/ 268975 w 2102818"/>
              <a:gd name="connsiteY48" fmla="*/ 1788225 h 2350550"/>
              <a:gd name="connsiteX49" fmla="*/ 206850 w 2102818"/>
              <a:gd name="connsiteY49" fmla="*/ 1708219 h 2350550"/>
              <a:gd name="connsiteX50" fmla="*/ 227635 w 2102818"/>
              <a:gd name="connsiteY50" fmla="*/ 1608921 h 2350550"/>
              <a:gd name="connsiteX51" fmla="*/ 262479 w 2102818"/>
              <a:gd name="connsiteY51" fmla="*/ 1579577 h 2350550"/>
              <a:gd name="connsiteX52" fmla="*/ 223776 w 2102818"/>
              <a:gd name="connsiteY52" fmla="*/ 1566779 h 2350550"/>
              <a:gd name="connsiteX53" fmla="*/ 202915 w 2102818"/>
              <a:gd name="connsiteY53" fmla="*/ 1542441 h 2350550"/>
              <a:gd name="connsiteX54" fmla="*/ 245095 w 2102818"/>
              <a:gd name="connsiteY54" fmla="*/ 1503087 h 2350550"/>
              <a:gd name="connsiteX55" fmla="*/ 179036 w 2102818"/>
              <a:gd name="connsiteY55" fmla="*/ 1468319 h 2350550"/>
              <a:gd name="connsiteX56" fmla="*/ 189466 w 2102818"/>
              <a:gd name="connsiteY56" fmla="*/ 1443982 h 2350550"/>
              <a:gd name="connsiteX57" fmla="*/ 103577 w 2102818"/>
              <a:gd name="connsiteY57" fmla="*/ 1437679 h 2350550"/>
              <a:gd name="connsiteX58" fmla="*/ 220757 w 2102818"/>
              <a:gd name="connsiteY58" fmla="*/ 1329246 h 2350550"/>
              <a:gd name="connsiteX59" fmla="*/ 217586 w 2102818"/>
              <a:gd name="connsiteY59" fmla="*/ 1274231 h 2350550"/>
              <a:gd name="connsiteX60" fmla="*/ 269433 w 2102818"/>
              <a:gd name="connsiteY60" fmla="*/ 1266664 h 2350550"/>
              <a:gd name="connsiteX61" fmla="*/ 253921 w 2102818"/>
              <a:gd name="connsiteY61" fmla="*/ 1205038 h 2350550"/>
              <a:gd name="connsiteX62" fmla="*/ 263969 w 2102818"/>
              <a:gd name="connsiteY62" fmla="*/ 1134700 h 2350550"/>
              <a:gd name="connsiteX63" fmla="*/ 161652 w 2102818"/>
              <a:gd name="connsiteY63" fmla="*/ 1120638 h 2350550"/>
              <a:gd name="connsiteX64" fmla="*/ 153438 w 2102818"/>
              <a:gd name="connsiteY64" fmla="*/ 994023 h 2350550"/>
              <a:gd name="connsiteX65" fmla="*/ 122108 w 2102818"/>
              <a:gd name="connsiteY65" fmla="*/ 907829 h 2350550"/>
              <a:gd name="connsiteX66" fmla="*/ 165129 w 2102818"/>
              <a:gd name="connsiteY66" fmla="*/ 842494 h 2350550"/>
              <a:gd name="connsiteX67" fmla="*/ 123407 w 2102818"/>
              <a:gd name="connsiteY67" fmla="*/ 807726 h 2350550"/>
              <a:gd name="connsiteX68" fmla="*/ 147745 w 2102818"/>
              <a:gd name="connsiteY68" fmla="*/ 755573 h 2350550"/>
              <a:gd name="connsiteX69" fmla="*/ 241618 w 2102818"/>
              <a:gd name="connsiteY69" fmla="*/ 755574 h 2350550"/>
              <a:gd name="connsiteX70" fmla="*/ 263549 w 2102818"/>
              <a:gd name="connsiteY70" fmla="*/ 687949 h 2350550"/>
              <a:gd name="connsiteX71" fmla="*/ 324260 w 2102818"/>
              <a:gd name="connsiteY71" fmla="*/ 712669 h 2350550"/>
              <a:gd name="connsiteX72" fmla="*/ 424743 w 2102818"/>
              <a:gd name="connsiteY72" fmla="*/ 722717 h 2350550"/>
              <a:gd name="connsiteX73" fmla="*/ 495845 w 2102818"/>
              <a:gd name="connsiteY73" fmla="*/ 694101 h 2350550"/>
              <a:gd name="connsiteX74" fmla="*/ 408505 w 2102818"/>
              <a:gd name="connsiteY74" fmla="*/ 595641 h 2350550"/>
              <a:gd name="connsiteX75" fmla="*/ 394597 w 2102818"/>
              <a:gd name="connsiteY75" fmla="*/ 651269 h 2350550"/>
              <a:gd name="connsiteX76" fmla="*/ 332016 w 2102818"/>
              <a:gd name="connsiteY76" fmla="*/ 633886 h 2350550"/>
              <a:gd name="connsiteX77" fmla="*/ 366783 w 2102818"/>
              <a:gd name="connsiteY77" fmla="*/ 578257 h 2350550"/>
              <a:gd name="connsiteX78" fmla="*/ 312301 w 2102818"/>
              <a:gd name="connsiteY78" fmla="*/ 601755 h 2350550"/>
              <a:gd name="connsiteX79" fmla="*/ 213346 w 2102818"/>
              <a:gd name="connsiteY79" fmla="*/ 587847 h 2350550"/>
              <a:gd name="connsiteX80" fmla="*/ 284066 w 2102818"/>
              <a:gd name="connsiteY80" fmla="*/ 491605 h 2350550"/>
              <a:gd name="connsiteX81" fmla="*/ 133341 w 2102818"/>
              <a:gd name="connsiteY81" fmla="*/ 330832 h 2350550"/>
              <a:gd name="connsiteX82" fmla="*/ 0 w 2102818"/>
              <a:gd name="connsiteY82" fmla="*/ 274401 h 2350550"/>
              <a:gd name="connsiteX83" fmla="*/ 130246 w 2102818"/>
              <a:gd name="connsiteY83" fmla="*/ 153820 h 2350550"/>
              <a:gd name="connsiteX84" fmla="*/ 74731 w 2102818"/>
              <a:gd name="connsiteY84" fmla="*/ 70643 h 2350550"/>
              <a:gd name="connsiteX85" fmla="*/ 42906 w 2102818"/>
              <a:gd name="connsiteY85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12770 w 2102818"/>
              <a:gd name="connsiteY39" fmla="*/ 2161580 h 2350550"/>
              <a:gd name="connsiteX40" fmla="*/ 716145 w 2102818"/>
              <a:gd name="connsiteY40" fmla="*/ 2099341 h 2350550"/>
              <a:gd name="connsiteX41" fmla="*/ 723098 w 2102818"/>
              <a:gd name="connsiteY41" fmla="*/ 1962523 h 2350550"/>
              <a:gd name="connsiteX42" fmla="*/ 575086 w 2102818"/>
              <a:gd name="connsiteY42" fmla="*/ 1978761 h 2350550"/>
              <a:gd name="connsiteX43" fmla="*/ 585517 w 2102818"/>
              <a:gd name="connsiteY43" fmla="*/ 2049100 h 2350550"/>
              <a:gd name="connsiteX44" fmla="*/ 307679 w 2102818"/>
              <a:gd name="connsiteY44" fmla="*/ 1955072 h 2350550"/>
              <a:gd name="connsiteX45" fmla="*/ 328118 w 2102818"/>
              <a:gd name="connsiteY45" fmla="*/ 1920801 h 2350550"/>
              <a:gd name="connsiteX46" fmla="*/ 217586 w 2102818"/>
              <a:gd name="connsiteY46" fmla="*/ 1908423 h 2350550"/>
              <a:gd name="connsiteX47" fmla="*/ 223776 w 2102818"/>
              <a:gd name="connsiteY47" fmla="*/ 1807939 h 2350550"/>
              <a:gd name="connsiteX48" fmla="*/ 268975 w 2102818"/>
              <a:gd name="connsiteY48" fmla="*/ 1788225 h 2350550"/>
              <a:gd name="connsiteX49" fmla="*/ 206850 w 2102818"/>
              <a:gd name="connsiteY49" fmla="*/ 1708219 h 2350550"/>
              <a:gd name="connsiteX50" fmla="*/ 227635 w 2102818"/>
              <a:gd name="connsiteY50" fmla="*/ 1608921 h 2350550"/>
              <a:gd name="connsiteX51" fmla="*/ 262479 w 2102818"/>
              <a:gd name="connsiteY51" fmla="*/ 1579577 h 2350550"/>
              <a:gd name="connsiteX52" fmla="*/ 223776 w 2102818"/>
              <a:gd name="connsiteY52" fmla="*/ 1566779 h 2350550"/>
              <a:gd name="connsiteX53" fmla="*/ 202915 w 2102818"/>
              <a:gd name="connsiteY53" fmla="*/ 1542441 h 2350550"/>
              <a:gd name="connsiteX54" fmla="*/ 245095 w 2102818"/>
              <a:gd name="connsiteY54" fmla="*/ 1503087 h 2350550"/>
              <a:gd name="connsiteX55" fmla="*/ 179036 w 2102818"/>
              <a:gd name="connsiteY55" fmla="*/ 1468319 h 2350550"/>
              <a:gd name="connsiteX56" fmla="*/ 189466 w 2102818"/>
              <a:gd name="connsiteY56" fmla="*/ 1443982 h 2350550"/>
              <a:gd name="connsiteX57" fmla="*/ 103577 w 2102818"/>
              <a:gd name="connsiteY57" fmla="*/ 1437679 h 2350550"/>
              <a:gd name="connsiteX58" fmla="*/ 220757 w 2102818"/>
              <a:gd name="connsiteY58" fmla="*/ 1329246 h 2350550"/>
              <a:gd name="connsiteX59" fmla="*/ 217586 w 2102818"/>
              <a:gd name="connsiteY59" fmla="*/ 1274231 h 2350550"/>
              <a:gd name="connsiteX60" fmla="*/ 269433 w 2102818"/>
              <a:gd name="connsiteY60" fmla="*/ 1266664 h 2350550"/>
              <a:gd name="connsiteX61" fmla="*/ 253921 w 2102818"/>
              <a:gd name="connsiteY61" fmla="*/ 1205038 h 2350550"/>
              <a:gd name="connsiteX62" fmla="*/ 263969 w 2102818"/>
              <a:gd name="connsiteY62" fmla="*/ 1134700 h 2350550"/>
              <a:gd name="connsiteX63" fmla="*/ 161652 w 2102818"/>
              <a:gd name="connsiteY63" fmla="*/ 1120638 h 2350550"/>
              <a:gd name="connsiteX64" fmla="*/ 153438 w 2102818"/>
              <a:gd name="connsiteY64" fmla="*/ 994023 h 2350550"/>
              <a:gd name="connsiteX65" fmla="*/ 122108 w 2102818"/>
              <a:gd name="connsiteY65" fmla="*/ 907829 h 2350550"/>
              <a:gd name="connsiteX66" fmla="*/ 165129 w 2102818"/>
              <a:gd name="connsiteY66" fmla="*/ 842494 h 2350550"/>
              <a:gd name="connsiteX67" fmla="*/ 123407 w 2102818"/>
              <a:gd name="connsiteY67" fmla="*/ 807726 h 2350550"/>
              <a:gd name="connsiteX68" fmla="*/ 147745 w 2102818"/>
              <a:gd name="connsiteY68" fmla="*/ 755573 h 2350550"/>
              <a:gd name="connsiteX69" fmla="*/ 241618 w 2102818"/>
              <a:gd name="connsiteY69" fmla="*/ 755574 h 2350550"/>
              <a:gd name="connsiteX70" fmla="*/ 263549 w 2102818"/>
              <a:gd name="connsiteY70" fmla="*/ 687949 h 2350550"/>
              <a:gd name="connsiteX71" fmla="*/ 324260 w 2102818"/>
              <a:gd name="connsiteY71" fmla="*/ 712669 h 2350550"/>
              <a:gd name="connsiteX72" fmla="*/ 424743 w 2102818"/>
              <a:gd name="connsiteY72" fmla="*/ 722717 h 2350550"/>
              <a:gd name="connsiteX73" fmla="*/ 495845 w 2102818"/>
              <a:gd name="connsiteY73" fmla="*/ 694101 h 2350550"/>
              <a:gd name="connsiteX74" fmla="*/ 408505 w 2102818"/>
              <a:gd name="connsiteY74" fmla="*/ 595641 h 2350550"/>
              <a:gd name="connsiteX75" fmla="*/ 394597 w 2102818"/>
              <a:gd name="connsiteY75" fmla="*/ 651269 h 2350550"/>
              <a:gd name="connsiteX76" fmla="*/ 332016 w 2102818"/>
              <a:gd name="connsiteY76" fmla="*/ 633886 h 2350550"/>
              <a:gd name="connsiteX77" fmla="*/ 366783 w 2102818"/>
              <a:gd name="connsiteY77" fmla="*/ 578257 h 2350550"/>
              <a:gd name="connsiteX78" fmla="*/ 312301 w 2102818"/>
              <a:gd name="connsiteY78" fmla="*/ 601755 h 2350550"/>
              <a:gd name="connsiteX79" fmla="*/ 213346 w 2102818"/>
              <a:gd name="connsiteY79" fmla="*/ 587847 h 2350550"/>
              <a:gd name="connsiteX80" fmla="*/ 284066 w 2102818"/>
              <a:gd name="connsiteY80" fmla="*/ 491605 h 2350550"/>
              <a:gd name="connsiteX81" fmla="*/ 133341 w 2102818"/>
              <a:gd name="connsiteY81" fmla="*/ 330832 h 2350550"/>
              <a:gd name="connsiteX82" fmla="*/ 0 w 2102818"/>
              <a:gd name="connsiteY82" fmla="*/ 274401 h 2350550"/>
              <a:gd name="connsiteX83" fmla="*/ 130246 w 2102818"/>
              <a:gd name="connsiteY83" fmla="*/ 153820 h 2350550"/>
              <a:gd name="connsiteX84" fmla="*/ 74731 w 2102818"/>
              <a:gd name="connsiteY84" fmla="*/ 70643 h 2350550"/>
              <a:gd name="connsiteX85" fmla="*/ 42906 w 2102818"/>
              <a:gd name="connsiteY85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70920 w 2102818"/>
              <a:gd name="connsiteY39" fmla="*/ 2264508 h 2350550"/>
              <a:gd name="connsiteX40" fmla="*/ 812770 w 2102818"/>
              <a:gd name="connsiteY40" fmla="*/ 2161580 h 2350550"/>
              <a:gd name="connsiteX41" fmla="*/ 716145 w 2102818"/>
              <a:gd name="connsiteY41" fmla="*/ 2099341 h 2350550"/>
              <a:gd name="connsiteX42" fmla="*/ 723098 w 2102818"/>
              <a:gd name="connsiteY42" fmla="*/ 1962523 h 2350550"/>
              <a:gd name="connsiteX43" fmla="*/ 575086 w 2102818"/>
              <a:gd name="connsiteY43" fmla="*/ 1978761 h 2350550"/>
              <a:gd name="connsiteX44" fmla="*/ 585517 w 2102818"/>
              <a:gd name="connsiteY44" fmla="*/ 2049100 h 2350550"/>
              <a:gd name="connsiteX45" fmla="*/ 307679 w 2102818"/>
              <a:gd name="connsiteY45" fmla="*/ 1955072 h 2350550"/>
              <a:gd name="connsiteX46" fmla="*/ 328118 w 2102818"/>
              <a:gd name="connsiteY46" fmla="*/ 1920801 h 2350550"/>
              <a:gd name="connsiteX47" fmla="*/ 217586 w 2102818"/>
              <a:gd name="connsiteY47" fmla="*/ 1908423 h 2350550"/>
              <a:gd name="connsiteX48" fmla="*/ 223776 w 2102818"/>
              <a:gd name="connsiteY48" fmla="*/ 1807939 h 2350550"/>
              <a:gd name="connsiteX49" fmla="*/ 268975 w 2102818"/>
              <a:gd name="connsiteY49" fmla="*/ 1788225 h 2350550"/>
              <a:gd name="connsiteX50" fmla="*/ 206850 w 2102818"/>
              <a:gd name="connsiteY50" fmla="*/ 1708219 h 2350550"/>
              <a:gd name="connsiteX51" fmla="*/ 227635 w 2102818"/>
              <a:gd name="connsiteY51" fmla="*/ 1608921 h 2350550"/>
              <a:gd name="connsiteX52" fmla="*/ 262479 w 2102818"/>
              <a:gd name="connsiteY52" fmla="*/ 1579577 h 2350550"/>
              <a:gd name="connsiteX53" fmla="*/ 223776 w 2102818"/>
              <a:gd name="connsiteY53" fmla="*/ 1566779 h 2350550"/>
              <a:gd name="connsiteX54" fmla="*/ 202915 w 2102818"/>
              <a:gd name="connsiteY54" fmla="*/ 1542441 h 2350550"/>
              <a:gd name="connsiteX55" fmla="*/ 245095 w 2102818"/>
              <a:gd name="connsiteY55" fmla="*/ 1503087 h 2350550"/>
              <a:gd name="connsiteX56" fmla="*/ 179036 w 2102818"/>
              <a:gd name="connsiteY56" fmla="*/ 1468319 h 2350550"/>
              <a:gd name="connsiteX57" fmla="*/ 189466 w 2102818"/>
              <a:gd name="connsiteY57" fmla="*/ 1443982 h 2350550"/>
              <a:gd name="connsiteX58" fmla="*/ 103577 w 2102818"/>
              <a:gd name="connsiteY58" fmla="*/ 1437679 h 2350550"/>
              <a:gd name="connsiteX59" fmla="*/ 220757 w 2102818"/>
              <a:gd name="connsiteY59" fmla="*/ 1329246 h 2350550"/>
              <a:gd name="connsiteX60" fmla="*/ 217586 w 2102818"/>
              <a:gd name="connsiteY60" fmla="*/ 1274231 h 2350550"/>
              <a:gd name="connsiteX61" fmla="*/ 269433 w 2102818"/>
              <a:gd name="connsiteY61" fmla="*/ 1266664 h 2350550"/>
              <a:gd name="connsiteX62" fmla="*/ 253921 w 2102818"/>
              <a:gd name="connsiteY62" fmla="*/ 1205038 h 2350550"/>
              <a:gd name="connsiteX63" fmla="*/ 263969 w 2102818"/>
              <a:gd name="connsiteY63" fmla="*/ 1134700 h 2350550"/>
              <a:gd name="connsiteX64" fmla="*/ 161652 w 2102818"/>
              <a:gd name="connsiteY64" fmla="*/ 1120638 h 2350550"/>
              <a:gd name="connsiteX65" fmla="*/ 153438 w 2102818"/>
              <a:gd name="connsiteY65" fmla="*/ 994023 h 2350550"/>
              <a:gd name="connsiteX66" fmla="*/ 122108 w 2102818"/>
              <a:gd name="connsiteY66" fmla="*/ 907829 h 2350550"/>
              <a:gd name="connsiteX67" fmla="*/ 165129 w 2102818"/>
              <a:gd name="connsiteY67" fmla="*/ 842494 h 2350550"/>
              <a:gd name="connsiteX68" fmla="*/ 123407 w 2102818"/>
              <a:gd name="connsiteY68" fmla="*/ 807726 h 2350550"/>
              <a:gd name="connsiteX69" fmla="*/ 147745 w 2102818"/>
              <a:gd name="connsiteY69" fmla="*/ 755573 h 2350550"/>
              <a:gd name="connsiteX70" fmla="*/ 241618 w 2102818"/>
              <a:gd name="connsiteY70" fmla="*/ 755574 h 2350550"/>
              <a:gd name="connsiteX71" fmla="*/ 263549 w 2102818"/>
              <a:gd name="connsiteY71" fmla="*/ 687949 h 2350550"/>
              <a:gd name="connsiteX72" fmla="*/ 324260 w 2102818"/>
              <a:gd name="connsiteY72" fmla="*/ 712669 h 2350550"/>
              <a:gd name="connsiteX73" fmla="*/ 424743 w 2102818"/>
              <a:gd name="connsiteY73" fmla="*/ 722717 h 2350550"/>
              <a:gd name="connsiteX74" fmla="*/ 495845 w 2102818"/>
              <a:gd name="connsiteY74" fmla="*/ 694101 h 2350550"/>
              <a:gd name="connsiteX75" fmla="*/ 408505 w 2102818"/>
              <a:gd name="connsiteY75" fmla="*/ 595641 h 2350550"/>
              <a:gd name="connsiteX76" fmla="*/ 394597 w 2102818"/>
              <a:gd name="connsiteY76" fmla="*/ 651269 h 2350550"/>
              <a:gd name="connsiteX77" fmla="*/ 332016 w 2102818"/>
              <a:gd name="connsiteY77" fmla="*/ 633886 h 2350550"/>
              <a:gd name="connsiteX78" fmla="*/ 366783 w 2102818"/>
              <a:gd name="connsiteY78" fmla="*/ 578257 h 2350550"/>
              <a:gd name="connsiteX79" fmla="*/ 312301 w 2102818"/>
              <a:gd name="connsiteY79" fmla="*/ 601755 h 2350550"/>
              <a:gd name="connsiteX80" fmla="*/ 213346 w 2102818"/>
              <a:gd name="connsiteY80" fmla="*/ 587847 h 2350550"/>
              <a:gd name="connsiteX81" fmla="*/ 284066 w 2102818"/>
              <a:gd name="connsiteY81" fmla="*/ 491605 h 2350550"/>
              <a:gd name="connsiteX82" fmla="*/ 133341 w 2102818"/>
              <a:gd name="connsiteY82" fmla="*/ 330832 h 2350550"/>
              <a:gd name="connsiteX83" fmla="*/ 0 w 2102818"/>
              <a:gd name="connsiteY83" fmla="*/ 274401 h 2350550"/>
              <a:gd name="connsiteX84" fmla="*/ 130246 w 2102818"/>
              <a:gd name="connsiteY84" fmla="*/ 153820 h 2350550"/>
              <a:gd name="connsiteX85" fmla="*/ 74731 w 2102818"/>
              <a:gd name="connsiteY85" fmla="*/ 70643 h 2350550"/>
              <a:gd name="connsiteX86" fmla="*/ 42906 w 2102818"/>
              <a:gd name="connsiteY86" fmla="*/ 62239 h 2350550"/>
              <a:gd name="connsiteX0" fmla="*/ 42906 w 2102818"/>
              <a:gd name="connsiteY0" fmla="*/ 62239 h 2350550"/>
              <a:gd name="connsiteX1" fmla="*/ 87339 w 2102818"/>
              <a:gd name="connsiteY1" fmla="*/ 0 h 2350550"/>
              <a:gd name="connsiteX2" fmla="*/ 153438 w 2102818"/>
              <a:gd name="connsiteY2" fmla="*/ 69574 h 2350550"/>
              <a:gd name="connsiteX3" fmla="*/ 555372 w 2102818"/>
              <a:gd name="connsiteY3" fmla="*/ 9284 h 2350550"/>
              <a:gd name="connsiteX4" fmla="*/ 575468 w 2102818"/>
              <a:gd name="connsiteY4" fmla="*/ 180106 h 2350550"/>
              <a:gd name="connsiteX5" fmla="*/ 565420 w 2102818"/>
              <a:gd name="connsiteY5" fmla="*/ 340880 h 2350550"/>
              <a:gd name="connsiteX6" fmla="*/ 625710 w 2102818"/>
              <a:gd name="connsiteY6" fmla="*/ 451412 h 2350550"/>
              <a:gd name="connsiteX7" fmla="*/ 625710 w 2102818"/>
              <a:gd name="connsiteY7" fmla="*/ 602137 h 2350550"/>
              <a:gd name="connsiteX8" fmla="*/ 625710 w 2102818"/>
              <a:gd name="connsiteY8" fmla="*/ 602137 h 2350550"/>
              <a:gd name="connsiteX9" fmla="*/ 746290 w 2102818"/>
              <a:gd name="connsiteY9" fmla="*/ 893539 h 2350550"/>
              <a:gd name="connsiteX10" fmla="*/ 686000 w 2102818"/>
              <a:gd name="connsiteY10" fmla="*/ 963878 h 2350550"/>
              <a:gd name="connsiteX11" fmla="*/ 746290 w 2102818"/>
              <a:gd name="connsiteY11" fmla="*/ 1134700 h 2350550"/>
              <a:gd name="connsiteX12" fmla="*/ 876919 w 2102818"/>
              <a:gd name="connsiteY12" fmla="*/ 1275377 h 2350550"/>
              <a:gd name="connsiteX13" fmla="*/ 1087934 w 2102818"/>
              <a:gd name="connsiteY13" fmla="*/ 1245232 h 2350550"/>
              <a:gd name="connsiteX14" fmla="*/ 1138176 w 2102818"/>
              <a:gd name="connsiteY14" fmla="*/ 1315570 h 2350550"/>
              <a:gd name="connsiteX15" fmla="*/ 1278853 w 2102818"/>
              <a:gd name="connsiteY15" fmla="*/ 1426102 h 2350550"/>
              <a:gd name="connsiteX16" fmla="*/ 1329095 w 2102818"/>
              <a:gd name="connsiteY16" fmla="*/ 1436150 h 2350550"/>
              <a:gd name="connsiteX17" fmla="*/ 1580303 w 2102818"/>
              <a:gd name="connsiteY17" fmla="*/ 1506489 h 2350550"/>
              <a:gd name="connsiteX18" fmla="*/ 1771222 w 2102818"/>
              <a:gd name="connsiteY18" fmla="*/ 1606972 h 2350550"/>
              <a:gd name="connsiteX19" fmla="*/ 1972189 w 2102818"/>
              <a:gd name="connsiteY19" fmla="*/ 1617021 h 2350550"/>
              <a:gd name="connsiteX20" fmla="*/ 2102818 w 2102818"/>
              <a:gd name="connsiteY20" fmla="*/ 1727552 h 2350550"/>
              <a:gd name="connsiteX21" fmla="*/ 1911899 w 2102818"/>
              <a:gd name="connsiteY21" fmla="*/ 1868229 h 2350550"/>
              <a:gd name="connsiteX22" fmla="*/ 1801367 w 2102818"/>
              <a:gd name="connsiteY22" fmla="*/ 1968713 h 2350550"/>
              <a:gd name="connsiteX23" fmla="*/ 1670739 w 2102818"/>
              <a:gd name="connsiteY23" fmla="*/ 1928519 h 2350550"/>
              <a:gd name="connsiteX24" fmla="*/ 1570255 w 2102818"/>
              <a:gd name="connsiteY24" fmla="*/ 1918471 h 2350550"/>
              <a:gd name="connsiteX25" fmla="*/ 1570255 w 2102818"/>
              <a:gd name="connsiteY25" fmla="*/ 1988810 h 2350550"/>
              <a:gd name="connsiteX26" fmla="*/ 1449675 w 2102818"/>
              <a:gd name="connsiteY26" fmla="*/ 2008906 h 2350550"/>
              <a:gd name="connsiteX27" fmla="*/ 1499917 w 2102818"/>
              <a:gd name="connsiteY27" fmla="*/ 1938568 h 2350550"/>
              <a:gd name="connsiteX28" fmla="*/ 1499917 w 2102818"/>
              <a:gd name="connsiteY28" fmla="*/ 1938568 h 2350550"/>
              <a:gd name="connsiteX29" fmla="*/ 1379336 w 2102818"/>
              <a:gd name="connsiteY29" fmla="*/ 1898374 h 2350550"/>
              <a:gd name="connsiteX30" fmla="*/ 1298950 w 2102818"/>
              <a:gd name="connsiteY30" fmla="*/ 1807939 h 2350550"/>
              <a:gd name="connsiteX31" fmla="*/ 1298950 w 2102818"/>
              <a:gd name="connsiteY31" fmla="*/ 1928519 h 2350550"/>
              <a:gd name="connsiteX32" fmla="*/ 1248708 w 2102818"/>
              <a:gd name="connsiteY32" fmla="*/ 1988810 h 2350550"/>
              <a:gd name="connsiteX33" fmla="*/ 1067838 w 2102818"/>
              <a:gd name="connsiteY33" fmla="*/ 2029003 h 2350550"/>
              <a:gd name="connsiteX34" fmla="*/ 1138176 w 2102818"/>
              <a:gd name="connsiteY34" fmla="*/ 2089293 h 2350550"/>
              <a:gd name="connsiteX35" fmla="*/ 1138176 w 2102818"/>
              <a:gd name="connsiteY35" fmla="*/ 2089293 h 2350550"/>
              <a:gd name="connsiteX36" fmla="*/ 977402 w 2102818"/>
              <a:gd name="connsiteY36" fmla="*/ 2109390 h 2350550"/>
              <a:gd name="connsiteX37" fmla="*/ 997499 w 2102818"/>
              <a:gd name="connsiteY37" fmla="*/ 2270163 h 2350550"/>
              <a:gd name="connsiteX38" fmla="*/ 917112 w 2102818"/>
              <a:gd name="connsiteY38" fmla="*/ 2350550 h 2350550"/>
              <a:gd name="connsiteX39" fmla="*/ 850059 w 2102818"/>
              <a:gd name="connsiteY39" fmla="*/ 2274938 h 2350550"/>
              <a:gd name="connsiteX40" fmla="*/ 812770 w 2102818"/>
              <a:gd name="connsiteY40" fmla="*/ 2161580 h 2350550"/>
              <a:gd name="connsiteX41" fmla="*/ 716145 w 2102818"/>
              <a:gd name="connsiteY41" fmla="*/ 2099341 h 2350550"/>
              <a:gd name="connsiteX42" fmla="*/ 723098 w 2102818"/>
              <a:gd name="connsiteY42" fmla="*/ 1962523 h 2350550"/>
              <a:gd name="connsiteX43" fmla="*/ 575086 w 2102818"/>
              <a:gd name="connsiteY43" fmla="*/ 1978761 h 2350550"/>
              <a:gd name="connsiteX44" fmla="*/ 585517 w 2102818"/>
              <a:gd name="connsiteY44" fmla="*/ 2049100 h 2350550"/>
              <a:gd name="connsiteX45" fmla="*/ 307679 w 2102818"/>
              <a:gd name="connsiteY45" fmla="*/ 1955072 h 2350550"/>
              <a:gd name="connsiteX46" fmla="*/ 328118 w 2102818"/>
              <a:gd name="connsiteY46" fmla="*/ 1920801 h 2350550"/>
              <a:gd name="connsiteX47" fmla="*/ 217586 w 2102818"/>
              <a:gd name="connsiteY47" fmla="*/ 1908423 h 2350550"/>
              <a:gd name="connsiteX48" fmla="*/ 223776 w 2102818"/>
              <a:gd name="connsiteY48" fmla="*/ 1807939 h 2350550"/>
              <a:gd name="connsiteX49" fmla="*/ 268975 w 2102818"/>
              <a:gd name="connsiteY49" fmla="*/ 1788225 h 2350550"/>
              <a:gd name="connsiteX50" fmla="*/ 206850 w 2102818"/>
              <a:gd name="connsiteY50" fmla="*/ 1708219 h 2350550"/>
              <a:gd name="connsiteX51" fmla="*/ 227635 w 2102818"/>
              <a:gd name="connsiteY51" fmla="*/ 1608921 h 2350550"/>
              <a:gd name="connsiteX52" fmla="*/ 262479 w 2102818"/>
              <a:gd name="connsiteY52" fmla="*/ 1579577 h 2350550"/>
              <a:gd name="connsiteX53" fmla="*/ 223776 w 2102818"/>
              <a:gd name="connsiteY53" fmla="*/ 1566779 h 2350550"/>
              <a:gd name="connsiteX54" fmla="*/ 202915 w 2102818"/>
              <a:gd name="connsiteY54" fmla="*/ 1542441 h 2350550"/>
              <a:gd name="connsiteX55" fmla="*/ 245095 w 2102818"/>
              <a:gd name="connsiteY55" fmla="*/ 1503087 h 2350550"/>
              <a:gd name="connsiteX56" fmla="*/ 179036 w 2102818"/>
              <a:gd name="connsiteY56" fmla="*/ 1468319 h 2350550"/>
              <a:gd name="connsiteX57" fmla="*/ 189466 w 2102818"/>
              <a:gd name="connsiteY57" fmla="*/ 1443982 h 2350550"/>
              <a:gd name="connsiteX58" fmla="*/ 103577 w 2102818"/>
              <a:gd name="connsiteY58" fmla="*/ 1437679 h 2350550"/>
              <a:gd name="connsiteX59" fmla="*/ 220757 w 2102818"/>
              <a:gd name="connsiteY59" fmla="*/ 1329246 h 2350550"/>
              <a:gd name="connsiteX60" fmla="*/ 217586 w 2102818"/>
              <a:gd name="connsiteY60" fmla="*/ 1274231 h 2350550"/>
              <a:gd name="connsiteX61" fmla="*/ 269433 w 2102818"/>
              <a:gd name="connsiteY61" fmla="*/ 1266664 h 2350550"/>
              <a:gd name="connsiteX62" fmla="*/ 253921 w 2102818"/>
              <a:gd name="connsiteY62" fmla="*/ 1205038 h 2350550"/>
              <a:gd name="connsiteX63" fmla="*/ 263969 w 2102818"/>
              <a:gd name="connsiteY63" fmla="*/ 1134700 h 2350550"/>
              <a:gd name="connsiteX64" fmla="*/ 161652 w 2102818"/>
              <a:gd name="connsiteY64" fmla="*/ 1120638 h 2350550"/>
              <a:gd name="connsiteX65" fmla="*/ 153438 w 2102818"/>
              <a:gd name="connsiteY65" fmla="*/ 994023 h 2350550"/>
              <a:gd name="connsiteX66" fmla="*/ 122108 w 2102818"/>
              <a:gd name="connsiteY66" fmla="*/ 907829 h 2350550"/>
              <a:gd name="connsiteX67" fmla="*/ 165129 w 2102818"/>
              <a:gd name="connsiteY67" fmla="*/ 842494 h 2350550"/>
              <a:gd name="connsiteX68" fmla="*/ 123407 w 2102818"/>
              <a:gd name="connsiteY68" fmla="*/ 807726 h 2350550"/>
              <a:gd name="connsiteX69" fmla="*/ 147745 w 2102818"/>
              <a:gd name="connsiteY69" fmla="*/ 755573 h 2350550"/>
              <a:gd name="connsiteX70" fmla="*/ 241618 w 2102818"/>
              <a:gd name="connsiteY70" fmla="*/ 755574 h 2350550"/>
              <a:gd name="connsiteX71" fmla="*/ 263549 w 2102818"/>
              <a:gd name="connsiteY71" fmla="*/ 687949 h 2350550"/>
              <a:gd name="connsiteX72" fmla="*/ 324260 w 2102818"/>
              <a:gd name="connsiteY72" fmla="*/ 712669 h 2350550"/>
              <a:gd name="connsiteX73" fmla="*/ 424743 w 2102818"/>
              <a:gd name="connsiteY73" fmla="*/ 722717 h 2350550"/>
              <a:gd name="connsiteX74" fmla="*/ 495845 w 2102818"/>
              <a:gd name="connsiteY74" fmla="*/ 694101 h 2350550"/>
              <a:gd name="connsiteX75" fmla="*/ 408505 w 2102818"/>
              <a:gd name="connsiteY75" fmla="*/ 595641 h 2350550"/>
              <a:gd name="connsiteX76" fmla="*/ 394597 w 2102818"/>
              <a:gd name="connsiteY76" fmla="*/ 651269 h 2350550"/>
              <a:gd name="connsiteX77" fmla="*/ 332016 w 2102818"/>
              <a:gd name="connsiteY77" fmla="*/ 633886 h 2350550"/>
              <a:gd name="connsiteX78" fmla="*/ 366783 w 2102818"/>
              <a:gd name="connsiteY78" fmla="*/ 578257 h 2350550"/>
              <a:gd name="connsiteX79" fmla="*/ 312301 w 2102818"/>
              <a:gd name="connsiteY79" fmla="*/ 601755 h 2350550"/>
              <a:gd name="connsiteX80" fmla="*/ 213346 w 2102818"/>
              <a:gd name="connsiteY80" fmla="*/ 587847 h 2350550"/>
              <a:gd name="connsiteX81" fmla="*/ 284066 w 2102818"/>
              <a:gd name="connsiteY81" fmla="*/ 491605 h 2350550"/>
              <a:gd name="connsiteX82" fmla="*/ 133341 w 2102818"/>
              <a:gd name="connsiteY82" fmla="*/ 330832 h 2350550"/>
              <a:gd name="connsiteX83" fmla="*/ 0 w 2102818"/>
              <a:gd name="connsiteY83" fmla="*/ 274401 h 2350550"/>
              <a:gd name="connsiteX84" fmla="*/ 130246 w 2102818"/>
              <a:gd name="connsiteY84" fmla="*/ 153820 h 2350550"/>
              <a:gd name="connsiteX85" fmla="*/ 74731 w 2102818"/>
              <a:gd name="connsiteY85" fmla="*/ 70643 h 2350550"/>
              <a:gd name="connsiteX86" fmla="*/ 42906 w 2102818"/>
              <a:gd name="connsiteY86" fmla="*/ 62239 h 2350550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298950 w 2102818"/>
              <a:gd name="connsiteY30" fmla="*/ 180793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067838 w 2102818"/>
              <a:gd name="connsiteY33" fmla="*/ 2029003 h 2357504"/>
              <a:gd name="connsiteX34" fmla="*/ 1138176 w 2102818"/>
              <a:gd name="connsiteY34" fmla="*/ 2089293 h 2357504"/>
              <a:gd name="connsiteX35" fmla="*/ 1138176 w 2102818"/>
              <a:gd name="connsiteY35" fmla="*/ 2089293 h 2357504"/>
              <a:gd name="connsiteX36" fmla="*/ 977402 w 2102818"/>
              <a:gd name="connsiteY36" fmla="*/ 2109390 h 2357504"/>
              <a:gd name="connsiteX37" fmla="*/ 997499 w 2102818"/>
              <a:gd name="connsiteY37" fmla="*/ 2270163 h 2357504"/>
              <a:gd name="connsiteX38" fmla="*/ 899728 w 2102818"/>
              <a:gd name="connsiteY38" fmla="*/ 2357504 h 2357504"/>
              <a:gd name="connsiteX39" fmla="*/ 850059 w 2102818"/>
              <a:gd name="connsiteY39" fmla="*/ 2274938 h 2357504"/>
              <a:gd name="connsiteX40" fmla="*/ 812770 w 2102818"/>
              <a:gd name="connsiteY40" fmla="*/ 2161580 h 2357504"/>
              <a:gd name="connsiteX41" fmla="*/ 716145 w 2102818"/>
              <a:gd name="connsiteY41" fmla="*/ 2099341 h 2357504"/>
              <a:gd name="connsiteX42" fmla="*/ 723098 w 2102818"/>
              <a:gd name="connsiteY42" fmla="*/ 1962523 h 2357504"/>
              <a:gd name="connsiteX43" fmla="*/ 575086 w 2102818"/>
              <a:gd name="connsiteY43" fmla="*/ 1978761 h 2357504"/>
              <a:gd name="connsiteX44" fmla="*/ 585517 w 2102818"/>
              <a:gd name="connsiteY44" fmla="*/ 2049100 h 2357504"/>
              <a:gd name="connsiteX45" fmla="*/ 307679 w 2102818"/>
              <a:gd name="connsiteY45" fmla="*/ 1955072 h 2357504"/>
              <a:gd name="connsiteX46" fmla="*/ 328118 w 2102818"/>
              <a:gd name="connsiteY46" fmla="*/ 1920801 h 2357504"/>
              <a:gd name="connsiteX47" fmla="*/ 217586 w 2102818"/>
              <a:gd name="connsiteY47" fmla="*/ 1908423 h 2357504"/>
              <a:gd name="connsiteX48" fmla="*/ 223776 w 2102818"/>
              <a:gd name="connsiteY48" fmla="*/ 1807939 h 2357504"/>
              <a:gd name="connsiteX49" fmla="*/ 268975 w 2102818"/>
              <a:gd name="connsiteY49" fmla="*/ 1788225 h 2357504"/>
              <a:gd name="connsiteX50" fmla="*/ 206850 w 2102818"/>
              <a:gd name="connsiteY50" fmla="*/ 1708219 h 2357504"/>
              <a:gd name="connsiteX51" fmla="*/ 227635 w 2102818"/>
              <a:gd name="connsiteY51" fmla="*/ 1608921 h 2357504"/>
              <a:gd name="connsiteX52" fmla="*/ 262479 w 2102818"/>
              <a:gd name="connsiteY52" fmla="*/ 1579577 h 2357504"/>
              <a:gd name="connsiteX53" fmla="*/ 223776 w 2102818"/>
              <a:gd name="connsiteY53" fmla="*/ 1566779 h 2357504"/>
              <a:gd name="connsiteX54" fmla="*/ 202915 w 2102818"/>
              <a:gd name="connsiteY54" fmla="*/ 1542441 h 2357504"/>
              <a:gd name="connsiteX55" fmla="*/ 245095 w 2102818"/>
              <a:gd name="connsiteY55" fmla="*/ 1503087 h 2357504"/>
              <a:gd name="connsiteX56" fmla="*/ 179036 w 2102818"/>
              <a:gd name="connsiteY56" fmla="*/ 1468319 h 2357504"/>
              <a:gd name="connsiteX57" fmla="*/ 189466 w 2102818"/>
              <a:gd name="connsiteY57" fmla="*/ 1443982 h 2357504"/>
              <a:gd name="connsiteX58" fmla="*/ 103577 w 2102818"/>
              <a:gd name="connsiteY58" fmla="*/ 1437679 h 2357504"/>
              <a:gd name="connsiteX59" fmla="*/ 220757 w 2102818"/>
              <a:gd name="connsiteY59" fmla="*/ 1329246 h 2357504"/>
              <a:gd name="connsiteX60" fmla="*/ 217586 w 2102818"/>
              <a:gd name="connsiteY60" fmla="*/ 1274231 h 2357504"/>
              <a:gd name="connsiteX61" fmla="*/ 269433 w 2102818"/>
              <a:gd name="connsiteY61" fmla="*/ 1266664 h 2357504"/>
              <a:gd name="connsiteX62" fmla="*/ 253921 w 2102818"/>
              <a:gd name="connsiteY62" fmla="*/ 1205038 h 2357504"/>
              <a:gd name="connsiteX63" fmla="*/ 263969 w 2102818"/>
              <a:gd name="connsiteY63" fmla="*/ 1134700 h 2357504"/>
              <a:gd name="connsiteX64" fmla="*/ 161652 w 2102818"/>
              <a:gd name="connsiteY64" fmla="*/ 1120638 h 2357504"/>
              <a:gd name="connsiteX65" fmla="*/ 153438 w 2102818"/>
              <a:gd name="connsiteY65" fmla="*/ 994023 h 2357504"/>
              <a:gd name="connsiteX66" fmla="*/ 122108 w 2102818"/>
              <a:gd name="connsiteY66" fmla="*/ 907829 h 2357504"/>
              <a:gd name="connsiteX67" fmla="*/ 165129 w 2102818"/>
              <a:gd name="connsiteY67" fmla="*/ 842494 h 2357504"/>
              <a:gd name="connsiteX68" fmla="*/ 123407 w 2102818"/>
              <a:gd name="connsiteY68" fmla="*/ 807726 h 2357504"/>
              <a:gd name="connsiteX69" fmla="*/ 147745 w 2102818"/>
              <a:gd name="connsiteY69" fmla="*/ 755573 h 2357504"/>
              <a:gd name="connsiteX70" fmla="*/ 241618 w 2102818"/>
              <a:gd name="connsiteY70" fmla="*/ 755574 h 2357504"/>
              <a:gd name="connsiteX71" fmla="*/ 263549 w 2102818"/>
              <a:gd name="connsiteY71" fmla="*/ 687949 h 2357504"/>
              <a:gd name="connsiteX72" fmla="*/ 324260 w 2102818"/>
              <a:gd name="connsiteY72" fmla="*/ 712669 h 2357504"/>
              <a:gd name="connsiteX73" fmla="*/ 424743 w 2102818"/>
              <a:gd name="connsiteY73" fmla="*/ 722717 h 2357504"/>
              <a:gd name="connsiteX74" fmla="*/ 495845 w 2102818"/>
              <a:gd name="connsiteY74" fmla="*/ 694101 h 2357504"/>
              <a:gd name="connsiteX75" fmla="*/ 408505 w 2102818"/>
              <a:gd name="connsiteY75" fmla="*/ 595641 h 2357504"/>
              <a:gd name="connsiteX76" fmla="*/ 394597 w 2102818"/>
              <a:gd name="connsiteY76" fmla="*/ 651269 h 2357504"/>
              <a:gd name="connsiteX77" fmla="*/ 332016 w 2102818"/>
              <a:gd name="connsiteY77" fmla="*/ 633886 h 2357504"/>
              <a:gd name="connsiteX78" fmla="*/ 366783 w 2102818"/>
              <a:gd name="connsiteY78" fmla="*/ 578257 h 2357504"/>
              <a:gd name="connsiteX79" fmla="*/ 312301 w 2102818"/>
              <a:gd name="connsiteY79" fmla="*/ 601755 h 2357504"/>
              <a:gd name="connsiteX80" fmla="*/ 213346 w 2102818"/>
              <a:gd name="connsiteY80" fmla="*/ 587847 h 2357504"/>
              <a:gd name="connsiteX81" fmla="*/ 284066 w 2102818"/>
              <a:gd name="connsiteY81" fmla="*/ 491605 h 2357504"/>
              <a:gd name="connsiteX82" fmla="*/ 133341 w 2102818"/>
              <a:gd name="connsiteY82" fmla="*/ 330832 h 2357504"/>
              <a:gd name="connsiteX83" fmla="*/ 0 w 2102818"/>
              <a:gd name="connsiteY83" fmla="*/ 274401 h 2357504"/>
              <a:gd name="connsiteX84" fmla="*/ 130246 w 2102818"/>
              <a:gd name="connsiteY84" fmla="*/ 153820 h 2357504"/>
              <a:gd name="connsiteX85" fmla="*/ 74731 w 2102818"/>
              <a:gd name="connsiteY85" fmla="*/ 70643 h 2357504"/>
              <a:gd name="connsiteX86" fmla="*/ 42906 w 2102818"/>
              <a:gd name="connsiteY86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298950 w 2102818"/>
              <a:gd name="connsiteY30" fmla="*/ 180793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067838 w 2102818"/>
              <a:gd name="connsiteY33" fmla="*/ 2029003 h 2357504"/>
              <a:gd name="connsiteX34" fmla="*/ 1138176 w 2102818"/>
              <a:gd name="connsiteY34" fmla="*/ 2089293 h 2357504"/>
              <a:gd name="connsiteX35" fmla="*/ 1138176 w 2102818"/>
              <a:gd name="connsiteY35" fmla="*/ 2089293 h 2357504"/>
              <a:gd name="connsiteX36" fmla="*/ 977402 w 2102818"/>
              <a:gd name="connsiteY36" fmla="*/ 2109390 h 2357504"/>
              <a:gd name="connsiteX37" fmla="*/ 997499 w 2102818"/>
              <a:gd name="connsiteY37" fmla="*/ 2270163 h 2357504"/>
              <a:gd name="connsiteX38" fmla="*/ 899728 w 2102818"/>
              <a:gd name="connsiteY38" fmla="*/ 2357504 h 2357504"/>
              <a:gd name="connsiteX39" fmla="*/ 850059 w 2102818"/>
              <a:gd name="connsiteY39" fmla="*/ 2274938 h 2357504"/>
              <a:gd name="connsiteX40" fmla="*/ 812770 w 2102818"/>
              <a:gd name="connsiteY40" fmla="*/ 2161580 h 2357504"/>
              <a:gd name="connsiteX41" fmla="*/ 716145 w 2102818"/>
              <a:gd name="connsiteY41" fmla="*/ 2099341 h 2357504"/>
              <a:gd name="connsiteX42" fmla="*/ 723098 w 2102818"/>
              <a:gd name="connsiteY42" fmla="*/ 1962523 h 2357504"/>
              <a:gd name="connsiteX43" fmla="*/ 575086 w 2102818"/>
              <a:gd name="connsiteY43" fmla="*/ 1978761 h 2357504"/>
              <a:gd name="connsiteX44" fmla="*/ 585517 w 2102818"/>
              <a:gd name="connsiteY44" fmla="*/ 2049100 h 2357504"/>
              <a:gd name="connsiteX45" fmla="*/ 307679 w 2102818"/>
              <a:gd name="connsiteY45" fmla="*/ 1955072 h 2357504"/>
              <a:gd name="connsiteX46" fmla="*/ 328118 w 2102818"/>
              <a:gd name="connsiteY46" fmla="*/ 1920801 h 2357504"/>
              <a:gd name="connsiteX47" fmla="*/ 217586 w 2102818"/>
              <a:gd name="connsiteY47" fmla="*/ 1908423 h 2357504"/>
              <a:gd name="connsiteX48" fmla="*/ 223776 w 2102818"/>
              <a:gd name="connsiteY48" fmla="*/ 1807939 h 2357504"/>
              <a:gd name="connsiteX49" fmla="*/ 268975 w 2102818"/>
              <a:gd name="connsiteY49" fmla="*/ 1788225 h 2357504"/>
              <a:gd name="connsiteX50" fmla="*/ 206850 w 2102818"/>
              <a:gd name="connsiteY50" fmla="*/ 1708219 h 2357504"/>
              <a:gd name="connsiteX51" fmla="*/ 227635 w 2102818"/>
              <a:gd name="connsiteY51" fmla="*/ 1608921 h 2357504"/>
              <a:gd name="connsiteX52" fmla="*/ 262479 w 2102818"/>
              <a:gd name="connsiteY52" fmla="*/ 1579577 h 2357504"/>
              <a:gd name="connsiteX53" fmla="*/ 223776 w 2102818"/>
              <a:gd name="connsiteY53" fmla="*/ 1566779 h 2357504"/>
              <a:gd name="connsiteX54" fmla="*/ 202915 w 2102818"/>
              <a:gd name="connsiteY54" fmla="*/ 1542441 h 2357504"/>
              <a:gd name="connsiteX55" fmla="*/ 245095 w 2102818"/>
              <a:gd name="connsiteY55" fmla="*/ 1503087 h 2357504"/>
              <a:gd name="connsiteX56" fmla="*/ 179036 w 2102818"/>
              <a:gd name="connsiteY56" fmla="*/ 1468319 h 2357504"/>
              <a:gd name="connsiteX57" fmla="*/ 189466 w 2102818"/>
              <a:gd name="connsiteY57" fmla="*/ 1443982 h 2357504"/>
              <a:gd name="connsiteX58" fmla="*/ 103577 w 2102818"/>
              <a:gd name="connsiteY58" fmla="*/ 1437679 h 2357504"/>
              <a:gd name="connsiteX59" fmla="*/ 220757 w 2102818"/>
              <a:gd name="connsiteY59" fmla="*/ 1329246 h 2357504"/>
              <a:gd name="connsiteX60" fmla="*/ 217586 w 2102818"/>
              <a:gd name="connsiteY60" fmla="*/ 1274231 h 2357504"/>
              <a:gd name="connsiteX61" fmla="*/ 269433 w 2102818"/>
              <a:gd name="connsiteY61" fmla="*/ 1266664 h 2357504"/>
              <a:gd name="connsiteX62" fmla="*/ 253921 w 2102818"/>
              <a:gd name="connsiteY62" fmla="*/ 1205038 h 2357504"/>
              <a:gd name="connsiteX63" fmla="*/ 263969 w 2102818"/>
              <a:gd name="connsiteY63" fmla="*/ 1134700 h 2357504"/>
              <a:gd name="connsiteX64" fmla="*/ 161652 w 2102818"/>
              <a:gd name="connsiteY64" fmla="*/ 1120638 h 2357504"/>
              <a:gd name="connsiteX65" fmla="*/ 153438 w 2102818"/>
              <a:gd name="connsiteY65" fmla="*/ 994023 h 2357504"/>
              <a:gd name="connsiteX66" fmla="*/ 122108 w 2102818"/>
              <a:gd name="connsiteY66" fmla="*/ 907829 h 2357504"/>
              <a:gd name="connsiteX67" fmla="*/ 165129 w 2102818"/>
              <a:gd name="connsiteY67" fmla="*/ 842494 h 2357504"/>
              <a:gd name="connsiteX68" fmla="*/ 123407 w 2102818"/>
              <a:gd name="connsiteY68" fmla="*/ 807726 h 2357504"/>
              <a:gd name="connsiteX69" fmla="*/ 147745 w 2102818"/>
              <a:gd name="connsiteY69" fmla="*/ 755573 h 2357504"/>
              <a:gd name="connsiteX70" fmla="*/ 241618 w 2102818"/>
              <a:gd name="connsiteY70" fmla="*/ 755574 h 2357504"/>
              <a:gd name="connsiteX71" fmla="*/ 263549 w 2102818"/>
              <a:gd name="connsiteY71" fmla="*/ 687949 h 2357504"/>
              <a:gd name="connsiteX72" fmla="*/ 324260 w 2102818"/>
              <a:gd name="connsiteY72" fmla="*/ 712669 h 2357504"/>
              <a:gd name="connsiteX73" fmla="*/ 424743 w 2102818"/>
              <a:gd name="connsiteY73" fmla="*/ 722717 h 2357504"/>
              <a:gd name="connsiteX74" fmla="*/ 495845 w 2102818"/>
              <a:gd name="connsiteY74" fmla="*/ 694101 h 2357504"/>
              <a:gd name="connsiteX75" fmla="*/ 408505 w 2102818"/>
              <a:gd name="connsiteY75" fmla="*/ 595641 h 2357504"/>
              <a:gd name="connsiteX76" fmla="*/ 394597 w 2102818"/>
              <a:gd name="connsiteY76" fmla="*/ 651269 h 2357504"/>
              <a:gd name="connsiteX77" fmla="*/ 332016 w 2102818"/>
              <a:gd name="connsiteY77" fmla="*/ 633886 h 2357504"/>
              <a:gd name="connsiteX78" fmla="*/ 366783 w 2102818"/>
              <a:gd name="connsiteY78" fmla="*/ 578257 h 2357504"/>
              <a:gd name="connsiteX79" fmla="*/ 312301 w 2102818"/>
              <a:gd name="connsiteY79" fmla="*/ 601755 h 2357504"/>
              <a:gd name="connsiteX80" fmla="*/ 213346 w 2102818"/>
              <a:gd name="connsiteY80" fmla="*/ 587847 h 2357504"/>
              <a:gd name="connsiteX81" fmla="*/ 284066 w 2102818"/>
              <a:gd name="connsiteY81" fmla="*/ 491605 h 2357504"/>
              <a:gd name="connsiteX82" fmla="*/ 133341 w 2102818"/>
              <a:gd name="connsiteY82" fmla="*/ 330832 h 2357504"/>
              <a:gd name="connsiteX83" fmla="*/ 0 w 2102818"/>
              <a:gd name="connsiteY83" fmla="*/ 274401 h 2357504"/>
              <a:gd name="connsiteX84" fmla="*/ 130246 w 2102818"/>
              <a:gd name="connsiteY84" fmla="*/ 153820 h 2357504"/>
              <a:gd name="connsiteX85" fmla="*/ 74731 w 2102818"/>
              <a:gd name="connsiteY85" fmla="*/ 70643 h 2357504"/>
              <a:gd name="connsiteX86" fmla="*/ 42906 w 2102818"/>
              <a:gd name="connsiteY86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298950 w 2102818"/>
              <a:gd name="connsiteY30" fmla="*/ 180793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067838 w 2102818"/>
              <a:gd name="connsiteY33" fmla="*/ 2029003 h 2357504"/>
              <a:gd name="connsiteX34" fmla="*/ 1138176 w 2102818"/>
              <a:gd name="connsiteY34" fmla="*/ 2089293 h 2357504"/>
              <a:gd name="connsiteX35" fmla="*/ 1138176 w 2102818"/>
              <a:gd name="connsiteY35" fmla="*/ 2089293 h 2357504"/>
              <a:gd name="connsiteX36" fmla="*/ 977402 w 2102818"/>
              <a:gd name="connsiteY36" fmla="*/ 2109390 h 2357504"/>
              <a:gd name="connsiteX37" fmla="*/ 973161 w 2102818"/>
              <a:gd name="connsiteY37" fmla="*/ 2238872 h 2357504"/>
              <a:gd name="connsiteX38" fmla="*/ 899728 w 2102818"/>
              <a:gd name="connsiteY38" fmla="*/ 2357504 h 2357504"/>
              <a:gd name="connsiteX39" fmla="*/ 850059 w 2102818"/>
              <a:gd name="connsiteY39" fmla="*/ 2274938 h 2357504"/>
              <a:gd name="connsiteX40" fmla="*/ 812770 w 2102818"/>
              <a:gd name="connsiteY40" fmla="*/ 2161580 h 2357504"/>
              <a:gd name="connsiteX41" fmla="*/ 716145 w 2102818"/>
              <a:gd name="connsiteY41" fmla="*/ 2099341 h 2357504"/>
              <a:gd name="connsiteX42" fmla="*/ 723098 w 2102818"/>
              <a:gd name="connsiteY42" fmla="*/ 1962523 h 2357504"/>
              <a:gd name="connsiteX43" fmla="*/ 575086 w 2102818"/>
              <a:gd name="connsiteY43" fmla="*/ 1978761 h 2357504"/>
              <a:gd name="connsiteX44" fmla="*/ 585517 w 2102818"/>
              <a:gd name="connsiteY44" fmla="*/ 2049100 h 2357504"/>
              <a:gd name="connsiteX45" fmla="*/ 307679 w 2102818"/>
              <a:gd name="connsiteY45" fmla="*/ 1955072 h 2357504"/>
              <a:gd name="connsiteX46" fmla="*/ 328118 w 2102818"/>
              <a:gd name="connsiteY46" fmla="*/ 1920801 h 2357504"/>
              <a:gd name="connsiteX47" fmla="*/ 217586 w 2102818"/>
              <a:gd name="connsiteY47" fmla="*/ 1908423 h 2357504"/>
              <a:gd name="connsiteX48" fmla="*/ 223776 w 2102818"/>
              <a:gd name="connsiteY48" fmla="*/ 1807939 h 2357504"/>
              <a:gd name="connsiteX49" fmla="*/ 268975 w 2102818"/>
              <a:gd name="connsiteY49" fmla="*/ 1788225 h 2357504"/>
              <a:gd name="connsiteX50" fmla="*/ 206850 w 2102818"/>
              <a:gd name="connsiteY50" fmla="*/ 1708219 h 2357504"/>
              <a:gd name="connsiteX51" fmla="*/ 227635 w 2102818"/>
              <a:gd name="connsiteY51" fmla="*/ 1608921 h 2357504"/>
              <a:gd name="connsiteX52" fmla="*/ 262479 w 2102818"/>
              <a:gd name="connsiteY52" fmla="*/ 1579577 h 2357504"/>
              <a:gd name="connsiteX53" fmla="*/ 223776 w 2102818"/>
              <a:gd name="connsiteY53" fmla="*/ 1566779 h 2357504"/>
              <a:gd name="connsiteX54" fmla="*/ 202915 w 2102818"/>
              <a:gd name="connsiteY54" fmla="*/ 1542441 h 2357504"/>
              <a:gd name="connsiteX55" fmla="*/ 245095 w 2102818"/>
              <a:gd name="connsiteY55" fmla="*/ 1503087 h 2357504"/>
              <a:gd name="connsiteX56" fmla="*/ 179036 w 2102818"/>
              <a:gd name="connsiteY56" fmla="*/ 1468319 h 2357504"/>
              <a:gd name="connsiteX57" fmla="*/ 189466 w 2102818"/>
              <a:gd name="connsiteY57" fmla="*/ 1443982 h 2357504"/>
              <a:gd name="connsiteX58" fmla="*/ 103577 w 2102818"/>
              <a:gd name="connsiteY58" fmla="*/ 1437679 h 2357504"/>
              <a:gd name="connsiteX59" fmla="*/ 220757 w 2102818"/>
              <a:gd name="connsiteY59" fmla="*/ 1329246 h 2357504"/>
              <a:gd name="connsiteX60" fmla="*/ 217586 w 2102818"/>
              <a:gd name="connsiteY60" fmla="*/ 1274231 h 2357504"/>
              <a:gd name="connsiteX61" fmla="*/ 269433 w 2102818"/>
              <a:gd name="connsiteY61" fmla="*/ 1266664 h 2357504"/>
              <a:gd name="connsiteX62" fmla="*/ 253921 w 2102818"/>
              <a:gd name="connsiteY62" fmla="*/ 1205038 h 2357504"/>
              <a:gd name="connsiteX63" fmla="*/ 263969 w 2102818"/>
              <a:gd name="connsiteY63" fmla="*/ 1134700 h 2357504"/>
              <a:gd name="connsiteX64" fmla="*/ 161652 w 2102818"/>
              <a:gd name="connsiteY64" fmla="*/ 1120638 h 2357504"/>
              <a:gd name="connsiteX65" fmla="*/ 153438 w 2102818"/>
              <a:gd name="connsiteY65" fmla="*/ 994023 h 2357504"/>
              <a:gd name="connsiteX66" fmla="*/ 122108 w 2102818"/>
              <a:gd name="connsiteY66" fmla="*/ 907829 h 2357504"/>
              <a:gd name="connsiteX67" fmla="*/ 165129 w 2102818"/>
              <a:gd name="connsiteY67" fmla="*/ 842494 h 2357504"/>
              <a:gd name="connsiteX68" fmla="*/ 123407 w 2102818"/>
              <a:gd name="connsiteY68" fmla="*/ 807726 h 2357504"/>
              <a:gd name="connsiteX69" fmla="*/ 147745 w 2102818"/>
              <a:gd name="connsiteY69" fmla="*/ 755573 h 2357504"/>
              <a:gd name="connsiteX70" fmla="*/ 241618 w 2102818"/>
              <a:gd name="connsiteY70" fmla="*/ 755574 h 2357504"/>
              <a:gd name="connsiteX71" fmla="*/ 263549 w 2102818"/>
              <a:gd name="connsiteY71" fmla="*/ 687949 h 2357504"/>
              <a:gd name="connsiteX72" fmla="*/ 324260 w 2102818"/>
              <a:gd name="connsiteY72" fmla="*/ 712669 h 2357504"/>
              <a:gd name="connsiteX73" fmla="*/ 424743 w 2102818"/>
              <a:gd name="connsiteY73" fmla="*/ 722717 h 2357504"/>
              <a:gd name="connsiteX74" fmla="*/ 495845 w 2102818"/>
              <a:gd name="connsiteY74" fmla="*/ 694101 h 2357504"/>
              <a:gd name="connsiteX75" fmla="*/ 408505 w 2102818"/>
              <a:gd name="connsiteY75" fmla="*/ 595641 h 2357504"/>
              <a:gd name="connsiteX76" fmla="*/ 394597 w 2102818"/>
              <a:gd name="connsiteY76" fmla="*/ 651269 h 2357504"/>
              <a:gd name="connsiteX77" fmla="*/ 332016 w 2102818"/>
              <a:gd name="connsiteY77" fmla="*/ 633886 h 2357504"/>
              <a:gd name="connsiteX78" fmla="*/ 366783 w 2102818"/>
              <a:gd name="connsiteY78" fmla="*/ 578257 h 2357504"/>
              <a:gd name="connsiteX79" fmla="*/ 312301 w 2102818"/>
              <a:gd name="connsiteY79" fmla="*/ 601755 h 2357504"/>
              <a:gd name="connsiteX80" fmla="*/ 213346 w 2102818"/>
              <a:gd name="connsiteY80" fmla="*/ 587847 h 2357504"/>
              <a:gd name="connsiteX81" fmla="*/ 284066 w 2102818"/>
              <a:gd name="connsiteY81" fmla="*/ 491605 h 2357504"/>
              <a:gd name="connsiteX82" fmla="*/ 133341 w 2102818"/>
              <a:gd name="connsiteY82" fmla="*/ 330832 h 2357504"/>
              <a:gd name="connsiteX83" fmla="*/ 0 w 2102818"/>
              <a:gd name="connsiteY83" fmla="*/ 274401 h 2357504"/>
              <a:gd name="connsiteX84" fmla="*/ 130246 w 2102818"/>
              <a:gd name="connsiteY84" fmla="*/ 153820 h 2357504"/>
              <a:gd name="connsiteX85" fmla="*/ 74731 w 2102818"/>
              <a:gd name="connsiteY85" fmla="*/ 70643 h 2357504"/>
              <a:gd name="connsiteX86" fmla="*/ 42906 w 2102818"/>
              <a:gd name="connsiteY86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298950 w 2102818"/>
              <a:gd name="connsiteY30" fmla="*/ 180793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067838 w 2102818"/>
              <a:gd name="connsiteY33" fmla="*/ 2029003 h 2357504"/>
              <a:gd name="connsiteX34" fmla="*/ 1138176 w 2102818"/>
              <a:gd name="connsiteY34" fmla="*/ 2089293 h 2357504"/>
              <a:gd name="connsiteX35" fmla="*/ 1138176 w 2102818"/>
              <a:gd name="connsiteY35" fmla="*/ 2089293 h 2357504"/>
              <a:gd name="connsiteX36" fmla="*/ 977402 w 2102818"/>
              <a:gd name="connsiteY36" fmla="*/ 2109390 h 2357504"/>
              <a:gd name="connsiteX37" fmla="*/ 973161 w 2102818"/>
              <a:gd name="connsiteY37" fmla="*/ 2238872 h 2357504"/>
              <a:gd name="connsiteX38" fmla="*/ 899728 w 2102818"/>
              <a:gd name="connsiteY38" fmla="*/ 2357504 h 2357504"/>
              <a:gd name="connsiteX39" fmla="*/ 850059 w 2102818"/>
              <a:gd name="connsiteY39" fmla="*/ 2274938 h 2357504"/>
              <a:gd name="connsiteX40" fmla="*/ 812770 w 2102818"/>
              <a:gd name="connsiteY40" fmla="*/ 2161580 h 2357504"/>
              <a:gd name="connsiteX41" fmla="*/ 716145 w 2102818"/>
              <a:gd name="connsiteY41" fmla="*/ 2099341 h 2357504"/>
              <a:gd name="connsiteX42" fmla="*/ 723098 w 2102818"/>
              <a:gd name="connsiteY42" fmla="*/ 1962523 h 2357504"/>
              <a:gd name="connsiteX43" fmla="*/ 575086 w 2102818"/>
              <a:gd name="connsiteY43" fmla="*/ 1978761 h 2357504"/>
              <a:gd name="connsiteX44" fmla="*/ 585517 w 2102818"/>
              <a:gd name="connsiteY44" fmla="*/ 2049100 h 2357504"/>
              <a:gd name="connsiteX45" fmla="*/ 307679 w 2102818"/>
              <a:gd name="connsiteY45" fmla="*/ 1955072 h 2357504"/>
              <a:gd name="connsiteX46" fmla="*/ 328118 w 2102818"/>
              <a:gd name="connsiteY46" fmla="*/ 1920801 h 2357504"/>
              <a:gd name="connsiteX47" fmla="*/ 217586 w 2102818"/>
              <a:gd name="connsiteY47" fmla="*/ 1908423 h 2357504"/>
              <a:gd name="connsiteX48" fmla="*/ 223776 w 2102818"/>
              <a:gd name="connsiteY48" fmla="*/ 1807939 h 2357504"/>
              <a:gd name="connsiteX49" fmla="*/ 268975 w 2102818"/>
              <a:gd name="connsiteY49" fmla="*/ 1788225 h 2357504"/>
              <a:gd name="connsiteX50" fmla="*/ 206850 w 2102818"/>
              <a:gd name="connsiteY50" fmla="*/ 1708219 h 2357504"/>
              <a:gd name="connsiteX51" fmla="*/ 227635 w 2102818"/>
              <a:gd name="connsiteY51" fmla="*/ 1608921 h 2357504"/>
              <a:gd name="connsiteX52" fmla="*/ 262479 w 2102818"/>
              <a:gd name="connsiteY52" fmla="*/ 1579577 h 2357504"/>
              <a:gd name="connsiteX53" fmla="*/ 223776 w 2102818"/>
              <a:gd name="connsiteY53" fmla="*/ 1566779 h 2357504"/>
              <a:gd name="connsiteX54" fmla="*/ 202915 w 2102818"/>
              <a:gd name="connsiteY54" fmla="*/ 1542441 h 2357504"/>
              <a:gd name="connsiteX55" fmla="*/ 245095 w 2102818"/>
              <a:gd name="connsiteY55" fmla="*/ 1503087 h 2357504"/>
              <a:gd name="connsiteX56" fmla="*/ 179036 w 2102818"/>
              <a:gd name="connsiteY56" fmla="*/ 1468319 h 2357504"/>
              <a:gd name="connsiteX57" fmla="*/ 189466 w 2102818"/>
              <a:gd name="connsiteY57" fmla="*/ 1443982 h 2357504"/>
              <a:gd name="connsiteX58" fmla="*/ 103577 w 2102818"/>
              <a:gd name="connsiteY58" fmla="*/ 1437679 h 2357504"/>
              <a:gd name="connsiteX59" fmla="*/ 220757 w 2102818"/>
              <a:gd name="connsiteY59" fmla="*/ 1329246 h 2357504"/>
              <a:gd name="connsiteX60" fmla="*/ 217586 w 2102818"/>
              <a:gd name="connsiteY60" fmla="*/ 1274231 h 2357504"/>
              <a:gd name="connsiteX61" fmla="*/ 269433 w 2102818"/>
              <a:gd name="connsiteY61" fmla="*/ 1266664 h 2357504"/>
              <a:gd name="connsiteX62" fmla="*/ 253921 w 2102818"/>
              <a:gd name="connsiteY62" fmla="*/ 1205038 h 2357504"/>
              <a:gd name="connsiteX63" fmla="*/ 263969 w 2102818"/>
              <a:gd name="connsiteY63" fmla="*/ 1134700 h 2357504"/>
              <a:gd name="connsiteX64" fmla="*/ 161652 w 2102818"/>
              <a:gd name="connsiteY64" fmla="*/ 1120638 h 2357504"/>
              <a:gd name="connsiteX65" fmla="*/ 153438 w 2102818"/>
              <a:gd name="connsiteY65" fmla="*/ 994023 h 2357504"/>
              <a:gd name="connsiteX66" fmla="*/ 122108 w 2102818"/>
              <a:gd name="connsiteY66" fmla="*/ 907829 h 2357504"/>
              <a:gd name="connsiteX67" fmla="*/ 165129 w 2102818"/>
              <a:gd name="connsiteY67" fmla="*/ 842494 h 2357504"/>
              <a:gd name="connsiteX68" fmla="*/ 123407 w 2102818"/>
              <a:gd name="connsiteY68" fmla="*/ 807726 h 2357504"/>
              <a:gd name="connsiteX69" fmla="*/ 147745 w 2102818"/>
              <a:gd name="connsiteY69" fmla="*/ 755573 h 2357504"/>
              <a:gd name="connsiteX70" fmla="*/ 241618 w 2102818"/>
              <a:gd name="connsiteY70" fmla="*/ 755574 h 2357504"/>
              <a:gd name="connsiteX71" fmla="*/ 263549 w 2102818"/>
              <a:gd name="connsiteY71" fmla="*/ 687949 h 2357504"/>
              <a:gd name="connsiteX72" fmla="*/ 324260 w 2102818"/>
              <a:gd name="connsiteY72" fmla="*/ 712669 h 2357504"/>
              <a:gd name="connsiteX73" fmla="*/ 424743 w 2102818"/>
              <a:gd name="connsiteY73" fmla="*/ 722717 h 2357504"/>
              <a:gd name="connsiteX74" fmla="*/ 495845 w 2102818"/>
              <a:gd name="connsiteY74" fmla="*/ 694101 h 2357504"/>
              <a:gd name="connsiteX75" fmla="*/ 408505 w 2102818"/>
              <a:gd name="connsiteY75" fmla="*/ 595641 h 2357504"/>
              <a:gd name="connsiteX76" fmla="*/ 394597 w 2102818"/>
              <a:gd name="connsiteY76" fmla="*/ 651269 h 2357504"/>
              <a:gd name="connsiteX77" fmla="*/ 332016 w 2102818"/>
              <a:gd name="connsiteY77" fmla="*/ 633886 h 2357504"/>
              <a:gd name="connsiteX78" fmla="*/ 366783 w 2102818"/>
              <a:gd name="connsiteY78" fmla="*/ 578257 h 2357504"/>
              <a:gd name="connsiteX79" fmla="*/ 312301 w 2102818"/>
              <a:gd name="connsiteY79" fmla="*/ 601755 h 2357504"/>
              <a:gd name="connsiteX80" fmla="*/ 213346 w 2102818"/>
              <a:gd name="connsiteY80" fmla="*/ 587847 h 2357504"/>
              <a:gd name="connsiteX81" fmla="*/ 284066 w 2102818"/>
              <a:gd name="connsiteY81" fmla="*/ 491605 h 2357504"/>
              <a:gd name="connsiteX82" fmla="*/ 133341 w 2102818"/>
              <a:gd name="connsiteY82" fmla="*/ 330832 h 2357504"/>
              <a:gd name="connsiteX83" fmla="*/ 0 w 2102818"/>
              <a:gd name="connsiteY83" fmla="*/ 274401 h 2357504"/>
              <a:gd name="connsiteX84" fmla="*/ 130246 w 2102818"/>
              <a:gd name="connsiteY84" fmla="*/ 153820 h 2357504"/>
              <a:gd name="connsiteX85" fmla="*/ 74731 w 2102818"/>
              <a:gd name="connsiteY85" fmla="*/ 70643 h 2357504"/>
              <a:gd name="connsiteX86" fmla="*/ 42906 w 2102818"/>
              <a:gd name="connsiteY86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298950 w 2102818"/>
              <a:gd name="connsiteY30" fmla="*/ 180793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067838 w 2102818"/>
              <a:gd name="connsiteY33" fmla="*/ 2029003 h 2357504"/>
              <a:gd name="connsiteX34" fmla="*/ 1138176 w 2102818"/>
              <a:gd name="connsiteY34" fmla="*/ 2089293 h 2357504"/>
              <a:gd name="connsiteX35" fmla="*/ 1138176 w 2102818"/>
              <a:gd name="connsiteY35" fmla="*/ 2089293 h 2357504"/>
              <a:gd name="connsiteX36" fmla="*/ 970449 w 2102818"/>
              <a:gd name="connsiteY36" fmla="*/ 2133728 h 2357504"/>
              <a:gd name="connsiteX37" fmla="*/ 973161 w 2102818"/>
              <a:gd name="connsiteY37" fmla="*/ 2238872 h 2357504"/>
              <a:gd name="connsiteX38" fmla="*/ 899728 w 2102818"/>
              <a:gd name="connsiteY38" fmla="*/ 2357504 h 2357504"/>
              <a:gd name="connsiteX39" fmla="*/ 850059 w 2102818"/>
              <a:gd name="connsiteY39" fmla="*/ 2274938 h 2357504"/>
              <a:gd name="connsiteX40" fmla="*/ 812770 w 2102818"/>
              <a:gd name="connsiteY40" fmla="*/ 2161580 h 2357504"/>
              <a:gd name="connsiteX41" fmla="*/ 716145 w 2102818"/>
              <a:gd name="connsiteY41" fmla="*/ 2099341 h 2357504"/>
              <a:gd name="connsiteX42" fmla="*/ 723098 w 2102818"/>
              <a:gd name="connsiteY42" fmla="*/ 1962523 h 2357504"/>
              <a:gd name="connsiteX43" fmla="*/ 575086 w 2102818"/>
              <a:gd name="connsiteY43" fmla="*/ 1978761 h 2357504"/>
              <a:gd name="connsiteX44" fmla="*/ 585517 w 2102818"/>
              <a:gd name="connsiteY44" fmla="*/ 2049100 h 2357504"/>
              <a:gd name="connsiteX45" fmla="*/ 307679 w 2102818"/>
              <a:gd name="connsiteY45" fmla="*/ 1955072 h 2357504"/>
              <a:gd name="connsiteX46" fmla="*/ 328118 w 2102818"/>
              <a:gd name="connsiteY46" fmla="*/ 1920801 h 2357504"/>
              <a:gd name="connsiteX47" fmla="*/ 217586 w 2102818"/>
              <a:gd name="connsiteY47" fmla="*/ 1908423 h 2357504"/>
              <a:gd name="connsiteX48" fmla="*/ 223776 w 2102818"/>
              <a:gd name="connsiteY48" fmla="*/ 1807939 h 2357504"/>
              <a:gd name="connsiteX49" fmla="*/ 268975 w 2102818"/>
              <a:gd name="connsiteY49" fmla="*/ 1788225 h 2357504"/>
              <a:gd name="connsiteX50" fmla="*/ 206850 w 2102818"/>
              <a:gd name="connsiteY50" fmla="*/ 1708219 h 2357504"/>
              <a:gd name="connsiteX51" fmla="*/ 227635 w 2102818"/>
              <a:gd name="connsiteY51" fmla="*/ 1608921 h 2357504"/>
              <a:gd name="connsiteX52" fmla="*/ 262479 w 2102818"/>
              <a:gd name="connsiteY52" fmla="*/ 1579577 h 2357504"/>
              <a:gd name="connsiteX53" fmla="*/ 223776 w 2102818"/>
              <a:gd name="connsiteY53" fmla="*/ 1566779 h 2357504"/>
              <a:gd name="connsiteX54" fmla="*/ 202915 w 2102818"/>
              <a:gd name="connsiteY54" fmla="*/ 1542441 h 2357504"/>
              <a:gd name="connsiteX55" fmla="*/ 245095 w 2102818"/>
              <a:gd name="connsiteY55" fmla="*/ 1503087 h 2357504"/>
              <a:gd name="connsiteX56" fmla="*/ 179036 w 2102818"/>
              <a:gd name="connsiteY56" fmla="*/ 1468319 h 2357504"/>
              <a:gd name="connsiteX57" fmla="*/ 189466 w 2102818"/>
              <a:gd name="connsiteY57" fmla="*/ 1443982 h 2357504"/>
              <a:gd name="connsiteX58" fmla="*/ 103577 w 2102818"/>
              <a:gd name="connsiteY58" fmla="*/ 1437679 h 2357504"/>
              <a:gd name="connsiteX59" fmla="*/ 220757 w 2102818"/>
              <a:gd name="connsiteY59" fmla="*/ 1329246 h 2357504"/>
              <a:gd name="connsiteX60" fmla="*/ 217586 w 2102818"/>
              <a:gd name="connsiteY60" fmla="*/ 1274231 h 2357504"/>
              <a:gd name="connsiteX61" fmla="*/ 269433 w 2102818"/>
              <a:gd name="connsiteY61" fmla="*/ 1266664 h 2357504"/>
              <a:gd name="connsiteX62" fmla="*/ 253921 w 2102818"/>
              <a:gd name="connsiteY62" fmla="*/ 1205038 h 2357504"/>
              <a:gd name="connsiteX63" fmla="*/ 263969 w 2102818"/>
              <a:gd name="connsiteY63" fmla="*/ 1134700 h 2357504"/>
              <a:gd name="connsiteX64" fmla="*/ 161652 w 2102818"/>
              <a:gd name="connsiteY64" fmla="*/ 1120638 h 2357504"/>
              <a:gd name="connsiteX65" fmla="*/ 153438 w 2102818"/>
              <a:gd name="connsiteY65" fmla="*/ 994023 h 2357504"/>
              <a:gd name="connsiteX66" fmla="*/ 122108 w 2102818"/>
              <a:gd name="connsiteY66" fmla="*/ 907829 h 2357504"/>
              <a:gd name="connsiteX67" fmla="*/ 165129 w 2102818"/>
              <a:gd name="connsiteY67" fmla="*/ 842494 h 2357504"/>
              <a:gd name="connsiteX68" fmla="*/ 123407 w 2102818"/>
              <a:gd name="connsiteY68" fmla="*/ 807726 h 2357504"/>
              <a:gd name="connsiteX69" fmla="*/ 147745 w 2102818"/>
              <a:gd name="connsiteY69" fmla="*/ 755573 h 2357504"/>
              <a:gd name="connsiteX70" fmla="*/ 241618 w 2102818"/>
              <a:gd name="connsiteY70" fmla="*/ 755574 h 2357504"/>
              <a:gd name="connsiteX71" fmla="*/ 263549 w 2102818"/>
              <a:gd name="connsiteY71" fmla="*/ 687949 h 2357504"/>
              <a:gd name="connsiteX72" fmla="*/ 324260 w 2102818"/>
              <a:gd name="connsiteY72" fmla="*/ 712669 h 2357504"/>
              <a:gd name="connsiteX73" fmla="*/ 424743 w 2102818"/>
              <a:gd name="connsiteY73" fmla="*/ 722717 h 2357504"/>
              <a:gd name="connsiteX74" fmla="*/ 495845 w 2102818"/>
              <a:gd name="connsiteY74" fmla="*/ 694101 h 2357504"/>
              <a:gd name="connsiteX75" fmla="*/ 408505 w 2102818"/>
              <a:gd name="connsiteY75" fmla="*/ 595641 h 2357504"/>
              <a:gd name="connsiteX76" fmla="*/ 394597 w 2102818"/>
              <a:gd name="connsiteY76" fmla="*/ 651269 h 2357504"/>
              <a:gd name="connsiteX77" fmla="*/ 332016 w 2102818"/>
              <a:gd name="connsiteY77" fmla="*/ 633886 h 2357504"/>
              <a:gd name="connsiteX78" fmla="*/ 366783 w 2102818"/>
              <a:gd name="connsiteY78" fmla="*/ 578257 h 2357504"/>
              <a:gd name="connsiteX79" fmla="*/ 312301 w 2102818"/>
              <a:gd name="connsiteY79" fmla="*/ 601755 h 2357504"/>
              <a:gd name="connsiteX80" fmla="*/ 213346 w 2102818"/>
              <a:gd name="connsiteY80" fmla="*/ 587847 h 2357504"/>
              <a:gd name="connsiteX81" fmla="*/ 284066 w 2102818"/>
              <a:gd name="connsiteY81" fmla="*/ 491605 h 2357504"/>
              <a:gd name="connsiteX82" fmla="*/ 133341 w 2102818"/>
              <a:gd name="connsiteY82" fmla="*/ 330832 h 2357504"/>
              <a:gd name="connsiteX83" fmla="*/ 0 w 2102818"/>
              <a:gd name="connsiteY83" fmla="*/ 274401 h 2357504"/>
              <a:gd name="connsiteX84" fmla="*/ 130246 w 2102818"/>
              <a:gd name="connsiteY84" fmla="*/ 153820 h 2357504"/>
              <a:gd name="connsiteX85" fmla="*/ 74731 w 2102818"/>
              <a:gd name="connsiteY85" fmla="*/ 70643 h 2357504"/>
              <a:gd name="connsiteX86" fmla="*/ 42906 w 2102818"/>
              <a:gd name="connsiteY86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298950 w 2102818"/>
              <a:gd name="connsiteY30" fmla="*/ 180793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067838 w 2102818"/>
              <a:gd name="connsiteY33" fmla="*/ 2029003 h 2357504"/>
              <a:gd name="connsiteX34" fmla="*/ 1138176 w 2102818"/>
              <a:gd name="connsiteY34" fmla="*/ 2089293 h 2357504"/>
              <a:gd name="connsiteX35" fmla="*/ 1138176 w 2102818"/>
              <a:gd name="connsiteY35" fmla="*/ 2089293 h 2357504"/>
              <a:gd name="connsiteX36" fmla="*/ 970449 w 2102818"/>
              <a:gd name="connsiteY36" fmla="*/ 2133728 h 2357504"/>
              <a:gd name="connsiteX37" fmla="*/ 973161 w 2102818"/>
              <a:gd name="connsiteY37" fmla="*/ 2238872 h 2357504"/>
              <a:gd name="connsiteX38" fmla="*/ 899728 w 2102818"/>
              <a:gd name="connsiteY38" fmla="*/ 2357504 h 2357504"/>
              <a:gd name="connsiteX39" fmla="*/ 850059 w 2102818"/>
              <a:gd name="connsiteY39" fmla="*/ 2274938 h 2357504"/>
              <a:gd name="connsiteX40" fmla="*/ 812770 w 2102818"/>
              <a:gd name="connsiteY40" fmla="*/ 2161580 h 2357504"/>
              <a:gd name="connsiteX41" fmla="*/ 716145 w 2102818"/>
              <a:gd name="connsiteY41" fmla="*/ 2099341 h 2357504"/>
              <a:gd name="connsiteX42" fmla="*/ 723098 w 2102818"/>
              <a:gd name="connsiteY42" fmla="*/ 1962523 h 2357504"/>
              <a:gd name="connsiteX43" fmla="*/ 575086 w 2102818"/>
              <a:gd name="connsiteY43" fmla="*/ 1978761 h 2357504"/>
              <a:gd name="connsiteX44" fmla="*/ 585517 w 2102818"/>
              <a:gd name="connsiteY44" fmla="*/ 2049100 h 2357504"/>
              <a:gd name="connsiteX45" fmla="*/ 307679 w 2102818"/>
              <a:gd name="connsiteY45" fmla="*/ 1955072 h 2357504"/>
              <a:gd name="connsiteX46" fmla="*/ 328118 w 2102818"/>
              <a:gd name="connsiteY46" fmla="*/ 1920801 h 2357504"/>
              <a:gd name="connsiteX47" fmla="*/ 217586 w 2102818"/>
              <a:gd name="connsiteY47" fmla="*/ 1908423 h 2357504"/>
              <a:gd name="connsiteX48" fmla="*/ 223776 w 2102818"/>
              <a:gd name="connsiteY48" fmla="*/ 1807939 h 2357504"/>
              <a:gd name="connsiteX49" fmla="*/ 268975 w 2102818"/>
              <a:gd name="connsiteY49" fmla="*/ 1788225 h 2357504"/>
              <a:gd name="connsiteX50" fmla="*/ 206850 w 2102818"/>
              <a:gd name="connsiteY50" fmla="*/ 1708219 h 2357504"/>
              <a:gd name="connsiteX51" fmla="*/ 227635 w 2102818"/>
              <a:gd name="connsiteY51" fmla="*/ 1608921 h 2357504"/>
              <a:gd name="connsiteX52" fmla="*/ 262479 w 2102818"/>
              <a:gd name="connsiteY52" fmla="*/ 1579577 h 2357504"/>
              <a:gd name="connsiteX53" fmla="*/ 223776 w 2102818"/>
              <a:gd name="connsiteY53" fmla="*/ 1566779 h 2357504"/>
              <a:gd name="connsiteX54" fmla="*/ 202915 w 2102818"/>
              <a:gd name="connsiteY54" fmla="*/ 1542441 h 2357504"/>
              <a:gd name="connsiteX55" fmla="*/ 245095 w 2102818"/>
              <a:gd name="connsiteY55" fmla="*/ 1503087 h 2357504"/>
              <a:gd name="connsiteX56" fmla="*/ 179036 w 2102818"/>
              <a:gd name="connsiteY56" fmla="*/ 1468319 h 2357504"/>
              <a:gd name="connsiteX57" fmla="*/ 189466 w 2102818"/>
              <a:gd name="connsiteY57" fmla="*/ 1443982 h 2357504"/>
              <a:gd name="connsiteX58" fmla="*/ 103577 w 2102818"/>
              <a:gd name="connsiteY58" fmla="*/ 1437679 h 2357504"/>
              <a:gd name="connsiteX59" fmla="*/ 220757 w 2102818"/>
              <a:gd name="connsiteY59" fmla="*/ 1329246 h 2357504"/>
              <a:gd name="connsiteX60" fmla="*/ 217586 w 2102818"/>
              <a:gd name="connsiteY60" fmla="*/ 1274231 h 2357504"/>
              <a:gd name="connsiteX61" fmla="*/ 269433 w 2102818"/>
              <a:gd name="connsiteY61" fmla="*/ 1266664 h 2357504"/>
              <a:gd name="connsiteX62" fmla="*/ 253921 w 2102818"/>
              <a:gd name="connsiteY62" fmla="*/ 1205038 h 2357504"/>
              <a:gd name="connsiteX63" fmla="*/ 263969 w 2102818"/>
              <a:gd name="connsiteY63" fmla="*/ 1134700 h 2357504"/>
              <a:gd name="connsiteX64" fmla="*/ 161652 w 2102818"/>
              <a:gd name="connsiteY64" fmla="*/ 1120638 h 2357504"/>
              <a:gd name="connsiteX65" fmla="*/ 153438 w 2102818"/>
              <a:gd name="connsiteY65" fmla="*/ 994023 h 2357504"/>
              <a:gd name="connsiteX66" fmla="*/ 122108 w 2102818"/>
              <a:gd name="connsiteY66" fmla="*/ 907829 h 2357504"/>
              <a:gd name="connsiteX67" fmla="*/ 165129 w 2102818"/>
              <a:gd name="connsiteY67" fmla="*/ 842494 h 2357504"/>
              <a:gd name="connsiteX68" fmla="*/ 123407 w 2102818"/>
              <a:gd name="connsiteY68" fmla="*/ 807726 h 2357504"/>
              <a:gd name="connsiteX69" fmla="*/ 147745 w 2102818"/>
              <a:gd name="connsiteY69" fmla="*/ 755573 h 2357504"/>
              <a:gd name="connsiteX70" fmla="*/ 241618 w 2102818"/>
              <a:gd name="connsiteY70" fmla="*/ 755574 h 2357504"/>
              <a:gd name="connsiteX71" fmla="*/ 263549 w 2102818"/>
              <a:gd name="connsiteY71" fmla="*/ 687949 h 2357504"/>
              <a:gd name="connsiteX72" fmla="*/ 324260 w 2102818"/>
              <a:gd name="connsiteY72" fmla="*/ 712669 h 2357504"/>
              <a:gd name="connsiteX73" fmla="*/ 424743 w 2102818"/>
              <a:gd name="connsiteY73" fmla="*/ 722717 h 2357504"/>
              <a:gd name="connsiteX74" fmla="*/ 495845 w 2102818"/>
              <a:gd name="connsiteY74" fmla="*/ 694101 h 2357504"/>
              <a:gd name="connsiteX75" fmla="*/ 408505 w 2102818"/>
              <a:gd name="connsiteY75" fmla="*/ 595641 h 2357504"/>
              <a:gd name="connsiteX76" fmla="*/ 394597 w 2102818"/>
              <a:gd name="connsiteY76" fmla="*/ 651269 h 2357504"/>
              <a:gd name="connsiteX77" fmla="*/ 332016 w 2102818"/>
              <a:gd name="connsiteY77" fmla="*/ 633886 h 2357504"/>
              <a:gd name="connsiteX78" fmla="*/ 366783 w 2102818"/>
              <a:gd name="connsiteY78" fmla="*/ 578257 h 2357504"/>
              <a:gd name="connsiteX79" fmla="*/ 312301 w 2102818"/>
              <a:gd name="connsiteY79" fmla="*/ 601755 h 2357504"/>
              <a:gd name="connsiteX80" fmla="*/ 213346 w 2102818"/>
              <a:gd name="connsiteY80" fmla="*/ 587847 h 2357504"/>
              <a:gd name="connsiteX81" fmla="*/ 284066 w 2102818"/>
              <a:gd name="connsiteY81" fmla="*/ 491605 h 2357504"/>
              <a:gd name="connsiteX82" fmla="*/ 133341 w 2102818"/>
              <a:gd name="connsiteY82" fmla="*/ 330832 h 2357504"/>
              <a:gd name="connsiteX83" fmla="*/ 0 w 2102818"/>
              <a:gd name="connsiteY83" fmla="*/ 274401 h 2357504"/>
              <a:gd name="connsiteX84" fmla="*/ 130246 w 2102818"/>
              <a:gd name="connsiteY84" fmla="*/ 153820 h 2357504"/>
              <a:gd name="connsiteX85" fmla="*/ 74731 w 2102818"/>
              <a:gd name="connsiteY85" fmla="*/ 70643 h 2357504"/>
              <a:gd name="connsiteX86" fmla="*/ 42906 w 2102818"/>
              <a:gd name="connsiteY86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298950 w 2102818"/>
              <a:gd name="connsiteY30" fmla="*/ 180793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067838 w 2102818"/>
              <a:gd name="connsiteY33" fmla="*/ 2029003 h 2357504"/>
              <a:gd name="connsiteX34" fmla="*/ 1138176 w 2102818"/>
              <a:gd name="connsiteY34" fmla="*/ 2089293 h 2357504"/>
              <a:gd name="connsiteX35" fmla="*/ 1138176 w 2102818"/>
              <a:gd name="connsiteY35" fmla="*/ 2089293 h 2357504"/>
              <a:gd name="connsiteX36" fmla="*/ 970449 w 2102818"/>
              <a:gd name="connsiteY36" fmla="*/ 2133728 h 2357504"/>
              <a:gd name="connsiteX37" fmla="*/ 973161 w 2102818"/>
              <a:gd name="connsiteY37" fmla="*/ 2238872 h 2357504"/>
              <a:gd name="connsiteX38" fmla="*/ 899728 w 2102818"/>
              <a:gd name="connsiteY38" fmla="*/ 2357504 h 2357504"/>
              <a:gd name="connsiteX39" fmla="*/ 850059 w 2102818"/>
              <a:gd name="connsiteY39" fmla="*/ 2274938 h 2357504"/>
              <a:gd name="connsiteX40" fmla="*/ 812770 w 2102818"/>
              <a:gd name="connsiteY40" fmla="*/ 2161580 h 2357504"/>
              <a:gd name="connsiteX41" fmla="*/ 716145 w 2102818"/>
              <a:gd name="connsiteY41" fmla="*/ 2099341 h 2357504"/>
              <a:gd name="connsiteX42" fmla="*/ 723098 w 2102818"/>
              <a:gd name="connsiteY42" fmla="*/ 1962523 h 2357504"/>
              <a:gd name="connsiteX43" fmla="*/ 575086 w 2102818"/>
              <a:gd name="connsiteY43" fmla="*/ 1978761 h 2357504"/>
              <a:gd name="connsiteX44" fmla="*/ 585517 w 2102818"/>
              <a:gd name="connsiteY44" fmla="*/ 2049100 h 2357504"/>
              <a:gd name="connsiteX45" fmla="*/ 307679 w 2102818"/>
              <a:gd name="connsiteY45" fmla="*/ 1955072 h 2357504"/>
              <a:gd name="connsiteX46" fmla="*/ 328118 w 2102818"/>
              <a:gd name="connsiteY46" fmla="*/ 1920801 h 2357504"/>
              <a:gd name="connsiteX47" fmla="*/ 217586 w 2102818"/>
              <a:gd name="connsiteY47" fmla="*/ 1908423 h 2357504"/>
              <a:gd name="connsiteX48" fmla="*/ 223776 w 2102818"/>
              <a:gd name="connsiteY48" fmla="*/ 1807939 h 2357504"/>
              <a:gd name="connsiteX49" fmla="*/ 268975 w 2102818"/>
              <a:gd name="connsiteY49" fmla="*/ 1788225 h 2357504"/>
              <a:gd name="connsiteX50" fmla="*/ 206850 w 2102818"/>
              <a:gd name="connsiteY50" fmla="*/ 1708219 h 2357504"/>
              <a:gd name="connsiteX51" fmla="*/ 227635 w 2102818"/>
              <a:gd name="connsiteY51" fmla="*/ 1608921 h 2357504"/>
              <a:gd name="connsiteX52" fmla="*/ 262479 w 2102818"/>
              <a:gd name="connsiteY52" fmla="*/ 1579577 h 2357504"/>
              <a:gd name="connsiteX53" fmla="*/ 223776 w 2102818"/>
              <a:gd name="connsiteY53" fmla="*/ 1566779 h 2357504"/>
              <a:gd name="connsiteX54" fmla="*/ 202915 w 2102818"/>
              <a:gd name="connsiteY54" fmla="*/ 1542441 h 2357504"/>
              <a:gd name="connsiteX55" fmla="*/ 245095 w 2102818"/>
              <a:gd name="connsiteY55" fmla="*/ 1503087 h 2357504"/>
              <a:gd name="connsiteX56" fmla="*/ 179036 w 2102818"/>
              <a:gd name="connsiteY56" fmla="*/ 1468319 h 2357504"/>
              <a:gd name="connsiteX57" fmla="*/ 189466 w 2102818"/>
              <a:gd name="connsiteY57" fmla="*/ 1443982 h 2357504"/>
              <a:gd name="connsiteX58" fmla="*/ 103577 w 2102818"/>
              <a:gd name="connsiteY58" fmla="*/ 1437679 h 2357504"/>
              <a:gd name="connsiteX59" fmla="*/ 220757 w 2102818"/>
              <a:gd name="connsiteY59" fmla="*/ 1329246 h 2357504"/>
              <a:gd name="connsiteX60" fmla="*/ 217586 w 2102818"/>
              <a:gd name="connsiteY60" fmla="*/ 1274231 h 2357504"/>
              <a:gd name="connsiteX61" fmla="*/ 269433 w 2102818"/>
              <a:gd name="connsiteY61" fmla="*/ 1266664 h 2357504"/>
              <a:gd name="connsiteX62" fmla="*/ 253921 w 2102818"/>
              <a:gd name="connsiteY62" fmla="*/ 1205038 h 2357504"/>
              <a:gd name="connsiteX63" fmla="*/ 263969 w 2102818"/>
              <a:gd name="connsiteY63" fmla="*/ 1134700 h 2357504"/>
              <a:gd name="connsiteX64" fmla="*/ 161652 w 2102818"/>
              <a:gd name="connsiteY64" fmla="*/ 1120638 h 2357504"/>
              <a:gd name="connsiteX65" fmla="*/ 153438 w 2102818"/>
              <a:gd name="connsiteY65" fmla="*/ 994023 h 2357504"/>
              <a:gd name="connsiteX66" fmla="*/ 122108 w 2102818"/>
              <a:gd name="connsiteY66" fmla="*/ 907829 h 2357504"/>
              <a:gd name="connsiteX67" fmla="*/ 165129 w 2102818"/>
              <a:gd name="connsiteY67" fmla="*/ 842494 h 2357504"/>
              <a:gd name="connsiteX68" fmla="*/ 123407 w 2102818"/>
              <a:gd name="connsiteY68" fmla="*/ 807726 h 2357504"/>
              <a:gd name="connsiteX69" fmla="*/ 147745 w 2102818"/>
              <a:gd name="connsiteY69" fmla="*/ 755573 h 2357504"/>
              <a:gd name="connsiteX70" fmla="*/ 241618 w 2102818"/>
              <a:gd name="connsiteY70" fmla="*/ 755574 h 2357504"/>
              <a:gd name="connsiteX71" fmla="*/ 263549 w 2102818"/>
              <a:gd name="connsiteY71" fmla="*/ 687949 h 2357504"/>
              <a:gd name="connsiteX72" fmla="*/ 324260 w 2102818"/>
              <a:gd name="connsiteY72" fmla="*/ 712669 h 2357504"/>
              <a:gd name="connsiteX73" fmla="*/ 424743 w 2102818"/>
              <a:gd name="connsiteY73" fmla="*/ 722717 h 2357504"/>
              <a:gd name="connsiteX74" fmla="*/ 495845 w 2102818"/>
              <a:gd name="connsiteY74" fmla="*/ 694101 h 2357504"/>
              <a:gd name="connsiteX75" fmla="*/ 408505 w 2102818"/>
              <a:gd name="connsiteY75" fmla="*/ 595641 h 2357504"/>
              <a:gd name="connsiteX76" fmla="*/ 394597 w 2102818"/>
              <a:gd name="connsiteY76" fmla="*/ 651269 h 2357504"/>
              <a:gd name="connsiteX77" fmla="*/ 332016 w 2102818"/>
              <a:gd name="connsiteY77" fmla="*/ 633886 h 2357504"/>
              <a:gd name="connsiteX78" fmla="*/ 366783 w 2102818"/>
              <a:gd name="connsiteY78" fmla="*/ 578257 h 2357504"/>
              <a:gd name="connsiteX79" fmla="*/ 312301 w 2102818"/>
              <a:gd name="connsiteY79" fmla="*/ 601755 h 2357504"/>
              <a:gd name="connsiteX80" fmla="*/ 213346 w 2102818"/>
              <a:gd name="connsiteY80" fmla="*/ 587847 h 2357504"/>
              <a:gd name="connsiteX81" fmla="*/ 284066 w 2102818"/>
              <a:gd name="connsiteY81" fmla="*/ 491605 h 2357504"/>
              <a:gd name="connsiteX82" fmla="*/ 133341 w 2102818"/>
              <a:gd name="connsiteY82" fmla="*/ 330832 h 2357504"/>
              <a:gd name="connsiteX83" fmla="*/ 0 w 2102818"/>
              <a:gd name="connsiteY83" fmla="*/ 274401 h 2357504"/>
              <a:gd name="connsiteX84" fmla="*/ 130246 w 2102818"/>
              <a:gd name="connsiteY84" fmla="*/ 153820 h 2357504"/>
              <a:gd name="connsiteX85" fmla="*/ 74731 w 2102818"/>
              <a:gd name="connsiteY85" fmla="*/ 70643 h 2357504"/>
              <a:gd name="connsiteX86" fmla="*/ 42906 w 2102818"/>
              <a:gd name="connsiteY86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298950 w 2102818"/>
              <a:gd name="connsiteY30" fmla="*/ 180793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067838 w 2102818"/>
              <a:gd name="connsiteY33" fmla="*/ 2029003 h 2357504"/>
              <a:gd name="connsiteX34" fmla="*/ 1138176 w 2102818"/>
              <a:gd name="connsiteY34" fmla="*/ 2089293 h 2357504"/>
              <a:gd name="connsiteX35" fmla="*/ 1103408 w 2102818"/>
              <a:gd name="connsiteY35" fmla="*/ 2172736 h 2357504"/>
              <a:gd name="connsiteX36" fmla="*/ 970449 w 2102818"/>
              <a:gd name="connsiteY36" fmla="*/ 2133728 h 2357504"/>
              <a:gd name="connsiteX37" fmla="*/ 973161 w 2102818"/>
              <a:gd name="connsiteY37" fmla="*/ 2238872 h 2357504"/>
              <a:gd name="connsiteX38" fmla="*/ 899728 w 2102818"/>
              <a:gd name="connsiteY38" fmla="*/ 2357504 h 2357504"/>
              <a:gd name="connsiteX39" fmla="*/ 850059 w 2102818"/>
              <a:gd name="connsiteY39" fmla="*/ 2274938 h 2357504"/>
              <a:gd name="connsiteX40" fmla="*/ 812770 w 2102818"/>
              <a:gd name="connsiteY40" fmla="*/ 2161580 h 2357504"/>
              <a:gd name="connsiteX41" fmla="*/ 716145 w 2102818"/>
              <a:gd name="connsiteY41" fmla="*/ 2099341 h 2357504"/>
              <a:gd name="connsiteX42" fmla="*/ 723098 w 2102818"/>
              <a:gd name="connsiteY42" fmla="*/ 1962523 h 2357504"/>
              <a:gd name="connsiteX43" fmla="*/ 575086 w 2102818"/>
              <a:gd name="connsiteY43" fmla="*/ 1978761 h 2357504"/>
              <a:gd name="connsiteX44" fmla="*/ 585517 w 2102818"/>
              <a:gd name="connsiteY44" fmla="*/ 2049100 h 2357504"/>
              <a:gd name="connsiteX45" fmla="*/ 307679 w 2102818"/>
              <a:gd name="connsiteY45" fmla="*/ 1955072 h 2357504"/>
              <a:gd name="connsiteX46" fmla="*/ 328118 w 2102818"/>
              <a:gd name="connsiteY46" fmla="*/ 1920801 h 2357504"/>
              <a:gd name="connsiteX47" fmla="*/ 217586 w 2102818"/>
              <a:gd name="connsiteY47" fmla="*/ 1908423 h 2357504"/>
              <a:gd name="connsiteX48" fmla="*/ 223776 w 2102818"/>
              <a:gd name="connsiteY48" fmla="*/ 1807939 h 2357504"/>
              <a:gd name="connsiteX49" fmla="*/ 268975 w 2102818"/>
              <a:gd name="connsiteY49" fmla="*/ 1788225 h 2357504"/>
              <a:gd name="connsiteX50" fmla="*/ 206850 w 2102818"/>
              <a:gd name="connsiteY50" fmla="*/ 1708219 h 2357504"/>
              <a:gd name="connsiteX51" fmla="*/ 227635 w 2102818"/>
              <a:gd name="connsiteY51" fmla="*/ 1608921 h 2357504"/>
              <a:gd name="connsiteX52" fmla="*/ 262479 w 2102818"/>
              <a:gd name="connsiteY52" fmla="*/ 1579577 h 2357504"/>
              <a:gd name="connsiteX53" fmla="*/ 223776 w 2102818"/>
              <a:gd name="connsiteY53" fmla="*/ 1566779 h 2357504"/>
              <a:gd name="connsiteX54" fmla="*/ 202915 w 2102818"/>
              <a:gd name="connsiteY54" fmla="*/ 1542441 h 2357504"/>
              <a:gd name="connsiteX55" fmla="*/ 245095 w 2102818"/>
              <a:gd name="connsiteY55" fmla="*/ 1503087 h 2357504"/>
              <a:gd name="connsiteX56" fmla="*/ 179036 w 2102818"/>
              <a:gd name="connsiteY56" fmla="*/ 1468319 h 2357504"/>
              <a:gd name="connsiteX57" fmla="*/ 189466 w 2102818"/>
              <a:gd name="connsiteY57" fmla="*/ 1443982 h 2357504"/>
              <a:gd name="connsiteX58" fmla="*/ 103577 w 2102818"/>
              <a:gd name="connsiteY58" fmla="*/ 1437679 h 2357504"/>
              <a:gd name="connsiteX59" fmla="*/ 220757 w 2102818"/>
              <a:gd name="connsiteY59" fmla="*/ 1329246 h 2357504"/>
              <a:gd name="connsiteX60" fmla="*/ 217586 w 2102818"/>
              <a:gd name="connsiteY60" fmla="*/ 1274231 h 2357504"/>
              <a:gd name="connsiteX61" fmla="*/ 269433 w 2102818"/>
              <a:gd name="connsiteY61" fmla="*/ 1266664 h 2357504"/>
              <a:gd name="connsiteX62" fmla="*/ 253921 w 2102818"/>
              <a:gd name="connsiteY62" fmla="*/ 1205038 h 2357504"/>
              <a:gd name="connsiteX63" fmla="*/ 263969 w 2102818"/>
              <a:gd name="connsiteY63" fmla="*/ 1134700 h 2357504"/>
              <a:gd name="connsiteX64" fmla="*/ 161652 w 2102818"/>
              <a:gd name="connsiteY64" fmla="*/ 1120638 h 2357504"/>
              <a:gd name="connsiteX65" fmla="*/ 153438 w 2102818"/>
              <a:gd name="connsiteY65" fmla="*/ 994023 h 2357504"/>
              <a:gd name="connsiteX66" fmla="*/ 122108 w 2102818"/>
              <a:gd name="connsiteY66" fmla="*/ 907829 h 2357504"/>
              <a:gd name="connsiteX67" fmla="*/ 165129 w 2102818"/>
              <a:gd name="connsiteY67" fmla="*/ 842494 h 2357504"/>
              <a:gd name="connsiteX68" fmla="*/ 123407 w 2102818"/>
              <a:gd name="connsiteY68" fmla="*/ 807726 h 2357504"/>
              <a:gd name="connsiteX69" fmla="*/ 147745 w 2102818"/>
              <a:gd name="connsiteY69" fmla="*/ 755573 h 2357504"/>
              <a:gd name="connsiteX70" fmla="*/ 241618 w 2102818"/>
              <a:gd name="connsiteY70" fmla="*/ 755574 h 2357504"/>
              <a:gd name="connsiteX71" fmla="*/ 263549 w 2102818"/>
              <a:gd name="connsiteY71" fmla="*/ 687949 h 2357504"/>
              <a:gd name="connsiteX72" fmla="*/ 324260 w 2102818"/>
              <a:gd name="connsiteY72" fmla="*/ 712669 h 2357504"/>
              <a:gd name="connsiteX73" fmla="*/ 424743 w 2102818"/>
              <a:gd name="connsiteY73" fmla="*/ 722717 h 2357504"/>
              <a:gd name="connsiteX74" fmla="*/ 495845 w 2102818"/>
              <a:gd name="connsiteY74" fmla="*/ 694101 h 2357504"/>
              <a:gd name="connsiteX75" fmla="*/ 408505 w 2102818"/>
              <a:gd name="connsiteY75" fmla="*/ 595641 h 2357504"/>
              <a:gd name="connsiteX76" fmla="*/ 394597 w 2102818"/>
              <a:gd name="connsiteY76" fmla="*/ 651269 h 2357504"/>
              <a:gd name="connsiteX77" fmla="*/ 332016 w 2102818"/>
              <a:gd name="connsiteY77" fmla="*/ 633886 h 2357504"/>
              <a:gd name="connsiteX78" fmla="*/ 366783 w 2102818"/>
              <a:gd name="connsiteY78" fmla="*/ 578257 h 2357504"/>
              <a:gd name="connsiteX79" fmla="*/ 312301 w 2102818"/>
              <a:gd name="connsiteY79" fmla="*/ 601755 h 2357504"/>
              <a:gd name="connsiteX80" fmla="*/ 213346 w 2102818"/>
              <a:gd name="connsiteY80" fmla="*/ 587847 h 2357504"/>
              <a:gd name="connsiteX81" fmla="*/ 284066 w 2102818"/>
              <a:gd name="connsiteY81" fmla="*/ 491605 h 2357504"/>
              <a:gd name="connsiteX82" fmla="*/ 133341 w 2102818"/>
              <a:gd name="connsiteY82" fmla="*/ 330832 h 2357504"/>
              <a:gd name="connsiteX83" fmla="*/ 0 w 2102818"/>
              <a:gd name="connsiteY83" fmla="*/ 274401 h 2357504"/>
              <a:gd name="connsiteX84" fmla="*/ 130246 w 2102818"/>
              <a:gd name="connsiteY84" fmla="*/ 153820 h 2357504"/>
              <a:gd name="connsiteX85" fmla="*/ 74731 w 2102818"/>
              <a:gd name="connsiteY85" fmla="*/ 70643 h 2357504"/>
              <a:gd name="connsiteX86" fmla="*/ 42906 w 2102818"/>
              <a:gd name="connsiteY86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298950 w 2102818"/>
              <a:gd name="connsiteY30" fmla="*/ 180793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067838 w 2102818"/>
              <a:gd name="connsiteY33" fmla="*/ 2029003 h 2357504"/>
              <a:gd name="connsiteX34" fmla="*/ 1138176 w 2102818"/>
              <a:gd name="connsiteY34" fmla="*/ 2089293 h 2357504"/>
              <a:gd name="connsiteX35" fmla="*/ 1120792 w 2102818"/>
              <a:gd name="connsiteY35" fmla="*/ 2134491 h 2357504"/>
              <a:gd name="connsiteX36" fmla="*/ 970449 w 2102818"/>
              <a:gd name="connsiteY36" fmla="*/ 2133728 h 2357504"/>
              <a:gd name="connsiteX37" fmla="*/ 973161 w 2102818"/>
              <a:gd name="connsiteY37" fmla="*/ 2238872 h 2357504"/>
              <a:gd name="connsiteX38" fmla="*/ 899728 w 2102818"/>
              <a:gd name="connsiteY38" fmla="*/ 2357504 h 2357504"/>
              <a:gd name="connsiteX39" fmla="*/ 850059 w 2102818"/>
              <a:gd name="connsiteY39" fmla="*/ 2274938 h 2357504"/>
              <a:gd name="connsiteX40" fmla="*/ 812770 w 2102818"/>
              <a:gd name="connsiteY40" fmla="*/ 2161580 h 2357504"/>
              <a:gd name="connsiteX41" fmla="*/ 716145 w 2102818"/>
              <a:gd name="connsiteY41" fmla="*/ 2099341 h 2357504"/>
              <a:gd name="connsiteX42" fmla="*/ 723098 w 2102818"/>
              <a:gd name="connsiteY42" fmla="*/ 1962523 h 2357504"/>
              <a:gd name="connsiteX43" fmla="*/ 575086 w 2102818"/>
              <a:gd name="connsiteY43" fmla="*/ 1978761 h 2357504"/>
              <a:gd name="connsiteX44" fmla="*/ 585517 w 2102818"/>
              <a:gd name="connsiteY44" fmla="*/ 2049100 h 2357504"/>
              <a:gd name="connsiteX45" fmla="*/ 307679 w 2102818"/>
              <a:gd name="connsiteY45" fmla="*/ 1955072 h 2357504"/>
              <a:gd name="connsiteX46" fmla="*/ 328118 w 2102818"/>
              <a:gd name="connsiteY46" fmla="*/ 1920801 h 2357504"/>
              <a:gd name="connsiteX47" fmla="*/ 217586 w 2102818"/>
              <a:gd name="connsiteY47" fmla="*/ 1908423 h 2357504"/>
              <a:gd name="connsiteX48" fmla="*/ 223776 w 2102818"/>
              <a:gd name="connsiteY48" fmla="*/ 1807939 h 2357504"/>
              <a:gd name="connsiteX49" fmla="*/ 268975 w 2102818"/>
              <a:gd name="connsiteY49" fmla="*/ 1788225 h 2357504"/>
              <a:gd name="connsiteX50" fmla="*/ 206850 w 2102818"/>
              <a:gd name="connsiteY50" fmla="*/ 1708219 h 2357504"/>
              <a:gd name="connsiteX51" fmla="*/ 227635 w 2102818"/>
              <a:gd name="connsiteY51" fmla="*/ 1608921 h 2357504"/>
              <a:gd name="connsiteX52" fmla="*/ 262479 w 2102818"/>
              <a:gd name="connsiteY52" fmla="*/ 1579577 h 2357504"/>
              <a:gd name="connsiteX53" fmla="*/ 223776 w 2102818"/>
              <a:gd name="connsiteY53" fmla="*/ 1566779 h 2357504"/>
              <a:gd name="connsiteX54" fmla="*/ 202915 w 2102818"/>
              <a:gd name="connsiteY54" fmla="*/ 1542441 h 2357504"/>
              <a:gd name="connsiteX55" fmla="*/ 245095 w 2102818"/>
              <a:gd name="connsiteY55" fmla="*/ 1503087 h 2357504"/>
              <a:gd name="connsiteX56" fmla="*/ 179036 w 2102818"/>
              <a:gd name="connsiteY56" fmla="*/ 1468319 h 2357504"/>
              <a:gd name="connsiteX57" fmla="*/ 189466 w 2102818"/>
              <a:gd name="connsiteY57" fmla="*/ 1443982 h 2357504"/>
              <a:gd name="connsiteX58" fmla="*/ 103577 w 2102818"/>
              <a:gd name="connsiteY58" fmla="*/ 1437679 h 2357504"/>
              <a:gd name="connsiteX59" fmla="*/ 220757 w 2102818"/>
              <a:gd name="connsiteY59" fmla="*/ 1329246 h 2357504"/>
              <a:gd name="connsiteX60" fmla="*/ 217586 w 2102818"/>
              <a:gd name="connsiteY60" fmla="*/ 1274231 h 2357504"/>
              <a:gd name="connsiteX61" fmla="*/ 269433 w 2102818"/>
              <a:gd name="connsiteY61" fmla="*/ 1266664 h 2357504"/>
              <a:gd name="connsiteX62" fmla="*/ 253921 w 2102818"/>
              <a:gd name="connsiteY62" fmla="*/ 1205038 h 2357504"/>
              <a:gd name="connsiteX63" fmla="*/ 263969 w 2102818"/>
              <a:gd name="connsiteY63" fmla="*/ 1134700 h 2357504"/>
              <a:gd name="connsiteX64" fmla="*/ 161652 w 2102818"/>
              <a:gd name="connsiteY64" fmla="*/ 1120638 h 2357504"/>
              <a:gd name="connsiteX65" fmla="*/ 153438 w 2102818"/>
              <a:gd name="connsiteY65" fmla="*/ 994023 h 2357504"/>
              <a:gd name="connsiteX66" fmla="*/ 122108 w 2102818"/>
              <a:gd name="connsiteY66" fmla="*/ 907829 h 2357504"/>
              <a:gd name="connsiteX67" fmla="*/ 165129 w 2102818"/>
              <a:gd name="connsiteY67" fmla="*/ 842494 h 2357504"/>
              <a:gd name="connsiteX68" fmla="*/ 123407 w 2102818"/>
              <a:gd name="connsiteY68" fmla="*/ 807726 h 2357504"/>
              <a:gd name="connsiteX69" fmla="*/ 147745 w 2102818"/>
              <a:gd name="connsiteY69" fmla="*/ 755573 h 2357504"/>
              <a:gd name="connsiteX70" fmla="*/ 241618 w 2102818"/>
              <a:gd name="connsiteY70" fmla="*/ 755574 h 2357504"/>
              <a:gd name="connsiteX71" fmla="*/ 263549 w 2102818"/>
              <a:gd name="connsiteY71" fmla="*/ 687949 h 2357504"/>
              <a:gd name="connsiteX72" fmla="*/ 324260 w 2102818"/>
              <a:gd name="connsiteY72" fmla="*/ 712669 h 2357504"/>
              <a:gd name="connsiteX73" fmla="*/ 424743 w 2102818"/>
              <a:gd name="connsiteY73" fmla="*/ 722717 h 2357504"/>
              <a:gd name="connsiteX74" fmla="*/ 495845 w 2102818"/>
              <a:gd name="connsiteY74" fmla="*/ 694101 h 2357504"/>
              <a:gd name="connsiteX75" fmla="*/ 408505 w 2102818"/>
              <a:gd name="connsiteY75" fmla="*/ 595641 h 2357504"/>
              <a:gd name="connsiteX76" fmla="*/ 394597 w 2102818"/>
              <a:gd name="connsiteY76" fmla="*/ 651269 h 2357504"/>
              <a:gd name="connsiteX77" fmla="*/ 332016 w 2102818"/>
              <a:gd name="connsiteY77" fmla="*/ 633886 h 2357504"/>
              <a:gd name="connsiteX78" fmla="*/ 366783 w 2102818"/>
              <a:gd name="connsiteY78" fmla="*/ 578257 h 2357504"/>
              <a:gd name="connsiteX79" fmla="*/ 312301 w 2102818"/>
              <a:gd name="connsiteY79" fmla="*/ 601755 h 2357504"/>
              <a:gd name="connsiteX80" fmla="*/ 213346 w 2102818"/>
              <a:gd name="connsiteY80" fmla="*/ 587847 h 2357504"/>
              <a:gd name="connsiteX81" fmla="*/ 284066 w 2102818"/>
              <a:gd name="connsiteY81" fmla="*/ 491605 h 2357504"/>
              <a:gd name="connsiteX82" fmla="*/ 133341 w 2102818"/>
              <a:gd name="connsiteY82" fmla="*/ 330832 h 2357504"/>
              <a:gd name="connsiteX83" fmla="*/ 0 w 2102818"/>
              <a:gd name="connsiteY83" fmla="*/ 274401 h 2357504"/>
              <a:gd name="connsiteX84" fmla="*/ 130246 w 2102818"/>
              <a:gd name="connsiteY84" fmla="*/ 153820 h 2357504"/>
              <a:gd name="connsiteX85" fmla="*/ 74731 w 2102818"/>
              <a:gd name="connsiteY85" fmla="*/ 70643 h 2357504"/>
              <a:gd name="connsiteX86" fmla="*/ 42906 w 2102818"/>
              <a:gd name="connsiteY86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298950 w 2102818"/>
              <a:gd name="connsiteY30" fmla="*/ 180793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067838 w 2102818"/>
              <a:gd name="connsiteY33" fmla="*/ 2029003 h 2357504"/>
              <a:gd name="connsiteX34" fmla="*/ 1138176 w 2102818"/>
              <a:gd name="connsiteY34" fmla="*/ 2089293 h 2357504"/>
              <a:gd name="connsiteX35" fmla="*/ 1120792 w 2102818"/>
              <a:gd name="connsiteY35" fmla="*/ 2134491 h 2357504"/>
              <a:gd name="connsiteX36" fmla="*/ 963495 w 2102818"/>
              <a:gd name="connsiteY36" fmla="*/ 2140682 h 2357504"/>
              <a:gd name="connsiteX37" fmla="*/ 973161 w 2102818"/>
              <a:gd name="connsiteY37" fmla="*/ 2238872 h 2357504"/>
              <a:gd name="connsiteX38" fmla="*/ 899728 w 2102818"/>
              <a:gd name="connsiteY38" fmla="*/ 2357504 h 2357504"/>
              <a:gd name="connsiteX39" fmla="*/ 850059 w 2102818"/>
              <a:gd name="connsiteY39" fmla="*/ 2274938 h 2357504"/>
              <a:gd name="connsiteX40" fmla="*/ 812770 w 2102818"/>
              <a:gd name="connsiteY40" fmla="*/ 2161580 h 2357504"/>
              <a:gd name="connsiteX41" fmla="*/ 716145 w 2102818"/>
              <a:gd name="connsiteY41" fmla="*/ 2099341 h 2357504"/>
              <a:gd name="connsiteX42" fmla="*/ 723098 w 2102818"/>
              <a:gd name="connsiteY42" fmla="*/ 1962523 h 2357504"/>
              <a:gd name="connsiteX43" fmla="*/ 575086 w 2102818"/>
              <a:gd name="connsiteY43" fmla="*/ 1978761 h 2357504"/>
              <a:gd name="connsiteX44" fmla="*/ 585517 w 2102818"/>
              <a:gd name="connsiteY44" fmla="*/ 2049100 h 2357504"/>
              <a:gd name="connsiteX45" fmla="*/ 307679 w 2102818"/>
              <a:gd name="connsiteY45" fmla="*/ 1955072 h 2357504"/>
              <a:gd name="connsiteX46" fmla="*/ 328118 w 2102818"/>
              <a:gd name="connsiteY46" fmla="*/ 1920801 h 2357504"/>
              <a:gd name="connsiteX47" fmla="*/ 217586 w 2102818"/>
              <a:gd name="connsiteY47" fmla="*/ 1908423 h 2357504"/>
              <a:gd name="connsiteX48" fmla="*/ 223776 w 2102818"/>
              <a:gd name="connsiteY48" fmla="*/ 1807939 h 2357504"/>
              <a:gd name="connsiteX49" fmla="*/ 268975 w 2102818"/>
              <a:gd name="connsiteY49" fmla="*/ 1788225 h 2357504"/>
              <a:gd name="connsiteX50" fmla="*/ 206850 w 2102818"/>
              <a:gd name="connsiteY50" fmla="*/ 1708219 h 2357504"/>
              <a:gd name="connsiteX51" fmla="*/ 227635 w 2102818"/>
              <a:gd name="connsiteY51" fmla="*/ 1608921 h 2357504"/>
              <a:gd name="connsiteX52" fmla="*/ 262479 w 2102818"/>
              <a:gd name="connsiteY52" fmla="*/ 1579577 h 2357504"/>
              <a:gd name="connsiteX53" fmla="*/ 223776 w 2102818"/>
              <a:gd name="connsiteY53" fmla="*/ 1566779 h 2357504"/>
              <a:gd name="connsiteX54" fmla="*/ 202915 w 2102818"/>
              <a:gd name="connsiteY54" fmla="*/ 1542441 h 2357504"/>
              <a:gd name="connsiteX55" fmla="*/ 245095 w 2102818"/>
              <a:gd name="connsiteY55" fmla="*/ 1503087 h 2357504"/>
              <a:gd name="connsiteX56" fmla="*/ 179036 w 2102818"/>
              <a:gd name="connsiteY56" fmla="*/ 1468319 h 2357504"/>
              <a:gd name="connsiteX57" fmla="*/ 189466 w 2102818"/>
              <a:gd name="connsiteY57" fmla="*/ 1443982 h 2357504"/>
              <a:gd name="connsiteX58" fmla="*/ 103577 w 2102818"/>
              <a:gd name="connsiteY58" fmla="*/ 1437679 h 2357504"/>
              <a:gd name="connsiteX59" fmla="*/ 220757 w 2102818"/>
              <a:gd name="connsiteY59" fmla="*/ 1329246 h 2357504"/>
              <a:gd name="connsiteX60" fmla="*/ 217586 w 2102818"/>
              <a:gd name="connsiteY60" fmla="*/ 1274231 h 2357504"/>
              <a:gd name="connsiteX61" fmla="*/ 269433 w 2102818"/>
              <a:gd name="connsiteY61" fmla="*/ 1266664 h 2357504"/>
              <a:gd name="connsiteX62" fmla="*/ 253921 w 2102818"/>
              <a:gd name="connsiteY62" fmla="*/ 1205038 h 2357504"/>
              <a:gd name="connsiteX63" fmla="*/ 263969 w 2102818"/>
              <a:gd name="connsiteY63" fmla="*/ 1134700 h 2357504"/>
              <a:gd name="connsiteX64" fmla="*/ 161652 w 2102818"/>
              <a:gd name="connsiteY64" fmla="*/ 1120638 h 2357504"/>
              <a:gd name="connsiteX65" fmla="*/ 153438 w 2102818"/>
              <a:gd name="connsiteY65" fmla="*/ 994023 h 2357504"/>
              <a:gd name="connsiteX66" fmla="*/ 122108 w 2102818"/>
              <a:gd name="connsiteY66" fmla="*/ 907829 h 2357504"/>
              <a:gd name="connsiteX67" fmla="*/ 165129 w 2102818"/>
              <a:gd name="connsiteY67" fmla="*/ 842494 h 2357504"/>
              <a:gd name="connsiteX68" fmla="*/ 123407 w 2102818"/>
              <a:gd name="connsiteY68" fmla="*/ 807726 h 2357504"/>
              <a:gd name="connsiteX69" fmla="*/ 147745 w 2102818"/>
              <a:gd name="connsiteY69" fmla="*/ 755573 h 2357504"/>
              <a:gd name="connsiteX70" fmla="*/ 241618 w 2102818"/>
              <a:gd name="connsiteY70" fmla="*/ 755574 h 2357504"/>
              <a:gd name="connsiteX71" fmla="*/ 263549 w 2102818"/>
              <a:gd name="connsiteY71" fmla="*/ 687949 h 2357504"/>
              <a:gd name="connsiteX72" fmla="*/ 324260 w 2102818"/>
              <a:gd name="connsiteY72" fmla="*/ 712669 h 2357504"/>
              <a:gd name="connsiteX73" fmla="*/ 424743 w 2102818"/>
              <a:gd name="connsiteY73" fmla="*/ 722717 h 2357504"/>
              <a:gd name="connsiteX74" fmla="*/ 495845 w 2102818"/>
              <a:gd name="connsiteY74" fmla="*/ 694101 h 2357504"/>
              <a:gd name="connsiteX75" fmla="*/ 408505 w 2102818"/>
              <a:gd name="connsiteY75" fmla="*/ 595641 h 2357504"/>
              <a:gd name="connsiteX76" fmla="*/ 394597 w 2102818"/>
              <a:gd name="connsiteY76" fmla="*/ 651269 h 2357504"/>
              <a:gd name="connsiteX77" fmla="*/ 332016 w 2102818"/>
              <a:gd name="connsiteY77" fmla="*/ 633886 h 2357504"/>
              <a:gd name="connsiteX78" fmla="*/ 366783 w 2102818"/>
              <a:gd name="connsiteY78" fmla="*/ 578257 h 2357504"/>
              <a:gd name="connsiteX79" fmla="*/ 312301 w 2102818"/>
              <a:gd name="connsiteY79" fmla="*/ 601755 h 2357504"/>
              <a:gd name="connsiteX80" fmla="*/ 213346 w 2102818"/>
              <a:gd name="connsiteY80" fmla="*/ 587847 h 2357504"/>
              <a:gd name="connsiteX81" fmla="*/ 284066 w 2102818"/>
              <a:gd name="connsiteY81" fmla="*/ 491605 h 2357504"/>
              <a:gd name="connsiteX82" fmla="*/ 133341 w 2102818"/>
              <a:gd name="connsiteY82" fmla="*/ 330832 h 2357504"/>
              <a:gd name="connsiteX83" fmla="*/ 0 w 2102818"/>
              <a:gd name="connsiteY83" fmla="*/ 274401 h 2357504"/>
              <a:gd name="connsiteX84" fmla="*/ 130246 w 2102818"/>
              <a:gd name="connsiteY84" fmla="*/ 153820 h 2357504"/>
              <a:gd name="connsiteX85" fmla="*/ 74731 w 2102818"/>
              <a:gd name="connsiteY85" fmla="*/ 70643 h 2357504"/>
              <a:gd name="connsiteX86" fmla="*/ 42906 w 2102818"/>
              <a:gd name="connsiteY86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298950 w 2102818"/>
              <a:gd name="connsiteY30" fmla="*/ 180793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067838 w 2102818"/>
              <a:gd name="connsiteY33" fmla="*/ 2029003 h 2357504"/>
              <a:gd name="connsiteX34" fmla="*/ 1138176 w 2102818"/>
              <a:gd name="connsiteY34" fmla="*/ 2089293 h 2357504"/>
              <a:gd name="connsiteX35" fmla="*/ 1120792 w 2102818"/>
              <a:gd name="connsiteY35" fmla="*/ 2134491 h 2357504"/>
              <a:gd name="connsiteX36" fmla="*/ 980879 w 2102818"/>
              <a:gd name="connsiteY36" fmla="*/ 2112868 h 2357504"/>
              <a:gd name="connsiteX37" fmla="*/ 973161 w 2102818"/>
              <a:gd name="connsiteY37" fmla="*/ 2238872 h 2357504"/>
              <a:gd name="connsiteX38" fmla="*/ 899728 w 2102818"/>
              <a:gd name="connsiteY38" fmla="*/ 2357504 h 2357504"/>
              <a:gd name="connsiteX39" fmla="*/ 850059 w 2102818"/>
              <a:gd name="connsiteY39" fmla="*/ 2274938 h 2357504"/>
              <a:gd name="connsiteX40" fmla="*/ 812770 w 2102818"/>
              <a:gd name="connsiteY40" fmla="*/ 2161580 h 2357504"/>
              <a:gd name="connsiteX41" fmla="*/ 716145 w 2102818"/>
              <a:gd name="connsiteY41" fmla="*/ 2099341 h 2357504"/>
              <a:gd name="connsiteX42" fmla="*/ 723098 w 2102818"/>
              <a:gd name="connsiteY42" fmla="*/ 1962523 h 2357504"/>
              <a:gd name="connsiteX43" fmla="*/ 575086 w 2102818"/>
              <a:gd name="connsiteY43" fmla="*/ 1978761 h 2357504"/>
              <a:gd name="connsiteX44" fmla="*/ 585517 w 2102818"/>
              <a:gd name="connsiteY44" fmla="*/ 2049100 h 2357504"/>
              <a:gd name="connsiteX45" fmla="*/ 307679 w 2102818"/>
              <a:gd name="connsiteY45" fmla="*/ 1955072 h 2357504"/>
              <a:gd name="connsiteX46" fmla="*/ 328118 w 2102818"/>
              <a:gd name="connsiteY46" fmla="*/ 1920801 h 2357504"/>
              <a:gd name="connsiteX47" fmla="*/ 217586 w 2102818"/>
              <a:gd name="connsiteY47" fmla="*/ 1908423 h 2357504"/>
              <a:gd name="connsiteX48" fmla="*/ 223776 w 2102818"/>
              <a:gd name="connsiteY48" fmla="*/ 1807939 h 2357504"/>
              <a:gd name="connsiteX49" fmla="*/ 268975 w 2102818"/>
              <a:gd name="connsiteY49" fmla="*/ 1788225 h 2357504"/>
              <a:gd name="connsiteX50" fmla="*/ 206850 w 2102818"/>
              <a:gd name="connsiteY50" fmla="*/ 1708219 h 2357504"/>
              <a:gd name="connsiteX51" fmla="*/ 227635 w 2102818"/>
              <a:gd name="connsiteY51" fmla="*/ 1608921 h 2357504"/>
              <a:gd name="connsiteX52" fmla="*/ 262479 w 2102818"/>
              <a:gd name="connsiteY52" fmla="*/ 1579577 h 2357504"/>
              <a:gd name="connsiteX53" fmla="*/ 223776 w 2102818"/>
              <a:gd name="connsiteY53" fmla="*/ 1566779 h 2357504"/>
              <a:gd name="connsiteX54" fmla="*/ 202915 w 2102818"/>
              <a:gd name="connsiteY54" fmla="*/ 1542441 h 2357504"/>
              <a:gd name="connsiteX55" fmla="*/ 245095 w 2102818"/>
              <a:gd name="connsiteY55" fmla="*/ 1503087 h 2357504"/>
              <a:gd name="connsiteX56" fmla="*/ 179036 w 2102818"/>
              <a:gd name="connsiteY56" fmla="*/ 1468319 h 2357504"/>
              <a:gd name="connsiteX57" fmla="*/ 189466 w 2102818"/>
              <a:gd name="connsiteY57" fmla="*/ 1443982 h 2357504"/>
              <a:gd name="connsiteX58" fmla="*/ 103577 w 2102818"/>
              <a:gd name="connsiteY58" fmla="*/ 1437679 h 2357504"/>
              <a:gd name="connsiteX59" fmla="*/ 220757 w 2102818"/>
              <a:gd name="connsiteY59" fmla="*/ 1329246 h 2357504"/>
              <a:gd name="connsiteX60" fmla="*/ 217586 w 2102818"/>
              <a:gd name="connsiteY60" fmla="*/ 1274231 h 2357504"/>
              <a:gd name="connsiteX61" fmla="*/ 269433 w 2102818"/>
              <a:gd name="connsiteY61" fmla="*/ 1266664 h 2357504"/>
              <a:gd name="connsiteX62" fmla="*/ 253921 w 2102818"/>
              <a:gd name="connsiteY62" fmla="*/ 1205038 h 2357504"/>
              <a:gd name="connsiteX63" fmla="*/ 263969 w 2102818"/>
              <a:gd name="connsiteY63" fmla="*/ 1134700 h 2357504"/>
              <a:gd name="connsiteX64" fmla="*/ 161652 w 2102818"/>
              <a:gd name="connsiteY64" fmla="*/ 1120638 h 2357504"/>
              <a:gd name="connsiteX65" fmla="*/ 153438 w 2102818"/>
              <a:gd name="connsiteY65" fmla="*/ 994023 h 2357504"/>
              <a:gd name="connsiteX66" fmla="*/ 122108 w 2102818"/>
              <a:gd name="connsiteY66" fmla="*/ 907829 h 2357504"/>
              <a:gd name="connsiteX67" fmla="*/ 165129 w 2102818"/>
              <a:gd name="connsiteY67" fmla="*/ 842494 h 2357504"/>
              <a:gd name="connsiteX68" fmla="*/ 123407 w 2102818"/>
              <a:gd name="connsiteY68" fmla="*/ 807726 h 2357504"/>
              <a:gd name="connsiteX69" fmla="*/ 147745 w 2102818"/>
              <a:gd name="connsiteY69" fmla="*/ 755573 h 2357504"/>
              <a:gd name="connsiteX70" fmla="*/ 241618 w 2102818"/>
              <a:gd name="connsiteY70" fmla="*/ 755574 h 2357504"/>
              <a:gd name="connsiteX71" fmla="*/ 263549 w 2102818"/>
              <a:gd name="connsiteY71" fmla="*/ 687949 h 2357504"/>
              <a:gd name="connsiteX72" fmla="*/ 324260 w 2102818"/>
              <a:gd name="connsiteY72" fmla="*/ 712669 h 2357504"/>
              <a:gd name="connsiteX73" fmla="*/ 424743 w 2102818"/>
              <a:gd name="connsiteY73" fmla="*/ 722717 h 2357504"/>
              <a:gd name="connsiteX74" fmla="*/ 495845 w 2102818"/>
              <a:gd name="connsiteY74" fmla="*/ 694101 h 2357504"/>
              <a:gd name="connsiteX75" fmla="*/ 408505 w 2102818"/>
              <a:gd name="connsiteY75" fmla="*/ 595641 h 2357504"/>
              <a:gd name="connsiteX76" fmla="*/ 394597 w 2102818"/>
              <a:gd name="connsiteY76" fmla="*/ 651269 h 2357504"/>
              <a:gd name="connsiteX77" fmla="*/ 332016 w 2102818"/>
              <a:gd name="connsiteY77" fmla="*/ 633886 h 2357504"/>
              <a:gd name="connsiteX78" fmla="*/ 366783 w 2102818"/>
              <a:gd name="connsiteY78" fmla="*/ 578257 h 2357504"/>
              <a:gd name="connsiteX79" fmla="*/ 312301 w 2102818"/>
              <a:gd name="connsiteY79" fmla="*/ 601755 h 2357504"/>
              <a:gd name="connsiteX80" fmla="*/ 213346 w 2102818"/>
              <a:gd name="connsiteY80" fmla="*/ 587847 h 2357504"/>
              <a:gd name="connsiteX81" fmla="*/ 284066 w 2102818"/>
              <a:gd name="connsiteY81" fmla="*/ 491605 h 2357504"/>
              <a:gd name="connsiteX82" fmla="*/ 133341 w 2102818"/>
              <a:gd name="connsiteY82" fmla="*/ 330832 h 2357504"/>
              <a:gd name="connsiteX83" fmla="*/ 0 w 2102818"/>
              <a:gd name="connsiteY83" fmla="*/ 274401 h 2357504"/>
              <a:gd name="connsiteX84" fmla="*/ 130246 w 2102818"/>
              <a:gd name="connsiteY84" fmla="*/ 153820 h 2357504"/>
              <a:gd name="connsiteX85" fmla="*/ 74731 w 2102818"/>
              <a:gd name="connsiteY85" fmla="*/ 70643 h 2357504"/>
              <a:gd name="connsiteX86" fmla="*/ 42906 w 2102818"/>
              <a:gd name="connsiteY86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298950 w 2102818"/>
              <a:gd name="connsiteY30" fmla="*/ 180793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067838 w 2102818"/>
              <a:gd name="connsiteY33" fmla="*/ 2029003 h 2357504"/>
              <a:gd name="connsiteX34" fmla="*/ 1138176 w 2102818"/>
              <a:gd name="connsiteY34" fmla="*/ 2089293 h 2357504"/>
              <a:gd name="connsiteX35" fmla="*/ 1120792 w 2102818"/>
              <a:gd name="connsiteY35" fmla="*/ 2134491 h 2357504"/>
              <a:gd name="connsiteX36" fmla="*/ 963495 w 2102818"/>
              <a:gd name="connsiteY36" fmla="*/ 2130252 h 2357504"/>
              <a:gd name="connsiteX37" fmla="*/ 973161 w 2102818"/>
              <a:gd name="connsiteY37" fmla="*/ 2238872 h 2357504"/>
              <a:gd name="connsiteX38" fmla="*/ 899728 w 2102818"/>
              <a:gd name="connsiteY38" fmla="*/ 2357504 h 2357504"/>
              <a:gd name="connsiteX39" fmla="*/ 850059 w 2102818"/>
              <a:gd name="connsiteY39" fmla="*/ 2274938 h 2357504"/>
              <a:gd name="connsiteX40" fmla="*/ 812770 w 2102818"/>
              <a:gd name="connsiteY40" fmla="*/ 2161580 h 2357504"/>
              <a:gd name="connsiteX41" fmla="*/ 716145 w 2102818"/>
              <a:gd name="connsiteY41" fmla="*/ 2099341 h 2357504"/>
              <a:gd name="connsiteX42" fmla="*/ 723098 w 2102818"/>
              <a:gd name="connsiteY42" fmla="*/ 1962523 h 2357504"/>
              <a:gd name="connsiteX43" fmla="*/ 575086 w 2102818"/>
              <a:gd name="connsiteY43" fmla="*/ 1978761 h 2357504"/>
              <a:gd name="connsiteX44" fmla="*/ 585517 w 2102818"/>
              <a:gd name="connsiteY44" fmla="*/ 2049100 h 2357504"/>
              <a:gd name="connsiteX45" fmla="*/ 307679 w 2102818"/>
              <a:gd name="connsiteY45" fmla="*/ 1955072 h 2357504"/>
              <a:gd name="connsiteX46" fmla="*/ 328118 w 2102818"/>
              <a:gd name="connsiteY46" fmla="*/ 1920801 h 2357504"/>
              <a:gd name="connsiteX47" fmla="*/ 217586 w 2102818"/>
              <a:gd name="connsiteY47" fmla="*/ 1908423 h 2357504"/>
              <a:gd name="connsiteX48" fmla="*/ 223776 w 2102818"/>
              <a:gd name="connsiteY48" fmla="*/ 1807939 h 2357504"/>
              <a:gd name="connsiteX49" fmla="*/ 268975 w 2102818"/>
              <a:gd name="connsiteY49" fmla="*/ 1788225 h 2357504"/>
              <a:gd name="connsiteX50" fmla="*/ 206850 w 2102818"/>
              <a:gd name="connsiteY50" fmla="*/ 1708219 h 2357504"/>
              <a:gd name="connsiteX51" fmla="*/ 227635 w 2102818"/>
              <a:gd name="connsiteY51" fmla="*/ 1608921 h 2357504"/>
              <a:gd name="connsiteX52" fmla="*/ 262479 w 2102818"/>
              <a:gd name="connsiteY52" fmla="*/ 1579577 h 2357504"/>
              <a:gd name="connsiteX53" fmla="*/ 223776 w 2102818"/>
              <a:gd name="connsiteY53" fmla="*/ 1566779 h 2357504"/>
              <a:gd name="connsiteX54" fmla="*/ 202915 w 2102818"/>
              <a:gd name="connsiteY54" fmla="*/ 1542441 h 2357504"/>
              <a:gd name="connsiteX55" fmla="*/ 245095 w 2102818"/>
              <a:gd name="connsiteY55" fmla="*/ 1503087 h 2357504"/>
              <a:gd name="connsiteX56" fmla="*/ 179036 w 2102818"/>
              <a:gd name="connsiteY56" fmla="*/ 1468319 h 2357504"/>
              <a:gd name="connsiteX57" fmla="*/ 189466 w 2102818"/>
              <a:gd name="connsiteY57" fmla="*/ 1443982 h 2357504"/>
              <a:gd name="connsiteX58" fmla="*/ 103577 w 2102818"/>
              <a:gd name="connsiteY58" fmla="*/ 1437679 h 2357504"/>
              <a:gd name="connsiteX59" fmla="*/ 220757 w 2102818"/>
              <a:gd name="connsiteY59" fmla="*/ 1329246 h 2357504"/>
              <a:gd name="connsiteX60" fmla="*/ 217586 w 2102818"/>
              <a:gd name="connsiteY60" fmla="*/ 1274231 h 2357504"/>
              <a:gd name="connsiteX61" fmla="*/ 269433 w 2102818"/>
              <a:gd name="connsiteY61" fmla="*/ 1266664 h 2357504"/>
              <a:gd name="connsiteX62" fmla="*/ 253921 w 2102818"/>
              <a:gd name="connsiteY62" fmla="*/ 1205038 h 2357504"/>
              <a:gd name="connsiteX63" fmla="*/ 263969 w 2102818"/>
              <a:gd name="connsiteY63" fmla="*/ 1134700 h 2357504"/>
              <a:gd name="connsiteX64" fmla="*/ 161652 w 2102818"/>
              <a:gd name="connsiteY64" fmla="*/ 1120638 h 2357504"/>
              <a:gd name="connsiteX65" fmla="*/ 153438 w 2102818"/>
              <a:gd name="connsiteY65" fmla="*/ 994023 h 2357504"/>
              <a:gd name="connsiteX66" fmla="*/ 122108 w 2102818"/>
              <a:gd name="connsiteY66" fmla="*/ 907829 h 2357504"/>
              <a:gd name="connsiteX67" fmla="*/ 165129 w 2102818"/>
              <a:gd name="connsiteY67" fmla="*/ 842494 h 2357504"/>
              <a:gd name="connsiteX68" fmla="*/ 123407 w 2102818"/>
              <a:gd name="connsiteY68" fmla="*/ 807726 h 2357504"/>
              <a:gd name="connsiteX69" fmla="*/ 147745 w 2102818"/>
              <a:gd name="connsiteY69" fmla="*/ 755573 h 2357504"/>
              <a:gd name="connsiteX70" fmla="*/ 241618 w 2102818"/>
              <a:gd name="connsiteY70" fmla="*/ 755574 h 2357504"/>
              <a:gd name="connsiteX71" fmla="*/ 263549 w 2102818"/>
              <a:gd name="connsiteY71" fmla="*/ 687949 h 2357504"/>
              <a:gd name="connsiteX72" fmla="*/ 324260 w 2102818"/>
              <a:gd name="connsiteY72" fmla="*/ 712669 h 2357504"/>
              <a:gd name="connsiteX73" fmla="*/ 424743 w 2102818"/>
              <a:gd name="connsiteY73" fmla="*/ 722717 h 2357504"/>
              <a:gd name="connsiteX74" fmla="*/ 495845 w 2102818"/>
              <a:gd name="connsiteY74" fmla="*/ 694101 h 2357504"/>
              <a:gd name="connsiteX75" fmla="*/ 408505 w 2102818"/>
              <a:gd name="connsiteY75" fmla="*/ 595641 h 2357504"/>
              <a:gd name="connsiteX76" fmla="*/ 394597 w 2102818"/>
              <a:gd name="connsiteY76" fmla="*/ 651269 h 2357504"/>
              <a:gd name="connsiteX77" fmla="*/ 332016 w 2102818"/>
              <a:gd name="connsiteY77" fmla="*/ 633886 h 2357504"/>
              <a:gd name="connsiteX78" fmla="*/ 366783 w 2102818"/>
              <a:gd name="connsiteY78" fmla="*/ 578257 h 2357504"/>
              <a:gd name="connsiteX79" fmla="*/ 312301 w 2102818"/>
              <a:gd name="connsiteY79" fmla="*/ 601755 h 2357504"/>
              <a:gd name="connsiteX80" fmla="*/ 213346 w 2102818"/>
              <a:gd name="connsiteY80" fmla="*/ 587847 h 2357504"/>
              <a:gd name="connsiteX81" fmla="*/ 284066 w 2102818"/>
              <a:gd name="connsiteY81" fmla="*/ 491605 h 2357504"/>
              <a:gd name="connsiteX82" fmla="*/ 133341 w 2102818"/>
              <a:gd name="connsiteY82" fmla="*/ 330832 h 2357504"/>
              <a:gd name="connsiteX83" fmla="*/ 0 w 2102818"/>
              <a:gd name="connsiteY83" fmla="*/ 274401 h 2357504"/>
              <a:gd name="connsiteX84" fmla="*/ 130246 w 2102818"/>
              <a:gd name="connsiteY84" fmla="*/ 153820 h 2357504"/>
              <a:gd name="connsiteX85" fmla="*/ 74731 w 2102818"/>
              <a:gd name="connsiteY85" fmla="*/ 70643 h 2357504"/>
              <a:gd name="connsiteX86" fmla="*/ 42906 w 2102818"/>
              <a:gd name="connsiteY86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298950 w 2102818"/>
              <a:gd name="connsiteY30" fmla="*/ 180793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067838 w 2102818"/>
              <a:gd name="connsiteY33" fmla="*/ 2029003 h 2357504"/>
              <a:gd name="connsiteX34" fmla="*/ 1138176 w 2102818"/>
              <a:gd name="connsiteY34" fmla="*/ 2089293 h 2357504"/>
              <a:gd name="connsiteX35" fmla="*/ 1120792 w 2102818"/>
              <a:gd name="connsiteY35" fmla="*/ 2134491 h 2357504"/>
              <a:gd name="connsiteX36" fmla="*/ 1034330 w 2102818"/>
              <a:gd name="connsiteY36" fmla="*/ 2121959 h 2357504"/>
              <a:gd name="connsiteX37" fmla="*/ 963495 w 2102818"/>
              <a:gd name="connsiteY37" fmla="*/ 2130252 h 2357504"/>
              <a:gd name="connsiteX38" fmla="*/ 973161 w 2102818"/>
              <a:gd name="connsiteY38" fmla="*/ 2238872 h 2357504"/>
              <a:gd name="connsiteX39" fmla="*/ 899728 w 2102818"/>
              <a:gd name="connsiteY39" fmla="*/ 2357504 h 2357504"/>
              <a:gd name="connsiteX40" fmla="*/ 850059 w 2102818"/>
              <a:gd name="connsiteY40" fmla="*/ 2274938 h 2357504"/>
              <a:gd name="connsiteX41" fmla="*/ 812770 w 2102818"/>
              <a:gd name="connsiteY41" fmla="*/ 2161580 h 2357504"/>
              <a:gd name="connsiteX42" fmla="*/ 716145 w 2102818"/>
              <a:gd name="connsiteY42" fmla="*/ 2099341 h 2357504"/>
              <a:gd name="connsiteX43" fmla="*/ 723098 w 2102818"/>
              <a:gd name="connsiteY43" fmla="*/ 1962523 h 2357504"/>
              <a:gd name="connsiteX44" fmla="*/ 575086 w 2102818"/>
              <a:gd name="connsiteY44" fmla="*/ 1978761 h 2357504"/>
              <a:gd name="connsiteX45" fmla="*/ 585517 w 2102818"/>
              <a:gd name="connsiteY45" fmla="*/ 2049100 h 2357504"/>
              <a:gd name="connsiteX46" fmla="*/ 307679 w 2102818"/>
              <a:gd name="connsiteY46" fmla="*/ 1955072 h 2357504"/>
              <a:gd name="connsiteX47" fmla="*/ 328118 w 2102818"/>
              <a:gd name="connsiteY47" fmla="*/ 1920801 h 2357504"/>
              <a:gd name="connsiteX48" fmla="*/ 217586 w 2102818"/>
              <a:gd name="connsiteY48" fmla="*/ 1908423 h 2357504"/>
              <a:gd name="connsiteX49" fmla="*/ 223776 w 2102818"/>
              <a:gd name="connsiteY49" fmla="*/ 1807939 h 2357504"/>
              <a:gd name="connsiteX50" fmla="*/ 268975 w 2102818"/>
              <a:gd name="connsiteY50" fmla="*/ 1788225 h 2357504"/>
              <a:gd name="connsiteX51" fmla="*/ 206850 w 2102818"/>
              <a:gd name="connsiteY51" fmla="*/ 1708219 h 2357504"/>
              <a:gd name="connsiteX52" fmla="*/ 227635 w 2102818"/>
              <a:gd name="connsiteY52" fmla="*/ 1608921 h 2357504"/>
              <a:gd name="connsiteX53" fmla="*/ 262479 w 2102818"/>
              <a:gd name="connsiteY53" fmla="*/ 1579577 h 2357504"/>
              <a:gd name="connsiteX54" fmla="*/ 223776 w 2102818"/>
              <a:gd name="connsiteY54" fmla="*/ 1566779 h 2357504"/>
              <a:gd name="connsiteX55" fmla="*/ 202915 w 2102818"/>
              <a:gd name="connsiteY55" fmla="*/ 1542441 h 2357504"/>
              <a:gd name="connsiteX56" fmla="*/ 245095 w 2102818"/>
              <a:gd name="connsiteY56" fmla="*/ 1503087 h 2357504"/>
              <a:gd name="connsiteX57" fmla="*/ 179036 w 2102818"/>
              <a:gd name="connsiteY57" fmla="*/ 1468319 h 2357504"/>
              <a:gd name="connsiteX58" fmla="*/ 189466 w 2102818"/>
              <a:gd name="connsiteY58" fmla="*/ 1443982 h 2357504"/>
              <a:gd name="connsiteX59" fmla="*/ 103577 w 2102818"/>
              <a:gd name="connsiteY59" fmla="*/ 1437679 h 2357504"/>
              <a:gd name="connsiteX60" fmla="*/ 220757 w 2102818"/>
              <a:gd name="connsiteY60" fmla="*/ 1329246 h 2357504"/>
              <a:gd name="connsiteX61" fmla="*/ 217586 w 2102818"/>
              <a:gd name="connsiteY61" fmla="*/ 1274231 h 2357504"/>
              <a:gd name="connsiteX62" fmla="*/ 269433 w 2102818"/>
              <a:gd name="connsiteY62" fmla="*/ 1266664 h 2357504"/>
              <a:gd name="connsiteX63" fmla="*/ 253921 w 2102818"/>
              <a:gd name="connsiteY63" fmla="*/ 1205038 h 2357504"/>
              <a:gd name="connsiteX64" fmla="*/ 263969 w 2102818"/>
              <a:gd name="connsiteY64" fmla="*/ 1134700 h 2357504"/>
              <a:gd name="connsiteX65" fmla="*/ 161652 w 2102818"/>
              <a:gd name="connsiteY65" fmla="*/ 1120638 h 2357504"/>
              <a:gd name="connsiteX66" fmla="*/ 153438 w 2102818"/>
              <a:gd name="connsiteY66" fmla="*/ 994023 h 2357504"/>
              <a:gd name="connsiteX67" fmla="*/ 122108 w 2102818"/>
              <a:gd name="connsiteY67" fmla="*/ 907829 h 2357504"/>
              <a:gd name="connsiteX68" fmla="*/ 165129 w 2102818"/>
              <a:gd name="connsiteY68" fmla="*/ 842494 h 2357504"/>
              <a:gd name="connsiteX69" fmla="*/ 123407 w 2102818"/>
              <a:gd name="connsiteY69" fmla="*/ 807726 h 2357504"/>
              <a:gd name="connsiteX70" fmla="*/ 147745 w 2102818"/>
              <a:gd name="connsiteY70" fmla="*/ 755573 h 2357504"/>
              <a:gd name="connsiteX71" fmla="*/ 241618 w 2102818"/>
              <a:gd name="connsiteY71" fmla="*/ 755574 h 2357504"/>
              <a:gd name="connsiteX72" fmla="*/ 263549 w 2102818"/>
              <a:gd name="connsiteY72" fmla="*/ 687949 h 2357504"/>
              <a:gd name="connsiteX73" fmla="*/ 324260 w 2102818"/>
              <a:gd name="connsiteY73" fmla="*/ 712669 h 2357504"/>
              <a:gd name="connsiteX74" fmla="*/ 424743 w 2102818"/>
              <a:gd name="connsiteY74" fmla="*/ 722717 h 2357504"/>
              <a:gd name="connsiteX75" fmla="*/ 495845 w 2102818"/>
              <a:gd name="connsiteY75" fmla="*/ 694101 h 2357504"/>
              <a:gd name="connsiteX76" fmla="*/ 408505 w 2102818"/>
              <a:gd name="connsiteY76" fmla="*/ 595641 h 2357504"/>
              <a:gd name="connsiteX77" fmla="*/ 394597 w 2102818"/>
              <a:gd name="connsiteY77" fmla="*/ 651269 h 2357504"/>
              <a:gd name="connsiteX78" fmla="*/ 332016 w 2102818"/>
              <a:gd name="connsiteY78" fmla="*/ 633886 h 2357504"/>
              <a:gd name="connsiteX79" fmla="*/ 366783 w 2102818"/>
              <a:gd name="connsiteY79" fmla="*/ 578257 h 2357504"/>
              <a:gd name="connsiteX80" fmla="*/ 312301 w 2102818"/>
              <a:gd name="connsiteY80" fmla="*/ 601755 h 2357504"/>
              <a:gd name="connsiteX81" fmla="*/ 213346 w 2102818"/>
              <a:gd name="connsiteY81" fmla="*/ 587847 h 2357504"/>
              <a:gd name="connsiteX82" fmla="*/ 284066 w 2102818"/>
              <a:gd name="connsiteY82" fmla="*/ 491605 h 2357504"/>
              <a:gd name="connsiteX83" fmla="*/ 133341 w 2102818"/>
              <a:gd name="connsiteY83" fmla="*/ 330832 h 2357504"/>
              <a:gd name="connsiteX84" fmla="*/ 0 w 2102818"/>
              <a:gd name="connsiteY84" fmla="*/ 274401 h 2357504"/>
              <a:gd name="connsiteX85" fmla="*/ 130246 w 2102818"/>
              <a:gd name="connsiteY85" fmla="*/ 153820 h 2357504"/>
              <a:gd name="connsiteX86" fmla="*/ 74731 w 2102818"/>
              <a:gd name="connsiteY86" fmla="*/ 70643 h 2357504"/>
              <a:gd name="connsiteX87" fmla="*/ 42906 w 2102818"/>
              <a:gd name="connsiteY87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298950 w 2102818"/>
              <a:gd name="connsiteY30" fmla="*/ 180793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067838 w 2102818"/>
              <a:gd name="connsiteY33" fmla="*/ 2029003 h 2357504"/>
              <a:gd name="connsiteX34" fmla="*/ 1138176 w 2102818"/>
              <a:gd name="connsiteY34" fmla="*/ 2089293 h 2357504"/>
              <a:gd name="connsiteX35" fmla="*/ 1120792 w 2102818"/>
              <a:gd name="connsiteY35" fmla="*/ 2134491 h 2357504"/>
              <a:gd name="connsiteX36" fmla="*/ 1027376 w 2102818"/>
              <a:gd name="connsiteY36" fmla="*/ 2111529 h 2357504"/>
              <a:gd name="connsiteX37" fmla="*/ 963495 w 2102818"/>
              <a:gd name="connsiteY37" fmla="*/ 2130252 h 2357504"/>
              <a:gd name="connsiteX38" fmla="*/ 973161 w 2102818"/>
              <a:gd name="connsiteY38" fmla="*/ 2238872 h 2357504"/>
              <a:gd name="connsiteX39" fmla="*/ 899728 w 2102818"/>
              <a:gd name="connsiteY39" fmla="*/ 2357504 h 2357504"/>
              <a:gd name="connsiteX40" fmla="*/ 850059 w 2102818"/>
              <a:gd name="connsiteY40" fmla="*/ 2274938 h 2357504"/>
              <a:gd name="connsiteX41" fmla="*/ 812770 w 2102818"/>
              <a:gd name="connsiteY41" fmla="*/ 2161580 h 2357504"/>
              <a:gd name="connsiteX42" fmla="*/ 716145 w 2102818"/>
              <a:gd name="connsiteY42" fmla="*/ 2099341 h 2357504"/>
              <a:gd name="connsiteX43" fmla="*/ 723098 w 2102818"/>
              <a:gd name="connsiteY43" fmla="*/ 1962523 h 2357504"/>
              <a:gd name="connsiteX44" fmla="*/ 575086 w 2102818"/>
              <a:gd name="connsiteY44" fmla="*/ 1978761 h 2357504"/>
              <a:gd name="connsiteX45" fmla="*/ 585517 w 2102818"/>
              <a:gd name="connsiteY45" fmla="*/ 2049100 h 2357504"/>
              <a:gd name="connsiteX46" fmla="*/ 307679 w 2102818"/>
              <a:gd name="connsiteY46" fmla="*/ 1955072 h 2357504"/>
              <a:gd name="connsiteX47" fmla="*/ 328118 w 2102818"/>
              <a:gd name="connsiteY47" fmla="*/ 1920801 h 2357504"/>
              <a:gd name="connsiteX48" fmla="*/ 217586 w 2102818"/>
              <a:gd name="connsiteY48" fmla="*/ 1908423 h 2357504"/>
              <a:gd name="connsiteX49" fmla="*/ 223776 w 2102818"/>
              <a:gd name="connsiteY49" fmla="*/ 1807939 h 2357504"/>
              <a:gd name="connsiteX50" fmla="*/ 268975 w 2102818"/>
              <a:gd name="connsiteY50" fmla="*/ 1788225 h 2357504"/>
              <a:gd name="connsiteX51" fmla="*/ 206850 w 2102818"/>
              <a:gd name="connsiteY51" fmla="*/ 1708219 h 2357504"/>
              <a:gd name="connsiteX52" fmla="*/ 227635 w 2102818"/>
              <a:gd name="connsiteY52" fmla="*/ 1608921 h 2357504"/>
              <a:gd name="connsiteX53" fmla="*/ 262479 w 2102818"/>
              <a:gd name="connsiteY53" fmla="*/ 1579577 h 2357504"/>
              <a:gd name="connsiteX54" fmla="*/ 223776 w 2102818"/>
              <a:gd name="connsiteY54" fmla="*/ 1566779 h 2357504"/>
              <a:gd name="connsiteX55" fmla="*/ 202915 w 2102818"/>
              <a:gd name="connsiteY55" fmla="*/ 1542441 h 2357504"/>
              <a:gd name="connsiteX56" fmla="*/ 245095 w 2102818"/>
              <a:gd name="connsiteY56" fmla="*/ 1503087 h 2357504"/>
              <a:gd name="connsiteX57" fmla="*/ 179036 w 2102818"/>
              <a:gd name="connsiteY57" fmla="*/ 1468319 h 2357504"/>
              <a:gd name="connsiteX58" fmla="*/ 189466 w 2102818"/>
              <a:gd name="connsiteY58" fmla="*/ 1443982 h 2357504"/>
              <a:gd name="connsiteX59" fmla="*/ 103577 w 2102818"/>
              <a:gd name="connsiteY59" fmla="*/ 1437679 h 2357504"/>
              <a:gd name="connsiteX60" fmla="*/ 220757 w 2102818"/>
              <a:gd name="connsiteY60" fmla="*/ 1329246 h 2357504"/>
              <a:gd name="connsiteX61" fmla="*/ 217586 w 2102818"/>
              <a:gd name="connsiteY61" fmla="*/ 1274231 h 2357504"/>
              <a:gd name="connsiteX62" fmla="*/ 269433 w 2102818"/>
              <a:gd name="connsiteY62" fmla="*/ 1266664 h 2357504"/>
              <a:gd name="connsiteX63" fmla="*/ 253921 w 2102818"/>
              <a:gd name="connsiteY63" fmla="*/ 1205038 h 2357504"/>
              <a:gd name="connsiteX64" fmla="*/ 263969 w 2102818"/>
              <a:gd name="connsiteY64" fmla="*/ 1134700 h 2357504"/>
              <a:gd name="connsiteX65" fmla="*/ 161652 w 2102818"/>
              <a:gd name="connsiteY65" fmla="*/ 1120638 h 2357504"/>
              <a:gd name="connsiteX66" fmla="*/ 153438 w 2102818"/>
              <a:gd name="connsiteY66" fmla="*/ 994023 h 2357504"/>
              <a:gd name="connsiteX67" fmla="*/ 122108 w 2102818"/>
              <a:gd name="connsiteY67" fmla="*/ 907829 h 2357504"/>
              <a:gd name="connsiteX68" fmla="*/ 165129 w 2102818"/>
              <a:gd name="connsiteY68" fmla="*/ 842494 h 2357504"/>
              <a:gd name="connsiteX69" fmla="*/ 123407 w 2102818"/>
              <a:gd name="connsiteY69" fmla="*/ 807726 h 2357504"/>
              <a:gd name="connsiteX70" fmla="*/ 147745 w 2102818"/>
              <a:gd name="connsiteY70" fmla="*/ 755573 h 2357504"/>
              <a:gd name="connsiteX71" fmla="*/ 241618 w 2102818"/>
              <a:gd name="connsiteY71" fmla="*/ 755574 h 2357504"/>
              <a:gd name="connsiteX72" fmla="*/ 263549 w 2102818"/>
              <a:gd name="connsiteY72" fmla="*/ 687949 h 2357504"/>
              <a:gd name="connsiteX73" fmla="*/ 324260 w 2102818"/>
              <a:gd name="connsiteY73" fmla="*/ 712669 h 2357504"/>
              <a:gd name="connsiteX74" fmla="*/ 424743 w 2102818"/>
              <a:gd name="connsiteY74" fmla="*/ 722717 h 2357504"/>
              <a:gd name="connsiteX75" fmla="*/ 495845 w 2102818"/>
              <a:gd name="connsiteY75" fmla="*/ 694101 h 2357504"/>
              <a:gd name="connsiteX76" fmla="*/ 408505 w 2102818"/>
              <a:gd name="connsiteY76" fmla="*/ 595641 h 2357504"/>
              <a:gd name="connsiteX77" fmla="*/ 394597 w 2102818"/>
              <a:gd name="connsiteY77" fmla="*/ 651269 h 2357504"/>
              <a:gd name="connsiteX78" fmla="*/ 332016 w 2102818"/>
              <a:gd name="connsiteY78" fmla="*/ 633886 h 2357504"/>
              <a:gd name="connsiteX79" fmla="*/ 366783 w 2102818"/>
              <a:gd name="connsiteY79" fmla="*/ 578257 h 2357504"/>
              <a:gd name="connsiteX80" fmla="*/ 312301 w 2102818"/>
              <a:gd name="connsiteY80" fmla="*/ 601755 h 2357504"/>
              <a:gd name="connsiteX81" fmla="*/ 213346 w 2102818"/>
              <a:gd name="connsiteY81" fmla="*/ 587847 h 2357504"/>
              <a:gd name="connsiteX82" fmla="*/ 284066 w 2102818"/>
              <a:gd name="connsiteY82" fmla="*/ 491605 h 2357504"/>
              <a:gd name="connsiteX83" fmla="*/ 133341 w 2102818"/>
              <a:gd name="connsiteY83" fmla="*/ 330832 h 2357504"/>
              <a:gd name="connsiteX84" fmla="*/ 0 w 2102818"/>
              <a:gd name="connsiteY84" fmla="*/ 274401 h 2357504"/>
              <a:gd name="connsiteX85" fmla="*/ 130246 w 2102818"/>
              <a:gd name="connsiteY85" fmla="*/ 153820 h 2357504"/>
              <a:gd name="connsiteX86" fmla="*/ 74731 w 2102818"/>
              <a:gd name="connsiteY86" fmla="*/ 70643 h 2357504"/>
              <a:gd name="connsiteX87" fmla="*/ 42906 w 2102818"/>
              <a:gd name="connsiteY87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298950 w 2102818"/>
              <a:gd name="connsiteY30" fmla="*/ 180793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067838 w 2102818"/>
              <a:gd name="connsiteY33" fmla="*/ 2029003 h 2357504"/>
              <a:gd name="connsiteX34" fmla="*/ 1138176 w 2102818"/>
              <a:gd name="connsiteY34" fmla="*/ 2075385 h 2357504"/>
              <a:gd name="connsiteX35" fmla="*/ 1120792 w 2102818"/>
              <a:gd name="connsiteY35" fmla="*/ 2134491 h 2357504"/>
              <a:gd name="connsiteX36" fmla="*/ 1027376 w 2102818"/>
              <a:gd name="connsiteY36" fmla="*/ 2111529 h 2357504"/>
              <a:gd name="connsiteX37" fmla="*/ 963495 w 2102818"/>
              <a:gd name="connsiteY37" fmla="*/ 2130252 h 2357504"/>
              <a:gd name="connsiteX38" fmla="*/ 973161 w 2102818"/>
              <a:gd name="connsiteY38" fmla="*/ 2238872 h 2357504"/>
              <a:gd name="connsiteX39" fmla="*/ 899728 w 2102818"/>
              <a:gd name="connsiteY39" fmla="*/ 2357504 h 2357504"/>
              <a:gd name="connsiteX40" fmla="*/ 850059 w 2102818"/>
              <a:gd name="connsiteY40" fmla="*/ 2274938 h 2357504"/>
              <a:gd name="connsiteX41" fmla="*/ 812770 w 2102818"/>
              <a:gd name="connsiteY41" fmla="*/ 2161580 h 2357504"/>
              <a:gd name="connsiteX42" fmla="*/ 716145 w 2102818"/>
              <a:gd name="connsiteY42" fmla="*/ 2099341 h 2357504"/>
              <a:gd name="connsiteX43" fmla="*/ 723098 w 2102818"/>
              <a:gd name="connsiteY43" fmla="*/ 1962523 h 2357504"/>
              <a:gd name="connsiteX44" fmla="*/ 575086 w 2102818"/>
              <a:gd name="connsiteY44" fmla="*/ 1978761 h 2357504"/>
              <a:gd name="connsiteX45" fmla="*/ 585517 w 2102818"/>
              <a:gd name="connsiteY45" fmla="*/ 2049100 h 2357504"/>
              <a:gd name="connsiteX46" fmla="*/ 307679 w 2102818"/>
              <a:gd name="connsiteY46" fmla="*/ 1955072 h 2357504"/>
              <a:gd name="connsiteX47" fmla="*/ 328118 w 2102818"/>
              <a:gd name="connsiteY47" fmla="*/ 1920801 h 2357504"/>
              <a:gd name="connsiteX48" fmla="*/ 217586 w 2102818"/>
              <a:gd name="connsiteY48" fmla="*/ 1908423 h 2357504"/>
              <a:gd name="connsiteX49" fmla="*/ 223776 w 2102818"/>
              <a:gd name="connsiteY49" fmla="*/ 1807939 h 2357504"/>
              <a:gd name="connsiteX50" fmla="*/ 268975 w 2102818"/>
              <a:gd name="connsiteY50" fmla="*/ 1788225 h 2357504"/>
              <a:gd name="connsiteX51" fmla="*/ 206850 w 2102818"/>
              <a:gd name="connsiteY51" fmla="*/ 1708219 h 2357504"/>
              <a:gd name="connsiteX52" fmla="*/ 227635 w 2102818"/>
              <a:gd name="connsiteY52" fmla="*/ 1608921 h 2357504"/>
              <a:gd name="connsiteX53" fmla="*/ 262479 w 2102818"/>
              <a:gd name="connsiteY53" fmla="*/ 1579577 h 2357504"/>
              <a:gd name="connsiteX54" fmla="*/ 223776 w 2102818"/>
              <a:gd name="connsiteY54" fmla="*/ 1566779 h 2357504"/>
              <a:gd name="connsiteX55" fmla="*/ 202915 w 2102818"/>
              <a:gd name="connsiteY55" fmla="*/ 1542441 h 2357504"/>
              <a:gd name="connsiteX56" fmla="*/ 245095 w 2102818"/>
              <a:gd name="connsiteY56" fmla="*/ 1503087 h 2357504"/>
              <a:gd name="connsiteX57" fmla="*/ 179036 w 2102818"/>
              <a:gd name="connsiteY57" fmla="*/ 1468319 h 2357504"/>
              <a:gd name="connsiteX58" fmla="*/ 189466 w 2102818"/>
              <a:gd name="connsiteY58" fmla="*/ 1443982 h 2357504"/>
              <a:gd name="connsiteX59" fmla="*/ 103577 w 2102818"/>
              <a:gd name="connsiteY59" fmla="*/ 1437679 h 2357504"/>
              <a:gd name="connsiteX60" fmla="*/ 220757 w 2102818"/>
              <a:gd name="connsiteY60" fmla="*/ 1329246 h 2357504"/>
              <a:gd name="connsiteX61" fmla="*/ 217586 w 2102818"/>
              <a:gd name="connsiteY61" fmla="*/ 1274231 h 2357504"/>
              <a:gd name="connsiteX62" fmla="*/ 269433 w 2102818"/>
              <a:gd name="connsiteY62" fmla="*/ 1266664 h 2357504"/>
              <a:gd name="connsiteX63" fmla="*/ 253921 w 2102818"/>
              <a:gd name="connsiteY63" fmla="*/ 1205038 h 2357504"/>
              <a:gd name="connsiteX64" fmla="*/ 263969 w 2102818"/>
              <a:gd name="connsiteY64" fmla="*/ 1134700 h 2357504"/>
              <a:gd name="connsiteX65" fmla="*/ 161652 w 2102818"/>
              <a:gd name="connsiteY65" fmla="*/ 1120638 h 2357504"/>
              <a:gd name="connsiteX66" fmla="*/ 153438 w 2102818"/>
              <a:gd name="connsiteY66" fmla="*/ 994023 h 2357504"/>
              <a:gd name="connsiteX67" fmla="*/ 122108 w 2102818"/>
              <a:gd name="connsiteY67" fmla="*/ 907829 h 2357504"/>
              <a:gd name="connsiteX68" fmla="*/ 165129 w 2102818"/>
              <a:gd name="connsiteY68" fmla="*/ 842494 h 2357504"/>
              <a:gd name="connsiteX69" fmla="*/ 123407 w 2102818"/>
              <a:gd name="connsiteY69" fmla="*/ 807726 h 2357504"/>
              <a:gd name="connsiteX70" fmla="*/ 147745 w 2102818"/>
              <a:gd name="connsiteY70" fmla="*/ 755573 h 2357504"/>
              <a:gd name="connsiteX71" fmla="*/ 241618 w 2102818"/>
              <a:gd name="connsiteY71" fmla="*/ 755574 h 2357504"/>
              <a:gd name="connsiteX72" fmla="*/ 263549 w 2102818"/>
              <a:gd name="connsiteY72" fmla="*/ 687949 h 2357504"/>
              <a:gd name="connsiteX73" fmla="*/ 324260 w 2102818"/>
              <a:gd name="connsiteY73" fmla="*/ 712669 h 2357504"/>
              <a:gd name="connsiteX74" fmla="*/ 424743 w 2102818"/>
              <a:gd name="connsiteY74" fmla="*/ 722717 h 2357504"/>
              <a:gd name="connsiteX75" fmla="*/ 495845 w 2102818"/>
              <a:gd name="connsiteY75" fmla="*/ 694101 h 2357504"/>
              <a:gd name="connsiteX76" fmla="*/ 408505 w 2102818"/>
              <a:gd name="connsiteY76" fmla="*/ 595641 h 2357504"/>
              <a:gd name="connsiteX77" fmla="*/ 394597 w 2102818"/>
              <a:gd name="connsiteY77" fmla="*/ 651269 h 2357504"/>
              <a:gd name="connsiteX78" fmla="*/ 332016 w 2102818"/>
              <a:gd name="connsiteY78" fmla="*/ 633886 h 2357504"/>
              <a:gd name="connsiteX79" fmla="*/ 366783 w 2102818"/>
              <a:gd name="connsiteY79" fmla="*/ 578257 h 2357504"/>
              <a:gd name="connsiteX80" fmla="*/ 312301 w 2102818"/>
              <a:gd name="connsiteY80" fmla="*/ 601755 h 2357504"/>
              <a:gd name="connsiteX81" fmla="*/ 213346 w 2102818"/>
              <a:gd name="connsiteY81" fmla="*/ 587847 h 2357504"/>
              <a:gd name="connsiteX82" fmla="*/ 284066 w 2102818"/>
              <a:gd name="connsiteY82" fmla="*/ 491605 h 2357504"/>
              <a:gd name="connsiteX83" fmla="*/ 133341 w 2102818"/>
              <a:gd name="connsiteY83" fmla="*/ 330832 h 2357504"/>
              <a:gd name="connsiteX84" fmla="*/ 0 w 2102818"/>
              <a:gd name="connsiteY84" fmla="*/ 274401 h 2357504"/>
              <a:gd name="connsiteX85" fmla="*/ 130246 w 2102818"/>
              <a:gd name="connsiteY85" fmla="*/ 153820 h 2357504"/>
              <a:gd name="connsiteX86" fmla="*/ 74731 w 2102818"/>
              <a:gd name="connsiteY86" fmla="*/ 70643 h 2357504"/>
              <a:gd name="connsiteX87" fmla="*/ 42906 w 2102818"/>
              <a:gd name="connsiteY87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298950 w 2102818"/>
              <a:gd name="connsiteY30" fmla="*/ 180793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067838 w 2102818"/>
              <a:gd name="connsiteY33" fmla="*/ 2029003 h 2357504"/>
              <a:gd name="connsiteX34" fmla="*/ 1138176 w 2102818"/>
              <a:gd name="connsiteY34" fmla="*/ 2075385 h 2357504"/>
              <a:gd name="connsiteX35" fmla="*/ 1120792 w 2102818"/>
              <a:gd name="connsiteY35" fmla="*/ 2134491 h 2357504"/>
              <a:gd name="connsiteX36" fmla="*/ 1027376 w 2102818"/>
              <a:gd name="connsiteY36" fmla="*/ 2111529 h 2357504"/>
              <a:gd name="connsiteX37" fmla="*/ 963495 w 2102818"/>
              <a:gd name="connsiteY37" fmla="*/ 2130252 h 2357504"/>
              <a:gd name="connsiteX38" fmla="*/ 973161 w 2102818"/>
              <a:gd name="connsiteY38" fmla="*/ 2238872 h 2357504"/>
              <a:gd name="connsiteX39" fmla="*/ 899728 w 2102818"/>
              <a:gd name="connsiteY39" fmla="*/ 2357504 h 2357504"/>
              <a:gd name="connsiteX40" fmla="*/ 850059 w 2102818"/>
              <a:gd name="connsiteY40" fmla="*/ 2274938 h 2357504"/>
              <a:gd name="connsiteX41" fmla="*/ 812770 w 2102818"/>
              <a:gd name="connsiteY41" fmla="*/ 2161580 h 2357504"/>
              <a:gd name="connsiteX42" fmla="*/ 716145 w 2102818"/>
              <a:gd name="connsiteY42" fmla="*/ 2099341 h 2357504"/>
              <a:gd name="connsiteX43" fmla="*/ 723098 w 2102818"/>
              <a:gd name="connsiteY43" fmla="*/ 1962523 h 2357504"/>
              <a:gd name="connsiteX44" fmla="*/ 575086 w 2102818"/>
              <a:gd name="connsiteY44" fmla="*/ 1978761 h 2357504"/>
              <a:gd name="connsiteX45" fmla="*/ 585517 w 2102818"/>
              <a:gd name="connsiteY45" fmla="*/ 2049100 h 2357504"/>
              <a:gd name="connsiteX46" fmla="*/ 307679 w 2102818"/>
              <a:gd name="connsiteY46" fmla="*/ 1955072 h 2357504"/>
              <a:gd name="connsiteX47" fmla="*/ 328118 w 2102818"/>
              <a:gd name="connsiteY47" fmla="*/ 1920801 h 2357504"/>
              <a:gd name="connsiteX48" fmla="*/ 217586 w 2102818"/>
              <a:gd name="connsiteY48" fmla="*/ 1908423 h 2357504"/>
              <a:gd name="connsiteX49" fmla="*/ 223776 w 2102818"/>
              <a:gd name="connsiteY49" fmla="*/ 1807939 h 2357504"/>
              <a:gd name="connsiteX50" fmla="*/ 268975 w 2102818"/>
              <a:gd name="connsiteY50" fmla="*/ 1788225 h 2357504"/>
              <a:gd name="connsiteX51" fmla="*/ 206850 w 2102818"/>
              <a:gd name="connsiteY51" fmla="*/ 1708219 h 2357504"/>
              <a:gd name="connsiteX52" fmla="*/ 227635 w 2102818"/>
              <a:gd name="connsiteY52" fmla="*/ 1608921 h 2357504"/>
              <a:gd name="connsiteX53" fmla="*/ 262479 w 2102818"/>
              <a:gd name="connsiteY53" fmla="*/ 1579577 h 2357504"/>
              <a:gd name="connsiteX54" fmla="*/ 223776 w 2102818"/>
              <a:gd name="connsiteY54" fmla="*/ 1566779 h 2357504"/>
              <a:gd name="connsiteX55" fmla="*/ 202915 w 2102818"/>
              <a:gd name="connsiteY55" fmla="*/ 1542441 h 2357504"/>
              <a:gd name="connsiteX56" fmla="*/ 245095 w 2102818"/>
              <a:gd name="connsiteY56" fmla="*/ 1503087 h 2357504"/>
              <a:gd name="connsiteX57" fmla="*/ 179036 w 2102818"/>
              <a:gd name="connsiteY57" fmla="*/ 1468319 h 2357504"/>
              <a:gd name="connsiteX58" fmla="*/ 189466 w 2102818"/>
              <a:gd name="connsiteY58" fmla="*/ 1443982 h 2357504"/>
              <a:gd name="connsiteX59" fmla="*/ 103577 w 2102818"/>
              <a:gd name="connsiteY59" fmla="*/ 1437679 h 2357504"/>
              <a:gd name="connsiteX60" fmla="*/ 220757 w 2102818"/>
              <a:gd name="connsiteY60" fmla="*/ 1329246 h 2357504"/>
              <a:gd name="connsiteX61" fmla="*/ 217586 w 2102818"/>
              <a:gd name="connsiteY61" fmla="*/ 1274231 h 2357504"/>
              <a:gd name="connsiteX62" fmla="*/ 269433 w 2102818"/>
              <a:gd name="connsiteY62" fmla="*/ 1266664 h 2357504"/>
              <a:gd name="connsiteX63" fmla="*/ 253921 w 2102818"/>
              <a:gd name="connsiteY63" fmla="*/ 1205038 h 2357504"/>
              <a:gd name="connsiteX64" fmla="*/ 263969 w 2102818"/>
              <a:gd name="connsiteY64" fmla="*/ 1134700 h 2357504"/>
              <a:gd name="connsiteX65" fmla="*/ 161652 w 2102818"/>
              <a:gd name="connsiteY65" fmla="*/ 1120638 h 2357504"/>
              <a:gd name="connsiteX66" fmla="*/ 153438 w 2102818"/>
              <a:gd name="connsiteY66" fmla="*/ 994023 h 2357504"/>
              <a:gd name="connsiteX67" fmla="*/ 122108 w 2102818"/>
              <a:gd name="connsiteY67" fmla="*/ 907829 h 2357504"/>
              <a:gd name="connsiteX68" fmla="*/ 165129 w 2102818"/>
              <a:gd name="connsiteY68" fmla="*/ 842494 h 2357504"/>
              <a:gd name="connsiteX69" fmla="*/ 123407 w 2102818"/>
              <a:gd name="connsiteY69" fmla="*/ 807726 h 2357504"/>
              <a:gd name="connsiteX70" fmla="*/ 147745 w 2102818"/>
              <a:gd name="connsiteY70" fmla="*/ 755573 h 2357504"/>
              <a:gd name="connsiteX71" fmla="*/ 241618 w 2102818"/>
              <a:gd name="connsiteY71" fmla="*/ 755574 h 2357504"/>
              <a:gd name="connsiteX72" fmla="*/ 263549 w 2102818"/>
              <a:gd name="connsiteY72" fmla="*/ 687949 h 2357504"/>
              <a:gd name="connsiteX73" fmla="*/ 324260 w 2102818"/>
              <a:gd name="connsiteY73" fmla="*/ 712669 h 2357504"/>
              <a:gd name="connsiteX74" fmla="*/ 424743 w 2102818"/>
              <a:gd name="connsiteY74" fmla="*/ 722717 h 2357504"/>
              <a:gd name="connsiteX75" fmla="*/ 495845 w 2102818"/>
              <a:gd name="connsiteY75" fmla="*/ 694101 h 2357504"/>
              <a:gd name="connsiteX76" fmla="*/ 408505 w 2102818"/>
              <a:gd name="connsiteY76" fmla="*/ 595641 h 2357504"/>
              <a:gd name="connsiteX77" fmla="*/ 394597 w 2102818"/>
              <a:gd name="connsiteY77" fmla="*/ 651269 h 2357504"/>
              <a:gd name="connsiteX78" fmla="*/ 332016 w 2102818"/>
              <a:gd name="connsiteY78" fmla="*/ 633886 h 2357504"/>
              <a:gd name="connsiteX79" fmla="*/ 366783 w 2102818"/>
              <a:gd name="connsiteY79" fmla="*/ 578257 h 2357504"/>
              <a:gd name="connsiteX80" fmla="*/ 312301 w 2102818"/>
              <a:gd name="connsiteY80" fmla="*/ 601755 h 2357504"/>
              <a:gd name="connsiteX81" fmla="*/ 213346 w 2102818"/>
              <a:gd name="connsiteY81" fmla="*/ 587847 h 2357504"/>
              <a:gd name="connsiteX82" fmla="*/ 284066 w 2102818"/>
              <a:gd name="connsiteY82" fmla="*/ 491605 h 2357504"/>
              <a:gd name="connsiteX83" fmla="*/ 133341 w 2102818"/>
              <a:gd name="connsiteY83" fmla="*/ 330832 h 2357504"/>
              <a:gd name="connsiteX84" fmla="*/ 0 w 2102818"/>
              <a:gd name="connsiteY84" fmla="*/ 274401 h 2357504"/>
              <a:gd name="connsiteX85" fmla="*/ 130246 w 2102818"/>
              <a:gd name="connsiteY85" fmla="*/ 153820 h 2357504"/>
              <a:gd name="connsiteX86" fmla="*/ 74731 w 2102818"/>
              <a:gd name="connsiteY86" fmla="*/ 70643 h 2357504"/>
              <a:gd name="connsiteX87" fmla="*/ 42906 w 2102818"/>
              <a:gd name="connsiteY87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298950 w 2102818"/>
              <a:gd name="connsiteY30" fmla="*/ 180793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187310 w 2102818"/>
              <a:gd name="connsiteY33" fmla="*/ 2010701 h 2357504"/>
              <a:gd name="connsiteX34" fmla="*/ 1067838 w 2102818"/>
              <a:gd name="connsiteY34" fmla="*/ 2029003 h 2357504"/>
              <a:gd name="connsiteX35" fmla="*/ 1138176 w 2102818"/>
              <a:gd name="connsiteY35" fmla="*/ 2075385 h 2357504"/>
              <a:gd name="connsiteX36" fmla="*/ 1120792 w 2102818"/>
              <a:gd name="connsiteY36" fmla="*/ 2134491 h 2357504"/>
              <a:gd name="connsiteX37" fmla="*/ 1027376 w 2102818"/>
              <a:gd name="connsiteY37" fmla="*/ 2111529 h 2357504"/>
              <a:gd name="connsiteX38" fmla="*/ 963495 w 2102818"/>
              <a:gd name="connsiteY38" fmla="*/ 2130252 h 2357504"/>
              <a:gd name="connsiteX39" fmla="*/ 973161 w 2102818"/>
              <a:gd name="connsiteY39" fmla="*/ 2238872 h 2357504"/>
              <a:gd name="connsiteX40" fmla="*/ 899728 w 2102818"/>
              <a:gd name="connsiteY40" fmla="*/ 2357504 h 2357504"/>
              <a:gd name="connsiteX41" fmla="*/ 850059 w 2102818"/>
              <a:gd name="connsiteY41" fmla="*/ 2274938 h 2357504"/>
              <a:gd name="connsiteX42" fmla="*/ 812770 w 2102818"/>
              <a:gd name="connsiteY42" fmla="*/ 2161580 h 2357504"/>
              <a:gd name="connsiteX43" fmla="*/ 716145 w 2102818"/>
              <a:gd name="connsiteY43" fmla="*/ 2099341 h 2357504"/>
              <a:gd name="connsiteX44" fmla="*/ 723098 w 2102818"/>
              <a:gd name="connsiteY44" fmla="*/ 1962523 h 2357504"/>
              <a:gd name="connsiteX45" fmla="*/ 575086 w 2102818"/>
              <a:gd name="connsiteY45" fmla="*/ 1978761 h 2357504"/>
              <a:gd name="connsiteX46" fmla="*/ 585517 w 2102818"/>
              <a:gd name="connsiteY46" fmla="*/ 2049100 h 2357504"/>
              <a:gd name="connsiteX47" fmla="*/ 307679 w 2102818"/>
              <a:gd name="connsiteY47" fmla="*/ 1955072 h 2357504"/>
              <a:gd name="connsiteX48" fmla="*/ 328118 w 2102818"/>
              <a:gd name="connsiteY48" fmla="*/ 1920801 h 2357504"/>
              <a:gd name="connsiteX49" fmla="*/ 217586 w 2102818"/>
              <a:gd name="connsiteY49" fmla="*/ 1908423 h 2357504"/>
              <a:gd name="connsiteX50" fmla="*/ 223776 w 2102818"/>
              <a:gd name="connsiteY50" fmla="*/ 1807939 h 2357504"/>
              <a:gd name="connsiteX51" fmla="*/ 268975 w 2102818"/>
              <a:gd name="connsiteY51" fmla="*/ 1788225 h 2357504"/>
              <a:gd name="connsiteX52" fmla="*/ 206850 w 2102818"/>
              <a:gd name="connsiteY52" fmla="*/ 1708219 h 2357504"/>
              <a:gd name="connsiteX53" fmla="*/ 227635 w 2102818"/>
              <a:gd name="connsiteY53" fmla="*/ 1608921 h 2357504"/>
              <a:gd name="connsiteX54" fmla="*/ 262479 w 2102818"/>
              <a:gd name="connsiteY54" fmla="*/ 1579577 h 2357504"/>
              <a:gd name="connsiteX55" fmla="*/ 223776 w 2102818"/>
              <a:gd name="connsiteY55" fmla="*/ 1566779 h 2357504"/>
              <a:gd name="connsiteX56" fmla="*/ 202915 w 2102818"/>
              <a:gd name="connsiteY56" fmla="*/ 1542441 h 2357504"/>
              <a:gd name="connsiteX57" fmla="*/ 245095 w 2102818"/>
              <a:gd name="connsiteY57" fmla="*/ 1503087 h 2357504"/>
              <a:gd name="connsiteX58" fmla="*/ 179036 w 2102818"/>
              <a:gd name="connsiteY58" fmla="*/ 1468319 h 2357504"/>
              <a:gd name="connsiteX59" fmla="*/ 189466 w 2102818"/>
              <a:gd name="connsiteY59" fmla="*/ 1443982 h 2357504"/>
              <a:gd name="connsiteX60" fmla="*/ 103577 w 2102818"/>
              <a:gd name="connsiteY60" fmla="*/ 1437679 h 2357504"/>
              <a:gd name="connsiteX61" fmla="*/ 220757 w 2102818"/>
              <a:gd name="connsiteY61" fmla="*/ 1329246 h 2357504"/>
              <a:gd name="connsiteX62" fmla="*/ 217586 w 2102818"/>
              <a:gd name="connsiteY62" fmla="*/ 1274231 h 2357504"/>
              <a:gd name="connsiteX63" fmla="*/ 269433 w 2102818"/>
              <a:gd name="connsiteY63" fmla="*/ 1266664 h 2357504"/>
              <a:gd name="connsiteX64" fmla="*/ 253921 w 2102818"/>
              <a:gd name="connsiteY64" fmla="*/ 1205038 h 2357504"/>
              <a:gd name="connsiteX65" fmla="*/ 263969 w 2102818"/>
              <a:gd name="connsiteY65" fmla="*/ 1134700 h 2357504"/>
              <a:gd name="connsiteX66" fmla="*/ 161652 w 2102818"/>
              <a:gd name="connsiteY66" fmla="*/ 1120638 h 2357504"/>
              <a:gd name="connsiteX67" fmla="*/ 153438 w 2102818"/>
              <a:gd name="connsiteY67" fmla="*/ 994023 h 2357504"/>
              <a:gd name="connsiteX68" fmla="*/ 122108 w 2102818"/>
              <a:gd name="connsiteY68" fmla="*/ 907829 h 2357504"/>
              <a:gd name="connsiteX69" fmla="*/ 165129 w 2102818"/>
              <a:gd name="connsiteY69" fmla="*/ 842494 h 2357504"/>
              <a:gd name="connsiteX70" fmla="*/ 123407 w 2102818"/>
              <a:gd name="connsiteY70" fmla="*/ 807726 h 2357504"/>
              <a:gd name="connsiteX71" fmla="*/ 147745 w 2102818"/>
              <a:gd name="connsiteY71" fmla="*/ 755573 h 2357504"/>
              <a:gd name="connsiteX72" fmla="*/ 241618 w 2102818"/>
              <a:gd name="connsiteY72" fmla="*/ 755574 h 2357504"/>
              <a:gd name="connsiteX73" fmla="*/ 263549 w 2102818"/>
              <a:gd name="connsiteY73" fmla="*/ 687949 h 2357504"/>
              <a:gd name="connsiteX74" fmla="*/ 324260 w 2102818"/>
              <a:gd name="connsiteY74" fmla="*/ 712669 h 2357504"/>
              <a:gd name="connsiteX75" fmla="*/ 424743 w 2102818"/>
              <a:gd name="connsiteY75" fmla="*/ 722717 h 2357504"/>
              <a:gd name="connsiteX76" fmla="*/ 495845 w 2102818"/>
              <a:gd name="connsiteY76" fmla="*/ 694101 h 2357504"/>
              <a:gd name="connsiteX77" fmla="*/ 408505 w 2102818"/>
              <a:gd name="connsiteY77" fmla="*/ 595641 h 2357504"/>
              <a:gd name="connsiteX78" fmla="*/ 394597 w 2102818"/>
              <a:gd name="connsiteY78" fmla="*/ 651269 h 2357504"/>
              <a:gd name="connsiteX79" fmla="*/ 332016 w 2102818"/>
              <a:gd name="connsiteY79" fmla="*/ 633886 h 2357504"/>
              <a:gd name="connsiteX80" fmla="*/ 366783 w 2102818"/>
              <a:gd name="connsiteY80" fmla="*/ 578257 h 2357504"/>
              <a:gd name="connsiteX81" fmla="*/ 312301 w 2102818"/>
              <a:gd name="connsiteY81" fmla="*/ 601755 h 2357504"/>
              <a:gd name="connsiteX82" fmla="*/ 213346 w 2102818"/>
              <a:gd name="connsiteY82" fmla="*/ 587847 h 2357504"/>
              <a:gd name="connsiteX83" fmla="*/ 284066 w 2102818"/>
              <a:gd name="connsiteY83" fmla="*/ 491605 h 2357504"/>
              <a:gd name="connsiteX84" fmla="*/ 133341 w 2102818"/>
              <a:gd name="connsiteY84" fmla="*/ 330832 h 2357504"/>
              <a:gd name="connsiteX85" fmla="*/ 0 w 2102818"/>
              <a:gd name="connsiteY85" fmla="*/ 274401 h 2357504"/>
              <a:gd name="connsiteX86" fmla="*/ 130246 w 2102818"/>
              <a:gd name="connsiteY86" fmla="*/ 153820 h 2357504"/>
              <a:gd name="connsiteX87" fmla="*/ 74731 w 2102818"/>
              <a:gd name="connsiteY87" fmla="*/ 70643 h 2357504"/>
              <a:gd name="connsiteX88" fmla="*/ 42906 w 2102818"/>
              <a:gd name="connsiteY88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298950 w 2102818"/>
              <a:gd name="connsiteY30" fmla="*/ 180793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190787 w 2102818"/>
              <a:gd name="connsiteY33" fmla="*/ 1986364 h 2357504"/>
              <a:gd name="connsiteX34" fmla="*/ 1067838 w 2102818"/>
              <a:gd name="connsiteY34" fmla="*/ 2029003 h 2357504"/>
              <a:gd name="connsiteX35" fmla="*/ 1138176 w 2102818"/>
              <a:gd name="connsiteY35" fmla="*/ 2075385 h 2357504"/>
              <a:gd name="connsiteX36" fmla="*/ 1120792 w 2102818"/>
              <a:gd name="connsiteY36" fmla="*/ 2134491 h 2357504"/>
              <a:gd name="connsiteX37" fmla="*/ 1027376 w 2102818"/>
              <a:gd name="connsiteY37" fmla="*/ 2111529 h 2357504"/>
              <a:gd name="connsiteX38" fmla="*/ 963495 w 2102818"/>
              <a:gd name="connsiteY38" fmla="*/ 2130252 h 2357504"/>
              <a:gd name="connsiteX39" fmla="*/ 973161 w 2102818"/>
              <a:gd name="connsiteY39" fmla="*/ 2238872 h 2357504"/>
              <a:gd name="connsiteX40" fmla="*/ 899728 w 2102818"/>
              <a:gd name="connsiteY40" fmla="*/ 2357504 h 2357504"/>
              <a:gd name="connsiteX41" fmla="*/ 850059 w 2102818"/>
              <a:gd name="connsiteY41" fmla="*/ 2274938 h 2357504"/>
              <a:gd name="connsiteX42" fmla="*/ 812770 w 2102818"/>
              <a:gd name="connsiteY42" fmla="*/ 2161580 h 2357504"/>
              <a:gd name="connsiteX43" fmla="*/ 716145 w 2102818"/>
              <a:gd name="connsiteY43" fmla="*/ 2099341 h 2357504"/>
              <a:gd name="connsiteX44" fmla="*/ 723098 w 2102818"/>
              <a:gd name="connsiteY44" fmla="*/ 1962523 h 2357504"/>
              <a:gd name="connsiteX45" fmla="*/ 575086 w 2102818"/>
              <a:gd name="connsiteY45" fmla="*/ 1978761 h 2357504"/>
              <a:gd name="connsiteX46" fmla="*/ 585517 w 2102818"/>
              <a:gd name="connsiteY46" fmla="*/ 2049100 h 2357504"/>
              <a:gd name="connsiteX47" fmla="*/ 307679 w 2102818"/>
              <a:gd name="connsiteY47" fmla="*/ 1955072 h 2357504"/>
              <a:gd name="connsiteX48" fmla="*/ 328118 w 2102818"/>
              <a:gd name="connsiteY48" fmla="*/ 1920801 h 2357504"/>
              <a:gd name="connsiteX49" fmla="*/ 217586 w 2102818"/>
              <a:gd name="connsiteY49" fmla="*/ 1908423 h 2357504"/>
              <a:gd name="connsiteX50" fmla="*/ 223776 w 2102818"/>
              <a:gd name="connsiteY50" fmla="*/ 1807939 h 2357504"/>
              <a:gd name="connsiteX51" fmla="*/ 268975 w 2102818"/>
              <a:gd name="connsiteY51" fmla="*/ 1788225 h 2357504"/>
              <a:gd name="connsiteX52" fmla="*/ 206850 w 2102818"/>
              <a:gd name="connsiteY52" fmla="*/ 1708219 h 2357504"/>
              <a:gd name="connsiteX53" fmla="*/ 227635 w 2102818"/>
              <a:gd name="connsiteY53" fmla="*/ 1608921 h 2357504"/>
              <a:gd name="connsiteX54" fmla="*/ 262479 w 2102818"/>
              <a:gd name="connsiteY54" fmla="*/ 1579577 h 2357504"/>
              <a:gd name="connsiteX55" fmla="*/ 223776 w 2102818"/>
              <a:gd name="connsiteY55" fmla="*/ 1566779 h 2357504"/>
              <a:gd name="connsiteX56" fmla="*/ 202915 w 2102818"/>
              <a:gd name="connsiteY56" fmla="*/ 1542441 h 2357504"/>
              <a:gd name="connsiteX57" fmla="*/ 245095 w 2102818"/>
              <a:gd name="connsiteY57" fmla="*/ 1503087 h 2357504"/>
              <a:gd name="connsiteX58" fmla="*/ 179036 w 2102818"/>
              <a:gd name="connsiteY58" fmla="*/ 1468319 h 2357504"/>
              <a:gd name="connsiteX59" fmla="*/ 189466 w 2102818"/>
              <a:gd name="connsiteY59" fmla="*/ 1443982 h 2357504"/>
              <a:gd name="connsiteX60" fmla="*/ 103577 w 2102818"/>
              <a:gd name="connsiteY60" fmla="*/ 1437679 h 2357504"/>
              <a:gd name="connsiteX61" fmla="*/ 220757 w 2102818"/>
              <a:gd name="connsiteY61" fmla="*/ 1329246 h 2357504"/>
              <a:gd name="connsiteX62" fmla="*/ 217586 w 2102818"/>
              <a:gd name="connsiteY62" fmla="*/ 1274231 h 2357504"/>
              <a:gd name="connsiteX63" fmla="*/ 269433 w 2102818"/>
              <a:gd name="connsiteY63" fmla="*/ 1266664 h 2357504"/>
              <a:gd name="connsiteX64" fmla="*/ 253921 w 2102818"/>
              <a:gd name="connsiteY64" fmla="*/ 1205038 h 2357504"/>
              <a:gd name="connsiteX65" fmla="*/ 263969 w 2102818"/>
              <a:gd name="connsiteY65" fmla="*/ 1134700 h 2357504"/>
              <a:gd name="connsiteX66" fmla="*/ 161652 w 2102818"/>
              <a:gd name="connsiteY66" fmla="*/ 1120638 h 2357504"/>
              <a:gd name="connsiteX67" fmla="*/ 153438 w 2102818"/>
              <a:gd name="connsiteY67" fmla="*/ 994023 h 2357504"/>
              <a:gd name="connsiteX68" fmla="*/ 122108 w 2102818"/>
              <a:gd name="connsiteY68" fmla="*/ 907829 h 2357504"/>
              <a:gd name="connsiteX69" fmla="*/ 165129 w 2102818"/>
              <a:gd name="connsiteY69" fmla="*/ 842494 h 2357504"/>
              <a:gd name="connsiteX70" fmla="*/ 123407 w 2102818"/>
              <a:gd name="connsiteY70" fmla="*/ 807726 h 2357504"/>
              <a:gd name="connsiteX71" fmla="*/ 147745 w 2102818"/>
              <a:gd name="connsiteY71" fmla="*/ 755573 h 2357504"/>
              <a:gd name="connsiteX72" fmla="*/ 241618 w 2102818"/>
              <a:gd name="connsiteY72" fmla="*/ 755574 h 2357504"/>
              <a:gd name="connsiteX73" fmla="*/ 263549 w 2102818"/>
              <a:gd name="connsiteY73" fmla="*/ 687949 h 2357504"/>
              <a:gd name="connsiteX74" fmla="*/ 324260 w 2102818"/>
              <a:gd name="connsiteY74" fmla="*/ 712669 h 2357504"/>
              <a:gd name="connsiteX75" fmla="*/ 424743 w 2102818"/>
              <a:gd name="connsiteY75" fmla="*/ 722717 h 2357504"/>
              <a:gd name="connsiteX76" fmla="*/ 495845 w 2102818"/>
              <a:gd name="connsiteY76" fmla="*/ 694101 h 2357504"/>
              <a:gd name="connsiteX77" fmla="*/ 408505 w 2102818"/>
              <a:gd name="connsiteY77" fmla="*/ 595641 h 2357504"/>
              <a:gd name="connsiteX78" fmla="*/ 394597 w 2102818"/>
              <a:gd name="connsiteY78" fmla="*/ 651269 h 2357504"/>
              <a:gd name="connsiteX79" fmla="*/ 332016 w 2102818"/>
              <a:gd name="connsiteY79" fmla="*/ 633886 h 2357504"/>
              <a:gd name="connsiteX80" fmla="*/ 366783 w 2102818"/>
              <a:gd name="connsiteY80" fmla="*/ 578257 h 2357504"/>
              <a:gd name="connsiteX81" fmla="*/ 312301 w 2102818"/>
              <a:gd name="connsiteY81" fmla="*/ 601755 h 2357504"/>
              <a:gd name="connsiteX82" fmla="*/ 213346 w 2102818"/>
              <a:gd name="connsiteY82" fmla="*/ 587847 h 2357504"/>
              <a:gd name="connsiteX83" fmla="*/ 284066 w 2102818"/>
              <a:gd name="connsiteY83" fmla="*/ 491605 h 2357504"/>
              <a:gd name="connsiteX84" fmla="*/ 133341 w 2102818"/>
              <a:gd name="connsiteY84" fmla="*/ 330832 h 2357504"/>
              <a:gd name="connsiteX85" fmla="*/ 0 w 2102818"/>
              <a:gd name="connsiteY85" fmla="*/ 274401 h 2357504"/>
              <a:gd name="connsiteX86" fmla="*/ 130246 w 2102818"/>
              <a:gd name="connsiteY86" fmla="*/ 153820 h 2357504"/>
              <a:gd name="connsiteX87" fmla="*/ 74731 w 2102818"/>
              <a:gd name="connsiteY87" fmla="*/ 70643 h 2357504"/>
              <a:gd name="connsiteX88" fmla="*/ 42906 w 2102818"/>
              <a:gd name="connsiteY88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298950 w 2102818"/>
              <a:gd name="connsiteY30" fmla="*/ 180793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190787 w 2102818"/>
              <a:gd name="connsiteY33" fmla="*/ 1986364 h 2357504"/>
              <a:gd name="connsiteX34" fmla="*/ 1067838 w 2102818"/>
              <a:gd name="connsiteY34" fmla="*/ 2029003 h 2357504"/>
              <a:gd name="connsiteX35" fmla="*/ 1138176 w 2102818"/>
              <a:gd name="connsiteY35" fmla="*/ 2075385 h 2357504"/>
              <a:gd name="connsiteX36" fmla="*/ 1120792 w 2102818"/>
              <a:gd name="connsiteY36" fmla="*/ 2134491 h 2357504"/>
              <a:gd name="connsiteX37" fmla="*/ 1027376 w 2102818"/>
              <a:gd name="connsiteY37" fmla="*/ 2111529 h 2357504"/>
              <a:gd name="connsiteX38" fmla="*/ 963495 w 2102818"/>
              <a:gd name="connsiteY38" fmla="*/ 2130252 h 2357504"/>
              <a:gd name="connsiteX39" fmla="*/ 973161 w 2102818"/>
              <a:gd name="connsiteY39" fmla="*/ 2238872 h 2357504"/>
              <a:gd name="connsiteX40" fmla="*/ 899728 w 2102818"/>
              <a:gd name="connsiteY40" fmla="*/ 2357504 h 2357504"/>
              <a:gd name="connsiteX41" fmla="*/ 850059 w 2102818"/>
              <a:gd name="connsiteY41" fmla="*/ 2274938 h 2357504"/>
              <a:gd name="connsiteX42" fmla="*/ 812770 w 2102818"/>
              <a:gd name="connsiteY42" fmla="*/ 2161580 h 2357504"/>
              <a:gd name="connsiteX43" fmla="*/ 716145 w 2102818"/>
              <a:gd name="connsiteY43" fmla="*/ 2099341 h 2357504"/>
              <a:gd name="connsiteX44" fmla="*/ 723098 w 2102818"/>
              <a:gd name="connsiteY44" fmla="*/ 1962523 h 2357504"/>
              <a:gd name="connsiteX45" fmla="*/ 575086 w 2102818"/>
              <a:gd name="connsiteY45" fmla="*/ 1978761 h 2357504"/>
              <a:gd name="connsiteX46" fmla="*/ 585517 w 2102818"/>
              <a:gd name="connsiteY46" fmla="*/ 2049100 h 2357504"/>
              <a:gd name="connsiteX47" fmla="*/ 307679 w 2102818"/>
              <a:gd name="connsiteY47" fmla="*/ 1955072 h 2357504"/>
              <a:gd name="connsiteX48" fmla="*/ 328118 w 2102818"/>
              <a:gd name="connsiteY48" fmla="*/ 1920801 h 2357504"/>
              <a:gd name="connsiteX49" fmla="*/ 217586 w 2102818"/>
              <a:gd name="connsiteY49" fmla="*/ 1908423 h 2357504"/>
              <a:gd name="connsiteX50" fmla="*/ 223776 w 2102818"/>
              <a:gd name="connsiteY50" fmla="*/ 1807939 h 2357504"/>
              <a:gd name="connsiteX51" fmla="*/ 268975 w 2102818"/>
              <a:gd name="connsiteY51" fmla="*/ 1788225 h 2357504"/>
              <a:gd name="connsiteX52" fmla="*/ 206850 w 2102818"/>
              <a:gd name="connsiteY52" fmla="*/ 1708219 h 2357504"/>
              <a:gd name="connsiteX53" fmla="*/ 227635 w 2102818"/>
              <a:gd name="connsiteY53" fmla="*/ 1608921 h 2357504"/>
              <a:gd name="connsiteX54" fmla="*/ 262479 w 2102818"/>
              <a:gd name="connsiteY54" fmla="*/ 1579577 h 2357504"/>
              <a:gd name="connsiteX55" fmla="*/ 223776 w 2102818"/>
              <a:gd name="connsiteY55" fmla="*/ 1566779 h 2357504"/>
              <a:gd name="connsiteX56" fmla="*/ 202915 w 2102818"/>
              <a:gd name="connsiteY56" fmla="*/ 1542441 h 2357504"/>
              <a:gd name="connsiteX57" fmla="*/ 245095 w 2102818"/>
              <a:gd name="connsiteY57" fmla="*/ 1503087 h 2357504"/>
              <a:gd name="connsiteX58" fmla="*/ 179036 w 2102818"/>
              <a:gd name="connsiteY58" fmla="*/ 1468319 h 2357504"/>
              <a:gd name="connsiteX59" fmla="*/ 189466 w 2102818"/>
              <a:gd name="connsiteY59" fmla="*/ 1443982 h 2357504"/>
              <a:gd name="connsiteX60" fmla="*/ 103577 w 2102818"/>
              <a:gd name="connsiteY60" fmla="*/ 1437679 h 2357504"/>
              <a:gd name="connsiteX61" fmla="*/ 220757 w 2102818"/>
              <a:gd name="connsiteY61" fmla="*/ 1329246 h 2357504"/>
              <a:gd name="connsiteX62" fmla="*/ 217586 w 2102818"/>
              <a:gd name="connsiteY62" fmla="*/ 1274231 h 2357504"/>
              <a:gd name="connsiteX63" fmla="*/ 269433 w 2102818"/>
              <a:gd name="connsiteY63" fmla="*/ 1266664 h 2357504"/>
              <a:gd name="connsiteX64" fmla="*/ 253921 w 2102818"/>
              <a:gd name="connsiteY64" fmla="*/ 1205038 h 2357504"/>
              <a:gd name="connsiteX65" fmla="*/ 263969 w 2102818"/>
              <a:gd name="connsiteY65" fmla="*/ 1134700 h 2357504"/>
              <a:gd name="connsiteX66" fmla="*/ 161652 w 2102818"/>
              <a:gd name="connsiteY66" fmla="*/ 1120638 h 2357504"/>
              <a:gd name="connsiteX67" fmla="*/ 153438 w 2102818"/>
              <a:gd name="connsiteY67" fmla="*/ 994023 h 2357504"/>
              <a:gd name="connsiteX68" fmla="*/ 122108 w 2102818"/>
              <a:gd name="connsiteY68" fmla="*/ 907829 h 2357504"/>
              <a:gd name="connsiteX69" fmla="*/ 165129 w 2102818"/>
              <a:gd name="connsiteY69" fmla="*/ 842494 h 2357504"/>
              <a:gd name="connsiteX70" fmla="*/ 123407 w 2102818"/>
              <a:gd name="connsiteY70" fmla="*/ 807726 h 2357504"/>
              <a:gd name="connsiteX71" fmla="*/ 147745 w 2102818"/>
              <a:gd name="connsiteY71" fmla="*/ 755573 h 2357504"/>
              <a:gd name="connsiteX72" fmla="*/ 241618 w 2102818"/>
              <a:gd name="connsiteY72" fmla="*/ 755574 h 2357504"/>
              <a:gd name="connsiteX73" fmla="*/ 263549 w 2102818"/>
              <a:gd name="connsiteY73" fmla="*/ 687949 h 2357504"/>
              <a:gd name="connsiteX74" fmla="*/ 324260 w 2102818"/>
              <a:gd name="connsiteY74" fmla="*/ 712669 h 2357504"/>
              <a:gd name="connsiteX75" fmla="*/ 424743 w 2102818"/>
              <a:gd name="connsiteY75" fmla="*/ 722717 h 2357504"/>
              <a:gd name="connsiteX76" fmla="*/ 495845 w 2102818"/>
              <a:gd name="connsiteY76" fmla="*/ 694101 h 2357504"/>
              <a:gd name="connsiteX77" fmla="*/ 408505 w 2102818"/>
              <a:gd name="connsiteY77" fmla="*/ 595641 h 2357504"/>
              <a:gd name="connsiteX78" fmla="*/ 394597 w 2102818"/>
              <a:gd name="connsiteY78" fmla="*/ 651269 h 2357504"/>
              <a:gd name="connsiteX79" fmla="*/ 332016 w 2102818"/>
              <a:gd name="connsiteY79" fmla="*/ 633886 h 2357504"/>
              <a:gd name="connsiteX80" fmla="*/ 366783 w 2102818"/>
              <a:gd name="connsiteY80" fmla="*/ 578257 h 2357504"/>
              <a:gd name="connsiteX81" fmla="*/ 312301 w 2102818"/>
              <a:gd name="connsiteY81" fmla="*/ 601755 h 2357504"/>
              <a:gd name="connsiteX82" fmla="*/ 213346 w 2102818"/>
              <a:gd name="connsiteY82" fmla="*/ 587847 h 2357504"/>
              <a:gd name="connsiteX83" fmla="*/ 284066 w 2102818"/>
              <a:gd name="connsiteY83" fmla="*/ 491605 h 2357504"/>
              <a:gd name="connsiteX84" fmla="*/ 133341 w 2102818"/>
              <a:gd name="connsiteY84" fmla="*/ 330832 h 2357504"/>
              <a:gd name="connsiteX85" fmla="*/ 0 w 2102818"/>
              <a:gd name="connsiteY85" fmla="*/ 274401 h 2357504"/>
              <a:gd name="connsiteX86" fmla="*/ 130246 w 2102818"/>
              <a:gd name="connsiteY86" fmla="*/ 153820 h 2357504"/>
              <a:gd name="connsiteX87" fmla="*/ 74731 w 2102818"/>
              <a:gd name="connsiteY87" fmla="*/ 70643 h 2357504"/>
              <a:gd name="connsiteX88" fmla="*/ 42906 w 2102818"/>
              <a:gd name="connsiteY88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298950 w 2102818"/>
              <a:gd name="connsiteY30" fmla="*/ 180793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190787 w 2102818"/>
              <a:gd name="connsiteY33" fmla="*/ 1986364 h 2357504"/>
              <a:gd name="connsiteX34" fmla="*/ 1067838 w 2102818"/>
              <a:gd name="connsiteY34" fmla="*/ 2029003 h 2357504"/>
              <a:gd name="connsiteX35" fmla="*/ 1138176 w 2102818"/>
              <a:gd name="connsiteY35" fmla="*/ 2075385 h 2357504"/>
              <a:gd name="connsiteX36" fmla="*/ 1120792 w 2102818"/>
              <a:gd name="connsiteY36" fmla="*/ 2134491 h 2357504"/>
              <a:gd name="connsiteX37" fmla="*/ 1027376 w 2102818"/>
              <a:gd name="connsiteY37" fmla="*/ 2111529 h 2357504"/>
              <a:gd name="connsiteX38" fmla="*/ 963495 w 2102818"/>
              <a:gd name="connsiteY38" fmla="*/ 2130252 h 2357504"/>
              <a:gd name="connsiteX39" fmla="*/ 973161 w 2102818"/>
              <a:gd name="connsiteY39" fmla="*/ 2238872 h 2357504"/>
              <a:gd name="connsiteX40" fmla="*/ 899728 w 2102818"/>
              <a:gd name="connsiteY40" fmla="*/ 2357504 h 2357504"/>
              <a:gd name="connsiteX41" fmla="*/ 850059 w 2102818"/>
              <a:gd name="connsiteY41" fmla="*/ 2274938 h 2357504"/>
              <a:gd name="connsiteX42" fmla="*/ 812770 w 2102818"/>
              <a:gd name="connsiteY42" fmla="*/ 2161580 h 2357504"/>
              <a:gd name="connsiteX43" fmla="*/ 716145 w 2102818"/>
              <a:gd name="connsiteY43" fmla="*/ 2099341 h 2357504"/>
              <a:gd name="connsiteX44" fmla="*/ 723098 w 2102818"/>
              <a:gd name="connsiteY44" fmla="*/ 1962523 h 2357504"/>
              <a:gd name="connsiteX45" fmla="*/ 575086 w 2102818"/>
              <a:gd name="connsiteY45" fmla="*/ 1978761 h 2357504"/>
              <a:gd name="connsiteX46" fmla="*/ 585517 w 2102818"/>
              <a:gd name="connsiteY46" fmla="*/ 2049100 h 2357504"/>
              <a:gd name="connsiteX47" fmla="*/ 307679 w 2102818"/>
              <a:gd name="connsiteY47" fmla="*/ 1955072 h 2357504"/>
              <a:gd name="connsiteX48" fmla="*/ 328118 w 2102818"/>
              <a:gd name="connsiteY48" fmla="*/ 1920801 h 2357504"/>
              <a:gd name="connsiteX49" fmla="*/ 217586 w 2102818"/>
              <a:gd name="connsiteY49" fmla="*/ 1908423 h 2357504"/>
              <a:gd name="connsiteX50" fmla="*/ 223776 w 2102818"/>
              <a:gd name="connsiteY50" fmla="*/ 1807939 h 2357504"/>
              <a:gd name="connsiteX51" fmla="*/ 268975 w 2102818"/>
              <a:gd name="connsiteY51" fmla="*/ 1788225 h 2357504"/>
              <a:gd name="connsiteX52" fmla="*/ 206850 w 2102818"/>
              <a:gd name="connsiteY52" fmla="*/ 1708219 h 2357504"/>
              <a:gd name="connsiteX53" fmla="*/ 227635 w 2102818"/>
              <a:gd name="connsiteY53" fmla="*/ 1608921 h 2357504"/>
              <a:gd name="connsiteX54" fmla="*/ 262479 w 2102818"/>
              <a:gd name="connsiteY54" fmla="*/ 1579577 h 2357504"/>
              <a:gd name="connsiteX55" fmla="*/ 223776 w 2102818"/>
              <a:gd name="connsiteY55" fmla="*/ 1566779 h 2357504"/>
              <a:gd name="connsiteX56" fmla="*/ 202915 w 2102818"/>
              <a:gd name="connsiteY56" fmla="*/ 1542441 h 2357504"/>
              <a:gd name="connsiteX57" fmla="*/ 245095 w 2102818"/>
              <a:gd name="connsiteY57" fmla="*/ 1503087 h 2357504"/>
              <a:gd name="connsiteX58" fmla="*/ 179036 w 2102818"/>
              <a:gd name="connsiteY58" fmla="*/ 1468319 h 2357504"/>
              <a:gd name="connsiteX59" fmla="*/ 189466 w 2102818"/>
              <a:gd name="connsiteY59" fmla="*/ 1443982 h 2357504"/>
              <a:gd name="connsiteX60" fmla="*/ 103577 w 2102818"/>
              <a:gd name="connsiteY60" fmla="*/ 1437679 h 2357504"/>
              <a:gd name="connsiteX61" fmla="*/ 220757 w 2102818"/>
              <a:gd name="connsiteY61" fmla="*/ 1329246 h 2357504"/>
              <a:gd name="connsiteX62" fmla="*/ 217586 w 2102818"/>
              <a:gd name="connsiteY62" fmla="*/ 1274231 h 2357504"/>
              <a:gd name="connsiteX63" fmla="*/ 269433 w 2102818"/>
              <a:gd name="connsiteY63" fmla="*/ 1266664 h 2357504"/>
              <a:gd name="connsiteX64" fmla="*/ 253921 w 2102818"/>
              <a:gd name="connsiteY64" fmla="*/ 1205038 h 2357504"/>
              <a:gd name="connsiteX65" fmla="*/ 263969 w 2102818"/>
              <a:gd name="connsiteY65" fmla="*/ 1134700 h 2357504"/>
              <a:gd name="connsiteX66" fmla="*/ 161652 w 2102818"/>
              <a:gd name="connsiteY66" fmla="*/ 1120638 h 2357504"/>
              <a:gd name="connsiteX67" fmla="*/ 153438 w 2102818"/>
              <a:gd name="connsiteY67" fmla="*/ 994023 h 2357504"/>
              <a:gd name="connsiteX68" fmla="*/ 122108 w 2102818"/>
              <a:gd name="connsiteY68" fmla="*/ 907829 h 2357504"/>
              <a:gd name="connsiteX69" fmla="*/ 165129 w 2102818"/>
              <a:gd name="connsiteY69" fmla="*/ 842494 h 2357504"/>
              <a:gd name="connsiteX70" fmla="*/ 123407 w 2102818"/>
              <a:gd name="connsiteY70" fmla="*/ 807726 h 2357504"/>
              <a:gd name="connsiteX71" fmla="*/ 147745 w 2102818"/>
              <a:gd name="connsiteY71" fmla="*/ 755573 h 2357504"/>
              <a:gd name="connsiteX72" fmla="*/ 241618 w 2102818"/>
              <a:gd name="connsiteY72" fmla="*/ 755574 h 2357504"/>
              <a:gd name="connsiteX73" fmla="*/ 263549 w 2102818"/>
              <a:gd name="connsiteY73" fmla="*/ 687949 h 2357504"/>
              <a:gd name="connsiteX74" fmla="*/ 324260 w 2102818"/>
              <a:gd name="connsiteY74" fmla="*/ 712669 h 2357504"/>
              <a:gd name="connsiteX75" fmla="*/ 424743 w 2102818"/>
              <a:gd name="connsiteY75" fmla="*/ 722717 h 2357504"/>
              <a:gd name="connsiteX76" fmla="*/ 495845 w 2102818"/>
              <a:gd name="connsiteY76" fmla="*/ 694101 h 2357504"/>
              <a:gd name="connsiteX77" fmla="*/ 408505 w 2102818"/>
              <a:gd name="connsiteY77" fmla="*/ 595641 h 2357504"/>
              <a:gd name="connsiteX78" fmla="*/ 394597 w 2102818"/>
              <a:gd name="connsiteY78" fmla="*/ 651269 h 2357504"/>
              <a:gd name="connsiteX79" fmla="*/ 332016 w 2102818"/>
              <a:gd name="connsiteY79" fmla="*/ 633886 h 2357504"/>
              <a:gd name="connsiteX80" fmla="*/ 366783 w 2102818"/>
              <a:gd name="connsiteY80" fmla="*/ 578257 h 2357504"/>
              <a:gd name="connsiteX81" fmla="*/ 312301 w 2102818"/>
              <a:gd name="connsiteY81" fmla="*/ 601755 h 2357504"/>
              <a:gd name="connsiteX82" fmla="*/ 213346 w 2102818"/>
              <a:gd name="connsiteY82" fmla="*/ 587847 h 2357504"/>
              <a:gd name="connsiteX83" fmla="*/ 284066 w 2102818"/>
              <a:gd name="connsiteY83" fmla="*/ 491605 h 2357504"/>
              <a:gd name="connsiteX84" fmla="*/ 133341 w 2102818"/>
              <a:gd name="connsiteY84" fmla="*/ 330832 h 2357504"/>
              <a:gd name="connsiteX85" fmla="*/ 0 w 2102818"/>
              <a:gd name="connsiteY85" fmla="*/ 274401 h 2357504"/>
              <a:gd name="connsiteX86" fmla="*/ 130246 w 2102818"/>
              <a:gd name="connsiteY86" fmla="*/ 153820 h 2357504"/>
              <a:gd name="connsiteX87" fmla="*/ 74731 w 2102818"/>
              <a:gd name="connsiteY87" fmla="*/ 70643 h 2357504"/>
              <a:gd name="connsiteX88" fmla="*/ 42906 w 2102818"/>
              <a:gd name="connsiteY88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330241 w 2102818"/>
              <a:gd name="connsiteY30" fmla="*/ 179750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190787 w 2102818"/>
              <a:gd name="connsiteY33" fmla="*/ 1986364 h 2357504"/>
              <a:gd name="connsiteX34" fmla="*/ 1067838 w 2102818"/>
              <a:gd name="connsiteY34" fmla="*/ 2029003 h 2357504"/>
              <a:gd name="connsiteX35" fmla="*/ 1138176 w 2102818"/>
              <a:gd name="connsiteY35" fmla="*/ 2075385 h 2357504"/>
              <a:gd name="connsiteX36" fmla="*/ 1120792 w 2102818"/>
              <a:gd name="connsiteY36" fmla="*/ 2134491 h 2357504"/>
              <a:gd name="connsiteX37" fmla="*/ 1027376 w 2102818"/>
              <a:gd name="connsiteY37" fmla="*/ 2111529 h 2357504"/>
              <a:gd name="connsiteX38" fmla="*/ 963495 w 2102818"/>
              <a:gd name="connsiteY38" fmla="*/ 2130252 h 2357504"/>
              <a:gd name="connsiteX39" fmla="*/ 973161 w 2102818"/>
              <a:gd name="connsiteY39" fmla="*/ 2238872 h 2357504"/>
              <a:gd name="connsiteX40" fmla="*/ 899728 w 2102818"/>
              <a:gd name="connsiteY40" fmla="*/ 2357504 h 2357504"/>
              <a:gd name="connsiteX41" fmla="*/ 850059 w 2102818"/>
              <a:gd name="connsiteY41" fmla="*/ 2274938 h 2357504"/>
              <a:gd name="connsiteX42" fmla="*/ 812770 w 2102818"/>
              <a:gd name="connsiteY42" fmla="*/ 2161580 h 2357504"/>
              <a:gd name="connsiteX43" fmla="*/ 716145 w 2102818"/>
              <a:gd name="connsiteY43" fmla="*/ 2099341 h 2357504"/>
              <a:gd name="connsiteX44" fmla="*/ 723098 w 2102818"/>
              <a:gd name="connsiteY44" fmla="*/ 1962523 h 2357504"/>
              <a:gd name="connsiteX45" fmla="*/ 575086 w 2102818"/>
              <a:gd name="connsiteY45" fmla="*/ 1978761 h 2357504"/>
              <a:gd name="connsiteX46" fmla="*/ 585517 w 2102818"/>
              <a:gd name="connsiteY46" fmla="*/ 2049100 h 2357504"/>
              <a:gd name="connsiteX47" fmla="*/ 307679 w 2102818"/>
              <a:gd name="connsiteY47" fmla="*/ 1955072 h 2357504"/>
              <a:gd name="connsiteX48" fmla="*/ 328118 w 2102818"/>
              <a:gd name="connsiteY48" fmla="*/ 1920801 h 2357504"/>
              <a:gd name="connsiteX49" fmla="*/ 217586 w 2102818"/>
              <a:gd name="connsiteY49" fmla="*/ 1908423 h 2357504"/>
              <a:gd name="connsiteX50" fmla="*/ 223776 w 2102818"/>
              <a:gd name="connsiteY50" fmla="*/ 1807939 h 2357504"/>
              <a:gd name="connsiteX51" fmla="*/ 268975 w 2102818"/>
              <a:gd name="connsiteY51" fmla="*/ 1788225 h 2357504"/>
              <a:gd name="connsiteX52" fmla="*/ 206850 w 2102818"/>
              <a:gd name="connsiteY52" fmla="*/ 1708219 h 2357504"/>
              <a:gd name="connsiteX53" fmla="*/ 227635 w 2102818"/>
              <a:gd name="connsiteY53" fmla="*/ 1608921 h 2357504"/>
              <a:gd name="connsiteX54" fmla="*/ 262479 w 2102818"/>
              <a:gd name="connsiteY54" fmla="*/ 1579577 h 2357504"/>
              <a:gd name="connsiteX55" fmla="*/ 223776 w 2102818"/>
              <a:gd name="connsiteY55" fmla="*/ 1566779 h 2357504"/>
              <a:gd name="connsiteX56" fmla="*/ 202915 w 2102818"/>
              <a:gd name="connsiteY56" fmla="*/ 1542441 h 2357504"/>
              <a:gd name="connsiteX57" fmla="*/ 245095 w 2102818"/>
              <a:gd name="connsiteY57" fmla="*/ 1503087 h 2357504"/>
              <a:gd name="connsiteX58" fmla="*/ 179036 w 2102818"/>
              <a:gd name="connsiteY58" fmla="*/ 1468319 h 2357504"/>
              <a:gd name="connsiteX59" fmla="*/ 189466 w 2102818"/>
              <a:gd name="connsiteY59" fmla="*/ 1443982 h 2357504"/>
              <a:gd name="connsiteX60" fmla="*/ 103577 w 2102818"/>
              <a:gd name="connsiteY60" fmla="*/ 1437679 h 2357504"/>
              <a:gd name="connsiteX61" fmla="*/ 220757 w 2102818"/>
              <a:gd name="connsiteY61" fmla="*/ 1329246 h 2357504"/>
              <a:gd name="connsiteX62" fmla="*/ 217586 w 2102818"/>
              <a:gd name="connsiteY62" fmla="*/ 1274231 h 2357504"/>
              <a:gd name="connsiteX63" fmla="*/ 269433 w 2102818"/>
              <a:gd name="connsiteY63" fmla="*/ 1266664 h 2357504"/>
              <a:gd name="connsiteX64" fmla="*/ 253921 w 2102818"/>
              <a:gd name="connsiteY64" fmla="*/ 1205038 h 2357504"/>
              <a:gd name="connsiteX65" fmla="*/ 263969 w 2102818"/>
              <a:gd name="connsiteY65" fmla="*/ 1134700 h 2357504"/>
              <a:gd name="connsiteX66" fmla="*/ 161652 w 2102818"/>
              <a:gd name="connsiteY66" fmla="*/ 1120638 h 2357504"/>
              <a:gd name="connsiteX67" fmla="*/ 153438 w 2102818"/>
              <a:gd name="connsiteY67" fmla="*/ 994023 h 2357504"/>
              <a:gd name="connsiteX68" fmla="*/ 122108 w 2102818"/>
              <a:gd name="connsiteY68" fmla="*/ 907829 h 2357504"/>
              <a:gd name="connsiteX69" fmla="*/ 165129 w 2102818"/>
              <a:gd name="connsiteY69" fmla="*/ 842494 h 2357504"/>
              <a:gd name="connsiteX70" fmla="*/ 123407 w 2102818"/>
              <a:gd name="connsiteY70" fmla="*/ 807726 h 2357504"/>
              <a:gd name="connsiteX71" fmla="*/ 147745 w 2102818"/>
              <a:gd name="connsiteY71" fmla="*/ 755573 h 2357504"/>
              <a:gd name="connsiteX72" fmla="*/ 241618 w 2102818"/>
              <a:gd name="connsiteY72" fmla="*/ 755574 h 2357504"/>
              <a:gd name="connsiteX73" fmla="*/ 263549 w 2102818"/>
              <a:gd name="connsiteY73" fmla="*/ 687949 h 2357504"/>
              <a:gd name="connsiteX74" fmla="*/ 324260 w 2102818"/>
              <a:gd name="connsiteY74" fmla="*/ 712669 h 2357504"/>
              <a:gd name="connsiteX75" fmla="*/ 424743 w 2102818"/>
              <a:gd name="connsiteY75" fmla="*/ 722717 h 2357504"/>
              <a:gd name="connsiteX76" fmla="*/ 495845 w 2102818"/>
              <a:gd name="connsiteY76" fmla="*/ 694101 h 2357504"/>
              <a:gd name="connsiteX77" fmla="*/ 408505 w 2102818"/>
              <a:gd name="connsiteY77" fmla="*/ 595641 h 2357504"/>
              <a:gd name="connsiteX78" fmla="*/ 394597 w 2102818"/>
              <a:gd name="connsiteY78" fmla="*/ 651269 h 2357504"/>
              <a:gd name="connsiteX79" fmla="*/ 332016 w 2102818"/>
              <a:gd name="connsiteY79" fmla="*/ 633886 h 2357504"/>
              <a:gd name="connsiteX80" fmla="*/ 366783 w 2102818"/>
              <a:gd name="connsiteY80" fmla="*/ 578257 h 2357504"/>
              <a:gd name="connsiteX81" fmla="*/ 312301 w 2102818"/>
              <a:gd name="connsiteY81" fmla="*/ 601755 h 2357504"/>
              <a:gd name="connsiteX82" fmla="*/ 213346 w 2102818"/>
              <a:gd name="connsiteY82" fmla="*/ 587847 h 2357504"/>
              <a:gd name="connsiteX83" fmla="*/ 284066 w 2102818"/>
              <a:gd name="connsiteY83" fmla="*/ 491605 h 2357504"/>
              <a:gd name="connsiteX84" fmla="*/ 133341 w 2102818"/>
              <a:gd name="connsiteY84" fmla="*/ 330832 h 2357504"/>
              <a:gd name="connsiteX85" fmla="*/ 0 w 2102818"/>
              <a:gd name="connsiteY85" fmla="*/ 274401 h 2357504"/>
              <a:gd name="connsiteX86" fmla="*/ 130246 w 2102818"/>
              <a:gd name="connsiteY86" fmla="*/ 153820 h 2357504"/>
              <a:gd name="connsiteX87" fmla="*/ 74731 w 2102818"/>
              <a:gd name="connsiteY87" fmla="*/ 70643 h 2357504"/>
              <a:gd name="connsiteX88" fmla="*/ 42906 w 2102818"/>
              <a:gd name="connsiteY88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330241 w 2102818"/>
              <a:gd name="connsiteY30" fmla="*/ 179750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190787 w 2102818"/>
              <a:gd name="connsiteY33" fmla="*/ 1986364 h 2357504"/>
              <a:gd name="connsiteX34" fmla="*/ 1067838 w 2102818"/>
              <a:gd name="connsiteY34" fmla="*/ 2029003 h 2357504"/>
              <a:gd name="connsiteX35" fmla="*/ 1138176 w 2102818"/>
              <a:gd name="connsiteY35" fmla="*/ 2075385 h 2357504"/>
              <a:gd name="connsiteX36" fmla="*/ 1120792 w 2102818"/>
              <a:gd name="connsiteY36" fmla="*/ 2134491 h 2357504"/>
              <a:gd name="connsiteX37" fmla="*/ 1027376 w 2102818"/>
              <a:gd name="connsiteY37" fmla="*/ 2111529 h 2357504"/>
              <a:gd name="connsiteX38" fmla="*/ 963495 w 2102818"/>
              <a:gd name="connsiteY38" fmla="*/ 2130252 h 2357504"/>
              <a:gd name="connsiteX39" fmla="*/ 973161 w 2102818"/>
              <a:gd name="connsiteY39" fmla="*/ 2238872 h 2357504"/>
              <a:gd name="connsiteX40" fmla="*/ 899728 w 2102818"/>
              <a:gd name="connsiteY40" fmla="*/ 2357504 h 2357504"/>
              <a:gd name="connsiteX41" fmla="*/ 850059 w 2102818"/>
              <a:gd name="connsiteY41" fmla="*/ 2274938 h 2357504"/>
              <a:gd name="connsiteX42" fmla="*/ 812770 w 2102818"/>
              <a:gd name="connsiteY42" fmla="*/ 2161580 h 2357504"/>
              <a:gd name="connsiteX43" fmla="*/ 716145 w 2102818"/>
              <a:gd name="connsiteY43" fmla="*/ 2099341 h 2357504"/>
              <a:gd name="connsiteX44" fmla="*/ 723098 w 2102818"/>
              <a:gd name="connsiteY44" fmla="*/ 1962523 h 2357504"/>
              <a:gd name="connsiteX45" fmla="*/ 575086 w 2102818"/>
              <a:gd name="connsiteY45" fmla="*/ 1978761 h 2357504"/>
              <a:gd name="connsiteX46" fmla="*/ 585517 w 2102818"/>
              <a:gd name="connsiteY46" fmla="*/ 2049100 h 2357504"/>
              <a:gd name="connsiteX47" fmla="*/ 307679 w 2102818"/>
              <a:gd name="connsiteY47" fmla="*/ 1955072 h 2357504"/>
              <a:gd name="connsiteX48" fmla="*/ 328118 w 2102818"/>
              <a:gd name="connsiteY48" fmla="*/ 1920801 h 2357504"/>
              <a:gd name="connsiteX49" fmla="*/ 217586 w 2102818"/>
              <a:gd name="connsiteY49" fmla="*/ 1908423 h 2357504"/>
              <a:gd name="connsiteX50" fmla="*/ 223776 w 2102818"/>
              <a:gd name="connsiteY50" fmla="*/ 1807939 h 2357504"/>
              <a:gd name="connsiteX51" fmla="*/ 268975 w 2102818"/>
              <a:gd name="connsiteY51" fmla="*/ 1788225 h 2357504"/>
              <a:gd name="connsiteX52" fmla="*/ 206850 w 2102818"/>
              <a:gd name="connsiteY52" fmla="*/ 1708219 h 2357504"/>
              <a:gd name="connsiteX53" fmla="*/ 227635 w 2102818"/>
              <a:gd name="connsiteY53" fmla="*/ 1608921 h 2357504"/>
              <a:gd name="connsiteX54" fmla="*/ 262479 w 2102818"/>
              <a:gd name="connsiteY54" fmla="*/ 1579577 h 2357504"/>
              <a:gd name="connsiteX55" fmla="*/ 223776 w 2102818"/>
              <a:gd name="connsiteY55" fmla="*/ 1566779 h 2357504"/>
              <a:gd name="connsiteX56" fmla="*/ 202915 w 2102818"/>
              <a:gd name="connsiteY56" fmla="*/ 1542441 h 2357504"/>
              <a:gd name="connsiteX57" fmla="*/ 245095 w 2102818"/>
              <a:gd name="connsiteY57" fmla="*/ 1503087 h 2357504"/>
              <a:gd name="connsiteX58" fmla="*/ 179036 w 2102818"/>
              <a:gd name="connsiteY58" fmla="*/ 1468319 h 2357504"/>
              <a:gd name="connsiteX59" fmla="*/ 189466 w 2102818"/>
              <a:gd name="connsiteY59" fmla="*/ 1443982 h 2357504"/>
              <a:gd name="connsiteX60" fmla="*/ 103577 w 2102818"/>
              <a:gd name="connsiteY60" fmla="*/ 1437679 h 2357504"/>
              <a:gd name="connsiteX61" fmla="*/ 220757 w 2102818"/>
              <a:gd name="connsiteY61" fmla="*/ 1329246 h 2357504"/>
              <a:gd name="connsiteX62" fmla="*/ 217586 w 2102818"/>
              <a:gd name="connsiteY62" fmla="*/ 1274231 h 2357504"/>
              <a:gd name="connsiteX63" fmla="*/ 269433 w 2102818"/>
              <a:gd name="connsiteY63" fmla="*/ 1266664 h 2357504"/>
              <a:gd name="connsiteX64" fmla="*/ 253921 w 2102818"/>
              <a:gd name="connsiteY64" fmla="*/ 1205038 h 2357504"/>
              <a:gd name="connsiteX65" fmla="*/ 263969 w 2102818"/>
              <a:gd name="connsiteY65" fmla="*/ 1134700 h 2357504"/>
              <a:gd name="connsiteX66" fmla="*/ 161652 w 2102818"/>
              <a:gd name="connsiteY66" fmla="*/ 1120638 h 2357504"/>
              <a:gd name="connsiteX67" fmla="*/ 153438 w 2102818"/>
              <a:gd name="connsiteY67" fmla="*/ 994023 h 2357504"/>
              <a:gd name="connsiteX68" fmla="*/ 122108 w 2102818"/>
              <a:gd name="connsiteY68" fmla="*/ 907829 h 2357504"/>
              <a:gd name="connsiteX69" fmla="*/ 165129 w 2102818"/>
              <a:gd name="connsiteY69" fmla="*/ 842494 h 2357504"/>
              <a:gd name="connsiteX70" fmla="*/ 123407 w 2102818"/>
              <a:gd name="connsiteY70" fmla="*/ 807726 h 2357504"/>
              <a:gd name="connsiteX71" fmla="*/ 147745 w 2102818"/>
              <a:gd name="connsiteY71" fmla="*/ 755573 h 2357504"/>
              <a:gd name="connsiteX72" fmla="*/ 241618 w 2102818"/>
              <a:gd name="connsiteY72" fmla="*/ 755574 h 2357504"/>
              <a:gd name="connsiteX73" fmla="*/ 263549 w 2102818"/>
              <a:gd name="connsiteY73" fmla="*/ 687949 h 2357504"/>
              <a:gd name="connsiteX74" fmla="*/ 324260 w 2102818"/>
              <a:gd name="connsiteY74" fmla="*/ 712669 h 2357504"/>
              <a:gd name="connsiteX75" fmla="*/ 424743 w 2102818"/>
              <a:gd name="connsiteY75" fmla="*/ 722717 h 2357504"/>
              <a:gd name="connsiteX76" fmla="*/ 495845 w 2102818"/>
              <a:gd name="connsiteY76" fmla="*/ 694101 h 2357504"/>
              <a:gd name="connsiteX77" fmla="*/ 408505 w 2102818"/>
              <a:gd name="connsiteY77" fmla="*/ 595641 h 2357504"/>
              <a:gd name="connsiteX78" fmla="*/ 394597 w 2102818"/>
              <a:gd name="connsiteY78" fmla="*/ 651269 h 2357504"/>
              <a:gd name="connsiteX79" fmla="*/ 332016 w 2102818"/>
              <a:gd name="connsiteY79" fmla="*/ 633886 h 2357504"/>
              <a:gd name="connsiteX80" fmla="*/ 366783 w 2102818"/>
              <a:gd name="connsiteY80" fmla="*/ 578257 h 2357504"/>
              <a:gd name="connsiteX81" fmla="*/ 312301 w 2102818"/>
              <a:gd name="connsiteY81" fmla="*/ 601755 h 2357504"/>
              <a:gd name="connsiteX82" fmla="*/ 213346 w 2102818"/>
              <a:gd name="connsiteY82" fmla="*/ 587847 h 2357504"/>
              <a:gd name="connsiteX83" fmla="*/ 284066 w 2102818"/>
              <a:gd name="connsiteY83" fmla="*/ 491605 h 2357504"/>
              <a:gd name="connsiteX84" fmla="*/ 133341 w 2102818"/>
              <a:gd name="connsiteY84" fmla="*/ 330832 h 2357504"/>
              <a:gd name="connsiteX85" fmla="*/ 0 w 2102818"/>
              <a:gd name="connsiteY85" fmla="*/ 274401 h 2357504"/>
              <a:gd name="connsiteX86" fmla="*/ 130246 w 2102818"/>
              <a:gd name="connsiteY86" fmla="*/ 153820 h 2357504"/>
              <a:gd name="connsiteX87" fmla="*/ 74731 w 2102818"/>
              <a:gd name="connsiteY87" fmla="*/ 70643 h 2357504"/>
              <a:gd name="connsiteX88" fmla="*/ 42906 w 2102818"/>
              <a:gd name="connsiteY88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330241 w 2102818"/>
              <a:gd name="connsiteY30" fmla="*/ 179750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190787 w 2102818"/>
              <a:gd name="connsiteY33" fmla="*/ 1986364 h 2357504"/>
              <a:gd name="connsiteX34" fmla="*/ 1067838 w 2102818"/>
              <a:gd name="connsiteY34" fmla="*/ 2029003 h 2357504"/>
              <a:gd name="connsiteX35" fmla="*/ 1138176 w 2102818"/>
              <a:gd name="connsiteY35" fmla="*/ 2075385 h 2357504"/>
              <a:gd name="connsiteX36" fmla="*/ 1120792 w 2102818"/>
              <a:gd name="connsiteY36" fmla="*/ 2134491 h 2357504"/>
              <a:gd name="connsiteX37" fmla="*/ 1027376 w 2102818"/>
              <a:gd name="connsiteY37" fmla="*/ 2111529 h 2357504"/>
              <a:gd name="connsiteX38" fmla="*/ 963495 w 2102818"/>
              <a:gd name="connsiteY38" fmla="*/ 2130252 h 2357504"/>
              <a:gd name="connsiteX39" fmla="*/ 973161 w 2102818"/>
              <a:gd name="connsiteY39" fmla="*/ 2238872 h 2357504"/>
              <a:gd name="connsiteX40" fmla="*/ 899728 w 2102818"/>
              <a:gd name="connsiteY40" fmla="*/ 2357504 h 2357504"/>
              <a:gd name="connsiteX41" fmla="*/ 850059 w 2102818"/>
              <a:gd name="connsiteY41" fmla="*/ 2274938 h 2357504"/>
              <a:gd name="connsiteX42" fmla="*/ 812770 w 2102818"/>
              <a:gd name="connsiteY42" fmla="*/ 2161580 h 2357504"/>
              <a:gd name="connsiteX43" fmla="*/ 716145 w 2102818"/>
              <a:gd name="connsiteY43" fmla="*/ 2099341 h 2357504"/>
              <a:gd name="connsiteX44" fmla="*/ 723098 w 2102818"/>
              <a:gd name="connsiteY44" fmla="*/ 1962523 h 2357504"/>
              <a:gd name="connsiteX45" fmla="*/ 575086 w 2102818"/>
              <a:gd name="connsiteY45" fmla="*/ 1978761 h 2357504"/>
              <a:gd name="connsiteX46" fmla="*/ 585517 w 2102818"/>
              <a:gd name="connsiteY46" fmla="*/ 2049100 h 2357504"/>
              <a:gd name="connsiteX47" fmla="*/ 307679 w 2102818"/>
              <a:gd name="connsiteY47" fmla="*/ 1955072 h 2357504"/>
              <a:gd name="connsiteX48" fmla="*/ 328118 w 2102818"/>
              <a:gd name="connsiteY48" fmla="*/ 1920801 h 2357504"/>
              <a:gd name="connsiteX49" fmla="*/ 217586 w 2102818"/>
              <a:gd name="connsiteY49" fmla="*/ 1908423 h 2357504"/>
              <a:gd name="connsiteX50" fmla="*/ 223776 w 2102818"/>
              <a:gd name="connsiteY50" fmla="*/ 1807939 h 2357504"/>
              <a:gd name="connsiteX51" fmla="*/ 268975 w 2102818"/>
              <a:gd name="connsiteY51" fmla="*/ 1788225 h 2357504"/>
              <a:gd name="connsiteX52" fmla="*/ 206850 w 2102818"/>
              <a:gd name="connsiteY52" fmla="*/ 1708219 h 2357504"/>
              <a:gd name="connsiteX53" fmla="*/ 227635 w 2102818"/>
              <a:gd name="connsiteY53" fmla="*/ 1608921 h 2357504"/>
              <a:gd name="connsiteX54" fmla="*/ 262479 w 2102818"/>
              <a:gd name="connsiteY54" fmla="*/ 1579577 h 2357504"/>
              <a:gd name="connsiteX55" fmla="*/ 223776 w 2102818"/>
              <a:gd name="connsiteY55" fmla="*/ 1566779 h 2357504"/>
              <a:gd name="connsiteX56" fmla="*/ 202915 w 2102818"/>
              <a:gd name="connsiteY56" fmla="*/ 1542441 h 2357504"/>
              <a:gd name="connsiteX57" fmla="*/ 245095 w 2102818"/>
              <a:gd name="connsiteY57" fmla="*/ 1503087 h 2357504"/>
              <a:gd name="connsiteX58" fmla="*/ 179036 w 2102818"/>
              <a:gd name="connsiteY58" fmla="*/ 1468319 h 2357504"/>
              <a:gd name="connsiteX59" fmla="*/ 189466 w 2102818"/>
              <a:gd name="connsiteY59" fmla="*/ 1443982 h 2357504"/>
              <a:gd name="connsiteX60" fmla="*/ 103577 w 2102818"/>
              <a:gd name="connsiteY60" fmla="*/ 1437679 h 2357504"/>
              <a:gd name="connsiteX61" fmla="*/ 220757 w 2102818"/>
              <a:gd name="connsiteY61" fmla="*/ 1329246 h 2357504"/>
              <a:gd name="connsiteX62" fmla="*/ 217586 w 2102818"/>
              <a:gd name="connsiteY62" fmla="*/ 1274231 h 2357504"/>
              <a:gd name="connsiteX63" fmla="*/ 269433 w 2102818"/>
              <a:gd name="connsiteY63" fmla="*/ 1266664 h 2357504"/>
              <a:gd name="connsiteX64" fmla="*/ 253921 w 2102818"/>
              <a:gd name="connsiteY64" fmla="*/ 1205038 h 2357504"/>
              <a:gd name="connsiteX65" fmla="*/ 263969 w 2102818"/>
              <a:gd name="connsiteY65" fmla="*/ 1134700 h 2357504"/>
              <a:gd name="connsiteX66" fmla="*/ 161652 w 2102818"/>
              <a:gd name="connsiteY66" fmla="*/ 1120638 h 2357504"/>
              <a:gd name="connsiteX67" fmla="*/ 153438 w 2102818"/>
              <a:gd name="connsiteY67" fmla="*/ 994023 h 2357504"/>
              <a:gd name="connsiteX68" fmla="*/ 122108 w 2102818"/>
              <a:gd name="connsiteY68" fmla="*/ 907829 h 2357504"/>
              <a:gd name="connsiteX69" fmla="*/ 165129 w 2102818"/>
              <a:gd name="connsiteY69" fmla="*/ 842494 h 2357504"/>
              <a:gd name="connsiteX70" fmla="*/ 123407 w 2102818"/>
              <a:gd name="connsiteY70" fmla="*/ 807726 h 2357504"/>
              <a:gd name="connsiteX71" fmla="*/ 147745 w 2102818"/>
              <a:gd name="connsiteY71" fmla="*/ 755573 h 2357504"/>
              <a:gd name="connsiteX72" fmla="*/ 241618 w 2102818"/>
              <a:gd name="connsiteY72" fmla="*/ 755574 h 2357504"/>
              <a:gd name="connsiteX73" fmla="*/ 263549 w 2102818"/>
              <a:gd name="connsiteY73" fmla="*/ 687949 h 2357504"/>
              <a:gd name="connsiteX74" fmla="*/ 324260 w 2102818"/>
              <a:gd name="connsiteY74" fmla="*/ 712669 h 2357504"/>
              <a:gd name="connsiteX75" fmla="*/ 424743 w 2102818"/>
              <a:gd name="connsiteY75" fmla="*/ 722717 h 2357504"/>
              <a:gd name="connsiteX76" fmla="*/ 495845 w 2102818"/>
              <a:gd name="connsiteY76" fmla="*/ 694101 h 2357504"/>
              <a:gd name="connsiteX77" fmla="*/ 408505 w 2102818"/>
              <a:gd name="connsiteY77" fmla="*/ 595641 h 2357504"/>
              <a:gd name="connsiteX78" fmla="*/ 394597 w 2102818"/>
              <a:gd name="connsiteY78" fmla="*/ 651269 h 2357504"/>
              <a:gd name="connsiteX79" fmla="*/ 332016 w 2102818"/>
              <a:gd name="connsiteY79" fmla="*/ 633886 h 2357504"/>
              <a:gd name="connsiteX80" fmla="*/ 366783 w 2102818"/>
              <a:gd name="connsiteY80" fmla="*/ 578257 h 2357504"/>
              <a:gd name="connsiteX81" fmla="*/ 312301 w 2102818"/>
              <a:gd name="connsiteY81" fmla="*/ 601755 h 2357504"/>
              <a:gd name="connsiteX82" fmla="*/ 213346 w 2102818"/>
              <a:gd name="connsiteY82" fmla="*/ 587847 h 2357504"/>
              <a:gd name="connsiteX83" fmla="*/ 284066 w 2102818"/>
              <a:gd name="connsiteY83" fmla="*/ 491605 h 2357504"/>
              <a:gd name="connsiteX84" fmla="*/ 133341 w 2102818"/>
              <a:gd name="connsiteY84" fmla="*/ 330832 h 2357504"/>
              <a:gd name="connsiteX85" fmla="*/ 0 w 2102818"/>
              <a:gd name="connsiteY85" fmla="*/ 274401 h 2357504"/>
              <a:gd name="connsiteX86" fmla="*/ 130246 w 2102818"/>
              <a:gd name="connsiteY86" fmla="*/ 153820 h 2357504"/>
              <a:gd name="connsiteX87" fmla="*/ 74731 w 2102818"/>
              <a:gd name="connsiteY87" fmla="*/ 70643 h 2357504"/>
              <a:gd name="connsiteX88" fmla="*/ 42906 w 2102818"/>
              <a:gd name="connsiteY88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99917 w 2102818"/>
              <a:gd name="connsiteY28" fmla="*/ 1938568 h 2357504"/>
              <a:gd name="connsiteX29" fmla="*/ 1379336 w 2102818"/>
              <a:gd name="connsiteY29" fmla="*/ 1898374 h 2357504"/>
              <a:gd name="connsiteX30" fmla="*/ 1330241 w 2102818"/>
              <a:gd name="connsiteY30" fmla="*/ 179750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190787 w 2102818"/>
              <a:gd name="connsiteY33" fmla="*/ 1986364 h 2357504"/>
              <a:gd name="connsiteX34" fmla="*/ 1067838 w 2102818"/>
              <a:gd name="connsiteY34" fmla="*/ 2029003 h 2357504"/>
              <a:gd name="connsiteX35" fmla="*/ 1138176 w 2102818"/>
              <a:gd name="connsiteY35" fmla="*/ 2075385 h 2357504"/>
              <a:gd name="connsiteX36" fmla="*/ 1120792 w 2102818"/>
              <a:gd name="connsiteY36" fmla="*/ 2134491 h 2357504"/>
              <a:gd name="connsiteX37" fmla="*/ 1027376 w 2102818"/>
              <a:gd name="connsiteY37" fmla="*/ 2111529 h 2357504"/>
              <a:gd name="connsiteX38" fmla="*/ 963495 w 2102818"/>
              <a:gd name="connsiteY38" fmla="*/ 2130252 h 2357504"/>
              <a:gd name="connsiteX39" fmla="*/ 973161 w 2102818"/>
              <a:gd name="connsiteY39" fmla="*/ 2238872 h 2357504"/>
              <a:gd name="connsiteX40" fmla="*/ 899728 w 2102818"/>
              <a:gd name="connsiteY40" fmla="*/ 2357504 h 2357504"/>
              <a:gd name="connsiteX41" fmla="*/ 850059 w 2102818"/>
              <a:gd name="connsiteY41" fmla="*/ 2274938 h 2357504"/>
              <a:gd name="connsiteX42" fmla="*/ 812770 w 2102818"/>
              <a:gd name="connsiteY42" fmla="*/ 2161580 h 2357504"/>
              <a:gd name="connsiteX43" fmla="*/ 716145 w 2102818"/>
              <a:gd name="connsiteY43" fmla="*/ 2099341 h 2357504"/>
              <a:gd name="connsiteX44" fmla="*/ 723098 w 2102818"/>
              <a:gd name="connsiteY44" fmla="*/ 1962523 h 2357504"/>
              <a:gd name="connsiteX45" fmla="*/ 575086 w 2102818"/>
              <a:gd name="connsiteY45" fmla="*/ 1978761 h 2357504"/>
              <a:gd name="connsiteX46" fmla="*/ 585517 w 2102818"/>
              <a:gd name="connsiteY46" fmla="*/ 2049100 h 2357504"/>
              <a:gd name="connsiteX47" fmla="*/ 307679 w 2102818"/>
              <a:gd name="connsiteY47" fmla="*/ 1955072 h 2357504"/>
              <a:gd name="connsiteX48" fmla="*/ 328118 w 2102818"/>
              <a:gd name="connsiteY48" fmla="*/ 1920801 h 2357504"/>
              <a:gd name="connsiteX49" fmla="*/ 217586 w 2102818"/>
              <a:gd name="connsiteY49" fmla="*/ 1908423 h 2357504"/>
              <a:gd name="connsiteX50" fmla="*/ 223776 w 2102818"/>
              <a:gd name="connsiteY50" fmla="*/ 1807939 h 2357504"/>
              <a:gd name="connsiteX51" fmla="*/ 268975 w 2102818"/>
              <a:gd name="connsiteY51" fmla="*/ 1788225 h 2357504"/>
              <a:gd name="connsiteX52" fmla="*/ 206850 w 2102818"/>
              <a:gd name="connsiteY52" fmla="*/ 1708219 h 2357504"/>
              <a:gd name="connsiteX53" fmla="*/ 227635 w 2102818"/>
              <a:gd name="connsiteY53" fmla="*/ 1608921 h 2357504"/>
              <a:gd name="connsiteX54" fmla="*/ 262479 w 2102818"/>
              <a:gd name="connsiteY54" fmla="*/ 1579577 h 2357504"/>
              <a:gd name="connsiteX55" fmla="*/ 223776 w 2102818"/>
              <a:gd name="connsiteY55" fmla="*/ 1566779 h 2357504"/>
              <a:gd name="connsiteX56" fmla="*/ 202915 w 2102818"/>
              <a:gd name="connsiteY56" fmla="*/ 1542441 h 2357504"/>
              <a:gd name="connsiteX57" fmla="*/ 245095 w 2102818"/>
              <a:gd name="connsiteY57" fmla="*/ 1503087 h 2357504"/>
              <a:gd name="connsiteX58" fmla="*/ 179036 w 2102818"/>
              <a:gd name="connsiteY58" fmla="*/ 1468319 h 2357504"/>
              <a:gd name="connsiteX59" fmla="*/ 189466 w 2102818"/>
              <a:gd name="connsiteY59" fmla="*/ 1443982 h 2357504"/>
              <a:gd name="connsiteX60" fmla="*/ 103577 w 2102818"/>
              <a:gd name="connsiteY60" fmla="*/ 1437679 h 2357504"/>
              <a:gd name="connsiteX61" fmla="*/ 220757 w 2102818"/>
              <a:gd name="connsiteY61" fmla="*/ 1329246 h 2357504"/>
              <a:gd name="connsiteX62" fmla="*/ 217586 w 2102818"/>
              <a:gd name="connsiteY62" fmla="*/ 1274231 h 2357504"/>
              <a:gd name="connsiteX63" fmla="*/ 269433 w 2102818"/>
              <a:gd name="connsiteY63" fmla="*/ 1266664 h 2357504"/>
              <a:gd name="connsiteX64" fmla="*/ 253921 w 2102818"/>
              <a:gd name="connsiteY64" fmla="*/ 1205038 h 2357504"/>
              <a:gd name="connsiteX65" fmla="*/ 263969 w 2102818"/>
              <a:gd name="connsiteY65" fmla="*/ 1134700 h 2357504"/>
              <a:gd name="connsiteX66" fmla="*/ 161652 w 2102818"/>
              <a:gd name="connsiteY66" fmla="*/ 1120638 h 2357504"/>
              <a:gd name="connsiteX67" fmla="*/ 153438 w 2102818"/>
              <a:gd name="connsiteY67" fmla="*/ 994023 h 2357504"/>
              <a:gd name="connsiteX68" fmla="*/ 122108 w 2102818"/>
              <a:gd name="connsiteY68" fmla="*/ 907829 h 2357504"/>
              <a:gd name="connsiteX69" fmla="*/ 165129 w 2102818"/>
              <a:gd name="connsiteY69" fmla="*/ 842494 h 2357504"/>
              <a:gd name="connsiteX70" fmla="*/ 123407 w 2102818"/>
              <a:gd name="connsiteY70" fmla="*/ 807726 h 2357504"/>
              <a:gd name="connsiteX71" fmla="*/ 147745 w 2102818"/>
              <a:gd name="connsiteY71" fmla="*/ 755573 h 2357504"/>
              <a:gd name="connsiteX72" fmla="*/ 241618 w 2102818"/>
              <a:gd name="connsiteY72" fmla="*/ 755574 h 2357504"/>
              <a:gd name="connsiteX73" fmla="*/ 263549 w 2102818"/>
              <a:gd name="connsiteY73" fmla="*/ 687949 h 2357504"/>
              <a:gd name="connsiteX74" fmla="*/ 324260 w 2102818"/>
              <a:gd name="connsiteY74" fmla="*/ 712669 h 2357504"/>
              <a:gd name="connsiteX75" fmla="*/ 424743 w 2102818"/>
              <a:gd name="connsiteY75" fmla="*/ 722717 h 2357504"/>
              <a:gd name="connsiteX76" fmla="*/ 495845 w 2102818"/>
              <a:gd name="connsiteY76" fmla="*/ 694101 h 2357504"/>
              <a:gd name="connsiteX77" fmla="*/ 408505 w 2102818"/>
              <a:gd name="connsiteY77" fmla="*/ 595641 h 2357504"/>
              <a:gd name="connsiteX78" fmla="*/ 394597 w 2102818"/>
              <a:gd name="connsiteY78" fmla="*/ 651269 h 2357504"/>
              <a:gd name="connsiteX79" fmla="*/ 332016 w 2102818"/>
              <a:gd name="connsiteY79" fmla="*/ 633886 h 2357504"/>
              <a:gd name="connsiteX80" fmla="*/ 366783 w 2102818"/>
              <a:gd name="connsiteY80" fmla="*/ 578257 h 2357504"/>
              <a:gd name="connsiteX81" fmla="*/ 312301 w 2102818"/>
              <a:gd name="connsiteY81" fmla="*/ 601755 h 2357504"/>
              <a:gd name="connsiteX82" fmla="*/ 213346 w 2102818"/>
              <a:gd name="connsiteY82" fmla="*/ 587847 h 2357504"/>
              <a:gd name="connsiteX83" fmla="*/ 284066 w 2102818"/>
              <a:gd name="connsiteY83" fmla="*/ 491605 h 2357504"/>
              <a:gd name="connsiteX84" fmla="*/ 133341 w 2102818"/>
              <a:gd name="connsiteY84" fmla="*/ 330832 h 2357504"/>
              <a:gd name="connsiteX85" fmla="*/ 0 w 2102818"/>
              <a:gd name="connsiteY85" fmla="*/ 274401 h 2357504"/>
              <a:gd name="connsiteX86" fmla="*/ 130246 w 2102818"/>
              <a:gd name="connsiteY86" fmla="*/ 153820 h 2357504"/>
              <a:gd name="connsiteX87" fmla="*/ 74731 w 2102818"/>
              <a:gd name="connsiteY87" fmla="*/ 70643 h 2357504"/>
              <a:gd name="connsiteX88" fmla="*/ 42906 w 2102818"/>
              <a:gd name="connsiteY88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82533 w 2102818"/>
              <a:gd name="connsiteY28" fmla="*/ 1879463 h 2357504"/>
              <a:gd name="connsiteX29" fmla="*/ 1379336 w 2102818"/>
              <a:gd name="connsiteY29" fmla="*/ 1898374 h 2357504"/>
              <a:gd name="connsiteX30" fmla="*/ 1330241 w 2102818"/>
              <a:gd name="connsiteY30" fmla="*/ 179750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190787 w 2102818"/>
              <a:gd name="connsiteY33" fmla="*/ 1986364 h 2357504"/>
              <a:gd name="connsiteX34" fmla="*/ 1067838 w 2102818"/>
              <a:gd name="connsiteY34" fmla="*/ 2029003 h 2357504"/>
              <a:gd name="connsiteX35" fmla="*/ 1138176 w 2102818"/>
              <a:gd name="connsiteY35" fmla="*/ 2075385 h 2357504"/>
              <a:gd name="connsiteX36" fmla="*/ 1120792 w 2102818"/>
              <a:gd name="connsiteY36" fmla="*/ 2134491 h 2357504"/>
              <a:gd name="connsiteX37" fmla="*/ 1027376 w 2102818"/>
              <a:gd name="connsiteY37" fmla="*/ 2111529 h 2357504"/>
              <a:gd name="connsiteX38" fmla="*/ 963495 w 2102818"/>
              <a:gd name="connsiteY38" fmla="*/ 2130252 h 2357504"/>
              <a:gd name="connsiteX39" fmla="*/ 973161 w 2102818"/>
              <a:gd name="connsiteY39" fmla="*/ 2238872 h 2357504"/>
              <a:gd name="connsiteX40" fmla="*/ 899728 w 2102818"/>
              <a:gd name="connsiteY40" fmla="*/ 2357504 h 2357504"/>
              <a:gd name="connsiteX41" fmla="*/ 850059 w 2102818"/>
              <a:gd name="connsiteY41" fmla="*/ 2274938 h 2357504"/>
              <a:gd name="connsiteX42" fmla="*/ 812770 w 2102818"/>
              <a:gd name="connsiteY42" fmla="*/ 2161580 h 2357504"/>
              <a:gd name="connsiteX43" fmla="*/ 716145 w 2102818"/>
              <a:gd name="connsiteY43" fmla="*/ 2099341 h 2357504"/>
              <a:gd name="connsiteX44" fmla="*/ 723098 w 2102818"/>
              <a:gd name="connsiteY44" fmla="*/ 1962523 h 2357504"/>
              <a:gd name="connsiteX45" fmla="*/ 575086 w 2102818"/>
              <a:gd name="connsiteY45" fmla="*/ 1978761 h 2357504"/>
              <a:gd name="connsiteX46" fmla="*/ 585517 w 2102818"/>
              <a:gd name="connsiteY46" fmla="*/ 2049100 h 2357504"/>
              <a:gd name="connsiteX47" fmla="*/ 307679 w 2102818"/>
              <a:gd name="connsiteY47" fmla="*/ 1955072 h 2357504"/>
              <a:gd name="connsiteX48" fmla="*/ 328118 w 2102818"/>
              <a:gd name="connsiteY48" fmla="*/ 1920801 h 2357504"/>
              <a:gd name="connsiteX49" fmla="*/ 217586 w 2102818"/>
              <a:gd name="connsiteY49" fmla="*/ 1908423 h 2357504"/>
              <a:gd name="connsiteX50" fmla="*/ 223776 w 2102818"/>
              <a:gd name="connsiteY50" fmla="*/ 1807939 h 2357504"/>
              <a:gd name="connsiteX51" fmla="*/ 268975 w 2102818"/>
              <a:gd name="connsiteY51" fmla="*/ 1788225 h 2357504"/>
              <a:gd name="connsiteX52" fmla="*/ 206850 w 2102818"/>
              <a:gd name="connsiteY52" fmla="*/ 1708219 h 2357504"/>
              <a:gd name="connsiteX53" fmla="*/ 227635 w 2102818"/>
              <a:gd name="connsiteY53" fmla="*/ 1608921 h 2357504"/>
              <a:gd name="connsiteX54" fmla="*/ 262479 w 2102818"/>
              <a:gd name="connsiteY54" fmla="*/ 1579577 h 2357504"/>
              <a:gd name="connsiteX55" fmla="*/ 223776 w 2102818"/>
              <a:gd name="connsiteY55" fmla="*/ 1566779 h 2357504"/>
              <a:gd name="connsiteX56" fmla="*/ 202915 w 2102818"/>
              <a:gd name="connsiteY56" fmla="*/ 1542441 h 2357504"/>
              <a:gd name="connsiteX57" fmla="*/ 245095 w 2102818"/>
              <a:gd name="connsiteY57" fmla="*/ 1503087 h 2357504"/>
              <a:gd name="connsiteX58" fmla="*/ 179036 w 2102818"/>
              <a:gd name="connsiteY58" fmla="*/ 1468319 h 2357504"/>
              <a:gd name="connsiteX59" fmla="*/ 189466 w 2102818"/>
              <a:gd name="connsiteY59" fmla="*/ 1443982 h 2357504"/>
              <a:gd name="connsiteX60" fmla="*/ 103577 w 2102818"/>
              <a:gd name="connsiteY60" fmla="*/ 1437679 h 2357504"/>
              <a:gd name="connsiteX61" fmla="*/ 220757 w 2102818"/>
              <a:gd name="connsiteY61" fmla="*/ 1329246 h 2357504"/>
              <a:gd name="connsiteX62" fmla="*/ 217586 w 2102818"/>
              <a:gd name="connsiteY62" fmla="*/ 1274231 h 2357504"/>
              <a:gd name="connsiteX63" fmla="*/ 269433 w 2102818"/>
              <a:gd name="connsiteY63" fmla="*/ 1266664 h 2357504"/>
              <a:gd name="connsiteX64" fmla="*/ 253921 w 2102818"/>
              <a:gd name="connsiteY64" fmla="*/ 1205038 h 2357504"/>
              <a:gd name="connsiteX65" fmla="*/ 263969 w 2102818"/>
              <a:gd name="connsiteY65" fmla="*/ 1134700 h 2357504"/>
              <a:gd name="connsiteX66" fmla="*/ 161652 w 2102818"/>
              <a:gd name="connsiteY66" fmla="*/ 1120638 h 2357504"/>
              <a:gd name="connsiteX67" fmla="*/ 153438 w 2102818"/>
              <a:gd name="connsiteY67" fmla="*/ 994023 h 2357504"/>
              <a:gd name="connsiteX68" fmla="*/ 122108 w 2102818"/>
              <a:gd name="connsiteY68" fmla="*/ 907829 h 2357504"/>
              <a:gd name="connsiteX69" fmla="*/ 165129 w 2102818"/>
              <a:gd name="connsiteY69" fmla="*/ 842494 h 2357504"/>
              <a:gd name="connsiteX70" fmla="*/ 123407 w 2102818"/>
              <a:gd name="connsiteY70" fmla="*/ 807726 h 2357504"/>
              <a:gd name="connsiteX71" fmla="*/ 147745 w 2102818"/>
              <a:gd name="connsiteY71" fmla="*/ 755573 h 2357504"/>
              <a:gd name="connsiteX72" fmla="*/ 241618 w 2102818"/>
              <a:gd name="connsiteY72" fmla="*/ 755574 h 2357504"/>
              <a:gd name="connsiteX73" fmla="*/ 263549 w 2102818"/>
              <a:gd name="connsiteY73" fmla="*/ 687949 h 2357504"/>
              <a:gd name="connsiteX74" fmla="*/ 324260 w 2102818"/>
              <a:gd name="connsiteY74" fmla="*/ 712669 h 2357504"/>
              <a:gd name="connsiteX75" fmla="*/ 424743 w 2102818"/>
              <a:gd name="connsiteY75" fmla="*/ 722717 h 2357504"/>
              <a:gd name="connsiteX76" fmla="*/ 495845 w 2102818"/>
              <a:gd name="connsiteY76" fmla="*/ 694101 h 2357504"/>
              <a:gd name="connsiteX77" fmla="*/ 408505 w 2102818"/>
              <a:gd name="connsiteY77" fmla="*/ 595641 h 2357504"/>
              <a:gd name="connsiteX78" fmla="*/ 394597 w 2102818"/>
              <a:gd name="connsiteY78" fmla="*/ 651269 h 2357504"/>
              <a:gd name="connsiteX79" fmla="*/ 332016 w 2102818"/>
              <a:gd name="connsiteY79" fmla="*/ 633886 h 2357504"/>
              <a:gd name="connsiteX80" fmla="*/ 366783 w 2102818"/>
              <a:gd name="connsiteY80" fmla="*/ 578257 h 2357504"/>
              <a:gd name="connsiteX81" fmla="*/ 312301 w 2102818"/>
              <a:gd name="connsiteY81" fmla="*/ 601755 h 2357504"/>
              <a:gd name="connsiteX82" fmla="*/ 213346 w 2102818"/>
              <a:gd name="connsiteY82" fmla="*/ 587847 h 2357504"/>
              <a:gd name="connsiteX83" fmla="*/ 284066 w 2102818"/>
              <a:gd name="connsiteY83" fmla="*/ 491605 h 2357504"/>
              <a:gd name="connsiteX84" fmla="*/ 133341 w 2102818"/>
              <a:gd name="connsiteY84" fmla="*/ 330832 h 2357504"/>
              <a:gd name="connsiteX85" fmla="*/ 0 w 2102818"/>
              <a:gd name="connsiteY85" fmla="*/ 274401 h 2357504"/>
              <a:gd name="connsiteX86" fmla="*/ 130246 w 2102818"/>
              <a:gd name="connsiteY86" fmla="*/ 153820 h 2357504"/>
              <a:gd name="connsiteX87" fmla="*/ 74731 w 2102818"/>
              <a:gd name="connsiteY87" fmla="*/ 70643 h 2357504"/>
              <a:gd name="connsiteX88" fmla="*/ 42906 w 2102818"/>
              <a:gd name="connsiteY88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82533 w 2102818"/>
              <a:gd name="connsiteY28" fmla="*/ 1879463 h 2357504"/>
              <a:gd name="connsiteX29" fmla="*/ 1379336 w 2102818"/>
              <a:gd name="connsiteY29" fmla="*/ 1891420 h 2357504"/>
              <a:gd name="connsiteX30" fmla="*/ 1330241 w 2102818"/>
              <a:gd name="connsiteY30" fmla="*/ 1797509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190787 w 2102818"/>
              <a:gd name="connsiteY33" fmla="*/ 1986364 h 2357504"/>
              <a:gd name="connsiteX34" fmla="*/ 1067838 w 2102818"/>
              <a:gd name="connsiteY34" fmla="*/ 2029003 h 2357504"/>
              <a:gd name="connsiteX35" fmla="*/ 1138176 w 2102818"/>
              <a:gd name="connsiteY35" fmla="*/ 2075385 h 2357504"/>
              <a:gd name="connsiteX36" fmla="*/ 1120792 w 2102818"/>
              <a:gd name="connsiteY36" fmla="*/ 2134491 h 2357504"/>
              <a:gd name="connsiteX37" fmla="*/ 1027376 w 2102818"/>
              <a:gd name="connsiteY37" fmla="*/ 2111529 h 2357504"/>
              <a:gd name="connsiteX38" fmla="*/ 963495 w 2102818"/>
              <a:gd name="connsiteY38" fmla="*/ 2130252 h 2357504"/>
              <a:gd name="connsiteX39" fmla="*/ 973161 w 2102818"/>
              <a:gd name="connsiteY39" fmla="*/ 2238872 h 2357504"/>
              <a:gd name="connsiteX40" fmla="*/ 899728 w 2102818"/>
              <a:gd name="connsiteY40" fmla="*/ 2357504 h 2357504"/>
              <a:gd name="connsiteX41" fmla="*/ 850059 w 2102818"/>
              <a:gd name="connsiteY41" fmla="*/ 2274938 h 2357504"/>
              <a:gd name="connsiteX42" fmla="*/ 812770 w 2102818"/>
              <a:gd name="connsiteY42" fmla="*/ 2161580 h 2357504"/>
              <a:gd name="connsiteX43" fmla="*/ 716145 w 2102818"/>
              <a:gd name="connsiteY43" fmla="*/ 2099341 h 2357504"/>
              <a:gd name="connsiteX44" fmla="*/ 723098 w 2102818"/>
              <a:gd name="connsiteY44" fmla="*/ 1962523 h 2357504"/>
              <a:gd name="connsiteX45" fmla="*/ 575086 w 2102818"/>
              <a:gd name="connsiteY45" fmla="*/ 1978761 h 2357504"/>
              <a:gd name="connsiteX46" fmla="*/ 585517 w 2102818"/>
              <a:gd name="connsiteY46" fmla="*/ 2049100 h 2357504"/>
              <a:gd name="connsiteX47" fmla="*/ 307679 w 2102818"/>
              <a:gd name="connsiteY47" fmla="*/ 1955072 h 2357504"/>
              <a:gd name="connsiteX48" fmla="*/ 328118 w 2102818"/>
              <a:gd name="connsiteY48" fmla="*/ 1920801 h 2357504"/>
              <a:gd name="connsiteX49" fmla="*/ 217586 w 2102818"/>
              <a:gd name="connsiteY49" fmla="*/ 1908423 h 2357504"/>
              <a:gd name="connsiteX50" fmla="*/ 223776 w 2102818"/>
              <a:gd name="connsiteY50" fmla="*/ 1807939 h 2357504"/>
              <a:gd name="connsiteX51" fmla="*/ 268975 w 2102818"/>
              <a:gd name="connsiteY51" fmla="*/ 1788225 h 2357504"/>
              <a:gd name="connsiteX52" fmla="*/ 206850 w 2102818"/>
              <a:gd name="connsiteY52" fmla="*/ 1708219 h 2357504"/>
              <a:gd name="connsiteX53" fmla="*/ 227635 w 2102818"/>
              <a:gd name="connsiteY53" fmla="*/ 1608921 h 2357504"/>
              <a:gd name="connsiteX54" fmla="*/ 262479 w 2102818"/>
              <a:gd name="connsiteY54" fmla="*/ 1579577 h 2357504"/>
              <a:gd name="connsiteX55" fmla="*/ 223776 w 2102818"/>
              <a:gd name="connsiteY55" fmla="*/ 1566779 h 2357504"/>
              <a:gd name="connsiteX56" fmla="*/ 202915 w 2102818"/>
              <a:gd name="connsiteY56" fmla="*/ 1542441 h 2357504"/>
              <a:gd name="connsiteX57" fmla="*/ 245095 w 2102818"/>
              <a:gd name="connsiteY57" fmla="*/ 1503087 h 2357504"/>
              <a:gd name="connsiteX58" fmla="*/ 179036 w 2102818"/>
              <a:gd name="connsiteY58" fmla="*/ 1468319 h 2357504"/>
              <a:gd name="connsiteX59" fmla="*/ 189466 w 2102818"/>
              <a:gd name="connsiteY59" fmla="*/ 1443982 h 2357504"/>
              <a:gd name="connsiteX60" fmla="*/ 103577 w 2102818"/>
              <a:gd name="connsiteY60" fmla="*/ 1437679 h 2357504"/>
              <a:gd name="connsiteX61" fmla="*/ 220757 w 2102818"/>
              <a:gd name="connsiteY61" fmla="*/ 1329246 h 2357504"/>
              <a:gd name="connsiteX62" fmla="*/ 217586 w 2102818"/>
              <a:gd name="connsiteY62" fmla="*/ 1274231 h 2357504"/>
              <a:gd name="connsiteX63" fmla="*/ 269433 w 2102818"/>
              <a:gd name="connsiteY63" fmla="*/ 1266664 h 2357504"/>
              <a:gd name="connsiteX64" fmla="*/ 253921 w 2102818"/>
              <a:gd name="connsiteY64" fmla="*/ 1205038 h 2357504"/>
              <a:gd name="connsiteX65" fmla="*/ 263969 w 2102818"/>
              <a:gd name="connsiteY65" fmla="*/ 1134700 h 2357504"/>
              <a:gd name="connsiteX66" fmla="*/ 161652 w 2102818"/>
              <a:gd name="connsiteY66" fmla="*/ 1120638 h 2357504"/>
              <a:gd name="connsiteX67" fmla="*/ 153438 w 2102818"/>
              <a:gd name="connsiteY67" fmla="*/ 994023 h 2357504"/>
              <a:gd name="connsiteX68" fmla="*/ 122108 w 2102818"/>
              <a:gd name="connsiteY68" fmla="*/ 907829 h 2357504"/>
              <a:gd name="connsiteX69" fmla="*/ 165129 w 2102818"/>
              <a:gd name="connsiteY69" fmla="*/ 842494 h 2357504"/>
              <a:gd name="connsiteX70" fmla="*/ 123407 w 2102818"/>
              <a:gd name="connsiteY70" fmla="*/ 807726 h 2357504"/>
              <a:gd name="connsiteX71" fmla="*/ 147745 w 2102818"/>
              <a:gd name="connsiteY71" fmla="*/ 755573 h 2357504"/>
              <a:gd name="connsiteX72" fmla="*/ 241618 w 2102818"/>
              <a:gd name="connsiteY72" fmla="*/ 755574 h 2357504"/>
              <a:gd name="connsiteX73" fmla="*/ 263549 w 2102818"/>
              <a:gd name="connsiteY73" fmla="*/ 687949 h 2357504"/>
              <a:gd name="connsiteX74" fmla="*/ 324260 w 2102818"/>
              <a:gd name="connsiteY74" fmla="*/ 712669 h 2357504"/>
              <a:gd name="connsiteX75" fmla="*/ 424743 w 2102818"/>
              <a:gd name="connsiteY75" fmla="*/ 722717 h 2357504"/>
              <a:gd name="connsiteX76" fmla="*/ 495845 w 2102818"/>
              <a:gd name="connsiteY76" fmla="*/ 694101 h 2357504"/>
              <a:gd name="connsiteX77" fmla="*/ 408505 w 2102818"/>
              <a:gd name="connsiteY77" fmla="*/ 595641 h 2357504"/>
              <a:gd name="connsiteX78" fmla="*/ 394597 w 2102818"/>
              <a:gd name="connsiteY78" fmla="*/ 651269 h 2357504"/>
              <a:gd name="connsiteX79" fmla="*/ 332016 w 2102818"/>
              <a:gd name="connsiteY79" fmla="*/ 633886 h 2357504"/>
              <a:gd name="connsiteX80" fmla="*/ 366783 w 2102818"/>
              <a:gd name="connsiteY80" fmla="*/ 578257 h 2357504"/>
              <a:gd name="connsiteX81" fmla="*/ 312301 w 2102818"/>
              <a:gd name="connsiteY81" fmla="*/ 601755 h 2357504"/>
              <a:gd name="connsiteX82" fmla="*/ 213346 w 2102818"/>
              <a:gd name="connsiteY82" fmla="*/ 587847 h 2357504"/>
              <a:gd name="connsiteX83" fmla="*/ 284066 w 2102818"/>
              <a:gd name="connsiteY83" fmla="*/ 491605 h 2357504"/>
              <a:gd name="connsiteX84" fmla="*/ 133341 w 2102818"/>
              <a:gd name="connsiteY84" fmla="*/ 330832 h 2357504"/>
              <a:gd name="connsiteX85" fmla="*/ 0 w 2102818"/>
              <a:gd name="connsiteY85" fmla="*/ 274401 h 2357504"/>
              <a:gd name="connsiteX86" fmla="*/ 130246 w 2102818"/>
              <a:gd name="connsiteY86" fmla="*/ 153820 h 2357504"/>
              <a:gd name="connsiteX87" fmla="*/ 74731 w 2102818"/>
              <a:gd name="connsiteY87" fmla="*/ 70643 h 2357504"/>
              <a:gd name="connsiteX88" fmla="*/ 42906 w 2102818"/>
              <a:gd name="connsiteY88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82533 w 2102818"/>
              <a:gd name="connsiteY28" fmla="*/ 1879463 h 2357504"/>
              <a:gd name="connsiteX29" fmla="*/ 1379336 w 2102818"/>
              <a:gd name="connsiteY29" fmla="*/ 1891420 h 2357504"/>
              <a:gd name="connsiteX30" fmla="*/ 1302427 w 2102818"/>
              <a:gd name="connsiteY30" fmla="*/ 1783602 h 2357504"/>
              <a:gd name="connsiteX31" fmla="*/ 1298950 w 2102818"/>
              <a:gd name="connsiteY31" fmla="*/ 1928519 h 2357504"/>
              <a:gd name="connsiteX32" fmla="*/ 1248708 w 2102818"/>
              <a:gd name="connsiteY32" fmla="*/ 1988810 h 2357504"/>
              <a:gd name="connsiteX33" fmla="*/ 1190787 w 2102818"/>
              <a:gd name="connsiteY33" fmla="*/ 1986364 h 2357504"/>
              <a:gd name="connsiteX34" fmla="*/ 1067838 w 2102818"/>
              <a:gd name="connsiteY34" fmla="*/ 2029003 h 2357504"/>
              <a:gd name="connsiteX35" fmla="*/ 1138176 w 2102818"/>
              <a:gd name="connsiteY35" fmla="*/ 2075385 h 2357504"/>
              <a:gd name="connsiteX36" fmla="*/ 1120792 w 2102818"/>
              <a:gd name="connsiteY36" fmla="*/ 2134491 h 2357504"/>
              <a:gd name="connsiteX37" fmla="*/ 1027376 w 2102818"/>
              <a:gd name="connsiteY37" fmla="*/ 2111529 h 2357504"/>
              <a:gd name="connsiteX38" fmla="*/ 963495 w 2102818"/>
              <a:gd name="connsiteY38" fmla="*/ 2130252 h 2357504"/>
              <a:gd name="connsiteX39" fmla="*/ 973161 w 2102818"/>
              <a:gd name="connsiteY39" fmla="*/ 2238872 h 2357504"/>
              <a:gd name="connsiteX40" fmla="*/ 899728 w 2102818"/>
              <a:gd name="connsiteY40" fmla="*/ 2357504 h 2357504"/>
              <a:gd name="connsiteX41" fmla="*/ 850059 w 2102818"/>
              <a:gd name="connsiteY41" fmla="*/ 2274938 h 2357504"/>
              <a:gd name="connsiteX42" fmla="*/ 812770 w 2102818"/>
              <a:gd name="connsiteY42" fmla="*/ 2161580 h 2357504"/>
              <a:gd name="connsiteX43" fmla="*/ 716145 w 2102818"/>
              <a:gd name="connsiteY43" fmla="*/ 2099341 h 2357504"/>
              <a:gd name="connsiteX44" fmla="*/ 723098 w 2102818"/>
              <a:gd name="connsiteY44" fmla="*/ 1962523 h 2357504"/>
              <a:gd name="connsiteX45" fmla="*/ 575086 w 2102818"/>
              <a:gd name="connsiteY45" fmla="*/ 1978761 h 2357504"/>
              <a:gd name="connsiteX46" fmla="*/ 585517 w 2102818"/>
              <a:gd name="connsiteY46" fmla="*/ 2049100 h 2357504"/>
              <a:gd name="connsiteX47" fmla="*/ 307679 w 2102818"/>
              <a:gd name="connsiteY47" fmla="*/ 1955072 h 2357504"/>
              <a:gd name="connsiteX48" fmla="*/ 328118 w 2102818"/>
              <a:gd name="connsiteY48" fmla="*/ 1920801 h 2357504"/>
              <a:gd name="connsiteX49" fmla="*/ 217586 w 2102818"/>
              <a:gd name="connsiteY49" fmla="*/ 1908423 h 2357504"/>
              <a:gd name="connsiteX50" fmla="*/ 223776 w 2102818"/>
              <a:gd name="connsiteY50" fmla="*/ 1807939 h 2357504"/>
              <a:gd name="connsiteX51" fmla="*/ 268975 w 2102818"/>
              <a:gd name="connsiteY51" fmla="*/ 1788225 h 2357504"/>
              <a:gd name="connsiteX52" fmla="*/ 206850 w 2102818"/>
              <a:gd name="connsiteY52" fmla="*/ 1708219 h 2357504"/>
              <a:gd name="connsiteX53" fmla="*/ 227635 w 2102818"/>
              <a:gd name="connsiteY53" fmla="*/ 1608921 h 2357504"/>
              <a:gd name="connsiteX54" fmla="*/ 262479 w 2102818"/>
              <a:gd name="connsiteY54" fmla="*/ 1579577 h 2357504"/>
              <a:gd name="connsiteX55" fmla="*/ 223776 w 2102818"/>
              <a:gd name="connsiteY55" fmla="*/ 1566779 h 2357504"/>
              <a:gd name="connsiteX56" fmla="*/ 202915 w 2102818"/>
              <a:gd name="connsiteY56" fmla="*/ 1542441 h 2357504"/>
              <a:gd name="connsiteX57" fmla="*/ 245095 w 2102818"/>
              <a:gd name="connsiteY57" fmla="*/ 1503087 h 2357504"/>
              <a:gd name="connsiteX58" fmla="*/ 179036 w 2102818"/>
              <a:gd name="connsiteY58" fmla="*/ 1468319 h 2357504"/>
              <a:gd name="connsiteX59" fmla="*/ 189466 w 2102818"/>
              <a:gd name="connsiteY59" fmla="*/ 1443982 h 2357504"/>
              <a:gd name="connsiteX60" fmla="*/ 103577 w 2102818"/>
              <a:gd name="connsiteY60" fmla="*/ 1437679 h 2357504"/>
              <a:gd name="connsiteX61" fmla="*/ 220757 w 2102818"/>
              <a:gd name="connsiteY61" fmla="*/ 1329246 h 2357504"/>
              <a:gd name="connsiteX62" fmla="*/ 217586 w 2102818"/>
              <a:gd name="connsiteY62" fmla="*/ 1274231 h 2357504"/>
              <a:gd name="connsiteX63" fmla="*/ 269433 w 2102818"/>
              <a:gd name="connsiteY63" fmla="*/ 1266664 h 2357504"/>
              <a:gd name="connsiteX64" fmla="*/ 253921 w 2102818"/>
              <a:gd name="connsiteY64" fmla="*/ 1205038 h 2357504"/>
              <a:gd name="connsiteX65" fmla="*/ 263969 w 2102818"/>
              <a:gd name="connsiteY65" fmla="*/ 1134700 h 2357504"/>
              <a:gd name="connsiteX66" fmla="*/ 161652 w 2102818"/>
              <a:gd name="connsiteY66" fmla="*/ 1120638 h 2357504"/>
              <a:gd name="connsiteX67" fmla="*/ 153438 w 2102818"/>
              <a:gd name="connsiteY67" fmla="*/ 994023 h 2357504"/>
              <a:gd name="connsiteX68" fmla="*/ 122108 w 2102818"/>
              <a:gd name="connsiteY68" fmla="*/ 907829 h 2357504"/>
              <a:gd name="connsiteX69" fmla="*/ 165129 w 2102818"/>
              <a:gd name="connsiteY69" fmla="*/ 842494 h 2357504"/>
              <a:gd name="connsiteX70" fmla="*/ 123407 w 2102818"/>
              <a:gd name="connsiteY70" fmla="*/ 807726 h 2357504"/>
              <a:gd name="connsiteX71" fmla="*/ 147745 w 2102818"/>
              <a:gd name="connsiteY71" fmla="*/ 755573 h 2357504"/>
              <a:gd name="connsiteX72" fmla="*/ 241618 w 2102818"/>
              <a:gd name="connsiteY72" fmla="*/ 755574 h 2357504"/>
              <a:gd name="connsiteX73" fmla="*/ 263549 w 2102818"/>
              <a:gd name="connsiteY73" fmla="*/ 687949 h 2357504"/>
              <a:gd name="connsiteX74" fmla="*/ 324260 w 2102818"/>
              <a:gd name="connsiteY74" fmla="*/ 712669 h 2357504"/>
              <a:gd name="connsiteX75" fmla="*/ 424743 w 2102818"/>
              <a:gd name="connsiteY75" fmla="*/ 722717 h 2357504"/>
              <a:gd name="connsiteX76" fmla="*/ 495845 w 2102818"/>
              <a:gd name="connsiteY76" fmla="*/ 694101 h 2357504"/>
              <a:gd name="connsiteX77" fmla="*/ 408505 w 2102818"/>
              <a:gd name="connsiteY77" fmla="*/ 595641 h 2357504"/>
              <a:gd name="connsiteX78" fmla="*/ 394597 w 2102818"/>
              <a:gd name="connsiteY78" fmla="*/ 651269 h 2357504"/>
              <a:gd name="connsiteX79" fmla="*/ 332016 w 2102818"/>
              <a:gd name="connsiteY79" fmla="*/ 633886 h 2357504"/>
              <a:gd name="connsiteX80" fmla="*/ 366783 w 2102818"/>
              <a:gd name="connsiteY80" fmla="*/ 578257 h 2357504"/>
              <a:gd name="connsiteX81" fmla="*/ 312301 w 2102818"/>
              <a:gd name="connsiteY81" fmla="*/ 601755 h 2357504"/>
              <a:gd name="connsiteX82" fmla="*/ 213346 w 2102818"/>
              <a:gd name="connsiteY82" fmla="*/ 587847 h 2357504"/>
              <a:gd name="connsiteX83" fmla="*/ 284066 w 2102818"/>
              <a:gd name="connsiteY83" fmla="*/ 491605 h 2357504"/>
              <a:gd name="connsiteX84" fmla="*/ 133341 w 2102818"/>
              <a:gd name="connsiteY84" fmla="*/ 330832 h 2357504"/>
              <a:gd name="connsiteX85" fmla="*/ 0 w 2102818"/>
              <a:gd name="connsiteY85" fmla="*/ 274401 h 2357504"/>
              <a:gd name="connsiteX86" fmla="*/ 130246 w 2102818"/>
              <a:gd name="connsiteY86" fmla="*/ 153820 h 2357504"/>
              <a:gd name="connsiteX87" fmla="*/ 74731 w 2102818"/>
              <a:gd name="connsiteY87" fmla="*/ 70643 h 2357504"/>
              <a:gd name="connsiteX88" fmla="*/ 42906 w 2102818"/>
              <a:gd name="connsiteY88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82533 w 2102818"/>
              <a:gd name="connsiteY28" fmla="*/ 1879463 h 2357504"/>
              <a:gd name="connsiteX29" fmla="*/ 1379336 w 2102818"/>
              <a:gd name="connsiteY29" fmla="*/ 1891420 h 2357504"/>
              <a:gd name="connsiteX30" fmla="*/ 1302427 w 2102818"/>
              <a:gd name="connsiteY30" fmla="*/ 1783602 h 2357504"/>
              <a:gd name="connsiteX31" fmla="*/ 1298568 w 2102818"/>
              <a:gd name="connsiteY31" fmla="*/ 1861198 h 2357504"/>
              <a:gd name="connsiteX32" fmla="*/ 1298950 w 2102818"/>
              <a:gd name="connsiteY32" fmla="*/ 1928519 h 2357504"/>
              <a:gd name="connsiteX33" fmla="*/ 1248708 w 2102818"/>
              <a:gd name="connsiteY33" fmla="*/ 1988810 h 2357504"/>
              <a:gd name="connsiteX34" fmla="*/ 1190787 w 2102818"/>
              <a:gd name="connsiteY34" fmla="*/ 1986364 h 2357504"/>
              <a:gd name="connsiteX35" fmla="*/ 1067838 w 2102818"/>
              <a:gd name="connsiteY35" fmla="*/ 2029003 h 2357504"/>
              <a:gd name="connsiteX36" fmla="*/ 1138176 w 2102818"/>
              <a:gd name="connsiteY36" fmla="*/ 2075385 h 2357504"/>
              <a:gd name="connsiteX37" fmla="*/ 1120792 w 2102818"/>
              <a:gd name="connsiteY37" fmla="*/ 2134491 h 2357504"/>
              <a:gd name="connsiteX38" fmla="*/ 1027376 w 2102818"/>
              <a:gd name="connsiteY38" fmla="*/ 2111529 h 2357504"/>
              <a:gd name="connsiteX39" fmla="*/ 963495 w 2102818"/>
              <a:gd name="connsiteY39" fmla="*/ 2130252 h 2357504"/>
              <a:gd name="connsiteX40" fmla="*/ 973161 w 2102818"/>
              <a:gd name="connsiteY40" fmla="*/ 2238872 h 2357504"/>
              <a:gd name="connsiteX41" fmla="*/ 899728 w 2102818"/>
              <a:gd name="connsiteY41" fmla="*/ 2357504 h 2357504"/>
              <a:gd name="connsiteX42" fmla="*/ 850059 w 2102818"/>
              <a:gd name="connsiteY42" fmla="*/ 2274938 h 2357504"/>
              <a:gd name="connsiteX43" fmla="*/ 812770 w 2102818"/>
              <a:gd name="connsiteY43" fmla="*/ 2161580 h 2357504"/>
              <a:gd name="connsiteX44" fmla="*/ 716145 w 2102818"/>
              <a:gd name="connsiteY44" fmla="*/ 2099341 h 2357504"/>
              <a:gd name="connsiteX45" fmla="*/ 723098 w 2102818"/>
              <a:gd name="connsiteY45" fmla="*/ 1962523 h 2357504"/>
              <a:gd name="connsiteX46" fmla="*/ 575086 w 2102818"/>
              <a:gd name="connsiteY46" fmla="*/ 1978761 h 2357504"/>
              <a:gd name="connsiteX47" fmla="*/ 585517 w 2102818"/>
              <a:gd name="connsiteY47" fmla="*/ 2049100 h 2357504"/>
              <a:gd name="connsiteX48" fmla="*/ 307679 w 2102818"/>
              <a:gd name="connsiteY48" fmla="*/ 1955072 h 2357504"/>
              <a:gd name="connsiteX49" fmla="*/ 328118 w 2102818"/>
              <a:gd name="connsiteY49" fmla="*/ 1920801 h 2357504"/>
              <a:gd name="connsiteX50" fmla="*/ 217586 w 2102818"/>
              <a:gd name="connsiteY50" fmla="*/ 1908423 h 2357504"/>
              <a:gd name="connsiteX51" fmla="*/ 223776 w 2102818"/>
              <a:gd name="connsiteY51" fmla="*/ 1807939 h 2357504"/>
              <a:gd name="connsiteX52" fmla="*/ 268975 w 2102818"/>
              <a:gd name="connsiteY52" fmla="*/ 1788225 h 2357504"/>
              <a:gd name="connsiteX53" fmla="*/ 206850 w 2102818"/>
              <a:gd name="connsiteY53" fmla="*/ 1708219 h 2357504"/>
              <a:gd name="connsiteX54" fmla="*/ 227635 w 2102818"/>
              <a:gd name="connsiteY54" fmla="*/ 1608921 h 2357504"/>
              <a:gd name="connsiteX55" fmla="*/ 262479 w 2102818"/>
              <a:gd name="connsiteY55" fmla="*/ 1579577 h 2357504"/>
              <a:gd name="connsiteX56" fmla="*/ 223776 w 2102818"/>
              <a:gd name="connsiteY56" fmla="*/ 1566779 h 2357504"/>
              <a:gd name="connsiteX57" fmla="*/ 202915 w 2102818"/>
              <a:gd name="connsiteY57" fmla="*/ 1542441 h 2357504"/>
              <a:gd name="connsiteX58" fmla="*/ 245095 w 2102818"/>
              <a:gd name="connsiteY58" fmla="*/ 1503087 h 2357504"/>
              <a:gd name="connsiteX59" fmla="*/ 179036 w 2102818"/>
              <a:gd name="connsiteY59" fmla="*/ 1468319 h 2357504"/>
              <a:gd name="connsiteX60" fmla="*/ 189466 w 2102818"/>
              <a:gd name="connsiteY60" fmla="*/ 1443982 h 2357504"/>
              <a:gd name="connsiteX61" fmla="*/ 103577 w 2102818"/>
              <a:gd name="connsiteY61" fmla="*/ 1437679 h 2357504"/>
              <a:gd name="connsiteX62" fmla="*/ 220757 w 2102818"/>
              <a:gd name="connsiteY62" fmla="*/ 1329246 h 2357504"/>
              <a:gd name="connsiteX63" fmla="*/ 217586 w 2102818"/>
              <a:gd name="connsiteY63" fmla="*/ 1274231 h 2357504"/>
              <a:gd name="connsiteX64" fmla="*/ 269433 w 2102818"/>
              <a:gd name="connsiteY64" fmla="*/ 1266664 h 2357504"/>
              <a:gd name="connsiteX65" fmla="*/ 253921 w 2102818"/>
              <a:gd name="connsiteY65" fmla="*/ 1205038 h 2357504"/>
              <a:gd name="connsiteX66" fmla="*/ 263969 w 2102818"/>
              <a:gd name="connsiteY66" fmla="*/ 1134700 h 2357504"/>
              <a:gd name="connsiteX67" fmla="*/ 161652 w 2102818"/>
              <a:gd name="connsiteY67" fmla="*/ 1120638 h 2357504"/>
              <a:gd name="connsiteX68" fmla="*/ 153438 w 2102818"/>
              <a:gd name="connsiteY68" fmla="*/ 994023 h 2357504"/>
              <a:gd name="connsiteX69" fmla="*/ 122108 w 2102818"/>
              <a:gd name="connsiteY69" fmla="*/ 907829 h 2357504"/>
              <a:gd name="connsiteX70" fmla="*/ 165129 w 2102818"/>
              <a:gd name="connsiteY70" fmla="*/ 842494 h 2357504"/>
              <a:gd name="connsiteX71" fmla="*/ 123407 w 2102818"/>
              <a:gd name="connsiteY71" fmla="*/ 807726 h 2357504"/>
              <a:gd name="connsiteX72" fmla="*/ 147745 w 2102818"/>
              <a:gd name="connsiteY72" fmla="*/ 755573 h 2357504"/>
              <a:gd name="connsiteX73" fmla="*/ 241618 w 2102818"/>
              <a:gd name="connsiteY73" fmla="*/ 755574 h 2357504"/>
              <a:gd name="connsiteX74" fmla="*/ 263549 w 2102818"/>
              <a:gd name="connsiteY74" fmla="*/ 687949 h 2357504"/>
              <a:gd name="connsiteX75" fmla="*/ 324260 w 2102818"/>
              <a:gd name="connsiteY75" fmla="*/ 712669 h 2357504"/>
              <a:gd name="connsiteX76" fmla="*/ 424743 w 2102818"/>
              <a:gd name="connsiteY76" fmla="*/ 722717 h 2357504"/>
              <a:gd name="connsiteX77" fmla="*/ 495845 w 2102818"/>
              <a:gd name="connsiteY77" fmla="*/ 694101 h 2357504"/>
              <a:gd name="connsiteX78" fmla="*/ 408505 w 2102818"/>
              <a:gd name="connsiteY78" fmla="*/ 595641 h 2357504"/>
              <a:gd name="connsiteX79" fmla="*/ 394597 w 2102818"/>
              <a:gd name="connsiteY79" fmla="*/ 651269 h 2357504"/>
              <a:gd name="connsiteX80" fmla="*/ 332016 w 2102818"/>
              <a:gd name="connsiteY80" fmla="*/ 633886 h 2357504"/>
              <a:gd name="connsiteX81" fmla="*/ 366783 w 2102818"/>
              <a:gd name="connsiteY81" fmla="*/ 578257 h 2357504"/>
              <a:gd name="connsiteX82" fmla="*/ 312301 w 2102818"/>
              <a:gd name="connsiteY82" fmla="*/ 601755 h 2357504"/>
              <a:gd name="connsiteX83" fmla="*/ 213346 w 2102818"/>
              <a:gd name="connsiteY83" fmla="*/ 587847 h 2357504"/>
              <a:gd name="connsiteX84" fmla="*/ 284066 w 2102818"/>
              <a:gd name="connsiteY84" fmla="*/ 491605 h 2357504"/>
              <a:gd name="connsiteX85" fmla="*/ 133341 w 2102818"/>
              <a:gd name="connsiteY85" fmla="*/ 330832 h 2357504"/>
              <a:gd name="connsiteX86" fmla="*/ 0 w 2102818"/>
              <a:gd name="connsiteY86" fmla="*/ 274401 h 2357504"/>
              <a:gd name="connsiteX87" fmla="*/ 130246 w 2102818"/>
              <a:gd name="connsiteY87" fmla="*/ 153820 h 2357504"/>
              <a:gd name="connsiteX88" fmla="*/ 74731 w 2102818"/>
              <a:gd name="connsiteY88" fmla="*/ 70643 h 2357504"/>
              <a:gd name="connsiteX89" fmla="*/ 42906 w 2102818"/>
              <a:gd name="connsiteY89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82533 w 2102818"/>
              <a:gd name="connsiteY28" fmla="*/ 1879463 h 2357504"/>
              <a:gd name="connsiteX29" fmla="*/ 1379336 w 2102818"/>
              <a:gd name="connsiteY29" fmla="*/ 1891420 h 2357504"/>
              <a:gd name="connsiteX30" fmla="*/ 1302427 w 2102818"/>
              <a:gd name="connsiteY30" fmla="*/ 1783602 h 2357504"/>
              <a:gd name="connsiteX31" fmla="*/ 1308998 w 2102818"/>
              <a:gd name="connsiteY31" fmla="*/ 1878582 h 2357504"/>
              <a:gd name="connsiteX32" fmla="*/ 1298950 w 2102818"/>
              <a:gd name="connsiteY32" fmla="*/ 1928519 h 2357504"/>
              <a:gd name="connsiteX33" fmla="*/ 1248708 w 2102818"/>
              <a:gd name="connsiteY33" fmla="*/ 1988810 h 2357504"/>
              <a:gd name="connsiteX34" fmla="*/ 1190787 w 2102818"/>
              <a:gd name="connsiteY34" fmla="*/ 1986364 h 2357504"/>
              <a:gd name="connsiteX35" fmla="*/ 1067838 w 2102818"/>
              <a:gd name="connsiteY35" fmla="*/ 2029003 h 2357504"/>
              <a:gd name="connsiteX36" fmla="*/ 1138176 w 2102818"/>
              <a:gd name="connsiteY36" fmla="*/ 2075385 h 2357504"/>
              <a:gd name="connsiteX37" fmla="*/ 1120792 w 2102818"/>
              <a:gd name="connsiteY37" fmla="*/ 2134491 h 2357504"/>
              <a:gd name="connsiteX38" fmla="*/ 1027376 w 2102818"/>
              <a:gd name="connsiteY38" fmla="*/ 2111529 h 2357504"/>
              <a:gd name="connsiteX39" fmla="*/ 963495 w 2102818"/>
              <a:gd name="connsiteY39" fmla="*/ 2130252 h 2357504"/>
              <a:gd name="connsiteX40" fmla="*/ 973161 w 2102818"/>
              <a:gd name="connsiteY40" fmla="*/ 2238872 h 2357504"/>
              <a:gd name="connsiteX41" fmla="*/ 899728 w 2102818"/>
              <a:gd name="connsiteY41" fmla="*/ 2357504 h 2357504"/>
              <a:gd name="connsiteX42" fmla="*/ 850059 w 2102818"/>
              <a:gd name="connsiteY42" fmla="*/ 2274938 h 2357504"/>
              <a:gd name="connsiteX43" fmla="*/ 812770 w 2102818"/>
              <a:gd name="connsiteY43" fmla="*/ 2161580 h 2357504"/>
              <a:gd name="connsiteX44" fmla="*/ 716145 w 2102818"/>
              <a:gd name="connsiteY44" fmla="*/ 2099341 h 2357504"/>
              <a:gd name="connsiteX45" fmla="*/ 723098 w 2102818"/>
              <a:gd name="connsiteY45" fmla="*/ 1962523 h 2357504"/>
              <a:gd name="connsiteX46" fmla="*/ 575086 w 2102818"/>
              <a:gd name="connsiteY46" fmla="*/ 1978761 h 2357504"/>
              <a:gd name="connsiteX47" fmla="*/ 585517 w 2102818"/>
              <a:gd name="connsiteY47" fmla="*/ 2049100 h 2357504"/>
              <a:gd name="connsiteX48" fmla="*/ 307679 w 2102818"/>
              <a:gd name="connsiteY48" fmla="*/ 1955072 h 2357504"/>
              <a:gd name="connsiteX49" fmla="*/ 328118 w 2102818"/>
              <a:gd name="connsiteY49" fmla="*/ 1920801 h 2357504"/>
              <a:gd name="connsiteX50" fmla="*/ 217586 w 2102818"/>
              <a:gd name="connsiteY50" fmla="*/ 1908423 h 2357504"/>
              <a:gd name="connsiteX51" fmla="*/ 223776 w 2102818"/>
              <a:gd name="connsiteY51" fmla="*/ 1807939 h 2357504"/>
              <a:gd name="connsiteX52" fmla="*/ 268975 w 2102818"/>
              <a:gd name="connsiteY52" fmla="*/ 1788225 h 2357504"/>
              <a:gd name="connsiteX53" fmla="*/ 206850 w 2102818"/>
              <a:gd name="connsiteY53" fmla="*/ 1708219 h 2357504"/>
              <a:gd name="connsiteX54" fmla="*/ 227635 w 2102818"/>
              <a:gd name="connsiteY54" fmla="*/ 1608921 h 2357504"/>
              <a:gd name="connsiteX55" fmla="*/ 262479 w 2102818"/>
              <a:gd name="connsiteY55" fmla="*/ 1579577 h 2357504"/>
              <a:gd name="connsiteX56" fmla="*/ 223776 w 2102818"/>
              <a:gd name="connsiteY56" fmla="*/ 1566779 h 2357504"/>
              <a:gd name="connsiteX57" fmla="*/ 202915 w 2102818"/>
              <a:gd name="connsiteY57" fmla="*/ 1542441 h 2357504"/>
              <a:gd name="connsiteX58" fmla="*/ 245095 w 2102818"/>
              <a:gd name="connsiteY58" fmla="*/ 1503087 h 2357504"/>
              <a:gd name="connsiteX59" fmla="*/ 179036 w 2102818"/>
              <a:gd name="connsiteY59" fmla="*/ 1468319 h 2357504"/>
              <a:gd name="connsiteX60" fmla="*/ 189466 w 2102818"/>
              <a:gd name="connsiteY60" fmla="*/ 1443982 h 2357504"/>
              <a:gd name="connsiteX61" fmla="*/ 103577 w 2102818"/>
              <a:gd name="connsiteY61" fmla="*/ 1437679 h 2357504"/>
              <a:gd name="connsiteX62" fmla="*/ 220757 w 2102818"/>
              <a:gd name="connsiteY62" fmla="*/ 1329246 h 2357504"/>
              <a:gd name="connsiteX63" fmla="*/ 217586 w 2102818"/>
              <a:gd name="connsiteY63" fmla="*/ 1274231 h 2357504"/>
              <a:gd name="connsiteX64" fmla="*/ 269433 w 2102818"/>
              <a:gd name="connsiteY64" fmla="*/ 1266664 h 2357504"/>
              <a:gd name="connsiteX65" fmla="*/ 253921 w 2102818"/>
              <a:gd name="connsiteY65" fmla="*/ 1205038 h 2357504"/>
              <a:gd name="connsiteX66" fmla="*/ 263969 w 2102818"/>
              <a:gd name="connsiteY66" fmla="*/ 1134700 h 2357504"/>
              <a:gd name="connsiteX67" fmla="*/ 161652 w 2102818"/>
              <a:gd name="connsiteY67" fmla="*/ 1120638 h 2357504"/>
              <a:gd name="connsiteX68" fmla="*/ 153438 w 2102818"/>
              <a:gd name="connsiteY68" fmla="*/ 994023 h 2357504"/>
              <a:gd name="connsiteX69" fmla="*/ 122108 w 2102818"/>
              <a:gd name="connsiteY69" fmla="*/ 907829 h 2357504"/>
              <a:gd name="connsiteX70" fmla="*/ 165129 w 2102818"/>
              <a:gd name="connsiteY70" fmla="*/ 842494 h 2357504"/>
              <a:gd name="connsiteX71" fmla="*/ 123407 w 2102818"/>
              <a:gd name="connsiteY71" fmla="*/ 807726 h 2357504"/>
              <a:gd name="connsiteX72" fmla="*/ 147745 w 2102818"/>
              <a:gd name="connsiteY72" fmla="*/ 755573 h 2357504"/>
              <a:gd name="connsiteX73" fmla="*/ 241618 w 2102818"/>
              <a:gd name="connsiteY73" fmla="*/ 755574 h 2357504"/>
              <a:gd name="connsiteX74" fmla="*/ 263549 w 2102818"/>
              <a:gd name="connsiteY74" fmla="*/ 687949 h 2357504"/>
              <a:gd name="connsiteX75" fmla="*/ 324260 w 2102818"/>
              <a:gd name="connsiteY75" fmla="*/ 712669 h 2357504"/>
              <a:gd name="connsiteX76" fmla="*/ 424743 w 2102818"/>
              <a:gd name="connsiteY76" fmla="*/ 722717 h 2357504"/>
              <a:gd name="connsiteX77" fmla="*/ 495845 w 2102818"/>
              <a:gd name="connsiteY77" fmla="*/ 694101 h 2357504"/>
              <a:gd name="connsiteX78" fmla="*/ 408505 w 2102818"/>
              <a:gd name="connsiteY78" fmla="*/ 595641 h 2357504"/>
              <a:gd name="connsiteX79" fmla="*/ 394597 w 2102818"/>
              <a:gd name="connsiteY79" fmla="*/ 651269 h 2357504"/>
              <a:gd name="connsiteX80" fmla="*/ 332016 w 2102818"/>
              <a:gd name="connsiteY80" fmla="*/ 633886 h 2357504"/>
              <a:gd name="connsiteX81" fmla="*/ 366783 w 2102818"/>
              <a:gd name="connsiteY81" fmla="*/ 578257 h 2357504"/>
              <a:gd name="connsiteX82" fmla="*/ 312301 w 2102818"/>
              <a:gd name="connsiteY82" fmla="*/ 601755 h 2357504"/>
              <a:gd name="connsiteX83" fmla="*/ 213346 w 2102818"/>
              <a:gd name="connsiteY83" fmla="*/ 587847 h 2357504"/>
              <a:gd name="connsiteX84" fmla="*/ 284066 w 2102818"/>
              <a:gd name="connsiteY84" fmla="*/ 491605 h 2357504"/>
              <a:gd name="connsiteX85" fmla="*/ 133341 w 2102818"/>
              <a:gd name="connsiteY85" fmla="*/ 330832 h 2357504"/>
              <a:gd name="connsiteX86" fmla="*/ 0 w 2102818"/>
              <a:gd name="connsiteY86" fmla="*/ 274401 h 2357504"/>
              <a:gd name="connsiteX87" fmla="*/ 130246 w 2102818"/>
              <a:gd name="connsiteY87" fmla="*/ 153820 h 2357504"/>
              <a:gd name="connsiteX88" fmla="*/ 74731 w 2102818"/>
              <a:gd name="connsiteY88" fmla="*/ 70643 h 2357504"/>
              <a:gd name="connsiteX89" fmla="*/ 42906 w 2102818"/>
              <a:gd name="connsiteY89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82533 w 2102818"/>
              <a:gd name="connsiteY28" fmla="*/ 1879463 h 2357504"/>
              <a:gd name="connsiteX29" fmla="*/ 1379336 w 2102818"/>
              <a:gd name="connsiteY29" fmla="*/ 1891420 h 2357504"/>
              <a:gd name="connsiteX30" fmla="*/ 1302427 w 2102818"/>
              <a:gd name="connsiteY30" fmla="*/ 1783602 h 2357504"/>
              <a:gd name="connsiteX31" fmla="*/ 1308998 w 2102818"/>
              <a:gd name="connsiteY31" fmla="*/ 1878582 h 2357504"/>
              <a:gd name="connsiteX32" fmla="*/ 1298950 w 2102818"/>
              <a:gd name="connsiteY32" fmla="*/ 1928519 h 2357504"/>
              <a:gd name="connsiteX33" fmla="*/ 1248708 w 2102818"/>
              <a:gd name="connsiteY33" fmla="*/ 1988810 h 2357504"/>
              <a:gd name="connsiteX34" fmla="*/ 1190787 w 2102818"/>
              <a:gd name="connsiteY34" fmla="*/ 1986364 h 2357504"/>
              <a:gd name="connsiteX35" fmla="*/ 1067838 w 2102818"/>
              <a:gd name="connsiteY35" fmla="*/ 2029003 h 2357504"/>
              <a:gd name="connsiteX36" fmla="*/ 1138176 w 2102818"/>
              <a:gd name="connsiteY36" fmla="*/ 2075385 h 2357504"/>
              <a:gd name="connsiteX37" fmla="*/ 1120792 w 2102818"/>
              <a:gd name="connsiteY37" fmla="*/ 2134491 h 2357504"/>
              <a:gd name="connsiteX38" fmla="*/ 1027376 w 2102818"/>
              <a:gd name="connsiteY38" fmla="*/ 2111529 h 2357504"/>
              <a:gd name="connsiteX39" fmla="*/ 963495 w 2102818"/>
              <a:gd name="connsiteY39" fmla="*/ 2130252 h 2357504"/>
              <a:gd name="connsiteX40" fmla="*/ 973161 w 2102818"/>
              <a:gd name="connsiteY40" fmla="*/ 2238872 h 2357504"/>
              <a:gd name="connsiteX41" fmla="*/ 899728 w 2102818"/>
              <a:gd name="connsiteY41" fmla="*/ 2357504 h 2357504"/>
              <a:gd name="connsiteX42" fmla="*/ 850059 w 2102818"/>
              <a:gd name="connsiteY42" fmla="*/ 2274938 h 2357504"/>
              <a:gd name="connsiteX43" fmla="*/ 812770 w 2102818"/>
              <a:gd name="connsiteY43" fmla="*/ 2161580 h 2357504"/>
              <a:gd name="connsiteX44" fmla="*/ 716145 w 2102818"/>
              <a:gd name="connsiteY44" fmla="*/ 2099341 h 2357504"/>
              <a:gd name="connsiteX45" fmla="*/ 723098 w 2102818"/>
              <a:gd name="connsiteY45" fmla="*/ 1962523 h 2357504"/>
              <a:gd name="connsiteX46" fmla="*/ 575086 w 2102818"/>
              <a:gd name="connsiteY46" fmla="*/ 1978761 h 2357504"/>
              <a:gd name="connsiteX47" fmla="*/ 585517 w 2102818"/>
              <a:gd name="connsiteY47" fmla="*/ 2049100 h 2357504"/>
              <a:gd name="connsiteX48" fmla="*/ 307679 w 2102818"/>
              <a:gd name="connsiteY48" fmla="*/ 1955072 h 2357504"/>
              <a:gd name="connsiteX49" fmla="*/ 328118 w 2102818"/>
              <a:gd name="connsiteY49" fmla="*/ 1920801 h 2357504"/>
              <a:gd name="connsiteX50" fmla="*/ 217586 w 2102818"/>
              <a:gd name="connsiteY50" fmla="*/ 1908423 h 2357504"/>
              <a:gd name="connsiteX51" fmla="*/ 223776 w 2102818"/>
              <a:gd name="connsiteY51" fmla="*/ 1807939 h 2357504"/>
              <a:gd name="connsiteX52" fmla="*/ 268975 w 2102818"/>
              <a:gd name="connsiteY52" fmla="*/ 1788225 h 2357504"/>
              <a:gd name="connsiteX53" fmla="*/ 206850 w 2102818"/>
              <a:gd name="connsiteY53" fmla="*/ 1708219 h 2357504"/>
              <a:gd name="connsiteX54" fmla="*/ 227635 w 2102818"/>
              <a:gd name="connsiteY54" fmla="*/ 1608921 h 2357504"/>
              <a:gd name="connsiteX55" fmla="*/ 262479 w 2102818"/>
              <a:gd name="connsiteY55" fmla="*/ 1579577 h 2357504"/>
              <a:gd name="connsiteX56" fmla="*/ 223776 w 2102818"/>
              <a:gd name="connsiteY56" fmla="*/ 1566779 h 2357504"/>
              <a:gd name="connsiteX57" fmla="*/ 202915 w 2102818"/>
              <a:gd name="connsiteY57" fmla="*/ 1542441 h 2357504"/>
              <a:gd name="connsiteX58" fmla="*/ 245095 w 2102818"/>
              <a:gd name="connsiteY58" fmla="*/ 1503087 h 2357504"/>
              <a:gd name="connsiteX59" fmla="*/ 179036 w 2102818"/>
              <a:gd name="connsiteY59" fmla="*/ 1468319 h 2357504"/>
              <a:gd name="connsiteX60" fmla="*/ 189466 w 2102818"/>
              <a:gd name="connsiteY60" fmla="*/ 1443982 h 2357504"/>
              <a:gd name="connsiteX61" fmla="*/ 103577 w 2102818"/>
              <a:gd name="connsiteY61" fmla="*/ 1437679 h 2357504"/>
              <a:gd name="connsiteX62" fmla="*/ 220757 w 2102818"/>
              <a:gd name="connsiteY62" fmla="*/ 1329246 h 2357504"/>
              <a:gd name="connsiteX63" fmla="*/ 217586 w 2102818"/>
              <a:gd name="connsiteY63" fmla="*/ 1274231 h 2357504"/>
              <a:gd name="connsiteX64" fmla="*/ 269433 w 2102818"/>
              <a:gd name="connsiteY64" fmla="*/ 1266664 h 2357504"/>
              <a:gd name="connsiteX65" fmla="*/ 253921 w 2102818"/>
              <a:gd name="connsiteY65" fmla="*/ 1205038 h 2357504"/>
              <a:gd name="connsiteX66" fmla="*/ 263969 w 2102818"/>
              <a:gd name="connsiteY66" fmla="*/ 1134700 h 2357504"/>
              <a:gd name="connsiteX67" fmla="*/ 161652 w 2102818"/>
              <a:gd name="connsiteY67" fmla="*/ 1120638 h 2357504"/>
              <a:gd name="connsiteX68" fmla="*/ 153438 w 2102818"/>
              <a:gd name="connsiteY68" fmla="*/ 994023 h 2357504"/>
              <a:gd name="connsiteX69" fmla="*/ 122108 w 2102818"/>
              <a:gd name="connsiteY69" fmla="*/ 907829 h 2357504"/>
              <a:gd name="connsiteX70" fmla="*/ 165129 w 2102818"/>
              <a:gd name="connsiteY70" fmla="*/ 842494 h 2357504"/>
              <a:gd name="connsiteX71" fmla="*/ 123407 w 2102818"/>
              <a:gd name="connsiteY71" fmla="*/ 807726 h 2357504"/>
              <a:gd name="connsiteX72" fmla="*/ 147745 w 2102818"/>
              <a:gd name="connsiteY72" fmla="*/ 755573 h 2357504"/>
              <a:gd name="connsiteX73" fmla="*/ 241618 w 2102818"/>
              <a:gd name="connsiteY73" fmla="*/ 755574 h 2357504"/>
              <a:gd name="connsiteX74" fmla="*/ 263549 w 2102818"/>
              <a:gd name="connsiteY74" fmla="*/ 687949 h 2357504"/>
              <a:gd name="connsiteX75" fmla="*/ 324260 w 2102818"/>
              <a:gd name="connsiteY75" fmla="*/ 712669 h 2357504"/>
              <a:gd name="connsiteX76" fmla="*/ 424743 w 2102818"/>
              <a:gd name="connsiteY76" fmla="*/ 722717 h 2357504"/>
              <a:gd name="connsiteX77" fmla="*/ 495845 w 2102818"/>
              <a:gd name="connsiteY77" fmla="*/ 694101 h 2357504"/>
              <a:gd name="connsiteX78" fmla="*/ 408505 w 2102818"/>
              <a:gd name="connsiteY78" fmla="*/ 595641 h 2357504"/>
              <a:gd name="connsiteX79" fmla="*/ 394597 w 2102818"/>
              <a:gd name="connsiteY79" fmla="*/ 651269 h 2357504"/>
              <a:gd name="connsiteX80" fmla="*/ 332016 w 2102818"/>
              <a:gd name="connsiteY80" fmla="*/ 633886 h 2357504"/>
              <a:gd name="connsiteX81" fmla="*/ 366783 w 2102818"/>
              <a:gd name="connsiteY81" fmla="*/ 578257 h 2357504"/>
              <a:gd name="connsiteX82" fmla="*/ 312301 w 2102818"/>
              <a:gd name="connsiteY82" fmla="*/ 601755 h 2357504"/>
              <a:gd name="connsiteX83" fmla="*/ 213346 w 2102818"/>
              <a:gd name="connsiteY83" fmla="*/ 587847 h 2357504"/>
              <a:gd name="connsiteX84" fmla="*/ 284066 w 2102818"/>
              <a:gd name="connsiteY84" fmla="*/ 491605 h 2357504"/>
              <a:gd name="connsiteX85" fmla="*/ 133341 w 2102818"/>
              <a:gd name="connsiteY85" fmla="*/ 330832 h 2357504"/>
              <a:gd name="connsiteX86" fmla="*/ 0 w 2102818"/>
              <a:gd name="connsiteY86" fmla="*/ 274401 h 2357504"/>
              <a:gd name="connsiteX87" fmla="*/ 130246 w 2102818"/>
              <a:gd name="connsiteY87" fmla="*/ 153820 h 2357504"/>
              <a:gd name="connsiteX88" fmla="*/ 74731 w 2102818"/>
              <a:gd name="connsiteY88" fmla="*/ 70643 h 2357504"/>
              <a:gd name="connsiteX89" fmla="*/ 42906 w 2102818"/>
              <a:gd name="connsiteY89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49675 w 2102818"/>
              <a:gd name="connsiteY26" fmla="*/ 2008906 h 2357504"/>
              <a:gd name="connsiteX27" fmla="*/ 1499917 w 2102818"/>
              <a:gd name="connsiteY27" fmla="*/ 1938568 h 2357504"/>
              <a:gd name="connsiteX28" fmla="*/ 1482533 w 2102818"/>
              <a:gd name="connsiteY28" fmla="*/ 1879463 h 2357504"/>
              <a:gd name="connsiteX29" fmla="*/ 1379336 w 2102818"/>
              <a:gd name="connsiteY29" fmla="*/ 1891420 h 2357504"/>
              <a:gd name="connsiteX30" fmla="*/ 1302427 w 2102818"/>
              <a:gd name="connsiteY30" fmla="*/ 1783602 h 2357504"/>
              <a:gd name="connsiteX31" fmla="*/ 1308998 w 2102818"/>
              <a:gd name="connsiteY31" fmla="*/ 1878582 h 2357504"/>
              <a:gd name="connsiteX32" fmla="*/ 1298950 w 2102818"/>
              <a:gd name="connsiteY32" fmla="*/ 1928519 h 2357504"/>
              <a:gd name="connsiteX33" fmla="*/ 1248708 w 2102818"/>
              <a:gd name="connsiteY33" fmla="*/ 1988810 h 2357504"/>
              <a:gd name="connsiteX34" fmla="*/ 1190787 w 2102818"/>
              <a:gd name="connsiteY34" fmla="*/ 1986364 h 2357504"/>
              <a:gd name="connsiteX35" fmla="*/ 1067838 w 2102818"/>
              <a:gd name="connsiteY35" fmla="*/ 2029003 h 2357504"/>
              <a:gd name="connsiteX36" fmla="*/ 1138176 w 2102818"/>
              <a:gd name="connsiteY36" fmla="*/ 2075385 h 2357504"/>
              <a:gd name="connsiteX37" fmla="*/ 1120792 w 2102818"/>
              <a:gd name="connsiteY37" fmla="*/ 2134491 h 2357504"/>
              <a:gd name="connsiteX38" fmla="*/ 1027376 w 2102818"/>
              <a:gd name="connsiteY38" fmla="*/ 2111529 h 2357504"/>
              <a:gd name="connsiteX39" fmla="*/ 963495 w 2102818"/>
              <a:gd name="connsiteY39" fmla="*/ 2130252 h 2357504"/>
              <a:gd name="connsiteX40" fmla="*/ 973161 w 2102818"/>
              <a:gd name="connsiteY40" fmla="*/ 2238872 h 2357504"/>
              <a:gd name="connsiteX41" fmla="*/ 899728 w 2102818"/>
              <a:gd name="connsiteY41" fmla="*/ 2357504 h 2357504"/>
              <a:gd name="connsiteX42" fmla="*/ 850059 w 2102818"/>
              <a:gd name="connsiteY42" fmla="*/ 2274938 h 2357504"/>
              <a:gd name="connsiteX43" fmla="*/ 812770 w 2102818"/>
              <a:gd name="connsiteY43" fmla="*/ 2161580 h 2357504"/>
              <a:gd name="connsiteX44" fmla="*/ 716145 w 2102818"/>
              <a:gd name="connsiteY44" fmla="*/ 2099341 h 2357504"/>
              <a:gd name="connsiteX45" fmla="*/ 723098 w 2102818"/>
              <a:gd name="connsiteY45" fmla="*/ 1962523 h 2357504"/>
              <a:gd name="connsiteX46" fmla="*/ 575086 w 2102818"/>
              <a:gd name="connsiteY46" fmla="*/ 1978761 h 2357504"/>
              <a:gd name="connsiteX47" fmla="*/ 585517 w 2102818"/>
              <a:gd name="connsiteY47" fmla="*/ 2049100 h 2357504"/>
              <a:gd name="connsiteX48" fmla="*/ 307679 w 2102818"/>
              <a:gd name="connsiteY48" fmla="*/ 1955072 h 2357504"/>
              <a:gd name="connsiteX49" fmla="*/ 328118 w 2102818"/>
              <a:gd name="connsiteY49" fmla="*/ 1920801 h 2357504"/>
              <a:gd name="connsiteX50" fmla="*/ 217586 w 2102818"/>
              <a:gd name="connsiteY50" fmla="*/ 1908423 h 2357504"/>
              <a:gd name="connsiteX51" fmla="*/ 223776 w 2102818"/>
              <a:gd name="connsiteY51" fmla="*/ 1807939 h 2357504"/>
              <a:gd name="connsiteX52" fmla="*/ 268975 w 2102818"/>
              <a:gd name="connsiteY52" fmla="*/ 1788225 h 2357504"/>
              <a:gd name="connsiteX53" fmla="*/ 206850 w 2102818"/>
              <a:gd name="connsiteY53" fmla="*/ 1708219 h 2357504"/>
              <a:gd name="connsiteX54" fmla="*/ 227635 w 2102818"/>
              <a:gd name="connsiteY54" fmla="*/ 1608921 h 2357504"/>
              <a:gd name="connsiteX55" fmla="*/ 262479 w 2102818"/>
              <a:gd name="connsiteY55" fmla="*/ 1579577 h 2357504"/>
              <a:gd name="connsiteX56" fmla="*/ 223776 w 2102818"/>
              <a:gd name="connsiteY56" fmla="*/ 1566779 h 2357504"/>
              <a:gd name="connsiteX57" fmla="*/ 202915 w 2102818"/>
              <a:gd name="connsiteY57" fmla="*/ 1542441 h 2357504"/>
              <a:gd name="connsiteX58" fmla="*/ 245095 w 2102818"/>
              <a:gd name="connsiteY58" fmla="*/ 1503087 h 2357504"/>
              <a:gd name="connsiteX59" fmla="*/ 179036 w 2102818"/>
              <a:gd name="connsiteY59" fmla="*/ 1468319 h 2357504"/>
              <a:gd name="connsiteX60" fmla="*/ 189466 w 2102818"/>
              <a:gd name="connsiteY60" fmla="*/ 1443982 h 2357504"/>
              <a:gd name="connsiteX61" fmla="*/ 103577 w 2102818"/>
              <a:gd name="connsiteY61" fmla="*/ 1437679 h 2357504"/>
              <a:gd name="connsiteX62" fmla="*/ 220757 w 2102818"/>
              <a:gd name="connsiteY62" fmla="*/ 1329246 h 2357504"/>
              <a:gd name="connsiteX63" fmla="*/ 217586 w 2102818"/>
              <a:gd name="connsiteY63" fmla="*/ 1274231 h 2357504"/>
              <a:gd name="connsiteX64" fmla="*/ 269433 w 2102818"/>
              <a:gd name="connsiteY64" fmla="*/ 1266664 h 2357504"/>
              <a:gd name="connsiteX65" fmla="*/ 253921 w 2102818"/>
              <a:gd name="connsiteY65" fmla="*/ 1205038 h 2357504"/>
              <a:gd name="connsiteX66" fmla="*/ 263969 w 2102818"/>
              <a:gd name="connsiteY66" fmla="*/ 1134700 h 2357504"/>
              <a:gd name="connsiteX67" fmla="*/ 161652 w 2102818"/>
              <a:gd name="connsiteY67" fmla="*/ 1120638 h 2357504"/>
              <a:gd name="connsiteX68" fmla="*/ 153438 w 2102818"/>
              <a:gd name="connsiteY68" fmla="*/ 994023 h 2357504"/>
              <a:gd name="connsiteX69" fmla="*/ 122108 w 2102818"/>
              <a:gd name="connsiteY69" fmla="*/ 907829 h 2357504"/>
              <a:gd name="connsiteX70" fmla="*/ 165129 w 2102818"/>
              <a:gd name="connsiteY70" fmla="*/ 842494 h 2357504"/>
              <a:gd name="connsiteX71" fmla="*/ 123407 w 2102818"/>
              <a:gd name="connsiteY71" fmla="*/ 807726 h 2357504"/>
              <a:gd name="connsiteX72" fmla="*/ 147745 w 2102818"/>
              <a:gd name="connsiteY72" fmla="*/ 755573 h 2357504"/>
              <a:gd name="connsiteX73" fmla="*/ 241618 w 2102818"/>
              <a:gd name="connsiteY73" fmla="*/ 755574 h 2357504"/>
              <a:gd name="connsiteX74" fmla="*/ 263549 w 2102818"/>
              <a:gd name="connsiteY74" fmla="*/ 687949 h 2357504"/>
              <a:gd name="connsiteX75" fmla="*/ 324260 w 2102818"/>
              <a:gd name="connsiteY75" fmla="*/ 712669 h 2357504"/>
              <a:gd name="connsiteX76" fmla="*/ 424743 w 2102818"/>
              <a:gd name="connsiteY76" fmla="*/ 722717 h 2357504"/>
              <a:gd name="connsiteX77" fmla="*/ 495845 w 2102818"/>
              <a:gd name="connsiteY77" fmla="*/ 694101 h 2357504"/>
              <a:gd name="connsiteX78" fmla="*/ 408505 w 2102818"/>
              <a:gd name="connsiteY78" fmla="*/ 595641 h 2357504"/>
              <a:gd name="connsiteX79" fmla="*/ 394597 w 2102818"/>
              <a:gd name="connsiteY79" fmla="*/ 651269 h 2357504"/>
              <a:gd name="connsiteX80" fmla="*/ 332016 w 2102818"/>
              <a:gd name="connsiteY80" fmla="*/ 633886 h 2357504"/>
              <a:gd name="connsiteX81" fmla="*/ 366783 w 2102818"/>
              <a:gd name="connsiteY81" fmla="*/ 578257 h 2357504"/>
              <a:gd name="connsiteX82" fmla="*/ 312301 w 2102818"/>
              <a:gd name="connsiteY82" fmla="*/ 601755 h 2357504"/>
              <a:gd name="connsiteX83" fmla="*/ 213346 w 2102818"/>
              <a:gd name="connsiteY83" fmla="*/ 587847 h 2357504"/>
              <a:gd name="connsiteX84" fmla="*/ 284066 w 2102818"/>
              <a:gd name="connsiteY84" fmla="*/ 491605 h 2357504"/>
              <a:gd name="connsiteX85" fmla="*/ 133341 w 2102818"/>
              <a:gd name="connsiteY85" fmla="*/ 330832 h 2357504"/>
              <a:gd name="connsiteX86" fmla="*/ 0 w 2102818"/>
              <a:gd name="connsiteY86" fmla="*/ 274401 h 2357504"/>
              <a:gd name="connsiteX87" fmla="*/ 130246 w 2102818"/>
              <a:gd name="connsiteY87" fmla="*/ 153820 h 2357504"/>
              <a:gd name="connsiteX88" fmla="*/ 74731 w 2102818"/>
              <a:gd name="connsiteY88" fmla="*/ 70643 h 2357504"/>
              <a:gd name="connsiteX89" fmla="*/ 42906 w 2102818"/>
              <a:gd name="connsiteY89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507176 w 2102818"/>
              <a:gd name="connsiteY26" fmla="*/ 2007224 h 2357504"/>
              <a:gd name="connsiteX27" fmla="*/ 1449675 w 2102818"/>
              <a:gd name="connsiteY27" fmla="*/ 2008906 h 2357504"/>
              <a:gd name="connsiteX28" fmla="*/ 1499917 w 2102818"/>
              <a:gd name="connsiteY28" fmla="*/ 1938568 h 2357504"/>
              <a:gd name="connsiteX29" fmla="*/ 1482533 w 2102818"/>
              <a:gd name="connsiteY29" fmla="*/ 1879463 h 2357504"/>
              <a:gd name="connsiteX30" fmla="*/ 1379336 w 2102818"/>
              <a:gd name="connsiteY30" fmla="*/ 1891420 h 2357504"/>
              <a:gd name="connsiteX31" fmla="*/ 1302427 w 2102818"/>
              <a:gd name="connsiteY31" fmla="*/ 1783602 h 2357504"/>
              <a:gd name="connsiteX32" fmla="*/ 1308998 w 2102818"/>
              <a:gd name="connsiteY32" fmla="*/ 1878582 h 2357504"/>
              <a:gd name="connsiteX33" fmla="*/ 1298950 w 2102818"/>
              <a:gd name="connsiteY33" fmla="*/ 1928519 h 2357504"/>
              <a:gd name="connsiteX34" fmla="*/ 1248708 w 2102818"/>
              <a:gd name="connsiteY34" fmla="*/ 1988810 h 2357504"/>
              <a:gd name="connsiteX35" fmla="*/ 1190787 w 2102818"/>
              <a:gd name="connsiteY35" fmla="*/ 1986364 h 2357504"/>
              <a:gd name="connsiteX36" fmla="*/ 1067838 w 2102818"/>
              <a:gd name="connsiteY36" fmla="*/ 2029003 h 2357504"/>
              <a:gd name="connsiteX37" fmla="*/ 1138176 w 2102818"/>
              <a:gd name="connsiteY37" fmla="*/ 2075385 h 2357504"/>
              <a:gd name="connsiteX38" fmla="*/ 1120792 w 2102818"/>
              <a:gd name="connsiteY38" fmla="*/ 2134491 h 2357504"/>
              <a:gd name="connsiteX39" fmla="*/ 1027376 w 2102818"/>
              <a:gd name="connsiteY39" fmla="*/ 2111529 h 2357504"/>
              <a:gd name="connsiteX40" fmla="*/ 963495 w 2102818"/>
              <a:gd name="connsiteY40" fmla="*/ 2130252 h 2357504"/>
              <a:gd name="connsiteX41" fmla="*/ 973161 w 2102818"/>
              <a:gd name="connsiteY41" fmla="*/ 2238872 h 2357504"/>
              <a:gd name="connsiteX42" fmla="*/ 899728 w 2102818"/>
              <a:gd name="connsiteY42" fmla="*/ 2357504 h 2357504"/>
              <a:gd name="connsiteX43" fmla="*/ 850059 w 2102818"/>
              <a:gd name="connsiteY43" fmla="*/ 2274938 h 2357504"/>
              <a:gd name="connsiteX44" fmla="*/ 812770 w 2102818"/>
              <a:gd name="connsiteY44" fmla="*/ 2161580 h 2357504"/>
              <a:gd name="connsiteX45" fmla="*/ 716145 w 2102818"/>
              <a:gd name="connsiteY45" fmla="*/ 2099341 h 2357504"/>
              <a:gd name="connsiteX46" fmla="*/ 723098 w 2102818"/>
              <a:gd name="connsiteY46" fmla="*/ 1962523 h 2357504"/>
              <a:gd name="connsiteX47" fmla="*/ 575086 w 2102818"/>
              <a:gd name="connsiteY47" fmla="*/ 1978761 h 2357504"/>
              <a:gd name="connsiteX48" fmla="*/ 585517 w 2102818"/>
              <a:gd name="connsiteY48" fmla="*/ 2049100 h 2357504"/>
              <a:gd name="connsiteX49" fmla="*/ 307679 w 2102818"/>
              <a:gd name="connsiteY49" fmla="*/ 1955072 h 2357504"/>
              <a:gd name="connsiteX50" fmla="*/ 328118 w 2102818"/>
              <a:gd name="connsiteY50" fmla="*/ 1920801 h 2357504"/>
              <a:gd name="connsiteX51" fmla="*/ 217586 w 2102818"/>
              <a:gd name="connsiteY51" fmla="*/ 1908423 h 2357504"/>
              <a:gd name="connsiteX52" fmla="*/ 223776 w 2102818"/>
              <a:gd name="connsiteY52" fmla="*/ 1807939 h 2357504"/>
              <a:gd name="connsiteX53" fmla="*/ 268975 w 2102818"/>
              <a:gd name="connsiteY53" fmla="*/ 1788225 h 2357504"/>
              <a:gd name="connsiteX54" fmla="*/ 206850 w 2102818"/>
              <a:gd name="connsiteY54" fmla="*/ 1708219 h 2357504"/>
              <a:gd name="connsiteX55" fmla="*/ 227635 w 2102818"/>
              <a:gd name="connsiteY55" fmla="*/ 1608921 h 2357504"/>
              <a:gd name="connsiteX56" fmla="*/ 262479 w 2102818"/>
              <a:gd name="connsiteY56" fmla="*/ 1579577 h 2357504"/>
              <a:gd name="connsiteX57" fmla="*/ 223776 w 2102818"/>
              <a:gd name="connsiteY57" fmla="*/ 1566779 h 2357504"/>
              <a:gd name="connsiteX58" fmla="*/ 202915 w 2102818"/>
              <a:gd name="connsiteY58" fmla="*/ 1542441 h 2357504"/>
              <a:gd name="connsiteX59" fmla="*/ 245095 w 2102818"/>
              <a:gd name="connsiteY59" fmla="*/ 1503087 h 2357504"/>
              <a:gd name="connsiteX60" fmla="*/ 179036 w 2102818"/>
              <a:gd name="connsiteY60" fmla="*/ 1468319 h 2357504"/>
              <a:gd name="connsiteX61" fmla="*/ 189466 w 2102818"/>
              <a:gd name="connsiteY61" fmla="*/ 1443982 h 2357504"/>
              <a:gd name="connsiteX62" fmla="*/ 103577 w 2102818"/>
              <a:gd name="connsiteY62" fmla="*/ 1437679 h 2357504"/>
              <a:gd name="connsiteX63" fmla="*/ 220757 w 2102818"/>
              <a:gd name="connsiteY63" fmla="*/ 1329246 h 2357504"/>
              <a:gd name="connsiteX64" fmla="*/ 217586 w 2102818"/>
              <a:gd name="connsiteY64" fmla="*/ 1274231 h 2357504"/>
              <a:gd name="connsiteX65" fmla="*/ 269433 w 2102818"/>
              <a:gd name="connsiteY65" fmla="*/ 1266664 h 2357504"/>
              <a:gd name="connsiteX66" fmla="*/ 253921 w 2102818"/>
              <a:gd name="connsiteY66" fmla="*/ 1205038 h 2357504"/>
              <a:gd name="connsiteX67" fmla="*/ 263969 w 2102818"/>
              <a:gd name="connsiteY67" fmla="*/ 1134700 h 2357504"/>
              <a:gd name="connsiteX68" fmla="*/ 161652 w 2102818"/>
              <a:gd name="connsiteY68" fmla="*/ 1120638 h 2357504"/>
              <a:gd name="connsiteX69" fmla="*/ 153438 w 2102818"/>
              <a:gd name="connsiteY69" fmla="*/ 994023 h 2357504"/>
              <a:gd name="connsiteX70" fmla="*/ 122108 w 2102818"/>
              <a:gd name="connsiteY70" fmla="*/ 907829 h 2357504"/>
              <a:gd name="connsiteX71" fmla="*/ 165129 w 2102818"/>
              <a:gd name="connsiteY71" fmla="*/ 842494 h 2357504"/>
              <a:gd name="connsiteX72" fmla="*/ 123407 w 2102818"/>
              <a:gd name="connsiteY72" fmla="*/ 807726 h 2357504"/>
              <a:gd name="connsiteX73" fmla="*/ 147745 w 2102818"/>
              <a:gd name="connsiteY73" fmla="*/ 755573 h 2357504"/>
              <a:gd name="connsiteX74" fmla="*/ 241618 w 2102818"/>
              <a:gd name="connsiteY74" fmla="*/ 755574 h 2357504"/>
              <a:gd name="connsiteX75" fmla="*/ 263549 w 2102818"/>
              <a:gd name="connsiteY75" fmla="*/ 687949 h 2357504"/>
              <a:gd name="connsiteX76" fmla="*/ 324260 w 2102818"/>
              <a:gd name="connsiteY76" fmla="*/ 712669 h 2357504"/>
              <a:gd name="connsiteX77" fmla="*/ 424743 w 2102818"/>
              <a:gd name="connsiteY77" fmla="*/ 722717 h 2357504"/>
              <a:gd name="connsiteX78" fmla="*/ 495845 w 2102818"/>
              <a:gd name="connsiteY78" fmla="*/ 694101 h 2357504"/>
              <a:gd name="connsiteX79" fmla="*/ 408505 w 2102818"/>
              <a:gd name="connsiteY79" fmla="*/ 595641 h 2357504"/>
              <a:gd name="connsiteX80" fmla="*/ 394597 w 2102818"/>
              <a:gd name="connsiteY80" fmla="*/ 651269 h 2357504"/>
              <a:gd name="connsiteX81" fmla="*/ 332016 w 2102818"/>
              <a:gd name="connsiteY81" fmla="*/ 633886 h 2357504"/>
              <a:gd name="connsiteX82" fmla="*/ 366783 w 2102818"/>
              <a:gd name="connsiteY82" fmla="*/ 578257 h 2357504"/>
              <a:gd name="connsiteX83" fmla="*/ 312301 w 2102818"/>
              <a:gd name="connsiteY83" fmla="*/ 601755 h 2357504"/>
              <a:gd name="connsiteX84" fmla="*/ 213346 w 2102818"/>
              <a:gd name="connsiteY84" fmla="*/ 587847 h 2357504"/>
              <a:gd name="connsiteX85" fmla="*/ 284066 w 2102818"/>
              <a:gd name="connsiteY85" fmla="*/ 491605 h 2357504"/>
              <a:gd name="connsiteX86" fmla="*/ 133341 w 2102818"/>
              <a:gd name="connsiteY86" fmla="*/ 330832 h 2357504"/>
              <a:gd name="connsiteX87" fmla="*/ 0 w 2102818"/>
              <a:gd name="connsiteY87" fmla="*/ 274401 h 2357504"/>
              <a:gd name="connsiteX88" fmla="*/ 130246 w 2102818"/>
              <a:gd name="connsiteY88" fmla="*/ 153820 h 2357504"/>
              <a:gd name="connsiteX89" fmla="*/ 74731 w 2102818"/>
              <a:gd name="connsiteY89" fmla="*/ 70643 h 2357504"/>
              <a:gd name="connsiteX90" fmla="*/ 42906 w 2102818"/>
              <a:gd name="connsiteY90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93268 w 2102818"/>
              <a:gd name="connsiteY26" fmla="*/ 2048946 h 2357504"/>
              <a:gd name="connsiteX27" fmla="*/ 1449675 w 2102818"/>
              <a:gd name="connsiteY27" fmla="*/ 2008906 h 2357504"/>
              <a:gd name="connsiteX28" fmla="*/ 1499917 w 2102818"/>
              <a:gd name="connsiteY28" fmla="*/ 1938568 h 2357504"/>
              <a:gd name="connsiteX29" fmla="*/ 1482533 w 2102818"/>
              <a:gd name="connsiteY29" fmla="*/ 1879463 h 2357504"/>
              <a:gd name="connsiteX30" fmla="*/ 1379336 w 2102818"/>
              <a:gd name="connsiteY30" fmla="*/ 1891420 h 2357504"/>
              <a:gd name="connsiteX31" fmla="*/ 1302427 w 2102818"/>
              <a:gd name="connsiteY31" fmla="*/ 1783602 h 2357504"/>
              <a:gd name="connsiteX32" fmla="*/ 1308998 w 2102818"/>
              <a:gd name="connsiteY32" fmla="*/ 1878582 h 2357504"/>
              <a:gd name="connsiteX33" fmla="*/ 1298950 w 2102818"/>
              <a:gd name="connsiteY33" fmla="*/ 1928519 h 2357504"/>
              <a:gd name="connsiteX34" fmla="*/ 1248708 w 2102818"/>
              <a:gd name="connsiteY34" fmla="*/ 1988810 h 2357504"/>
              <a:gd name="connsiteX35" fmla="*/ 1190787 w 2102818"/>
              <a:gd name="connsiteY35" fmla="*/ 1986364 h 2357504"/>
              <a:gd name="connsiteX36" fmla="*/ 1067838 w 2102818"/>
              <a:gd name="connsiteY36" fmla="*/ 2029003 h 2357504"/>
              <a:gd name="connsiteX37" fmla="*/ 1138176 w 2102818"/>
              <a:gd name="connsiteY37" fmla="*/ 2075385 h 2357504"/>
              <a:gd name="connsiteX38" fmla="*/ 1120792 w 2102818"/>
              <a:gd name="connsiteY38" fmla="*/ 2134491 h 2357504"/>
              <a:gd name="connsiteX39" fmla="*/ 1027376 w 2102818"/>
              <a:gd name="connsiteY39" fmla="*/ 2111529 h 2357504"/>
              <a:gd name="connsiteX40" fmla="*/ 963495 w 2102818"/>
              <a:gd name="connsiteY40" fmla="*/ 2130252 h 2357504"/>
              <a:gd name="connsiteX41" fmla="*/ 973161 w 2102818"/>
              <a:gd name="connsiteY41" fmla="*/ 2238872 h 2357504"/>
              <a:gd name="connsiteX42" fmla="*/ 899728 w 2102818"/>
              <a:gd name="connsiteY42" fmla="*/ 2357504 h 2357504"/>
              <a:gd name="connsiteX43" fmla="*/ 850059 w 2102818"/>
              <a:gd name="connsiteY43" fmla="*/ 2274938 h 2357504"/>
              <a:gd name="connsiteX44" fmla="*/ 812770 w 2102818"/>
              <a:gd name="connsiteY44" fmla="*/ 2161580 h 2357504"/>
              <a:gd name="connsiteX45" fmla="*/ 716145 w 2102818"/>
              <a:gd name="connsiteY45" fmla="*/ 2099341 h 2357504"/>
              <a:gd name="connsiteX46" fmla="*/ 723098 w 2102818"/>
              <a:gd name="connsiteY46" fmla="*/ 1962523 h 2357504"/>
              <a:gd name="connsiteX47" fmla="*/ 575086 w 2102818"/>
              <a:gd name="connsiteY47" fmla="*/ 1978761 h 2357504"/>
              <a:gd name="connsiteX48" fmla="*/ 585517 w 2102818"/>
              <a:gd name="connsiteY48" fmla="*/ 2049100 h 2357504"/>
              <a:gd name="connsiteX49" fmla="*/ 307679 w 2102818"/>
              <a:gd name="connsiteY49" fmla="*/ 1955072 h 2357504"/>
              <a:gd name="connsiteX50" fmla="*/ 328118 w 2102818"/>
              <a:gd name="connsiteY50" fmla="*/ 1920801 h 2357504"/>
              <a:gd name="connsiteX51" fmla="*/ 217586 w 2102818"/>
              <a:gd name="connsiteY51" fmla="*/ 1908423 h 2357504"/>
              <a:gd name="connsiteX52" fmla="*/ 223776 w 2102818"/>
              <a:gd name="connsiteY52" fmla="*/ 1807939 h 2357504"/>
              <a:gd name="connsiteX53" fmla="*/ 268975 w 2102818"/>
              <a:gd name="connsiteY53" fmla="*/ 1788225 h 2357504"/>
              <a:gd name="connsiteX54" fmla="*/ 206850 w 2102818"/>
              <a:gd name="connsiteY54" fmla="*/ 1708219 h 2357504"/>
              <a:gd name="connsiteX55" fmla="*/ 227635 w 2102818"/>
              <a:gd name="connsiteY55" fmla="*/ 1608921 h 2357504"/>
              <a:gd name="connsiteX56" fmla="*/ 262479 w 2102818"/>
              <a:gd name="connsiteY56" fmla="*/ 1579577 h 2357504"/>
              <a:gd name="connsiteX57" fmla="*/ 223776 w 2102818"/>
              <a:gd name="connsiteY57" fmla="*/ 1566779 h 2357504"/>
              <a:gd name="connsiteX58" fmla="*/ 202915 w 2102818"/>
              <a:gd name="connsiteY58" fmla="*/ 1542441 h 2357504"/>
              <a:gd name="connsiteX59" fmla="*/ 245095 w 2102818"/>
              <a:gd name="connsiteY59" fmla="*/ 1503087 h 2357504"/>
              <a:gd name="connsiteX60" fmla="*/ 179036 w 2102818"/>
              <a:gd name="connsiteY60" fmla="*/ 1468319 h 2357504"/>
              <a:gd name="connsiteX61" fmla="*/ 189466 w 2102818"/>
              <a:gd name="connsiteY61" fmla="*/ 1443982 h 2357504"/>
              <a:gd name="connsiteX62" fmla="*/ 103577 w 2102818"/>
              <a:gd name="connsiteY62" fmla="*/ 1437679 h 2357504"/>
              <a:gd name="connsiteX63" fmla="*/ 220757 w 2102818"/>
              <a:gd name="connsiteY63" fmla="*/ 1329246 h 2357504"/>
              <a:gd name="connsiteX64" fmla="*/ 217586 w 2102818"/>
              <a:gd name="connsiteY64" fmla="*/ 1274231 h 2357504"/>
              <a:gd name="connsiteX65" fmla="*/ 269433 w 2102818"/>
              <a:gd name="connsiteY65" fmla="*/ 1266664 h 2357504"/>
              <a:gd name="connsiteX66" fmla="*/ 253921 w 2102818"/>
              <a:gd name="connsiteY66" fmla="*/ 1205038 h 2357504"/>
              <a:gd name="connsiteX67" fmla="*/ 263969 w 2102818"/>
              <a:gd name="connsiteY67" fmla="*/ 1134700 h 2357504"/>
              <a:gd name="connsiteX68" fmla="*/ 161652 w 2102818"/>
              <a:gd name="connsiteY68" fmla="*/ 1120638 h 2357504"/>
              <a:gd name="connsiteX69" fmla="*/ 153438 w 2102818"/>
              <a:gd name="connsiteY69" fmla="*/ 994023 h 2357504"/>
              <a:gd name="connsiteX70" fmla="*/ 122108 w 2102818"/>
              <a:gd name="connsiteY70" fmla="*/ 907829 h 2357504"/>
              <a:gd name="connsiteX71" fmla="*/ 165129 w 2102818"/>
              <a:gd name="connsiteY71" fmla="*/ 842494 h 2357504"/>
              <a:gd name="connsiteX72" fmla="*/ 123407 w 2102818"/>
              <a:gd name="connsiteY72" fmla="*/ 807726 h 2357504"/>
              <a:gd name="connsiteX73" fmla="*/ 147745 w 2102818"/>
              <a:gd name="connsiteY73" fmla="*/ 755573 h 2357504"/>
              <a:gd name="connsiteX74" fmla="*/ 241618 w 2102818"/>
              <a:gd name="connsiteY74" fmla="*/ 755574 h 2357504"/>
              <a:gd name="connsiteX75" fmla="*/ 263549 w 2102818"/>
              <a:gd name="connsiteY75" fmla="*/ 687949 h 2357504"/>
              <a:gd name="connsiteX76" fmla="*/ 324260 w 2102818"/>
              <a:gd name="connsiteY76" fmla="*/ 712669 h 2357504"/>
              <a:gd name="connsiteX77" fmla="*/ 424743 w 2102818"/>
              <a:gd name="connsiteY77" fmla="*/ 722717 h 2357504"/>
              <a:gd name="connsiteX78" fmla="*/ 495845 w 2102818"/>
              <a:gd name="connsiteY78" fmla="*/ 694101 h 2357504"/>
              <a:gd name="connsiteX79" fmla="*/ 408505 w 2102818"/>
              <a:gd name="connsiteY79" fmla="*/ 595641 h 2357504"/>
              <a:gd name="connsiteX80" fmla="*/ 394597 w 2102818"/>
              <a:gd name="connsiteY80" fmla="*/ 651269 h 2357504"/>
              <a:gd name="connsiteX81" fmla="*/ 332016 w 2102818"/>
              <a:gd name="connsiteY81" fmla="*/ 633886 h 2357504"/>
              <a:gd name="connsiteX82" fmla="*/ 366783 w 2102818"/>
              <a:gd name="connsiteY82" fmla="*/ 578257 h 2357504"/>
              <a:gd name="connsiteX83" fmla="*/ 312301 w 2102818"/>
              <a:gd name="connsiteY83" fmla="*/ 601755 h 2357504"/>
              <a:gd name="connsiteX84" fmla="*/ 213346 w 2102818"/>
              <a:gd name="connsiteY84" fmla="*/ 587847 h 2357504"/>
              <a:gd name="connsiteX85" fmla="*/ 284066 w 2102818"/>
              <a:gd name="connsiteY85" fmla="*/ 491605 h 2357504"/>
              <a:gd name="connsiteX86" fmla="*/ 133341 w 2102818"/>
              <a:gd name="connsiteY86" fmla="*/ 330832 h 2357504"/>
              <a:gd name="connsiteX87" fmla="*/ 0 w 2102818"/>
              <a:gd name="connsiteY87" fmla="*/ 274401 h 2357504"/>
              <a:gd name="connsiteX88" fmla="*/ 130246 w 2102818"/>
              <a:gd name="connsiteY88" fmla="*/ 153820 h 2357504"/>
              <a:gd name="connsiteX89" fmla="*/ 74731 w 2102818"/>
              <a:gd name="connsiteY89" fmla="*/ 70643 h 2357504"/>
              <a:gd name="connsiteX90" fmla="*/ 42906 w 2102818"/>
              <a:gd name="connsiteY90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93268 w 2102818"/>
              <a:gd name="connsiteY26" fmla="*/ 2048946 h 2357504"/>
              <a:gd name="connsiteX27" fmla="*/ 1449675 w 2102818"/>
              <a:gd name="connsiteY27" fmla="*/ 2008906 h 2357504"/>
              <a:gd name="connsiteX28" fmla="*/ 1499917 w 2102818"/>
              <a:gd name="connsiteY28" fmla="*/ 1938568 h 2357504"/>
              <a:gd name="connsiteX29" fmla="*/ 1482533 w 2102818"/>
              <a:gd name="connsiteY29" fmla="*/ 1879463 h 2357504"/>
              <a:gd name="connsiteX30" fmla="*/ 1379336 w 2102818"/>
              <a:gd name="connsiteY30" fmla="*/ 1891420 h 2357504"/>
              <a:gd name="connsiteX31" fmla="*/ 1302427 w 2102818"/>
              <a:gd name="connsiteY31" fmla="*/ 1783602 h 2357504"/>
              <a:gd name="connsiteX32" fmla="*/ 1308998 w 2102818"/>
              <a:gd name="connsiteY32" fmla="*/ 1878582 h 2357504"/>
              <a:gd name="connsiteX33" fmla="*/ 1298950 w 2102818"/>
              <a:gd name="connsiteY33" fmla="*/ 1928519 h 2357504"/>
              <a:gd name="connsiteX34" fmla="*/ 1248708 w 2102818"/>
              <a:gd name="connsiteY34" fmla="*/ 1988810 h 2357504"/>
              <a:gd name="connsiteX35" fmla="*/ 1190787 w 2102818"/>
              <a:gd name="connsiteY35" fmla="*/ 1986364 h 2357504"/>
              <a:gd name="connsiteX36" fmla="*/ 1067838 w 2102818"/>
              <a:gd name="connsiteY36" fmla="*/ 2029003 h 2357504"/>
              <a:gd name="connsiteX37" fmla="*/ 1138176 w 2102818"/>
              <a:gd name="connsiteY37" fmla="*/ 2075385 h 2357504"/>
              <a:gd name="connsiteX38" fmla="*/ 1120792 w 2102818"/>
              <a:gd name="connsiteY38" fmla="*/ 2134491 h 2357504"/>
              <a:gd name="connsiteX39" fmla="*/ 1027376 w 2102818"/>
              <a:gd name="connsiteY39" fmla="*/ 2111529 h 2357504"/>
              <a:gd name="connsiteX40" fmla="*/ 963495 w 2102818"/>
              <a:gd name="connsiteY40" fmla="*/ 2130252 h 2357504"/>
              <a:gd name="connsiteX41" fmla="*/ 973161 w 2102818"/>
              <a:gd name="connsiteY41" fmla="*/ 2238872 h 2357504"/>
              <a:gd name="connsiteX42" fmla="*/ 899728 w 2102818"/>
              <a:gd name="connsiteY42" fmla="*/ 2357504 h 2357504"/>
              <a:gd name="connsiteX43" fmla="*/ 850059 w 2102818"/>
              <a:gd name="connsiteY43" fmla="*/ 2274938 h 2357504"/>
              <a:gd name="connsiteX44" fmla="*/ 812770 w 2102818"/>
              <a:gd name="connsiteY44" fmla="*/ 2161580 h 2357504"/>
              <a:gd name="connsiteX45" fmla="*/ 716145 w 2102818"/>
              <a:gd name="connsiteY45" fmla="*/ 2099341 h 2357504"/>
              <a:gd name="connsiteX46" fmla="*/ 723098 w 2102818"/>
              <a:gd name="connsiteY46" fmla="*/ 1962523 h 2357504"/>
              <a:gd name="connsiteX47" fmla="*/ 575086 w 2102818"/>
              <a:gd name="connsiteY47" fmla="*/ 1978761 h 2357504"/>
              <a:gd name="connsiteX48" fmla="*/ 585517 w 2102818"/>
              <a:gd name="connsiteY48" fmla="*/ 2049100 h 2357504"/>
              <a:gd name="connsiteX49" fmla="*/ 307679 w 2102818"/>
              <a:gd name="connsiteY49" fmla="*/ 1955072 h 2357504"/>
              <a:gd name="connsiteX50" fmla="*/ 328118 w 2102818"/>
              <a:gd name="connsiteY50" fmla="*/ 1920801 h 2357504"/>
              <a:gd name="connsiteX51" fmla="*/ 217586 w 2102818"/>
              <a:gd name="connsiteY51" fmla="*/ 1908423 h 2357504"/>
              <a:gd name="connsiteX52" fmla="*/ 223776 w 2102818"/>
              <a:gd name="connsiteY52" fmla="*/ 1807939 h 2357504"/>
              <a:gd name="connsiteX53" fmla="*/ 268975 w 2102818"/>
              <a:gd name="connsiteY53" fmla="*/ 1788225 h 2357504"/>
              <a:gd name="connsiteX54" fmla="*/ 206850 w 2102818"/>
              <a:gd name="connsiteY54" fmla="*/ 1708219 h 2357504"/>
              <a:gd name="connsiteX55" fmla="*/ 227635 w 2102818"/>
              <a:gd name="connsiteY55" fmla="*/ 1608921 h 2357504"/>
              <a:gd name="connsiteX56" fmla="*/ 262479 w 2102818"/>
              <a:gd name="connsiteY56" fmla="*/ 1579577 h 2357504"/>
              <a:gd name="connsiteX57" fmla="*/ 223776 w 2102818"/>
              <a:gd name="connsiteY57" fmla="*/ 1566779 h 2357504"/>
              <a:gd name="connsiteX58" fmla="*/ 202915 w 2102818"/>
              <a:gd name="connsiteY58" fmla="*/ 1542441 h 2357504"/>
              <a:gd name="connsiteX59" fmla="*/ 245095 w 2102818"/>
              <a:gd name="connsiteY59" fmla="*/ 1503087 h 2357504"/>
              <a:gd name="connsiteX60" fmla="*/ 179036 w 2102818"/>
              <a:gd name="connsiteY60" fmla="*/ 1468319 h 2357504"/>
              <a:gd name="connsiteX61" fmla="*/ 189466 w 2102818"/>
              <a:gd name="connsiteY61" fmla="*/ 1443982 h 2357504"/>
              <a:gd name="connsiteX62" fmla="*/ 103577 w 2102818"/>
              <a:gd name="connsiteY62" fmla="*/ 1437679 h 2357504"/>
              <a:gd name="connsiteX63" fmla="*/ 220757 w 2102818"/>
              <a:gd name="connsiteY63" fmla="*/ 1329246 h 2357504"/>
              <a:gd name="connsiteX64" fmla="*/ 217586 w 2102818"/>
              <a:gd name="connsiteY64" fmla="*/ 1274231 h 2357504"/>
              <a:gd name="connsiteX65" fmla="*/ 269433 w 2102818"/>
              <a:gd name="connsiteY65" fmla="*/ 1266664 h 2357504"/>
              <a:gd name="connsiteX66" fmla="*/ 253921 w 2102818"/>
              <a:gd name="connsiteY66" fmla="*/ 1205038 h 2357504"/>
              <a:gd name="connsiteX67" fmla="*/ 263969 w 2102818"/>
              <a:gd name="connsiteY67" fmla="*/ 1134700 h 2357504"/>
              <a:gd name="connsiteX68" fmla="*/ 161652 w 2102818"/>
              <a:gd name="connsiteY68" fmla="*/ 1120638 h 2357504"/>
              <a:gd name="connsiteX69" fmla="*/ 153438 w 2102818"/>
              <a:gd name="connsiteY69" fmla="*/ 994023 h 2357504"/>
              <a:gd name="connsiteX70" fmla="*/ 122108 w 2102818"/>
              <a:gd name="connsiteY70" fmla="*/ 907829 h 2357504"/>
              <a:gd name="connsiteX71" fmla="*/ 165129 w 2102818"/>
              <a:gd name="connsiteY71" fmla="*/ 842494 h 2357504"/>
              <a:gd name="connsiteX72" fmla="*/ 123407 w 2102818"/>
              <a:gd name="connsiteY72" fmla="*/ 807726 h 2357504"/>
              <a:gd name="connsiteX73" fmla="*/ 147745 w 2102818"/>
              <a:gd name="connsiteY73" fmla="*/ 755573 h 2357504"/>
              <a:gd name="connsiteX74" fmla="*/ 241618 w 2102818"/>
              <a:gd name="connsiteY74" fmla="*/ 755574 h 2357504"/>
              <a:gd name="connsiteX75" fmla="*/ 263549 w 2102818"/>
              <a:gd name="connsiteY75" fmla="*/ 687949 h 2357504"/>
              <a:gd name="connsiteX76" fmla="*/ 324260 w 2102818"/>
              <a:gd name="connsiteY76" fmla="*/ 712669 h 2357504"/>
              <a:gd name="connsiteX77" fmla="*/ 424743 w 2102818"/>
              <a:gd name="connsiteY77" fmla="*/ 722717 h 2357504"/>
              <a:gd name="connsiteX78" fmla="*/ 495845 w 2102818"/>
              <a:gd name="connsiteY78" fmla="*/ 694101 h 2357504"/>
              <a:gd name="connsiteX79" fmla="*/ 408505 w 2102818"/>
              <a:gd name="connsiteY79" fmla="*/ 595641 h 2357504"/>
              <a:gd name="connsiteX80" fmla="*/ 394597 w 2102818"/>
              <a:gd name="connsiteY80" fmla="*/ 651269 h 2357504"/>
              <a:gd name="connsiteX81" fmla="*/ 332016 w 2102818"/>
              <a:gd name="connsiteY81" fmla="*/ 633886 h 2357504"/>
              <a:gd name="connsiteX82" fmla="*/ 366783 w 2102818"/>
              <a:gd name="connsiteY82" fmla="*/ 578257 h 2357504"/>
              <a:gd name="connsiteX83" fmla="*/ 312301 w 2102818"/>
              <a:gd name="connsiteY83" fmla="*/ 601755 h 2357504"/>
              <a:gd name="connsiteX84" fmla="*/ 213346 w 2102818"/>
              <a:gd name="connsiteY84" fmla="*/ 587847 h 2357504"/>
              <a:gd name="connsiteX85" fmla="*/ 284066 w 2102818"/>
              <a:gd name="connsiteY85" fmla="*/ 491605 h 2357504"/>
              <a:gd name="connsiteX86" fmla="*/ 133341 w 2102818"/>
              <a:gd name="connsiteY86" fmla="*/ 330832 h 2357504"/>
              <a:gd name="connsiteX87" fmla="*/ 0 w 2102818"/>
              <a:gd name="connsiteY87" fmla="*/ 274401 h 2357504"/>
              <a:gd name="connsiteX88" fmla="*/ 130246 w 2102818"/>
              <a:gd name="connsiteY88" fmla="*/ 153820 h 2357504"/>
              <a:gd name="connsiteX89" fmla="*/ 74731 w 2102818"/>
              <a:gd name="connsiteY89" fmla="*/ 70643 h 2357504"/>
              <a:gd name="connsiteX90" fmla="*/ 42906 w 2102818"/>
              <a:gd name="connsiteY90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70255 w 2102818"/>
              <a:gd name="connsiteY24" fmla="*/ 1918471 h 2357504"/>
              <a:gd name="connsiteX25" fmla="*/ 1570255 w 2102818"/>
              <a:gd name="connsiteY25" fmla="*/ 1988810 h 2357504"/>
              <a:gd name="connsiteX26" fmla="*/ 1493268 w 2102818"/>
              <a:gd name="connsiteY26" fmla="*/ 2048946 h 2357504"/>
              <a:gd name="connsiteX27" fmla="*/ 1449675 w 2102818"/>
              <a:gd name="connsiteY27" fmla="*/ 2008906 h 2357504"/>
              <a:gd name="connsiteX28" fmla="*/ 1499917 w 2102818"/>
              <a:gd name="connsiteY28" fmla="*/ 1938568 h 2357504"/>
              <a:gd name="connsiteX29" fmla="*/ 1482533 w 2102818"/>
              <a:gd name="connsiteY29" fmla="*/ 1879463 h 2357504"/>
              <a:gd name="connsiteX30" fmla="*/ 1379336 w 2102818"/>
              <a:gd name="connsiteY30" fmla="*/ 1891420 h 2357504"/>
              <a:gd name="connsiteX31" fmla="*/ 1302427 w 2102818"/>
              <a:gd name="connsiteY31" fmla="*/ 1783602 h 2357504"/>
              <a:gd name="connsiteX32" fmla="*/ 1308998 w 2102818"/>
              <a:gd name="connsiteY32" fmla="*/ 1878582 h 2357504"/>
              <a:gd name="connsiteX33" fmla="*/ 1298950 w 2102818"/>
              <a:gd name="connsiteY33" fmla="*/ 1928519 h 2357504"/>
              <a:gd name="connsiteX34" fmla="*/ 1248708 w 2102818"/>
              <a:gd name="connsiteY34" fmla="*/ 1988810 h 2357504"/>
              <a:gd name="connsiteX35" fmla="*/ 1190787 w 2102818"/>
              <a:gd name="connsiteY35" fmla="*/ 1986364 h 2357504"/>
              <a:gd name="connsiteX36" fmla="*/ 1067838 w 2102818"/>
              <a:gd name="connsiteY36" fmla="*/ 2029003 h 2357504"/>
              <a:gd name="connsiteX37" fmla="*/ 1138176 w 2102818"/>
              <a:gd name="connsiteY37" fmla="*/ 2075385 h 2357504"/>
              <a:gd name="connsiteX38" fmla="*/ 1120792 w 2102818"/>
              <a:gd name="connsiteY38" fmla="*/ 2134491 h 2357504"/>
              <a:gd name="connsiteX39" fmla="*/ 1027376 w 2102818"/>
              <a:gd name="connsiteY39" fmla="*/ 2111529 h 2357504"/>
              <a:gd name="connsiteX40" fmla="*/ 963495 w 2102818"/>
              <a:gd name="connsiteY40" fmla="*/ 2130252 h 2357504"/>
              <a:gd name="connsiteX41" fmla="*/ 973161 w 2102818"/>
              <a:gd name="connsiteY41" fmla="*/ 2238872 h 2357504"/>
              <a:gd name="connsiteX42" fmla="*/ 899728 w 2102818"/>
              <a:gd name="connsiteY42" fmla="*/ 2357504 h 2357504"/>
              <a:gd name="connsiteX43" fmla="*/ 850059 w 2102818"/>
              <a:gd name="connsiteY43" fmla="*/ 2274938 h 2357504"/>
              <a:gd name="connsiteX44" fmla="*/ 812770 w 2102818"/>
              <a:gd name="connsiteY44" fmla="*/ 2161580 h 2357504"/>
              <a:gd name="connsiteX45" fmla="*/ 716145 w 2102818"/>
              <a:gd name="connsiteY45" fmla="*/ 2099341 h 2357504"/>
              <a:gd name="connsiteX46" fmla="*/ 723098 w 2102818"/>
              <a:gd name="connsiteY46" fmla="*/ 1962523 h 2357504"/>
              <a:gd name="connsiteX47" fmla="*/ 575086 w 2102818"/>
              <a:gd name="connsiteY47" fmla="*/ 1978761 h 2357504"/>
              <a:gd name="connsiteX48" fmla="*/ 585517 w 2102818"/>
              <a:gd name="connsiteY48" fmla="*/ 2049100 h 2357504"/>
              <a:gd name="connsiteX49" fmla="*/ 307679 w 2102818"/>
              <a:gd name="connsiteY49" fmla="*/ 1955072 h 2357504"/>
              <a:gd name="connsiteX50" fmla="*/ 328118 w 2102818"/>
              <a:gd name="connsiteY50" fmla="*/ 1920801 h 2357504"/>
              <a:gd name="connsiteX51" fmla="*/ 217586 w 2102818"/>
              <a:gd name="connsiteY51" fmla="*/ 1908423 h 2357504"/>
              <a:gd name="connsiteX52" fmla="*/ 223776 w 2102818"/>
              <a:gd name="connsiteY52" fmla="*/ 1807939 h 2357504"/>
              <a:gd name="connsiteX53" fmla="*/ 268975 w 2102818"/>
              <a:gd name="connsiteY53" fmla="*/ 1788225 h 2357504"/>
              <a:gd name="connsiteX54" fmla="*/ 206850 w 2102818"/>
              <a:gd name="connsiteY54" fmla="*/ 1708219 h 2357504"/>
              <a:gd name="connsiteX55" fmla="*/ 227635 w 2102818"/>
              <a:gd name="connsiteY55" fmla="*/ 1608921 h 2357504"/>
              <a:gd name="connsiteX56" fmla="*/ 262479 w 2102818"/>
              <a:gd name="connsiteY56" fmla="*/ 1579577 h 2357504"/>
              <a:gd name="connsiteX57" fmla="*/ 223776 w 2102818"/>
              <a:gd name="connsiteY57" fmla="*/ 1566779 h 2357504"/>
              <a:gd name="connsiteX58" fmla="*/ 202915 w 2102818"/>
              <a:gd name="connsiteY58" fmla="*/ 1542441 h 2357504"/>
              <a:gd name="connsiteX59" fmla="*/ 245095 w 2102818"/>
              <a:gd name="connsiteY59" fmla="*/ 1503087 h 2357504"/>
              <a:gd name="connsiteX60" fmla="*/ 179036 w 2102818"/>
              <a:gd name="connsiteY60" fmla="*/ 1468319 h 2357504"/>
              <a:gd name="connsiteX61" fmla="*/ 189466 w 2102818"/>
              <a:gd name="connsiteY61" fmla="*/ 1443982 h 2357504"/>
              <a:gd name="connsiteX62" fmla="*/ 103577 w 2102818"/>
              <a:gd name="connsiteY62" fmla="*/ 1437679 h 2357504"/>
              <a:gd name="connsiteX63" fmla="*/ 220757 w 2102818"/>
              <a:gd name="connsiteY63" fmla="*/ 1329246 h 2357504"/>
              <a:gd name="connsiteX64" fmla="*/ 217586 w 2102818"/>
              <a:gd name="connsiteY64" fmla="*/ 1274231 h 2357504"/>
              <a:gd name="connsiteX65" fmla="*/ 269433 w 2102818"/>
              <a:gd name="connsiteY65" fmla="*/ 1266664 h 2357504"/>
              <a:gd name="connsiteX66" fmla="*/ 253921 w 2102818"/>
              <a:gd name="connsiteY66" fmla="*/ 1205038 h 2357504"/>
              <a:gd name="connsiteX67" fmla="*/ 263969 w 2102818"/>
              <a:gd name="connsiteY67" fmla="*/ 1134700 h 2357504"/>
              <a:gd name="connsiteX68" fmla="*/ 161652 w 2102818"/>
              <a:gd name="connsiteY68" fmla="*/ 1120638 h 2357504"/>
              <a:gd name="connsiteX69" fmla="*/ 153438 w 2102818"/>
              <a:gd name="connsiteY69" fmla="*/ 994023 h 2357504"/>
              <a:gd name="connsiteX70" fmla="*/ 122108 w 2102818"/>
              <a:gd name="connsiteY70" fmla="*/ 907829 h 2357504"/>
              <a:gd name="connsiteX71" fmla="*/ 165129 w 2102818"/>
              <a:gd name="connsiteY71" fmla="*/ 842494 h 2357504"/>
              <a:gd name="connsiteX72" fmla="*/ 123407 w 2102818"/>
              <a:gd name="connsiteY72" fmla="*/ 807726 h 2357504"/>
              <a:gd name="connsiteX73" fmla="*/ 147745 w 2102818"/>
              <a:gd name="connsiteY73" fmla="*/ 755573 h 2357504"/>
              <a:gd name="connsiteX74" fmla="*/ 241618 w 2102818"/>
              <a:gd name="connsiteY74" fmla="*/ 755574 h 2357504"/>
              <a:gd name="connsiteX75" fmla="*/ 263549 w 2102818"/>
              <a:gd name="connsiteY75" fmla="*/ 687949 h 2357504"/>
              <a:gd name="connsiteX76" fmla="*/ 324260 w 2102818"/>
              <a:gd name="connsiteY76" fmla="*/ 712669 h 2357504"/>
              <a:gd name="connsiteX77" fmla="*/ 424743 w 2102818"/>
              <a:gd name="connsiteY77" fmla="*/ 722717 h 2357504"/>
              <a:gd name="connsiteX78" fmla="*/ 495845 w 2102818"/>
              <a:gd name="connsiteY78" fmla="*/ 694101 h 2357504"/>
              <a:gd name="connsiteX79" fmla="*/ 408505 w 2102818"/>
              <a:gd name="connsiteY79" fmla="*/ 595641 h 2357504"/>
              <a:gd name="connsiteX80" fmla="*/ 394597 w 2102818"/>
              <a:gd name="connsiteY80" fmla="*/ 651269 h 2357504"/>
              <a:gd name="connsiteX81" fmla="*/ 332016 w 2102818"/>
              <a:gd name="connsiteY81" fmla="*/ 633886 h 2357504"/>
              <a:gd name="connsiteX82" fmla="*/ 366783 w 2102818"/>
              <a:gd name="connsiteY82" fmla="*/ 578257 h 2357504"/>
              <a:gd name="connsiteX83" fmla="*/ 312301 w 2102818"/>
              <a:gd name="connsiteY83" fmla="*/ 601755 h 2357504"/>
              <a:gd name="connsiteX84" fmla="*/ 213346 w 2102818"/>
              <a:gd name="connsiteY84" fmla="*/ 587847 h 2357504"/>
              <a:gd name="connsiteX85" fmla="*/ 284066 w 2102818"/>
              <a:gd name="connsiteY85" fmla="*/ 491605 h 2357504"/>
              <a:gd name="connsiteX86" fmla="*/ 133341 w 2102818"/>
              <a:gd name="connsiteY86" fmla="*/ 330832 h 2357504"/>
              <a:gd name="connsiteX87" fmla="*/ 0 w 2102818"/>
              <a:gd name="connsiteY87" fmla="*/ 274401 h 2357504"/>
              <a:gd name="connsiteX88" fmla="*/ 130246 w 2102818"/>
              <a:gd name="connsiteY88" fmla="*/ 153820 h 2357504"/>
              <a:gd name="connsiteX89" fmla="*/ 74731 w 2102818"/>
              <a:gd name="connsiteY89" fmla="*/ 70643 h 2357504"/>
              <a:gd name="connsiteX90" fmla="*/ 42906 w 2102818"/>
              <a:gd name="connsiteY90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70739 w 2102818"/>
              <a:gd name="connsiteY23" fmla="*/ 1928519 h 2357504"/>
              <a:gd name="connsiteX24" fmla="*/ 1549395 w 2102818"/>
              <a:gd name="connsiteY24" fmla="*/ 1925424 h 2357504"/>
              <a:gd name="connsiteX25" fmla="*/ 1570255 w 2102818"/>
              <a:gd name="connsiteY25" fmla="*/ 1988810 h 2357504"/>
              <a:gd name="connsiteX26" fmla="*/ 1493268 w 2102818"/>
              <a:gd name="connsiteY26" fmla="*/ 2048946 h 2357504"/>
              <a:gd name="connsiteX27" fmla="*/ 1449675 w 2102818"/>
              <a:gd name="connsiteY27" fmla="*/ 2008906 h 2357504"/>
              <a:gd name="connsiteX28" fmla="*/ 1499917 w 2102818"/>
              <a:gd name="connsiteY28" fmla="*/ 1938568 h 2357504"/>
              <a:gd name="connsiteX29" fmla="*/ 1482533 w 2102818"/>
              <a:gd name="connsiteY29" fmla="*/ 1879463 h 2357504"/>
              <a:gd name="connsiteX30" fmla="*/ 1379336 w 2102818"/>
              <a:gd name="connsiteY30" fmla="*/ 1891420 h 2357504"/>
              <a:gd name="connsiteX31" fmla="*/ 1302427 w 2102818"/>
              <a:gd name="connsiteY31" fmla="*/ 1783602 h 2357504"/>
              <a:gd name="connsiteX32" fmla="*/ 1308998 w 2102818"/>
              <a:gd name="connsiteY32" fmla="*/ 1878582 h 2357504"/>
              <a:gd name="connsiteX33" fmla="*/ 1298950 w 2102818"/>
              <a:gd name="connsiteY33" fmla="*/ 1928519 h 2357504"/>
              <a:gd name="connsiteX34" fmla="*/ 1248708 w 2102818"/>
              <a:gd name="connsiteY34" fmla="*/ 1988810 h 2357504"/>
              <a:gd name="connsiteX35" fmla="*/ 1190787 w 2102818"/>
              <a:gd name="connsiteY35" fmla="*/ 1986364 h 2357504"/>
              <a:gd name="connsiteX36" fmla="*/ 1067838 w 2102818"/>
              <a:gd name="connsiteY36" fmla="*/ 2029003 h 2357504"/>
              <a:gd name="connsiteX37" fmla="*/ 1138176 w 2102818"/>
              <a:gd name="connsiteY37" fmla="*/ 2075385 h 2357504"/>
              <a:gd name="connsiteX38" fmla="*/ 1120792 w 2102818"/>
              <a:gd name="connsiteY38" fmla="*/ 2134491 h 2357504"/>
              <a:gd name="connsiteX39" fmla="*/ 1027376 w 2102818"/>
              <a:gd name="connsiteY39" fmla="*/ 2111529 h 2357504"/>
              <a:gd name="connsiteX40" fmla="*/ 963495 w 2102818"/>
              <a:gd name="connsiteY40" fmla="*/ 2130252 h 2357504"/>
              <a:gd name="connsiteX41" fmla="*/ 973161 w 2102818"/>
              <a:gd name="connsiteY41" fmla="*/ 2238872 h 2357504"/>
              <a:gd name="connsiteX42" fmla="*/ 899728 w 2102818"/>
              <a:gd name="connsiteY42" fmla="*/ 2357504 h 2357504"/>
              <a:gd name="connsiteX43" fmla="*/ 850059 w 2102818"/>
              <a:gd name="connsiteY43" fmla="*/ 2274938 h 2357504"/>
              <a:gd name="connsiteX44" fmla="*/ 812770 w 2102818"/>
              <a:gd name="connsiteY44" fmla="*/ 2161580 h 2357504"/>
              <a:gd name="connsiteX45" fmla="*/ 716145 w 2102818"/>
              <a:gd name="connsiteY45" fmla="*/ 2099341 h 2357504"/>
              <a:gd name="connsiteX46" fmla="*/ 723098 w 2102818"/>
              <a:gd name="connsiteY46" fmla="*/ 1962523 h 2357504"/>
              <a:gd name="connsiteX47" fmla="*/ 575086 w 2102818"/>
              <a:gd name="connsiteY47" fmla="*/ 1978761 h 2357504"/>
              <a:gd name="connsiteX48" fmla="*/ 585517 w 2102818"/>
              <a:gd name="connsiteY48" fmla="*/ 2049100 h 2357504"/>
              <a:gd name="connsiteX49" fmla="*/ 307679 w 2102818"/>
              <a:gd name="connsiteY49" fmla="*/ 1955072 h 2357504"/>
              <a:gd name="connsiteX50" fmla="*/ 328118 w 2102818"/>
              <a:gd name="connsiteY50" fmla="*/ 1920801 h 2357504"/>
              <a:gd name="connsiteX51" fmla="*/ 217586 w 2102818"/>
              <a:gd name="connsiteY51" fmla="*/ 1908423 h 2357504"/>
              <a:gd name="connsiteX52" fmla="*/ 223776 w 2102818"/>
              <a:gd name="connsiteY52" fmla="*/ 1807939 h 2357504"/>
              <a:gd name="connsiteX53" fmla="*/ 268975 w 2102818"/>
              <a:gd name="connsiteY53" fmla="*/ 1788225 h 2357504"/>
              <a:gd name="connsiteX54" fmla="*/ 206850 w 2102818"/>
              <a:gd name="connsiteY54" fmla="*/ 1708219 h 2357504"/>
              <a:gd name="connsiteX55" fmla="*/ 227635 w 2102818"/>
              <a:gd name="connsiteY55" fmla="*/ 1608921 h 2357504"/>
              <a:gd name="connsiteX56" fmla="*/ 262479 w 2102818"/>
              <a:gd name="connsiteY56" fmla="*/ 1579577 h 2357504"/>
              <a:gd name="connsiteX57" fmla="*/ 223776 w 2102818"/>
              <a:gd name="connsiteY57" fmla="*/ 1566779 h 2357504"/>
              <a:gd name="connsiteX58" fmla="*/ 202915 w 2102818"/>
              <a:gd name="connsiteY58" fmla="*/ 1542441 h 2357504"/>
              <a:gd name="connsiteX59" fmla="*/ 245095 w 2102818"/>
              <a:gd name="connsiteY59" fmla="*/ 1503087 h 2357504"/>
              <a:gd name="connsiteX60" fmla="*/ 179036 w 2102818"/>
              <a:gd name="connsiteY60" fmla="*/ 1468319 h 2357504"/>
              <a:gd name="connsiteX61" fmla="*/ 189466 w 2102818"/>
              <a:gd name="connsiteY61" fmla="*/ 1443982 h 2357504"/>
              <a:gd name="connsiteX62" fmla="*/ 103577 w 2102818"/>
              <a:gd name="connsiteY62" fmla="*/ 1437679 h 2357504"/>
              <a:gd name="connsiteX63" fmla="*/ 220757 w 2102818"/>
              <a:gd name="connsiteY63" fmla="*/ 1329246 h 2357504"/>
              <a:gd name="connsiteX64" fmla="*/ 217586 w 2102818"/>
              <a:gd name="connsiteY64" fmla="*/ 1274231 h 2357504"/>
              <a:gd name="connsiteX65" fmla="*/ 269433 w 2102818"/>
              <a:gd name="connsiteY65" fmla="*/ 1266664 h 2357504"/>
              <a:gd name="connsiteX66" fmla="*/ 253921 w 2102818"/>
              <a:gd name="connsiteY66" fmla="*/ 1205038 h 2357504"/>
              <a:gd name="connsiteX67" fmla="*/ 263969 w 2102818"/>
              <a:gd name="connsiteY67" fmla="*/ 1134700 h 2357504"/>
              <a:gd name="connsiteX68" fmla="*/ 161652 w 2102818"/>
              <a:gd name="connsiteY68" fmla="*/ 1120638 h 2357504"/>
              <a:gd name="connsiteX69" fmla="*/ 153438 w 2102818"/>
              <a:gd name="connsiteY69" fmla="*/ 994023 h 2357504"/>
              <a:gd name="connsiteX70" fmla="*/ 122108 w 2102818"/>
              <a:gd name="connsiteY70" fmla="*/ 907829 h 2357504"/>
              <a:gd name="connsiteX71" fmla="*/ 165129 w 2102818"/>
              <a:gd name="connsiteY71" fmla="*/ 842494 h 2357504"/>
              <a:gd name="connsiteX72" fmla="*/ 123407 w 2102818"/>
              <a:gd name="connsiteY72" fmla="*/ 807726 h 2357504"/>
              <a:gd name="connsiteX73" fmla="*/ 147745 w 2102818"/>
              <a:gd name="connsiteY73" fmla="*/ 755573 h 2357504"/>
              <a:gd name="connsiteX74" fmla="*/ 241618 w 2102818"/>
              <a:gd name="connsiteY74" fmla="*/ 755574 h 2357504"/>
              <a:gd name="connsiteX75" fmla="*/ 263549 w 2102818"/>
              <a:gd name="connsiteY75" fmla="*/ 687949 h 2357504"/>
              <a:gd name="connsiteX76" fmla="*/ 324260 w 2102818"/>
              <a:gd name="connsiteY76" fmla="*/ 712669 h 2357504"/>
              <a:gd name="connsiteX77" fmla="*/ 424743 w 2102818"/>
              <a:gd name="connsiteY77" fmla="*/ 722717 h 2357504"/>
              <a:gd name="connsiteX78" fmla="*/ 495845 w 2102818"/>
              <a:gd name="connsiteY78" fmla="*/ 694101 h 2357504"/>
              <a:gd name="connsiteX79" fmla="*/ 408505 w 2102818"/>
              <a:gd name="connsiteY79" fmla="*/ 595641 h 2357504"/>
              <a:gd name="connsiteX80" fmla="*/ 394597 w 2102818"/>
              <a:gd name="connsiteY80" fmla="*/ 651269 h 2357504"/>
              <a:gd name="connsiteX81" fmla="*/ 332016 w 2102818"/>
              <a:gd name="connsiteY81" fmla="*/ 633886 h 2357504"/>
              <a:gd name="connsiteX82" fmla="*/ 366783 w 2102818"/>
              <a:gd name="connsiteY82" fmla="*/ 578257 h 2357504"/>
              <a:gd name="connsiteX83" fmla="*/ 312301 w 2102818"/>
              <a:gd name="connsiteY83" fmla="*/ 601755 h 2357504"/>
              <a:gd name="connsiteX84" fmla="*/ 213346 w 2102818"/>
              <a:gd name="connsiteY84" fmla="*/ 587847 h 2357504"/>
              <a:gd name="connsiteX85" fmla="*/ 284066 w 2102818"/>
              <a:gd name="connsiteY85" fmla="*/ 491605 h 2357504"/>
              <a:gd name="connsiteX86" fmla="*/ 133341 w 2102818"/>
              <a:gd name="connsiteY86" fmla="*/ 330832 h 2357504"/>
              <a:gd name="connsiteX87" fmla="*/ 0 w 2102818"/>
              <a:gd name="connsiteY87" fmla="*/ 274401 h 2357504"/>
              <a:gd name="connsiteX88" fmla="*/ 130246 w 2102818"/>
              <a:gd name="connsiteY88" fmla="*/ 153820 h 2357504"/>
              <a:gd name="connsiteX89" fmla="*/ 74731 w 2102818"/>
              <a:gd name="connsiteY89" fmla="*/ 70643 h 2357504"/>
              <a:gd name="connsiteX90" fmla="*/ 42906 w 2102818"/>
              <a:gd name="connsiteY90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42924 w 2102818"/>
              <a:gd name="connsiteY23" fmla="*/ 1935473 h 2357504"/>
              <a:gd name="connsiteX24" fmla="*/ 1549395 w 2102818"/>
              <a:gd name="connsiteY24" fmla="*/ 1925424 h 2357504"/>
              <a:gd name="connsiteX25" fmla="*/ 1570255 w 2102818"/>
              <a:gd name="connsiteY25" fmla="*/ 1988810 h 2357504"/>
              <a:gd name="connsiteX26" fmla="*/ 1493268 w 2102818"/>
              <a:gd name="connsiteY26" fmla="*/ 2048946 h 2357504"/>
              <a:gd name="connsiteX27" fmla="*/ 1449675 w 2102818"/>
              <a:gd name="connsiteY27" fmla="*/ 2008906 h 2357504"/>
              <a:gd name="connsiteX28" fmla="*/ 1499917 w 2102818"/>
              <a:gd name="connsiteY28" fmla="*/ 1938568 h 2357504"/>
              <a:gd name="connsiteX29" fmla="*/ 1482533 w 2102818"/>
              <a:gd name="connsiteY29" fmla="*/ 1879463 h 2357504"/>
              <a:gd name="connsiteX30" fmla="*/ 1379336 w 2102818"/>
              <a:gd name="connsiteY30" fmla="*/ 1891420 h 2357504"/>
              <a:gd name="connsiteX31" fmla="*/ 1302427 w 2102818"/>
              <a:gd name="connsiteY31" fmla="*/ 1783602 h 2357504"/>
              <a:gd name="connsiteX32" fmla="*/ 1308998 w 2102818"/>
              <a:gd name="connsiteY32" fmla="*/ 1878582 h 2357504"/>
              <a:gd name="connsiteX33" fmla="*/ 1298950 w 2102818"/>
              <a:gd name="connsiteY33" fmla="*/ 1928519 h 2357504"/>
              <a:gd name="connsiteX34" fmla="*/ 1248708 w 2102818"/>
              <a:gd name="connsiteY34" fmla="*/ 1988810 h 2357504"/>
              <a:gd name="connsiteX35" fmla="*/ 1190787 w 2102818"/>
              <a:gd name="connsiteY35" fmla="*/ 1986364 h 2357504"/>
              <a:gd name="connsiteX36" fmla="*/ 1067838 w 2102818"/>
              <a:gd name="connsiteY36" fmla="*/ 2029003 h 2357504"/>
              <a:gd name="connsiteX37" fmla="*/ 1138176 w 2102818"/>
              <a:gd name="connsiteY37" fmla="*/ 2075385 h 2357504"/>
              <a:gd name="connsiteX38" fmla="*/ 1120792 w 2102818"/>
              <a:gd name="connsiteY38" fmla="*/ 2134491 h 2357504"/>
              <a:gd name="connsiteX39" fmla="*/ 1027376 w 2102818"/>
              <a:gd name="connsiteY39" fmla="*/ 2111529 h 2357504"/>
              <a:gd name="connsiteX40" fmla="*/ 963495 w 2102818"/>
              <a:gd name="connsiteY40" fmla="*/ 2130252 h 2357504"/>
              <a:gd name="connsiteX41" fmla="*/ 973161 w 2102818"/>
              <a:gd name="connsiteY41" fmla="*/ 2238872 h 2357504"/>
              <a:gd name="connsiteX42" fmla="*/ 899728 w 2102818"/>
              <a:gd name="connsiteY42" fmla="*/ 2357504 h 2357504"/>
              <a:gd name="connsiteX43" fmla="*/ 850059 w 2102818"/>
              <a:gd name="connsiteY43" fmla="*/ 2274938 h 2357504"/>
              <a:gd name="connsiteX44" fmla="*/ 812770 w 2102818"/>
              <a:gd name="connsiteY44" fmla="*/ 2161580 h 2357504"/>
              <a:gd name="connsiteX45" fmla="*/ 716145 w 2102818"/>
              <a:gd name="connsiteY45" fmla="*/ 2099341 h 2357504"/>
              <a:gd name="connsiteX46" fmla="*/ 723098 w 2102818"/>
              <a:gd name="connsiteY46" fmla="*/ 1962523 h 2357504"/>
              <a:gd name="connsiteX47" fmla="*/ 575086 w 2102818"/>
              <a:gd name="connsiteY47" fmla="*/ 1978761 h 2357504"/>
              <a:gd name="connsiteX48" fmla="*/ 585517 w 2102818"/>
              <a:gd name="connsiteY48" fmla="*/ 2049100 h 2357504"/>
              <a:gd name="connsiteX49" fmla="*/ 307679 w 2102818"/>
              <a:gd name="connsiteY49" fmla="*/ 1955072 h 2357504"/>
              <a:gd name="connsiteX50" fmla="*/ 328118 w 2102818"/>
              <a:gd name="connsiteY50" fmla="*/ 1920801 h 2357504"/>
              <a:gd name="connsiteX51" fmla="*/ 217586 w 2102818"/>
              <a:gd name="connsiteY51" fmla="*/ 1908423 h 2357504"/>
              <a:gd name="connsiteX52" fmla="*/ 223776 w 2102818"/>
              <a:gd name="connsiteY52" fmla="*/ 1807939 h 2357504"/>
              <a:gd name="connsiteX53" fmla="*/ 268975 w 2102818"/>
              <a:gd name="connsiteY53" fmla="*/ 1788225 h 2357504"/>
              <a:gd name="connsiteX54" fmla="*/ 206850 w 2102818"/>
              <a:gd name="connsiteY54" fmla="*/ 1708219 h 2357504"/>
              <a:gd name="connsiteX55" fmla="*/ 227635 w 2102818"/>
              <a:gd name="connsiteY55" fmla="*/ 1608921 h 2357504"/>
              <a:gd name="connsiteX56" fmla="*/ 262479 w 2102818"/>
              <a:gd name="connsiteY56" fmla="*/ 1579577 h 2357504"/>
              <a:gd name="connsiteX57" fmla="*/ 223776 w 2102818"/>
              <a:gd name="connsiteY57" fmla="*/ 1566779 h 2357504"/>
              <a:gd name="connsiteX58" fmla="*/ 202915 w 2102818"/>
              <a:gd name="connsiteY58" fmla="*/ 1542441 h 2357504"/>
              <a:gd name="connsiteX59" fmla="*/ 245095 w 2102818"/>
              <a:gd name="connsiteY59" fmla="*/ 1503087 h 2357504"/>
              <a:gd name="connsiteX60" fmla="*/ 179036 w 2102818"/>
              <a:gd name="connsiteY60" fmla="*/ 1468319 h 2357504"/>
              <a:gd name="connsiteX61" fmla="*/ 189466 w 2102818"/>
              <a:gd name="connsiteY61" fmla="*/ 1443982 h 2357504"/>
              <a:gd name="connsiteX62" fmla="*/ 103577 w 2102818"/>
              <a:gd name="connsiteY62" fmla="*/ 1437679 h 2357504"/>
              <a:gd name="connsiteX63" fmla="*/ 220757 w 2102818"/>
              <a:gd name="connsiteY63" fmla="*/ 1329246 h 2357504"/>
              <a:gd name="connsiteX64" fmla="*/ 217586 w 2102818"/>
              <a:gd name="connsiteY64" fmla="*/ 1274231 h 2357504"/>
              <a:gd name="connsiteX65" fmla="*/ 269433 w 2102818"/>
              <a:gd name="connsiteY65" fmla="*/ 1266664 h 2357504"/>
              <a:gd name="connsiteX66" fmla="*/ 253921 w 2102818"/>
              <a:gd name="connsiteY66" fmla="*/ 1205038 h 2357504"/>
              <a:gd name="connsiteX67" fmla="*/ 263969 w 2102818"/>
              <a:gd name="connsiteY67" fmla="*/ 1134700 h 2357504"/>
              <a:gd name="connsiteX68" fmla="*/ 161652 w 2102818"/>
              <a:gd name="connsiteY68" fmla="*/ 1120638 h 2357504"/>
              <a:gd name="connsiteX69" fmla="*/ 153438 w 2102818"/>
              <a:gd name="connsiteY69" fmla="*/ 994023 h 2357504"/>
              <a:gd name="connsiteX70" fmla="*/ 122108 w 2102818"/>
              <a:gd name="connsiteY70" fmla="*/ 907829 h 2357504"/>
              <a:gd name="connsiteX71" fmla="*/ 165129 w 2102818"/>
              <a:gd name="connsiteY71" fmla="*/ 842494 h 2357504"/>
              <a:gd name="connsiteX72" fmla="*/ 123407 w 2102818"/>
              <a:gd name="connsiteY72" fmla="*/ 807726 h 2357504"/>
              <a:gd name="connsiteX73" fmla="*/ 147745 w 2102818"/>
              <a:gd name="connsiteY73" fmla="*/ 755573 h 2357504"/>
              <a:gd name="connsiteX74" fmla="*/ 241618 w 2102818"/>
              <a:gd name="connsiteY74" fmla="*/ 755574 h 2357504"/>
              <a:gd name="connsiteX75" fmla="*/ 263549 w 2102818"/>
              <a:gd name="connsiteY75" fmla="*/ 687949 h 2357504"/>
              <a:gd name="connsiteX76" fmla="*/ 324260 w 2102818"/>
              <a:gd name="connsiteY76" fmla="*/ 712669 h 2357504"/>
              <a:gd name="connsiteX77" fmla="*/ 424743 w 2102818"/>
              <a:gd name="connsiteY77" fmla="*/ 722717 h 2357504"/>
              <a:gd name="connsiteX78" fmla="*/ 495845 w 2102818"/>
              <a:gd name="connsiteY78" fmla="*/ 694101 h 2357504"/>
              <a:gd name="connsiteX79" fmla="*/ 408505 w 2102818"/>
              <a:gd name="connsiteY79" fmla="*/ 595641 h 2357504"/>
              <a:gd name="connsiteX80" fmla="*/ 394597 w 2102818"/>
              <a:gd name="connsiteY80" fmla="*/ 651269 h 2357504"/>
              <a:gd name="connsiteX81" fmla="*/ 332016 w 2102818"/>
              <a:gd name="connsiteY81" fmla="*/ 633886 h 2357504"/>
              <a:gd name="connsiteX82" fmla="*/ 366783 w 2102818"/>
              <a:gd name="connsiteY82" fmla="*/ 578257 h 2357504"/>
              <a:gd name="connsiteX83" fmla="*/ 312301 w 2102818"/>
              <a:gd name="connsiteY83" fmla="*/ 601755 h 2357504"/>
              <a:gd name="connsiteX84" fmla="*/ 213346 w 2102818"/>
              <a:gd name="connsiteY84" fmla="*/ 587847 h 2357504"/>
              <a:gd name="connsiteX85" fmla="*/ 284066 w 2102818"/>
              <a:gd name="connsiteY85" fmla="*/ 491605 h 2357504"/>
              <a:gd name="connsiteX86" fmla="*/ 133341 w 2102818"/>
              <a:gd name="connsiteY86" fmla="*/ 330832 h 2357504"/>
              <a:gd name="connsiteX87" fmla="*/ 0 w 2102818"/>
              <a:gd name="connsiteY87" fmla="*/ 274401 h 2357504"/>
              <a:gd name="connsiteX88" fmla="*/ 130246 w 2102818"/>
              <a:gd name="connsiteY88" fmla="*/ 153820 h 2357504"/>
              <a:gd name="connsiteX89" fmla="*/ 74731 w 2102818"/>
              <a:gd name="connsiteY89" fmla="*/ 70643 h 2357504"/>
              <a:gd name="connsiteX90" fmla="*/ 42906 w 2102818"/>
              <a:gd name="connsiteY90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42924 w 2102818"/>
              <a:gd name="connsiteY23" fmla="*/ 1935473 h 2357504"/>
              <a:gd name="connsiteX24" fmla="*/ 1576712 w 2102818"/>
              <a:gd name="connsiteY24" fmla="*/ 1923781 h 2357504"/>
              <a:gd name="connsiteX25" fmla="*/ 1549395 w 2102818"/>
              <a:gd name="connsiteY25" fmla="*/ 1925424 h 2357504"/>
              <a:gd name="connsiteX26" fmla="*/ 1570255 w 2102818"/>
              <a:gd name="connsiteY26" fmla="*/ 1988810 h 2357504"/>
              <a:gd name="connsiteX27" fmla="*/ 1493268 w 2102818"/>
              <a:gd name="connsiteY27" fmla="*/ 2048946 h 2357504"/>
              <a:gd name="connsiteX28" fmla="*/ 1449675 w 2102818"/>
              <a:gd name="connsiteY28" fmla="*/ 2008906 h 2357504"/>
              <a:gd name="connsiteX29" fmla="*/ 1499917 w 2102818"/>
              <a:gd name="connsiteY29" fmla="*/ 1938568 h 2357504"/>
              <a:gd name="connsiteX30" fmla="*/ 1482533 w 2102818"/>
              <a:gd name="connsiteY30" fmla="*/ 1879463 h 2357504"/>
              <a:gd name="connsiteX31" fmla="*/ 1379336 w 2102818"/>
              <a:gd name="connsiteY31" fmla="*/ 1891420 h 2357504"/>
              <a:gd name="connsiteX32" fmla="*/ 1302427 w 2102818"/>
              <a:gd name="connsiteY32" fmla="*/ 1783602 h 2357504"/>
              <a:gd name="connsiteX33" fmla="*/ 1308998 w 2102818"/>
              <a:gd name="connsiteY33" fmla="*/ 1878582 h 2357504"/>
              <a:gd name="connsiteX34" fmla="*/ 1298950 w 2102818"/>
              <a:gd name="connsiteY34" fmla="*/ 1928519 h 2357504"/>
              <a:gd name="connsiteX35" fmla="*/ 1248708 w 2102818"/>
              <a:gd name="connsiteY35" fmla="*/ 1988810 h 2357504"/>
              <a:gd name="connsiteX36" fmla="*/ 1190787 w 2102818"/>
              <a:gd name="connsiteY36" fmla="*/ 1986364 h 2357504"/>
              <a:gd name="connsiteX37" fmla="*/ 1067838 w 2102818"/>
              <a:gd name="connsiteY37" fmla="*/ 2029003 h 2357504"/>
              <a:gd name="connsiteX38" fmla="*/ 1138176 w 2102818"/>
              <a:gd name="connsiteY38" fmla="*/ 2075385 h 2357504"/>
              <a:gd name="connsiteX39" fmla="*/ 1120792 w 2102818"/>
              <a:gd name="connsiteY39" fmla="*/ 2134491 h 2357504"/>
              <a:gd name="connsiteX40" fmla="*/ 1027376 w 2102818"/>
              <a:gd name="connsiteY40" fmla="*/ 2111529 h 2357504"/>
              <a:gd name="connsiteX41" fmla="*/ 963495 w 2102818"/>
              <a:gd name="connsiteY41" fmla="*/ 2130252 h 2357504"/>
              <a:gd name="connsiteX42" fmla="*/ 973161 w 2102818"/>
              <a:gd name="connsiteY42" fmla="*/ 2238872 h 2357504"/>
              <a:gd name="connsiteX43" fmla="*/ 899728 w 2102818"/>
              <a:gd name="connsiteY43" fmla="*/ 2357504 h 2357504"/>
              <a:gd name="connsiteX44" fmla="*/ 850059 w 2102818"/>
              <a:gd name="connsiteY44" fmla="*/ 2274938 h 2357504"/>
              <a:gd name="connsiteX45" fmla="*/ 812770 w 2102818"/>
              <a:gd name="connsiteY45" fmla="*/ 2161580 h 2357504"/>
              <a:gd name="connsiteX46" fmla="*/ 716145 w 2102818"/>
              <a:gd name="connsiteY46" fmla="*/ 2099341 h 2357504"/>
              <a:gd name="connsiteX47" fmla="*/ 723098 w 2102818"/>
              <a:gd name="connsiteY47" fmla="*/ 1962523 h 2357504"/>
              <a:gd name="connsiteX48" fmla="*/ 575086 w 2102818"/>
              <a:gd name="connsiteY48" fmla="*/ 1978761 h 2357504"/>
              <a:gd name="connsiteX49" fmla="*/ 585517 w 2102818"/>
              <a:gd name="connsiteY49" fmla="*/ 2049100 h 2357504"/>
              <a:gd name="connsiteX50" fmla="*/ 307679 w 2102818"/>
              <a:gd name="connsiteY50" fmla="*/ 1955072 h 2357504"/>
              <a:gd name="connsiteX51" fmla="*/ 328118 w 2102818"/>
              <a:gd name="connsiteY51" fmla="*/ 1920801 h 2357504"/>
              <a:gd name="connsiteX52" fmla="*/ 217586 w 2102818"/>
              <a:gd name="connsiteY52" fmla="*/ 1908423 h 2357504"/>
              <a:gd name="connsiteX53" fmla="*/ 223776 w 2102818"/>
              <a:gd name="connsiteY53" fmla="*/ 1807939 h 2357504"/>
              <a:gd name="connsiteX54" fmla="*/ 268975 w 2102818"/>
              <a:gd name="connsiteY54" fmla="*/ 1788225 h 2357504"/>
              <a:gd name="connsiteX55" fmla="*/ 206850 w 2102818"/>
              <a:gd name="connsiteY55" fmla="*/ 1708219 h 2357504"/>
              <a:gd name="connsiteX56" fmla="*/ 227635 w 2102818"/>
              <a:gd name="connsiteY56" fmla="*/ 1608921 h 2357504"/>
              <a:gd name="connsiteX57" fmla="*/ 262479 w 2102818"/>
              <a:gd name="connsiteY57" fmla="*/ 1579577 h 2357504"/>
              <a:gd name="connsiteX58" fmla="*/ 223776 w 2102818"/>
              <a:gd name="connsiteY58" fmla="*/ 1566779 h 2357504"/>
              <a:gd name="connsiteX59" fmla="*/ 202915 w 2102818"/>
              <a:gd name="connsiteY59" fmla="*/ 1542441 h 2357504"/>
              <a:gd name="connsiteX60" fmla="*/ 245095 w 2102818"/>
              <a:gd name="connsiteY60" fmla="*/ 1503087 h 2357504"/>
              <a:gd name="connsiteX61" fmla="*/ 179036 w 2102818"/>
              <a:gd name="connsiteY61" fmla="*/ 1468319 h 2357504"/>
              <a:gd name="connsiteX62" fmla="*/ 189466 w 2102818"/>
              <a:gd name="connsiteY62" fmla="*/ 1443982 h 2357504"/>
              <a:gd name="connsiteX63" fmla="*/ 103577 w 2102818"/>
              <a:gd name="connsiteY63" fmla="*/ 1437679 h 2357504"/>
              <a:gd name="connsiteX64" fmla="*/ 220757 w 2102818"/>
              <a:gd name="connsiteY64" fmla="*/ 1329246 h 2357504"/>
              <a:gd name="connsiteX65" fmla="*/ 217586 w 2102818"/>
              <a:gd name="connsiteY65" fmla="*/ 1274231 h 2357504"/>
              <a:gd name="connsiteX66" fmla="*/ 269433 w 2102818"/>
              <a:gd name="connsiteY66" fmla="*/ 1266664 h 2357504"/>
              <a:gd name="connsiteX67" fmla="*/ 253921 w 2102818"/>
              <a:gd name="connsiteY67" fmla="*/ 1205038 h 2357504"/>
              <a:gd name="connsiteX68" fmla="*/ 263969 w 2102818"/>
              <a:gd name="connsiteY68" fmla="*/ 1134700 h 2357504"/>
              <a:gd name="connsiteX69" fmla="*/ 161652 w 2102818"/>
              <a:gd name="connsiteY69" fmla="*/ 1120638 h 2357504"/>
              <a:gd name="connsiteX70" fmla="*/ 153438 w 2102818"/>
              <a:gd name="connsiteY70" fmla="*/ 994023 h 2357504"/>
              <a:gd name="connsiteX71" fmla="*/ 122108 w 2102818"/>
              <a:gd name="connsiteY71" fmla="*/ 907829 h 2357504"/>
              <a:gd name="connsiteX72" fmla="*/ 165129 w 2102818"/>
              <a:gd name="connsiteY72" fmla="*/ 842494 h 2357504"/>
              <a:gd name="connsiteX73" fmla="*/ 123407 w 2102818"/>
              <a:gd name="connsiteY73" fmla="*/ 807726 h 2357504"/>
              <a:gd name="connsiteX74" fmla="*/ 147745 w 2102818"/>
              <a:gd name="connsiteY74" fmla="*/ 755573 h 2357504"/>
              <a:gd name="connsiteX75" fmla="*/ 241618 w 2102818"/>
              <a:gd name="connsiteY75" fmla="*/ 755574 h 2357504"/>
              <a:gd name="connsiteX76" fmla="*/ 263549 w 2102818"/>
              <a:gd name="connsiteY76" fmla="*/ 687949 h 2357504"/>
              <a:gd name="connsiteX77" fmla="*/ 324260 w 2102818"/>
              <a:gd name="connsiteY77" fmla="*/ 712669 h 2357504"/>
              <a:gd name="connsiteX78" fmla="*/ 424743 w 2102818"/>
              <a:gd name="connsiteY78" fmla="*/ 722717 h 2357504"/>
              <a:gd name="connsiteX79" fmla="*/ 495845 w 2102818"/>
              <a:gd name="connsiteY79" fmla="*/ 694101 h 2357504"/>
              <a:gd name="connsiteX80" fmla="*/ 408505 w 2102818"/>
              <a:gd name="connsiteY80" fmla="*/ 595641 h 2357504"/>
              <a:gd name="connsiteX81" fmla="*/ 394597 w 2102818"/>
              <a:gd name="connsiteY81" fmla="*/ 651269 h 2357504"/>
              <a:gd name="connsiteX82" fmla="*/ 332016 w 2102818"/>
              <a:gd name="connsiteY82" fmla="*/ 633886 h 2357504"/>
              <a:gd name="connsiteX83" fmla="*/ 366783 w 2102818"/>
              <a:gd name="connsiteY83" fmla="*/ 578257 h 2357504"/>
              <a:gd name="connsiteX84" fmla="*/ 312301 w 2102818"/>
              <a:gd name="connsiteY84" fmla="*/ 601755 h 2357504"/>
              <a:gd name="connsiteX85" fmla="*/ 213346 w 2102818"/>
              <a:gd name="connsiteY85" fmla="*/ 587847 h 2357504"/>
              <a:gd name="connsiteX86" fmla="*/ 284066 w 2102818"/>
              <a:gd name="connsiteY86" fmla="*/ 491605 h 2357504"/>
              <a:gd name="connsiteX87" fmla="*/ 133341 w 2102818"/>
              <a:gd name="connsiteY87" fmla="*/ 330832 h 2357504"/>
              <a:gd name="connsiteX88" fmla="*/ 0 w 2102818"/>
              <a:gd name="connsiteY88" fmla="*/ 274401 h 2357504"/>
              <a:gd name="connsiteX89" fmla="*/ 130246 w 2102818"/>
              <a:gd name="connsiteY89" fmla="*/ 153820 h 2357504"/>
              <a:gd name="connsiteX90" fmla="*/ 74731 w 2102818"/>
              <a:gd name="connsiteY90" fmla="*/ 70643 h 2357504"/>
              <a:gd name="connsiteX91" fmla="*/ 42906 w 2102818"/>
              <a:gd name="connsiteY91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642924 w 2102818"/>
              <a:gd name="connsiteY23" fmla="*/ 1935473 h 2357504"/>
              <a:gd name="connsiteX24" fmla="*/ 1583665 w 2102818"/>
              <a:gd name="connsiteY24" fmla="*/ 1902921 h 2357504"/>
              <a:gd name="connsiteX25" fmla="*/ 1549395 w 2102818"/>
              <a:gd name="connsiteY25" fmla="*/ 1925424 h 2357504"/>
              <a:gd name="connsiteX26" fmla="*/ 1570255 w 2102818"/>
              <a:gd name="connsiteY26" fmla="*/ 1988810 h 2357504"/>
              <a:gd name="connsiteX27" fmla="*/ 1493268 w 2102818"/>
              <a:gd name="connsiteY27" fmla="*/ 2048946 h 2357504"/>
              <a:gd name="connsiteX28" fmla="*/ 1449675 w 2102818"/>
              <a:gd name="connsiteY28" fmla="*/ 2008906 h 2357504"/>
              <a:gd name="connsiteX29" fmla="*/ 1499917 w 2102818"/>
              <a:gd name="connsiteY29" fmla="*/ 1938568 h 2357504"/>
              <a:gd name="connsiteX30" fmla="*/ 1482533 w 2102818"/>
              <a:gd name="connsiteY30" fmla="*/ 1879463 h 2357504"/>
              <a:gd name="connsiteX31" fmla="*/ 1379336 w 2102818"/>
              <a:gd name="connsiteY31" fmla="*/ 1891420 h 2357504"/>
              <a:gd name="connsiteX32" fmla="*/ 1302427 w 2102818"/>
              <a:gd name="connsiteY32" fmla="*/ 1783602 h 2357504"/>
              <a:gd name="connsiteX33" fmla="*/ 1308998 w 2102818"/>
              <a:gd name="connsiteY33" fmla="*/ 1878582 h 2357504"/>
              <a:gd name="connsiteX34" fmla="*/ 1298950 w 2102818"/>
              <a:gd name="connsiteY34" fmla="*/ 1928519 h 2357504"/>
              <a:gd name="connsiteX35" fmla="*/ 1248708 w 2102818"/>
              <a:gd name="connsiteY35" fmla="*/ 1988810 h 2357504"/>
              <a:gd name="connsiteX36" fmla="*/ 1190787 w 2102818"/>
              <a:gd name="connsiteY36" fmla="*/ 1986364 h 2357504"/>
              <a:gd name="connsiteX37" fmla="*/ 1067838 w 2102818"/>
              <a:gd name="connsiteY37" fmla="*/ 2029003 h 2357504"/>
              <a:gd name="connsiteX38" fmla="*/ 1138176 w 2102818"/>
              <a:gd name="connsiteY38" fmla="*/ 2075385 h 2357504"/>
              <a:gd name="connsiteX39" fmla="*/ 1120792 w 2102818"/>
              <a:gd name="connsiteY39" fmla="*/ 2134491 h 2357504"/>
              <a:gd name="connsiteX40" fmla="*/ 1027376 w 2102818"/>
              <a:gd name="connsiteY40" fmla="*/ 2111529 h 2357504"/>
              <a:gd name="connsiteX41" fmla="*/ 963495 w 2102818"/>
              <a:gd name="connsiteY41" fmla="*/ 2130252 h 2357504"/>
              <a:gd name="connsiteX42" fmla="*/ 973161 w 2102818"/>
              <a:gd name="connsiteY42" fmla="*/ 2238872 h 2357504"/>
              <a:gd name="connsiteX43" fmla="*/ 899728 w 2102818"/>
              <a:gd name="connsiteY43" fmla="*/ 2357504 h 2357504"/>
              <a:gd name="connsiteX44" fmla="*/ 850059 w 2102818"/>
              <a:gd name="connsiteY44" fmla="*/ 2274938 h 2357504"/>
              <a:gd name="connsiteX45" fmla="*/ 812770 w 2102818"/>
              <a:gd name="connsiteY45" fmla="*/ 2161580 h 2357504"/>
              <a:gd name="connsiteX46" fmla="*/ 716145 w 2102818"/>
              <a:gd name="connsiteY46" fmla="*/ 2099341 h 2357504"/>
              <a:gd name="connsiteX47" fmla="*/ 723098 w 2102818"/>
              <a:gd name="connsiteY47" fmla="*/ 1962523 h 2357504"/>
              <a:gd name="connsiteX48" fmla="*/ 575086 w 2102818"/>
              <a:gd name="connsiteY48" fmla="*/ 1978761 h 2357504"/>
              <a:gd name="connsiteX49" fmla="*/ 585517 w 2102818"/>
              <a:gd name="connsiteY49" fmla="*/ 2049100 h 2357504"/>
              <a:gd name="connsiteX50" fmla="*/ 307679 w 2102818"/>
              <a:gd name="connsiteY50" fmla="*/ 1955072 h 2357504"/>
              <a:gd name="connsiteX51" fmla="*/ 328118 w 2102818"/>
              <a:gd name="connsiteY51" fmla="*/ 1920801 h 2357504"/>
              <a:gd name="connsiteX52" fmla="*/ 217586 w 2102818"/>
              <a:gd name="connsiteY52" fmla="*/ 1908423 h 2357504"/>
              <a:gd name="connsiteX53" fmla="*/ 223776 w 2102818"/>
              <a:gd name="connsiteY53" fmla="*/ 1807939 h 2357504"/>
              <a:gd name="connsiteX54" fmla="*/ 268975 w 2102818"/>
              <a:gd name="connsiteY54" fmla="*/ 1788225 h 2357504"/>
              <a:gd name="connsiteX55" fmla="*/ 206850 w 2102818"/>
              <a:gd name="connsiteY55" fmla="*/ 1708219 h 2357504"/>
              <a:gd name="connsiteX56" fmla="*/ 227635 w 2102818"/>
              <a:gd name="connsiteY56" fmla="*/ 1608921 h 2357504"/>
              <a:gd name="connsiteX57" fmla="*/ 262479 w 2102818"/>
              <a:gd name="connsiteY57" fmla="*/ 1579577 h 2357504"/>
              <a:gd name="connsiteX58" fmla="*/ 223776 w 2102818"/>
              <a:gd name="connsiteY58" fmla="*/ 1566779 h 2357504"/>
              <a:gd name="connsiteX59" fmla="*/ 202915 w 2102818"/>
              <a:gd name="connsiteY59" fmla="*/ 1542441 h 2357504"/>
              <a:gd name="connsiteX60" fmla="*/ 245095 w 2102818"/>
              <a:gd name="connsiteY60" fmla="*/ 1503087 h 2357504"/>
              <a:gd name="connsiteX61" fmla="*/ 179036 w 2102818"/>
              <a:gd name="connsiteY61" fmla="*/ 1468319 h 2357504"/>
              <a:gd name="connsiteX62" fmla="*/ 189466 w 2102818"/>
              <a:gd name="connsiteY62" fmla="*/ 1443982 h 2357504"/>
              <a:gd name="connsiteX63" fmla="*/ 103577 w 2102818"/>
              <a:gd name="connsiteY63" fmla="*/ 1437679 h 2357504"/>
              <a:gd name="connsiteX64" fmla="*/ 220757 w 2102818"/>
              <a:gd name="connsiteY64" fmla="*/ 1329246 h 2357504"/>
              <a:gd name="connsiteX65" fmla="*/ 217586 w 2102818"/>
              <a:gd name="connsiteY65" fmla="*/ 1274231 h 2357504"/>
              <a:gd name="connsiteX66" fmla="*/ 269433 w 2102818"/>
              <a:gd name="connsiteY66" fmla="*/ 1266664 h 2357504"/>
              <a:gd name="connsiteX67" fmla="*/ 253921 w 2102818"/>
              <a:gd name="connsiteY67" fmla="*/ 1205038 h 2357504"/>
              <a:gd name="connsiteX68" fmla="*/ 263969 w 2102818"/>
              <a:gd name="connsiteY68" fmla="*/ 1134700 h 2357504"/>
              <a:gd name="connsiteX69" fmla="*/ 161652 w 2102818"/>
              <a:gd name="connsiteY69" fmla="*/ 1120638 h 2357504"/>
              <a:gd name="connsiteX70" fmla="*/ 153438 w 2102818"/>
              <a:gd name="connsiteY70" fmla="*/ 994023 h 2357504"/>
              <a:gd name="connsiteX71" fmla="*/ 122108 w 2102818"/>
              <a:gd name="connsiteY71" fmla="*/ 907829 h 2357504"/>
              <a:gd name="connsiteX72" fmla="*/ 165129 w 2102818"/>
              <a:gd name="connsiteY72" fmla="*/ 842494 h 2357504"/>
              <a:gd name="connsiteX73" fmla="*/ 123407 w 2102818"/>
              <a:gd name="connsiteY73" fmla="*/ 807726 h 2357504"/>
              <a:gd name="connsiteX74" fmla="*/ 147745 w 2102818"/>
              <a:gd name="connsiteY74" fmla="*/ 755573 h 2357504"/>
              <a:gd name="connsiteX75" fmla="*/ 241618 w 2102818"/>
              <a:gd name="connsiteY75" fmla="*/ 755574 h 2357504"/>
              <a:gd name="connsiteX76" fmla="*/ 263549 w 2102818"/>
              <a:gd name="connsiteY76" fmla="*/ 687949 h 2357504"/>
              <a:gd name="connsiteX77" fmla="*/ 324260 w 2102818"/>
              <a:gd name="connsiteY77" fmla="*/ 712669 h 2357504"/>
              <a:gd name="connsiteX78" fmla="*/ 424743 w 2102818"/>
              <a:gd name="connsiteY78" fmla="*/ 722717 h 2357504"/>
              <a:gd name="connsiteX79" fmla="*/ 495845 w 2102818"/>
              <a:gd name="connsiteY79" fmla="*/ 694101 h 2357504"/>
              <a:gd name="connsiteX80" fmla="*/ 408505 w 2102818"/>
              <a:gd name="connsiteY80" fmla="*/ 595641 h 2357504"/>
              <a:gd name="connsiteX81" fmla="*/ 394597 w 2102818"/>
              <a:gd name="connsiteY81" fmla="*/ 651269 h 2357504"/>
              <a:gd name="connsiteX82" fmla="*/ 332016 w 2102818"/>
              <a:gd name="connsiteY82" fmla="*/ 633886 h 2357504"/>
              <a:gd name="connsiteX83" fmla="*/ 366783 w 2102818"/>
              <a:gd name="connsiteY83" fmla="*/ 578257 h 2357504"/>
              <a:gd name="connsiteX84" fmla="*/ 312301 w 2102818"/>
              <a:gd name="connsiteY84" fmla="*/ 601755 h 2357504"/>
              <a:gd name="connsiteX85" fmla="*/ 213346 w 2102818"/>
              <a:gd name="connsiteY85" fmla="*/ 587847 h 2357504"/>
              <a:gd name="connsiteX86" fmla="*/ 284066 w 2102818"/>
              <a:gd name="connsiteY86" fmla="*/ 491605 h 2357504"/>
              <a:gd name="connsiteX87" fmla="*/ 133341 w 2102818"/>
              <a:gd name="connsiteY87" fmla="*/ 330832 h 2357504"/>
              <a:gd name="connsiteX88" fmla="*/ 0 w 2102818"/>
              <a:gd name="connsiteY88" fmla="*/ 274401 h 2357504"/>
              <a:gd name="connsiteX89" fmla="*/ 130246 w 2102818"/>
              <a:gd name="connsiteY89" fmla="*/ 153820 h 2357504"/>
              <a:gd name="connsiteX90" fmla="*/ 74731 w 2102818"/>
              <a:gd name="connsiteY90" fmla="*/ 70643 h 2357504"/>
              <a:gd name="connsiteX91" fmla="*/ 42906 w 2102818"/>
              <a:gd name="connsiteY91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736645 w 2102818"/>
              <a:gd name="connsiteY23" fmla="*/ 1951595 h 2357504"/>
              <a:gd name="connsiteX24" fmla="*/ 1642924 w 2102818"/>
              <a:gd name="connsiteY24" fmla="*/ 1935473 h 2357504"/>
              <a:gd name="connsiteX25" fmla="*/ 1583665 w 2102818"/>
              <a:gd name="connsiteY25" fmla="*/ 1902921 h 2357504"/>
              <a:gd name="connsiteX26" fmla="*/ 1549395 w 2102818"/>
              <a:gd name="connsiteY26" fmla="*/ 1925424 h 2357504"/>
              <a:gd name="connsiteX27" fmla="*/ 1570255 w 2102818"/>
              <a:gd name="connsiteY27" fmla="*/ 1988810 h 2357504"/>
              <a:gd name="connsiteX28" fmla="*/ 1493268 w 2102818"/>
              <a:gd name="connsiteY28" fmla="*/ 2048946 h 2357504"/>
              <a:gd name="connsiteX29" fmla="*/ 1449675 w 2102818"/>
              <a:gd name="connsiteY29" fmla="*/ 2008906 h 2357504"/>
              <a:gd name="connsiteX30" fmla="*/ 1499917 w 2102818"/>
              <a:gd name="connsiteY30" fmla="*/ 1938568 h 2357504"/>
              <a:gd name="connsiteX31" fmla="*/ 1482533 w 2102818"/>
              <a:gd name="connsiteY31" fmla="*/ 1879463 h 2357504"/>
              <a:gd name="connsiteX32" fmla="*/ 1379336 w 2102818"/>
              <a:gd name="connsiteY32" fmla="*/ 1891420 h 2357504"/>
              <a:gd name="connsiteX33" fmla="*/ 1302427 w 2102818"/>
              <a:gd name="connsiteY33" fmla="*/ 1783602 h 2357504"/>
              <a:gd name="connsiteX34" fmla="*/ 1308998 w 2102818"/>
              <a:gd name="connsiteY34" fmla="*/ 1878582 h 2357504"/>
              <a:gd name="connsiteX35" fmla="*/ 1298950 w 2102818"/>
              <a:gd name="connsiteY35" fmla="*/ 1928519 h 2357504"/>
              <a:gd name="connsiteX36" fmla="*/ 1248708 w 2102818"/>
              <a:gd name="connsiteY36" fmla="*/ 1988810 h 2357504"/>
              <a:gd name="connsiteX37" fmla="*/ 1190787 w 2102818"/>
              <a:gd name="connsiteY37" fmla="*/ 1986364 h 2357504"/>
              <a:gd name="connsiteX38" fmla="*/ 1067838 w 2102818"/>
              <a:gd name="connsiteY38" fmla="*/ 2029003 h 2357504"/>
              <a:gd name="connsiteX39" fmla="*/ 1138176 w 2102818"/>
              <a:gd name="connsiteY39" fmla="*/ 2075385 h 2357504"/>
              <a:gd name="connsiteX40" fmla="*/ 1120792 w 2102818"/>
              <a:gd name="connsiteY40" fmla="*/ 2134491 h 2357504"/>
              <a:gd name="connsiteX41" fmla="*/ 1027376 w 2102818"/>
              <a:gd name="connsiteY41" fmla="*/ 2111529 h 2357504"/>
              <a:gd name="connsiteX42" fmla="*/ 963495 w 2102818"/>
              <a:gd name="connsiteY42" fmla="*/ 2130252 h 2357504"/>
              <a:gd name="connsiteX43" fmla="*/ 973161 w 2102818"/>
              <a:gd name="connsiteY43" fmla="*/ 2238872 h 2357504"/>
              <a:gd name="connsiteX44" fmla="*/ 899728 w 2102818"/>
              <a:gd name="connsiteY44" fmla="*/ 2357504 h 2357504"/>
              <a:gd name="connsiteX45" fmla="*/ 850059 w 2102818"/>
              <a:gd name="connsiteY45" fmla="*/ 2274938 h 2357504"/>
              <a:gd name="connsiteX46" fmla="*/ 812770 w 2102818"/>
              <a:gd name="connsiteY46" fmla="*/ 2161580 h 2357504"/>
              <a:gd name="connsiteX47" fmla="*/ 716145 w 2102818"/>
              <a:gd name="connsiteY47" fmla="*/ 2099341 h 2357504"/>
              <a:gd name="connsiteX48" fmla="*/ 723098 w 2102818"/>
              <a:gd name="connsiteY48" fmla="*/ 1962523 h 2357504"/>
              <a:gd name="connsiteX49" fmla="*/ 575086 w 2102818"/>
              <a:gd name="connsiteY49" fmla="*/ 1978761 h 2357504"/>
              <a:gd name="connsiteX50" fmla="*/ 585517 w 2102818"/>
              <a:gd name="connsiteY50" fmla="*/ 2049100 h 2357504"/>
              <a:gd name="connsiteX51" fmla="*/ 307679 w 2102818"/>
              <a:gd name="connsiteY51" fmla="*/ 1955072 h 2357504"/>
              <a:gd name="connsiteX52" fmla="*/ 328118 w 2102818"/>
              <a:gd name="connsiteY52" fmla="*/ 1920801 h 2357504"/>
              <a:gd name="connsiteX53" fmla="*/ 217586 w 2102818"/>
              <a:gd name="connsiteY53" fmla="*/ 1908423 h 2357504"/>
              <a:gd name="connsiteX54" fmla="*/ 223776 w 2102818"/>
              <a:gd name="connsiteY54" fmla="*/ 1807939 h 2357504"/>
              <a:gd name="connsiteX55" fmla="*/ 268975 w 2102818"/>
              <a:gd name="connsiteY55" fmla="*/ 1788225 h 2357504"/>
              <a:gd name="connsiteX56" fmla="*/ 206850 w 2102818"/>
              <a:gd name="connsiteY56" fmla="*/ 1708219 h 2357504"/>
              <a:gd name="connsiteX57" fmla="*/ 227635 w 2102818"/>
              <a:gd name="connsiteY57" fmla="*/ 1608921 h 2357504"/>
              <a:gd name="connsiteX58" fmla="*/ 262479 w 2102818"/>
              <a:gd name="connsiteY58" fmla="*/ 1579577 h 2357504"/>
              <a:gd name="connsiteX59" fmla="*/ 223776 w 2102818"/>
              <a:gd name="connsiteY59" fmla="*/ 1566779 h 2357504"/>
              <a:gd name="connsiteX60" fmla="*/ 202915 w 2102818"/>
              <a:gd name="connsiteY60" fmla="*/ 1542441 h 2357504"/>
              <a:gd name="connsiteX61" fmla="*/ 245095 w 2102818"/>
              <a:gd name="connsiteY61" fmla="*/ 1503087 h 2357504"/>
              <a:gd name="connsiteX62" fmla="*/ 179036 w 2102818"/>
              <a:gd name="connsiteY62" fmla="*/ 1468319 h 2357504"/>
              <a:gd name="connsiteX63" fmla="*/ 189466 w 2102818"/>
              <a:gd name="connsiteY63" fmla="*/ 1443982 h 2357504"/>
              <a:gd name="connsiteX64" fmla="*/ 103577 w 2102818"/>
              <a:gd name="connsiteY64" fmla="*/ 1437679 h 2357504"/>
              <a:gd name="connsiteX65" fmla="*/ 220757 w 2102818"/>
              <a:gd name="connsiteY65" fmla="*/ 1329246 h 2357504"/>
              <a:gd name="connsiteX66" fmla="*/ 217586 w 2102818"/>
              <a:gd name="connsiteY66" fmla="*/ 1274231 h 2357504"/>
              <a:gd name="connsiteX67" fmla="*/ 269433 w 2102818"/>
              <a:gd name="connsiteY67" fmla="*/ 1266664 h 2357504"/>
              <a:gd name="connsiteX68" fmla="*/ 253921 w 2102818"/>
              <a:gd name="connsiteY68" fmla="*/ 1205038 h 2357504"/>
              <a:gd name="connsiteX69" fmla="*/ 263969 w 2102818"/>
              <a:gd name="connsiteY69" fmla="*/ 1134700 h 2357504"/>
              <a:gd name="connsiteX70" fmla="*/ 161652 w 2102818"/>
              <a:gd name="connsiteY70" fmla="*/ 1120638 h 2357504"/>
              <a:gd name="connsiteX71" fmla="*/ 153438 w 2102818"/>
              <a:gd name="connsiteY71" fmla="*/ 994023 h 2357504"/>
              <a:gd name="connsiteX72" fmla="*/ 122108 w 2102818"/>
              <a:gd name="connsiteY72" fmla="*/ 907829 h 2357504"/>
              <a:gd name="connsiteX73" fmla="*/ 165129 w 2102818"/>
              <a:gd name="connsiteY73" fmla="*/ 842494 h 2357504"/>
              <a:gd name="connsiteX74" fmla="*/ 123407 w 2102818"/>
              <a:gd name="connsiteY74" fmla="*/ 807726 h 2357504"/>
              <a:gd name="connsiteX75" fmla="*/ 147745 w 2102818"/>
              <a:gd name="connsiteY75" fmla="*/ 755573 h 2357504"/>
              <a:gd name="connsiteX76" fmla="*/ 241618 w 2102818"/>
              <a:gd name="connsiteY76" fmla="*/ 755574 h 2357504"/>
              <a:gd name="connsiteX77" fmla="*/ 263549 w 2102818"/>
              <a:gd name="connsiteY77" fmla="*/ 687949 h 2357504"/>
              <a:gd name="connsiteX78" fmla="*/ 324260 w 2102818"/>
              <a:gd name="connsiteY78" fmla="*/ 712669 h 2357504"/>
              <a:gd name="connsiteX79" fmla="*/ 424743 w 2102818"/>
              <a:gd name="connsiteY79" fmla="*/ 722717 h 2357504"/>
              <a:gd name="connsiteX80" fmla="*/ 495845 w 2102818"/>
              <a:gd name="connsiteY80" fmla="*/ 694101 h 2357504"/>
              <a:gd name="connsiteX81" fmla="*/ 408505 w 2102818"/>
              <a:gd name="connsiteY81" fmla="*/ 595641 h 2357504"/>
              <a:gd name="connsiteX82" fmla="*/ 394597 w 2102818"/>
              <a:gd name="connsiteY82" fmla="*/ 651269 h 2357504"/>
              <a:gd name="connsiteX83" fmla="*/ 332016 w 2102818"/>
              <a:gd name="connsiteY83" fmla="*/ 633886 h 2357504"/>
              <a:gd name="connsiteX84" fmla="*/ 366783 w 2102818"/>
              <a:gd name="connsiteY84" fmla="*/ 578257 h 2357504"/>
              <a:gd name="connsiteX85" fmla="*/ 312301 w 2102818"/>
              <a:gd name="connsiteY85" fmla="*/ 601755 h 2357504"/>
              <a:gd name="connsiteX86" fmla="*/ 213346 w 2102818"/>
              <a:gd name="connsiteY86" fmla="*/ 587847 h 2357504"/>
              <a:gd name="connsiteX87" fmla="*/ 284066 w 2102818"/>
              <a:gd name="connsiteY87" fmla="*/ 491605 h 2357504"/>
              <a:gd name="connsiteX88" fmla="*/ 133341 w 2102818"/>
              <a:gd name="connsiteY88" fmla="*/ 330832 h 2357504"/>
              <a:gd name="connsiteX89" fmla="*/ 0 w 2102818"/>
              <a:gd name="connsiteY89" fmla="*/ 274401 h 2357504"/>
              <a:gd name="connsiteX90" fmla="*/ 130246 w 2102818"/>
              <a:gd name="connsiteY90" fmla="*/ 153820 h 2357504"/>
              <a:gd name="connsiteX91" fmla="*/ 74731 w 2102818"/>
              <a:gd name="connsiteY91" fmla="*/ 70643 h 2357504"/>
              <a:gd name="connsiteX92" fmla="*/ 42906 w 2102818"/>
              <a:gd name="connsiteY92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754029 w 2102818"/>
              <a:gd name="connsiteY23" fmla="*/ 1937688 h 2357504"/>
              <a:gd name="connsiteX24" fmla="*/ 1642924 w 2102818"/>
              <a:gd name="connsiteY24" fmla="*/ 1935473 h 2357504"/>
              <a:gd name="connsiteX25" fmla="*/ 1583665 w 2102818"/>
              <a:gd name="connsiteY25" fmla="*/ 1902921 h 2357504"/>
              <a:gd name="connsiteX26" fmla="*/ 1549395 w 2102818"/>
              <a:gd name="connsiteY26" fmla="*/ 1925424 h 2357504"/>
              <a:gd name="connsiteX27" fmla="*/ 1570255 w 2102818"/>
              <a:gd name="connsiteY27" fmla="*/ 1988810 h 2357504"/>
              <a:gd name="connsiteX28" fmla="*/ 1493268 w 2102818"/>
              <a:gd name="connsiteY28" fmla="*/ 2048946 h 2357504"/>
              <a:gd name="connsiteX29" fmla="*/ 1449675 w 2102818"/>
              <a:gd name="connsiteY29" fmla="*/ 2008906 h 2357504"/>
              <a:gd name="connsiteX30" fmla="*/ 1499917 w 2102818"/>
              <a:gd name="connsiteY30" fmla="*/ 1938568 h 2357504"/>
              <a:gd name="connsiteX31" fmla="*/ 1482533 w 2102818"/>
              <a:gd name="connsiteY31" fmla="*/ 1879463 h 2357504"/>
              <a:gd name="connsiteX32" fmla="*/ 1379336 w 2102818"/>
              <a:gd name="connsiteY32" fmla="*/ 1891420 h 2357504"/>
              <a:gd name="connsiteX33" fmla="*/ 1302427 w 2102818"/>
              <a:gd name="connsiteY33" fmla="*/ 1783602 h 2357504"/>
              <a:gd name="connsiteX34" fmla="*/ 1308998 w 2102818"/>
              <a:gd name="connsiteY34" fmla="*/ 1878582 h 2357504"/>
              <a:gd name="connsiteX35" fmla="*/ 1298950 w 2102818"/>
              <a:gd name="connsiteY35" fmla="*/ 1928519 h 2357504"/>
              <a:gd name="connsiteX36" fmla="*/ 1248708 w 2102818"/>
              <a:gd name="connsiteY36" fmla="*/ 1988810 h 2357504"/>
              <a:gd name="connsiteX37" fmla="*/ 1190787 w 2102818"/>
              <a:gd name="connsiteY37" fmla="*/ 1986364 h 2357504"/>
              <a:gd name="connsiteX38" fmla="*/ 1067838 w 2102818"/>
              <a:gd name="connsiteY38" fmla="*/ 2029003 h 2357504"/>
              <a:gd name="connsiteX39" fmla="*/ 1138176 w 2102818"/>
              <a:gd name="connsiteY39" fmla="*/ 2075385 h 2357504"/>
              <a:gd name="connsiteX40" fmla="*/ 1120792 w 2102818"/>
              <a:gd name="connsiteY40" fmla="*/ 2134491 h 2357504"/>
              <a:gd name="connsiteX41" fmla="*/ 1027376 w 2102818"/>
              <a:gd name="connsiteY41" fmla="*/ 2111529 h 2357504"/>
              <a:gd name="connsiteX42" fmla="*/ 963495 w 2102818"/>
              <a:gd name="connsiteY42" fmla="*/ 2130252 h 2357504"/>
              <a:gd name="connsiteX43" fmla="*/ 973161 w 2102818"/>
              <a:gd name="connsiteY43" fmla="*/ 2238872 h 2357504"/>
              <a:gd name="connsiteX44" fmla="*/ 899728 w 2102818"/>
              <a:gd name="connsiteY44" fmla="*/ 2357504 h 2357504"/>
              <a:gd name="connsiteX45" fmla="*/ 850059 w 2102818"/>
              <a:gd name="connsiteY45" fmla="*/ 2274938 h 2357504"/>
              <a:gd name="connsiteX46" fmla="*/ 812770 w 2102818"/>
              <a:gd name="connsiteY46" fmla="*/ 2161580 h 2357504"/>
              <a:gd name="connsiteX47" fmla="*/ 716145 w 2102818"/>
              <a:gd name="connsiteY47" fmla="*/ 2099341 h 2357504"/>
              <a:gd name="connsiteX48" fmla="*/ 723098 w 2102818"/>
              <a:gd name="connsiteY48" fmla="*/ 1962523 h 2357504"/>
              <a:gd name="connsiteX49" fmla="*/ 575086 w 2102818"/>
              <a:gd name="connsiteY49" fmla="*/ 1978761 h 2357504"/>
              <a:gd name="connsiteX50" fmla="*/ 585517 w 2102818"/>
              <a:gd name="connsiteY50" fmla="*/ 2049100 h 2357504"/>
              <a:gd name="connsiteX51" fmla="*/ 307679 w 2102818"/>
              <a:gd name="connsiteY51" fmla="*/ 1955072 h 2357504"/>
              <a:gd name="connsiteX52" fmla="*/ 328118 w 2102818"/>
              <a:gd name="connsiteY52" fmla="*/ 1920801 h 2357504"/>
              <a:gd name="connsiteX53" fmla="*/ 217586 w 2102818"/>
              <a:gd name="connsiteY53" fmla="*/ 1908423 h 2357504"/>
              <a:gd name="connsiteX54" fmla="*/ 223776 w 2102818"/>
              <a:gd name="connsiteY54" fmla="*/ 1807939 h 2357504"/>
              <a:gd name="connsiteX55" fmla="*/ 268975 w 2102818"/>
              <a:gd name="connsiteY55" fmla="*/ 1788225 h 2357504"/>
              <a:gd name="connsiteX56" fmla="*/ 206850 w 2102818"/>
              <a:gd name="connsiteY56" fmla="*/ 1708219 h 2357504"/>
              <a:gd name="connsiteX57" fmla="*/ 227635 w 2102818"/>
              <a:gd name="connsiteY57" fmla="*/ 1608921 h 2357504"/>
              <a:gd name="connsiteX58" fmla="*/ 262479 w 2102818"/>
              <a:gd name="connsiteY58" fmla="*/ 1579577 h 2357504"/>
              <a:gd name="connsiteX59" fmla="*/ 223776 w 2102818"/>
              <a:gd name="connsiteY59" fmla="*/ 1566779 h 2357504"/>
              <a:gd name="connsiteX60" fmla="*/ 202915 w 2102818"/>
              <a:gd name="connsiteY60" fmla="*/ 1542441 h 2357504"/>
              <a:gd name="connsiteX61" fmla="*/ 245095 w 2102818"/>
              <a:gd name="connsiteY61" fmla="*/ 1503087 h 2357504"/>
              <a:gd name="connsiteX62" fmla="*/ 179036 w 2102818"/>
              <a:gd name="connsiteY62" fmla="*/ 1468319 h 2357504"/>
              <a:gd name="connsiteX63" fmla="*/ 189466 w 2102818"/>
              <a:gd name="connsiteY63" fmla="*/ 1443982 h 2357504"/>
              <a:gd name="connsiteX64" fmla="*/ 103577 w 2102818"/>
              <a:gd name="connsiteY64" fmla="*/ 1437679 h 2357504"/>
              <a:gd name="connsiteX65" fmla="*/ 220757 w 2102818"/>
              <a:gd name="connsiteY65" fmla="*/ 1329246 h 2357504"/>
              <a:gd name="connsiteX66" fmla="*/ 217586 w 2102818"/>
              <a:gd name="connsiteY66" fmla="*/ 1274231 h 2357504"/>
              <a:gd name="connsiteX67" fmla="*/ 269433 w 2102818"/>
              <a:gd name="connsiteY67" fmla="*/ 1266664 h 2357504"/>
              <a:gd name="connsiteX68" fmla="*/ 253921 w 2102818"/>
              <a:gd name="connsiteY68" fmla="*/ 1205038 h 2357504"/>
              <a:gd name="connsiteX69" fmla="*/ 263969 w 2102818"/>
              <a:gd name="connsiteY69" fmla="*/ 1134700 h 2357504"/>
              <a:gd name="connsiteX70" fmla="*/ 161652 w 2102818"/>
              <a:gd name="connsiteY70" fmla="*/ 1120638 h 2357504"/>
              <a:gd name="connsiteX71" fmla="*/ 153438 w 2102818"/>
              <a:gd name="connsiteY71" fmla="*/ 994023 h 2357504"/>
              <a:gd name="connsiteX72" fmla="*/ 122108 w 2102818"/>
              <a:gd name="connsiteY72" fmla="*/ 907829 h 2357504"/>
              <a:gd name="connsiteX73" fmla="*/ 165129 w 2102818"/>
              <a:gd name="connsiteY73" fmla="*/ 842494 h 2357504"/>
              <a:gd name="connsiteX74" fmla="*/ 123407 w 2102818"/>
              <a:gd name="connsiteY74" fmla="*/ 807726 h 2357504"/>
              <a:gd name="connsiteX75" fmla="*/ 147745 w 2102818"/>
              <a:gd name="connsiteY75" fmla="*/ 755573 h 2357504"/>
              <a:gd name="connsiteX76" fmla="*/ 241618 w 2102818"/>
              <a:gd name="connsiteY76" fmla="*/ 755574 h 2357504"/>
              <a:gd name="connsiteX77" fmla="*/ 263549 w 2102818"/>
              <a:gd name="connsiteY77" fmla="*/ 687949 h 2357504"/>
              <a:gd name="connsiteX78" fmla="*/ 324260 w 2102818"/>
              <a:gd name="connsiteY78" fmla="*/ 712669 h 2357504"/>
              <a:gd name="connsiteX79" fmla="*/ 424743 w 2102818"/>
              <a:gd name="connsiteY79" fmla="*/ 722717 h 2357504"/>
              <a:gd name="connsiteX80" fmla="*/ 495845 w 2102818"/>
              <a:gd name="connsiteY80" fmla="*/ 694101 h 2357504"/>
              <a:gd name="connsiteX81" fmla="*/ 408505 w 2102818"/>
              <a:gd name="connsiteY81" fmla="*/ 595641 h 2357504"/>
              <a:gd name="connsiteX82" fmla="*/ 394597 w 2102818"/>
              <a:gd name="connsiteY82" fmla="*/ 651269 h 2357504"/>
              <a:gd name="connsiteX83" fmla="*/ 332016 w 2102818"/>
              <a:gd name="connsiteY83" fmla="*/ 633886 h 2357504"/>
              <a:gd name="connsiteX84" fmla="*/ 366783 w 2102818"/>
              <a:gd name="connsiteY84" fmla="*/ 578257 h 2357504"/>
              <a:gd name="connsiteX85" fmla="*/ 312301 w 2102818"/>
              <a:gd name="connsiteY85" fmla="*/ 601755 h 2357504"/>
              <a:gd name="connsiteX86" fmla="*/ 213346 w 2102818"/>
              <a:gd name="connsiteY86" fmla="*/ 587847 h 2357504"/>
              <a:gd name="connsiteX87" fmla="*/ 284066 w 2102818"/>
              <a:gd name="connsiteY87" fmla="*/ 491605 h 2357504"/>
              <a:gd name="connsiteX88" fmla="*/ 133341 w 2102818"/>
              <a:gd name="connsiteY88" fmla="*/ 330832 h 2357504"/>
              <a:gd name="connsiteX89" fmla="*/ 0 w 2102818"/>
              <a:gd name="connsiteY89" fmla="*/ 274401 h 2357504"/>
              <a:gd name="connsiteX90" fmla="*/ 130246 w 2102818"/>
              <a:gd name="connsiteY90" fmla="*/ 153820 h 2357504"/>
              <a:gd name="connsiteX91" fmla="*/ 74731 w 2102818"/>
              <a:gd name="connsiteY91" fmla="*/ 70643 h 2357504"/>
              <a:gd name="connsiteX92" fmla="*/ 42906 w 2102818"/>
              <a:gd name="connsiteY92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754029 w 2102818"/>
              <a:gd name="connsiteY23" fmla="*/ 1937688 h 2357504"/>
              <a:gd name="connsiteX24" fmla="*/ 1642924 w 2102818"/>
              <a:gd name="connsiteY24" fmla="*/ 1935473 h 2357504"/>
              <a:gd name="connsiteX25" fmla="*/ 1583665 w 2102818"/>
              <a:gd name="connsiteY25" fmla="*/ 1902921 h 2357504"/>
              <a:gd name="connsiteX26" fmla="*/ 1549395 w 2102818"/>
              <a:gd name="connsiteY26" fmla="*/ 1925424 h 2357504"/>
              <a:gd name="connsiteX27" fmla="*/ 1570255 w 2102818"/>
              <a:gd name="connsiteY27" fmla="*/ 1988810 h 2357504"/>
              <a:gd name="connsiteX28" fmla="*/ 1493268 w 2102818"/>
              <a:gd name="connsiteY28" fmla="*/ 2048946 h 2357504"/>
              <a:gd name="connsiteX29" fmla="*/ 1449675 w 2102818"/>
              <a:gd name="connsiteY29" fmla="*/ 2008906 h 2357504"/>
              <a:gd name="connsiteX30" fmla="*/ 1499917 w 2102818"/>
              <a:gd name="connsiteY30" fmla="*/ 1938568 h 2357504"/>
              <a:gd name="connsiteX31" fmla="*/ 1482533 w 2102818"/>
              <a:gd name="connsiteY31" fmla="*/ 1879463 h 2357504"/>
              <a:gd name="connsiteX32" fmla="*/ 1379336 w 2102818"/>
              <a:gd name="connsiteY32" fmla="*/ 1891420 h 2357504"/>
              <a:gd name="connsiteX33" fmla="*/ 1302427 w 2102818"/>
              <a:gd name="connsiteY33" fmla="*/ 1783602 h 2357504"/>
              <a:gd name="connsiteX34" fmla="*/ 1308998 w 2102818"/>
              <a:gd name="connsiteY34" fmla="*/ 1878582 h 2357504"/>
              <a:gd name="connsiteX35" fmla="*/ 1298950 w 2102818"/>
              <a:gd name="connsiteY35" fmla="*/ 1928519 h 2357504"/>
              <a:gd name="connsiteX36" fmla="*/ 1248708 w 2102818"/>
              <a:gd name="connsiteY36" fmla="*/ 1988810 h 2357504"/>
              <a:gd name="connsiteX37" fmla="*/ 1190787 w 2102818"/>
              <a:gd name="connsiteY37" fmla="*/ 1986364 h 2357504"/>
              <a:gd name="connsiteX38" fmla="*/ 1067838 w 2102818"/>
              <a:gd name="connsiteY38" fmla="*/ 2029003 h 2357504"/>
              <a:gd name="connsiteX39" fmla="*/ 1138176 w 2102818"/>
              <a:gd name="connsiteY39" fmla="*/ 2075385 h 2357504"/>
              <a:gd name="connsiteX40" fmla="*/ 1120792 w 2102818"/>
              <a:gd name="connsiteY40" fmla="*/ 2134491 h 2357504"/>
              <a:gd name="connsiteX41" fmla="*/ 1027376 w 2102818"/>
              <a:gd name="connsiteY41" fmla="*/ 2111529 h 2357504"/>
              <a:gd name="connsiteX42" fmla="*/ 963495 w 2102818"/>
              <a:gd name="connsiteY42" fmla="*/ 2130252 h 2357504"/>
              <a:gd name="connsiteX43" fmla="*/ 973161 w 2102818"/>
              <a:gd name="connsiteY43" fmla="*/ 2238872 h 2357504"/>
              <a:gd name="connsiteX44" fmla="*/ 899728 w 2102818"/>
              <a:gd name="connsiteY44" fmla="*/ 2357504 h 2357504"/>
              <a:gd name="connsiteX45" fmla="*/ 850059 w 2102818"/>
              <a:gd name="connsiteY45" fmla="*/ 2274938 h 2357504"/>
              <a:gd name="connsiteX46" fmla="*/ 812770 w 2102818"/>
              <a:gd name="connsiteY46" fmla="*/ 2161580 h 2357504"/>
              <a:gd name="connsiteX47" fmla="*/ 716145 w 2102818"/>
              <a:gd name="connsiteY47" fmla="*/ 2099341 h 2357504"/>
              <a:gd name="connsiteX48" fmla="*/ 723098 w 2102818"/>
              <a:gd name="connsiteY48" fmla="*/ 1962523 h 2357504"/>
              <a:gd name="connsiteX49" fmla="*/ 575086 w 2102818"/>
              <a:gd name="connsiteY49" fmla="*/ 1978761 h 2357504"/>
              <a:gd name="connsiteX50" fmla="*/ 585517 w 2102818"/>
              <a:gd name="connsiteY50" fmla="*/ 2049100 h 2357504"/>
              <a:gd name="connsiteX51" fmla="*/ 307679 w 2102818"/>
              <a:gd name="connsiteY51" fmla="*/ 1955072 h 2357504"/>
              <a:gd name="connsiteX52" fmla="*/ 328118 w 2102818"/>
              <a:gd name="connsiteY52" fmla="*/ 1920801 h 2357504"/>
              <a:gd name="connsiteX53" fmla="*/ 217586 w 2102818"/>
              <a:gd name="connsiteY53" fmla="*/ 1908423 h 2357504"/>
              <a:gd name="connsiteX54" fmla="*/ 223776 w 2102818"/>
              <a:gd name="connsiteY54" fmla="*/ 1807939 h 2357504"/>
              <a:gd name="connsiteX55" fmla="*/ 268975 w 2102818"/>
              <a:gd name="connsiteY55" fmla="*/ 1788225 h 2357504"/>
              <a:gd name="connsiteX56" fmla="*/ 206850 w 2102818"/>
              <a:gd name="connsiteY56" fmla="*/ 1708219 h 2357504"/>
              <a:gd name="connsiteX57" fmla="*/ 227635 w 2102818"/>
              <a:gd name="connsiteY57" fmla="*/ 1608921 h 2357504"/>
              <a:gd name="connsiteX58" fmla="*/ 262479 w 2102818"/>
              <a:gd name="connsiteY58" fmla="*/ 1579577 h 2357504"/>
              <a:gd name="connsiteX59" fmla="*/ 223776 w 2102818"/>
              <a:gd name="connsiteY59" fmla="*/ 1566779 h 2357504"/>
              <a:gd name="connsiteX60" fmla="*/ 202915 w 2102818"/>
              <a:gd name="connsiteY60" fmla="*/ 1542441 h 2357504"/>
              <a:gd name="connsiteX61" fmla="*/ 245095 w 2102818"/>
              <a:gd name="connsiteY61" fmla="*/ 1503087 h 2357504"/>
              <a:gd name="connsiteX62" fmla="*/ 179036 w 2102818"/>
              <a:gd name="connsiteY62" fmla="*/ 1468319 h 2357504"/>
              <a:gd name="connsiteX63" fmla="*/ 189466 w 2102818"/>
              <a:gd name="connsiteY63" fmla="*/ 1443982 h 2357504"/>
              <a:gd name="connsiteX64" fmla="*/ 103577 w 2102818"/>
              <a:gd name="connsiteY64" fmla="*/ 1437679 h 2357504"/>
              <a:gd name="connsiteX65" fmla="*/ 220757 w 2102818"/>
              <a:gd name="connsiteY65" fmla="*/ 1329246 h 2357504"/>
              <a:gd name="connsiteX66" fmla="*/ 217586 w 2102818"/>
              <a:gd name="connsiteY66" fmla="*/ 1274231 h 2357504"/>
              <a:gd name="connsiteX67" fmla="*/ 269433 w 2102818"/>
              <a:gd name="connsiteY67" fmla="*/ 1266664 h 2357504"/>
              <a:gd name="connsiteX68" fmla="*/ 253921 w 2102818"/>
              <a:gd name="connsiteY68" fmla="*/ 1205038 h 2357504"/>
              <a:gd name="connsiteX69" fmla="*/ 263969 w 2102818"/>
              <a:gd name="connsiteY69" fmla="*/ 1134700 h 2357504"/>
              <a:gd name="connsiteX70" fmla="*/ 161652 w 2102818"/>
              <a:gd name="connsiteY70" fmla="*/ 1120638 h 2357504"/>
              <a:gd name="connsiteX71" fmla="*/ 153438 w 2102818"/>
              <a:gd name="connsiteY71" fmla="*/ 994023 h 2357504"/>
              <a:gd name="connsiteX72" fmla="*/ 122108 w 2102818"/>
              <a:gd name="connsiteY72" fmla="*/ 907829 h 2357504"/>
              <a:gd name="connsiteX73" fmla="*/ 165129 w 2102818"/>
              <a:gd name="connsiteY73" fmla="*/ 842494 h 2357504"/>
              <a:gd name="connsiteX74" fmla="*/ 123407 w 2102818"/>
              <a:gd name="connsiteY74" fmla="*/ 807726 h 2357504"/>
              <a:gd name="connsiteX75" fmla="*/ 147745 w 2102818"/>
              <a:gd name="connsiteY75" fmla="*/ 755573 h 2357504"/>
              <a:gd name="connsiteX76" fmla="*/ 241618 w 2102818"/>
              <a:gd name="connsiteY76" fmla="*/ 755574 h 2357504"/>
              <a:gd name="connsiteX77" fmla="*/ 263549 w 2102818"/>
              <a:gd name="connsiteY77" fmla="*/ 687949 h 2357504"/>
              <a:gd name="connsiteX78" fmla="*/ 324260 w 2102818"/>
              <a:gd name="connsiteY78" fmla="*/ 712669 h 2357504"/>
              <a:gd name="connsiteX79" fmla="*/ 424743 w 2102818"/>
              <a:gd name="connsiteY79" fmla="*/ 722717 h 2357504"/>
              <a:gd name="connsiteX80" fmla="*/ 495845 w 2102818"/>
              <a:gd name="connsiteY80" fmla="*/ 694101 h 2357504"/>
              <a:gd name="connsiteX81" fmla="*/ 408505 w 2102818"/>
              <a:gd name="connsiteY81" fmla="*/ 595641 h 2357504"/>
              <a:gd name="connsiteX82" fmla="*/ 394597 w 2102818"/>
              <a:gd name="connsiteY82" fmla="*/ 651269 h 2357504"/>
              <a:gd name="connsiteX83" fmla="*/ 332016 w 2102818"/>
              <a:gd name="connsiteY83" fmla="*/ 633886 h 2357504"/>
              <a:gd name="connsiteX84" fmla="*/ 366783 w 2102818"/>
              <a:gd name="connsiteY84" fmla="*/ 578257 h 2357504"/>
              <a:gd name="connsiteX85" fmla="*/ 312301 w 2102818"/>
              <a:gd name="connsiteY85" fmla="*/ 601755 h 2357504"/>
              <a:gd name="connsiteX86" fmla="*/ 213346 w 2102818"/>
              <a:gd name="connsiteY86" fmla="*/ 587847 h 2357504"/>
              <a:gd name="connsiteX87" fmla="*/ 284066 w 2102818"/>
              <a:gd name="connsiteY87" fmla="*/ 491605 h 2357504"/>
              <a:gd name="connsiteX88" fmla="*/ 133341 w 2102818"/>
              <a:gd name="connsiteY88" fmla="*/ 330832 h 2357504"/>
              <a:gd name="connsiteX89" fmla="*/ 0 w 2102818"/>
              <a:gd name="connsiteY89" fmla="*/ 274401 h 2357504"/>
              <a:gd name="connsiteX90" fmla="*/ 130246 w 2102818"/>
              <a:gd name="connsiteY90" fmla="*/ 153820 h 2357504"/>
              <a:gd name="connsiteX91" fmla="*/ 74731 w 2102818"/>
              <a:gd name="connsiteY91" fmla="*/ 70643 h 2357504"/>
              <a:gd name="connsiteX92" fmla="*/ 42906 w 2102818"/>
              <a:gd name="connsiteY92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1899 w 2102818"/>
              <a:gd name="connsiteY21" fmla="*/ 1868229 h 2357504"/>
              <a:gd name="connsiteX22" fmla="*/ 1801367 w 2102818"/>
              <a:gd name="connsiteY22" fmla="*/ 1968713 h 2357504"/>
              <a:gd name="connsiteX23" fmla="*/ 1754029 w 2102818"/>
              <a:gd name="connsiteY23" fmla="*/ 1937688 h 2357504"/>
              <a:gd name="connsiteX24" fmla="*/ 1642924 w 2102818"/>
              <a:gd name="connsiteY24" fmla="*/ 1935473 h 2357504"/>
              <a:gd name="connsiteX25" fmla="*/ 1583665 w 2102818"/>
              <a:gd name="connsiteY25" fmla="*/ 1902921 h 2357504"/>
              <a:gd name="connsiteX26" fmla="*/ 1549395 w 2102818"/>
              <a:gd name="connsiteY26" fmla="*/ 1925424 h 2357504"/>
              <a:gd name="connsiteX27" fmla="*/ 1570255 w 2102818"/>
              <a:gd name="connsiteY27" fmla="*/ 1988810 h 2357504"/>
              <a:gd name="connsiteX28" fmla="*/ 1493268 w 2102818"/>
              <a:gd name="connsiteY28" fmla="*/ 2048946 h 2357504"/>
              <a:gd name="connsiteX29" fmla="*/ 1449675 w 2102818"/>
              <a:gd name="connsiteY29" fmla="*/ 2008906 h 2357504"/>
              <a:gd name="connsiteX30" fmla="*/ 1499917 w 2102818"/>
              <a:gd name="connsiteY30" fmla="*/ 1938568 h 2357504"/>
              <a:gd name="connsiteX31" fmla="*/ 1482533 w 2102818"/>
              <a:gd name="connsiteY31" fmla="*/ 1879463 h 2357504"/>
              <a:gd name="connsiteX32" fmla="*/ 1379336 w 2102818"/>
              <a:gd name="connsiteY32" fmla="*/ 1891420 h 2357504"/>
              <a:gd name="connsiteX33" fmla="*/ 1302427 w 2102818"/>
              <a:gd name="connsiteY33" fmla="*/ 1783602 h 2357504"/>
              <a:gd name="connsiteX34" fmla="*/ 1308998 w 2102818"/>
              <a:gd name="connsiteY34" fmla="*/ 1878582 h 2357504"/>
              <a:gd name="connsiteX35" fmla="*/ 1298950 w 2102818"/>
              <a:gd name="connsiteY35" fmla="*/ 1928519 h 2357504"/>
              <a:gd name="connsiteX36" fmla="*/ 1248708 w 2102818"/>
              <a:gd name="connsiteY36" fmla="*/ 1988810 h 2357504"/>
              <a:gd name="connsiteX37" fmla="*/ 1190787 w 2102818"/>
              <a:gd name="connsiteY37" fmla="*/ 1986364 h 2357504"/>
              <a:gd name="connsiteX38" fmla="*/ 1067838 w 2102818"/>
              <a:gd name="connsiteY38" fmla="*/ 2029003 h 2357504"/>
              <a:gd name="connsiteX39" fmla="*/ 1138176 w 2102818"/>
              <a:gd name="connsiteY39" fmla="*/ 2075385 h 2357504"/>
              <a:gd name="connsiteX40" fmla="*/ 1120792 w 2102818"/>
              <a:gd name="connsiteY40" fmla="*/ 2134491 h 2357504"/>
              <a:gd name="connsiteX41" fmla="*/ 1027376 w 2102818"/>
              <a:gd name="connsiteY41" fmla="*/ 2111529 h 2357504"/>
              <a:gd name="connsiteX42" fmla="*/ 963495 w 2102818"/>
              <a:gd name="connsiteY42" fmla="*/ 2130252 h 2357504"/>
              <a:gd name="connsiteX43" fmla="*/ 973161 w 2102818"/>
              <a:gd name="connsiteY43" fmla="*/ 2238872 h 2357504"/>
              <a:gd name="connsiteX44" fmla="*/ 899728 w 2102818"/>
              <a:gd name="connsiteY44" fmla="*/ 2357504 h 2357504"/>
              <a:gd name="connsiteX45" fmla="*/ 850059 w 2102818"/>
              <a:gd name="connsiteY45" fmla="*/ 2274938 h 2357504"/>
              <a:gd name="connsiteX46" fmla="*/ 812770 w 2102818"/>
              <a:gd name="connsiteY46" fmla="*/ 2161580 h 2357504"/>
              <a:gd name="connsiteX47" fmla="*/ 716145 w 2102818"/>
              <a:gd name="connsiteY47" fmla="*/ 2099341 h 2357504"/>
              <a:gd name="connsiteX48" fmla="*/ 723098 w 2102818"/>
              <a:gd name="connsiteY48" fmla="*/ 1962523 h 2357504"/>
              <a:gd name="connsiteX49" fmla="*/ 575086 w 2102818"/>
              <a:gd name="connsiteY49" fmla="*/ 1978761 h 2357504"/>
              <a:gd name="connsiteX50" fmla="*/ 585517 w 2102818"/>
              <a:gd name="connsiteY50" fmla="*/ 2049100 h 2357504"/>
              <a:gd name="connsiteX51" fmla="*/ 307679 w 2102818"/>
              <a:gd name="connsiteY51" fmla="*/ 1955072 h 2357504"/>
              <a:gd name="connsiteX52" fmla="*/ 328118 w 2102818"/>
              <a:gd name="connsiteY52" fmla="*/ 1920801 h 2357504"/>
              <a:gd name="connsiteX53" fmla="*/ 217586 w 2102818"/>
              <a:gd name="connsiteY53" fmla="*/ 1908423 h 2357504"/>
              <a:gd name="connsiteX54" fmla="*/ 223776 w 2102818"/>
              <a:gd name="connsiteY54" fmla="*/ 1807939 h 2357504"/>
              <a:gd name="connsiteX55" fmla="*/ 268975 w 2102818"/>
              <a:gd name="connsiteY55" fmla="*/ 1788225 h 2357504"/>
              <a:gd name="connsiteX56" fmla="*/ 206850 w 2102818"/>
              <a:gd name="connsiteY56" fmla="*/ 1708219 h 2357504"/>
              <a:gd name="connsiteX57" fmla="*/ 227635 w 2102818"/>
              <a:gd name="connsiteY57" fmla="*/ 1608921 h 2357504"/>
              <a:gd name="connsiteX58" fmla="*/ 262479 w 2102818"/>
              <a:gd name="connsiteY58" fmla="*/ 1579577 h 2357504"/>
              <a:gd name="connsiteX59" fmla="*/ 223776 w 2102818"/>
              <a:gd name="connsiteY59" fmla="*/ 1566779 h 2357504"/>
              <a:gd name="connsiteX60" fmla="*/ 202915 w 2102818"/>
              <a:gd name="connsiteY60" fmla="*/ 1542441 h 2357504"/>
              <a:gd name="connsiteX61" fmla="*/ 245095 w 2102818"/>
              <a:gd name="connsiteY61" fmla="*/ 1503087 h 2357504"/>
              <a:gd name="connsiteX62" fmla="*/ 179036 w 2102818"/>
              <a:gd name="connsiteY62" fmla="*/ 1468319 h 2357504"/>
              <a:gd name="connsiteX63" fmla="*/ 189466 w 2102818"/>
              <a:gd name="connsiteY63" fmla="*/ 1443982 h 2357504"/>
              <a:gd name="connsiteX64" fmla="*/ 103577 w 2102818"/>
              <a:gd name="connsiteY64" fmla="*/ 1437679 h 2357504"/>
              <a:gd name="connsiteX65" fmla="*/ 220757 w 2102818"/>
              <a:gd name="connsiteY65" fmla="*/ 1329246 h 2357504"/>
              <a:gd name="connsiteX66" fmla="*/ 217586 w 2102818"/>
              <a:gd name="connsiteY66" fmla="*/ 1274231 h 2357504"/>
              <a:gd name="connsiteX67" fmla="*/ 269433 w 2102818"/>
              <a:gd name="connsiteY67" fmla="*/ 1266664 h 2357504"/>
              <a:gd name="connsiteX68" fmla="*/ 253921 w 2102818"/>
              <a:gd name="connsiteY68" fmla="*/ 1205038 h 2357504"/>
              <a:gd name="connsiteX69" fmla="*/ 263969 w 2102818"/>
              <a:gd name="connsiteY69" fmla="*/ 1134700 h 2357504"/>
              <a:gd name="connsiteX70" fmla="*/ 161652 w 2102818"/>
              <a:gd name="connsiteY70" fmla="*/ 1120638 h 2357504"/>
              <a:gd name="connsiteX71" fmla="*/ 153438 w 2102818"/>
              <a:gd name="connsiteY71" fmla="*/ 994023 h 2357504"/>
              <a:gd name="connsiteX72" fmla="*/ 122108 w 2102818"/>
              <a:gd name="connsiteY72" fmla="*/ 907829 h 2357504"/>
              <a:gd name="connsiteX73" fmla="*/ 165129 w 2102818"/>
              <a:gd name="connsiteY73" fmla="*/ 842494 h 2357504"/>
              <a:gd name="connsiteX74" fmla="*/ 123407 w 2102818"/>
              <a:gd name="connsiteY74" fmla="*/ 807726 h 2357504"/>
              <a:gd name="connsiteX75" fmla="*/ 147745 w 2102818"/>
              <a:gd name="connsiteY75" fmla="*/ 755573 h 2357504"/>
              <a:gd name="connsiteX76" fmla="*/ 241618 w 2102818"/>
              <a:gd name="connsiteY76" fmla="*/ 755574 h 2357504"/>
              <a:gd name="connsiteX77" fmla="*/ 263549 w 2102818"/>
              <a:gd name="connsiteY77" fmla="*/ 687949 h 2357504"/>
              <a:gd name="connsiteX78" fmla="*/ 324260 w 2102818"/>
              <a:gd name="connsiteY78" fmla="*/ 712669 h 2357504"/>
              <a:gd name="connsiteX79" fmla="*/ 424743 w 2102818"/>
              <a:gd name="connsiteY79" fmla="*/ 722717 h 2357504"/>
              <a:gd name="connsiteX80" fmla="*/ 495845 w 2102818"/>
              <a:gd name="connsiteY80" fmla="*/ 694101 h 2357504"/>
              <a:gd name="connsiteX81" fmla="*/ 408505 w 2102818"/>
              <a:gd name="connsiteY81" fmla="*/ 595641 h 2357504"/>
              <a:gd name="connsiteX82" fmla="*/ 394597 w 2102818"/>
              <a:gd name="connsiteY82" fmla="*/ 651269 h 2357504"/>
              <a:gd name="connsiteX83" fmla="*/ 332016 w 2102818"/>
              <a:gd name="connsiteY83" fmla="*/ 633886 h 2357504"/>
              <a:gd name="connsiteX84" fmla="*/ 366783 w 2102818"/>
              <a:gd name="connsiteY84" fmla="*/ 578257 h 2357504"/>
              <a:gd name="connsiteX85" fmla="*/ 312301 w 2102818"/>
              <a:gd name="connsiteY85" fmla="*/ 601755 h 2357504"/>
              <a:gd name="connsiteX86" fmla="*/ 213346 w 2102818"/>
              <a:gd name="connsiteY86" fmla="*/ 587847 h 2357504"/>
              <a:gd name="connsiteX87" fmla="*/ 284066 w 2102818"/>
              <a:gd name="connsiteY87" fmla="*/ 491605 h 2357504"/>
              <a:gd name="connsiteX88" fmla="*/ 133341 w 2102818"/>
              <a:gd name="connsiteY88" fmla="*/ 330832 h 2357504"/>
              <a:gd name="connsiteX89" fmla="*/ 0 w 2102818"/>
              <a:gd name="connsiteY89" fmla="*/ 274401 h 2357504"/>
              <a:gd name="connsiteX90" fmla="*/ 130246 w 2102818"/>
              <a:gd name="connsiteY90" fmla="*/ 153820 h 2357504"/>
              <a:gd name="connsiteX91" fmla="*/ 74731 w 2102818"/>
              <a:gd name="connsiteY91" fmla="*/ 70643 h 2357504"/>
              <a:gd name="connsiteX92" fmla="*/ 42906 w 2102818"/>
              <a:gd name="connsiteY92" fmla="*/ 62239 h 2357504"/>
              <a:gd name="connsiteX0" fmla="*/ 42906 w 2102818"/>
              <a:gd name="connsiteY0" fmla="*/ 62239 h 2357504"/>
              <a:gd name="connsiteX1" fmla="*/ 87339 w 2102818"/>
              <a:gd name="connsiteY1" fmla="*/ 0 h 2357504"/>
              <a:gd name="connsiteX2" fmla="*/ 153438 w 2102818"/>
              <a:gd name="connsiteY2" fmla="*/ 69574 h 2357504"/>
              <a:gd name="connsiteX3" fmla="*/ 555372 w 2102818"/>
              <a:gd name="connsiteY3" fmla="*/ 9284 h 2357504"/>
              <a:gd name="connsiteX4" fmla="*/ 575468 w 2102818"/>
              <a:gd name="connsiteY4" fmla="*/ 180106 h 2357504"/>
              <a:gd name="connsiteX5" fmla="*/ 565420 w 2102818"/>
              <a:gd name="connsiteY5" fmla="*/ 340880 h 2357504"/>
              <a:gd name="connsiteX6" fmla="*/ 625710 w 2102818"/>
              <a:gd name="connsiteY6" fmla="*/ 451412 h 2357504"/>
              <a:gd name="connsiteX7" fmla="*/ 625710 w 2102818"/>
              <a:gd name="connsiteY7" fmla="*/ 602137 h 2357504"/>
              <a:gd name="connsiteX8" fmla="*/ 625710 w 2102818"/>
              <a:gd name="connsiteY8" fmla="*/ 602137 h 2357504"/>
              <a:gd name="connsiteX9" fmla="*/ 746290 w 2102818"/>
              <a:gd name="connsiteY9" fmla="*/ 893539 h 2357504"/>
              <a:gd name="connsiteX10" fmla="*/ 686000 w 2102818"/>
              <a:gd name="connsiteY10" fmla="*/ 963878 h 2357504"/>
              <a:gd name="connsiteX11" fmla="*/ 746290 w 2102818"/>
              <a:gd name="connsiteY11" fmla="*/ 1134700 h 2357504"/>
              <a:gd name="connsiteX12" fmla="*/ 876919 w 2102818"/>
              <a:gd name="connsiteY12" fmla="*/ 1275377 h 2357504"/>
              <a:gd name="connsiteX13" fmla="*/ 1087934 w 2102818"/>
              <a:gd name="connsiteY13" fmla="*/ 1245232 h 2357504"/>
              <a:gd name="connsiteX14" fmla="*/ 1138176 w 2102818"/>
              <a:gd name="connsiteY14" fmla="*/ 1315570 h 2357504"/>
              <a:gd name="connsiteX15" fmla="*/ 1278853 w 2102818"/>
              <a:gd name="connsiteY15" fmla="*/ 1426102 h 2357504"/>
              <a:gd name="connsiteX16" fmla="*/ 1329095 w 2102818"/>
              <a:gd name="connsiteY16" fmla="*/ 1436150 h 2357504"/>
              <a:gd name="connsiteX17" fmla="*/ 1580303 w 2102818"/>
              <a:gd name="connsiteY17" fmla="*/ 1506489 h 2357504"/>
              <a:gd name="connsiteX18" fmla="*/ 1771222 w 2102818"/>
              <a:gd name="connsiteY18" fmla="*/ 1606972 h 2357504"/>
              <a:gd name="connsiteX19" fmla="*/ 1972189 w 2102818"/>
              <a:gd name="connsiteY19" fmla="*/ 1617021 h 2357504"/>
              <a:gd name="connsiteX20" fmla="*/ 2102818 w 2102818"/>
              <a:gd name="connsiteY20" fmla="*/ 1727552 h 2357504"/>
              <a:gd name="connsiteX21" fmla="*/ 1918852 w 2102818"/>
              <a:gd name="connsiteY21" fmla="*/ 1885613 h 2357504"/>
              <a:gd name="connsiteX22" fmla="*/ 1801367 w 2102818"/>
              <a:gd name="connsiteY22" fmla="*/ 1968713 h 2357504"/>
              <a:gd name="connsiteX23" fmla="*/ 1754029 w 2102818"/>
              <a:gd name="connsiteY23" fmla="*/ 1937688 h 2357504"/>
              <a:gd name="connsiteX24" fmla="*/ 1642924 w 2102818"/>
              <a:gd name="connsiteY24" fmla="*/ 1935473 h 2357504"/>
              <a:gd name="connsiteX25" fmla="*/ 1583665 w 2102818"/>
              <a:gd name="connsiteY25" fmla="*/ 1902921 h 2357504"/>
              <a:gd name="connsiteX26" fmla="*/ 1549395 w 2102818"/>
              <a:gd name="connsiteY26" fmla="*/ 1925424 h 2357504"/>
              <a:gd name="connsiteX27" fmla="*/ 1570255 w 2102818"/>
              <a:gd name="connsiteY27" fmla="*/ 1988810 h 2357504"/>
              <a:gd name="connsiteX28" fmla="*/ 1493268 w 2102818"/>
              <a:gd name="connsiteY28" fmla="*/ 2048946 h 2357504"/>
              <a:gd name="connsiteX29" fmla="*/ 1449675 w 2102818"/>
              <a:gd name="connsiteY29" fmla="*/ 2008906 h 2357504"/>
              <a:gd name="connsiteX30" fmla="*/ 1499917 w 2102818"/>
              <a:gd name="connsiteY30" fmla="*/ 1938568 h 2357504"/>
              <a:gd name="connsiteX31" fmla="*/ 1482533 w 2102818"/>
              <a:gd name="connsiteY31" fmla="*/ 1879463 h 2357504"/>
              <a:gd name="connsiteX32" fmla="*/ 1379336 w 2102818"/>
              <a:gd name="connsiteY32" fmla="*/ 1891420 h 2357504"/>
              <a:gd name="connsiteX33" fmla="*/ 1302427 w 2102818"/>
              <a:gd name="connsiteY33" fmla="*/ 1783602 h 2357504"/>
              <a:gd name="connsiteX34" fmla="*/ 1308998 w 2102818"/>
              <a:gd name="connsiteY34" fmla="*/ 1878582 h 2357504"/>
              <a:gd name="connsiteX35" fmla="*/ 1298950 w 2102818"/>
              <a:gd name="connsiteY35" fmla="*/ 1928519 h 2357504"/>
              <a:gd name="connsiteX36" fmla="*/ 1248708 w 2102818"/>
              <a:gd name="connsiteY36" fmla="*/ 1988810 h 2357504"/>
              <a:gd name="connsiteX37" fmla="*/ 1190787 w 2102818"/>
              <a:gd name="connsiteY37" fmla="*/ 1986364 h 2357504"/>
              <a:gd name="connsiteX38" fmla="*/ 1067838 w 2102818"/>
              <a:gd name="connsiteY38" fmla="*/ 2029003 h 2357504"/>
              <a:gd name="connsiteX39" fmla="*/ 1138176 w 2102818"/>
              <a:gd name="connsiteY39" fmla="*/ 2075385 h 2357504"/>
              <a:gd name="connsiteX40" fmla="*/ 1120792 w 2102818"/>
              <a:gd name="connsiteY40" fmla="*/ 2134491 h 2357504"/>
              <a:gd name="connsiteX41" fmla="*/ 1027376 w 2102818"/>
              <a:gd name="connsiteY41" fmla="*/ 2111529 h 2357504"/>
              <a:gd name="connsiteX42" fmla="*/ 963495 w 2102818"/>
              <a:gd name="connsiteY42" fmla="*/ 2130252 h 2357504"/>
              <a:gd name="connsiteX43" fmla="*/ 973161 w 2102818"/>
              <a:gd name="connsiteY43" fmla="*/ 2238872 h 2357504"/>
              <a:gd name="connsiteX44" fmla="*/ 899728 w 2102818"/>
              <a:gd name="connsiteY44" fmla="*/ 2357504 h 2357504"/>
              <a:gd name="connsiteX45" fmla="*/ 850059 w 2102818"/>
              <a:gd name="connsiteY45" fmla="*/ 2274938 h 2357504"/>
              <a:gd name="connsiteX46" fmla="*/ 812770 w 2102818"/>
              <a:gd name="connsiteY46" fmla="*/ 2161580 h 2357504"/>
              <a:gd name="connsiteX47" fmla="*/ 716145 w 2102818"/>
              <a:gd name="connsiteY47" fmla="*/ 2099341 h 2357504"/>
              <a:gd name="connsiteX48" fmla="*/ 723098 w 2102818"/>
              <a:gd name="connsiteY48" fmla="*/ 1962523 h 2357504"/>
              <a:gd name="connsiteX49" fmla="*/ 575086 w 2102818"/>
              <a:gd name="connsiteY49" fmla="*/ 1978761 h 2357504"/>
              <a:gd name="connsiteX50" fmla="*/ 585517 w 2102818"/>
              <a:gd name="connsiteY50" fmla="*/ 2049100 h 2357504"/>
              <a:gd name="connsiteX51" fmla="*/ 307679 w 2102818"/>
              <a:gd name="connsiteY51" fmla="*/ 1955072 h 2357504"/>
              <a:gd name="connsiteX52" fmla="*/ 328118 w 2102818"/>
              <a:gd name="connsiteY52" fmla="*/ 1920801 h 2357504"/>
              <a:gd name="connsiteX53" fmla="*/ 217586 w 2102818"/>
              <a:gd name="connsiteY53" fmla="*/ 1908423 h 2357504"/>
              <a:gd name="connsiteX54" fmla="*/ 223776 w 2102818"/>
              <a:gd name="connsiteY54" fmla="*/ 1807939 h 2357504"/>
              <a:gd name="connsiteX55" fmla="*/ 268975 w 2102818"/>
              <a:gd name="connsiteY55" fmla="*/ 1788225 h 2357504"/>
              <a:gd name="connsiteX56" fmla="*/ 206850 w 2102818"/>
              <a:gd name="connsiteY56" fmla="*/ 1708219 h 2357504"/>
              <a:gd name="connsiteX57" fmla="*/ 227635 w 2102818"/>
              <a:gd name="connsiteY57" fmla="*/ 1608921 h 2357504"/>
              <a:gd name="connsiteX58" fmla="*/ 262479 w 2102818"/>
              <a:gd name="connsiteY58" fmla="*/ 1579577 h 2357504"/>
              <a:gd name="connsiteX59" fmla="*/ 223776 w 2102818"/>
              <a:gd name="connsiteY59" fmla="*/ 1566779 h 2357504"/>
              <a:gd name="connsiteX60" fmla="*/ 202915 w 2102818"/>
              <a:gd name="connsiteY60" fmla="*/ 1542441 h 2357504"/>
              <a:gd name="connsiteX61" fmla="*/ 245095 w 2102818"/>
              <a:gd name="connsiteY61" fmla="*/ 1503087 h 2357504"/>
              <a:gd name="connsiteX62" fmla="*/ 179036 w 2102818"/>
              <a:gd name="connsiteY62" fmla="*/ 1468319 h 2357504"/>
              <a:gd name="connsiteX63" fmla="*/ 189466 w 2102818"/>
              <a:gd name="connsiteY63" fmla="*/ 1443982 h 2357504"/>
              <a:gd name="connsiteX64" fmla="*/ 103577 w 2102818"/>
              <a:gd name="connsiteY64" fmla="*/ 1437679 h 2357504"/>
              <a:gd name="connsiteX65" fmla="*/ 220757 w 2102818"/>
              <a:gd name="connsiteY65" fmla="*/ 1329246 h 2357504"/>
              <a:gd name="connsiteX66" fmla="*/ 217586 w 2102818"/>
              <a:gd name="connsiteY66" fmla="*/ 1274231 h 2357504"/>
              <a:gd name="connsiteX67" fmla="*/ 269433 w 2102818"/>
              <a:gd name="connsiteY67" fmla="*/ 1266664 h 2357504"/>
              <a:gd name="connsiteX68" fmla="*/ 253921 w 2102818"/>
              <a:gd name="connsiteY68" fmla="*/ 1205038 h 2357504"/>
              <a:gd name="connsiteX69" fmla="*/ 263969 w 2102818"/>
              <a:gd name="connsiteY69" fmla="*/ 1134700 h 2357504"/>
              <a:gd name="connsiteX70" fmla="*/ 161652 w 2102818"/>
              <a:gd name="connsiteY70" fmla="*/ 1120638 h 2357504"/>
              <a:gd name="connsiteX71" fmla="*/ 153438 w 2102818"/>
              <a:gd name="connsiteY71" fmla="*/ 994023 h 2357504"/>
              <a:gd name="connsiteX72" fmla="*/ 122108 w 2102818"/>
              <a:gd name="connsiteY72" fmla="*/ 907829 h 2357504"/>
              <a:gd name="connsiteX73" fmla="*/ 165129 w 2102818"/>
              <a:gd name="connsiteY73" fmla="*/ 842494 h 2357504"/>
              <a:gd name="connsiteX74" fmla="*/ 123407 w 2102818"/>
              <a:gd name="connsiteY74" fmla="*/ 807726 h 2357504"/>
              <a:gd name="connsiteX75" fmla="*/ 147745 w 2102818"/>
              <a:gd name="connsiteY75" fmla="*/ 755573 h 2357504"/>
              <a:gd name="connsiteX76" fmla="*/ 241618 w 2102818"/>
              <a:gd name="connsiteY76" fmla="*/ 755574 h 2357504"/>
              <a:gd name="connsiteX77" fmla="*/ 263549 w 2102818"/>
              <a:gd name="connsiteY77" fmla="*/ 687949 h 2357504"/>
              <a:gd name="connsiteX78" fmla="*/ 324260 w 2102818"/>
              <a:gd name="connsiteY78" fmla="*/ 712669 h 2357504"/>
              <a:gd name="connsiteX79" fmla="*/ 424743 w 2102818"/>
              <a:gd name="connsiteY79" fmla="*/ 722717 h 2357504"/>
              <a:gd name="connsiteX80" fmla="*/ 495845 w 2102818"/>
              <a:gd name="connsiteY80" fmla="*/ 694101 h 2357504"/>
              <a:gd name="connsiteX81" fmla="*/ 408505 w 2102818"/>
              <a:gd name="connsiteY81" fmla="*/ 595641 h 2357504"/>
              <a:gd name="connsiteX82" fmla="*/ 394597 w 2102818"/>
              <a:gd name="connsiteY82" fmla="*/ 651269 h 2357504"/>
              <a:gd name="connsiteX83" fmla="*/ 332016 w 2102818"/>
              <a:gd name="connsiteY83" fmla="*/ 633886 h 2357504"/>
              <a:gd name="connsiteX84" fmla="*/ 366783 w 2102818"/>
              <a:gd name="connsiteY84" fmla="*/ 578257 h 2357504"/>
              <a:gd name="connsiteX85" fmla="*/ 312301 w 2102818"/>
              <a:gd name="connsiteY85" fmla="*/ 601755 h 2357504"/>
              <a:gd name="connsiteX86" fmla="*/ 213346 w 2102818"/>
              <a:gd name="connsiteY86" fmla="*/ 587847 h 2357504"/>
              <a:gd name="connsiteX87" fmla="*/ 284066 w 2102818"/>
              <a:gd name="connsiteY87" fmla="*/ 491605 h 2357504"/>
              <a:gd name="connsiteX88" fmla="*/ 133341 w 2102818"/>
              <a:gd name="connsiteY88" fmla="*/ 330832 h 2357504"/>
              <a:gd name="connsiteX89" fmla="*/ 0 w 2102818"/>
              <a:gd name="connsiteY89" fmla="*/ 274401 h 2357504"/>
              <a:gd name="connsiteX90" fmla="*/ 130246 w 2102818"/>
              <a:gd name="connsiteY90" fmla="*/ 153820 h 2357504"/>
              <a:gd name="connsiteX91" fmla="*/ 74731 w 2102818"/>
              <a:gd name="connsiteY91" fmla="*/ 70643 h 2357504"/>
              <a:gd name="connsiteX92" fmla="*/ 42906 w 2102818"/>
              <a:gd name="connsiteY92" fmla="*/ 62239 h 2357504"/>
              <a:gd name="connsiteX0" fmla="*/ 42906 w 2050666"/>
              <a:gd name="connsiteY0" fmla="*/ 62239 h 2357504"/>
              <a:gd name="connsiteX1" fmla="*/ 87339 w 2050666"/>
              <a:gd name="connsiteY1" fmla="*/ 0 h 2357504"/>
              <a:gd name="connsiteX2" fmla="*/ 153438 w 2050666"/>
              <a:gd name="connsiteY2" fmla="*/ 69574 h 2357504"/>
              <a:gd name="connsiteX3" fmla="*/ 555372 w 2050666"/>
              <a:gd name="connsiteY3" fmla="*/ 9284 h 2357504"/>
              <a:gd name="connsiteX4" fmla="*/ 575468 w 2050666"/>
              <a:gd name="connsiteY4" fmla="*/ 180106 h 2357504"/>
              <a:gd name="connsiteX5" fmla="*/ 565420 w 2050666"/>
              <a:gd name="connsiteY5" fmla="*/ 340880 h 2357504"/>
              <a:gd name="connsiteX6" fmla="*/ 625710 w 2050666"/>
              <a:gd name="connsiteY6" fmla="*/ 451412 h 2357504"/>
              <a:gd name="connsiteX7" fmla="*/ 625710 w 2050666"/>
              <a:gd name="connsiteY7" fmla="*/ 602137 h 2357504"/>
              <a:gd name="connsiteX8" fmla="*/ 625710 w 2050666"/>
              <a:gd name="connsiteY8" fmla="*/ 602137 h 2357504"/>
              <a:gd name="connsiteX9" fmla="*/ 746290 w 2050666"/>
              <a:gd name="connsiteY9" fmla="*/ 893539 h 2357504"/>
              <a:gd name="connsiteX10" fmla="*/ 686000 w 2050666"/>
              <a:gd name="connsiteY10" fmla="*/ 963878 h 2357504"/>
              <a:gd name="connsiteX11" fmla="*/ 746290 w 2050666"/>
              <a:gd name="connsiteY11" fmla="*/ 1134700 h 2357504"/>
              <a:gd name="connsiteX12" fmla="*/ 876919 w 2050666"/>
              <a:gd name="connsiteY12" fmla="*/ 1275377 h 2357504"/>
              <a:gd name="connsiteX13" fmla="*/ 1087934 w 2050666"/>
              <a:gd name="connsiteY13" fmla="*/ 1245232 h 2357504"/>
              <a:gd name="connsiteX14" fmla="*/ 1138176 w 2050666"/>
              <a:gd name="connsiteY14" fmla="*/ 1315570 h 2357504"/>
              <a:gd name="connsiteX15" fmla="*/ 1278853 w 2050666"/>
              <a:gd name="connsiteY15" fmla="*/ 1426102 h 2357504"/>
              <a:gd name="connsiteX16" fmla="*/ 1329095 w 2050666"/>
              <a:gd name="connsiteY16" fmla="*/ 1436150 h 2357504"/>
              <a:gd name="connsiteX17" fmla="*/ 1580303 w 2050666"/>
              <a:gd name="connsiteY17" fmla="*/ 1506489 h 2357504"/>
              <a:gd name="connsiteX18" fmla="*/ 1771222 w 2050666"/>
              <a:gd name="connsiteY18" fmla="*/ 1606972 h 2357504"/>
              <a:gd name="connsiteX19" fmla="*/ 1972189 w 2050666"/>
              <a:gd name="connsiteY19" fmla="*/ 1617021 h 2357504"/>
              <a:gd name="connsiteX20" fmla="*/ 2050666 w 2050666"/>
              <a:gd name="connsiteY20" fmla="*/ 1727552 h 2357504"/>
              <a:gd name="connsiteX21" fmla="*/ 1918852 w 2050666"/>
              <a:gd name="connsiteY21" fmla="*/ 1885613 h 2357504"/>
              <a:gd name="connsiteX22" fmla="*/ 1801367 w 2050666"/>
              <a:gd name="connsiteY22" fmla="*/ 1968713 h 2357504"/>
              <a:gd name="connsiteX23" fmla="*/ 1754029 w 2050666"/>
              <a:gd name="connsiteY23" fmla="*/ 1937688 h 2357504"/>
              <a:gd name="connsiteX24" fmla="*/ 1642924 w 2050666"/>
              <a:gd name="connsiteY24" fmla="*/ 1935473 h 2357504"/>
              <a:gd name="connsiteX25" fmla="*/ 1583665 w 2050666"/>
              <a:gd name="connsiteY25" fmla="*/ 1902921 h 2357504"/>
              <a:gd name="connsiteX26" fmla="*/ 1549395 w 2050666"/>
              <a:gd name="connsiteY26" fmla="*/ 1925424 h 2357504"/>
              <a:gd name="connsiteX27" fmla="*/ 1570255 w 2050666"/>
              <a:gd name="connsiteY27" fmla="*/ 1988810 h 2357504"/>
              <a:gd name="connsiteX28" fmla="*/ 1493268 w 2050666"/>
              <a:gd name="connsiteY28" fmla="*/ 2048946 h 2357504"/>
              <a:gd name="connsiteX29" fmla="*/ 1449675 w 2050666"/>
              <a:gd name="connsiteY29" fmla="*/ 2008906 h 2357504"/>
              <a:gd name="connsiteX30" fmla="*/ 1499917 w 2050666"/>
              <a:gd name="connsiteY30" fmla="*/ 1938568 h 2357504"/>
              <a:gd name="connsiteX31" fmla="*/ 1482533 w 2050666"/>
              <a:gd name="connsiteY31" fmla="*/ 1879463 h 2357504"/>
              <a:gd name="connsiteX32" fmla="*/ 1379336 w 2050666"/>
              <a:gd name="connsiteY32" fmla="*/ 1891420 h 2357504"/>
              <a:gd name="connsiteX33" fmla="*/ 1302427 w 2050666"/>
              <a:gd name="connsiteY33" fmla="*/ 1783602 h 2357504"/>
              <a:gd name="connsiteX34" fmla="*/ 1308998 w 2050666"/>
              <a:gd name="connsiteY34" fmla="*/ 1878582 h 2357504"/>
              <a:gd name="connsiteX35" fmla="*/ 1298950 w 2050666"/>
              <a:gd name="connsiteY35" fmla="*/ 1928519 h 2357504"/>
              <a:gd name="connsiteX36" fmla="*/ 1248708 w 2050666"/>
              <a:gd name="connsiteY36" fmla="*/ 1988810 h 2357504"/>
              <a:gd name="connsiteX37" fmla="*/ 1190787 w 2050666"/>
              <a:gd name="connsiteY37" fmla="*/ 1986364 h 2357504"/>
              <a:gd name="connsiteX38" fmla="*/ 1067838 w 2050666"/>
              <a:gd name="connsiteY38" fmla="*/ 2029003 h 2357504"/>
              <a:gd name="connsiteX39" fmla="*/ 1138176 w 2050666"/>
              <a:gd name="connsiteY39" fmla="*/ 2075385 h 2357504"/>
              <a:gd name="connsiteX40" fmla="*/ 1120792 w 2050666"/>
              <a:gd name="connsiteY40" fmla="*/ 2134491 h 2357504"/>
              <a:gd name="connsiteX41" fmla="*/ 1027376 w 2050666"/>
              <a:gd name="connsiteY41" fmla="*/ 2111529 h 2357504"/>
              <a:gd name="connsiteX42" fmla="*/ 963495 w 2050666"/>
              <a:gd name="connsiteY42" fmla="*/ 2130252 h 2357504"/>
              <a:gd name="connsiteX43" fmla="*/ 973161 w 2050666"/>
              <a:gd name="connsiteY43" fmla="*/ 2238872 h 2357504"/>
              <a:gd name="connsiteX44" fmla="*/ 899728 w 2050666"/>
              <a:gd name="connsiteY44" fmla="*/ 2357504 h 2357504"/>
              <a:gd name="connsiteX45" fmla="*/ 850059 w 2050666"/>
              <a:gd name="connsiteY45" fmla="*/ 2274938 h 2357504"/>
              <a:gd name="connsiteX46" fmla="*/ 812770 w 2050666"/>
              <a:gd name="connsiteY46" fmla="*/ 2161580 h 2357504"/>
              <a:gd name="connsiteX47" fmla="*/ 716145 w 2050666"/>
              <a:gd name="connsiteY47" fmla="*/ 2099341 h 2357504"/>
              <a:gd name="connsiteX48" fmla="*/ 723098 w 2050666"/>
              <a:gd name="connsiteY48" fmla="*/ 1962523 h 2357504"/>
              <a:gd name="connsiteX49" fmla="*/ 575086 w 2050666"/>
              <a:gd name="connsiteY49" fmla="*/ 1978761 h 2357504"/>
              <a:gd name="connsiteX50" fmla="*/ 585517 w 2050666"/>
              <a:gd name="connsiteY50" fmla="*/ 2049100 h 2357504"/>
              <a:gd name="connsiteX51" fmla="*/ 307679 w 2050666"/>
              <a:gd name="connsiteY51" fmla="*/ 1955072 h 2357504"/>
              <a:gd name="connsiteX52" fmla="*/ 328118 w 2050666"/>
              <a:gd name="connsiteY52" fmla="*/ 1920801 h 2357504"/>
              <a:gd name="connsiteX53" fmla="*/ 217586 w 2050666"/>
              <a:gd name="connsiteY53" fmla="*/ 1908423 h 2357504"/>
              <a:gd name="connsiteX54" fmla="*/ 223776 w 2050666"/>
              <a:gd name="connsiteY54" fmla="*/ 1807939 h 2357504"/>
              <a:gd name="connsiteX55" fmla="*/ 268975 w 2050666"/>
              <a:gd name="connsiteY55" fmla="*/ 1788225 h 2357504"/>
              <a:gd name="connsiteX56" fmla="*/ 206850 w 2050666"/>
              <a:gd name="connsiteY56" fmla="*/ 1708219 h 2357504"/>
              <a:gd name="connsiteX57" fmla="*/ 227635 w 2050666"/>
              <a:gd name="connsiteY57" fmla="*/ 1608921 h 2357504"/>
              <a:gd name="connsiteX58" fmla="*/ 262479 w 2050666"/>
              <a:gd name="connsiteY58" fmla="*/ 1579577 h 2357504"/>
              <a:gd name="connsiteX59" fmla="*/ 223776 w 2050666"/>
              <a:gd name="connsiteY59" fmla="*/ 1566779 h 2357504"/>
              <a:gd name="connsiteX60" fmla="*/ 202915 w 2050666"/>
              <a:gd name="connsiteY60" fmla="*/ 1542441 h 2357504"/>
              <a:gd name="connsiteX61" fmla="*/ 245095 w 2050666"/>
              <a:gd name="connsiteY61" fmla="*/ 1503087 h 2357504"/>
              <a:gd name="connsiteX62" fmla="*/ 179036 w 2050666"/>
              <a:gd name="connsiteY62" fmla="*/ 1468319 h 2357504"/>
              <a:gd name="connsiteX63" fmla="*/ 189466 w 2050666"/>
              <a:gd name="connsiteY63" fmla="*/ 1443982 h 2357504"/>
              <a:gd name="connsiteX64" fmla="*/ 103577 w 2050666"/>
              <a:gd name="connsiteY64" fmla="*/ 1437679 h 2357504"/>
              <a:gd name="connsiteX65" fmla="*/ 220757 w 2050666"/>
              <a:gd name="connsiteY65" fmla="*/ 1329246 h 2357504"/>
              <a:gd name="connsiteX66" fmla="*/ 217586 w 2050666"/>
              <a:gd name="connsiteY66" fmla="*/ 1274231 h 2357504"/>
              <a:gd name="connsiteX67" fmla="*/ 269433 w 2050666"/>
              <a:gd name="connsiteY67" fmla="*/ 1266664 h 2357504"/>
              <a:gd name="connsiteX68" fmla="*/ 253921 w 2050666"/>
              <a:gd name="connsiteY68" fmla="*/ 1205038 h 2357504"/>
              <a:gd name="connsiteX69" fmla="*/ 263969 w 2050666"/>
              <a:gd name="connsiteY69" fmla="*/ 1134700 h 2357504"/>
              <a:gd name="connsiteX70" fmla="*/ 161652 w 2050666"/>
              <a:gd name="connsiteY70" fmla="*/ 1120638 h 2357504"/>
              <a:gd name="connsiteX71" fmla="*/ 153438 w 2050666"/>
              <a:gd name="connsiteY71" fmla="*/ 994023 h 2357504"/>
              <a:gd name="connsiteX72" fmla="*/ 122108 w 2050666"/>
              <a:gd name="connsiteY72" fmla="*/ 907829 h 2357504"/>
              <a:gd name="connsiteX73" fmla="*/ 165129 w 2050666"/>
              <a:gd name="connsiteY73" fmla="*/ 842494 h 2357504"/>
              <a:gd name="connsiteX74" fmla="*/ 123407 w 2050666"/>
              <a:gd name="connsiteY74" fmla="*/ 807726 h 2357504"/>
              <a:gd name="connsiteX75" fmla="*/ 147745 w 2050666"/>
              <a:gd name="connsiteY75" fmla="*/ 755573 h 2357504"/>
              <a:gd name="connsiteX76" fmla="*/ 241618 w 2050666"/>
              <a:gd name="connsiteY76" fmla="*/ 755574 h 2357504"/>
              <a:gd name="connsiteX77" fmla="*/ 263549 w 2050666"/>
              <a:gd name="connsiteY77" fmla="*/ 687949 h 2357504"/>
              <a:gd name="connsiteX78" fmla="*/ 324260 w 2050666"/>
              <a:gd name="connsiteY78" fmla="*/ 712669 h 2357504"/>
              <a:gd name="connsiteX79" fmla="*/ 424743 w 2050666"/>
              <a:gd name="connsiteY79" fmla="*/ 722717 h 2357504"/>
              <a:gd name="connsiteX80" fmla="*/ 495845 w 2050666"/>
              <a:gd name="connsiteY80" fmla="*/ 694101 h 2357504"/>
              <a:gd name="connsiteX81" fmla="*/ 408505 w 2050666"/>
              <a:gd name="connsiteY81" fmla="*/ 595641 h 2357504"/>
              <a:gd name="connsiteX82" fmla="*/ 394597 w 2050666"/>
              <a:gd name="connsiteY82" fmla="*/ 651269 h 2357504"/>
              <a:gd name="connsiteX83" fmla="*/ 332016 w 2050666"/>
              <a:gd name="connsiteY83" fmla="*/ 633886 h 2357504"/>
              <a:gd name="connsiteX84" fmla="*/ 366783 w 2050666"/>
              <a:gd name="connsiteY84" fmla="*/ 578257 h 2357504"/>
              <a:gd name="connsiteX85" fmla="*/ 312301 w 2050666"/>
              <a:gd name="connsiteY85" fmla="*/ 601755 h 2357504"/>
              <a:gd name="connsiteX86" fmla="*/ 213346 w 2050666"/>
              <a:gd name="connsiteY86" fmla="*/ 587847 h 2357504"/>
              <a:gd name="connsiteX87" fmla="*/ 284066 w 2050666"/>
              <a:gd name="connsiteY87" fmla="*/ 491605 h 2357504"/>
              <a:gd name="connsiteX88" fmla="*/ 133341 w 2050666"/>
              <a:gd name="connsiteY88" fmla="*/ 330832 h 2357504"/>
              <a:gd name="connsiteX89" fmla="*/ 0 w 2050666"/>
              <a:gd name="connsiteY89" fmla="*/ 274401 h 2357504"/>
              <a:gd name="connsiteX90" fmla="*/ 130246 w 2050666"/>
              <a:gd name="connsiteY90" fmla="*/ 153820 h 2357504"/>
              <a:gd name="connsiteX91" fmla="*/ 74731 w 2050666"/>
              <a:gd name="connsiteY91" fmla="*/ 70643 h 2357504"/>
              <a:gd name="connsiteX92" fmla="*/ 42906 w 2050666"/>
              <a:gd name="connsiteY92" fmla="*/ 62239 h 2357504"/>
              <a:gd name="connsiteX0" fmla="*/ 42906 w 2050666"/>
              <a:gd name="connsiteY0" fmla="*/ 62239 h 2357504"/>
              <a:gd name="connsiteX1" fmla="*/ 87339 w 2050666"/>
              <a:gd name="connsiteY1" fmla="*/ 0 h 2357504"/>
              <a:gd name="connsiteX2" fmla="*/ 153438 w 2050666"/>
              <a:gd name="connsiteY2" fmla="*/ 69574 h 2357504"/>
              <a:gd name="connsiteX3" fmla="*/ 555372 w 2050666"/>
              <a:gd name="connsiteY3" fmla="*/ 9284 h 2357504"/>
              <a:gd name="connsiteX4" fmla="*/ 575468 w 2050666"/>
              <a:gd name="connsiteY4" fmla="*/ 180106 h 2357504"/>
              <a:gd name="connsiteX5" fmla="*/ 565420 w 2050666"/>
              <a:gd name="connsiteY5" fmla="*/ 340880 h 2357504"/>
              <a:gd name="connsiteX6" fmla="*/ 625710 w 2050666"/>
              <a:gd name="connsiteY6" fmla="*/ 451412 h 2357504"/>
              <a:gd name="connsiteX7" fmla="*/ 625710 w 2050666"/>
              <a:gd name="connsiteY7" fmla="*/ 602137 h 2357504"/>
              <a:gd name="connsiteX8" fmla="*/ 625710 w 2050666"/>
              <a:gd name="connsiteY8" fmla="*/ 602137 h 2357504"/>
              <a:gd name="connsiteX9" fmla="*/ 746290 w 2050666"/>
              <a:gd name="connsiteY9" fmla="*/ 893539 h 2357504"/>
              <a:gd name="connsiteX10" fmla="*/ 686000 w 2050666"/>
              <a:gd name="connsiteY10" fmla="*/ 963878 h 2357504"/>
              <a:gd name="connsiteX11" fmla="*/ 746290 w 2050666"/>
              <a:gd name="connsiteY11" fmla="*/ 1134700 h 2357504"/>
              <a:gd name="connsiteX12" fmla="*/ 876919 w 2050666"/>
              <a:gd name="connsiteY12" fmla="*/ 1275377 h 2357504"/>
              <a:gd name="connsiteX13" fmla="*/ 1087934 w 2050666"/>
              <a:gd name="connsiteY13" fmla="*/ 1245232 h 2357504"/>
              <a:gd name="connsiteX14" fmla="*/ 1138176 w 2050666"/>
              <a:gd name="connsiteY14" fmla="*/ 1315570 h 2357504"/>
              <a:gd name="connsiteX15" fmla="*/ 1278853 w 2050666"/>
              <a:gd name="connsiteY15" fmla="*/ 1426102 h 2357504"/>
              <a:gd name="connsiteX16" fmla="*/ 1329095 w 2050666"/>
              <a:gd name="connsiteY16" fmla="*/ 1436150 h 2357504"/>
              <a:gd name="connsiteX17" fmla="*/ 1580303 w 2050666"/>
              <a:gd name="connsiteY17" fmla="*/ 1506489 h 2357504"/>
              <a:gd name="connsiteX18" fmla="*/ 1771222 w 2050666"/>
              <a:gd name="connsiteY18" fmla="*/ 1606972 h 2357504"/>
              <a:gd name="connsiteX19" fmla="*/ 1930468 w 2050666"/>
              <a:gd name="connsiteY19" fmla="*/ 1634405 h 2357504"/>
              <a:gd name="connsiteX20" fmla="*/ 2050666 w 2050666"/>
              <a:gd name="connsiteY20" fmla="*/ 1727552 h 2357504"/>
              <a:gd name="connsiteX21" fmla="*/ 1918852 w 2050666"/>
              <a:gd name="connsiteY21" fmla="*/ 1885613 h 2357504"/>
              <a:gd name="connsiteX22" fmla="*/ 1801367 w 2050666"/>
              <a:gd name="connsiteY22" fmla="*/ 1968713 h 2357504"/>
              <a:gd name="connsiteX23" fmla="*/ 1754029 w 2050666"/>
              <a:gd name="connsiteY23" fmla="*/ 1937688 h 2357504"/>
              <a:gd name="connsiteX24" fmla="*/ 1642924 w 2050666"/>
              <a:gd name="connsiteY24" fmla="*/ 1935473 h 2357504"/>
              <a:gd name="connsiteX25" fmla="*/ 1583665 w 2050666"/>
              <a:gd name="connsiteY25" fmla="*/ 1902921 h 2357504"/>
              <a:gd name="connsiteX26" fmla="*/ 1549395 w 2050666"/>
              <a:gd name="connsiteY26" fmla="*/ 1925424 h 2357504"/>
              <a:gd name="connsiteX27" fmla="*/ 1570255 w 2050666"/>
              <a:gd name="connsiteY27" fmla="*/ 1988810 h 2357504"/>
              <a:gd name="connsiteX28" fmla="*/ 1493268 w 2050666"/>
              <a:gd name="connsiteY28" fmla="*/ 2048946 h 2357504"/>
              <a:gd name="connsiteX29" fmla="*/ 1449675 w 2050666"/>
              <a:gd name="connsiteY29" fmla="*/ 2008906 h 2357504"/>
              <a:gd name="connsiteX30" fmla="*/ 1499917 w 2050666"/>
              <a:gd name="connsiteY30" fmla="*/ 1938568 h 2357504"/>
              <a:gd name="connsiteX31" fmla="*/ 1482533 w 2050666"/>
              <a:gd name="connsiteY31" fmla="*/ 1879463 h 2357504"/>
              <a:gd name="connsiteX32" fmla="*/ 1379336 w 2050666"/>
              <a:gd name="connsiteY32" fmla="*/ 1891420 h 2357504"/>
              <a:gd name="connsiteX33" fmla="*/ 1302427 w 2050666"/>
              <a:gd name="connsiteY33" fmla="*/ 1783602 h 2357504"/>
              <a:gd name="connsiteX34" fmla="*/ 1308998 w 2050666"/>
              <a:gd name="connsiteY34" fmla="*/ 1878582 h 2357504"/>
              <a:gd name="connsiteX35" fmla="*/ 1298950 w 2050666"/>
              <a:gd name="connsiteY35" fmla="*/ 1928519 h 2357504"/>
              <a:gd name="connsiteX36" fmla="*/ 1248708 w 2050666"/>
              <a:gd name="connsiteY36" fmla="*/ 1988810 h 2357504"/>
              <a:gd name="connsiteX37" fmla="*/ 1190787 w 2050666"/>
              <a:gd name="connsiteY37" fmla="*/ 1986364 h 2357504"/>
              <a:gd name="connsiteX38" fmla="*/ 1067838 w 2050666"/>
              <a:gd name="connsiteY38" fmla="*/ 2029003 h 2357504"/>
              <a:gd name="connsiteX39" fmla="*/ 1138176 w 2050666"/>
              <a:gd name="connsiteY39" fmla="*/ 2075385 h 2357504"/>
              <a:gd name="connsiteX40" fmla="*/ 1120792 w 2050666"/>
              <a:gd name="connsiteY40" fmla="*/ 2134491 h 2357504"/>
              <a:gd name="connsiteX41" fmla="*/ 1027376 w 2050666"/>
              <a:gd name="connsiteY41" fmla="*/ 2111529 h 2357504"/>
              <a:gd name="connsiteX42" fmla="*/ 963495 w 2050666"/>
              <a:gd name="connsiteY42" fmla="*/ 2130252 h 2357504"/>
              <a:gd name="connsiteX43" fmla="*/ 973161 w 2050666"/>
              <a:gd name="connsiteY43" fmla="*/ 2238872 h 2357504"/>
              <a:gd name="connsiteX44" fmla="*/ 899728 w 2050666"/>
              <a:gd name="connsiteY44" fmla="*/ 2357504 h 2357504"/>
              <a:gd name="connsiteX45" fmla="*/ 850059 w 2050666"/>
              <a:gd name="connsiteY45" fmla="*/ 2274938 h 2357504"/>
              <a:gd name="connsiteX46" fmla="*/ 812770 w 2050666"/>
              <a:gd name="connsiteY46" fmla="*/ 2161580 h 2357504"/>
              <a:gd name="connsiteX47" fmla="*/ 716145 w 2050666"/>
              <a:gd name="connsiteY47" fmla="*/ 2099341 h 2357504"/>
              <a:gd name="connsiteX48" fmla="*/ 723098 w 2050666"/>
              <a:gd name="connsiteY48" fmla="*/ 1962523 h 2357504"/>
              <a:gd name="connsiteX49" fmla="*/ 575086 w 2050666"/>
              <a:gd name="connsiteY49" fmla="*/ 1978761 h 2357504"/>
              <a:gd name="connsiteX50" fmla="*/ 585517 w 2050666"/>
              <a:gd name="connsiteY50" fmla="*/ 2049100 h 2357504"/>
              <a:gd name="connsiteX51" fmla="*/ 307679 w 2050666"/>
              <a:gd name="connsiteY51" fmla="*/ 1955072 h 2357504"/>
              <a:gd name="connsiteX52" fmla="*/ 328118 w 2050666"/>
              <a:gd name="connsiteY52" fmla="*/ 1920801 h 2357504"/>
              <a:gd name="connsiteX53" fmla="*/ 217586 w 2050666"/>
              <a:gd name="connsiteY53" fmla="*/ 1908423 h 2357504"/>
              <a:gd name="connsiteX54" fmla="*/ 223776 w 2050666"/>
              <a:gd name="connsiteY54" fmla="*/ 1807939 h 2357504"/>
              <a:gd name="connsiteX55" fmla="*/ 268975 w 2050666"/>
              <a:gd name="connsiteY55" fmla="*/ 1788225 h 2357504"/>
              <a:gd name="connsiteX56" fmla="*/ 206850 w 2050666"/>
              <a:gd name="connsiteY56" fmla="*/ 1708219 h 2357504"/>
              <a:gd name="connsiteX57" fmla="*/ 227635 w 2050666"/>
              <a:gd name="connsiteY57" fmla="*/ 1608921 h 2357504"/>
              <a:gd name="connsiteX58" fmla="*/ 262479 w 2050666"/>
              <a:gd name="connsiteY58" fmla="*/ 1579577 h 2357504"/>
              <a:gd name="connsiteX59" fmla="*/ 223776 w 2050666"/>
              <a:gd name="connsiteY59" fmla="*/ 1566779 h 2357504"/>
              <a:gd name="connsiteX60" fmla="*/ 202915 w 2050666"/>
              <a:gd name="connsiteY60" fmla="*/ 1542441 h 2357504"/>
              <a:gd name="connsiteX61" fmla="*/ 245095 w 2050666"/>
              <a:gd name="connsiteY61" fmla="*/ 1503087 h 2357504"/>
              <a:gd name="connsiteX62" fmla="*/ 179036 w 2050666"/>
              <a:gd name="connsiteY62" fmla="*/ 1468319 h 2357504"/>
              <a:gd name="connsiteX63" fmla="*/ 189466 w 2050666"/>
              <a:gd name="connsiteY63" fmla="*/ 1443982 h 2357504"/>
              <a:gd name="connsiteX64" fmla="*/ 103577 w 2050666"/>
              <a:gd name="connsiteY64" fmla="*/ 1437679 h 2357504"/>
              <a:gd name="connsiteX65" fmla="*/ 220757 w 2050666"/>
              <a:gd name="connsiteY65" fmla="*/ 1329246 h 2357504"/>
              <a:gd name="connsiteX66" fmla="*/ 217586 w 2050666"/>
              <a:gd name="connsiteY66" fmla="*/ 1274231 h 2357504"/>
              <a:gd name="connsiteX67" fmla="*/ 269433 w 2050666"/>
              <a:gd name="connsiteY67" fmla="*/ 1266664 h 2357504"/>
              <a:gd name="connsiteX68" fmla="*/ 253921 w 2050666"/>
              <a:gd name="connsiteY68" fmla="*/ 1205038 h 2357504"/>
              <a:gd name="connsiteX69" fmla="*/ 263969 w 2050666"/>
              <a:gd name="connsiteY69" fmla="*/ 1134700 h 2357504"/>
              <a:gd name="connsiteX70" fmla="*/ 161652 w 2050666"/>
              <a:gd name="connsiteY70" fmla="*/ 1120638 h 2357504"/>
              <a:gd name="connsiteX71" fmla="*/ 153438 w 2050666"/>
              <a:gd name="connsiteY71" fmla="*/ 994023 h 2357504"/>
              <a:gd name="connsiteX72" fmla="*/ 122108 w 2050666"/>
              <a:gd name="connsiteY72" fmla="*/ 907829 h 2357504"/>
              <a:gd name="connsiteX73" fmla="*/ 165129 w 2050666"/>
              <a:gd name="connsiteY73" fmla="*/ 842494 h 2357504"/>
              <a:gd name="connsiteX74" fmla="*/ 123407 w 2050666"/>
              <a:gd name="connsiteY74" fmla="*/ 807726 h 2357504"/>
              <a:gd name="connsiteX75" fmla="*/ 147745 w 2050666"/>
              <a:gd name="connsiteY75" fmla="*/ 755573 h 2357504"/>
              <a:gd name="connsiteX76" fmla="*/ 241618 w 2050666"/>
              <a:gd name="connsiteY76" fmla="*/ 755574 h 2357504"/>
              <a:gd name="connsiteX77" fmla="*/ 263549 w 2050666"/>
              <a:gd name="connsiteY77" fmla="*/ 687949 h 2357504"/>
              <a:gd name="connsiteX78" fmla="*/ 324260 w 2050666"/>
              <a:gd name="connsiteY78" fmla="*/ 712669 h 2357504"/>
              <a:gd name="connsiteX79" fmla="*/ 424743 w 2050666"/>
              <a:gd name="connsiteY79" fmla="*/ 722717 h 2357504"/>
              <a:gd name="connsiteX80" fmla="*/ 495845 w 2050666"/>
              <a:gd name="connsiteY80" fmla="*/ 694101 h 2357504"/>
              <a:gd name="connsiteX81" fmla="*/ 408505 w 2050666"/>
              <a:gd name="connsiteY81" fmla="*/ 595641 h 2357504"/>
              <a:gd name="connsiteX82" fmla="*/ 394597 w 2050666"/>
              <a:gd name="connsiteY82" fmla="*/ 651269 h 2357504"/>
              <a:gd name="connsiteX83" fmla="*/ 332016 w 2050666"/>
              <a:gd name="connsiteY83" fmla="*/ 633886 h 2357504"/>
              <a:gd name="connsiteX84" fmla="*/ 366783 w 2050666"/>
              <a:gd name="connsiteY84" fmla="*/ 578257 h 2357504"/>
              <a:gd name="connsiteX85" fmla="*/ 312301 w 2050666"/>
              <a:gd name="connsiteY85" fmla="*/ 601755 h 2357504"/>
              <a:gd name="connsiteX86" fmla="*/ 213346 w 2050666"/>
              <a:gd name="connsiteY86" fmla="*/ 587847 h 2357504"/>
              <a:gd name="connsiteX87" fmla="*/ 284066 w 2050666"/>
              <a:gd name="connsiteY87" fmla="*/ 491605 h 2357504"/>
              <a:gd name="connsiteX88" fmla="*/ 133341 w 2050666"/>
              <a:gd name="connsiteY88" fmla="*/ 330832 h 2357504"/>
              <a:gd name="connsiteX89" fmla="*/ 0 w 2050666"/>
              <a:gd name="connsiteY89" fmla="*/ 274401 h 2357504"/>
              <a:gd name="connsiteX90" fmla="*/ 130246 w 2050666"/>
              <a:gd name="connsiteY90" fmla="*/ 153820 h 2357504"/>
              <a:gd name="connsiteX91" fmla="*/ 74731 w 2050666"/>
              <a:gd name="connsiteY91" fmla="*/ 70643 h 2357504"/>
              <a:gd name="connsiteX92" fmla="*/ 42906 w 2050666"/>
              <a:gd name="connsiteY92" fmla="*/ 62239 h 2357504"/>
              <a:gd name="connsiteX0" fmla="*/ 42906 w 2050666"/>
              <a:gd name="connsiteY0" fmla="*/ 62239 h 2357504"/>
              <a:gd name="connsiteX1" fmla="*/ 87339 w 2050666"/>
              <a:gd name="connsiteY1" fmla="*/ 0 h 2357504"/>
              <a:gd name="connsiteX2" fmla="*/ 153438 w 2050666"/>
              <a:gd name="connsiteY2" fmla="*/ 69574 h 2357504"/>
              <a:gd name="connsiteX3" fmla="*/ 555372 w 2050666"/>
              <a:gd name="connsiteY3" fmla="*/ 9284 h 2357504"/>
              <a:gd name="connsiteX4" fmla="*/ 575468 w 2050666"/>
              <a:gd name="connsiteY4" fmla="*/ 180106 h 2357504"/>
              <a:gd name="connsiteX5" fmla="*/ 565420 w 2050666"/>
              <a:gd name="connsiteY5" fmla="*/ 340880 h 2357504"/>
              <a:gd name="connsiteX6" fmla="*/ 625710 w 2050666"/>
              <a:gd name="connsiteY6" fmla="*/ 451412 h 2357504"/>
              <a:gd name="connsiteX7" fmla="*/ 625710 w 2050666"/>
              <a:gd name="connsiteY7" fmla="*/ 602137 h 2357504"/>
              <a:gd name="connsiteX8" fmla="*/ 625710 w 2050666"/>
              <a:gd name="connsiteY8" fmla="*/ 602137 h 2357504"/>
              <a:gd name="connsiteX9" fmla="*/ 746290 w 2050666"/>
              <a:gd name="connsiteY9" fmla="*/ 893539 h 2357504"/>
              <a:gd name="connsiteX10" fmla="*/ 686000 w 2050666"/>
              <a:gd name="connsiteY10" fmla="*/ 963878 h 2357504"/>
              <a:gd name="connsiteX11" fmla="*/ 746290 w 2050666"/>
              <a:gd name="connsiteY11" fmla="*/ 1134700 h 2357504"/>
              <a:gd name="connsiteX12" fmla="*/ 876919 w 2050666"/>
              <a:gd name="connsiteY12" fmla="*/ 1275377 h 2357504"/>
              <a:gd name="connsiteX13" fmla="*/ 1087934 w 2050666"/>
              <a:gd name="connsiteY13" fmla="*/ 1245232 h 2357504"/>
              <a:gd name="connsiteX14" fmla="*/ 1138176 w 2050666"/>
              <a:gd name="connsiteY14" fmla="*/ 1315570 h 2357504"/>
              <a:gd name="connsiteX15" fmla="*/ 1278853 w 2050666"/>
              <a:gd name="connsiteY15" fmla="*/ 1426102 h 2357504"/>
              <a:gd name="connsiteX16" fmla="*/ 1329095 w 2050666"/>
              <a:gd name="connsiteY16" fmla="*/ 1436150 h 2357504"/>
              <a:gd name="connsiteX17" fmla="*/ 1580303 w 2050666"/>
              <a:gd name="connsiteY17" fmla="*/ 1506489 h 2357504"/>
              <a:gd name="connsiteX18" fmla="*/ 1726023 w 2050666"/>
              <a:gd name="connsiteY18" fmla="*/ 1617402 h 2357504"/>
              <a:gd name="connsiteX19" fmla="*/ 1930468 w 2050666"/>
              <a:gd name="connsiteY19" fmla="*/ 1634405 h 2357504"/>
              <a:gd name="connsiteX20" fmla="*/ 2050666 w 2050666"/>
              <a:gd name="connsiteY20" fmla="*/ 1727552 h 2357504"/>
              <a:gd name="connsiteX21" fmla="*/ 1918852 w 2050666"/>
              <a:gd name="connsiteY21" fmla="*/ 1885613 h 2357504"/>
              <a:gd name="connsiteX22" fmla="*/ 1801367 w 2050666"/>
              <a:gd name="connsiteY22" fmla="*/ 1968713 h 2357504"/>
              <a:gd name="connsiteX23" fmla="*/ 1754029 w 2050666"/>
              <a:gd name="connsiteY23" fmla="*/ 1937688 h 2357504"/>
              <a:gd name="connsiteX24" fmla="*/ 1642924 w 2050666"/>
              <a:gd name="connsiteY24" fmla="*/ 1935473 h 2357504"/>
              <a:gd name="connsiteX25" fmla="*/ 1583665 w 2050666"/>
              <a:gd name="connsiteY25" fmla="*/ 1902921 h 2357504"/>
              <a:gd name="connsiteX26" fmla="*/ 1549395 w 2050666"/>
              <a:gd name="connsiteY26" fmla="*/ 1925424 h 2357504"/>
              <a:gd name="connsiteX27" fmla="*/ 1570255 w 2050666"/>
              <a:gd name="connsiteY27" fmla="*/ 1988810 h 2357504"/>
              <a:gd name="connsiteX28" fmla="*/ 1493268 w 2050666"/>
              <a:gd name="connsiteY28" fmla="*/ 2048946 h 2357504"/>
              <a:gd name="connsiteX29" fmla="*/ 1449675 w 2050666"/>
              <a:gd name="connsiteY29" fmla="*/ 2008906 h 2357504"/>
              <a:gd name="connsiteX30" fmla="*/ 1499917 w 2050666"/>
              <a:gd name="connsiteY30" fmla="*/ 1938568 h 2357504"/>
              <a:gd name="connsiteX31" fmla="*/ 1482533 w 2050666"/>
              <a:gd name="connsiteY31" fmla="*/ 1879463 h 2357504"/>
              <a:gd name="connsiteX32" fmla="*/ 1379336 w 2050666"/>
              <a:gd name="connsiteY32" fmla="*/ 1891420 h 2357504"/>
              <a:gd name="connsiteX33" fmla="*/ 1302427 w 2050666"/>
              <a:gd name="connsiteY33" fmla="*/ 1783602 h 2357504"/>
              <a:gd name="connsiteX34" fmla="*/ 1308998 w 2050666"/>
              <a:gd name="connsiteY34" fmla="*/ 1878582 h 2357504"/>
              <a:gd name="connsiteX35" fmla="*/ 1298950 w 2050666"/>
              <a:gd name="connsiteY35" fmla="*/ 1928519 h 2357504"/>
              <a:gd name="connsiteX36" fmla="*/ 1248708 w 2050666"/>
              <a:gd name="connsiteY36" fmla="*/ 1988810 h 2357504"/>
              <a:gd name="connsiteX37" fmla="*/ 1190787 w 2050666"/>
              <a:gd name="connsiteY37" fmla="*/ 1986364 h 2357504"/>
              <a:gd name="connsiteX38" fmla="*/ 1067838 w 2050666"/>
              <a:gd name="connsiteY38" fmla="*/ 2029003 h 2357504"/>
              <a:gd name="connsiteX39" fmla="*/ 1138176 w 2050666"/>
              <a:gd name="connsiteY39" fmla="*/ 2075385 h 2357504"/>
              <a:gd name="connsiteX40" fmla="*/ 1120792 w 2050666"/>
              <a:gd name="connsiteY40" fmla="*/ 2134491 h 2357504"/>
              <a:gd name="connsiteX41" fmla="*/ 1027376 w 2050666"/>
              <a:gd name="connsiteY41" fmla="*/ 2111529 h 2357504"/>
              <a:gd name="connsiteX42" fmla="*/ 963495 w 2050666"/>
              <a:gd name="connsiteY42" fmla="*/ 2130252 h 2357504"/>
              <a:gd name="connsiteX43" fmla="*/ 973161 w 2050666"/>
              <a:gd name="connsiteY43" fmla="*/ 2238872 h 2357504"/>
              <a:gd name="connsiteX44" fmla="*/ 899728 w 2050666"/>
              <a:gd name="connsiteY44" fmla="*/ 2357504 h 2357504"/>
              <a:gd name="connsiteX45" fmla="*/ 850059 w 2050666"/>
              <a:gd name="connsiteY45" fmla="*/ 2274938 h 2357504"/>
              <a:gd name="connsiteX46" fmla="*/ 812770 w 2050666"/>
              <a:gd name="connsiteY46" fmla="*/ 2161580 h 2357504"/>
              <a:gd name="connsiteX47" fmla="*/ 716145 w 2050666"/>
              <a:gd name="connsiteY47" fmla="*/ 2099341 h 2357504"/>
              <a:gd name="connsiteX48" fmla="*/ 723098 w 2050666"/>
              <a:gd name="connsiteY48" fmla="*/ 1962523 h 2357504"/>
              <a:gd name="connsiteX49" fmla="*/ 575086 w 2050666"/>
              <a:gd name="connsiteY49" fmla="*/ 1978761 h 2357504"/>
              <a:gd name="connsiteX50" fmla="*/ 585517 w 2050666"/>
              <a:gd name="connsiteY50" fmla="*/ 2049100 h 2357504"/>
              <a:gd name="connsiteX51" fmla="*/ 307679 w 2050666"/>
              <a:gd name="connsiteY51" fmla="*/ 1955072 h 2357504"/>
              <a:gd name="connsiteX52" fmla="*/ 328118 w 2050666"/>
              <a:gd name="connsiteY52" fmla="*/ 1920801 h 2357504"/>
              <a:gd name="connsiteX53" fmla="*/ 217586 w 2050666"/>
              <a:gd name="connsiteY53" fmla="*/ 1908423 h 2357504"/>
              <a:gd name="connsiteX54" fmla="*/ 223776 w 2050666"/>
              <a:gd name="connsiteY54" fmla="*/ 1807939 h 2357504"/>
              <a:gd name="connsiteX55" fmla="*/ 268975 w 2050666"/>
              <a:gd name="connsiteY55" fmla="*/ 1788225 h 2357504"/>
              <a:gd name="connsiteX56" fmla="*/ 206850 w 2050666"/>
              <a:gd name="connsiteY56" fmla="*/ 1708219 h 2357504"/>
              <a:gd name="connsiteX57" fmla="*/ 227635 w 2050666"/>
              <a:gd name="connsiteY57" fmla="*/ 1608921 h 2357504"/>
              <a:gd name="connsiteX58" fmla="*/ 262479 w 2050666"/>
              <a:gd name="connsiteY58" fmla="*/ 1579577 h 2357504"/>
              <a:gd name="connsiteX59" fmla="*/ 223776 w 2050666"/>
              <a:gd name="connsiteY59" fmla="*/ 1566779 h 2357504"/>
              <a:gd name="connsiteX60" fmla="*/ 202915 w 2050666"/>
              <a:gd name="connsiteY60" fmla="*/ 1542441 h 2357504"/>
              <a:gd name="connsiteX61" fmla="*/ 245095 w 2050666"/>
              <a:gd name="connsiteY61" fmla="*/ 1503087 h 2357504"/>
              <a:gd name="connsiteX62" fmla="*/ 179036 w 2050666"/>
              <a:gd name="connsiteY62" fmla="*/ 1468319 h 2357504"/>
              <a:gd name="connsiteX63" fmla="*/ 189466 w 2050666"/>
              <a:gd name="connsiteY63" fmla="*/ 1443982 h 2357504"/>
              <a:gd name="connsiteX64" fmla="*/ 103577 w 2050666"/>
              <a:gd name="connsiteY64" fmla="*/ 1437679 h 2357504"/>
              <a:gd name="connsiteX65" fmla="*/ 220757 w 2050666"/>
              <a:gd name="connsiteY65" fmla="*/ 1329246 h 2357504"/>
              <a:gd name="connsiteX66" fmla="*/ 217586 w 2050666"/>
              <a:gd name="connsiteY66" fmla="*/ 1274231 h 2357504"/>
              <a:gd name="connsiteX67" fmla="*/ 269433 w 2050666"/>
              <a:gd name="connsiteY67" fmla="*/ 1266664 h 2357504"/>
              <a:gd name="connsiteX68" fmla="*/ 253921 w 2050666"/>
              <a:gd name="connsiteY68" fmla="*/ 1205038 h 2357504"/>
              <a:gd name="connsiteX69" fmla="*/ 263969 w 2050666"/>
              <a:gd name="connsiteY69" fmla="*/ 1134700 h 2357504"/>
              <a:gd name="connsiteX70" fmla="*/ 161652 w 2050666"/>
              <a:gd name="connsiteY70" fmla="*/ 1120638 h 2357504"/>
              <a:gd name="connsiteX71" fmla="*/ 153438 w 2050666"/>
              <a:gd name="connsiteY71" fmla="*/ 994023 h 2357504"/>
              <a:gd name="connsiteX72" fmla="*/ 122108 w 2050666"/>
              <a:gd name="connsiteY72" fmla="*/ 907829 h 2357504"/>
              <a:gd name="connsiteX73" fmla="*/ 165129 w 2050666"/>
              <a:gd name="connsiteY73" fmla="*/ 842494 h 2357504"/>
              <a:gd name="connsiteX74" fmla="*/ 123407 w 2050666"/>
              <a:gd name="connsiteY74" fmla="*/ 807726 h 2357504"/>
              <a:gd name="connsiteX75" fmla="*/ 147745 w 2050666"/>
              <a:gd name="connsiteY75" fmla="*/ 755573 h 2357504"/>
              <a:gd name="connsiteX76" fmla="*/ 241618 w 2050666"/>
              <a:gd name="connsiteY76" fmla="*/ 755574 h 2357504"/>
              <a:gd name="connsiteX77" fmla="*/ 263549 w 2050666"/>
              <a:gd name="connsiteY77" fmla="*/ 687949 h 2357504"/>
              <a:gd name="connsiteX78" fmla="*/ 324260 w 2050666"/>
              <a:gd name="connsiteY78" fmla="*/ 712669 h 2357504"/>
              <a:gd name="connsiteX79" fmla="*/ 424743 w 2050666"/>
              <a:gd name="connsiteY79" fmla="*/ 722717 h 2357504"/>
              <a:gd name="connsiteX80" fmla="*/ 495845 w 2050666"/>
              <a:gd name="connsiteY80" fmla="*/ 694101 h 2357504"/>
              <a:gd name="connsiteX81" fmla="*/ 408505 w 2050666"/>
              <a:gd name="connsiteY81" fmla="*/ 595641 h 2357504"/>
              <a:gd name="connsiteX82" fmla="*/ 394597 w 2050666"/>
              <a:gd name="connsiteY82" fmla="*/ 651269 h 2357504"/>
              <a:gd name="connsiteX83" fmla="*/ 332016 w 2050666"/>
              <a:gd name="connsiteY83" fmla="*/ 633886 h 2357504"/>
              <a:gd name="connsiteX84" fmla="*/ 366783 w 2050666"/>
              <a:gd name="connsiteY84" fmla="*/ 578257 h 2357504"/>
              <a:gd name="connsiteX85" fmla="*/ 312301 w 2050666"/>
              <a:gd name="connsiteY85" fmla="*/ 601755 h 2357504"/>
              <a:gd name="connsiteX86" fmla="*/ 213346 w 2050666"/>
              <a:gd name="connsiteY86" fmla="*/ 587847 h 2357504"/>
              <a:gd name="connsiteX87" fmla="*/ 284066 w 2050666"/>
              <a:gd name="connsiteY87" fmla="*/ 491605 h 2357504"/>
              <a:gd name="connsiteX88" fmla="*/ 133341 w 2050666"/>
              <a:gd name="connsiteY88" fmla="*/ 330832 h 2357504"/>
              <a:gd name="connsiteX89" fmla="*/ 0 w 2050666"/>
              <a:gd name="connsiteY89" fmla="*/ 274401 h 2357504"/>
              <a:gd name="connsiteX90" fmla="*/ 130246 w 2050666"/>
              <a:gd name="connsiteY90" fmla="*/ 153820 h 2357504"/>
              <a:gd name="connsiteX91" fmla="*/ 74731 w 2050666"/>
              <a:gd name="connsiteY91" fmla="*/ 70643 h 2357504"/>
              <a:gd name="connsiteX92" fmla="*/ 42906 w 2050666"/>
              <a:gd name="connsiteY92" fmla="*/ 62239 h 2357504"/>
              <a:gd name="connsiteX0" fmla="*/ 42906 w 2050666"/>
              <a:gd name="connsiteY0" fmla="*/ 62239 h 2357504"/>
              <a:gd name="connsiteX1" fmla="*/ 87339 w 2050666"/>
              <a:gd name="connsiteY1" fmla="*/ 0 h 2357504"/>
              <a:gd name="connsiteX2" fmla="*/ 153438 w 2050666"/>
              <a:gd name="connsiteY2" fmla="*/ 69574 h 2357504"/>
              <a:gd name="connsiteX3" fmla="*/ 555372 w 2050666"/>
              <a:gd name="connsiteY3" fmla="*/ 9284 h 2357504"/>
              <a:gd name="connsiteX4" fmla="*/ 575468 w 2050666"/>
              <a:gd name="connsiteY4" fmla="*/ 180106 h 2357504"/>
              <a:gd name="connsiteX5" fmla="*/ 565420 w 2050666"/>
              <a:gd name="connsiteY5" fmla="*/ 340880 h 2357504"/>
              <a:gd name="connsiteX6" fmla="*/ 625710 w 2050666"/>
              <a:gd name="connsiteY6" fmla="*/ 451412 h 2357504"/>
              <a:gd name="connsiteX7" fmla="*/ 625710 w 2050666"/>
              <a:gd name="connsiteY7" fmla="*/ 602137 h 2357504"/>
              <a:gd name="connsiteX8" fmla="*/ 625710 w 2050666"/>
              <a:gd name="connsiteY8" fmla="*/ 602137 h 2357504"/>
              <a:gd name="connsiteX9" fmla="*/ 746290 w 2050666"/>
              <a:gd name="connsiteY9" fmla="*/ 893539 h 2357504"/>
              <a:gd name="connsiteX10" fmla="*/ 686000 w 2050666"/>
              <a:gd name="connsiteY10" fmla="*/ 963878 h 2357504"/>
              <a:gd name="connsiteX11" fmla="*/ 746290 w 2050666"/>
              <a:gd name="connsiteY11" fmla="*/ 1134700 h 2357504"/>
              <a:gd name="connsiteX12" fmla="*/ 876919 w 2050666"/>
              <a:gd name="connsiteY12" fmla="*/ 1275377 h 2357504"/>
              <a:gd name="connsiteX13" fmla="*/ 1087934 w 2050666"/>
              <a:gd name="connsiteY13" fmla="*/ 1245232 h 2357504"/>
              <a:gd name="connsiteX14" fmla="*/ 1138176 w 2050666"/>
              <a:gd name="connsiteY14" fmla="*/ 1315570 h 2357504"/>
              <a:gd name="connsiteX15" fmla="*/ 1278853 w 2050666"/>
              <a:gd name="connsiteY15" fmla="*/ 1426102 h 2357504"/>
              <a:gd name="connsiteX16" fmla="*/ 1329095 w 2050666"/>
              <a:gd name="connsiteY16" fmla="*/ 1436150 h 2357504"/>
              <a:gd name="connsiteX17" fmla="*/ 1625502 w 2050666"/>
              <a:gd name="connsiteY17" fmla="*/ 1516919 h 2357504"/>
              <a:gd name="connsiteX18" fmla="*/ 1726023 w 2050666"/>
              <a:gd name="connsiteY18" fmla="*/ 1617402 h 2357504"/>
              <a:gd name="connsiteX19" fmla="*/ 1930468 w 2050666"/>
              <a:gd name="connsiteY19" fmla="*/ 1634405 h 2357504"/>
              <a:gd name="connsiteX20" fmla="*/ 2050666 w 2050666"/>
              <a:gd name="connsiteY20" fmla="*/ 1727552 h 2357504"/>
              <a:gd name="connsiteX21" fmla="*/ 1918852 w 2050666"/>
              <a:gd name="connsiteY21" fmla="*/ 1885613 h 2357504"/>
              <a:gd name="connsiteX22" fmla="*/ 1801367 w 2050666"/>
              <a:gd name="connsiteY22" fmla="*/ 1968713 h 2357504"/>
              <a:gd name="connsiteX23" fmla="*/ 1754029 w 2050666"/>
              <a:gd name="connsiteY23" fmla="*/ 1937688 h 2357504"/>
              <a:gd name="connsiteX24" fmla="*/ 1642924 w 2050666"/>
              <a:gd name="connsiteY24" fmla="*/ 1935473 h 2357504"/>
              <a:gd name="connsiteX25" fmla="*/ 1583665 w 2050666"/>
              <a:gd name="connsiteY25" fmla="*/ 1902921 h 2357504"/>
              <a:gd name="connsiteX26" fmla="*/ 1549395 w 2050666"/>
              <a:gd name="connsiteY26" fmla="*/ 1925424 h 2357504"/>
              <a:gd name="connsiteX27" fmla="*/ 1570255 w 2050666"/>
              <a:gd name="connsiteY27" fmla="*/ 1988810 h 2357504"/>
              <a:gd name="connsiteX28" fmla="*/ 1493268 w 2050666"/>
              <a:gd name="connsiteY28" fmla="*/ 2048946 h 2357504"/>
              <a:gd name="connsiteX29" fmla="*/ 1449675 w 2050666"/>
              <a:gd name="connsiteY29" fmla="*/ 2008906 h 2357504"/>
              <a:gd name="connsiteX30" fmla="*/ 1499917 w 2050666"/>
              <a:gd name="connsiteY30" fmla="*/ 1938568 h 2357504"/>
              <a:gd name="connsiteX31" fmla="*/ 1482533 w 2050666"/>
              <a:gd name="connsiteY31" fmla="*/ 1879463 h 2357504"/>
              <a:gd name="connsiteX32" fmla="*/ 1379336 w 2050666"/>
              <a:gd name="connsiteY32" fmla="*/ 1891420 h 2357504"/>
              <a:gd name="connsiteX33" fmla="*/ 1302427 w 2050666"/>
              <a:gd name="connsiteY33" fmla="*/ 1783602 h 2357504"/>
              <a:gd name="connsiteX34" fmla="*/ 1308998 w 2050666"/>
              <a:gd name="connsiteY34" fmla="*/ 1878582 h 2357504"/>
              <a:gd name="connsiteX35" fmla="*/ 1298950 w 2050666"/>
              <a:gd name="connsiteY35" fmla="*/ 1928519 h 2357504"/>
              <a:gd name="connsiteX36" fmla="*/ 1248708 w 2050666"/>
              <a:gd name="connsiteY36" fmla="*/ 1988810 h 2357504"/>
              <a:gd name="connsiteX37" fmla="*/ 1190787 w 2050666"/>
              <a:gd name="connsiteY37" fmla="*/ 1986364 h 2357504"/>
              <a:gd name="connsiteX38" fmla="*/ 1067838 w 2050666"/>
              <a:gd name="connsiteY38" fmla="*/ 2029003 h 2357504"/>
              <a:gd name="connsiteX39" fmla="*/ 1138176 w 2050666"/>
              <a:gd name="connsiteY39" fmla="*/ 2075385 h 2357504"/>
              <a:gd name="connsiteX40" fmla="*/ 1120792 w 2050666"/>
              <a:gd name="connsiteY40" fmla="*/ 2134491 h 2357504"/>
              <a:gd name="connsiteX41" fmla="*/ 1027376 w 2050666"/>
              <a:gd name="connsiteY41" fmla="*/ 2111529 h 2357504"/>
              <a:gd name="connsiteX42" fmla="*/ 963495 w 2050666"/>
              <a:gd name="connsiteY42" fmla="*/ 2130252 h 2357504"/>
              <a:gd name="connsiteX43" fmla="*/ 973161 w 2050666"/>
              <a:gd name="connsiteY43" fmla="*/ 2238872 h 2357504"/>
              <a:gd name="connsiteX44" fmla="*/ 899728 w 2050666"/>
              <a:gd name="connsiteY44" fmla="*/ 2357504 h 2357504"/>
              <a:gd name="connsiteX45" fmla="*/ 850059 w 2050666"/>
              <a:gd name="connsiteY45" fmla="*/ 2274938 h 2357504"/>
              <a:gd name="connsiteX46" fmla="*/ 812770 w 2050666"/>
              <a:gd name="connsiteY46" fmla="*/ 2161580 h 2357504"/>
              <a:gd name="connsiteX47" fmla="*/ 716145 w 2050666"/>
              <a:gd name="connsiteY47" fmla="*/ 2099341 h 2357504"/>
              <a:gd name="connsiteX48" fmla="*/ 723098 w 2050666"/>
              <a:gd name="connsiteY48" fmla="*/ 1962523 h 2357504"/>
              <a:gd name="connsiteX49" fmla="*/ 575086 w 2050666"/>
              <a:gd name="connsiteY49" fmla="*/ 1978761 h 2357504"/>
              <a:gd name="connsiteX50" fmla="*/ 585517 w 2050666"/>
              <a:gd name="connsiteY50" fmla="*/ 2049100 h 2357504"/>
              <a:gd name="connsiteX51" fmla="*/ 307679 w 2050666"/>
              <a:gd name="connsiteY51" fmla="*/ 1955072 h 2357504"/>
              <a:gd name="connsiteX52" fmla="*/ 328118 w 2050666"/>
              <a:gd name="connsiteY52" fmla="*/ 1920801 h 2357504"/>
              <a:gd name="connsiteX53" fmla="*/ 217586 w 2050666"/>
              <a:gd name="connsiteY53" fmla="*/ 1908423 h 2357504"/>
              <a:gd name="connsiteX54" fmla="*/ 223776 w 2050666"/>
              <a:gd name="connsiteY54" fmla="*/ 1807939 h 2357504"/>
              <a:gd name="connsiteX55" fmla="*/ 268975 w 2050666"/>
              <a:gd name="connsiteY55" fmla="*/ 1788225 h 2357504"/>
              <a:gd name="connsiteX56" fmla="*/ 206850 w 2050666"/>
              <a:gd name="connsiteY56" fmla="*/ 1708219 h 2357504"/>
              <a:gd name="connsiteX57" fmla="*/ 227635 w 2050666"/>
              <a:gd name="connsiteY57" fmla="*/ 1608921 h 2357504"/>
              <a:gd name="connsiteX58" fmla="*/ 262479 w 2050666"/>
              <a:gd name="connsiteY58" fmla="*/ 1579577 h 2357504"/>
              <a:gd name="connsiteX59" fmla="*/ 223776 w 2050666"/>
              <a:gd name="connsiteY59" fmla="*/ 1566779 h 2357504"/>
              <a:gd name="connsiteX60" fmla="*/ 202915 w 2050666"/>
              <a:gd name="connsiteY60" fmla="*/ 1542441 h 2357504"/>
              <a:gd name="connsiteX61" fmla="*/ 245095 w 2050666"/>
              <a:gd name="connsiteY61" fmla="*/ 1503087 h 2357504"/>
              <a:gd name="connsiteX62" fmla="*/ 179036 w 2050666"/>
              <a:gd name="connsiteY62" fmla="*/ 1468319 h 2357504"/>
              <a:gd name="connsiteX63" fmla="*/ 189466 w 2050666"/>
              <a:gd name="connsiteY63" fmla="*/ 1443982 h 2357504"/>
              <a:gd name="connsiteX64" fmla="*/ 103577 w 2050666"/>
              <a:gd name="connsiteY64" fmla="*/ 1437679 h 2357504"/>
              <a:gd name="connsiteX65" fmla="*/ 220757 w 2050666"/>
              <a:gd name="connsiteY65" fmla="*/ 1329246 h 2357504"/>
              <a:gd name="connsiteX66" fmla="*/ 217586 w 2050666"/>
              <a:gd name="connsiteY66" fmla="*/ 1274231 h 2357504"/>
              <a:gd name="connsiteX67" fmla="*/ 269433 w 2050666"/>
              <a:gd name="connsiteY67" fmla="*/ 1266664 h 2357504"/>
              <a:gd name="connsiteX68" fmla="*/ 253921 w 2050666"/>
              <a:gd name="connsiteY68" fmla="*/ 1205038 h 2357504"/>
              <a:gd name="connsiteX69" fmla="*/ 263969 w 2050666"/>
              <a:gd name="connsiteY69" fmla="*/ 1134700 h 2357504"/>
              <a:gd name="connsiteX70" fmla="*/ 161652 w 2050666"/>
              <a:gd name="connsiteY70" fmla="*/ 1120638 h 2357504"/>
              <a:gd name="connsiteX71" fmla="*/ 153438 w 2050666"/>
              <a:gd name="connsiteY71" fmla="*/ 994023 h 2357504"/>
              <a:gd name="connsiteX72" fmla="*/ 122108 w 2050666"/>
              <a:gd name="connsiteY72" fmla="*/ 907829 h 2357504"/>
              <a:gd name="connsiteX73" fmla="*/ 165129 w 2050666"/>
              <a:gd name="connsiteY73" fmla="*/ 842494 h 2357504"/>
              <a:gd name="connsiteX74" fmla="*/ 123407 w 2050666"/>
              <a:gd name="connsiteY74" fmla="*/ 807726 h 2357504"/>
              <a:gd name="connsiteX75" fmla="*/ 147745 w 2050666"/>
              <a:gd name="connsiteY75" fmla="*/ 755573 h 2357504"/>
              <a:gd name="connsiteX76" fmla="*/ 241618 w 2050666"/>
              <a:gd name="connsiteY76" fmla="*/ 755574 h 2357504"/>
              <a:gd name="connsiteX77" fmla="*/ 263549 w 2050666"/>
              <a:gd name="connsiteY77" fmla="*/ 687949 h 2357504"/>
              <a:gd name="connsiteX78" fmla="*/ 324260 w 2050666"/>
              <a:gd name="connsiteY78" fmla="*/ 712669 h 2357504"/>
              <a:gd name="connsiteX79" fmla="*/ 424743 w 2050666"/>
              <a:gd name="connsiteY79" fmla="*/ 722717 h 2357504"/>
              <a:gd name="connsiteX80" fmla="*/ 495845 w 2050666"/>
              <a:gd name="connsiteY80" fmla="*/ 694101 h 2357504"/>
              <a:gd name="connsiteX81" fmla="*/ 408505 w 2050666"/>
              <a:gd name="connsiteY81" fmla="*/ 595641 h 2357504"/>
              <a:gd name="connsiteX82" fmla="*/ 394597 w 2050666"/>
              <a:gd name="connsiteY82" fmla="*/ 651269 h 2357504"/>
              <a:gd name="connsiteX83" fmla="*/ 332016 w 2050666"/>
              <a:gd name="connsiteY83" fmla="*/ 633886 h 2357504"/>
              <a:gd name="connsiteX84" fmla="*/ 366783 w 2050666"/>
              <a:gd name="connsiteY84" fmla="*/ 578257 h 2357504"/>
              <a:gd name="connsiteX85" fmla="*/ 312301 w 2050666"/>
              <a:gd name="connsiteY85" fmla="*/ 601755 h 2357504"/>
              <a:gd name="connsiteX86" fmla="*/ 213346 w 2050666"/>
              <a:gd name="connsiteY86" fmla="*/ 587847 h 2357504"/>
              <a:gd name="connsiteX87" fmla="*/ 284066 w 2050666"/>
              <a:gd name="connsiteY87" fmla="*/ 491605 h 2357504"/>
              <a:gd name="connsiteX88" fmla="*/ 133341 w 2050666"/>
              <a:gd name="connsiteY88" fmla="*/ 330832 h 2357504"/>
              <a:gd name="connsiteX89" fmla="*/ 0 w 2050666"/>
              <a:gd name="connsiteY89" fmla="*/ 274401 h 2357504"/>
              <a:gd name="connsiteX90" fmla="*/ 130246 w 2050666"/>
              <a:gd name="connsiteY90" fmla="*/ 153820 h 2357504"/>
              <a:gd name="connsiteX91" fmla="*/ 74731 w 2050666"/>
              <a:gd name="connsiteY91" fmla="*/ 70643 h 2357504"/>
              <a:gd name="connsiteX92" fmla="*/ 42906 w 2050666"/>
              <a:gd name="connsiteY92" fmla="*/ 62239 h 2357504"/>
              <a:gd name="connsiteX0" fmla="*/ 42906 w 2050666"/>
              <a:gd name="connsiteY0" fmla="*/ 62239 h 2357504"/>
              <a:gd name="connsiteX1" fmla="*/ 87339 w 2050666"/>
              <a:gd name="connsiteY1" fmla="*/ 0 h 2357504"/>
              <a:gd name="connsiteX2" fmla="*/ 153438 w 2050666"/>
              <a:gd name="connsiteY2" fmla="*/ 69574 h 2357504"/>
              <a:gd name="connsiteX3" fmla="*/ 555372 w 2050666"/>
              <a:gd name="connsiteY3" fmla="*/ 9284 h 2357504"/>
              <a:gd name="connsiteX4" fmla="*/ 575468 w 2050666"/>
              <a:gd name="connsiteY4" fmla="*/ 180106 h 2357504"/>
              <a:gd name="connsiteX5" fmla="*/ 565420 w 2050666"/>
              <a:gd name="connsiteY5" fmla="*/ 340880 h 2357504"/>
              <a:gd name="connsiteX6" fmla="*/ 625710 w 2050666"/>
              <a:gd name="connsiteY6" fmla="*/ 451412 h 2357504"/>
              <a:gd name="connsiteX7" fmla="*/ 625710 w 2050666"/>
              <a:gd name="connsiteY7" fmla="*/ 602137 h 2357504"/>
              <a:gd name="connsiteX8" fmla="*/ 625710 w 2050666"/>
              <a:gd name="connsiteY8" fmla="*/ 602137 h 2357504"/>
              <a:gd name="connsiteX9" fmla="*/ 746290 w 2050666"/>
              <a:gd name="connsiteY9" fmla="*/ 893539 h 2357504"/>
              <a:gd name="connsiteX10" fmla="*/ 686000 w 2050666"/>
              <a:gd name="connsiteY10" fmla="*/ 963878 h 2357504"/>
              <a:gd name="connsiteX11" fmla="*/ 746290 w 2050666"/>
              <a:gd name="connsiteY11" fmla="*/ 1134700 h 2357504"/>
              <a:gd name="connsiteX12" fmla="*/ 876919 w 2050666"/>
              <a:gd name="connsiteY12" fmla="*/ 1275377 h 2357504"/>
              <a:gd name="connsiteX13" fmla="*/ 1087934 w 2050666"/>
              <a:gd name="connsiteY13" fmla="*/ 1245232 h 2357504"/>
              <a:gd name="connsiteX14" fmla="*/ 1138176 w 2050666"/>
              <a:gd name="connsiteY14" fmla="*/ 1315570 h 2357504"/>
              <a:gd name="connsiteX15" fmla="*/ 1278853 w 2050666"/>
              <a:gd name="connsiteY15" fmla="*/ 1426102 h 2357504"/>
              <a:gd name="connsiteX16" fmla="*/ 1329095 w 2050666"/>
              <a:gd name="connsiteY16" fmla="*/ 1436150 h 2357504"/>
              <a:gd name="connsiteX17" fmla="*/ 1427209 w 2050666"/>
              <a:gd name="connsiteY17" fmla="*/ 1464842 h 2357504"/>
              <a:gd name="connsiteX18" fmla="*/ 1625502 w 2050666"/>
              <a:gd name="connsiteY18" fmla="*/ 1516919 h 2357504"/>
              <a:gd name="connsiteX19" fmla="*/ 1726023 w 2050666"/>
              <a:gd name="connsiteY19" fmla="*/ 1617402 h 2357504"/>
              <a:gd name="connsiteX20" fmla="*/ 1930468 w 2050666"/>
              <a:gd name="connsiteY20" fmla="*/ 1634405 h 2357504"/>
              <a:gd name="connsiteX21" fmla="*/ 2050666 w 2050666"/>
              <a:gd name="connsiteY21" fmla="*/ 1727552 h 2357504"/>
              <a:gd name="connsiteX22" fmla="*/ 1918852 w 2050666"/>
              <a:gd name="connsiteY22" fmla="*/ 1885613 h 2357504"/>
              <a:gd name="connsiteX23" fmla="*/ 1801367 w 2050666"/>
              <a:gd name="connsiteY23" fmla="*/ 1968713 h 2357504"/>
              <a:gd name="connsiteX24" fmla="*/ 1754029 w 2050666"/>
              <a:gd name="connsiteY24" fmla="*/ 1937688 h 2357504"/>
              <a:gd name="connsiteX25" fmla="*/ 1642924 w 2050666"/>
              <a:gd name="connsiteY25" fmla="*/ 1935473 h 2357504"/>
              <a:gd name="connsiteX26" fmla="*/ 1583665 w 2050666"/>
              <a:gd name="connsiteY26" fmla="*/ 1902921 h 2357504"/>
              <a:gd name="connsiteX27" fmla="*/ 1549395 w 2050666"/>
              <a:gd name="connsiteY27" fmla="*/ 1925424 h 2357504"/>
              <a:gd name="connsiteX28" fmla="*/ 1570255 w 2050666"/>
              <a:gd name="connsiteY28" fmla="*/ 1988810 h 2357504"/>
              <a:gd name="connsiteX29" fmla="*/ 1493268 w 2050666"/>
              <a:gd name="connsiteY29" fmla="*/ 2048946 h 2357504"/>
              <a:gd name="connsiteX30" fmla="*/ 1449675 w 2050666"/>
              <a:gd name="connsiteY30" fmla="*/ 2008906 h 2357504"/>
              <a:gd name="connsiteX31" fmla="*/ 1499917 w 2050666"/>
              <a:gd name="connsiteY31" fmla="*/ 1938568 h 2357504"/>
              <a:gd name="connsiteX32" fmla="*/ 1482533 w 2050666"/>
              <a:gd name="connsiteY32" fmla="*/ 1879463 h 2357504"/>
              <a:gd name="connsiteX33" fmla="*/ 1379336 w 2050666"/>
              <a:gd name="connsiteY33" fmla="*/ 1891420 h 2357504"/>
              <a:gd name="connsiteX34" fmla="*/ 1302427 w 2050666"/>
              <a:gd name="connsiteY34" fmla="*/ 1783602 h 2357504"/>
              <a:gd name="connsiteX35" fmla="*/ 1308998 w 2050666"/>
              <a:gd name="connsiteY35" fmla="*/ 1878582 h 2357504"/>
              <a:gd name="connsiteX36" fmla="*/ 1298950 w 2050666"/>
              <a:gd name="connsiteY36" fmla="*/ 1928519 h 2357504"/>
              <a:gd name="connsiteX37" fmla="*/ 1248708 w 2050666"/>
              <a:gd name="connsiteY37" fmla="*/ 1988810 h 2357504"/>
              <a:gd name="connsiteX38" fmla="*/ 1190787 w 2050666"/>
              <a:gd name="connsiteY38" fmla="*/ 1986364 h 2357504"/>
              <a:gd name="connsiteX39" fmla="*/ 1067838 w 2050666"/>
              <a:gd name="connsiteY39" fmla="*/ 2029003 h 2357504"/>
              <a:gd name="connsiteX40" fmla="*/ 1138176 w 2050666"/>
              <a:gd name="connsiteY40" fmla="*/ 2075385 h 2357504"/>
              <a:gd name="connsiteX41" fmla="*/ 1120792 w 2050666"/>
              <a:gd name="connsiteY41" fmla="*/ 2134491 h 2357504"/>
              <a:gd name="connsiteX42" fmla="*/ 1027376 w 2050666"/>
              <a:gd name="connsiteY42" fmla="*/ 2111529 h 2357504"/>
              <a:gd name="connsiteX43" fmla="*/ 963495 w 2050666"/>
              <a:gd name="connsiteY43" fmla="*/ 2130252 h 2357504"/>
              <a:gd name="connsiteX44" fmla="*/ 973161 w 2050666"/>
              <a:gd name="connsiteY44" fmla="*/ 2238872 h 2357504"/>
              <a:gd name="connsiteX45" fmla="*/ 899728 w 2050666"/>
              <a:gd name="connsiteY45" fmla="*/ 2357504 h 2357504"/>
              <a:gd name="connsiteX46" fmla="*/ 850059 w 2050666"/>
              <a:gd name="connsiteY46" fmla="*/ 2274938 h 2357504"/>
              <a:gd name="connsiteX47" fmla="*/ 812770 w 2050666"/>
              <a:gd name="connsiteY47" fmla="*/ 2161580 h 2357504"/>
              <a:gd name="connsiteX48" fmla="*/ 716145 w 2050666"/>
              <a:gd name="connsiteY48" fmla="*/ 2099341 h 2357504"/>
              <a:gd name="connsiteX49" fmla="*/ 723098 w 2050666"/>
              <a:gd name="connsiteY49" fmla="*/ 1962523 h 2357504"/>
              <a:gd name="connsiteX50" fmla="*/ 575086 w 2050666"/>
              <a:gd name="connsiteY50" fmla="*/ 1978761 h 2357504"/>
              <a:gd name="connsiteX51" fmla="*/ 585517 w 2050666"/>
              <a:gd name="connsiteY51" fmla="*/ 2049100 h 2357504"/>
              <a:gd name="connsiteX52" fmla="*/ 307679 w 2050666"/>
              <a:gd name="connsiteY52" fmla="*/ 1955072 h 2357504"/>
              <a:gd name="connsiteX53" fmla="*/ 328118 w 2050666"/>
              <a:gd name="connsiteY53" fmla="*/ 1920801 h 2357504"/>
              <a:gd name="connsiteX54" fmla="*/ 217586 w 2050666"/>
              <a:gd name="connsiteY54" fmla="*/ 1908423 h 2357504"/>
              <a:gd name="connsiteX55" fmla="*/ 223776 w 2050666"/>
              <a:gd name="connsiteY55" fmla="*/ 1807939 h 2357504"/>
              <a:gd name="connsiteX56" fmla="*/ 268975 w 2050666"/>
              <a:gd name="connsiteY56" fmla="*/ 1788225 h 2357504"/>
              <a:gd name="connsiteX57" fmla="*/ 206850 w 2050666"/>
              <a:gd name="connsiteY57" fmla="*/ 1708219 h 2357504"/>
              <a:gd name="connsiteX58" fmla="*/ 227635 w 2050666"/>
              <a:gd name="connsiteY58" fmla="*/ 1608921 h 2357504"/>
              <a:gd name="connsiteX59" fmla="*/ 262479 w 2050666"/>
              <a:gd name="connsiteY59" fmla="*/ 1579577 h 2357504"/>
              <a:gd name="connsiteX60" fmla="*/ 223776 w 2050666"/>
              <a:gd name="connsiteY60" fmla="*/ 1566779 h 2357504"/>
              <a:gd name="connsiteX61" fmla="*/ 202915 w 2050666"/>
              <a:gd name="connsiteY61" fmla="*/ 1542441 h 2357504"/>
              <a:gd name="connsiteX62" fmla="*/ 245095 w 2050666"/>
              <a:gd name="connsiteY62" fmla="*/ 1503087 h 2357504"/>
              <a:gd name="connsiteX63" fmla="*/ 179036 w 2050666"/>
              <a:gd name="connsiteY63" fmla="*/ 1468319 h 2357504"/>
              <a:gd name="connsiteX64" fmla="*/ 189466 w 2050666"/>
              <a:gd name="connsiteY64" fmla="*/ 1443982 h 2357504"/>
              <a:gd name="connsiteX65" fmla="*/ 103577 w 2050666"/>
              <a:gd name="connsiteY65" fmla="*/ 1437679 h 2357504"/>
              <a:gd name="connsiteX66" fmla="*/ 220757 w 2050666"/>
              <a:gd name="connsiteY66" fmla="*/ 1329246 h 2357504"/>
              <a:gd name="connsiteX67" fmla="*/ 217586 w 2050666"/>
              <a:gd name="connsiteY67" fmla="*/ 1274231 h 2357504"/>
              <a:gd name="connsiteX68" fmla="*/ 269433 w 2050666"/>
              <a:gd name="connsiteY68" fmla="*/ 1266664 h 2357504"/>
              <a:gd name="connsiteX69" fmla="*/ 253921 w 2050666"/>
              <a:gd name="connsiteY69" fmla="*/ 1205038 h 2357504"/>
              <a:gd name="connsiteX70" fmla="*/ 263969 w 2050666"/>
              <a:gd name="connsiteY70" fmla="*/ 1134700 h 2357504"/>
              <a:gd name="connsiteX71" fmla="*/ 161652 w 2050666"/>
              <a:gd name="connsiteY71" fmla="*/ 1120638 h 2357504"/>
              <a:gd name="connsiteX72" fmla="*/ 153438 w 2050666"/>
              <a:gd name="connsiteY72" fmla="*/ 994023 h 2357504"/>
              <a:gd name="connsiteX73" fmla="*/ 122108 w 2050666"/>
              <a:gd name="connsiteY73" fmla="*/ 907829 h 2357504"/>
              <a:gd name="connsiteX74" fmla="*/ 165129 w 2050666"/>
              <a:gd name="connsiteY74" fmla="*/ 842494 h 2357504"/>
              <a:gd name="connsiteX75" fmla="*/ 123407 w 2050666"/>
              <a:gd name="connsiteY75" fmla="*/ 807726 h 2357504"/>
              <a:gd name="connsiteX76" fmla="*/ 147745 w 2050666"/>
              <a:gd name="connsiteY76" fmla="*/ 755573 h 2357504"/>
              <a:gd name="connsiteX77" fmla="*/ 241618 w 2050666"/>
              <a:gd name="connsiteY77" fmla="*/ 755574 h 2357504"/>
              <a:gd name="connsiteX78" fmla="*/ 263549 w 2050666"/>
              <a:gd name="connsiteY78" fmla="*/ 687949 h 2357504"/>
              <a:gd name="connsiteX79" fmla="*/ 324260 w 2050666"/>
              <a:gd name="connsiteY79" fmla="*/ 712669 h 2357504"/>
              <a:gd name="connsiteX80" fmla="*/ 424743 w 2050666"/>
              <a:gd name="connsiteY80" fmla="*/ 722717 h 2357504"/>
              <a:gd name="connsiteX81" fmla="*/ 495845 w 2050666"/>
              <a:gd name="connsiteY81" fmla="*/ 694101 h 2357504"/>
              <a:gd name="connsiteX82" fmla="*/ 408505 w 2050666"/>
              <a:gd name="connsiteY82" fmla="*/ 595641 h 2357504"/>
              <a:gd name="connsiteX83" fmla="*/ 394597 w 2050666"/>
              <a:gd name="connsiteY83" fmla="*/ 651269 h 2357504"/>
              <a:gd name="connsiteX84" fmla="*/ 332016 w 2050666"/>
              <a:gd name="connsiteY84" fmla="*/ 633886 h 2357504"/>
              <a:gd name="connsiteX85" fmla="*/ 366783 w 2050666"/>
              <a:gd name="connsiteY85" fmla="*/ 578257 h 2357504"/>
              <a:gd name="connsiteX86" fmla="*/ 312301 w 2050666"/>
              <a:gd name="connsiteY86" fmla="*/ 601755 h 2357504"/>
              <a:gd name="connsiteX87" fmla="*/ 213346 w 2050666"/>
              <a:gd name="connsiteY87" fmla="*/ 587847 h 2357504"/>
              <a:gd name="connsiteX88" fmla="*/ 284066 w 2050666"/>
              <a:gd name="connsiteY88" fmla="*/ 491605 h 2357504"/>
              <a:gd name="connsiteX89" fmla="*/ 133341 w 2050666"/>
              <a:gd name="connsiteY89" fmla="*/ 330832 h 2357504"/>
              <a:gd name="connsiteX90" fmla="*/ 0 w 2050666"/>
              <a:gd name="connsiteY90" fmla="*/ 274401 h 2357504"/>
              <a:gd name="connsiteX91" fmla="*/ 130246 w 2050666"/>
              <a:gd name="connsiteY91" fmla="*/ 153820 h 2357504"/>
              <a:gd name="connsiteX92" fmla="*/ 74731 w 2050666"/>
              <a:gd name="connsiteY92" fmla="*/ 70643 h 2357504"/>
              <a:gd name="connsiteX93" fmla="*/ 42906 w 2050666"/>
              <a:gd name="connsiteY93" fmla="*/ 62239 h 2357504"/>
              <a:gd name="connsiteX0" fmla="*/ 42906 w 2050666"/>
              <a:gd name="connsiteY0" fmla="*/ 62239 h 2357504"/>
              <a:gd name="connsiteX1" fmla="*/ 87339 w 2050666"/>
              <a:gd name="connsiteY1" fmla="*/ 0 h 2357504"/>
              <a:gd name="connsiteX2" fmla="*/ 153438 w 2050666"/>
              <a:gd name="connsiteY2" fmla="*/ 69574 h 2357504"/>
              <a:gd name="connsiteX3" fmla="*/ 555372 w 2050666"/>
              <a:gd name="connsiteY3" fmla="*/ 9284 h 2357504"/>
              <a:gd name="connsiteX4" fmla="*/ 575468 w 2050666"/>
              <a:gd name="connsiteY4" fmla="*/ 180106 h 2357504"/>
              <a:gd name="connsiteX5" fmla="*/ 565420 w 2050666"/>
              <a:gd name="connsiteY5" fmla="*/ 340880 h 2357504"/>
              <a:gd name="connsiteX6" fmla="*/ 625710 w 2050666"/>
              <a:gd name="connsiteY6" fmla="*/ 451412 h 2357504"/>
              <a:gd name="connsiteX7" fmla="*/ 625710 w 2050666"/>
              <a:gd name="connsiteY7" fmla="*/ 602137 h 2357504"/>
              <a:gd name="connsiteX8" fmla="*/ 625710 w 2050666"/>
              <a:gd name="connsiteY8" fmla="*/ 602137 h 2357504"/>
              <a:gd name="connsiteX9" fmla="*/ 746290 w 2050666"/>
              <a:gd name="connsiteY9" fmla="*/ 893539 h 2357504"/>
              <a:gd name="connsiteX10" fmla="*/ 686000 w 2050666"/>
              <a:gd name="connsiteY10" fmla="*/ 963878 h 2357504"/>
              <a:gd name="connsiteX11" fmla="*/ 746290 w 2050666"/>
              <a:gd name="connsiteY11" fmla="*/ 1134700 h 2357504"/>
              <a:gd name="connsiteX12" fmla="*/ 876919 w 2050666"/>
              <a:gd name="connsiteY12" fmla="*/ 1275377 h 2357504"/>
              <a:gd name="connsiteX13" fmla="*/ 1087934 w 2050666"/>
              <a:gd name="connsiteY13" fmla="*/ 1245232 h 2357504"/>
              <a:gd name="connsiteX14" fmla="*/ 1138176 w 2050666"/>
              <a:gd name="connsiteY14" fmla="*/ 1315570 h 2357504"/>
              <a:gd name="connsiteX15" fmla="*/ 1278853 w 2050666"/>
              <a:gd name="connsiteY15" fmla="*/ 1426102 h 2357504"/>
              <a:gd name="connsiteX16" fmla="*/ 1329095 w 2050666"/>
              <a:gd name="connsiteY16" fmla="*/ 1436150 h 2357504"/>
              <a:gd name="connsiteX17" fmla="*/ 1416779 w 2050666"/>
              <a:gd name="connsiteY17" fmla="*/ 1527424 h 2357504"/>
              <a:gd name="connsiteX18" fmla="*/ 1625502 w 2050666"/>
              <a:gd name="connsiteY18" fmla="*/ 1516919 h 2357504"/>
              <a:gd name="connsiteX19" fmla="*/ 1726023 w 2050666"/>
              <a:gd name="connsiteY19" fmla="*/ 1617402 h 2357504"/>
              <a:gd name="connsiteX20" fmla="*/ 1930468 w 2050666"/>
              <a:gd name="connsiteY20" fmla="*/ 1634405 h 2357504"/>
              <a:gd name="connsiteX21" fmla="*/ 2050666 w 2050666"/>
              <a:gd name="connsiteY21" fmla="*/ 1727552 h 2357504"/>
              <a:gd name="connsiteX22" fmla="*/ 1918852 w 2050666"/>
              <a:gd name="connsiteY22" fmla="*/ 1885613 h 2357504"/>
              <a:gd name="connsiteX23" fmla="*/ 1801367 w 2050666"/>
              <a:gd name="connsiteY23" fmla="*/ 1968713 h 2357504"/>
              <a:gd name="connsiteX24" fmla="*/ 1754029 w 2050666"/>
              <a:gd name="connsiteY24" fmla="*/ 1937688 h 2357504"/>
              <a:gd name="connsiteX25" fmla="*/ 1642924 w 2050666"/>
              <a:gd name="connsiteY25" fmla="*/ 1935473 h 2357504"/>
              <a:gd name="connsiteX26" fmla="*/ 1583665 w 2050666"/>
              <a:gd name="connsiteY26" fmla="*/ 1902921 h 2357504"/>
              <a:gd name="connsiteX27" fmla="*/ 1549395 w 2050666"/>
              <a:gd name="connsiteY27" fmla="*/ 1925424 h 2357504"/>
              <a:gd name="connsiteX28" fmla="*/ 1570255 w 2050666"/>
              <a:gd name="connsiteY28" fmla="*/ 1988810 h 2357504"/>
              <a:gd name="connsiteX29" fmla="*/ 1493268 w 2050666"/>
              <a:gd name="connsiteY29" fmla="*/ 2048946 h 2357504"/>
              <a:gd name="connsiteX30" fmla="*/ 1449675 w 2050666"/>
              <a:gd name="connsiteY30" fmla="*/ 2008906 h 2357504"/>
              <a:gd name="connsiteX31" fmla="*/ 1499917 w 2050666"/>
              <a:gd name="connsiteY31" fmla="*/ 1938568 h 2357504"/>
              <a:gd name="connsiteX32" fmla="*/ 1482533 w 2050666"/>
              <a:gd name="connsiteY32" fmla="*/ 1879463 h 2357504"/>
              <a:gd name="connsiteX33" fmla="*/ 1379336 w 2050666"/>
              <a:gd name="connsiteY33" fmla="*/ 1891420 h 2357504"/>
              <a:gd name="connsiteX34" fmla="*/ 1302427 w 2050666"/>
              <a:gd name="connsiteY34" fmla="*/ 1783602 h 2357504"/>
              <a:gd name="connsiteX35" fmla="*/ 1308998 w 2050666"/>
              <a:gd name="connsiteY35" fmla="*/ 1878582 h 2357504"/>
              <a:gd name="connsiteX36" fmla="*/ 1298950 w 2050666"/>
              <a:gd name="connsiteY36" fmla="*/ 1928519 h 2357504"/>
              <a:gd name="connsiteX37" fmla="*/ 1248708 w 2050666"/>
              <a:gd name="connsiteY37" fmla="*/ 1988810 h 2357504"/>
              <a:gd name="connsiteX38" fmla="*/ 1190787 w 2050666"/>
              <a:gd name="connsiteY38" fmla="*/ 1986364 h 2357504"/>
              <a:gd name="connsiteX39" fmla="*/ 1067838 w 2050666"/>
              <a:gd name="connsiteY39" fmla="*/ 2029003 h 2357504"/>
              <a:gd name="connsiteX40" fmla="*/ 1138176 w 2050666"/>
              <a:gd name="connsiteY40" fmla="*/ 2075385 h 2357504"/>
              <a:gd name="connsiteX41" fmla="*/ 1120792 w 2050666"/>
              <a:gd name="connsiteY41" fmla="*/ 2134491 h 2357504"/>
              <a:gd name="connsiteX42" fmla="*/ 1027376 w 2050666"/>
              <a:gd name="connsiteY42" fmla="*/ 2111529 h 2357504"/>
              <a:gd name="connsiteX43" fmla="*/ 963495 w 2050666"/>
              <a:gd name="connsiteY43" fmla="*/ 2130252 h 2357504"/>
              <a:gd name="connsiteX44" fmla="*/ 973161 w 2050666"/>
              <a:gd name="connsiteY44" fmla="*/ 2238872 h 2357504"/>
              <a:gd name="connsiteX45" fmla="*/ 899728 w 2050666"/>
              <a:gd name="connsiteY45" fmla="*/ 2357504 h 2357504"/>
              <a:gd name="connsiteX46" fmla="*/ 850059 w 2050666"/>
              <a:gd name="connsiteY46" fmla="*/ 2274938 h 2357504"/>
              <a:gd name="connsiteX47" fmla="*/ 812770 w 2050666"/>
              <a:gd name="connsiteY47" fmla="*/ 2161580 h 2357504"/>
              <a:gd name="connsiteX48" fmla="*/ 716145 w 2050666"/>
              <a:gd name="connsiteY48" fmla="*/ 2099341 h 2357504"/>
              <a:gd name="connsiteX49" fmla="*/ 723098 w 2050666"/>
              <a:gd name="connsiteY49" fmla="*/ 1962523 h 2357504"/>
              <a:gd name="connsiteX50" fmla="*/ 575086 w 2050666"/>
              <a:gd name="connsiteY50" fmla="*/ 1978761 h 2357504"/>
              <a:gd name="connsiteX51" fmla="*/ 585517 w 2050666"/>
              <a:gd name="connsiteY51" fmla="*/ 2049100 h 2357504"/>
              <a:gd name="connsiteX52" fmla="*/ 307679 w 2050666"/>
              <a:gd name="connsiteY52" fmla="*/ 1955072 h 2357504"/>
              <a:gd name="connsiteX53" fmla="*/ 328118 w 2050666"/>
              <a:gd name="connsiteY53" fmla="*/ 1920801 h 2357504"/>
              <a:gd name="connsiteX54" fmla="*/ 217586 w 2050666"/>
              <a:gd name="connsiteY54" fmla="*/ 1908423 h 2357504"/>
              <a:gd name="connsiteX55" fmla="*/ 223776 w 2050666"/>
              <a:gd name="connsiteY55" fmla="*/ 1807939 h 2357504"/>
              <a:gd name="connsiteX56" fmla="*/ 268975 w 2050666"/>
              <a:gd name="connsiteY56" fmla="*/ 1788225 h 2357504"/>
              <a:gd name="connsiteX57" fmla="*/ 206850 w 2050666"/>
              <a:gd name="connsiteY57" fmla="*/ 1708219 h 2357504"/>
              <a:gd name="connsiteX58" fmla="*/ 227635 w 2050666"/>
              <a:gd name="connsiteY58" fmla="*/ 1608921 h 2357504"/>
              <a:gd name="connsiteX59" fmla="*/ 262479 w 2050666"/>
              <a:gd name="connsiteY59" fmla="*/ 1579577 h 2357504"/>
              <a:gd name="connsiteX60" fmla="*/ 223776 w 2050666"/>
              <a:gd name="connsiteY60" fmla="*/ 1566779 h 2357504"/>
              <a:gd name="connsiteX61" fmla="*/ 202915 w 2050666"/>
              <a:gd name="connsiteY61" fmla="*/ 1542441 h 2357504"/>
              <a:gd name="connsiteX62" fmla="*/ 245095 w 2050666"/>
              <a:gd name="connsiteY62" fmla="*/ 1503087 h 2357504"/>
              <a:gd name="connsiteX63" fmla="*/ 179036 w 2050666"/>
              <a:gd name="connsiteY63" fmla="*/ 1468319 h 2357504"/>
              <a:gd name="connsiteX64" fmla="*/ 189466 w 2050666"/>
              <a:gd name="connsiteY64" fmla="*/ 1443982 h 2357504"/>
              <a:gd name="connsiteX65" fmla="*/ 103577 w 2050666"/>
              <a:gd name="connsiteY65" fmla="*/ 1437679 h 2357504"/>
              <a:gd name="connsiteX66" fmla="*/ 220757 w 2050666"/>
              <a:gd name="connsiteY66" fmla="*/ 1329246 h 2357504"/>
              <a:gd name="connsiteX67" fmla="*/ 217586 w 2050666"/>
              <a:gd name="connsiteY67" fmla="*/ 1274231 h 2357504"/>
              <a:gd name="connsiteX68" fmla="*/ 269433 w 2050666"/>
              <a:gd name="connsiteY68" fmla="*/ 1266664 h 2357504"/>
              <a:gd name="connsiteX69" fmla="*/ 253921 w 2050666"/>
              <a:gd name="connsiteY69" fmla="*/ 1205038 h 2357504"/>
              <a:gd name="connsiteX70" fmla="*/ 263969 w 2050666"/>
              <a:gd name="connsiteY70" fmla="*/ 1134700 h 2357504"/>
              <a:gd name="connsiteX71" fmla="*/ 161652 w 2050666"/>
              <a:gd name="connsiteY71" fmla="*/ 1120638 h 2357504"/>
              <a:gd name="connsiteX72" fmla="*/ 153438 w 2050666"/>
              <a:gd name="connsiteY72" fmla="*/ 994023 h 2357504"/>
              <a:gd name="connsiteX73" fmla="*/ 122108 w 2050666"/>
              <a:gd name="connsiteY73" fmla="*/ 907829 h 2357504"/>
              <a:gd name="connsiteX74" fmla="*/ 165129 w 2050666"/>
              <a:gd name="connsiteY74" fmla="*/ 842494 h 2357504"/>
              <a:gd name="connsiteX75" fmla="*/ 123407 w 2050666"/>
              <a:gd name="connsiteY75" fmla="*/ 807726 h 2357504"/>
              <a:gd name="connsiteX76" fmla="*/ 147745 w 2050666"/>
              <a:gd name="connsiteY76" fmla="*/ 755573 h 2357504"/>
              <a:gd name="connsiteX77" fmla="*/ 241618 w 2050666"/>
              <a:gd name="connsiteY77" fmla="*/ 755574 h 2357504"/>
              <a:gd name="connsiteX78" fmla="*/ 263549 w 2050666"/>
              <a:gd name="connsiteY78" fmla="*/ 687949 h 2357504"/>
              <a:gd name="connsiteX79" fmla="*/ 324260 w 2050666"/>
              <a:gd name="connsiteY79" fmla="*/ 712669 h 2357504"/>
              <a:gd name="connsiteX80" fmla="*/ 424743 w 2050666"/>
              <a:gd name="connsiteY80" fmla="*/ 722717 h 2357504"/>
              <a:gd name="connsiteX81" fmla="*/ 495845 w 2050666"/>
              <a:gd name="connsiteY81" fmla="*/ 694101 h 2357504"/>
              <a:gd name="connsiteX82" fmla="*/ 408505 w 2050666"/>
              <a:gd name="connsiteY82" fmla="*/ 595641 h 2357504"/>
              <a:gd name="connsiteX83" fmla="*/ 394597 w 2050666"/>
              <a:gd name="connsiteY83" fmla="*/ 651269 h 2357504"/>
              <a:gd name="connsiteX84" fmla="*/ 332016 w 2050666"/>
              <a:gd name="connsiteY84" fmla="*/ 633886 h 2357504"/>
              <a:gd name="connsiteX85" fmla="*/ 366783 w 2050666"/>
              <a:gd name="connsiteY85" fmla="*/ 578257 h 2357504"/>
              <a:gd name="connsiteX86" fmla="*/ 312301 w 2050666"/>
              <a:gd name="connsiteY86" fmla="*/ 601755 h 2357504"/>
              <a:gd name="connsiteX87" fmla="*/ 213346 w 2050666"/>
              <a:gd name="connsiteY87" fmla="*/ 587847 h 2357504"/>
              <a:gd name="connsiteX88" fmla="*/ 284066 w 2050666"/>
              <a:gd name="connsiteY88" fmla="*/ 491605 h 2357504"/>
              <a:gd name="connsiteX89" fmla="*/ 133341 w 2050666"/>
              <a:gd name="connsiteY89" fmla="*/ 330832 h 2357504"/>
              <a:gd name="connsiteX90" fmla="*/ 0 w 2050666"/>
              <a:gd name="connsiteY90" fmla="*/ 274401 h 2357504"/>
              <a:gd name="connsiteX91" fmla="*/ 130246 w 2050666"/>
              <a:gd name="connsiteY91" fmla="*/ 153820 h 2357504"/>
              <a:gd name="connsiteX92" fmla="*/ 74731 w 2050666"/>
              <a:gd name="connsiteY92" fmla="*/ 70643 h 2357504"/>
              <a:gd name="connsiteX93" fmla="*/ 42906 w 2050666"/>
              <a:gd name="connsiteY93" fmla="*/ 62239 h 2357504"/>
              <a:gd name="connsiteX0" fmla="*/ 42906 w 2050666"/>
              <a:gd name="connsiteY0" fmla="*/ 62239 h 2357504"/>
              <a:gd name="connsiteX1" fmla="*/ 87339 w 2050666"/>
              <a:gd name="connsiteY1" fmla="*/ 0 h 2357504"/>
              <a:gd name="connsiteX2" fmla="*/ 153438 w 2050666"/>
              <a:gd name="connsiteY2" fmla="*/ 69574 h 2357504"/>
              <a:gd name="connsiteX3" fmla="*/ 555372 w 2050666"/>
              <a:gd name="connsiteY3" fmla="*/ 9284 h 2357504"/>
              <a:gd name="connsiteX4" fmla="*/ 575468 w 2050666"/>
              <a:gd name="connsiteY4" fmla="*/ 180106 h 2357504"/>
              <a:gd name="connsiteX5" fmla="*/ 565420 w 2050666"/>
              <a:gd name="connsiteY5" fmla="*/ 340880 h 2357504"/>
              <a:gd name="connsiteX6" fmla="*/ 625710 w 2050666"/>
              <a:gd name="connsiteY6" fmla="*/ 451412 h 2357504"/>
              <a:gd name="connsiteX7" fmla="*/ 625710 w 2050666"/>
              <a:gd name="connsiteY7" fmla="*/ 602137 h 2357504"/>
              <a:gd name="connsiteX8" fmla="*/ 625710 w 2050666"/>
              <a:gd name="connsiteY8" fmla="*/ 602137 h 2357504"/>
              <a:gd name="connsiteX9" fmla="*/ 746290 w 2050666"/>
              <a:gd name="connsiteY9" fmla="*/ 893539 h 2357504"/>
              <a:gd name="connsiteX10" fmla="*/ 686000 w 2050666"/>
              <a:gd name="connsiteY10" fmla="*/ 963878 h 2357504"/>
              <a:gd name="connsiteX11" fmla="*/ 746290 w 2050666"/>
              <a:gd name="connsiteY11" fmla="*/ 1134700 h 2357504"/>
              <a:gd name="connsiteX12" fmla="*/ 876919 w 2050666"/>
              <a:gd name="connsiteY12" fmla="*/ 1275377 h 2357504"/>
              <a:gd name="connsiteX13" fmla="*/ 1087934 w 2050666"/>
              <a:gd name="connsiteY13" fmla="*/ 1245232 h 2357504"/>
              <a:gd name="connsiteX14" fmla="*/ 1138176 w 2050666"/>
              <a:gd name="connsiteY14" fmla="*/ 1315570 h 2357504"/>
              <a:gd name="connsiteX15" fmla="*/ 1278853 w 2050666"/>
              <a:gd name="connsiteY15" fmla="*/ 1426102 h 2357504"/>
              <a:gd name="connsiteX16" fmla="*/ 1329095 w 2050666"/>
              <a:gd name="connsiteY16" fmla="*/ 1436150 h 2357504"/>
              <a:gd name="connsiteX17" fmla="*/ 1416779 w 2050666"/>
              <a:gd name="connsiteY17" fmla="*/ 1527424 h 2357504"/>
              <a:gd name="connsiteX18" fmla="*/ 1625502 w 2050666"/>
              <a:gd name="connsiteY18" fmla="*/ 1516919 h 2357504"/>
              <a:gd name="connsiteX19" fmla="*/ 1726023 w 2050666"/>
              <a:gd name="connsiteY19" fmla="*/ 1617402 h 2357504"/>
              <a:gd name="connsiteX20" fmla="*/ 1930468 w 2050666"/>
              <a:gd name="connsiteY20" fmla="*/ 1634405 h 2357504"/>
              <a:gd name="connsiteX21" fmla="*/ 2050666 w 2050666"/>
              <a:gd name="connsiteY21" fmla="*/ 1727552 h 2357504"/>
              <a:gd name="connsiteX22" fmla="*/ 1918852 w 2050666"/>
              <a:gd name="connsiteY22" fmla="*/ 1885613 h 2357504"/>
              <a:gd name="connsiteX23" fmla="*/ 1801367 w 2050666"/>
              <a:gd name="connsiteY23" fmla="*/ 1968713 h 2357504"/>
              <a:gd name="connsiteX24" fmla="*/ 1754029 w 2050666"/>
              <a:gd name="connsiteY24" fmla="*/ 1937688 h 2357504"/>
              <a:gd name="connsiteX25" fmla="*/ 1642924 w 2050666"/>
              <a:gd name="connsiteY25" fmla="*/ 1935473 h 2357504"/>
              <a:gd name="connsiteX26" fmla="*/ 1583665 w 2050666"/>
              <a:gd name="connsiteY26" fmla="*/ 1902921 h 2357504"/>
              <a:gd name="connsiteX27" fmla="*/ 1549395 w 2050666"/>
              <a:gd name="connsiteY27" fmla="*/ 1925424 h 2357504"/>
              <a:gd name="connsiteX28" fmla="*/ 1570255 w 2050666"/>
              <a:gd name="connsiteY28" fmla="*/ 1988810 h 2357504"/>
              <a:gd name="connsiteX29" fmla="*/ 1493268 w 2050666"/>
              <a:gd name="connsiteY29" fmla="*/ 2048946 h 2357504"/>
              <a:gd name="connsiteX30" fmla="*/ 1449675 w 2050666"/>
              <a:gd name="connsiteY30" fmla="*/ 2008906 h 2357504"/>
              <a:gd name="connsiteX31" fmla="*/ 1499917 w 2050666"/>
              <a:gd name="connsiteY31" fmla="*/ 1938568 h 2357504"/>
              <a:gd name="connsiteX32" fmla="*/ 1482533 w 2050666"/>
              <a:gd name="connsiteY32" fmla="*/ 1879463 h 2357504"/>
              <a:gd name="connsiteX33" fmla="*/ 1379336 w 2050666"/>
              <a:gd name="connsiteY33" fmla="*/ 1891420 h 2357504"/>
              <a:gd name="connsiteX34" fmla="*/ 1302427 w 2050666"/>
              <a:gd name="connsiteY34" fmla="*/ 1783602 h 2357504"/>
              <a:gd name="connsiteX35" fmla="*/ 1308998 w 2050666"/>
              <a:gd name="connsiteY35" fmla="*/ 1878582 h 2357504"/>
              <a:gd name="connsiteX36" fmla="*/ 1298950 w 2050666"/>
              <a:gd name="connsiteY36" fmla="*/ 1928519 h 2357504"/>
              <a:gd name="connsiteX37" fmla="*/ 1248708 w 2050666"/>
              <a:gd name="connsiteY37" fmla="*/ 1988810 h 2357504"/>
              <a:gd name="connsiteX38" fmla="*/ 1190787 w 2050666"/>
              <a:gd name="connsiteY38" fmla="*/ 1986364 h 2357504"/>
              <a:gd name="connsiteX39" fmla="*/ 1067838 w 2050666"/>
              <a:gd name="connsiteY39" fmla="*/ 2029003 h 2357504"/>
              <a:gd name="connsiteX40" fmla="*/ 1138176 w 2050666"/>
              <a:gd name="connsiteY40" fmla="*/ 2075385 h 2357504"/>
              <a:gd name="connsiteX41" fmla="*/ 1120792 w 2050666"/>
              <a:gd name="connsiteY41" fmla="*/ 2134491 h 2357504"/>
              <a:gd name="connsiteX42" fmla="*/ 1027376 w 2050666"/>
              <a:gd name="connsiteY42" fmla="*/ 2111529 h 2357504"/>
              <a:gd name="connsiteX43" fmla="*/ 963495 w 2050666"/>
              <a:gd name="connsiteY43" fmla="*/ 2130252 h 2357504"/>
              <a:gd name="connsiteX44" fmla="*/ 973161 w 2050666"/>
              <a:gd name="connsiteY44" fmla="*/ 2238872 h 2357504"/>
              <a:gd name="connsiteX45" fmla="*/ 899728 w 2050666"/>
              <a:gd name="connsiteY45" fmla="*/ 2357504 h 2357504"/>
              <a:gd name="connsiteX46" fmla="*/ 850059 w 2050666"/>
              <a:gd name="connsiteY46" fmla="*/ 2274938 h 2357504"/>
              <a:gd name="connsiteX47" fmla="*/ 812770 w 2050666"/>
              <a:gd name="connsiteY47" fmla="*/ 2161580 h 2357504"/>
              <a:gd name="connsiteX48" fmla="*/ 716145 w 2050666"/>
              <a:gd name="connsiteY48" fmla="*/ 2099341 h 2357504"/>
              <a:gd name="connsiteX49" fmla="*/ 723098 w 2050666"/>
              <a:gd name="connsiteY49" fmla="*/ 1962523 h 2357504"/>
              <a:gd name="connsiteX50" fmla="*/ 575086 w 2050666"/>
              <a:gd name="connsiteY50" fmla="*/ 1978761 h 2357504"/>
              <a:gd name="connsiteX51" fmla="*/ 585517 w 2050666"/>
              <a:gd name="connsiteY51" fmla="*/ 2049100 h 2357504"/>
              <a:gd name="connsiteX52" fmla="*/ 307679 w 2050666"/>
              <a:gd name="connsiteY52" fmla="*/ 1955072 h 2357504"/>
              <a:gd name="connsiteX53" fmla="*/ 328118 w 2050666"/>
              <a:gd name="connsiteY53" fmla="*/ 1920801 h 2357504"/>
              <a:gd name="connsiteX54" fmla="*/ 217586 w 2050666"/>
              <a:gd name="connsiteY54" fmla="*/ 1908423 h 2357504"/>
              <a:gd name="connsiteX55" fmla="*/ 223776 w 2050666"/>
              <a:gd name="connsiteY55" fmla="*/ 1807939 h 2357504"/>
              <a:gd name="connsiteX56" fmla="*/ 268975 w 2050666"/>
              <a:gd name="connsiteY56" fmla="*/ 1788225 h 2357504"/>
              <a:gd name="connsiteX57" fmla="*/ 206850 w 2050666"/>
              <a:gd name="connsiteY57" fmla="*/ 1708219 h 2357504"/>
              <a:gd name="connsiteX58" fmla="*/ 227635 w 2050666"/>
              <a:gd name="connsiteY58" fmla="*/ 1608921 h 2357504"/>
              <a:gd name="connsiteX59" fmla="*/ 262479 w 2050666"/>
              <a:gd name="connsiteY59" fmla="*/ 1579577 h 2357504"/>
              <a:gd name="connsiteX60" fmla="*/ 223776 w 2050666"/>
              <a:gd name="connsiteY60" fmla="*/ 1566779 h 2357504"/>
              <a:gd name="connsiteX61" fmla="*/ 202915 w 2050666"/>
              <a:gd name="connsiteY61" fmla="*/ 1542441 h 2357504"/>
              <a:gd name="connsiteX62" fmla="*/ 245095 w 2050666"/>
              <a:gd name="connsiteY62" fmla="*/ 1503087 h 2357504"/>
              <a:gd name="connsiteX63" fmla="*/ 179036 w 2050666"/>
              <a:gd name="connsiteY63" fmla="*/ 1468319 h 2357504"/>
              <a:gd name="connsiteX64" fmla="*/ 189466 w 2050666"/>
              <a:gd name="connsiteY64" fmla="*/ 1443982 h 2357504"/>
              <a:gd name="connsiteX65" fmla="*/ 103577 w 2050666"/>
              <a:gd name="connsiteY65" fmla="*/ 1437679 h 2357504"/>
              <a:gd name="connsiteX66" fmla="*/ 220757 w 2050666"/>
              <a:gd name="connsiteY66" fmla="*/ 1329246 h 2357504"/>
              <a:gd name="connsiteX67" fmla="*/ 217586 w 2050666"/>
              <a:gd name="connsiteY67" fmla="*/ 1274231 h 2357504"/>
              <a:gd name="connsiteX68" fmla="*/ 269433 w 2050666"/>
              <a:gd name="connsiteY68" fmla="*/ 1266664 h 2357504"/>
              <a:gd name="connsiteX69" fmla="*/ 253921 w 2050666"/>
              <a:gd name="connsiteY69" fmla="*/ 1205038 h 2357504"/>
              <a:gd name="connsiteX70" fmla="*/ 263969 w 2050666"/>
              <a:gd name="connsiteY70" fmla="*/ 1134700 h 2357504"/>
              <a:gd name="connsiteX71" fmla="*/ 161652 w 2050666"/>
              <a:gd name="connsiteY71" fmla="*/ 1120638 h 2357504"/>
              <a:gd name="connsiteX72" fmla="*/ 153438 w 2050666"/>
              <a:gd name="connsiteY72" fmla="*/ 994023 h 2357504"/>
              <a:gd name="connsiteX73" fmla="*/ 122108 w 2050666"/>
              <a:gd name="connsiteY73" fmla="*/ 907829 h 2357504"/>
              <a:gd name="connsiteX74" fmla="*/ 165129 w 2050666"/>
              <a:gd name="connsiteY74" fmla="*/ 842494 h 2357504"/>
              <a:gd name="connsiteX75" fmla="*/ 123407 w 2050666"/>
              <a:gd name="connsiteY75" fmla="*/ 807726 h 2357504"/>
              <a:gd name="connsiteX76" fmla="*/ 147745 w 2050666"/>
              <a:gd name="connsiteY76" fmla="*/ 755573 h 2357504"/>
              <a:gd name="connsiteX77" fmla="*/ 241618 w 2050666"/>
              <a:gd name="connsiteY77" fmla="*/ 755574 h 2357504"/>
              <a:gd name="connsiteX78" fmla="*/ 263549 w 2050666"/>
              <a:gd name="connsiteY78" fmla="*/ 687949 h 2357504"/>
              <a:gd name="connsiteX79" fmla="*/ 324260 w 2050666"/>
              <a:gd name="connsiteY79" fmla="*/ 712669 h 2357504"/>
              <a:gd name="connsiteX80" fmla="*/ 424743 w 2050666"/>
              <a:gd name="connsiteY80" fmla="*/ 722717 h 2357504"/>
              <a:gd name="connsiteX81" fmla="*/ 495845 w 2050666"/>
              <a:gd name="connsiteY81" fmla="*/ 694101 h 2357504"/>
              <a:gd name="connsiteX82" fmla="*/ 408505 w 2050666"/>
              <a:gd name="connsiteY82" fmla="*/ 595641 h 2357504"/>
              <a:gd name="connsiteX83" fmla="*/ 394597 w 2050666"/>
              <a:gd name="connsiteY83" fmla="*/ 651269 h 2357504"/>
              <a:gd name="connsiteX84" fmla="*/ 332016 w 2050666"/>
              <a:gd name="connsiteY84" fmla="*/ 633886 h 2357504"/>
              <a:gd name="connsiteX85" fmla="*/ 366783 w 2050666"/>
              <a:gd name="connsiteY85" fmla="*/ 578257 h 2357504"/>
              <a:gd name="connsiteX86" fmla="*/ 312301 w 2050666"/>
              <a:gd name="connsiteY86" fmla="*/ 601755 h 2357504"/>
              <a:gd name="connsiteX87" fmla="*/ 213346 w 2050666"/>
              <a:gd name="connsiteY87" fmla="*/ 587847 h 2357504"/>
              <a:gd name="connsiteX88" fmla="*/ 284066 w 2050666"/>
              <a:gd name="connsiteY88" fmla="*/ 491605 h 2357504"/>
              <a:gd name="connsiteX89" fmla="*/ 133341 w 2050666"/>
              <a:gd name="connsiteY89" fmla="*/ 330832 h 2357504"/>
              <a:gd name="connsiteX90" fmla="*/ 0 w 2050666"/>
              <a:gd name="connsiteY90" fmla="*/ 274401 h 2357504"/>
              <a:gd name="connsiteX91" fmla="*/ 130246 w 2050666"/>
              <a:gd name="connsiteY91" fmla="*/ 153820 h 2357504"/>
              <a:gd name="connsiteX92" fmla="*/ 74731 w 2050666"/>
              <a:gd name="connsiteY92" fmla="*/ 70643 h 2357504"/>
              <a:gd name="connsiteX93" fmla="*/ 42906 w 2050666"/>
              <a:gd name="connsiteY93" fmla="*/ 62239 h 2357504"/>
              <a:gd name="connsiteX0" fmla="*/ 42906 w 2050666"/>
              <a:gd name="connsiteY0" fmla="*/ 62239 h 2357504"/>
              <a:gd name="connsiteX1" fmla="*/ 87339 w 2050666"/>
              <a:gd name="connsiteY1" fmla="*/ 0 h 2357504"/>
              <a:gd name="connsiteX2" fmla="*/ 153438 w 2050666"/>
              <a:gd name="connsiteY2" fmla="*/ 69574 h 2357504"/>
              <a:gd name="connsiteX3" fmla="*/ 555372 w 2050666"/>
              <a:gd name="connsiteY3" fmla="*/ 9284 h 2357504"/>
              <a:gd name="connsiteX4" fmla="*/ 575468 w 2050666"/>
              <a:gd name="connsiteY4" fmla="*/ 180106 h 2357504"/>
              <a:gd name="connsiteX5" fmla="*/ 565420 w 2050666"/>
              <a:gd name="connsiteY5" fmla="*/ 340880 h 2357504"/>
              <a:gd name="connsiteX6" fmla="*/ 625710 w 2050666"/>
              <a:gd name="connsiteY6" fmla="*/ 451412 h 2357504"/>
              <a:gd name="connsiteX7" fmla="*/ 625710 w 2050666"/>
              <a:gd name="connsiteY7" fmla="*/ 602137 h 2357504"/>
              <a:gd name="connsiteX8" fmla="*/ 625710 w 2050666"/>
              <a:gd name="connsiteY8" fmla="*/ 602137 h 2357504"/>
              <a:gd name="connsiteX9" fmla="*/ 746290 w 2050666"/>
              <a:gd name="connsiteY9" fmla="*/ 893539 h 2357504"/>
              <a:gd name="connsiteX10" fmla="*/ 686000 w 2050666"/>
              <a:gd name="connsiteY10" fmla="*/ 963878 h 2357504"/>
              <a:gd name="connsiteX11" fmla="*/ 746290 w 2050666"/>
              <a:gd name="connsiteY11" fmla="*/ 1134700 h 2357504"/>
              <a:gd name="connsiteX12" fmla="*/ 876919 w 2050666"/>
              <a:gd name="connsiteY12" fmla="*/ 1275377 h 2357504"/>
              <a:gd name="connsiteX13" fmla="*/ 1087934 w 2050666"/>
              <a:gd name="connsiteY13" fmla="*/ 1245232 h 2357504"/>
              <a:gd name="connsiteX14" fmla="*/ 1138176 w 2050666"/>
              <a:gd name="connsiteY14" fmla="*/ 1315570 h 2357504"/>
              <a:gd name="connsiteX15" fmla="*/ 1278853 w 2050666"/>
              <a:gd name="connsiteY15" fmla="*/ 1426102 h 2357504"/>
              <a:gd name="connsiteX16" fmla="*/ 1329095 w 2050666"/>
              <a:gd name="connsiteY16" fmla="*/ 1436150 h 2357504"/>
              <a:gd name="connsiteX17" fmla="*/ 1416779 w 2050666"/>
              <a:gd name="connsiteY17" fmla="*/ 1527424 h 2357504"/>
              <a:gd name="connsiteX18" fmla="*/ 1625502 w 2050666"/>
              <a:gd name="connsiteY18" fmla="*/ 1516919 h 2357504"/>
              <a:gd name="connsiteX19" fmla="*/ 1726023 w 2050666"/>
              <a:gd name="connsiteY19" fmla="*/ 1617402 h 2357504"/>
              <a:gd name="connsiteX20" fmla="*/ 1930468 w 2050666"/>
              <a:gd name="connsiteY20" fmla="*/ 1634405 h 2357504"/>
              <a:gd name="connsiteX21" fmla="*/ 2050666 w 2050666"/>
              <a:gd name="connsiteY21" fmla="*/ 1727552 h 2357504"/>
              <a:gd name="connsiteX22" fmla="*/ 1918852 w 2050666"/>
              <a:gd name="connsiteY22" fmla="*/ 1885613 h 2357504"/>
              <a:gd name="connsiteX23" fmla="*/ 1801367 w 2050666"/>
              <a:gd name="connsiteY23" fmla="*/ 1968713 h 2357504"/>
              <a:gd name="connsiteX24" fmla="*/ 1754029 w 2050666"/>
              <a:gd name="connsiteY24" fmla="*/ 1937688 h 2357504"/>
              <a:gd name="connsiteX25" fmla="*/ 1642924 w 2050666"/>
              <a:gd name="connsiteY25" fmla="*/ 1935473 h 2357504"/>
              <a:gd name="connsiteX26" fmla="*/ 1583665 w 2050666"/>
              <a:gd name="connsiteY26" fmla="*/ 1902921 h 2357504"/>
              <a:gd name="connsiteX27" fmla="*/ 1549395 w 2050666"/>
              <a:gd name="connsiteY27" fmla="*/ 1925424 h 2357504"/>
              <a:gd name="connsiteX28" fmla="*/ 1570255 w 2050666"/>
              <a:gd name="connsiteY28" fmla="*/ 1988810 h 2357504"/>
              <a:gd name="connsiteX29" fmla="*/ 1493268 w 2050666"/>
              <a:gd name="connsiteY29" fmla="*/ 2048946 h 2357504"/>
              <a:gd name="connsiteX30" fmla="*/ 1449675 w 2050666"/>
              <a:gd name="connsiteY30" fmla="*/ 2008906 h 2357504"/>
              <a:gd name="connsiteX31" fmla="*/ 1499917 w 2050666"/>
              <a:gd name="connsiteY31" fmla="*/ 1938568 h 2357504"/>
              <a:gd name="connsiteX32" fmla="*/ 1482533 w 2050666"/>
              <a:gd name="connsiteY32" fmla="*/ 1879463 h 2357504"/>
              <a:gd name="connsiteX33" fmla="*/ 1379336 w 2050666"/>
              <a:gd name="connsiteY33" fmla="*/ 1891420 h 2357504"/>
              <a:gd name="connsiteX34" fmla="*/ 1302427 w 2050666"/>
              <a:gd name="connsiteY34" fmla="*/ 1783602 h 2357504"/>
              <a:gd name="connsiteX35" fmla="*/ 1308998 w 2050666"/>
              <a:gd name="connsiteY35" fmla="*/ 1878582 h 2357504"/>
              <a:gd name="connsiteX36" fmla="*/ 1298950 w 2050666"/>
              <a:gd name="connsiteY36" fmla="*/ 1928519 h 2357504"/>
              <a:gd name="connsiteX37" fmla="*/ 1248708 w 2050666"/>
              <a:gd name="connsiteY37" fmla="*/ 1988810 h 2357504"/>
              <a:gd name="connsiteX38" fmla="*/ 1190787 w 2050666"/>
              <a:gd name="connsiteY38" fmla="*/ 1986364 h 2357504"/>
              <a:gd name="connsiteX39" fmla="*/ 1067838 w 2050666"/>
              <a:gd name="connsiteY39" fmla="*/ 2029003 h 2357504"/>
              <a:gd name="connsiteX40" fmla="*/ 1138176 w 2050666"/>
              <a:gd name="connsiteY40" fmla="*/ 2075385 h 2357504"/>
              <a:gd name="connsiteX41" fmla="*/ 1120792 w 2050666"/>
              <a:gd name="connsiteY41" fmla="*/ 2134491 h 2357504"/>
              <a:gd name="connsiteX42" fmla="*/ 1027376 w 2050666"/>
              <a:gd name="connsiteY42" fmla="*/ 2111529 h 2357504"/>
              <a:gd name="connsiteX43" fmla="*/ 963495 w 2050666"/>
              <a:gd name="connsiteY43" fmla="*/ 2130252 h 2357504"/>
              <a:gd name="connsiteX44" fmla="*/ 973161 w 2050666"/>
              <a:gd name="connsiteY44" fmla="*/ 2238872 h 2357504"/>
              <a:gd name="connsiteX45" fmla="*/ 899728 w 2050666"/>
              <a:gd name="connsiteY45" fmla="*/ 2357504 h 2357504"/>
              <a:gd name="connsiteX46" fmla="*/ 850059 w 2050666"/>
              <a:gd name="connsiteY46" fmla="*/ 2274938 h 2357504"/>
              <a:gd name="connsiteX47" fmla="*/ 812770 w 2050666"/>
              <a:gd name="connsiteY47" fmla="*/ 2161580 h 2357504"/>
              <a:gd name="connsiteX48" fmla="*/ 716145 w 2050666"/>
              <a:gd name="connsiteY48" fmla="*/ 2099341 h 2357504"/>
              <a:gd name="connsiteX49" fmla="*/ 723098 w 2050666"/>
              <a:gd name="connsiteY49" fmla="*/ 1962523 h 2357504"/>
              <a:gd name="connsiteX50" fmla="*/ 575086 w 2050666"/>
              <a:gd name="connsiteY50" fmla="*/ 1978761 h 2357504"/>
              <a:gd name="connsiteX51" fmla="*/ 585517 w 2050666"/>
              <a:gd name="connsiteY51" fmla="*/ 2049100 h 2357504"/>
              <a:gd name="connsiteX52" fmla="*/ 307679 w 2050666"/>
              <a:gd name="connsiteY52" fmla="*/ 1955072 h 2357504"/>
              <a:gd name="connsiteX53" fmla="*/ 328118 w 2050666"/>
              <a:gd name="connsiteY53" fmla="*/ 1920801 h 2357504"/>
              <a:gd name="connsiteX54" fmla="*/ 217586 w 2050666"/>
              <a:gd name="connsiteY54" fmla="*/ 1908423 h 2357504"/>
              <a:gd name="connsiteX55" fmla="*/ 223776 w 2050666"/>
              <a:gd name="connsiteY55" fmla="*/ 1807939 h 2357504"/>
              <a:gd name="connsiteX56" fmla="*/ 268975 w 2050666"/>
              <a:gd name="connsiteY56" fmla="*/ 1788225 h 2357504"/>
              <a:gd name="connsiteX57" fmla="*/ 206850 w 2050666"/>
              <a:gd name="connsiteY57" fmla="*/ 1708219 h 2357504"/>
              <a:gd name="connsiteX58" fmla="*/ 227635 w 2050666"/>
              <a:gd name="connsiteY58" fmla="*/ 1608921 h 2357504"/>
              <a:gd name="connsiteX59" fmla="*/ 262479 w 2050666"/>
              <a:gd name="connsiteY59" fmla="*/ 1579577 h 2357504"/>
              <a:gd name="connsiteX60" fmla="*/ 223776 w 2050666"/>
              <a:gd name="connsiteY60" fmla="*/ 1566779 h 2357504"/>
              <a:gd name="connsiteX61" fmla="*/ 202915 w 2050666"/>
              <a:gd name="connsiteY61" fmla="*/ 1542441 h 2357504"/>
              <a:gd name="connsiteX62" fmla="*/ 245095 w 2050666"/>
              <a:gd name="connsiteY62" fmla="*/ 1503087 h 2357504"/>
              <a:gd name="connsiteX63" fmla="*/ 179036 w 2050666"/>
              <a:gd name="connsiteY63" fmla="*/ 1468319 h 2357504"/>
              <a:gd name="connsiteX64" fmla="*/ 189466 w 2050666"/>
              <a:gd name="connsiteY64" fmla="*/ 1443982 h 2357504"/>
              <a:gd name="connsiteX65" fmla="*/ 103577 w 2050666"/>
              <a:gd name="connsiteY65" fmla="*/ 1437679 h 2357504"/>
              <a:gd name="connsiteX66" fmla="*/ 220757 w 2050666"/>
              <a:gd name="connsiteY66" fmla="*/ 1329246 h 2357504"/>
              <a:gd name="connsiteX67" fmla="*/ 217586 w 2050666"/>
              <a:gd name="connsiteY67" fmla="*/ 1274231 h 2357504"/>
              <a:gd name="connsiteX68" fmla="*/ 269433 w 2050666"/>
              <a:gd name="connsiteY68" fmla="*/ 1266664 h 2357504"/>
              <a:gd name="connsiteX69" fmla="*/ 253921 w 2050666"/>
              <a:gd name="connsiteY69" fmla="*/ 1205038 h 2357504"/>
              <a:gd name="connsiteX70" fmla="*/ 263969 w 2050666"/>
              <a:gd name="connsiteY70" fmla="*/ 1134700 h 2357504"/>
              <a:gd name="connsiteX71" fmla="*/ 161652 w 2050666"/>
              <a:gd name="connsiteY71" fmla="*/ 1120638 h 2357504"/>
              <a:gd name="connsiteX72" fmla="*/ 153438 w 2050666"/>
              <a:gd name="connsiteY72" fmla="*/ 994023 h 2357504"/>
              <a:gd name="connsiteX73" fmla="*/ 122108 w 2050666"/>
              <a:gd name="connsiteY73" fmla="*/ 907829 h 2357504"/>
              <a:gd name="connsiteX74" fmla="*/ 165129 w 2050666"/>
              <a:gd name="connsiteY74" fmla="*/ 842494 h 2357504"/>
              <a:gd name="connsiteX75" fmla="*/ 123407 w 2050666"/>
              <a:gd name="connsiteY75" fmla="*/ 807726 h 2357504"/>
              <a:gd name="connsiteX76" fmla="*/ 147745 w 2050666"/>
              <a:gd name="connsiteY76" fmla="*/ 755573 h 2357504"/>
              <a:gd name="connsiteX77" fmla="*/ 241618 w 2050666"/>
              <a:gd name="connsiteY77" fmla="*/ 755574 h 2357504"/>
              <a:gd name="connsiteX78" fmla="*/ 263549 w 2050666"/>
              <a:gd name="connsiteY78" fmla="*/ 687949 h 2357504"/>
              <a:gd name="connsiteX79" fmla="*/ 324260 w 2050666"/>
              <a:gd name="connsiteY79" fmla="*/ 712669 h 2357504"/>
              <a:gd name="connsiteX80" fmla="*/ 424743 w 2050666"/>
              <a:gd name="connsiteY80" fmla="*/ 722717 h 2357504"/>
              <a:gd name="connsiteX81" fmla="*/ 495845 w 2050666"/>
              <a:gd name="connsiteY81" fmla="*/ 694101 h 2357504"/>
              <a:gd name="connsiteX82" fmla="*/ 408505 w 2050666"/>
              <a:gd name="connsiteY82" fmla="*/ 595641 h 2357504"/>
              <a:gd name="connsiteX83" fmla="*/ 394597 w 2050666"/>
              <a:gd name="connsiteY83" fmla="*/ 651269 h 2357504"/>
              <a:gd name="connsiteX84" fmla="*/ 332016 w 2050666"/>
              <a:gd name="connsiteY84" fmla="*/ 633886 h 2357504"/>
              <a:gd name="connsiteX85" fmla="*/ 366783 w 2050666"/>
              <a:gd name="connsiteY85" fmla="*/ 578257 h 2357504"/>
              <a:gd name="connsiteX86" fmla="*/ 312301 w 2050666"/>
              <a:gd name="connsiteY86" fmla="*/ 601755 h 2357504"/>
              <a:gd name="connsiteX87" fmla="*/ 213346 w 2050666"/>
              <a:gd name="connsiteY87" fmla="*/ 587847 h 2357504"/>
              <a:gd name="connsiteX88" fmla="*/ 284066 w 2050666"/>
              <a:gd name="connsiteY88" fmla="*/ 491605 h 2357504"/>
              <a:gd name="connsiteX89" fmla="*/ 133341 w 2050666"/>
              <a:gd name="connsiteY89" fmla="*/ 330832 h 2357504"/>
              <a:gd name="connsiteX90" fmla="*/ 0 w 2050666"/>
              <a:gd name="connsiteY90" fmla="*/ 274401 h 2357504"/>
              <a:gd name="connsiteX91" fmla="*/ 130246 w 2050666"/>
              <a:gd name="connsiteY91" fmla="*/ 153820 h 2357504"/>
              <a:gd name="connsiteX92" fmla="*/ 74731 w 2050666"/>
              <a:gd name="connsiteY92" fmla="*/ 70643 h 2357504"/>
              <a:gd name="connsiteX93" fmla="*/ 42906 w 2050666"/>
              <a:gd name="connsiteY93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55372 w 2050706"/>
              <a:gd name="connsiteY3" fmla="*/ 9284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25710 w 2050706"/>
              <a:gd name="connsiteY7" fmla="*/ 602137 h 2357504"/>
              <a:gd name="connsiteX8" fmla="*/ 625710 w 2050706"/>
              <a:gd name="connsiteY8" fmla="*/ 602137 h 2357504"/>
              <a:gd name="connsiteX9" fmla="*/ 746290 w 2050706"/>
              <a:gd name="connsiteY9" fmla="*/ 893539 h 2357504"/>
              <a:gd name="connsiteX10" fmla="*/ 686000 w 2050706"/>
              <a:gd name="connsiteY10" fmla="*/ 963878 h 2357504"/>
              <a:gd name="connsiteX11" fmla="*/ 746290 w 2050706"/>
              <a:gd name="connsiteY11" fmla="*/ 1134700 h 2357504"/>
              <a:gd name="connsiteX12" fmla="*/ 876919 w 2050706"/>
              <a:gd name="connsiteY12" fmla="*/ 1275377 h 2357504"/>
              <a:gd name="connsiteX13" fmla="*/ 1087934 w 2050706"/>
              <a:gd name="connsiteY13" fmla="*/ 1245232 h 2357504"/>
              <a:gd name="connsiteX14" fmla="*/ 1138176 w 2050706"/>
              <a:gd name="connsiteY14" fmla="*/ 1315570 h 2357504"/>
              <a:gd name="connsiteX15" fmla="*/ 1278853 w 2050706"/>
              <a:gd name="connsiteY15" fmla="*/ 1426102 h 2357504"/>
              <a:gd name="connsiteX16" fmla="*/ 1329095 w 2050706"/>
              <a:gd name="connsiteY16" fmla="*/ 1436150 h 2357504"/>
              <a:gd name="connsiteX17" fmla="*/ 1416779 w 2050706"/>
              <a:gd name="connsiteY17" fmla="*/ 1527424 h 2357504"/>
              <a:gd name="connsiteX18" fmla="*/ 1625502 w 2050706"/>
              <a:gd name="connsiteY18" fmla="*/ 1516919 h 2357504"/>
              <a:gd name="connsiteX19" fmla="*/ 1726023 w 2050706"/>
              <a:gd name="connsiteY19" fmla="*/ 1617402 h 2357504"/>
              <a:gd name="connsiteX20" fmla="*/ 1930468 w 2050706"/>
              <a:gd name="connsiteY20" fmla="*/ 1634405 h 2357504"/>
              <a:gd name="connsiteX21" fmla="*/ 2050666 w 2050706"/>
              <a:gd name="connsiteY21" fmla="*/ 1727552 h 2357504"/>
              <a:gd name="connsiteX22" fmla="*/ 1918852 w 2050706"/>
              <a:gd name="connsiteY22" fmla="*/ 1885613 h 2357504"/>
              <a:gd name="connsiteX23" fmla="*/ 1801367 w 2050706"/>
              <a:gd name="connsiteY23" fmla="*/ 1968713 h 2357504"/>
              <a:gd name="connsiteX24" fmla="*/ 1754029 w 2050706"/>
              <a:gd name="connsiteY24" fmla="*/ 1937688 h 2357504"/>
              <a:gd name="connsiteX25" fmla="*/ 1642924 w 2050706"/>
              <a:gd name="connsiteY25" fmla="*/ 1935473 h 2357504"/>
              <a:gd name="connsiteX26" fmla="*/ 1583665 w 2050706"/>
              <a:gd name="connsiteY26" fmla="*/ 1902921 h 2357504"/>
              <a:gd name="connsiteX27" fmla="*/ 1549395 w 2050706"/>
              <a:gd name="connsiteY27" fmla="*/ 1925424 h 2357504"/>
              <a:gd name="connsiteX28" fmla="*/ 1570255 w 2050706"/>
              <a:gd name="connsiteY28" fmla="*/ 1988810 h 2357504"/>
              <a:gd name="connsiteX29" fmla="*/ 1493268 w 2050706"/>
              <a:gd name="connsiteY29" fmla="*/ 2048946 h 2357504"/>
              <a:gd name="connsiteX30" fmla="*/ 1449675 w 2050706"/>
              <a:gd name="connsiteY30" fmla="*/ 2008906 h 2357504"/>
              <a:gd name="connsiteX31" fmla="*/ 1499917 w 2050706"/>
              <a:gd name="connsiteY31" fmla="*/ 1938568 h 2357504"/>
              <a:gd name="connsiteX32" fmla="*/ 1482533 w 2050706"/>
              <a:gd name="connsiteY32" fmla="*/ 1879463 h 2357504"/>
              <a:gd name="connsiteX33" fmla="*/ 1379336 w 2050706"/>
              <a:gd name="connsiteY33" fmla="*/ 1891420 h 2357504"/>
              <a:gd name="connsiteX34" fmla="*/ 1302427 w 2050706"/>
              <a:gd name="connsiteY34" fmla="*/ 1783602 h 2357504"/>
              <a:gd name="connsiteX35" fmla="*/ 1308998 w 2050706"/>
              <a:gd name="connsiteY35" fmla="*/ 1878582 h 2357504"/>
              <a:gd name="connsiteX36" fmla="*/ 1298950 w 2050706"/>
              <a:gd name="connsiteY36" fmla="*/ 1928519 h 2357504"/>
              <a:gd name="connsiteX37" fmla="*/ 1248708 w 2050706"/>
              <a:gd name="connsiteY37" fmla="*/ 1988810 h 2357504"/>
              <a:gd name="connsiteX38" fmla="*/ 1190787 w 2050706"/>
              <a:gd name="connsiteY38" fmla="*/ 1986364 h 2357504"/>
              <a:gd name="connsiteX39" fmla="*/ 1067838 w 2050706"/>
              <a:gd name="connsiteY39" fmla="*/ 2029003 h 2357504"/>
              <a:gd name="connsiteX40" fmla="*/ 1138176 w 2050706"/>
              <a:gd name="connsiteY40" fmla="*/ 2075385 h 2357504"/>
              <a:gd name="connsiteX41" fmla="*/ 1120792 w 2050706"/>
              <a:gd name="connsiteY41" fmla="*/ 2134491 h 2357504"/>
              <a:gd name="connsiteX42" fmla="*/ 1027376 w 2050706"/>
              <a:gd name="connsiteY42" fmla="*/ 2111529 h 2357504"/>
              <a:gd name="connsiteX43" fmla="*/ 963495 w 2050706"/>
              <a:gd name="connsiteY43" fmla="*/ 2130252 h 2357504"/>
              <a:gd name="connsiteX44" fmla="*/ 973161 w 2050706"/>
              <a:gd name="connsiteY44" fmla="*/ 2238872 h 2357504"/>
              <a:gd name="connsiteX45" fmla="*/ 899728 w 2050706"/>
              <a:gd name="connsiteY45" fmla="*/ 2357504 h 2357504"/>
              <a:gd name="connsiteX46" fmla="*/ 850059 w 2050706"/>
              <a:gd name="connsiteY46" fmla="*/ 2274938 h 2357504"/>
              <a:gd name="connsiteX47" fmla="*/ 812770 w 2050706"/>
              <a:gd name="connsiteY47" fmla="*/ 2161580 h 2357504"/>
              <a:gd name="connsiteX48" fmla="*/ 716145 w 2050706"/>
              <a:gd name="connsiteY48" fmla="*/ 2099341 h 2357504"/>
              <a:gd name="connsiteX49" fmla="*/ 723098 w 2050706"/>
              <a:gd name="connsiteY49" fmla="*/ 1962523 h 2357504"/>
              <a:gd name="connsiteX50" fmla="*/ 575086 w 2050706"/>
              <a:gd name="connsiteY50" fmla="*/ 1978761 h 2357504"/>
              <a:gd name="connsiteX51" fmla="*/ 585517 w 2050706"/>
              <a:gd name="connsiteY51" fmla="*/ 2049100 h 2357504"/>
              <a:gd name="connsiteX52" fmla="*/ 307679 w 2050706"/>
              <a:gd name="connsiteY52" fmla="*/ 1955072 h 2357504"/>
              <a:gd name="connsiteX53" fmla="*/ 328118 w 2050706"/>
              <a:gd name="connsiteY53" fmla="*/ 1920801 h 2357504"/>
              <a:gd name="connsiteX54" fmla="*/ 217586 w 2050706"/>
              <a:gd name="connsiteY54" fmla="*/ 1908423 h 2357504"/>
              <a:gd name="connsiteX55" fmla="*/ 223776 w 2050706"/>
              <a:gd name="connsiteY55" fmla="*/ 1807939 h 2357504"/>
              <a:gd name="connsiteX56" fmla="*/ 268975 w 2050706"/>
              <a:gd name="connsiteY56" fmla="*/ 1788225 h 2357504"/>
              <a:gd name="connsiteX57" fmla="*/ 206850 w 2050706"/>
              <a:gd name="connsiteY57" fmla="*/ 1708219 h 2357504"/>
              <a:gd name="connsiteX58" fmla="*/ 227635 w 2050706"/>
              <a:gd name="connsiteY58" fmla="*/ 1608921 h 2357504"/>
              <a:gd name="connsiteX59" fmla="*/ 262479 w 2050706"/>
              <a:gd name="connsiteY59" fmla="*/ 1579577 h 2357504"/>
              <a:gd name="connsiteX60" fmla="*/ 223776 w 2050706"/>
              <a:gd name="connsiteY60" fmla="*/ 1566779 h 2357504"/>
              <a:gd name="connsiteX61" fmla="*/ 202915 w 2050706"/>
              <a:gd name="connsiteY61" fmla="*/ 1542441 h 2357504"/>
              <a:gd name="connsiteX62" fmla="*/ 245095 w 2050706"/>
              <a:gd name="connsiteY62" fmla="*/ 1503087 h 2357504"/>
              <a:gd name="connsiteX63" fmla="*/ 179036 w 2050706"/>
              <a:gd name="connsiteY63" fmla="*/ 1468319 h 2357504"/>
              <a:gd name="connsiteX64" fmla="*/ 189466 w 2050706"/>
              <a:gd name="connsiteY64" fmla="*/ 1443982 h 2357504"/>
              <a:gd name="connsiteX65" fmla="*/ 103577 w 2050706"/>
              <a:gd name="connsiteY65" fmla="*/ 1437679 h 2357504"/>
              <a:gd name="connsiteX66" fmla="*/ 220757 w 2050706"/>
              <a:gd name="connsiteY66" fmla="*/ 1329246 h 2357504"/>
              <a:gd name="connsiteX67" fmla="*/ 217586 w 2050706"/>
              <a:gd name="connsiteY67" fmla="*/ 1274231 h 2357504"/>
              <a:gd name="connsiteX68" fmla="*/ 269433 w 2050706"/>
              <a:gd name="connsiteY68" fmla="*/ 1266664 h 2357504"/>
              <a:gd name="connsiteX69" fmla="*/ 253921 w 2050706"/>
              <a:gd name="connsiteY69" fmla="*/ 1205038 h 2357504"/>
              <a:gd name="connsiteX70" fmla="*/ 263969 w 2050706"/>
              <a:gd name="connsiteY70" fmla="*/ 1134700 h 2357504"/>
              <a:gd name="connsiteX71" fmla="*/ 161652 w 2050706"/>
              <a:gd name="connsiteY71" fmla="*/ 1120638 h 2357504"/>
              <a:gd name="connsiteX72" fmla="*/ 153438 w 2050706"/>
              <a:gd name="connsiteY72" fmla="*/ 994023 h 2357504"/>
              <a:gd name="connsiteX73" fmla="*/ 122108 w 2050706"/>
              <a:gd name="connsiteY73" fmla="*/ 907829 h 2357504"/>
              <a:gd name="connsiteX74" fmla="*/ 165129 w 2050706"/>
              <a:gd name="connsiteY74" fmla="*/ 842494 h 2357504"/>
              <a:gd name="connsiteX75" fmla="*/ 123407 w 2050706"/>
              <a:gd name="connsiteY75" fmla="*/ 807726 h 2357504"/>
              <a:gd name="connsiteX76" fmla="*/ 147745 w 2050706"/>
              <a:gd name="connsiteY76" fmla="*/ 755573 h 2357504"/>
              <a:gd name="connsiteX77" fmla="*/ 241618 w 2050706"/>
              <a:gd name="connsiteY77" fmla="*/ 755574 h 2357504"/>
              <a:gd name="connsiteX78" fmla="*/ 263549 w 2050706"/>
              <a:gd name="connsiteY78" fmla="*/ 687949 h 2357504"/>
              <a:gd name="connsiteX79" fmla="*/ 324260 w 2050706"/>
              <a:gd name="connsiteY79" fmla="*/ 712669 h 2357504"/>
              <a:gd name="connsiteX80" fmla="*/ 424743 w 2050706"/>
              <a:gd name="connsiteY80" fmla="*/ 722717 h 2357504"/>
              <a:gd name="connsiteX81" fmla="*/ 495845 w 2050706"/>
              <a:gd name="connsiteY81" fmla="*/ 694101 h 2357504"/>
              <a:gd name="connsiteX82" fmla="*/ 408505 w 2050706"/>
              <a:gd name="connsiteY82" fmla="*/ 595641 h 2357504"/>
              <a:gd name="connsiteX83" fmla="*/ 394597 w 2050706"/>
              <a:gd name="connsiteY83" fmla="*/ 651269 h 2357504"/>
              <a:gd name="connsiteX84" fmla="*/ 332016 w 2050706"/>
              <a:gd name="connsiteY84" fmla="*/ 633886 h 2357504"/>
              <a:gd name="connsiteX85" fmla="*/ 366783 w 2050706"/>
              <a:gd name="connsiteY85" fmla="*/ 578257 h 2357504"/>
              <a:gd name="connsiteX86" fmla="*/ 312301 w 2050706"/>
              <a:gd name="connsiteY86" fmla="*/ 601755 h 2357504"/>
              <a:gd name="connsiteX87" fmla="*/ 213346 w 2050706"/>
              <a:gd name="connsiteY87" fmla="*/ 587847 h 2357504"/>
              <a:gd name="connsiteX88" fmla="*/ 284066 w 2050706"/>
              <a:gd name="connsiteY88" fmla="*/ 491605 h 2357504"/>
              <a:gd name="connsiteX89" fmla="*/ 133341 w 2050706"/>
              <a:gd name="connsiteY89" fmla="*/ 330832 h 2357504"/>
              <a:gd name="connsiteX90" fmla="*/ 0 w 2050706"/>
              <a:gd name="connsiteY90" fmla="*/ 274401 h 2357504"/>
              <a:gd name="connsiteX91" fmla="*/ 130246 w 2050706"/>
              <a:gd name="connsiteY91" fmla="*/ 153820 h 2357504"/>
              <a:gd name="connsiteX92" fmla="*/ 74731 w 2050706"/>
              <a:gd name="connsiteY92" fmla="*/ 70643 h 2357504"/>
              <a:gd name="connsiteX93" fmla="*/ 42906 w 2050706"/>
              <a:gd name="connsiteY93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55372 w 2050706"/>
              <a:gd name="connsiteY3" fmla="*/ 9284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25710 w 2050706"/>
              <a:gd name="connsiteY7" fmla="*/ 602137 h 2357504"/>
              <a:gd name="connsiteX8" fmla="*/ 625710 w 2050706"/>
              <a:gd name="connsiteY8" fmla="*/ 602137 h 2357504"/>
              <a:gd name="connsiteX9" fmla="*/ 746290 w 2050706"/>
              <a:gd name="connsiteY9" fmla="*/ 893539 h 2357504"/>
              <a:gd name="connsiteX10" fmla="*/ 686000 w 2050706"/>
              <a:gd name="connsiteY10" fmla="*/ 963878 h 2357504"/>
              <a:gd name="connsiteX11" fmla="*/ 746290 w 2050706"/>
              <a:gd name="connsiteY11" fmla="*/ 1134700 h 2357504"/>
              <a:gd name="connsiteX12" fmla="*/ 876919 w 2050706"/>
              <a:gd name="connsiteY12" fmla="*/ 1275377 h 2357504"/>
              <a:gd name="connsiteX13" fmla="*/ 1087934 w 2050706"/>
              <a:gd name="connsiteY13" fmla="*/ 1245232 h 2357504"/>
              <a:gd name="connsiteX14" fmla="*/ 1138176 w 2050706"/>
              <a:gd name="connsiteY14" fmla="*/ 1315570 h 2357504"/>
              <a:gd name="connsiteX15" fmla="*/ 1278853 w 2050706"/>
              <a:gd name="connsiteY15" fmla="*/ 1426102 h 2357504"/>
              <a:gd name="connsiteX16" fmla="*/ 1329095 w 2050706"/>
              <a:gd name="connsiteY16" fmla="*/ 1436150 h 2357504"/>
              <a:gd name="connsiteX17" fmla="*/ 1416779 w 2050706"/>
              <a:gd name="connsiteY17" fmla="*/ 1527424 h 2357504"/>
              <a:gd name="connsiteX18" fmla="*/ 1625502 w 2050706"/>
              <a:gd name="connsiteY18" fmla="*/ 1527349 h 2357504"/>
              <a:gd name="connsiteX19" fmla="*/ 1726023 w 2050706"/>
              <a:gd name="connsiteY19" fmla="*/ 1617402 h 2357504"/>
              <a:gd name="connsiteX20" fmla="*/ 1930468 w 2050706"/>
              <a:gd name="connsiteY20" fmla="*/ 1634405 h 2357504"/>
              <a:gd name="connsiteX21" fmla="*/ 2050666 w 2050706"/>
              <a:gd name="connsiteY21" fmla="*/ 1727552 h 2357504"/>
              <a:gd name="connsiteX22" fmla="*/ 1918852 w 2050706"/>
              <a:gd name="connsiteY22" fmla="*/ 1885613 h 2357504"/>
              <a:gd name="connsiteX23" fmla="*/ 1801367 w 2050706"/>
              <a:gd name="connsiteY23" fmla="*/ 1968713 h 2357504"/>
              <a:gd name="connsiteX24" fmla="*/ 1754029 w 2050706"/>
              <a:gd name="connsiteY24" fmla="*/ 1937688 h 2357504"/>
              <a:gd name="connsiteX25" fmla="*/ 1642924 w 2050706"/>
              <a:gd name="connsiteY25" fmla="*/ 1935473 h 2357504"/>
              <a:gd name="connsiteX26" fmla="*/ 1583665 w 2050706"/>
              <a:gd name="connsiteY26" fmla="*/ 1902921 h 2357504"/>
              <a:gd name="connsiteX27" fmla="*/ 1549395 w 2050706"/>
              <a:gd name="connsiteY27" fmla="*/ 1925424 h 2357504"/>
              <a:gd name="connsiteX28" fmla="*/ 1570255 w 2050706"/>
              <a:gd name="connsiteY28" fmla="*/ 1988810 h 2357504"/>
              <a:gd name="connsiteX29" fmla="*/ 1493268 w 2050706"/>
              <a:gd name="connsiteY29" fmla="*/ 2048946 h 2357504"/>
              <a:gd name="connsiteX30" fmla="*/ 1449675 w 2050706"/>
              <a:gd name="connsiteY30" fmla="*/ 2008906 h 2357504"/>
              <a:gd name="connsiteX31" fmla="*/ 1499917 w 2050706"/>
              <a:gd name="connsiteY31" fmla="*/ 1938568 h 2357504"/>
              <a:gd name="connsiteX32" fmla="*/ 1482533 w 2050706"/>
              <a:gd name="connsiteY32" fmla="*/ 1879463 h 2357504"/>
              <a:gd name="connsiteX33" fmla="*/ 1379336 w 2050706"/>
              <a:gd name="connsiteY33" fmla="*/ 1891420 h 2357504"/>
              <a:gd name="connsiteX34" fmla="*/ 1302427 w 2050706"/>
              <a:gd name="connsiteY34" fmla="*/ 1783602 h 2357504"/>
              <a:gd name="connsiteX35" fmla="*/ 1308998 w 2050706"/>
              <a:gd name="connsiteY35" fmla="*/ 1878582 h 2357504"/>
              <a:gd name="connsiteX36" fmla="*/ 1298950 w 2050706"/>
              <a:gd name="connsiteY36" fmla="*/ 1928519 h 2357504"/>
              <a:gd name="connsiteX37" fmla="*/ 1248708 w 2050706"/>
              <a:gd name="connsiteY37" fmla="*/ 1988810 h 2357504"/>
              <a:gd name="connsiteX38" fmla="*/ 1190787 w 2050706"/>
              <a:gd name="connsiteY38" fmla="*/ 1986364 h 2357504"/>
              <a:gd name="connsiteX39" fmla="*/ 1067838 w 2050706"/>
              <a:gd name="connsiteY39" fmla="*/ 2029003 h 2357504"/>
              <a:gd name="connsiteX40" fmla="*/ 1138176 w 2050706"/>
              <a:gd name="connsiteY40" fmla="*/ 2075385 h 2357504"/>
              <a:gd name="connsiteX41" fmla="*/ 1120792 w 2050706"/>
              <a:gd name="connsiteY41" fmla="*/ 2134491 h 2357504"/>
              <a:gd name="connsiteX42" fmla="*/ 1027376 w 2050706"/>
              <a:gd name="connsiteY42" fmla="*/ 2111529 h 2357504"/>
              <a:gd name="connsiteX43" fmla="*/ 963495 w 2050706"/>
              <a:gd name="connsiteY43" fmla="*/ 2130252 h 2357504"/>
              <a:gd name="connsiteX44" fmla="*/ 973161 w 2050706"/>
              <a:gd name="connsiteY44" fmla="*/ 2238872 h 2357504"/>
              <a:gd name="connsiteX45" fmla="*/ 899728 w 2050706"/>
              <a:gd name="connsiteY45" fmla="*/ 2357504 h 2357504"/>
              <a:gd name="connsiteX46" fmla="*/ 850059 w 2050706"/>
              <a:gd name="connsiteY46" fmla="*/ 2274938 h 2357504"/>
              <a:gd name="connsiteX47" fmla="*/ 812770 w 2050706"/>
              <a:gd name="connsiteY47" fmla="*/ 2161580 h 2357504"/>
              <a:gd name="connsiteX48" fmla="*/ 716145 w 2050706"/>
              <a:gd name="connsiteY48" fmla="*/ 2099341 h 2357504"/>
              <a:gd name="connsiteX49" fmla="*/ 723098 w 2050706"/>
              <a:gd name="connsiteY49" fmla="*/ 1962523 h 2357504"/>
              <a:gd name="connsiteX50" fmla="*/ 575086 w 2050706"/>
              <a:gd name="connsiteY50" fmla="*/ 1978761 h 2357504"/>
              <a:gd name="connsiteX51" fmla="*/ 585517 w 2050706"/>
              <a:gd name="connsiteY51" fmla="*/ 2049100 h 2357504"/>
              <a:gd name="connsiteX52" fmla="*/ 307679 w 2050706"/>
              <a:gd name="connsiteY52" fmla="*/ 1955072 h 2357504"/>
              <a:gd name="connsiteX53" fmla="*/ 328118 w 2050706"/>
              <a:gd name="connsiteY53" fmla="*/ 1920801 h 2357504"/>
              <a:gd name="connsiteX54" fmla="*/ 217586 w 2050706"/>
              <a:gd name="connsiteY54" fmla="*/ 1908423 h 2357504"/>
              <a:gd name="connsiteX55" fmla="*/ 223776 w 2050706"/>
              <a:gd name="connsiteY55" fmla="*/ 1807939 h 2357504"/>
              <a:gd name="connsiteX56" fmla="*/ 268975 w 2050706"/>
              <a:gd name="connsiteY56" fmla="*/ 1788225 h 2357504"/>
              <a:gd name="connsiteX57" fmla="*/ 206850 w 2050706"/>
              <a:gd name="connsiteY57" fmla="*/ 1708219 h 2357504"/>
              <a:gd name="connsiteX58" fmla="*/ 227635 w 2050706"/>
              <a:gd name="connsiteY58" fmla="*/ 1608921 h 2357504"/>
              <a:gd name="connsiteX59" fmla="*/ 262479 w 2050706"/>
              <a:gd name="connsiteY59" fmla="*/ 1579577 h 2357504"/>
              <a:gd name="connsiteX60" fmla="*/ 223776 w 2050706"/>
              <a:gd name="connsiteY60" fmla="*/ 1566779 h 2357504"/>
              <a:gd name="connsiteX61" fmla="*/ 202915 w 2050706"/>
              <a:gd name="connsiteY61" fmla="*/ 1542441 h 2357504"/>
              <a:gd name="connsiteX62" fmla="*/ 245095 w 2050706"/>
              <a:gd name="connsiteY62" fmla="*/ 1503087 h 2357504"/>
              <a:gd name="connsiteX63" fmla="*/ 179036 w 2050706"/>
              <a:gd name="connsiteY63" fmla="*/ 1468319 h 2357504"/>
              <a:gd name="connsiteX64" fmla="*/ 189466 w 2050706"/>
              <a:gd name="connsiteY64" fmla="*/ 1443982 h 2357504"/>
              <a:gd name="connsiteX65" fmla="*/ 103577 w 2050706"/>
              <a:gd name="connsiteY65" fmla="*/ 1437679 h 2357504"/>
              <a:gd name="connsiteX66" fmla="*/ 220757 w 2050706"/>
              <a:gd name="connsiteY66" fmla="*/ 1329246 h 2357504"/>
              <a:gd name="connsiteX67" fmla="*/ 217586 w 2050706"/>
              <a:gd name="connsiteY67" fmla="*/ 1274231 h 2357504"/>
              <a:gd name="connsiteX68" fmla="*/ 269433 w 2050706"/>
              <a:gd name="connsiteY68" fmla="*/ 1266664 h 2357504"/>
              <a:gd name="connsiteX69" fmla="*/ 253921 w 2050706"/>
              <a:gd name="connsiteY69" fmla="*/ 1205038 h 2357504"/>
              <a:gd name="connsiteX70" fmla="*/ 263969 w 2050706"/>
              <a:gd name="connsiteY70" fmla="*/ 1134700 h 2357504"/>
              <a:gd name="connsiteX71" fmla="*/ 161652 w 2050706"/>
              <a:gd name="connsiteY71" fmla="*/ 1120638 h 2357504"/>
              <a:gd name="connsiteX72" fmla="*/ 153438 w 2050706"/>
              <a:gd name="connsiteY72" fmla="*/ 994023 h 2357504"/>
              <a:gd name="connsiteX73" fmla="*/ 122108 w 2050706"/>
              <a:gd name="connsiteY73" fmla="*/ 907829 h 2357504"/>
              <a:gd name="connsiteX74" fmla="*/ 165129 w 2050706"/>
              <a:gd name="connsiteY74" fmla="*/ 842494 h 2357504"/>
              <a:gd name="connsiteX75" fmla="*/ 123407 w 2050706"/>
              <a:gd name="connsiteY75" fmla="*/ 807726 h 2357504"/>
              <a:gd name="connsiteX76" fmla="*/ 147745 w 2050706"/>
              <a:gd name="connsiteY76" fmla="*/ 755573 h 2357504"/>
              <a:gd name="connsiteX77" fmla="*/ 241618 w 2050706"/>
              <a:gd name="connsiteY77" fmla="*/ 755574 h 2357504"/>
              <a:gd name="connsiteX78" fmla="*/ 263549 w 2050706"/>
              <a:gd name="connsiteY78" fmla="*/ 687949 h 2357504"/>
              <a:gd name="connsiteX79" fmla="*/ 324260 w 2050706"/>
              <a:gd name="connsiteY79" fmla="*/ 712669 h 2357504"/>
              <a:gd name="connsiteX80" fmla="*/ 424743 w 2050706"/>
              <a:gd name="connsiteY80" fmla="*/ 722717 h 2357504"/>
              <a:gd name="connsiteX81" fmla="*/ 495845 w 2050706"/>
              <a:gd name="connsiteY81" fmla="*/ 694101 h 2357504"/>
              <a:gd name="connsiteX82" fmla="*/ 408505 w 2050706"/>
              <a:gd name="connsiteY82" fmla="*/ 595641 h 2357504"/>
              <a:gd name="connsiteX83" fmla="*/ 394597 w 2050706"/>
              <a:gd name="connsiteY83" fmla="*/ 651269 h 2357504"/>
              <a:gd name="connsiteX84" fmla="*/ 332016 w 2050706"/>
              <a:gd name="connsiteY84" fmla="*/ 633886 h 2357504"/>
              <a:gd name="connsiteX85" fmla="*/ 366783 w 2050706"/>
              <a:gd name="connsiteY85" fmla="*/ 578257 h 2357504"/>
              <a:gd name="connsiteX86" fmla="*/ 312301 w 2050706"/>
              <a:gd name="connsiteY86" fmla="*/ 601755 h 2357504"/>
              <a:gd name="connsiteX87" fmla="*/ 213346 w 2050706"/>
              <a:gd name="connsiteY87" fmla="*/ 587847 h 2357504"/>
              <a:gd name="connsiteX88" fmla="*/ 284066 w 2050706"/>
              <a:gd name="connsiteY88" fmla="*/ 491605 h 2357504"/>
              <a:gd name="connsiteX89" fmla="*/ 133341 w 2050706"/>
              <a:gd name="connsiteY89" fmla="*/ 330832 h 2357504"/>
              <a:gd name="connsiteX90" fmla="*/ 0 w 2050706"/>
              <a:gd name="connsiteY90" fmla="*/ 274401 h 2357504"/>
              <a:gd name="connsiteX91" fmla="*/ 130246 w 2050706"/>
              <a:gd name="connsiteY91" fmla="*/ 153820 h 2357504"/>
              <a:gd name="connsiteX92" fmla="*/ 74731 w 2050706"/>
              <a:gd name="connsiteY92" fmla="*/ 70643 h 2357504"/>
              <a:gd name="connsiteX93" fmla="*/ 42906 w 2050706"/>
              <a:gd name="connsiteY93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55372 w 2050706"/>
              <a:gd name="connsiteY3" fmla="*/ 9284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25710 w 2050706"/>
              <a:gd name="connsiteY7" fmla="*/ 602137 h 2357504"/>
              <a:gd name="connsiteX8" fmla="*/ 625710 w 2050706"/>
              <a:gd name="connsiteY8" fmla="*/ 602137 h 2357504"/>
              <a:gd name="connsiteX9" fmla="*/ 746290 w 2050706"/>
              <a:gd name="connsiteY9" fmla="*/ 893539 h 2357504"/>
              <a:gd name="connsiteX10" fmla="*/ 686000 w 2050706"/>
              <a:gd name="connsiteY10" fmla="*/ 963878 h 2357504"/>
              <a:gd name="connsiteX11" fmla="*/ 746290 w 2050706"/>
              <a:gd name="connsiteY11" fmla="*/ 1134700 h 2357504"/>
              <a:gd name="connsiteX12" fmla="*/ 876919 w 2050706"/>
              <a:gd name="connsiteY12" fmla="*/ 1275377 h 2357504"/>
              <a:gd name="connsiteX13" fmla="*/ 1087934 w 2050706"/>
              <a:gd name="connsiteY13" fmla="*/ 1245232 h 2357504"/>
              <a:gd name="connsiteX14" fmla="*/ 1138176 w 2050706"/>
              <a:gd name="connsiteY14" fmla="*/ 1315570 h 2357504"/>
              <a:gd name="connsiteX15" fmla="*/ 1264946 w 2050706"/>
              <a:gd name="connsiteY15" fmla="*/ 1433056 h 2357504"/>
              <a:gd name="connsiteX16" fmla="*/ 1329095 w 2050706"/>
              <a:gd name="connsiteY16" fmla="*/ 1436150 h 2357504"/>
              <a:gd name="connsiteX17" fmla="*/ 1416779 w 2050706"/>
              <a:gd name="connsiteY17" fmla="*/ 1527424 h 2357504"/>
              <a:gd name="connsiteX18" fmla="*/ 1625502 w 2050706"/>
              <a:gd name="connsiteY18" fmla="*/ 1527349 h 2357504"/>
              <a:gd name="connsiteX19" fmla="*/ 1726023 w 2050706"/>
              <a:gd name="connsiteY19" fmla="*/ 1617402 h 2357504"/>
              <a:gd name="connsiteX20" fmla="*/ 1930468 w 2050706"/>
              <a:gd name="connsiteY20" fmla="*/ 1634405 h 2357504"/>
              <a:gd name="connsiteX21" fmla="*/ 2050666 w 2050706"/>
              <a:gd name="connsiteY21" fmla="*/ 1727552 h 2357504"/>
              <a:gd name="connsiteX22" fmla="*/ 1918852 w 2050706"/>
              <a:gd name="connsiteY22" fmla="*/ 1885613 h 2357504"/>
              <a:gd name="connsiteX23" fmla="*/ 1801367 w 2050706"/>
              <a:gd name="connsiteY23" fmla="*/ 1968713 h 2357504"/>
              <a:gd name="connsiteX24" fmla="*/ 1754029 w 2050706"/>
              <a:gd name="connsiteY24" fmla="*/ 1937688 h 2357504"/>
              <a:gd name="connsiteX25" fmla="*/ 1642924 w 2050706"/>
              <a:gd name="connsiteY25" fmla="*/ 1935473 h 2357504"/>
              <a:gd name="connsiteX26" fmla="*/ 1583665 w 2050706"/>
              <a:gd name="connsiteY26" fmla="*/ 1902921 h 2357504"/>
              <a:gd name="connsiteX27" fmla="*/ 1549395 w 2050706"/>
              <a:gd name="connsiteY27" fmla="*/ 1925424 h 2357504"/>
              <a:gd name="connsiteX28" fmla="*/ 1570255 w 2050706"/>
              <a:gd name="connsiteY28" fmla="*/ 1988810 h 2357504"/>
              <a:gd name="connsiteX29" fmla="*/ 1493268 w 2050706"/>
              <a:gd name="connsiteY29" fmla="*/ 2048946 h 2357504"/>
              <a:gd name="connsiteX30" fmla="*/ 1449675 w 2050706"/>
              <a:gd name="connsiteY30" fmla="*/ 2008906 h 2357504"/>
              <a:gd name="connsiteX31" fmla="*/ 1499917 w 2050706"/>
              <a:gd name="connsiteY31" fmla="*/ 1938568 h 2357504"/>
              <a:gd name="connsiteX32" fmla="*/ 1482533 w 2050706"/>
              <a:gd name="connsiteY32" fmla="*/ 1879463 h 2357504"/>
              <a:gd name="connsiteX33" fmla="*/ 1379336 w 2050706"/>
              <a:gd name="connsiteY33" fmla="*/ 1891420 h 2357504"/>
              <a:gd name="connsiteX34" fmla="*/ 1302427 w 2050706"/>
              <a:gd name="connsiteY34" fmla="*/ 1783602 h 2357504"/>
              <a:gd name="connsiteX35" fmla="*/ 1308998 w 2050706"/>
              <a:gd name="connsiteY35" fmla="*/ 1878582 h 2357504"/>
              <a:gd name="connsiteX36" fmla="*/ 1298950 w 2050706"/>
              <a:gd name="connsiteY36" fmla="*/ 1928519 h 2357504"/>
              <a:gd name="connsiteX37" fmla="*/ 1248708 w 2050706"/>
              <a:gd name="connsiteY37" fmla="*/ 1988810 h 2357504"/>
              <a:gd name="connsiteX38" fmla="*/ 1190787 w 2050706"/>
              <a:gd name="connsiteY38" fmla="*/ 1986364 h 2357504"/>
              <a:gd name="connsiteX39" fmla="*/ 1067838 w 2050706"/>
              <a:gd name="connsiteY39" fmla="*/ 2029003 h 2357504"/>
              <a:gd name="connsiteX40" fmla="*/ 1138176 w 2050706"/>
              <a:gd name="connsiteY40" fmla="*/ 2075385 h 2357504"/>
              <a:gd name="connsiteX41" fmla="*/ 1120792 w 2050706"/>
              <a:gd name="connsiteY41" fmla="*/ 2134491 h 2357504"/>
              <a:gd name="connsiteX42" fmla="*/ 1027376 w 2050706"/>
              <a:gd name="connsiteY42" fmla="*/ 2111529 h 2357504"/>
              <a:gd name="connsiteX43" fmla="*/ 963495 w 2050706"/>
              <a:gd name="connsiteY43" fmla="*/ 2130252 h 2357504"/>
              <a:gd name="connsiteX44" fmla="*/ 973161 w 2050706"/>
              <a:gd name="connsiteY44" fmla="*/ 2238872 h 2357504"/>
              <a:gd name="connsiteX45" fmla="*/ 899728 w 2050706"/>
              <a:gd name="connsiteY45" fmla="*/ 2357504 h 2357504"/>
              <a:gd name="connsiteX46" fmla="*/ 850059 w 2050706"/>
              <a:gd name="connsiteY46" fmla="*/ 2274938 h 2357504"/>
              <a:gd name="connsiteX47" fmla="*/ 812770 w 2050706"/>
              <a:gd name="connsiteY47" fmla="*/ 2161580 h 2357504"/>
              <a:gd name="connsiteX48" fmla="*/ 716145 w 2050706"/>
              <a:gd name="connsiteY48" fmla="*/ 2099341 h 2357504"/>
              <a:gd name="connsiteX49" fmla="*/ 723098 w 2050706"/>
              <a:gd name="connsiteY49" fmla="*/ 1962523 h 2357504"/>
              <a:gd name="connsiteX50" fmla="*/ 575086 w 2050706"/>
              <a:gd name="connsiteY50" fmla="*/ 1978761 h 2357504"/>
              <a:gd name="connsiteX51" fmla="*/ 585517 w 2050706"/>
              <a:gd name="connsiteY51" fmla="*/ 2049100 h 2357504"/>
              <a:gd name="connsiteX52" fmla="*/ 307679 w 2050706"/>
              <a:gd name="connsiteY52" fmla="*/ 1955072 h 2357504"/>
              <a:gd name="connsiteX53" fmla="*/ 328118 w 2050706"/>
              <a:gd name="connsiteY53" fmla="*/ 1920801 h 2357504"/>
              <a:gd name="connsiteX54" fmla="*/ 217586 w 2050706"/>
              <a:gd name="connsiteY54" fmla="*/ 1908423 h 2357504"/>
              <a:gd name="connsiteX55" fmla="*/ 223776 w 2050706"/>
              <a:gd name="connsiteY55" fmla="*/ 1807939 h 2357504"/>
              <a:gd name="connsiteX56" fmla="*/ 268975 w 2050706"/>
              <a:gd name="connsiteY56" fmla="*/ 1788225 h 2357504"/>
              <a:gd name="connsiteX57" fmla="*/ 206850 w 2050706"/>
              <a:gd name="connsiteY57" fmla="*/ 1708219 h 2357504"/>
              <a:gd name="connsiteX58" fmla="*/ 227635 w 2050706"/>
              <a:gd name="connsiteY58" fmla="*/ 1608921 h 2357504"/>
              <a:gd name="connsiteX59" fmla="*/ 262479 w 2050706"/>
              <a:gd name="connsiteY59" fmla="*/ 1579577 h 2357504"/>
              <a:gd name="connsiteX60" fmla="*/ 223776 w 2050706"/>
              <a:gd name="connsiteY60" fmla="*/ 1566779 h 2357504"/>
              <a:gd name="connsiteX61" fmla="*/ 202915 w 2050706"/>
              <a:gd name="connsiteY61" fmla="*/ 1542441 h 2357504"/>
              <a:gd name="connsiteX62" fmla="*/ 245095 w 2050706"/>
              <a:gd name="connsiteY62" fmla="*/ 1503087 h 2357504"/>
              <a:gd name="connsiteX63" fmla="*/ 179036 w 2050706"/>
              <a:gd name="connsiteY63" fmla="*/ 1468319 h 2357504"/>
              <a:gd name="connsiteX64" fmla="*/ 189466 w 2050706"/>
              <a:gd name="connsiteY64" fmla="*/ 1443982 h 2357504"/>
              <a:gd name="connsiteX65" fmla="*/ 103577 w 2050706"/>
              <a:gd name="connsiteY65" fmla="*/ 1437679 h 2357504"/>
              <a:gd name="connsiteX66" fmla="*/ 220757 w 2050706"/>
              <a:gd name="connsiteY66" fmla="*/ 1329246 h 2357504"/>
              <a:gd name="connsiteX67" fmla="*/ 217586 w 2050706"/>
              <a:gd name="connsiteY67" fmla="*/ 1274231 h 2357504"/>
              <a:gd name="connsiteX68" fmla="*/ 269433 w 2050706"/>
              <a:gd name="connsiteY68" fmla="*/ 1266664 h 2357504"/>
              <a:gd name="connsiteX69" fmla="*/ 253921 w 2050706"/>
              <a:gd name="connsiteY69" fmla="*/ 1205038 h 2357504"/>
              <a:gd name="connsiteX70" fmla="*/ 263969 w 2050706"/>
              <a:gd name="connsiteY70" fmla="*/ 1134700 h 2357504"/>
              <a:gd name="connsiteX71" fmla="*/ 161652 w 2050706"/>
              <a:gd name="connsiteY71" fmla="*/ 1120638 h 2357504"/>
              <a:gd name="connsiteX72" fmla="*/ 153438 w 2050706"/>
              <a:gd name="connsiteY72" fmla="*/ 994023 h 2357504"/>
              <a:gd name="connsiteX73" fmla="*/ 122108 w 2050706"/>
              <a:gd name="connsiteY73" fmla="*/ 907829 h 2357504"/>
              <a:gd name="connsiteX74" fmla="*/ 165129 w 2050706"/>
              <a:gd name="connsiteY74" fmla="*/ 842494 h 2357504"/>
              <a:gd name="connsiteX75" fmla="*/ 123407 w 2050706"/>
              <a:gd name="connsiteY75" fmla="*/ 807726 h 2357504"/>
              <a:gd name="connsiteX76" fmla="*/ 147745 w 2050706"/>
              <a:gd name="connsiteY76" fmla="*/ 755573 h 2357504"/>
              <a:gd name="connsiteX77" fmla="*/ 241618 w 2050706"/>
              <a:gd name="connsiteY77" fmla="*/ 755574 h 2357504"/>
              <a:gd name="connsiteX78" fmla="*/ 263549 w 2050706"/>
              <a:gd name="connsiteY78" fmla="*/ 687949 h 2357504"/>
              <a:gd name="connsiteX79" fmla="*/ 324260 w 2050706"/>
              <a:gd name="connsiteY79" fmla="*/ 712669 h 2357504"/>
              <a:gd name="connsiteX80" fmla="*/ 424743 w 2050706"/>
              <a:gd name="connsiteY80" fmla="*/ 722717 h 2357504"/>
              <a:gd name="connsiteX81" fmla="*/ 495845 w 2050706"/>
              <a:gd name="connsiteY81" fmla="*/ 694101 h 2357504"/>
              <a:gd name="connsiteX82" fmla="*/ 408505 w 2050706"/>
              <a:gd name="connsiteY82" fmla="*/ 595641 h 2357504"/>
              <a:gd name="connsiteX83" fmla="*/ 394597 w 2050706"/>
              <a:gd name="connsiteY83" fmla="*/ 651269 h 2357504"/>
              <a:gd name="connsiteX84" fmla="*/ 332016 w 2050706"/>
              <a:gd name="connsiteY84" fmla="*/ 633886 h 2357504"/>
              <a:gd name="connsiteX85" fmla="*/ 366783 w 2050706"/>
              <a:gd name="connsiteY85" fmla="*/ 578257 h 2357504"/>
              <a:gd name="connsiteX86" fmla="*/ 312301 w 2050706"/>
              <a:gd name="connsiteY86" fmla="*/ 601755 h 2357504"/>
              <a:gd name="connsiteX87" fmla="*/ 213346 w 2050706"/>
              <a:gd name="connsiteY87" fmla="*/ 587847 h 2357504"/>
              <a:gd name="connsiteX88" fmla="*/ 284066 w 2050706"/>
              <a:gd name="connsiteY88" fmla="*/ 491605 h 2357504"/>
              <a:gd name="connsiteX89" fmla="*/ 133341 w 2050706"/>
              <a:gd name="connsiteY89" fmla="*/ 330832 h 2357504"/>
              <a:gd name="connsiteX90" fmla="*/ 0 w 2050706"/>
              <a:gd name="connsiteY90" fmla="*/ 274401 h 2357504"/>
              <a:gd name="connsiteX91" fmla="*/ 130246 w 2050706"/>
              <a:gd name="connsiteY91" fmla="*/ 153820 h 2357504"/>
              <a:gd name="connsiteX92" fmla="*/ 74731 w 2050706"/>
              <a:gd name="connsiteY92" fmla="*/ 70643 h 2357504"/>
              <a:gd name="connsiteX93" fmla="*/ 42906 w 2050706"/>
              <a:gd name="connsiteY93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55372 w 2050706"/>
              <a:gd name="connsiteY3" fmla="*/ 9284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25710 w 2050706"/>
              <a:gd name="connsiteY7" fmla="*/ 602137 h 2357504"/>
              <a:gd name="connsiteX8" fmla="*/ 625710 w 2050706"/>
              <a:gd name="connsiteY8" fmla="*/ 602137 h 2357504"/>
              <a:gd name="connsiteX9" fmla="*/ 746290 w 2050706"/>
              <a:gd name="connsiteY9" fmla="*/ 893539 h 2357504"/>
              <a:gd name="connsiteX10" fmla="*/ 686000 w 2050706"/>
              <a:gd name="connsiteY10" fmla="*/ 963878 h 2357504"/>
              <a:gd name="connsiteX11" fmla="*/ 746290 w 2050706"/>
              <a:gd name="connsiteY11" fmla="*/ 1134700 h 2357504"/>
              <a:gd name="connsiteX12" fmla="*/ 876919 w 2050706"/>
              <a:gd name="connsiteY12" fmla="*/ 1275377 h 2357504"/>
              <a:gd name="connsiteX13" fmla="*/ 1087934 w 2050706"/>
              <a:gd name="connsiteY13" fmla="*/ 1245232 h 2357504"/>
              <a:gd name="connsiteX14" fmla="*/ 1138176 w 2050706"/>
              <a:gd name="connsiteY14" fmla="*/ 1315570 h 2357504"/>
              <a:gd name="connsiteX15" fmla="*/ 1264946 w 2050706"/>
              <a:gd name="connsiteY15" fmla="*/ 1433056 h 2357504"/>
              <a:gd name="connsiteX16" fmla="*/ 1329095 w 2050706"/>
              <a:gd name="connsiteY16" fmla="*/ 1436150 h 2357504"/>
              <a:gd name="connsiteX17" fmla="*/ 1416779 w 2050706"/>
              <a:gd name="connsiteY17" fmla="*/ 1527424 h 2357504"/>
              <a:gd name="connsiteX18" fmla="*/ 1625502 w 2050706"/>
              <a:gd name="connsiteY18" fmla="*/ 1527349 h 2357504"/>
              <a:gd name="connsiteX19" fmla="*/ 1726023 w 2050706"/>
              <a:gd name="connsiteY19" fmla="*/ 1617402 h 2357504"/>
              <a:gd name="connsiteX20" fmla="*/ 1930468 w 2050706"/>
              <a:gd name="connsiteY20" fmla="*/ 1634405 h 2357504"/>
              <a:gd name="connsiteX21" fmla="*/ 2050666 w 2050706"/>
              <a:gd name="connsiteY21" fmla="*/ 1727552 h 2357504"/>
              <a:gd name="connsiteX22" fmla="*/ 1918852 w 2050706"/>
              <a:gd name="connsiteY22" fmla="*/ 1885613 h 2357504"/>
              <a:gd name="connsiteX23" fmla="*/ 1801367 w 2050706"/>
              <a:gd name="connsiteY23" fmla="*/ 1968713 h 2357504"/>
              <a:gd name="connsiteX24" fmla="*/ 1754029 w 2050706"/>
              <a:gd name="connsiteY24" fmla="*/ 1937688 h 2357504"/>
              <a:gd name="connsiteX25" fmla="*/ 1642924 w 2050706"/>
              <a:gd name="connsiteY25" fmla="*/ 1935473 h 2357504"/>
              <a:gd name="connsiteX26" fmla="*/ 1583665 w 2050706"/>
              <a:gd name="connsiteY26" fmla="*/ 1902921 h 2357504"/>
              <a:gd name="connsiteX27" fmla="*/ 1549395 w 2050706"/>
              <a:gd name="connsiteY27" fmla="*/ 1925424 h 2357504"/>
              <a:gd name="connsiteX28" fmla="*/ 1570255 w 2050706"/>
              <a:gd name="connsiteY28" fmla="*/ 1988810 h 2357504"/>
              <a:gd name="connsiteX29" fmla="*/ 1493268 w 2050706"/>
              <a:gd name="connsiteY29" fmla="*/ 2048946 h 2357504"/>
              <a:gd name="connsiteX30" fmla="*/ 1449675 w 2050706"/>
              <a:gd name="connsiteY30" fmla="*/ 2008906 h 2357504"/>
              <a:gd name="connsiteX31" fmla="*/ 1499917 w 2050706"/>
              <a:gd name="connsiteY31" fmla="*/ 1938568 h 2357504"/>
              <a:gd name="connsiteX32" fmla="*/ 1482533 w 2050706"/>
              <a:gd name="connsiteY32" fmla="*/ 1879463 h 2357504"/>
              <a:gd name="connsiteX33" fmla="*/ 1379336 w 2050706"/>
              <a:gd name="connsiteY33" fmla="*/ 1891420 h 2357504"/>
              <a:gd name="connsiteX34" fmla="*/ 1302427 w 2050706"/>
              <a:gd name="connsiteY34" fmla="*/ 1783602 h 2357504"/>
              <a:gd name="connsiteX35" fmla="*/ 1308998 w 2050706"/>
              <a:gd name="connsiteY35" fmla="*/ 1878582 h 2357504"/>
              <a:gd name="connsiteX36" fmla="*/ 1298950 w 2050706"/>
              <a:gd name="connsiteY36" fmla="*/ 1928519 h 2357504"/>
              <a:gd name="connsiteX37" fmla="*/ 1248708 w 2050706"/>
              <a:gd name="connsiteY37" fmla="*/ 1988810 h 2357504"/>
              <a:gd name="connsiteX38" fmla="*/ 1190787 w 2050706"/>
              <a:gd name="connsiteY38" fmla="*/ 1986364 h 2357504"/>
              <a:gd name="connsiteX39" fmla="*/ 1067838 w 2050706"/>
              <a:gd name="connsiteY39" fmla="*/ 2029003 h 2357504"/>
              <a:gd name="connsiteX40" fmla="*/ 1138176 w 2050706"/>
              <a:gd name="connsiteY40" fmla="*/ 2075385 h 2357504"/>
              <a:gd name="connsiteX41" fmla="*/ 1120792 w 2050706"/>
              <a:gd name="connsiteY41" fmla="*/ 2134491 h 2357504"/>
              <a:gd name="connsiteX42" fmla="*/ 1027376 w 2050706"/>
              <a:gd name="connsiteY42" fmla="*/ 2111529 h 2357504"/>
              <a:gd name="connsiteX43" fmla="*/ 963495 w 2050706"/>
              <a:gd name="connsiteY43" fmla="*/ 2130252 h 2357504"/>
              <a:gd name="connsiteX44" fmla="*/ 973161 w 2050706"/>
              <a:gd name="connsiteY44" fmla="*/ 2238872 h 2357504"/>
              <a:gd name="connsiteX45" fmla="*/ 899728 w 2050706"/>
              <a:gd name="connsiteY45" fmla="*/ 2357504 h 2357504"/>
              <a:gd name="connsiteX46" fmla="*/ 850059 w 2050706"/>
              <a:gd name="connsiteY46" fmla="*/ 2274938 h 2357504"/>
              <a:gd name="connsiteX47" fmla="*/ 812770 w 2050706"/>
              <a:gd name="connsiteY47" fmla="*/ 2161580 h 2357504"/>
              <a:gd name="connsiteX48" fmla="*/ 716145 w 2050706"/>
              <a:gd name="connsiteY48" fmla="*/ 2099341 h 2357504"/>
              <a:gd name="connsiteX49" fmla="*/ 723098 w 2050706"/>
              <a:gd name="connsiteY49" fmla="*/ 1962523 h 2357504"/>
              <a:gd name="connsiteX50" fmla="*/ 575086 w 2050706"/>
              <a:gd name="connsiteY50" fmla="*/ 1978761 h 2357504"/>
              <a:gd name="connsiteX51" fmla="*/ 585517 w 2050706"/>
              <a:gd name="connsiteY51" fmla="*/ 2049100 h 2357504"/>
              <a:gd name="connsiteX52" fmla="*/ 307679 w 2050706"/>
              <a:gd name="connsiteY52" fmla="*/ 1955072 h 2357504"/>
              <a:gd name="connsiteX53" fmla="*/ 328118 w 2050706"/>
              <a:gd name="connsiteY53" fmla="*/ 1920801 h 2357504"/>
              <a:gd name="connsiteX54" fmla="*/ 217586 w 2050706"/>
              <a:gd name="connsiteY54" fmla="*/ 1908423 h 2357504"/>
              <a:gd name="connsiteX55" fmla="*/ 223776 w 2050706"/>
              <a:gd name="connsiteY55" fmla="*/ 1807939 h 2357504"/>
              <a:gd name="connsiteX56" fmla="*/ 268975 w 2050706"/>
              <a:gd name="connsiteY56" fmla="*/ 1788225 h 2357504"/>
              <a:gd name="connsiteX57" fmla="*/ 206850 w 2050706"/>
              <a:gd name="connsiteY57" fmla="*/ 1708219 h 2357504"/>
              <a:gd name="connsiteX58" fmla="*/ 227635 w 2050706"/>
              <a:gd name="connsiteY58" fmla="*/ 1608921 h 2357504"/>
              <a:gd name="connsiteX59" fmla="*/ 262479 w 2050706"/>
              <a:gd name="connsiteY59" fmla="*/ 1579577 h 2357504"/>
              <a:gd name="connsiteX60" fmla="*/ 223776 w 2050706"/>
              <a:gd name="connsiteY60" fmla="*/ 1566779 h 2357504"/>
              <a:gd name="connsiteX61" fmla="*/ 202915 w 2050706"/>
              <a:gd name="connsiteY61" fmla="*/ 1542441 h 2357504"/>
              <a:gd name="connsiteX62" fmla="*/ 245095 w 2050706"/>
              <a:gd name="connsiteY62" fmla="*/ 1503087 h 2357504"/>
              <a:gd name="connsiteX63" fmla="*/ 179036 w 2050706"/>
              <a:gd name="connsiteY63" fmla="*/ 1468319 h 2357504"/>
              <a:gd name="connsiteX64" fmla="*/ 189466 w 2050706"/>
              <a:gd name="connsiteY64" fmla="*/ 1443982 h 2357504"/>
              <a:gd name="connsiteX65" fmla="*/ 103577 w 2050706"/>
              <a:gd name="connsiteY65" fmla="*/ 1437679 h 2357504"/>
              <a:gd name="connsiteX66" fmla="*/ 220757 w 2050706"/>
              <a:gd name="connsiteY66" fmla="*/ 1329246 h 2357504"/>
              <a:gd name="connsiteX67" fmla="*/ 217586 w 2050706"/>
              <a:gd name="connsiteY67" fmla="*/ 1274231 h 2357504"/>
              <a:gd name="connsiteX68" fmla="*/ 269433 w 2050706"/>
              <a:gd name="connsiteY68" fmla="*/ 1266664 h 2357504"/>
              <a:gd name="connsiteX69" fmla="*/ 253921 w 2050706"/>
              <a:gd name="connsiteY69" fmla="*/ 1205038 h 2357504"/>
              <a:gd name="connsiteX70" fmla="*/ 263969 w 2050706"/>
              <a:gd name="connsiteY70" fmla="*/ 1134700 h 2357504"/>
              <a:gd name="connsiteX71" fmla="*/ 161652 w 2050706"/>
              <a:gd name="connsiteY71" fmla="*/ 1120638 h 2357504"/>
              <a:gd name="connsiteX72" fmla="*/ 153438 w 2050706"/>
              <a:gd name="connsiteY72" fmla="*/ 994023 h 2357504"/>
              <a:gd name="connsiteX73" fmla="*/ 122108 w 2050706"/>
              <a:gd name="connsiteY73" fmla="*/ 907829 h 2357504"/>
              <a:gd name="connsiteX74" fmla="*/ 165129 w 2050706"/>
              <a:gd name="connsiteY74" fmla="*/ 842494 h 2357504"/>
              <a:gd name="connsiteX75" fmla="*/ 123407 w 2050706"/>
              <a:gd name="connsiteY75" fmla="*/ 807726 h 2357504"/>
              <a:gd name="connsiteX76" fmla="*/ 147745 w 2050706"/>
              <a:gd name="connsiteY76" fmla="*/ 755573 h 2357504"/>
              <a:gd name="connsiteX77" fmla="*/ 241618 w 2050706"/>
              <a:gd name="connsiteY77" fmla="*/ 755574 h 2357504"/>
              <a:gd name="connsiteX78" fmla="*/ 263549 w 2050706"/>
              <a:gd name="connsiteY78" fmla="*/ 687949 h 2357504"/>
              <a:gd name="connsiteX79" fmla="*/ 324260 w 2050706"/>
              <a:gd name="connsiteY79" fmla="*/ 712669 h 2357504"/>
              <a:gd name="connsiteX80" fmla="*/ 424743 w 2050706"/>
              <a:gd name="connsiteY80" fmla="*/ 722717 h 2357504"/>
              <a:gd name="connsiteX81" fmla="*/ 495845 w 2050706"/>
              <a:gd name="connsiteY81" fmla="*/ 694101 h 2357504"/>
              <a:gd name="connsiteX82" fmla="*/ 408505 w 2050706"/>
              <a:gd name="connsiteY82" fmla="*/ 595641 h 2357504"/>
              <a:gd name="connsiteX83" fmla="*/ 394597 w 2050706"/>
              <a:gd name="connsiteY83" fmla="*/ 651269 h 2357504"/>
              <a:gd name="connsiteX84" fmla="*/ 332016 w 2050706"/>
              <a:gd name="connsiteY84" fmla="*/ 633886 h 2357504"/>
              <a:gd name="connsiteX85" fmla="*/ 366783 w 2050706"/>
              <a:gd name="connsiteY85" fmla="*/ 578257 h 2357504"/>
              <a:gd name="connsiteX86" fmla="*/ 312301 w 2050706"/>
              <a:gd name="connsiteY86" fmla="*/ 601755 h 2357504"/>
              <a:gd name="connsiteX87" fmla="*/ 213346 w 2050706"/>
              <a:gd name="connsiteY87" fmla="*/ 587847 h 2357504"/>
              <a:gd name="connsiteX88" fmla="*/ 284066 w 2050706"/>
              <a:gd name="connsiteY88" fmla="*/ 491605 h 2357504"/>
              <a:gd name="connsiteX89" fmla="*/ 133341 w 2050706"/>
              <a:gd name="connsiteY89" fmla="*/ 330832 h 2357504"/>
              <a:gd name="connsiteX90" fmla="*/ 0 w 2050706"/>
              <a:gd name="connsiteY90" fmla="*/ 274401 h 2357504"/>
              <a:gd name="connsiteX91" fmla="*/ 130246 w 2050706"/>
              <a:gd name="connsiteY91" fmla="*/ 153820 h 2357504"/>
              <a:gd name="connsiteX92" fmla="*/ 74731 w 2050706"/>
              <a:gd name="connsiteY92" fmla="*/ 70643 h 2357504"/>
              <a:gd name="connsiteX93" fmla="*/ 42906 w 2050706"/>
              <a:gd name="connsiteY93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55372 w 2050706"/>
              <a:gd name="connsiteY3" fmla="*/ 9284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25710 w 2050706"/>
              <a:gd name="connsiteY7" fmla="*/ 602137 h 2357504"/>
              <a:gd name="connsiteX8" fmla="*/ 625710 w 2050706"/>
              <a:gd name="connsiteY8" fmla="*/ 602137 h 2357504"/>
              <a:gd name="connsiteX9" fmla="*/ 746290 w 2050706"/>
              <a:gd name="connsiteY9" fmla="*/ 893539 h 2357504"/>
              <a:gd name="connsiteX10" fmla="*/ 686000 w 2050706"/>
              <a:gd name="connsiteY10" fmla="*/ 963878 h 2357504"/>
              <a:gd name="connsiteX11" fmla="*/ 746290 w 2050706"/>
              <a:gd name="connsiteY11" fmla="*/ 1134700 h 2357504"/>
              <a:gd name="connsiteX12" fmla="*/ 876919 w 2050706"/>
              <a:gd name="connsiteY12" fmla="*/ 1275377 h 2357504"/>
              <a:gd name="connsiteX13" fmla="*/ 1087934 w 2050706"/>
              <a:gd name="connsiteY13" fmla="*/ 1245232 h 2357504"/>
              <a:gd name="connsiteX14" fmla="*/ 1138176 w 2050706"/>
              <a:gd name="connsiteY14" fmla="*/ 1315570 h 2357504"/>
              <a:gd name="connsiteX15" fmla="*/ 1264946 w 2050706"/>
              <a:gd name="connsiteY15" fmla="*/ 1433056 h 2357504"/>
              <a:gd name="connsiteX16" fmla="*/ 1329095 w 2050706"/>
              <a:gd name="connsiteY16" fmla="*/ 1436150 h 2357504"/>
              <a:gd name="connsiteX17" fmla="*/ 1416779 w 2050706"/>
              <a:gd name="connsiteY17" fmla="*/ 1527424 h 2357504"/>
              <a:gd name="connsiteX18" fmla="*/ 1625502 w 2050706"/>
              <a:gd name="connsiteY18" fmla="*/ 1527349 h 2357504"/>
              <a:gd name="connsiteX19" fmla="*/ 1726023 w 2050706"/>
              <a:gd name="connsiteY19" fmla="*/ 1617402 h 2357504"/>
              <a:gd name="connsiteX20" fmla="*/ 1930468 w 2050706"/>
              <a:gd name="connsiteY20" fmla="*/ 1634405 h 2357504"/>
              <a:gd name="connsiteX21" fmla="*/ 2050666 w 2050706"/>
              <a:gd name="connsiteY21" fmla="*/ 1727552 h 2357504"/>
              <a:gd name="connsiteX22" fmla="*/ 1918852 w 2050706"/>
              <a:gd name="connsiteY22" fmla="*/ 1885613 h 2357504"/>
              <a:gd name="connsiteX23" fmla="*/ 1801367 w 2050706"/>
              <a:gd name="connsiteY23" fmla="*/ 1968713 h 2357504"/>
              <a:gd name="connsiteX24" fmla="*/ 1754029 w 2050706"/>
              <a:gd name="connsiteY24" fmla="*/ 1937688 h 2357504"/>
              <a:gd name="connsiteX25" fmla="*/ 1642924 w 2050706"/>
              <a:gd name="connsiteY25" fmla="*/ 1935473 h 2357504"/>
              <a:gd name="connsiteX26" fmla="*/ 1583665 w 2050706"/>
              <a:gd name="connsiteY26" fmla="*/ 1902921 h 2357504"/>
              <a:gd name="connsiteX27" fmla="*/ 1549395 w 2050706"/>
              <a:gd name="connsiteY27" fmla="*/ 1925424 h 2357504"/>
              <a:gd name="connsiteX28" fmla="*/ 1570255 w 2050706"/>
              <a:gd name="connsiteY28" fmla="*/ 1988810 h 2357504"/>
              <a:gd name="connsiteX29" fmla="*/ 1493268 w 2050706"/>
              <a:gd name="connsiteY29" fmla="*/ 2048946 h 2357504"/>
              <a:gd name="connsiteX30" fmla="*/ 1449675 w 2050706"/>
              <a:gd name="connsiteY30" fmla="*/ 2008906 h 2357504"/>
              <a:gd name="connsiteX31" fmla="*/ 1499917 w 2050706"/>
              <a:gd name="connsiteY31" fmla="*/ 1938568 h 2357504"/>
              <a:gd name="connsiteX32" fmla="*/ 1482533 w 2050706"/>
              <a:gd name="connsiteY32" fmla="*/ 1879463 h 2357504"/>
              <a:gd name="connsiteX33" fmla="*/ 1379336 w 2050706"/>
              <a:gd name="connsiteY33" fmla="*/ 1891420 h 2357504"/>
              <a:gd name="connsiteX34" fmla="*/ 1302427 w 2050706"/>
              <a:gd name="connsiteY34" fmla="*/ 1783602 h 2357504"/>
              <a:gd name="connsiteX35" fmla="*/ 1308998 w 2050706"/>
              <a:gd name="connsiteY35" fmla="*/ 1878582 h 2357504"/>
              <a:gd name="connsiteX36" fmla="*/ 1298950 w 2050706"/>
              <a:gd name="connsiteY36" fmla="*/ 1928519 h 2357504"/>
              <a:gd name="connsiteX37" fmla="*/ 1248708 w 2050706"/>
              <a:gd name="connsiteY37" fmla="*/ 1988810 h 2357504"/>
              <a:gd name="connsiteX38" fmla="*/ 1190787 w 2050706"/>
              <a:gd name="connsiteY38" fmla="*/ 1986364 h 2357504"/>
              <a:gd name="connsiteX39" fmla="*/ 1067838 w 2050706"/>
              <a:gd name="connsiteY39" fmla="*/ 2029003 h 2357504"/>
              <a:gd name="connsiteX40" fmla="*/ 1138176 w 2050706"/>
              <a:gd name="connsiteY40" fmla="*/ 2075385 h 2357504"/>
              <a:gd name="connsiteX41" fmla="*/ 1120792 w 2050706"/>
              <a:gd name="connsiteY41" fmla="*/ 2134491 h 2357504"/>
              <a:gd name="connsiteX42" fmla="*/ 1027376 w 2050706"/>
              <a:gd name="connsiteY42" fmla="*/ 2111529 h 2357504"/>
              <a:gd name="connsiteX43" fmla="*/ 963495 w 2050706"/>
              <a:gd name="connsiteY43" fmla="*/ 2130252 h 2357504"/>
              <a:gd name="connsiteX44" fmla="*/ 973161 w 2050706"/>
              <a:gd name="connsiteY44" fmla="*/ 2238872 h 2357504"/>
              <a:gd name="connsiteX45" fmla="*/ 899728 w 2050706"/>
              <a:gd name="connsiteY45" fmla="*/ 2357504 h 2357504"/>
              <a:gd name="connsiteX46" fmla="*/ 850059 w 2050706"/>
              <a:gd name="connsiteY46" fmla="*/ 2274938 h 2357504"/>
              <a:gd name="connsiteX47" fmla="*/ 812770 w 2050706"/>
              <a:gd name="connsiteY47" fmla="*/ 2161580 h 2357504"/>
              <a:gd name="connsiteX48" fmla="*/ 716145 w 2050706"/>
              <a:gd name="connsiteY48" fmla="*/ 2099341 h 2357504"/>
              <a:gd name="connsiteX49" fmla="*/ 723098 w 2050706"/>
              <a:gd name="connsiteY49" fmla="*/ 1962523 h 2357504"/>
              <a:gd name="connsiteX50" fmla="*/ 575086 w 2050706"/>
              <a:gd name="connsiteY50" fmla="*/ 1978761 h 2357504"/>
              <a:gd name="connsiteX51" fmla="*/ 585517 w 2050706"/>
              <a:gd name="connsiteY51" fmla="*/ 2049100 h 2357504"/>
              <a:gd name="connsiteX52" fmla="*/ 307679 w 2050706"/>
              <a:gd name="connsiteY52" fmla="*/ 1955072 h 2357504"/>
              <a:gd name="connsiteX53" fmla="*/ 328118 w 2050706"/>
              <a:gd name="connsiteY53" fmla="*/ 1920801 h 2357504"/>
              <a:gd name="connsiteX54" fmla="*/ 217586 w 2050706"/>
              <a:gd name="connsiteY54" fmla="*/ 1908423 h 2357504"/>
              <a:gd name="connsiteX55" fmla="*/ 223776 w 2050706"/>
              <a:gd name="connsiteY55" fmla="*/ 1807939 h 2357504"/>
              <a:gd name="connsiteX56" fmla="*/ 268975 w 2050706"/>
              <a:gd name="connsiteY56" fmla="*/ 1788225 h 2357504"/>
              <a:gd name="connsiteX57" fmla="*/ 206850 w 2050706"/>
              <a:gd name="connsiteY57" fmla="*/ 1708219 h 2357504"/>
              <a:gd name="connsiteX58" fmla="*/ 227635 w 2050706"/>
              <a:gd name="connsiteY58" fmla="*/ 1608921 h 2357504"/>
              <a:gd name="connsiteX59" fmla="*/ 262479 w 2050706"/>
              <a:gd name="connsiteY59" fmla="*/ 1579577 h 2357504"/>
              <a:gd name="connsiteX60" fmla="*/ 223776 w 2050706"/>
              <a:gd name="connsiteY60" fmla="*/ 1566779 h 2357504"/>
              <a:gd name="connsiteX61" fmla="*/ 202915 w 2050706"/>
              <a:gd name="connsiteY61" fmla="*/ 1542441 h 2357504"/>
              <a:gd name="connsiteX62" fmla="*/ 245095 w 2050706"/>
              <a:gd name="connsiteY62" fmla="*/ 1503087 h 2357504"/>
              <a:gd name="connsiteX63" fmla="*/ 179036 w 2050706"/>
              <a:gd name="connsiteY63" fmla="*/ 1468319 h 2357504"/>
              <a:gd name="connsiteX64" fmla="*/ 189466 w 2050706"/>
              <a:gd name="connsiteY64" fmla="*/ 1443982 h 2357504"/>
              <a:gd name="connsiteX65" fmla="*/ 103577 w 2050706"/>
              <a:gd name="connsiteY65" fmla="*/ 1437679 h 2357504"/>
              <a:gd name="connsiteX66" fmla="*/ 220757 w 2050706"/>
              <a:gd name="connsiteY66" fmla="*/ 1329246 h 2357504"/>
              <a:gd name="connsiteX67" fmla="*/ 217586 w 2050706"/>
              <a:gd name="connsiteY67" fmla="*/ 1274231 h 2357504"/>
              <a:gd name="connsiteX68" fmla="*/ 269433 w 2050706"/>
              <a:gd name="connsiteY68" fmla="*/ 1266664 h 2357504"/>
              <a:gd name="connsiteX69" fmla="*/ 253921 w 2050706"/>
              <a:gd name="connsiteY69" fmla="*/ 1205038 h 2357504"/>
              <a:gd name="connsiteX70" fmla="*/ 263969 w 2050706"/>
              <a:gd name="connsiteY70" fmla="*/ 1134700 h 2357504"/>
              <a:gd name="connsiteX71" fmla="*/ 161652 w 2050706"/>
              <a:gd name="connsiteY71" fmla="*/ 1120638 h 2357504"/>
              <a:gd name="connsiteX72" fmla="*/ 153438 w 2050706"/>
              <a:gd name="connsiteY72" fmla="*/ 994023 h 2357504"/>
              <a:gd name="connsiteX73" fmla="*/ 122108 w 2050706"/>
              <a:gd name="connsiteY73" fmla="*/ 907829 h 2357504"/>
              <a:gd name="connsiteX74" fmla="*/ 165129 w 2050706"/>
              <a:gd name="connsiteY74" fmla="*/ 842494 h 2357504"/>
              <a:gd name="connsiteX75" fmla="*/ 123407 w 2050706"/>
              <a:gd name="connsiteY75" fmla="*/ 807726 h 2357504"/>
              <a:gd name="connsiteX76" fmla="*/ 147745 w 2050706"/>
              <a:gd name="connsiteY76" fmla="*/ 755573 h 2357504"/>
              <a:gd name="connsiteX77" fmla="*/ 241618 w 2050706"/>
              <a:gd name="connsiteY77" fmla="*/ 755574 h 2357504"/>
              <a:gd name="connsiteX78" fmla="*/ 263549 w 2050706"/>
              <a:gd name="connsiteY78" fmla="*/ 687949 h 2357504"/>
              <a:gd name="connsiteX79" fmla="*/ 324260 w 2050706"/>
              <a:gd name="connsiteY79" fmla="*/ 712669 h 2357504"/>
              <a:gd name="connsiteX80" fmla="*/ 424743 w 2050706"/>
              <a:gd name="connsiteY80" fmla="*/ 722717 h 2357504"/>
              <a:gd name="connsiteX81" fmla="*/ 495845 w 2050706"/>
              <a:gd name="connsiteY81" fmla="*/ 694101 h 2357504"/>
              <a:gd name="connsiteX82" fmla="*/ 408505 w 2050706"/>
              <a:gd name="connsiteY82" fmla="*/ 595641 h 2357504"/>
              <a:gd name="connsiteX83" fmla="*/ 394597 w 2050706"/>
              <a:gd name="connsiteY83" fmla="*/ 651269 h 2357504"/>
              <a:gd name="connsiteX84" fmla="*/ 332016 w 2050706"/>
              <a:gd name="connsiteY84" fmla="*/ 633886 h 2357504"/>
              <a:gd name="connsiteX85" fmla="*/ 366783 w 2050706"/>
              <a:gd name="connsiteY85" fmla="*/ 578257 h 2357504"/>
              <a:gd name="connsiteX86" fmla="*/ 312301 w 2050706"/>
              <a:gd name="connsiteY86" fmla="*/ 601755 h 2357504"/>
              <a:gd name="connsiteX87" fmla="*/ 213346 w 2050706"/>
              <a:gd name="connsiteY87" fmla="*/ 587847 h 2357504"/>
              <a:gd name="connsiteX88" fmla="*/ 284066 w 2050706"/>
              <a:gd name="connsiteY88" fmla="*/ 491605 h 2357504"/>
              <a:gd name="connsiteX89" fmla="*/ 133341 w 2050706"/>
              <a:gd name="connsiteY89" fmla="*/ 330832 h 2357504"/>
              <a:gd name="connsiteX90" fmla="*/ 0 w 2050706"/>
              <a:gd name="connsiteY90" fmla="*/ 274401 h 2357504"/>
              <a:gd name="connsiteX91" fmla="*/ 130246 w 2050706"/>
              <a:gd name="connsiteY91" fmla="*/ 153820 h 2357504"/>
              <a:gd name="connsiteX92" fmla="*/ 74731 w 2050706"/>
              <a:gd name="connsiteY92" fmla="*/ 70643 h 2357504"/>
              <a:gd name="connsiteX93" fmla="*/ 42906 w 2050706"/>
              <a:gd name="connsiteY93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55372 w 2050706"/>
              <a:gd name="connsiteY3" fmla="*/ 9284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25710 w 2050706"/>
              <a:gd name="connsiteY7" fmla="*/ 602137 h 2357504"/>
              <a:gd name="connsiteX8" fmla="*/ 625710 w 2050706"/>
              <a:gd name="connsiteY8" fmla="*/ 602137 h 2357504"/>
              <a:gd name="connsiteX9" fmla="*/ 746290 w 2050706"/>
              <a:gd name="connsiteY9" fmla="*/ 893539 h 2357504"/>
              <a:gd name="connsiteX10" fmla="*/ 686000 w 2050706"/>
              <a:gd name="connsiteY10" fmla="*/ 963878 h 2357504"/>
              <a:gd name="connsiteX11" fmla="*/ 746290 w 2050706"/>
              <a:gd name="connsiteY11" fmla="*/ 1134700 h 2357504"/>
              <a:gd name="connsiteX12" fmla="*/ 876919 w 2050706"/>
              <a:gd name="connsiteY12" fmla="*/ 1275377 h 2357504"/>
              <a:gd name="connsiteX13" fmla="*/ 1140086 w 2050706"/>
              <a:gd name="connsiteY13" fmla="*/ 1241755 h 2357504"/>
              <a:gd name="connsiteX14" fmla="*/ 1138176 w 2050706"/>
              <a:gd name="connsiteY14" fmla="*/ 1315570 h 2357504"/>
              <a:gd name="connsiteX15" fmla="*/ 1264946 w 2050706"/>
              <a:gd name="connsiteY15" fmla="*/ 1433056 h 2357504"/>
              <a:gd name="connsiteX16" fmla="*/ 1329095 w 2050706"/>
              <a:gd name="connsiteY16" fmla="*/ 1436150 h 2357504"/>
              <a:gd name="connsiteX17" fmla="*/ 1416779 w 2050706"/>
              <a:gd name="connsiteY17" fmla="*/ 1527424 h 2357504"/>
              <a:gd name="connsiteX18" fmla="*/ 1625502 w 2050706"/>
              <a:gd name="connsiteY18" fmla="*/ 1527349 h 2357504"/>
              <a:gd name="connsiteX19" fmla="*/ 1726023 w 2050706"/>
              <a:gd name="connsiteY19" fmla="*/ 1617402 h 2357504"/>
              <a:gd name="connsiteX20" fmla="*/ 1930468 w 2050706"/>
              <a:gd name="connsiteY20" fmla="*/ 1634405 h 2357504"/>
              <a:gd name="connsiteX21" fmla="*/ 2050666 w 2050706"/>
              <a:gd name="connsiteY21" fmla="*/ 1727552 h 2357504"/>
              <a:gd name="connsiteX22" fmla="*/ 1918852 w 2050706"/>
              <a:gd name="connsiteY22" fmla="*/ 1885613 h 2357504"/>
              <a:gd name="connsiteX23" fmla="*/ 1801367 w 2050706"/>
              <a:gd name="connsiteY23" fmla="*/ 1968713 h 2357504"/>
              <a:gd name="connsiteX24" fmla="*/ 1754029 w 2050706"/>
              <a:gd name="connsiteY24" fmla="*/ 1937688 h 2357504"/>
              <a:gd name="connsiteX25" fmla="*/ 1642924 w 2050706"/>
              <a:gd name="connsiteY25" fmla="*/ 1935473 h 2357504"/>
              <a:gd name="connsiteX26" fmla="*/ 1583665 w 2050706"/>
              <a:gd name="connsiteY26" fmla="*/ 1902921 h 2357504"/>
              <a:gd name="connsiteX27" fmla="*/ 1549395 w 2050706"/>
              <a:gd name="connsiteY27" fmla="*/ 1925424 h 2357504"/>
              <a:gd name="connsiteX28" fmla="*/ 1570255 w 2050706"/>
              <a:gd name="connsiteY28" fmla="*/ 1988810 h 2357504"/>
              <a:gd name="connsiteX29" fmla="*/ 1493268 w 2050706"/>
              <a:gd name="connsiteY29" fmla="*/ 2048946 h 2357504"/>
              <a:gd name="connsiteX30" fmla="*/ 1449675 w 2050706"/>
              <a:gd name="connsiteY30" fmla="*/ 2008906 h 2357504"/>
              <a:gd name="connsiteX31" fmla="*/ 1499917 w 2050706"/>
              <a:gd name="connsiteY31" fmla="*/ 1938568 h 2357504"/>
              <a:gd name="connsiteX32" fmla="*/ 1482533 w 2050706"/>
              <a:gd name="connsiteY32" fmla="*/ 1879463 h 2357504"/>
              <a:gd name="connsiteX33" fmla="*/ 1379336 w 2050706"/>
              <a:gd name="connsiteY33" fmla="*/ 1891420 h 2357504"/>
              <a:gd name="connsiteX34" fmla="*/ 1302427 w 2050706"/>
              <a:gd name="connsiteY34" fmla="*/ 1783602 h 2357504"/>
              <a:gd name="connsiteX35" fmla="*/ 1308998 w 2050706"/>
              <a:gd name="connsiteY35" fmla="*/ 1878582 h 2357504"/>
              <a:gd name="connsiteX36" fmla="*/ 1298950 w 2050706"/>
              <a:gd name="connsiteY36" fmla="*/ 1928519 h 2357504"/>
              <a:gd name="connsiteX37" fmla="*/ 1248708 w 2050706"/>
              <a:gd name="connsiteY37" fmla="*/ 1988810 h 2357504"/>
              <a:gd name="connsiteX38" fmla="*/ 1190787 w 2050706"/>
              <a:gd name="connsiteY38" fmla="*/ 1986364 h 2357504"/>
              <a:gd name="connsiteX39" fmla="*/ 1067838 w 2050706"/>
              <a:gd name="connsiteY39" fmla="*/ 2029003 h 2357504"/>
              <a:gd name="connsiteX40" fmla="*/ 1138176 w 2050706"/>
              <a:gd name="connsiteY40" fmla="*/ 2075385 h 2357504"/>
              <a:gd name="connsiteX41" fmla="*/ 1120792 w 2050706"/>
              <a:gd name="connsiteY41" fmla="*/ 2134491 h 2357504"/>
              <a:gd name="connsiteX42" fmla="*/ 1027376 w 2050706"/>
              <a:gd name="connsiteY42" fmla="*/ 2111529 h 2357504"/>
              <a:gd name="connsiteX43" fmla="*/ 963495 w 2050706"/>
              <a:gd name="connsiteY43" fmla="*/ 2130252 h 2357504"/>
              <a:gd name="connsiteX44" fmla="*/ 973161 w 2050706"/>
              <a:gd name="connsiteY44" fmla="*/ 2238872 h 2357504"/>
              <a:gd name="connsiteX45" fmla="*/ 899728 w 2050706"/>
              <a:gd name="connsiteY45" fmla="*/ 2357504 h 2357504"/>
              <a:gd name="connsiteX46" fmla="*/ 850059 w 2050706"/>
              <a:gd name="connsiteY46" fmla="*/ 2274938 h 2357504"/>
              <a:gd name="connsiteX47" fmla="*/ 812770 w 2050706"/>
              <a:gd name="connsiteY47" fmla="*/ 2161580 h 2357504"/>
              <a:gd name="connsiteX48" fmla="*/ 716145 w 2050706"/>
              <a:gd name="connsiteY48" fmla="*/ 2099341 h 2357504"/>
              <a:gd name="connsiteX49" fmla="*/ 723098 w 2050706"/>
              <a:gd name="connsiteY49" fmla="*/ 1962523 h 2357504"/>
              <a:gd name="connsiteX50" fmla="*/ 575086 w 2050706"/>
              <a:gd name="connsiteY50" fmla="*/ 1978761 h 2357504"/>
              <a:gd name="connsiteX51" fmla="*/ 585517 w 2050706"/>
              <a:gd name="connsiteY51" fmla="*/ 2049100 h 2357504"/>
              <a:gd name="connsiteX52" fmla="*/ 307679 w 2050706"/>
              <a:gd name="connsiteY52" fmla="*/ 1955072 h 2357504"/>
              <a:gd name="connsiteX53" fmla="*/ 328118 w 2050706"/>
              <a:gd name="connsiteY53" fmla="*/ 1920801 h 2357504"/>
              <a:gd name="connsiteX54" fmla="*/ 217586 w 2050706"/>
              <a:gd name="connsiteY54" fmla="*/ 1908423 h 2357504"/>
              <a:gd name="connsiteX55" fmla="*/ 223776 w 2050706"/>
              <a:gd name="connsiteY55" fmla="*/ 1807939 h 2357504"/>
              <a:gd name="connsiteX56" fmla="*/ 268975 w 2050706"/>
              <a:gd name="connsiteY56" fmla="*/ 1788225 h 2357504"/>
              <a:gd name="connsiteX57" fmla="*/ 206850 w 2050706"/>
              <a:gd name="connsiteY57" fmla="*/ 1708219 h 2357504"/>
              <a:gd name="connsiteX58" fmla="*/ 227635 w 2050706"/>
              <a:gd name="connsiteY58" fmla="*/ 1608921 h 2357504"/>
              <a:gd name="connsiteX59" fmla="*/ 262479 w 2050706"/>
              <a:gd name="connsiteY59" fmla="*/ 1579577 h 2357504"/>
              <a:gd name="connsiteX60" fmla="*/ 223776 w 2050706"/>
              <a:gd name="connsiteY60" fmla="*/ 1566779 h 2357504"/>
              <a:gd name="connsiteX61" fmla="*/ 202915 w 2050706"/>
              <a:gd name="connsiteY61" fmla="*/ 1542441 h 2357504"/>
              <a:gd name="connsiteX62" fmla="*/ 245095 w 2050706"/>
              <a:gd name="connsiteY62" fmla="*/ 1503087 h 2357504"/>
              <a:gd name="connsiteX63" fmla="*/ 179036 w 2050706"/>
              <a:gd name="connsiteY63" fmla="*/ 1468319 h 2357504"/>
              <a:gd name="connsiteX64" fmla="*/ 189466 w 2050706"/>
              <a:gd name="connsiteY64" fmla="*/ 1443982 h 2357504"/>
              <a:gd name="connsiteX65" fmla="*/ 103577 w 2050706"/>
              <a:gd name="connsiteY65" fmla="*/ 1437679 h 2357504"/>
              <a:gd name="connsiteX66" fmla="*/ 220757 w 2050706"/>
              <a:gd name="connsiteY66" fmla="*/ 1329246 h 2357504"/>
              <a:gd name="connsiteX67" fmla="*/ 217586 w 2050706"/>
              <a:gd name="connsiteY67" fmla="*/ 1274231 h 2357504"/>
              <a:gd name="connsiteX68" fmla="*/ 269433 w 2050706"/>
              <a:gd name="connsiteY68" fmla="*/ 1266664 h 2357504"/>
              <a:gd name="connsiteX69" fmla="*/ 253921 w 2050706"/>
              <a:gd name="connsiteY69" fmla="*/ 1205038 h 2357504"/>
              <a:gd name="connsiteX70" fmla="*/ 263969 w 2050706"/>
              <a:gd name="connsiteY70" fmla="*/ 1134700 h 2357504"/>
              <a:gd name="connsiteX71" fmla="*/ 161652 w 2050706"/>
              <a:gd name="connsiteY71" fmla="*/ 1120638 h 2357504"/>
              <a:gd name="connsiteX72" fmla="*/ 153438 w 2050706"/>
              <a:gd name="connsiteY72" fmla="*/ 994023 h 2357504"/>
              <a:gd name="connsiteX73" fmla="*/ 122108 w 2050706"/>
              <a:gd name="connsiteY73" fmla="*/ 907829 h 2357504"/>
              <a:gd name="connsiteX74" fmla="*/ 165129 w 2050706"/>
              <a:gd name="connsiteY74" fmla="*/ 842494 h 2357504"/>
              <a:gd name="connsiteX75" fmla="*/ 123407 w 2050706"/>
              <a:gd name="connsiteY75" fmla="*/ 807726 h 2357504"/>
              <a:gd name="connsiteX76" fmla="*/ 147745 w 2050706"/>
              <a:gd name="connsiteY76" fmla="*/ 755573 h 2357504"/>
              <a:gd name="connsiteX77" fmla="*/ 241618 w 2050706"/>
              <a:gd name="connsiteY77" fmla="*/ 755574 h 2357504"/>
              <a:gd name="connsiteX78" fmla="*/ 263549 w 2050706"/>
              <a:gd name="connsiteY78" fmla="*/ 687949 h 2357504"/>
              <a:gd name="connsiteX79" fmla="*/ 324260 w 2050706"/>
              <a:gd name="connsiteY79" fmla="*/ 712669 h 2357504"/>
              <a:gd name="connsiteX80" fmla="*/ 424743 w 2050706"/>
              <a:gd name="connsiteY80" fmla="*/ 722717 h 2357504"/>
              <a:gd name="connsiteX81" fmla="*/ 495845 w 2050706"/>
              <a:gd name="connsiteY81" fmla="*/ 694101 h 2357504"/>
              <a:gd name="connsiteX82" fmla="*/ 408505 w 2050706"/>
              <a:gd name="connsiteY82" fmla="*/ 595641 h 2357504"/>
              <a:gd name="connsiteX83" fmla="*/ 394597 w 2050706"/>
              <a:gd name="connsiteY83" fmla="*/ 651269 h 2357504"/>
              <a:gd name="connsiteX84" fmla="*/ 332016 w 2050706"/>
              <a:gd name="connsiteY84" fmla="*/ 633886 h 2357504"/>
              <a:gd name="connsiteX85" fmla="*/ 366783 w 2050706"/>
              <a:gd name="connsiteY85" fmla="*/ 578257 h 2357504"/>
              <a:gd name="connsiteX86" fmla="*/ 312301 w 2050706"/>
              <a:gd name="connsiteY86" fmla="*/ 601755 h 2357504"/>
              <a:gd name="connsiteX87" fmla="*/ 213346 w 2050706"/>
              <a:gd name="connsiteY87" fmla="*/ 587847 h 2357504"/>
              <a:gd name="connsiteX88" fmla="*/ 284066 w 2050706"/>
              <a:gd name="connsiteY88" fmla="*/ 491605 h 2357504"/>
              <a:gd name="connsiteX89" fmla="*/ 133341 w 2050706"/>
              <a:gd name="connsiteY89" fmla="*/ 330832 h 2357504"/>
              <a:gd name="connsiteX90" fmla="*/ 0 w 2050706"/>
              <a:gd name="connsiteY90" fmla="*/ 274401 h 2357504"/>
              <a:gd name="connsiteX91" fmla="*/ 130246 w 2050706"/>
              <a:gd name="connsiteY91" fmla="*/ 153820 h 2357504"/>
              <a:gd name="connsiteX92" fmla="*/ 74731 w 2050706"/>
              <a:gd name="connsiteY92" fmla="*/ 70643 h 2357504"/>
              <a:gd name="connsiteX93" fmla="*/ 42906 w 2050706"/>
              <a:gd name="connsiteY93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55372 w 2050706"/>
              <a:gd name="connsiteY3" fmla="*/ 9284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25710 w 2050706"/>
              <a:gd name="connsiteY7" fmla="*/ 602137 h 2357504"/>
              <a:gd name="connsiteX8" fmla="*/ 625710 w 2050706"/>
              <a:gd name="connsiteY8" fmla="*/ 602137 h 2357504"/>
              <a:gd name="connsiteX9" fmla="*/ 746290 w 2050706"/>
              <a:gd name="connsiteY9" fmla="*/ 893539 h 2357504"/>
              <a:gd name="connsiteX10" fmla="*/ 686000 w 2050706"/>
              <a:gd name="connsiteY10" fmla="*/ 963878 h 2357504"/>
              <a:gd name="connsiteX11" fmla="*/ 746290 w 2050706"/>
              <a:gd name="connsiteY11" fmla="*/ 1134700 h 2357504"/>
              <a:gd name="connsiteX12" fmla="*/ 876919 w 2050706"/>
              <a:gd name="connsiteY12" fmla="*/ 1275377 h 2357504"/>
              <a:gd name="connsiteX13" fmla="*/ 1140086 w 2050706"/>
              <a:gd name="connsiteY13" fmla="*/ 1241755 h 2357504"/>
              <a:gd name="connsiteX14" fmla="*/ 1138176 w 2050706"/>
              <a:gd name="connsiteY14" fmla="*/ 1315570 h 2357504"/>
              <a:gd name="connsiteX15" fmla="*/ 1264946 w 2050706"/>
              <a:gd name="connsiteY15" fmla="*/ 1433056 h 2357504"/>
              <a:gd name="connsiteX16" fmla="*/ 1329095 w 2050706"/>
              <a:gd name="connsiteY16" fmla="*/ 1436150 h 2357504"/>
              <a:gd name="connsiteX17" fmla="*/ 1416779 w 2050706"/>
              <a:gd name="connsiteY17" fmla="*/ 1527424 h 2357504"/>
              <a:gd name="connsiteX18" fmla="*/ 1625502 w 2050706"/>
              <a:gd name="connsiteY18" fmla="*/ 1527349 h 2357504"/>
              <a:gd name="connsiteX19" fmla="*/ 1726023 w 2050706"/>
              <a:gd name="connsiteY19" fmla="*/ 1617402 h 2357504"/>
              <a:gd name="connsiteX20" fmla="*/ 1930468 w 2050706"/>
              <a:gd name="connsiteY20" fmla="*/ 1634405 h 2357504"/>
              <a:gd name="connsiteX21" fmla="*/ 2050666 w 2050706"/>
              <a:gd name="connsiteY21" fmla="*/ 1727552 h 2357504"/>
              <a:gd name="connsiteX22" fmla="*/ 1918852 w 2050706"/>
              <a:gd name="connsiteY22" fmla="*/ 1885613 h 2357504"/>
              <a:gd name="connsiteX23" fmla="*/ 1801367 w 2050706"/>
              <a:gd name="connsiteY23" fmla="*/ 1968713 h 2357504"/>
              <a:gd name="connsiteX24" fmla="*/ 1754029 w 2050706"/>
              <a:gd name="connsiteY24" fmla="*/ 1937688 h 2357504"/>
              <a:gd name="connsiteX25" fmla="*/ 1642924 w 2050706"/>
              <a:gd name="connsiteY25" fmla="*/ 1935473 h 2357504"/>
              <a:gd name="connsiteX26" fmla="*/ 1583665 w 2050706"/>
              <a:gd name="connsiteY26" fmla="*/ 1902921 h 2357504"/>
              <a:gd name="connsiteX27" fmla="*/ 1549395 w 2050706"/>
              <a:gd name="connsiteY27" fmla="*/ 1925424 h 2357504"/>
              <a:gd name="connsiteX28" fmla="*/ 1570255 w 2050706"/>
              <a:gd name="connsiteY28" fmla="*/ 1988810 h 2357504"/>
              <a:gd name="connsiteX29" fmla="*/ 1493268 w 2050706"/>
              <a:gd name="connsiteY29" fmla="*/ 2048946 h 2357504"/>
              <a:gd name="connsiteX30" fmla="*/ 1449675 w 2050706"/>
              <a:gd name="connsiteY30" fmla="*/ 2008906 h 2357504"/>
              <a:gd name="connsiteX31" fmla="*/ 1499917 w 2050706"/>
              <a:gd name="connsiteY31" fmla="*/ 1938568 h 2357504"/>
              <a:gd name="connsiteX32" fmla="*/ 1482533 w 2050706"/>
              <a:gd name="connsiteY32" fmla="*/ 1879463 h 2357504"/>
              <a:gd name="connsiteX33" fmla="*/ 1379336 w 2050706"/>
              <a:gd name="connsiteY33" fmla="*/ 1891420 h 2357504"/>
              <a:gd name="connsiteX34" fmla="*/ 1302427 w 2050706"/>
              <a:gd name="connsiteY34" fmla="*/ 1783602 h 2357504"/>
              <a:gd name="connsiteX35" fmla="*/ 1308998 w 2050706"/>
              <a:gd name="connsiteY35" fmla="*/ 1878582 h 2357504"/>
              <a:gd name="connsiteX36" fmla="*/ 1298950 w 2050706"/>
              <a:gd name="connsiteY36" fmla="*/ 1928519 h 2357504"/>
              <a:gd name="connsiteX37" fmla="*/ 1248708 w 2050706"/>
              <a:gd name="connsiteY37" fmla="*/ 1988810 h 2357504"/>
              <a:gd name="connsiteX38" fmla="*/ 1190787 w 2050706"/>
              <a:gd name="connsiteY38" fmla="*/ 1986364 h 2357504"/>
              <a:gd name="connsiteX39" fmla="*/ 1067838 w 2050706"/>
              <a:gd name="connsiteY39" fmla="*/ 2029003 h 2357504"/>
              <a:gd name="connsiteX40" fmla="*/ 1138176 w 2050706"/>
              <a:gd name="connsiteY40" fmla="*/ 2075385 h 2357504"/>
              <a:gd name="connsiteX41" fmla="*/ 1120792 w 2050706"/>
              <a:gd name="connsiteY41" fmla="*/ 2134491 h 2357504"/>
              <a:gd name="connsiteX42" fmla="*/ 1027376 w 2050706"/>
              <a:gd name="connsiteY42" fmla="*/ 2111529 h 2357504"/>
              <a:gd name="connsiteX43" fmla="*/ 963495 w 2050706"/>
              <a:gd name="connsiteY43" fmla="*/ 2130252 h 2357504"/>
              <a:gd name="connsiteX44" fmla="*/ 973161 w 2050706"/>
              <a:gd name="connsiteY44" fmla="*/ 2238872 h 2357504"/>
              <a:gd name="connsiteX45" fmla="*/ 899728 w 2050706"/>
              <a:gd name="connsiteY45" fmla="*/ 2357504 h 2357504"/>
              <a:gd name="connsiteX46" fmla="*/ 850059 w 2050706"/>
              <a:gd name="connsiteY46" fmla="*/ 2274938 h 2357504"/>
              <a:gd name="connsiteX47" fmla="*/ 812770 w 2050706"/>
              <a:gd name="connsiteY47" fmla="*/ 2161580 h 2357504"/>
              <a:gd name="connsiteX48" fmla="*/ 716145 w 2050706"/>
              <a:gd name="connsiteY48" fmla="*/ 2099341 h 2357504"/>
              <a:gd name="connsiteX49" fmla="*/ 723098 w 2050706"/>
              <a:gd name="connsiteY49" fmla="*/ 1962523 h 2357504"/>
              <a:gd name="connsiteX50" fmla="*/ 575086 w 2050706"/>
              <a:gd name="connsiteY50" fmla="*/ 1978761 h 2357504"/>
              <a:gd name="connsiteX51" fmla="*/ 585517 w 2050706"/>
              <a:gd name="connsiteY51" fmla="*/ 2049100 h 2357504"/>
              <a:gd name="connsiteX52" fmla="*/ 307679 w 2050706"/>
              <a:gd name="connsiteY52" fmla="*/ 1955072 h 2357504"/>
              <a:gd name="connsiteX53" fmla="*/ 328118 w 2050706"/>
              <a:gd name="connsiteY53" fmla="*/ 1920801 h 2357504"/>
              <a:gd name="connsiteX54" fmla="*/ 217586 w 2050706"/>
              <a:gd name="connsiteY54" fmla="*/ 1908423 h 2357504"/>
              <a:gd name="connsiteX55" fmla="*/ 223776 w 2050706"/>
              <a:gd name="connsiteY55" fmla="*/ 1807939 h 2357504"/>
              <a:gd name="connsiteX56" fmla="*/ 268975 w 2050706"/>
              <a:gd name="connsiteY56" fmla="*/ 1788225 h 2357504"/>
              <a:gd name="connsiteX57" fmla="*/ 206850 w 2050706"/>
              <a:gd name="connsiteY57" fmla="*/ 1708219 h 2357504"/>
              <a:gd name="connsiteX58" fmla="*/ 227635 w 2050706"/>
              <a:gd name="connsiteY58" fmla="*/ 1608921 h 2357504"/>
              <a:gd name="connsiteX59" fmla="*/ 262479 w 2050706"/>
              <a:gd name="connsiteY59" fmla="*/ 1579577 h 2357504"/>
              <a:gd name="connsiteX60" fmla="*/ 223776 w 2050706"/>
              <a:gd name="connsiteY60" fmla="*/ 1566779 h 2357504"/>
              <a:gd name="connsiteX61" fmla="*/ 202915 w 2050706"/>
              <a:gd name="connsiteY61" fmla="*/ 1542441 h 2357504"/>
              <a:gd name="connsiteX62" fmla="*/ 245095 w 2050706"/>
              <a:gd name="connsiteY62" fmla="*/ 1503087 h 2357504"/>
              <a:gd name="connsiteX63" fmla="*/ 179036 w 2050706"/>
              <a:gd name="connsiteY63" fmla="*/ 1468319 h 2357504"/>
              <a:gd name="connsiteX64" fmla="*/ 189466 w 2050706"/>
              <a:gd name="connsiteY64" fmla="*/ 1443982 h 2357504"/>
              <a:gd name="connsiteX65" fmla="*/ 103577 w 2050706"/>
              <a:gd name="connsiteY65" fmla="*/ 1437679 h 2357504"/>
              <a:gd name="connsiteX66" fmla="*/ 220757 w 2050706"/>
              <a:gd name="connsiteY66" fmla="*/ 1329246 h 2357504"/>
              <a:gd name="connsiteX67" fmla="*/ 217586 w 2050706"/>
              <a:gd name="connsiteY67" fmla="*/ 1274231 h 2357504"/>
              <a:gd name="connsiteX68" fmla="*/ 269433 w 2050706"/>
              <a:gd name="connsiteY68" fmla="*/ 1266664 h 2357504"/>
              <a:gd name="connsiteX69" fmla="*/ 253921 w 2050706"/>
              <a:gd name="connsiteY69" fmla="*/ 1205038 h 2357504"/>
              <a:gd name="connsiteX70" fmla="*/ 263969 w 2050706"/>
              <a:gd name="connsiteY70" fmla="*/ 1134700 h 2357504"/>
              <a:gd name="connsiteX71" fmla="*/ 161652 w 2050706"/>
              <a:gd name="connsiteY71" fmla="*/ 1120638 h 2357504"/>
              <a:gd name="connsiteX72" fmla="*/ 153438 w 2050706"/>
              <a:gd name="connsiteY72" fmla="*/ 994023 h 2357504"/>
              <a:gd name="connsiteX73" fmla="*/ 122108 w 2050706"/>
              <a:gd name="connsiteY73" fmla="*/ 907829 h 2357504"/>
              <a:gd name="connsiteX74" fmla="*/ 165129 w 2050706"/>
              <a:gd name="connsiteY74" fmla="*/ 842494 h 2357504"/>
              <a:gd name="connsiteX75" fmla="*/ 123407 w 2050706"/>
              <a:gd name="connsiteY75" fmla="*/ 807726 h 2357504"/>
              <a:gd name="connsiteX76" fmla="*/ 147745 w 2050706"/>
              <a:gd name="connsiteY76" fmla="*/ 755573 h 2357504"/>
              <a:gd name="connsiteX77" fmla="*/ 241618 w 2050706"/>
              <a:gd name="connsiteY77" fmla="*/ 755574 h 2357504"/>
              <a:gd name="connsiteX78" fmla="*/ 263549 w 2050706"/>
              <a:gd name="connsiteY78" fmla="*/ 687949 h 2357504"/>
              <a:gd name="connsiteX79" fmla="*/ 324260 w 2050706"/>
              <a:gd name="connsiteY79" fmla="*/ 712669 h 2357504"/>
              <a:gd name="connsiteX80" fmla="*/ 424743 w 2050706"/>
              <a:gd name="connsiteY80" fmla="*/ 722717 h 2357504"/>
              <a:gd name="connsiteX81" fmla="*/ 495845 w 2050706"/>
              <a:gd name="connsiteY81" fmla="*/ 694101 h 2357504"/>
              <a:gd name="connsiteX82" fmla="*/ 408505 w 2050706"/>
              <a:gd name="connsiteY82" fmla="*/ 595641 h 2357504"/>
              <a:gd name="connsiteX83" fmla="*/ 394597 w 2050706"/>
              <a:gd name="connsiteY83" fmla="*/ 651269 h 2357504"/>
              <a:gd name="connsiteX84" fmla="*/ 332016 w 2050706"/>
              <a:gd name="connsiteY84" fmla="*/ 633886 h 2357504"/>
              <a:gd name="connsiteX85" fmla="*/ 366783 w 2050706"/>
              <a:gd name="connsiteY85" fmla="*/ 578257 h 2357504"/>
              <a:gd name="connsiteX86" fmla="*/ 312301 w 2050706"/>
              <a:gd name="connsiteY86" fmla="*/ 601755 h 2357504"/>
              <a:gd name="connsiteX87" fmla="*/ 213346 w 2050706"/>
              <a:gd name="connsiteY87" fmla="*/ 587847 h 2357504"/>
              <a:gd name="connsiteX88" fmla="*/ 284066 w 2050706"/>
              <a:gd name="connsiteY88" fmla="*/ 491605 h 2357504"/>
              <a:gd name="connsiteX89" fmla="*/ 133341 w 2050706"/>
              <a:gd name="connsiteY89" fmla="*/ 330832 h 2357504"/>
              <a:gd name="connsiteX90" fmla="*/ 0 w 2050706"/>
              <a:gd name="connsiteY90" fmla="*/ 274401 h 2357504"/>
              <a:gd name="connsiteX91" fmla="*/ 130246 w 2050706"/>
              <a:gd name="connsiteY91" fmla="*/ 153820 h 2357504"/>
              <a:gd name="connsiteX92" fmla="*/ 74731 w 2050706"/>
              <a:gd name="connsiteY92" fmla="*/ 70643 h 2357504"/>
              <a:gd name="connsiteX93" fmla="*/ 42906 w 2050706"/>
              <a:gd name="connsiteY93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55372 w 2050706"/>
              <a:gd name="connsiteY3" fmla="*/ 9284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25710 w 2050706"/>
              <a:gd name="connsiteY7" fmla="*/ 602137 h 2357504"/>
              <a:gd name="connsiteX8" fmla="*/ 625710 w 2050706"/>
              <a:gd name="connsiteY8" fmla="*/ 602137 h 2357504"/>
              <a:gd name="connsiteX9" fmla="*/ 746290 w 2050706"/>
              <a:gd name="connsiteY9" fmla="*/ 893539 h 2357504"/>
              <a:gd name="connsiteX10" fmla="*/ 686000 w 2050706"/>
              <a:gd name="connsiteY10" fmla="*/ 963878 h 2357504"/>
              <a:gd name="connsiteX11" fmla="*/ 746290 w 2050706"/>
              <a:gd name="connsiteY11" fmla="*/ 1134700 h 2357504"/>
              <a:gd name="connsiteX12" fmla="*/ 876919 w 2050706"/>
              <a:gd name="connsiteY12" fmla="*/ 1275377 h 2357504"/>
              <a:gd name="connsiteX13" fmla="*/ 1003039 w 2050706"/>
              <a:gd name="connsiteY13" fmla="*/ 1266664 h 2357504"/>
              <a:gd name="connsiteX14" fmla="*/ 1140086 w 2050706"/>
              <a:gd name="connsiteY14" fmla="*/ 1241755 h 2357504"/>
              <a:gd name="connsiteX15" fmla="*/ 1138176 w 2050706"/>
              <a:gd name="connsiteY15" fmla="*/ 1315570 h 2357504"/>
              <a:gd name="connsiteX16" fmla="*/ 1264946 w 2050706"/>
              <a:gd name="connsiteY16" fmla="*/ 1433056 h 2357504"/>
              <a:gd name="connsiteX17" fmla="*/ 1329095 w 2050706"/>
              <a:gd name="connsiteY17" fmla="*/ 1436150 h 2357504"/>
              <a:gd name="connsiteX18" fmla="*/ 1416779 w 2050706"/>
              <a:gd name="connsiteY18" fmla="*/ 1527424 h 2357504"/>
              <a:gd name="connsiteX19" fmla="*/ 1625502 w 2050706"/>
              <a:gd name="connsiteY19" fmla="*/ 1527349 h 2357504"/>
              <a:gd name="connsiteX20" fmla="*/ 1726023 w 2050706"/>
              <a:gd name="connsiteY20" fmla="*/ 1617402 h 2357504"/>
              <a:gd name="connsiteX21" fmla="*/ 1930468 w 2050706"/>
              <a:gd name="connsiteY21" fmla="*/ 1634405 h 2357504"/>
              <a:gd name="connsiteX22" fmla="*/ 2050666 w 2050706"/>
              <a:gd name="connsiteY22" fmla="*/ 1727552 h 2357504"/>
              <a:gd name="connsiteX23" fmla="*/ 1918852 w 2050706"/>
              <a:gd name="connsiteY23" fmla="*/ 1885613 h 2357504"/>
              <a:gd name="connsiteX24" fmla="*/ 1801367 w 2050706"/>
              <a:gd name="connsiteY24" fmla="*/ 1968713 h 2357504"/>
              <a:gd name="connsiteX25" fmla="*/ 1754029 w 2050706"/>
              <a:gd name="connsiteY25" fmla="*/ 1937688 h 2357504"/>
              <a:gd name="connsiteX26" fmla="*/ 1642924 w 2050706"/>
              <a:gd name="connsiteY26" fmla="*/ 1935473 h 2357504"/>
              <a:gd name="connsiteX27" fmla="*/ 1583665 w 2050706"/>
              <a:gd name="connsiteY27" fmla="*/ 1902921 h 2357504"/>
              <a:gd name="connsiteX28" fmla="*/ 1549395 w 2050706"/>
              <a:gd name="connsiteY28" fmla="*/ 1925424 h 2357504"/>
              <a:gd name="connsiteX29" fmla="*/ 1570255 w 2050706"/>
              <a:gd name="connsiteY29" fmla="*/ 1988810 h 2357504"/>
              <a:gd name="connsiteX30" fmla="*/ 1493268 w 2050706"/>
              <a:gd name="connsiteY30" fmla="*/ 2048946 h 2357504"/>
              <a:gd name="connsiteX31" fmla="*/ 1449675 w 2050706"/>
              <a:gd name="connsiteY31" fmla="*/ 2008906 h 2357504"/>
              <a:gd name="connsiteX32" fmla="*/ 1499917 w 2050706"/>
              <a:gd name="connsiteY32" fmla="*/ 1938568 h 2357504"/>
              <a:gd name="connsiteX33" fmla="*/ 1482533 w 2050706"/>
              <a:gd name="connsiteY33" fmla="*/ 1879463 h 2357504"/>
              <a:gd name="connsiteX34" fmla="*/ 1379336 w 2050706"/>
              <a:gd name="connsiteY34" fmla="*/ 1891420 h 2357504"/>
              <a:gd name="connsiteX35" fmla="*/ 1302427 w 2050706"/>
              <a:gd name="connsiteY35" fmla="*/ 1783602 h 2357504"/>
              <a:gd name="connsiteX36" fmla="*/ 1308998 w 2050706"/>
              <a:gd name="connsiteY36" fmla="*/ 1878582 h 2357504"/>
              <a:gd name="connsiteX37" fmla="*/ 1298950 w 2050706"/>
              <a:gd name="connsiteY37" fmla="*/ 1928519 h 2357504"/>
              <a:gd name="connsiteX38" fmla="*/ 1248708 w 2050706"/>
              <a:gd name="connsiteY38" fmla="*/ 1988810 h 2357504"/>
              <a:gd name="connsiteX39" fmla="*/ 1190787 w 2050706"/>
              <a:gd name="connsiteY39" fmla="*/ 1986364 h 2357504"/>
              <a:gd name="connsiteX40" fmla="*/ 1067838 w 2050706"/>
              <a:gd name="connsiteY40" fmla="*/ 2029003 h 2357504"/>
              <a:gd name="connsiteX41" fmla="*/ 1138176 w 2050706"/>
              <a:gd name="connsiteY41" fmla="*/ 2075385 h 2357504"/>
              <a:gd name="connsiteX42" fmla="*/ 1120792 w 2050706"/>
              <a:gd name="connsiteY42" fmla="*/ 2134491 h 2357504"/>
              <a:gd name="connsiteX43" fmla="*/ 1027376 w 2050706"/>
              <a:gd name="connsiteY43" fmla="*/ 2111529 h 2357504"/>
              <a:gd name="connsiteX44" fmla="*/ 963495 w 2050706"/>
              <a:gd name="connsiteY44" fmla="*/ 2130252 h 2357504"/>
              <a:gd name="connsiteX45" fmla="*/ 973161 w 2050706"/>
              <a:gd name="connsiteY45" fmla="*/ 2238872 h 2357504"/>
              <a:gd name="connsiteX46" fmla="*/ 899728 w 2050706"/>
              <a:gd name="connsiteY46" fmla="*/ 2357504 h 2357504"/>
              <a:gd name="connsiteX47" fmla="*/ 850059 w 2050706"/>
              <a:gd name="connsiteY47" fmla="*/ 2274938 h 2357504"/>
              <a:gd name="connsiteX48" fmla="*/ 812770 w 2050706"/>
              <a:gd name="connsiteY48" fmla="*/ 2161580 h 2357504"/>
              <a:gd name="connsiteX49" fmla="*/ 716145 w 2050706"/>
              <a:gd name="connsiteY49" fmla="*/ 2099341 h 2357504"/>
              <a:gd name="connsiteX50" fmla="*/ 723098 w 2050706"/>
              <a:gd name="connsiteY50" fmla="*/ 1962523 h 2357504"/>
              <a:gd name="connsiteX51" fmla="*/ 575086 w 2050706"/>
              <a:gd name="connsiteY51" fmla="*/ 1978761 h 2357504"/>
              <a:gd name="connsiteX52" fmla="*/ 585517 w 2050706"/>
              <a:gd name="connsiteY52" fmla="*/ 2049100 h 2357504"/>
              <a:gd name="connsiteX53" fmla="*/ 307679 w 2050706"/>
              <a:gd name="connsiteY53" fmla="*/ 1955072 h 2357504"/>
              <a:gd name="connsiteX54" fmla="*/ 328118 w 2050706"/>
              <a:gd name="connsiteY54" fmla="*/ 1920801 h 2357504"/>
              <a:gd name="connsiteX55" fmla="*/ 217586 w 2050706"/>
              <a:gd name="connsiteY55" fmla="*/ 1908423 h 2357504"/>
              <a:gd name="connsiteX56" fmla="*/ 223776 w 2050706"/>
              <a:gd name="connsiteY56" fmla="*/ 1807939 h 2357504"/>
              <a:gd name="connsiteX57" fmla="*/ 268975 w 2050706"/>
              <a:gd name="connsiteY57" fmla="*/ 1788225 h 2357504"/>
              <a:gd name="connsiteX58" fmla="*/ 206850 w 2050706"/>
              <a:gd name="connsiteY58" fmla="*/ 1708219 h 2357504"/>
              <a:gd name="connsiteX59" fmla="*/ 227635 w 2050706"/>
              <a:gd name="connsiteY59" fmla="*/ 1608921 h 2357504"/>
              <a:gd name="connsiteX60" fmla="*/ 262479 w 2050706"/>
              <a:gd name="connsiteY60" fmla="*/ 1579577 h 2357504"/>
              <a:gd name="connsiteX61" fmla="*/ 223776 w 2050706"/>
              <a:gd name="connsiteY61" fmla="*/ 1566779 h 2357504"/>
              <a:gd name="connsiteX62" fmla="*/ 202915 w 2050706"/>
              <a:gd name="connsiteY62" fmla="*/ 1542441 h 2357504"/>
              <a:gd name="connsiteX63" fmla="*/ 245095 w 2050706"/>
              <a:gd name="connsiteY63" fmla="*/ 1503087 h 2357504"/>
              <a:gd name="connsiteX64" fmla="*/ 179036 w 2050706"/>
              <a:gd name="connsiteY64" fmla="*/ 1468319 h 2357504"/>
              <a:gd name="connsiteX65" fmla="*/ 189466 w 2050706"/>
              <a:gd name="connsiteY65" fmla="*/ 1443982 h 2357504"/>
              <a:gd name="connsiteX66" fmla="*/ 103577 w 2050706"/>
              <a:gd name="connsiteY66" fmla="*/ 1437679 h 2357504"/>
              <a:gd name="connsiteX67" fmla="*/ 220757 w 2050706"/>
              <a:gd name="connsiteY67" fmla="*/ 1329246 h 2357504"/>
              <a:gd name="connsiteX68" fmla="*/ 217586 w 2050706"/>
              <a:gd name="connsiteY68" fmla="*/ 1274231 h 2357504"/>
              <a:gd name="connsiteX69" fmla="*/ 269433 w 2050706"/>
              <a:gd name="connsiteY69" fmla="*/ 1266664 h 2357504"/>
              <a:gd name="connsiteX70" fmla="*/ 253921 w 2050706"/>
              <a:gd name="connsiteY70" fmla="*/ 1205038 h 2357504"/>
              <a:gd name="connsiteX71" fmla="*/ 263969 w 2050706"/>
              <a:gd name="connsiteY71" fmla="*/ 1134700 h 2357504"/>
              <a:gd name="connsiteX72" fmla="*/ 161652 w 2050706"/>
              <a:gd name="connsiteY72" fmla="*/ 1120638 h 2357504"/>
              <a:gd name="connsiteX73" fmla="*/ 153438 w 2050706"/>
              <a:gd name="connsiteY73" fmla="*/ 994023 h 2357504"/>
              <a:gd name="connsiteX74" fmla="*/ 122108 w 2050706"/>
              <a:gd name="connsiteY74" fmla="*/ 907829 h 2357504"/>
              <a:gd name="connsiteX75" fmla="*/ 165129 w 2050706"/>
              <a:gd name="connsiteY75" fmla="*/ 842494 h 2357504"/>
              <a:gd name="connsiteX76" fmla="*/ 123407 w 2050706"/>
              <a:gd name="connsiteY76" fmla="*/ 807726 h 2357504"/>
              <a:gd name="connsiteX77" fmla="*/ 147745 w 2050706"/>
              <a:gd name="connsiteY77" fmla="*/ 755573 h 2357504"/>
              <a:gd name="connsiteX78" fmla="*/ 241618 w 2050706"/>
              <a:gd name="connsiteY78" fmla="*/ 755574 h 2357504"/>
              <a:gd name="connsiteX79" fmla="*/ 263549 w 2050706"/>
              <a:gd name="connsiteY79" fmla="*/ 687949 h 2357504"/>
              <a:gd name="connsiteX80" fmla="*/ 324260 w 2050706"/>
              <a:gd name="connsiteY80" fmla="*/ 712669 h 2357504"/>
              <a:gd name="connsiteX81" fmla="*/ 424743 w 2050706"/>
              <a:gd name="connsiteY81" fmla="*/ 722717 h 2357504"/>
              <a:gd name="connsiteX82" fmla="*/ 495845 w 2050706"/>
              <a:gd name="connsiteY82" fmla="*/ 694101 h 2357504"/>
              <a:gd name="connsiteX83" fmla="*/ 408505 w 2050706"/>
              <a:gd name="connsiteY83" fmla="*/ 595641 h 2357504"/>
              <a:gd name="connsiteX84" fmla="*/ 394597 w 2050706"/>
              <a:gd name="connsiteY84" fmla="*/ 651269 h 2357504"/>
              <a:gd name="connsiteX85" fmla="*/ 332016 w 2050706"/>
              <a:gd name="connsiteY85" fmla="*/ 633886 h 2357504"/>
              <a:gd name="connsiteX86" fmla="*/ 366783 w 2050706"/>
              <a:gd name="connsiteY86" fmla="*/ 578257 h 2357504"/>
              <a:gd name="connsiteX87" fmla="*/ 312301 w 2050706"/>
              <a:gd name="connsiteY87" fmla="*/ 601755 h 2357504"/>
              <a:gd name="connsiteX88" fmla="*/ 213346 w 2050706"/>
              <a:gd name="connsiteY88" fmla="*/ 587847 h 2357504"/>
              <a:gd name="connsiteX89" fmla="*/ 284066 w 2050706"/>
              <a:gd name="connsiteY89" fmla="*/ 491605 h 2357504"/>
              <a:gd name="connsiteX90" fmla="*/ 133341 w 2050706"/>
              <a:gd name="connsiteY90" fmla="*/ 330832 h 2357504"/>
              <a:gd name="connsiteX91" fmla="*/ 0 w 2050706"/>
              <a:gd name="connsiteY91" fmla="*/ 274401 h 2357504"/>
              <a:gd name="connsiteX92" fmla="*/ 130246 w 2050706"/>
              <a:gd name="connsiteY92" fmla="*/ 153820 h 2357504"/>
              <a:gd name="connsiteX93" fmla="*/ 74731 w 2050706"/>
              <a:gd name="connsiteY93" fmla="*/ 70643 h 2357504"/>
              <a:gd name="connsiteX94" fmla="*/ 42906 w 2050706"/>
              <a:gd name="connsiteY94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55372 w 2050706"/>
              <a:gd name="connsiteY3" fmla="*/ 9284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25710 w 2050706"/>
              <a:gd name="connsiteY7" fmla="*/ 602137 h 2357504"/>
              <a:gd name="connsiteX8" fmla="*/ 625710 w 2050706"/>
              <a:gd name="connsiteY8" fmla="*/ 602137 h 2357504"/>
              <a:gd name="connsiteX9" fmla="*/ 746290 w 2050706"/>
              <a:gd name="connsiteY9" fmla="*/ 893539 h 2357504"/>
              <a:gd name="connsiteX10" fmla="*/ 686000 w 2050706"/>
              <a:gd name="connsiteY10" fmla="*/ 963878 h 2357504"/>
              <a:gd name="connsiteX11" fmla="*/ 746290 w 2050706"/>
              <a:gd name="connsiteY11" fmla="*/ 1134700 h 2357504"/>
              <a:gd name="connsiteX12" fmla="*/ 876919 w 2050706"/>
              <a:gd name="connsiteY12" fmla="*/ 1275377 h 2357504"/>
              <a:gd name="connsiteX13" fmla="*/ 1003039 w 2050706"/>
              <a:gd name="connsiteY13" fmla="*/ 1266664 h 2357504"/>
              <a:gd name="connsiteX14" fmla="*/ 1140086 w 2050706"/>
              <a:gd name="connsiteY14" fmla="*/ 1241755 h 2357504"/>
              <a:gd name="connsiteX15" fmla="*/ 1138176 w 2050706"/>
              <a:gd name="connsiteY15" fmla="*/ 1315570 h 2357504"/>
              <a:gd name="connsiteX16" fmla="*/ 1264946 w 2050706"/>
              <a:gd name="connsiteY16" fmla="*/ 1433056 h 2357504"/>
              <a:gd name="connsiteX17" fmla="*/ 1329095 w 2050706"/>
              <a:gd name="connsiteY17" fmla="*/ 1436150 h 2357504"/>
              <a:gd name="connsiteX18" fmla="*/ 1416779 w 2050706"/>
              <a:gd name="connsiteY18" fmla="*/ 1527424 h 2357504"/>
              <a:gd name="connsiteX19" fmla="*/ 1625502 w 2050706"/>
              <a:gd name="connsiteY19" fmla="*/ 1527349 h 2357504"/>
              <a:gd name="connsiteX20" fmla="*/ 1726023 w 2050706"/>
              <a:gd name="connsiteY20" fmla="*/ 1617402 h 2357504"/>
              <a:gd name="connsiteX21" fmla="*/ 1930468 w 2050706"/>
              <a:gd name="connsiteY21" fmla="*/ 1634405 h 2357504"/>
              <a:gd name="connsiteX22" fmla="*/ 2050666 w 2050706"/>
              <a:gd name="connsiteY22" fmla="*/ 1727552 h 2357504"/>
              <a:gd name="connsiteX23" fmla="*/ 1918852 w 2050706"/>
              <a:gd name="connsiteY23" fmla="*/ 1885613 h 2357504"/>
              <a:gd name="connsiteX24" fmla="*/ 1801367 w 2050706"/>
              <a:gd name="connsiteY24" fmla="*/ 1968713 h 2357504"/>
              <a:gd name="connsiteX25" fmla="*/ 1754029 w 2050706"/>
              <a:gd name="connsiteY25" fmla="*/ 1937688 h 2357504"/>
              <a:gd name="connsiteX26" fmla="*/ 1642924 w 2050706"/>
              <a:gd name="connsiteY26" fmla="*/ 1935473 h 2357504"/>
              <a:gd name="connsiteX27" fmla="*/ 1583665 w 2050706"/>
              <a:gd name="connsiteY27" fmla="*/ 1902921 h 2357504"/>
              <a:gd name="connsiteX28" fmla="*/ 1549395 w 2050706"/>
              <a:gd name="connsiteY28" fmla="*/ 1925424 h 2357504"/>
              <a:gd name="connsiteX29" fmla="*/ 1570255 w 2050706"/>
              <a:gd name="connsiteY29" fmla="*/ 1988810 h 2357504"/>
              <a:gd name="connsiteX30" fmla="*/ 1493268 w 2050706"/>
              <a:gd name="connsiteY30" fmla="*/ 2048946 h 2357504"/>
              <a:gd name="connsiteX31" fmla="*/ 1449675 w 2050706"/>
              <a:gd name="connsiteY31" fmla="*/ 2008906 h 2357504"/>
              <a:gd name="connsiteX32" fmla="*/ 1499917 w 2050706"/>
              <a:gd name="connsiteY32" fmla="*/ 1938568 h 2357504"/>
              <a:gd name="connsiteX33" fmla="*/ 1482533 w 2050706"/>
              <a:gd name="connsiteY33" fmla="*/ 1879463 h 2357504"/>
              <a:gd name="connsiteX34" fmla="*/ 1379336 w 2050706"/>
              <a:gd name="connsiteY34" fmla="*/ 1891420 h 2357504"/>
              <a:gd name="connsiteX35" fmla="*/ 1302427 w 2050706"/>
              <a:gd name="connsiteY35" fmla="*/ 1783602 h 2357504"/>
              <a:gd name="connsiteX36" fmla="*/ 1308998 w 2050706"/>
              <a:gd name="connsiteY36" fmla="*/ 1878582 h 2357504"/>
              <a:gd name="connsiteX37" fmla="*/ 1298950 w 2050706"/>
              <a:gd name="connsiteY37" fmla="*/ 1928519 h 2357504"/>
              <a:gd name="connsiteX38" fmla="*/ 1248708 w 2050706"/>
              <a:gd name="connsiteY38" fmla="*/ 1988810 h 2357504"/>
              <a:gd name="connsiteX39" fmla="*/ 1190787 w 2050706"/>
              <a:gd name="connsiteY39" fmla="*/ 1986364 h 2357504"/>
              <a:gd name="connsiteX40" fmla="*/ 1067838 w 2050706"/>
              <a:gd name="connsiteY40" fmla="*/ 2029003 h 2357504"/>
              <a:gd name="connsiteX41" fmla="*/ 1138176 w 2050706"/>
              <a:gd name="connsiteY41" fmla="*/ 2075385 h 2357504"/>
              <a:gd name="connsiteX42" fmla="*/ 1120792 w 2050706"/>
              <a:gd name="connsiteY42" fmla="*/ 2134491 h 2357504"/>
              <a:gd name="connsiteX43" fmla="*/ 1027376 w 2050706"/>
              <a:gd name="connsiteY43" fmla="*/ 2111529 h 2357504"/>
              <a:gd name="connsiteX44" fmla="*/ 963495 w 2050706"/>
              <a:gd name="connsiteY44" fmla="*/ 2130252 h 2357504"/>
              <a:gd name="connsiteX45" fmla="*/ 973161 w 2050706"/>
              <a:gd name="connsiteY45" fmla="*/ 2238872 h 2357504"/>
              <a:gd name="connsiteX46" fmla="*/ 899728 w 2050706"/>
              <a:gd name="connsiteY46" fmla="*/ 2357504 h 2357504"/>
              <a:gd name="connsiteX47" fmla="*/ 850059 w 2050706"/>
              <a:gd name="connsiteY47" fmla="*/ 2274938 h 2357504"/>
              <a:gd name="connsiteX48" fmla="*/ 812770 w 2050706"/>
              <a:gd name="connsiteY48" fmla="*/ 2161580 h 2357504"/>
              <a:gd name="connsiteX49" fmla="*/ 716145 w 2050706"/>
              <a:gd name="connsiteY49" fmla="*/ 2099341 h 2357504"/>
              <a:gd name="connsiteX50" fmla="*/ 723098 w 2050706"/>
              <a:gd name="connsiteY50" fmla="*/ 1962523 h 2357504"/>
              <a:gd name="connsiteX51" fmla="*/ 575086 w 2050706"/>
              <a:gd name="connsiteY51" fmla="*/ 1978761 h 2357504"/>
              <a:gd name="connsiteX52" fmla="*/ 585517 w 2050706"/>
              <a:gd name="connsiteY52" fmla="*/ 2049100 h 2357504"/>
              <a:gd name="connsiteX53" fmla="*/ 307679 w 2050706"/>
              <a:gd name="connsiteY53" fmla="*/ 1955072 h 2357504"/>
              <a:gd name="connsiteX54" fmla="*/ 328118 w 2050706"/>
              <a:gd name="connsiteY54" fmla="*/ 1920801 h 2357504"/>
              <a:gd name="connsiteX55" fmla="*/ 217586 w 2050706"/>
              <a:gd name="connsiteY55" fmla="*/ 1908423 h 2357504"/>
              <a:gd name="connsiteX56" fmla="*/ 223776 w 2050706"/>
              <a:gd name="connsiteY56" fmla="*/ 1807939 h 2357504"/>
              <a:gd name="connsiteX57" fmla="*/ 268975 w 2050706"/>
              <a:gd name="connsiteY57" fmla="*/ 1788225 h 2357504"/>
              <a:gd name="connsiteX58" fmla="*/ 206850 w 2050706"/>
              <a:gd name="connsiteY58" fmla="*/ 1708219 h 2357504"/>
              <a:gd name="connsiteX59" fmla="*/ 227635 w 2050706"/>
              <a:gd name="connsiteY59" fmla="*/ 1608921 h 2357504"/>
              <a:gd name="connsiteX60" fmla="*/ 262479 w 2050706"/>
              <a:gd name="connsiteY60" fmla="*/ 1579577 h 2357504"/>
              <a:gd name="connsiteX61" fmla="*/ 223776 w 2050706"/>
              <a:gd name="connsiteY61" fmla="*/ 1566779 h 2357504"/>
              <a:gd name="connsiteX62" fmla="*/ 202915 w 2050706"/>
              <a:gd name="connsiteY62" fmla="*/ 1542441 h 2357504"/>
              <a:gd name="connsiteX63" fmla="*/ 245095 w 2050706"/>
              <a:gd name="connsiteY63" fmla="*/ 1503087 h 2357504"/>
              <a:gd name="connsiteX64" fmla="*/ 179036 w 2050706"/>
              <a:gd name="connsiteY64" fmla="*/ 1468319 h 2357504"/>
              <a:gd name="connsiteX65" fmla="*/ 189466 w 2050706"/>
              <a:gd name="connsiteY65" fmla="*/ 1443982 h 2357504"/>
              <a:gd name="connsiteX66" fmla="*/ 103577 w 2050706"/>
              <a:gd name="connsiteY66" fmla="*/ 1437679 h 2357504"/>
              <a:gd name="connsiteX67" fmla="*/ 220757 w 2050706"/>
              <a:gd name="connsiteY67" fmla="*/ 1329246 h 2357504"/>
              <a:gd name="connsiteX68" fmla="*/ 217586 w 2050706"/>
              <a:gd name="connsiteY68" fmla="*/ 1274231 h 2357504"/>
              <a:gd name="connsiteX69" fmla="*/ 269433 w 2050706"/>
              <a:gd name="connsiteY69" fmla="*/ 1266664 h 2357504"/>
              <a:gd name="connsiteX70" fmla="*/ 253921 w 2050706"/>
              <a:gd name="connsiteY70" fmla="*/ 1205038 h 2357504"/>
              <a:gd name="connsiteX71" fmla="*/ 263969 w 2050706"/>
              <a:gd name="connsiteY71" fmla="*/ 1134700 h 2357504"/>
              <a:gd name="connsiteX72" fmla="*/ 161652 w 2050706"/>
              <a:gd name="connsiteY72" fmla="*/ 1120638 h 2357504"/>
              <a:gd name="connsiteX73" fmla="*/ 153438 w 2050706"/>
              <a:gd name="connsiteY73" fmla="*/ 994023 h 2357504"/>
              <a:gd name="connsiteX74" fmla="*/ 122108 w 2050706"/>
              <a:gd name="connsiteY74" fmla="*/ 907829 h 2357504"/>
              <a:gd name="connsiteX75" fmla="*/ 165129 w 2050706"/>
              <a:gd name="connsiteY75" fmla="*/ 842494 h 2357504"/>
              <a:gd name="connsiteX76" fmla="*/ 123407 w 2050706"/>
              <a:gd name="connsiteY76" fmla="*/ 807726 h 2357504"/>
              <a:gd name="connsiteX77" fmla="*/ 147745 w 2050706"/>
              <a:gd name="connsiteY77" fmla="*/ 755573 h 2357504"/>
              <a:gd name="connsiteX78" fmla="*/ 241618 w 2050706"/>
              <a:gd name="connsiteY78" fmla="*/ 755574 h 2357504"/>
              <a:gd name="connsiteX79" fmla="*/ 263549 w 2050706"/>
              <a:gd name="connsiteY79" fmla="*/ 687949 h 2357504"/>
              <a:gd name="connsiteX80" fmla="*/ 324260 w 2050706"/>
              <a:gd name="connsiteY80" fmla="*/ 712669 h 2357504"/>
              <a:gd name="connsiteX81" fmla="*/ 424743 w 2050706"/>
              <a:gd name="connsiteY81" fmla="*/ 722717 h 2357504"/>
              <a:gd name="connsiteX82" fmla="*/ 495845 w 2050706"/>
              <a:gd name="connsiteY82" fmla="*/ 694101 h 2357504"/>
              <a:gd name="connsiteX83" fmla="*/ 408505 w 2050706"/>
              <a:gd name="connsiteY83" fmla="*/ 595641 h 2357504"/>
              <a:gd name="connsiteX84" fmla="*/ 394597 w 2050706"/>
              <a:gd name="connsiteY84" fmla="*/ 651269 h 2357504"/>
              <a:gd name="connsiteX85" fmla="*/ 332016 w 2050706"/>
              <a:gd name="connsiteY85" fmla="*/ 633886 h 2357504"/>
              <a:gd name="connsiteX86" fmla="*/ 366783 w 2050706"/>
              <a:gd name="connsiteY86" fmla="*/ 578257 h 2357504"/>
              <a:gd name="connsiteX87" fmla="*/ 312301 w 2050706"/>
              <a:gd name="connsiteY87" fmla="*/ 601755 h 2357504"/>
              <a:gd name="connsiteX88" fmla="*/ 213346 w 2050706"/>
              <a:gd name="connsiteY88" fmla="*/ 587847 h 2357504"/>
              <a:gd name="connsiteX89" fmla="*/ 284066 w 2050706"/>
              <a:gd name="connsiteY89" fmla="*/ 491605 h 2357504"/>
              <a:gd name="connsiteX90" fmla="*/ 133341 w 2050706"/>
              <a:gd name="connsiteY90" fmla="*/ 330832 h 2357504"/>
              <a:gd name="connsiteX91" fmla="*/ 0 w 2050706"/>
              <a:gd name="connsiteY91" fmla="*/ 274401 h 2357504"/>
              <a:gd name="connsiteX92" fmla="*/ 130246 w 2050706"/>
              <a:gd name="connsiteY92" fmla="*/ 153820 h 2357504"/>
              <a:gd name="connsiteX93" fmla="*/ 74731 w 2050706"/>
              <a:gd name="connsiteY93" fmla="*/ 70643 h 2357504"/>
              <a:gd name="connsiteX94" fmla="*/ 42906 w 2050706"/>
              <a:gd name="connsiteY94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55372 w 2050706"/>
              <a:gd name="connsiteY3" fmla="*/ 9284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25710 w 2050706"/>
              <a:gd name="connsiteY7" fmla="*/ 602137 h 2357504"/>
              <a:gd name="connsiteX8" fmla="*/ 625710 w 2050706"/>
              <a:gd name="connsiteY8" fmla="*/ 602137 h 2357504"/>
              <a:gd name="connsiteX9" fmla="*/ 746290 w 2050706"/>
              <a:gd name="connsiteY9" fmla="*/ 893539 h 2357504"/>
              <a:gd name="connsiteX10" fmla="*/ 686000 w 2050706"/>
              <a:gd name="connsiteY10" fmla="*/ 963878 h 2357504"/>
              <a:gd name="connsiteX11" fmla="*/ 746290 w 2050706"/>
              <a:gd name="connsiteY11" fmla="*/ 1134700 h 2357504"/>
              <a:gd name="connsiteX12" fmla="*/ 876919 w 2050706"/>
              <a:gd name="connsiteY12" fmla="*/ 1275377 h 2357504"/>
              <a:gd name="connsiteX13" fmla="*/ 985655 w 2050706"/>
              <a:gd name="connsiteY13" fmla="*/ 1291002 h 2357504"/>
              <a:gd name="connsiteX14" fmla="*/ 1140086 w 2050706"/>
              <a:gd name="connsiteY14" fmla="*/ 1241755 h 2357504"/>
              <a:gd name="connsiteX15" fmla="*/ 1138176 w 2050706"/>
              <a:gd name="connsiteY15" fmla="*/ 1315570 h 2357504"/>
              <a:gd name="connsiteX16" fmla="*/ 1264946 w 2050706"/>
              <a:gd name="connsiteY16" fmla="*/ 1433056 h 2357504"/>
              <a:gd name="connsiteX17" fmla="*/ 1329095 w 2050706"/>
              <a:gd name="connsiteY17" fmla="*/ 1436150 h 2357504"/>
              <a:gd name="connsiteX18" fmla="*/ 1416779 w 2050706"/>
              <a:gd name="connsiteY18" fmla="*/ 1527424 h 2357504"/>
              <a:gd name="connsiteX19" fmla="*/ 1625502 w 2050706"/>
              <a:gd name="connsiteY19" fmla="*/ 1527349 h 2357504"/>
              <a:gd name="connsiteX20" fmla="*/ 1726023 w 2050706"/>
              <a:gd name="connsiteY20" fmla="*/ 1617402 h 2357504"/>
              <a:gd name="connsiteX21" fmla="*/ 1930468 w 2050706"/>
              <a:gd name="connsiteY21" fmla="*/ 1634405 h 2357504"/>
              <a:gd name="connsiteX22" fmla="*/ 2050666 w 2050706"/>
              <a:gd name="connsiteY22" fmla="*/ 1727552 h 2357504"/>
              <a:gd name="connsiteX23" fmla="*/ 1918852 w 2050706"/>
              <a:gd name="connsiteY23" fmla="*/ 1885613 h 2357504"/>
              <a:gd name="connsiteX24" fmla="*/ 1801367 w 2050706"/>
              <a:gd name="connsiteY24" fmla="*/ 1968713 h 2357504"/>
              <a:gd name="connsiteX25" fmla="*/ 1754029 w 2050706"/>
              <a:gd name="connsiteY25" fmla="*/ 1937688 h 2357504"/>
              <a:gd name="connsiteX26" fmla="*/ 1642924 w 2050706"/>
              <a:gd name="connsiteY26" fmla="*/ 1935473 h 2357504"/>
              <a:gd name="connsiteX27" fmla="*/ 1583665 w 2050706"/>
              <a:gd name="connsiteY27" fmla="*/ 1902921 h 2357504"/>
              <a:gd name="connsiteX28" fmla="*/ 1549395 w 2050706"/>
              <a:gd name="connsiteY28" fmla="*/ 1925424 h 2357504"/>
              <a:gd name="connsiteX29" fmla="*/ 1570255 w 2050706"/>
              <a:gd name="connsiteY29" fmla="*/ 1988810 h 2357504"/>
              <a:gd name="connsiteX30" fmla="*/ 1493268 w 2050706"/>
              <a:gd name="connsiteY30" fmla="*/ 2048946 h 2357504"/>
              <a:gd name="connsiteX31" fmla="*/ 1449675 w 2050706"/>
              <a:gd name="connsiteY31" fmla="*/ 2008906 h 2357504"/>
              <a:gd name="connsiteX32" fmla="*/ 1499917 w 2050706"/>
              <a:gd name="connsiteY32" fmla="*/ 1938568 h 2357504"/>
              <a:gd name="connsiteX33" fmla="*/ 1482533 w 2050706"/>
              <a:gd name="connsiteY33" fmla="*/ 1879463 h 2357504"/>
              <a:gd name="connsiteX34" fmla="*/ 1379336 w 2050706"/>
              <a:gd name="connsiteY34" fmla="*/ 1891420 h 2357504"/>
              <a:gd name="connsiteX35" fmla="*/ 1302427 w 2050706"/>
              <a:gd name="connsiteY35" fmla="*/ 1783602 h 2357504"/>
              <a:gd name="connsiteX36" fmla="*/ 1308998 w 2050706"/>
              <a:gd name="connsiteY36" fmla="*/ 1878582 h 2357504"/>
              <a:gd name="connsiteX37" fmla="*/ 1298950 w 2050706"/>
              <a:gd name="connsiteY37" fmla="*/ 1928519 h 2357504"/>
              <a:gd name="connsiteX38" fmla="*/ 1248708 w 2050706"/>
              <a:gd name="connsiteY38" fmla="*/ 1988810 h 2357504"/>
              <a:gd name="connsiteX39" fmla="*/ 1190787 w 2050706"/>
              <a:gd name="connsiteY39" fmla="*/ 1986364 h 2357504"/>
              <a:gd name="connsiteX40" fmla="*/ 1067838 w 2050706"/>
              <a:gd name="connsiteY40" fmla="*/ 2029003 h 2357504"/>
              <a:gd name="connsiteX41" fmla="*/ 1138176 w 2050706"/>
              <a:gd name="connsiteY41" fmla="*/ 2075385 h 2357504"/>
              <a:gd name="connsiteX42" fmla="*/ 1120792 w 2050706"/>
              <a:gd name="connsiteY42" fmla="*/ 2134491 h 2357504"/>
              <a:gd name="connsiteX43" fmla="*/ 1027376 w 2050706"/>
              <a:gd name="connsiteY43" fmla="*/ 2111529 h 2357504"/>
              <a:gd name="connsiteX44" fmla="*/ 963495 w 2050706"/>
              <a:gd name="connsiteY44" fmla="*/ 2130252 h 2357504"/>
              <a:gd name="connsiteX45" fmla="*/ 973161 w 2050706"/>
              <a:gd name="connsiteY45" fmla="*/ 2238872 h 2357504"/>
              <a:gd name="connsiteX46" fmla="*/ 899728 w 2050706"/>
              <a:gd name="connsiteY46" fmla="*/ 2357504 h 2357504"/>
              <a:gd name="connsiteX47" fmla="*/ 850059 w 2050706"/>
              <a:gd name="connsiteY47" fmla="*/ 2274938 h 2357504"/>
              <a:gd name="connsiteX48" fmla="*/ 812770 w 2050706"/>
              <a:gd name="connsiteY48" fmla="*/ 2161580 h 2357504"/>
              <a:gd name="connsiteX49" fmla="*/ 716145 w 2050706"/>
              <a:gd name="connsiteY49" fmla="*/ 2099341 h 2357504"/>
              <a:gd name="connsiteX50" fmla="*/ 723098 w 2050706"/>
              <a:gd name="connsiteY50" fmla="*/ 1962523 h 2357504"/>
              <a:gd name="connsiteX51" fmla="*/ 575086 w 2050706"/>
              <a:gd name="connsiteY51" fmla="*/ 1978761 h 2357504"/>
              <a:gd name="connsiteX52" fmla="*/ 585517 w 2050706"/>
              <a:gd name="connsiteY52" fmla="*/ 2049100 h 2357504"/>
              <a:gd name="connsiteX53" fmla="*/ 307679 w 2050706"/>
              <a:gd name="connsiteY53" fmla="*/ 1955072 h 2357504"/>
              <a:gd name="connsiteX54" fmla="*/ 328118 w 2050706"/>
              <a:gd name="connsiteY54" fmla="*/ 1920801 h 2357504"/>
              <a:gd name="connsiteX55" fmla="*/ 217586 w 2050706"/>
              <a:gd name="connsiteY55" fmla="*/ 1908423 h 2357504"/>
              <a:gd name="connsiteX56" fmla="*/ 223776 w 2050706"/>
              <a:gd name="connsiteY56" fmla="*/ 1807939 h 2357504"/>
              <a:gd name="connsiteX57" fmla="*/ 268975 w 2050706"/>
              <a:gd name="connsiteY57" fmla="*/ 1788225 h 2357504"/>
              <a:gd name="connsiteX58" fmla="*/ 206850 w 2050706"/>
              <a:gd name="connsiteY58" fmla="*/ 1708219 h 2357504"/>
              <a:gd name="connsiteX59" fmla="*/ 227635 w 2050706"/>
              <a:gd name="connsiteY59" fmla="*/ 1608921 h 2357504"/>
              <a:gd name="connsiteX60" fmla="*/ 262479 w 2050706"/>
              <a:gd name="connsiteY60" fmla="*/ 1579577 h 2357504"/>
              <a:gd name="connsiteX61" fmla="*/ 223776 w 2050706"/>
              <a:gd name="connsiteY61" fmla="*/ 1566779 h 2357504"/>
              <a:gd name="connsiteX62" fmla="*/ 202915 w 2050706"/>
              <a:gd name="connsiteY62" fmla="*/ 1542441 h 2357504"/>
              <a:gd name="connsiteX63" fmla="*/ 245095 w 2050706"/>
              <a:gd name="connsiteY63" fmla="*/ 1503087 h 2357504"/>
              <a:gd name="connsiteX64" fmla="*/ 179036 w 2050706"/>
              <a:gd name="connsiteY64" fmla="*/ 1468319 h 2357504"/>
              <a:gd name="connsiteX65" fmla="*/ 189466 w 2050706"/>
              <a:gd name="connsiteY65" fmla="*/ 1443982 h 2357504"/>
              <a:gd name="connsiteX66" fmla="*/ 103577 w 2050706"/>
              <a:gd name="connsiteY66" fmla="*/ 1437679 h 2357504"/>
              <a:gd name="connsiteX67" fmla="*/ 220757 w 2050706"/>
              <a:gd name="connsiteY67" fmla="*/ 1329246 h 2357504"/>
              <a:gd name="connsiteX68" fmla="*/ 217586 w 2050706"/>
              <a:gd name="connsiteY68" fmla="*/ 1274231 h 2357504"/>
              <a:gd name="connsiteX69" fmla="*/ 269433 w 2050706"/>
              <a:gd name="connsiteY69" fmla="*/ 1266664 h 2357504"/>
              <a:gd name="connsiteX70" fmla="*/ 253921 w 2050706"/>
              <a:gd name="connsiteY70" fmla="*/ 1205038 h 2357504"/>
              <a:gd name="connsiteX71" fmla="*/ 263969 w 2050706"/>
              <a:gd name="connsiteY71" fmla="*/ 1134700 h 2357504"/>
              <a:gd name="connsiteX72" fmla="*/ 161652 w 2050706"/>
              <a:gd name="connsiteY72" fmla="*/ 1120638 h 2357504"/>
              <a:gd name="connsiteX73" fmla="*/ 153438 w 2050706"/>
              <a:gd name="connsiteY73" fmla="*/ 994023 h 2357504"/>
              <a:gd name="connsiteX74" fmla="*/ 122108 w 2050706"/>
              <a:gd name="connsiteY74" fmla="*/ 907829 h 2357504"/>
              <a:gd name="connsiteX75" fmla="*/ 165129 w 2050706"/>
              <a:gd name="connsiteY75" fmla="*/ 842494 h 2357504"/>
              <a:gd name="connsiteX76" fmla="*/ 123407 w 2050706"/>
              <a:gd name="connsiteY76" fmla="*/ 807726 h 2357504"/>
              <a:gd name="connsiteX77" fmla="*/ 147745 w 2050706"/>
              <a:gd name="connsiteY77" fmla="*/ 755573 h 2357504"/>
              <a:gd name="connsiteX78" fmla="*/ 241618 w 2050706"/>
              <a:gd name="connsiteY78" fmla="*/ 755574 h 2357504"/>
              <a:gd name="connsiteX79" fmla="*/ 263549 w 2050706"/>
              <a:gd name="connsiteY79" fmla="*/ 687949 h 2357504"/>
              <a:gd name="connsiteX80" fmla="*/ 324260 w 2050706"/>
              <a:gd name="connsiteY80" fmla="*/ 712669 h 2357504"/>
              <a:gd name="connsiteX81" fmla="*/ 424743 w 2050706"/>
              <a:gd name="connsiteY81" fmla="*/ 722717 h 2357504"/>
              <a:gd name="connsiteX82" fmla="*/ 495845 w 2050706"/>
              <a:gd name="connsiteY82" fmla="*/ 694101 h 2357504"/>
              <a:gd name="connsiteX83" fmla="*/ 408505 w 2050706"/>
              <a:gd name="connsiteY83" fmla="*/ 595641 h 2357504"/>
              <a:gd name="connsiteX84" fmla="*/ 394597 w 2050706"/>
              <a:gd name="connsiteY84" fmla="*/ 651269 h 2357504"/>
              <a:gd name="connsiteX85" fmla="*/ 332016 w 2050706"/>
              <a:gd name="connsiteY85" fmla="*/ 633886 h 2357504"/>
              <a:gd name="connsiteX86" fmla="*/ 366783 w 2050706"/>
              <a:gd name="connsiteY86" fmla="*/ 578257 h 2357504"/>
              <a:gd name="connsiteX87" fmla="*/ 312301 w 2050706"/>
              <a:gd name="connsiteY87" fmla="*/ 601755 h 2357504"/>
              <a:gd name="connsiteX88" fmla="*/ 213346 w 2050706"/>
              <a:gd name="connsiteY88" fmla="*/ 587847 h 2357504"/>
              <a:gd name="connsiteX89" fmla="*/ 284066 w 2050706"/>
              <a:gd name="connsiteY89" fmla="*/ 491605 h 2357504"/>
              <a:gd name="connsiteX90" fmla="*/ 133341 w 2050706"/>
              <a:gd name="connsiteY90" fmla="*/ 330832 h 2357504"/>
              <a:gd name="connsiteX91" fmla="*/ 0 w 2050706"/>
              <a:gd name="connsiteY91" fmla="*/ 274401 h 2357504"/>
              <a:gd name="connsiteX92" fmla="*/ 130246 w 2050706"/>
              <a:gd name="connsiteY92" fmla="*/ 153820 h 2357504"/>
              <a:gd name="connsiteX93" fmla="*/ 74731 w 2050706"/>
              <a:gd name="connsiteY93" fmla="*/ 70643 h 2357504"/>
              <a:gd name="connsiteX94" fmla="*/ 42906 w 2050706"/>
              <a:gd name="connsiteY94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55372 w 2050706"/>
              <a:gd name="connsiteY3" fmla="*/ 9284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25710 w 2050706"/>
              <a:gd name="connsiteY7" fmla="*/ 602137 h 2357504"/>
              <a:gd name="connsiteX8" fmla="*/ 625710 w 2050706"/>
              <a:gd name="connsiteY8" fmla="*/ 602137 h 2357504"/>
              <a:gd name="connsiteX9" fmla="*/ 746290 w 2050706"/>
              <a:gd name="connsiteY9" fmla="*/ 893539 h 2357504"/>
              <a:gd name="connsiteX10" fmla="*/ 686000 w 2050706"/>
              <a:gd name="connsiteY10" fmla="*/ 963878 h 2357504"/>
              <a:gd name="connsiteX11" fmla="*/ 746290 w 2050706"/>
              <a:gd name="connsiteY11" fmla="*/ 1134700 h 2357504"/>
              <a:gd name="connsiteX12" fmla="*/ 876919 w 2050706"/>
              <a:gd name="connsiteY12" fmla="*/ 1275377 h 2357504"/>
              <a:gd name="connsiteX13" fmla="*/ 985655 w 2050706"/>
              <a:gd name="connsiteY13" fmla="*/ 1291002 h 2357504"/>
              <a:gd name="connsiteX14" fmla="*/ 1140086 w 2050706"/>
              <a:gd name="connsiteY14" fmla="*/ 1241755 h 2357504"/>
              <a:gd name="connsiteX15" fmla="*/ 1138176 w 2050706"/>
              <a:gd name="connsiteY15" fmla="*/ 1315570 h 2357504"/>
              <a:gd name="connsiteX16" fmla="*/ 1264946 w 2050706"/>
              <a:gd name="connsiteY16" fmla="*/ 1433056 h 2357504"/>
              <a:gd name="connsiteX17" fmla="*/ 1329095 w 2050706"/>
              <a:gd name="connsiteY17" fmla="*/ 1436150 h 2357504"/>
              <a:gd name="connsiteX18" fmla="*/ 1416779 w 2050706"/>
              <a:gd name="connsiteY18" fmla="*/ 1527424 h 2357504"/>
              <a:gd name="connsiteX19" fmla="*/ 1625502 w 2050706"/>
              <a:gd name="connsiteY19" fmla="*/ 1527349 h 2357504"/>
              <a:gd name="connsiteX20" fmla="*/ 1726023 w 2050706"/>
              <a:gd name="connsiteY20" fmla="*/ 1617402 h 2357504"/>
              <a:gd name="connsiteX21" fmla="*/ 1930468 w 2050706"/>
              <a:gd name="connsiteY21" fmla="*/ 1634405 h 2357504"/>
              <a:gd name="connsiteX22" fmla="*/ 2050666 w 2050706"/>
              <a:gd name="connsiteY22" fmla="*/ 1727552 h 2357504"/>
              <a:gd name="connsiteX23" fmla="*/ 1918852 w 2050706"/>
              <a:gd name="connsiteY23" fmla="*/ 1885613 h 2357504"/>
              <a:gd name="connsiteX24" fmla="*/ 1801367 w 2050706"/>
              <a:gd name="connsiteY24" fmla="*/ 1968713 h 2357504"/>
              <a:gd name="connsiteX25" fmla="*/ 1754029 w 2050706"/>
              <a:gd name="connsiteY25" fmla="*/ 1937688 h 2357504"/>
              <a:gd name="connsiteX26" fmla="*/ 1642924 w 2050706"/>
              <a:gd name="connsiteY26" fmla="*/ 1935473 h 2357504"/>
              <a:gd name="connsiteX27" fmla="*/ 1583665 w 2050706"/>
              <a:gd name="connsiteY27" fmla="*/ 1902921 h 2357504"/>
              <a:gd name="connsiteX28" fmla="*/ 1549395 w 2050706"/>
              <a:gd name="connsiteY28" fmla="*/ 1925424 h 2357504"/>
              <a:gd name="connsiteX29" fmla="*/ 1570255 w 2050706"/>
              <a:gd name="connsiteY29" fmla="*/ 1988810 h 2357504"/>
              <a:gd name="connsiteX30" fmla="*/ 1493268 w 2050706"/>
              <a:gd name="connsiteY30" fmla="*/ 2048946 h 2357504"/>
              <a:gd name="connsiteX31" fmla="*/ 1449675 w 2050706"/>
              <a:gd name="connsiteY31" fmla="*/ 2008906 h 2357504"/>
              <a:gd name="connsiteX32" fmla="*/ 1499917 w 2050706"/>
              <a:gd name="connsiteY32" fmla="*/ 1938568 h 2357504"/>
              <a:gd name="connsiteX33" fmla="*/ 1482533 w 2050706"/>
              <a:gd name="connsiteY33" fmla="*/ 1879463 h 2357504"/>
              <a:gd name="connsiteX34" fmla="*/ 1379336 w 2050706"/>
              <a:gd name="connsiteY34" fmla="*/ 1891420 h 2357504"/>
              <a:gd name="connsiteX35" fmla="*/ 1302427 w 2050706"/>
              <a:gd name="connsiteY35" fmla="*/ 1783602 h 2357504"/>
              <a:gd name="connsiteX36" fmla="*/ 1308998 w 2050706"/>
              <a:gd name="connsiteY36" fmla="*/ 1878582 h 2357504"/>
              <a:gd name="connsiteX37" fmla="*/ 1298950 w 2050706"/>
              <a:gd name="connsiteY37" fmla="*/ 1928519 h 2357504"/>
              <a:gd name="connsiteX38" fmla="*/ 1248708 w 2050706"/>
              <a:gd name="connsiteY38" fmla="*/ 1988810 h 2357504"/>
              <a:gd name="connsiteX39" fmla="*/ 1190787 w 2050706"/>
              <a:gd name="connsiteY39" fmla="*/ 1986364 h 2357504"/>
              <a:gd name="connsiteX40" fmla="*/ 1067838 w 2050706"/>
              <a:gd name="connsiteY40" fmla="*/ 2029003 h 2357504"/>
              <a:gd name="connsiteX41" fmla="*/ 1138176 w 2050706"/>
              <a:gd name="connsiteY41" fmla="*/ 2075385 h 2357504"/>
              <a:gd name="connsiteX42" fmla="*/ 1120792 w 2050706"/>
              <a:gd name="connsiteY42" fmla="*/ 2134491 h 2357504"/>
              <a:gd name="connsiteX43" fmla="*/ 1027376 w 2050706"/>
              <a:gd name="connsiteY43" fmla="*/ 2111529 h 2357504"/>
              <a:gd name="connsiteX44" fmla="*/ 963495 w 2050706"/>
              <a:gd name="connsiteY44" fmla="*/ 2130252 h 2357504"/>
              <a:gd name="connsiteX45" fmla="*/ 973161 w 2050706"/>
              <a:gd name="connsiteY45" fmla="*/ 2238872 h 2357504"/>
              <a:gd name="connsiteX46" fmla="*/ 899728 w 2050706"/>
              <a:gd name="connsiteY46" fmla="*/ 2357504 h 2357504"/>
              <a:gd name="connsiteX47" fmla="*/ 850059 w 2050706"/>
              <a:gd name="connsiteY47" fmla="*/ 2274938 h 2357504"/>
              <a:gd name="connsiteX48" fmla="*/ 812770 w 2050706"/>
              <a:gd name="connsiteY48" fmla="*/ 2161580 h 2357504"/>
              <a:gd name="connsiteX49" fmla="*/ 716145 w 2050706"/>
              <a:gd name="connsiteY49" fmla="*/ 2099341 h 2357504"/>
              <a:gd name="connsiteX50" fmla="*/ 723098 w 2050706"/>
              <a:gd name="connsiteY50" fmla="*/ 1962523 h 2357504"/>
              <a:gd name="connsiteX51" fmla="*/ 575086 w 2050706"/>
              <a:gd name="connsiteY51" fmla="*/ 1978761 h 2357504"/>
              <a:gd name="connsiteX52" fmla="*/ 585517 w 2050706"/>
              <a:gd name="connsiteY52" fmla="*/ 2049100 h 2357504"/>
              <a:gd name="connsiteX53" fmla="*/ 307679 w 2050706"/>
              <a:gd name="connsiteY53" fmla="*/ 1955072 h 2357504"/>
              <a:gd name="connsiteX54" fmla="*/ 328118 w 2050706"/>
              <a:gd name="connsiteY54" fmla="*/ 1920801 h 2357504"/>
              <a:gd name="connsiteX55" fmla="*/ 217586 w 2050706"/>
              <a:gd name="connsiteY55" fmla="*/ 1908423 h 2357504"/>
              <a:gd name="connsiteX56" fmla="*/ 223776 w 2050706"/>
              <a:gd name="connsiteY56" fmla="*/ 1807939 h 2357504"/>
              <a:gd name="connsiteX57" fmla="*/ 268975 w 2050706"/>
              <a:gd name="connsiteY57" fmla="*/ 1788225 h 2357504"/>
              <a:gd name="connsiteX58" fmla="*/ 206850 w 2050706"/>
              <a:gd name="connsiteY58" fmla="*/ 1708219 h 2357504"/>
              <a:gd name="connsiteX59" fmla="*/ 227635 w 2050706"/>
              <a:gd name="connsiteY59" fmla="*/ 1608921 h 2357504"/>
              <a:gd name="connsiteX60" fmla="*/ 262479 w 2050706"/>
              <a:gd name="connsiteY60" fmla="*/ 1579577 h 2357504"/>
              <a:gd name="connsiteX61" fmla="*/ 223776 w 2050706"/>
              <a:gd name="connsiteY61" fmla="*/ 1566779 h 2357504"/>
              <a:gd name="connsiteX62" fmla="*/ 202915 w 2050706"/>
              <a:gd name="connsiteY62" fmla="*/ 1542441 h 2357504"/>
              <a:gd name="connsiteX63" fmla="*/ 245095 w 2050706"/>
              <a:gd name="connsiteY63" fmla="*/ 1503087 h 2357504"/>
              <a:gd name="connsiteX64" fmla="*/ 179036 w 2050706"/>
              <a:gd name="connsiteY64" fmla="*/ 1468319 h 2357504"/>
              <a:gd name="connsiteX65" fmla="*/ 189466 w 2050706"/>
              <a:gd name="connsiteY65" fmla="*/ 1443982 h 2357504"/>
              <a:gd name="connsiteX66" fmla="*/ 103577 w 2050706"/>
              <a:gd name="connsiteY66" fmla="*/ 1437679 h 2357504"/>
              <a:gd name="connsiteX67" fmla="*/ 220757 w 2050706"/>
              <a:gd name="connsiteY67" fmla="*/ 1329246 h 2357504"/>
              <a:gd name="connsiteX68" fmla="*/ 217586 w 2050706"/>
              <a:gd name="connsiteY68" fmla="*/ 1274231 h 2357504"/>
              <a:gd name="connsiteX69" fmla="*/ 269433 w 2050706"/>
              <a:gd name="connsiteY69" fmla="*/ 1266664 h 2357504"/>
              <a:gd name="connsiteX70" fmla="*/ 253921 w 2050706"/>
              <a:gd name="connsiteY70" fmla="*/ 1205038 h 2357504"/>
              <a:gd name="connsiteX71" fmla="*/ 263969 w 2050706"/>
              <a:gd name="connsiteY71" fmla="*/ 1134700 h 2357504"/>
              <a:gd name="connsiteX72" fmla="*/ 161652 w 2050706"/>
              <a:gd name="connsiteY72" fmla="*/ 1120638 h 2357504"/>
              <a:gd name="connsiteX73" fmla="*/ 153438 w 2050706"/>
              <a:gd name="connsiteY73" fmla="*/ 994023 h 2357504"/>
              <a:gd name="connsiteX74" fmla="*/ 122108 w 2050706"/>
              <a:gd name="connsiteY74" fmla="*/ 907829 h 2357504"/>
              <a:gd name="connsiteX75" fmla="*/ 165129 w 2050706"/>
              <a:gd name="connsiteY75" fmla="*/ 842494 h 2357504"/>
              <a:gd name="connsiteX76" fmla="*/ 123407 w 2050706"/>
              <a:gd name="connsiteY76" fmla="*/ 807726 h 2357504"/>
              <a:gd name="connsiteX77" fmla="*/ 147745 w 2050706"/>
              <a:gd name="connsiteY77" fmla="*/ 755573 h 2357504"/>
              <a:gd name="connsiteX78" fmla="*/ 241618 w 2050706"/>
              <a:gd name="connsiteY78" fmla="*/ 755574 h 2357504"/>
              <a:gd name="connsiteX79" fmla="*/ 263549 w 2050706"/>
              <a:gd name="connsiteY79" fmla="*/ 687949 h 2357504"/>
              <a:gd name="connsiteX80" fmla="*/ 324260 w 2050706"/>
              <a:gd name="connsiteY80" fmla="*/ 712669 h 2357504"/>
              <a:gd name="connsiteX81" fmla="*/ 424743 w 2050706"/>
              <a:gd name="connsiteY81" fmla="*/ 722717 h 2357504"/>
              <a:gd name="connsiteX82" fmla="*/ 495845 w 2050706"/>
              <a:gd name="connsiteY82" fmla="*/ 694101 h 2357504"/>
              <a:gd name="connsiteX83" fmla="*/ 408505 w 2050706"/>
              <a:gd name="connsiteY83" fmla="*/ 595641 h 2357504"/>
              <a:gd name="connsiteX84" fmla="*/ 394597 w 2050706"/>
              <a:gd name="connsiteY84" fmla="*/ 651269 h 2357504"/>
              <a:gd name="connsiteX85" fmla="*/ 332016 w 2050706"/>
              <a:gd name="connsiteY85" fmla="*/ 633886 h 2357504"/>
              <a:gd name="connsiteX86" fmla="*/ 366783 w 2050706"/>
              <a:gd name="connsiteY86" fmla="*/ 578257 h 2357504"/>
              <a:gd name="connsiteX87" fmla="*/ 312301 w 2050706"/>
              <a:gd name="connsiteY87" fmla="*/ 601755 h 2357504"/>
              <a:gd name="connsiteX88" fmla="*/ 213346 w 2050706"/>
              <a:gd name="connsiteY88" fmla="*/ 587847 h 2357504"/>
              <a:gd name="connsiteX89" fmla="*/ 284066 w 2050706"/>
              <a:gd name="connsiteY89" fmla="*/ 491605 h 2357504"/>
              <a:gd name="connsiteX90" fmla="*/ 133341 w 2050706"/>
              <a:gd name="connsiteY90" fmla="*/ 330832 h 2357504"/>
              <a:gd name="connsiteX91" fmla="*/ 0 w 2050706"/>
              <a:gd name="connsiteY91" fmla="*/ 274401 h 2357504"/>
              <a:gd name="connsiteX92" fmla="*/ 130246 w 2050706"/>
              <a:gd name="connsiteY92" fmla="*/ 153820 h 2357504"/>
              <a:gd name="connsiteX93" fmla="*/ 74731 w 2050706"/>
              <a:gd name="connsiteY93" fmla="*/ 70643 h 2357504"/>
              <a:gd name="connsiteX94" fmla="*/ 42906 w 2050706"/>
              <a:gd name="connsiteY94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55372 w 2050706"/>
              <a:gd name="connsiteY3" fmla="*/ 9284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25710 w 2050706"/>
              <a:gd name="connsiteY7" fmla="*/ 602137 h 2357504"/>
              <a:gd name="connsiteX8" fmla="*/ 625710 w 2050706"/>
              <a:gd name="connsiteY8" fmla="*/ 602137 h 2357504"/>
              <a:gd name="connsiteX9" fmla="*/ 746290 w 2050706"/>
              <a:gd name="connsiteY9" fmla="*/ 893539 h 2357504"/>
              <a:gd name="connsiteX10" fmla="*/ 686000 w 2050706"/>
              <a:gd name="connsiteY10" fmla="*/ 963878 h 2357504"/>
              <a:gd name="connsiteX11" fmla="*/ 746290 w 2050706"/>
              <a:gd name="connsiteY11" fmla="*/ 1134700 h 2357504"/>
              <a:gd name="connsiteX12" fmla="*/ 876919 w 2050706"/>
              <a:gd name="connsiteY12" fmla="*/ 1275377 h 2357504"/>
              <a:gd name="connsiteX13" fmla="*/ 985655 w 2050706"/>
              <a:gd name="connsiteY13" fmla="*/ 1291002 h 2357504"/>
              <a:gd name="connsiteX14" fmla="*/ 1140086 w 2050706"/>
              <a:gd name="connsiteY14" fmla="*/ 1241755 h 2357504"/>
              <a:gd name="connsiteX15" fmla="*/ 1138176 w 2050706"/>
              <a:gd name="connsiteY15" fmla="*/ 1315570 h 2357504"/>
              <a:gd name="connsiteX16" fmla="*/ 1264946 w 2050706"/>
              <a:gd name="connsiteY16" fmla="*/ 1433056 h 2357504"/>
              <a:gd name="connsiteX17" fmla="*/ 1329095 w 2050706"/>
              <a:gd name="connsiteY17" fmla="*/ 1436150 h 2357504"/>
              <a:gd name="connsiteX18" fmla="*/ 1416779 w 2050706"/>
              <a:gd name="connsiteY18" fmla="*/ 1527424 h 2357504"/>
              <a:gd name="connsiteX19" fmla="*/ 1625502 w 2050706"/>
              <a:gd name="connsiteY19" fmla="*/ 1527349 h 2357504"/>
              <a:gd name="connsiteX20" fmla="*/ 1726023 w 2050706"/>
              <a:gd name="connsiteY20" fmla="*/ 1617402 h 2357504"/>
              <a:gd name="connsiteX21" fmla="*/ 1930468 w 2050706"/>
              <a:gd name="connsiteY21" fmla="*/ 1634405 h 2357504"/>
              <a:gd name="connsiteX22" fmla="*/ 2050666 w 2050706"/>
              <a:gd name="connsiteY22" fmla="*/ 1727552 h 2357504"/>
              <a:gd name="connsiteX23" fmla="*/ 1918852 w 2050706"/>
              <a:gd name="connsiteY23" fmla="*/ 1885613 h 2357504"/>
              <a:gd name="connsiteX24" fmla="*/ 1801367 w 2050706"/>
              <a:gd name="connsiteY24" fmla="*/ 1968713 h 2357504"/>
              <a:gd name="connsiteX25" fmla="*/ 1754029 w 2050706"/>
              <a:gd name="connsiteY25" fmla="*/ 1937688 h 2357504"/>
              <a:gd name="connsiteX26" fmla="*/ 1642924 w 2050706"/>
              <a:gd name="connsiteY26" fmla="*/ 1935473 h 2357504"/>
              <a:gd name="connsiteX27" fmla="*/ 1583665 w 2050706"/>
              <a:gd name="connsiteY27" fmla="*/ 1902921 h 2357504"/>
              <a:gd name="connsiteX28" fmla="*/ 1549395 w 2050706"/>
              <a:gd name="connsiteY28" fmla="*/ 1925424 h 2357504"/>
              <a:gd name="connsiteX29" fmla="*/ 1570255 w 2050706"/>
              <a:gd name="connsiteY29" fmla="*/ 1988810 h 2357504"/>
              <a:gd name="connsiteX30" fmla="*/ 1493268 w 2050706"/>
              <a:gd name="connsiteY30" fmla="*/ 2048946 h 2357504"/>
              <a:gd name="connsiteX31" fmla="*/ 1449675 w 2050706"/>
              <a:gd name="connsiteY31" fmla="*/ 2008906 h 2357504"/>
              <a:gd name="connsiteX32" fmla="*/ 1499917 w 2050706"/>
              <a:gd name="connsiteY32" fmla="*/ 1938568 h 2357504"/>
              <a:gd name="connsiteX33" fmla="*/ 1482533 w 2050706"/>
              <a:gd name="connsiteY33" fmla="*/ 1879463 h 2357504"/>
              <a:gd name="connsiteX34" fmla="*/ 1379336 w 2050706"/>
              <a:gd name="connsiteY34" fmla="*/ 1891420 h 2357504"/>
              <a:gd name="connsiteX35" fmla="*/ 1302427 w 2050706"/>
              <a:gd name="connsiteY35" fmla="*/ 1783602 h 2357504"/>
              <a:gd name="connsiteX36" fmla="*/ 1308998 w 2050706"/>
              <a:gd name="connsiteY36" fmla="*/ 1878582 h 2357504"/>
              <a:gd name="connsiteX37" fmla="*/ 1298950 w 2050706"/>
              <a:gd name="connsiteY37" fmla="*/ 1928519 h 2357504"/>
              <a:gd name="connsiteX38" fmla="*/ 1248708 w 2050706"/>
              <a:gd name="connsiteY38" fmla="*/ 1988810 h 2357504"/>
              <a:gd name="connsiteX39" fmla="*/ 1190787 w 2050706"/>
              <a:gd name="connsiteY39" fmla="*/ 1986364 h 2357504"/>
              <a:gd name="connsiteX40" fmla="*/ 1067838 w 2050706"/>
              <a:gd name="connsiteY40" fmla="*/ 2029003 h 2357504"/>
              <a:gd name="connsiteX41" fmla="*/ 1138176 w 2050706"/>
              <a:gd name="connsiteY41" fmla="*/ 2075385 h 2357504"/>
              <a:gd name="connsiteX42" fmla="*/ 1120792 w 2050706"/>
              <a:gd name="connsiteY42" fmla="*/ 2134491 h 2357504"/>
              <a:gd name="connsiteX43" fmla="*/ 1027376 w 2050706"/>
              <a:gd name="connsiteY43" fmla="*/ 2111529 h 2357504"/>
              <a:gd name="connsiteX44" fmla="*/ 963495 w 2050706"/>
              <a:gd name="connsiteY44" fmla="*/ 2130252 h 2357504"/>
              <a:gd name="connsiteX45" fmla="*/ 973161 w 2050706"/>
              <a:gd name="connsiteY45" fmla="*/ 2238872 h 2357504"/>
              <a:gd name="connsiteX46" fmla="*/ 899728 w 2050706"/>
              <a:gd name="connsiteY46" fmla="*/ 2357504 h 2357504"/>
              <a:gd name="connsiteX47" fmla="*/ 850059 w 2050706"/>
              <a:gd name="connsiteY47" fmla="*/ 2274938 h 2357504"/>
              <a:gd name="connsiteX48" fmla="*/ 812770 w 2050706"/>
              <a:gd name="connsiteY48" fmla="*/ 2161580 h 2357504"/>
              <a:gd name="connsiteX49" fmla="*/ 716145 w 2050706"/>
              <a:gd name="connsiteY49" fmla="*/ 2099341 h 2357504"/>
              <a:gd name="connsiteX50" fmla="*/ 723098 w 2050706"/>
              <a:gd name="connsiteY50" fmla="*/ 1962523 h 2357504"/>
              <a:gd name="connsiteX51" fmla="*/ 575086 w 2050706"/>
              <a:gd name="connsiteY51" fmla="*/ 1978761 h 2357504"/>
              <a:gd name="connsiteX52" fmla="*/ 585517 w 2050706"/>
              <a:gd name="connsiteY52" fmla="*/ 2049100 h 2357504"/>
              <a:gd name="connsiteX53" fmla="*/ 307679 w 2050706"/>
              <a:gd name="connsiteY53" fmla="*/ 1955072 h 2357504"/>
              <a:gd name="connsiteX54" fmla="*/ 328118 w 2050706"/>
              <a:gd name="connsiteY54" fmla="*/ 1920801 h 2357504"/>
              <a:gd name="connsiteX55" fmla="*/ 217586 w 2050706"/>
              <a:gd name="connsiteY55" fmla="*/ 1908423 h 2357504"/>
              <a:gd name="connsiteX56" fmla="*/ 223776 w 2050706"/>
              <a:gd name="connsiteY56" fmla="*/ 1807939 h 2357504"/>
              <a:gd name="connsiteX57" fmla="*/ 268975 w 2050706"/>
              <a:gd name="connsiteY57" fmla="*/ 1788225 h 2357504"/>
              <a:gd name="connsiteX58" fmla="*/ 206850 w 2050706"/>
              <a:gd name="connsiteY58" fmla="*/ 1708219 h 2357504"/>
              <a:gd name="connsiteX59" fmla="*/ 227635 w 2050706"/>
              <a:gd name="connsiteY59" fmla="*/ 1608921 h 2357504"/>
              <a:gd name="connsiteX60" fmla="*/ 262479 w 2050706"/>
              <a:gd name="connsiteY60" fmla="*/ 1579577 h 2357504"/>
              <a:gd name="connsiteX61" fmla="*/ 223776 w 2050706"/>
              <a:gd name="connsiteY61" fmla="*/ 1566779 h 2357504"/>
              <a:gd name="connsiteX62" fmla="*/ 202915 w 2050706"/>
              <a:gd name="connsiteY62" fmla="*/ 1542441 h 2357504"/>
              <a:gd name="connsiteX63" fmla="*/ 245095 w 2050706"/>
              <a:gd name="connsiteY63" fmla="*/ 1503087 h 2357504"/>
              <a:gd name="connsiteX64" fmla="*/ 179036 w 2050706"/>
              <a:gd name="connsiteY64" fmla="*/ 1468319 h 2357504"/>
              <a:gd name="connsiteX65" fmla="*/ 189466 w 2050706"/>
              <a:gd name="connsiteY65" fmla="*/ 1443982 h 2357504"/>
              <a:gd name="connsiteX66" fmla="*/ 103577 w 2050706"/>
              <a:gd name="connsiteY66" fmla="*/ 1437679 h 2357504"/>
              <a:gd name="connsiteX67" fmla="*/ 220757 w 2050706"/>
              <a:gd name="connsiteY67" fmla="*/ 1329246 h 2357504"/>
              <a:gd name="connsiteX68" fmla="*/ 217586 w 2050706"/>
              <a:gd name="connsiteY68" fmla="*/ 1274231 h 2357504"/>
              <a:gd name="connsiteX69" fmla="*/ 269433 w 2050706"/>
              <a:gd name="connsiteY69" fmla="*/ 1266664 h 2357504"/>
              <a:gd name="connsiteX70" fmla="*/ 253921 w 2050706"/>
              <a:gd name="connsiteY70" fmla="*/ 1205038 h 2357504"/>
              <a:gd name="connsiteX71" fmla="*/ 263969 w 2050706"/>
              <a:gd name="connsiteY71" fmla="*/ 1134700 h 2357504"/>
              <a:gd name="connsiteX72" fmla="*/ 161652 w 2050706"/>
              <a:gd name="connsiteY72" fmla="*/ 1120638 h 2357504"/>
              <a:gd name="connsiteX73" fmla="*/ 153438 w 2050706"/>
              <a:gd name="connsiteY73" fmla="*/ 994023 h 2357504"/>
              <a:gd name="connsiteX74" fmla="*/ 122108 w 2050706"/>
              <a:gd name="connsiteY74" fmla="*/ 907829 h 2357504"/>
              <a:gd name="connsiteX75" fmla="*/ 165129 w 2050706"/>
              <a:gd name="connsiteY75" fmla="*/ 842494 h 2357504"/>
              <a:gd name="connsiteX76" fmla="*/ 123407 w 2050706"/>
              <a:gd name="connsiteY76" fmla="*/ 807726 h 2357504"/>
              <a:gd name="connsiteX77" fmla="*/ 147745 w 2050706"/>
              <a:gd name="connsiteY77" fmla="*/ 755573 h 2357504"/>
              <a:gd name="connsiteX78" fmla="*/ 241618 w 2050706"/>
              <a:gd name="connsiteY78" fmla="*/ 755574 h 2357504"/>
              <a:gd name="connsiteX79" fmla="*/ 263549 w 2050706"/>
              <a:gd name="connsiteY79" fmla="*/ 687949 h 2357504"/>
              <a:gd name="connsiteX80" fmla="*/ 324260 w 2050706"/>
              <a:gd name="connsiteY80" fmla="*/ 712669 h 2357504"/>
              <a:gd name="connsiteX81" fmla="*/ 424743 w 2050706"/>
              <a:gd name="connsiteY81" fmla="*/ 722717 h 2357504"/>
              <a:gd name="connsiteX82" fmla="*/ 495845 w 2050706"/>
              <a:gd name="connsiteY82" fmla="*/ 694101 h 2357504"/>
              <a:gd name="connsiteX83" fmla="*/ 408505 w 2050706"/>
              <a:gd name="connsiteY83" fmla="*/ 595641 h 2357504"/>
              <a:gd name="connsiteX84" fmla="*/ 394597 w 2050706"/>
              <a:gd name="connsiteY84" fmla="*/ 651269 h 2357504"/>
              <a:gd name="connsiteX85" fmla="*/ 332016 w 2050706"/>
              <a:gd name="connsiteY85" fmla="*/ 633886 h 2357504"/>
              <a:gd name="connsiteX86" fmla="*/ 366783 w 2050706"/>
              <a:gd name="connsiteY86" fmla="*/ 578257 h 2357504"/>
              <a:gd name="connsiteX87" fmla="*/ 312301 w 2050706"/>
              <a:gd name="connsiteY87" fmla="*/ 601755 h 2357504"/>
              <a:gd name="connsiteX88" fmla="*/ 213346 w 2050706"/>
              <a:gd name="connsiteY88" fmla="*/ 587847 h 2357504"/>
              <a:gd name="connsiteX89" fmla="*/ 284066 w 2050706"/>
              <a:gd name="connsiteY89" fmla="*/ 491605 h 2357504"/>
              <a:gd name="connsiteX90" fmla="*/ 133341 w 2050706"/>
              <a:gd name="connsiteY90" fmla="*/ 330832 h 2357504"/>
              <a:gd name="connsiteX91" fmla="*/ 0 w 2050706"/>
              <a:gd name="connsiteY91" fmla="*/ 274401 h 2357504"/>
              <a:gd name="connsiteX92" fmla="*/ 130246 w 2050706"/>
              <a:gd name="connsiteY92" fmla="*/ 153820 h 2357504"/>
              <a:gd name="connsiteX93" fmla="*/ 74731 w 2050706"/>
              <a:gd name="connsiteY93" fmla="*/ 70643 h 2357504"/>
              <a:gd name="connsiteX94" fmla="*/ 42906 w 2050706"/>
              <a:gd name="connsiteY94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55372 w 2050706"/>
              <a:gd name="connsiteY3" fmla="*/ 9284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25710 w 2050706"/>
              <a:gd name="connsiteY7" fmla="*/ 602137 h 2357504"/>
              <a:gd name="connsiteX8" fmla="*/ 625710 w 2050706"/>
              <a:gd name="connsiteY8" fmla="*/ 602137 h 2357504"/>
              <a:gd name="connsiteX9" fmla="*/ 746290 w 2050706"/>
              <a:gd name="connsiteY9" fmla="*/ 893539 h 2357504"/>
              <a:gd name="connsiteX10" fmla="*/ 686000 w 2050706"/>
              <a:gd name="connsiteY10" fmla="*/ 963878 h 2357504"/>
              <a:gd name="connsiteX11" fmla="*/ 746290 w 2050706"/>
              <a:gd name="connsiteY11" fmla="*/ 1134700 h 2357504"/>
              <a:gd name="connsiteX12" fmla="*/ 876919 w 2050706"/>
              <a:gd name="connsiteY12" fmla="*/ 1275377 h 2357504"/>
              <a:gd name="connsiteX13" fmla="*/ 985655 w 2050706"/>
              <a:gd name="connsiteY13" fmla="*/ 1291002 h 2357504"/>
              <a:gd name="connsiteX14" fmla="*/ 1140086 w 2050706"/>
              <a:gd name="connsiteY14" fmla="*/ 1241755 h 2357504"/>
              <a:gd name="connsiteX15" fmla="*/ 1138176 w 2050706"/>
              <a:gd name="connsiteY15" fmla="*/ 1315570 h 2357504"/>
              <a:gd name="connsiteX16" fmla="*/ 1264946 w 2050706"/>
              <a:gd name="connsiteY16" fmla="*/ 1433056 h 2357504"/>
              <a:gd name="connsiteX17" fmla="*/ 1329095 w 2050706"/>
              <a:gd name="connsiteY17" fmla="*/ 1436150 h 2357504"/>
              <a:gd name="connsiteX18" fmla="*/ 1416779 w 2050706"/>
              <a:gd name="connsiteY18" fmla="*/ 1527424 h 2357504"/>
              <a:gd name="connsiteX19" fmla="*/ 1625502 w 2050706"/>
              <a:gd name="connsiteY19" fmla="*/ 1527349 h 2357504"/>
              <a:gd name="connsiteX20" fmla="*/ 1726023 w 2050706"/>
              <a:gd name="connsiteY20" fmla="*/ 1617402 h 2357504"/>
              <a:gd name="connsiteX21" fmla="*/ 1930468 w 2050706"/>
              <a:gd name="connsiteY21" fmla="*/ 1634405 h 2357504"/>
              <a:gd name="connsiteX22" fmla="*/ 2050666 w 2050706"/>
              <a:gd name="connsiteY22" fmla="*/ 1727552 h 2357504"/>
              <a:gd name="connsiteX23" fmla="*/ 1918852 w 2050706"/>
              <a:gd name="connsiteY23" fmla="*/ 1885613 h 2357504"/>
              <a:gd name="connsiteX24" fmla="*/ 1801367 w 2050706"/>
              <a:gd name="connsiteY24" fmla="*/ 1968713 h 2357504"/>
              <a:gd name="connsiteX25" fmla="*/ 1754029 w 2050706"/>
              <a:gd name="connsiteY25" fmla="*/ 1937688 h 2357504"/>
              <a:gd name="connsiteX26" fmla="*/ 1642924 w 2050706"/>
              <a:gd name="connsiteY26" fmla="*/ 1935473 h 2357504"/>
              <a:gd name="connsiteX27" fmla="*/ 1583665 w 2050706"/>
              <a:gd name="connsiteY27" fmla="*/ 1902921 h 2357504"/>
              <a:gd name="connsiteX28" fmla="*/ 1549395 w 2050706"/>
              <a:gd name="connsiteY28" fmla="*/ 1925424 h 2357504"/>
              <a:gd name="connsiteX29" fmla="*/ 1570255 w 2050706"/>
              <a:gd name="connsiteY29" fmla="*/ 1988810 h 2357504"/>
              <a:gd name="connsiteX30" fmla="*/ 1493268 w 2050706"/>
              <a:gd name="connsiteY30" fmla="*/ 2048946 h 2357504"/>
              <a:gd name="connsiteX31" fmla="*/ 1449675 w 2050706"/>
              <a:gd name="connsiteY31" fmla="*/ 2008906 h 2357504"/>
              <a:gd name="connsiteX32" fmla="*/ 1499917 w 2050706"/>
              <a:gd name="connsiteY32" fmla="*/ 1938568 h 2357504"/>
              <a:gd name="connsiteX33" fmla="*/ 1482533 w 2050706"/>
              <a:gd name="connsiteY33" fmla="*/ 1879463 h 2357504"/>
              <a:gd name="connsiteX34" fmla="*/ 1379336 w 2050706"/>
              <a:gd name="connsiteY34" fmla="*/ 1891420 h 2357504"/>
              <a:gd name="connsiteX35" fmla="*/ 1302427 w 2050706"/>
              <a:gd name="connsiteY35" fmla="*/ 1783602 h 2357504"/>
              <a:gd name="connsiteX36" fmla="*/ 1308998 w 2050706"/>
              <a:gd name="connsiteY36" fmla="*/ 1878582 h 2357504"/>
              <a:gd name="connsiteX37" fmla="*/ 1298950 w 2050706"/>
              <a:gd name="connsiteY37" fmla="*/ 1928519 h 2357504"/>
              <a:gd name="connsiteX38" fmla="*/ 1248708 w 2050706"/>
              <a:gd name="connsiteY38" fmla="*/ 1988810 h 2357504"/>
              <a:gd name="connsiteX39" fmla="*/ 1190787 w 2050706"/>
              <a:gd name="connsiteY39" fmla="*/ 1986364 h 2357504"/>
              <a:gd name="connsiteX40" fmla="*/ 1067838 w 2050706"/>
              <a:gd name="connsiteY40" fmla="*/ 2029003 h 2357504"/>
              <a:gd name="connsiteX41" fmla="*/ 1138176 w 2050706"/>
              <a:gd name="connsiteY41" fmla="*/ 2075385 h 2357504"/>
              <a:gd name="connsiteX42" fmla="*/ 1120792 w 2050706"/>
              <a:gd name="connsiteY42" fmla="*/ 2134491 h 2357504"/>
              <a:gd name="connsiteX43" fmla="*/ 1027376 w 2050706"/>
              <a:gd name="connsiteY43" fmla="*/ 2111529 h 2357504"/>
              <a:gd name="connsiteX44" fmla="*/ 963495 w 2050706"/>
              <a:gd name="connsiteY44" fmla="*/ 2130252 h 2357504"/>
              <a:gd name="connsiteX45" fmla="*/ 973161 w 2050706"/>
              <a:gd name="connsiteY45" fmla="*/ 2238872 h 2357504"/>
              <a:gd name="connsiteX46" fmla="*/ 899728 w 2050706"/>
              <a:gd name="connsiteY46" fmla="*/ 2357504 h 2357504"/>
              <a:gd name="connsiteX47" fmla="*/ 850059 w 2050706"/>
              <a:gd name="connsiteY47" fmla="*/ 2274938 h 2357504"/>
              <a:gd name="connsiteX48" fmla="*/ 812770 w 2050706"/>
              <a:gd name="connsiteY48" fmla="*/ 2161580 h 2357504"/>
              <a:gd name="connsiteX49" fmla="*/ 716145 w 2050706"/>
              <a:gd name="connsiteY49" fmla="*/ 2099341 h 2357504"/>
              <a:gd name="connsiteX50" fmla="*/ 723098 w 2050706"/>
              <a:gd name="connsiteY50" fmla="*/ 1962523 h 2357504"/>
              <a:gd name="connsiteX51" fmla="*/ 575086 w 2050706"/>
              <a:gd name="connsiteY51" fmla="*/ 1978761 h 2357504"/>
              <a:gd name="connsiteX52" fmla="*/ 585517 w 2050706"/>
              <a:gd name="connsiteY52" fmla="*/ 2049100 h 2357504"/>
              <a:gd name="connsiteX53" fmla="*/ 307679 w 2050706"/>
              <a:gd name="connsiteY53" fmla="*/ 1955072 h 2357504"/>
              <a:gd name="connsiteX54" fmla="*/ 328118 w 2050706"/>
              <a:gd name="connsiteY54" fmla="*/ 1920801 h 2357504"/>
              <a:gd name="connsiteX55" fmla="*/ 217586 w 2050706"/>
              <a:gd name="connsiteY55" fmla="*/ 1908423 h 2357504"/>
              <a:gd name="connsiteX56" fmla="*/ 223776 w 2050706"/>
              <a:gd name="connsiteY56" fmla="*/ 1807939 h 2357504"/>
              <a:gd name="connsiteX57" fmla="*/ 268975 w 2050706"/>
              <a:gd name="connsiteY57" fmla="*/ 1788225 h 2357504"/>
              <a:gd name="connsiteX58" fmla="*/ 206850 w 2050706"/>
              <a:gd name="connsiteY58" fmla="*/ 1708219 h 2357504"/>
              <a:gd name="connsiteX59" fmla="*/ 227635 w 2050706"/>
              <a:gd name="connsiteY59" fmla="*/ 1608921 h 2357504"/>
              <a:gd name="connsiteX60" fmla="*/ 262479 w 2050706"/>
              <a:gd name="connsiteY60" fmla="*/ 1579577 h 2357504"/>
              <a:gd name="connsiteX61" fmla="*/ 223776 w 2050706"/>
              <a:gd name="connsiteY61" fmla="*/ 1566779 h 2357504"/>
              <a:gd name="connsiteX62" fmla="*/ 202915 w 2050706"/>
              <a:gd name="connsiteY62" fmla="*/ 1542441 h 2357504"/>
              <a:gd name="connsiteX63" fmla="*/ 245095 w 2050706"/>
              <a:gd name="connsiteY63" fmla="*/ 1503087 h 2357504"/>
              <a:gd name="connsiteX64" fmla="*/ 179036 w 2050706"/>
              <a:gd name="connsiteY64" fmla="*/ 1468319 h 2357504"/>
              <a:gd name="connsiteX65" fmla="*/ 189466 w 2050706"/>
              <a:gd name="connsiteY65" fmla="*/ 1443982 h 2357504"/>
              <a:gd name="connsiteX66" fmla="*/ 103577 w 2050706"/>
              <a:gd name="connsiteY66" fmla="*/ 1437679 h 2357504"/>
              <a:gd name="connsiteX67" fmla="*/ 220757 w 2050706"/>
              <a:gd name="connsiteY67" fmla="*/ 1329246 h 2357504"/>
              <a:gd name="connsiteX68" fmla="*/ 217586 w 2050706"/>
              <a:gd name="connsiteY68" fmla="*/ 1274231 h 2357504"/>
              <a:gd name="connsiteX69" fmla="*/ 269433 w 2050706"/>
              <a:gd name="connsiteY69" fmla="*/ 1266664 h 2357504"/>
              <a:gd name="connsiteX70" fmla="*/ 253921 w 2050706"/>
              <a:gd name="connsiteY70" fmla="*/ 1205038 h 2357504"/>
              <a:gd name="connsiteX71" fmla="*/ 263969 w 2050706"/>
              <a:gd name="connsiteY71" fmla="*/ 1134700 h 2357504"/>
              <a:gd name="connsiteX72" fmla="*/ 161652 w 2050706"/>
              <a:gd name="connsiteY72" fmla="*/ 1120638 h 2357504"/>
              <a:gd name="connsiteX73" fmla="*/ 153438 w 2050706"/>
              <a:gd name="connsiteY73" fmla="*/ 994023 h 2357504"/>
              <a:gd name="connsiteX74" fmla="*/ 122108 w 2050706"/>
              <a:gd name="connsiteY74" fmla="*/ 907829 h 2357504"/>
              <a:gd name="connsiteX75" fmla="*/ 165129 w 2050706"/>
              <a:gd name="connsiteY75" fmla="*/ 842494 h 2357504"/>
              <a:gd name="connsiteX76" fmla="*/ 123407 w 2050706"/>
              <a:gd name="connsiteY76" fmla="*/ 807726 h 2357504"/>
              <a:gd name="connsiteX77" fmla="*/ 147745 w 2050706"/>
              <a:gd name="connsiteY77" fmla="*/ 755573 h 2357504"/>
              <a:gd name="connsiteX78" fmla="*/ 241618 w 2050706"/>
              <a:gd name="connsiteY78" fmla="*/ 755574 h 2357504"/>
              <a:gd name="connsiteX79" fmla="*/ 263549 w 2050706"/>
              <a:gd name="connsiteY79" fmla="*/ 687949 h 2357504"/>
              <a:gd name="connsiteX80" fmla="*/ 324260 w 2050706"/>
              <a:gd name="connsiteY80" fmla="*/ 712669 h 2357504"/>
              <a:gd name="connsiteX81" fmla="*/ 424743 w 2050706"/>
              <a:gd name="connsiteY81" fmla="*/ 722717 h 2357504"/>
              <a:gd name="connsiteX82" fmla="*/ 495845 w 2050706"/>
              <a:gd name="connsiteY82" fmla="*/ 694101 h 2357504"/>
              <a:gd name="connsiteX83" fmla="*/ 408505 w 2050706"/>
              <a:gd name="connsiteY83" fmla="*/ 595641 h 2357504"/>
              <a:gd name="connsiteX84" fmla="*/ 394597 w 2050706"/>
              <a:gd name="connsiteY84" fmla="*/ 651269 h 2357504"/>
              <a:gd name="connsiteX85" fmla="*/ 332016 w 2050706"/>
              <a:gd name="connsiteY85" fmla="*/ 633886 h 2357504"/>
              <a:gd name="connsiteX86" fmla="*/ 366783 w 2050706"/>
              <a:gd name="connsiteY86" fmla="*/ 578257 h 2357504"/>
              <a:gd name="connsiteX87" fmla="*/ 312301 w 2050706"/>
              <a:gd name="connsiteY87" fmla="*/ 601755 h 2357504"/>
              <a:gd name="connsiteX88" fmla="*/ 213346 w 2050706"/>
              <a:gd name="connsiteY88" fmla="*/ 587847 h 2357504"/>
              <a:gd name="connsiteX89" fmla="*/ 284066 w 2050706"/>
              <a:gd name="connsiteY89" fmla="*/ 491605 h 2357504"/>
              <a:gd name="connsiteX90" fmla="*/ 133341 w 2050706"/>
              <a:gd name="connsiteY90" fmla="*/ 330832 h 2357504"/>
              <a:gd name="connsiteX91" fmla="*/ 0 w 2050706"/>
              <a:gd name="connsiteY91" fmla="*/ 274401 h 2357504"/>
              <a:gd name="connsiteX92" fmla="*/ 130246 w 2050706"/>
              <a:gd name="connsiteY92" fmla="*/ 153820 h 2357504"/>
              <a:gd name="connsiteX93" fmla="*/ 74731 w 2050706"/>
              <a:gd name="connsiteY93" fmla="*/ 70643 h 2357504"/>
              <a:gd name="connsiteX94" fmla="*/ 42906 w 2050706"/>
              <a:gd name="connsiteY94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55372 w 2050706"/>
              <a:gd name="connsiteY3" fmla="*/ 9284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25710 w 2050706"/>
              <a:gd name="connsiteY7" fmla="*/ 602137 h 2357504"/>
              <a:gd name="connsiteX8" fmla="*/ 625710 w 2050706"/>
              <a:gd name="connsiteY8" fmla="*/ 602137 h 2357504"/>
              <a:gd name="connsiteX9" fmla="*/ 718475 w 2050706"/>
              <a:gd name="connsiteY9" fmla="*/ 862248 h 2357504"/>
              <a:gd name="connsiteX10" fmla="*/ 686000 w 2050706"/>
              <a:gd name="connsiteY10" fmla="*/ 963878 h 2357504"/>
              <a:gd name="connsiteX11" fmla="*/ 746290 w 2050706"/>
              <a:gd name="connsiteY11" fmla="*/ 1134700 h 2357504"/>
              <a:gd name="connsiteX12" fmla="*/ 876919 w 2050706"/>
              <a:gd name="connsiteY12" fmla="*/ 1275377 h 2357504"/>
              <a:gd name="connsiteX13" fmla="*/ 985655 w 2050706"/>
              <a:gd name="connsiteY13" fmla="*/ 1291002 h 2357504"/>
              <a:gd name="connsiteX14" fmla="*/ 1140086 w 2050706"/>
              <a:gd name="connsiteY14" fmla="*/ 1241755 h 2357504"/>
              <a:gd name="connsiteX15" fmla="*/ 1138176 w 2050706"/>
              <a:gd name="connsiteY15" fmla="*/ 1315570 h 2357504"/>
              <a:gd name="connsiteX16" fmla="*/ 1264946 w 2050706"/>
              <a:gd name="connsiteY16" fmla="*/ 1433056 h 2357504"/>
              <a:gd name="connsiteX17" fmla="*/ 1329095 w 2050706"/>
              <a:gd name="connsiteY17" fmla="*/ 1436150 h 2357504"/>
              <a:gd name="connsiteX18" fmla="*/ 1416779 w 2050706"/>
              <a:gd name="connsiteY18" fmla="*/ 1527424 h 2357504"/>
              <a:gd name="connsiteX19" fmla="*/ 1625502 w 2050706"/>
              <a:gd name="connsiteY19" fmla="*/ 1527349 h 2357504"/>
              <a:gd name="connsiteX20" fmla="*/ 1726023 w 2050706"/>
              <a:gd name="connsiteY20" fmla="*/ 1617402 h 2357504"/>
              <a:gd name="connsiteX21" fmla="*/ 1930468 w 2050706"/>
              <a:gd name="connsiteY21" fmla="*/ 1634405 h 2357504"/>
              <a:gd name="connsiteX22" fmla="*/ 2050666 w 2050706"/>
              <a:gd name="connsiteY22" fmla="*/ 1727552 h 2357504"/>
              <a:gd name="connsiteX23" fmla="*/ 1918852 w 2050706"/>
              <a:gd name="connsiteY23" fmla="*/ 1885613 h 2357504"/>
              <a:gd name="connsiteX24" fmla="*/ 1801367 w 2050706"/>
              <a:gd name="connsiteY24" fmla="*/ 1968713 h 2357504"/>
              <a:gd name="connsiteX25" fmla="*/ 1754029 w 2050706"/>
              <a:gd name="connsiteY25" fmla="*/ 1937688 h 2357504"/>
              <a:gd name="connsiteX26" fmla="*/ 1642924 w 2050706"/>
              <a:gd name="connsiteY26" fmla="*/ 1935473 h 2357504"/>
              <a:gd name="connsiteX27" fmla="*/ 1583665 w 2050706"/>
              <a:gd name="connsiteY27" fmla="*/ 1902921 h 2357504"/>
              <a:gd name="connsiteX28" fmla="*/ 1549395 w 2050706"/>
              <a:gd name="connsiteY28" fmla="*/ 1925424 h 2357504"/>
              <a:gd name="connsiteX29" fmla="*/ 1570255 w 2050706"/>
              <a:gd name="connsiteY29" fmla="*/ 1988810 h 2357504"/>
              <a:gd name="connsiteX30" fmla="*/ 1493268 w 2050706"/>
              <a:gd name="connsiteY30" fmla="*/ 2048946 h 2357504"/>
              <a:gd name="connsiteX31" fmla="*/ 1449675 w 2050706"/>
              <a:gd name="connsiteY31" fmla="*/ 2008906 h 2357504"/>
              <a:gd name="connsiteX32" fmla="*/ 1499917 w 2050706"/>
              <a:gd name="connsiteY32" fmla="*/ 1938568 h 2357504"/>
              <a:gd name="connsiteX33" fmla="*/ 1482533 w 2050706"/>
              <a:gd name="connsiteY33" fmla="*/ 1879463 h 2357504"/>
              <a:gd name="connsiteX34" fmla="*/ 1379336 w 2050706"/>
              <a:gd name="connsiteY34" fmla="*/ 1891420 h 2357504"/>
              <a:gd name="connsiteX35" fmla="*/ 1302427 w 2050706"/>
              <a:gd name="connsiteY35" fmla="*/ 1783602 h 2357504"/>
              <a:gd name="connsiteX36" fmla="*/ 1308998 w 2050706"/>
              <a:gd name="connsiteY36" fmla="*/ 1878582 h 2357504"/>
              <a:gd name="connsiteX37" fmla="*/ 1298950 w 2050706"/>
              <a:gd name="connsiteY37" fmla="*/ 1928519 h 2357504"/>
              <a:gd name="connsiteX38" fmla="*/ 1248708 w 2050706"/>
              <a:gd name="connsiteY38" fmla="*/ 1988810 h 2357504"/>
              <a:gd name="connsiteX39" fmla="*/ 1190787 w 2050706"/>
              <a:gd name="connsiteY39" fmla="*/ 1986364 h 2357504"/>
              <a:gd name="connsiteX40" fmla="*/ 1067838 w 2050706"/>
              <a:gd name="connsiteY40" fmla="*/ 2029003 h 2357504"/>
              <a:gd name="connsiteX41" fmla="*/ 1138176 w 2050706"/>
              <a:gd name="connsiteY41" fmla="*/ 2075385 h 2357504"/>
              <a:gd name="connsiteX42" fmla="*/ 1120792 w 2050706"/>
              <a:gd name="connsiteY42" fmla="*/ 2134491 h 2357504"/>
              <a:gd name="connsiteX43" fmla="*/ 1027376 w 2050706"/>
              <a:gd name="connsiteY43" fmla="*/ 2111529 h 2357504"/>
              <a:gd name="connsiteX44" fmla="*/ 963495 w 2050706"/>
              <a:gd name="connsiteY44" fmla="*/ 2130252 h 2357504"/>
              <a:gd name="connsiteX45" fmla="*/ 973161 w 2050706"/>
              <a:gd name="connsiteY45" fmla="*/ 2238872 h 2357504"/>
              <a:gd name="connsiteX46" fmla="*/ 899728 w 2050706"/>
              <a:gd name="connsiteY46" fmla="*/ 2357504 h 2357504"/>
              <a:gd name="connsiteX47" fmla="*/ 850059 w 2050706"/>
              <a:gd name="connsiteY47" fmla="*/ 2274938 h 2357504"/>
              <a:gd name="connsiteX48" fmla="*/ 812770 w 2050706"/>
              <a:gd name="connsiteY48" fmla="*/ 2161580 h 2357504"/>
              <a:gd name="connsiteX49" fmla="*/ 716145 w 2050706"/>
              <a:gd name="connsiteY49" fmla="*/ 2099341 h 2357504"/>
              <a:gd name="connsiteX50" fmla="*/ 723098 w 2050706"/>
              <a:gd name="connsiteY50" fmla="*/ 1962523 h 2357504"/>
              <a:gd name="connsiteX51" fmla="*/ 575086 w 2050706"/>
              <a:gd name="connsiteY51" fmla="*/ 1978761 h 2357504"/>
              <a:gd name="connsiteX52" fmla="*/ 585517 w 2050706"/>
              <a:gd name="connsiteY52" fmla="*/ 2049100 h 2357504"/>
              <a:gd name="connsiteX53" fmla="*/ 307679 w 2050706"/>
              <a:gd name="connsiteY53" fmla="*/ 1955072 h 2357504"/>
              <a:gd name="connsiteX54" fmla="*/ 328118 w 2050706"/>
              <a:gd name="connsiteY54" fmla="*/ 1920801 h 2357504"/>
              <a:gd name="connsiteX55" fmla="*/ 217586 w 2050706"/>
              <a:gd name="connsiteY55" fmla="*/ 1908423 h 2357504"/>
              <a:gd name="connsiteX56" fmla="*/ 223776 w 2050706"/>
              <a:gd name="connsiteY56" fmla="*/ 1807939 h 2357504"/>
              <a:gd name="connsiteX57" fmla="*/ 268975 w 2050706"/>
              <a:gd name="connsiteY57" fmla="*/ 1788225 h 2357504"/>
              <a:gd name="connsiteX58" fmla="*/ 206850 w 2050706"/>
              <a:gd name="connsiteY58" fmla="*/ 1708219 h 2357504"/>
              <a:gd name="connsiteX59" fmla="*/ 227635 w 2050706"/>
              <a:gd name="connsiteY59" fmla="*/ 1608921 h 2357504"/>
              <a:gd name="connsiteX60" fmla="*/ 262479 w 2050706"/>
              <a:gd name="connsiteY60" fmla="*/ 1579577 h 2357504"/>
              <a:gd name="connsiteX61" fmla="*/ 223776 w 2050706"/>
              <a:gd name="connsiteY61" fmla="*/ 1566779 h 2357504"/>
              <a:gd name="connsiteX62" fmla="*/ 202915 w 2050706"/>
              <a:gd name="connsiteY62" fmla="*/ 1542441 h 2357504"/>
              <a:gd name="connsiteX63" fmla="*/ 245095 w 2050706"/>
              <a:gd name="connsiteY63" fmla="*/ 1503087 h 2357504"/>
              <a:gd name="connsiteX64" fmla="*/ 179036 w 2050706"/>
              <a:gd name="connsiteY64" fmla="*/ 1468319 h 2357504"/>
              <a:gd name="connsiteX65" fmla="*/ 189466 w 2050706"/>
              <a:gd name="connsiteY65" fmla="*/ 1443982 h 2357504"/>
              <a:gd name="connsiteX66" fmla="*/ 103577 w 2050706"/>
              <a:gd name="connsiteY66" fmla="*/ 1437679 h 2357504"/>
              <a:gd name="connsiteX67" fmla="*/ 220757 w 2050706"/>
              <a:gd name="connsiteY67" fmla="*/ 1329246 h 2357504"/>
              <a:gd name="connsiteX68" fmla="*/ 217586 w 2050706"/>
              <a:gd name="connsiteY68" fmla="*/ 1274231 h 2357504"/>
              <a:gd name="connsiteX69" fmla="*/ 269433 w 2050706"/>
              <a:gd name="connsiteY69" fmla="*/ 1266664 h 2357504"/>
              <a:gd name="connsiteX70" fmla="*/ 253921 w 2050706"/>
              <a:gd name="connsiteY70" fmla="*/ 1205038 h 2357504"/>
              <a:gd name="connsiteX71" fmla="*/ 263969 w 2050706"/>
              <a:gd name="connsiteY71" fmla="*/ 1134700 h 2357504"/>
              <a:gd name="connsiteX72" fmla="*/ 161652 w 2050706"/>
              <a:gd name="connsiteY72" fmla="*/ 1120638 h 2357504"/>
              <a:gd name="connsiteX73" fmla="*/ 153438 w 2050706"/>
              <a:gd name="connsiteY73" fmla="*/ 994023 h 2357504"/>
              <a:gd name="connsiteX74" fmla="*/ 122108 w 2050706"/>
              <a:gd name="connsiteY74" fmla="*/ 907829 h 2357504"/>
              <a:gd name="connsiteX75" fmla="*/ 165129 w 2050706"/>
              <a:gd name="connsiteY75" fmla="*/ 842494 h 2357504"/>
              <a:gd name="connsiteX76" fmla="*/ 123407 w 2050706"/>
              <a:gd name="connsiteY76" fmla="*/ 807726 h 2357504"/>
              <a:gd name="connsiteX77" fmla="*/ 147745 w 2050706"/>
              <a:gd name="connsiteY77" fmla="*/ 755573 h 2357504"/>
              <a:gd name="connsiteX78" fmla="*/ 241618 w 2050706"/>
              <a:gd name="connsiteY78" fmla="*/ 755574 h 2357504"/>
              <a:gd name="connsiteX79" fmla="*/ 263549 w 2050706"/>
              <a:gd name="connsiteY79" fmla="*/ 687949 h 2357504"/>
              <a:gd name="connsiteX80" fmla="*/ 324260 w 2050706"/>
              <a:gd name="connsiteY80" fmla="*/ 712669 h 2357504"/>
              <a:gd name="connsiteX81" fmla="*/ 424743 w 2050706"/>
              <a:gd name="connsiteY81" fmla="*/ 722717 h 2357504"/>
              <a:gd name="connsiteX82" fmla="*/ 495845 w 2050706"/>
              <a:gd name="connsiteY82" fmla="*/ 694101 h 2357504"/>
              <a:gd name="connsiteX83" fmla="*/ 408505 w 2050706"/>
              <a:gd name="connsiteY83" fmla="*/ 595641 h 2357504"/>
              <a:gd name="connsiteX84" fmla="*/ 394597 w 2050706"/>
              <a:gd name="connsiteY84" fmla="*/ 651269 h 2357504"/>
              <a:gd name="connsiteX85" fmla="*/ 332016 w 2050706"/>
              <a:gd name="connsiteY85" fmla="*/ 633886 h 2357504"/>
              <a:gd name="connsiteX86" fmla="*/ 366783 w 2050706"/>
              <a:gd name="connsiteY86" fmla="*/ 578257 h 2357504"/>
              <a:gd name="connsiteX87" fmla="*/ 312301 w 2050706"/>
              <a:gd name="connsiteY87" fmla="*/ 601755 h 2357504"/>
              <a:gd name="connsiteX88" fmla="*/ 213346 w 2050706"/>
              <a:gd name="connsiteY88" fmla="*/ 587847 h 2357504"/>
              <a:gd name="connsiteX89" fmla="*/ 284066 w 2050706"/>
              <a:gd name="connsiteY89" fmla="*/ 491605 h 2357504"/>
              <a:gd name="connsiteX90" fmla="*/ 133341 w 2050706"/>
              <a:gd name="connsiteY90" fmla="*/ 330832 h 2357504"/>
              <a:gd name="connsiteX91" fmla="*/ 0 w 2050706"/>
              <a:gd name="connsiteY91" fmla="*/ 274401 h 2357504"/>
              <a:gd name="connsiteX92" fmla="*/ 130246 w 2050706"/>
              <a:gd name="connsiteY92" fmla="*/ 153820 h 2357504"/>
              <a:gd name="connsiteX93" fmla="*/ 74731 w 2050706"/>
              <a:gd name="connsiteY93" fmla="*/ 70643 h 2357504"/>
              <a:gd name="connsiteX94" fmla="*/ 42906 w 2050706"/>
              <a:gd name="connsiteY94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55372 w 2050706"/>
              <a:gd name="connsiteY3" fmla="*/ 9284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25710 w 2050706"/>
              <a:gd name="connsiteY7" fmla="*/ 602137 h 2357504"/>
              <a:gd name="connsiteX8" fmla="*/ 625710 w 2050706"/>
              <a:gd name="connsiteY8" fmla="*/ 602137 h 2357504"/>
              <a:gd name="connsiteX9" fmla="*/ 658835 w 2050706"/>
              <a:gd name="connsiteY9" fmla="*/ 689515 h 2357504"/>
              <a:gd name="connsiteX10" fmla="*/ 718475 w 2050706"/>
              <a:gd name="connsiteY10" fmla="*/ 862248 h 2357504"/>
              <a:gd name="connsiteX11" fmla="*/ 686000 w 2050706"/>
              <a:gd name="connsiteY11" fmla="*/ 963878 h 2357504"/>
              <a:gd name="connsiteX12" fmla="*/ 746290 w 2050706"/>
              <a:gd name="connsiteY12" fmla="*/ 1134700 h 2357504"/>
              <a:gd name="connsiteX13" fmla="*/ 876919 w 2050706"/>
              <a:gd name="connsiteY13" fmla="*/ 1275377 h 2357504"/>
              <a:gd name="connsiteX14" fmla="*/ 985655 w 2050706"/>
              <a:gd name="connsiteY14" fmla="*/ 1291002 h 2357504"/>
              <a:gd name="connsiteX15" fmla="*/ 1140086 w 2050706"/>
              <a:gd name="connsiteY15" fmla="*/ 1241755 h 2357504"/>
              <a:gd name="connsiteX16" fmla="*/ 1138176 w 2050706"/>
              <a:gd name="connsiteY16" fmla="*/ 1315570 h 2357504"/>
              <a:gd name="connsiteX17" fmla="*/ 1264946 w 2050706"/>
              <a:gd name="connsiteY17" fmla="*/ 1433056 h 2357504"/>
              <a:gd name="connsiteX18" fmla="*/ 1329095 w 2050706"/>
              <a:gd name="connsiteY18" fmla="*/ 1436150 h 2357504"/>
              <a:gd name="connsiteX19" fmla="*/ 1416779 w 2050706"/>
              <a:gd name="connsiteY19" fmla="*/ 1527424 h 2357504"/>
              <a:gd name="connsiteX20" fmla="*/ 1625502 w 2050706"/>
              <a:gd name="connsiteY20" fmla="*/ 1527349 h 2357504"/>
              <a:gd name="connsiteX21" fmla="*/ 1726023 w 2050706"/>
              <a:gd name="connsiteY21" fmla="*/ 1617402 h 2357504"/>
              <a:gd name="connsiteX22" fmla="*/ 1930468 w 2050706"/>
              <a:gd name="connsiteY22" fmla="*/ 1634405 h 2357504"/>
              <a:gd name="connsiteX23" fmla="*/ 2050666 w 2050706"/>
              <a:gd name="connsiteY23" fmla="*/ 1727552 h 2357504"/>
              <a:gd name="connsiteX24" fmla="*/ 1918852 w 2050706"/>
              <a:gd name="connsiteY24" fmla="*/ 1885613 h 2357504"/>
              <a:gd name="connsiteX25" fmla="*/ 1801367 w 2050706"/>
              <a:gd name="connsiteY25" fmla="*/ 1968713 h 2357504"/>
              <a:gd name="connsiteX26" fmla="*/ 1754029 w 2050706"/>
              <a:gd name="connsiteY26" fmla="*/ 1937688 h 2357504"/>
              <a:gd name="connsiteX27" fmla="*/ 1642924 w 2050706"/>
              <a:gd name="connsiteY27" fmla="*/ 1935473 h 2357504"/>
              <a:gd name="connsiteX28" fmla="*/ 1583665 w 2050706"/>
              <a:gd name="connsiteY28" fmla="*/ 1902921 h 2357504"/>
              <a:gd name="connsiteX29" fmla="*/ 1549395 w 2050706"/>
              <a:gd name="connsiteY29" fmla="*/ 1925424 h 2357504"/>
              <a:gd name="connsiteX30" fmla="*/ 1570255 w 2050706"/>
              <a:gd name="connsiteY30" fmla="*/ 1988810 h 2357504"/>
              <a:gd name="connsiteX31" fmla="*/ 1493268 w 2050706"/>
              <a:gd name="connsiteY31" fmla="*/ 2048946 h 2357504"/>
              <a:gd name="connsiteX32" fmla="*/ 1449675 w 2050706"/>
              <a:gd name="connsiteY32" fmla="*/ 2008906 h 2357504"/>
              <a:gd name="connsiteX33" fmla="*/ 1499917 w 2050706"/>
              <a:gd name="connsiteY33" fmla="*/ 1938568 h 2357504"/>
              <a:gd name="connsiteX34" fmla="*/ 1482533 w 2050706"/>
              <a:gd name="connsiteY34" fmla="*/ 1879463 h 2357504"/>
              <a:gd name="connsiteX35" fmla="*/ 1379336 w 2050706"/>
              <a:gd name="connsiteY35" fmla="*/ 1891420 h 2357504"/>
              <a:gd name="connsiteX36" fmla="*/ 1302427 w 2050706"/>
              <a:gd name="connsiteY36" fmla="*/ 1783602 h 2357504"/>
              <a:gd name="connsiteX37" fmla="*/ 1308998 w 2050706"/>
              <a:gd name="connsiteY37" fmla="*/ 1878582 h 2357504"/>
              <a:gd name="connsiteX38" fmla="*/ 1298950 w 2050706"/>
              <a:gd name="connsiteY38" fmla="*/ 1928519 h 2357504"/>
              <a:gd name="connsiteX39" fmla="*/ 1248708 w 2050706"/>
              <a:gd name="connsiteY39" fmla="*/ 1988810 h 2357504"/>
              <a:gd name="connsiteX40" fmla="*/ 1190787 w 2050706"/>
              <a:gd name="connsiteY40" fmla="*/ 1986364 h 2357504"/>
              <a:gd name="connsiteX41" fmla="*/ 1067838 w 2050706"/>
              <a:gd name="connsiteY41" fmla="*/ 2029003 h 2357504"/>
              <a:gd name="connsiteX42" fmla="*/ 1138176 w 2050706"/>
              <a:gd name="connsiteY42" fmla="*/ 2075385 h 2357504"/>
              <a:gd name="connsiteX43" fmla="*/ 1120792 w 2050706"/>
              <a:gd name="connsiteY43" fmla="*/ 2134491 h 2357504"/>
              <a:gd name="connsiteX44" fmla="*/ 1027376 w 2050706"/>
              <a:gd name="connsiteY44" fmla="*/ 2111529 h 2357504"/>
              <a:gd name="connsiteX45" fmla="*/ 963495 w 2050706"/>
              <a:gd name="connsiteY45" fmla="*/ 2130252 h 2357504"/>
              <a:gd name="connsiteX46" fmla="*/ 973161 w 2050706"/>
              <a:gd name="connsiteY46" fmla="*/ 2238872 h 2357504"/>
              <a:gd name="connsiteX47" fmla="*/ 899728 w 2050706"/>
              <a:gd name="connsiteY47" fmla="*/ 2357504 h 2357504"/>
              <a:gd name="connsiteX48" fmla="*/ 850059 w 2050706"/>
              <a:gd name="connsiteY48" fmla="*/ 2274938 h 2357504"/>
              <a:gd name="connsiteX49" fmla="*/ 812770 w 2050706"/>
              <a:gd name="connsiteY49" fmla="*/ 2161580 h 2357504"/>
              <a:gd name="connsiteX50" fmla="*/ 716145 w 2050706"/>
              <a:gd name="connsiteY50" fmla="*/ 2099341 h 2357504"/>
              <a:gd name="connsiteX51" fmla="*/ 723098 w 2050706"/>
              <a:gd name="connsiteY51" fmla="*/ 1962523 h 2357504"/>
              <a:gd name="connsiteX52" fmla="*/ 575086 w 2050706"/>
              <a:gd name="connsiteY52" fmla="*/ 1978761 h 2357504"/>
              <a:gd name="connsiteX53" fmla="*/ 585517 w 2050706"/>
              <a:gd name="connsiteY53" fmla="*/ 2049100 h 2357504"/>
              <a:gd name="connsiteX54" fmla="*/ 307679 w 2050706"/>
              <a:gd name="connsiteY54" fmla="*/ 1955072 h 2357504"/>
              <a:gd name="connsiteX55" fmla="*/ 328118 w 2050706"/>
              <a:gd name="connsiteY55" fmla="*/ 1920801 h 2357504"/>
              <a:gd name="connsiteX56" fmla="*/ 217586 w 2050706"/>
              <a:gd name="connsiteY56" fmla="*/ 1908423 h 2357504"/>
              <a:gd name="connsiteX57" fmla="*/ 223776 w 2050706"/>
              <a:gd name="connsiteY57" fmla="*/ 1807939 h 2357504"/>
              <a:gd name="connsiteX58" fmla="*/ 268975 w 2050706"/>
              <a:gd name="connsiteY58" fmla="*/ 1788225 h 2357504"/>
              <a:gd name="connsiteX59" fmla="*/ 206850 w 2050706"/>
              <a:gd name="connsiteY59" fmla="*/ 1708219 h 2357504"/>
              <a:gd name="connsiteX60" fmla="*/ 227635 w 2050706"/>
              <a:gd name="connsiteY60" fmla="*/ 1608921 h 2357504"/>
              <a:gd name="connsiteX61" fmla="*/ 262479 w 2050706"/>
              <a:gd name="connsiteY61" fmla="*/ 1579577 h 2357504"/>
              <a:gd name="connsiteX62" fmla="*/ 223776 w 2050706"/>
              <a:gd name="connsiteY62" fmla="*/ 1566779 h 2357504"/>
              <a:gd name="connsiteX63" fmla="*/ 202915 w 2050706"/>
              <a:gd name="connsiteY63" fmla="*/ 1542441 h 2357504"/>
              <a:gd name="connsiteX64" fmla="*/ 245095 w 2050706"/>
              <a:gd name="connsiteY64" fmla="*/ 1503087 h 2357504"/>
              <a:gd name="connsiteX65" fmla="*/ 179036 w 2050706"/>
              <a:gd name="connsiteY65" fmla="*/ 1468319 h 2357504"/>
              <a:gd name="connsiteX66" fmla="*/ 189466 w 2050706"/>
              <a:gd name="connsiteY66" fmla="*/ 1443982 h 2357504"/>
              <a:gd name="connsiteX67" fmla="*/ 103577 w 2050706"/>
              <a:gd name="connsiteY67" fmla="*/ 1437679 h 2357504"/>
              <a:gd name="connsiteX68" fmla="*/ 220757 w 2050706"/>
              <a:gd name="connsiteY68" fmla="*/ 1329246 h 2357504"/>
              <a:gd name="connsiteX69" fmla="*/ 217586 w 2050706"/>
              <a:gd name="connsiteY69" fmla="*/ 1274231 h 2357504"/>
              <a:gd name="connsiteX70" fmla="*/ 269433 w 2050706"/>
              <a:gd name="connsiteY70" fmla="*/ 1266664 h 2357504"/>
              <a:gd name="connsiteX71" fmla="*/ 253921 w 2050706"/>
              <a:gd name="connsiteY71" fmla="*/ 1205038 h 2357504"/>
              <a:gd name="connsiteX72" fmla="*/ 263969 w 2050706"/>
              <a:gd name="connsiteY72" fmla="*/ 1134700 h 2357504"/>
              <a:gd name="connsiteX73" fmla="*/ 161652 w 2050706"/>
              <a:gd name="connsiteY73" fmla="*/ 1120638 h 2357504"/>
              <a:gd name="connsiteX74" fmla="*/ 153438 w 2050706"/>
              <a:gd name="connsiteY74" fmla="*/ 994023 h 2357504"/>
              <a:gd name="connsiteX75" fmla="*/ 122108 w 2050706"/>
              <a:gd name="connsiteY75" fmla="*/ 907829 h 2357504"/>
              <a:gd name="connsiteX76" fmla="*/ 165129 w 2050706"/>
              <a:gd name="connsiteY76" fmla="*/ 842494 h 2357504"/>
              <a:gd name="connsiteX77" fmla="*/ 123407 w 2050706"/>
              <a:gd name="connsiteY77" fmla="*/ 807726 h 2357504"/>
              <a:gd name="connsiteX78" fmla="*/ 147745 w 2050706"/>
              <a:gd name="connsiteY78" fmla="*/ 755573 h 2357504"/>
              <a:gd name="connsiteX79" fmla="*/ 241618 w 2050706"/>
              <a:gd name="connsiteY79" fmla="*/ 755574 h 2357504"/>
              <a:gd name="connsiteX80" fmla="*/ 263549 w 2050706"/>
              <a:gd name="connsiteY80" fmla="*/ 687949 h 2357504"/>
              <a:gd name="connsiteX81" fmla="*/ 324260 w 2050706"/>
              <a:gd name="connsiteY81" fmla="*/ 712669 h 2357504"/>
              <a:gd name="connsiteX82" fmla="*/ 424743 w 2050706"/>
              <a:gd name="connsiteY82" fmla="*/ 722717 h 2357504"/>
              <a:gd name="connsiteX83" fmla="*/ 495845 w 2050706"/>
              <a:gd name="connsiteY83" fmla="*/ 694101 h 2357504"/>
              <a:gd name="connsiteX84" fmla="*/ 408505 w 2050706"/>
              <a:gd name="connsiteY84" fmla="*/ 595641 h 2357504"/>
              <a:gd name="connsiteX85" fmla="*/ 394597 w 2050706"/>
              <a:gd name="connsiteY85" fmla="*/ 651269 h 2357504"/>
              <a:gd name="connsiteX86" fmla="*/ 332016 w 2050706"/>
              <a:gd name="connsiteY86" fmla="*/ 633886 h 2357504"/>
              <a:gd name="connsiteX87" fmla="*/ 366783 w 2050706"/>
              <a:gd name="connsiteY87" fmla="*/ 578257 h 2357504"/>
              <a:gd name="connsiteX88" fmla="*/ 312301 w 2050706"/>
              <a:gd name="connsiteY88" fmla="*/ 601755 h 2357504"/>
              <a:gd name="connsiteX89" fmla="*/ 213346 w 2050706"/>
              <a:gd name="connsiteY89" fmla="*/ 587847 h 2357504"/>
              <a:gd name="connsiteX90" fmla="*/ 284066 w 2050706"/>
              <a:gd name="connsiteY90" fmla="*/ 491605 h 2357504"/>
              <a:gd name="connsiteX91" fmla="*/ 133341 w 2050706"/>
              <a:gd name="connsiteY91" fmla="*/ 330832 h 2357504"/>
              <a:gd name="connsiteX92" fmla="*/ 0 w 2050706"/>
              <a:gd name="connsiteY92" fmla="*/ 274401 h 2357504"/>
              <a:gd name="connsiteX93" fmla="*/ 130246 w 2050706"/>
              <a:gd name="connsiteY93" fmla="*/ 153820 h 2357504"/>
              <a:gd name="connsiteX94" fmla="*/ 74731 w 2050706"/>
              <a:gd name="connsiteY94" fmla="*/ 70643 h 2357504"/>
              <a:gd name="connsiteX95" fmla="*/ 42906 w 2050706"/>
              <a:gd name="connsiteY95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55372 w 2050706"/>
              <a:gd name="connsiteY3" fmla="*/ 9284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25710 w 2050706"/>
              <a:gd name="connsiteY7" fmla="*/ 602137 h 2357504"/>
              <a:gd name="connsiteX8" fmla="*/ 625710 w 2050706"/>
              <a:gd name="connsiteY8" fmla="*/ 602137 h 2357504"/>
              <a:gd name="connsiteX9" fmla="*/ 596253 w 2050706"/>
              <a:gd name="connsiteY9" fmla="*/ 672131 h 2357504"/>
              <a:gd name="connsiteX10" fmla="*/ 718475 w 2050706"/>
              <a:gd name="connsiteY10" fmla="*/ 862248 h 2357504"/>
              <a:gd name="connsiteX11" fmla="*/ 686000 w 2050706"/>
              <a:gd name="connsiteY11" fmla="*/ 963878 h 2357504"/>
              <a:gd name="connsiteX12" fmla="*/ 746290 w 2050706"/>
              <a:gd name="connsiteY12" fmla="*/ 1134700 h 2357504"/>
              <a:gd name="connsiteX13" fmla="*/ 876919 w 2050706"/>
              <a:gd name="connsiteY13" fmla="*/ 1275377 h 2357504"/>
              <a:gd name="connsiteX14" fmla="*/ 985655 w 2050706"/>
              <a:gd name="connsiteY14" fmla="*/ 1291002 h 2357504"/>
              <a:gd name="connsiteX15" fmla="*/ 1140086 w 2050706"/>
              <a:gd name="connsiteY15" fmla="*/ 1241755 h 2357504"/>
              <a:gd name="connsiteX16" fmla="*/ 1138176 w 2050706"/>
              <a:gd name="connsiteY16" fmla="*/ 1315570 h 2357504"/>
              <a:gd name="connsiteX17" fmla="*/ 1264946 w 2050706"/>
              <a:gd name="connsiteY17" fmla="*/ 1433056 h 2357504"/>
              <a:gd name="connsiteX18" fmla="*/ 1329095 w 2050706"/>
              <a:gd name="connsiteY18" fmla="*/ 1436150 h 2357504"/>
              <a:gd name="connsiteX19" fmla="*/ 1416779 w 2050706"/>
              <a:gd name="connsiteY19" fmla="*/ 1527424 h 2357504"/>
              <a:gd name="connsiteX20" fmla="*/ 1625502 w 2050706"/>
              <a:gd name="connsiteY20" fmla="*/ 1527349 h 2357504"/>
              <a:gd name="connsiteX21" fmla="*/ 1726023 w 2050706"/>
              <a:gd name="connsiteY21" fmla="*/ 1617402 h 2357504"/>
              <a:gd name="connsiteX22" fmla="*/ 1930468 w 2050706"/>
              <a:gd name="connsiteY22" fmla="*/ 1634405 h 2357504"/>
              <a:gd name="connsiteX23" fmla="*/ 2050666 w 2050706"/>
              <a:gd name="connsiteY23" fmla="*/ 1727552 h 2357504"/>
              <a:gd name="connsiteX24" fmla="*/ 1918852 w 2050706"/>
              <a:gd name="connsiteY24" fmla="*/ 1885613 h 2357504"/>
              <a:gd name="connsiteX25" fmla="*/ 1801367 w 2050706"/>
              <a:gd name="connsiteY25" fmla="*/ 1968713 h 2357504"/>
              <a:gd name="connsiteX26" fmla="*/ 1754029 w 2050706"/>
              <a:gd name="connsiteY26" fmla="*/ 1937688 h 2357504"/>
              <a:gd name="connsiteX27" fmla="*/ 1642924 w 2050706"/>
              <a:gd name="connsiteY27" fmla="*/ 1935473 h 2357504"/>
              <a:gd name="connsiteX28" fmla="*/ 1583665 w 2050706"/>
              <a:gd name="connsiteY28" fmla="*/ 1902921 h 2357504"/>
              <a:gd name="connsiteX29" fmla="*/ 1549395 w 2050706"/>
              <a:gd name="connsiteY29" fmla="*/ 1925424 h 2357504"/>
              <a:gd name="connsiteX30" fmla="*/ 1570255 w 2050706"/>
              <a:gd name="connsiteY30" fmla="*/ 1988810 h 2357504"/>
              <a:gd name="connsiteX31" fmla="*/ 1493268 w 2050706"/>
              <a:gd name="connsiteY31" fmla="*/ 2048946 h 2357504"/>
              <a:gd name="connsiteX32" fmla="*/ 1449675 w 2050706"/>
              <a:gd name="connsiteY32" fmla="*/ 2008906 h 2357504"/>
              <a:gd name="connsiteX33" fmla="*/ 1499917 w 2050706"/>
              <a:gd name="connsiteY33" fmla="*/ 1938568 h 2357504"/>
              <a:gd name="connsiteX34" fmla="*/ 1482533 w 2050706"/>
              <a:gd name="connsiteY34" fmla="*/ 1879463 h 2357504"/>
              <a:gd name="connsiteX35" fmla="*/ 1379336 w 2050706"/>
              <a:gd name="connsiteY35" fmla="*/ 1891420 h 2357504"/>
              <a:gd name="connsiteX36" fmla="*/ 1302427 w 2050706"/>
              <a:gd name="connsiteY36" fmla="*/ 1783602 h 2357504"/>
              <a:gd name="connsiteX37" fmla="*/ 1308998 w 2050706"/>
              <a:gd name="connsiteY37" fmla="*/ 1878582 h 2357504"/>
              <a:gd name="connsiteX38" fmla="*/ 1298950 w 2050706"/>
              <a:gd name="connsiteY38" fmla="*/ 1928519 h 2357504"/>
              <a:gd name="connsiteX39" fmla="*/ 1248708 w 2050706"/>
              <a:gd name="connsiteY39" fmla="*/ 1988810 h 2357504"/>
              <a:gd name="connsiteX40" fmla="*/ 1190787 w 2050706"/>
              <a:gd name="connsiteY40" fmla="*/ 1986364 h 2357504"/>
              <a:gd name="connsiteX41" fmla="*/ 1067838 w 2050706"/>
              <a:gd name="connsiteY41" fmla="*/ 2029003 h 2357504"/>
              <a:gd name="connsiteX42" fmla="*/ 1138176 w 2050706"/>
              <a:gd name="connsiteY42" fmla="*/ 2075385 h 2357504"/>
              <a:gd name="connsiteX43" fmla="*/ 1120792 w 2050706"/>
              <a:gd name="connsiteY43" fmla="*/ 2134491 h 2357504"/>
              <a:gd name="connsiteX44" fmla="*/ 1027376 w 2050706"/>
              <a:gd name="connsiteY44" fmla="*/ 2111529 h 2357504"/>
              <a:gd name="connsiteX45" fmla="*/ 963495 w 2050706"/>
              <a:gd name="connsiteY45" fmla="*/ 2130252 h 2357504"/>
              <a:gd name="connsiteX46" fmla="*/ 973161 w 2050706"/>
              <a:gd name="connsiteY46" fmla="*/ 2238872 h 2357504"/>
              <a:gd name="connsiteX47" fmla="*/ 899728 w 2050706"/>
              <a:gd name="connsiteY47" fmla="*/ 2357504 h 2357504"/>
              <a:gd name="connsiteX48" fmla="*/ 850059 w 2050706"/>
              <a:gd name="connsiteY48" fmla="*/ 2274938 h 2357504"/>
              <a:gd name="connsiteX49" fmla="*/ 812770 w 2050706"/>
              <a:gd name="connsiteY49" fmla="*/ 2161580 h 2357504"/>
              <a:gd name="connsiteX50" fmla="*/ 716145 w 2050706"/>
              <a:gd name="connsiteY50" fmla="*/ 2099341 h 2357504"/>
              <a:gd name="connsiteX51" fmla="*/ 723098 w 2050706"/>
              <a:gd name="connsiteY51" fmla="*/ 1962523 h 2357504"/>
              <a:gd name="connsiteX52" fmla="*/ 575086 w 2050706"/>
              <a:gd name="connsiteY52" fmla="*/ 1978761 h 2357504"/>
              <a:gd name="connsiteX53" fmla="*/ 585517 w 2050706"/>
              <a:gd name="connsiteY53" fmla="*/ 2049100 h 2357504"/>
              <a:gd name="connsiteX54" fmla="*/ 307679 w 2050706"/>
              <a:gd name="connsiteY54" fmla="*/ 1955072 h 2357504"/>
              <a:gd name="connsiteX55" fmla="*/ 328118 w 2050706"/>
              <a:gd name="connsiteY55" fmla="*/ 1920801 h 2357504"/>
              <a:gd name="connsiteX56" fmla="*/ 217586 w 2050706"/>
              <a:gd name="connsiteY56" fmla="*/ 1908423 h 2357504"/>
              <a:gd name="connsiteX57" fmla="*/ 223776 w 2050706"/>
              <a:gd name="connsiteY57" fmla="*/ 1807939 h 2357504"/>
              <a:gd name="connsiteX58" fmla="*/ 268975 w 2050706"/>
              <a:gd name="connsiteY58" fmla="*/ 1788225 h 2357504"/>
              <a:gd name="connsiteX59" fmla="*/ 206850 w 2050706"/>
              <a:gd name="connsiteY59" fmla="*/ 1708219 h 2357504"/>
              <a:gd name="connsiteX60" fmla="*/ 227635 w 2050706"/>
              <a:gd name="connsiteY60" fmla="*/ 1608921 h 2357504"/>
              <a:gd name="connsiteX61" fmla="*/ 262479 w 2050706"/>
              <a:gd name="connsiteY61" fmla="*/ 1579577 h 2357504"/>
              <a:gd name="connsiteX62" fmla="*/ 223776 w 2050706"/>
              <a:gd name="connsiteY62" fmla="*/ 1566779 h 2357504"/>
              <a:gd name="connsiteX63" fmla="*/ 202915 w 2050706"/>
              <a:gd name="connsiteY63" fmla="*/ 1542441 h 2357504"/>
              <a:gd name="connsiteX64" fmla="*/ 245095 w 2050706"/>
              <a:gd name="connsiteY64" fmla="*/ 1503087 h 2357504"/>
              <a:gd name="connsiteX65" fmla="*/ 179036 w 2050706"/>
              <a:gd name="connsiteY65" fmla="*/ 1468319 h 2357504"/>
              <a:gd name="connsiteX66" fmla="*/ 189466 w 2050706"/>
              <a:gd name="connsiteY66" fmla="*/ 1443982 h 2357504"/>
              <a:gd name="connsiteX67" fmla="*/ 103577 w 2050706"/>
              <a:gd name="connsiteY67" fmla="*/ 1437679 h 2357504"/>
              <a:gd name="connsiteX68" fmla="*/ 220757 w 2050706"/>
              <a:gd name="connsiteY68" fmla="*/ 1329246 h 2357504"/>
              <a:gd name="connsiteX69" fmla="*/ 217586 w 2050706"/>
              <a:gd name="connsiteY69" fmla="*/ 1274231 h 2357504"/>
              <a:gd name="connsiteX70" fmla="*/ 269433 w 2050706"/>
              <a:gd name="connsiteY70" fmla="*/ 1266664 h 2357504"/>
              <a:gd name="connsiteX71" fmla="*/ 253921 w 2050706"/>
              <a:gd name="connsiteY71" fmla="*/ 1205038 h 2357504"/>
              <a:gd name="connsiteX72" fmla="*/ 263969 w 2050706"/>
              <a:gd name="connsiteY72" fmla="*/ 1134700 h 2357504"/>
              <a:gd name="connsiteX73" fmla="*/ 161652 w 2050706"/>
              <a:gd name="connsiteY73" fmla="*/ 1120638 h 2357504"/>
              <a:gd name="connsiteX74" fmla="*/ 153438 w 2050706"/>
              <a:gd name="connsiteY74" fmla="*/ 994023 h 2357504"/>
              <a:gd name="connsiteX75" fmla="*/ 122108 w 2050706"/>
              <a:gd name="connsiteY75" fmla="*/ 907829 h 2357504"/>
              <a:gd name="connsiteX76" fmla="*/ 165129 w 2050706"/>
              <a:gd name="connsiteY76" fmla="*/ 842494 h 2357504"/>
              <a:gd name="connsiteX77" fmla="*/ 123407 w 2050706"/>
              <a:gd name="connsiteY77" fmla="*/ 807726 h 2357504"/>
              <a:gd name="connsiteX78" fmla="*/ 147745 w 2050706"/>
              <a:gd name="connsiteY78" fmla="*/ 755573 h 2357504"/>
              <a:gd name="connsiteX79" fmla="*/ 241618 w 2050706"/>
              <a:gd name="connsiteY79" fmla="*/ 755574 h 2357504"/>
              <a:gd name="connsiteX80" fmla="*/ 263549 w 2050706"/>
              <a:gd name="connsiteY80" fmla="*/ 687949 h 2357504"/>
              <a:gd name="connsiteX81" fmla="*/ 324260 w 2050706"/>
              <a:gd name="connsiteY81" fmla="*/ 712669 h 2357504"/>
              <a:gd name="connsiteX82" fmla="*/ 424743 w 2050706"/>
              <a:gd name="connsiteY82" fmla="*/ 722717 h 2357504"/>
              <a:gd name="connsiteX83" fmla="*/ 495845 w 2050706"/>
              <a:gd name="connsiteY83" fmla="*/ 694101 h 2357504"/>
              <a:gd name="connsiteX84" fmla="*/ 408505 w 2050706"/>
              <a:gd name="connsiteY84" fmla="*/ 595641 h 2357504"/>
              <a:gd name="connsiteX85" fmla="*/ 394597 w 2050706"/>
              <a:gd name="connsiteY85" fmla="*/ 651269 h 2357504"/>
              <a:gd name="connsiteX86" fmla="*/ 332016 w 2050706"/>
              <a:gd name="connsiteY86" fmla="*/ 633886 h 2357504"/>
              <a:gd name="connsiteX87" fmla="*/ 366783 w 2050706"/>
              <a:gd name="connsiteY87" fmla="*/ 578257 h 2357504"/>
              <a:gd name="connsiteX88" fmla="*/ 312301 w 2050706"/>
              <a:gd name="connsiteY88" fmla="*/ 601755 h 2357504"/>
              <a:gd name="connsiteX89" fmla="*/ 213346 w 2050706"/>
              <a:gd name="connsiteY89" fmla="*/ 587847 h 2357504"/>
              <a:gd name="connsiteX90" fmla="*/ 284066 w 2050706"/>
              <a:gd name="connsiteY90" fmla="*/ 491605 h 2357504"/>
              <a:gd name="connsiteX91" fmla="*/ 133341 w 2050706"/>
              <a:gd name="connsiteY91" fmla="*/ 330832 h 2357504"/>
              <a:gd name="connsiteX92" fmla="*/ 0 w 2050706"/>
              <a:gd name="connsiteY92" fmla="*/ 274401 h 2357504"/>
              <a:gd name="connsiteX93" fmla="*/ 130246 w 2050706"/>
              <a:gd name="connsiteY93" fmla="*/ 153820 h 2357504"/>
              <a:gd name="connsiteX94" fmla="*/ 74731 w 2050706"/>
              <a:gd name="connsiteY94" fmla="*/ 70643 h 2357504"/>
              <a:gd name="connsiteX95" fmla="*/ 42906 w 2050706"/>
              <a:gd name="connsiteY95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55372 w 2050706"/>
              <a:gd name="connsiteY3" fmla="*/ 9284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25710 w 2050706"/>
              <a:gd name="connsiteY7" fmla="*/ 602137 h 2357504"/>
              <a:gd name="connsiteX8" fmla="*/ 625710 w 2050706"/>
              <a:gd name="connsiteY8" fmla="*/ 664719 h 2357504"/>
              <a:gd name="connsiteX9" fmla="*/ 596253 w 2050706"/>
              <a:gd name="connsiteY9" fmla="*/ 672131 h 2357504"/>
              <a:gd name="connsiteX10" fmla="*/ 718475 w 2050706"/>
              <a:gd name="connsiteY10" fmla="*/ 862248 h 2357504"/>
              <a:gd name="connsiteX11" fmla="*/ 686000 w 2050706"/>
              <a:gd name="connsiteY11" fmla="*/ 963878 h 2357504"/>
              <a:gd name="connsiteX12" fmla="*/ 746290 w 2050706"/>
              <a:gd name="connsiteY12" fmla="*/ 1134700 h 2357504"/>
              <a:gd name="connsiteX13" fmla="*/ 876919 w 2050706"/>
              <a:gd name="connsiteY13" fmla="*/ 1275377 h 2357504"/>
              <a:gd name="connsiteX14" fmla="*/ 985655 w 2050706"/>
              <a:gd name="connsiteY14" fmla="*/ 1291002 h 2357504"/>
              <a:gd name="connsiteX15" fmla="*/ 1140086 w 2050706"/>
              <a:gd name="connsiteY15" fmla="*/ 1241755 h 2357504"/>
              <a:gd name="connsiteX16" fmla="*/ 1138176 w 2050706"/>
              <a:gd name="connsiteY16" fmla="*/ 1315570 h 2357504"/>
              <a:gd name="connsiteX17" fmla="*/ 1264946 w 2050706"/>
              <a:gd name="connsiteY17" fmla="*/ 1433056 h 2357504"/>
              <a:gd name="connsiteX18" fmla="*/ 1329095 w 2050706"/>
              <a:gd name="connsiteY18" fmla="*/ 1436150 h 2357504"/>
              <a:gd name="connsiteX19" fmla="*/ 1416779 w 2050706"/>
              <a:gd name="connsiteY19" fmla="*/ 1527424 h 2357504"/>
              <a:gd name="connsiteX20" fmla="*/ 1625502 w 2050706"/>
              <a:gd name="connsiteY20" fmla="*/ 1527349 h 2357504"/>
              <a:gd name="connsiteX21" fmla="*/ 1726023 w 2050706"/>
              <a:gd name="connsiteY21" fmla="*/ 1617402 h 2357504"/>
              <a:gd name="connsiteX22" fmla="*/ 1930468 w 2050706"/>
              <a:gd name="connsiteY22" fmla="*/ 1634405 h 2357504"/>
              <a:gd name="connsiteX23" fmla="*/ 2050666 w 2050706"/>
              <a:gd name="connsiteY23" fmla="*/ 1727552 h 2357504"/>
              <a:gd name="connsiteX24" fmla="*/ 1918852 w 2050706"/>
              <a:gd name="connsiteY24" fmla="*/ 1885613 h 2357504"/>
              <a:gd name="connsiteX25" fmla="*/ 1801367 w 2050706"/>
              <a:gd name="connsiteY25" fmla="*/ 1968713 h 2357504"/>
              <a:gd name="connsiteX26" fmla="*/ 1754029 w 2050706"/>
              <a:gd name="connsiteY26" fmla="*/ 1937688 h 2357504"/>
              <a:gd name="connsiteX27" fmla="*/ 1642924 w 2050706"/>
              <a:gd name="connsiteY27" fmla="*/ 1935473 h 2357504"/>
              <a:gd name="connsiteX28" fmla="*/ 1583665 w 2050706"/>
              <a:gd name="connsiteY28" fmla="*/ 1902921 h 2357504"/>
              <a:gd name="connsiteX29" fmla="*/ 1549395 w 2050706"/>
              <a:gd name="connsiteY29" fmla="*/ 1925424 h 2357504"/>
              <a:gd name="connsiteX30" fmla="*/ 1570255 w 2050706"/>
              <a:gd name="connsiteY30" fmla="*/ 1988810 h 2357504"/>
              <a:gd name="connsiteX31" fmla="*/ 1493268 w 2050706"/>
              <a:gd name="connsiteY31" fmla="*/ 2048946 h 2357504"/>
              <a:gd name="connsiteX32" fmla="*/ 1449675 w 2050706"/>
              <a:gd name="connsiteY32" fmla="*/ 2008906 h 2357504"/>
              <a:gd name="connsiteX33" fmla="*/ 1499917 w 2050706"/>
              <a:gd name="connsiteY33" fmla="*/ 1938568 h 2357504"/>
              <a:gd name="connsiteX34" fmla="*/ 1482533 w 2050706"/>
              <a:gd name="connsiteY34" fmla="*/ 1879463 h 2357504"/>
              <a:gd name="connsiteX35" fmla="*/ 1379336 w 2050706"/>
              <a:gd name="connsiteY35" fmla="*/ 1891420 h 2357504"/>
              <a:gd name="connsiteX36" fmla="*/ 1302427 w 2050706"/>
              <a:gd name="connsiteY36" fmla="*/ 1783602 h 2357504"/>
              <a:gd name="connsiteX37" fmla="*/ 1308998 w 2050706"/>
              <a:gd name="connsiteY37" fmla="*/ 1878582 h 2357504"/>
              <a:gd name="connsiteX38" fmla="*/ 1298950 w 2050706"/>
              <a:gd name="connsiteY38" fmla="*/ 1928519 h 2357504"/>
              <a:gd name="connsiteX39" fmla="*/ 1248708 w 2050706"/>
              <a:gd name="connsiteY39" fmla="*/ 1988810 h 2357504"/>
              <a:gd name="connsiteX40" fmla="*/ 1190787 w 2050706"/>
              <a:gd name="connsiteY40" fmla="*/ 1986364 h 2357504"/>
              <a:gd name="connsiteX41" fmla="*/ 1067838 w 2050706"/>
              <a:gd name="connsiteY41" fmla="*/ 2029003 h 2357504"/>
              <a:gd name="connsiteX42" fmla="*/ 1138176 w 2050706"/>
              <a:gd name="connsiteY42" fmla="*/ 2075385 h 2357504"/>
              <a:gd name="connsiteX43" fmla="*/ 1120792 w 2050706"/>
              <a:gd name="connsiteY43" fmla="*/ 2134491 h 2357504"/>
              <a:gd name="connsiteX44" fmla="*/ 1027376 w 2050706"/>
              <a:gd name="connsiteY44" fmla="*/ 2111529 h 2357504"/>
              <a:gd name="connsiteX45" fmla="*/ 963495 w 2050706"/>
              <a:gd name="connsiteY45" fmla="*/ 2130252 h 2357504"/>
              <a:gd name="connsiteX46" fmla="*/ 973161 w 2050706"/>
              <a:gd name="connsiteY46" fmla="*/ 2238872 h 2357504"/>
              <a:gd name="connsiteX47" fmla="*/ 899728 w 2050706"/>
              <a:gd name="connsiteY47" fmla="*/ 2357504 h 2357504"/>
              <a:gd name="connsiteX48" fmla="*/ 850059 w 2050706"/>
              <a:gd name="connsiteY48" fmla="*/ 2274938 h 2357504"/>
              <a:gd name="connsiteX49" fmla="*/ 812770 w 2050706"/>
              <a:gd name="connsiteY49" fmla="*/ 2161580 h 2357504"/>
              <a:gd name="connsiteX50" fmla="*/ 716145 w 2050706"/>
              <a:gd name="connsiteY50" fmla="*/ 2099341 h 2357504"/>
              <a:gd name="connsiteX51" fmla="*/ 723098 w 2050706"/>
              <a:gd name="connsiteY51" fmla="*/ 1962523 h 2357504"/>
              <a:gd name="connsiteX52" fmla="*/ 575086 w 2050706"/>
              <a:gd name="connsiteY52" fmla="*/ 1978761 h 2357504"/>
              <a:gd name="connsiteX53" fmla="*/ 585517 w 2050706"/>
              <a:gd name="connsiteY53" fmla="*/ 2049100 h 2357504"/>
              <a:gd name="connsiteX54" fmla="*/ 307679 w 2050706"/>
              <a:gd name="connsiteY54" fmla="*/ 1955072 h 2357504"/>
              <a:gd name="connsiteX55" fmla="*/ 328118 w 2050706"/>
              <a:gd name="connsiteY55" fmla="*/ 1920801 h 2357504"/>
              <a:gd name="connsiteX56" fmla="*/ 217586 w 2050706"/>
              <a:gd name="connsiteY56" fmla="*/ 1908423 h 2357504"/>
              <a:gd name="connsiteX57" fmla="*/ 223776 w 2050706"/>
              <a:gd name="connsiteY57" fmla="*/ 1807939 h 2357504"/>
              <a:gd name="connsiteX58" fmla="*/ 268975 w 2050706"/>
              <a:gd name="connsiteY58" fmla="*/ 1788225 h 2357504"/>
              <a:gd name="connsiteX59" fmla="*/ 206850 w 2050706"/>
              <a:gd name="connsiteY59" fmla="*/ 1708219 h 2357504"/>
              <a:gd name="connsiteX60" fmla="*/ 227635 w 2050706"/>
              <a:gd name="connsiteY60" fmla="*/ 1608921 h 2357504"/>
              <a:gd name="connsiteX61" fmla="*/ 262479 w 2050706"/>
              <a:gd name="connsiteY61" fmla="*/ 1579577 h 2357504"/>
              <a:gd name="connsiteX62" fmla="*/ 223776 w 2050706"/>
              <a:gd name="connsiteY62" fmla="*/ 1566779 h 2357504"/>
              <a:gd name="connsiteX63" fmla="*/ 202915 w 2050706"/>
              <a:gd name="connsiteY63" fmla="*/ 1542441 h 2357504"/>
              <a:gd name="connsiteX64" fmla="*/ 245095 w 2050706"/>
              <a:gd name="connsiteY64" fmla="*/ 1503087 h 2357504"/>
              <a:gd name="connsiteX65" fmla="*/ 179036 w 2050706"/>
              <a:gd name="connsiteY65" fmla="*/ 1468319 h 2357504"/>
              <a:gd name="connsiteX66" fmla="*/ 189466 w 2050706"/>
              <a:gd name="connsiteY66" fmla="*/ 1443982 h 2357504"/>
              <a:gd name="connsiteX67" fmla="*/ 103577 w 2050706"/>
              <a:gd name="connsiteY67" fmla="*/ 1437679 h 2357504"/>
              <a:gd name="connsiteX68" fmla="*/ 220757 w 2050706"/>
              <a:gd name="connsiteY68" fmla="*/ 1329246 h 2357504"/>
              <a:gd name="connsiteX69" fmla="*/ 217586 w 2050706"/>
              <a:gd name="connsiteY69" fmla="*/ 1274231 h 2357504"/>
              <a:gd name="connsiteX70" fmla="*/ 269433 w 2050706"/>
              <a:gd name="connsiteY70" fmla="*/ 1266664 h 2357504"/>
              <a:gd name="connsiteX71" fmla="*/ 253921 w 2050706"/>
              <a:gd name="connsiteY71" fmla="*/ 1205038 h 2357504"/>
              <a:gd name="connsiteX72" fmla="*/ 263969 w 2050706"/>
              <a:gd name="connsiteY72" fmla="*/ 1134700 h 2357504"/>
              <a:gd name="connsiteX73" fmla="*/ 161652 w 2050706"/>
              <a:gd name="connsiteY73" fmla="*/ 1120638 h 2357504"/>
              <a:gd name="connsiteX74" fmla="*/ 153438 w 2050706"/>
              <a:gd name="connsiteY74" fmla="*/ 994023 h 2357504"/>
              <a:gd name="connsiteX75" fmla="*/ 122108 w 2050706"/>
              <a:gd name="connsiteY75" fmla="*/ 907829 h 2357504"/>
              <a:gd name="connsiteX76" fmla="*/ 165129 w 2050706"/>
              <a:gd name="connsiteY76" fmla="*/ 842494 h 2357504"/>
              <a:gd name="connsiteX77" fmla="*/ 123407 w 2050706"/>
              <a:gd name="connsiteY77" fmla="*/ 807726 h 2357504"/>
              <a:gd name="connsiteX78" fmla="*/ 147745 w 2050706"/>
              <a:gd name="connsiteY78" fmla="*/ 755573 h 2357504"/>
              <a:gd name="connsiteX79" fmla="*/ 241618 w 2050706"/>
              <a:gd name="connsiteY79" fmla="*/ 755574 h 2357504"/>
              <a:gd name="connsiteX80" fmla="*/ 263549 w 2050706"/>
              <a:gd name="connsiteY80" fmla="*/ 687949 h 2357504"/>
              <a:gd name="connsiteX81" fmla="*/ 324260 w 2050706"/>
              <a:gd name="connsiteY81" fmla="*/ 712669 h 2357504"/>
              <a:gd name="connsiteX82" fmla="*/ 424743 w 2050706"/>
              <a:gd name="connsiteY82" fmla="*/ 722717 h 2357504"/>
              <a:gd name="connsiteX83" fmla="*/ 495845 w 2050706"/>
              <a:gd name="connsiteY83" fmla="*/ 694101 h 2357504"/>
              <a:gd name="connsiteX84" fmla="*/ 408505 w 2050706"/>
              <a:gd name="connsiteY84" fmla="*/ 595641 h 2357504"/>
              <a:gd name="connsiteX85" fmla="*/ 394597 w 2050706"/>
              <a:gd name="connsiteY85" fmla="*/ 651269 h 2357504"/>
              <a:gd name="connsiteX86" fmla="*/ 332016 w 2050706"/>
              <a:gd name="connsiteY86" fmla="*/ 633886 h 2357504"/>
              <a:gd name="connsiteX87" fmla="*/ 366783 w 2050706"/>
              <a:gd name="connsiteY87" fmla="*/ 578257 h 2357504"/>
              <a:gd name="connsiteX88" fmla="*/ 312301 w 2050706"/>
              <a:gd name="connsiteY88" fmla="*/ 601755 h 2357504"/>
              <a:gd name="connsiteX89" fmla="*/ 213346 w 2050706"/>
              <a:gd name="connsiteY89" fmla="*/ 587847 h 2357504"/>
              <a:gd name="connsiteX90" fmla="*/ 284066 w 2050706"/>
              <a:gd name="connsiteY90" fmla="*/ 491605 h 2357504"/>
              <a:gd name="connsiteX91" fmla="*/ 133341 w 2050706"/>
              <a:gd name="connsiteY91" fmla="*/ 330832 h 2357504"/>
              <a:gd name="connsiteX92" fmla="*/ 0 w 2050706"/>
              <a:gd name="connsiteY92" fmla="*/ 274401 h 2357504"/>
              <a:gd name="connsiteX93" fmla="*/ 130246 w 2050706"/>
              <a:gd name="connsiteY93" fmla="*/ 153820 h 2357504"/>
              <a:gd name="connsiteX94" fmla="*/ 74731 w 2050706"/>
              <a:gd name="connsiteY94" fmla="*/ 70643 h 2357504"/>
              <a:gd name="connsiteX95" fmla="*/ 42906 w 2050706"/>
              <a:gd name="connsiteY95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55372 w 2050706"/>
              <a:gd name="connsiteY3" fmla="*/ 9284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20590 w 2050706"/>
              <a:gd name="connsiteY7" fmla="*/ 540012 h 2357504"/>
              <a:gd name="connsiteX8" fmla="*/ 625710 w 2050706"/>
              <a:gd name="connsiteY8" fmla="*/ 602137 h 2357504"/>
              <a:gd name="connsiteX9" fmla="*/ 625710 w 2050706"/>
              <a:gd name="connsiteY9" fmla="*/ 664719 h 2357504"/>
              <a:gd name="connsiteX10" fmla="*/ 596253 w 2050706"/>
              <a:gd name="connsiteY10" fmla="*/ 672131 h 2357504"/>
              <a:gd name="connsiteX11" fmla="*/ 718475 w 2050706"/>
              <a:gd name="connsiteY11" fmla="*/ 862248 h 2357504"/>
              <a:gd name="connsiteX12" fmla="*/ 686000 w 2050706"/>
              <a:gd name="connsiteY12" fmla="*/ 963878 h 2357504"/>
              <a:gd name="connsiteX13" fmla="*/ 746290 w 2050706"/>
              <a:gd name="connsiteY13" fmla="*/ 1134700 h 2357504"/>
              <a:gd name="connsiteX14" fmla="*/ 876919 w 2050706"/>
              <a:gd name="connsiteY14" fmla="*/ 1275377 h 2357504"/>
              <a:gd name="connsiteX15" fmla="*/ 985655 w 2050706"/>
              <a:gd name="connsiteY15" fmla="*/ 1291002 h 2357504"/>
              <a:gd name="connsiteX16" fmla="*/ 1140086 w 2050706"/>
              <a:gd name="connsiteY16" fmla="*/ 1241755 h 2357504"/>
              <a:gd name="connsiteX17" fmla="*/ 1138176 w 2050706"/>
              <a:gd name="connsiteY17" fmla="*/ 1315570 h 2357504"/>
              <a:gd name="connsiteX18" fmla="*/ 1264946 w 2050706"/>
              <a:gd name="connsiteY18" fmla="*/ 1433056 h 2357504"/>
              <a:gd name="connsiteX19" fmla="*/ 1329095 w 2050706"/>
              <a:gd name="connsiteY19" fmla="*/ 1436150 h 2357504"/>
              <a:gd name="connsiteX20" fmla="*/ 1416779 w 2050706"/>
              <a:gd name="connsiteY20" fmla="*/ 1527424 h 2357504"/>
              <a:gd name="connsiteX21" fmla="*/ 1625502 w 2050706"/>
              <a:gd name="connsiteY21" fmla="*/ 1527349 h 2357504"/>
              <a:gd name="connsiteX22" fmla="*/ 1726023 w 2050706"/>
              <a:gd name="connsiteY22" fmla="*/ 1617402 h 2357504"/>
              <a:gd name="connsiteX23" fmla="*/ 1930468 w 2050706"/>
              <a:gd name="connsiteY23" fmla="*/ 1634405 h 2357504"/>
              <a:gd name="connsiteX24" fmla="*/ 2050666 w 2050706"/>
              <a:gd name="connsiteY24" fmla="*/ 1727552 h 2357504"/>
              <a:gd name="connsiteX25" fmla="*/ 1918852 w 2050706"/>
              <a:gd name="connsiteY25" fmla="*/ 1885613 h 2357504"/>
              <a:gd name="connsiteX26" fmla="*/ 1801367 w 2050706"/>
              <a:gd name="connsiteY26" fmla="*/ 1968713 h 2357504"/>
              <a:gd name="connsiteX27" fmla="*/ 1754029 w 2050706"/>
              <a:gd name="connsiteY27" fmla="*/ 1937688 h 2357504"/>
              <a:gd name="connsiteX28" fmla="*/ 1642924 w 2050706"/>
              <a:gd name="connsiteY28" fmla="*/ 1935473 h 2357504"/>
              <a:gd name="connsiteX29" fmla="*/ 1583665 w 2050706"/>
              <a:gd name="connsiteY29" fmla="*/ 1902921 h 2357504"/>
              <a:gd name="connsiteX30" fmla="*/ 1549395 w 2050706"/>
              <a:gd name="connsiteY30" fmla="*/ 1925424 h 2357504"/>
              <a:gd name="connsiteX31" fmla="*/ 1570255 w 2050706"/>
              <a:gd name="connsiteY31" fmla="*/ 1988810 h 2357504"/>
              <a:gd name="connsiteX32" fmla="*/ 1493268 w 2050706"/>
              <a:gd name="connsiteY32" fmla="*/ 2048946 h 2357504"/>
              <a:gd name="connsiteX33" fmla="*/ 1449675 w 2050706"/>
              <a:gd name="connsiteY33" fmla="*/ 2008906 h 2357504"/>
              <a:gd name="connsiteX34" fmla="*/ 1499917 w 2050706"/>
              <a:gd name="connsiteY34" fmla="*/ 1938568 h 2357504"/>
              <a:gd name="connsiteX35" fmla="*/ 1482533 w 2050706"/>
              <a:gd name="connsiteY35" fmla="*/ 1879463 h 2357504"/>
              <a:gd name="connsiteX36" fmla="*/ 1379336 w 2050706"/>
              <a:gd name="connsiteY36" fmla="*/ 1891420 h 2357504"/>
              <a:gd name="connsiteX37" fmla="*/ 1302427 w 2050706"/>
              <a:gd name="connsiteY37" fmla="*/ 1783602 h 2357504"/>
              <a:gd name="connsiteX38" fmla="*/ 1308998 w 2050706"/>
              <a:gd name="connsiteY38" fmla="*/ 1878582 h 2357504"/>
              <a:gd name="connsiteX39" fmla="*/ 1298950 w 2050706"/>
              <a:gd name="connsiteY39" fmla="*/ 1928519 h 2357504"/>
              <a:gd name="connsiteX40" fmla="*/ 1248708 w 2050706"/>
              <a:gd name="connsiteY40" fmla="*/ 1988810 h 2357504"/>
              <a:gd name="connsiteX41" fmla="*/ 1190787 w 2050706"/>
              <a:gd name="connsiteY41" fmla="*/ 1986364 h 2357504"/>
              <a:gd name="connsiteX42" fmla="*/ 1067838 w 2050706"/>
              <a:gd name="connsiteY42" fmla="*/ 2029003 h 2357504"/>
              <a:gd name="connsiteX43" fmla="*/ 1138176 w 2050706"/>
              <a:gd name="connsiteY43" fmla="*/ 2075385 h 2357504"/>
              <a:gd name="connsiteX44" fmla="*/ 1120792 w 2050706"/>
              <a:gd name="connsiteY44" fmla="*/ 2134491 h 2357504"/>
              <a:gd name="connsiteX45" fmla="*/ 1027376 w 2050706"/>
              <a:gd name="connsiteY45" fmla="*/ 2111529 h 2357504"/>
              <a:gd name="connsiteX46" fmla="*/ 963495 w 2050706"/>
              <a:gd name="connsiteY46" fmla="*/ 2130252 h 2357504"/>
              <a:gd name="connsiteX47" fmla="*/ 973161 w 2050706"/>
              <a:gd name="connsiteY47" fmla="*/ 2238872 h 2357504"/>
              <a:gd name="connsiteX48" fmla="*/ 899728 w 2050706"/>
              <a:gd name="connsiteY48" fmla="*/ 2357504 h 2357504"/>
              <a:gd name="connsiteX49" fmla="*/ 850059 w 2050706"/>
              <a:gd name="connsiteY49" fmla="*/ 2274938 h 2357504"/>
              <a:gd name="connsiteX50" fmla="*/ 812770 w 2050706"/>
              <a:gd name="connsiteY50" fmla="*/ 2161580 h 2357504"/>
              <a:gd name="connsiteX51" fmla="*/ 716145 w 2050706"/>
              <a:gd name="connsiteY51" fmla="*/ 2099341 h 2357504"/>
              <a:gd name="connsiteX52" fmla="*/ 723098 w 2050706"/>
              <a:gd name="connsiteY52" fmla="*/ 1962523 h 2357504"/>
              <a:gd name="connsiteX53" fmla="*/ 575086 w 2050706"/>
              <a:gd name="connsiteY53" fmla="*/ 1978761 h 2357504"/>
              <a:gd name="connsiteX54" fmla="*/ 585517 w 2050706"/>
              <a:gd name="connsiteY54" fmla="*/ 2049100 h 2357504"/>
              <a:gd name="connsiteX55" fmla="*/ 307679 w 2050706"/>
              <a:gd name="connsiteY55" fmla="*/ 1955072 h 2357504"/>
              <a:gd name="connsiteX56" fmla="*/ 328118 w 2050706"/>
              <a:gd name="connsiteY56" fmla="*/ 1920801 h 2357504"/>
              <a:gd name="connsiteX57" fmla="*/ 217586 w 2050706"/>
              <a:gd name="connsiteY57" fmla="*/ 1908423 h 2357504"/>
              <a:gd name="connsiteX58" fmla="*/ 223776 w 2050706"/>
              <a:gd name="connsiteY58" fmla="*/ 1807939 h 2357504"/>
              <a:gd name="connsiteX59" fmla="*/ 268975 w 2050706"/>
              <a:gd name="connsiteY59" fmla="*/ 1788225 h 2357504"/>
              <a:gd name="connsiteX60" fmla="*/ 206850 w 2050706"/>
              <a:gd name="connsiteY60" fmla="*/ 1708219 h 2357504"/>
              <a:gd name="connsiteX61" fmla="*/ 227635 w 2050706"/>
              <a:gd name="connsiteY61" fmla="*/ 1608921 h 2357504"/>
              <a:gd name="connsiteX62" fmla="*/ 262479 w 2050706"/>
              <a:gd name="connsiteY62" fmla="*/ 1579577 h 2357504"/>
              <a:gd name="connsiteX63" fmla="*/ 223776 w 2050706"/>
              <a:gd name="connsiteY63" fmla="*/ 1566779 h 2357504"/>
              <a:gd name="connsiteX64" fmla="*/ 202915 w 2050706"/>
              <a:gd name="connsiteY64" fmla="*/ 1542441 h 2357504"/>
              <a:gd name="connsiteX65" fmla="*/ 245095 w 2050706"/>
              <a:gd name="connsiteY65" fmla="*/ 1503087 h 2357504"/>
              <a:gd name="connsiteX66" fmla="*/ 179036 w 2050706"/>
              <a:gd name="connsiteY66" fmla="*/ 1468319 h 2357504"/>
              <a:gd name="connsiteX67" fmla="*/ 189466 w 2050706"/>
              <a:gd name="connsiteY67" fmla="*/ 1443982 h 2357504"/>
              <a:gd name="connsiteX68" fmla="*/ 103577 w 2050706"/>
              <a:gd name="connsiteY68" fmla="*/ 1437679 h 2357504"/>
              <a:gd name="connsiteX69" fmla="*/ 220757 w 2050706"/>
              <a:gd name="connsiteY69" fmla="*/ 1329246 h 2357504"/>
              <a:gd name="connsiteX70" fmla="*/ 217586 w 2050706"/>
              <a:gd name="connsiteY70" fmla="*/ 1274231 h 2357504"/>
              <a:gd name="connsiteX71" fmla="*/ 269433 w 2050706"/>
              <a:gd name="connsiteY71" fmla="*/ 1266664 h 2357504"/>
              <a:gd name="connsiteX72" fmla="*/ 253921 w 2050706"/>
              <a:gd name="connsiteY72" fmla="*/ 1205038 h 2357504"/>
              <a:gd name="connsiteX73" fmla="*/ 263969 w 2050706"/>
              <a:gd name="connsiteY73" fmla="*/ 1134700 h 2357504"/>
              <a:gd name="connsiteX74" fmla="*/ 161652 w 2050706"/>
              <a:gd name="connsiteY74" fmla="*/ 1120638 h 2357504"/>
              <a:gd name="connsiteX75" fmla="*/ 153438 w 2050706"/>
              <a:gd name="connsiteY75" fmla="*/ 994023 h 2357504"/>
              <a:gd name="connsiteX76" fmla="*/ 122108 w 2050706"/>
              <a:gd name="connsiteY76" fmla="*/ 907829 h 2357504"/>
              <a:gd name="connsiteX77" fmla="*/ 165129 w 2050706"/>
              <a:gd name="connsiteY77" fmla="*/ 842494 h 2357504"/>
              <a:gd name="connsiteX78" fmla="*/ 123407 w 2050706"/>
              <a:gd name="connsiteY78" fmla="*/ 807726 h 2357504"/>
              <a:gd name="connsiteX79" fmla="*/ 147745 w 2050706"/>
              <a:gd name="connsiteY79" fmla="*/ 755573 h 2357504"/>
              <a:gd name="connsiteX80" fmla="*/ 241618 w 2050706"/>
              <a:gd name="connsiteY80" fmla="*/ 755574 h 2357504"/>
              <a:gd name="connsiteX81" fmla="*/ 263549 w 2050706"/>
              <a:gd name="connsiteY81" fmla="*/ 687949 h 2357504"/>
              <a:gd name="connsiteX82" fmla="*/ 324260 w 2050706"/>
              <a:gd name="connsiteY82" fmla="*/ 712669 h 2357504"/>
              <a:gd name="connsiteX83" fmla="*/ 424743 w 2050706"/>
              <a:gd name="connsiteY83" fmla="*/ 722717 h 2357504"/>
              <a:gd name="connsiteX84" fmla="*/ 495845 w 2050706"/>
              <a:gd name="connsiteY84" fmla="*/ 694101 h 2357504"/>
              <a:gd name="connsiteX85" fmla="*/ 408505 w 2050706"/>
              <a:gd name="connsiteY85" fmla="*/ 595641 h 2357504"/>
              <a:gd name="connsiteX86" fmla="*/ 394597 w 2050706"/>
              <a:gd name="connsiteY86" fmla="*/ 651269 h 2357504"/>
              <a:gd name="connsiteX87" fmla="*/ 332016 w 2050706"/>
              <a:gd name="connsiteY87" fmla="*/ 633886 h 2357504"/>
              <a:gd name="connsiteX88" fmla="*/ 366783 w 2050706"/>
              <a:gd name="connsiteY88" fmla="*/ 578257 h 2357504"/>
              <a:gd name="connsiteX89" fmla="*/ 312301 w 2050706"/>
              <a:gd name="connsiteY89" fmla="*/ 601755 h 2357504"/>
              <a:gd name="connsiteX90" fmla="*/ 213346 w 2050706"/>
              <a:gd name="connsiteY90" fmla="*/ 587847 h 2357504"/>
              <a:gd name="connsiteX91" fmla="*/ 284066 w 2050706"/>
              <a:gd name="connsiteY91" fmla="*/ 491605 h 2357504"/>
              <a:gd name="connsiteX92" fmla="*/ 133341 w 2050706"/>
              <a:gd name="connsiteY92" fmla="*/ 330832 h 2357504"/>
              <a:gd name="connsiteX93" fmla="*/ 0 w 2050706"/>
              <a:gd name="connsiteY93" fmla="*/ 274401 h 2357504"/>
              <a:gd name="connsiteX94" fmla="*/ 130246 w 2050706"/>
              <a:gd name="connsiteY94" fmla="*/ 153820 h 2357504"/>
              <a:gd name="connsiteX95" fmla="*/ 74731 w 2050706"/>
              <a:gd name="connsiteY95" fmla="*/ 70643 h 2357504"/>
              <a:gd name="connsiteX96" fmla="*/ 42906 w 2050706"/>
              <a:gd name="connsiteY96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55372 w 2050706"/>
              <a:gd name="connsiteY3" fmla="*/ 9284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03206 w 2050706"/>
              <a:gd name="connsiteY7" fmla="*/ 543488 h 2357504"/>
              <a:gd name="connsiteX8" fmla="*/ 625710 w 2050706"/>
              <a:gd name="connsiteY8" fmla="*/ 602137 h 2357504"/>
              <a:gd name="connsiteX9" fmla="*/ 625710 w 2050706"/>
              <a:gd name="connsiteY9" fmla="*/ 664719 h 2357504"/>
              <a:gd name="connsiteX10" fmla="*/ 596253 w 2050706"/>
              <a:gd name="connsiteY10" fmla="*/ 672131 h 2357504"/>
              <a:gd name="connsiteX11" fmla="*/ 718475 w 2050706"/>
              <a:gd name="connsiteY11" fmla="*/ 862248 h 2357504"/>
              <a:gd name="connsiteX12" fmla="*/ 686000 w 2050706"/>
              <a:gd name="connsiteY12" fmla="*/ 963878 h 2357504"/>
              <a:gd name="connsiteX13" fmla="*/ 746290 w 2050706"/>
              <a:gd name="connsiteY13" fmla="*/ 1134700 h 2357504"/>
              <a:gd name="connsiteX14" fmla="*/ 876919 w 2050706"/>
              <a:gd name="connsiteY14" fmla="*/ 1275377 h 2357504"/>
              <a:gd name="connsiteX15" fmla="*/ 985655 w 2050706"/>
              <a:gd name="connsiteY15" fmla="*/ 1291002 h 2357504"/>
              <a:gd name="connsiteX16" fmla="*/ 1140086 w 2050706"/>
              <a:gd name="connsiteY16" fmla="*/ 1241755 h 2357504"/>
              <a:gd name="connsiteX17" fmla="*/ 1138176 w 2050706"/>
              <a:gd name="connsiteY17" fmla="*/ 1315570 h 2357504"/>
              <a:gd name="connsiteX18" fmla="*/ 1264946 w 2050706"/>
              <a:gd name="connsiteY18" fmla="*/ 1433056 h 2357504"/>
              <a:gd name="connsiteX19" fmla="*/ 1329095 w 2050706"/>
              <a:gd name="connsiteY19" fmla="*/ 1436150 h 2357504"/>
              <a:gd name="connsiteX20" fmla="*/ 1416779 w 2050706"/>
              <a:gd name="connsiteY20" fmla="*/ 1527424 h 2357504"/>
              <a:gd name="connsiteX21" fmla="*/ 1625502 w 2050706"/>
              <a:gd name="connsiteY21" fmla="*/ 1527349 h 2357504"/>
              <a:gd name="connsiteX22" fmla="*/ 1726023 w 2050706"/>
              <a:gd name="connsiteY22" fmla="*/ 1617402 h 2357504"/>
              <a:gd name="connsiteX23" fmla="*/ 1930468 w 2050706"/>
              <a:gd name="connsiteY23" fmla="*/ 1634405 h 2357504"/>
              <a:gd name="connsiteX24" fmla="*/ 2050666 w 2050706"/>
              <a:gd name="connsiteY24" fmla="*/ 1727552 h 2357504"/>
              <a:gd name="connsiteX25" fmla="*/ 1918852 w 2050706"/>
              <a:gd name="connsiteY25" fmla="*/ 1885613 h 2357504"/>
              <a:gd name="connsiteX26" fmla="*/ 1801367 w 2050706"/>
              <a:gd name="connsiteY26" fmla="*/ 1968713 h 2357504"/>
              <a:gd name="connsiteX27" fmla="*/ 1754029 w 2050706"/>
              <a:gd name="connsiteY27" fmla="*/ 1937688 h 2357504"/>
              <a:gd name="connsiteX28" fmla="*/ 1642924 w 2050706"/>
              <a:gd name="connsiteY28" fmla="*/ 1935473 h 2357504"/>
              <a:gd name="connsiteX29" fmla="*/ 1583665 w 2050706"/>
              <a:gd name="connsiteY29" fmla="*/ 1902921 h 2357504"/>
              <a:gd name="connsiteX30" fmla="*/ 1549395 w 2050706"/>
              <a:gd name="connsiteY30" fmla="*/ 1925424 h 2357504"/>
              <a:gd name="connsiteX31" fmla="*/ 1570255 w 2050706"/>
              <a:gd name="connsiteY31" fmla="*/ 1988810 h 2357504"/>
              <a:gd name="connsiteX32" fmla="*/ 1493268 w 2050706"/>
              <a:gd name="connsiteY32" fmla="*/ 2048946 h 2357504"/>
              <a:gd name="connsiteX33" fmla="*/ 1449675 w 2050706"/>
              <a:gd name="connsiteY33" fmla="*/ 2008906 h 2357504"/>
              <a:gd name="connsiteX34" fmla="*/ 1499917 w 2050706"/>
              <a:gd name="connsiteY34" fmla="*/ 1938568 h 2357504"/>
              <a:gd name="connsiteX35" fmla="*/ 1482533 w 2050706"/>
              <a:gd name="connsiteY35" fmla="*/ 1879463 h 2357504"/>
              <a:gd name="connsiteX36" fmla="*/ 1379336 w 2050706"/>
              <a:gd name="connsiteY36" fmla="*/ 1891420 h 2357504"/>
              <a:gd name="connsiteX37" fmla="*/ 1302427 w 2050706"/>
              <a:gd name="connsiteY37" fmla="*/ 1783602 h 2357504"/>
              <a:gd name="connsiteX38" fmla="*/ 1308998 w 2050706"/>
              <a:gd name="connsiteY38" fmla="*/ 1878582 h 2357504"/>
              <a:gd name="connsiteX39" fmla="*/ 1298950 w 2050706"/>
              <a:gd name="connsiteY39" fmla="*/ 1928519 h 2357504"/>
              <a:gd name="connsiteX40" fmla="*/ 1248708 w 2050706"/>
              <a:gd name="connsiteY40" fmla="*/ 1988810 h 2357504"/>
              <a:gd name="connsiteX41" fmla="*/ 1190787 w 2050706"/>
              <a:gd name="connsiteY41" fmla="*/ 1986364 h 2357504"/>
              <a:gd name="connsiteX42" fmla="*/ 1067838 w 2050706"/>
              <a:gd name="connsiteY42" fmla="*/ 2029003 h 2357504"/>
              <a:gd name="connsiteX43" fmla="*/ 1138176 w 2050706"/>
              <a:gd name="connsiteY43" fmla="*/ 2075385 h 2357504"/>
              <a:gd name="connsiteX44" fmla="*/ 1120792 w 2050706"/>
              <a:gd name="connsiteY44" fmla="*/ 2134491 h 2357504"/>
              <a:gd name="connsiteX45" fmla="*/ 1027376 w 2050706"/>
              <a:gd name="connsiteY45" fmla="*/ 2111529 h 2357504"/>
              <a:gd name="connsiteX46" fmla="*/ 963495 w 2050706"/>
              <a:gd name="connsiteY46" fmla="*/ 2130252 h 2357504"/>
              <a:gd name="connsiteX47" fmla="*/ 973161 w 2050706"/>
              <a:gd name="connsiteY47" fmla="*/ 2238872 h 2357504"/>
              <a:gd name="connsiteX48" fmla="*/ 899728 w 2050706"/>
              <a:gd name="connsiteY48" fmla="*/ 2357504 h 2357504"/>
              <a:gd name="connsiteX49" fmla="*/ 850059 w 2050706"/>
              <a:gd name="connsiteY49" fmla="*/ 2274938 h 2357504"/>
              <a:gd name="connsiteX50" fmla="*/ 812770 w 2050706"/>
              <a:gd name="connsiteY50" fmla="*/ 2161580 h 2357504"/>
              <a:gd name="connsiteX51" fmla="*/ 716145 w 2050706"/>
              <a:gd name="connsiteY51" fmla="*/ 2099341 h 2357504"/>
              <a:gd name="connsiteX52" fmla="*/ 723098 w 2050706"/>
              <a:gd name="connsiteY52" fmla="*/ 1962523 h 2357504"/>
              <a:gd name="connsiteX53" fmla="*/ 575086 w 2050706"/>
              <a:gd name="connsiteY53" fmla="*/ 1978761 h 2357504"/>
              <a:gd name="connsiteX54" fmla="*/ 585517 w 2050706"/>
              <a:gd name="connsiteY54" fmla="*/ 2049100 h 2357504"/>
              <a:gd name="connsiteX55" fmla="*/ 307679 w 2050706"/>
              <a:gd name="connsiteY55" fmla="*/ 1955072 h 2357504"/>
              <a:gd name="connsiteX56" fmla="*/ 328118 w 2050706"/>
              <a:gd name="connsiteY56" fmla="*/ 1920801 h 2357504"/>
              <a:gd name="connsiteX57" fmla="*/ 217586 w 2050706"/>
              <a:gd name="connsiteY57" fmla="*/ 1908423 h 2357504"/>
              <a:gd name="connsiteX58" fmla="*/ 223776 w 2050706"/>
              <a:gd name="connsiteY58" fmla="*/ 1807939 h 2357504"/>
              <a:gd name="connsiteX59" fmla="*/ 268975 w 2050706"/>
              <a:gd name="connsiteY59" fmla="*/ 1788225 h 2357504"/>
              <a:gd name="connsiteX60" fmla="*/ 206850 w 2050706"/>
              <a:gd name="connsiteY60" fmla="*/ 1708219 h 2357504"/>
              <a:gd name="connsiteX61" fmla="*/ 227635 w 2050706"/>
              <a:gd name="connsiteY61" fmla="*/ 1608921 h 2357504"/>
              <a:gd name="connsiteX62" fmla="*/ 262479 w 2050706"/>
              <a:gd name="connsiteY62" fmla="*/ 1579577 h 2357504"/>
              <a:gd name="connsiteX63" fmla="*/ 223776 w 2050706"/>
              <a:gd name="connsiteY63" fmla="*/ 1566779 h 2357504"/>
              <a:gd name="connsiteX64" fmla="*/ 202915 w 2050706"/>
              <a:gd name="connsiteY64" fmla="*/ 1542441 h 2357504"/>
              <a:gd name="connsiteX65" fmla="*/ 245095 w 2050706"/>
              <a:gd name="connsiteY65" fmla="*/ 1503087 h 2357504"/>
              <a:gd name="connsiteX66" fmla="*/ 179036 w 2050706"/>
              <a:gd name="connsiteY66" fmla="*/ 1468319 h 2357504"/>
              <a:gd name="connsiteX67" fmla="*/ 189466 w 2050706"/>
              <a:gd name="connsiteY67" fmla="*/ 1443982 h 2357504"/>
              <a:gd name="connsiteX68" fmla="*/ 103577 w 2050706"/>
              <a:gd name="connsiteY68" fmla="*/ 1437679 h 2357504"/>
              <a:gd name="connsiteX69" fmla="*/ 220757 w 2050706"/>
              <a:gd name="connsiteY69" fmla="*/ 1329246 h 2357504"/>
              <a:gd name="connsiteX70" fmla="*/ 217586 w 2050706"/>
              <a:gd name="connsiteY70" fmla="*/ 1274231 h 2357504"/>
              <a:gd name="connsiteX71" fmla="*/ 269433 w 2050706"/>
              <a:gd name="connsiteY71" fmla="*/ 1266664 h 2357504"/>
              <a:gd name="connsiteX72" fmla="*/ 253921 w 2050706"/>
              <a:gd name="connsiteY72" fmla="*/ 1205038 h 2357504"/>
              <a:gd name="connsiteX73" fmla="*/ 263969 w 2050706"/>
              <a:gd name="connsiteY73" fmla="*/ 1134700 h 2357504"/>
              <a:gd name="connsiteX74" fmla="*/ 161652 w 2050706"/>
              <a:gd name="connsiteY74" fmla="*/ 1120638 h 2357504"/>
              <a:gd name="connsiteX75" fmla="*/ 153438 w 2050706"/>
              <a:gd name="connsiteY75" fmla="*/ 994023 h 2357504"/>
              <a:gd name="connsiteX76" fmla="*/ 122108 w 2050706"/>
              <a:gd name="connsiteY76" fmla="*/ 907829 h 2357504"/>
              <a:gd name="connsiteX77" fmla="*/ 165129 w 2050706"/>
              <a:gd name="connsiteY77" fmla="*/ 842494 h 2357504"/>
              <a:gd name="connsiteX78" fmla="*/ 123407 w 2050706"/>
              <a:gd name="connsiteY78" fmla="*/ 807726 h 2357504"/>
              <a:gd name="connsiteX79" fmla="*/ 147745 w 2050706"/>
              <a:gd name="connsiteY79" fmla="*/ 755573 h 2357504"/>
              <a:gd name="connsiteX80" fmla="*/ 241618 w 2050706"/>
              <a:gd name="connsiteY80" fmla="*/ 755574 h 2357504"/>
              <a:gd name="connsiteX81" fmla="*/ 263549 w 2050706"/>
              <a:gd name="connsiteY81" fmla="*/ 687949 h 2357504"/>
              <a:gd name="connsiteX82" fmla="*/ 324260 w 2050706"/>
              <a:gd name="connsiteY82" fmla="*/ 712669 h 2357504"/>
              <a:gd name="connsiteX83" fmla="*/ 424743 w 2050706"/>
              <a:gd name="connsiteY83" fmla="*/ 722717 h 2357504"/>
              <a:gd name="connsiteX84" fmla="*/ 495845 w 2050706"/>
              <a:gd name="connsiteY84" fmla="*/ 694101 h 2357504"/>
              <a:gd name="connsiteX85" fmla="*/ 408505 w 2050706"/>
              <a:gd name="connsiteY85" fmla="*/ 595641 h 2357504"/>
              <a:gd name="connsiteX86" fmla="*/ 394597 w 2050706"/>
              <a:gd name="connsiteY86" fmla="*/ 651269 h 2357504"/>
              <a:gd name="connsiteX87" fmla="*/ 332016 w 2050706"/>
              <a:gd name="connsiteY87" fmla="*/ 633886 h 2357504"/>
              <a:gd name="connsiteX88" fmla="*/ 366783 w 2050706"/>
              <a:gd name="connsiteY88" fmla="*/ 578257 h 2357504"/>
              <a:gd name="connsiteX89" fmla="*/ 312301 w 2050706"/>
              <a:gd name="connsiteY89" fmla="*/ 601755 h 2357504"/>
              <a:gd name="connsiteX90" fmla="*/ 213346 w 2050706"/>
              <a:gd name="connsiteY90" fmla="*/ 587847 h 2357504"/>
              <a:gd name="connsiteX91" fmla="*/ 284066 w 2050706"/>
              <a:gd name="connsiteY91" fmla="*/ 491605 h 2357504"/>
              <a:gd name="connsiteX92" fmla="*/ 133341 w 2050706"/>
              <a:gd name="connsiteY92" fmla="*/ 330832 h 2357504"/>
              <a:gd name="connsiteX93" fmla="*/ 0 w 2050706"/>
              <a:gd name="connsiteY93" fmla="*/ 274401 h 2357504"/>
              <a:gd name="connsiteX94" fmla="*/ 130246 w 2050706"/>
              <a:gd name="connsiteY94" fmla="*/ 153820 h 2357504"/>
              <a:gd name="connsiteX95" fmla="*/ 74731 w 2050706"/>
              <a:gd name="connsiteY95" fmla="*/ 70643 h 2357504"/>
              <a:gd name="connsiteX96" fmla="*/ 42906 w 2050706"/>
              <a:gd name="connsiteY96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55372 w 2050706"/>
              <a:gd name="connsiteY3" fmla="*/ 9284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03206 w 2050706"/>
              <a:gd name="connsiteY7" fmla="*/ 543488 h 2357504"/>
              <a:gd name="connsiteX8" fmla="*/ 625710 w 2050706"/>
              <a:gd name="connsiteY8" fmla="*/ 602137 h 2357504"/>
              <a:gd name="connsiteX9" fmla="*/ 625710 w 2050706"/>
              <a:gd name="connsiteY9" fmla="*/ 664719 h 2357504"/>
              <a:gd name="connsiteX10" fmla="*/ 596253 w 2050706"/>
              <a:gd name="connsiteY10" fmla="*/ 672131 h 2357504"/>
              <a:gd name="connsiteX11" fmla="*/ 718475 w 2050706"/>
              <a:gd name="connsiteY11" fmla="*/ 862248 h 2357504"/>
              <a:gd name="connsiteX12" fmla="*/ 686000 w 2050706"/>
              <a:gd name="connsiteY12" fmla="*/ 963878 h 2357504"/>
              <a:gd name="connsiteX13" fmla="*/ 746290 w 2050706"/>
              <a:gd name="connsiteY13" fmla="*/ 1134700 h 2357504"/>
              <a:gd name="connsiteX14" fmla="*/ 876919 w 2050706"/>
              <a:gd name="connsiteY14" fmla="*/ 1275377 h 2357504"/>
              <a:gd name="connsiteX15" fmla="*/ 985655 w 2050706"/>
              <a:gd name="connsiteY15" fmla="*/ 1291002 h 2357504"/>
              <a:gd name="connsiteX16" fmla="*/ 1140086 w 2050706"/>
              <a:gd name="connsiteY16" fmla="*/ 1241755 h 2357504"/>
              <a:gd name="connsiteX17" fmla="*/ 1138176 w 2050706"/>
              <a:gd name="connsiteY17" fmla="*/ 1315570 h 2357504"/>
              <a:gd name="connsiteX18" fmla="*/ 1264946 w 2050706"/>
              <a:gd name="connsiteY18" fmla="*/ 1433056 h 2357504"/>
              <a:gd name="connsiteX19" fmla="*/ 1329095 w 2050706"/>
              <a:gd name="connsiteY19" fmla="*/ 1436150 h 2357504"/>
              <a:gd name="connsiteX20" fmla="*/ 1416779 w 2050706"/>
              <a:gd name="connsiteY20" fmla="*/ 1527424 h 2357504"/>
              <a:gd name="connsiteX21" fmla="*/ 1625502 w 2050706"/>
              <a:gd name="connsiteY21" fmla="*/ 1527349 h 2357504"/>
              <a:gd name="connsiteX22" fmla="*/ 1726023 w 2050706"/>
              <a:gd name="connsiteY22" fmla="*/ 1617402 h 2357504"/>
              <a:gd name="connsiteX23" fmla="*/ 1930468 w 2050706"/>
              <a:gd name="connsiteY23" fmla="*/ 1634405 h 2357504"/>
              <a:gd name="connsiteX24" fmla="*/ 2050666 w 2050706"/>
              <a:gd name="connsiteY24" fmla="*/ 1727552 h 2357504"/>
              <a:gd name="connsiteX25" fmla="*/ 1918852 w 2050706"/>
              <a:gd name="connsiteY25" fmla="*/ 1885613 h 2357504"/>
              <a:gd name="connsiteX26" fmla="*/ 1801367 w 2050706"/>
              <a:gd name="connsiteY26" fmla="*/ 1968713 h 2357504"/>
              <a:gd name="connsiteX27" fmla="*/ 1754029 w 2050706"/>
              <a:gd name="connsiteY27" fmla="*/ 1937688 h 2357504"/>
              <a:gd name="connsiteX28" fmla="*/ 1642924 w 2050706"/>
              <a:gd name="connsiteY28" fmla="*/ 1935473 h 2357504"/>
              <a:gd name="connsiteX29" fmla="*/ 1583665 w 2050706"/>
              <a:gd name="connsiteY29" fmla="*/ 1902921 h 2357504"/>
              <a:gd name="connsiteX30" fmla="*/ 1549395 w 2050706"/>
              <a:gd name="connsiteY30" fmla="*/ 1925424 h 2357504"/>
              <a:gd name="connsiteX31" fmla="*/ 1570255 w 2050706"/>
              <a:gd name="connsiteY31" fmla="*/ 1988810 h 2357504"/>
              <a:gd name="connsiteX32" fmla="*/ 1493268 w 2050706"/>
              <a:gd name="connsiteY32" fmla="*/ 2048946 h 2357504"/>
              <a:gd name="connsiteX33" fmla="*/ 1449675 w 2050706"/>
              <a:gd name="connsiteY33" fmla="*/ 2008906 h 2357504"/>
              <a:gd name="connsiteX34" fmla="*/ 1499917 w 2050706"/>
              <a:gd name="connsiteY34" fmla="*/ 1938568 h 2357504"/>
              <a:gd name="connsiteX35" fmla="*/ 1482533 w 2050706"/>
              <a:gd name="connsiteY35" fmla="*/ 1879463 h 2357504"/>
              <a:gd name="connsiteX36" fmla="*/ 1379336 w 2050706"/>
              <a:gd name="connsiteY36" fmla="*/ 1891420 h 2357504"/>
              <a:gd name="connsiteX37" fmla="*/ 1302427 w 2050706"/>
              <a:gd name="connsiteY37" fmla="*/ 1783602 h 2357504"/>
              <a:gd name="connsiteX38" fmla="*/ 1308998 w 2050706"/>
              <a:gd name="connsiteY38" fmla="*/ 1878582 h 2357504"/>
              <a:gd name="connsiteX39" fmla="*/ 1298950 w 2050706"/>
              <a:gd name="connsiteY39" fmla="*/ 1928519 h 2357504"/>
              <a:gd name="connsiteX40" fmla="*/ 1248708 w 2050706"/>
              <a:gd name="connsiteY40" fmla="*/ 1988810 h 2357504"/>
              <a:gd name="connsiteX41" fmla="*/ 1190787 w 2050706"/>
              <a:gd name="connsiteY41" fmla="*/ 1986364 h 2357504"/>
              <a:gd name="connsiteX42" fmla="*/ 1067838 w 2050706"/>
              <a:gd name="connsiteY42" fmla="*/ 2029003 h 2357504"/>
              <a:gd name="connsiteX43" fmla="*/ 1138176 w 2050706"/>
              <a:gd name="connsiteY43" fmla="*/ 2075385 h 2357504"/>
              <a:gd name="connsiteX44" fmla="*/ 1120792 w 2050706"/>
              <a:gd name="connsiteY44" fmla="*/ 2134491 h 2357504"/>
              <a:gd name="connsiteX45" fmla="*/ 1027376 w 2050706"/>
              <a:gd name="connsiteY45" fmla="*/ 2111529 h 2357504"/>
              <a:gd name="connsiteX46" fmla="*/ 963495 w 2050706"/>
              <a:gd name="connsiteY46" fmla="*/ 2130252 h 2357504"/>
              <a:gd name="connsiteX47" fmla="*/ 973161 w 2050706"/>
              <a:gd name="connsiteY47" fmla="*/ 2238872 h 2357504"/>
              <a:gd name="connsiteX48" fmla="*/ 899728 w 2050706"/>
              <a:gd name="connsiteY48" fmla="*/ 2357504 h 2357504"/>
              <a:gd name="connsiteX49" fmla="*/ 850059 w 2050706"/>
              <a:gd name="connsiteY49" fmla="*/ 2274938 h 2357504"/>
              <a:gd name="connsiteX50" fmla="*/ 812770 w 2050706"/>
              <a:gd name="connsiteY50" fmla="*/ 2161580 h 2357504"/>
              <a:gd name="connsiteX51" fmla="*/ 716145 w 2050706"/>
              <a:gd name="connsiteY51" fmla="*/ 2099341 h 2357504"/>
              <a:gd name="connsiteX52" fmla="*/ 723098 w 2050706"/>
              <a:gd name="connsiteY52" fmla="*/ 1962523 h 2357504"/>
              <a:gd name="connsiteX53" fmla="*/ 575086 w 2050706"/>
              <a:gd name="connsiteY53" fmla="*/ 1978761 h 2357504"/>
              <a:gd name="connsiteX54" fmla="*/ 585517 w 2050706"/>
              <a:gd name="connsiteY54" fmla="*/ 2049100 h 2357504"/>
              <a:gd name="connsiteX55" fmla="*/ 307679 w 2050706"/>
              <a:gd name="connsiteY55" fmla="*/ 1955072 h 2357504"/>
              <a:gd name="connsiteX56" fmla="*/ 328118 w 2050706"/>
              <a:gd name="connsiteY56" fmla="*/ 1920801 h 2357504"/>
              <a:gd name="connsiteX57" fmla="*/ 217586 w 2050706"/>
              <a:gd name="connsiteY57" fmla="*/ 1908423 h 2357504"/>
              <a:gd name="connsiteX58" fmla="*/ 223776 w 2050706"/>
              <a:gd name="connsiteY58" fmla="*/ 1807939 h 2357504"/>
              <a:gd name="connsiteX59" fmla="*/ 268975 w 2050706"/>
              <a:gd name="connsiteY59" fmla="*/ 1788225 h 2357504"/>
              <a:gd name="connsiteX60" fmla="*/ 206850 w 2050706"/>
              <a:gd name="connsiteY60" fmla="*/ 1708219 h 2357504"/>
              <a:gd name="connsiteX61" fmla="*/ 227635 w 2050706"/>
              <a:gd name="connsiteY61" fmla="*/ 1608921 h 2357504"/>
              <a:gd name="connsiteX62" fmla="*/ 262479 w 2050706"/>
              <a:gd name="connsiteY62" fmla="*/ 1579577 h 2357504"/>
              <a:gd name="connsiteX63" fmla="*/ 223776 w 2050706"/>
              <a:gd name="connsiteY63" fmla="*/ 1566779 h 2357504"/>
              <a:gd name="connsiteX64" fmla="*/ 202915 w 2050706"/>
              <a:gd name="connsiteY64" fmla="*/ 1542441 h 2357504"/>
              <a:gd name="connsiteX65" fmla="*/ 245095 w 2050706"/>
              <a:gd name="connsiteY65" fmla="*/ 1503087 h 2357504"/>
              <a:gd name="connsiteX66" fmla="*/ 179036 w 2050706"/>
              <a:gd name="connsiteY66" fmla="*/ 1468319 h 2357504"/>
              <a:gd name="connsiteX67" fmla="*/ 189466 w 2050706"/>
              <a:gd name="connsiteY67" fmla="*/ 1443982 h 2357504"/>
              <a:gd name="connsiteX68" fmla="*/ 103577 w 2050706"/>
              <a:gd name="connsiteY68" fmla="*/ 1437679 h 2357504"/>
              <a:gd name="connsiteX69" fmla="*/ 220757 w 2050706"/>
              <a:gd name="connsiteY69" fmla="*/ 1329246 h 2357504"/>
              <a:gd name="connsiteX70" fmla="*/ 217586 w 2050706"/>
              <a:gd name="connsiteY70" fmla="*/ 1274231 h 2357504"/>
              <a:gd name="connsiteX71" fmla="*/ 269433 w 2050706"/>
              <a:gd name="connsiteY71" fmla="*/ 1266664 h 2357504"/>
              <a:gd name="connsiteX72" fmla="*/ 253921 w 2050706"/>
              <a:gd name="connsiteY72" fmla="*/ 1205038 h 2357504"/>
              <a:gd name="connsiteX73" fmla="*/ 263969 w 2050706"/>
              <a:gd name="connsiteY73" fmla="*/ 1134700 h 2357504"/>
              <a:gd name="connsiteX74" fmla="*/ 161652 w 2050706"/>
              <a:gd name="connsiteY74" fmla="*/ 1120638 h 2357504"/>
              <a:gd name="connsiteX75" fmla="*/ 153438 w 2050706"/>
              <a:gd name="connsiteY75" fmla="*/ 994023 h 2357504"/>
              <a:gd name="connsiteX76" fmla="*/ 122108 w 2050706"/>
              <a:gd name="connsiteY76" fmla="*/ 907829 h 2357504"/>
              <a:gd name="connsiteX77" fmla="*/ 165129 w 2050706"/>
              <a:gd name="connsiteY77" fmla="*/ 842494 h 2357504"/>
              <a:gd name="connsiteX78" fmla="*/ 123407 w 2050706"/>
              <a:gd name="connsiteY78" fmla="*/ 807726 h 2357504"/>
              <a:gd name="connsiteX79" fmla="*/ 147745 w 2050706"/>
              <a:gd name="connsiteY79" fmla="*/ 755573 h 2357504"/>
              <a:gd name="connsiteX80" fmla="*/ 241618 w 2050706"/>
              <a:gd name="connsiteY80" fmla="*/ 755574 h 2357504"/>
              <a:gd name="connsiteX81" fmla="*/ 263549 w 2050706"/>
              <a:gd name="connsiteY81" fmla="*/ 687949 h 2357504"/>
              <a:gd name="connsiteX82" fmla="*/ 324260 w 2050706"/>
              <a:gd name="connsiteY82" fmla="*/ 712669 h 2357504"/>
              <a:gd name="connsiteX83" fmla="*/ 424743 w 2050706"/>
              <a:gd name="connsiteY83" fmla="*/ 722717 h 2357504"/>
              <a:gd name="connsiteX84" fmla="*/ 495845 w 2050706"/>
              <a:gd name="connsiteY84" fmla="*/ 694101 h 2357504"/>
              <a:gd name="connsiteX85" fmla="*/ 408505 w 2050706"/>
              <a:gd name="connsiteY85" fmla="*/ 595641 h 2357504"/>
              <a:gd name="connsiteX86" fmla="*/ 394597 w 2050706"/>
              <a:gd name="connsiteY86" fmla="*/ 651269 h 2357504"/>
              <a:gd name="connsiteX87" fmla="*/ 332016 w 2050706"/>
              <a:gd name="connsiteY87" fmla="*/ 633886 h 2357504"/>
              <a:gd name="connsiteX88" fmla="*/ 366783 w 2050706"/>
              <a:gd name="connsiteY88" fmla="*/ 578257 h 2357504"/>
              <a:gd name="connsiteX89" fmla="*/ 312301 w 2050706"/>
              <a:gd name="connsiteY89" fmla="*/ 601755 h 2357504"/>
              <a:gd name="connsiteX90" fmla="*/ 213346 w 2050706"/>
              <a:gd name="connsiteY90" fmla="*/ 587847 h 2357504"/>
              <a:gd name="connsiteX91" fmla="*/ 284066 w 2050706"/>
              <a:gd name="connsiteY91" fmla="*/ 491605 h 2357504"/>
              <a:gd name="connsiteX92" fmla="*/ 133341 w 2050706"/>
              <a:gd name="connsiteY92" fmla="*/ 330832 h 2357504"/>
              <a:gd name="connsiteX93" fmla="*/ 0 w 2050706"/>
              <a:gd name="connsiteY93" fmla="*/ 274401 h 2357504"/>
              <a:gd name="connsiteX94" fmla="*/ 130246 w 2050706"/>
              <a:gd name="connsiteY94" fmla="*/ 153820 h 2357504"/>
              <a:gd name="connsiteX95" fmla="*/ 74731 w 2050706"/>
              <a:gd name="connsiteY95" fmla="*/ 70643 h 2357504"/>
              <a:gd name="connsiteX96" fmla="*/ 42906 w 2050706"/>
              <a:gd name="connsiteY96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55372 w 2050706"/>
              <a:gd name="connsiteY3" fmla="*/ 9284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03206 w 2050706"/>
              <a:gd name="connsiteY7" fmla="*/ 543488 h 2357504"/>
              <a:gd name="connsiteX8" fmla="*/ 625710 w 2050706"/>
              <a:gd name="connsiteY8" fmla="*/ 602137 h 2357504"/>
              <a:gd name="connsiteX9" fmla="*/ 625710 w 2050706"/>
              <a:gd name="connsiteY9" fmla="*/ 664719 h 2357504"/>
              <a:gd name="connsiteX10" fmla="*/ 596253 w 2050706"/>
              <a:gd name="connsiteY10" fmla="*/ 672131 h 2357504"/>
              <a:gd name="connsiteX11" fmla="*/ 718475 w 2050706"/>
              <a:gd name="connsiteY11" fmla="*/ 862248 h 2357504"/>
              <a:gd name="connsiteX12" fmla="*/ 686000 w 2050706"/>
              <a:gd name="connsiteY12" fmla="*/ 963878 h 2357504"/>
              <a:gd name="connsiteX13" fmla="*/ 746290 w 2050706"/>
              <a:gd name="connsiteY13" fmla="*/ 1134700 h 2357504"/>
              <a:gd name="connsiteX14" fmla="*/ 876919 w 2050706"/>
              <a:gd name="connsiteY14" fmla="*/ 1275377 h 2357504"/>
              <a:gd name="connsiteX15" fmla="*/ 985655 w 2050706"/>
              <a:gd name="connsiteY15" fmla="*/ 1291002 h 2357504"/>
              <a:gd name="connsiteX16" fmla="*/ 1140086 w 2050706"/>
              <a:gd name="connsiteY16" fmla="*/ 1241755 h 2357504"/>
              <a:gd name="connsiteX17" fmla="*/ 1138176 w 2050706"/>
              <a:gd name="connsiteY17" fmla="*/ 1315570 h 2357504"/>
              <a:gd name="connsiteX18" fmla="*/ 1264946 w 2050706"/>
              <a:gd name="connsiteY18" fmla="*/ 1433056 h 2357504"/>
              <a:gd name="connsiteX19" fmla="*/ 1329095 w 2050706"/>
              <a:gd name="connsiteY19" fmla="*/ 1436150 h 2357504"/>
              <a:gd name="connsiteX20" fmla="*/ 1416779 w 2050706"/>
              <a:gd name="connsiteY20" fmla="*/ 1527424 h 2357504"/>
              <a:gd name="connsiteX21" fmla="*/ 1625502 w 2050706"/>
              <a:gd name="connsiteY21" fmla="*/ 1527349 h 2357504"/>
              <a:gd name="connsiteX22" fmla="*/ 1726023 w 2050706"/>
              <a:gd name="connsiteY22" fmla="*/ 1617402 h 2357504"/>
              <a:gd name="connsiteX23" fmla="*/ 1930468 w 2050706"/>
              <a:gd name="connsiteY23" fmla="*/ 1634405 h 2357504"/>
              <a:gd name="connsiteX24" fmla="*/ 2050666 w 2050706"/>
              <a:gd name="connsiteY24" fmla="*/ 1727552 h 2357504"/>
              <a:gd name="connsiteX25" fmla="*/ 1918852 w 2050706"/>
              <a:gd name="connsiteY25" fmla="*/ 1885613 h 2357504"/>
              <a:gd name="connsiteX26" fmla="*/ 1801367 w 2050706"/>
              <a:gd name="connsiteY26" fmla="*/ 1968713 h 2357504"/>
              <a:gd name="connsiteX27" fmla="*/ 1754029 w 2050706"/>
              <a:gd name="connsiteY27" fmla="*/ 1937688 h 2357504"/>
              <a:gd name="connsiteX28" fmla="*/ 1642924 w 2050706"/>
              <a:gd name="connsiteY28" fmla="*/ 1935473 h 2357504"/>
              <a:gd name="connsiteX29" fmla="*/ 1583665 w 2050706"/>
              <a:gd name="connsiteY29" fmla="*/ 1902921 h 2357504"/>
              <a:gd name="connsiteX30" fmla="*/ 1549395 w 2050706"/>
              <a:gd name="connsiteY30" fmla="*/ 1925424 h 2357504"/>
              <a:gd name="connsiteX31" fmla="*/ 1570255 w 2050706"/>
              <a:gd name="connsiteY31" fmla="*/ 1988810 h 2357504"/>
              <a:gd name="connsiteX32" fmla="*/ 1493268 w 2050706"/>
              <a:gd name="connsiteY32" fmla="*/ 2048946 h 2357504"/>
              <a:gd name="connsiteX33" fmla="*/ 1449675 w 2050706"/>
              <a:gd name="connsiteY33" fmla="*/ 2008906 h 2357504"/>
              <a:gd name="connsiteX34" fmla="*/ 1499917 w 2050706"/>
              <a:gd name="connsiteY34" fmla="*/ 1938568 h 2357504"/>
              <a:gd name="connsiteX35" fmla="*/ 1482533 w 2050706"/>
              <a:gd name="connsiteY35" fmla="*/ 1879463 h 2357504"/>
              <a:gd name="connsiteX36" fmla="*/ 1379336 w 2050706"/>
              <a:gd name="connsiteY36" fmla="*/ 1891420 h 2357504"/>
              <a:gd name="connsiteX37" fmla="*/ 1302427 w 2050706"/>
              <a:gd name="connsiteY37" fmla="*/ 1783602 h 2357504"/>
              <a:gd name="connsiteX38" fmla="*/ 1308998 w 2050706"/>
              <a:gd name="connsiteY38" fmla="*/ 1878582 h 2357504"/>
              <a:gd name="connsiteX39" fmla="*/ 1298950 w 2050706"/>
              <a:gd name="connsiteY39" fmla="*/ 1928519 h 2357504"/>
              <a:gd name="connsiteX40" fmla="*/ 1248708 w 2050706"/>
              <a:gd name="connsiteY40" fmla="*/ 1988810 h 2357504"/>
              <a:gd name="connsiteX41" fmla="*/ 1190787 w 2050706"/>
              <a:gd name="connsiteY41" fmla="*/ 1986364 h 2357504"/>
              <a:gd name="connsiteX42" fmla="*/ 1067838 w 2050706"/>
              <a:gd name="connsiteY42" fmla="*/ 2029003 h 2357504"/>
              <a:gd name="connsiteX43" fmla="*/ 1138176 w 2050706"/>
              <a:gd name="connsiteY43" fmla="*/ 2075385 h 2357504"/>
              <a:gd name="connsiteX44" fmla="*/ 1120792 w 2050706"/>
              <a:gd name="connsiteY44" fmla="*/ 2134491 h 2357504"/>
              <a:gd name="connsiteX45" fmla="*/ 1027376 w 2050706"/>
              <a:gd name="connsiteY45" fmla="*/ 2111529 h 2357504"/>
              <a:gd name="connsiteX46" fmla="*/ 963495 w 2050706"/>
              <a:gd name="connsiteY46" fmla="*/ 2130252 h 2357504"/>
              <a:gd name="connsiteX47" fmla="*/ 973161 w 2050706"/>
              <a:gd name="connsiteY47" fmla="*/ 2238872 h 2357504"/>
              <a:gd name="connsiteX48" fmla="*/ 899728 w 2050706"/>
              <a:gd name="connsiteY48" fmla="*/ 2357504 h 2357504"/>
              <a:gd name="connsiteX49" fmla="*/ 850059 w 2050706"/>
              <a:gd name="connsiteY49" fmla="*/ 2274938 h 2357504"/>
              <a:gd name="connsiteX50" fmla="*/ 812770 w 2050706"/>
              <a:gd name="connsiteY50" fmla="*/ 2161580 h 2357504"/>
              <a:gd name="connsiteX51" fmla="*/ 716145 w 2050706"/>
              <a:gd name="connsiteY51" fmla="*/ 2099341 h 2357504"/>
              <a:gd name="connsiteX52" fmla="*/ 723098 w 2050706"/>
              <a:gd name="connsiteY52" fmla="*/ 1962523 h 2357504"/>
              <a:gd name="connsiteX53" fmla="*/ 575086 w 2050706"/>
              <a:gd name="connsiteY53" fmla="*/ 1978761 h 2357504"/>
              <a:gd name="connsiteX54" fmla="*/ 585517 w 2050706"/>
              <a:gd name="connsiteY54" fmla="*/ 2049100 h 2357504"/>
              <a:gd name="connsiteX55" fmla="*/ 307679 w 2050706"/>
              <a:gd name="connsiteY55" fmla="*/ 1955072 h 2357504"/>
              <a:gd name="connsiteX56" fmla="*/ 328118 w 2050706"/>
              <a:gd name="connsiteY56" fmla="*/ 1920801 h 2357504"/>
              <a:gd name="connsiteX57" fmla="*/ 217586 w 2050706"/>
              <a:gd name="connsiteY57" fmla="*/ 1908423 h 2357504"/>
              <a:gd name="connsiteX58" fmla="*/ 223776 w 2050706"/>
              <a:gd name="connsiteY58" fmla="*/ 1807939 h 2357504"/>
              <a:gd name="connsiteX59" fmla="*/ 268975 w 2050706"/>
              <a:gd name="connsiteY59" fmla="*/ 1788225 h 2357504"/>
              <a:gd name="connsiteX60" fmla="*/ 206850 w 2050706"/>
              <a:gd name="connsiteY60" fmla="*/ 1708219 h 2357504"/>
              <a:gd name="connsiteX61" fmla="*/ 227635 w 2050706"/>
              <a:gd name="connsiteY61" fmla="*/ 1608921 h 2357504"/>
              <a:gd name="connsiteX62" fmla="*/ 262479 w 2050706"/>
              <a:gd name="connsiteY62" fmla="*/ 1579577 h 2357504"/>
              <a:gd name="connsiteX63" fmla="*/ 223776 w 2050706"/>
              <a:gd name="connsiteY63" fmla="*/ 1566779 h 2357504"/>
              <a:gd name="connsiteX64" fmla="*/ 202915 w 2050706"/>
              <a:gd name="connsiteY64" fmla="*/ 1542441 h 2357504"/>
              <a:gd name="connsiteX65" fmla="*/ 245095 w 2050706"/>
              <a:gd name="connsiteY65" fmla="*/ 1503087 h 2357504"/>
              <a:gd name="connsiteX66" fmla="*/ 179036 w 2050706"/>
              <a:gd name="connsiteY66" fmla="*/ 1468319 h 2357504"/>
              <a:gd name="connsiteX67" fmla="*/ 189466 w 2050706"/>
              <a:gd name="connsiteY67" fmla="*/ 1443982 h 2357504"/>
              <a:gd name="connsiteX68" fmla="*/ 103577 w 2050706"/>
              <a:gd name="connsiteY68" fmla="*/ 1437679 h 2357504"/>
              <a:gd name="connsiteX69" fmla="*/ 220757 w 2050706"/>
              <a:gd name="connsiteY69" fmla="*/ 1329246 h 2357504"/>
              <a:gd name="connsiteX70" fmla="*/ 217586 w 2050706"/>
              <a:gd name="connsiteY70" fmla="*/ 1274231 h 2357504"/>
              <a:gd name="connsiteX71" fmla="*/ 269433 w 2050706"/>
              <a:gd name="connsiteY71" fmla="*/ 1266664 h 2357504"/>
              <a:gd name="connsiteX72" fmla="*/ 253921 w 2050706"/>
              <a:gd name="connsiteY72" fmla="*/ 1205038 h 2357504"/>
              <a:gd name="connsiteX73" fmla="*/ 263969 w 2050706"/>
              <a:gd name="connsiteY73" fmla="*/ 1134700 h 2357504"/>
              <a:gd name="connsiteX74" fmla="*/ 161652 w 2050706"/>
              <a:gd name="connsiteY74" fmla="*/ 1120638 h 2357504"/>
              <a:gd name="connsiteX75" fmla="*/ 153438 w 2050706"/>
              <a:gd name="connsiteY75" fmla="*/ 994023 h 2357504"/>
              <a:gd name="connsiteX76" fmla="*/ 122108 w 2050706"/>
              <a:gd name="connsiteY76" fmla="*/ 907829 h 2357504"/>
              <a:gd name="connsiteX77" fmla="*/ 165129 w 2050706"/>
              <a:gd name="connsiteY77" fmla="*/ 842494 h 2357504"/>
              <a:gd name="connsiteX78" fmla="*/ 123407 w 2050706"/>
              <a:gd name="connsiteY78" fmla="*/ 807726 h 2357504"/>
              <a:gd name="connsiteX79" fmla="*/ 147745 w 2050706"/>
              <a:gd name="connsiteY79" fmla="*/ 755573 h 2357504"/>
              <a:gd name="connsiteX80" fmla="*/ 241618 w 2050706"/>
              <a:gd name="connsiteY80" fmla="*/ 755574 h 2357504"/>
              <a:gd name="connsiteX81" fmla="*/ 263549 w 2050706"/>
              <a:gd name="connsiteY81" fmla="*/ 687949 h 2357504"/>
              <a:gd name="connsiteX82" fmla="*/ 324260 w 2050706"/>
              <a:gd name="connsiteY82" fmla="*/ 712669 h 2357504"/>
              <a:gd name="connsiteX83" fmla="*/ 424743 w 2050706"/>
              <a:gd name="connsiteY83" fmla="*/ 722717 h 2357504"/>
              <a:gd name="connsiteX84" fmla="*/ 495845 w 2050706"/>
              <a:gd name="connsiteY84" fmla="*/ 694101 h 2357504"/>
              <a:gd name="connsiteX85" fmla="*/ 408505 w 2050706"/>
              <a:gd name="connsiteY85" fmla="*/ 595641 h 2357504"/>
              <a:gd name="connsiteX86" fmla="*/ 394597 w 2050706"/>
              <a:gd name="connsiteY86" fmla="*/ 651269 h 2357504"/>
              <a:gd name="connsiteX87" fmla="*/ 332016 w 2050706"/>
              <a:gd name="connsiteY87" fmla="*/ 633886 h 2357504"/>
              <a:gd name="connsiteX88" fmla="*/ 366783 w 2050706"/>
              <a:gd name="connsiteY88" fmla="*/ 578257 h 2357504"/>
              <a:gd name="connsiteX89" fmla="*/ 312301 w 2050706"/>
              <a:gd name="connsiteY89" fmla="*/ 601755 h 2357504"/>
              <a:gd name="connsiteX90" fmla="*/ 213346 w 2050706"/>
              <a:gd name="connsiteY90" fmla="*/ 587847 h 2357504"/>
              <a:gd name="connsiteX91" fmla="*/ 284066 w 2050706"/>
              <a:gd name="connsiteY91" fmla="*/ 491605 h 2357504"/>
              <a:gd name="connsiteX92" fmla="*/ 133341 w 2050706"/>
              <a:gd name="connsiteY92" fmla="*/ 330832 h 2357504"/>
              <a:gd name="connsiteX93" fmla="*/ 0 w 2050706"/>
              <a:gd name="connsiteY93" fmla="*/ 274401 h 2357504"/>
              <a:gd name="connsiteX94" fmla="*/ 130246 w 2050706"/>
              <a:gd name="connsiteY94" fmla="*/ 153820 h 2357504"/>
              <a:gd name="connsiteX95" fmla="*/ 74731 w 2050706"/>
              <a:gd name="connsiteY95" fmla="*/ 70643 h 2357504"/>
              <a:gd name="connsiteX96" fmla="*/ 42906 w 2050706"/>
              <a:gd name="connsiteY96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55372 w 2050706"/>
              <a:gd name="connsiteY3" fmla="*/ 9284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03206 w 2050706"/>
              <a:gd name="connsiteY7" fmla="*/ 543488 h 2357504"/>
              <a:gd name="connsiteX8" fmla="*/ 625710 w 2050706"/>
              <a:gd name="connsiteY8" fmla="*/ 602137 h 2357504"/>
              <a:gd name="connsiteX9" fmla="*/ 625710 w 2050706"/>
              <a:gd name="connsiteY9" fmla="*/ 664719 h 2357504"/>
              <a:gd name="connsiteX10" fmla="*/ 596253 w 2050706"/>
              <a:gd name="connsiteY10" fmla="*/ 672131 h 2357504"/>
              <a:gd name="connsiteX11" fmla="*/ 718475 w 2050706"/>
              <a:gd name="connsiteY11" fmla="*/ 862248 h 2357504"/>
              <a:gd name="connsiteX12" fmla="*/ 686000 w 2050706"/>
              <a:gd name="connsiteY12" fmla="*/ 963878 h 2357504"/>
              <a:gd name="connsiteX13" fmla="*/ 746290 w 2050706"/>
              <a:gd name="connsiteY13" fmla="*/ 1134700 h 2357504"/>
              <a:gd name="connsiteX14" fmla="*/ 876919 w 2050706"/>
              <a:gd name="connsiteY14" fmla="*/ 1275377 h 2357504"/>
              <a:gd name="connsiteX15" fmla="*/ 985655 w 2050706"/>
              <a:gd name="connsiteY15" fmla="*/ 1291002 h 2357504"/>
              <a:gd name="connsiteX16" fmla="*/ 1140086 w 2050706"/>
              <a:gd name="connsiteY16" fmla="*/ 1241755 h 2357504"/>
              <a:gd name="connsiteX17" fmla="*/ 1138176 w 2050706"/>
              <a:gd name="connsiteY17" fmla="*/ 1315570 h 2357504"/>
              <a:gd name="connsiteX18" fmla="*/ 1264946 w 2050706"/>
              <a:gd name="connsiteY18" fmla="*/ 1433056 h 2357504"/>
              <a:gd name="connsiteX19" fmla="*/ 1329095 w 2050706"/>
              <a:gd name="connsiteY19" fmla="*/ 1436150 h 2357504"/>
              <a:gd name="connsiteX20" fmla="*/ 1416779 w 2050706"/>
              <a:gd name="connsiteY20" fmla="*/ 1527424 h 2357504"/>
              <a:gd name="connsiteX21" fmla="*/ 1625502 w 2050706"/>
              <a:gd name="connsiteY21" fmla="*/ 1527349 h 2357504"/>
              <a:gd name="connsiteX22" fmla="*/ 1726023 w 2050706"/>
              <a:gd name="connsiteY22" fmla="*/ 1617402 h 2357504"/>
              <a:gd name="connsiteX23" fmla="*/ 1930468 w 2050706"/>
              <a:gd name="connsiteY23" fmla="*/ 1634405 h 2357504"/>
              <a:gd name="connsiteX24" fmla="*/ 2050666 w 2050706"/>
              <a:gd name="connsiteY24" fmla="*/ 1727552 h 2357504"/>
              <a:gd name="connsiteX25" fmla="*/ 1918852 w 2050706"/>
              <a:gd name="connsiteY25" fmla="*/ 1885613 h 2357504"/>
              <a:gd name="connsiteX26" fmla="*/ 1801367 w 2050706"/>
              <a:gd name="connsiteY26" fmla="*/ 1968713 h 2357504"/>
              <a:gd name="connsiteX27" fmla="*/ 1754029 w 2050706"/>
              <a:gd name="connsiteY27" fmla="*/ 1937688 h 2357504"/>
              <a:gd name="connsiteX28" fmla="*/ 1642924 w 2050706"/>
              <a:gd name="connsiteY28" fmla="*/ 1935473 h 2357504"/>
              <a:gd name="connsiteX29" fmla="*/ 1583665 w 2050706"/>
              <a:gd name="connsiteY29" fmla="*/ 1902921 h 2357504"/>
              <a:gd name="connsiteX30" fmla="*/ 1549395 w 2050706"/>
              <a:gd name="connsiteY30" fmla="*/ 1925424 h 2357504"/>
              <a:gd name="connsiteX31" fmla="*/ 1570255 w 2050706"/>
              <a:gd name="connsiteY31" fmla="*/ 1988810 h 2357504"/>
              <a:gd name="connsiteX32" fmla="*/ 1493268 w 2050706"/>
              <a:gd name="connsiteY32" fmla="*/ 2048946 h 2357504"/>
              <a:gd name="connsiteX33" fmla="*/ 1449675 w 2050706"/>
              <a:gd name="connsiteY33" fmla="*/ 2008906 h 2357504"/>
              <a:gd name="connsiteX34" fmla="*/ 1499917 w 2050706"/>
              <a:gd name="connsiteY34" fmla="*/ 1938568 h 2357504"/>
              <a:gd name="connsiteX35" fmla="*/ 1482533 w 2050706"/>
              <a:gd name="connsiteY35" fmla="*/ 1879463 h 2357504"/>
              <a:gd name="connsiteX36" fmla="*/ 1379336 w 2050706"/>
              <a:gd name="connsiteY36" fmla="*/ 1891420 h 2357504"/>
              <a:gd name="connsiteX37" fmla="*/ 1302427 w 2050706"/>
              <a:gd name="connsiteY37" fmla="*/ 1783602 h 2357504"/>
              <a:gd name="connsiteX38" fmla="*/ 1308998 w 2050706"/>
              <a:gd name="connsiteY38" fmla="*/ 1878582 h 2357504"/>
              <a:gd name="connsiteX39" fmla="*/ 1298950 w 2050706"/>
              <a:gd name="connsiteY39" fmla="*/ 1928519 h 2357504"/>
              <a:gd name="connsiteX40" fmla="*/ 1248708 w 2050706"/>
              <a:gd name="connsiteY40" fmla="*/ 1988810 h 2357504"/>
              <a:gd name="connsiteX41" fmla="*/ 1190787 w 2050706"/>
              <a:gd name="connsiteY41" fmla="*/ 1986364 h 2357504"/>
              <a:gd name="connsiteX42" fmla="*/ 1067838 w 2050706"/>
              <a:gd name="connsiteY42" fmla="*/ 2029003 h 2357504"/>
              <a:gd name="connsiteX43" fmla="*/ 1138176 w 2050706"/>
              <a:gd name="connsiteY43" fmla="*/ 2075385 h 2357504"/>
              <a:gd name="connsiteX44" fmla="*/ 1120792 w 2050706"/>
              <a:gd name="connsiteY44" fmla="*/ 2134491 h 2357504"/>
              <a:gd name="connsiteX45" fmla="*/ 1027376 w 2050706"/>
              <a:gd name="connsiteY45" fmla="*/ 2111529 h 2357504"/>
              <a:gd name="connsiteX46" fmla="*/ 963495 w 2050706"/>
              <a:gd name="connsiteY46" fmla="*/ 2130252 h 2357504"/>
              <a:gd name="connsiteX47" fmla="*/ 973161 w 2050706"/>
              <a:gd name="connsiteY47" fmla="*/ 2238872 h 2357504"/>
              <a:gd name="connsiteX48" fmla="*/ 899728 w 2050706"/>
              <a:gd name="connsiteY48" fmla="*/ 2357504 h 2357504"/>
              <a:gd name="connsiteX49" fmla="*/ 850059 w 2050706"/>
              <a:gd name="connsiteY49" fmla="*/ 2274938 h 2357504"/>
              <a:gd name="connsiteX50" fmla="*/ 812770 w 2050706"/>
              <a:gd name="connsiteY50" fmla="*/ 2161580 h 2357504"/>
              <a:gd name="connsiteX51" fmla="*/ 716145 w 2050706"/>
              <a:gd name="connsiteY51" fmla="*/ 2099341 h 2357504"/>
              <a:gd name="connsiteX52" fmla="*/ 723098 w 2050706"/>
              <a:gd name="connsiteY52" fmla="*/ 1962523 h 2357504"/>
              <a:gd name="connsiteX53" fmla="*/ 575086 w 2050706"/>
              <a:gd name="connsiteY53" fmla="*/ 1978761 h 2357504"/>
              <a:gd name="connsiteX54" fmla="*/ 585517 w 2050706"/>
              <a:gd name="connsiteY54" fmla="*/ 2049100 h 2357504"/>
              <a:gd name="connsiteX55" fmla="*/ 307679 w 2050706"/>
              <a:gd name="connsiteY55" fmla="*/ 1955072 h 2357504"/>
              <a:gd name="connsiteX56" fmla="*/ 328118 w 2050706"/>
              <a:gd name="connsiteY56" fmla="*/ 1920801 h 2357504"/>
              <a:gd name="connsiteX57" fmla="*/ 217586 w 2050706"/>
              <a:gd name="connsiteY57" fmla="*/ 1908423 h 2357504"/>
              <a:gd name="connsiteX58" fmla="*/ 223776 w 2050706"/>
              <a:gd name="connsiteY58" fmla="*/ 1807939 h 2357504"/>
              <a:gd name="connsiteX59" fmla="*/ 268975 w 2050706"/>
              <a:gd name="connsiteY59" fmla="*/ 1788225 h 2357504"/>
              <a:gd name="connsiteX60" fmla="*/ 206850 w 2050706"/>
              <a:gd name="connsiteY60" fmla="*/ 1708219 h 2357504"/>
              <a:gd name="connsiteX61" fmla="*/ 227635 w 2050706"/>
              <a:gd name="connsiteY61" fmla="*/ 1608921 h 2357504"/>
              <a:gd name="connsiteX62" fmla="*/ 262479 w 2050706"/>
              <a:gd name="connsiteY62" fmla="*/ 1579577 h 2357504"/>
              <a:gd name="connsiteX63" fmla="*/ 223776 w 2050706"/>
              <a:gd name="connsiteY63" fmla="*/ 1566779 h 2357504"/>
              <a:gd name="connsiteX64" fmla="*/ 202915 w 2050706"/>
              <a:gd name="connsiteY64" fmla="*/ 1542441 h 2357504"/>
              <a:gd name="connsiteX65" fmla="*/ 245095 w 2050706"/>
              <a:gd name="connsiteY65" fmla="*/ 1503087 h 2357504"/>
              <a:gd name="connsiteX66" fmla="*/ 179036 w 2050706"/>
              <a:gd name="connsiteY66" fmla="*/ 1468319 h 2357504"/>
              <a:gd name="connsiteX67" fmla="*/ 189466 w 2050706"/>
              <a:gd name="connsiteY67" fmla="*/ 1443982 h 2357504"/>
              <a:gd name="connsiteX68" fmla="*/ 103577 w 2050706"/>
              <a:gd name="connsiteY68" fmla="*/ 1437679 h 2357504"/>
              <a:gd name="connsiteX69" fmla="*/ 220757 w 2050706"/>
              <a:gd name="connsiteY69" fmla="*/ 1329246 h 2357504"/>
              <a:gd name="connsiteX70" fmla="*/ 217586 w 2050706"/>
              <a:gd name="connsiteY70" fmla="*/ 1274231 h 2357504"/>
              <a:gd name="connsiteX71" fmla="*/ 269433 w 2050706"/>
              <a:gd name="connsiteY71" fmla="*/ 1266664 h 2357504"/>
              <a:gd name="connsiteX72" fmla="*/ 253921 w 2050706"/>
              <a:gd name="connsiteY72" fmla="*/ 1205038 h 2357504"/>
              <a:gd name="connsiteX73" fmla="*/ 263969 w 2050706"/>
              <a:gd name="connsiteY73" fmla="*/ 1134700 h 2357504"/>
              <a:gd name="connsiteX74" fmla="*/ 161652 w 2050706"/>
              <a:gd name="connsiteY74" fmla="*/ 1120638 h 2357504"/>
              <a:gd name="connsiteX75" fmla="*/ 153438 w 2050706"/>
              <a:gd name="connsiteY75" fmla="*/ 994023 h 2357504"/>
              <a:gd name="connsiteX76" fmla="*/ 122108 w 2050706"/>
              <a:gd name="connsiteY76" fmla="*/ 907829 h 2357504"/>
              <a:gd name="connsiteX77" fmla="*/ 165129 w 2050706"/>
              <a:gd name="connsiteY77" fmla="*/ 842494 h 2357504"/>
              <a:gd name="connsiteX78" fmla="*/ 123407 w 2050706"/>
              <a:gd name="connsiteY78" fmla="*/ 807726 h 2357504"/>
              <a:gd name="connsiteX79" fmla="*/ 147745 w 2050706"/>
              <a:gd name="connsiteY79" fmla="*/ 755573 h 2357504"/>
              <a:gd name="connsiteX80" fmla="*/ 241618 w 2050706"/>
              <a:gd name="connsiteY80" fmla="*/ 755574 h 2357504"/>
              <a:gd name="connsiteX81" fmla="*/ 263549 w 2050706"/>
              <a:gd name="connsiteY81" fmla="*/ 687949 h 2357504"/>
              <a:gd name="connsiteX82" fmla="*/ 324260 w 2050706"/>
              <a:gd name="connsiteY82" fmla="*/ 712669 h 2357504"/>
              <a:gd name="connsiteX83" fmla="*/ 424743 w 2050706"/>
              <a:gd name="connsiteY83" fmla="*/ 722717 h 2357504"/>
              <a:gd name="connsiteX84" fmla="*/ 495845 w 2050706"/>
              <a:gd name="connsiteY84" fmla="*/ 694101 h 2357504"/>
              <a:gd name="connsiteX85" fmla="*/ 408505 w 2050706"/>
              <a:gd name="connsiteY85" fmla="*/ 595641 h 2357504"/>
              <a:gd name="connsiteX86" fmla="*/ 394597 w 2050706"/>
              <a:gd name="connsiteY86" fmla="*/ 651269 h 2357504"/>
              <a:gd name="connsiteX87" fmla="*/ 332016 w 2050706"/>
              <a:gd name="connsiteY87" fmla="*/ 633886 h 2357504"/>
              <a:gd name="connsiteX88" fmla="*/ 366783 w 2050706"/>
              <a:gd name="connsiteY88" fmla="*/ 578257 h 2357504"/>
              <a:gd name="connsiteX89" fmla="*/ 312301 w 2050706"/>
              <a:gd name="connsiteY89" fmla="*/ 601755 h 2357504"/>
              <a:gd name="connsiteX90" fmla="*/ 213346 w 2050706"/>
              <a:gd name="connsiteY90" fmla="*/ 587847 h 2357504"/>
              <a:gd name="connsiteX91" fmla="*/ 284066 w 2050706"/>
              <a:gd name="connsiteY91" fmla="*/ 491605 h 2357504"/>
              <a:gd name="connsiteX92" fmla="*/ 133341 w 2050706"/>
              <a:gd name="connsiteY92" fmla="*/ 330832 h 2357504"/>
              <a:gd name="connsiteX93" fmla="*/ 0 w 2050706"/>
              <a:gd name="connsiteY93" fmla="*/ 274401 h 2357504"/>
              <a:gd name="connsiteX94" fmla="*/ 130246 w 2050706"/>
              <a:gd name="connsiteY94" fmla="*/ 153820 h 2357504"/>
              <a:gd name="connsiteX95" fmla="*/ 74731 w 2050706"/>
              <a:gd name="connsiteY95" fmla="*/ 70643 h 2357504"/>
              <a:gd name="connsiteX96" fmla="*/ 42906 w 2050706"/>
              <a:gd name="connsiteY96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83187 w 2050706"/>
              <a:gd name="connsiteY3" fmla="*/ 12761 h 2357504"/>
              <a:gd name="connsiteX4" fmla="*/ 575468 w 2050706"/>
              <a:gd name="connsiteY4" fmla="*/ 180106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03206 w 2050706"/>
              <a:gd name="connsiteY7" fmla="*/ 543488 h 2357504"/>
              <a:gd name="connsiteX8" fmla="*/ 625710 w 2050706"/>
              <a:gd name="connsiteY8" fmla="*/ 602137 h 2357504"/>
              <a:gd name="connsiteX9" fmla="*/ 625710 w 2050706"/>
              <a:gd name="connsiteY9" fmla="*/ 664719 h 2357504"/>
              <a:gd name="connsiteX10" fmla="*/ 596253 w 2050706"/>
              <a:gd name="connsiteY10" fmla="*/ 672131 h 2357504"/>
              <a:gd name="connsiteX11" fmla="*/ 718475 w 2050706"/>
              <a:gd name="connsiteY11" fmla="*/ 862248 h 2357504"/>
              <a:gd name="connsiteX12" fmla="*/ 686000 w 2050706"/>
              <a:gd name="connsiteY12" fmla="*/ 963878 h 2357504"/>
              <a:gd name="connsiteX13" fmla="*/ 746290 w 2050706"/>
              <a:gd name="connsiteY13" fmla="*/ 1134700 h 2357504"/>
              <a:gd name="connsiteX14" fmla="*/ 876919 w 2050706"/>
              <a:gd name="connsiteY14" fmla="*/ 1275377 h 2357504"/>
              <a:gd name="connsiteX15" fmla="*/ 985655 w 2050706"/>
              <a:gd name="connsiteY15" fmla="*/ 1291002 h 2357504"/>
              <a:gd name="connsiteX16" fmla="*/ 1140086 w 2050706"/>
              <a:gd name="connsiteY16" fmla="*/ 1241755 h 2357504"/>
              <a:gd name="connsiteX17" fmla="*/ 1138176 w 2050706"/>
              <a:gd name="connsiteY17" fmla="*/ 1315570 h 2357504"/>
              <a:gd name="connsiteX18" fmla="*/ 1264946 w 2050706"/>
              <a:gd name="connsiteY18" fmla="*/ 1433056 h 2357504"/>
              <a:gd name="connsiteX19" fmla="*/ 1329095 w 2050706"/>
              <a:gd name="connsiteY19" fmla="*/ 1436150 h 2357504"/>
              <a:gd name="connsiteX20" fmla="*/ 1416779 w 2050706"/>
              <a:gd name="connsiteY20" fmla="*/ 1527424 h 2357504"/>
              <a:gd name="connsiteX21" fmla="*/ 1625502 w 2050706"/>
              <a:gd name="connsiteY21" fmla="*/ 1527349 h 2357504"/>
              <a:gd name="connsiteX22" fmla="*/ 1726023 w 2050706"/>
              <a:gd name="connsiteY22" fmla="*/ 1617402 h 2357504"/>
              <a:gd name="connsiteX23" fmla="*/ 1930468 w 2050706"/>
              <a:gd name="connsiteY23" fmla="*/ 1634405 h 2357504"/>
              <a:gd name="connsiteX24" fmla="*/ 2050666 w 2050706"/>
              <a:gd name="connsiteY24" fmla="*/ 1727552 h 2357504"/>
              <a:gd name="connsiteX25" fmla="*/ 1918852 w 2050706"/>
              <a:gd name="connsiteY25" fmla="*/ 1885613 h 2357504"/>
              <a:gd name="connsiteX26" fmla="*/ 1801367 w 2050706"/>
              <a:gd name="connsiteY26" fmla="*/ 1968713 h 2357504"/>
              <a:gd name="connsiteX27" fmla="*/ 1754029 w 2050706"/>
              <a:gd name="connsiteY27" fmla="*/ 1937688 h 2357504"/>
              <a:gd name="connsiteX28" fmla="*/ 1642924 w 2050706"/>
              <a:gd name="connsiteY28" fmla="*/ 1935473 h 2357504"/>
              <a:gd name="connsiteX29" fmla="*/ 1583665 w 2050706"/>
              <a:gd name="connsiteY29" fmla="*/ 1902921 h 2357504"/>
              <a:gd name="connsiteX30" fmla="*/ 1549395 w 2050706"/>
              <a:gd name="connsiteY30" fmla="*/ 1925424 h 2357504"/>
              <a:gd name="connsiteX31" fmla="*/ 1570255 w 2050706"/>
              <a:gd name="connsiteY31" fmla="*/ 1988810 h 2357504"/>
              <a:gd name="connsiteX32" fmla="*/ 1493268 w 2050706"/>
              <a:gd name="connsiteY32" fmla="*/ 2048946 h 2357504"/>
              <a:gd name="connsiteX33" fmla="*/ 1449675 w 2050706"/>
              <a:gd name="connsiteY33" fmla="*/ 2008906 h 2357504"/>
              <a:gd name="connsiteX34" fmla="*/ 1499917 w 2050706"/>
              <a:gd name="connsiteY34" fmla="*/ 1938568 h 2357504"/>
              <a:gd name="connsiteX35" fmla="*/ 1482533 w 2050706"/>
              <a:gd name="connsiteY35" fmla="*/ 1879463 h 2357504"/>
              <a:gd name="connsiteX36" fmla="*/ 1379336 w 2050706"/>
              <a:gd name="connsiteY36" fmla="*/ 1891420 h 2357504"/>
              <a:gd name="connsiteX37" fmla="*/ 1302427 w 2050706"/>
              <a:gd name="connsiteY37" fmla="*/ 1783602 h 2357504"/>
              <a:gd name="connsiteX38" fmla="*/ 1308998 w 2050706"/>
              <a:gd name="connsiteY38" fmla="*/ 1878582 h 2357504"/>
              <a:gd name="connsiteX39" fmla="*/ 1298950 w 2050706"/>
              <a:gd name="connsiteY39" fmla="*/ 1928519 h 2357504"/>
              <a:gd name="connsiteX40" fmla="*/ 1248708 w 2050706"/>
              <a:gd name="connsiteY40" fmla="*/ 1988810 h 2357504"/>
              <a:gd name="connsiteX41" fmla="*/ 1190787 w 2050706"/>
              <a:gd name="connsiteY41" fmla="*/ 1986364 h 2357504"/>
              <a:gd name="connsiteX42" fmla="*/ 1067838 w 2050706"/>
              <a:gd name="connsiteY42" fmla="*/ 2029003 h 2357504"/>
              <a:gd name="connsiteX43" fmla="*/ 1138176 w 2050706"/>
              <a:gd name="connsiteY43" fmla="*/ 2075385 h 2357504"/>
              <a:gd name="connsiteX44" fmla="*/ 1120792 w 2050706"/>
              <a:gd name="connsiteY44" fmla="*/ 2134491 h 2357504"/>
              <a:gd name="connsiteX45" fmla="*/ 1027376 w 2050706"/>
              <a:gd name="connsiteY45" fmla="*/ 2111529 h 2357504"/>
              <a:gd name="connsiteX46" fmla="*/ 963495 w 2050706"/>
              <a:gd name="connsiteY46" fmla="*/ 2130252 h 2357504"/>
              <a:gd name="connsiteX47" fmla="*/ 973161 w 2050706"/>
              <a:gd name="connsiteY47" fmla="*/ 2238872 h 2357504"/>
              <a:gd name="connsiteX48" fmla="*/ 899728 w 2050706"/>
              <a:gd name="connsiteY48" fmla="*/ 2357504 h 2357504"/>
              <a:gd name="connsiteX49" fmla="*/ 850059 w 2050706"/>
              <a:gd name="connsiteY49" fmla="*/ 2274938 h 2357504"/>
              <a:gd name="connsiteX50" fmla="*/ 812770 w 2050706"/>
              <a:gd name="connsiteY50" fmla="*/ 2161580 h 2357504"/>
              <a:gd name="connsiteX51" fmla="*/ 716145 w 2050706"/>
              <a:gd name="connsiteY51" fmla="*/ 2099341 h 2357504"/>
              <a:gd name="connsiteX52" fmla="*/ 723098 w 2050706"/>
              <a:gd name="connsiteY52" fmla="*/ 1962523 h 2357504"/>
              <a:gd name="connsiteX53" fmla="*/ 575086 w 2050706"/>
              <a:gd name="connsiteY53" fmla="*/ 1978761 h 2357504"/>
              <a:gd name="connsiteX54" fmla="*/ 585517 w 2050706"/>
              <a:gd name="connsiteY54" fmla="*/ 2049100 h 2357504"/>
              <a:gd name="connsiteX55" fmla="*/ 307679 w 2050706"/>
              <a:gd name="connsiteY55" fmla="*/ 1955072 h 2357504"/>
              <a:gd name="connsiteX56" fmla="*/ 328118 w 2050706"/>
              <a:gd name="connsiteY56" fmla="*/ 1920801 h 2357504"/>
              <a:gd name="connsiteX57" fmla="*/ 217586 w 2050706"/>
              <a:gd name="connsiteY57" fmla="*/ 1908423 h 2357504"/>
              <a:gd name="connsiteX58" fmla="*/ 223776 w 2050706"/>
              <a:gd name="connsiteY58" fmla="*/ 1807939 h 2357504"/>
              <a:gd name="connsiteX59" fmla="*/ 268975 w 2050706"/>
              <a:gd name="connsiteY59" fmla="*/ 1788225 h 2357504"/>
              <a:gd name="connsiteX60" fmla="*/ 206850 w 2050706"/>
              <a:gd name="connsiteY60" fmla="*/ 1708219 h 2357504"/>
              <a:gd name="connsiteX61" fmla="*/ 227635 w 2050706"/>
              <a:gd name="connsiteY61" fmla="*/ 1608921 h 2357504"/>
              <a:gd name="connsiteX62" fmla="*/ 262479 w 2050706"/>
              <a:gd name="connsiteY62" fmla="*/ 1579577 h 2357504"/>
              <a:gd name="connsiteX63" fmla="*/ 223776 w 2050706"/>
              <a:gd name="connsiteY63" fmla="*/ 1566779 h 2357504"/>
              <a:gd name="connsiteX64" fmla="*/ 202915 w 2050706"/>
              <a:gd name="connsiteY64" fmla="*/ 1542441 h 2357504"/>
              <a:gd name="connsiteX65" fmla="*/ 245095 w 2050706"/>
              <a:gd name="connsiteY65" fmla="*/ 1503087 h 2357504"/>
              <a:gd name="connsiteX66" fmla="*/ 179036 w 2050706"/>
              <a:gd name="connsiteY66" fmla="*/ 1468319 h 2357504"/>
              <a:gd name="connsiteX67" fmla="*/ 189466 w 2050706"/>
              <a:gd name="connsiteY67" fmla="*/ 1443982 h 2357504"/>
              <a:gd name="connsiteX68" fmla="*/ 103577 w 2050706"/>
              <a:gd name="connsiteY68" fmla="*/ 1437679 h 2357504"/>
              <a:gd name="connsiteX69" fmla="*/ 220757 w 2050706"/>
              <a:gd name="connsiteY69" fmla="*/ 1329246 h 2357504"/>
              <a:gd name="connsiteX70" fmla="*/ 217586 w 2050706"/>
              <a:gd name="connsiteY70" fmla="*/ 1274231 h 2357504"/>
              <a:gd name="connsiteX71" fmla="*/ 269433 w 2050706"/>
              <a:gd name="connsiteY71" fmla="*/ 1266664 h 2357504"/>
              <a:gd name="connsiteX72" fmla="*/ 253921 w 2050706"/>
              <a:gd name="connsiteY72" fmla="*/ 1205038 h 2357504"/>
              <a:gd name="connsiteX73" fmla="*/ 263969 w 2050706"/>
              <a:gd name="connsiteY73" fmla="*/ 1134700 h 2357504"/>
              <a:gd name="connsiteX74" fmla="*/ 161652 w 2050706"/>
              <a:gd name="connsiteY74" fmla="*/ 1120638 h 2357504"/>
              <a:gd name="connsiteX75" fmla="*/ 153438 w 2050706"/>
              <a:gd name="connsiteY75" fmla="*/ 994023 h 2357504"/>
              <a:gd name="connsiteX76" fmla="*/ 122108 w 2050706"/>
              <a:gd name="connsiteY76" fmla="*/ 907829 h 2357504"/>
              <a:gd name="connsiteX77" fmla="*/ 165129 w 2050706"/>
              <a:gd name="connsiteY77" fmla="*/ 842494 h 2357504"/>
              <a:gd name="connsiteX78" fmla="*/ 123407 w 2050706"/>
              <a:gd name="connsiteY78" fmla="*/ 807726 h 2357504"/>
              <a:gd name="connsiteX79" fmla="*/ 147745 w 2050706"/>
              <a:gd name="connsiteY79" fmla="*/ 755573 h 2357504"/>
              <a:gd name="connsiteX80" fmla="*/ 241618 w 2050706"/>
              <a:gd name="connsiteY80" fmla="*/ 755574 h 2357504"/>
              <a:gd name="connsiteX81" fmla="*/ 263549 w 2050706"/>
              <a:gd name="connsiteY81" fmla="*/ 687949 h 2357504"/>
              <a:gd name="connsiteX82" fmla="*/ 324260 w 2050706"/>
              <a:gd name="connsiteY82" fmla="*/ 712669 h 2357504"/>
              <a:gd name="connsiteX83" fmla="*/ 424743 w 2050706"/>
              <a:gd name="connsiteY83" fmla="*/ 722717 h 2357504"/>
              <a:gd name="connsiteX84" fmla="*/ 495845 w 2050706"/>
              <a:gd name="connsiteY84" fmla="*/ 694101 h 2357504"/>
              <a:gd name="connsiteX85" fmla="*/ 408505 w 2050706"/>
              <a:gd name="connsiteY85" fmla="*/ 595641 h 2357504"/>
              <a:gd name="connsiteX86" fmla="*/ 394597 w 2050706"/>
              <a:gd name="connsiteY86" fmla="*/ 651269 h 2357504"/>
              <a:gd name="connsiteX87" fmla="*/ 332016 w 2050706"/>
              <a:gd name="connsiteY87" fmla="*/ 633886 h 2357504"/>
              <a:gd name="connsiteX88" fmla="*/ 366783 w 2050706"/>
              <a:gd name="connsiteY88" fmla="*/ 578257 h 2357504"/>
              <a:gd name="connsiteX89" fmla="*/ 312301 w 2050706"/>
              <a:gd name="connsiteY89" fmla="*/ 601755 h 2357504"/>
              <a:gd name="connsiteX90" fmla="*/ 213346 w 2050706"/>
              <a:gd name="connsiteY90" fmla="*/ 587847 h 2357504"/>
              <a:gd name="connsiteX91" fmla="*/ 284066 w 2050706"/>
              <a:gd name="connsiteY91" fmla="*/ 491605 h 2357504"/>
              <a:gd name="connsiteX92" fmla="*/ 133341 w 2050706"/>
              <a:gd name="connsiteY92" fmla="*/ 330832 h 2357504"/>
              <a:gd name="connsiteX93" fmla="*/ 0 w 2050706"/>
              <a:gd name="connsiteY93" fmla="*/ 274401 h 2357504"/>
              <a:gd name="connsiteX94" fmla="*/ 130246 w 2050706"/>
              <a:gd name="connsiteY94" fmla="*/ 153820 h 2357504"/>
              <a:gd name="connsiteX95" fmla="*/ 74731 w 2050706"/>
              <a:gd name="connsiteY95" fmla="*/ 70643 h 2357504"/>
              <a:gd name="connsiteX96" fmla="*/ 42906 w 2050706"/>
              <a:gd name="connsiteY96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83187 w 2050706"/>
              <a:gd name="connsiteY3" fmla="*/ 12761 h 2357504"/>
              <a:gd name="connsiteX4" fmla="*/ 592852 w 2050706"/>
              <a:gd name="connsiteY4" fmla="*/ 225305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03206 w 2050706"/>
              <a:gd name="connsiteY7" fmla="*/ 543488 h 2357504"/>
              <a:gd name="connsiteX8" fmla="*/ 625710 w 2050706"/>
              <a:gd name="connsiteY8" fmla="*/ 602137 h 2357504"/>
              <a:gd name="connsiteX9" fmla="*/ 625710 w 2050706"/>
              <a:gd name="connsiteY9" fmla="*/ 664719 h 2357504"/>
              <a:gd name="connsiteX10" fmla="*/ 596253 w 2050706"/>
              <a:gd name="connsiteY10" fmla="*/ 672131 h 2357504"/>
              <a:gd name="connsiteX11" fmla="*/ 718475 w 2050706"/>
              <a:gd name="connsiteY11" fmla="*/ 862248 h 2357504"/>
              <a:gd name="connsiteX12" fmla="*/ 686000 w 2050706"/>
              <a:gd name="connsiteY12" fmla="*/ 963878 h 2357504"/>
              <a:gd name="connsiteX13" fmla="*/ 746290 w 2050706"/>
              <a:gd name="connsiteY13" fmla="*/ 1134700 h 2357504"/>
              <a:gd name="connsiteX14" fmla="*/ 876919 w 2050706"/>
              <a:gd name="connsiteY14" fmla="*/ 1275377 h 2357504"/>
              <a:gd name="connsiteX15" fmla="*/ 985655 w 2050706"/>
              <a:gd name="connsiteY15" fmla="*/ 1291002 h 2357504"/>
              <a:gd name="connsiteX16" fmla="*/ 1140086 w 2050706"/>
              <a:gd name="connsiteY16" fmla="*/ 1241755 h 2357504"/>
              <a:gd name="connsiteX17" fmla="*/ 1138176 w 2050706"/>
              <a:gd name="connsiteY17" fmla="*/ 1315570 h 2357504"/>
              <a:gd name="connsiteX18" fmla="*/ 1264946 w 2050706"/>
              <a:gd name="connsiteY18" fmla="*/ 1433056 h 2357504"/>
              <a:gd name="connsiteX19" fmla="*/ 1329095 w 2050706"/>
              <a:gd name="connsiteY19" fmla="*/ 1436150 h 2357504"/>
              <a:gd name="connsiteX20" fmla="*/ 1416779 w 2050706"/>
              <a:gd name="connsiteY20" fmla="*/ 1527424 h 2357504"/>
              <a:gd name="connsiteX21" fmla="*/ 1625502 w 2050706"/>
              <a:gd name="connsiteY21" fmla="*/ 1527349 h 2357504"/>
              <a:gd name="connsiteX22" fmla="*/ 1726023 w 2050706"/>
              <a:gd name="connsiteY22" fmla="*/ 1617402 h 2357504"/>
              <a:gd name="connsiteX23" fmla="*/ 1930468 w 2050706"/>
              <a:gd name="connsiteY23" fmla="*/ 1634405 h 2357504"/>
              <a:gd name="connsiteX24" fmla="*/ 2050666 w 2050706"/>
              <a:gd name="connsiteY24" fmla="*/ 1727552 h 2357504"/>
              <a:gd name="connsiteX25" fmla="*/ 1918852 w 2050706"/>
              <a:gd name="connsiteY25" fmla="*/ 1885613 h 2357504"/>
              <a:gd name="connsiteX26" fmla="*/ 1801367 w 2050706"/>
              <a:gd name="connsiteY26" fmla="*/ 1968713 h 2357504"/>
              <a:gd name="connsiteX27" fmla="*/ 1754029 w 2050706"/>
              <a:gd name="connsiteY27" fmla="*/ 1937688 h 2357504"/>
              <a:gd name="connsiteX28" fmla="*/ 1642924 w 2050706"/>
              <a:gd name="connsiteY28" fmla="*/ 1935473 h 2357504"/>
              <a:gd name="connsiteX29" fmla="*/ 1583665 w 2050706"/>
              <a:gd name="connsiteY29" fmla="*/ 1902921 h 2357504"/>
              <a:gd name="connsiteX30" fmla="*/ 1549395 w 2050706"/>
              <a:gd name="connsiteY30" fmla="*/ 1925424 h 2357504"/>
              <a:gd name="connsiteX31" fmla="*/ 1570255 w 2050706"/>
              <a:gd name="connsiteY31" fmla="*/ 1988810 h 2357504"/>
              <a:gd name="connsiteX32" fmla="*/ 1493268 w 2050706"/>
              <a:gd name="connsiteY32" fmla="*/ 2048946 h 2357504"/>
              <a:gd name="connsiteX33" fmla="*/ 1449675 w 2050706"/>
              <a:gd name="connsiteY33" fmla="*/ 2008906 h 2357504"/>
              <a:gd name="connsiteX34" fmla="*/ 1499917 w 2050706"/>
              <a:gd name="connsiteY34" fmla="*/ 1938568 h 2357504"/>
              <a:gd name="connsiteX35" fmla="*/ 1482533 w 2050706"/>
              <a:gd name="connsiteY35" fmla="*/ 1879463 h 2357504"/>
              <a:gd name="connsiteX36" fmla="*/ 1379336 w 2050706"/>
              <a:gd name="connsiteY36" fmla="*/ 1891420 h 2357504"/>
              <a:gd name="connsiteX37" fmla="*/ 1302427 w 2050706"/>
              <a:gd name="connsiteY37" fmla="*/ 1783602 h 2357504"/>
              <a:gd name="connsiteX38" fmla="*/ 1308998 w 2050706"/>
              <a:gd name="connsiteY38" fmla="*/ 1878582 h 2357504"/>
              <a:gd name="connsiteX39" fmla="*/ 1298950 w 2050706"/>
              <a:gd name="connsiteY39" fmla="*/ 1928519 h 2357504"/>
              <a:gd name="connsiteX40" fmla="*/ 1248708 w 2050706"/>
              <a:gd name="connsiteY40" fmla="*/ 1988810 h 2357504"/>
              <a:gd name="connsiteX41" fmla="*/ 1190787 w 2050706"/>
              <a:gd name="connsiteY41" fmla="*/ 1986364 h 2357504"/>
              <a:gd name="connsiteX42" fmla="*/ 1067838 w 2050706"/>
              <a:gd name="connsiteY42" fmla="*/ 2029003 h 2357504"/>
              <a:gd name="connsiteX43" fmla="*/ 1138176 w 2050706"/>
              <a:gd name="connsiteY43" fmla="*/ 2075385 h 2357504"/>
              <a:gd name="connsiteX44" fmla="*/ 1120792 w 2050706"/>
              <a:gd name="connsiteY44" fmla="*/ 2134491 h 2357504"/>
              <a:gd name="connsiteX45" fmla="*/ 1027376 w 2050706"/>
              <a:gd name="connsiteY45" fmla="*/ 2111529 h 2357504"/>
              <a:gd name="connsiteX46" fmla="*/ 963495 w 2050706"/>
              <a:gd name="connsiteY46" fmla="*/ 2130252 h 2357504"/>
              <a:gd name="connsiteX47" fmla="*/ 973161 w 2050706"/>
              <a:gd name="connsiteY47" fmla="*/ 2238872 h 2357504"/>
              <a:gd name="connsiteX48" fmla="*/ 899728 w 2050706"/>
              <a:gd name="connsiteY48" fmla="*/ 2357504 h 2357504"/>
              <a:gd name="connsiteX49" fmla="*/ 850059 w 2050706"/>
              <a:gd name="connsiteY49" fmla="*/ 2274938 h 2357504"/>
              <a:gd name="connsiteX50" fmla="*/ 812770 w 2050706"/>
              <a:gd name="connsiteY50" fmla="*/ 2161580 h 2357504"/>
              <a:gd name="connsiteX51" fmla="*/ 716145 w 2050706"/>
              <a:gd name="connsiteY51" fmla="*/ 2099341 h 2357504"/>
              <a:gd name="connsiteX52" fmla="*/ 723098 w 2050706"/>
              <a:gd name="connsiteY52" fmla="*/ 1962523 h 2357504"/>
              <a:gd name="connsiteX53" fmla="*/ 575086 w 2050706"/>
              <a:gd name="connsiteY53" fmla="*/ 1978761 h 2357504"/>
              <a:gd name="connsiteX54" fmla="*/ 585517 w 2050706"/>
              <a:gd name="connsiteY54" fmla="*/ 2049100 h 2357504"/>
              <a:gd name="connsiteX55" fmla="*/ 307679 w 2050706"/>
              <a:gd name="connsiteY55" fmla="*/ 1955072 h 2357504"/>
              <a:gd name="connsiteX56" fmla="*/ 328118 w 2050706"/>
              <a:gd name="connsiteY56" fmla="*/ 1920801 h 2357504"/>
              <a:gd name="connsiteX57" fmla="*/ 217586 w 2050706"/>
              <a:gd name="connsiteY57" fmla="*/ 1908423 h 2357504"/>
              <a:gd name="connsiteX58" fmla="*/ 223776 w 2050706"/>
              <a:gd name="connsiteY58" fmla="*/ 1807939 h 2357504"/>
              <a:gd name="connsiteX59" fmla="*/ 268975 w 2050706"/>
              <a:gd name="connsiteY59" fmla="*/ 1788225 h 2357504"/>
              <a:gd name="connsiteX60" fmla="*/ 206850 w 2050706"/>
              <a:gd name="connsiteY60" fmla="*/ 1708219 h 2357504"/>
              <a:gd name="connsiteX61" fmla="*/ 227635 w 2050706"/>
              <a:gd name="connsiteY61" fmla="*/ 1608921 h 2357504"/>
              <a:gd name="connsiteX62" fmla="*/ 262479 w 2050706"/>
              <a:gd name="connsiteY62" fmla="*/ 1579577 h 2357504"/>
              <a:gd name="connsiteX63" fmla="*/ 223776 w 2050706"/>
              <a:gd name="connsiteY63" fmla="*/ 1566779 h 2357504"/>
              <a:gd name="connsiteX64" fmla="*/ 202915 w 2050706"/>
              <a:gd name="connsiteY64" fmla="*/ 1542441 h 2357504"/>
              <a:gd name="connsiteX65" fmla="*/ 245095 w 2050706"/>
              <a:gd name="connsiteY65" fmla="*/ 1503087 h 2357504"/>
              <a:gd name="connsiteX66" fmla="*/ 179036 w 2050706"/>
              <a:gd name="connsiteY66" fmla="*/ 1468319 h 2357504"/>
              <a:gd name="connsiteX67" fmla="*/ 189466 w 2050706"/>
              <a:gd name="connsiteY67" fmla="*/ 1443982 h 2357504"/>
              <a:gd name="connsiteX68" fmla="*/ 103577 w 2050706"/>
              <a:gd name="connsiteY68" fmla="*/ 1437679 h 2357504"/>
              <a:gd name="connsiteX69" fmla="*/ 220757 w 2050706"/>
              <a:gd name="connsiteY69" fmla="*/ 1329246 h 2357504"/>
              <a:gd name="connsiteX70" fmla="*/ 217586 w 2050706"/>
              <a:gd name="connsiteY70" fmla="*/ 1274231 h 2357504"/>
              <a:gd name="connsiteX71" fmla="*/ 269433 w 2050706"/>
              <a:gd name="connsiteY71" fmla="*/ 1266664 h 2357504"/>
              <a:gd name="connsiteX72" fmla="*/ 253921 w 2050706"/>
              <a:gd name="connsiteY72" fmla="*/ 1205038 h 2357504"/>
              <a:gd name="connsiteX73" fmla="*/ 263969 w 2050706"/>
              <a:gd name="connsiteY73" fmla="*/ 1134700 h 2357504"/>
              <a:gd name="connsiteX74" fmla="*/ 161652 w 2050706"/>
              <a:gd name="connsiteY74" fmla="*/ 1120638 h 2357504"/>
              <a:gd name="connsiteX75" fmla="*/ 153438 w 2050706"/>
              <a:gd name="connsiteY75" fmla="*/ 994023 h 2357504"/>
              <a:gd name="connsiteX76" fmla="*/ 122108 w 2050706"/>
              <a:gd name="connsiteY76" fmla="*/ 907829 h 2357504"/>
              <a:gd name="connsiteX77" fmla="*/ 165129 w 2050706"/>
              <a:gd name="connsiteY77" fmla="*/ 842494 h 2357504"/>
              <a:gd name="connsiteX78" fmla="*/ 123407 w 2050706"/>
              <a:gd name="connsiteY78" fmla="*/ 807726 h 2357504"/>
              <a:gd name="connsiteX79" fmla="*/ 147745 w 2050706"/>
              <a:gd name="connsiteY79" fmla="*/ 755573 h 2357504"/>
              <a:gd name="connsiteX80" fmla="*/ 241618 w 2050706"/>
              <a:gd name="connsiteY80" fmla="*/ 755574 h 2357504"/>
              <a:gd name="connsiteX81" fmla="*/ 263549 w 2050706"/>
              <a:gd name="connsiteY81" fmla="*/ 687949 h 2357504"/>
              <a:gd name="connsiteX82" fmla="*/ 324260 w 2050706"/>
              <a:gd name="connsiteY82" fmla="*/ 712669 h 2357504"/>
              <a:gd name="connsiteX83" fmla="*/ 424743 w 2050706"/>
              <a:gd name="connsiteY83" fmla="*/ 722717 h 2357504"/>
              <a:gd name="connsiteX84" fmla="*/ 495845 w 2050706"/>
              <a:gd name="connsiteY84" fmla="*/ 694101 h 2357504"/>
              <a:gd name="connsiteX85" fmla="*/ 408505 w 2050706"/>
              <a:gd name="connsiteY85" fmla="*/ 595641 h 2357504"/>
              <a:gd name="connsiteX86" fmla="*/ 394597 w 2050706"/>
              <a:gd name="connsiteY86" fmla="*/ 651269 h 2357504"/>
              <a:gd name="connsiteX87" fmla="*/ 332016 w 2050706"/>
              <a:gd name="connsiteY87" fmla="*/ 633886 h 2357504"/>
              <a:gd name="connsiteX88" fmla="*/ 366783 w 2050706"/>
              <a:gd name="connsiteY88" fmla="*/ 578257 h 2357504"/>
              <a:gd name="connsiteX89" fmla="*/ 312301 w 2050706"/>
              <a:gd name="connsiteY89" fmla="*/ 601755 h 2357504"/>
              <a:gd name="connsiteX90" fmla="*/ 213346 w 2050706"/>
              <a:gd name="connsiteY90" fmla="*/ 587847 h 2357504"/>
              <a:gd name="connsiteX91" fmla="*/ 284066 w 2050706"/>
              <a:gd name="connsiteY91" fmla="*/ 491605 h 2357504"/>
              <a:gd name="connsiteX92" fmla="*/ 133341 w 2050706"/>
              <a:gd name="connsiteY92" fmla="*/ 330832 h 2357504"/>
              <a:gd name="connsiteX93" fmla="*/ 0 w 2050706"/>
              <a:gd name="connsiteY93" fmla="*/ 274401 h 2357504"/>
              <a:gd name="connsiteX94" fmla="*/ 130246 w 2050706"/>
              <a:gd name="connsiteY94" fmla="*/ 153820 h 2357504"/>
              <a:gd name="connsiteX95" fmla="*/ 74731 w 2050706"/>
              <a:gd name="connsiteY95" fmla="*/ 70643 h 2357504"/>
              <a:gd name="connsiteX96" fmla="*/ 42906 w 2050706"/>
              <a:gd name="connsiteY96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53438 w 2050706"/>
              <a:gd name="connsiteY2" fmla="*/ 69574 h 2357504"/>
              <a:gd name="connsiteX3" fmla="*/ 572756 w 2050706"/>
              <a:gd name="connsiteY3" fmla="*/ 12761 h 2357504"/>
              <a:gd name="connsiteX4" fmla="*/ 592852 w 2050706"/>
              <a:gd name="connsiteY4" fmla="*/ 225305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03206 w 2050706"/>
              <a:gd name="connsiteY7" fmla="*/ 543488 h 2357504"/>
              <a:gd name="connsiteX8" fmla="*/ 625710 w 2050706"/>
              <a:gd name="connsiteY8" fmla="*/ 602137 h 2357504"/>
              <a:gd name="connsiteX9" fmla="*/ 625710 w 2050706"/>
              <a:gd name="connsiteY9" fmla="*/ 664719 h 2357504"/>
              <a:gd name="connsiteX10" fmla="*/ 596253 w 2050706"/>
              <a:gd name="connsiteY10" fmla="*/ 672131 h 2357504"/>
              <a:gd name="connsiteX11" fmla="*/ 718475 w 2050706"/>
              <a:gd name="connsiteY11" fmla="*/ 862248 h 2357504"/>
              <a:gd name="connsiteX12" fmla="*/ 686000 w 2050706"/>
              <a:gd name="connsiteY12" fmla="*/ 963878 h 2357504"/>
              <a:gd name="connsiteX13" fmla="*/ 746290 w 2050706"/>
              <a:gd name="connsiteY13" fmla="*/ 1134700 h 2357504"/>
              <a:gd name="connsiteX14" fmla="*/ 876919 w 2050706"/>
              <a:gd name="connsiteY14" fmla="*/ 1275377 h 2357504"/>
              <a:gd name="connsiteX15" fmla="*/ 985655 w 2050706"/>
              <a:gd name="connsiteY15" fmla="*/ 1291002 h 2357504"/>
              <a:gd name="connsiteX16" fmla="*/ 1140086 w 2050706"/>
              <a:gd name="connsiteY16" fmla="*/ 1241755 h 2357504"/>
              <a:gd name="connsiteX17" fmla="*/ 1138176 w 2050706"/>
              <a:gd name="connsiteY17" fmla="*/ 1315570 h 2357504"/>
              <a:gd name="connsiteX18" fmla="*/ 1264946 w 2050706"/>
              <a:gd name="connsiteY18" fmla="*/ 1433056 h 2357504"/>
              <a:gd name="connsiteX19" fmla="*/ 1329095 w 2050706"/>
              <a:gd name="connsiteY19" fmla="*/ 1436150 h 2357504"/>
              <a:gd name="connsiteX20" fmla="*/ 1416779 w 2050706"/>
              <a:gd name="connsiteY20" fmla="*/ 1527424 h 2357504"/>
              <a:gd name="connsiteX21" fmla="*/ 1625502 w 2050706"/>
              <a:gd name="connsiteY21" fmla="*/ 1527349 h 2357504"/>
              <a:gd name="connsiteX22" fmla="*/ 1726023 w 2050706"/>
              <a:gd name="connsiteY22" fmla="*/ 1617402 h 2357504"/>
              <a:gd name="connsiteX23" fmla="*/ 1930468 w 2050706"/>
              <a:gd name="connsiteY23" fmla="*/ 1634405 h 2357504"/>
              <a:gd name="connsiteX24" fmla="*/ 2050666 w 2050706"/>
              <a:gd name="connsiteY24" fmla="*/ 1727552 h 2357504"/>
              <a:gd name="connsiteX25" fmla="*/ 1918852 w 2050706"/>
              <a:gd name="connsiteY25" fmla="*/ 1885613 h 2357504"/>
              <a:gd name="connsiteX26" fmla="*/ 1801367 w 2050706"/>
              <a:gd name="connsiteY26" fmla="*/ 1968713 h 2357504"/>
              <a:gd name="connsiteX27" fmla="*/ 1754029 w 2050706"/>
              <a:gd name="connsiteY27" fmla="*/ 1937688 h 2357504"/>
              <a:gd name="connsiteX28" fmla="*/ 1642924 w 2050706"/>
              <a:gd name="connsiteY28" fmla="*/ 1935473 h 2357504"/>
              <a:gd name="connsiteX29" fmla="*/ 1583665 w 2050706"/>
              <a:gd name="connsiteY29" fmla="*/ 1902921 h 2357504"/>
              <a:gd name="connsiteX30" fmla="*/ 1549395 w 2050706"/>
              <a:gd name="connsiteY30" fmla="*/ 1925424 h 2357504"/>
              <a:gd name="connsiteX31" fmla="*/ 1570255 w 2050706"/>
              <a:gd name="connsiteY31" fmla="*/ 1988810 h 2357504"/>
              <a:gd name="connsiteX32" fmla="*/ 1493268 w 2050706"/>
              <a:gd name="connsiteY32" fmla="*/ 2048946 h 2357504"/>
              <a:gd name="connsiteX33" fmla="*/ 1449675 w 2050706"/>
              <a:gd name="connsiteY33" fmla="*/ 2008906 h 2357504"/>
              <a:gd name="connsiteX34" fmla="*/ 1499917 w 2050706"/>
              <a:gd name="connsiteY34" fmla="*/ 1938568 h 2357504"/>
              <a:gd name="connsiteX35" fmla="*/ 1482533 w 2050706"/>
              <a:gd name="connsiteY35" fmla="*/ 1879463 h 2357504"/>
              <a:gd name="connsiteX36" fmla="*/ 1379336 w 2050706"/>
              <a:gd name="connsiteY36" fmla="*/ 1891420 h 2357504"/>
              <a:gd name="connsiteX37" fmla="*/ 1302427 w 2050706"/>
              <a:gd name="connsiteY37" fmla="*/ 1783602 h 2357504"/>
              <a:gd name="connsiteX38" fmla="*/ 1308998 w 2050706"/>
              <a:gd name="connsiteY38" fmla="*/ 1878582 h 2357504"/>
              <a:gd name="connsiteX39" fmla="*/ 1298950 w 2050706"/>
              <a:gd name="connsiteY39" fmla="*/ 1928519 h 2357504"/>
              <a:gd name="connsiteX40" fmla="*/ 1248708 w 2050706"/>
              <a:gd name="connsiteY40" fmla="*/ 1988810 h 2357504"/>
              <a:gd name="connsiteX41" fmla="*/ 1190787 w 2050706"/>
              <a:gd name="connsiteY41" fmla="*/ 1986364 h 2357504"/>
              <a:gd name="connsiteX42" fmla="*/ 1067838 w 2050706"/>
              <a:gd name="connsiteY42" fmla="*/ 2029003 h 2357504"/>
              <a:gd name="connsiteX43" fmla="*/ 1138176 w 2050706"/>
              <a:gd name="connsiteY43" fmla="*/ 2075385 h 2357504"/>
              <a:gd name="connsiteX44" fmla="*/ 1120792 w 2050706"/>
              <a:gd name="connsiteY44" fmla="*/ 2134491 h 2357504"/>
              <a:gd name="connsiteX45" fmla="*/ 1027376 w 2050706"/>
              <a:gd name="connsiteY45" fmla="*/ 2111529 h 2357504"/>
              <a:gd name="connsiteX46" fmla="*/ 963495 w 2050706"/>
              <a:gd name="connsiteY46" fmla="*/ 2130252 h 2357504"/>
              <a:gd name="connsiteX47" fmla="*/ 973161 w 2050706"/>
              <a:gd name="connsiteY47" fmla="*/ 2238872 h 2357504"/>
              <a:gd name="connsiteX48" fmla="*/ 899728 w 2050706"/>
              <a:gd name="connsiteY48" fmla="*/ 2357504 h 2357504"/>
              <a:gd name="connsiteX49" fmla="*/ 850059 w 2050706"/>
              <a:gd name="connsiteY49" fmla="*/ 2274938 h 2357504"/>
              <a:gd name="connsiteX50" fmla="*/ 812770 w 2050706"/>
              <a:gd name="connsiteY50" fmla="*/ 2161580 h 2357504"/>
              <a:gd name="connsiteX51" fmla="*/ 716145 w 2050706"/>
              <a:gd name="connsiteY51" fmla="*/ 2099341 h 2357504"/>
              <a:gd name="connsiteX52" fmla="*/ 723098 w 2050706"/>
              <a:gd name="connsiteY52" fmla="*/ 1962523 h 2357504"/>
              <a:gd name="connsiteX53" fmla="*/ 575086 w 2050706"/>
              <a:gd name="connsiteY53" fmla="*/ 1978761 h 2357504"/>
              <a:gd name="connsiteX54" fmla="*/ 585517 w 2050706"/>
              <a:gd name="connsiteY54" fmla="*/ 2049100 h 2357504"/>
              <a:gd name="connsiteX55" fmla="*/ 307679 w 2050706"/>
              <a:gd name="connsiteY55" fmla="*/ 1955072 h 2357504"/>
              <a:gd name="connsiteX56" fmla="*/ 328118 w 2050706"/>
              <a:gd name="connsiteY56" fmla="*/ 1920801 h 2357504"/>
              <a:gd name="connsiteX57" fmla="*/ 217586 w 2050706"/>
              <a:gd name="connsiteY57" fmla="*/ 1908423 h 2357504"/>
              <a:gd name="connsiteX58" fmla="*/ 223776 w 2050706"/>
              <a:gd name="connsiteY58" fmla="*/ 1807939 h 2357504"/>
              <a:gd name="connsiteX59" fmla="*/ 268975 w 2050706"/>
              <a:gd name="connsiteY59" fmla="*/ 1788225 h 2357504"/>
              <a:gd name="connsiteX60" fmla="*/ 206850 w 2050706"/>
              <a:gd name="connsiteY60" fmla="*/ 1708219 h 2357504"/>
              <a:gd name="connsiteX61" fmla="*/ 227635 w 2050706"/>
              <a:gd name="connsiteY61" fmla="*/ 1608921 h 2357504"/>
              <a:gd name="connsiteX62" fmla="*/ 262479 w 2050706"/>
              <a:gd name="connsiteY62" fmla="*/ 1579577 h 2357504"/>
              <a:gd name="connsiteX63" fmla="*/ 223776 w 2050706"/>
              <a:gd name="connsiteY63" fmla="*/ 1566779 h 2357504"/>
              <a:gd name="connsiteX64" fmla="*/ 202915 w 2050706"/>
              <a:gd name="connsiteY64" fmla="*/ 1542441 h 2357504"/>
              <a:gd name="connsiteX65" fmla="*/ 245095 w 2050706"/>
              <a:gd name="connsiteY65" fmla="*/ 1503087 h 2357504"/>
              <a:gd name="connsiteX66" fmla="*/ 179036 w 2050706"/>
              <a:gd name="connsiteY66" fmla="*/ 1468319 h 2357504"/>
              <a:gd name="connsiteX67" fmla="*/ 189466 w 2050706"/>
              <a:gd name="connsiteY67" fmla="*/ 1443982 h 2357504"/>
              <a:gd name="connsiteX68" fmla="*/ 103577 w 2050706"/>
              <a:gd name="connsiteY68" fmla="*/ 1437679 h 2357504"/>
              <a:gd name="connsiteX69" fmla="*/ 220757 w 2050706"/>
              <a:gd name="connsiteY69" fmla="*/ 1329246 h 2357504"/>
              <a:gd name="connsiteX70" fmla="*/ 217586 w 2050706"/>
              <a:gd name="connsiteY70" fmla="*/ 1274231 h 2357504"/>
              <a:gd name="connsiteX71" fmla="*/ 269433 w 2050706"/>
              <a:gd name="connsiteY71" fmla="*/ 1266664 h 2357504"/>
              <a:gd name="connsiteX72" fmla="*/ 253921 w 2050706"/>
              <a:gd name="connsiteY72" fmla="*/ 1205038 h 2357504"/>
              <a:gd name="connsiteX73" fmla="*/ 263969 w 2050706"/>
              <a:gd name="connsiteY73" fmla="*/ 1134700 h 2357504"/>
              <a:gd name="connsiteX74" fmla="*/ 161652 w 2050706"/>
              <a:gd name="connsiteY74" fmla="*/ 1120638 h 2357504"/>
              <a:gd name="connsiteX75" fmla="*/ 153438 w 2050706"/>
              <a:gd name="connsiteY75" fmla="*/ 994023 h 2357504"/>
              <a:gd name="connsiteX76" fmla="*/ 122108 w 2050706"/>
              <a:gd name="connsiteY76" fmla="*/ 907829 h 2357504"/>
              <a:gd name="connsiteX77" fmla="*/ 165129 w 2050706"/>
              <a:gd name="connsiteY77" fmla="*/ 842494 h 2357504"/>
              <a:gd name="connsiteX78" fmla="*/ 123407 w 2050706"/>
              <a:gd name="connsiteY78" fmla="*/ 807726 h 2357504"/>
              <a:gd name="connsiteX79" fmla="*/ 147745 w 2050706"/>
              <a:gd name="connsiteY79" fmla="*/ 755573 h 2357504"/>
              <a:gd name="connsiteX80" fmla="*/ 241618 w 2050706"/>
              <a:gd name="connsiteY80" fmla="*/ 755574 h 2357504"/>
              <a:gd name="connsiteX81" fmla="*/ 263549 w 2050706"/>
              <a:gd name="connsiteY81" fmla="*/ 687949 h 2357504"/>
              <a:gd name="connsiteX82" fmla="*/ 324260 w 2050706"/>
              <a:gd name="connsiteY82" fmla="*/ 712669 h 2357504"/>
              <a:gd name="connsiteX83" fmla="*/ 424743 w 2050706"/>
              <a:gd name="connsiteY83" fmla="*/ 722717 h 2357504"/>
              <a:gd name="connsiteX84" fmla="*/ 495845 w 2050706"/>
              <a:gd name="connsiteY84" fmla="*/ 694101 h 2357504"/>
              <a:gd name="connsiteX85" fmla="*/ 408505 w 2050706"/>
              <a:gd name="connsiteY85" fmla="*/ 595641 h 2357504"/>
              <a:gd name="connsiteX86" fmla="*/ 394597 w 2050706"/>
              <a:gd name="connsiteY86" fmla="*/ 651269 h 2357504"/>
              <a:gd name="connsiteX87" fmla="*/ 332016 w 2050706"/>
              <a:gd name="connsiteY87" fmla="*/ 633886 h 2357504"/>
              <a:gd name="connsiteX88" fmla="*/ 366783 w 2050706"/>
              <a:gd name="connsiteY88" fmla="*/ 578257 h 2357504"/>
              <a:gd name="connsiteX89" fmla="*/ 312301 w 2050706"/>
              <a:gd name="connsiteY89" fmla="*/ 601755 h 2357504"/>
              <a:gd name="connsiteX90" fmla="*/ 213346 w 2050706"/>
              <a:gd name="connsiteY90" fmla="*/ 587847 h 2357504"/>
              <a:gd name="connsiteX91" fmla="*/ 284066 w 2050706"/>
              <a:gd name="connsiteY91" fmla="*/ 491605 h 2357504"/>
              <a:gd name="connsiteX92" fmla="*/ 133341 w 2050706"/>
              <a:gd name="connsiteY92" fmla="*/ 330832 h 2357504"/>
              <a:gd name="connsiteX93" fmla="*/ 0 w 2050706"/>
              <a:gd name="connsiteY93" fmla="*/ 274401 h 2357504"/>
              <a:gd name="connsiteX94" fmla="*/ 130246 w 2050706"/>
              <a:gd name="connsiteY94" fmla="*/ 153820 h 2357504"/>
              <a:gd name="connsiteX95" fmla="*/ 74731 w 2050706"/>
              <a:gd name="connsiteY95" fmla="*/ 70643 h 2357504"/>
              <a:gd name="connsiteX96" fmla="*/ 42906 w 2050706"/>
              <a:gd name="connsiteY96" fmla="*/ 62239 h 2357504"/>
              <a:gd name="connsiteX0" fmla="*/ 42906 w 2050706"/>
              <a:gd name="connsiteY0" fmla="*/ 62239 h 2357504"/>
              <a:gd name="connsiteX1" fmla="*/ 87339 w 2050706"/>
              <a:gd name="connsiteY1" fmla="*/ 0 h 2357504"/>
              <a:gd name="connsiteX2" fmla="*/ 163868 w 2050706"/>
              <a:gd name="connsiteY2" fmla="*/ 48714 h 2357504"/>
              <a:gd name="connsiteX3" fmla="*/ 572756 w 2050706"/>
              <a:gd name="connsiteY3" fmla="*/ 12761 h 2357504"/>
              <a:gd name="connsiteX4" fmla="*/ 592852 w 2050706"/>
              <a:gd name="connsiteY4" fmla="*/ 225305 h 2357504"/>
              <a:gd name="connsiteX5" fmla="*/ 565420 w 2050706"/>
              <a:gd name="connsiteY5" fmla="*/ 340880 h 2357504"/>
              <a:gd name="connsiteX6" fmla="*/ 625710 w 2050706"/>
              <a:gd name="connsiteY6" fmla="*/ 451412 h 2357504"/>
              <a:gd name="connsiteX7" fmla="*/ 603206 w 2050706"/>
              <a:gd name="connsiteY7" fmla="*/ 543488 h 2357504"/>
              <a:gd name="connsiteX8" fmla="*/ 625710 w 2050706"/>
              <a:gd name="connsiteY8" fmla="*/ 602137 h 2357504"/>
              <a:gd name="connsiteX9" fmla="*/ 625710 w 2050706"/>
              <a:gd name="connsiteY9" fmla="*/ 664719 h 2357504"/>
              <a:gd name="connsiteX10" fmla="*/ 596253 w 2050706"/>
              <a:gd name="connsiteY10" fmla="*/ 672131 h 2357504"/>
              <a:gd name="connsiteX11" fmla="*/ 718475 w 2050706"/>
              <a:gd name="connsiteY11" fmla="*/ 862248 h 2357504"/>
              <a:gd name="connsiteX12" fmla="*/ 686000 w 2050706"/>
              <a:gd name="connsiteY12" fmla="*/ 963878 h 2357504"/>
              <a:gd name="connsiteX13" fmla="*/ 746290 w 2050706"/>
              <a:gd name="connsiteY13" fmla="*/ 1134700 h 2357504"/>
              <a:gd name="connsiteX14" fmla="*/ 876919 w 2050706"/>
              <a:gd name="connsiteY14" fmla="*/ 1275377 h 2357504"/>
              <a:gd name="connsiteX15" fmla="*/ 985655 w 2050706"/>
              <a:gd name="connsiteY15" fmla="*/ 1291002 h 2357504"/>
              <a:gd name="connsiteX16" fmla="*/ 1140086 w 2050706"/>
              <a:gd name="connsiteY16" fmla="*/ 1241755 h 2357504"/>
              <a:gd name="connsiteX17" fmla="*/ 1138176 w 2050706"/>
              <a:gd name="connsiteY17" fmla="*/ 1315570 h 2357504"/>
              <a:gd name="connsiteX18" fmla="*/ 1264946 w 2050706"/>
              <a:gd name="connsiteY18" fmla="*/ 1433056 h 2357504"/>
              <a:gd name="connsiteX19" fmla="*/ 1329095 w 2050706"/>
              <a:gd name="connsiteY19" fmla="*/ 1436150 h 2357504"/>
              <a:gd name="connsiteX20" fmla="*/ 1416779 w 2050706"/>
              <a:gd name="connsiteY20" fmla="*/ 1527424 h 2357504"/>
              <a:gd name="connsiteX21" fmla="*/ 1625502 w 2050706"/>
              <a:gd name="connsiteY21" fmla="*/ 1527349 h 2357504"/>
              <a:gd name="connsiteX22" fmla="*/ 1726023 w 2050706"/>
              <a:gd name="connsiteY22" fmla="*/ 1617402 h 2357504"/>
              <a:gd name="connsiteX23" fmla="*/ 1930468 w 2050706"/>
              <a:gd name="connsiteY23" fmla="*/ 1634405 h 2357504"/>
              <a:gd name="connsiteX24" fmla="*/ 2050666 w 2050706"/>
              <a:gd name="connsiteY24" fmla="*/ 1727552 h 2357504"/>
              <a:gd name="connsiteX25" fmla="*/ 1918852 w 2050706"/>
              <a:gd name="connsiteY25" fmla="*/ 1885613 h 2357504"/>
              <a:gd name="connsiteX26" fmla="*/ 1801367 w 2050706"/>
              <a:gd name="connsiteY26" fmla="*/ 1968713 h 2357504"/>
              <a:gd name="connsiteX27" fmla="*/ 1754029 w 2050706"/>
              <a:gd name="connsiteY27" fmla="*/ 1937688 h 2357504"/>
              <a:gd name="connsiteX28" fmla="*/ 1642924 w 2050706"/>
              <a:gd name="connsiteY28" fmla="*/ 1935473 h 2357504"/>
              <a:gd name="connsiteX29" fmla="*/ 1583665 w 2050706"/>
              <a:gd name="connsiteY29" fmla="*/ 1902921 h 2357504"/>
              <a:gd name="connsiteX30" fmla="*/ 1549395 w 2050706"/>
              <a:gd name="connsiteY30" fmla="*/ 1925424 h 2357504"/>
              <a:gd name="connsiteX31" fmla="*/ 1570255 w 2050706"/>
              <a:gd name="connsiteY31" fmla="*/ 1988810 h 2357504"/>
              <a:gd name="connsiteX32" fmla="*/ 1493268 w 2050706"/>
              <a:gd name="connsiteY32" fmla="*/ 2048946 h 2357504"/>
              <a:gd name="connsiteX33" fmla="*/ 1449675 w 2050706"/>
              <a:gd name="connsiteY33" fmla="*/ 2008906 h 2357504"/>
              <a:gd name="connsiteX34" fmla="*/ 1499917 w 2050706"/>
              <a:gd name="connsiteY34" fmla="*/ 1938568 h 2357504"/>
              <a:gd name="connsiteX35" fmla="*/ 1482533 w 2050706"/>
              <a:gd name="connsiteY35" fmla="*/ 1879463 h 2357504"/>
              <a:gd name="connsiteX36" fmla="*/ 1379336 w 2050706"/>
              <a:gd name="connsiteY36" fmla="*/ 1891420 h 2357504"/>
              <a:gd name="connsiteX37" fmla="*/ 1302427 w 2050706"/>
              <a:gd name="connsiteY37" fmla="*/ 1783602 h 2357504"/>
              <a:gd name="connsiteX38" fmla="*/ 1308998 w 2050706"/>
              <a:gd name="connsiteY38" fmla="*/ 1878582 h 2357504"/>
              <a:gd name="connsiteX39" fmla="*/ 1298950 w 2050706"/>
              <a:gd name="connsiteY39" fmla="*/ 1928519 h 2357504"/>
              <a:gd name="connsiteX40" fmla="*/ 1248708 w 2050706"/>
              <a:gd name="connsiteY40" fmla="*/ 1988810 h 2357504"/>
              <a:gd name="connsiteX41" fmla="*/ 1190787 w 2050706"/>
              <a:gd name="connsiteY41" fmla="*/ 1986364 h 2357504"/>
              <a:gd name="connsiteX42" fmla="*/ 1067838 w 2050706"/>
              <a:gd name="connsiteY42" fmla="*/ 2029003 h 2357504"/>
              <a:gd name="connsiteX43" fmla="*/ 1138176 w 2050706"/>
              <a:gd name="connsiteY43" fmla="*/ 2075385 h 2357504"/>
              <a:gd name="connsiteX44" fmla="*/ 1120792 w 2050706"/>
              <a:gd name="connsiteY44" fmla="*/ 2134491 h 2357504"/>
              <a:gd name="connsiteX45" fmla="*/ 1027376 w 2050706"/>
              <a:gd name="connsiteY45" fmla="*/ 2111529 h 2357504"/>
              <a:gd name="connsiteX46" fmla="*/ 963495 w 2050706"/>
              <a:gd name="connsiteY46" fmla="*/ 2130252 h 2357504"/>
              <a:gd name="connsiteX47" fmla="*/ 973161 w 2050706"/>
              <a:gd name="connsiteY47" fmla="*/ 2238872 h 2357504"/>
              <a:gd name="connsiteX48" fmla="*/ 899728 w 2050706"/>
              <a:gd name="connsiteY48" fmla="*/ 2357504 h 2357504"/>
              <a:gd name="connsiteX49" fmla="*/ 850059 w 2050706"/>
              <a:gd name="connsiteY49" fmla="*/ 2274938 h 2357504"/>
              <a:gd name="connsiteX50" fmla="*/ 812770 w 2050706"/>
              <a:gd name="connsiteY50" fmla="*/ 2161580 h 2357504"/>
              <a:gd name="connsiteX51" fmla="*/ 716145 w 2050706"/>
              <a:gd name="connsiteY51" fmla="*/ 2099341 h 2357504"/>
              <a:gd name="connsiteX52" fmla="*/ 723098 w 2050706"/>
              <a:gd name="connsiteY52" fmla="*/ 1962523 h 2357504"/>
              <a:gd name="connsiteX53" fmla="*/ 575086 w 2050706"/>
              <a:gd name="connsiteY53" fmla="*/ 1978761 h 2357504"/>
              <a:gd name="connsiteX54" fmla="*/ 585517 w 2050706"/>
              <a:gd name="connsiteY54" fmla="*/ 2049100 h 2357504"/>
              <a:gd name="connsiteX55" fmla="*/ 307679 w 2050706"/>
              <a:gd name="connsiteY55" fmla="*/ 1955072 h 2357504"/>
              <a:gd name="connsiteX56" fmla="*/ 328118 w 2050706"/>
              <a:gd name="connsiteY56" fmla="*/ 1920801 h 2357504"/>
              <a:gd name="connsiteX57" fmla="*/ 217586 w 2050706"/>
              <a:gd name="connsiteY57" fmla="*/ 1908423 h 2357504"/>
              <a:gd name="connsiteX58" fmla="*/ 223776 w 2050706"/>
              <a:gd name="connsiteY58" fmla="*/ 1807939 h 2357504"/>
              <a:gd name="connsiteX59" fmla="*/ 268975 w 2050706"/>
              <a:gd name="connsiteY59" fmla="*/ 1788225 h 2357504"/>
              <a:gd name="connsiteX60" fmla="*/ 206850 w 2050706"/>
              <a:gd name="connsiteY60" fmla="*/ 1708219 h 2357504"/>
              <a:gd name="connsiteX61" fmla="*/ 227635 w 2050706"/>
              <a:gd name="connsiteY61" fmla="*/ 1608921 h 2357504"/>
              <a:gd name="connsiteX62" fmla="*/ 262479 w 2050706"/>
              <a:gd name="connsiteY62" fmla="*/ 1579577 h 2357504"/>
              <a:gd name="connsiteX63" fmla="*/ 223776 w 2050706"/>
              <a:gd name="connsiteY63" fmla="*/ 1566779 h 2357504"/>
              <a:gd name="connsiteX64" fmla="*/ 202915 w 2050706"/>
              <a:gd name="connsiteY64" fmla="*/ 1542441 h 2357504"/>
              <a:gd name="connsiteX65" fmla="*/ 245095 w 2050706"/>
              <a:gd name="connsiteY65" fmla="*/ 1503087 h 2357504"/>
              <a:gd name="connsiteX66" fmla="*/ 179036 w 2050706"/>
              <a:gd name="connsiteY66" fmla="*/ 1468319 h 2357504"/>
              <a:gd name="connsiteX67" fmla="*/ 189466 w 2050706"/>
              <a:gd name="connsiteY67" fmla="*/ 1443982 h 2357504"/>
              <a:gd name="connsiteX68" fmla="*/ 103577 w 2050706"/>
              <a:gd name="connsiteY68" fmla="*/ 1437679 h 2357504"/>
              <a:gd name="connsiteX69" fmla="*/ 220757 w 2050706"/>
              <a:gd name="connsiteY69" fmla="*/ 1329246 h 2357504"/>
              <a:gd name="connsiteX70" fmla="*/ 217586 w 2050706"/>
              <a:gd name="connsiteY70" fmla="*/ 1274231 h 2357504"/>
              <a:gd name="connsiteX71" fmla="*/ 269433 w 2050706"/>
              <a:gd name="connsiteY71" fmla="*/ 1266664 h 2357504"/>
              <a:gd name="connsiteX72" fmla="*/ 253921 w 2050706"/>
              <a:gd name="connsiteY72" fmla="*/ 1205038 h 2357504"/>
              <a:gd name="connsiteX73" fmla="*/ 263969 w 2050706"/>
              <a:gd name="connsiteY73" fmla="*/ 1134700 h 2357504"/>
              <a:gd name="connsiteX74" fmla="*/ 161652 w 2050706"/>
              <a:gd name="connsiteY74" fmla="*/ 1120638 h 2357504"/>
              <a:gd name="connsiteX75" fmla="*/ 153438 w 2050706"/>
              <a:gd name="connsiteY75" fmla="*/ 994023 h 2357504"/>
              <a:gd name="connsiteX76" fmla="*/ 122108 w 2050706"/>
              <a:gd name="connsiteY76" fmla="*/ 907829 h 2357504"/>
              <a:gd name="connsiteX77" fmla="*/ 165129 w 2050706"/>
              <a:gd name="connsiteY77" fmla="*/ 842494 h 2357504"/>
              <a:gd name="connsiteX78" fmla="*/ 123407 w 2050706"/>
              <a:gd name="connsiteY78" fmla="*/ 807726 h 2357504"/>
              <a:gd name="connsiteX79" fmla="*/ 147745 w 2050706"/>
              <a:gd name="connsiteY79" fmla="*/ 755573 h 2357504"/>
              <a:gd name="connsiteX80" fmla="*/ 241618 w 2050706"/>
              <a:gd name="connsiteY80" fmla="*/ 755574 h 2357504"/>
              <a:gd name="connsiteX81" fmla="*/ 263549 w 2050706"/>
              <a:gd name="connsiteY81" fmla="*/ 687949 h 2357504"/>
              <a:gd name="connsiteX82" fmla="*/ 324260 w 2050706"/>
              <a:gd name="connsiteY82" fmla="*/ 712669 h 2357504"/>
              <a:gd name="connsiteX83" fmla="*/ 424743 w 2050706"/>
              <a:gd name="connsiteY83" fmla="*/ 722717 h 2357504"/>
              <a:gd name="connsiteX84" fmla="*/ 495845 w 2050706"/>
              <a:gd name="connsiteY84" fmla="*/ 694101 h 2357504"/>
              <a:gd name="connsiteX85" fmla="*/ 408505 w 2050706"/>
              <a:gd name="connsiteY85" fmla="*/ 595641 h 2357504"/>
              <a:gd name="connsiteX86" fmla="*/ 394597 w 2050706"/>
              <a:gd name="connsiteY86" fmla="*/ 651269 h 2357504"/>
              <a:gd name="connsiteX87" fmla="*/ 332016 w 2050706"/>
              <a:gd name="connsiteY87" fmla="*/ 633886 h 2357504"/>
              <a:gd name="connsiteX88" fmla="*/ 366783 w 2050706"/>
              <a:gd name="connsiteY88" fmla="*/ 578257 h 2357504"/>
              <a:gd name="connsiteX89" fmla="*/ 312301 w 2050706"/>
              <a:gd name="connsiteY89" fmla="*/ 601755 h 2357504"/>
              <a:gd name="connsiteX90" fmla="*/ 213346 w 2050706"/>
              <a:gd name="connsiteY90" fmla="*/ 587847 h 2357504"/>
              <a:gd name="connsiteX91" fmla="*/ 284066 w 2050706"/>
              <a:gd name="connsiteY91" fmla="*/ 491605 h 2357504"/>
              <a:gd name="connsiteX92" fmla="*/ 133341 w 2050706"/>
              <a:gd name="connsiteY92" fmla="*/ 330832 h 2357504"/>
              <a:gd name="connsiteX93" fmla="*/ 0 w 2050706"/>
              <a:gd name="connsiteY93" fmla="*/ 274401 h 2357504"/>
              <a:gd name="connsiteX94" fmla="*/ 130246 w 2050706"/>
              <a:gd name="connsiteY94" fmla="*/ 153820 h 2357504"/>
              <a:gd name="connsiteX95" fmla="*/ 74731 w 2050706"/>
              <a:gd name="connsiteY95" fmla="*/ 70643 h 2357504"/>
              <a:gd name="connsiteX96" fmla="*/ 42906 w 2050706"/>
              <a:gd name="connsiteY96" fmla="*/ 62239 h 2357504"/>
              <a:gd name="connsiteX0" fmla="*/ 42906 w 2050706"/>
              <a:gd name="connsiteY0" fmla="*/ 62314 h 2357579"/>
              <a:gd name="connsiteX1" fmla="*/ 87339 w 2050706"/>
              <a:gd name="connsiteY1" fmla="*/ 75 h 2357579"/>
              <a:gd name="connsiteX2" fmla="*/ 163868 w 2050706"/>
              <a:gd name="connsiteY2" fmla="*/ 48789 h 2357579"/>
              <a:gd name="connsiteX3" fmla="*/ 572756 w 2050706"/>
              <a:gd name="connsiteY3" fmla="*/ 12836 h 2357579"/>
              <a:gd name="connsiteX4" fmla="*/ 592852 w 2050706"/>
              <a:gd name="connsiteY4" fmla="*/ 225380 h 2357579"/>
              <a:gd name="connsiteX5" fmla="*/ 565420 w 2050706"/>
              <a:gd name="connsiteY5" fmla="*/ 340955 h 2357579"/>
              <a:gd name="connsiteX6" fmla="*/ 625710 w 2050706"/>
              <a:gd name="connsiteY6" fmla="*/ 451487 h 2357579"/>
              <a:gd name="connsiteX7" fmla="*/ 603206 w 2050706"/>
              <a:gd name="connsiteY7" fmla="*/ 543563 h 2357579"/>
              <a:gd name="connsiteX8" fmla="*/ 625710 w 2050706"/>
              <a:gd name="connsiteY8" fmla="*/ 602212 h 2357579"/>
              <a:gd name="connsiteX9" fmla="*/ 625710 w 2050706"/>
              <a:gd name="connsiteY9" fmla="*/ 664794 h 2357579"/>
              <a:gd name="connsiteX10" fmla="*/ 596253 w 2050706"/>
              <a:gd name="connsiteY10" fmla="*/ 672206 h 2357579"/>
              <a:gd name="connsiteX11" fmla="*/ 718475 w 2050706"/>
              <a:gd name="connsiteY11" fmla="*/ 862323 h 2357579"/>
              <a:gd name="connsiteX12" fmla="*/ 686000 w 2050706"/>
              <a:gd name="connsiteY12" fmla="*/ 963953 h 2357579"/>
              <a:gd name="connsiteX13" fmla="*/ 746290 w 2050706"/>
              <a:gd name="connsiteY13" fmla="*/ 1134775 h 2357579"/>
              <a:gd name="connsiteX14" fmla="*/ 876919 w 2050706"/>
              <a:gd name="connsiteY14" fmla="*/ 1275452 h 2357579"/>
              <a:gd name="connsiteX15" fmla="*/ 985655 w 2050706"/>
              <a:gd name="connsiteY15" fmla="*/ 1291077 h 2357579"/>
              <a:gd name="connsiteX16" fmla="*/ 1140086 w 2050706"/>
              <a:gd name="connsiteY16" fmla="*/ 1241830 h 2357579"/>
              <a:gd name="connsiteX17" fmla="*/ 1138176 w 2050706"/>
              <a:gd name="connsiteY17" fmla="*/ 1315645 h 2357579"/>
              <a:gd name="connsiteX18" fmla="*/ 1264946 w 2050706"/>
              <a:gd name="connsiteY18" fmla="*/ 1433131 h 2357579"/>
              <a:gd name="connsiteX19" fmla="*/ 1329095 w 2050706"/>
              <a:gd name="connsiteY19" fmla="*/ 1436225 h 2357579"/>
              <a:gd name="connsiteX20" fmla="*/ 1416779 w 2050706"/>
              <a:gd name="connsiteY20" fmla="*/ 1527499 h 2357579"/>
              <a:gd name="connsiteX21" fmla="*/ 1625502 w 2050706"/>
              <a:gd name="connsiteY21" fmla="*/ 1527424 h 2357579"/>
              <a:gd name="connsiteX22" fmla="*/ 1726023 w 2050706"/>
              <a:gd name="connsiteY22" fmla="*/ 1617477 h 2357579"/>
              <a:gd name="connsiteX23" fmla="*/ 1930468 w 2050706"/>
              <a:gd name="connsiteY23" fmla="*/ 1634480 h 2357579"/>
              <a:gd name="connsiteX24" fmla="*/ 2050666 w 2050706"/>
              <a:gd name="connsiteY24" fmla="*/ 1727627 h 2357579"/>
              <a:gd name="connsiteX25" fmla="*/ 1918852 w 2050706"/>
              <a:gd name="connsiteY25" fmla="*/ 1885688 h 2357579"/>
              <a:gd name="connsiteX26" fmla="*/ 1801367 w 2050706"/>
              <a:gd name="connsiteY26" fmla="*/ 1968788 h 2357579"/>
              <a:gd name="connsiteX27" fmla="*/ 1754029 w 2050706"/>
              <a:gd name="connsiteY27" fmla="*/ 1937763 h 2357579"/>
              <a:gd name="connsiteX28" fmla="*/ 1642924 w 2050706"/>
              <a:gd name="connsiteY28" fmla="*/ 1935548 h 2357579"/>
              <a:gd name="connsiteX29" fmla="*/ 1583665 w 2050706"/>
              <a:gd name="connsiteY29" fmla="*/ 1902996 h 2357579"/>
              <a:gd name="connsiteX30" fmla="*/ 1549395 w 2050706"/>
              <a:gd name="connsiteY30" fmla="*/ 1925499 h 2357579"/>
              <a:gd name="connsiteX31" fmla="*/ 1570255 w 2050706"/>
              <a:gd name="connsiteY31" fmla="*/ 1988885 h 2357579"/>
              <a:gd name="connsiteX32" fmla="*/ 1493268 w 2050706"/>
              <a:gd name="connsiteY32" fmla="*/ 2049021 h 2357579"/>
              <a:gd name="connsiteX33" fmla="*/ 1449675 w 2050706"/>
              <a:gd name="connsiteY33" fmla="*/ 2008981 h 2357579"/>
              <a:gd name="connsiteX34" fmla="*/ 1499917 w 2050706"/>
              <a:gd name="connsiteY34" fmla="*/ 1938643 h 2357579"/>
              <a:gd name="connsiteX35" fmla="*/ 1482533 w 2050706"/>
              <a:gd name="connsiteY35" fmla="*/ 1879538 h 2357579"/>
              <a:gd name="connsiteX36" fmla="*/ 1379336 w 2050706"/>
              <a:gd name="connsiteY36" fmla="*/ 1891495 h 2357579"/>
              <a:gd name="connsiteX37" fmla="*/ 1302427 w 2050706"/>
              <a:gd name="connsiteY37" fmla="*/ 1783677 h 2357579"/>
              <a:gd name="connsiteX38" fmla="*/ 1308998 w 2050706"/>
              <a:gd name="connsiteY38" fmla="*/ 1878657 h 2357579"/>
              <a:gd name="connsiteX39" fmla="*/ 1298950 w 2050706"/>
              <a:gd name="connsiteY39" fmla="*/ 1928594 h 2357579"/>
              <a:gd name="connsiteX40" fmla="*/ 1248708 w 2050706"/>
              <a:gd name="connsiteY40" fmla="*/ 1988885 h 2357579"/>
              <a:gd name="connsiteX41" fmla="*/ 1190787 w 2050706"/>
              <a:gd name="connsiteY41" fmla="*/ 1986439 h 2357579"/>
              <a:gd name="connsiteX42" fmla="*/ 1067838 w 2050706"/>
              <a:gd name="connsiteY42" fmla="*/ 2029078 h 2357579"/>
              <a:gd name="connsiteX43" fmla="*/ 1138176 w 2050706"/>
              <a:gd name="connsiteY43" fmla="*/ 2075460 h 2357579"/>
              <a:gd name="connsiteX44" fmla="*/ 1120792 w 2050706"/>
              <a:gd name="connsiteY44" fmla="*/ 2134566 h 2357579"/>
              <a:gd name="connsiteX45" fmla="*/ 1027376 w 2050706"/>
              <a:gd name="connsiteY45" fmla="*/ 2111604 h 2357579"/>
              <a:gd name="connsiteX46" fmla="*/ 963495 w 2050706"/>
              <a:gd name="connsiteY46" fmla="*/ 2130327 h 2357579"/>
              <a:gd name="connsiteX47" fmla="*/ 973161 w 2050706"/>
              <a:gd name="connsiteY47" fmla="*/ 2238947 h 2357579"/>
              <a:gd name="connsiteX48" fmla="*/ 899728 w 2050706"/>
              <a:gd name="connsiteY48" fmla="*/ 2357579 h 2357579"/>
              <a:gd name="connsiteX49" fmla="*/ 850059 w 2050706"/>
              <a:gd name="connsiteY49" fmla="*/ 2275013 h 2357579"/>
              <a:gd name="connsiteX50" fmla="*/ 812770 w 2050706"/>
              <a:gd name="connsiteY50" fmla="*/ 2161655 h 2357579"/>
              <a:gd name="connsiteX51" fmla="*/ 716145 w 2050706"/>
              <a:gd name="connsiteY51" fmla="*/ 2099416 h 2357579"/>
              <a:gd name="connsiteX52" fmla="*/ 723098 w 2050706"/>
              <a:gd name="connsiteY52" fmla="*/ 1962598 h 2357579"/>
              <a:gd name="connsiteX53" fmla="*/ 575086 w 2050706"/>
              <a:gd name="connsiteY53" fmla="*/ 1978836 h 2357579"/>
              <a:gd name="connsiteX54" fmla="*/ 585517 w 2050706"/>
              <a:gd name="connsiteY54" fmla="*/ 2049175 h 2357579"/>
              <a:gd name="connsiteX55" fmla="*/ 307679 w 2050706"/>
              <a:gd name="connsiteY55" fmla="*/ 1955147 h 2357579"/>
              <a:gd name="connsiteX56" fmla="*/ 328118 w 2050706"/>
              <a:gd name="connsiteY56" fmla="*/ 1920876 h 2357579"/>
              <a:gd name="connsiteX57" fmla="*/ 217586 w 2050706"/>
              <a:gd name="connsiteY57" fmla="*/ 1908498 h 2357579"/>
              <a:gd name="connsiteX58" fmla="*/ 223776 w 2050706"/>
              <a:gd name="connsiteY58" fmla="*/ 1808014 h 2357579"/>
              <a:gd name="connsiteX59" fmla="*/ 268975 w 2050706"/>
              <a:gd name="connsiteY59" fmla="*/ 1788300 h 2357579"/>
              <a:gd name="connsiteX60" fmla="*/ 206850 w 2050706"/>
              <a:gd name="connsiteY60" fmla="*/ 1708294 h 2357579"/>
              <a:gd name="connsiteX61" fmla="*/ 227635 w 2050706"/>
              <a:gd name="connsiteY61" fmla="*/ 1608996 h 2357579"/>
              <a:gd name="connsiteX62" fmla="*/ 262479 w 2050706"/>
              <a:gd name="connsiteY62" fmla="*/ 1579652 h 2357579"/>
              <a:gd name="connsiteX63" fmla="*/ 223776 w 2050706"/>
              <a:gd name="connsiteY63" fmla="*/ 1566854 h 2357579"/>
              <a:gd name="connsiteX64" fmla="*/ 202915 w 2050706"/>
              <a:gd name="connsiteY64" fmla="*/ 1542516 h 2357579"/>
              <a:gd name="connsiteX65" fmla="*/ 245095 w 2050706"/>
              <a:gd name="connsiteY65" fmla="*/ 1503162 h 2357579"/>
              <a:gd name="connsiteX66" fmla="*/ 179036 w 2050706"/>
              <a:gd name="connsiteY66" fmla="*/ 1468394 h 2357579"/>
              <a:gd name="connsiteX67" fmla="*/ 189466 w 2050706"/>
              <a:gd name="connsiteY67" fmla="*/ 1444057 h 2357579"/>
              <a:gd name="connsiteX68" fmla="*/ 103577 w 2050706"/>
              <a:gd name="connsiteY68" fmla="*/ 1437754 h 2357579"/>
              <a:gd name="connsiteX69" fmla="*/ 220757 w 2050706"/>
              <a:gd name="connsiteY69" fmla="*/ 1329321 h 2357579"/>
              <a:gd name="connsiteX70" fmla="*/ 217586 w 2050706"/>
              <a:gd name="connsiteY70" fmla="*/ 1274306 h 2357579"/>
              <a:gd name="connsiteX71" fmla="*/ 269433 w 2050706"/>
              <a:gd name="connsiteY71" fmla="*/ 1266739 h 2357579"/>
              <a:gd name="connsiteX72" fmla="*/ 253921 w 2050706"/>
              <a:gd name="connsiteY72" fmla="*/ 1205113 h 2357579"/>
              <a:gd name="connsiteX73" fmla="*/ 263969 w 2050706"/>
              <a:gd name="connsiteY73" fmla="*/ 1134775 h 2357579"/>
              <a:gd name="connsiteX74" fmla="*/ 161652 w 2050706"/>
              <a:gd name="connsiteY74" fmla="*/ 1120713 h 2357579"/>
              <a:gd name="connsiteX75" fmla="*/ 153438 w 2050706"/>
              <a:gd name="connsiteY75" fmla="*/ 994098 h 2357579"/>
              <a:gd name="connsiteX76" fmla="*/ 122108 w 2050706"/>
              <a:gd name="connsiteY76" fmla="*/ 907904 h 2357579"/>
              <a:gd name="connsiteX77" fmla="*/ 165129 w 2050706"/>
              <a:gd name="connsiteY77" fmla="*/ 842569 h 2357579"/>
              <a:gd name="connsiteX78" fmla="*/ 123407 w 2050706"/>
              <a:gd name="connsiteY78" fmla="*/ 807801 h 2357579"/>
              <a:gd name="connsiteX79" fmla="*/ 147745 w 2050706"/>
              <a:gd name="connsiteY79" fmla="*/ 755648 h 2357579"/>
              <a:gd name="connsiteX80" fmla="*/ 241618 w 2050706"/>
              <a:gd name="connsiteY80" fmla="*/ 755649 h 2357579"/>
              <a:gd name="connsiteX81" fmla="*/ 263549 w 2050706"/>
              <a:gd name="connsiteY81" fmla="*/ 688024 h 2357579"/>
              <a:gd name="connsiteX82" fmla="*/ 324260 w 2050706"/>
              <a:gd name="connsiteY82" fmla="*/ 712744 h 2357579"/>
              <a:gd name="connsiteX83" fmla="*/ 424743 w 2050706"/>
              <a:gd name="connsiteY83" fmla="*/ 722792 h 2357579"/>
              <a:gd name="connsiteX84" fmla="*/ 495845 w 2050706"/>
              <a:gd name="connsiteY84" fmla="*/ 694176 h 2357579"/>
              <a:gd name="connsiteX85" fmla="*/ 408505 w 2050706"/>
              <a:gd name="connsiteY85" fmla="*/ 595716 h 2357579"/>
              <a:gd name="connsiteX86" fmla="*/ 394597 w 2050706"/>
              <a:gd name="connsiteY86" fmla="*/ 651344 h 2357579"/>
              <a:gd name="connsiteX87" fmla="*/ 332016 w 2050706"/>
              <a:gd name="connsiteY87" fmla="*/ 633961 h 2357579"/>
              <a:gd name="connsiteX88" fmla="*/ 366783 w 2050706"/>
              <a:gd name="connsiteY88" fmla="*/ 578332 h 2357579"/>
              <a:gd name="connsiteX89" fmla="*/ 312301 w 2050706"/>
              <a:gd name="connsiteY89" fmla="*/ 601830 h 2357579"/>
              <a:gd name="connsiteX90" fmla="*/ 213346 w 2050706"/>
              <a:gd name="connsiteY90" fmla="*/ 587922 h 2357579"/>
              <a:gd name="connsiteX91" fmla="*/ 284066 w 2050706"/>
              <a:gd name="connsiteY91" fmla="*/ 491680 h 2357579"/>
              <a:gd name="connsiteX92" fmla="*/ 133341 w 2050706"/>
              <a:gd name="connsiteY92" fmla="*/ 330907 h 2357579"/>
              <a:gd name="connsiteX93" fmla="*/ 0 w 2050706"/>
              <a:gd name="connsiteY93" fmla="*/ 274476 h 2357579"/>
              <a:gd name="connsiteX94" fmla="*/ 130246 w 2050706"/>
              <a:gd name="connsiteY94" fmla="*/ 153895 h 2357579"/>
              <a:gd name="connsiteX95" fmla="*/ 74731 w 2050706"/>
              <a:gd name="connsiteY95" fmla="*/ 70718 h 2357579"/>
              <a:gd name="connsiteX96" fmla="*/ 42906 w 2050706"/>
              <a:gd name="connsiteY96" fmla="*/ 62314 h 2357579"/>
              <a:gd name="connsiteX0" fmla="*/ 42906 w 2050706"/>
              <a:gd name="connsiteY0" fmla="*/ 62314 h 2357579"/>
              <a:gd name="connsiteX1" fmla="*/ 87339 w 2050706"/>
              <a:gd name="connsiteY1" fmla="*/ 75 h 2357579"/>
              <a:gd name="connsiteX2" fmla="*/ 163868 w 2050706"/>
              <a:gd name="connsiteY2" fmla="*/ 48789 h 2357579"/>
              <a:gd name="connsiteX3" fmla="*/ 572756 w 2050706"/>
              <a:gd name="connsiteY3" fmla="*/ 12836 h 2357579"/>
              <a:gd name="connsiteX4" fmla="*/ 592852 w 2050706"/>
              <a:gd name="connsiteY4" fmla="*/ 225380 h 2357579"/>
              <a:gd name="connsiteX5" fmla="*/ 565420 w 2050706"/>
              <a:gd name="connsiteY5" fmla="*/ 340955 h 2357579"/>
              <a:gd name="connsiteX6" fmla="*/ 625710 w 2050706"/>
              <a:gd name="connsiteY6" fmla="*/ 451487 h 2357579"/>
              <a:gd name="connsiteX7" fmla="*/ 603206 w 2050706"/>
              <a:gd name="connsiteY7" fmla="*/ 543563 h 2357579"/>
              <a:gd name="connsiteX8" fmla="*/ 625710 w 2050706"/>
              <a:gd name="connsiteY8" fmla="*/ 602212 h 2357579"/>
              <a:gd name="connsiteX9" fmla="*/ 625710 w 2050706"/>
              <a:gd name="connsiteY9" fmla="*/ 664794 h 2357579"/>
              <a:gd name="connsiteX10" fmla="*/ 596253 w 2050706"/>
              <a:gd name="connsiteY10" fmla="*/ 672206 h 2357579"/>
              <a:gd name="connsiteX11" fmla="*/ 718475 w 2050706"/>
              <a:gd name="connsiteY11" fmla="*/ 862323 h 2357579"/>
              <a:gd name="connsiteX12" fmla="*/ 686000 w 2050706"/>
              <a:gd name="connsiteY12" fmla="*/ 963953 h 2357579"/>
              <a:gd name="connsiteX13" fmla="*/ 746290 w 2050706"/>
              <a:gd name="connsiteY13" fmla="*/ 1134775 h 2357579"/>
              <a:gd name="connsiteX14" fmla="*/ 876919 w 2050706"/>
              <a:gd name="connsiteY14" fmla="*/ 1275452 h 2357579"/>
              <a:gd name="connsiteX15" fmla="*/ 985655 w 2050706"/>
              <a:gd name="connsiteY15" fmla="*/ 1291077 h 2357579"/>
              <a:gd name="connsiteX16" fmla="*/ 1140086 w 2050706"/>
              <a:gd name="connsiteY16" fmla="*/ 1241830 h 2357579"/>
              <a:gd name="connsiteX17" fmla="*/ 1138176 w 2050706"/>
              <a:gd name="connsiteY17" fmla="*/ 1315645 h 2357579"/>
              <a:gd name="connsiteX18" fmla="*/ 1264946 w 2050706"/>
              <a:gd name="connsiteY18" fmla="*/ 1433131 h 2357579"/>
              <a:gd name="connsiteX19" fmla="*/ 1329095 w 2050706"/>
              <a:gd name="connsiteY19" fmla="*/ 1436225 h 2357579"/>
              <a:gd name="connsiteX20" fmla="*/ 1416779 w 2050706"/>
              <a:gd name="connsiteY20" fmla="*/ 1527499 h 2357579"/>
              <a:gd name="connsiteX21" fmla="*/ 1625502 w 2050706"/>
              <a:gd name="connsiteY21" fmla="*/ 1527424 h 2357579"/>
              <a:gd name="connsiteX22" fmla="*/ 1726023 w 2050706"/>
              <a:gd name="connsiteY22" fmla="*/ 1617477 h 2357579"/>
              <a:gd name="connsiteX23" fmla="*/ 1930468 w 2050706"/>
              <a:gd name="connsiteY23" fmla="*/ 1634480 h 2357579"/>
              <a:gd name="connsiteX24" fmla="*/ 2050666 w 2050706"/>
              <a:gd name="connsiteY24" fmla="*/ 1727627 h 2357579"/>
              <a:gd name="connsiteX25" fmla="*/ 1918852 w 2050706"/>
              <a:gd name="connsiteY25" fmla="*/ 1885688 h 2357579"/>
              <a:gd name="connsiteX26" fmla="*/ 1801367 w 2050706"/>
              <a:gd name="connsiteY26" fmla="*/ 1968788 h 2357579"/>
              <a:gd name="connsiteX27" fmla="*/ 1754029 w 2050706"/>
              <a:gd name="connsiteY27" fmla="*/ 1937763 h 2357579"/>
              <a:gd name="connsiteX28" fmla="*/ 1642924 w 2050706"/>
              <a:gd name="connsiteY28" fmla="*/ 1935548 h 2357579"/>
              <a:gd name="connsiteX29" fmla="*/ 1583665 w 2050706"/>
              <a:gd name="connsiteY29" fmla="*/ 1902996 h 2357579"/>
              <a:gd name="connsiteX30" fmla="*/ 1549395 w 2050706"/>
              <a:gd name="connsiteY30" fmla="*/ 1925499 h 2357579"/>
              <a:gd name="connsiteX31" fmla="*/ 1570255 w 2050706"/>
              <a:gd name="connsiteY31" fmla="*/ 1988885 h 2357579"/>
              <a:gd name="connsiteX32" fmla="*/ 1493268 w 2050706"/>
              <a:gd name="connsiteY32" fmla="*/ 2049021 h 2357579"/>
              <a:gd name="connsiteX33" fmla="*/ 1449675 w 2050706"/>
              <a:gd name="connsiteY33" fmla="*/ 2008981 h 2357579"/>
              <a:gd name="connsiteX34" fmla="*/ 1499917 w 2050706"/>
              <a:gd name="connsiteY34" fmla="*/ 1938643 h 2357579"/>
              <a:gd name="connsiteX35" fmla="*/ 1482533 w 2050706"/>
              <a:gd name="connsiteY35" fmla="*/ 1879538 h 2357579"/>
              <a:gd name="connsiteX36" fmla="*/ 1379336 w 2050706"/>
              <a:gd name="connsiteY36" fmla="*/ 1891495 h 2357579"/>
              <a:gd name="connsiteX37" fmla="*/ 1302427 w 2050706"/>
              <a:gd name="connsiteY37" fmla="*/ 1783677 h 2357579"/>
              <a:gd name="connsiteX38" fmla="*/ 1308998 w 2050706"/>
              <a:gd name="connsiteY38" fmla="*/ 1878657 h 2357579"/>
              <a:gd name="connsiteX39" fmla="*/ 1298950 w 2050706"/>
              <a:gd name="connsiteY39" fmla="*/ 1928594 h 2357579"/>
              <a:gd name="connsiteX40" fmla="*/ 1248708 w 2050706"/>
              <a:gd name="connsiteY40" fmla="*/ 1988885 h 2357579"/>
              <a:gd name="connsiteX41" fmla="*/ 1190787 w 2050706"/>
              <a:gd name="connsiteY41" fmla="*/ 1986439 h 2357579"/>
              <a:gd name="connsiteX42" fmla="*/ 1067838 w 2050706"/>
              <a:gd name="connsiteY42" fmla="*/ 2029078 h 2357579"/>
              <a:gd name="connsiteX43" fmla="*/ 1138176 w 2050706"/>
              <a:gd name="connsiteY43" fmla="*/ 2075460 h 2357579"/>
              <a:gd name="connsiteX44" fmla="*/ 1120792 w 2050706"/>
              <a:gd name="connsiteY44" fmla="*/ 2134566 h 2357579"/>
              <a:gd name="connsiteX45" fmla="*/ 1027376 w 2050706"/>
              <a:gd name="connsiteY45" fmla="*/ 2111604 h 2357579"/>
              <a:gd name="connsiteX46" fmla="*/ 963495 w 2050706"/>
              <a:gd name="connsiteY46" fmla="*/ 2130327 h 2357579"/>
              <a:gd name="connsiteX47" fmla="*/ 973161 w 2050706"/>
              <a:gd name="connsiteY47" fmla="*/ 2238947 h 2357579"/>
              <a:gd name="connsiteX48" fmla="*/ 899728 w 2050706"/>
              <a:gd name="connsiteY48" fmla="*/ 2357579 h 2357579"/>
              <a:gd name="connsiteX49" fmla="*/ 850059 w 2050706"/>
              <a:gd name="connsiteY49" fmla="*/ 2275013 h 2357579"/>
              <a:gd name="connsiteX50" fmla="*/ 812770 w 2050706"/>
              <a:gd name="connsiteY50" fmla="*/ 2161655 h 2357579"/>
              <a:gd name="connsiteX51" fmla="*/ 716145 w 2050706"/>
              <a:gd name="connsiteY51" fmla="*/ 2099416 h 2357579"/>
              <a:gd name="connsiteX52" fmla="*/ 723098 w 2050706"/>
              <a:gd name="connsiteY52" fmla="*/ 1962598 h 2357579"/>
              <a:gd name="connsiteX53" fmla="*/ 575086 w 2050706"/>
              <a:gd name="connsiteY53" fmla="*/ 1978836 h 2357579"/>
              <a:gd name="connsiteX54" fmla="*/ 585517 w 2050706"/>
              <a:gd name="connsiteY54" fmla="*/ 2049175 h 2357579"/>
              <a:gd name="connsiteX55" fmla="*/ 307679 w 2050706"/>
              <a:gd name="connsiteY55" fmla="*/ 1955147 h 2357579"/>
              <a:gd name="connsiteX56" fmla="*/ 328118 w 2050706"/>
              <a:gd name="connsiteY56" fmla="*/ 1920876 h 2357579"/>
              <a:gd name="connsiteX57" fmla="*/ 217586 w 2050706"/>
              <a:gd name="connsiteY57" fmla="*/ 1908498 h 2357579"/>
              <a:gd name="connsiteX58" fmla="*/ 223776 w 2050706"/>
              <a:gd name="connsiteY58" fmla="*/ 1808014 h 2357579"/>
              <a:gd name="connsiteX59" fmla="*/ 268975 w 2050706"/>
              <a:gd name="connsiteY59" fmla="*/ 1788300 h 2357579"/>
              <a:gd name="connsiteX60" fmla="*/ 206850 w 2050706"/>
              <a:gd name="connsiteY60" fmla="*/ 1708294 h 2357579"/>
              <a:gd name="connsiteX61" fmla="*/ 227635 w 2050706"/>
              <a:gd name="connsiteY61" fmla="*/ 1608996 h 2357579"/>
              <a:gd name="connsiteX62" fmla="*/ 262479 w 2050706"/>
              <a:gd name="connsiteY62" fmla="*/ 1579652 h 2357579"/>
              <a:gd name="connsiteX63" fmla="*/ 223776 w 2050706"/>
              <a:gd name="connsiteY63" fmla="*/ 1566854 h 2357579"/>
              <a:gd name="connsiteX64" fmla="*/ 202915 w 2050706"/>
              <a:gd name="connsiteY64" fmla="*/ 1542516 h 2357579"/>
              <a:gd name="connsiteX65" fmla="*/ 245095 w 2050706"/>
              <a:gd name="connsiteY65" fmla="*/ 1503162 h 2357579"/>
              <a:gd name="connsiteX66" fmla="*/ 179036 w 2050706"/>
              <a:gd name="connsiteY66" fmla="*/ 1468394 h 2357579"/>
              <a:gd name="connsiteX67" fmla="*/ 189466 w 2050706"/>
              <a:gd name="connsiteY67" fmla="*/ 1444057 h 2357579"/>
              <a:gd name="connsiteX68" fmla="*/ 103577 w 2050706"/>
              <a:gd name="connsiteY68" fmla="*/ 1437754 h 2357579"/>
              <a:gd name="connsiteX69" fmla="*/ 220757 w 2050706"/>
              <a:gd name="connsiteY69" fmla="*/ 1329321 h 2357579"/>
              <a:gd name="connsiteX70" fmla="*/ 217586 w 2050706"/>
              <a:gd name="connsiteY70" fmla="*/ 1274306 h 2357579"/>
              <a:gd name="connsiteX71" fmla="*/ 269433 w 2050706"/>
              <a:gd name="connsiteY71" fmla="*/ 1266739 h 2357579"/>
              <a:gd name="connsiteX72" fmla="*/ 253921 w 2050706"/>
              <a:gd name="connsiteY72" fmla="*/ 1205113 h 2357579"/>
              <a:gd name="connsiteX73" fmla="*/ 263969 w 2050706"/>
              <a:gd name="connsiteY73" fmla="*/ 1134775 h 2357579"/>
              <a:gd name="connsiteX74" fmla="*/ 161652 w 2050706"/>
              <a:gd name="connsiteY74" fmla="*/ 1120713 h 2357579"/>
              <a:gd name="connsiteX75" fmla="*/ 153438 w 2050706"/>
              <a:gd name="connsiteY75" fmla="*/ 994098 h 2357579"/>
              <a:gd name="connsiteX76" fmla="*/ 122108 w 2050706"/>
              <a:gd name="connsiteY76" fmla="*/ 907904 h 2357579"/>
              <a:gd name="connsiteX77" fmla="*/ 165129 w 2050706"/>
              <a:gd name="connsiteY77" fmla="*/ 842569 h 2357579"/>
              <a:gd name="connsiteX78" fmla="*/ 123407 w 2050706"/>
              <a:gd name="connsiteY78" fmla="*/ 807801 h 2357579"/>
              <a:gd name="connsiteX79" fmla="*/ 147745 w 2050706"/>
              <a:gd name="connsiteY79" fmla="*/ 755648 h 2357579"/>
              <a:gd name="connsiteX80" fmla="*/ 241618 w 2050706"/>
              <a:gd name="connsiteY80" fmla="*/ 755649 h 2357579"/>
              <a:gd name="connsiteX81" fmla="*/ 263549 w 2050706"/>
              <a:gd name="connsiteY81" fmla="*/ 688024 h 2357579"/>
              <a:gd name="connsiteX82" fmla="*/ 324260 w 2050706"/>
              <a:gd name="connsiteY82" fmla="*/ 712744 h 2357579"/>
              <a:gd name="connsiteX83" fmla="*/ 424743 w 2050706"/>
              <a:gd name="connsiteY83" fmla="*/ 722792 h 2357579"/>
              <a:gd name="connsiteX84" fmla="*/ 495845 w 2050706"/>
              <a:gd name="connsiteY84" fmla="*/ 694176 h 2357579"/>
              <a:gd name="connsiteX85" fmla="*/ 408505 w 2050706"/>
              <a:gd name="connsiteY85" fmla="*/ 595716 h 2357579"/>
              <a:gd name="connsiteX86" fmla="*/ 394597 w 2050706"/>
              <a:gd name="connsiteY86" fmla="*/ 651344 h 2357579"/>
              <a:gd name="connsiteX87" fmla="*/ 332016 w 2050706"/>
              <a:gd name="connsiteY87" fmla="*/ 633961 h 2357579"/>
              <a:gd name="connsiteX88" fmla="*/ 366783 w 2050706"/>
              <a:gd name="connsiteY88" fmla="*/ 578332 h 2357579"/>
              <a:gd name="connsiteX89" fmla="*/ 312301 w 2050706"/>
              <a:gd name="connsiteY89" fmla="*/ 601830 h 2357579"/>
              <a:gd name="connsiteX90" fmla="*/ 213346 w 2050706"/>
              <a:gd name="connsiteY90" fmla="*/ 587922 h 2357579"/>
              <a:gd name="connsiteX91" fmla="*/ 284066 w 2050706"/>
              <a:gd name="connsiteY91" fmla="*/ 491680 h 2357579"/>
              <a:gd name="connsiteX92" fmla="*/ 133341 w 2050706"/>
              <a:gd name="connsiteY92" fmla="*/ 330907 h 2357579"/>
              <a:gd name="connsiteX93" fmla="*/ 0 w 2050706"/>
              <a:gd name="connsiteY93" fmla="*/ 274476 h 2357579"/>
              <a:gd name="connsiteX94" fmla="*/ 130246 w 2050706"/>
              <a:gd name="connsiteY94" fmla="*/ 153895 h 2357579"/>
              <a:gd name="connsiteX95" fmla="*/ 74731 w 2050706"/>
              <a:gd name="connsiteY95" fmla="*/ 70718 h 2357579"/>
              <a:gd name="connsiteX96" fmla="*/ 42906 w 2050706"/>
              <a:gd name="connsiteY96" fmla="*/ 62314 h 2357579"/>
              <a:gd name="connsiteX0" fmla="*/ 42906 w 2050706"/>
              <a:gd name="connsiteY0" fmla="*/ 62314 h 2357579"/>
              <a:gd name="connsiteX1" fmla="*/ 87339 w 2050706"/>
              <a:gd name="connsiteY1" fmla="*/ 75 h 2357579"/>
              <a:gd name="connsiteX2" fmla="*/ 170821 w 2050706"/>
              <a:gd name="connsiteY2" fmla="*/ 48789 h 2357579"/>
              <a:gd name="connsiteX3" fmla="*/ 572756 w 2050706"/>
              <a:gd name="connsiteY3" fmla="*/ 12836 h 2357579"/>
              <a:gd name="connsiteX4" fmla="*/ 592852 w 2050706"/>
              <a:gd name="connsiteY4" fmla="*/ 225380 h 2357579"/>
              <a:gd name="connsiteX5" fmla="*/ 565420 w 2050706"/>
              <a:gd name="connsiteY5" fmla="*/ 340955 h 2357579"/>
              <a:gd name="connsiteX6" fmla="*/ 625710 w 2050706"/>
              <a:gd name="connsiteY6" fmla="*/ 451487 h 2357579"/>
              <a:gd name="connsiteX7" fmla="*/ 603206 w 2050706"/>
              <a:gd name="connsiteY7" fmla="*/ 543563 h 2357579"/>
              <a:gd name="connsiteX8" fmla="*/ 625710 w 2050706"/>
              <a:gd name="connsiteY8" fmla="*/ 602212 h 2357579"/>
              <a:gd name="connsiteX9" fmla="*/ 625710 w 2050706"/>
              <a:gd name="connsiteY9" fmla="*/ 664794 h 2357579"/>
              <a:gd name="connsiteX10" fmla="*/ 596253 w 2050706"/>
              <a:gd name="connsiteY10" fmla="*/ 672206 h 2357579"/>
              <a:gd name="connsiteX11" fmla="*/ 718475 w 2050706"/>
              <a:gd name="connsiteY11" fmla="*/ 862323 h 2357579"/>
              <a:gd name="connsiteX12" fmla="*/ 686000 w 2050706"/>
              <a:gd name="connsiteY12" fmla="*/ 963953 h 2357579"/>
              <a:gd name="connsiteX13" fmla="*/ 746290 w 2050706"/>
              <a:gd name="connsiteY13" fmla="*/ 1134775 h 2357579"/>
              <a:gd name="connsiteX14" fmla="*/ 876919 w 2050706"/>
              <a:gd name="connsiteY14" fmla="*/ 1275452 h 2357579"/>
              <a:gd name="connsiteX15" fmla="*/ 985655 w 2050706"/>
              <a:gd name="connsiteY15" fmla="*/ 1291077 h 2357579"/>
              <a:gd name="connsiteX16" fmla="*/ 1140086 w 2050706"/>
              <a:gd name="connsiteY16" fmla="*/ 1241830 h 2357579"/>
              <a:gd name="connsiteX17" fmla="*/ 1138176 w 2050706"/>
              <a:gd name="connsiteY17" fmla="*/ 1315645 h 2357579"/>
              <a:gd name="connsiteX18" fmla="*/ 1264946 w 2050706"/>
              <a:gd name="connsiteY18" fmla="*/ 1433131 h 2357579"/>
              <a:gd name="connsiteX19" fmla="*/ 1329095 w 2050706"/>
              <a:gd name="connsiteY19" fmla="*/ 1436225 h 2357579"/>
              <a:gd name="connsiteX20" fmla="*/ 1416779 w 2050706"/>
              <a:gd name="connsiteY20" fmla="*/ 1527499 h 2357579"/>
              <a:gd name="connsiteX21" fmla="*/ 1625502 w 2050706"/>
              <a:gd name="connsiteY21" fmla="*/ 1527424 h 2357579"/>
              <a:gd name="connsiteX22" fmla="*/ 1726023 w 2050706"/>
              <a:gd name="connsiteY22" fmla="*/ 1617477 h 2357579"/>
              <a:gd name="connsiteX23" fmla="*/ 1930468 w 2050706"/>
              <a:gd name="connsiteY23" fmla="*/ 1634480 h 2357579"/>
              <a:gd name="connsiteX24" fmla="*/ 2050666 w 2050706"/>
              <a:gd name="connsiteY24" fmla="*/ 1727627 h 2357579"/>
              <a:gd name="connsiteX25" fmla="*/ 1918852 w 2050706"/>
              <a:gd name="connsiteY25" fmla="*/ 1885688 h 2357579"/>
              <a:gd name="connsiteX26" fmla="*/ 1801367 w 2050706"/>
              <a:gd name="connsiteY26" fmla="*/ 1968788 h 2357579"/>
              <a:gd name="connsiteX27" fmla="*/ 1754029 w 2050706"/>
              <a:gd name="connsiteY27" fmla="*/ 1937763 h 2357579"/>
              <a:gd name="connsiteX28" fmla="*/ 1642924 w 2050706"/>
              <a:gd name="connsiteY28" fmla="*/ 1935548 h 2357579"/>
              <a:gd name="connsiteX29" fmla="*/ 1583665 w 2050706"/>
              <a:gd name="connsiteY29" fmla="*/ 1902996 h 2357579"/>
              <a:gd name="connsiteX30" fmla="*/ 1549395 w 2050706"/>
              <a:gd name="connsiteY30" fmla="*/ 1925499 h 2357579"/>
              <a:gd name="connsiteX31" fmla="*/ 1570255 w 2050706"/>
              <a:gd name="connsiteY31" fmla="*/ 1988885 h 2357579"/>
              <a:gd name="connsiteX32" fmla="*/ 1493268 w 2050706"/>
              <a:gd name="connsiteY32" fmla="*/ 2049021 h 2357579"/>
              <a:gd name="connsiteX33" fmla="*/ 1449675 w 2050706"/>
              <a:gd name="connsiteY33" fmla="*/ 2008981 h 2357579"/>
              <a:gd name="connsiteX34" fmla="*/ 1499917 w 2050706"/>
              <a:gd name="connsiteY34" fmla="*/ 1938643 h 2357579"/>
              <a:gd name="connsiteX35" fmla="*/ 1482533 w 2050706"/>
              <a:gd name="connsiteY35" fmla="*/ 1879538 h 2357579"/>
              <a:gd name="connsiteX36" fmla="*/ 1379336 w 2050706"/>
              <a:gd name="connsiteY36" fmla="*/ 1891495 h 2357579"/>
              <a:gd name="connsiteX37" fmla="*/ 1302427 w 2050706"/>
              <a:gd name="connsiteY37" fmla="*/ 1783677 h 2357579"/>
              <a:gd name="connsiteX38" fmla="*/ 1308998 w 2050706"/>
              <a:gd name="connsiteY38" fmla="*/ 1878657 h 2357579"/>
              <a:gd name="connsiteX39" fmla="*/ 1298950 w 2050706"/>
              <a:gd name="connsiteY39" fmla="*/ 1928594 h 2357579"/>
              <a:gd name="connsiteX40" fmla="*/ 1248708 w 2050706"/>
              <a:gd name="connsiteY40" fmla="*/ 1988885 h 2357579"/>
              <a:gd name="connsiteX41" fmla="*/ 1190787 w 2050706"/>
              <a:gd name="connsiteY41" fmla="*/ 1986439 h 2357579"/>
              <a:gd name="connsiteX42" fmla="*/ 1067838 w 2050706"/>
              <a:gd name="connsiteY42" fmla="*/ 2029078 h 2357579"/>
              <a:gd name="connsiteX43" fmla="*/ 1138176 w 2050706"/>
              <a:gd name="connsiteY43" fmla="*/ 2075460 h 2357579"/>
              <a:gd name="connsiteX44" fmla="*/ 1120792 w 2050706"/>
              <a:gd name="connsiteY44" fmla="*/ 2134566 h 2357579"/>
              <a:gd name="connsiteX45" fmla="*/ 1027376 w 2050706"/>
              <a:gd name="connsiteY45" fmla="*/ 2111604 h 2357579"/>
              <a:gd name="connsiteX46" fmla="*/ 963495 w 2050706"/>
              <a:gd name="connsiteY46" fmla="*/ 2130327 h 2357579"/>
              <a:gd name="connsiteX47" fmla="*/ 973161 w 2050706"/>
              <a:gd name="connsiteY47" fmla="*/ 2238947 h 2357579"/>
              <a:gd name="connsiteX48" fmla="*/ 899728 w 2050706"/>
              <a:gd name="connsiteY48" fmla="*/ 2357579 h 2357579"/>
              <a:gd name="connsiteX49" fmla="*/ 850059 w 2050706"/>
              <a:gd name="connsiteY49" fmla="*/ 2275013 h 2357579"/>
              <a:gd name="connsiteX50" fmla="*/ 812770 w 2050706"/>
              <a:gd name="connsiteY50" fmla="*/ 2161655 h 2357579"/>
              <a:gd name="connsiteX51" fmla="*/ 716145 w 2050706"/>
              <a:gd name="connsiteY51" fmla="*/ 2099416 h 2357579"/>
              <a:gd name="connsiteX52" fmla="*/ 723098 w 2050706"/>
              <a:gd name="connsiteY52" fmla="*/ 1962598 h 2357579"/>
              <a:gd name="connsiteX53" fmla="*/ 575086 w 2050706"/>
              <a:gd name="connsiteY53" fmla="*/ 1978836 h 2357579"/>
              <a:gd name="connsiteX54" fmla="*/ 585517 w 2050706"/>
              <a:gd name="connsiteY54" fmla="*/ 2049175 h 2357579"/>
              <a:gd name="connsiteX55" fmla="*/ 307679 w 2050706"/>
              <a:gd name="connsiteY55" fmla="*/ 1955147 h 2357579"/>
              <a:gd name="connsiteX56" fmla="*/ 328118 w 2050706"/>
              <a:gd name="connsiteY56" fmla="*/ 1920876 h 2357579"/>
              <a:gd name="connsiteX57" fmla="*/ 217586 w 2050706"/>
              <a:gd name="connsiteY57" fmla="*/ 1908498 h 2357579"/>
              <a:gd name="connsiteX58" fmla="*/ 223776 w 2050706"/>
              <a:gd name="connsiteY58" fmla="*/ 1808014 h 2357579"/>
              <a:gd name="connsiteX59" fmla="*/ 268975 w 2050706"/>
              <a:gd name="connsiteY59" fmla="*/ 1788300 h 2357579"/>
              <a:gd name="connsiteX60" fmla="*/ 206850 w 2050706"/>
              <a:gd name="connsiteY60" fmla="*/ 1708294 h 2357579"/>
              <a:gd name="connsiteX61" fmla="*/ 227635 w 2050706"/>
              <a:gd name="connsiteY61" fmla="*/ 1608996 h 2357579"/>
              <a:gd name="connsiteX62" fmla="*/ 262479 w 2050706"/>
              <a:gd name="connsiteY62" fmla="*/ 1579652 h 2357579"/>
              <a:gd name="connsiteX63" fmla="*/ 223776 w 2050706"/>
              <a:gd name="connsiteY63" fmla="*/ 1566854 h 2357579"/>
              <a:gd name="connsiteX64" fmla="*/ 202915 w 2050706"/>
              <a:gd name="connsiteY64" fmla="*/ 1542516 h 2357579"/>
              <a:gd name="connsiteX65" fmla="*/ 245095 w 2050706"/>
              <a:gd name="connsiteY65" fmla="*/ 1503162 h 2357579"/>
              <a:gd name="connsiteX66" fmla="*/ 179036 w 2050706"/>
              <a:gd name="connsiteY66" fmla="*/ 1468394 h 2357579"/>
              <a:gd name="connsiteX67" fmla="*/ 189466 w 2050706"/>
              <a:gd name="connsiteY67" fmla="*/ 1444057 h 2357579"/>
              <a:gd name="connsiteX68" fmla="*/ 103577 w 2050706"/>
              <a:gd name="connsiteY68" fmla="*/ 1437754 h 2357579"/>
              <a:gd name="connsiteX69" fmla="*/ 220757 w 2050706"/>
              <a:gd name="connsiteY69" fmla="*/ 1329321 h 2357579"/>
              <a:gd name="connsiteX70" fmla="*/ 217586 w 2050706"/>
              <a:gd name="connsiteY70" fmla="*/ 1274306 h 2357579"/>
              <a:gd name="connsiteX71" fmla="*/ 269433 w 2050706"/>
              <a:gd name="connsiteY71" fmla="*/ 1266739 h 2357579"/>
              <a:gd name="connsiteX72" fmla="*/ 253921 w 2050706"/>
              <a:gd name="connsiteY72" fmla="*/ 1205113 h 2357579"/>
              <a:gd name="connsiteX73" fmla="*/ 263969 w 2050706"/>
              <a:gd name="connsiteY73" fmla="*/ 1134775 h 2357579"/>
              <a:gd name="connsiteX74" fmla="*/ 161652 w 2050706"/>
              <a:gd name="connsiteY74" fmla="*/ 1120713 h 2357579"/>
              <a:gd name="connsiteX75" fmla="*/ 153438 w 2050706"/>
              <a:gd name="connsiteY75" fmla="*/ 994098 h 2357579"/>
              <a:gd name="connsiteX76" fmla="*/ 122108 w 2050706"/>
              <a:gd name="connsiteY76" fmla="*/ 907904 h 2357579"/>
              <a:gd name="connsiteX77" fmla="*/ 165129 w 2050706"/>
              <a:gd name="connsiteY77" fmla="*/ 842569 h 2357579"/>
              <a:gd name="connsiteX78" fmla="*/ 123407 w 2050706"/>
              <a:gd name="connsiteY78" fmla="*/ 807801 h 2357579"/>
              <a:gd name="connsiteX79" fmla="*/ 147745 w 2050706"/>
              <a:gd name="connsiteY79" fmla="*/ 755648 h 2357579"/>
              <a:gd name="connsiteX80" fmla="*/ 241618 w 2050706"/>
              <a:gd name="connsiteY80" fmla="*/ 755649 h 2357579"/>
              <a:gd name="connsiteX81" fmla="*/ 263549 w 2050706"/>
              <a:gd name="connsiteY81" fmla="*/ 688024 h 2357579"/>
              <a:gd name="connsiteX82" fmla="*/ 324260 w 2050706"/>
              <a:gd name="connsiteY82" fmla="*/ 712744 h 2357579"/>
              <a:gd name="connsiteX83" fmla="*/ 424743 w 2050706"/>
              <a:gd name="connsiteY83" fmla="*/ 722792 h 2357579"/>
              <a:gd name="connsiteX84" fmla="*/ 495845 w 2050706"/>
              <a:gd name="connsiteY84" fmla="*/ 694176 h 2357579"/>
              <a:gd name="connsiteX85" fmla="*/ 408505 w 2050706"/>
              <a:gd name="connsiteY85" fmla="*/ 595716 h 2357579"/>
              <a:gd name="connsiteX86" fmla="*/ 394597 w 2050706"/>
              <a:gd name="connsiteY86" fmla="*/ 651344 h 2357579"/>
              <a:gd name="connsiteX87" fmla="*/ 332016 w 2050706"/>
              <a:gd name="connsiteY87" fmla="*/ 633961 h 2357579"/>
              <a:gd name="connsiteX88" fmla="*/ 366783 w 2050706"/>
              <a:gd name="connsiteY88" fmla="*/ 578332 h 2357579"/>
              <a:gd name="connsiteX89" fmla="*/ 312301 w 2050706"/>
              <a:gd name="connsiteY89" fmla="*/ 601830 h 2357579"/>
              <a:gd name="connsiteX90" fmla="*/ 213346 w 2050706"/>
              <a:gd name="connsiteY90" fmla="*/ 587922 h 2357579"/>
              <a:gd name="connsiteX91" fmla="*/ 284066 w 2050706"/>
              <a:gd name="connsiteY91" fmla="*/ 491680 h 2357579"/>
              <a:gd name="connsiteX92" fmla="*/ 133341 w 2050706"/>
              <a:gd name="connsiteY92" fmla="*/ 330907 h 2357579"/>
              <a:gd name="connsiteX93" fmla="*/ 0 w 2050706"/>
              <a:gd name="connsiteY93" fmla="*/ 274476 h 2357579"/>
              <a:gd name="connsiteX94" fmla="*/ 130246 w 2050706"/>
              <a:gd name="connsiteY94" fmla="*/ 153895 h 2357579"/>
              <a:gd name="connsiteX95" fmla="*/ 74731 w 2050706"/>
              <a:gd name="connsiteY95" fmla="*/ 70718 h 2357579"/>
              <a:gd name="connsiteX96" fmla="*/ 42906 w 2050706"/>
              <a:gd name="connsiteY96" fmla="*/ 62314 h 2357579"/>
              <a:gd name="connsiteX0" fmla="*/ 42906 w 2050706"/>
              <a:gd name="connsiteY0" fmla="*/ 62320 h 2357585"/>
              <a:gd name="connsiteX1" fmla="*/ 87339 w 2050706"/>
              <a:gd name="connsiteY1" fmla="*/ 81 h 2357585"/>
              <a:gd name="connsiteX2" fmla="*/ 170821 w 2050706"/>
              <a:gd name="connsiteY2" fmla="*/ 48795 h 2357585"/>
              <a:gd name="connsiteX3" fmla="*/ 572756 w 2050706"/>
              <a:gd name="connsiteY3" fmla="*/ 12842 h 2357585"/>
              <a:gd name="connsiteX4" fmla="*/ 592852 w 2050706"/>
              <a:gd name="connsiteY4" fmla="*/ 225386 h 2357585"/>
              <a:gd name="connsiteX5" fmla="*/ 565420 w 2050706"/>
              <a:gd name="connsiteY5" fmla="*/ 340961 h 2357585"/>
              <a:gd name="connsiteX6" fmla="*/ 625710 w 2050706"/>
              <a:gd name="connsiteY6" fmla="*/ 451493 h 2357585"/>
              <a:gd name="connsiteX7" fmla="*/ 603206 w 2050706"/>
              <a:gd name="connsiteY7" fmla="*/ 543569 h 2357585"/>
              <a:gd name="connsiteX8" fmla="*/ 625710 w 2050706"/>
              <a:gd name="connsiteY8" fmla="*/ 602218 h 2357585"/>
              <a:gd name="connsiteX9" fmla="*/ 625710 w 2050706"/>
              <a:gd name="connsiteY9" fmla="*/ 664800 h 2357585"/>
              <a:gd name="connsiteX10" fmla="*/ 596253 w 2050706"/>
              <a:gd name="connsiteY10" fmla="*/ 672212 h 2357585"/>
              <a:gd name="connsiteX11" fmla="*/ 718475 w 2050706"/>
              <a:gd name="connsiteY11" fmla="*/ 862329 h 2357585"/>
              <a:gd name="connsiteX12" fmla="*/ 686000 w 2050706"/>
              <a:gd name="connsiteY12" fmla="*/ 963959 h 2357585"/>
              <a:gd name="connsiteX13" fmla="*/ 746290 w 2050706"/>
              <a:gd name="connsiteY13" fmla="*/ 1134781 h 2357585"/>
              <a:gd name="connsiteX14" fmla="*/ 876919 w 2050706"/>
              <a:gd name="connsiteY14" fmla="*/ 1275458 h 2357585"/>
              <a:gd name="connsiteX15" fmla="*/ 985655 w 2050706"/>
              <a:gd name="connsiteY15" fmla="*/ 1291083 h 2357585"/>
              <a:gd name="connsiteX16" fmla="*/ 1140086 w 2050706"/>
              <a:gd name="connsiteY16" fmla="*/ 1241836 h 2357585"/>
              <a:gd name="connsiteX17" fmla="*/ 1138176 w 2050706"/>
              <a:gd name="connsiteY17" fmla="*/ 1315651 h 2357585"/>
              <a:gd name="connsiteX18" fmla="*/ 1264946 w 2050706"/>
              <a:gd name="connsiteY18" fmla="*/ 1433137 h 2357585"/>
              <a:gd name="connsiteX19" fmla="*/ 1329095 w 2050706"/>
              <a:gd name="connsiteY19" fmla="*/ 1436231 h 2357585"/>
              <a:gd name="connsiteX20" fmla="*/ 1416779 w 2050706"/>
              <a:gd name="connsiteY20" fmla="*/ 1527505 h 2357585"/>
              <a:gd name="connsiteX21" fmla="*/ 1625502 w 2050706"/>
              <a:gd name="connsiteY21" fmla="*/ 1527430 h 2357585"/>
              <a:gd name="connsiteX22" fmla="*/ 1726023 w 2050706"/>
              <a:gd name="connsiteY22" fmla="*/ 1617483 h 2357585"/>
              <a:gd name="connsiteX23" fmla="*/ 1930468 w 2050706"/>
              <a:gd name="connsiteY23" fmla="*/ 1634486 h 2357585"/>
              <a:gd name="connsiteX24" fmla="*/ 2050666 w 2050706"/>
              <a:gd name="connsiteY24" fmla="*/ 1727633 h 2357585"/>
              <a:gd name="connsiteX25" fmla="*/ 1918852 w 2050706"/>
              <a:gd name="connsiteY25" fmla="*/ 1885694 h 2357585"/>
              <a:gd name="connsiteX26" fmla="*/ 1801367 w 2050706"/>
              <a:gd name="connsiteY26" fmla="*/ 1968794 h 2357585"/>
              <a:gd name="connsiteX27" fmla="*/ 1754029 w 2050706"/>
              <a:gd name="connsiteY27" fmla="*/ 1937769 h 2357585"/>
              <a:gd name="connsiteX28" fmla="*/ 1642924 w 2050706"/>
              <a:gd name="connsiteY28" fmla="*/ 1935554 h 2357585"/>
              <a:gd name="connsiteX29" fmla="*/ 1583665 w 2050706"/>
              <a:gd name="connsiteY29" fmla="*/ 1903002 h 2357585"/>
              <a:gd name="connsiteX30" fmla="*/ 1549395 w 2050706"/>
              <a:gd name="connsiteY30" fmla="*/ 1925505 h 2357585"/>
              <a:gd name="connsiteX31" fmla="*/ 1570255 w 2050706"/>
              <a:gd name="connsiteY31" fmla="*/ 1988891 h 2357585"/>
              <a:gd name="connsiteX32" fmla="*/ 1493268 w 2050706"/>
              <a:gd name="connsiteY32" fmla="*/ 2049027 h 2357585"/>
              <a:gd name="connsiteX33" fmla="*/ 1449675 w 2050706"/>
              <a:gd name="connsiteY33" fmla="*/ 2008987 h 2357585"/>
              <a:gd name="connsiteX34" fmla="*/ 1499917 w 2050706"/>
              <a:gd name="connsiteY34" fmla="*/ 1938649 h 2357585"/>
              <a:gd name="connsiteX35" fmla="*/ 1482533 w 2050706"/>
              <a:gd name="connsiteY35" fmla="*/ 1879544 h 2357585"/>
              <a:gd name="connsiteX36" fmla="*/ 1379336 w 2050706"/>
              <a:gd name="connsiteY36" fmla="*/ 1891501 h 2357585"/>
              <a:gd name="connsiteX37" fmla="*/ 1302427 w 2050706"/>
              <a:gd name="connsiteY37" fmla="*/ 1783683 h 2357585"/>
              <a:gd name="connsiteX38" fmla="*/ 1308998 w 2050706"/>
              <a:gd name="connsiteY38" fmla="*/ 1878663 h 2357585"/>
              <a:gd name="connsiteX39" fmla="*/ 1298950 w 2050706"/>
              <a:gd name="connsiteY39" fmla="*/ 1928600 h 2357585"/>
              <a:gd name="connsiteX40" fmla="*/ 1248708 w 2050706"/>
              <a:gd name="connsiteY40" fmla="*/ 1988891 h 2357585"/>
              <a:gd name="connsiteX41" fmla="*/ 1190787 w 2050706"/>
              <a:gd name="connsiteY41" fmla="*/ 1986445 h 2357585"/>
              <a:gd name="connsiteX42" fmla="*/ 1067838 w 2050706"/>
              <a:gd name="connsiteY42" fmla="*/ 2029084 h 2357585"/>
              <a:gd name="connsiteX43" fmla="*/ 1138176 w 2050706"/>
              <a:gd name="connsiteY43" fmla="*/ 2075466 h 2357585"/>
              <a:gd name="connsiteX44" fmla="*/ 1120792 w 2050706"/>
              <a:gd name="connsiteY44" fmla="*/ 2134572 h 2357585"/>
              <a:gd name="connsiteX45" fmla="*/ 1027376 w 2050706"/>
              <a:gd name="connsiteY45" fmla="*/ 2111610 h 2357585"/>
              <a:gd name="connsiteX46" fmla="*/ 963495 w 2050706"/>
              <a:gd name="connsiteY46" fmla="*/ 2130333 h 2357585"/>
              <a:gd name="connsiteX47" fmla="*/ 973161 w 2050706"/>
              <a:gd name="connsiteY47" fmla="*/ 2238953 h 2357585"/>
              <a:gd name="connsiteX48" fmla="*/ 899728 w 2050706"/>
              <a:gd name="connsiteY48" fmla="*/ 2357585 h 2357585"/>
              <a:gd name="connsiteX49" fmla="*/ 850059 w 2050706"/>
              <a:gd name="connsiteY49" fmla="*/ 2275019 h 2357585"/>
              <a:gd name="connsiteX50" fmla="*/ 812770 w 2050706"/>
              <a:gd name="connsiteY50" fmla="*/ 2161661 h 2357585"/>
              <a:gd name="connsiteX51" fmla="*/ 716145 w 2050706"/>
              <a:gd name="connsiteY51" fmla="*/ 2099422 h 2357585"/>
              <a:gd name="connsiteX52" fmla="*/ 723098 w 2050706"/>
              <a:gd name="connsiteY52" fmla="*/ 1962604 h 2357585"/>
              <a:gd name="connsiteX53" fmla="*/ 575086 w 2050706"/>
              <a:gd name="connsiteY53" fmla="*/ 1978842 h 2357585"/>
              <a:gd name="connsiteX54" fmla="*/ 585517 w 2050706"/>
              <a:gd name="connsiteY54" fmla="*/ 2049181 h 2357585"/>
              <a:gd name="connsiteX55" fmla="*/ 307679 w 2050706"/>
              <a:gd name="connsiteY55" fmla="*/ 1955153 h 2357585"/>
              <a:gd name="connsiteX56" fmla="*/ 328118 w 2050706"/>
              <a:gd name="connsiteY56" fmla="*/ 1920882 h 2357585"/>
              <a:gd name="connsiteX57" fmla="*/ 217586 w 2050706"/>
              <a:gd name="connsiteY57" fmla="*/ 1908504 h 2357585"/>
              <a:gd name="connsiteX58" fmla="*/ 223776 w 2050706"/>
              <a:gd name="connsiteY58" fmla="*/ 1808020 h 2357585"/>
              <a:gd name="connsiteX59" fmla="*/ 268975 w 2050706"/>
              <a:gd name="connsiteY59" fmla="*/ 1788306 h 2357585"/>
              <a:gd name="connsiteX60" fmla="*/ 206850 w 2050706"/>
              <a:gd name="connsiteY60" fmla="*/ 1708300 h 2357585"/>
              <a:gd name="connsiteX61" fmla="*/ 227635 w 2050706"/>
              <a:gd name="connsiteY61" fmla="*/ 1609002 h 2357585"/>
              <a:gd name="connsiteX62" fmla="*/ 262479 w 2050706"/>
              <a:gd name="connsiteY62" fmla="*/ 1579658 h 2357585"/>
              <a:gd name="connsiteX63" fmla="*/ 223776 w 2050706"/>
              <a:gd name="connsiteY63" fmla="*/ 1566860 h 2357585"/>
              <a:gd name="connsiteX64" fmla="*/ 202915 w 2050706"/>
              <a:gd name="connsiteY64" fmla="*/ 1542522 h 2357585"/>
              <a:gd name="connsiteX65" fmla="*/ 245095 w 2050706"/>
              <a:gd name="connsiteY65" fmla="*/ 1503168 h 2357585"/>
              <a:gd name="connsiteX66" fmla="*/ 179036 w 2050706"/>
              <a:gd name="connsiteY66" fmla="*/ 1468400 h 2357585"/>
              <a:gd name="connsiteX67" fmla="*/ 189466 w 2050706"/>
              <a:gd name="connsiteY67" fmla="*/ 1444063 h 2357585"/>
              <a:gd name="connsiteX68" fmla="*/ 103577 w 2050706"/>
              <a:gd name="connsiteY68" fmla="*/ 1437760 h 2357585"/>
              <a:gd name="connsiteX69" fmla="*/ 220757 w 2050706"/>
              <a:gd name="connsiteY69" fmla="*/ 1329327 h 2357585"/>
              <a:gd name="connsiteX70" fmla="*/ 217586 w 2050706"/>
              <a:gd name="connsiteY70" fmla="*/ 1274312 h 2357585"/>
              <a:gd name="connsiteX71" fmla="*/ 269433 w 2050706"/>
              <a:gd name="connsiteY71" fmla="*/ 1266745 h 2357585"/>
              <a:gd name="connsiteX72" fmla="*/ 253921 w 2050706"/>
              <a:gd name="connsiteY72" fmla="*/ 1205119 h 2357585"/>
              <a:gd name="connsiteX73" fmla="*/ 263969 w 2050706"/>
              <a:gd name="connsiteY73" fmla="*/ 1134781 h 2357585"/>
              <a:gd name="connsiteX74" fmla="*/ 161652 w 2050706"/>
              <a:gd name="connsiteY74" fmla="*/ 1120719 h 2357585"/>
              <a:gd name="connsiteX75" fmla="*/ 153438 w 2050706"/>
              <a:gd name="connsiteY75" fmla="*/ 994104 h 2357585"/>
              <a:gd name="connsiteX76" fmla="*/ 122108 w 2050706"/>
              <a:gd name="connsiteY76" fmla="*/ 907910 h 2357585"/>
              <a:gd name="connsiteX77" fmla="*/ 165129 w 2050706"/>
              <a:gd name="connsiteY77" fmla="*/ 842575 h 2357585"/>
              <a:gd name="connsiteX78" fmla="*/ 123407 w 2050706"/>
              <a:gd name="connsiteY78" fmla="*/ 807807 h 2357585"/>
              <a:gd name="connsiteX79" fmla="*/ 147745 w 2050706"/>
              <a:gd name="connsiteY79" fmla="*/ 755654 h 2357585"/>
              <a:gd name="connsiteX80" fmla="*/ 241618 w 2050706"/>
              <a:gd name="connsiteY80" fmla="*/ 755655 h 2357585"/>
              <a:gd name="connsiteX81" fmla="*/ 263549 w 2050706"/>
              <a:gd name="connsiteY81" fmla="*/ 688030 h 2357585"/>
              <a:gd name="connsiteX82" fmla="*/ 324260 w 2050706"/>
              <a:gd name="connsiteY82" fmla="*/ 712750 h 2357585"/>
              <a:gd name="connsiteX83" fmla="*/ 424743 w 2050706"/>
              <a:gd name="connsiteY83" fmla="*/ 722798 h 2357585"/>
              <a:gd name="connsiteX84" fmla="*/ 495845 w 2050706"/>
              <a:gd name="connsiteY84" fmla="*/ 694182 h 2357585"/>
              <a:gd name="connsiteX85" fmla="*/ 408505 w 2050706"/>
              <a:gd name="connsiteY85" fmla="*/ 595722 h 2357585"/>
              <a:gd name="connsiteX86" fmla="*/ 394597 w 2050706"/>
              <a:gd name="connsiteY86" fmla="*/ 651350 h 2357585"/>
              <a:gd name="connsiteX87" fmla="*/ 332016 w 2050706"/>
              <a:gd name="connsiteY87" fmla="*/ 633967 h 2357585"/>
              <a:gd name="connsiteX88" fmla="*/ 366783 w 2050706"/>
              <a:gd name="connsiteY88" fmla="*/ 578338 h 2357585"/>
              <a:gd name="connsiteX89" fmla="*/ 312301 w 2050706"/>
              <a:gd name="connsiteY89" fmla="*/ 601836 h 2357585"/>
              <a:gd name="connsiteX90" fmla="*/ 213346 w 2050706"/>
              <a:gd name="connsiteY90" fmla="*/ 587928 h 2357585"/>
              <a:gd name="connsiteX91" fmla="*/ 284066 w 2050706"/>
              <a:gd name="connsiteY91" fmla="*/ 491686 h 2357585"/>
              <a:gd name="connsiteX92" fmla="*/ 133341 w 2050706"/>
              <a:gd name="connsiteY92" fmla="*/ 330913 h 2357585"/>
              <a:gd name="connsiteX93" fmla="*/ 0 w 2050706"/>
              <a:gd name="connsiteY93" fmla="*/ 274482 h 2357585"/>
              <a:gd name="connsiteX94" fmla="*/ 130246 w 2050706"/>
              <a:gd name="connsiteY94" fmla="*/ 153901 h 2357585"/>
              <a:gd name="connsiteX95" fmla="*/ 74731 w 2050706"/>
              <a:gd name="connsiteY95" fmla="*/ 70724 h 2357585"/>
              <a:gd name="connsiteX96" fmla="*/ 42906 w 2050706"/>
              <a:gd name="connsiteY96" fmla="*/ 62320 h 2357585"/>
              <a:gd name="connsiteX0" fmla="*/ 42906 w 2050706"/>
              <a:gd name="connsiteY0" fmla="*/ 62320 h 2357585"/>
              <a:gd name="connsiteX1" fmla="*/ 87339 w 2050706"/>
              <a:gd name="connsiteY1" fmla="*/ 81 h 2357585"/>
              <a:gd name="connsiteX2" fmla="*/ 170821 w 2050706"/>
              <a:gd name="connsiteY2" fmla="*/ 48795 h 2357585"/>
              <a:gd name="connsiteX3" fmla="*/ 572756 w 2050706"/>
              <a:gd name="connsiteY3" fmla="*/ 12842 h 2357585"/>
              <a:gd name="connsiteX4" fmla="*/ 592852 w 2050706"/>
              <a:gd name="connsiteY4" fmla="*/ 225386 h 2357585"/>
              <a:gd name="connsiteX5" fmla="*/ 565420 w 2050706"/>
              <a:gd name="connsiteY5" fmla="*/ 340961 h 2357585"/>
              <a:gd name="connsiteX6" fmla="*/ 625710 w 2050706"/>
              <a:gd name="connsiteY6" fmla="*/ 451493 h 2357585"/>
              <a:gd name="connsiteX7" fmla="*/ 603206 w 2050706"/>
              <a:gd name="connsiteY7" fmla="*/ 543569 h 2357585"/>
              <a:gd name="connsiteX8" fmla="*/ 625710 w 2050706"/>
              <a:gd name="connsiteY8" fmla="*/ 602218 h 2357585"/>
              <a:gd name="connsiteX9" fmla="*/ 625710 w 2050706"/>
              <a:gd name="connsiteY9" fmla="*/ 664800 h 2357585"/>
              <a:gd name="connsiteX10" fmla="*/ 596253 w 2050706"/>
              <a:gd name="connsiteY10" fmla="*/ 672212 h 2357585"/>
              <a:gd name="connsiteX11" fmla="*/ 718475 w 2050706"/>
              <a:gd name="connsiteY11" fmla="*/ 862329 h 2357585"/>
              <a:gd name="connsiteX12" fmla="*/ 686000 w 2050706"/>
              <a:gd name="connsiteY12" fmla="*/ 963959 h 2357585"/>
              <a:gd name="connsiteX13" fmla="*/ 746290 w 2050706"/>
              <a:gd name="connsiteY13" fmla="*/ 1134781 h 2357585"/>
              <a:gd name="connsiteX14" fmla="*/ 876919 w 2050706"/>
              <a:gd name="connsiteY14" fmla="*/ 1275458 h 2357585"/>
              <a:gd name="connsiteX15" fmla="*/ 985655 w 2050706"/>
              <a:gd name="connsiteY15" fmla="*/ 1291083 h 2357585"/>
              <a:gd name="connsiteX16" fmla="*/ 1140086 w 2050706"/>
              <a:gd name="connsiteY16" fmla="*/ 1241836 h 2357585"/>
              <a:gd name="connsiteX17" fmla="*/ 1138176 w 2050706"/>
              <a:gd name="connsiteY17" fmla="*/ 1315651 h 2357585"/>
              <a:gd name="connsiteX18" fmla="*/ 1264946 w 2050706"/>
              <a:gd name="connsiteY18" fmla="*/ 1433137 h 2357585"/>
              <a:gd name="connsiteX19" fmla="*/ 1329095 w 2050706"/>
              <a:gd name="connsiteY19" fmla="*/ 1436231 h 2357585"/>
              <a:gd name="connsiteX20" fmla="*/ 1416779 w 2050706"/>
              <a:gd name="connsiteY20" fmla="*/ 1527505 h 2357585"/>
              <a:gd name="connsiteX21" fmla="*/ 1625502 w 2050706"/>
              <a:gd name="connsiteY21" fmla="*/ 1527430 h 2357585"/>
              <a:gd name="connsiteX22" fmla="*/ 1726023 w 2050706"/>
              <a:gd name="connsiteY22" fmla="*/ 1617483 h 2357585"/>
              <a:gd name="connsiteX23" fmla="*/ 1930468 w 2050706"/>
              <a:gd name="connsiteY23" fmla="*/ 1634486 h 2357585"/>
              <a:gd name="connsiteX24" fmla="*/ 2050666 w 2050706"/>
              <a:gd name="connsiteY24" fmla="*/ 1727633 h 2357585"/>
              <a:gd name="connsiteX25" fmla="*/ 1918852 w 2050706"/>
              <a:gd name="connsiteY25" fmla="*/ 1885694 h 2357585"/>
              <a:gd name="connsiteX26" fmla="*/ 1801367 w 2050706"/>
              <a:gd name="connsiteY26" fmla="*/ 1968794 h 2357585"/>
              <a:gd name="connsiteX27" fmla="*/ 1754029 w 2050706"/>
              <a:gd name="connsiteY27" fmla="*/ 1937769 h 2357585"/>
              <a:gd name="connsiteX28" fmla="*/ 1642924 w 2050706"/>
              <a:gd name="connsiteY28" fmla="*/ 1935554 h 2357585"/>
              <a:gd name="connsiteX29" fmla="*/ 1583665 w 2050706"/>
              <a:gd name="connsiteY29" fmla="*/ 1903002 h 2357585"/>
              <a:gd name="connsiteX30" fmla="*/ 1549395 w 2050706"/>
              <a:gd name="connsiteY30" fmla="*/ 1925505 h 2357585"/>
              <a:gd name="connsiteX31" fmla="*/ 1570255 w 2050706"/>
              <a:gd name="connsiteY31" fmla="*/ 1988891 h 2357585"/>
              <a:gd name="connsiteX32" fmla="*/ 1493268 w 2050706"/>
              <a:gd name="connsiteY32" fmla="*/ 2049027 h 2357585"/>
              <a:gd name="connsiteX33" fmla="*/ 1449675 w 2050706"/>
              <a:gd name="connsiteY33" fmla="*/ 2008987 h 2357585"/>
              <a:gd name="connsiteX34" fmla="*/ 1499917 w 2050706"/>
              <a:gd name="connsiteY34" fmla="*/ 1938649 h 2357585"/>
              <a:gd name="connsiteX35" fmla="*/ 1482533 w 2050706"/>
              <a:gd name="connsiteY35" fmla="*/ 1879544 h 2357585"/>
              <a:gd name="connsiteX36" fmla="*/ 1379336 w 2050706"/>
              <a:gd name="connsiteY36" fmla="*/ 1891501 h 2357585"/>
              <a:gd name="connsiteX37" fmla="*/ 1302427 w 2050706"/>
              <a:gd name="connsiteY37" fmla="*/ 1783683 h 2357585"/>
              <a:gd name="connsiteX38" fmla="*/ 1308998 w 2050706"/>
              <a:gd name="connsiteY38" fmla="*/ 1878663 h 2357585"/>
              <a:gd name="connsiteX39" fmla="*/ 1298950 w 2050706"/>
              <a:gd name="connsiteY39" fmla="*/ 1928600 h 2357585"/>
              <a:gd name="connsiteX40" fmla="*/ 1248708 w 2050706"/>
              <a:gd name="connsiteY40" fmla="*/ 1988891 h 2357585"/>
              <a:gd name="connsiteX41" fmla="*/ 1190787 w 2050706"/>
              <a:gd name="connsiteY41" fmla="*/ 1986445 h 2357585"/>
              <a:gd name="connsiteX42" fmla="*/ 1067838 w 2050706"/>
              <a:gd name="connsiteY42" fmla="*/ 2029084 h 2357585"/>
              <a:gd name="connsiteX43" fmla="*/ 1138176 w 2050706"/>
              <a:gd name="connsiteY43" fmla="*/ 2075466 h 2357585"/>
              <a:gd name="connsiteX44" fmla="*/ 1120792 w 2050706"/>
              <a:gd name="connsiteY44" fmla="*/ 2134572 h 2357585"/>
              <a:gd name="connsiteX45" fmla="*/ 1027376 w 2050706"/>
              <a:gd name="connsiteY45" fmla="*/ 2111610 h 2357585"/>
              <a:gd name="connsiteX46" fmla="*/ 963495 w 2050706"/>
              <a:gd name="connsiteY46" fmla="*/ 2130333 h 2357585"/>
              <a:gd name="connsiteX47" fmla="*/ 973161 w 2050706"/>
              <a:gd name="connsiteY47" fmla="*/ 2238953 h 2357585"/>
              <a:gd name="connsiteX48" fmla="*/ 899728 w 2050706"/>
              <a:gd name="connsiteY48" fmla="*/ 2357585 h 2357585"/>
              <a:gd name="connsiteX49" fmla="*/ 850059 w 2050706"/>
              <a:gd name="connsiteY49" fmla="*/ 2275019 h 2357585"/>
              <a:gd name="connsiteX50" fmla="*/ 812770 w 2050706"/>
              <a:gd name="connsiteY50" fmla="*/ 2161661 h 2357585"/>
              <a:gd name="connsiteX51" fmla="*/ 716145 w 2050706"/>
              <a:gd name="connsiteY51" fmla="*/ 2099422 h 2357585"/>
              <a:gd name="connsiteX52" fmla="*/ 723098 w 2050706"/>
              <a:gd name="connsiteY52" fmla="*/ 1962604 h 2357585"/>
              <a:gd name="connsiteX53" fmla="*/ 575086 w 2050706"/>
              <a:gd name="connsiteY53" fmla="*/ 1978842 h 2357585"/>
              <a:gd name="connsiteX54" fmla="*/ 585517 w 2050706"/>
              <a:gd name="connsiteY54" fmla="*/ 2049181 h 2357585"/>
              <a:gd name="connsiteX55" fmla="*/ 307679 w 2050706"/>
              <a:gd name="connsiteY55" fmla="*/ 1955153 h 2357585"/>
              <a:gd name="connsiteX56" fmla="*/ 328118 w 2050706"/>
              <a:gd name="connsiteY56" fmla="*/ 1920882 h 2357585"/>
              <a:gd name="connsiteX57" fmla="*/ 217586 w 2050706"/>
              <a:gd name="connsiteY57" fmla="*/ 1908504 h 2357585"/>
              <a:gd name="connsiteX58" fmla="*/ 223776 w 2050706"/>
              <a:gd name="connsiteY58" fmla="*/ 1808020 h 2357585"/>
              <a:gd name="connsiteX59" fmla="*/ 268975 w 2050706"/>
              <a:gd name="connsiteY59" fmla="*/ 1788306 h 2357585"/>
              <a:gd name="connsiteX60" fmla="*/ 206850 w 2050706"/>
              <a:gd name="connsiteY60" fmla="*/ 1708300 h 2357585"/>
              <a:gd name="connsiteX61" fmla="*/ 227635 w 2050706"/>
              <a:gd name="connsiteY61" fmla="*/ 1609002 h 2357585"/>
              <a:gd name="connsiteX62" fmla="*/ 262479 w 2050706"/>
              <a:gd name="connsiteY62" fmla="*/ 1579658 h 2357585"/>
              <a:gd name="connsiteX63" fmla="*/ 223776 w 2050706"/>
              <a:gd name="connsiteY63" fmla="*/ 1566860 h 2357585"/>
              <a:gd name="connsiteX64" fmla="*/ 202915 w 2050706"/>
              <a:gd name="connsiteY64" fmla="*/ 1542522 h 2357585"/>
              <a:gd name="connsiteX65" fmla="*/ 245095 w 2050706"/>
              <a:gd name="connsiteY65" fmla="*/ 1503168 h 2357585"/>
              <a:gd name="connsiteX66" fmla="*/ 179036 w 2050706"/>
              <a:gd name="connsiteY66" fmla="*/ 1468400 h 2357585"/>
              <a:gd name="connsiteX67" fmla="*/ 189466 w 2050706"/>
              <a:gd name="connsiteY67" fmla="*/ 1444063 h 2357585"/>
              <a:gd name="connsiteX68" fmla="*/ 103577 w 2050706"/>
              <a:gd name="connsiteY68" fmla="*/ 1437760 h 2357585"/>
              <a:gd name="connsiteX69" fmla="*/ 220757 w 2050706"/>
              <a:gd name="connsiteY69" fmla="*/ 1329327 h 2357585"/>
              <a:gd name="connsiteX70" fmla="*/ 217586 w 2050706"/>
              <a:gd name="connsiteY70" fmla="*/ 1274312 h 2357585"/>
              <a:gd name="connsiteX71" fmla="*/ 269433 w 2050706"/>
              <a:gd name="connsiteY71" fmla="*/ 1266745 h 2357585"/>
              <a:gd name="connsiteX72" fmla="*/ 253921 w 2050706"/>
              <a:gd name="connsiteY72" fmla="*/ 1205119 h 2357585"/>
              <a:gd name="connsiteX73" fmla="*/ 263969 w 2050706"/>
              <a:gd name="connsiteY73" fmla="*/ 1134781 h 2357585"/>
              <a:gd name="connsiteX74" fmla="*/ 161652 w 2050706"/>
              <a:gd name="connsiteY74" fmla="*/ 1120719 h 2357585"/>
              <a:gd name="connsiteX75" fmla="*/ 153438 w 2050706"/>
              <a:gd name="connsiteY75" fmla="*/ 994104 h 2357585"/>
              <a:gd name="connsiteX76" fmla="*/ 122108 w 2050706"/>
              <a:gd name="connsiteY76" fmla="*/ 907910 h 2357585"/>
              <a:gd name="connsiteX77" fmla="*/ 165129 w 2050706"/>
              <a:gd name="connsiteY77" fmla="*/ 842575 h 2357585"/>
              <a:gd name="connsiteX78" fmla="*/ 123407 w 2050706"/>
              <a:gd name="connsiteY78" fmla="*/ 807807 h 2357585"/>
              <a:gd name="connsiteX79" fmla="*/ 147745 w 2050706"/>
              <a:gd name="connsiteY79" fmla="*/ 755654 h 2357585"/>
              <a:gd name="connsiteX80" fmla="*/ 241618 w 2050706"/>
              <a:gd name="connsiteY80" fmla="*/ 755655 h 2357585"/>
              <a:gd name="connsiteX81" fmla="*/ 263549 w 2050706"/>
              <a:gd name="connsiteY81" fmla="*/ 688030 h 2357585"/>
              <a:gd name="connsiteX82" fmla="*/ 324260 w 2050706"/>
              <a:gd name="connsiteY82" fmla="*/ 712750 h 2357585"/>
              <a:gd name="connsiteX83" fmla="*/ 424743 w 2050706"/>
              <a:gd name="connsiteY83" fmla="*/ 722798 h 2357585"/>
              <a:gd name="connsiteX84" fmla="*/ 495845 w 2050706"/>
              <a:gd name="connsiteY84" fmla="*/ 694182 h 2357585"/>
              <a:gd name="connsiteX85" fmla="*/ 408505 w 2050706"/>
              <a:gd name="connsiteY85" fmla="*/ 595722 h 2357585"/>
              <a:gd name="connsiteX86" fmla="*/ 394597 w 2050706"/>
              <a:gd name="connsiteY86" fmla="*/ 651350 h 2357585"/>
              <a:gd name="connsiteX87" fmla="*/ 332016 w 2050706"/>
              <a:gd name="connsiteY87" fmla="*/ 633967 h 2357585"/>
              <a:gd name="connsiteX88" fmla="*/ 366783 w 2050706"/>
              <a:gd name="connsiteY88" fmla="*/ 578338 h 2357585"/>
              <a:gd name="connsiteX89" fmla="*/ 312301 w 2050706"/>
              <a:gd name="connsiteY89" fmla="*/ 601836 h 2357585"/>
              <a:gd name="connsiteX90" fmla="*/ 213346 w 2050706"/>
              <a:gd name="connsiteY90" fmla="*/ 587928 h 2357585"/>
              <a:gd name="connsiteX91" fmla="*/ 284066 w 2050706"/>
              <a:gd name="connsiteY91" fmla="*/ 491686 h 2357585"/>
              <a:gd name="connsiteX92" fmla="*/ 133341 w 2050706"/>
              <a:gd name="connsiteY92" fmla="*/ 330913 h 2357585"/>
              <a:gd name="connsiteX93" fmla="*/ 0 w 2050706"/>
              <a:gd name="connsiteY93" fmla="*/ 274482 h 2357585"/>
              <a:gd name="connsiteX94" fmla="*/ 130246 w 2050706"/>
              <a:gd name="connsiteY94" fmla="*/ 153901 h 2357585"/>
              <a:gd name="connsiteX95" fmla="*/ 74731 w 2050706"/>
              <a:gd name="connsiteY95" fmla="*/ 70724 h 2357585"/>
              <a:gd name="connsiteX96" fmla="*/ 42906 w 2050706"/>
              <a:gd name="connsiteY96" fmla="*/ 62320 h 2357585"/>
              <a:gd name="connsiteX0" fmla="*/ 42906 w 2050706"/>
              <a:gd name="connsiteY0" fmla="*/ 62320 h 2357585"/>
              <a:gd name="connsiteX1" fmla="*/ 87339 w 2050706"/>
              <a:gd name="connsiteY1" fmla="*/ 81 h 2357585"/>
              <a:gd name="connsiteX2" fmla="*/ 170821 w 2050706"/>
              <a:gd name="connsiteY2" fmla="*/ 48795 h 2357585"/>
              <a:gd name="connsiteX3" fmla="*/ 572756 w 2050706"/>
              <a:gd name="connsiteY3" fmla="*/ 12842 h 2357585"/>
              <a:gd name="connsiteX4" fmla="*/ 592852 w 2050706"/>
              <a:gd name="connsiteY4" fmla="*/ 225386 h 2357585"/>
              <a:gd name="connsiteX5" fmla="*/ 565420 w 2050706"/>
              <a:gd name="connsiteY5" fmla="*/ 340961 h 2357585"/>
              <a:gd name="connsiteX6" fmla="*/ 625710 w 2050706"/>
              <a:gd name="connsiteY6" fmla="*/ 451493 h 2357585"/>
              <a:gd name="connsiteX7" fmla="*/ 603206 w 2050706"/>
              <a:gd name="connsiteY7" fmla="*/ 543569 h 2357585"/>
              <a:gd name="connsiteX8" fmla="*/ 625710 w 2050706"/>
              <a:gd name="connsiteY8" fmla="*/ 602218 h 2357585"/>
              <a:gd name="connsiteX9" fmla="*/ 625710 w 2050706"/>
              <a:gd name="connsiteY9" fmla="*/ 664800 h 2357585"/>
              <a:gd name="connsiteX10" fmla="*/ 596253 w 2050706"/>
              <a:gd name="connsiteY10" fmla="*/ 672212 h 2357585"/>
              <a:gd name="connsiteX11" fmla="*/ 718475 w 2050706"/>
              <a:gd name="connsiteY11" fmla="*/ 862329 h 2357585"/>
              <a:gd name="connsiteX12" fmla="*/ 686000 w 2050706"/>
              <a:gd name="connsiteY12" fmla="*/ 963959 h 2357585"/>
              <a:gd name="connsiteX13" fmla="*/ 746290 w 2050706"/>
              <a:gd name="connsiteY13" fmla="*/ 1134781 h 2357585"/>
              <a:gd name="connsiteX14" fmla="*/ 876919 w 2050706"/>
              <a:gd name="connsiteY14" fmla="*/ 1275458 h 2357585"/>
              <a:gd name="connsiteX15" fmla="*/ 985655 w 2050706"/>
              <a:gd name="connsiteY15" fmla="*/ 1291083 h 2357585"/>
              <a:gd name="connsiteX16" fmla="*/ 1140086 w 2050706"/>
              <a:gd name="connsiteY16" fmla="*/ 1241836 h 2357585"/>
              <a:gd name="connsiteX17" fmla="*/ 1138176 w 2050706"/>
              <a:gd name="connsiteY17" fmla="*/ 1315651 h 2357585"/>
              <a:gd name="connsiteX18" fmla="*/ 1264946 w 2050706"/>
              <a:gd name="connsiteY18" fmla="*/ 1433137 h 2357585"/>
              <a:gd name="connsiteX19" fmla="*/ 1329095 w 2050706"/>
              <a:gd name="connsiteY19" fmla="*/ 1436231 h 2357585"/>
              <a:gd name="connsiteX20" fmla="*/ 1416779 w 2050706"/>
              <a:gd name="connsiteY20" fmla="*/ 1527505 h 2357585"/>
              <a:gd name="connsiteX21" fmla="*/ 1625502 w 2050706"/>
              <a:gd name="connsiteY21" fmla="*/ 1527430 h 2357585"/>
              <a:gd name="connsiteX22" fmla="*/ 1726023 w 2050706"/>
              <a:gd name="connsiteY22" fmla="*/ 1617483 h 2357585"/>
              <a:gd name="connsiteX23" fmla="*/ 1930468 w 2050706"/>
              <a:gd name="connsiteY23" fmla="*/ 1634486 h 2357585"/>
              <a:gd name="connsiteX24" fmla="*/ 2050666 w 2050706"/>
              <a:gd name="connsiteY24" fmla="*/ 1727633 h 2357585"/>
              <a:gd name="connsiteX25" fmla="*/ 1918852 w 2050706"/>
              <a:gd name="connsiteY25" fmla="*/ 1885694 h 2357585"/>
              <a:gd name="connsiteX26" fmla="*/ 1801367 w 2050706"/>
              <a:gd name="connsiteY26" fmla="*/ 1968794 h 2357585"/>
              <a:gd name="connsiteX27" fmla="*/ 1754029 w 2050706"/>
              <a:gd name="connsiteY27" fmla="*/ 1937769 h 2357585"/>
              <a:gd name="connsiteX28" fmla="*/ 1642924 w 2050706"/>
              <a:gd name="connsiteY28" fmla="*/ 1935554 h 2357585"/>
              <a:gd name="connsiteX29" fmla="*/ 1583665 w 2050706"/>
              <a:gd name="connsiteY29" fmla="*/ 1903002 h 2357585"/>
              <a:gd name="connsiteX30" fmla="*/ 1549395 w 2050706"/>
              <a:gd name="connsiteY30" fmla="*/ 1925505 h 2357585"/>
              <a:gd name="connsiteX31" fmla="*/ 1570255 w 2050706"/>
              <a:gd name="connsiteY31" fmla="*/ 1988891 h 2357585"/>
              <a:gd name="connsiteX32" fmla="*/ 1493268 w 2050706"/>
              <a:gd name="connsiteY32" fmla="*/ 2049027 h 2357585"/>
              <a:gd name="connsiteX33" fmla="*/ 1449675 w 2050706"/>
              <a:gd name="connsiteY33" fmla="*/ 2008987 h 2357585"/>
              <a:gd name="connsiteX34" fmla="*/ 1499917 w 2050706"/>
              <a:gd name="connsiteY34" fmla="*/ 1938649 h 2357585"/>
              <a:gd name="connsiteX35" fmla="*/ 1482533 w 2050706"/>
              <a:gd name="connsiteY35" fmla="*/ 1879544 h 2357585"/>
              <a:gd name="connsiteX36" fmla="*/ 1379336 w 2050706"/>
              <a:gd name="connsiteY36" fmla="*/ 1891501 h 2357585"/>
              <a:gd name="connsiteX37" fmla="*/ 1302427 w 2050706"/>
              <a:gd name="connsiteY37" fmla="*/ 1783683 h 2357585"/>
              <a:gd name="connsiteX38" fmla="*/ 1308998 w 2050706"/>
              <a:gd name="connsiteY38" fmla="*/ 1878663 h 2357585"/>
              <a:gd name="connsiteX39" fmla="*/ 1298950 w 2050706"/>
              <a:gd name="connsiteY39" fmla="*/ 1928600 h 2357585"/>
              <a:gd name="connsiteX40" fmla="*/ 1248708 w 2050706"/>
              <a:gd name="connsiteY40" fmla="*/ 1988891 h 2357585"/>
              <a:gd name="connsiteX41" fmla="*/ 1190787 w 2050706"/>
              <a:gd name="connsiteY41" fmla="*/ 1986445 h 2357585"/>
              <a:gd name="connsiteX42" fmla="*/ 1067838 w 2050706"/>
              <a:gd name="connsiteY42" fmla="*/ 2029084 h 2357585"/>
              <a:gd name="connsiteX43" fmla="*/ 1138176 w 2050706"/>
              <a:gd name="connsiteY43" fmla="*/ 2075466 h 2357585"/>
              <a:gd name="connsiteX44" fmla="*/ 1120792 w 2050706"/>
              <a:gd name="connsiteY44" fmla="*/ 2134572 h 2357585"/>
              <a:gd name="connsiteX45" fmla="*/ 1027376 w 2050706"/>
              <a:gd name="connsiteY45" fmla="*/ 2111610 h 2357585"/>
              <a:gd name="connsiteX46" fmla="*/ 963495 w 2050706"/>
              <a:gd name="connsiteY46" fmla="*/ 2130333 h 2357585"/>
              <a:gd name="connsiteX47" fmla="*/ 973161 w 2050706"/>
              <a:gd name="connsiteY47" fmla="*/ 2238953 h 2357585"/>
              <a:gd name="connsiteX48" fmla="*/ 899728 w 2050706"/>
              <a:gd name="connsiteY48" fmla="*/ 2357585 h 2357585"/>
              <a:gd name="connsiteX49" fmla="*/ 850059 w 2050706"/>
              <a:gd name="connsiteY49" fmla="*/ 2275019 h 2357585"/>
              <a:gd name="connsiteX50" fmla="*/ 812770 w 2050706"/>
              <a:gd name="connsiteY50" fmla="*/ 2161661 h 2357585"/>
              <a:gd name="connsiteX51" fmla="*/ 716145 w 2050706"/>
              <a:gd name="connsiteY51" fmla="*/ 2099422 h 2357585"/>
              <a:gd name="connsiteX52" fmla="*/ 723098 w 2050706"/>
              <a:gd name="connsiteY52" fmla="*/ 1962604 h 2357585"/>
              <a:gd name="connsiteX53" fmla="*/ 575086 w 2050706"/>
              <a:gd name="connsiteY53" fmla="*/ 1978842 h 2357585"/>
              <a:gd name="connsiteX54" fmla="*/ 585517 w 2050706"/>
              <a:gd name="connsiteY54" fmla="*/ 2049181 h 2357585"/>
              <a:gd name="connsiteX55" fmla="*/ 307679 w 2050706"/>
              <a:gd name="connsiteY55" fmla="*/ 1955153 h 2357585"/>
              <a:gd name="connsiteX56" fmla="*/ 328118 w 2050706"/>
              <a:gd name="connsiteY56" fmla="*/ 1920882 h 2357585"/>
              <a:gd name="connsiteX57" fmla="*/ 217586 w 2050706"/>
              <a:gd name="connsiteY57" fmla="*/ 1908504 h 2357585"/>
              <a:gd name="connsiteX58" fmla="*/ 223776 w 2050706"/>
              <a:gd name="connsiteY58" fmla="*/ 1808020 h 2357585"/>
              <a:gd name="connsiteX59" fmla="*/ 268975 w 2050706"/>
              <a:gd name="connsiteY59" fmla="*/ 1788306 h 2357585"/>
              <a:gd name="connsiteX60" fmla="*/ 206850 w 2050706"/>
              <a:gd name="connsiteY60" fmla="*/ 1708300 h 2357585"/>
              <a:gd name="connsiteX61" fmla="*/ 227635 w 2050706"/>
              <a:gd name="connsiteY61" fmla="*/ 1609002 h 2357585"/>
              <a:gd name="connsiteX62" fmla="*/ 262479 w 2050706"/>
              <a:gd name="connsiteY62" fmla="*/ 1579658 h 2357585"/>
              <a:gd name="connsiteX63" fmla="*/ 223776 w 2050706"/>
              <a:gd name="connsiteY63" fmla="*/ 1566860 h 2357585"/>
              <a:gd name="connsiteX64" fmla="*/ 202915 w 2050706"/>
              <a:gd name="connsiteY64" fmla="*/ 1542522 h 2357585"/>
              <a:gd name="connsiteX65" fmla="*/ 245095 w 2050706"/>
              <a:gd name="connsiteY65" fmla="*/ 1503168 h 2357585"/>
              <a:gd name="connsiteX66" fmla="*/ 179036 w 2050706"/>
              <a:gd name="connsiteY66" fmla="*/ 1468400 h 2357585"/>
              <a:gd name="connsiteX67" fmla="*/ 189466 w 2050706"/>
              <a:gd name="connsiteY67" fmla="*/ 1444063 h 2357585"/>
              <a:gd name="connsiteX68" fmla="*/ 103577 w 2050706"/>
              <a:gd name="connsiteY68" fmla="*/ 1437760 h 2357585"/>
              <a:gd name="connsiteX69" fmla="*/ 220757 w 2050706"/>
              <a:gd name="connsiteY69" fmla="*/ 1329327 h 2357585"/>
              <a:gd name="connsiteX70" fmla="*/ 217586 w 2050706"/>
              <a:gd name="connsiteY70" fmla="*/ 1274312 h 2357585"/>
              <a:gd name="connsiteX71" fmla="*/ 269433 w 2050706"/>
              <a:gd name="connsiteY71" fmla="*/ 1266745 h 2357585"/>
              <a:gd name="connsiteX72" fmla="*/ 253921 w 2050706"/>
              <a:gd name="connsiteY72" fmla="*/ 1205119 h 2357585"/>
              <a:gd name="connsiteX73" fmla="*/ 263969 w 2050706"/>
              <a:gd name="connsiteY73" fmla="*/ 1134781 h 2357585"/>
              <a:gd name="connsiteX74" fmla="*/ 161652 w 2050706"/>
              <a:gd name="connsiteY74" fmla="*/ 1120719 h 2357585"/>
              <a:gd name="connsiteX75" fmla="*/ 153438 w 2050706"/>
              <a:gd name="connsiteY75" fmla="*/ 994104 h 2357585"/>
              <a:gd name="connsiteX76" fmla="*/ 122108 w 2050706"/>
              <a:gd name="connsiteY76" fmla="*/ 907910 h 2357585"/>
              <a:gd name="connsiteX77" fmla="*/ 165129 w 2050706"/>
              <a:gd name="connsiteY77" fmla="*/ 842575 h 2357585"/>
              <a:gd name="connsiteX78" fmla="*/ 123407 w 2050706"/>
              <a:gd name="connsiteY78" fmla="*/ 807807 h 2357585"/>
              <a:gd name="connsiteX79" fmla="*/ 147745 w 2050706"/>
              <a:gd name="connsiteY79" fmla="*/ 755654 h 2357585"/>
              <a:gd name="connsiteX80" fmla="*/ 241618 w 2050706"/>
              <a:gd name="connsiteY80" fmla="*/ 755655 h 2357585"/>
              <a:gd name="connsiteX81" fmla="*/ 263549 w 2050706"/>
              <a:gd name="connsiteY81" fmla="*/ 688030 h 2357585"/>
              <a:gd name="connsiteX82" fmla="*/ 324260 w 2050706"/>
              <a:gd name="connsiteY82" fmla="*/ 712750 h 2357585"/>
              <a:gd name="connsiteX83" fmla="*/ 424743 w 2050706"/>
              <a:gd name="connsiteY83" fmla="*/ 722798 h 2357585"/>
              <a:gd name="connsiteX84" fmla="*/ 495845 w 2050706"/>
              <a:gd name="connsiteY84" fmla="*/ 694182 h 2357585"/>
              <a:gd name="connsiteX85" fmla="*/ 408505 w 2050706"/>
              <a:gd name="connsiteY85" fmla="*/ 595722 h 2357585"/>
              <a:gd name="connsiteX86" fmla="*/ 394597 w 2050706"/>
              <a:gd name="connsiteY86" fmla="*/ 651350 h 2357585"/>
              <a:gd name="connsiteX87" fmla="*/ 332016 w 2050706"/>
              <a:gd name="connsiteY87" fmla="*/ 633967 h 2357585"/>
              <a:gd name="connsiteX88" fmla="*/ 366783 w 2050706"/>
              <a:gd name="connsiteY88" fmla="*/ 578338 h 2357585"/>
              <a:gd name="connsiteX89" fmla="*/ 312301 w 2050706"/>
              <a:gd name="connsiteY89" fmla="*/ 601836 h 2357585"/>
              <a:gd name="connsiteX90" fmla="*/ 213346 w 2050706"/>
              <a:gd name="connsiteY90" fmla="*/ 587928 h 2357585"/>
              <a:gd name="connsiteX91" fmla="*/ 275024 w 2050706"/>
              <a:gd name="connsiteY91" fmla="*/ 494702 h 2357585"/>
              <a:gd name="connsiteX92" fmla="*/ 133341 w 2050706"/>
              <a:gd name="connsiteY92" fmla="*/ 330913 h 2357585"/>
              <a:gd name="connsiteX93" fmla="*/ 0 w 2050706"/>
              <a:gd name="connsiteY93" fmla="*/ 274482 h 2357585"/>
              <a:gd name="connsiteX94" fmla="*/ 130246 w 2050706"/>
              <a:gd name="connsiteY94" fmla="*/ 153901 h 2357585"/>
              <a:gd name="connsiteX95" fmla="*/ 74731 w 2050706"/>
              <a:gd name="connsiteY95" fmla="*/ 70724 h 2357585"/>
              <a:gd name="connsiteX96" fmla="*/ 42906 w 2050706"/>
              <a:gd name="connsiteY96" fmla="*/ 62320 h 2357585"/>
              <a:gd name="connsiteX0" fmla="*/ 42906 w 2050706"/>
              <a:gd name="connsiteY0" fmla="*/ 62320 h 2357585"/>
              <a:gd name="connsiteX1" fmla="*/ 87339 w 2050706"/>
              <a:gd name="connsiteY1" fmla="*/ 81 h 2357585"/>
              <a:gd name="connsiteX2" fmla="*/ 170821 w 2050706"/>
              <a:gd name="connsiteY2" fmla="*/ 48795 h 2357585"/>
              <a:gd name="connsiteX3" fmla="*/ 572756 w 2050706"/>
              <a:gd name="connsiteY3" fmla="*/ 12842 h 2357585"/>
              <a:gd name="connsiteX4" fmla="*/ 592852 w 2050706"/>
              <a:gd name="connsiteY4" fmla="*/ 225386 h 2357585"/>
              <a:gd name="connsiteX5" fmla="*/ 565420 w 2050706"/>
              <a:gd name="connsiteY5" fmla="*/ 340961 h 2357585"/>
              <a:gd name="connsiteX6" fmla="*/ 625710 w 2050706"/>
              <a:gd name="connsiteY6" fmla="*/ 451493 h 2357585"/>
              <a:gd name="connsiteX7" fmla="*/ 603206 w 2050706"/>
              <a:gd name="connsiteY7" fmla="*/ 543569 h 2357585"/>
              <a:gd name="connsiteX8" fmla="*/ 625710 w 2050706"/>
              <a:gd name="connsiteY8" fmla="*/ 602218 h 2357585"/>
              <a:gd name="connsiteX9" fmla="*/ 625710 w 2050706"/>
              <a:gd name="connsiteY9" fmla="*/ 664800 h 2357585"/>
              <a:gd name="connsiteX10" fmla="*/ 596253 w 2050706"/>
              <a:gd name="connsiteY10" fmla="*/ 672212 h 2357585"/>
              <a:gd name="connsiteX11" fmla="*/ 718475 w 2050706"/>
              <a:gd name="connsiteY11" fmla="*/ 862329 h 2357585"/>
              <a:gd name="connsiteX12" fmla="*/ 686000 w 2050706"/>
              <a:gd name="connsiteY12" fmla="*/ 963959 h 2357585"/>
              <a:gd name="connsiteX13" fmla="*/ 746290 w 2050706"/>
              <a:gd name="connsiteY13" fmla="*/ 1134781 h 2357585"/>
              <a:gd name="connsiteX14" fmla="*/ 876919 w 2050706"/>
              <a:gd name="connsiteY14" fmla="*/ 1275458 h 2357585"/>
              <a:gd name="connsiteX15" fmla="*/ 985655 w 2050706"/>
              <a:gd name="connsiteY15" fmla="*/ 1291083 h 2357585"/>
              <a:gd name="connsiteX16" fmla="*/ 1140086 w 2050706"/>
              <a:gd name="connsiteY16" fmla="*/ 1241836 h 2357585"/>
              <a:gd name="connsiteX17" fmla="*/ 1138176 w 2050706"/>
              <a:gd name="connsiteY17" fmla="*/ 1315651 h 2357585"/>
              <a:gd name="connsiteX18" fmla="*/ 1264946 w 2050706"/>
              <a:gd name="connsiteY18" fmla="*/ 1433137 h 2357585"/>
              <a:gd name="connsiteX19" fmla="*/ 1329095 w 2050706"/>
              <a:gd name="connsiteY19" fmla="*/ 1436231 h 2357585"/>
              <a:gd name="connsiteX20" fmla="*/ 1416779 w 2050706"/>
              <a:gd name="connsiteY20" fmla="*/ 1527505 h 2357585"/>
              <a:gd name="connsiteX21" fmla="*/ 1625502 w 2050706"/>
              <a:gd name="connsiteY21" fmla="*/ 1527430 h 2357585"/>
              <a:gd name="connsiteX22" fmla="*/ 1726023 w 2050706"/>
              <a:gd name="connsiteY22" fmla="*/ 1617483 h 2357585"/>
              <a:gd name="connsiteX23" fmla="*/ 1930468 w 2050706"/>
              <a:gd name="connsiteY23" fmla="*/ 1634486 h 2357585"/>
              <a:gd name="connsiteX24" fmla="*/ 2050666 w 2050706"/>
              <a:gd name="connsiteY24" fmla="*/ 1727633 h 2357585"/>
              <a:gd name="connsiteX25" fmla="*/ 1918852 w 2050706"/>
              <a:gd name="connsiteY25" fmla="*/ 1885694 h 2357585"/>
              <a:gd name="connsiteX26" fmla="*/ 1801367 w 2050706"/>
              <a:gd name="connsiteY26" fmla="*/ 1968794 h 2357585"/>
              <a:gd name="connsiteX27" fmla="*/ 1754029 w 2050706"/>
              <a:gd name="connsiteY27" fmla="*/ 1937769 h 2357585"/>
              <a:gd name="connsiteX28" fmla="*/ 1642924 w 2050706"/>
              <a:gd name="connsiteY28" fmla="*/ 1935554 h 2357585"/>
              <a:gd name="connsiteX29" fmla="*/ 1583665 w 2050706"/>
              <a:gd name="connsiteY29" fmla="*/ 1903002 h 2357585"/>
              <a:gd name="connsiteX30" fmla="*/ 1549395 w 2050706"/>
              <a:gd name="connsiteY30" fmla="*/ 1925505 h 2357585"/>
              <a:gd name="connsiteX31" fmla="*/ 1570255 w 2050706"/>
              <a:gd name="connsiteY31" fmla="*/ 1988891 h 2357585"/>
              <a:gd name="connsiteX32" fmla="*/ 1493268 w 2050706"/>
              <a:gd name="connsiteY32" fmla="*/ 2049027 h 2357585"/>
              <a:gd name="connsiteX33" fmla="*/ 1449675 w 2050706"/>
              <a:gd name="connsiteY33" fmla="*/ 2008987 h 2357585"/>
              <a:gd name="connsiteX34" fmla="*/ 1499917 w 2050706"/>
              <a:gd name="connsiteY34" fmla="*/ 1938649 h 2357585"/>
              <a:gd name="connsiteX35" fmla="*/ 1482533 w 2050706"/>
              <a:gd name="connsiteY35" fmla="*/ 1879544 h 2357585"/>
              <a:gd name="connsiteX36" fmla="*/ 1379336 w 2050706"/>
              <a:gd name="connsiteY36" fmla="*/ 1891501 h 2357585"/>
              <a:gd name="connsiteX37" fmla="*/ 1302427 w 2050706"/>
              <a:gd name="connsiteY37" fmla="*/ 1783683 h 2357585"/>
              <a:gd name="connsiteX38" fmla="*/ 1308998 w 2050706"/>
              <a:gd name="connsiteY38" fmla="*/ 1878663 h 2357585"/>
              <a:gd name="connsiteX39" fmla="*/ 1298950 w 2050706"/>
              <a:gd name="connsiteY39" fmla="*/ 1928600 h 2357585"/>
              <a:gd name="connsiteX40" fmla="*/ 1248708 w 2050706"/>
              <a:gd name="connsiteY40" fmla="*/ 1988891 h 2357585"/>
              <a:gd name="connsiteX41" fmla="*/ 1190787 w 2050706"/>
              <a:gd name="connsiteY41" fmla="*/ 1986445 h 2357585"/>
              <a:gd name="connsiteX42" fmla="*/ 1067838 w 2050706"/>
              <a:gd name="connsiteY42" fmla="*/ 2029084 h 2357585"/>
              <a:gd name="connsiteX43" fmla="*/ 1138176 w 2050706"/>
              <a:gd name="connsiteY43" fmla="*/ 2075466 h 2357585"/>
              <a:gd name="connsiteX44" fmla="*/ 1120792 w 2050706"/>
              <a:gd name="connsiteY44" fmla="*/ 2134572 h 2357585"/>
              <a:gd name="connsiteX45" fmla="*/ 1027376 w 2050706"/>
              <a:gd name="connsiteY45" fmla="*/ 2111610 h 2357585"/>
              <a:gd name="connsiteX46" fmla="*/ 963495 w 2050706"/>
              <a:gd name="connsiteY46" fmla="*/ 2130333 h 2357585"/>
              <a:gd name="connsiteX47" fmla="*/ 973161 w 2050706"/>
              <a:gd name="connsiteY47" fmla="*/ 2238953 h 2357585"/>
              <a:gd name="connsiteX48" fmla="*/ 899728 w 2050706"/>
              <a:gd name="connsiteY48" fmla="*/ 2357585 h 2357585"/>
              <a:gd name="connsiteX49" fmla="*/ 850059 w 2050706"/>
              <a:gd name="connsiteY49" fmla="*/ 2275019 h 2357585"/>
              <a:gd name="connsiteX50" fmla="*/ 812770 w 2050706"/>
              <a:gd name="connsiteY50" fmla="*/ 2161661 h 2357585"/>
              <a:gd name="connsiteX51" fmla="*/ 716145 w 2050706"/>
              <a:gd name="connsiteY51" fmla="*/ 2099422 h 2357585"/>
              <a:gd name="connsiteX52" fmla="*/ 723098 w 2050706"/>
              <a:gd name="connsiteY52" fmla="*/ 1962604 h 2357585"/>
              <a:gd name="connsiteX53" fmla="*/ 575086 w 2050706"/>
              <a:gd name="connsiteY53" fmla="*/ 1978842 h 2357585"/>
              <a:gd name="connsiteX54" fmla="*/ 585517 w 2050706"/>
              <a:gd name="connsiteY54" fmla="*/ 2049181 h 2357585"/>
              <a:gd name="connsiteX55" fmla="*/ 307679 w 2050706"/>
              <a:gd name="connsiteY55" fmla="*/ 1955153 h 2357585"/>
              <a:gd name="connsiteX56" fmla="*/ 328118 w 2050706"/>
              <a:gd name="connsiteY56" fmla="*/ 1920882 h 2357585"/>
              <a:gd name="connsiteX57" fmla="*/ 217586 w 2050706"/>
              <a:gd name="connsiteY57" fmla="*/ 1908504 h 2357585"/>
              <a:gd name="connsiteX58" fmla="*/ 223776 w 2050706"/>
              <a:gd name="connsiteY58" fmla="*/ 1808020 h 2357585"/>
              <a:gd name="connsiteX59" fmla="*/ 268975 w 2050706"/>
              <a:gd name="connsiteY59" fmla="*/ 1788306 h 2357585"/>
              <a:gd name="connsiteX60" fmla="*/ 206850 w 2050706"/>
              <a:gd name="connsiteY60" fmla="*/ 1708300 h 2357585"/>
              <a:gd name="connsiteX61" fmla="*/ 227635 w 2050706"/>
              <a:gd name="connsiteY61" fmla="*/ 1609002 h 2357585"/>
              <a:gd name="connsiteX62" fmla="*/ 262479 w 2050706"/>
              <a:gd name="connsiteY62" fmla="*/ 1579658 h 2357585"/>
              <a:gd name="connsiteX63" fmla="*/ 223776 w 2050706"/>
              <a:gd name="connsiteY63" fmla="*/ 1566860 h 2357585"/>
              <a:gd name="connsiteX64" fmla="*/ 202915 w 2050706"/>
              <a:gd name="connsiteY64" fmla="*/ 1542522 h 2357585"/>
              <a:gd name="connsiteX65" fmla="*/ 245095 w 2050706"/>
              <a:gd name="connsiteY65" fmla="*/ 1503168 h 2357585"/>
              <a:gd name="connsiteX66" fmla="*/ 185063 w 2050706"/>
              <a:gd name="connsiteY66" fmla="*/ 1483470 h 2357585"/>
              <a:gd name="connsiteX67" fmla="*/ 189466 w 2050706"/>
              <a:gd name="connsiteY67" fmla="*/ 1444063 h 2357585"/>
              <a:gd name="connsiteX68" fmla="*/ 103577 w 2050706"/>
              <a:gd name="connsiteY68" fmla="*/ 1437760 h 2357585"/>
              <a:gd name="connsiteX69" fmla="*/ 220757 w 2050706"/>
              <a:gd name="connsiteY69" fmla="*/ 1329327 h 2357585"/>
              <a:gd name="connsiteX70" fmla="*/ 217586 w 2050706"/>
              <a:gd name="connsiteY70" fmla="*/ 1274312 h 2357585"/>
              <a:gd name="connsiteX71" fmla="*/ 269433 w 2050706"/>
              <a:gd name="connsiteY71" fmla="*/ 1266745 h 2357585"/>
              <a:gd name="connsiteX72" fmla="*/ 253921 w 2050706"/>
              <a:gd name="connsiteY72" fmla="*/ 1205119 h 2357585"/>
              <a:gd name="connsiteX73" fmla="*/ 263969 w 2050706"/>
              <a:gd name="connsiteY73" fmla="*/ 1134781 h 2357585"/>
              <a:gd name="connsiteX74" fmla="*/ 161652 w 2050706"/>
              <a:gd name="connsiteY74" fmla="*/ 1120719 h 2357585"/>
              <a:gd name="connsiteX75" fmla="*/ 153438 w 2050706"/>
              <a:gd name="connsiteY75" fmla="*/ 994104 h 2357585"/>
              <a:gd name="connsiteX76" fmla="*/ 122108 w 2050706"/>
              <a:gd name="connsiteY76" fmla="*/ 907910 h 2357585"/>
              <a:gd name="connsiteX77" fmla="*/ 165129 w 2050706"/>
              <a:gd name="connsiteY77" fmla="*/ 842575 h 2357585"/>
              <a:gd name="connsiteX78" fmla="*/ 123407 w 2050706"/>
              <a:gd name="connsiteY78" fmla="*/ 807807 h 2357585"/>
              <a:gd name="connsiteX79" fmla="*/ 147745 w 2050706"/>
              <a:gd name="connsiteY79" fmla="*/ 755654 h 2357585"/>
              <a:gd name="connsiteX80" fmla="*/ 241618 w 2050706"/>
              <a:gd name="connsiteY80" fmla="*/ 755655 h 2357585"/>
              <a:gd name="connsiteX81" fmla="*/ 263549 w 2050706"/>
              <a:gd name="connsiteY81" fmla="*/ 688030 h 2357585"/>
              <a:gd name="connsiteX82" fmla="*/ 324260 w 2050706"/>
              <a:gd name="connsiteY82" fmla="*/ 712750 h 2357585"/>
              <a:gd name="connsiteX83" fmla="*/ 424743 w 2050706"/>
              <a:gd name="connsiteY83" fmla="*/ 722798 h 2357585"/>
              <a:gd name="connsiteX84" fmla="*/ 495845 w 2050706"/>
              <a:gd name="connsiteY84" fmla="*/ 694182 h 2357585"/>
              <a:gd name="connsiteX85" fmla="*/ 408505 w 2050706"/>
              <a:gd name="connsiteY85" fmla="*/ 595722 h 2357585"/>
              <a:gd name="connsiteX86" fmla="*/ 394597 w 2050706"/>
              <a:gd name="connsiteY86" fmla="*/ 651350 h 2357585"/>
              <a:gd name="connsiteX87" fmla="*/ 332016 w 2050706"/>
              <a:gd name="connsiteY87" fmla="*/ 633967 h 2357585"/>
              <a:gd name="connsiteX88" fmla="*/ 366783 w 2050706"/>
              <a:gd name="connsiteY88" fmla="*/ 578338 h 2357585"/>
              <a:gd name="connsiteX89" fmla="*/ 312301 w 2050706"/>
              <a:gd name="connsiteY89" fmla="*/ 601836 h 2357585"/>
              <a:gd name="connsiteX90" fmla="*/ 213346 w 2050706"/>
              <a:gd name="connsiteY90" fmla="*/ 587928 h 2357585"/>
              <a:gd name="connsiteX91" fmla="*/ 275024 w 2050706"/>
              <a:gd name="connsiteY91" fmla="*/ 494702 h 2357585"/>
              <a:gd name="connsiteX92" fmla="*/ 133341 w 2050706"/>
              <a:gd name="connsiteY92" fmla="*/ 330913 h 2357585"/>
              <a:gd name="connsiteX93" fmla="*/ 0 w 2050706"/>
              <a:gd name="connsiteY93" fmla="*/ 274482 h 2357585"/>
              <a:gd name="connsiteX94" fmla="*/ 130246 w 2050706"/>
              <a:gd name="connsiteY94" fmla="*/ 153901 h 2357585"/>
              <a:gd name="connsiteX95" fmla="*/ 74731 w 2050706"/>
              <a:gd name="connsiteY95" fmla="*/ 70724 h 2357585"/>
              <a:gd name="connsiteX96" fmla="*/ 42906 w 2050706"/>
              <a:gd name="connsiteY96" fmla="*/ 62320 h 2357585"/>
              <a:gd name="connsiteX0" fmla="*/ 42906 w 2050706"/>
              <a:gd name="connsiteY0" fmla="*/ 62320 h 2357585"/>
              <a:gd name="connsiteX1" fmla="*/ 87339 w 2050706"/>
              <a:gd name="connsiteY1" fmla="*/ 81 h 2357585"/>
              <a:gd name="connsiteX2" fmla="*/ 170821 w 2050706"/>
              <a:gd name="connsiteY2" fmla="*/ 48795 h 2357585"/>
              <a:gd name="connsiteX3" fmla="*/ 572756 w 2050706"/>
              <a:gd name="connsiteY3" fmla="*/ 12842 h 2357585"/>
              <a:gd name="connsiteX4" fmla="*/ 592852 w 2050706"/>
              <a:gd name="connsiteY4" fmla="*/ 225386 h 2357585"/>
              <a:gd name="connsiteX5" fmla="*/ 565420 w 2050706"/>
              <a:gd name="connsiteY5" fmla="*/ 340961 h 2357585"/>
              <a:gd name="connsiteX6" fmla="*/ 625710 w 2050706"/>
              <a:gd name="connsiteY6" fmla="*/ 451493 h 2357585"/>
              <a:gd name="connsiteX7" fmla="*/ 603206 w 2050706"/>
              <a:gd name="connsiteY7" fmla="*/ 543569 h 2357585"/>
              <a:gd name="connsiteX8" fmla="*/ 625710 w 2050706"/>
              <a:gd name="connsiteY8" fmla="*/ 602218 h 2357585"/>
              <a:gd name="connsiteX9" fmla="*/ 625710 w 2050706"/>
              <a:gd name="connsiteY9" fmla="*/ 664800 h 2357585"/>
              <a:gd name="connsiteX10" fmla="*/ 596253 w 2050706"/>
              <a:gd name="connsiteY10" fmla="*/ 672212 h 2357585"/>
              <a:gd name="connsiteX11" fmla="*/ 718475 w 2050706"/>
              <a:gd name="connsiteY11" fmla="*/ 862329 h 2357585"/>
              <a:gd name="connsiteX12" fmla="*/ 686000 w 2050706"/>
              <a:gd name="connsiteY12" fmla="*/ 963959 h 2357585"/>
              <a:gd name="connsiteX13" fmla="*/ 746290 w 2050706"/>
              <a:gd name="connsiteY13" fmla="*/ 1134781 h 2357585"/>
              <a:gd name="connsiteX14" fmla="*/ 876919 w 2050706"/>
              <a:gd name="connsiteY14" fmla="*/ 1275458 h 2357585"/>
              <a:gd name="connsiteX15" fmla="*/ 985655 w 2050706"/>
              <a:gd name="connsiteY15" fmla="*/ 1291083 h 2357585"/>
              <a:gd name="connsiteX16" fmla="*/ 1140086 w 2050706"/>
              <a:gd name="connsiteY16" fmla="*/ 1241836 h 2357585"/>
              <a:gd name="connsiteX17" fmla="*/ 1138176 w 2050706"/>
              <a:gd name="connsiteY17" fmla="*/ 1315651 h 2357585"/>
              <a:gd name="connsiteX18" fmla="*/ 1264946 w 2050706"/>
              <a:gd name="connsiteY18" fmla="*/ 1433137 h 2357585"/>
              <a:gd name="connsiteX19" fmla="*/ 1329095 w 2050706"/>
              <a:gd name="connsiteY19" fmla="*/ 1436231 h 2357585"/>
              <a:gd name="connsiteX20" fmla="*/ 1416779 w 2050706"/>
              <a:gd name="connsiteY20" fmla="*/ 1527505 h 2357585"/>
              <a:gd name="connsiteX21" fmla="*/ 1625502 w 2050706"/>
              <a:gd name="connsiteY21" fmla="*/ 1527430 h 2357585"/>
              <a:gd name="connsiteX22" fmla="*/ 1726023 w 2050706"/>
              <a:gd name="connsiteY22" fmla="*/ 1617483 h 2357585"/>
              <a:gd name="connsiteX23" fmla="*/ 1930468 w 2050706"/>
              <a:gd name="connsiteY23" fmla="*/ 1634486 h 2357585"/>
              <a:gd name="connsiteX24" fmla="*/ 2050666 w 2050706"/>
              <a:gd name="connsiteY24" fmla="*/ 1727633 h 2357585"/>
              <a:gd name="connsiteX25" fmla="*/ 1918852 w 2050706"/>
              <a:gd name="connsiteY25" fmla="*/ 1885694 h 2357585"/>
              <a:gd name="connsiteX26" fmla="*/ 1801367 w 2050706"/>
              <a:gd name="connsiteY26" fmla="*/ 1968794 h 2357585"/>
              <a:gd name="connsiteX27" fmla="*/ 1754029 w 2050706"/>
              <a:gd name="connsiteY27" fmla="*/ 1937769 h 2357585"/>
              <a:gd name="connsiteX28" fmla="*/ 1642924 w 2050706"/>
              <a:gd name="connsiteY28" fmla="*/ 1935554 h 2357585"/>
              <a:gd name="connsiteX29" fmla="*/ 1583665 w 2050706"/>
              <a:gd name="connsiteY29" fmla="*/ 1903002 h 2357585"/>
              <a:gd name="connsiteX30" fmla="*/ 1549395 w 2050706"/>
              <a:gd name="connsiteY30" fmla="*/ 1925505 h 2357585"/>
              <a:gd name="connsiteX31" fmla="*/ 1570255 w 2050706"/>
              <a:gd name="connsiteY31" fmla="*/ 1988891 h 2357585"/>
              <a:gd name="connsiteX32" fmla="*/ 1493268 w 2050706"/>
              <a:gd name="connsiteY32" fmla="*/ 2049027 h 2357585"/>
              <a:gd name="connsiteX33" fmla="*/ 1449675 w 2050706"/>
              <a:gd name="connsiteY33" fmla="*/ 2008987 h 2357585"/>
              <a:gd name="connsiteX34" fmla="*/ 1499917 w 2050706"/>
              <a:gd name="connsiteY34" fmla="*/ 1938649 h 2357585"/>
              <a:gd name="connsiteX35" fmla="*/ 1482533 w 2050706"/>
              <a:gd name="connsiteY35" fmla="*/ 1879544 h 2357585"/>
              <a:gd name="connsiteX36" fmla="*/ 1379336 w 2050706"/>
              <a:gd name="connsiteY36" fmla="*/ 1891501 h 2357585"/>
              <a:gd name="connsiteX37" fmla="*/ 1302427 w 2050706"/>
              <a:gd name="connsiteY37" fmla="*/ 1783683 h 2357585"/>
              <a:gd name="connsiteX38" fmla="*/ 1308998 w 2050706"/>
              <a:gd name="connsiteY38" fmla="*/ 1878663 h 2357585"/>
              <a:gd name="connsiteX39" fmla="*/ 1298950 w 2050706"/>
              <a:gd name="connsiteY39" fmla="*/ 1928600 h 2357585"/>
              <a:gd name="connsiteX40" fmla="*/ 1248708 w 2050706"/>
              <a:gd name="connsiteY40" fmla="*/ 1988891 h 2357585"/>
              <a:gd name="connsiteX41" fmla="*/ 1190787 w 2050706"/>
              <a:gd name="connsiteY41" fmla="*/ 1986445 h 2357585"/>
              <a:gd name="connsiteX42" fmla="*/ 1067838 w 2050706"/>
              <a:gd name="connsiteY42" fmla="*/ 2029084 h 2357585"/>
              <a:gd name="connsiteX43" fmla="*/ 1138176 w 2050706"/>
              <a:gd name="connsiteY43" fmla="*/ 2075466 h 2357585"/>
              <a:gd name="connsiteX44" fmla="*/ 1120792 w 2050706"/>
              <a:gd name="connsiteY44" fmla="*/ 2134572 h 2357585"/>
              <a:gd name="connsiteX45" fmla="*/ 1027376 w 2050706"/>
              <a:gd name="connsiteY45" fmla="*/ 2111610 h 2357585"/>
              <a:gd name="connsiteX46" fmla="*/ 963495 w 2050706"/>
              <a:gd name="connsiteY46" fmla="*/ 2130333 h 2357585"/>
              <a:gd name="connsiteX47" fmla="*/ 973161 w 2050706"/>
              <a:gd name="connsiteY47" fmla="*/ 2238953 h 2357585"/>
              <a:gd name="connsiteX48" fmla="*/ 899728 w 2050706"/>
              <a:gd name="connsiteY48" fmla="*/ 2357585 h 2357585"/>
              <a:gd name="connsiteX49" fmla="*/ 850059 w 2050706"/>
              <a:gd name="connsiteY49" fmla="*/ 2275019 h 2357585"/>
              <a:gd name="connsiteX50" fmla="*/ 812770 w 2050706"/>
              <a:gd name="connsiteY50" fmla="*/ 2161661 h 2357585"/>
              <a:gd name="connsiteX51" fmla="*/ 716145 w 2050706"/>
              <a:gd name="connsiteY51" fmla="*/ 2099422 h 2357585"/>
              <a:gd name="connsiteX52" fmla="*/ 723098 w 2050706"/>
              <a:gd name="connsiteY52" fmla="*/ 1962604 h 2357585"/>
              <a:gd name="connsiteX53" fmla="*/ 575086 w 2050706"/>
              <a:gd name="connsiteY53" fmla="*/ 1978842 h 2357585"/>
              <a:gd name="connsiteX54" fmla="*/ 585517 w 2050706"/>
              <a:gd name="connsiteY54" fmla="*/ 2049181 h 2357585"/>
              <a:gd name="connsiteX55" fmla="*/ 307679 w 2050706"/>
              <a:gd name="connsiteY55" fmla="*/ 1955153 h 2357585"/>
              <a:gd name="connsiteX56" fmla="*/ 328118 w 2050706"/>
              <a:gd name="connsiteY56" fmla="*/ 1920882 h 2357585"/>
              <a:gd name="connsiteX57" fmla="*/ 217586 w 2050706"/>
              <a:gd name="connsiteY57" fmla="*/ 1908504 h 2357585"/>
              <a:gd name="connsiteX58" fmla="*/ 223776 w 2050706"/>
              <a:gd name="connsiteY58" fmla="*/ 1808020 h 2357585"/>
              <a:gd name="connsiteX59" fmla="*/ 268975 w 2050706"/>
              <a:gd name="connsiteY59" fmla="*/ 1788306 h 2357585"/>
              <a:gd name="connsiteX60" fmla="*/ 206850 w 2050706"/>
              <a:gd name="connsiteY60" fmla="*/ 1708300 h 2357585"/>
              <a:gd name="connsiteX61" fmla="*/ 227635 w 2050706"/>
              <a:gd name="connsiteY61" fmla="*/ 1609002 h 2357585"/>
              <a:gd name="connsiteX62" fmla="*/ 262479 w 2050706"/>
              <a:gd name="connsiteY62" fmla="*/ 1579658 h 2357585"/>
              <a:gd name="connsiteX63" fmla="*/ 223776 w 2050706"/>
              <a:gd name="connsiteY63" fmla="*/ 1566860 h 2357585"/>
              <a:gd name="connsiteX64" fmla="*/ 202915 w 2050706"/>
              <a:gd name="connsiteY64" fmla="*/ 1542522 h 2357585"/>
              <a:gd name="connsiteX65" fmla="*/ 245095 w 2050706"/>
              <a:gd name="connsiteY65" fmla="*/ 1503168 h 2357585"/>
              <a:gd name="connsiteX66" fmla="*/ 185063 w 2050706"/>
              <a:gd name="connsiteY66" fmla="*/ 1483470 h 2357585"/>
              <a:gd name="connsiteX67" fmla="*/ 189466 w 2050706"/>
              <a:gd name="connsiteY67" fmla="*/ 1444063 h 2357585"/>
              <a:gd name="connsiteX68" fmla="*/ 103577 w 2050706"/>
              <a:gd name="connsiteY68" fmla="*/ 1437760 h 2357585"/>
              <a:gd name="connsiteX69" fmla="*/ 220757 w 2050706"/>
              <a:gd name="connsiteY69" fmla="*/ 1329327 h 2357585"/>
              <a:gd name="connsiteX70" fmla="*/ 217586 w 2050706"/>
              <a:gd name="connsiteY70" fmla="*/ 1274312 h 2357585"/>
              <a:gd name="connsiteX71" fmla="*/ 269433 w 2050706"/>
              <a:gd name="connsiteY71" fmla="*/ 1266745 h 2357585"/>
              <a:gd name="connsiteX72" fmla="*/ 253921 w 2050706"/>
              <a:gd name="connsiteY72" fmla="*/ 1205119 h 2357585"/>
              <a:gd name="connsiteX73" fmla="*/ 254928 w 2050706"/>
              <a:gd name="connsiteY73" fmla="*/ 1146836 h 2357585"/>
              <a:gd name="connsiteX74" fmla="*/ 161652 w 2050706"/>
              <a:gd name="connsiteY74" fmla="*/ 1120719 h 2357585"/>
              <a:gd name="connsiteX75" fmla="*/ 153438 w 2050706"/>
              <a:gd name="connsiteY75" fmla="*/ 994104 h 2357585"/>
              <a:gd name="connsiteX76" fmla="*/ 122108 w 2050706"/>
              <a:gd name="connsiteY76" fmla="*/ 907910 h 2357585"/>
              <a:gd name="connsiteX77" fmla="*/ 165129 w 2050706"/>
              <a:gd name="connsiteY77" fmla="*/ 842575 h 2357585"/>
              <a:gd name="connsiteX78" fmla="*/ 123407 w 2050706"/>
              <a:gd name="connsiteY78" fmla="*/ 807807 h 2357585"/>
              <a:gd name="connsiteX79" fmla="*/ 147745 w 2050706"/>
              <a:gd name="connsiteY79" fmla="*/ 755654 h 2357585"/>
              <a:gd name="connsiteX80" fmla="*/ 241618 w 2050706"/>
              <a:gd name="connsiteY80" fmla="*/ 755655 h 2357585"/>
              <a:gd name="connsiteX81" fmla="*/ 263549 w 2050706"/>
              <a:gd name="connsiteY81" fmla="*/ 688030 h 2357585"/>
              <a:gd name="connsiteX82" fmla="*/ 324260 w 2050706"/>
              <a:gd name="connsiteY82" fmla="*/ 712750 h 2357585"/>
              <a:gd name="connsiteX83" fmla="*/ 424743 w 2050706"/>
              <a:gd name="connsiteY83" fmla="*/ 722798 h 2357585"/>
              <a:gd name="connsiteX84" fmla="*/ 495845 w 2050706"/>
              <a:gd name="connsiteY84" fmla="*/ 694182 h 2357585"/>
              <a:gd name="connsiteX85" fmla="*/ 408505 w 2050706"/>
              <a:gd name="connsiteY85" fmla="*/ 595722 h 2357585"/>
              <a:gd name="connsiteX86" fmla="*/ 394597 w 2050706"/>
              <a:gd name="connsiteY86" fmla="*/ 651350 h 2357585"/>
              <a:gd name="connsiteX87" fmla="*/ 332016 w 2050706"/>
              <a:gd name="connsiteY87" fmla="*/ 633967 h 2357585"/>
              <a:gd name="connsiteX88" fmla="*/ 366783 w 2050706"/>
              <a:gd name="connsiteY88" fmla="*/ 578338 h 2357585"/>
              <a:gd name="connsiteX89" fmla="*/ 312301 w 2050706"/>
              <a:gd name="connsiteY89" fmla="*/ 601836 h 2357585"/>
              <a:gd name="connsiteX90" fmla="*/ 213346 w 2050706"/>
              <a:gd name="connsiteY90" fmla="*/ 587928 h 2357585"/>
              <a:gd name="connsiteX91" fmla="*/ 275024 w 2050706"/>
              <a:gd name="connsiteY91" fmla="*/ 494702 h 2357585"/>
              <a:gd name="connsiteX92" fmla="*/ 133341 w 2050706"/>
              <a:gd name="connsiteY92" fmla="*/ 330913 h 2357585"/>
              <a:gd name="connsiteX93" fmla="*/ 0 w 2050706"/>
              <a:gd name="connsiteY93" fmla="*/ 274482 h 2357585"/>
              <a:gd name="connsiteX94" fmla="*/ 130246 w 2050706"/>
              <a:gd name="connsiteY94" fmla="*/ 153901 h 2357585"/>
              <a:gd name="connsiteX95" fmla="*/ 74731 w 2050706"/>
              <a:gd name="connsiteY95" fmla="*/ 70724 h 2357585"/>
              <a:gd name="connsiteX96" fmla="*/ 42906 w 2050706"/>
              <a:gd name="connsiteY96" fmla="*/ 62320 h 2357585"/>
              <a:gd name="connsiteX0" fmla="*/ 42906 w 2050706"/>
              <a:gd name="connsiteY0" fmla="*/ 62320 h 2357585"/>
              <a:gd name="connsiteX1" fmla="*/ 87339 w 2050706"/>
              <a:gd name="connsiteY1" fmla="*/ 81 h 2357585"/>
              <a:gd name="connsiteX2" fmla="*/ 170821 w 2050706"/>
              <a:gd name="connsiteY2" fmla="*/ 48795 h 2357585"/>
              <a:gd name="connsiteX3" fmla="*/ 572756 w 2050706"/>
              <a:gd name="connsiteY3" fmla="*/ 12842 h 2357585"/>
              <a:gd name="connsiteX4" fmla="*/ 592852 w 2050706"/>
              <a:gd name="connsiteY4" fmla="*/ 225386 h 2357585"/>
              <a:gd name="connsiteX5" fmla="*/ 565420 w 2050706"/>
              <a:gd name="connsiteY5" fmla="*/ 340961 h 2357585"/>
              <a:gd name="connsiteX6" fmla="*/ 625710 w 2050706"/>
              <a:gd name="connsiteY6" fmla="*/ 451493 h 2357585"/>
              <a:gd name="connsiteX7" fmla="*/ 603206 w 2050706"/>
              <a:gd name="connsiteY7" fmla="*/ 543569 h 2357585"/>
              <a:gd name="connsiteX8" fmla="*/ 625710 w 2050706"/>
              <a:gd name="connsiteY8" fmla="*/ 602218 h 2357585"/>
              <a:gd name="connsiteX9" fmla="*/ 625710 w 2050706"/>
              <a:gd name="connsiteY9" fmla="*/ 664800 h 2357585"/>
              <a:gd name="connsiteX10" fmla="*/ 596253 w 2050706"/>
              <a:gd name="connsiteY10" fmla="*/ 672212 h 2357585"/>
              <a:gd name="connsiteX11" fmla="*/ 718475 w 2050706"/>
              <a:gd name="connsiteY11" fmla="*/ 862329 h 2357585"/>
              <a:gd name="connsiteX12" fmla="*/ 686000 w 2050706"/>
              <a:gd name="connsiteY12" fmla="*/ 963959 h 2357585"/>
              <a:gd name="connsiteX13" fmla="*/ 746290 w 2050706"/>
              <a:gd name="connsiteY13" fmla="*/ 1134781 h 2357585"/>
              <a:gd name="connsiteX14" fmla="*/ 876919 w 2050706"/>
              <a:gd name="connsiteY14" fmla="*/ 1275458 h 2357585"/>
              <a:gd name="connsiteX15" fmla="*/ 985655 w 2050706"/>
              <a:gd name="connsiteY15" fmla="*/ 1291083 h 2357585"/>
              <a:gd name="connsiteX16" fmla="*/ 1140086 w 2050706"/>
              <a:gd name="connsiteY16" fmla="*/ 1241836 h 2357585"/>
              <a:gd name="connsiteX17" fmla="*/ 1138176 w 2050706"/>
              <a:gd name="connsiteY17" fmla="*/ 1315651 h 2357585"/>
              <a:gd name="connsiteX18" fmla="*/ 1264946 w 2050706"/>
              <a:gd name="connsiteY18" fmla="*/ 1433137 h 2357585"/>
              <a:gd name="connsiteX19" fmla="*/ 1329095 w 2050706"/>
              <a:gd name="connsiteY19" fmla="*/ 1436231 h 2357585"/>
              <a:gd name="connsiteX20" fmla="*/ 1416779 w 2050706"/>
              <a:gd name="connsiteY20" fmla="*/ 1527505 h 2357585"/>
              <a:gd name="connsiteX21" fmla="*/ 1625502 w 2050706"/>
              <a:gd name="connsiteY21" fmla="*/ 1527430 h 2357585"/>
              <a:gd name="connsiteX22" fmla="*/ 1726023 w 2050706"/>
              <a:gd name="connsiteY22" fmla="*/ 1617483 h 2357585"/>
              <a:gd name="connsiteX23" fmla="*/ 1930468 w 2050706"/>
              <a:gd name="connsiteY23" fmla="*/ 1634486 h 2357585"/>
              <a:gd name="connsiteX24" fmla="*/ 2050666 w 2050706"/>
              <a:gd name="connsiteY24" fmla="*/ 1727633 h 2357585"/>
              <a:gd name="connsiteX25" fmla="*/ 1918852 w 2050706"/>
              <a:gd name="connsiteY25" fmla="*/ 1885694 h 2357585"/>
              <a:gd name="connsiteX26" fmla="*/ 1801367 w 2050706"/>
              <a:gd name="connsiteY26" fmla="*/ 1968794 h 2357585"/>
              <a:gd name="connsiteX27" fmla="*/ 1754029 w 2050706"/>
              <a:gd name="connsiteY27" fmla="*/ 1937769 h 2357585"/>
              <a:gd name="connsiteX28" fmla="*/ 1642924 w 2050706"/>
              <a:gd name="connsiteY28" fmla="*/ 1935554 h 2357585"/>
              <a:gd name="connsiteX29" fmla="*/ 1583665 w 2050706"/>
              <a:gd name="connsiteY29" fmla="*/ 1903002 h 2357585"/>
              <a:gd name="connsiteX30" fmla="*/ 1549395 w 2050706"/>
              <a:gd name="connsiteY30" fmla="*/ 1925505 h 2357585"/>
              <a:gd name="connsiteX31" fmla="*/ 1570255 w 2050706"/>
              <a:gd name="connsiteY31" fmla="*/ 1988891 h 2357585"/>
              <a:gd name="connsiteX32" fmla="*/ 1493268 w 2050706"/>
              <a:gd name="connsiteY32" fmla="*/ 2049027 h 2357585"/>
              <a:gd name="connsiteX33" fmla="*/ 1449675 w 2050706"/>
              <a:gd name="connsiteY33" fmla="*/ 2008987 h 2357585"/>
              <a:gd name="connsiteX34" fmla="*/ 1499917 w 2050706"/>
              <a:gd name="connsiteY34" fmla="*/ 1938649 h 2357585"/>
              <a:gd name="connsiteX35" fmla="*/ 1482533 w 2050706"/>
              <a:gd name="connsiteY35" fmla="*/ 1879544 h 2357585"/>
              <a:gd name="connsiteX36" fmla="*/ 1379336 w 2050706"/>
              <a:gd name="connsiteY36" fmla="*/ 1891501 h 2357585"/>
              <a:gd name="connsiteX37" fmla="*/ 1302427 w 2050706"/>
              <a:gd name="connsiteY37" fmla="*/ 1783683 h 2357585"/>
              <a:gd name="connsiteX38" fmla="*/ 1308998 w 2050706"/>
              <a:gd name="connsiteY38" fmla="*/ 1878663 h 2357585"/>
              <a:gd name="connsiteX39" fmla="*/ 1298950 w 2050706"/>
              <a:gd name="connsiteY39" fmla="*/ 1928600 h 2357585"/>
              <a:gd name="connsiteX40" fmla="*/ 1248708 w 2050706"/>
              <a:gd name="connsiteY40" fmla="*/ 1988891 h 2357585"/>
              <a:gd name="connsiteX41" fmla="*/ 1190787 w 2050706"/>
              <a:gd name="connsiteY41" fmla="*/ 1986445 h 2357585"/>
              <a:gd name="connsiteX42" fmla="*/ 1067838 w 2050706"/>
              <a:gd name="connsiteY42" fmla="*/ 2029084 h 2357585"/>
              <a:gd name="connsiteX43" fmla="*/ 1138176 w 2050706"/>
              <a:gd name="connsiteY43" fmla="*/ 2075466 h 2357585"/>
              <a:gd name="connsiteX44" fmla="*/ 1120792 w 2050706"/>
              <a:gd name="connsiteY44" fmla="*/ 2134572 h 2357585"/>
              <a:gd name="connsiteX45" fmla="*/ 1027376 w 2050706"/>
              <a:gd name="connsiteY45" fmla="*/ 2111610 h 2357585"/>
              <a:gd name="connsiteX46" fmla="*/ 963495 w 2050706"/>
              <a:gd name="connsiteY46" fmla="*/ 2130333 h 2357585"/>
              <a:gd name="connsiteX47" fmla="*/ 973161 w 2050706"/>
              <a:gd name="connsiteY47" fmla="*/ 2238953 h 2357585"/>
              <a:gd name="connsiteX48" fmla="*/ 899728 w 2050706"/>
              <a:gd name="connsiteY48" fmla="*/ 2357585 h 2357585"/>
              <a:gd name="connsiteX49" fmla="*/ 850059 w 2050706"/>
              <a:gd name="connsiteY49" fmla="*/ 2275019 h 2357585"/>
              <a:gd name="connsiteX50" fmla="*/ 812770 w 2050706"/>
              <a:gd name="connsiteY50" fmla="*/ 2161661 h 2357585"/>
              <a:gd name="connsiteX51" fmla="*/ 716145 w 2050706"/>
              <a:gd name="connsiteY51" fmla="*/ 2099422 h 2357585"/>
              <a:gd name="connsiteX52" fmla="*/ 723098 w 2050706"/>
              <a:gd name="connsiteY52" fmla="*/ 1962604 h 2357585"/>
              <a:gd name="connsiteX53" fmla="*/ 575086 w 2050706"/>
              <a:gd name="connsiteY53" fmla="*/ 1978842 h 2357585"/>
              <a:gd name="connsiteX54" fmla="*/ 585517 w 2050706"/>
              <a:gd name="connsiteY54" fmla="*/ 2049181 h 2357585"/>
              <a:gd name="connsiteX55" fmla="*/ 307679 w 2050706"/>
              <a:gd name="connsiteY55" fmla="*/ 1955153 h 2357585"/>
              <a:gd name="connsiteX56" fmla="*/ 328118 w 2050706"/>
              <a:gd name="connsiteY56" fmla="*/ 1920882 h 2357585"/>
              <a:gd name="connsiteX57" fmla="*/ 217586 w 2050706"/>
              <a:gd name="connsiteY57" fmla="*/ 1908504 h 2357585"/>
              <a:gd name="connsiteX58" fmla="*/ 223776 w 2050706"/>
              <a:gd name="connsiteY58" fmla="*/ 1808020 h 2357585"/>
              <a:gd name="connsiteX59" fmla="*/ 268975 w 2050706"/>
              <a:gd name="connsiteY59" fmla="*/ 1788306 h 2357585"/>
              <a:gd name="connsiteX60" fmla="*/ 206850 w 2050706"/>
              <a:gd name="connsiteY60" fmla="*/ 1708300 h 2357585"/>
              <a:gd name="connsiteX61" fmla="*/ 227635 w 2050706"/>
              <a:gd name="connsiteY61" fmla="*/ 1609002 h 2357585"/>
              <a:gd name="connsiteX62" fmla="*/ 262479 w 2050706"/>
              <a:gd name="connsiteY62" fmla="*/ 1579658 h 2357585"/>
              <a:gd name="connsiteX63" fmla="*/ 223776 w 2050706"/>
              <a:gd name="connsiteY63" fmla="*/ 1566860 h 2357585"/>
              <a:gd name="connsiteX64" fmla="*/ 202915 w 2050706"/>
              <a:gd name="connsiteY64" fmla="*/ 1542522 h 2357585"/>
              <a:gd name="connsiteX65" fmla="*/ 245095 w 2050706"/>
              <a:gd name="connsiteY65" fmla="*/ 1503168 h 2357585"/>
              <a:gd name="connsiteX66" fmla="*/ 185063 w 2050706"/>
              <a:gd name="connsiteY66" fmla="*/ 1483470 h 2357585"/>
              <a:gd name="connsiteX67" fmla="*/ 189466 w 2050706"/>
              <a:gd name="connsiteY67" fmla="*/ 1444063 h 2357585"/>
              <a:gd name="connsiteX68" fmla="*/ 103577 w 2050706"/>
              <a:gd name="connsiteY68" fmla="*/ 1437760 h 2357585"/>
              <a:gd name="connsiteX69" fmla="*/ 220757 w 2050706"/>
              <a:gd name="connsiteY69" fmla="*/ 1329327 h 2357585"/>
              <a:gd name="connsiteX70" fmla="*/ 217586 w 2050706"/>
              <a:gd name="connsiteY70" fmla="*/ 1274312 h 2357585"/>
              <a:gd name="connsiteX71" fmla="*/ 269433 w 2050706"/>
              <a:gd name="connsiteY71" fmla="*/ 1266745 h 2357585"/>
              <a:gd name="connsiteX72" fmla="*/ 253921 w 2050706"/>
              <a:gd name="connsiteY72" fmla="*/ 1205119 h 2357585"/>
              <a:gd name="connsiteX73" fmla="*/ 254928 w 2050706"/>
              <a:gd name="connsiteY73" fmla="*/ 1146836 h 2357585"/>
              <a:gd name="connsiteX74" fmla="*/ 161652 w 2050706"/>
              <a:gd name="connsiteY74" fmla="*/ 1120719 h 2357585"/>
              <a:gd name="connsiteX75" fmla="*/ 138369 w 2050706"/>
              <a:gd name="connsiteY75" fmla="*/ 1009174 h 2357585"/>
              <a:gd name="connsiteX76" fmla="*/ 122108 w 2050706"/>
              <a:gd name="connsiteY76" fmla="*/ 907910 h 2357585"/>
              <a:gd name="connsiteX77" fmla="*/ 165129 w 2050706"/>
              <a:gd name="connsiteY77" fmla="*/ 842575 h 2357585"/>
              <a:gd name="connsiteX78" fmla="*/ 123407 w 2050706"/>
              <a:gd name="connsiteY78" fmla="*/ 807807 h 2357585"/>
              <a:gd name="connsiteX79" fmla="*/ 147745 w 2050706"/>
              <a:gd name="connsiteY79" fmla="*/ 755654 h 2357585"/>
              <a:gd name="connsiteX80" fmla="*/ 241618 w 2050706"/>
              <a:gd name="connsiteY80" fmla="*/ 755655 h 2357585"/>
              <a:gd name="connsiteX81" fmla="*/ 263549 w 2050706"/>
              <a:gd name="connsiteY81" fmla="*/ 688030 h 2357585"/>
              <a:gd name="connsiteX82" fmla="*/ 324260 w 2050706"/>
              <a:gd name="connsiteY82" fmla="*/ 712750 h 2357585"/>
              <a:gd name="connsiteX83" fmla="*/ 424743 w 2050706"/>
              <a:gd name="connsiteY83" fmla="*/ 722798 h 2357585"/>
              <a:gd name="connsiteX84" fmla="*/ 495845 w 2050706"/>
              <a:gd name="connsiteY84" fmla="*/ 694182 h 2357585"/>
              <a:gd name="connsiteX85" fmla="*/ 408505 w 2050706"/>
              <a:gd name="connsiteY85" fmla="*/ 595722 h 2357585"/>
              <a:gd name="connsiteX86" fmla="*/ 394597 w 2050706"/>
              <a:gd name="connsiteY86" fmla="*/ 651350 h 2357585"/>
              <a:gd name="connsiteX87" fmla="*/ 332016 w 2050706"/>
              <a:gd name="connsiteY87" fmla="*/ 633967 h 2357585"/>
              <a:gd name="connsiteX88" fmla="*/ 366783 w 2050706"/>
              <a:gd name="connsiteY88" fmla="*/ 578338 h 2357585"/>
              <a:gd name="connsiteX89" fmla="*/ 312301 w 2050706"/>
              <a:gd name="connsiteY89" fmla="*/ 601836 h 2357585"/>
              <a:gd name="connsiteX90" fmla="*/ 213346 w 2050706"/>
              <a:gd name="connsiteY90" fmla="*/ 587928 h 2357585"/>
              <a:gd name="connsiteX91" fmla="*/ 275024 w 2050706"/>
              <a:gd name="connsiteY91" fmla="*/ 494702 h 2357585"/>
              <a:gd name="connsiteX92" fmla="*/ 133341 w 2050706"/>
              <a:gd name="connsiteY92" fmla="*/ 330913 h 2357585"/>
              <a:gd name="connsiteX93" fmla="*/ 0 w 2050706"/>
              <a:gd name="connsiteY93" fmla="*/ 274482 h 2357585"/>
              <a:gd name="connsiteX94" fmla="*/ 130246 w 2050706"/>
              <a:gd name="connsiteY94" fmla="*/ 153901 h 2357585"/>
              <a:gd name="connsiteX95" fmla="*/ 74731 w 2050706"/>
              <a:gd name="connsiteY95" fmla="*/ 70724 h 2357585"/>
              <a:gd name="connsiteX96" fmla="*/ 42906 w 2050706"/>
              <a:gd name="connsiteY96" fmla="*/ 62320 h 2357585"/>
              <a:gd name="connsiteX0" fmla="*/ 42906 w 2050706"/>
              <a:gd name="connsiteY0" fmla="*/ 62320 h 2357585"/>
              <a:gd name="connsiteX1" fmla="*/ 87339 w 2050706"/>
              <a:gd name="connsiteY1" fmla="*/ 81 h 2357585"/>
              <a:gd name="connsiteX2" fmla="*/ 170821 w 2050706"/>
              <a:gd name="connsiteY2" fmla="*/ 48795 h 2357585"/>
              <a:gd name="connsiteX3" fmla="*/ 572756 w 2050706"/>
              <a:gd name="connsiteY3" fmla="*/ 12842 h 2357585"/>
              <a:gd name="connsiteX4" fmla="*/ 592852 w 2050706"/>
              <a:gd name="connsiteY4" fmla="*/ 225386 h 2357585"/>
              <a:gd name="connsiteX5" fmla="*/ 565420 w 2050706"/>
              <a:gd name="connsiteY5" fmla="*/ 340961 h 2357585"/>
              <a:gd name="connsiteX6" fmla="*/ 625710 w 2050706"/>
              <a:gd name="connsiteY6" fmla="*/ 451493 h 2357585"/>
              <a:gd name="connsiteX7" fmla="*/ 603206 w 2050706"/>
              <a:gd name="connsiteY7" fmla="*/ 543569 h 2357585"/>
              <a:gd name="connsiteX8" fmla="*/ 625710 w 2050706"/>
              <a:gd name="connsiteY8" fmla="*/ 602218 h 2357585"/>
              <a:gd name="connsiteX9" fmla="*/ 625710 w 2050706"/>
              <a:gd name="connsiteY9" fmla="*/ 664800 h 2357585"/>
              <a:gd name="connsiteX10" fmla="*/ 596253 w 2050706"/>
              <a:gd name="connsiteY10" fmla="*/ 672212 h 2357585"/>
              <a:gd name="connsiteX11" fmla="*/ 718475 w 2050706"/>
              <a:gd name="connsiteY11" fmla="*/ 862329 h 2357585"/>
              <a:gd name="connsiteX12" fmla="*/ 686000 w 2050706"/>
              <a:gd name="connsiteY12" fmla="*/ 963959 h 2357585"/>
              <a:gd name="connsiteX13" fmla="*/ 746290 w 2050706"/>
              <a:gd name="connsiteY13" fmla="*/ 1134781 h 2357585"/>
              <a:gd name="connsiteX14" fmla="*/ 876919 w 2050706"/>
              <a:gd name="connsiteY14" fmla="*/ 1275458 h 2357585"/>
              <a:gd name="connsiteX15" fmla="*/ 985655 w 2050706"/>
              <a:gd name="connsiteY15" fmla="*/ 1291083 h 2357585"/>
              <a:gd name="connsiteX16" fmla="*/ 1140086 w 2050706"/>
              <a:gd name="connsiteY16" fmla="*/ 1241836 h 2357585"/>
              <a:gd name="connsiteX17" fmla="*/ 1138176 w 2050706"/>
              <a:gd name="connsiteY17" fmla="*/ 1315651 h 2357585"/>
              <a:gd name="connsiteX18" fmla="*/ 1264946 w 2050706"/>
              <a:gd name="connsiteY18" fmla="*/ 1433137 h 2357585"/>
              <a:gd name="connsiteX19" fmla="*/ 1329095 w 2050706"/>
              <a:gd name="connsiteY19" fmla="*/ 1436231 h 2357585"/>
              <a:gd name="connsiteX20" fmla="*/ 1416779 w 2050706"/>
              <a:gd name="connsiteY20" fmla="*/ 1527505 h 2357585"/>
              <a:gd name="connsiteX21" fmla="*/ 1625502 w 2050706"/>
              <a:gd name="connsiteY21" fmla="*/ 1527430 h 2357585"/>
              <a:gd name="connsiteX22" fmla="*/ 1726023 w 2050706"/>
              <a:gd name="connsiteY22" fmla="*/ 1617483 h 2357585"/>
              <a:gd name="connsiteX23" fmla="*/ 1930468 w 2050706"/>
              <a:gd name="connsiteY23" fmla="*/ 1634486 h 2357585"/>
              <a:gd name="connsiteX24" fmla="*/ 2050666 w 2050706"/>
              <a:gd name="connsiteY24" fmla="*/ 1727633 h 2357585"/>
              <a:gd name="connsiteX25" fmla="*/ 1918852 w 2050706"/>
              <a:gd name="connsiteY25" fmla="*/ 1885694 h 2357585"/>
              <a:gd name="connsiteX26" fmla="*/ 1801367 w 2050706"/>
              <a:gd name="connsiteY26" fmla="*/ 1968794 h 2357585"/>
              <a:gd name="connsiteX27" fmla="*/ 1754029 w 2050706"/>
              <a:gd name="connsiteY27" fmla="*/ 1937769 h 2357585"/>
              <a:gd name="connsiteX28" fmla="*/ 1642924 w 2050706"/>
              <a:gd name="connsiteY28" fmla="*/ 1935554 h 2357585"/>
              <a:gd name="connsiteX29" fmla="*/ 1583665 w 2050706"/>
              <a:gd name="connsiteY29" fmla="*/ 1903002 h 2357585"/>
              <a:gd name="connsiteX30" fmla="*/ 1549395 w 2050706"/>
              <a:gd name="connsiteY30" fmla="*/ 1925505 h 2357585"/>
              <a:gd name="connsiteX31" fmla="*/ 1570255 w 2050706"/>
              <a:gd name="connsiteY31" fmla="*/ 1988891 h 2357585"/>
              <a:gd name="connsiteX32" fmla="*/ 1493268 w 2050706"/>
              <a:gd name="connsiteY32" fmla="*/ 2049027 h 2357585"/>
              <a:gd name="connsiteX33" fmla="*/ 1449675 w 2050706"/>
              <a:gd name="connsiteY33" fmla="*/ 2008987 h 2357585"/>
              <a:gd name="connsiteX34" fmla="*/ 1499917 w 2050706"/>
              <a:gd name="connsiteY34" fmla="*/ 1938649 h 2357585"/>
              <a:gd name="connsiteX35" fmla="*/ 1482533 w 2050706"/>
              <a:gd name="connsiteY35" fmla="*/ 1879544 h 2357585"/>
              <a:gd name="connsiteX36" fmla="*/ 1379336 w 2050706"/>
              <a:gd name="connsiteY36" fmla="*/ 1891501 h 2357585"/>
              <a:gd name="connsiteX37" fmla="*/ 1302427 w 2050706"/>
              <a:gd name="connsiteY37" fmla="*/ 1783683 h 2357585"/>
              <a:gd name="connsiteX38" fmla="*/ 1308998 w 2050706"/>
              <a:gd name="connsiteY38" fmla="*/ 1878663 h 2357585"/>
              <a:gd name="connsiteX39" fmla="*/ 1298950 w 2050706"/>
              <a:gd name="connsiteY39" fmla="*/ 1928600 h 2357585"/>
              <a:gd name="connsiteX40" fmla="*/ 1248708 w 2050706"/>
              <a:gd name="connsiteY40" fmla="*/ 1988891 h 2357585"/>
              <a:gd name="connsiteX41" fmla="*/ 1190787 w 2050706"/>
              <a:gd name="connsiteY41" fmla="*/ 1986445 h 2357585"/>
              <a:gd name="connsiteX42" fmla="*/ 1067838 w 2050706"/>
              <a:gd name="connsiteY42" fmla="*/ 2029084 h 2357585"/>
              <a:gd name="connsiteX43" fmla="*/ 1138176 w 2050706"/>
              <a:gd name="connsiteY43" fmla="*/ 2075466 h 2357585"/>
              <a:gd name="connsiteX44" fmla="*/ 1120792 w 2050706"/>
              <a:gd name="connsiteY44" fmla="*/ 2134572 h 2357585"/>
              <a:gd name="connsiteX45" fmla="*/ 1027376 w 2050706"/>
              <a:gd name="connsiteY45" fmla="*/ 2111610 h 2357585"/>
              <a:gd name="connsiteX46" fmla="*/ 963495 w 2050706"/>
              <a:gd name="connsiteY46" fmla="*/ 2130333 h 2357585"/>
              <a:gd name="connsiteX47" fmla="*/ 973161 w 2050706"/>
              <a:gd name="connsiteY47" fmla="*/ 2238953 h 2357585"/>
              <a:gd name="connsiteX48" fmla="*/ 899728 w 2050706"/>
              <a:gd name="connsiteY48" fmla="*/ 2357585 h 2357585"/>
              <a:gd name="connsiteX49" fmla="*/ 850059 w 2050706"/>
              <a:gd name="connsiteY49" fmla="*/ 2275019 h 2357585"/>
              <a:gd name="connsiteX50" fmla="*/ 797701 w 2050706"/>
              <a:gd name="connsiteY50" fmla="*/ 2173717 h 2357585"/>
              <a:gd name="connsiteX51" fmla="*/ 716145 w 2050706"/>
              <a:gd name="connsiteY51" fmla="*/ 2099422 h 2357585"/>
              <a:gd name="connsiteX52" fmla="*/ 723098 w 2050706"/>
              <a:gd name="connsiteY52" fmla="*/ 1962604 h 2357585"/>
              <a:gd name="connsiteX53" fmla="*/ 575086 w 2050706"/>
              <a:gd name="connsiteY53" fmla="*/ 1978842 h 2357585"/>
              <a:gd name="connsiteX54" fmla="*/ 585517 w 2050706"/>
              <a:gd name="connsiteY54" fmla="*/ 2049181 h 2357585"/>
              <a:gd name="connsiteX55" fmla="*/ 307679 w 2050706"/>
              <a:gd name="connsiteY55" fmla="*/ 1955153 h 2357585"/>
              <a:gd name="connsiteX56" fmla="*/ 328118 w 2050706"/>
              <a:gd name="connsiteY56" fmla="*/ 1920882 h 2357585"/>
              <a:gd name="connsiteX57" fmla="*/ 217586 w 2050706"/>
              <a:gd name="connsiteY57" fmla="*/ 1908504 h 2357585"/>
              <a:gd name="connsiteX58" fmla="*/ 223776 w 2050706"/>
              <a:gd name="connsiteY58" fmla="*/ 1808020 h 2357585"/>
              <a:gd name="connsiteX59" fmla="*/ 268975 w 2050706"/>
              <a:gd name="connsiteY59" fmla="*/ 1788306 h 2357585"/>
              <a:gd name="connsiteX60" fmla="*/ 206850 w 2050706"/>
              <a:gd name="connsiteY60" fmla="*/ 1708300 h 2357585"/>
              <a:gd name="connsiteX61" fmla="*/ 227635 w 2050706"/>
              <a:gd name="connsiteY61" fmla="*/ 1609002 h 2357585"/>
              <a:gd name="connsiteX62" fmla="*/ 262479 w 2050706"/>
              <a:gd name="connsiteY62" fmla="*/ 1579658 h 2357585"/>
              <a:gd name="connsiteX63" fmla="*/ 223776 w 2050706"/>
              <a:gd name="connsiteY63" fmla="*/ 1566860 h 2357585"/>
              <a:gd name="connsiteX64" fmla="*/ 202915 w 2050706"/>
              <a:gd name="connsiteY64" fmla="*/ 1542522 h 2357585"/>
              <a:gd name="connsiteX65" fmla="*/ 245095 w 2050706"/>
              <a:gd name="connsiteY65" fmla="*/ 1503168 h 2357585"/>
              <a:gd name="connsiteX66" fmla="*/ 185063 w 2050706"/>
              <a:gd name="connsiteY66" fmla="*/ 1483470 h 2357585"/>
              <a:gd name="connsiteX67" fmla="*/ 189466 w 2050706"/>
              <a:gd name="connsiteY67" fmla="*/ 1444063 h 2357585"/>
              <a:gd name="connsiteX68" fmla="*/ 103577 w 2050706"/>
              <a:gd name="connsiteY68" fmla="*/ 1437760 h 2357585"/>
              <a:gd name="connsiteX69" fmla="*/ 220757 w 2050706"/>
              <a:gd name="connsiteY69" fmla="*/ 1329327 h 2357585"/>
              <a:gd name="connsiteX70" fmla="*/ 217586 w 2050706"/>
              <a:gd name="connsiteY70" fmla="*/ 1274312 h 2357585"/>
              <a:gd name="connsiteX71" fmla="*/ 269433 w 2050706"/>
              <a:gd name="connsiteY71" fmla="*/ 1266745 h 2357585"/>
              <a:gd name="connsiteX72" fmla="*/ 253921 w 2050706"/>
              <a:gd name="connsiteY72" fmla="*/ 1205119 h 2357585"/>
              <a:gd name="connsiteX73" fmla="*/ 254928 w 2050706"/>
              <a:gd name="connsiteY73" fmla="*/ 1146836 h 2357585"/>
              <a:gd name="connsiteX74" fmla="*/ 161652 w 2050706"/>
              <a:gd name="connsiteY74" fmla="*/ 1120719 h 2357585"/>
              <a:gd name="connsiteX75" fmla="*/ 138369 w 2050706"/>
              <a:gd name="connsiteY75" fmla="*/ 1009174 h 2357585"/>
              <a:gd name="connsiteX76" fmla="*/ 122108 w 2050706"/>
              <a:gd name="connsiteY76" fmla="*/ 907910 h 2357585"/>
              <a:gd name="connsiteX77" fmla="*/ 165129 w 2050706"/>
              <a:gd name="connsiteY77" fmla="*/ 842575 h 2357585"/>
              <a:gd name="connsiteX78" fmla="*/ 123407 w 2050706"/>
              <a:gd name="connsiteY78" fmla="*/ 807807 h 2357585"/>
              <a:gd name="connsiteX79" fmla="*/ 147745 w 2050706"/>
              <a:gd name="connsiteY79" fmla="*/ 755654 h 2357585"/>
              <a:gd name="connsiteX80" fmla="*/ 241618 w 2050706"/>
              <a:gd name="connsiteY80" fmla="*/ 755655 h 2357585"/>
              <a:gd name="connsiteX81" fmla="*/ 263549 w 2050706"/>
              <a:gd name="connsiteY81" fmla="*/ 688030 h 2357585"/>
              <a:gd name="connsiteX82" fmla="*/ 324260 w 2050706"/>
              <a:gd name="connsiteY82" fmla="*/ 712750 h 2357585"/>
              <a:gd name="connsiteX83" fmla="*/ 424743 w 2050706"/>
              <a:gd name="connsiteY83" fmla="*/ 722798 h 2357585"/>
              <a:gd name="connsiteX84" fmla="*/ 495845 w 2050706"/>
              <a:gd name="connsiteY84" fmla="*/ 694182 h 2357585"/>
              <a:gd name="connsiteX85" fmla="*/ 408505 w 2050706"/>
              <a:gd name="connsiteY85" fmla="*/ 595722 h 2357585"/>
              <a:gd name="connsiteX86" fmla="*/ 394597 w 2050706"/>
              <a:gd name="connsiteY86" fmla="*/ 651350 h 2357585"/>
              <a:gd name="connsiteX87" fmla="*/ 332016 w 2050706"/>
              <a:gd name="connsiteY87" fmla="*/ 633967 h 2357585"/>
              <a:gd name="connsiteX88" fmla="*/ 366783 w 2050706"/>
              <a:gd name="connsiteY88" fmla="*/ 578338 h 2357585"/>
              <a:gd name="connsiteX89" fmla="*/ 312301 w 2050706"/>
              <a:gd name="connsiteY89" fmla="*/ 601836 h 2357585"/>
              <a:gd name="connsiteX90" fmla="*/ 213346 w 2050706"/>
              <a:gd name="connsiteY90" fmla="*/ 587928 h 2357585"/>
              <a:gd name="connsiteX91" fmla="*/ 275024 w 2050706"/>
              <a:gd name="connsiteY91" fmla="*/ 494702 h 2357585"/>
              <a:gd name="connsiteX92" fmla="*/ 133341 w 2050706"/>
              <a:gd name="connsiteY92" fmla="*/ 330913 h 2357585"/>
              <a:gd name="connsiteX93" fmla="*/ 0 w 2050706"/>
              <a:gd name="connsiteY93" fmla="*/ 274482 h 2357585"/>
              <a:gd name="connsiteX94" fmla="*/ 130246 w 2050706"/>
              <a:gd name="connsiteY94" fmla="*/ 153901 h 2357585"/>
              <a:gd name="connsiteX95" fmla="*/ 74731 w 2050706"/>
              <a:gd name="connsiteY95" fmla="*/ 70724 h 2357585"/>
              <a:gd name="connsiteX96" fmla="*/ 42906 w 2050706"/>
              <a:gd name="connsiteY96" fmla="*/ 62320 h 2357585"/>
              <a:gd name="connsiteX0" fmla="*/ 42906 w 2050706"/>
              <a:gd name="connsiteY0" fmla="*/ 62320 h 2357585"/>
              <a:gd name="connsiteX1" fmla="*/ 87339 w 2050706"/>
              <a:gd name="connsiteY1" fmla="*/ 81 h 2357585"/>
              <a:gd name="connsiteX2" fmla="*/ 170821 w 2050706"/>
              <a:gd name="connsiteY2" fmla="*/ 48795 h 2357585"/>
              <a:gd name="connsiteX3" fmla="*/ 572756 w 2050706"/>
              <a:gd name="connsiteY3" fmla="*/ 12842 h 2357585"/>
              <a:gd name="connsiteX4" fmla="*/ 592852 w 2050706"/>
              <a:gd name="connsiteY4" fmla="*/ 225386 h 2357585"/>
              <a:gd name="connsiteX5" fmla="*/ 565420 w 2050706"/>
              <a:gd name="connsiteY5" fmla="*/ 340961 h 2357585"/>
              <a:gd name="connsiteX6" fmla="*/ 625710 w 2050706"/>
              <a:gd name="connsiteY6" fmla="*/ 451493 h 2357585"/>
              <a:gd name="connsiteX7" fmla="*/ 603206 w 2050706"/>
              <a:gd name="connsiteY7" fmla="*/ 543569 h 2357585"/>
              <a:gd name="connsiteX8" fmla="*/ 625710 w 2050706"/>
              <a:gd name="connsiteY8" fmla="*/ 602218 h 2357585"/>
              <a:gd name="connsiteX9" fmla="*/ 625710 w 2050706"/>
              <a:gd name="connsiteY9" fmla="*/ 664800 h 2357585"/>
              <a:gd name="connsiteX10" fmla="*/ 596253 w 2050706"/>
              <a:gd name="connsiteY10" fmla="*/ 672212 h 2357585"/>
              <a:gd name="connsiteX11" fmla="*/ 718475 w 2050706"/>
              <a:gd name="connsiteY11" fmla="*/ 862329 h 2357585"/>
              <a:gd name="connsiteX12" fmla="*/ 686000 w 2050706"/>
              <a:gd name="connsiteY12" fmla="*/ 963959 h 2357585"/>
              <a:gd name="connsiteX13" fmla="*/ 746290 w 2050706"/>
              <a:gd name="connsiteY13" fmla="*/ 1134781 h 2357585"/>
              <a:gd name="connsiteX14" fmla="*/ 876919 w 2050706"/>
              <a:gd name="connsiteY14" fmla="*/ 1275458 h 2357585"/>
              <a:gd name="connsiteX15" fmla="*/ 985655 w 2050706"/>
              <a:gd name="connsiteY15" fmla="*/ 1291083 h 2357585"/>
              <a:gd name="connsiteX16" fmla="*/ 1140086 w 2050706"/>
              <a:gd name="connsiteY16" fmla="*/ 1241836 h 2357585"/>
              <a:gd name="connsiteX17" fmla="*/ 1138176 w 2050706"/>
              <a:gd name="connsiteY17" fmla="*/ 1315651 h 2357585"/>
              <a:gd name="connsiteX18" fmla="*/ 1264946 w 2050706"/>
              <a:gd name="connsiteY18" fmla="*/ 1433137 h 2357585"/>
              <a:gd name="connsiteX19" fmla="*/ 1329095 w 2050706"/>
              <a:gd name="connsiteY19" fmla="*/ 1436231 h 2357585"/>
              <a:gd name="connsiteX20" fmla="*/ 1416779 w 2050706"/>
              <a:gd name="connsiteY20" fmla="*/ 1527505 h 2357585"/>
              <a:gd name="connsiteX21" fmla="*/ 1625502 w 2050706"/>
              <a:gd name="connsiteY21" fmla="*/ 1527430 h 2357585"/>
              <a:gd name="connsiteX22" fmla="*/ 1726023 w 2050706"/>
              <a:gd name="connsiteY22" fmla="*/ 1617483 h 2357585"/>
              <a:gd name="connsiteX23" fmla="*/ 1930468 w 2050706"/>
              <a:gd name="connsiteY23" fmla="*/ 1634486 h 2357585"/>
              <a:gd name="connsiteX24" fmla="*/ 2050666 w 2050706"/>
              <a:gd name="connsiteY24" fmla="*/ 1727633 h 2357585"/>
              <a:gd name="connsiteX25" fmla="*/ 1918852 w 2050706"/>
              <a:gd name="connsiteY25" fmla="*/ 1885694 h 2357585"/>
              <a:gd name="connsiteX26" fmla="*/ 1801367 w 2050706"/>
              <a:gd name="connsiteY26" fmla="*/ 1968794 h 2357585"/>
              <a:gd name="connsiteX27" fmla="*/ 1754029 w 2050706"/>
              <a:gd name="connsiteY27" fmla="*/ 1937769 h 2357585"/>
              <a:gd name="connsiteX28" fmla="*/ 1642924 w 2050706"/>
              <a:gd name="connsiteY28" fmla="*/ 1935554 h 2357585"/>
              <a:gd name="connsiteX29" fmla="*/ 1583665 w 2050706"/>
              <a:gd name="connsiteY29" fmla="*/ 1903002 h 2357585"/>
              <a:gd name="connsiteX30" fmla="*/ 1549395 w 2050706"/>
              <a:gd name="connsiteY30" fmla="*/ 1925505 h 2357585"/>
              <a:gd name="connsiteX31" fmla="*/ 1570255 w 2050706"/>
              <a:gd name="connsiteY31" fmla="*/ 1988891 h 2357585"/>
              <a:gd name="connsiteX32" fmla="*/ 1493268 w 2050706"/>
              <a:gd name="connsiteY32" fmla="*/ 2049027 h 2357585"/>
              <a:gd name="connsiteX33" fmla="*/ 1449675 w 2050706"/>
              <a:gd name="connsiteY33" fmla="*/ 2008987 h 2357585"/>
              <a:gd name="connsiteX34" fmla="*/ 1499917 w 2050706"/>
              <a:gd name="connsiteY34" fmla="*/ 1938649 h 2357585"/>
              <a:gd name="connsiteX35" fmla="*/ 1482533 w 2050706"/>
              <a:gd name="connsiteY35" fmla="*/ 1879544 h 2357585"/>
              <a:gd name="connsiteX36" fmla="*/ 1379336 w 2050706"/>
              <a:gd name="connsiteY36" fmla="*/ 1891501 h 2357585"/>
              <a:gd name="connsiteX37" fmla="*/ 1302427 w 2050706"/>
              <a:gd name="connsiteY37" fmla="*/ 1783683 h 2357585"/>
              <a:gd name="connsiteX38" fmla="*/ 1308998 w 2050706"/>
              <a:gd name="connsiteY38" fmla="*/ 1878663 h 2357585"/>
              <a:gd name="connsiteX39" fmla="*/ 1298950 w 2050706"/>
              <a:gd name="connsiteY39" fmla="*/ 1928600 h 2357585"/>
              <a:gd name="connsiteX40" fmla="*/ 1248708 w 2050706"/>
              <a:gd name="connsiteY40" fmla="*/ 1988891 h 2357585"/>
              <a:gd name="connsiteX41" fmla="*/ 1190787 w 2050706"/>
              <a:gd name="connsiteY41" fmla="*/ 1986445 h 2357585"/>
              <a:gd name="connsiteX42" fmla="*/ 1067838 w 2050706"/>
              <a:gd name="connsiteY42" fmla="*/ 2029084 h 2357585"/>
              <a:gd name="connsiteX43" fmla="*/ 1138176 w 2050706"/>
              <a:gd name="connsiteY43" fmla="*/ 2075466 h 2357585"/>
              <a:gd name="connsiteX44" fmla="*/ 1120792 w 2050706"/>
              <a:gd name="connsiteY44" fmla="*/ 2134572 h 2357585"/>
              <a:gd name="connsiteX45" fmla="*/ 1027376 w 2050706"/>
              <a:gd name="connsiteY45" fmla="*/ 2111610 h 2357585"/>
              <a:gd name="connsiteX46" fmla="*/ 963495 w 2050706"/>
              <a:gd name="connsiteY46" fmla="*/ 2130333 h 2357585"/>
              <a:gd name="connsiteX47" fmla="*/ 973161 w 2050706"/>
              <a:gd name="connsiteY47" fmla="*/ 2238953 h 2357585"/>
              <a:gd name="connsiteX48" fmla="*/ 899728 w 2050706"/>
              <a:gd name="connsiteY48" fmla="*/ 2357585 h 2357585"/>
              <a:gd name="connsiteX49" fmla="*/ 850059 w 2050706"/>
              <a:gd name="connsiteY49" fmla="*/ 2275019 h 2357585"/>
              <a:gd name="connsiteX50" fmla="*/ 797701 w 2050706"/>
              <a:gd name="connsiteY50" fmla="*/ 2173717 h 2357585"/>
              <a:gd name="connsiteX51" fmla="*/ 716145 w 2050706"/>
              <a:gd name="connsiteY51" fmla="*/ 2099422 h 2357585"/>
              <a:gd name="connsiteX52" fmla="*/ 723098 w 2050706"/>
              <a:gd name="connsiteY52" fmla="*/ 1962604 h 2357585"/>
              <a:gd name="connsiteX53" fmla="*/ 575086 w 2050706"/>
              <a:gd name="connsiteY53" fmla="*/ 1978842 h 2357585"/>
              <a:gd name="connsiteX54" fmla="*/ 576475 w 2050706"/>
              <a:gd name="connsiteY54" fmla="*/ 2061237 h 2357585"/>
              <a:gd name="connsiteX55" fmla="*/ 307679 w 2050706"/>
              <a:gd name="connsiteY55" fmla="*/ 1955153 h 2357585"/>
              <a:gd name="connsiteX56" fmla="*/ 328118 w 2050706"/>
              <a:gd name="connsiteY56" fmla="*/ 1920882 h 2357585"/>
              <a:gd name="connsiteX57" fmla="*/ 217586 w 2050706"/>
              <a:gd name="connsiteY57" fmla="*/ 1908504 h 2357585"/>
              <a:gd name="connsiteX58" fmla="*/ 223776 w 2050706"/>
              <a:gd name="connsiteY58" fmla="*/ 1808020 h 2357585"/>
              <a:gd name="connsiteX59" fmla="*/ 268975 w 2050706"/>
              <a:gd name="connsiteY59" fmla="*/ 1788306 h 2357585"/>
              <a:gd name="connsiteX60" fmla="*/ 206850 w 2050706"/>
              <a:gd name="connsiteY60" fmla="*/ 1708300 h 2357585"/>
              <a:gd name="connsiteX61" fmla="*/ 227635 w 2050706"/>
              <a:gd name="connsiteY61" fmla="*/ 1609002 h 2357585"/>
              <a:gd name="connsiteX62" fmla="*/ 262479 w 2050706"/>
              <a:gd name="connsiteY62" fmla="*/ 1579658 h 2357585"/>
              <a:gd name="connsiteX63" fmla="*/ 223776 w 2050706"/>
              <a:gd name="connsiteY63" fmla="*/ 1566860 h 2357585"/>
              <a:gd name="connsiteX64" fmla="*/ 202915 w 2050706"/>
              <a:gd name="connsiteY64" fmla="*/ 1542522 h 2357585"/>
              <a:gd name="connsiteX65" fmla="*/ 245095 w 2050706"/>
              <a:gd name="connsiteY65" fmla="*/ 1503168 h 2357585"/>
              <a:gd name="connsiteX66" fmla="*/ 185063 w 2050706"/>
              <a:gd name="connsiteY66" fmla="*/ 1483470 h 2357585"/>
              <a:gd name="connsiteX67" fmla="*/ 189466 w 2050706"/>
              <a:gd name="connsiteY67" fmla="*/ 1444063 h 2357585"/>
              <a:gd name="connsiteX68" fmla="*/ 103577 w 2050706"/>
              <a:gd name="connsiteY68" fmla="*/ 1437760 h 2357585"/>
              <a:gd name="connsiteX69" fmla="*/ 220757 w 2050706"/>
              <a:gd name="connsiteY69" fmla="*/ 1329327 h 2357585"/>
              <a:gd name="connsiteX70" fmla="*/ 217586 w 2050706"/>
              <a:gd name="connsiteY70" fmla="*/ 1274312 h 2357585"/>
              <a:gd name="connsiteX71" fmla="*/ 269433 w 2050706"/>
              <a:gd name="connsiteY71" fmla="*/ 1266745 h 2357585"/>
              <a:gd name="connsiteX72" fmla="*/ 253921 w 2050706"/>
              <a:gd name="connsiteY72" fmla="*/ 1205119 h 2357585"/>
              <a:gd name="connsiteX73" fmla="*/ 254928 w 2050706"/>
              <a:gd name="connsiteY73" fmla="*/ 1146836 h 2357585"/>
              <a:gd name="connsiteX74" fmla="*/ 161652 w 2050706"/>
              <a:gd name="connsiteY74" fmla="*/ 1120719 h 2357585"/>
              <a:gd name="connsiteX75" fmla="*/ 138369 w 2050706"/>
              <a:gd name="connsiteY75" fmla="*/ 1009174 h 2357585"/>
              <a:gd name="connsiteX76" fmla="*/ 122108 w 2050706"/>
              <a:gd name="connsiteY76" fmla="*/ 907910 h 2357585"/>
              <a:gd name="connsiteX77" fmla="*/ 165129 w 2050706"/>
              <a:gd name="connsiteY77" fmla="*/ 842575 h 2357585"/>
              <a:gd name="connsiteX78" fmla="*/ 123407 w 2050706"/>
              <a:gd name="connsiteY78" fmla="*/ 807807 h 2357585"/>
              <a:gd name="connsiteX79" fmla="*/ 147745 w 2050706"/>
              <a:gd name="connsiteY79" fmla="*/ 755654 h 2357585"/>
              <a:gd name="connsiteX80" fmla="*/ 241618 w 2050706"/>
              <a:gd name="connsiteY80" fmla="*/ 755655 h 2357585"/>
              <a:gd name="connsiteX81" fmla="*/ 263549 w 2050706"/>
              <a:gd name="connsiteY81" fmla="*/ 688030 h 2357585"/>
              <a:gd name="connsiteX82" fmla="*/ 324260 w 2050706"/>
              <a:gd name="connsiteY82" fmla="*/ 712750 h 2357585"/>
              <a:gd name="connsiteX83" fmla="*/ 424743 w 2050706"/>
              <a:gd name="connsiteY83" fmla="*/ 722798 h 2357585"/>
              <a:gd name="connsiteX84" fmla="*/ 495845 w 2050706"/>
              <a:gd name="connsiteY84" fmla="*/ 694182 h 2357585"/>
              <a:gd name="connsiteX85" fmla="*/ 408505 w 2050706"/>
              <a:gd name="connsiteY85" fmla="*/ 595722 h 2357585"/>
              <a:gd name="connsiteX86" fmla="*/ 394597 w 2050706"/>
              <a:gd name="connsiteY86" fmla="*/ 651350 h 2357585"/>
              <a:gd name="connsiteX87" fmla="*/ 332016 w 2050706"/>
              <a:gd name="connsiteY87" fmla="*/ 633967 h 2357585"/>
              <a:gd name="connsiteX88" fmla="*/ 366783 w 2050706"/>
              <a:gd name="connsiteY88" fmla="*/ 578338 h 2357585"/>
              <a:gd name="connsiteX89" fmla="*/ 312301 w 2050706"/>
              <a:gd name="connsiteY89" fmla="*/ 601836 h 2357585"/>
              <a:gd name="connsiteX90" fmla="*/ 213346 w 2050706"/>
              <a:gd name="connsiteY90" fmla="*/ 587928 h 2357585"/>
              <a:gd name="connsiteX91" fmla="*/ 275024 w 2050706"/>
              <a:gd name="connsiteY91" fmla="*/ 494702 h 2357585"/>
              <a:gd name="connsiteX92" fmla="*/ 133341 w 2050706"/>
              <a:gd name="connsiteY92" fmla="*/ 330913 h 2357585"/>
              <a:gd name="connsiteX93" fmla="*/ 0 w 2050706"/>
              <a:gd name="connsiteY93" fmla="*/ 274482 h 2357585"/>
              <a:gd name="connsiteX94" fmla="*/ 130246 w 2050706"/>
              <a:gd name="connsiteY94" fmla="*/ 153901 h 2357585"/>
              <a:gd name="connsiteX95" fmla="*/ 74731 w 2050706"/>
              <a:gd name="connsiteY95" fmla="*/ 70724 h 2357585"/>
              <a:gd name="connsiteX96" fmla="*/ 42906 w 2050706"/>
              <a:gd name="connsiteY96" fmla="*/ 62320 h 2357585"/>
              <a:gd name="connsiteX0" fmla="*/ 42906 w 2050706"/>
              <a:gd name="connsiteY0" fmla="*/ 62320 h 2357585"/>
              <a:gd name="connsiteX1" fmla="*/ 87339 w 2050706"/>
              <a:gd name="connsiteY1" fmla="*/ 81 h 2357585"/>
              <a:gd name="connsiteX2" fmla="*/ 170821 w 2050706"/>
              <a:gd name="connsiteY2" fmla="*/ 48795 h 2357585"/>
              <a:gd name="connsiteX3" fmla="*/ 572756 w 2050706"/>
              <a:gd name="connsiteY3" fmla="*/ 12842 h 2357585"/>
              <a:gd name="connsiteX4" fmla="*/ 592852 w 2050706"/>
              <a:gd name="connsiteY4" fmla="*/ 225386 h 2357585"/>
              <a:gd name="connsiteX5" fmla="*/ 565420 w 2050706"/>
              <a:gd name="connsiteY5" fmla="*/ 340961 h 2357585"/>
              <a:gd name="connsiteX6" fmla="*/ 625710 w 2050706"/>
              <a:gd name="connsiteY6" fmla="*/ 451493 h 2357585"/>
              <a:gd name="connsiteX7" fmla="*/ 603206 w 2050706"/>
              <a:gd name="connsiteY7" fmla="*/ 543569 h 2357585"/>
              <a:gd name="connsiteX8" fmla="*/ 625710 w 2050706"/>
              <a:gd name="connsiteY8" fmla="*/ 602218 h 2357585"/>
              <a:gd name="connsiteX9" fmla="*/ 625710 w 2050706"/>
              <a:gd name="connsiteY9" fmla="*/ 664800 h 2357585"/>
              <a:gd name="connsiteX10" fmla="*/ 596253 w 2050706"/>
              <a:gd name="connsiteY10" fmla="*/ 672212 h 2357585"/>
              <a:gd name="connsiteX11" fmla="*/ 718475 w 2050706"/>
              <a:gd name="connsiteY11" fmla="*/ 862329 h 2357585"/>
              <a:gd name="connsiteX12" fmla="*/ 686000 w 2050706"/>
              <a:gd name="connsiteY12" fmla="*/ 963959 h 2357585"/>
              <a:gd name="connsiteX13" fmla="*/ 746290 w 2050706"/>
              <a:gd name="connsiteY13" fmla="*/ 1134781 h 2357585"/>
              <a:gd name="connsiteX14" fmla="*/ 876919 w 2050706"/>
              <a:gd name="connsiteY14" fmla="*/ 1275458 h 2357585"/>
              <a:gd name="connsiteX15" fmla="*/ 985655 w 2050706"/>
              <a:gd name="connsiteY15" fmla="*/ 1291083 h 2357585"/>
              <a:gd name="connsiteX16" fmla="*/ 1140086 w 2050706"/>
              <a:gd name="connsiteY16" fmla="*/ 1241836 h 2357585"/>
              <a:gd name="connsiteX17" fmla="*/ 1138176 w 2050706"/>
              <a:gd name="connsiteY17" fmla="*/ 1315651 h 2357585"/>
              <a:gd name="connsiteX18" fmla="*/ 1264946 w 2050706"/>
              <a:gd name="connsiteY18" fmla="*/ 1433137 h 2357585"/>
              <a:gd name="connsiteX19" fmla="*/ 1329095 w 2050706"/>
              <a:gd name="connsiteY19" fmla="*/ 1436231 h 2357585"/>
              <a:gd name="connsiteX20" fmla="*/ 1416779 w 2050706"/>
              <a:gd name="connsiteY20" fmla="*/ 1527505 h 2357585"/>
              <a:gd name="connsiteX21" fmla="*/ 1625502 w 2050706"/>
              <a:gd name="connsiteY21" fmla="*/ 1527430 h 2357585"/>
              <a:gd name="connsiteX22" fmla="*/ 1726023 w 2050706"/>
              <a:gd name="connsiteY22" fmla="*/ 1617483 h 2357585"/>
              <a:gd name="connsiteX23" fmla="*/ 1930468 w 2050706"/>
              <a:gd name="connsiteY23" fmla="*/ 1634486 h 2357585"/>
              <a:gd name="connsiteX24" fmla="*/ 2050666 w 2050706"/>
              <a:gd name="connsiteY24" fmla="*/ 1727633 h 2357585"/>
              <a:gd name="connsiteX25" fmla="*/ 1918852 w 2050706"/>
              <a:gd name="connsiteY25" fmla="*/ 1885694 h 2357585"/>
              <a:gd name="connsiteX26" fmla="*/ 1801367 w 2050706"/>
              <a:gd name="connsiteY26" fmla="*/ 1968794 h 2357585"/>
              <a:gd name="connsiteX27" fmla="*/ 1754029 w 2050706"/>
              <a:gd name="connsiteY27" fmla="*/ 1937769 h 2357585"/>
              <a:gd name="connsiteX28" fmla="*/ 1642924 w 2050706"/>
              <a:gd name="connsiteY28" fmla="*/ 1935554 h 2357585"/>
              <a:gd name="connsiteX29" fmla="*/ 1583665 w 2050706"/>
              <a:gd name="connsiteY29" fmla="*/ 1903002 h 2357585"/>
              <a:gd name="connsiteX30" fmla="*/ 1549395 w 2050706"/>
              <a:gd name="connsiteY30" fmla="*/ 1925505 h 2357585"/>
              <a:gd name="connsiteX31" fmla="*/ 1570255 w 2050706"/>
              <a:gd name="connsiteY31" fmla="*/ 1988891 h 2357585"/>
              <a:gd name="connsiteX32" fmla="*/ 1493268 w 2050706"/>
              <a:gd name="connsiteY32" fmla="*/ 2049027 h 2357585"/>
              <a:gd name="connsiteX33" fmla="*/ 1449675 w 2050706"/>
              <a:gd name="connsiteY33" fmla="*/ 2008987 h 2357585"/>
              <a:gd name="connsiteX34" fmla="*/ 1499917 w 2050706"/>
              <a:gd name="connsiteY34" fmla="*/ 1938649 h 2357585"/>
              <a:gd name="connsiteX35" fmla="*/ 1482533 w 2050706"/>
              <a:gd name="connsiteY35" fmla="*/ 1879544 h 2357585"/>
              <a:gd name="connsiteX36" fmla="*/ 1379336 w 2050706"/>
              <a:gd name="connsiteY36" fmla="*/ 1891501 h 2357585"/>
              <a:gd name="connsiteX37" fmla="*/ 1302427 w 2050706"/>
              <a:gd name="connsiteY37" fmla="*/ 1783683 h 2357585"/>
              <a:gd name="connsiteX38" fmla="*/ 1308998 w 2050706"/>
              <a:gd name="connsiteY38" fmla="*/ 1878663 h 2357585"/>
              <a:gd name="connsiteX39" fmla="*/ 1298950 w 2050706"/>
              <a:gd name="connsiteY39" fmla="*/ 1928600 h 2357585"/>
              <a:gd name="connsiteX40" fmla="*/ 1248708 w 2050706"/>
              <a:gd name="connsiteY40" fmla="*/ 1988891 h 2357585"/>
              <a:gd name="connsiteX41" fmla="*/ 1190787 w 2050706"/>
              <a:gd name="connsiteY41" fmla="*/ 1986445 h 2357585"/>
              <a:gd name="connsiteX42" fmla="*/ 1067838 w 2050706"/>
              <a:gd name="connsiteY42" fmla="*/ 2029084 h 2357585"/>
              <a:gd name="connsiteX43" fmla="*/ 1138176 w 2050706"/>
              <a:gd name="connsiteY43" fmla="*/ 2075466 h 2357585"/>
              <a:gd name="connsiteX44" fmla="*/ 1120792 w 2050706"/>
              <a:gd name="connsiteY44" fmla="*/ 2134572 h 2357585"/>
              <a:gd name="connsiteX45" fmla="*/ 1027376 w 2050706"/>
              <a:gd name="connsiteY45" fmla="*/ 2111610 h 2357585"/>
              <a:gd name="connsiteX46" fmla="*/ 963495 w 2050706"/>
              <a:gd name="connsiteY46" fmla="*/ 2130333 h 2357585"/>
              <a:gd name="connsiteX47" fmla="*/ 973161 w 2050706"/>
              <a:gd name="connsiteY47" fmla="*/ 2238953 h 2357585"/>
              <a:gd name="connsiteX48" fmla="*/ 899728 w 2050706"/>
              <a:gd name="connsiteY48" fmla="*/ 2357585 h 2357585"/>
              <a:gd name="connsiteX49" fmla="*/ 838004 w 2050706"/>
              <a:gd name="connsiteY49" fmla="*/ 2293103 h 2357585"/>
              <a:gd name="connsiteX50" fmla="*/ 797701 w 2050706"/>
              <a:gd name="connsiteY50" fmla="*/ 2173717 h 2357585"/>
              <a:gd name="connsiteX51" fmla="*/ 716145 w 2050706"/>
              <a:gd name="connsiteY51" fmla="*/ 2099422 h 2357585"/>
              <a:gd name="connsiteX52" fmla="*/ 723098 w 2050706"/>
              <a:gd name="connsiteY52" fmla="*/ 1962604 h 2357585"/>
              <a:gd name="connsiteX53" fmla="*/ 575086 w 2050706"/>
              <a:gd name="connsiteY53" fmla="*/ 1978842 h 2357585"/>
              <a:gd name="connsiteX54" fmla="*/ 576475 w 2050706"/>
              <a:gd name="connsiteY54" fmla="*/ 2061237 h 2357585"/>
              <a:gd name="connsiteX55" fmla="*/ 307679 w 2050706"/>
              <a:gd name="connsiteY55" fmla="*/ 1955153 h 2357585"/>
              <a:gd name="connsiteX56" fmla="*/ 328118 w 2050706"/>
              <a:gd name="connsiteY56" fmla="*/ 1920882 h 2357585"/>
              <a:gd name="connsiteX57" fmla="*/ 217586 w 2050706"/>
              <a:gd name="connsiteY57" fmla="*/ 1908504 h 2357585"/>
              <a:gd name="connsiteX58" fmla="*/ 223776 w 2050706"/>
              <a:gd name="connsiteY58" fmla="*/ 1808020 h 2357585"/>
              <a:gd name="connsiteX59" fmla="*/ 268975 w 2050706"/>
              <a:gd name="connsiteY59" fmla="*/ 1788306 h 2357585"/>
              <a:gd name="connsiteX60" fmla="*/ 206850 w 2050706"/>
              <a:gd name="connsiteY60" fmla="*/ 1708300 h 2357585"/>
              <a:gd name="connsiteX61" fmla="*/ 227635 w 2050706"/>
              <a:gd name="connsiteY61" fmla="*/ 1609002 h 2357585"/>
              <a:gd name="connsiteX62" fmla="*/ 262479 w 2050706"/>
              <a:gd name="connsiteY62" fmla="*/ 1579658 h 2357585"/>
              <a:gd name="connsiteX63" fmla="*/ 223776 w 2050706"/>
              <a:gd name="connsiteY63" fmla="*/ 1566860 h 2357585"/>
              <a:gd name="connsiteX64" fmla="*/ 202915 w 2050706"/>
              <a:gd name="connsiteY64" fmla="*/ 1542522 h 2357585"/>
              <a:gd name="connsiteX65" fmla="*/ 245095 w 2050706"/>
              <a:gd name="connsiteY65" fmla="*/ 1503168 h 2357585"/>
              <a:gd name="connsiteX66" fmla="*/ 185063 w 2050706"/>
              <a:gd name="connsiteY66" fmla="*/ 1483470 h 2357585"/>
              <a:gd name="connsiteX67" fmla="*/ 189466 w 2050706"/>
              <a:gd name="connsiteY67" fmla="*/ 1444063 h 2357585"/>
              <a:gd name="connsiteX68" fmla="*/ 103577 w 2050706"/>
              <a:gd name="connsiteY68" fmla="*/ 1437760 h 2357585"/>
              <a:gd name="connsiteX69" fmla="*/ 220757 w 2050706"/>
              <a:gd name="connsiteY69" fmla="*/ 1329327 h 2357585"/>
              <a:gd name="connsiteX70" fmla="*/ 217586 w 2050706"/>
              <a:gd name="connsiteY70" fmla="*/ 1274312 h 2357585"/>
              <a:gd name="connsiteX71" fmla="*/ 269433 w 2050706"/>
              <a:gd name="connsiteY71" fmla="*/ 1266745 h 2357585"/>
              <a:gd name="connsiteX72" fmla="*/ 253921 w 2050706"/>
              <a:gd name="connsiteY72" fmla="*/ 1205119 h 2357585"/>
              <a:gd name="connsiteX73" fmla="*/ 254928 w 2050706"/>
              <a:gd name="connsiteY73" fmla="*/ 1146836 h 2357585"/>
              <a:gd name="connsiteX74" fmla="*/ 161652 w 2050706"/>
              <a:gd name="connsiteY74" fmla="*/ 1120719 h 2357585"/>
              <a:gd name="connsiteX75" fmla="*/ 138369 w 2050706"/>
              <a:gd name="connsiteY75" fmla="*/ 1009174 h 2357585"/>
              <a:gd name="connsiteX76" fmla="*/ 122108 w 2050706"/>
              <a:gd name="connsiteY76" fmla="*/ 907910 h 2357585"/>
              <a:gd name="connsiteX77" fmla="*/ 165129 w 2050706"/>
              <a:gd name="connsiteY77" fmla="*/ 842575 h 2357585"/>
              <a:gd name="connsiteX78" fmla="*/ 123407 w 2050706"/>
              <a:gd name="connsiteY78" fmla="*/ 807807 h 2357585"/>
              <a:gd name="connsiteX79" fmla="*/ 147745 w 2050706"/>
              <a:gd name="connsiteY79" fmla="*/ 755654 h 2357585"/>
              <a:gd name="connsiteX80" fmla="*/ 241618 w 2050706"/>
              <a:gd name="connsiteY80" fmla="*/ 755655 h 2357585"/>
              <a:gd name="connsiteX81" fmla="*/ 263549 w 2050706"/>
              <a:gd name="connsiteY81" fmla="*/ 688030 h 2357585"/>
              <a:gd name="connsiteX82" fmla="*/ 324260 w 2050706"/>
              <a:gd name="connsiteY82" fmla="*/ 712750 h 2357585"/>
              <a:gd name="connsiteX83" fmla="*/ 424743 w 2050706"/>
              <a:gd name="connsiteY83" fmla="*/ 722798 h 2357585"/>
              <a:gd name="connsiteX84" fmla="*/ 495845 w 2050706"/>
              <a:gd name="connsiteY84" fmla="*/ 694182 h 2357585"/>
              <a:gd name="connsiteX85" fmla="*/ 408505 w 2050706"/>
              <a:gd name="connsiteY85" fmla="*/ 595722 h 2357585"/>
              <a:gd name="connsiteX86" fmla="*/ 394597 w 2050706"/>
              <a:gd name="connsiteY86" fmla="*/ 651350 h 2357585"/>
              <a:gd name="connsiteX87" fmla="*/ 332016 w 2050706"/>
              <a:gd name="connsiteY87" fmla="*/ 633967 h 2357585"/>
              <a:gd name="connsiteX88" fmla="*/ 366783 w 2050706"/>
              <a:gd name="connsiteY88" fmla="*/ 578338 h 2357585"/>
              <a:gd name="connsiteX89" fmla="*/ 312301 w 2050706"/>
              <a:gd name="connsiteY89" fmla="*/ 601836 h 2357585"/>
              <a:gd name="connsiteX90" fmla="*/ 213346 w 2050706"/>
              <a:gd name="connsiteY90" fmla="*/ 587928 h 2357585"/>
              <a:gd name="connsiteX91" fmla="*/ 275024 w 2050706"/>
              <a:gd name="connsiteY91" fmla="*/ 494702 h 2357585"/>
              <a:gd name="connsiteX92" fmla="*/ 133341 w 2050706"/>
              <a:gd name="connsiteY92" fmla="*/ 330913 h 2357585"/>
              <a:gd name="connsiteX93" fmla="*/ 0 w 2050706"/>
              <a:gd name="connsiteY93" fmla="*/ 274482 h 2357585"/>
              <a:gd name="connsiteX94" fmla="*/ 130246 w 2050706"/>
              <a:gd name="connsiteY94" fmla="*/ 153901 h 2357585"/>
              <a:gd name="connsiteX95" fmla="*/ 74731 w 2050706"/>
              <a:gd name="connsiteY95" fmla="*/ 70724 h 2357585"/>
              <a:gd name="connsiteX96" fmla="*/ 42906 w 2050706"/>
              <a:gd name="connsiteY96" fmla="*/ 62320 h 2357585"/>
              <a:gd name="connsiteX0" fmla="*/ 42906 w 2050706"/>
              <a:gd name="connsiteY0" fmla="*/ 62320 h 2357585"/>
              <a:gd name="connsiteX1" fmla="*/ 87339 w 2050706"/>
              <a:gd name="connsiteY1" fmla="*/ 81 h 2357585"/>
              <a:gd name="connsiteX2" fmla="*/ 170821 w 2050706"/>
              <a:gd name="connsiteY2" fmla="*/ 48795 h 2357585"/>
              <a:gd name="connsiteX3" fmla="*/ 572756 w 2050706"/>
              <a:gd name="connsiteY3" fmla="*/ 12842 h 2357585"/>
              <a:gd name="connsiteX4" fmla="*/ 592852 w 2050706"/>
              <a:gd name="connsiteY4" fmla="*/ 225386 h 2357585"/>
              <a:gd name="connsiteX5" fmla="*/ 565420 w 2050706"/>
              <a:gd name="connsiteY5" fmla="*/ 340961 h 2357585"/>
              <a:gd name="connsiteX6" fmla="*/ 625710 w 2050706"/>
              <a:gd name="connsiteY6" fmla="*/ 451493 h 2357585"/>
              <a:gd name="connsiteX7" fmla="*/ 603206 w 2050706"/>
              <a:gd name="connsiteY7" fmla="*/ 543569 h 2357585"/>
              <a:gd name="connsiteX8" fmla="*/ 625710 w 2050706"/>
              <a:gd name="connsiteY8" fmla="*/ 602218 h 2357585"/>
              <a:gd name="connsiteX9" fmla="*/ 625710 w 2050706"/>
              <a:gd name="connsiteY9" fmla="*/ 664800 h 2357585"/>
              <a:gd name="connsiteX10" fmla="*/ 596253 w 2050706"/>
              <a:gd name="connsiteY10" fmla="*/ 672212 h 2357585"/>
              <a:gd name="connsiteX11" fmla="*/ 718475 w 2050706"/>
              <a:gd name="connsiteY11" fmla="*/ 862329 h 2357585"/>
              <a:gd name="connsiteX12" fmla="*/ 686000 w 2050706"/>
              <a:gd name="connsiteY12" fmla="*/ 963959 h 2357585"/>
              <a:gd name="connsiteX13" fmla="*/ 746290 w 2050706"/>
              <a:gd name="connsiteY13" fmla="*/ 1134781 h 2357585"/>
              <a:gd name="connsiteX14" fmla="*/ 876919 w 2050706"/>
              <a:gd name="connsiteY14" fmla="*/ 1275458 h 2357585"/>
              <a:gd name="connsiteX15" fmla="*/ 985655 w 2050706"/>
              <a:gd name="connsiteY15" fmla="*/ 1291083 h 2357585"/>
              <a:gd name="connsiteX16" fmla="*/ 1140086 w 2050706"/>
              <a:gd name="connsiteY16" fmla="*/ 1241836 h 2357585"/>
              <a:gd name="connsiteX17" fmla="*/ 1138176 w 2050706"/>
              <a:gd name="connsiteY17" fmla="*/ 1315651 h 2357585"/>
              <a:gd name="connsiteX18" fmla="*/ 1264946 w 2050706"/>
              <a:gd name="connsiteY18" fmla="*/ 1433137 h 2357585"/>
              <a:gd name="connsiteX19" fmla="*/ 1329095 w 2050706"/>
              <a:gd name="connsiteY19" fmla="*/ 1436231 h 2357585"/>
              <a:gd name="connsiteX20" fmla="*/ 1416779 w 2050706"/>
              <a:gd name="connsiteY20" fmla="*/ 1527505 h 2357585"/>
              <a:gd name="connsiteX21" fmla="*/ 1625502 w 2050706"/>
              <a:gd name="connsiteY21" fmla="*/ 1527430 h 2357585"/>
              <a:gd name="connsiteX22" fmla="*/ 1726023 w 2050706"/>
              <a:gd name="connsiteY22" fmla="*/ 1617483 h 2357585"/>
              <a:gd name="connsiteX23" fmla="*/ 1930468 w 2050706"/>
              <a:gd name="connsiteY23" fmla="*/ 1634486 h 2357585"/>
              <a:gd name="connsiteX24" fmla="*/ 2050666 w 2050706"/>
              <a:gd name="connsiteY24" fmla="*/ 1727633 h 2357585"/>
              <a:gd name="connsiteX25" fmla="*/ 1918852 w 2050706"/>
              <a:gd name="connsiteY25" fmla="*/ 1885694 h 2357585"/>
              <a:gd name="connsiteX26" fmla="*/ 1801367 w 2050706"/>
              <a:gd name="connsiteY26" fmla="*/ 1968794 h 2357585"/>
              <a:gd name="connsiteX27" fmla="*/ 1754029 w 2050706"/>
              <a:gd name="connsiteY27" fmla="*/ 1937769 h 2357585"/>
              <a:gd name="connsiteX28" fmla="*/ 1642924 w 2050706"/>
              <a:gd name="connsiteY28" fmla="*/ 1935554 h 2357585"/>
              <a:gd name="connsiteX29" fmla="*/ 1583665 w 2050706"/>
              <a:gd name="connsiteY29" fmla="*/ 1903002 h 2357585"/>
              <a:gd name="connsiteX30" fmla="*/ 1549395 w 2050706"/>
              <a:gd name="connsiteY30" fmla="*/ 1925505 h 2357585"/>
              <a:gd name="connsiteX31" fmla="*/ 1570255 w 2050706"/>
              <a:gd name="connsiteY31" fmla="*/ 1988891 h 2357585"/>
              <a:gd name="connsiteX32" fmla="*/ 1493268 w 2050706"/>
              <a:gd name="connsiteY32" fmla="*/ 2049027 h 2357585"/>
              <a:gd name="connsiteX33" fmla="*/ 1449675 w 2050706"/>
              <a:gd name="connsiteY33" fmla="*/ 2008987 h 2357585"/>
              <a:gd name="connsiteX34" fmla="*/ 1499917 w 2050706"/>
              <a:gd name="connsiteY34" fmla="*/ 1938649 h 2357585"/>
              <a:gd name="connsiteX35" fmla="*/ 1482533 w 2050706"/>
              <a:gd name="connsiteY35" fmla="*/ 1879544 h 2357585"/>
              <a:gd name="connsiteX36" fmla="*/ 1379336 w 2050706"/>
              <a:gd name="connsiteY36" fmla="*/ 1891501 h 2357585"/>
              <a:gd name="connsiteX37" fmla="*/ 1302427 w 2050706"/>
              <a:gd name="connsiteY37" fmla="*/ 1783683 h 2357585"/>
              <a:gd name="connsiteX38" fmla="*/ 1308998 w 2050706"/>
              <a:gd name="connsiteY38" fmla="*/ 1878663 h 2357585"/>
              <a:gd name="connsiteX39" fmla="*/ 1298950 w 2050706"/>
              <a:gd name="connsiteY39" fmla="*/ 1928600 h 2357585"/>
              <a:gd name="connsiteX40" fmla="*/ 1248708 w 2050706"/>
              <a:gd name="connsiteY40" fmla="*/ 1988891 h 2357585"/>
              <a:gd name="connsiteX41" fmla="*/ 1190787 w 2050706"/>
              <a:gd name="connsiteY41" fmla="*/ 1986445 h 2357585"/>
              <a:gd name="connsiteX42" fmla="*/ 1067838 w 2050706"/>
              <a:gd name="connsiteY42" fmla="*/ 2029084 h 2357585"/>
              <a:gd name="connsiteX43" fmla="*/ 1138176 w 2050706"/>
              <a:gd name="connsiteY43" fmla="*/ 2075466 h 2357585"/>
              <a:gd name="connsiteX44" fmla="*/ 1120792 w 2050706"/>
              <a:gd name="connsiteY44" fmla="*/ 2134572 h 2357585"/>
              <a:gd name="connsiteX45" fmla="*/ 1027376 w 2050706"/>
              <a:gd name="connsiteY45" fmla="*/ 2111610 h 2357585"/>
              <a:gd name="connsiteX46" fmla="*/ 963495 w 2050706"/>
              <a:gd name="connsiteY46" fmla="*/ 2130333 h 2357585"/>
              <a:gd name="connsiteX47" fmla="*/ 973161 w 2050706"/>
              <a:gd name="connsiteY47" fmla="*/ 2238953 h 2357585"/>
              <a:gd name="connsiteX48" fmla="*/ 899728 w 2050706"/>
              <a:gd name="connsiteY48" fmla="*/ 2357585 h 2357585"/>
              <a:gd name="connsiteX49" fmla="*/ 838004 w 2050706"/>
              <a:gd name="connsiteY49" fmla="*/ 2293103 h 2357585"/>
              <a:gd name="connsiteX50" fmla="*/ 797701 w 2050706"/>
              <a:gd name="connsiteY50" fmla="*/ 2173717 h 2357585"/>
              <a:gd name="connsiteX51" fmla="*/ 716145 w 2050706"/>
              <a:gd name="connsiteY51" fmla="*/ 2099422 h 2357585"/>
              <a:gd name="connsiteX52" fmla="*/ 723098 w 2050706"/>
              <a:gd name="connsiteY52" fmla="*/ 1962604 h 2357585"/>
              <a:gd name="connsiteX53" fmla="*/ 575086 w 2050706"/>
              <a:gd name="connsiteY53" fmla="*/ 1978842 h 2357585"/>
              <a:gd name="connsiteX54" fmla="*/ 576475 w 2050706"/>
              <a:gd name="connsiteY54" fmla="*/ 2061237 h 2357585"/>
              <a:gd name="connsiteX55" fmla="*/ 307679 w 2050706"/>
              <a:gd name="connsiteY55" fmla="*/ 1955153 h 2357585"/>
              <a:gd name="connsiteX56" fmla="*/ 328118 w 2050706"/>
              <a:gd name="connsiteY56" fmla="*/ 1920882 h 2357585"/>
              <a:gd name="connsiteX57" fmla="*/ 217586 w 2050706"/>
              <a:gd name="connsiteY57" fmla="*/ 1908504 h 2357585"/>
              <a:gd name="connsiteX58" fmla="*/ 223776 w 2050706"/>
              <a:gd name="connsiteY58" fmla="*/ 1808020 h 2357585"/>
              <a:gd name="connsiteX59" fmla="*/ 268975 w 2050706"/>
              <a:gd name="connsiteY59" fmla="*/ 1788306 h 2357585"/>
              <a:gd name="connsiteX60" fmla="*/ 206850 w 2050706"/>
              <a:gd name="connsiteY60" fmla="*/ 1708300 h 2357585"/>
              <a:gd name="connsiteX61" fmla="*/ 227635 w 2050706"/>
              <a:gd name="connsiteY61" fmla="*/ 1609002 h 2357585"/>
              <a:gd name="connsiteX62" fmla="*/ 262479 w 2050706"/>
              <a:gd name="connsiteY62" fmla="*/ 1579658 h 2357585"/>
              <a:gd name="connsiteX63" fmla="*/ 223776 w 2050706"/>
              <a:gd name="connsiteY63" fmla="*/ 1566860 h 2357585"/>
              <a:gd name="connsiteX64" fmla="*/ 202915 w 2050706"/>
              <a:gd name="connsiteY64" fmla="*/ 1542522 h 2357585"/>
              <a:gd name="connsiteX65" fmla="*/ 245095 w 2050706"/>
              <a:gd name="connsiteY65" fmla="*/ 1503168 h 2357585"/>
              <a:gd name="connsiteX66" fmla="*/ 185063 w 2050706"/>
              <a:gd name="connsiteY66" fmla="*/ 1483470 h 2357585"/>
              <a:gd name="connsiteX67" fmla="*/ 189466 w 2050706"/>
              <a:gd name="connsiteY67" fmla="*/ 1444063 h 2357585"/>
              <a:gd name="connsiteX68" fmla="*/ 103577 w 2050706"/>
              <a:gd name="connsiteY68" fmla="*/ 1437760 h 2357585"/>
              <a:gd name="connsiteX69" fmla="*/ 220757 w 2050706"/>
              <a:gd name="connsiteY69" fmla="*/ 1329327 h 2357585"/>
              <a:gd name="connsiteX70" fmla="*/ 217586 w 2050706"/>
              <a:gd name="connsiteY70" fmla="*/ 1274312 h 2357585"/>
              <a:gd name="connsiteX71" fmla="*/ 269433 w 2050706"/>
              <a:gd name="connsiteY71" fmla="*/ 1266745 h 2357585"/>
              <a:gd name="connsiteX72" fmla="*/ 253921 w 2050706"/>
              <a:gd name="connsiteY72" fmla="*/ 1205119 h 2357585"/>
              <a:gd name="connsiteX73" fmla="*/ 254928 w 2050706"/>
              <a:gd name="connsiteY73" fmla="*/ 1146836 h 2357585"/>
              <a:gd name="connsiteX74" fmla="*/ 161652 w 2050706"/>
              <a:gd name="connsiteY74" fmla="*/ 1120719 h 2357585"/>
              <a:gd name="connsiteX75" fmla="*/ 138369 w 2050706"/>
              <a:gd name="connsiteY75" fmla="*/ 1009174 h 2357585"/>
              <a:gd name="connsiteX76" fmla="*/ 122108 w 2050706"/>
              <a:gd name="connsiteY76" fmla="*/ 907910 h 2357585"/>
              <a:gd name="connsiteX77" fmla="*/ 165129 w 2050706"/>
              <a:gd name="connsiteY77" fmla="*/ 842575 h 2357585"/>
              <a:gd name="connsiteX78" fmla="*/ 123407 w 2050706"/>
              <a:gd name="connsiteY78" fmla="*/ 807807 h 2357585"/>
              <a:gd name="connsiteX79" fmla="*/ 147745 w 2050706"/>
              <a:gd name="connsiteY79" fmla="*/ 755654 h 2357585"/>
              <a:gd name="connsiteX80" fmla="*/ 241618 w 2050706"/>
              <a:gd name="connsiteY80" fmla="*/ 755655 h 2357585"/>
              <a:gd name="connsiteX81" fmla="*/ 263549 w 2050706"/>
              <a:gd name="connsiteY81" fmla="*/ 688030 h 2357585"/>
              <a:gd name="connsiteX82" fmla="*/ 324260 w 2050706"/>
              <a:gd name="connsiteY82" fmla="*/ 712750 h 2357585"/>
              <a:gd name="connsiteX83" fmla="*/ 424743 w 2050706"/>
              <a:gd name="connsiteY83" fmla="*/ 722798 h 2357585"/>
              <a:gd name="connsiteX84" fmla="*/ 495845 w 2050706"/>
              <a:gd name="connsiteY84" fmla="*/ 694182 h 2357585"/>
              <a:gd name="connsiteX85" fmla="*/ 408505 w 2050706"/>
              <a:gd name="connsiteY85" fmla="*/ 595722 h 2357585"/>
              <a:gd name="connsiteX86" fmla="*/ 394597 w 2050706"/>
              <a:gd name="connsiteY86" fmla="*/ 651350 h 2357585"/>
              <a:gd name="connsiteX87" fmla="*/ 332016 w 2050706"/>
              <a:gd name="connsiteY87" fmla="*/ 633967 h 2357585"/>
              <a:gd name="connsiteX88" fmla="*/ 366783 w 2050706"/>
              <a:gd name="connsiteY88" fmla="*/ 578338 h 2357585"/>
              <a:gd name="connsiteX89" fmla="*/ 312301 w 2050706"/>
              <a:gd name="connsiteY89" fmla="*/ 601836 h 2357585"/>
              <a:gd name="connsiteX90" fmla="*/ 213346 w 2050706"/>
              <a:gd name="connsiteY90" fmla="*/ 587928 h 2357585"/>
              <a:gd name="connsiteX91" fmla="*/ 275024 w 2050706"/>
              <a:gd name="connsiteY91" fmla="*/ 494702 h 2357585"/>
              <a:gd name="connsiteX92" fmla="*/ 133341 w 2050706"/>
              <a:gd name="connsiteY92" fmla="*/ 330913 h 2357585"/>
              <a:gd name="connsiteX93" fmla="*/ 0 w 2050706"/>
              <a:gd name="connsiteY93" fmla="*/ 274482 h 2357585"/>
              <a:gd name="connsiteX94" fmla="*/ 130246 w 2050706"/>
              <a:gd name="connsiteY94" fmla="*/ 153901 h 2357585"/>
              <a:gd name="connsiteX95" fmla="*/ 74731 w 2050706"/>
              <a:gd name="connsiteY95" fmla="*/ 70724 h 2357585"/>
              <a:gd name="connsiteX96" fmla="*/ 42906 w 2050706"/>
              <a:gd name="connsiteY96" fmla="*/ 62320 h 2357585"/>
              <a:gd name="connsiteX0" fmla="*/ 42906 w 2050706"/>
              <a:gd name="connsiteY0" fmla="*/ 62320 h 2357585"/>
              <a:gd name="connsiteX1" fmla="*/ 87339 w 2050706"/>
              <a:gd name="connsiteY1" fmla="*/ 81 h 2357585"/>
              <a:gd name="connsiteX2" fmla="*/ 170821 w 2050706"/>
              <a:gd name="connsiteY2" fmla="*/ 48795 h 2357585"/>
              <a:gd name="connsiteX3" fmla="*/ 572756 w 2050706"/>
              <a:gd name="connsiteY3" fmla="*/ 12842 h 2357585"/>
              <a:gd name="connsiteX4" fmla="*/ 592852 w 2050706"/>
              <a:gd name="connsiteY4" fmla="*/ 225386 h 2357585"/>
              <a:gd name="connsiteX5" fmla="*/ 565420 w 2050706"/>
              <a:gd name="connsiteY5" fmla="*/ 340961 h 2357585"/>
              <a:gd name="connsiteX6" fmla="*/ 625710 w 2050706"/>
              <a:gd name="connsiteY6" fmla="*/ 451493 h 2357585"/>
              <a:gd name="connsiteX7" fmla="*/ 603206 w 2050706"/>
              <a:gd name="connsiteY7" fmla="*/ 543569 h 2357585"/>
              <a:gd name="connsiteX8" fmla="*/ 625710 w 2050706"/>
              <a:gd name="connsiteY8" fmla="*/ 602218 h 2357585"/>
              <a:gd name="connsiteX9" fmla="*/ 625710 w 2050706"/>
              <a:gd name="connsiteY9" fmla="*/ 664800 h 2357585"/>
              <a:gd name="connsiteX10" fmla="*/ 596253 w 2050706"/>
              <a:gd name="connsiteY10" fmla="*/ 672212 h 2357585"/>
              <a:gd name="connsiteX11" fmla="*/ 718475 w 2050706"/>
              <a:gd name="connsiteY11" fmla="*/ 862329 h 2357585"/>
              <a:gd name="connsiteX12" fmla="*/ 686000 w 2050706"/>
              <a:gd name="connsiteY12" fmla="*/ 963959 h 2357585"/>
              <a:gd name="connsiteX13" fmla="*/ 746290 w 2050706"/>
              <a:gd name="connsiteY13" fmla="*/ 1134781 h 2357585"/>
              <a:gd name="connsiteX14" fmla="*/ 876919 w 2050706"/>
              <a:gd name="connsiteY14" fmla="*/ 1275458 h 2357585"/>
              <a:gd name="connsiteX15" fmla="*/ 985655 w 2050706"/>
              <a:gd name="connsiteY15" fmla="*/ 1291083 h 2357585"/>
              <a:gd name="connsiteX16" fmla="*/ 1140086 w 2050706"/>
              <a:gd name="connsiteY16" fmla="*/ 1241836 h 2357585"/>
              <a:gd name="connsiteX17" fmla="*/ 1138176 w 2050706"/>
              <a:gd name="connsiteY17" fmla="*/ 1315651 h 2357585"/>
              <a:gd name="connsiteX18" fmla="*/ 1264946 w 2050706"/>
              <a:gd name="connsiteY18" fmla="*/ 1433137 h 2357585"/>
              <a:gd name="connsiteX19" fmla="*/ 1329095 w 2050706"/>
              <a:gd name="connsiteY19" fmla="*/ 1436231 h 2357585"/>
              <a:gd name="connsiteX20" fmla="*/ 1416779 w 2050706"/>
              <a:gd name="connsiteY20" fmla="*/ 1527505 h 2357585"/>
              <a:gd name="connsiteX21" fmla="*/ 1625502 w 2050706"/>
              <a:gd name="connsiteY21" fmla="*/ 1527430 h 2357585"/>
              <a:gd name="connsiteX22" fmla="*/ 1726023 w 2050706"/>
              <a:gd name="connsiteY22" fmla="*/ 1617483 h 2357585"/>
              <a:gd name="connsiteX23" fmla="*/ 1930468 w 2050706"/>
              <a:gd name="connsiteY23" fmla="*/ 1634486 h 2357585"/>
              <a:gd name="connsiteX24" fmla="*/ 2050666 w 2050706"/>
              <a:gd name="connsiteY24" fmla="*/ 1727633 h 2357585"/>
              <a:gd name="connsiteX25" fmla="*/ 1918852 w 2050706"/>
              <a:gd name="connsiteY25" fmla="*/ 1885694 h 2357585"/>
              <a:gd name="connsiteX26" fmla="*/ 1801367 w 2050706"/>
              <a:gd name="connsiteY26" fmla="*/ 1968794 h 2357585"/>
              <a:gd name="connsiteX27" fmla="*/ 1754029 w 2050706"/>
              <a:gd name="connsiteY27" fmla="*/ 1937769 h 2357585"/>
              <a:gd name="connsiteX28" fmla="*/ 1642924 w 2050706"/>
              <a:gd name="connsiteY28" fmla="*/ 1935554 h 2357585"/>
              <a:gd name="connsiteX29" fmla="*/ 1583665 w 2050706"/>
              <a:gd name="connsiteY29" fmla="*/ 1903002 h 2357585"/>
              <a:gd name="connsiteX30" fmla="*/ 1549395 w 2050706"/>
              <a:gd name="connsiteY30" fmla="*/ 1925505 h 2357585"/>
              <a:gd name="connsiteX31" fmla="*/ 1570255 w 2050706"/>
              <a:gd name="connsiteY31" fmla="*/ 1988891 h 2357585"/>
              <a:gd name="connsiteX32" fmla="*/ 1493268 w 2050706"/>
              <a:gd name="connsiteY32" fmla="*/ 2049027 h 2357585"/>
              <a:gd name="connsiteX33" fmla="*/ 1449675 w 2050706"/>
              <a:gd name="connsiteY33" fmla="*/ 2008987 h 2357585"/>
              <a:gd name="connsiteX34" fmla="*/ 1499917 w 2050706"/>
              <a:gd name="connsiteY34" fmla="*/ 1938649 h 2357585"/>
              <a:gd name="connsiteX35" fmla="*/ 1482533 w 2050706"/>
              <a:gd name="connsiteY35" fmla="*/ 1879544 h 2357585"/>
              <a:gd name="connsiteX36" fmla="*/ 1379336 w 2050706"/>
              <a:gd name="connsiteY36" fmla="*/ 1891501 h 2357585"/>
              <a:gd name="connsiteX37" fmla="*/ 1302427 w 2050706"/>
              <a:gd name="connsiteY37" fmla="*/ 1783683 h 2357585"/>
              <a:gd name="connsiteX38" fmla="*/ 1308998 w 2050706"/>
              <a:gd name="connsiteY38" fmla="*/ 1878663 h 2357585"/>
              <a:gd name="connsiteX39" fmla="*/ 1298950 w 2050706"/>
              <a:gd name="connsiteY39" fmla="*/ 1928600 h 2357585"/>
              <a:gd name="connsiteX40" fmla="*/ 1248708 w 2050706"/>
              <a:gd name="connsiteY40" fmla="*/ 1988891 h 2357585"/>
              <a:gd name="connsiteX41" fmla="*/ 1190787 w 2050706"/>
              <a:gd name="connsiteY41" fmla="*/ 1986445 h 2357585"/>
              <a:gd name="connsiteX42" fmla="*/ 1067838 w 2050706"/>
              <a:gd name="connsiteY42" fmla="*/ 2029084 h 2357585"/>
              <a:gd name="connsiteX43" fmla="*/ 1138176 w 2050706"/>
              <a:gd name="connsiteY43" fmla="*/ 2075466 h 2357585"/>
              <a:gd name="connsiteX44" fmla="*/ 1120792 w 2050706"/>
              <a:gd name="connsiteY44" fmla="*/ 2134572 h 2357585"/>
              <a:gd name="connsiteX45" fmla="*/ 1027376 w 2050706"/>
              <a:gd name="connsiteY45" fmla="*/ 2111610 h 2357585"/>
              <a:gd name="connsiteX46" fmla="*/ 963495 w 2050706"/>
              <a:gd name="connsiteY46" fmla="*/ 2130333 h 2357585"/>
              <a:gd name="connsiteX47" fmla="*/ 973161 w 2050706"/>
              <a:gd name="connsiteY47" fmla="*/ 2238953 h 2357585"/>
              <a:gd name="connsiteX48" fmla="*/ 899728 w 2050706"/>
              <a:gd name="connsiteY48" fmla="*/ 2357585 h 2357585"/>
              <a:gd name="connsiteX49" fmla="*/ 838004 w 2050706"/>
              <a:gd name="connsiteY49" fmla="*/ 2293103 h 2357585"/>
              <a:gd name="connsiteX50" fmla="*/ 797701 w 2050706"/>
              <a:gd name="connsiteY50" fmla="*/ 2173717 h 2357585"/>
              <a:gd name="connsiteX51" fmla="*/ 716145 w 2050706"/>
              <a:gd name="connsiteY51" fmla="*/ 2099422 h 2357585"/>
              <a:gd name="connsiteX52" fmla="*/ 723098 w 2050706"/>
              <a:gd name="connsiteY52" fmla="*/ 1962604 h 2357585"/>
              <a:gd name="connsiteX53" fmla="*/ 575086 w 2050706"/>
              <a:gd name="connsiteY53" fmla="*/ 1978842 h 2357585"/>
              <a:gd name="connsiteX54" fmla="*/ 576475 w 2050706"/>
              <a:gd name="connsiteY54" fmla="*/ 2061237 h 2357585"/>
              <a:gd name="connsiteX55" fmla="*/ 307679 w 2050706"/>
              <a:gd name="connsiteY55" fmla="*/ 1955153 h 2357585"/>
              <a:gd name="connsiteX56" fmla="*/ 328118 w 2050706"/>
              <a:gd name="connsiteY56" fmla="*/ 1920882 h 2357585"/>
              <a:gd name="connsiteX57" fmla="*/ 217586 w 2050706"/>
              <a:gd name="connsiteY57" fmla="*/ 1908504 h 2357585"/>
              <a:gd name="connsiteX58" fmla="*/ 223776 w 2050706"/>
              <a:gd name="connsiteY58" fmla="*/ 1808020 h 2357585"/>
              <a:gd name="connsiteX59" fmla="*/ 268975 w 2050706"/>
              <a:gd name="connsiteY59" fmla="*/ 1788306 h 2357585"/>
              <a:gd name="connsiteX60" fmla="*/ 206850 w 2050706"/>
              <a:gd name="connsiteY60" fmla="*/ 1708300 h 2357585"/>
              <a:gd name="connsiteX61" fmla="*/ 227635 w 2050706"/>
              <a:gd name="connsiteY61" fmla="*/ 1609002 h 2357585"/>
              <a:gd name="connsiteX62" fmla="*/ 262479 w 2050706"/>
              <a:gd name="connsiteY62" fmla="*/ 1579658 h 2357585"/>
              <a:gd name="connsiteX63" fmla="*/ 223776 w 2050706"/>
              <a:gd name="connsiteY63" fmla="*/ 1566860 h 2357585"/>
              <a:gd name="connsiteX64" fmla="*/ 202915 w 2050706"/>
              <a:gd name="connsiteY64" fmla="*/ 1542522 h 2357585"/>
              <a:gd name="connsiteX65" fmla="*/ 245095 w 2050706"/>
              <a:gd name="connsiteY65" fmla="*/ 1503168 h 2357585"/>
              <a:gd name="connsiteX66" fmla="*/ 185063 w 2050706"/>
              <a:gd name="connsiteY66" fmla="*/ 1483470 h 2357585"/>
              <a:gd name="connsiteX67" fmla="*/ 189466 w 2050706"/>
              <a:gd name="connsiteY67" fmla="*/ 1444063 h 2357585"/>
              <a:gd name="connsiteX68" fmla="*/ 103577 w 2050706"/>
              <a:gd name="connsiteY68" fmla="*/ 1437760 h 2357585"/>
              <a:gd name="connsiteX69" fmla="*/ 220757 w 2050706"/>
              <a:gd name="connsiteY69" fmla="*/ 1329327 h 2357585"/>
              <a:gd name="connsiteX70" fmla="*/ 217586 w 2050706"/>
              <a:gd name="connsiteY70" fmla="*/ 1274312 h 2357585"/>
              <a:gd name="connsiteX71" fmla="*/ 269433 w 2050706"/>
              <a:gd name="connsiteY71" fmla="*/ 1266745 h 2357585"/>
              <a:gd name="connsiteX72" fmla="*/ 253921 w 2050706"/>
              <a:gd name="connsiteY72" fmla="*/ 1205119 h 2357585"/>
              <a:gd name="connsiteX73" fmla="*/ 254928 w 2050706"/>
              <a:gd name="connsiteY73" fmla="*/ 1146836 h 2357585"/>
              <a:gd name="connsiteX74" fmla="*/ 161652 w 2050706"/>
              <a:gd name="connsiteY74" fmla="*/ 1120719 h 2357585"/>
              <a:gd name="connsiteX75" fmla="*/ 138369 w 2050706"/>
              <a:gd name="connsiteY75" fmla="*/ 1009174 h 2357585"/>
              <a:gd name="connsiteX76" fmla="*/ 122108 w 2050706"/>
              <a:gd name="connsiteY76" fmla="*/ 907910 h 2357585"/>
              <a:gd name="connsiteX77" fmla="*/ 165129 w 2050706"/>
              <a:gd name="connsiteY77" fmla="*/ 842575 h 2357585"/>
              <a:gd name="connsiteX78" fmla="*/ 123407 w 2050706"/>
              <a:gd name="connsiteY78" fmla="*/ 807807 h 2357585"/>
              <a:gd name="connsiteX79" fmla="*/ 147745 w 2050706"/>
              <a:gd name="connsiteY79" fmla="*/ 755654 h 2357585"/>
              <a:gd name="connsiteX80" fmla="*/ 241618 w 2050706"/>
              <a:gd name="connsiteY80" fmla="*/ 755655 h 2357585"/>
              <a:gd name="connsiteX81" fmla="*/ 263549 w 2050706"/>
              <a:gd name="connsiteY81" fmla="*/ 688030 h 2357585"/>
              <a:gd name="connsiteX82" fmla="*/ 324260 w 2050706"/>
              <a:gd name="connsiteY82" fmla="*/ 712750 h 2357585"/>
              <a:gd name="connsiteX83" fmla="*/ 424743 w 2050706"/>
              <a:gd name="connsiteY83" fmla="*/ 722798 h 2357585"/>
              <a:gd name="connsiteX84" fmla="*/ 495845 w 2050706"/>
              <a:gd name="connsiteY84" fmla="*/ 694182 h 2357585"/>
              <a:gd name="connsiteX85" fmla="*/ 408505 w 2050706"/>
              <a:gd name="connsiteY85" fmla="*/ 595722 h 2357585"/>
              <a:gd name="connsiteX86" fmla="*/ 394597 w 2050706"/>
              <a:gd name="connsiteY86" fmla="*/ 651350 h 2357585"/>
              <a:gd name="connsiteX87" fmla="*/ 332016 w 2050706"/>
              <a:gd name="connsiteY87" fmla="*/ 633967 h 2357585"/>
              <a:gd name="connsiteX88" fmla="*/ 366783 w 2050706"/>
              <a:gd name="connsiteY88" fmla="*/ 578338 h 2357585"/>
              <a:gd name="connsiteX89" fmla="*/ 312301 w 2050706"/>
              <a:gd name="connsiteY89" fmla="*/ 601836 h 2357585"/>
              <a:gd name="connsiteX90" fmla="*/ 213346 w 2050706"/>
              <a:gd name="connsiteY90" fmla="*/ 587928 h 2357585"/>
              <a:gd name="connsiteX91" fmla="*/ 275024 w 2050706"/>
              <a:gd name="connsiteY91" fmla="*/ 494702 h 2357585"/>
              <a:gd name="connsiteX92" fmla="*/ 133341 w 2050706"/>
              <a:gd name="connsiteY92" fmla="*/ 330913 h 2357585"/>
              <a:gd name="connsiteX93" fmla="*/ 0 w 2050706"/>
              <a:gd name="connsiteY93" fmla="*/ 274482 h 2357585"/>
              <a:gd name="connsiteX94" fmla="*/ 124218 w 2050706"/>
              <a:gd name="connsiteY94" fmla="*/ 156914 h 2357585"/>
              <a:gd name="connsiteX95" fmla="*/ 74731 w 2050706"/>
              <a:gd name="connsiteY95" fmla="*/ 70724 h 2357585"/>
              <a:gd name="connsiteX96" fmla="*/ 42906 w 2050706"/>
              <a:gd name="connsiteY96" fmla="*/ 62320 h 2357585"/>
              <a:gd name="connsiteX0" fmla="*/ 42906 w 2050706"/>
              <a:gd name="connsiteY0" fmla="*/ 62320 h 2357585"/>
              <a:gd name="connsiteX1" fmla="*/ 87339 w 2050706"/>
              <a:gd name="connsiteY1" fmla="*/ 81 h 2357585"/>
              <a:gd name="connsiteX2" fmla="*/ 170821 w 2050706"/>
              <a:gd name="connsiteY2" fmla="*/ 48795 h 2357585"/>
              <a:gd name="connsiteX3" fmla="*/ 572756 w 2050706"/>
              <a:gd name="connsiteY3" fmla="*/ 12842 h 2357585"/>
              <a:gd name="connsiteX4" fmla="*/ 592852 w 2050706"/>
              <a:gd name="connsiteY4" fmla="*/ 225386 h 2357585"/>
              <a:gd name="connsiteX5" fmla="*/ 565420 w 2050706"/>
              <a:gd name="connsiteY5" fmla="*/ 340961 h 2357585"/>
              <a:gd name="connsiteX6" fmla="*/ 625710 w 2050706"/>
              <a:gd name="connsiteY6" fmla="*/ 451493 h 2357585"/>
              <a:gd name="connsiteX7" fmla="*/ 603206 w 2050706"/>
              <a:gd name="connsiteY7" fmla="*/ 543569 h 2357585"/>
              <a:gd name="connsiteX8" fmla="*/ 625710 w 2050706"/>
              <a:gd name="connsiteY8" fmla="*/ 602218 h 2357585"/>
              <a:gd name="connsiteX9" fmla="*/ 625710 w 2050706"/>
              <a:gd name="connsiteY9" fmla="*/ 664800 h 2357585"/>
              <a:gd name="connsiteX10" fmla="*/ 596253 w 2050706"/>
              <a:gd name="connsiteY10" fmla="*/ 672212 h 2357585"/>
              <a:gd name="connsiteX11" fmla="*/ 718475 w 2050706"/>
              <a:gd name="connsiteY11" fmla="*/ 862329 h 2357585"/>
              <a:gd name="connsiteX12" fmla="*/ 686000 w 2050706"/>
              <a:gd name="connsiteY12" fmla="*/ 963959 h 2357585"/>
              <a:gd name="connsiteX13" fmla="*/ 746290 w 2050706"/>
              <a:gd name="connsiteY13" fmla="*/ 1134781 h 2357585"/>
              <a:gd name="connsiteX14" fmla="*/ 876919 w 2050706"/>
              <a:gd name="connsiteY14" fmla="*/ 1275458 h 2357585"/>
              <a:gd name="connsiteX15" fmla="*/ 985655 w 2050706"/>
              <a:gd name="connsiteY15" fmla="*/ 1291083 h 2357585"/>
              <a:gd name="connsiteX16" fmla="*/ 1140086 w 2050706"/>
              <a:gd name="connsiteY16" fmla="*/ 1241836 h 2357585"/>
              <a:gd name="connsiteX17" fmla="*/ 1138176 w 2050706"/>
              <a:gd name="connsiteY17" fmla="*/ 1315651 h 2357585"/>
              <a:gd name="connsiteX18" fmla="*/ 1264946 w 2050706"/>
              <a:gd name="connsiteY18" fmla="*/ 1433137 h 2357585"/>
              <a:gd name="connsiteX19" fmla="*/ 1329095 w 2050706"/>
              <a:gd name="connsiteY19" fmla="*/ 1436231 h 2357585"/>
              <a:gd name="connsiteX20" fmla="*/ 1416779 w 2050706"/>
              <a:gd name="connsiteY20" fmla="*/ 1527505 h 2357585"/>
              <a:gd name="connsiteX21" fmla="*/ 1625502 w 2050706"/>
              <a:gd name="connsiteY21" fmla="*/ 1527430 h 2357585"/>
              <a:gd name="connsiteX22" fmla="*/ 1726023 w 2050706"/>
              <a:gd name="connsiteY22" fmla="*/ 1617483 h 2357585"/>
              <a:gd name="connsiteX23" fmla="*/ 1930468 w 2050706"/>
              <a:gd name="connsiteY23" fmla="*/ 1634486 h 2357585"/>
              <a:gd name="connsiteX24" fmla="*/ 2050666 w 2050706"/>
              <a:gd name="connsiteY24" fmla="*/ 1727633 h 2357585"/>
              <a:gd name="connsiteX25" fmla="*/ 1918852 w 2050706"/>
              <a:gd name="connsiteY25" fmla="*/ 1885694 h 2357585"/>
              <a:gd name="connsiteX26" fmla="*/ 1801367 w 2050706"/>
              <a:gd name="connsiteY26" fmla="*/ 1968794 h 2357585"/>
              <a:gd name="connsiteX27" fmla="*/ 1754029 w 2050706"/>
              <a:gd name="connsiteY27" fmla="*/ 1937769 h 2357585"/>
              <a:gd name="connsiteX28" fmla="*/ 1642924 w 2050706"/>
              <a:gd name="connsiteY28" fmla="*/ 1935554 h 2357585"/>
              <a:gd name="connsiteX29" fmla="*/ 1583665 w 2050706"/>
              <a:gd name="connsiteY29" fmla="*/ 1903002 h 2357585"/>
              <a:gd name="connsiteX30" fmla="*/ 1549395 w 2050706"/>
              <a:gd name="connsiteY30" fmla="*/ 1925505 h 2357585"/>
              <a:gd name="connsiteX31" fmla="*/ 1570255 w 2050706"/>
              <a:gd name="connsiteY31" fmla="*/ 1988891 h 2357585"/>
              <a:gd name="connsiteX32" fmla="*/ 1493268 w 2050706"/>
              <a:gd name="connsiteY32" fmla="*/ 2049027 h 2357585"/>
              <a:gd name="connsiteX33" fmla="*/ 1449675 w 2050706"/>
              <a:gd name="connsiteY33" fmla="*/ 2008987 h 2357585"/>
              <a:gd name="connsiteX34" fmla="*/ 1499917 w 2050706"/>
              <a:gd name="connsiteY34" fmla="*/ 1938649 h 2357585"/>
              <a:gd name="connsiteX35" fmla="*/ 1482533 w 2050706"/>
              <a:gd name="connsiteY35" fmla="*/ 1879544 h 2357585"/>
              <a:gd name="connsiteX36" fmla="*/ 1379336 w 2050706"/>
              <a:gd name="connsiteY36" fmla="*/ 1891501 h 2357585"/>
              <a:gd name="connsiteX37" fmla="*/ 1302427 w 2050706"/>
              <a:gd name="connsiteY37" fmla="*/ 1783683 h 2357585"/>
              <a:gd name="connsiteX38" fmla="*/ 1308998 w 2050706"/>
              <a:gd name="connsiteY38" fmla="*/ 1878663 h 2357585"/>
              <a:gd name="connsiteX39" fmla="*/ 1298950 w 2050706"/>
              <a:gd name="connsiteY39" fmla="*/ 1928600 h 2357585"/>
              <a:gd name="connsiteX40" fmla="*/ 1248708 w 2050706"/>
              <a:gd name="connsiteY40" fmla="*/ 1988891 h 2357585"/>
              <a:gd name="connsiteX41" fmla="*/ 1190787 w 2050706"/>
              <a:gd name="connsiteY41" fmla="*/ 1986445 h 2357585"/>
              <a:gd name="connsiteX42" fmla="*/ 1067838 w 2050706"/>
              <a:gd name="connsiteY42" fmla="*/ 2029084 h 2357585"/>
              <a:gd name="connsiteX43" fmla="*/ 1138176 w 2050706"/>
              <a:gd name="connsiteY43" fmla="*/ 2075466 h 2357585"/>
              <a:gd name="connsiteX44" fmla="*/ 1120792 w 2050706"/>
              <a:gd name="connsiteY44" fmla="*/ 2134572 h 2357585"/>
              <a:gd name="connsiteX45" fmla="*/ 1027376 w 2050706"/>
              <a:gd name="connsiteY45" fmla="*/ 2111610 h 2357585"/>
              <a:gd name="connsiteX46" fmla="*/ 963495 w 2050706"/>
              <a:gd name="connsiteY46" fmla="*/ 2130333 h 2357585"/>
              <a:gd name="connsiteX47" fmla="*/ 973161 w 2050706"/>
              <a:gd name="connsiteY47" fmla="*/ 2238953 h 2357585"/>
              <a:gd name="connsiteX48" fmla="*/ 899728 w 2050706"/>
              <a:gd name="connsiteY48" fmla="*/ 2357585 h 2357585"/>
              <a:gd name="connsiteX49" fmla="*/ 838004 w 2050706"/>
              <a:gd name="connsiteY49" fmla="*/ 2293103 h 2357585"/>
              <a:gd name="connsiteX50" fmla="*/ 797701 w 2050706"/>
              <a:gd name="connsiteY50" fmla="*/ 2173717 h 2357585"/>
              <a:gd name="connsiteX51" fmla="*/ 716145 w 2050706"/>
              <a:gd name="connsiteY51" fmla="*/ 2099422 h 2357585"/>
              <a:gd name="connsiteX52" fmla="*/ 723098 w 2050706"/>
              <a:gd name="connsiteY52" fmla="*/ 1962604 h 2357585"/>
              <a:gd name="connsiteX53" fmla="*/ 575086 w 2050706"/>
              <a:gd name="connsiteY53" fmla="*/ 1978842 h 2357585"/>
              <a:gd name="connsiteX54" fmla="*/ 576475 w 2050706"/>
              <a:gd name="connsiteY54" fmla="*/ 2061237 h 2357585"/>
              <a:gd name="connsiteX55" fmla="*/ 307679 w 2050706"/>
              <a:gd name="connsiteY55" fmla="*/ 1955153 h 2357585"/>
              <a:gd name="connsiteX56" fmla="*/ 328118 w 2050706"/>
              <a:gd name="connsiteY56" fmla="*/ 1920882 h 2357585"/>
              <a:gd name="connsiteX57" fmla="*/ 217586 w 2050706"/>
              <a:gd name="connsiteY57" fmla="*/ 1908504 h 2357585"/>
              <a:gd name="connsiteX58" fmla="*/ 223776 w 2050706"/>
              <a:gd name="connsiteY58" fmla="*/ 1808020 h 2357585"/>
              <a:gd name="connsiteX59" fmla="*/ 268975 w 2050706"/>
              <a:gd name="connsiteY59" fmla="*/ 1788306 h 2357585"/>
              <a:gd name="connsiteX60" fmla="*/ 206850 w 2050706"/>
              <a:gd name="connsiteY60" fmla="*/ 1708300 h 2357585"/>
              <a:gd name="connsiteX61" fmla="*/ 227635 w 2050706"/>
              <a:gd name="connsiteY61" fmla="*/ 1609002 h 2357585"/>
              <a:gd name="connsiteX62" fmla="*/ 262479 w 2050706"/>
              <a:gd name="connsiteY62" fmla="*/ 1579658 h 2357585"/>
              <a:gd name="connsiteX63" fmla="*/ 223776 w 2050706"/>
              <a:gd name="connsiteY63" fmla="*/ 1566860 h 2357585"/>
              <a:gd name="connsiteX64" fmla="*/ 202915 w 2050706"/>
              <a:gd name="connsiteY64" fmla="*/ 1542522 h 2357585"/>
              <a:gd name="connsiteX65" fmla="*/ 245095 w 2050706"/>
              <a:gd name="connsiteY65" fmla="*/ 1503168 h 2357585"/>
              <a:gd name="connsiteX66" fmla="*/ 185063 w 2050706"/>
              <a:gd name="connsiteY66" fmla="*/ 1483470 h 2357585"/>
              <a:gd name="connsiteX67" fmla="*/ 189466 w 2050706"/>
              <a:gd name="connsiteY67" fmla="*/ 1444063 h 2357585"/>
              <a:gd name="connsiteX68" fmla="*/ 103577 w 2050706"/>
              <a:gd name="connsiteY68" fmla="*/ 1437760 h 2357585"/>
              <a:gd name="connsiteX69" fmla="*/ 220757 w 2050706"/>
              <a:gd name="connsiteY69" fmla="*/ 1329327 h 2357585"/>
              <a:gd name="connsiteX70" fmla="*/ 217586 w 2050706"/>
              <a:gd name="connsiteY70" fmla="*/ 1274312 h 2357585"/>
              <a:gd name="connsiteX71" fmla="*/ 269433 w 2050706"/>
              <a:gd name="connsiteY71" fmla="*/ 1266745 h 2357585"/>
              <a:gd name="connsiteX72" fmla="*/ 253921 w 2050706"/>
              <a:gd name="connsiteY72" fmla="*/ 1205119 h 2357585"/>
              <a:gd name="connsiteX73" fmla="*/ 254928 w 2050706"/>
              <a:gd name="connsiteY73" fmla="*/ 1146836 h 2357585"/>
              <a:gd name="connsiteX74" fmla="*/ 161652 w 2050706"/>
              <a:gd name="connsiteY74" fmla="*/ 1120719 h 2357585"/>
              <a:gd name="connsiteX75" fmla="*/ 138369 w 2050706"/>
              <a:gd name="connsiteY75" fmla="*/ 1009174 h 2357585"/>
              <a:gd name="connsiteX76" fmla="*/ 122108 w 2050706"/>
              <a:gd name="connsiteY76" fmla="*/ 907910 h 2357585"/>
              <a:gd name="connsiteX77" fmla="*/ 165129 w 2050706"/>
              <a:gd name="connsiteY77" fmla="*/ 842575 h 2357585"/>
              <a:gd name="connsiteX78" fmla="*/ 123407 w 2050706"/>
              <a:gd name="connsiteY78" fmla="*/ 807807 h 2357585"/>
              <a:gd name="connsiteX79" fmla="*/ 147745 w 2050706"/>
              <a:gd name="connsiteY79" fmla="*/ 755654 h 2357585"/>
              <a:gd name="connsiteX80" fmla="*/ 241618 w 2050706"/>
              <a:gd name="connsiteY80" fmla="*/ 755655 h 2357585"/>
              <a:gd name="connsiteX81" fmla="*/ 263549 w 2050706"/>
              <a:gd name="connsiteY81" fmla="*/ 688030 h 2357585"/>
              <a:gd name="connsiteX82" fmla="*/ 324260 w 2050706"/>
              <a:gd name="connsiteY82" fmla="*/ 712750 h 2357585"/>
              <a:gd name="connsiteX83" fmla="*/ 424743 w 2050706"/>
              <a:gd name="connsiteY83" fmla="*/ 722798 h 2357585"/>
              <a:gd name="connsiteX84" fmla="*/ 495845 w 2050706"/>
              <a:gd name="connsiteY84" fmla="*/ 694182 h 2357585"/>
              <a:gd name="connsiteX85" fmla="*/ 408505 w 2050706"/>
              <a:gd name="connsiteY85" fmla="*/ 595722 h 2357585"/>
              <a:gd name="connsiteX86" fmla="*/ 394597 w 2050706"/>
              <a:gd name="connsiteY86" fmla="*/ 651350 h 2357585"/>
              <a:gd name="connsiteX87" fmla="*/ 332016 w 2050706"/>
              <a:gd name="connsiteY87" fmla="*/ 633967 h 2357585"/>
              <a:gd name="connsiteX88" fmla="*/ 366783 w 2050706"/>
              <a:gd name="connsiteY88" fmla="*/ 578338 h 2357585"/>
              <a:gd name="connsiteX89" fmla="*/ 312301 w 2050706"/>
              <a:gd name="connsiteY89" fmla="*/ 601836 h 2357585"/>
              <a:gd name="connsiteX90" fmla="*/ 213346 w 2050706"/>
              <a:gd name="connsiteY90" fmla="*/ 587928 h 2357585"/>
              <a:gd name="connsiteX91" fmla="*/ 275024 w 2050706"/>
              <a:gd name="connsiteY91" fmla="*/ 494702 h 2357585"/>
              <a:gd name="connsiteX92" fmla="*/ 133341 w 2050706"/>
              <a:gd name="connsiteY92" fmla="*/ 330913 h 2357585"/>
              <a:gd name="connsiteX93" fmla="*/ 0 w 2050706"/>
              <a:gd name="connsiteY93" fmla="*/ 274482 h 2357585"/>
              <a:gd name="connsiteX94" fmla="*/ 124218 w 2050706"/>
              <a:gd name="connsiteY94" fmla="*/ 156914 h 2357585"/>
              <a:gd name="connsiteX95" fmla="*/ 77745 w 2050706"/>
              <a:gd name="connsiteY95" fmla="*/ 91821 h 2357585"/>
              <a:gd name="connsiteX96" fmla="*/ 42906 w 2050706"/>
              <a:gd name="connsiteY96" fmla="*/ 62320 h 235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2050706" h="2357585">
                <a:moveTo>
                  <a:pt x="42906" y="62320"/>
                </a:moveTo>
                <a:cubicBezTo>
                  <a:pt x="45007" y="50546"/>
                  <a:pt x="66020" y="2335"/>
                  <a:pt x="87339" y="81"/>
                </a:cubicBezTo>
                <a:cubicBezTo>
                  <a:pt x="108658" y="-2173"/>
                  <a:pt x="79488" y="43191"/>
                  <a:pt x="170821" y="48795"/>
                </a:cubicBezTo>
                <a:cubicBezTo>
                  <a:pt x="262154" y="54399"/>
                  <a:pt x="469968" y="28609"/>
                  <a:pt x="572756" y="12842"/>
                </a:cubicBezTo>
                <a:lnTo>
                  <a:pt x="592852" y="225386"/>
                </a:lnTo>
                <a:cubicBezTo>
                  <a:pt x="594527" y="280652"/>
                  <a:pt x="559944" y="303277"/>
                  <a:pt x="565420" y="340961"/>
                </a:cubicBezTo>
                <a:cubicBezTo>
                  <a:pt x="570896" y="378645"/>
                  <a:pt x="619412" y="417725"/>
                  <a:pt x="625710" y="451493"/>
                </a:cubicBezTo>
                <a:cubicBezTo>
                  <a:pt x="632008" y="485261"/>
                  <a:pt x="603206" y="518448"/>
                  <a:pt x="603206" y="543569"/>
                </a:cubicBezTo>
                <a:cubicBezTo>
                  <a:pt x="603206" y="568690"/>
                  <a:pt x="621959" y="582013"/>
                  <a:pt x="625710" y="602218"/>
                </a:cubicBezTo>
                <a:cubicBezTo>
                  <a:pt x="629461" y="622423"/>
                  <a:pt x="625710" y="643939"/>
                  <a:pt x="625710" y="664800"/>
                </a:cubicBezTo>
                <a:lnTo>
                  <a:pt x="596253" y="672212"/>
                </a:lnTo>
                <a:lnTo>
                  <a:pt x="718475" y="862329"/>
                </a:lnTo>
                <a:cubicBezTo>
                  <a:pt x="728523" y="922619"/>
                  <a:pt x="681364" y="918550"/>
                  <a:pt x="686000" y="963959"/>
                </a:cubicBezTo>
                <a:cubicBezTo>
                  <a:pt x="690636" y="1009368"/>
                  <a:pt x="714470" y="1082865"/>
                  <a:pt x="746290" y="1134781"/>
                </a:cubicBezTo>
                <a:cubicBezTo>
                  <a:pt x="778110" y="1186697"/>
                  <a:pt x="837025" y="1249408"/>
                  <a:pt x="876919" y="1275458"/>
                </a:cubicBezTo>
                <a:cubicBezTo>
                  <a:pt x="916813" y="1301508"/>
                  <a:pt x="941794" y="1296687"/>
                  <a:pt x="985655" y="1291083"/>
                </a:cubicBezTo>
                <a:cubicBezTo>
                  <a:pt x="1029516" y="1285479"/>
                  <a:pt x="1114666" y="1237741"/>
                  <a:pt x="1140086" y="1241836"/>
                </a:cubicBezTo>
                <a:cubicBezTo>
                  <a:pt x="1165506" y="1245931"/>
                  <a:pt x="1117366" y="1283768"/>
                  <a:pt x="1138176" y="1315651"/>
                </a:cubicBezTo>
                <a:cubicBezTo>
                  <a:pt x="1167678" y="1346955"/>
                  <a:pt x="1233126" y="1413040"/>
                  <a:pt x="1264946" y="1433137"/>
                </a:cubicBezTo>
                <a:cubicBezTo>
                  <a:pt x="1296766" y="1453234"/>
                  <a:pt x="1303790" y="1420503"/>
                  <a:pt x="1329095" y="1436231"/>
                </a:cubicBezTo>
                <a:cubicBezTo>
                  <a:pt x="1352083" y="1453118"/>
                  <a:pt x="1367378" y="1512305"/>
                  <a:pt x="1416779" y="1527505"/>
                </a:cubicBezTo>
                <a:cubicBezTo>
                  <a:pt x="1466180" y="1542705"/>
                  <a:pt x="1591995" y="1493936"/>
                  <a:pt x="1625502" y="1527430"/>
                </a:cubicBezTo>
                <a:lnTo>
                  <a:pt x="1726023" y="1617483"/>
                </a:lnTo>
                <a:cubicBezTo>
                  <a:pt x="1776851" y="1637064"/>
                  <a:pt x="1876361" y="1616128"/>
                  <a:pt x="1930468" y="1634486"/>
                </a:cubicBezTo>
                <a:cubicBezTo>
                  <a:pt x="1984575" y="1652844"/>
                  <a:pt x="2052602" y="1685765"/>
                  <a:pt x="2050666" y="1727633"/>
                </a:cubicBezTo>
                <a:cubicBezTo>
                  <a:pt x="2040618" y="1769501"/>
                  <a:pt x="1960402" y="1845501"/>
                  <a:pt x="1918852" y="1885694"/>
                </a:cubicBezTo>
                <a:cubicBezTo>
                  <a:pt x="1877302" y="1925888"/>
                  <a:pt x="1828838" y="1960115"/>
                  <a:pt x="1801367" y="1968794"/>
                </a:cubicBezTo>
                <a:cubicBezTo>
                  <a:pt x="1773897" y="1977473"/>
                  <a:pt x="1780436" y="1943309"/>
                  <a:pt x="1754029" y="1937769"/>
                </a:cubicBezTo>
                <a:lnTo>
                  <a:pt x="1642924" y="1935554"/>
                </a:lnTo>
                <a:cubicBezTo>
                  <a:pt x="1605482" y="1928065"/>
                  <a:pt x="1599253" y="1904677"/>
                  <a:pt x="1583665" y="1903002"/>
                </a:cubicBezTo>
                <a:cubicBezTo>
                  <a:pt x="1568077" y="1901327"/>
                  <a:pt x="1551630" y="1911190"/>
                  <a:pt x="1549395" y="1925505"/>
                </a:cubicBezTo>
                <a:cubicBezTo>
                  <a:pt x="1547160" y="1939820"/>
                  <a:pt x="1579609" y="1968304"/>
                  <a:pt x="1570255" y="1988891"/>
                </a:cubicBezTo>
                <a:cubicBezTo>
                  <a:pt x="1560901" y="2009478"/>
                  <a:pt x="1513365" y="2045678"/>
                  <a:pt x="1493268" y="2049027"/>
                </a:cubicBezTo>
                <a:cubicBezTo>
                  <a:pt x="1473171" y="2052376"/>
                  <a:pt x="1448567" y="2027383"/>
                  <a:pt x="1449675" y="2008987"/>
                </a:cubicBezTo>
                <a:cubicBezTo>
                  <a:pt x="1450783" y="1990591"/>
                  <a:pt x="1494441" y="1960223"/>
                  <a:pt x="1499917" y="1938649"/>
                </a:cubicBezTo>
                <a:cubicBezTo>
                  <a:pt x="1505393" y="1917075"/>
                  <a:pt x="1502630" y="1887402"/>
                  <a:pt x="1482533" y="1879544"/>
                </a:cubicBezTo>
                <a:cubicBezTo>
                  <a:pt x="1462436" y="1871686"/>
                  <a:pt x="1409354" y="1907478"/>
                  <a:pt x="1379336" y="1891501"/>
                </a:cubicBezTo>
                <a:cubicBezTo>
                  <a:pt x="1349318" y="1875524"/>
                  <a:pt x="1314150" y="1785823"/>
                  <a:pt x="1302427" y="1783683"/>
                </a:cubicBezTo>
                <a:cubicBezTo>
                  <a:pt x="1290704" y="1781543"/>
                  <a:pt x="1309577" y="1854510"/>
                  <a:pt x="1308998" y="1878663"/>
                </a:cubicBezTo>
                <a:cubicBezTo>
                  <a:pt x="1308419" y="1902816"/>
                  <a:pt x="1308998" y="1910229"/>
                  <a:pt x="1298950" y="1928600"/>
                </a:cubicBezTo>
                <a:cubicBezTo>
                  <a:pt x="1288902" y="1946971"/>
                  <a:pt x="1266735" y="1979250"/>
                  <a:pt x="1248708" y="1988891"/>
                </a:cubicBezTo>
                <a:cubicBezTo>
                  <a:pt x="1230681" y="1998532"/>
                  <a:pt x="1220932" y="1979746"/>
                  <a:pt x="1190787" y="1986445"/>
                </a:cubicBezTo>
                <a:cubicBezTo>
                  <a:pt x="1160642" y="1993144"/>
                  <a:pt x="1076606" y="2014247"/>
                  <a:pt x="1067838" y="2029084"/>
                </a:cubicBezTo>
                <a:cubicBezTo>
                  <a:pt x="1059070" y="2043921"/>
                  <a:pt x="1129350" y="2057885"/>
                  <a:pt x="1138176" y="2075466"/>
                </a:cubicBezTo>
                <a:cubicBezTo>
                  <a:pt x="1147002" y="2093047"/>
                  <a:pt x="1139258" y="2128548"/>
                  <a:pt x="1120792" y="2134572"/>
                </a:cubicBezTo>
                <a:cubicBezTo>
                  <a:pt x="1102326" y="2140596"/>
                  <a:pt x="1053592" y="2112316"/>
                  <a:pt x="1027376" y="2111610"/>
                </a:cubicBezTo>
                <a:cubicBezTo>
                  <a:pt x="1001160" y="2110904"/>
                  <a:pt x="972531" y="2109109"/>
                  <a:pt x="963495" y="2130333"/>
                </a:cubicBezTo>
                <a:cubicBezTo>
                  <a:pt x="954459" y="2151557"/>
                  <a:pt x="983789" y="2201078"/>
                  <a:pt x="973161" y="2238953"/>
                </a:cubicBezTo>
                <a:cubicBezTo>
                  <a:pt x="962533" y="2276828"/>
                  <a:pt x="924301" y="2356789"/>
                  <a:pt x="899728" y="2357585"/>
                </a:cubicBezTo>
                <a:lnTo>
                  <a:pt x="838004" y="2293103"/>
                </a:lnTo>
                <a:lnTo>
                  <a:pt x="797701" y="2173717"/>
                </a:lnTo>
                <a:lnTo>
                  <a:pt x="716145" y="2099422"/>
                </a:lnTo>
                <a:cubicBezTo>
                  <a:pt x="697723" y="2057554"/>
                  <a:pt x="746608" y="1982701"/>
                  <a:pt x="723098" y="1962604"/>
                </a:cubicBezTo>
                <a:cubicBezTo>
                  <a:pt x="699588" y="1942507"/>
                  <a:pt x="599523" y="1962403"/>
                  <a:pt x="575086" y="1978842"/>
                </a:cubicBezTo>
                <a:cubicBezTo>
                  <a:pt x="550649" y="1995281"/>
                  <a:pt x="622781" y="2065185"/>
                  <a:pt x="576475" y="2061237"/>
                </a:cubicBezTo>
                <a:lnTo>
                  <a:pt x="307679" y="1955153"/>
                </a:lnTo>
                <a:cubicBezTo>
                  <a:pt x="314492" y="1943729"/>
                  <a:pt x="343133" y="1928657"/>
                  <a:pt x="328118" y="1920882"/>
                </a:cubicBezTo>
                <a:cubicBezTo>
                  <a:pt x="313103" y="1913107"/>
                  <a:pt x="249794" y="1921902"/>
                  <a:pt x="217586" y="1908504"/>
                </a:cubicBezTo>
                <a:cubicBezTo>
                  <a:pt x="202514" y="1885058"/>
                  <a:pt x="218688" y="1845437"/>
                  <a:pt x="223776" y="1808020"/>
                </a:cubicBezTo>
                <a:cubicBezTo>
                  <a:pt x="228864" y="1770603"/>
                  <a:pt x="271796" y="1804926"/>
                  <a:pt x="268975" y="1788306"/>
                </a:cubicBezTo>
                <a:cubicBezTo>
                  <a:pt x="269631" y="1771686"/>
                  <a:pt x="206207" y="1736445"/>
                  <a:pt x="206850" y="1708300"/>
                </a:cubicBezTo>
                <a:cubicBezTo>
                  <a:pt x="207493" y="1680155"/>
                  <a:pt x="221840" y="1630442"/>
                  <a:pt x="227635" y="1609002"/>
                </a:cubicBezTo>
                <a:cubicBezTo>
                  <a:pt x="227132" y="1578863"/>
                  <a:pt x="263122" y="1586682"/>
                  <a:pt x="262479" y="1579658"/>
                </a:cubicBezTo>
                <a:cubicBezTo>
                  <a:pt x="261836" y="1572634"/>
                  <a:pt x="233703" y="1573049"/>
                  <a:pt x="223776" y="1566860"/>
                </a:cubicBezTo>
                <a:cubicBezTo>
                  <a:pt x="213849" y="1560671"/>
                  <a:pt x="209869" y="1550635"/>
                  <a:pt x="202915" y="1542522"/>
                </a:cubicBezTo>
                <a:cubicBezTo>
                  <a:pt x="206468" y="1531907"/>
                  <a:pt x="248070" y="1513010"/>
                  <a:pt x="245095" y="1503168"/>
                </a:cubicBezTo>
                <a:cubicBezTo>
                  <a:pt x="242120" y="1493326"/>
                  <a:pt x="187960" y="1496218"/>
                  <a:pt x="185063" y="1483470"/>
                </a:cubicBezTo>
                <a:cubicBezTo>
                  <a:pt x="182166" y="1470722"/>
                  <a:pt x="206678" y="1454385"/>
                  <a:pt x="189466" y="1444063"/>
                </a:cubicBezTo>
                <a:cubicBezTo>
                  <a:pt x="172254" y="1433741"/>
                  <a:pt x="98362" y="1456883"/>
                  <a:pt x="103577" y="1437760"/>
                </a:cubicBezTo>
                <a:cubicBezTo>
                  <a:pt x="108792" y="1418637"/>
                  <a:pt x="201755" y="1356568"/>
                  <a:pt x="220757" y="1329327"/>
                </a:cubicBezTo>
                <a:cubicBezTo>
                  <a:pt x="239759" y="1302086"/>
                  <a:pt x="212371" y="1288219"/>
                  <a:pt x="217586" y="1274312"/>
                </a:cubicBezTo>
                <a:cubicBezTo>
                  <a:pt x="246967" y="1252763"/>
                  <a:pt x="263377" y="1278277"/>
                  <a:pt x="269433" y="1266745"/>
                </a:cubicBezTo>
                <a:cubicBezTo>
                  <a:pt x="275489" y="1255213"/>
                  <a:pt x="254832" y="1227113"/>
                  <a:pt x="253921" y="1205119"/>
                </a:cubicBezTo>
                <a:cubicBezTo>
                  <a:pt x="263969" y="1176649"/>
                  <a:pt x="270306" y="1160903"/>
                  <a:pt x="254928" y="1146836"/>
                </a:cubicBezTo>
                <a:cubicBezTo>
                  <a:pt x="239550" y="1132769"/>
                  <a:pt x="180074" y="1144165"/>
                  <a:pt x="161652" y="1120719"/>
                </a:cubicBezTo>
                <a:cubicBezTo>
                  <a:pt x="141530" y="1036792"/>
                  <a:pt x="141107" y="1051379"/>
                  <a:pt x="138369" y="1009174"/>
                </a:cubicBezTo>
                <a:cubicBezTo>
                  <a:pt x="127926" y="980443"/>
                  <a:pt x="195133" y="919257"/>
                  <a:pt x="122108" y="907910"/>
                </a:cubicBezTo>
                <a:cubicBezTo>
                  <a:pt x="111308" y="880917"/>
                  <a:pt x="155062" y="855202"/>
                  <a:pt x="165129" y="842575"/>
                </a:cubicBezTo>
                <a:cubicBezTo>
                  <a:pt x="175196" y="829948"/>
                  <a:pt x="113556" y="820556"/>
                  <a:pt x="123407" y="807807"/>
                </a:cubicBezTo>
                <a:cubicBezTo>
                  <a:pt x="133258" y="795059"/>
                  <a:pt x="125146" y="764346"/>
                  <a:pt x="147745" y="755654"/>
                </a:cubicBezTo>
                <a:cubicBezTo>
                  <a:pt x="170344" y="746962"/>
                  <a:pt x="226953" y="774459"/>
                  <a:pt x="241618" y="755655"/>
                </a:cubicBezTo>
                <a:cubicBezTo>
                  <a:pt x="261136" y="716111"/>
                  <a:pt x="249775" y="695181"/>
                  <a:pt x="263549" y="688030"/>
                </a:cubicBezTo>
                <a:cubicBezTo>
                  <a:pt x="277323" y="680879"/>
                  <a:pt x="297394" y="706955"/>
                  <a:pt x="324260" y="712750"/>
                </a:cubicBezTo>
                <a:cubicBezTo>
                  <a:pt x="357754" y="716099"/>
                  <a:pt x="396145" y="725893"/>
                  <a:pt x="424743" y="722798"/>
                </a:cubicBezTo>
                <a:cubicBezTo>
                  <a:pt x="453341" y="719703"/>
                  <a:pt x="493336" y="708987"/>
                  <a:pt x="495845" y="694182"/>
                </a:cubicBezTo>
                <a:cubicBezTo>
                  <a:pt x="498354" y="679377"/>
                  <a:pt x="424221" y="602281"/>
                  <a:pt x="408505" y="595722"/>
                </a:cubicBezTo>
                <a:cubicBezTo>
                  <a:pt x="392789" y="589163"/>
                  <a:pt x="401551" y="653668"/>
                  <a:pt x="394597" y="651350"/>
                </a:cubicBezTo>
                <a:cubicBezTo>
                  <a:pt x="387643" y="649032"/>
                  <a:pt x="334334" y="639762"/>
                  <a:pt x="332016" y="633967"/>
                </a:cubicBezTo>
                <a:cubicBezTo>
                  <a:pt x="329698" y="628172"/>
                  <a:pt x="381079" y="581375"/>
                  <a:pt x="366783" y="578338"/>
                </a:cubicBezTo>
                <a:cubicBezTo>
                  <a:pt x="352487" y="575301"/>
                  <a:pt x="341930" y="605453"/>
                  <a:pt x="312301" y="601836"/>
                </a:cubicBezTo>
                <a:cubicBezTo>
                  <a:pt x="268695" y="591081"/>
                  <a:pt x="219559" y="605784"/>
                  <a:pt x="213346" y="587928"/>
                </a:cubicBezTo>
                <a:cubicBezTo>
                  <a:pt x="207133" y="570072"/>
                  <a:pt x="288358" y="537538"/>
                  <a:pt x="275024" y="494702"/>
                </a:cubicBezTo>
                <a:cubicBezTo>
                  <a:pt x="186537" y="441111"/>
                  <a:pt x="183583" y="384504"/>
                  <a:pt x="133341" y="330913"/>
                </a:cubicBezTo>
                <a:cubicBezTo>
                  <a:pt x="88894" y="312103"/>
                  <a:pt x="41433" y="314390"/>
                  <a:pt x="0" y="274482"/>
                </a:cubicBezTo>
                <a:lnTo>
                  <a:pt x="124218" y="156914"/>
                </a:lnTo>
                <a:cubicBezTo>
                  <a:pt x="108031" y="133824"/>
                  <a:pt x="73072" y="121865"/>
                  <a:pt x="77745" y="91821"/>
                </a:cubicBezTo>
                <a:lnTo>
                  <a:pt x="42906" y="62320"/>
                </a:lnTo>
                <a:close/>
              </a:path>
            </a:pathLst>
          </a:custGeom>
          <a:solidFill>
            <a:srgbClr val="A43258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/>
          <a:lstStyle/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r>
              <a:rPr lang="es-MX" sz="200" b="1" dirty="0">
                <a:solidFill>
                  <a:schemeClr val="bg1"/>
                </a:solidFill>
                <a:latin typeface="Montserrat" panose="00000500000000000000" pitchFamily="2" charset="0"/>
              </a:rPr>
              <a:t>       </a:t>
            </a:r>
          </a:p>
        </p:txBody>
      </p:sp>
      <p:sp>
        <p:nvSpPr>
          <p:cNvPr id="99" name="CuadroTexto 98">
            <a:extLst>
              <a:ext uri="{FF2B5EF4-FFF2-40B4-BE49-F238E27FC236}">
                <a16:creationId xmlns:a16="http://schemas.microsoft.com/office/drawing/2014/main" xmlns="" id="{1CAE91AE-0024-0783-3E22-9328A4EEEDE9}"/>
              </a:ext>
            </a:extLst>
          </p:cNvPr>
          <p:cNvSpPr txBox="1"/>
          <p:nvPr/>
        </p:nvSpPr>
        <p:spPr>
          <a:xfrm>
            <a:off x="830193" y="4463512"/>
            <a:ext cx="178426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000" b="1" dirty="0" smtClean="0">
                <a:solidFill>
                  <a:srgbClr val="9C2248"/>
                </a:solidFill>
                <a:latin typeface="Montserrat" panose="00000500000000000000" pitchFamily="2" charset="0"/>
              </a:rPr>
              <a:t>EMILIANO ZAPATA</a:t>
            </a:r>
            <a:endParaRPr lang="es-MX" sz="1000" b="1" dirty="0">
              <a:solidFill>
                <a:srgbClr val="9C2248"/>
              </a:solidFill>
              <a:latin typeface="Montserrat" panose="00000500000000000000" pitchFamily="2" charset="0"/>
            </a:endParaRPr>
          </a:p>
        </p:txBody>
      </p:sp>
      <p:sp>
        <p:nvSpPr>
          <p:cNvPr id="97" name="CuadroTexto 96">
            <a:extLst>
              <a:ext uri="{FF2B5EF4-FFF2-40B4-BE49-F238E27FC236}">
                <a16:creationId xmlns:a16="http://schemas.microsoft.com/office/drawing/2014/main" xmlns="" id="{30A772F1-EA1B-9128-F405-5FFEFB6B8AAB}"/>
              </a:ext>
            </a:extLst>
          </p:cNvPr>
          <p:cNvSpPr txBox="1"/>
          <p:nvPr/>
        </p:nvSpPr>
        <p:spPr>
          <a:xfrm>
            <a:off x="1262608" y="4715878"/>
            <a:ext cx="110318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100" b="1" dirty="0" smtClean="0">
                <a:solidFill>
                  <a:srgbClr val="A43258"/>
                </a:solidFill>
                <a:latin typeface="Montserrat" panose="00000500000000000000" pitchFamily="2" charset="0"/>
              </a:rPr>
              <a:t>$314,396,395</a:t>
            </a:r>
            <a:endParaRPr lang="es-MX" sz="1100" b="1" dirty="0">
              <a:solidFill>
                <a:srgbClr val="A43258"/>
              </a:solidFill>
              <a:latin typeface="Montserrat" panose="00000500000000000000" pitchFamily="2" charset="0"/>
            </a:endParaRPr>
          </a:p>
        </p:txBody>
      </p:sp>
      <p:sp>
        <p:nvSpPr>
          <p:cNvPr id="95" name="Forma libre 79">
            <a:extLst>
              <a:ext uri="{FF2B5EF4-FFF2-40B4-BE49-F238E27FC236}">
                <a16:creationId xmlns:a16="http://schemas.microsoft.com/office/drawing/2014/main" xmlns="" id="{F7208974-1D1F-8ECD-78B1-76D711E23B2F}"/>
              </a:ext>
            </a:extLst>
          </p:cNvPr>
          <p:cNvSpPr/>
          <p:nvPr/>
        </p:nvSpPr>
        <p:spPr>
          <a:xfrm>
            <a:off x="735441" y="4484962"/>
            <a:ext cx="229759" cy="428993"/>
          </a:xfrm>
          <a:custGeom>
            <a:avLst/>
            <a:gdLst>
              <a:gd name="connsiteX0" fmla="*/ 159933 w 966552"/>
              <a:gd name="connsiteY0" fmla="*/ 0 h 1769694"/>
              <a:gd name="connsiteX1" fmla="*/ 24338 w 966552"/>
              <a:gd name="connsiteY1" fmla="*/ 163410 h 1769694"/>
              <a:gd name="connsiteX2" fmla="*/ 55629 w 966552"/>
              <a:gd name="connsiteY2" fmla="*/ 278144 h 1769694"/>
              <a:gd name="connsiteX3" fmla="*/ 114735 w 966552"/>
              <a:gd name="connsiteY3" fmla="*/ 330296 h 1769694"/>
              <a:gd name="connsiteX4" fmla="*/ 163410 w 966552"/>
              <a:gd name="connsiteY4" fmla="*/ 337250 h 1769694"/>
              <a:gd name="connsiteX5" fmla="*/ 135596 w 966552"/>
              <a:gd name="connsiteY5" fmla="*/ 372018 h 1769694"/>
              <a:gd name="connsiteX6" fmla="*/ 121688 w 966552"/>
              <a:gd name="connsiteY6" fmla="*/ 406786 h 1769694"/>
              <a:gd name="connsiteX7" fmla="*/ 107781 w 966552"/>
              <a:gd name="connsiteY7" fmla="*/ 462415 h 1769694"/>
              <a:gd name="connsiteX8" fmla="*/ 156457 w 966552"/>
              <a:gd name="connsiteY8" fmla="*/ 549335 h 1769694"/>
              <a:gd name="connsiteX9" fmla="*/ 156457 w 966552"/>
              <a:gd name="connsiteY9" fmla="*/ 608441 h 1769694"/>
              <a:gd name="connsiteX10" fmla="*/ 135596 w 966552"/>
              <a:gd name="connsiteY10" fmla="*/ 726652 h 1769694"/>
              <a:gd name="connsiteX11" fmla="*/ 66060 w 966552"/>
              <a:gd name="connsiteY11" fmla="*/ 705791 h 1769694"/>
              <a:gd name="connsiteX12" fmla="*/ 48676 w 966552"/>
              <a:gd name="connsiteY12" fmla="*/ 726652 h 1769694"/>
              <a:gd name="connsiteX13" fmla="*/ 0 w 966552"/>
              <a:gd name="connsiteY13" fmla="*/ 737083 h 1769694"/>
              <a:gd name="connsiteX14" fmla="*/ 52152 w 966552"/>
              <a:gd name="connsiteY14" fmla="*/ 771851 h 1769694"/>
              <a:gd name="connsiteX15" fmla="*/ 125165 w 966552"/>
              <a:gd name="connsiteY15" fmla="*/ 782281 h 1769694"/>
              <a:gd name="connsiteX16" fmla="*/ 177317 w 966552"/>
              <a:gd name="connsiteY16" fmla="*/ 820526 h 1769694"/>
              <a:gd name="connsiteX17" fmla="*/ 215562 w 966552"/>
              <a:gd name="connsiteY17" fmla="*/ 834433 h 1769694"/>
              <a:gd name="connsiteX18" fmla="*/ 271191 w 966552"/>
              <a:gd name="connsiteY18" fmla="*/ 855294 h 1769694"/>
              <a:gd name="connsiteX19" fmla="*/ 323343 w 966552"/>
              <a:gd name="connsiteY19" fmla="*/ 858771 h 1769694"/>
              <a:gd name="connsiteX20" fmla="*/ 319866 w 966552"/>
              <a:gd name="connsiteY20" fmla="*/ 824003 h 1769694"/>
              <a:gd name="connsiteX21" fmla="*/ 372018 w 966552"/>
              <a:gd name="connsiteY21" fmla="*/ 886585 h 1769694"/>
              <a:gd name="connsiteX22" fmla="*/ 396356 w 966552"/>
              <a:gd name="connsiteY22" fmla="*/ 876155 h 1769694"/>
              <a:gd name="connsiteX23" fmla="*/ 441555 w 966552"/>
              <a:gd name="connsiteY23" fmla="*/ 903969 h 1769694"/>
              <a:gd name="connsiteX24" fmla="*/ 493707 w 966552"/>
              <a:gd name="connsiteY24" fmla="*/ 921353 h 1769694"/>
              <a:gd name="connsiteX25" fmla="*/ 531952 w 966552"/>
              <a:gd name="connsiteY25" fmla="*/ 952645 h 1769694"/>
              <a:gd name="connsiteX26" fmla="*/ 573673 w 966552"/>
              <a:gd name="connsiteY26" fmla="*/ 903969 h 1769694"/>
              <a:gd name="connsiteX27" fmla="*/ 615395 w 966552"/>
              <a:gd name="connsiteY27" fmla="*/ 928307 h 1769694"/>
              <a:gd name="connsiteX28" fmla="*/ 608441 w 966552"/>
              <a:gd name="connsiteY28" fmla="*/ 970029 h 1769694"/>
              <a:gd name="connsiteX29" fmla="*/ 615395 w 966552"/>
              <a:gd name="connsiteY29" fmla="*/ 1074333 h 1769694"/>
              <a:gd name="connsiteX30" fmla="*/ 664070 w 966552"/>
              <a:gd name="connsiteY30" fmla="*/ 1112578 h 1769694"/>
              <a:gd name="connsiteX31" fmla="*/ 625825 w 966552"/>
              <a:gd name="connsiteY31" fmla="*/ 1164730 h 1769694"/>
              <a:gd name="connsiteX32" fmla="*/ 691885 w 966552"/>
              <a:gd name="connsiteY32" fmla="*/ 1265557 h 1769694"/>
              <a:gd name="connsiteX33" fmla="*/ 709269 w 966552"/>
              <a:gd name="connsiteY33" fmla="*/ 1369861 h 1769694"/>
              <a:gd name="connsiteX34" fmla="*/ 671024 w 966552"/>
              <a:gd name="connsiteY34" fmla="*/ 1498503 h 1769694"/>
              <a:gd name="connsiteX35" fmla="*/ 636256 w 966552"/>
              <a:gd name="connsiteY35" fmla="*/ 1609761 h 1769694"/>
              <a:gd name="connsiteX36" fmla="*/ 552812 w 966552"/>
              <a:gd name="connsiteY36" fmla="*/ 1648006 h 1769694"/>
              <a:gd name="connsiteX37" fmla="*/ 545859 w 966552"/>
              <a:gd name="connsiteY37" fmla="*/ 1675820 h 1769694"/>
              <a:gd name="connsiteX38" fmla="*/ 650163 w 966552"/>
              <a:gd name="connsiteY38" fmla="*/ 1686251 h 1769694"/>
              <a:gd name="connsiteX39" fmla="*/ 622349 w 966552"/>
              <a:gd name="connsiteY39" fmla="*/ 1727972 h 1769694"/>
              <a:gd name="connsiteX40" fmla="*/ 750990 w 966552"/>
              <a:gd name="connsiteY40" fmla="*/ 1769694 h 1769694"/>
              <a:gd name="connsiteX41" fmla="*/ 764898 w 966552"/>
              <a:gd name="connsiteY41" fmla="*/ 1762740 h 1769694"/>
              <a:gd name="connsiteX42" fmla="*/ 848341 w 966552"/>
              <a:gd name="connsiteY42" fmla="*/ 1766217 h 1769694"/>
              <a:gd name="connsiteX43" fmla="*/ 865725 w 966552"/>
              <a:gd name="connsiteY43" fmla="*/ 1734926 h 1769694"/>
              <a:gd name="connsiteX44" fmla="*/ 876155 w 966552"/>
              <a:gd name="connsiteY44" fmla="*/ 1654959 h 1769694"/>
              <a:gd name="connsiteX45" fmla="*/ 886586 w 966552"/>
              <a:gd name="connsiteY45" fmla="*/ 1616714 h 1769694"/>
              <a:gd name="connsiteX46" fmla="*/ 917877 w 966552"/>
              <a:gd name="connsiteY46" fmla="*/ 1581946 h 1769694"/>
              <a:gd name="connsiteX47" fmla="*/ 921354 w 966552"/>
              <a:gd name="connsiteY47" fmla="*/ 1550655 h 1769694"/>
              <a:gd name="connsiteX48" fmla="*/ 963076 w 966552"/>
              <a:gd name="connsiteY48" fmla="*/ 1557609 h 1769694"/>
              <a:gd name="connsiteX49" fmla="*/ 945691 w 966552"/>
              <a:gd name="connsiteY49" fmla="*/ 1488073 h 1769694"/>
              <a:gd name="connsiteX50" fmla="*/ 907447 w 966552"/>
              <a:gd name="connsiteY50" fmla="*/ 1373338 h 1769694"/>
              <a:gd name="connsiteX51" fmla="*/ 907447 w 966552"/>
              <a:gd name="connsiteY51" fmla="*/ 1303802 h 1769694"/>
              <a:gd name="connsiteX52" fmla="*/ 869202 w 966552"/>
              <a:gd name="connsiteY52" fmla="*/ 1293372 h 1769694"/>
              <a:gd name="connsiteX53" fmla="*/ 910923 w 966552"/>
              <a:gd name="connsiteY53" fmla="*/ 1227312 h 1769694"/>
              <a:gd name="connsiteX54" fmla="*/ 910923 w 966552"/>
              <a:gd name="connsiteY54" fmla="*/ 1189067 h 1769694"/>
              <a:gd name="connsiteX55" fmla="*/ 956122 w 966552"/>
              <a:gd name="connsiteY55" fmla="*/ 1189067 h 1769694"/>
              <a:gd name="connsiteX56" fmla="*/ 966552 w 966552"/>
              <a:gd name="connsiteY56" fmla="*/ 1098670 h 1769694"/>
              <a:gd name="connsiteX57" fmla="*/ 917877 w 966552"/>
              <a:gd name="connsiteY57" fmla="*/ 1053472 h 1769694"/>
              <a:gd name="connsiteX58" fmla="*/ 931784 w 966552"/>
              <a:gd name="connsiteY58" fmla="*/ 1022181 h 1769694"/>
              <a:gd name="connsiteX59" fmla="*/ 886586 w 966552"/>
              <a:gd name="connsiteY59" fmla="*/ 994366 h 1769694"/>
              <a:gd name="connsiteX60" fmla="*/ 907447 w 966552"/>
              <a:gd name="connsiteY60" fmla="*/ 970029 h 1769694"/>
              <a:gd name="connsiteX61" fmla="*/ 897016 w 966552"/>
              <a:gd name="connsiteY61" fmla="*/ 949168 h 1769694"/>
              <a:gd name="connsiteX62" fmla="*/ 900493 w 966552"/>
              <a:gd name="connsiteY62" fmla="*/ 897016 h 1769694"/>
              <a:gd name="connsiteX63" fmla="*/ 886586 w 966552"/>
              <a:gd name="connsiteY63" fmla="*/ 876155 h 1769694"/>
              <a:gd name="connsiteX64" fmla="*/ 928307 w 966552"/>
              <a:gd name="connsiteY64" fmla="*/ 848340 h 1769694"/>
              <a:gd name="connsiteX65" fmla="*/ 921354 w 966552"/>
              <a:gd name="connsiteY65" fmla="*/ 813572 h 1769694"/>
              <a:gd name="connsiteX66" fmla="*/ 872679 w 966552"/>
              <a:gd name="connsiteY66" fmla="*/ 817049 h 1769694"/>
              <a:gd name="connsiteX67" fmla="*/ 879632 w 966552"/>
              <a:gd name="connsiteY67" fmla="*/ 796188 h 1769694"/>
              <a:gd name="connsiteX68" fmla="*/ 903970 w 966552"/>
              <a:gd name="connsiteY68" fmla="*/ 775327 h 1769694"/>
              <a:gd name="connsiteX69" fmla="*/ 903970 w 966552"/>
              <a:gd name="connsiteY69" fmla="*/ 730129 h 1769694"/>
              <a:gd name="connsiteX70" fmla="*/ 872679 w 966552"/>
              <a:gd name="connsiteY70" fmla="*/ 618871 h 1769694"/>
              <a:gd name="connsiteX71" fmla="*/ 716222 w 966552"/>
              <a:gd name="connsiteY71" fmla="*/ 601487 h 1769694"/>
              <a:gd name="connsiteX72" fmla="*/ 695361 w 966552"/>
              <a:gd name="connsiteY72" fmla="*/ 625825 h 1769694"/>
              <a:gd name="connsiteX73" fmla="*/ 598011 w 966552"/>
              <a:gd name="connsiteY73" fmla="*/ 632778 h 1769694"/>
              <a:gd name="connsiteX74" fmla="*/ 719699 w 966552"/>
              <a:gd name="connsiteY74" fmla="*/ 695361 h 1769694"/>
              <a:gd name="connsiteX75" fmla="*/ 723176 w 966552"/>
              <a:gd name="connsiteY75" fmla="*/ 733606 h 1769694"/>
              <a:gd name="connsiteX76" fmla="*/ 632779 w 966552"/>
              <a:gd name="connsiteY76" fmla="*/ 733606 h 1769694"/>
              <a:gd name="connsiteX77" fmla="*/ 587580 w 966552"/>
              <a:gd name="connsiteY77" fmla="*/ 709268 h 1769694"/>
              <a:gd name="connsiteX78" fmla="*/ 552812 w 966552"/>
              <a:gd name="connsiteY78" fmla="*/ 726652 h 1769694"/>
              <a:gd name="connsiteX79" fmla="*/ 545859 w 966552"/>
              <a:gd name="connsiteY79" fmla="*/ 803142 h 1769694"/>
              <a:gd name="connsiteX80" fmla="*/ 490230 w 966552"/>
              <a:gd name="connsiteY80" fmla="*/ 820526 h 1769694"/>
              <a:gd name="connsiteX81" fmla="*/ 434601 w 966552"/>
              <a:gd name="connsiteY81" fmla="*/ 803142 h 1769694"/>
              <a:gd name="connsiteX82" fmla="*/ 420694 w 966552"/>
              <a:gd name="connsiteY82" fmla="*/ 709268 h 1769694"/>
              <a:gd name="connsiteX83" fmla="*/ 455462 w 966552"/>
              <a:gd name="connsiteY83" fmla="*/ 684930 h 1769694"/>
              <a:gd name="connsiteX84" fmla="*/ 385926 w 966552"/>
              <a:gd name="connsiteY84" fmla="*/ 594533 h 1769694"/>
              <a:gd name="connsiteX85" fmla="*/ 399833 w 966552"/>
              <a:gd name="connsiteY85" fmla="*/ 549335 h 1769694"/>
              <a:gd name="connsiteX86" fmla="*/ 445031 w 966552"/>
              <a:gd name="connsiteY86" fmla="*/ 431124 h 1769694"/>
              <a:gd name="connsiteX87" fmla="*/ 465892 w 966552"/>
              <a:gd name="connsiteY87" fmla="*/ 392879 h 1769694"/>
              <a:gd name="connsiteX88" fmla="*/ 486753 w 966552"/>
              <a:gd name="connsiteY88" fmla="*/ 319866 h 1769694"/>
              <a:gd name="connsiteX89" fmla="*/ 483276 w 966552"/>
              <a:gd name="connsiteY89" fmla="*/ 232946 h 1769694"/>
              <a:gd name="connsiteX90" fmla="*/ 507614 w 966552"/>
              <a:gd name="connsiteY90" fmla="*/ 166886 h 1769694"/>
              <a:gd name="connsiteX91" fmla="*/ 319866 w 966552"/>
              <a:gd name="connsiteY91" fmla="*/ 73013 h 1769694"/>
              <a:gd name="connsiteX92" fmla="*/ 159933 w 966552"/>
              <a:gd name="connsiteY92" fmla="*/ 0 h 1769694"/>
              <a:gd name="connsiteX0" fmla="*/ 159933 w 966552"/>
              <a:gd name="connsiteY0" fmla="*/ 0 h 1769694"/>
              <a:gd name="connsiteX1" fmla="*/ 24338 w 966552"/>
              <a:gd name="connsiteY1" fmla="*/ 163410 h 1769694"/>
              <a:gd name="connsiteX2" fmla="*/ 55629 w 966552"/>
              <a:gd name="connsiteY2" fmla="*/ 278144 h 1769694"/>
              <a:gd name="connsiteX3" fmla="*/ 114735 w 966552"/>
              <a:gd name="connsiteY3" fmla="*/ 330296 h 1769694"/>
              <a:gd name="connsiteX4" fmla="*/ 163410 w 966552"/>
              <a:gd name="connsiteY4" fmla="*/ 337250 h 1769694"/>
              <a:gd name="connsiteX5" fmla="*/ 135596 w 966552"/>
              <a:gd name="connsiteY5" fmla="*/ 372018 h 1769694"/>
              <a:gd name="connsiteX6" fmla="*/ 121688 w 966552"/>
              <a:gd name="connsiteY6" fmla="*/ 406786 h 1769694"/>
              <a:gd name="connsiteX7" fmla="*/ 107781 w 966552"/>
              <a:gd name="connsiteY7" fmla="*/ 462415 h 1769694"/>
              <a:gd name="connsiteX8" fmla="*/ 156457 w 966552"/>
              <a:gd name="connsiteY8" fmla="*/ 549335 h 1769694"/>
              <a:gd name="connsiteX9" fmla="*/ 156457 w 966552"/>
              <a:gd name="connsiteY9" fmla="*/ 608441 h 1769694"/>
              <a:gd name="connsiteX10" fmla="*/ 135596 w 966552"/>
              <a:gd name="connsiteY10" fmla="*/ 726652 h 1769694"/>
              <a:gd name="connsiteX11" fmla="*/ 66060 w 966552"/>
              <a:gd name="connsiteY11" fmla="*/ 705791 h 1769694"/>
              <a:gd name="connsiteX12" fmla="*/ 48676 w 966552"/>
              <a:gd name="connsiteY12" fmla="*/ 726652 h 1769694"/>
              <a:gd name="connsiteX13" fmla="*/ 0 w 966552"/>
              <a:gd name="connsiteY13" fmla="*/ 737083 h 1769694"/>
              <a:gd name="connsiteX14" fmla="*/ 52152 w 966552"/>
              <a:gd name="connsiteY14" fmla="*/ 771851 h 1769694"/>
              <a:gd name="connsiteX15" fmla="*/ 125165 w 966552"/>
              <a:gd name="connsiteY15" fmla="*/ 782281 h 1769694"/>
              <a:gd name="connsiteX16" fmla="*/ 177317 w 966552"/>
              <a:gd name="connsiteY16" fmla="*/ 820526 h 1769694"/>
              <a:gd name="connsiteX17" fmla="*/ 215562 w 966552"/>
              <a:gd name="connsiteY17" fmla="*/ 834433 h 1769694"/>
              <a:gd name="connsiteX18" fmla="*/ 271191 w 966552"/>
              <a:gd name="connsiteY18" fmla="*/ 855294 h 1769694"/>
              <a:gd name="connsiteX19" fmla="*/ 323343 w 966552"/>
              <a:gd name="connsiteY19" fmla="*/ 858771 h 1769694"/>
              <a:gd name="connsiteX20" fmla="*/ 319866 w 966552"/>
              <a:gd name="connsiteY20" fmla="*/ 824003 h 1769694"/>
              <a:gd name="connsiteX21" fmla="*/ 372018 w 966552"/>
              <a:gd name="connsiteY21" fmla="*/ 886585 h 1769694"/>
              <a:gd name="connsiteX22" fmla="*/ 396356 w 966552"/>
              <a:gd name="connsiteY22" fmla="*/ 876155 h 1769694"/>
              <a:gd name="connsiteX23" fmla="*/ 441555 w 966552"/>
              <a:gd name="connsiteY23" fmla="*/ 903969 h 1769694"/>
              <a:gd name="connsiteX24" fmla="*/ 493707 w 966552"/>
              <a:gd name="connsiteY24" fmla="*/ 921353 h 1769694"/>
              <a:gd name="connsiteX25" fmla="*/ 531952 w 966552"/>
              <a:gd name="connsiteY25" fmla="*/ 952645 h 1769694"/>
              <a:gd name="connsiteX26" fmla="*/ 573673 w 966552"/>
              <a:gd name="connsiteY26" fmla="*/ 903969 h 1769694"/>
              <a:gd name="connsiteX27" fmla="*/ 615395 w 966552"/>
              <a:gd name="connsiteY27" fmla="*/ 928307 h 1769694"/>
              <a:gd name="connsiteX28" fmla="*/ 608441 w 966552"/>
              <a:gd name="connsiteY28" fmla="*/ 970029 h 1769694"/>
              <a:gd name="connsiteX29" fmla="*/ 615395 w 966552"/>
              <a:gd name="connsiteY29" fmla="*/ 1074333 h 1769694"/>
              <a:gd name="connsiteX30" fmla="*/ 664070 w 966552"/>
              <a:gd name="connsiteY30" fmla="*/ 1112578 h 1769694"/>
              <a:gd name="connsiteX31" fmla="*/ 625825 w 966552"/>
              <a:gd name="connsiteY31" fmla="*/ 1164730 h 1769694"/>
              <a:gd name="connsiteX32" fmla="*/ 691885 w 966552"/>
              <a:gd name="connsiteY32" fmla="*/ 1265557 h 1769694"/>
              <a:gd name="connsiteX33" fmla="*/ 709269 w 966552"/>
              <a:gd name="connsiteY33" fmla="*/ 1369861 h 1769694"/>
              <a:gd name="connsiteX34" fmla="*/ 671024 w 966552"/>
              <a:gd name="connsiteY34" fmla="*/ 1498503 h 1769694"/>
              <a:gd name="connsiteX35" fmla="*/ 636256 w 966552"/>
              <a:gd name="connsiteY35" fmla="*/ 1609761 h 1769694"/>
              <a:gd name="connsiteX36" fmla="*/ 552812 w 966552"/>
              <a:gd name="connsiteY36" fmla="*/ 1648006 h 1769694"/>
              <a:gd name="connsiteX37" fmla="*/ 545859 w 966552"/>
              <a:gd name="connsiteY37" fmla="*/ 1675820 h 1769694"/>
              <a:gd name="connsiteX38" fmla="*/ 650163 w 966552"/>
              <a:gd name="connsiteY38" fmla="*/ 1686251 h 1769694"/>
              <a:gd name="connsiteX39" fmla="*/ 622349 w 966552"/>
              <a:gd name="connsiteY39" fmla="*/ 1727972 h 1769694"/>
              <a:gd name="connsiteX40" fmla="*/ 750990 w 966552"/>
              <a:gd name="connsiteY40" fmla="*/ 1769694 h 1769694"/>
              <a:gd name="connsiteX41" fmla="*/ 764898 w 966552"/>
              <a:gd name="connsiteY41" fmla="*/ 1762740 h 1769694"/>
              <a:gd name="connsiteX42" fmla="*/ 848341 w 966552"/>
              <a:gd name="connsiteY42" fmla="*/ 1766217 h 1769694"/>
              <a:gd name="connsiteX43" fmla="*/ 865725 w 966552"/>
              <a:gd name="connsiteY43" fmla="*/ 1734926 h 1769694"/>
              <a:gd name="connsiteX44" fmla="*/ 876155 w 966552"/>
              <a:gd name="connsiteY44" fmla="*/ 1654959 h 1769694"/>
              <a:gd name="connsiteX45" fmla="*/ 886586 w 966552"/>
              <a:gd name="connsiteY45" fmla="*/ 1616714 h 1769694"/>
              <a:gd name="connsiteX46" fmla="*/ 917877 w 966552"/>
              <a:gd name="connsiteY46" fmla="*/ 1581946 h 1769694"/>
              <a:gd name="connsiteX47" fmla="*/ 921354 w 966552"/>
              <a:gd name="connsiteY47" fmla="*/ 1550655 h 1769694"/>
              <a:gd name="connsiteX48" fmla="*/ 963076 w 966552"/>
              <a:gd name="connsiteY48" fmla="*/ 1557609 h 1769694"/>
              <a:gd name="connsiteX49" fmla="*/ 945691 w 966552"/>
              <a:gd name="connsiteY49" fmla="*/ 1488073 h 1769694"/>
              <a:gd name="connsiteX50" fmla="*/ 907447 w 966552"/>
              <a:gd name="connsiteY50" fmla="*/ 1373338 h 1769694"/>
              <a:gd name="connsiteX51" fmla="*/ 907447 w 966552"/>
              <a:gd name="connsiteY51" fmla="*/ 1303802 h 1769694"/>
              <a:gd name="connsiteX52" fmla="*/ 869202 w 966552"/>
              <a:gd name="connsiteY52" fmla="*/ 1293372 h 1769694"/>
              <a:gd name="connsiteX53" fmla="*/ 910923 w 966552"/>
              <a:gd name="connsiteY53" fmla="*/ 1227312 h 1769694"/>
              <a:gd name="connsiteX54" fmla="*/ 910923 w 966552"/>
              <a:gd name="connsiteY54" fmla="*/ 1189067 h 1769694"/>
              <a:gd name="connsiteX55" fmla="*/ 956122 w 966552"/>
              <a:gd name="connsiteY55" fmla="*/ 1189067 h 1769694"/>
              <a:gd name="connsiteX56" fmla="*/ 966552 w 966552"/>
              <a:gd name="connsiteY56" fmla="*/ 1098670 h 1769694"/>
              <a:gd name="connsiteX57" fmla="*/ 917877 w 966552"/>
              <a:gd name="connsiteY57" fmla="*/ 1053472 h 1769694"/>
              <a:gd name="connsiteX58" fmla="*/ 931784 w 966552"/>
              <a:gd name="connsiteY58" fmla="*/ 1022181 h 1769694"/>
              <a:gd name="connsiteX59" fmla="*/ 886586 w 966552"/>
              <a:gd name="connsiteY59" fmla="*/ 994366 h 1769694"/>
              <a:gd name="connsiteX60" fmla="*/ 907447 w 966552"/>
              <a:gd name="connsiteY60" fmla="*/ 970029 h 1769694"/>
              <a:gd name="connsiteX61" fmla="*/ 897016 w 966552"/>
              <a:gd name="connsiteY61" fmla="*/ 949168 h 1769694"/>
              <a:gd name="connsiteX62" fmla="*/ 900493 w 966552"/>
              <a:gd name="connsiteY62" fmla="*/ 897016 h 1769694"/>
              <a:gd name="connsiteX63" fmla="*/ 886586 w 966552"/>
              <a:gd name="connsiteY63" fmla="*/ 876155 h 1769694"/>
              <a:gd name="connsiteX64" fmla="*/ 928307 w 966552"/>
              <a:gd name="connsiteY64" fmla="*/ 848340 h 1769694"/>
              <a:gd name="connsiteX65" fmla="*/ 921354 w 966552"/>
              <a:gd name="connsiteY65" fmla="*/ 813572 h 1769694"/>
              <a:gd name="connsiteX66" fmla="*/ 872679 w 966552"/>
              <a:gd name="connsiteY66" fmla="*/ 817049 h 1769694"/>
              <a:gd name="connsiteX67" fmla="*/ 879632 w 966552"/>
              <a:gd name="connsiteY67" fmla="*/ 796188 h 1769694"/>
              <a:gd name="connsiteX68" fmla="*/ 903970 w 966552"/>
              <a:gd name="connsiteY68" fmla="*/ 775327 h 1769694"/>
              <a:gd name="connsiteX69" fmla="*/ 903970 w 966552"/>
              <a:gd name="connsiteY69" fmla="*/ 730129 h 1769694"/>
              <a:gd name="connsiteX70" fmla="*/ 872679 w 966552"/>
              <a:gd name="connsiteY70" fmla="*/ 618871 h 1769694"/>
              <a:gd name="connsiteX71" fmla="*/ 716222 w 966552"/>
              <a:gd name="connsiteY71" fmla="*/ 601487 h 1769694"/>
              <a:gd name="connsiteX72" fmla="*/ 695361 w 966552"/>
              <a:gd name="connsiteY72" fmla="*/ 625825 h 1769694"/>
              <a:gd name="connsiteX73" fmla="*/ 598011 w 966552"/>
              <a:gd name="connsiteY73" fmla="*/ 632778 h 1769694"/>
              <a:gd name="connsiteX74" fmla="*/ 719699 w 966552"/>
              <a:gd name="connsiteY74" fmla="*/ 695361 h 1769694"/>
              <a:gd name="connsiteX75" fmla="*/ 723176 w 966552"/>
              <a:gd name="connsiteY75" fmla="*/ 733606 h 1769694"/>
              <a:gd name="connsiteX76" fmla="*/ 632779 w 966552"/>
              <a:gd name="connsiteY76" fmla="*/ 733606 h 1769694"/>
              <a:gd name="connsiteX77" fmla="*/ 587580 w 966552"/>
              <a:gd name="connsiteY77" fmla="*/ 709268 h 1769694"/>
              <a:gd name="connsiteX78" fmla="*/ 552812 w 966552"/>
              <a:gd name="connsiteY78" fmla="*/ 726652 h 1769694"/>
              <a:gd name="connsiteX79" fmla="*/ 545859 w 966552"/>
              <a:gd name="connsiteY79" fmla="*/ 803142 h 1769694"/>
              <a:gd name="connsiteX80" fmla="*/ 490230 w 966552"/>
              <a:gd name="connsiteY80" fmla="*/ 820526 h 1769694"/>
              <a:gd name="connsiteX81" fmla="*/ 434601 w 966552"/>
              <a:gd name="connsiteY81" fmla="*/ 803142 h 1769694"/>
              <a:gd name="connsiteX82" fmla="*/ 420694 w 966552"/>
              <a:gd name="connsiteY82" fmla="*/ 709268 h 1769694"/>
              <a:gd name="connsiteX83" fmla="*/ 455462 w 966552"/>
              <a:gd name="connsiteY83" fmla="*/ 684930 h 1769694"/>
              <a:gd name="connsiteX84" fmla="*/ 385926 w 966552"/>
              <a:gd name="connsiteY84" fmla="*/ 594533 h 1769694"/>
              <a:gd name="connsiteX85" fmla="*/ 399833 w 966552"/>
              <a:gd name="connsiteY85" fmla="*/ 549335 h 1769694"/>
              <a:gd name="connsiteX86" fmla="*/ 445031 w 966552"/>
              <a:gd name="connsiteY86" fmla="*/ 431124 h 1769694"/>
              <a:gd name="connsiteX87" fmla="*/ 465892 w 966552"/>
              <a:gd name="connsiteY87" fmla="*/ 392879 h 1769694"/>
              <a:gd name="connsiteX88" fmla="*/ 486753 w 966552"/>
              <a:gd name="connsiteY88" fmla="*/ 319866 h 1769694"/>
              <a:gd name="connsiteX89" fmla="*/ 483276 w 966552"/>
              <a:gd name="connsiteY89" fmla="*/ 232946 h 1769694"/>
              <a:gd name="connsiteX90" fmla="*/ 507614 w 966552"/>
              <a:gd name="connsiteY90" fmla="*/ 166886 h 1769694"/>
              <a:gd name="connsiteX91" fmla="*/ 319866 w 966552"/>
              <a:gd name="connsiteY91" fmla="*/ 73013 h 1769694"/>
              <a:gd name="connsiteX92" fmla="*/ 159933 w 966552"/>
              <a:gd name="connsiteY92" fmla="*/ 0 h 1769694"/>
              <a:gd name="connsiteX0" fmla="*/ 159933 w 966552"/>
              <a:gd name="connsiteY0" fmla="*/ 2381 h 1772075"/>
              <a:gd name="connsiteX1" fmla="*/ 24338 w 966552"/>
              <a:gd name="connsiteY1" fmla="*/ 165791 h 1772075"/>
              <a:gd name="connsiteX2" fmla="*/ 55629 w 966552"/>
              <a:gd name="connsiteY2" fmla="*/ 280525 h 1772075"/>
              <a:gd name="connsiteX3" fmla="*/ 114735 w 966552"/>
              <a:gd name="connsiteY3" fmla="*/ 332677 h 1772075"/>
              <a:gd name="connsiteX4" fmla="*/ 163410 w 966552"/>
              <a:gd name="connsiteY4" fmla="*/ 339631 h 1772075"/>
              <a:gd name="connsiteX5" fmla="*/ 135596 w 966552"/>
              <a:gd name="connsiteY5" fmla="*/ 374399 h 1772075"/>
              <a:gd name="connsiteX6" fmla="*/ 121688 w 966552"/>
              <a:gd name="connsiteY6" fmla="*/ 409167 h 1772075"/>
              <a:gd name="connsiteX7" fmla="*/ 107781 w 966552"/>
              <a:gd name="connsiteY7" fmla="*/ 464796 h 1772075"/>
              <a:gd name="connsiteX8" fmla="*/ 156457 w 966552"/>
              <a:gd name="connsiteY8" fmla="*/ 551716 h 1772075"/>
              <a:gd name="connsiteX9" fmla="*/ 156457 w 966552"/>
              <a:gd name="connsiteY9" fmla="*/ 610822 h 1772075"/>
              <a:gd name="connsiteX10" fmla="*/ 135596 w 966552"/>
              <a:gd name="connsiteY10" fmla="*/ 729033 h 1772075"/>
              <a:gd name="connsiteX11" fmla="*/ 66060 w 966552"/>
              <a:gd name="connsiteY11" fmla="*/ 708172 h 1772075"/>
              <a:gd name="connsiteX12" fmla="*/ 48676 w 966552"/>
              <a:gd name="connsiteY12" fmla="*/ 729033 h 1772075"/>
              <a:gd name="connsiteX13" fmla="*/ 0 w 966552"/>
              <a:gd name="connsiteY13" fmla="*/ 739464 h 1772075"/>
              <a:gd name="connsiteX14" fmla="*/ 52152 w 966552"/>
              <a:gd name="connsiteY14" fmla="*/ 774232 h 1772075"/>
              <a:gd name="connsiteX15" fmla="*/ 125165 w 966552"/>
              <a:gd name="connsiteY15" fmla="*/ 784662 h 1772075"/>
              <a:gd name="connsiteX16" fmla="*/ 177317 w 966552"/>
              <a:gd name="connsiteY16" fmla="*/ 822907 h 1772075"/>
              <a:gd name="connsiteX17" fmla="*/ 215562 w 966552"/>
              <a:gd name="connsiteY17" fmla="*/ 836814 h 1772075"/>
              <a:gd name="connsiteX18" fmla="*/ 271191 w 966552"/>
              <a:gd name="connsiteY18" fmla="*/ 857675 h 1772075"/>
              <a:gd name="connsiteX19" fmla="*/ 323343 w 966552"/>
              <a:gd name="connsiteY19" fmla="*/ 861152 h 1772075"/>
              <a:gd name="connsiteX20" fmla="*/ 319866 w 966552"/>
              <a:gd name="connsiteY20" fmla="*/ 826384 h 1772075"/>
              <a:gd name="connsiteX21" fmla="*/ 372018 w 966552"/>
              <a:gd name="connsiteY21" fmla="*/ 888966 h 1772075"/>
              <a:gd name="connsiteX22" fmla="*/ 396356 w 966552"/>
              <a:gd name="connsiteY22" fmla="*/ 878536 h 1772075"/>
              <a:gd name="connsiteX23" fmla="*/ 441555 w 966552"/>
              <a:gd name="connsiteY23" fmla="*/ 906350 h 1772075"/>
              <a:gd name="connsiteX24" fmla="*/ 493707 w 966552"/>
              <a:gd name="connsiteY24" fmla="*/ 923734 h 1772075"/>
              <a:gd name="connsiteX25" fmla="*/ 531952 w 966552"/>
              <a:gd name="connsiteY25" fmla="*/ 955026 h 1772075"/>
              <a:gd name="connsiteX26" fmla="*/ 573673 w 966552"/>
              <a:gd name="connsiteY26" fmla="*/ 906350 h 1772075"/>
              <a:gd name="connsiteX27" fmla="*/ 615395 w 966552"/>
              <a:gd name="connsiteY27" fmla="*/ 930688 h 1772075"/>
              <a:gd name="connsiteX28" fmla="*/ 608441 w 966552"/>
              <a:gd name="connsiteY28" fmla="*/ 972410 h 1772075"/>
              <a:gd name="connsiteX29" fmla="*/ 615395 w 966552"/>
              <a:gd name="connsiteY29" fmla="*/ 1076714 h 1772075"/>
              <a:gd name="connsiteX30" fmla="*/ 664070 w 966552"/>
              <a:gd name="connsiteY30" fmla="*/ 1114959 h 1772075"/>
              <a:gd name="connsiteX31" fmla="*/ 625825 w 966552"/>
              <a:gd name="connsiteY31" fmla="*/ 1167111 h 1772075"/>
              <a:gd name="connsiteX32" fmla="*/ 691885 w 966552"/>
              <a:gd name="connsiteY32" fmla="*/ 1267938 h 1772075"/>
              <a:gd name="connsiteX33" fmla="*/ 709269 w 966552"/>
              <a:gd name="connsiteY33" fmla="*/ 1372242 h 1772075"/>
              <a:gd name="connsiteX34" fmla="*/ 671024 w 966552"/>
              <a:gd name="connsiteY34" fmla="*/ 1500884 h 1772075"/>
              <a:gd name="connsiteX35" fmla="*/ 636256 w 966552"/>
              <a:gd name="connsiteY35" fmla="*/ 1612142 h 1772075"/>
              <a:gd name="connsiteX36" fmla="*/ 552812 w 966552"/>
              <a:gd name="connsiteY36" fmla="*/ 1650387 h 1772075"/>
              <a:gd name="connsiteX37" fmla="*/ 545859 w 966552"/>
              <a:gd name="connsiteY37" fmla="*/ 1678201 h 1772075"/>
              <a:gd name="connsiteX38" fmla="*/ 650163 w 966552"/>
              <a:gd name="connsiteY38" fmla="*/ 1688632 h 1772075"/>
              <a:gd name="connsiteX39" fmla="*/ 622349 w 966552"/>
              <a:gd name="connsiteY39" fmla="*/ 1730353 h 1772075"/>
              <a:gd name="connsiteX40" fmla="*/ 750990 w 966552"/>
              <a:gd name="connsiteY40" fmla="*/ 1772075 h 1772075"/>
              <a:gd name="connsiteX41" fmla="*/ 764898 w 966552"/>
              <a:gd name="connsiteY41" fmla="*/ 1765121 h 1772075"/>
              <a:gd name="connsiteX42" fmla="*/ 848341 w 966552"/>
              <a:gd name="connsiteY42" fmla="*/ 1768598 h 1772075"/>
              <a:gd name="connsiteX43" fmla="*/ 865725 w 966552"/>
              <a:gd name="connsiteY43" fmla="*/ 1737307 h 1772075"/>
              <a:gd name="connsiteX44" fmla="*/ 876155 w 966552"/>
              <a:gd name="connsiteY44" fmla="*/ 1657340 h 1772075"/>
              <a:gd name="connsiteX45" fmla="*/ 886586 w 966552"/>
              <a:gd name="connsiteY45" fmla="*/ 1619095 h 1772075"/>
              <a:gd name="connsiteX46" fmla="*/ 917877 w 966552"/>
              <a:gd name="connsiteY46" fmla="*/ 1584327 h 1772075"/>
              <a:gd name="connsiteX47" fmla="*/ 921354 w 966552"/>
              <a:gd name="connsiteY47" fmla="*/ 1553036 h 1772075"/>
              <a:gd name="connsiteX48" fmla="*/ 963076 w 966552"/>
              <a:gd name="connsiteY48" fmla="*/ 1559990 h 1772075"/>
              <a:gd name="connsiteX49" fmla="*/ 945691 w 966552"/>
              <a:gd name="connsiteY49" fmla="*/ 1490454 h 1772075"/>
              <a:gd name="connsiteX50" fmla="*/ 907447 w 966552"/>
              <a:gd name="connsiteY50" fmla="*/ 1375719 h 1772075"/>
              <a:gd name="connsiteX51" fmla="*/ 907447 w 966552"/>
              <a:gd name="connsiteY51" fmla="*/ 1306183 h 1772075"/>
              <a:gd name="connsiteX52" fmla="*/ 869202 w 966552"/>
              <a:gd name="connsiteY52" fmla="*/ 1295753 h 1772075"/>
              <a:gd name="connsiteX53" fmla="*/ 910923 w 966552"/>
              <a:gd name="connsiteY53" fmla="*/ 1229693 h 1772075"/>
              <a:gd name="connsiteX54" fmla="*/ 910923 w 966552"/>
              <a:gd name="connsiteY54" fmla="*/ 1191448 h 1772075"/>
              <a:gd name="connsiteX55" fmla="*/ 956122 w 966552"/>
              <a:gd name="connsiteY55" fmla="*/ 1191448 h 1772075"/>
              <a:gd name="connsiteX56" fmla="*/ 966552 w 966552"/>
              <a:gd name="connsiteY56" fmla="*/ 1101051 h 1772075"/>
              <a:gd name="connsiteX57" fmla="*/ 917877 w 966552"/>
              <a:gd name="connsiteY57" fmla="*/ 1055853 h 1772075"/>
              <a:gd name="connsiteX58" fmla="*/ 931784 w 966552"/>
              <a:gd name="connsiteY58" fmla="*/ 1024562 h 1772075"/>
              <a:gd name="connsiteX59" fmla="*/ 886586 w 966552"/>
              <a:gd name="connsiteY59" fmla="*/ 996747 h 1772075"/>
              <a:gd name="connsiteX60" fmla="*/ 907447 w 966552"/>
              <a:gd name="connsiteY60" fmla="*/ 972410 h 1772075"/>
              <a:gd name="connsiteX61" fmla="*/ 897016 w 966552"/>
              <a:gd name="connsiteY61" fmla="*/ 951549 h 1772075"/>
              <a:gd name="connsiteX62" fmla="*/ 900493 w 966552"/>
              <a:gd name="connsiteY62" fmla="*/ 899397 h 1772075"/>
              <a:gd name="connsiteX63" fmla="*/ 886586 w 966552"/>
              <a:gd name="connsiteY63" fmla="*/ 878536 h 1772075"/>
              <a:gd name="connsiteX64" fmla="*/ 928307 w 966552"/>
              <a:gd name="connsiteY64" fmla="*/ 850721 h 1772075"/>
              <a:gd name="connsiteX65" fmla="*/ 921354 w 966552"/>
              <a:gd name="connsiteY65" fmla="*/ 815953 h 1772075"/>
              <a:gd name="connsiteX66" fmla="*/ 872679 w 966552"/>
              <a:gd name="connsiteY66" fmla="*/ 819430 h 1772075"/>
              <a:gd name="connsiteX67" fmla="*/ 879632 w 966552"/>
              <a:gd name="connsiteY67" fmla="*/ 798569 h 1772075"/>
              <a:gd name="connsiteX68" fmla="*/ 903970 w 966552"/>
              <a:gd name="connsiteY68" fmla="*/ 777708 h 1772075"/>
              <a:gd name="connsiteX69" fmla="*/ 903970 w 966552"/>
              <a:gd name="connsiteY69" fmla="*/ 732510 h 1772075"/>
              <a:gd name="connsiteX70" fmla="*/ 872679 w 966552"/>
              <a:gd name="connsiteY70" fmla="*/ 621252 h 1772075"/>
              <a:gd name="connsiteX71" fmla="*/ 716222 w 966552"/>
              <a:gd name="connsiteY71" fmla="*/ 603868 h 1772075"/>
              <a:gd name="connsiteX72" fmla="*/ 695361 w 966552"/>
              <a:gd name="connsiteY72" fmla="*/ 628206 h 1772075"/>
              <a:gd name="connsiteX73" fmla="*/ 598011 w 966552"/>
              <a:gd name="connsiteY73" fmla="*/ 635159 h 1772075"/>
              <a:gd name="connsiteX74" fmla="*/ 719699 w 966552"/>
              <a:gd name="connsiteY74" fmla="*/ 697742 h 1772075"/>
              <a:gd name="connsiteX75" fmla="*/ 723176 w 966552"/>
              <a:gd name="connsiteY75" fmla="*/ 735987 h 1772075"/>
              <a:gd name="connsiteX76" fmla="*/ 632779 w 966552"/>
              <a:gd name="connsiteY76" fmla="*/ 735987 h 1772075"/>
              <a:gd name="connsiteX77" fmla="*/ 587580 w 966552"/>
              <a:gd name="connsiteY77" fmla="*/ 711649 h 1772075"/>
              <a:gd name="connsiteX78" fmla="*/ 552812 w 966552"/>
              <a:gd name="connsiteY78" fmla="*/ 729033 h 1772075"/>
              <a:gd name="connsiteX79" fmla="*/ 545859 w 966552"/>
              <a:gd name="connsiteY79" fmla="*/ 805523 h 1772075"/>
              <a:gd name="connsiteX80" fmla="*/ 490230 w 966552"/>
              <a:gd name="connsiteY80" fmla="*/ 822907 h 1772075"/>
              <a:gd name="connsiteX81" fmla="*/ 434601 w 966552"/>
              <a:gd name="connsiteY81" fmla="*/ 805523 h 1772075"/>
              <a:gd name="connsiteX82" fmla="*/ 420694 w 966552"/>
              <a:gd name="connsiteY82" fmla="*/ 711649 h 1772075"/>
              <a:gd name="connsiteX83" fmla="*/ 455462 w 966552"/>
              <a:gd name="connsiteY83" fmla="*/ 687311 h 1772075"/>
              <a:gd name="connsiteX84" fmla="*/ 385926 w 966552"/>
              <a:gd name="connsiteY84" fmla="*/ 596914 h 1772075"/>
              <a:gd name="connsiteX85" fmla="*/ 399833 w 966552"/>
              <a:gd name="connsiteY85" fmla="*/ 551716 h 1772075"/>
              <a:gd name="connsiteX86" fmla="*/ 445031 w 966552"/>
              <a:gd name="connsiteY86" fmla="*/ 433505 h 1772075"/>
              <a:gd name="connsiteX87" fmla="*/ 465892 w 966552"/>
              <a:gd name="connsiteY87" fmla="*/ 395260 h 1772075"/>
              <a:gd name="connsiteX88" fmla="*/ 486753 w 966552"/>
              <a:gd name="connsiteY88" fmla="*/ 322247 h 1772075"/>
              <a:gd name="connsiteX89" fmla="*/ 483276 w 966552"/>
              <a:gd name="connsiteY89" fmla="*/ 235327 h 1772075"/>
              <a:gd name="connsiteX90" fmla="*/ 507614 w 966552"/>
              <a:gd name="connsiteY90" fmla="*/ 169267 h 1772075"/>
              <a:gd name="connsiteX91" fmla="*/ 319866 w 966552"/>
              <a:gd name="connsiteY91" fmla="*/ 75394 h 1772075"/>
              <a:gd name="connsiteX92" fmla="*/ 159933 w 966552"/>
              <a:gd name="connsiteY92" fmla="*/ 2381 h 1772075"/>
              <a:gd name="connsiteX0" fmla="*/ 159933 w 966552"/>
              <a:gd name="connsiteY0" fmla="*/ 2381 h 1772075"/>
              <a:gd name="connsiteX1" fmla="*/ 79967 w 966552"/>
              <a:gd name="connsiteY1" fmla="*/ 64964 h 1772075"/>
              <a:gd name="connsiteX2" fmla="*/ 24338 w 966552"/>
              <a:gd name="connsiteY2" fmla="*/ 165791 h 1772075"/>
              <a:gd name="connsiteX3" fmla="*/ 55629 w 966552"/>
              <a:gd name="connsiteY3" fmla="*/ 280525 h 1772075"/>
              <a:gd name="connsiteX4" fmla="*/ 114735 w 966552"/>
              <a:gd name="connsiteY4" fmla="*/ 332677 h 1772075"/>
              <a:gd name="connsiteX5" fmla="*/ 163410 w 966552"/>
              <a:gd name="connsiteY5" fmla="*/ 339631 h 1772075"/>
              <a:gd name="connsiteX6" fmla="*/ 135596 w 966552"/>
              <a:gd name="connsiteY6" fmla="*/ 374399 h 1772075"/>
              <a:gd name="connsiteX7" fmla="*/ 121688 w 966552"/>
              <a:gd name="connsiteY7" fmla="*/ 409167 h 1772075"/>
              <a:gd name="connsiteX8" fmla="*/ 107781 w 966552"/>
              <a:gd name="connsiteY8" fmla="*/ 464796 h 1772075"/>
              <a:gd name="connsiteX9" fmla="*/ 156457 w 966552"/>
              <a:gd name="connsiteY9" fmla="*/ 551716 h 1772075"/>
              <a:gd name="connsiteX10" fmla="*/ 156457 w 966552"/>
              <a:gd name="connsiteY10" fmla="*/ 610822 h 1772075"/>
              <a:gd name="connsiteX11" fmla="*/ 135596 w 966552"/>
              <a:gd name="connsiteY11" fmla="*/ 729033 h 1772075"/>
              <a:gd name="connsiteX12" fmla="*/ 66060 w 966552"/>
              <a:gd name="connsiteY12" fmla="*/ 708172 h 1772075"/>
              <a:gd name="connsiteX13" fmla="*/ 48676 w 966552"/>
              <a:gd name="connsiteY13" fmla="*/ 729033 h 1772075"/>
              <a:gd name="connsiteX14" fmla="*/ 0 w 966552"/>
              <a:gd name="connsiteY14" fmla="*/ 739464 h 1772075"/>
              <a:gd name="connsiteX15" fmla="*/ 52152 w 966552"/>
              <a:gd name="connsiteY15" fmla="*/ 774232 h 1772075"/>
              <a:gd name="connsiteX16" fmla="*/ 125165 w 966552"/>
              <a:gd name="connsiteY16" fmla="*/ 784662 h 1772075"/>
              <a:gd name="connsiteX17" fmla="*/ 177317 w 966552"/>
              <a:gd name="connsiteY17" fmla="*/ 822907 h 1772075"/>
              <a:gd name="connsiteX18" fmla="*/ 215562 w 966552"/>
              <a:gd name="connsiteY18" fmla="*/ 836814 h 1772075"/>
              <a:gd name="connsiteX19" fmla="*/ 271191 w 966552"/>
              <a:gd name="connsiteY19" fmla="*/ 857675 h 1772075"/>
              <a:gd name="connsiteX20" fmla="*/ 323343 w 966552"/>
              <a:gd name="connsiteY20" fmla="*/ 861152 h 1772075"/>
              <a:gd name="connsiteX21" fmla="*/ 319866 w 966552"/>
              <a:gd name="connsiteY21" fmla="*/ 826384 h 1772075"/>
              <a:gd name="connsiteX22" fmla="*/ 372018 w 966552"/>
              <a:gd name="connsiteY22" fmla="*/ 888966 h 1772075"/>
              <a:gd name="connsiteX23" fmla="*/ 396356 w 966552"/>
              <a:gd name="connsiteY23" fmla="*/ 878536 h 1772075"/>
              <a:gd name="connsiteX24" fmla="*/ 441555 w 966552"/>
              <a:gd name="connsiteY24" fmla="*/ 906350 h 1772075"/>
              <a:gd name="connsiteX25" fmla="*/ 493707 w 966552"/>
              <a:gd name="connsiteY25" fmla="*/ 923734 h 1772075"/>
              <a:gd name="connsiteX26" fmla="*/ 531952 w 966552"/>
              <a:gd name="connsiteY26" fmla="*/ 955026 h 1772075"/>
              <a:gd name="connsiteX27" fmla="*/ 573673 w 966552"/>
              <a:gd name="connsiteY27" fmla="*/ 906350 h 1772075"/>
              <a:gd name="connsiteX28" fmla="*/ 615395 w 966552"/>
              <a:gd name="connsiteY28" fmla="*/ 930688 h 1772075"/>
              <a:gd name="connsiteX29" fmla="*/ 608441 w 966552"/>
              <a:gd name="connsiteY29" fmla="*/ 972410 h 1772075"/>
              <a:gd name="connsiteX30" fmla="*/ 615395 w 966552"/>
              <a:gd name="connsiteY30" fmla="*/ 1076714 h 1772075"/>
              <a:gd name="connsiteX31" fmla="*/ 664070 w 966552"/>
              <a:gd name="connsiteY31" fmla="*/ 1114959 h 1772075"/>
              <a:gd name="connsiteX32" fmla="*/ 625825 w 966552"/>
              <a:gd name="connsiteY32" fmla="*/ 1167111 h 1772075"/>
              <a:gd name="connsiteX33" fmla="*/ 691885 w 966552"/>
              <a:gd name="connsiteY33" fmla="*/ 1267938 h 1772075"/>
              <a:gd name="connsiteX34" fmla="*/ 709269 w 966552"/>
              <a:gd name="connsiteY34" fmla="*/ 1372242 h 1772075"/>
              <a:gd name="connsiteX35" fmla="*/ 671024 w 966552"/>
              <a:gd name="connsiteY35" fmla="*/ 1500884 h 1772075"/>
              <a:gd name="connsiteX36" fmla="*/ 636256 w 966552"/>
              <a:gd name="connsiteY36" fmla="*/ 1612142 h 1772075"/>
              <a:gd name="connsiteX37" fmla="*/ 552812 w 966552"/>
              <a:gd name="connsiteY37" fmla="*/ 1650387 h 1772075"/>
              <a:gd name="connsiteX38" fmla="*/ 545859 w 966552"/>
              <a:gd name="connsiteY38" fmla="*/ 1678201 h 1772075"/>
              <a:gd name="connsiteX39" fmla="*/ 650163 w 966552"/>
              <a:gd name="connsiteY39" fmla="*/ 1688632 h 1772075"/>
              <a:gd name="connsiteX40" fmla="*/ 622349 w 966552"/>
              <a:gd name="connsiteY40" fmla="*/ 1730353 h 1772075"/>
              <a:gd name="connsiteX41" fmla="*/ 750990 w 966552"/>
              <a:gd name="connsiteY41" fmla="*/ 1772075 h 1772075"/>
              <a:gd name="connsiteX42" fmla="*/ 764898 w 966552"/>
              <a:gd name="connsiteY42" fmla="*/ 1765121 h 1772075"/>
              <a:gd name="connsiteX43" fmla="*/ 848341 w 966552"/>
              <a:gd name="connsiteY43" fmla="*/ 1768598 h 1772075"/>
              <a:gd name="connsiteX44" fmla="*/ 865725 w 966552"/>
              <a:gd name="connsiteY44" fmla="*/ 1737307 h 1772075"/>
              <a:gd name="connsiteX45" fmla="*/ 876155 w 966552"/>
              <a:gd name="connsiteY45" fmla="*/ 1657340 h 1772075"/>
              <a:gd name="connsiteX46" fmla="*/ 886586 w 966552"/>
              <a:gd name="connsiteY46" fmla="*/ 1619095 h 1772075"/>
              <a:gd name="connsiteX47" fmla="*/ 917877 w 966552"/>
              <a:gd name="connsiteY47" fmla="*/ 1584327 h 1772075"/>
              <a:gd name="connsiteX48" fmla="*/ 921354 w 966552"/>
              <a:gd name="connsiteY48" fmla="*/ 1553036 h 1772075"/>
              <a:gd name="connsiteX49" fmla="*/ 963076 w 966552"/>
              <a:gd name="connsiteY49" fmla="*/ 1559990 h 1772075"/>
              <a:gd name="connsiteX50" fmla="*/ 945691 w 966552"/>
              <a:gd name="connsiteY50" fmla="*/ 1490454 h 1772075"/>
              <a:gd name="connsiteX51" fmla="*/ 907447 w 966552"/>
              <a:gd name="connsiteY51" fmla="*/ 1375719 h 1772075"/>
              <a:gd name="connsiteX52" fmla="*/ 907447 w 966552"/>
              <a:gd name="connsiteY52" fmla="*/ 1306183 h 1772075"/>
              <a:gd name="connsiteX53" fmla="*/ 869202 w 966552"/>
              <a:gd name="connsiteY53" fmla="*/ 1295753 h 1772075"/>
              <a:gd name="connsiteX54" fmla="*/ 910923 w 966552"/>
              <a:gd name="connsiteY54" fmla="*/ 1229693 h 1772075"/>
              <a:gd name="connsiteX55" fmla="*/ 910923 w 966552"/>
              <a:gd name="connsiteY55" fmla="*/ 1191448 h 1772075"/>
              <a:gd name="connsiteX56" fmla="*/ 956122 w 966552"/>
              <a:gd name="connsiteY56" fmla="*/ 1191448 h 1772075"/>
              <a:gd name="connsiteX57" fmla="*/ 966552 w 966552"/>
              <a:gd name="connsiteY57" fmla="*/ 1101051 h 1772075"/>
              <a:gd name="connsiteX58" fmla="*/ 917877 w 966552"/>
              <a:gd name="connsiteY58" fmla="*/ 1055853 h 1772075"/>
              <a:gd name="connsiteX59" fmla="*/ 931784 w 966552"/>
              <a:gd name="connsiteY59" fmla="*/ 1024562 h 1772075"/>
              <a:gd name="connsiteX60" fmla="*/ 886586 w 966552"/>
              <a:gd name="connsiteY60" fmla="*/ 996747 h 1772075"/>
              <a:gd name="connsiteX61" fmla="*/ 907447 w 966552"/>
              <a:gd name="connsiteY61" fmla="*/ 972410 h 1772075"/>
              <a:gd name="connsiteX62" fmla="*/ 897016 w 966552"/>
              <a:gd name="connsiteY62" fmla="*/ 951549 h 1772075"/>
              <a:gd name="connsiteX63" fmla="*/ 900493 w 966552"/>
              <a:gd name="connsiteY63" fmla="*/ 899397 h 1772075"/>
              <a:gd name="connsiteX64" fmla="*/ 886586 w 966552"/>
              <a:gd name="connsiteY64" fmla="*/ 878536 h 1772075"/>
              <a:gd name="connsiteX65" fmla="*/ 928307 w 966552"/>
              <a:gd name="connsiteY65" fmla="*/ 850721 h 1772075"/>
              <a:gd name="connsiteX66" fmla="*/ 921354 w 966552"/>
              <a:gd name="connsiteY66" fmla="*/ 815953 h 1772075"/>
              <a:gd name="connsiteX67" fmla="*/ 872679 w 966552"/>
              <a:gd name="connsiteY67" fmla="*/ 819430 h 1772075"/>
              <a:gd name="connsiteX68" fmla="*/ 879632 w 966552"/>
              <a:gd name="connsiteY68" fmla="*/ 798569 h 1772075"/>
              <a:gd name="connsiteX69" fmla="*/ 903970 w 966552"/>
              <a:gd name="connsiteY69" fmla="*/ 777708 h 1772075"/>
              <a:gd name="connsiteX70" fmla="*/ 903970 w 966552"/>
              <a:gd name="connsiteY70" fmla="*/ 732510 h 1772075"/>
              <a:gd name="connsiteX71" fmla="*/ 872679 w 966552"/>
              <a:gd name="connsiteY71" fmla="*/ 621252 h 1772075"/>
              <a:gd name="connsiteX72" fmla="*/ 716222 w 966552"/>
              <a:gd name="connsiteY72" fmla="*/ 603868 h 1772075"/>
              <a:gd name="connsiteX73" fmla="*/ 695361 w 966552"/>
              <a:gd name="connsiteY73" fmla="*/ 628206 h 1772075"/>
              <a:gd name="connsiteX74" fmla="*/ 598011 w 966552"/>
              <a:gd name="connsiteY74" fmla="*/ 635159 h 1772075"/>
              <a:gd name="connsiteX75" fmla="*/ 719699 w 966552"/>
              <a:gd name="connsiteY75" fmla="*/ 697742 h 1772075"/>
              <a:gd name="connsiteX76" fmla="*/ 723176 w 966552"/>
              <a:gd name="connsiteY76" fmla="*/ 735987 h 1772075"/>
              <a:gd name="connsiteX77" fmla="*/ 632779 w 966552"/>
              <a:gd name="connsiteY77" fmla="*/ 735987 h 1772075"/>
              <a:gd name="connsiteX78" fmla="*/ 587580 w 966552"/>
              <a:gd name="connsiteY78" fmla="*/ 711649 h 1772075"/>
              <a:gd name="connsiteX79" fmla="*/ 552812 w 966552"/>
              <a:gd name="connsiteY79" fmla="*/ 729033 h 1772075"/>
              <a:gd name="connsiteX80" fmla="*/ 545859 w 966552"/>
              <a:gd name="connsiteY80" fmla="*/ 805523 h 1772075"/>
              <a:gd name="connsiteX81" fmla="*/ 490230 w 966552"/>
              <a:gd name="connsiteY81" fmla="*/ 822907 h 1772075"/>
              <a:gd name="connsiteX82" fmla="*/ 434601 w 966552"/>
              <a:gd name="connsiteY82" fmla="*/ 805523 h 1772075"/>
              <a:gd name="connsiteX83" fmla="*/ 420694 w 966552"/>
              <a:gd name="connsiteY83" fmla="*/ 711649 h 1772075"/>
              <a:gd name="connsiteX84" fmla="*/ 455462 w 966552"/>
              <a:gd name="connsiteY84" fmla="*/ 687311 h 1772075"/>
              <a:gd name="connsiteX85" fmla="*/ 385926 w 966552"/>
              <a:gd name="connsiteY85" fmla="*/ 596914 h 1772075"/>
              <a:gd name="connsiteX86" fmla="*/ 399833 w 966552"/>
              <a:gd name="connsiteY86" fmla="*/ 551716 h 1772075"/>
              <a:gd name="connsiteX87" fmla="*/ 445031 w 966552"/>
              <a:gd name="connsiteY87" fmla="*/ 433505 h 1772075"/>
              <a:gd name="connsiteX88" fmla="*/ 465892 w 966552"/>
              <a:gd name="connsiteY88" fmla="*/ 395260 h 1772075"/>
              <a:gd name="connsiteX89" fmla="*/ 486753 w 966552"/>
              <a:gd name="connsiteY89" fmla="*/ 322247 h 1772075"/>
              <a:gd name="connsiteX90" fmla="*/ 483276 w 966552"/>
              <a:gd name="connsiteY90" fmla="*/ 235327 h 1772075"/>
              <a:gd name="connsiteX91" fmla="*/ 507614 w 966552"/>
              <a:gd name="connsiteY91" fmla="*/ 169267 h 1772075"/>
              <a:gd name="connsiteX92" fmla="*/ 319866 w 966552"/>
              <a:gd name="connsiteY92" fmla="*/ 75394 h 1772075"/>
              <a:gd name="connsiteX93" fmla="*/ 159933 w 966552"/>
              <a:gd name="connsiteY93" fmla="*/ 2381 h 1772075"/>
              <a:gd name="connsiteX0" fmla="*/ 159933 w 966552"/>
              <a:gd name="connsiteY0" fmla="*/ 177 h 1769871"/>
              <a:gd name="connsiteX1" fmla="*/ 114735 w 966552"/>
              <a:gd name="connsiteY1" fmla="*/ 94051 h 1769871"/>
              <a:gd name="connsiteX2" fmla="*/ 24338 w 966552"/>
              <a:gd name="connsiteY2" fmla="*/ 163587 h 1769871"/>
              <a:gd name="connsiteX3" fmla="*/ 55629 w 966552"/>
              <a:gd name="connsiteY3" fmla="*/ 278321 h 1769871"/>
              <a:gd name="connsiteX4" fmla="*/ 114735 w 966552"/>
              <a:gd name="connsiteY4" fmla="*/ 330473 h 1769871"/>
              <a:gd name="connsiteX5" fmla="*/ 163410 w 966552"/>
              <a:gd name="connsiteY5" fmla="*/ 337427 h 1769871"/>
              <a:gd name="connsiteX6" fmla="*/ 135596 w 966552"/>
              <a:gd name="connsiteY6" fmla="*/ 372195 h 1769871"/>
              <a:gd name="connsiteX7" fmla="*/ 121688 w 966552"/>
              <a:gd name="connsiteY7" fmla="*/ 406963 h 1769871"/>
              <a:gd name="connsiteX8" fmla="*/ 107781 w 966552"/>
              <a:gd name="connsiteY8" fmla="*/ 462592 h 1769871"/>
              <a:gd name="connsiteX9" fmla="*/ 156457 w 966552"/>
              <a:gd name="connsiteY9" fmla="*/ 549512 h 1769871"/>
              <a:gd name="connsiteX10" fmla="*/ 156457 w 966552"/>
              <a:gd name="connsiteY10" fmla="*/ 608618 h 1769871"/>
              <a:gd name="connsiteX11" fmla="*/ 135596 w 966552"/>
              <a:gd name="connsiteY11" fmla="*/ 726829 h 1769871"/>
              <a:gd name="connsiteX12" fmla="*/ 66060 w 966552"/>
              <a:gd name="connsiteY12" fmla="*/ 705968 h 1769871"/>
              <a:gd name="connsiteX13" fmla="*/ 48676 w 966552"/>
              <a:gd name="connsiteY13" fmla="*/ 726829 h 1769871"/>
              <a:gd name="connsiteX14" fmla="*/ 0 w 966552"/>
              <a:gd name="connsiteY14" fmla="*/ 737260 h 1769871"/>
              <a:gd name="connsiteX15" fmla="*/ 52152 w 966552"/>
              <a:gd name="connsiteY15" fmla="*/ 772028 h 1769871"/>
              <a:gd name="connsiteX16" fmla="*/ 125165 w 966552"/>
              <a:gd name="connsiteY16" fmla="*/ 782458 h 1769871"/>
              <a:gd name="connsiteX17" fmla="*/ 177317 w 966552"/>
              <a:gd name="connsiteY17" fmla="*/ 820703 h 1769871"/>
              <a:gd name="connsiteX18" fmla="*/ 215562 w 966552"/>
              <a:gd name="connsiteY18" fmla="*/ 834610 h 1769871"/>
              <a:gd name="connsiteX19" fmla="*/ 271191 w 966552"/>
              <a:gd name="connsiteY19" fmla="*/ 855471 h 1769871"/>
              <a:gd name="connsiteX20" fmla="*/ 323343 w 966552"/>
              <a:gd name="connsiteY20" fmla="*/ 858948 h 1769871"/>
              <a:gd name="connsiteX21" fmla="*/ 319866 w 966552"/>
              <a:gd name="connsiteY21" fmla="*/ 824180 h 1769871"/>
              <a:gd name="connsiteX22" fmla="*/ 372018 w 966552"/>
              <a:gd name="connsiteY22" fmla="*/ 886762 h 1769871"/>
              <a:gd name="connsiteX23" fmla="*/ 396356 w 966552"/>
              <a:gd name="connsiteY23" fmla="*/ 876332 h 1769871"/>
              <a:gd name="connsiteX24" fmla="*/ 441555 w 966552"/>
              <a:gd name="connsiteY24" fmla="*/ 904146 h 1769871"/>
              <a:gd name="connsiteX25" fmla="*/ 493707 w 966552"/>
              <a:gd name="connsiteY25" fmla="*/ 921530 h 1769871"/>
              <a:gd name="connsiteX26" fmla="*/ 531952 w 966552"/>
              <a:gd name="connsiteY26" fmla="*/ 952822 h 1769871"/>
              <a:gd name="connsiteX27" fmla="*/ 573673 w 966552"/>
              <a:gd name="connsiteY27" fmla="*/ 904146 h 1769871"/>
              <a:gd name="connsiteX28" fmla="*/ 615395 w 966552"/>
              <a:gd name="connsiteY28" fmla="*/ 928484 h 1769871"/>
              <a:gd name="connsiteX29" fmla="*/ 608441 w 966552"/>
              <a:gd name="connsiteY29" fmla="*/ 970206 h 1769871"/>
              <a:gd name="connsiteX30" fmla="*/ 615395 w 966552"/>
              <a:gd name="connsiteY30" fmla="*/ 1074510 h 1769871"/>
              <a:gd name="connsiteX31" fmla="*/ 664070 w 966552"/>
              <a:gd name="connsiteY31" fmla="*/ 1112755 h 1769871"/>
              <a:gd name="connsiteX32" fmla="*/ 625825 w 966552"/>
              <a:gd name="connsiteY32" fmla="*/ 1164907 h 1769871"/>
              <a:gd name="connsiteX33" fmla="*/ 691885 w 966552"/>
              <a:gd name="connsiteY33" fmla="*/ 1265734 h 1769871"/>
              <a:gd name="connsiteX34" fmla="*/ 709269 w 966552"/>
              <a:gd name="connsiteY34" fmla="*/ 1370038 h 1769871"/>
              <a:gd name="connsiteX35" fmla="*/ 671024 w 966552"/>
              <a:gd name="connsiteY35" fmla="*/ 1498680 h 1769871"/>
              <a:gd name="connsiteX36" fmla="*/ 636256 w 966552"/>
              <a:gd name="connsiteY36" fmla="*/ 1609938 h 1769871"/>
              <a:gd name="connsiteX37" fmla="*/ 552812 w 966552"/>
              <a:gd name="connsiteY37" fmla="*/ 1648183 h 1769871"/>
              <a:gd name="connsiteX38" fmla="*/ 545859 w 966552"/>
              <a:gd name="connsiteY38" fmla="*/ 1675997 h 1769871"/>
              <a:gd name="connsiteX39" fmla="*/ 650163 w 966552"/>
              <a:gd name="connsiteY39" fmla="*/ 1686428 h 1769871"/>
              <a:gd name="connsiteX40" fmla="*/ 622349 w 966552"/>
              <a:gd name="connsiteY40" fmla="*/ 1728149 h 1769871"/>
              <a:gd name="connsiteX41" fmla="*/ 750990 w 966552"/>
              <a:gd name="connsiteY41" fmla="*/ 1769871 h 1769871"/>
              <a:gd name="connsiteX42" fmla="*/ 764898 w 966552"/>
              <a:gd name="connsiteY42" fmla="*/ 1762917 h 1769871"/>
              <a:gd name="connsiteX43" fmla="*/ 848341 w 966552"/>
              <a:gd name="connsiteY43" fmla="*/ 1766394 h 1769871"/>
              <a:gd name="connsiteX44" fmla="*/ 865725 w 966552"/>
              <a:gd name="connsiteY44" fmla="*/ 1735103 h 1769871"/>
              <a:gd name="connsiteX45" fmla="*/ 876155 w 966552"/>
              <a:gd name="connsiteY45" fmla="*/ 1655136 h 1769871"/>
              <a:gd name="connsiteX46" fmla="*/ 886586 w 966552"/>
              <a:gd name="connsiteY46" fmla="*/ 1616891 h 1769871"/>
              <a:gd name="connsiteX47" fmla="*/ 917877 w 966552"/>
              <a:gd name="connsiteY47" fmla="*/ 1582123 h 1769871"/>
              <a:gd name="connsiteX48" fmla="*/ 921354 w 966552"/>
              <a:gd name="connsiteY48" fmla="*/ 1550832 h 1769871"/>
              <a:gd name="connsiteX49" fmla="*/ 963076 w 966552"/>
              <a:gd name="connsiteY49" fmla="*/ 1557786 h 1769871"/>
              <a:gd name="connsiteX50" fmla="*/ 945691 w 966552"/>
              <a:gd name="connsiteY50" fmla="*/ 1488250 h 1769871"/>
              <a:gd name="connsiteX51" fmla="*/ 907447 w 966552"/>
              <a:gd name="connsiteY51" fmla="*/ 1373515 h 1769871"/>
              <a:gd name="connsiteX52" fmla="*/ 907447 w 966552"/>
              <a:gd name="connsiteY52" fmla="*/ 1303979 h 1769871"/>
              <a:gd name="connsiteX53" fmla="*/ 869202 w 966552"/>
              <a:gd name="connsiteY53" fmla="*/ 1293549 h 1769871"/>
              <a:gd name="connsiteX54" fmla="*/ 910923 w 966552"/>
              <a:gd name="connsiteY54" fmla="*/ 1227489 h 1769871"/>
              <a:gd name="connsiteX55" fmla="*/ 910923 w 966552"/>
              <a:gd name="connsiteY55" fmla="*/ 1189244 h 1769871"/>
              <a:gd name="connsiteX56" fmla="*/ 956122 w 966552"/>
              <a:gd name="connsiteY56" fmla="*/ 1189244 h 1769871"/>
              <a:gd name="connsiteX57" fmla="*/ 966552 w 966552"/>
              <a:gd name="connsiteY57" fmla="*/ 1098847 h 1769871"/>
              <a:gd name="connsiteX58" fmla="*/ 917877 w 966552"/>
              <a:gd name="connsiteY58" fmla="*/ 1053649 h 1769871"/>
              <a:gd name="connsiteX59" fmla="*/ 931784 w 966552"/>
              <a:gd name="connsiteY59" fmla="*/ 1022358 h 1769871"/>
              <a:gd name="connsiteX60" fmla="*/ 886586 w 966552"/>
              <a:gd name="connsiteY60" fmla="*/ 994543 h 1769871"/>
              <a:gd name="connsiteX61" fmla="*/ 907447 w 966552"/>
              <a:gd name="connsiteY61" fmla="*/ 970206 h 1769871"/>
              <a:gd name="connsiteX62" fmla="*/ 897016 w 966552"/>
              <a:gd name="connsiteY62" fmla="*/ 949345 h 1769871"/>
              <a:gd name="connsiteX63" fmla="*/ 900493 w 966552"/>
              <a:gd name="connsiteY63" fmla="*/ 897193 h 1769871"/>
              <a:gd name="connsiteX64" fmla="*/ 886586 w 966552"/>
              <a:gd name="connsiteY64" fmla="*/ 876332 h 1769871"/>
              <a:gd name="connsiteX65" fmla="*/ 928307 w 966552"/>
              <a:gd name="connsiteY65" fmla="*/ 848517 h 1769871"/>
              <a:gd name="connsiteX66" fmla="*/ 921354 w 966552"/>
              <a:gd name="connsiteY66" fmla="*/ 813749 h 1769871"/>
              <a:gd name="connsiteX67" fmla="*/ 872679 w 966552"/>
              <a:gd name="connsiteY67" fmla="*/ 817226 h 1769871"/>
              <a:gd name="connsiteX68" fmla="*/ 879632 w 966552"/>
              <a:gd name="connsiteY68" fmla="*/ 796365 h 1769871"/>
              <a:gd name="connsiteX69" fmla="*/ 903970 w 966552"/>
              <a:gd name="connsiteY69" fmla="*/ 775504 h 1769871"/>
              <a:gd name="connsiteX70" fmla="*/ 903970 w 966552"/>
              <a:gd name="connsiteY70" fmla="*/ 730306 h 1769871"/>
              <a:gd name="connsiteX71" fmla="*/ 872679 w 966552"/>
              <a:gd name="connsiteY71" fmla="*/ 619048 h 1769871"/>
              <a:gd name="connsiteX72" fmla="*/ 716222 w 966552"/>
              <a:gd name="connsiteY72" fmla="*/ 601664 h 1769871"/>
              <a:gd name="connsiteX73" fmla="*/ 695361 w 966552"/>
              <a:gd name="connsiteY73" fmla="*/ 626002 h 1769871"/>
              <a:gd name="connsiteX74" fmla="*/ 598011 w 966552"/>
              <a:gd name="connsiteY74" fmla="*/ 632955 h 1769871"/>
              <a:gd name="connsiteX75" fmla="*/ 719699 w 966552"/>
              <a:gd name="connsiteY75" fmla="*/ 695538 h 1769871"/>
              <a:gd name="connsiteX76" fmla="*/ 723176 w 966552"/>
              <a:gd name="connsiteY76" fmla="*/ 733783 h 1769871"/>
              <a:gd name="connsiteX77" fmla="*/ 632779 w 966552"/>
              <a:gd name="connsiteY77" fmla="*/ 733783 h 1769871"/>
              <a:gd name="connsiteX78" fmla="*/ 587580 w 966552"/>
              <a:gd name="connsiteY78" fmla="*/ 709445 h 1769871"/>
              <a:gd name="connsiteX79" fmla="*/ 552812 w 966552"/>
              <a:gd name="connsiteY79" fmla="*/ 726829 h 1769871"/>
              <a:gd name="connsiteX80" fmla="*/ 545859 w 966552"/>
              <a:gd name="connsiteY80" fmla="*/ 803319 h 1769871"/>
              <a:gd name="connsiteX81" fmla="*/ 490230 w 966552"/>
              <a:gd name="connsiteY81" fmla="*/ 820703 h 1769871"/>
              <a:gd name="connsiteX82" fmla="*/ 434601 w 966552"/>
              <a:gd name="connsiteY82" fmla="*/ 803319 h 1769871"/>
              <a:gd name="connsiteX83" fmla="*/ 420694 w 966552"/>
              <a:gd name="connsiteY83" fmla="*/ 709445 h 1769871"/>
              <a:gd name="connsiteX84" fmla="*/ 455462 w 966552"/>
              <a:gd name="connsiteY84" fmla="*/ 685107 h 1769871"/>
              <a:gd name="connsiteX85" fmla="*/ 385926 w 966552"/>
              <a:gd name="connsiteY85" fmla="*/ 594710 h 1769871"/>
              <a:gd name="connsiteX86" fmla="*/ 399833 w 966552"/>
              <a:gd name="connsiteY86" fmla="*/ 549512 h 1769871"/>
              <a:gd name="connsiteX87" fmla="*/ 445031 w 966552"/>
              <a:gd name="connsiteY87" fmla="*/ 431301 h 1769871"/>
              <a:gd name="connsiteX88" fmla="*/ 465892 w 966552"/>
              <a:gd name="connsiteY88" fmla="*/ 393056 h 1769871"/>
              <a:gd name="connsiteX89" fmla="*/ 486753 w 966552"/>
              <a:gd name="connsiteY89" fmla="*/ 320043 h 1769871"/>
              <a:gd name="connsiteX90" fmla="*/ 483276 w 966552"/>
              <a:gd name="connsiteY90" fmla="*/ 233123 h 1769871"/>
              <a:gd name="connsiteX91" fmla="*/ 507614 w 966552"/>
              <a:gd name="connsiteY91" fmla="*/ 167063 h 1769871"/>
              <a:gd name="connsiteX92" fmla="*/ 319866 w 966552"/>
              <a:gd name="connsiteY92" fmla="*/ 73190 h 1769871"/>
              <a:gd name="connsiteX93" fmla="*/ 159933 w 966552"/>
              <a:gd name="connsiteY93" fmla="*/ 177 h 1769871"/>
              <a:gd name="connsiteX0" fmla="*/ 159933 w 966552"/>
              <a:gd name="connsiteY0" fmla="*/ 47 h 1769741"/>
              <a:gd name="connsiteX1" fmla="*/ 107782 w 966552"/>
              <a:gd name="connsiteY1" fmla="*/ 83490 h 1769741"/>
              <a:gd name="connsiteX2" fmla="*/ 24338 w 966552"/>
              <a:gd name="connsiteY2" fmla="*/ 163457 h 1769741"/>
              <a:gd name="connsiteX3" fmla="*/ 55629 w 966552"/>
              <a:gd name="connsiteY3" fmla="*/ 278191 h 1769741"/>
              <a:gd name="connsiteX4" fmla="*/ 114735 w 966552"/>
              <a:gd name="connsiteY4" fmla="*/ 330343 h 1769741"/>
              <a:gd name="connsiteX5" fmla="*/ 163410 w 966552"/>
              <a:gd name="connsiteY5" fmla="*/ 337297 h 1769741"/>
              <a:gd name="connsiteX6" fmla="*/ 135596 w 966552"/>
              <a:gd name="connsiteY6" fmla="*/ 372065 h 1769741"/>
              <a:gd name="connsiteX7" fmla="*/ 121688 w 966552"/>
              <a:gd name="connsiteY7" fmla="*/ 406833 h 1769741"/>
              <a:gd name="connsiteX8" fmla="*/ 107781 w 966552"/>
              <a:gd name="connsiteY8" fmla="*/ 462462 h 1769741"/>
              <a:gd name="connsiteX9" fmla="*/ 156457 w 966552"/>
              <a:gd name="connsiteY9" fmla="*/ 549382 h 1769741"/>
              <a:gd name="connsiteX10" fmla="*/ 156457 w 966552"/>
              <a:gd name="connsiteY10" fmla="*/ 608488 h 1769741"/>
              <a:gd name="connsiteX11" fmla="*/ 135596 w 966552"/>
              <a:gd name="connsiteY11" fmla="*/ 726699 h 1769741"/>
              <a:gd name="connsiteX12" fmla="*/ 66060 w 966552"/>
              <a:gd name="connsiteY12" fmla="*/ 705838 h 1769741"/>
              <a:gd name="connsiteX13" fmla="*/ 48676 w 966552"/>
              <a:gd name="connsiteY13" fmla="*/ 726699 h 1769741"/>
              <a:gd name="connsiteX14" fmla="*/ 0 w 966552"/>
              <a:gd name="connsiteY14" fmla="*/ 737130 h 1769741"/>
              <a:gd name="connsiteX15" fmla="*/ 52152 w 966552"/>
              <a:gd name="connsiteY15" fmla="*/ 771898 h 1769741"/>
              <a:gd name="connsiteX16" fmla="*/ 125165 w 966552"/>
              <a:gd name="connsiteY16" fmla="*/ 782328 h 1769741"/>
              <a:gd name="connsiteX17" fmla="*/ 177317 w 966552"/>
              <a:gd name="connsiteY17" fmla="*/ 820573 h 1769741"/>
              <a:gd name="connsiteX18" fmla="*/ 215562 w 966552"/>
              <a:gd name="connsiteY18" fmla="*/ 834480 h 1769741"/>
              <a:gd name="connsiteX19" fmla="*/ 271191 w 966552"/>
              <a:gd name="connsiteY19" fmla="*/ 855341 h 1769741"/>
              <a:gd name="connsiteX20" fmla="*/ 323343 w 966552"/>
              <a:gd name="connsiteY20" fmla="*/ 858818 h 1769741"/>
              <a:gd name="connsiteX21" fmla="*/ 319866 w 966552"/>
              <a:gd name="connsiteY21" fmla="*/ 824050 h 1769741"/>
              <a:gd name="connsiteX22" fmla="*/ 372018 w 966552"/>
              <a:gd name="connsiteY22" fmla="*/ 886632 h 1769741"/>
              <a:gd name="connsiteX23" fmla="*/ 396356 w 966552"/>
              <a:gd name="connsiteY23" fmla="*/ 876202 h 1769741"/>
              <a:gd name="connsiteX24" fmla="*/ 441555 w 966552"/>
              <a:gd name="connsiteY24" fmla="*/ 904016 h 1769741"/>
              <a:gd name="connsiteX25" fmla="*/ 493707 w 966552"/>
              <a:gd name="connsiteY25" fmla="*/ 921400 h 1769741"/>
              <a:gd name="connsiteX26" fmla="*/ 531952 w 966552"/>
              <a:gd name="connsiteY26" fmla="*/ 952692 h 1769741"/>
              <a:gd name="connsiteX27" fmla="*/ 573673 w 966552"/>
              <a:gd name="connsiteY27" fmla="*/ 904016 h 1769741"/>
              <a:gd name="connsiteX28" fmla="*/ 615395 w 966552"/>
              <a:gd name="connsiteY28" fmla="*/ 928354 h 1769741"/>
              <a:gd name="connsiteX29" fmla="*/ 608441 w 966552"/>
              <a:gd name="connsiteY29" fmla="*/ 970076 h 1769741"/>
              <a:gd name="connsiteX30" fmla="*/ 615395 w 966552"/>
              <a:gd name="connsiteY30" fmla="*/ 1074380 h 1769741"/>
              <a:gd name="connsiteX31" fmla="*/ 664070 w 966552"/>
              <a:gd name="connsiteY31" fmla="*/ 1112625 h 1769741"/>
              <a:gd name="connsiteX32" fmla="*/ 625825 w 966552"/>
              <a:gd name="connsiteY32" fmla="*/ 1164777 h 1769741"/>
              <a:gd name="connsiteX33" fmla="*/ 691885 w 966552"/>
              <a:gd name="connsiteY33" fmla="*/ 1265604 h 1769741"/>
              <a:gd name="connsiteX34" fmla="*/ 709269 w 966552"/>
              <a:gd name="connsiteY34" fmla="*/ 1369908 h 1769741"/>
              <a:gd name="connsiteX35" fmla="*/ 671024 w 966552"/>
              <a:gd name="connsiteY35" fmla="*/ 1498550 h 1769741"/>
              <a:gd name="connsiteX36" fmla="*/ 636256 w 966552"/>
              <a:gd name="connsiteY36" fmla="*/ 1609808 h 1769741"/>
              <a:gd name="connsiteX37" fmla="*/ 552812 w 966552"/>
              <a:gd name="connsiteY37" fmla="*/ 1648053 h 1769741"/>
              <a:gd name="connsiteX38" fmla="*/ 545859 w 966552"/>
              <a:gd name="connsiteY38" fmla="*/ 1675867 h 1769741"/>
              <a:gd name="connsiteX39" fmla="*/ 650163 w 966552"/>
              <a:gd name="connsiteY39" fmla="*/ 1686298 h 1769741"/>
              <a:gd name="connsiteX40" fmla="*/ 622349 w 966552"/>
              <a:gd name="connsiteY40" fmla="*/ 1728019 h 1769741"/>
              <a:gd name="connsiteX41" fmla="*/ 750990 w 966552"/>
              <a:gd name="connsiteY41" fmla="*/ 1769741 h 1769741"/>
              <a:gd name="connsiteX42" fmla="*/ 764898 w 966552"/>
              <a:gd name="connsiteY42" fmla="*/ 1762787 h 1769741"/>
              <a:gd name="connsiteX43" fmla="*/ 848341 w 966552"/>
              <a:gd name="connsiteY43" fmla="*/ 1766264 h 1769741"/>
              <a:gd name="connsiteX44" fmla="*/ 865725 w 966552"/>
              <a:gd name="connsiteY44" fmla="*/ 1734973 h 1769741"/>
              <a:gd name="connsiteX45" fmla="*/ 876155 w 966552"/>
              <a:gd name="connsiteY45" fmla="*/ 1655006 h 1769741"/>
              <a:gd name="connsiteX46" fmla="*/ 886586 w 966552"/>
              <a:gd name="connsiteY46" fmla="*/ 1616761 h 1769741"/>
              <a:gd name="connsiteX47" fmla="*/ 917877 w 966552"/>
              <a:gd name="connsiteY47" fmla="*/ 1581993 h 1769741"/>
              <a:gd name="connsiteX48" fmla="*/ 921354 w 966552"/>
              <a:gd name="connsiteY48" fmla="*/ 1550702 h 1769741"/>
              <a:gd name="connsiteX49" fmla="*/ 963076 w 966552"/>
              <a:gd name="connsiteY49" fmla="*/ 1557656 h 1769741"/>
              <a:gd name="connsiteX50" fmla="*/ 945691 w 966552"/>
              <a:gd name="connsiteY50" fmla="*/ 1488120 h 1769741"/>
              <a:gd name="connsiteX51" fmla="*/ 907447 w 966552"/>
              <a:gd name="connsiteY51" fmla="*/ 1373385 h 1769741"/>
              <a:gd name="connsiteX52" fmla="*/ 907447 w 966552"/>
              <a:gd name="connsiteY52" fmla="*/ 1303849 h 1769741"/>
              <a:gd name="connsiteX53" fmla="*/ 869202 w 966552"/>
              <a:gd name="connsiteY53" fmla="*/ 1293419 h 1769741"/>
              <a:gd name="connsiteX54" fmla="*/ 910923 w 966552"/>
              <a:gd name="connsiteY54" fmla="*/ 1227359 h 1769741"/>
              <a:gd name="connsiteX55" fmla="*/ 910923 w 966552"/>
              <a:gd name="connsiteY55" fmla="*/ 1189114 h 1769741"/>
              <a:gd name="connsiteX56" fmla="*/ 956122 w 966552"/>
              <a:gd name="connsiteY56" fmla="*/ 1189114 h 1769741"/>
              <a:gd name="connsiteX57" fmla="*/ 966552 w 966552"/>
              <a:gd name="connsiteY57" fmla="*/ 1098717 h 1769741"/>
              <a:gd name="connsiteX58" fmla="*/ 917877 w 966552"/>
              <a:gd name="connsiteY58" fmla="*/ 1053519 h 1769741"/>
              <a:gd name="connsiteX59" fmla="*/ 931784 w 966552"/>
              <a:gd name="connsiteY59" fmla="*/ 1022228 h 1769741"/>
              <a:gd name="connsiteX60" fmla="*/ 886586 w 966552"/>
              <a:gd name="connsiteY60" fmla="*/ 994413 h 1769741"/>
              <a:gd name="connsiteX61" fmla="*/ 907447 w 966552"/>
              <a:gd name="connsiteY61" fmla="*/ 970076 h 1769741"/>
              <a:gd name="connsiteX62" fmla="*/ 897016 w 966552"/>
              <a:gd name="connsiteY62" fmla="*/ 949215 h 1769741"/>
              <a:gd name="connsiteX63" fmla="*/ 900493 w 966552"/>
              <a:gd name="connsiteY63" fmla="*/ 897063 h 1769741"/>
              <a:gd name="connsiteX64" fmla="*/ 886586 w 966552"/>
              <a:gd name="connsiteY64" fmla="*/ 876202 h 1769741"/>
              <a:gd name="connsiteX65" fmla="*/ 928307 w 966552"/>
              <a:gd name="connsiteY65" fmla="*/ 848387 h 1769741"/>
              <a:gd name="connsiteX66" fmla="*/ 921354 w 966552"/>
              <a:gd name="connsiteY66" fmla="*/ 813619 h 1769741"/>
              <a:gd name="connsiteX67" fmla="*/ 872679 w 966552"/>
              <a:gd name="connsiteY67" fmla="*/ 817096 h 1769741"/>
              <a:gd name="connsiteX68" fmla="*/ 879632 w 966552"/>
              <a:gd name="connsiteY68" fmla="*/ 796235 h 1769741"/>
              <a:gd name="connsiteX69" fmla="*/ 903970 w 966552"/>
              <a:gd name="connsiteY69" fmla="*/ 775374 h 1769741"/>
              <a:gd name="connsiteX70" fmla="*/ 903970 w 966552"/>
              <a:gd name="connsiteY70" fmla="*/ 730176 h 1769741"/>
              <a:gd name="connsiteX71" fmla="*/ 872679 w 966552"/>
              <a:gd name="connsiteY71" fmla="*/ 618918 h 1769741"/>
              <a:gd name="connsiteX72" fmla="*/ 716222 w 966552"/>
              <a:gd name="connsiteY72" fmla="*/ 601534 h 1769741"/>
              <a:gd name="connsiteX73" fmla="*/ 695361 w 966552"/>
              <a:gd name="connsiteY73" fmla="*/ 625872 h 1769741"/>
              <a:gd name="connsiteX74" fmla="*/ 598011 w 966552"/>
              <a:gd name="connsiteY74" fmla="*/ 632825 h 1769741"/>
              <a:gd name="connsiteX75" fmla="*/ 719699 w 966552"/>
              <a:gd name="connsiteY75" fmla="*/ 695408 h 1769741"/>
              <a:gd name="connsiteX76" fmla="*/ 723176 w 966552"/>
              <a:gd name="connsiteY76" fmla="*/ 733653 h 1769741"/>
              <a:gd name="connsiteX77" fmla="*/ 632779 w 966552"/>
              <a:gd name="connsiteY77" fmla="*/ 733653 h 1769741"/>
              <a:gd name="connsiteX78" fmla="*/ 587580 w 966552"/>
              <a:gd name="connsiteY78" fmla="*/ 709315 h 1769741"/>
              <a:gd name="connsiteX79" fmla="*/ 552812 w 966552"/>
              <a:gd name="connsiteY79" fmla="*/ 726699 h 1769741"/>
              <a:gd name="connsiteX80" fmla="*/ 545859 w 966552"/>
              <a:gd name="connsiteY80" fmla="*/ 803189 h 1769741"/>
              <a:gd name="connsiteX81" fmla="*/ 490230 w 966552"/>
              <a:gd name="connsiteY81" fmla="*/ 820573 h 1769741"/>
              <a:gd name="connsiteX82" fmla="*/ 434601 w 966552"/>
              <a:gd name="connsiteY82" fmla="*/ 803189 h 1769741"/>
              <a:gd name="connsiteX83" fmla="*/ 420694 w 966552"/>
              <a:gd name="connsiteY83" fmla="*/ 709315 h 1769741"/>
              <a:gd name="connsiteX84" fmla="*/ 455462 w 966552"/>
              <a:gd name="connsiteY84" fmla="*/ 684977 h 1769741"/>
              <a:gd name="connsiteX85" fmla="*/ 385926 w 966552"/>
              <a:gd name="connsiteY85" fmla="*/ 594580 h 1769741"/>
              <a:gd name="connsiteX86" fmla="*/ 399833 w 966552"/>
              <a:gd name="connsiteY86" fmla="*/ 549382 h 1769741"/>
              <a:gd name="connsiteX87" fmla="*/ 445031 w 966552"/>
              <a:gd name="connsiteY87" fmla="*/ 431171 h 1769741"/>
              <a:gd name="connsiteX88" fmla="*/ 465892 w 966552"/>
              <a:gd name="connsiteY88" fmla="*/ 392926 h 1769741"/>
              <a:gd name="connsiteX89" fmla="*/ 486753 w 966552"/>
              <a:gd name="connsiteY89" fmla="*/ 319913 h 1769741"/>
              <a:gd name="connsiteX90" fmla="*/ 483276 w 966552"/>
              <a:gd name="connsiteY90" fmla="*/ 232993 h 1769741"/>
              <a:gd name="connsiteX91" fmla="*/ 507614 w 966552"/>
              <a:gd name="connsiteY91" fmla="*/ 166933 h 1769741"/>
              <a:gd name="connsiteX92" fmla="*/ 319866 w 966552"/>
              <a:gd name="connsiteY92" fmla="*/ 73060 h 1769741"/>
              <a:gd name="connsiteX93" fmla="*/ 159933 w 966552"/>
              <a:gd name="connsiteY93" fmla="*/ 47 h 1769741"/>
              <a:gd name="connsiteX0" fmla="*/ 159933 w 966552"/>
              <a:gd name="connsiteY0" fmla="*/ 47 h 1769741"/>
              <a:gd name="connsiteX1" fmla="*/ 107782 w 966552"/>
              <a:gd name="connsiteY1" fmla="*/ 83490 h 1769741"/>
              <a:gd name="connsiteX2" fmla="*/ 24338 w 966552"/>
              <a:gd name="connsiteY2" fmla="*/ 163457 h 1769741"/>
              <a:gd name="connsiteX3" fmla="*/ 55629 w 966552"/>
              <a:gd name="connsiteY3" fmla="*/ 278191 h 1769741"/>
              <a:gd name="connsiteX4" fmla="*/ 114735 w 966552"/>
              <a:gd name="connsiteY4" fmla="*/ 330343 h 1769741"/>
              <a:gd name="connsiteX5" fmla="*/ 163410 w 966552"/>
              <a:gd name="connsiteY5" fmla="*/ 337297 h 1769741"/>
              <a:gd name="connsiteX6" fmla="*/ 135596 w 966552"/>
              <a:gd name="connsiteY6" fmla="*/ 372065 h 1769741"/>
              <a:gd name="connsiteX7" fmla="*/ 121688 w 966552"/>
              <a:gd name="connsiteY7" fmla="*/ 406833 h 1769741"/>
              <a:gd name="connsiteX8" fmla="*/ 107781 w 966552"/>
              <a:gd name="connsiteY8" fmla="*/ 462462 h 1769741"/>
              <a:gd name="connsiteX9" fmla="*/ 156457 w 966552"/>
              <a:gd name="connsiteY9" fmla="*/ 549382 h 1769741"/>
              <a:gd name="connsiteX10" fmla="*/ 156457 w 966552"/>
              <a:gd name="connsiteY10" fmla="*/ 608488 h 1769741"/>
              <a:gd name="connsiteX11" fmla="*/ 135596 w 966552"/>
              <a:gd name="connsiteY11" fmla="*/ 726699 h 1769741"/>
              <a:gd name="connsiteX12" fmla="*/ 66060 w 966552"/>
              <a:gd name="connsiteY12" fmla="*/ 705838 h 1769741"/>
              <a:gd name="connsiteX13" fmla="*/ 48676 w 966552"/>
              <a:gd name="connsiteY13" fmla="*/ 726699 h 1769741"/>
              <a:gd name="connsiteX14" fmla="*/ 0 w 966552"/>
              <a:gd name="connsiteY14" fmla="*/ 737130 h 1769741"/>
              <a:gd name="connsiteX15" fmla="*/ 52152 w 966552"/>
              <a:gd name="connsiteY15" fmla="*/ 771898 h 1769741"/>
              <a:gd name="connsiteX16" fmla="*/ 125165 w 966552"/>
              <a:gd name="connsiteY16" fmla="*/ 782328 h 1769741"/>
              <a:gd name="connsiteX17" fmla="*/ 177317 w 966552"/>
              <a:gd name="connsiteY17" fmla="*/ 820573 h 1769741"/>
              <a:gd name="connsiteX18" fmla="*/ 215562 w 966552"/>
              <a:gd name="connsiteY18" fmla="*/ 834480 h 1769741"/>
              <a:gd name="connsiteX19" fmla="*/ 271191 w 966552"/>
              <a:gd name="connsiteY19" fmla="*/ 855341 h 1769741"/>
              <a:gd name="connsiteX20" fmla="*/ 323343 w 966552"/>
              <a:gd name="connsiteY20" fmla="*/ 858818 h 1769741"/>
              <a:gd name="connsiteX21" fmla="*/ 319866 w 966552"/>
              <a:gd name="connsiteY21" fmla="*/ 824050 h 1769741"/>
              <a:gd name="connsiteX22" fmla="*/ 372018 w 966552"/>
              <a:gd name="connsiteY22" fmla="*/ 886632 h 1769741"/>
              <a:gd name="connsiteX23" fmla="*/ 396356 w 966552"/>
              <a:gd name="connsiteY23" fmla="*/ 876202 h 1769741"/>
              <a:gd name="connsiteX24" fmla="*/ 441555 w 966552"/>
              <a:gd name="connsiteY24" fmla="*/ 904016 h 1769741"/>
              <a:gd name="connsiteX25" fmla="*/ 493707 w 966552"/>
              <a:gd name="connsiteY25" fmla="*/ 921400 h 1769741"/>
              <a:gd name="connsiteX26" fmla="*/ 531952 w 966552"/>
              <a:gd name="connsiteY26" fmla="*/ 952692 h 1769741"/>
              <a:gd name="connsiteX27" fmla="*/ 573673 w 966552"/>
              <a:gd name="connsiteY27" fmla="*/ 904016 h 1769741"/>
              <a:gd name="connsiteX28" fmla="*/ 615395 w 966552"/>
              <a:gd name="connsiteY28" fmla="*/ 928354 h 1769741"/>
              <a:gd name="connsiteX29" fmla="*/ 608441 w 966552"/>
              <a:gd name="connsiteY29" fmla="*/ 970076 h 1769741"/>
              <a:gd name="connsiteX30" fmla="*/ 615395 w 966552"/>
              <a:gd name="connsiteY30" fmla="*/ 1074380 h 1769741"/>
              <a:gd name="connsiteX31" fmla="*/ 664070 w 966552"/>
              <a:gd name="connsiteY31" fmla="*/ 1112625 h 1769741"/>
              <a:gd name="connsiteX32" fmla="*/ 625825 w 966552"/>
              <a:gd name="connsiteY32" fmla="*/ 1164777 h 1769741"/>
              <a:gd name="connsiteX33" fmla="*/ 691885 w 966552"/>
              <a:gd name="connsiteY33" fmla="*/ 1265604 h 1769741"/>
              <a:gd name="connsiteX34" fmla="*/ 709269 w 966552"/>
              <a:gd name="connsiteY34" fmla="*/ 1369908 h 1769741"/>
              <a:gd name="connsiteX35" fmla="*/ 671024 w 966552"/>
              <a:gd name="connsiteY35" fmla="*/ 1498550 h 1769741"/>
              <a:gd name="connsiteX36" fmla="*/ 636256 w 966552"/>
              <a:gd name="connsiteY36" fmla="*/ 1609808 h 1769741"/>
              <a:gd name="connsiteX37" fmla="*/ 552812 w 966552"/>
              <a:gd name="connsiteY37" fmla="*/ 1648053 h 1769741"/>
              <a:gd name="connsiteX38" fmla="*/ 545859 w 966552"/>
              <a:gd name="connsiteY38" fmla="*/ 1675867 h 1769741"/>
              <a:gd name="connsiteX39" fmla="*/ 650163 w 966552"/>
              <a:gd name="connsiteY39" fmla="*/ 1686298 h 1769741"/>
              <a:gd name="connsiteX40" fmla="*/ 622349 w 966552"/>
              <a:gd name="connsiteY40" fmla="*/ 1728019 h 1769741"/>
              <a:gd name="connsiteX41" fmla="*/ 750990 w 966552"/>
              <a:gd name="connsiteY41" fmla="*/ 1769741 h 1769741"/>
              <a:gd name="connsiteX42" fmla="*/ 764898 w 966552"/>
              <a:gd name="connsiteY42" fmla="*/ 1762787 h 1769741"/>
              <a:gd name="connsiteX43" fmla="*/ 848341 w 966552"/>
              <a:gd name="connsiteY43" fmla="*/ 1766264 h 1769741"/>
              <a:gd name="connsiteX44" fmla="*/ 865725 w 966552"/>
              <a:gd name="connsiteY44" fmla="*/ 1734973 h 1769741"/>
              <a:gd name="connsiteX45" fmla="*/ 876155 w 966552"/>
              <a:gd name="connsiteY45" fmla="*/ 1655006 h 1769741"/>
              <a:gd name="connsiteX46" fmla="*/ 886586 w 966552"/>
              <a:gd name="connsiteY46" fmla="*/ 1616761 h 1769741"/>
              <a:gd name="connsiteX47" fmla="*/ 917877 w 966552"/>
              <a:gd name="connsiteY47" fmla="*/ 1581993 h 1769741"/>
              <a:gd name="connsiteX48" fmla="*/ 921354 w 966552"/>
              <a:gd name="connsiteY48" fmla="*/ 1550702 h 1769741"/>
              <a:gd name="connsiteX49" fmla="*/ 963076 w 966552"/>
              <a:gd name="connsiteY49" fmla="*/ 1557656 h 1769741"/>
              <a:gd name="connsiteX50" fmla="*/ 945691 w 966552"/>
              <a:gd name="connsiteY50" fmla="*/ 1488120 h 1769741"/>
              <a:gd name="connsiteX51" fmla="*/ 907447 w 966552"/>
              <a:gd name="connsiteY51" fmla="*/ 1373385 h 1769741"/>
              <a:gd name="connsiteX52" fmla="*/ 907447 w 966552"/>
              <a:gd name="connsiteY52" fmla="*/ 1303849 h 1769741"/>
              <a:gd name="connsiteX53" fmla="*/ 869202 w 966552"/>
              <a:gd name="connsiteY53" fmla="*/ 1293419 h 1769741"/>
              <a:gd name="connsiteX54" fmla="*/ 910923 w 966552"/>
              <a:gd name="connsiteY54" fmla="*/ 1227359 h 1769741"/>
              <a:gd name="connsiteX55" fmla="*/ 910923 w 966552"/>
              <a:gd name="connsiteY55" fmla="*/ 1189114 h 1769741"/>
              <a:gd name="connsiteX56" fmla="*/ 956122 w 966552"/>
              <a:gd name="connsiteY56" fmla="*/ 1189114 h 1769741"/>
              <a:gd name="connsiteX57" fmla="*/ 966552 w 966552"/>
              <a:gd name="connsiteY57" fmla="*/ 1098717 h 1769741"/>
              <a:gd name="connsiteX58" fmla="*/ 917877 w 966552"/>
              <a:gd name="connsiteY58" fmla="*/ 1053519 h 1769741"/>
              <a:gd name="connsiteX59" fmla="*/ 931784 w 966552"/>
              <a:gd name="connsiteY59" fmla="*/ 1022228 h 1769741"/>
              <a:gd name="connsiteX60" fmla="*/ 886586 w 966552"/>
              <a:gd name="connsiteY60" fmla="*/ 994413 h 1769741"/>
              <a:gd name="connsiteX61" fmla="*/ 907447 w 966552"/>
              <a:gd name="connsiteY61" fmla="*/ 970076 h 1769741"/>
              <a:gd name="connsiteX62" fmla="*/ 897016 w 966552"/>
              <a:gd name="connsiteY62" fmla="*/ 949215 h 1769741"/>
              <a:gd name="connsiteX63" fmla="*/ 900493 w 966552"/>
              <a:gd name="connsiteY63" fmla="*/ 897063 h 1769741"/>
              <a:gd name="connsiteX64" fmla="*/ 886586 w 966552"/>
              <a:gd name="connsiteY64" fmla="*/ 876202 h 1769741"/>
              <a:gd name="connsiteX65" fmla="*/ 928307 w 966552"/>
              <a:gd name="connsiteY65" fmla="*/ 848387 h 1769741"/>
              <a:gd name="connsiteX66" fmla="*/ 921354 w 966552"/>
              <a:gd name="connsiteY66" fmla="*/ 813619 h 1769741"/>
              <a:gd name="connsiteX67" fmla="*/ 872679 w 966552"/>
              <a:gd name="connsiteY67" fmla="*/ 817096 h 1769741"/>
              <a:gd name="connsiteX68" fmla="*/ 879632 w 966552"/>
              <a:gd name="connsiteY68" fmla="*/ 796235 h 1769741"/>
              <a:gd name="connsiteX69" fmla="*/ 903970 w 966552"/>
              <a:gd name="connsiteY69" fmla="*/ 775374 h 1769741"/>
              <a:gd name="connsiteX70" fmla="*/ 903970 w 966552"/>
              <a:gd name="connsiteY70" fmla="*/ 730176 h 1769741"/>
              <a:gd name="connsiteX71" fmla="*/ 872679 w 966552"/>
              <a:gd name="connsiteY71" fmla="*/ 618918 h 1769741"/>
              <a:gd name="connsiteX72" fmla="*/ 716222 w 966552"/>
              <a:gd name="connsiteY72" fmla="*/ 601534 h 1769741"/>
              <a:gd name="connsiteX73" fmla="*/ 695361 w 966552"/>
              <a:gd name="connsiteY73" fmla="*/ 625872 h 1769741"/>
              <a:gd name="connsiteX74" fmla="*/ 598011 w 966552"/>
              <a:gd name="connsiteY74" fmla="*/ 632825 h 1769741"/>
              <a:gd name="connsiteX75" fmla="*/ 719699 w 966552"/>
              <a:gd name="connsiteY75" fmla="*/ 695408 h 1769741"/>
              <a:gd name="connsiteX76" fmla="*/ 723176 w 966552"/>
              <a:gd name="connsiteY76" fmla="*/ 733653 h 1769741"/>
              <a:gd name="connsiteX77" fmla="*/ 632779 w 966552"/>
              <a:gd name="connsiteY77" fmla="*/ 733653 h 1769741"/>
              <a:gd name="connsiteX78" fmla="*/ 587580 w 966552"/>
              <a:gd name="connsiteY78" fmla="*/ 709315 h 1769741"/>
              <a:gd name="connsiteX79" fmla="*/ 552812 w 966552"/>
              <a:gd name="connsiteY79" fmla="*/ 726699 h 1769741"/>
              <a:gd name="connsiteX80" fmla="*/ 545859 w 966552"/>
              <a:gd name="connsiteY80" fmla="*/ 803189 h 1769741"/>
              <a:gd name="connsiteX81" fmla="*/ 490230 w 966552"/>
              <a:gd name="connsiteY81" fmla="*/ 820573 h 1769741"/>
              <a:gd name="connsiteX82" fmla="*/ 434601 w 966552"/>
              <a:gd name="connsiteY82" fmla="*/ 803189 h 1769741"/>
              <a:gd name="connsiteX83" fmla="*/ 420694 w 966552"/>
              <a:gd name="connsiteY83" fmla="*/ 709315 h 1769741"/>
              <a:gd name="connsiteX84" fmla="*/ 455462 w 966552"/>
              <a:gd name="connsiteY84" fmla="*/ 684977 h 1769741"/>
              <a:gd name="connsiteX85" fmla="*/ 385926 w 966552"/>
              <a:gd name="connsiteY85" fmla="*/ 594580 h 1769741"/>
              <a:gd name="connsiteX86" fmla="*/ 399833 w 966552"/>
              <a:gd name="connsiteY86" fmla="*/ 549382 h 1769741"/>
              <a:gd name="connsiteX87" fmla="*/ 445031 w 966552"/>
              <a:gd name="connsiteY87" fmla="*/ 431171 h 1769741"/>
              <a:gd name="connsiteX88" fmla="*/ 465892 w 966552"/>
              <a:gd name="connsiteY88" fmla="*/ 392926 h 1769741"/>
              <a:gd name="connsiteX89" fmla="*/ 486753 w 966552"/>
              <a:gd name="connsiteY89" fmla="*/ 319913 h 1769741"/>
              <a:gd name="connsiteX90" fmla="*/ 483276 w 966552"/>
              <a:gd name="connsiteY90" fmla="*/ 232993 h 1769741"/>
              <a:gd name="connsiteX91" fmla="*/ 507614 w 966552"/>
              <a:gd name="connsiteY91" fmla="*/ 166933 h 1769741"/>
              <a:gd name="connsiteX92" fmla="*/ 319866 w 966552"/>
              <a:gd name="connsiteY92" fmla="*/ 73060 h 1769741"/>
              <a:gd name="connsiteX93" fmla="*/ 159933 w 966552"/>
              <a:gd name="connsiteY93" fmla="*/ 47 h 1769741"/>
              <a:gd name="connsiteX0" fmla="*/ 166886 w 966552"/>
              <a:gd name="connsiteY0" fmla="*/ 43 h 1773214"/>
              <a:gd name="connsiteX1" fmla="*/ 107782 w 966552"/>
              <a:gd name="connsiteY1" fmla="*/ 86963 h 1773214"/>
              <a:gd name="connsiteX2" fmla="*/ 24338 w 966552"/>
              <a:gd name="connsiteY2" fmla="*/ 166930 h 1773214"/>
              <a:gd name="connsiteX3" fmla="*/ 55629 w 966552"/>
              <a:gd name="connsiteY3" fmla="*/ 281664 h 1773214"/>
              <a:gd name="connsiteX4" fmla="*/ 114735 w 966552"/>
              <a:gd name="connsiteY4" fmla="*/ 333816 h 1773214"/>
              <a:gd name="connsiteX5" fmla="*/ 163410 w 966552"/>
              <a:gd name="connsiteY5" fmla="*/ 340770 h 1773214"/>
              <a:gd name="connsiteX6" fmla="*/ 135596 w 966552"/>
              <a:gd name="connsiteY6" fmla="*/ 375538 h 1773214"/>
              <a:gd name="connsiteX7" fmla="*/ 121688 w 966552"/>
              <a:gd name="connsiteY7" fmla="*/ 410306 h 1773214"/>
              <a:gd name="connsiteX8" fmla="*/ 107781 w 966552"/>
              <a:gd name="connsiteY8" fmla="*/ 465935 h 1773214"/>
              <a:gd name="connsiteX9" fmla="*/ 156457 w 966552"/>
              <a:gd name="connsiteY9" fmla="*/ 552855 h 1773214"/>
              <a:gd name="connsiteX10" fmla="*/ 156457 w 966552"/>
              <a:gd name="connsiteY10" fmla="*/ 611961 h 1773214"/>
              <a:gd name="connsiteX11" fmla="*/ 135596 w 966552"/>
              <a:gd name="connsiteY11" fmla="*/ 730172 h 1773214"/>
              <a:gd name="connsiteX12" fmla="*/ 66060 w 966552"/>
              <a:gd name="connsiteY12" fmla="*/ 709311 h 1773214"/>
              <a:gd name="connsiteX13" fmla="*/ 48676 w 966552"/>
              <a:gd name="connsiteY13" fmla="*/ 730172 h 1773214"/>
              <a:gd name="connsiteX14" fmla="*/ 0 w 966552"/>
              <a:gd name="connsiteY14" fmla="*/ 740603 h 1773214"/>
              <a:gd name="connsiteX15" fmla="*/ 52152 w 966552"/>
              <a:gd name="connsiteY15" fmla="*/ 775371 h 1773214"/>
              <a:gd name="connsiteX16" fmla="*/ 125165 w 966552"/>
              <a:gd name="connsiteY16" fmla="*/ 785801 h 1773214"/>
              <a:gd name="connsiteX17" fmla="*/ 177317 w 966552"/>
              <a:gd name="connsiteY17" fmla="*/ 824046 h 1773214"/>
              <a:gd name="connsiteX18" fmla="*/ 215562 w 966552"/>
              <a:gd name="connsiteY18" fmla="*/ 837953 h 1773214"/>
              <a:gd name="connsiteX19" fmla="*/ 271191 w 966552"/>
              <a:gd name="connsiteY19" fmla="*/ 858814 h 1773214"/>
              <a:gd name="connsiteX20" fmla="*/ 323343 w 966552"/>
              <a:gd name="connsiteY20" fmla="*/ 862291 h 1773214"/>
              <a:gd name="connsiteX21" fmla="*/ 319866 w 966552"/>
              <a:gd name="connsiteY21" fmla="*/ 827523 h 1773214"/>
              <a:gd name="connsiteX22" fmla="*/ 372018 w 966552"/>
              <a:gd name="connsiteY22" fmla="*/ 890105 h 1773214"/>
              <a:gd name="connsiteX23" fmla="*/ 396356 w 966552"/>
              <a:gd name="connsiteY23" fmla="*/ 879675 h 1773214"/>
              <a:gd name="connsiteX24" fmla="*/ 441555 w 966552"/>
              <a:gd name="connsiteY24" fmla="*/ 907489 h 1773214"/>
              <a:gd name="connsiteX25" fmla="*/ 493707 w 966552"/>
              <a:gd name="connsiteY25" fmla="*/ 924873 h 1773214"/>
              <a:gd name="connsiteX26" fmla="*/ 531952 w 966552"/>
              <a:gd name="connsiteY26" fmla="*/ 956165 h 1773214"/>
              <a:gd name="connsiteX27" fmla="*/ 573673 w 966552"/>
              <a:gd name="connsiteY27" fmla="*/ 907489 h 1773214"/>
              <a:gd name="connsiteX28" fmla="*/ 615395 w 966552"/>
              <a:gd name="connsiteY28" fmla="*/ 931827 h 1773214"/>
              <a:gd name="connsiteX29" fmla="*/ 608441 w 966552"/>
              <a:gd name="connsiteY29" fmla="*/ 973549 h 1773214"/>
              <a:gd name="connsiteX30" fmla="*/ 615395 w 966552"/>
              <a:gd name="connsiteY30" fmla="*/ 1077853 h 1773214"/>
              <a:gd name="connsiteX31" fmla="*/ 664070 w 966552"/>
              <a:gd name="connsiteY31" fmla="*/ 1116098 h 1773214"/>
              <a:gd name="connsiteX32" fmla="*/ 625825 w 966552"/>
              <a:gd name="connsiteY32" fmla="*/ 1168250 h 1773214"/>
              <a:gd name="connsiteX33" fmla="*/ 691885 w 966552"/>
              <a:gd name="connsiteY33" fmla="*/ 1269077 h 1773214"/>
              <a:gd name="connsiteX34" fmla="*/ 709269 w 966552"/>
              <a:gd name="connsiteY34" fmla="*/ 1373381 h 1773214"/>
              <a:gd name="connsiteX35" fmla="*/ 671024 w 966552"/>
              <a:gd name="connsiteY35" fmla="*/ 1502023 h 1773214"/>
              <a:gd name="connsiteX36" fmla="*/ 636256 w 966552"/>
              <a:gd name="connsiteY36" fmla="*/ 1613281 h 1773214"/>
              <a:gd name="connsiteX37" fmla="*/ 552812 w 966552"/>
              <a:gd name="connsiteY37" fmla="*/ 1651526 h 1773214"/>
              <a:gd name="connsiteX38" fmla="*/ 545859 w 966552"/>
              <a:gd name="connsiteY38" fmla="*/ 1679340 h 1773214"/>
              <a:gd name="connsiteX39" fmla="*/ 650163 w 966552"/>
              <a:gd name="connsiteY39" fmla="*/ 1689771 h 1773214"/>
              <a:gd name="connsiteX40" fmla="*/ 622349 w 966552"/>
              <a:gd name="connsiteY40" fmla="*/ 1731492 h 1773214"/>
              <a:gd name="connsiteX41" fmla="*/ 750990 w 966552"/>
              <a:gd name="connsiteY41" fmla="*/ 1773214 h 1773214"/>
              <a:gd name="connsiteX42" fmla="*/ 764898 w 966552"/>
              <a:gd name="connsiteY42" fmla="*/ 1766260 h 1773214"/>
              <a:gd name="connsiteX43" fmla="*/ 848341 w 966552"/>
              <a:gd name="connsiteY43" fmla="*/ 1769737 h 1773214"/>
              <a:gd name="connsiteX44" fmla="*/ 865725 w 966552"/>
              <a:gd name="connsiteY44" fmla="*/ 1738446 h 1773214"/>
              <a:gd name="connsiteX45" fmla="*/ 876155 w 966552"/>
              <a:gd name="connsiteY45" fmla="*/ 1658479 h 1773214"/>
              <a:gd name="connsiteX46" fmla="*/ 886586 w 966552"/>
              <a:gd name="connsiteY46" fmla="*/ 1620234 h 1773214"/>
              <a:gd name="connsiteX47" fmla="*/ 917877 w 966552"/>
              <a:gd name="connsiteY47" fmla="*/ 1585466 h 1773214"/>
              <a:gd name="connsiteX48" fmla="*/ 921354 w 966552"/>
              <a:gd name="connsiteY48" fmla="*/ 1554175 h 1773214"/>
              <a:gd name="connsiteX49" fmla="*/ 963076 w 966552"/>
              <a:gd name="connsiteY49" fmla="*/ 1561129 h 1773214"/>
              <a:gd name="connsiteX50" fmla="*/ 945691 w 966552"/>
              <a:gd name="connsiteY50" fmla="*/ 1491593 h 1773214"/>
              <a:gd name="connsiteX51" fmla="*/ 907447 w 966552"/>
              <a:gd name="connsiteY51" fmla="*/ 1376858 h 1773214"/>
              <a:gd name="connsiteX52" fmla="*/ 907447 w 966552"/>
              <a:gd name="connsiteY52" fmla="*/ 1307322 h 1773214"/>
              <a:gd name="connsiteX53" fmla="*/ 869202 w 966552"/>
              <a:gd name="connsiteY53" fmla="*/ 1296892 h 1773214"/>
              <a:gd name="connsiteX54" fmla="*/ 910923 w 966552"/>
              <a:gd name="connsiteY54" fmla="*/ 1230832 h 1773214"/>
              <a:gd name="connsiteX55" fmla="*/ 910923 w 966552"/>
              <a:gd name="connsiteY55" fmla="*/ 1192587 h 1773214"/>
              <a:gd name="connsiteX56" fmla="*/ 956122 w 966552"/>
              <a:gd name="connsiteY56" fmla="*/ 1192587 h 1773214"/>
              <a:gd name="connsiteX57" fmla="*/ 966552 w 966552"/>
              <a:gd name="connsiteY57" fmla="*/ 1102190 h 1773214"/>
              <a:gd name="connsiteX58" fmla="*/ 917877 w 966552"/>
              <a:gd name="connsiteY58" fmla="*/ 1056992 h 1773214"/>
              <a:gd name="connsiteX59" fmla="*/ 931784 w 966552"/>
              <a:gd name="connsiteY59" fmla="*/ 1025701 h 1773214"/>
              <a:gd name="connsiteX60" fmla="*/ 886586 w 966552"/>
              <a:gd name="connsiteY60" fmla="*/ 997886 h 1773214"/>
              <a:gd name="connsiteX61" fmla="*/ 907447 w 966552"/>
              <a:gd name="connsiteY61" fmla="*/ 973549 h 1773214"/>
              <a:gd name="connsiteX62" fmla="*/ 897016 w 966552"/>
              <a:gd name="connsiteY62" fmla="*/ 952688 h 1773214"/>
              <a:gd name="connsiteX63" fmla="*/ 900493 w 966552"/>
              <a:gd name="connsiteY63" fmla="*/ 900536 h 1773214"/>
              <a:gd name="connsiteX64" fmla="*/ 886586 w 966552"/>
              <a:gd name="connsiteY64" fmla="*/ 879675 h 1773214"/>
              <a:gd name="connsiteX65" fmla="*/ 928307 w 966552"/>
              <a:gd name="connsiteY65" fmla="*/ 851860 h 1773214"/>
              <a:gd name="connsiteX66" fmla="*/ 921354 w 966552"/>
              <a:gd name="connsiteY66" fmla="*/ 817092 h 1773214"/>
              <a:gd name="connsiteX67" fmla="*/ 872679 w 966552"/>
              <a:gd name="connsiteY67" fmla="*/ 820569 h 1773214"/>
              <a:gd name="connsiteX68" fmla="*/ 879632 w 966552"/>
              <a:gd name="connsiteY68" fmla="*/ 799708 h 1773214"/>
              <a:gd name="connsiteX69" fmla="*/ 903970 w 966552"/>
              <a:gd name="connsiteY69" fmla="*/ 778847 h 1773214"/>
              <a:gd name="connsiteX70" fmla="*/ 903970 w 966552"/>
              <a:gd name="connsiteY70" fmla="*/ 733649 h 1773214"/>
              <a:gd name="connsiteX71" fmla="*/ 872679 w 966552"/>
              <a:gd name="connsiteY71" fmla="*/ 622391 h 1773214"/>
              <a:gd name="connsiteX72" fmla="*/ 716222 w 966552"/>
              <a:gd name="connsiteY72" fmla="*/ 605007 h 1773214"/>
              <a:gd name="connsiteX73" fmla="*/ 695361 w 966552"/>
              <a:gd name="connsiteY73" fmla="*/ 629345 h 1773214"/>
              <a:gd name="connsiteX74" fmla="*/ 598011 w 966552"/>
              <a:gd name="connsiteY74" fmla="*/ 636298 h 1773214"/>
              <a:gd name="connsiteX75" fmla="*/ 719699 w 966552"/>
              <a:gd name="connsiteY75" fmla="*/ 698881 h 1773214"/>
              <a:gd name="connsiteX76" fmla="*/ 723176 w 966552"/>
              <a:gd name="connsiteY76" fmla="*/ 737126 h 1773214"/>
              <a:gd name="connsiteX77" fmla="*/ 632779 w 966552"/>
              <a:gd name="connsiteY77" fmla="*/ 737126 h 1773214"/>
              <a:gd name="connsiteX78" fmla="*/ 587580 w 966552"/>
              <a:gd name="connsiteY78" fmla="*/ 712788 h 1773214"/>
              <a:gd name="connsiteX79" fmla="*/ 552812 w 966552"/>
              <a:gd name="connsiteY79" fmla="*/ 730172 h 1773214"/>
              <a:gd name="connsiteX80" fmla="*/ 545859 w 966552"/>
              <a:gd name="connsiteY80" fmla="*/ 806662 h 1773214"/>
              <a:gd name="connsiteX81" fmla="*/ 490230 w 966552"/>
              <a:gd name="connsiteY81" fmla="*/ 824046 h 1773214"/>
              <a:gd name="connsiteX82" fmla="*/ 434601 w 966552"/>
              <a:gd name="connsiteY82" fmla="*/ 806662 h 1773214"/>
              <a:gd name="connsiteX83" fmla="*/ 420694 w 966552"/>
              <a:gd name="connsiteY83" fmla="*/ 712788 h 1773214"/>
              <a:gd name="connsiteX84" fmla="*/ 455462 w 966552"/>
              <a:gd name="connsiteY84" fmla="*/ 688450 h 1773214"/>
              <a:gd name="connsiteX85" fmla="*/ 385926 w 966552"/>
              <a:gd name="connsiteY85" fmla="*/ 598053 h 1773214"/>
              <a:gd name="connsiteX86" fmla="*/ 399833 w 966552"/>
              <a:gd name="connsiteY86" fmla="*/ 552855 h 1773214"/>
              <a:gd name="connsiteX87" fmla="*/ 445031 w 966552"/>
              <a:gd name="connsiteY87" fmla="*/ 434644 h 1773214"/>
              <a:gd name="connsiteX88" fmla="*/ 465892 w 966552"/>
              <a:gd name="connsiteY88" fmla="*/ 396399 h 1773214"/>
              <a:gd name="connsiteX89" fmla="*/ 486753 w 966552"/>
              <a:gd name="connsiteY89" fmla="*/ 323386 h 1773214"/>
              <a:gd name="connsiteX90" fmla="*/ 483276 w 966552"/>
              <a:gd name="connsiteY90" fmla="*/ 236466 h 1773214"/>
              <a:gd name="connsiteX91" fmla="*/ 507614 w 966552"/>
              <a:gd name="connsiteY91" fmla="*/ 170406 h 1773214"/>
              <a:gd name="connsiteX92" fmla="*/ 319866 w 966552"/>
              <a:gd name="connsiteY92" fmla="*/ 76533 h 1773214"/>
              <a:gd name="connsiteX93" fmla="*/ 166886 w 966552"/>
              <a:gd name="connsiteY93" fmla="*/ 43 h 1773214"/>
              <a:gd name="connsiteX0" fmla="*/ 166886 w 966552"/>
              <a:gd name="connsiteY0" fmla="*/ 3970 h 1777141"/>
              <a:gd name="connsiteX1" fmla="*/ 107782 w 966552"/>
              <a:gd name="connsiteY1" fmla="*/ 90890 h 1777141"/>
              <a:gd name="connsiteX2" fmla="*/ 24338 w 966552"/>
              <a:gd name="connsiteY2" fmla="*/ 170857 h 1777141"/>
              <a:gd name="connsiteX3" fmla="*/ 55629 w 966552"/>
              <a:gd name="connsiteY3" fmla="*/ 285591 h 1777141"/>
              <a:gd name="connsiteX4" fmla="*/ 114735 w 966552"/>
              <a:gd name="connsiteY4" fmla="*/ 337743 h 1777141"/>
              <a:gd name="connsiteX5" fmla="*/ 163410 w 966552"/>
              <a:gd name="connsiteY5" fmla="*/ 344697 h 1777141"/>
              <a:gd name="connsiteX6" fmla="*/ 135596 w 966552"/>
              <a:gd name="connsiteY6" fmla="*/ 379465 h 1777141"/>
              <a:gd name="connsiteX7" fmla="*/ 121688 w 966552"/>
              <a:gd name="connsiteY7" fmla="*/ 414233 h 1777141"/>
              <a:gd name="connsiteX8" fmla="*/ 107781 w 966552"/>
              <a:gd name="connsiteY8" fmla="*/ 469862 h 1777141"/>
              <a:gd name="connsiteX9" fmla="*/ 156457 w 966552"/>
              <a:gd name="connsiteY9" fmla="*/ 556782 h 1777141"/>
              <a:gd name="connsiteX10" fmla="*/ 156457 w 966552"/>
              <a:gd name="connsiteY10" fmla="*/ 615888 h 1777141"/>
              <a:gd name="connsiteX11" fmla="*/ 135596 w 966552"/>
              <a:gd name="connsiteY11" fmla="*/ 734099 h 1777141"/>
              <a:gd name="connsiteX12" fmla="*/ 66060 w 966552"/>
              <a:gd name="connsiteY12" fmla="*/ 713238 h 1777141"/>
              <a:gd name="connsiteX13" fmla="*/ 48676 w 966552"/>
              <a:gd name="connsiteY13" fmla="*/ 734099 h 1777141"/>
              <a:gd name="connsiteX14" fmla="*/ 0 w 966552"/>
              <a:gd name="connsiteY14" fmla="*/ 744530 h 1777141"/>
              <a:gd name="connsiteX15" fmla="*/ 52152 w 966552"/>
              <a:gd name="connsiteY15" fmla="*/ 779298 h 1777141"/>
              <a:gd name="connsiteX16" fmla="*/ 125165 w 966552"/>
              <a:gd name="connsiteY16" fmla="*/ 789728 h 1777141"/>
              <a:gd name="connsiteX17" fmla="*/ 177317 w 966552"/>
              <a:gd name="connsiteY17" fmla="*/ 827973 h 1777141"/>
              <a:gd name="connsiteX18" fmla="*/ 215562 w 966552"/>
              <a:gd name="connsiteY18" fmla="*/ 841880 h 1777141"/>
              <a:gd name="connsiteX19" fmla="*/ 271191 w 966552"/>
              <a:gd name="connsiteY19" fmla="*/ 862741 h 1777141"/>
              <a:gd name="connsiteX20" fmla="*/ 323343 w 966552"/>
              <a:gd name="connsiteY20" fmla="*/ 866218 h 1777141"/>
              <a:gd name="connsiteX21" fmla="*/ 319866 w 966552"/>
              <a:gd name="connsiteY21" fmla="*/ 831450 h 1777141"/>
              <a:gd name="connsiteX22" fmla="*/ 372018 w 966552"/>
              <a:gd name="connsiteY22" fmla="*/ 894032 h 1777141"/>
              <a:gd name="connsiteX23" fmla="*/ 396356 w 966552"/>
              <a:gd name="connsiteY23" fmla="*/ 883602 h 1777141"/>
              <a:gd name="connsiteX24" fmla="*/ 441555 w 966552"/>
              <a:gd name="connsiteY24" fmla="*/ 911416 h 1777141"/>
              <a:gd name="connsiteX25" fmla="*/ 493707 w 966552"/>
              <a:gd name="connsiteY25" fmla="*/ 928800 h 1777141"/>
              <a:gd name="connsiteX26" fmla="*/ 531952 w 966552"/>
              <a:gd name="connsiteY26" fmla="*/ 960092 h 1777141"/>
              <a:gd name="connsiteX27" fmla="*/ 573673 w 966552"/>
              <a:gd name="connsiteY27" fmla="*/ 911416 h 1777141"/>
              <a:gd name="connsiteX28" fmla="*/ 615395 w 966552"/>
              <a:gd name="connsiteY28" fmla="*/ 935754 h 1777141"/>
              <a:gd name="connsiteX29" fmla="*/ 608441 w 966552"/>
              <a:gd name="connsiteY29" fmla="*/ 977476 h 1777141"/>
              <a:gd name="connsiteX30" fmla="*/ 615395 w 966552"/>
              <a:gd name="connsiteY30" fmla="*/ 1081780 h 1777141"/>
              <a:gd name="connsiteX31" fmla="*/ 664070 w 966552"/>
              <a:gd name="connsiteY31" fmla="*/ 1120025 h 1777141"/>
              <a:gd name="connsiteX32" fmla="*/ 625825 w 966552"/>
              <a:gd name="connsiteY32" fmla="*/ 1172177 h 1777141"/>
              <a:gd name="connsiteX33" fmla="*/ 691885 w 966552"/>
              <a:gd name="connsiteY33" fmla="*/ 1273004 h 1777141"/>
              <a:gd name="connsiteX34" fmla="*/ 709269 w 966552"/>
              <a:gd name="connsiteY34" fmla="*/ 1377308 h 1777141"/>
              <a:gd name="connsiteX35" fmla="*/ 671024 w 966552"/>
              <a:gd name="connsiteY35" fmla="*/ 1505950 h 1777141"/>
              <a:gd name="connsiteX36" fmla="*/ 636256 w 966552"/>
              <a:gd name="connsiteY36" fmla="*/ 1617208 h 1777141"/>
              <a:gd name="connsiteX37" fmla="*/ 552812 w 966552"/>
              <a:gd name="connsiteY37" fmla="*/ 1655453 h 1777141"/>
              <a:gd name="connsiteX38" fmla="*/ 545859 w 966552"/>
              <a:gd name="connsiteY38" fmla="*/ 1683267 h 1777141"/>
              <a:gd name="connsiteX39" fmla="*/ 650163 w 966552"/>
              <a:gd name="connsiteY39" fmla="*/ 1693698 h 1777141"/>
              <a:gd name="connsiteX40" fmla="*/ 622349 w 966552"/>
              <a:gd name="connsiteY40" fmla="*/ 1735419 h 1777141"/>
              <a:gd name="connsiteX41" fmla="*/ 750990 w 966552"/>
              <a:gd name="connsiteY41" fmla="*/ 1777141 h 1777141"/>
              <a:gd name="connsiteX42" fmla="*/ 764898 w 966552"/>
              <a:gd name="connsiteY42" fmla="*/ 1770187 h 1777141"/>
              <a:gd name="connsiteX43" fmla="*/ 848341 w 966552"/>
              <a:gd name="connsiteY43" fmla="*/ 1773664 h 1777141"/>
              <a:gd name="connsiteX44" fmla="*/ 865725 w 966552"/>
              <a:gd name="connsiteY44" fmla="*/ 1742373 h 1777141"/>
              <a:gd name="connsiteX45" fmla="*/ 876155 w 966552"/>
              <a:gd name="connsiteY45" fmla="*/ 1662406 h 1777141"/>
              <a:gd name="connsiteX46" fmla="*/ 886586 w 966552"/>
              <a:gd name="connsiteY46" fmla="*/ 1624161 h 1777141"/>
              <a:gd name="connsiteX47" fmla="*/ 917877 w 966552"/>
              <a:gd name="connsiteY47" fmla="*/ 1589393 h 1777141"/>
              <a:gd name="connsiteX48" fmla="*/ 921354 w 966552"/>
              <a:gd name="connsiteY48" fmla="*/ 1558102 h 1777141"/>
              <a:gd name="connsiteX49" fmla="*/ 963076 w 966552"/>
              <a:gd name="connsiteY49" fmla="*/ 1565056 h 1777141"/>
              <a:gd name="connsiteX50" fmla="*/ 945691 w 966552"/>
              <a:gd name="connsiteY50" fmla="*/ 1495520 h 1777141"/>
              <a:gd name="connsiteX51" fmla="*/ 907447 w 966552"/>
              <a:gd name="connsiteY51" fmla="*/ 1380785 h 1777141"/>
              <a:gd name="connsiteX52" fmla="*/ 907447 w 966552"/>
              <a:gd name="connsiteY52" fmla="*/ 1311249 h 1777141"/>
              <a:gd name="connsiteX53" fmla="*/ 869202 w 966552"/>
              <a:gd name="connsiteY53" fmla="*/ 1300819 h 1777141"/>
              <a:gd name="connsiteX54" fmla="*/ 910923 w 966552"/>
              <a:gd name="connsiteY54" fmla="*/ 1234759 h 1777141"/>
              <a:gd name="connsiteX55" fmla="*/ 910923 w 966552"/>
              <a:gd name="connsiteY55" fmla="*/ 1196514 h 1777141"/>
              <a:gd name="connsiteX56" fmla="*/ 956122 w 966552"/>
              <a:gd name="connsiteY56" fmla="*/ 1196514 h 1777141"/>
              <a:gd name="connsiteX57" fmla="*/ 966552 w 966552"/>
              <a:gd name="connsiteY57" fmla="*/ 1106117 h 1777141"/>
              <a:gd name="connsiteX58" fmla="*/ 917877 w 966552"/>
              <a:gd name="connsiteY58" fmla="*/ 1060919 h 1777141"/>
              <a:gd name="connsiteX59" fmla="*/ 931784 w 966552"/>
              <a:gd name="connsiteY59" fmla="*/ 1029628 h 1777141"/>
              <a:gd name="connsiteX60" fmla="*/ 886586 w 966552"/>
              <a:gd name="connsiteY60" fmla="*/ 1001813 h 1777141"/>
              <a:gd name="connsiteX61" fmla="*/ 907447 w 966552"/>
              <a:gd name="connsiteY61" fmla="*/ 977476 h 1777141"/>
              <a:gd name="connsiteX62" fmla="*/ 897016 w 966552"/>
              <a:gd name="connsiteY62" fmla="*/ 956615 h 1777141"/>
              <a:gd name="connsiteX63" fmla="*/ 900493 w 966552"/>
              <a:gd name="connsiteY63" fmla="*/ 904463 h 1777141"/>
              <a:gd name="connsiteX64" fmla="*/ 886586 w 966552"/>
              <a:gd name="connsiteY64" fmla="*/ 883602 h 1777141"/>
              <a:gd name="connsiteX65" fmla="*/ 928307 w 966552"/>
              <a:gd name="connsiteY65" fmla="*/ 855787 h 1777141"/>
              <a:gd name="connsiteX66" fmla="*/ 921354 w 966552"/>
              <a:gd name="connsiteY66" fmla="*/ 821019 h 1777141"/>
              <a:gd name="connsiteX67" fmla="*/ 872679 w 966552"/>
              <a:gd name="connsiteY67" fmla="*/ 824496 h 1777141"/>
              <a:gd name="connsiteX68" fmla="*/ 879632 w 966552"/>
              <a:gd name="connsiteY68" fmla="*/ 803635 h 1777141"/>
              <a:gd name="connsiteX69" fmla="*/ 903970 w 966552"/>
              <a:gd name="connsiteY69" fmla="*/ 782774 h 1777141"/>
              <a:gd name="connsiteX70" fmla="*/ 903970 w 966552"/>
              <a:gd name="connsiteY70" fmla="*/ 737576 h 1777141"/>
              <a:gd name="connsiteX71" fmla="*/ 872679 w 966552"/>
              <a:gd name="connsiteY71" fmla="*/ 626318 h 1777141"/>
              <a:gd name="connsiteX72" fmla="*/ 716222 w 966552"/>
              <a:gd name="connsiteY72" fmla="*/ 608934 h 1777141"/>
              <a:gd name="connsiteX73" fmla="*/ 695361 w 966552"/>
              <a:gd name="connsiteY73" fmla="*/ 633272 h 1777141"/>
              <a:gd name="connsiteX74" fmla="*/ 598011 w 966552"/>
              <a:gd name="connsiteY74" fmla="*/ 640225 h 1777141"/>
              <a:gd name="connsiteX75" fmla="*/ 719699 w 966552"/>
              <a:gd name="connsiteY75" fmla="*/ 702808 h 1777141"/>
              <a:gd name="connsiteX76" fmla="*/ 723176 w 966552"/>
              <a:gd name="connsiteY76" fmla="*/ 741053 h 1777141"/>
              <a:gd name="connsiteX77" fmla="*/ 632779 w 966552"/>
              <a:gd name="connsiteY77" fmla="*/ 741053 h 1777141"/>
              <a:gd name="connsiteX78" fmla="*/ 587580 w 966552"/>
              <a:gd name="connsiteY78" fmla="*/ 716715 h 1777141"/>
              <a:gd name="connsiteX79" fmla="*/ 552812 w 966552"/>
              <a:gd name="connsiteY79" fmla="*/ 734099 h 1777141"/>
              <a:gd name="connsiteX80" fmla="*/ 545859 w 966552"/>
              <a:gd name="connsiteY80" fmla="*/ 810589 h 1777141"/>
              <a:gd name="connsiteX81" fmla="*/ 490230 w 966552"/>
              <a:gd name="connsiteY81" fmla="*/ 827973 h 1777141"/>
              <a:gd name="connsiteX82" fmla="*/ 434601 w 966552"/>
              <a:gd name="connsiteY82" fmla="*/ 810589 h 1777141"/>
              <a:gd name="connsiteX83" fmla="*/ 420694 w 966552"/>
              <a:gd name="connsiteY83" fmla="*/ 716715 h 1777141"/>
              <a:gd name="connsiteX84" fmla="*/ 455462 w 966552"/>
              <a:gd name="connsiteY84" fmla="*/ 692377 h 1777141"/>
              <a:gd name="connsiteX85" fmla="*/ 385926 w 966552"/>
              <a:gd name="connsiteY85" fmla="*/ 601980 h 1777141"/>
              <a:gd name="connsiteX86" fmla="*/ 399833 w 966552"/>
              <a:gd name="connsiteY86" fmla="*/ 556782 h 1777141"/>
              <a:gd name="connsiteX87" fmla="*/ 445031 w 966552"/>
              <a:gd name="connsiteY87" fmla="*/ 438571 h 1777141"/>
              <a:gd name="connsiteX88" fmla="*/ 465892 w 966552"/>
              <a:gd name="connsiteY88" fmla="*/ 400326 h 1777141"/>
              <a:gd name="connsiteX89" fmla="*/ 486753 w 966552"/>
              <a:gd name="connsiteY89" fmla="*/ 327313 h 1777141"/>
              <a:gd name="connsiteX90" fmla="*/ 483276 w 966552"/>
              <a:gd name="connsiteY90" fmla="*/ 240393 h 1777141"/>
              <a:gd name="connsiteX91" fmla="*/ 507614 w 966552"/>
              <a:gd name="connsiteY91" fmla="*/ 174333 h 1777141"/>
              <a:gd name="connsiteX92" fmla="*/ 319866 w 966552"/>
              <a:gd name="connsiteY92" fmla="*/ 80460 h 1777141"/>
              <a:gd name="connsiteX93" fmla="*/ 212085 w 966552"/>
              <a:gd name="connsiteY93" fmla="*/ 21355 h 1777141"/>
              <a:gd name="connsiteX94" fmla="*/ 166886 w 966552"/>
              <a:gd name="connsiteY94" fmla="*/ 3970 h 1777141"/>
              <a:gd name="connsiteX0" fmla="*/ 166886 w 966552"/>
              <a:gd name="connsiteY0" fmla="*/ 28547 h 1801718"/>
              <a:gd name="connsiteX1" fmla="*/ 107782 w 966552"/>
              <a:gd name="connsiteY1" fmla="*/ 115467 h 1801718"/>
              <a:gd name="connsiteX2" fmla="*/ 24338 w 966552"/>
              <a:gd name="connsiteY2" fmla="*/ 195434 h 1801718"/>
              <a:gd name="connsiteX3" fmla="*/ 55629 w 966552"/>
              <a:gd name="connsiteY3" fmla="*/ 310168 h 1801718"/>
              <a:gd name="connsiteX4" fmla="*/ 114735 w 966552"/>
              <a:gd name="connsiteY4" fmla="*/ 362320 h 1801718"/>
              <a:gd name="connsiteX5" fmla="*/ 163410 w 966552"/>
              <a:gd name="connsiteY5" fmla="*/ 369274 h 1801718"/>
              <a:gd name="connsiteX6" fmla="*/ 135596 w 966552"/>
              <a:gd name="connsiteY6" fmla="*/ 404042 h 1801718"/>
              <a:gd name="connsiteX7" fmla="*/ 121688 w 966552"/>
              <a:gd name="connsiteY7" fmla="*/ 438810 h 1801718"/>
              <a:gd name="connsiteX8" fmla="*/ 107781 w 966552"/>
              <a:gd name="connsiteY8" fmla="*/ 494439 h 1801718"/>
              <a:gd name="connsiteX9" fmla="*/ 156457 w 966552"/>
              <a:gd name="connsiteY9" fmla="*/ 581359 h 1801718"/>
              <a:gd name="connsiteX10" fmla="*/ 156457 w 966552"/>
              <a:gd name="connsiteY10" fmla="*/ 640465 h 1801718"/>
              <a:gd name="connsiteX11" fmla="*/ 135596 w 966552"/>
              <a:gd name="connsiteY11" fmla="*/ 758676 h 1801718"/>
              <a:gd name="connsiteX12" fmla="*/ 66060 w 966552"/>
              <a:gd name="connsiteY12" fmla="*/ 737815 h 1801718"/>
              <a:gd name="connsiteX13" fmla="*/ 48676 w 966552"/>
              <a:gd name="connsiteY13" fmla="*/ 758676 h 1801718"/>
              <a:gd name="connsiteX14" fmla="*/ 0 w 966552"/>
              <a:gd name="connsiteY14" fmla="*/ 769107 h 1801718"/>
              <a:gd name="connsiteX15" fmla="*/ 52152 w 966552"/>
              <a:gd name="connsiteY15" fmla="*/ 803875 h 1801718"/>
              <a:gd name="connsiteX16" fmla="*/ 125165 w 966552"/>
              <a:gd name="connsiteY16" fmla="*/ 814305 h 1801718"/>
              <a:gd name="connsiteX17" fmla="*/ 177317 w 966552"/>
              <a:gd name="connsiteY17" fmla="*/ 852550 h 1801718"/>
              <a:gd name="connsiteX18" fmla="*/ 215562 w 966552"/>
              <a:gd name="connsiteY18" fmla="*/ 866457 h 1801718"/>
              <a:gd name="connsiteX19" fmla="*/ 271191 w 966552"/>
              <a:gd name="connsiteY19" fmla="*/ 887318 h 1801718"/>
              <a:gd name="connsiteX20" fmla="*/ 323343 w 966552"/>
              <a:gd name="connsiteY20" fmla="*/ 890795 h 1801718"/>
              <a:gd name="connsiteX21" fmla="*/ 319866 w 966552"/>
              <a:gd name="connsiteY21" fmla="*/ 856027 h 1801718"/>
              <a:gd name="connsiteX22" fmla="*/ 372018 w 966552"/>
              <a:gd name="connsiteY22" fmla="*/ 918609 h 1801718"/>
              <a:gd name="connsiteX23" fmla="*/ 396356 w 966552"/>
              <a:gd name="connsiteY23" fmla="*/ 908179 h 1801718"/>
              <a:gd name="connsiteX24" fmla="*/ 441555 w 966552"/>
              <a:gd name="connsiteY24" fmla="*/ 935993 h 1801718"/>
              <a:gd name="connsiteX25" fmla="*/ 493707 w 966552"/>
              <a:gd name="connsiteY25" fmla="*/ 953377 h 1801718"/>
              <a:gd name="connsiteX26" fmla="*/ 531952 w 966552"/>
              <a:gd name="connsiteY26" fmla="*/ 984669 h 1801718"/>
              <a:gd name="connsiteX27" fmla="*/ 573673 w 966552"/>
              <a:gd name="connsiteY27" fmla="*/ 935993 h 1801718"/>
              <a:gd name="connsiteX28" fmla="*/ 615395 w 966552"/>
              <a:gd name="connsiteY28" fmla="*/ 960331 h 1801718"/>
              <a:gd name="connsiteX29" fmla="*/ 608441 w 966552"/>
              <a:gd name="connsiteY29" fmla="*/ 1002053 h 1801718"/>
              <a:gd name="connsiteX30" fmla="*/ 615395 w 966552"/>
              <a:gd name="connsiteY30" fmla="*/ 1106357 h 1801718"/>
              <a:gd name="connsiteX31" fmla="*/ 664070 w 966552"/>
              <a:gd name="connsiteY31" fmla="*/ 1144602 h 1801718"/>
              <a:gd name="connsiteX32" fmla="*/ 625825 w 966552"/>
              <a:gd name="connsiteY32" fmla="*/ 1196754 h 1801718"/>
              <a:gd name="connsiteX33" fmla="*/ 691885 w 966552"/>
              <a:gd name="connsiteY33" fmla="*/ 1297581 h 1801718"/>
              <a:gd name="connsiteX34" fmla="*/ 709269 w 966552"/>
              <a:gd name="connsiteY34" fmla="*/ 1401885 h 1801718"/>
              <a:gd name="connsiteX35" fmla="*/ 671024 w 966552"/>
              <a:gd name="connsiteY35" fmla="*/ 1530527 h 1801718"/>
              <a:gd name="connsiteX36" fmla="*/ 636256 w 966552"/>
              <a:gd name="connsiteY36" fmla="*/ 1641785 h 1801718"/>
              <a:gd name="connsiteX37" fmla="*/ 552812 w 966552"/>
              <a:gd name="connsiteY37" fmla="*/ 1680030 h 1801718"/>
              <a:gd name="connsiteX38" fmla="*/ 545859 w 966552"/>
              <a:gd name="connsiteY38" fmla="*/ 1707844 h 1801718"/>
              <a:gd name="connsiteX39" fmla="*/ 650163 w 966552"/>
              <a:gd name="connsiteY39" fmla="*/ 1718275 h 1801718"/>
              <a:gd name="connsiteX40" fmla="*/ 622349 w 966552"/>
              <a:gd name="connsiteY40" fmla="*/ 1759996 h 1801718"/>
              <a:gd name="connsiteX41" fmla="*/ 750990 w 966552"/>
              <a:gd name="connsiteY41" fmla="*/ 1801718 h 1801718"/>
              <a:gd name="connsiteX42" fmla="*/ 764898 w 966552"/>
              <a:gd name="connsiteY42" fmla="*/ 1794764 h 1801718"/>
              <a:gd name="connsiteX43" fmla="*/ 848341 w 966552"/>
              <a:gd name="connsiteY43" fmla="*/ 1798241 h 1801718"/>
              <a:gd name="connsiteX44" fmla="*/ 865725 w 966552"/>
              <a:gd name="connsiteY44" fmla="*/ 1766950 h 1801718"/>
              <a:gd name="connsiteX45" fmla="*/ 876155 w 966552"/>
              <a:gd name="connsiteY45" fmla="*/ 1686983 h 1801718"/>
              <a:gd name="connsiteX46" fmla="*/ 886586 w 966552"/>
              <a:gd name="connsiteY46" fmla="*/ 1648738 h 1801718"/>
              <a:gd name="connsiteX47" fmla="*/ 917877 w 966552"/>
              <a:gd name="connsiteY47" fmla="*/ 1613970 h 1801718"/>
              <a:gd name="connsiteX48" fmla="*/ 921354 w 966552"/>
              <a:gd name="connsiteY48" fmla="*/ 1582679 h 1801718"/>
              <a:gd name="connsiteX49" fmla="*/ 963076 w 966552"/>
              <a:gd name="connsiteY49" fmla="*/ 1589633 h 1801718"/>
              <a:gd name="connsiteX50" fmla="*/ 945691 w 966552"/>
              <a:gd name="connsiteY50" fmla="*/ 1520097 h 1801718"/>
              <a:gd name="connsiteX51" fmla="*/ 907447 w 966552"/>
              <a:gd name="connsiteY51" fmla="*/ 1405362 h 1801718"/>
              <a:gd name="connsiteX52" fmla="*/ 907447 w 966552"/>
              <a:gd name="connsiteY52" fmla="*/ 1335826 h 1801718"/>
              <a:gd name="connsiteX53" fmla="*/ 869202 w 966552"/>
              <a:gd name="connsiteY53" fmla="*/ 1325396 h 1801718"/>
              <a:gd name="connsiteX54" fmla="*/ 910923 w 966552"/>
              <a:gd name="connsiteY54" fmla="*/ 1259336 h 1801718"/>
              <a:gd name="connsiteX55" fmla="*/ 910923 w 966552"/>
              <a:gd name="connsiteY55" fmla="*/ 1221091 h 1801718"/>
              <a:gd name="connsiteX56" fmla="*/ 956122 w 966552"/>
              <a:gd name="connsiteY56" fmla="*/ 1221091 h 1801718"/>
              <a:gd name="connsiteX57" fmla="*/ 966552 w 966552"/>
              <a:gd name="connsiteY57" fmla="*/ 1130694 h 1801718"/>
              <a:gd name="connsiteX58" fmla="*/ 917877 w 966552"/>
              <a:gd name="connsiteY58" fmla="*/ 1085496 h 1801718"/>
              <a:gd name="connsiteX59" fmla="*/ 931784 w 966552"/>
              <a:gd name="connsiteY59" fmla="*/ 1054205 h 1801718"/>
              <a:gd name="connsiteX60" fmla="*/ 886586 w 966552"/>
              <a:gd name="connsiteY60" fmla="*/ 1026390 h 1801718"/>
              <a:gd name="connsiteX61" fmla="*/ 907447 w 966552"/>
              <a:gd name="connsiteY61" fmla="*/ 1002053 h 1801718"/>
              <a:gd name="connsiteX62" fmla="*/ 897016 w 966552"/>
              <a:gd name="connsiteY62" fmla="*/ 981192 h 1801718"/>
              <a:gd name="connsiteX63" fmla="*/ 900493 w 966552"/>
              <a:gd name="connsiteY63" fmla="*/ 929040 h 1801718"/>
              <a:gd name="connsiteX64" fmla="*/ 886586 w 966552"/>
              <a:gd name="connsiteY64" fmla="*/ 908179 h 1801718"/>
              <a:gd name="connsiteX65" fmla="*/ 928307 w 966552"/>
              <a:gd name="connsiteY65" fmla="*/ 880364 h 1801718"/>
              <a:gd name="connsiteX66" fmla="*/ 921354 w 966552"/>
              <a:gd name="connsiteY66" fmla="*/ 845596 h 1801718"/>
              <a:gd name="connsiteX67" fmla="*/ 872679 w 966552"/>
              <a:gd name="connsiteY67" fmla="*/ 849073 h 1801718"/>
              <a:gd name="connsiteX68" fmla="*/ 879632 w 966552"/>
              <a:gd name="connsiteY68" fmla="*/ 828212 h 1801718"/>
              <a:gd name="connsiteX69" fmla="*/ 903970 w 966552"/>
              <a:gd name="connsiteY69" fmla="*/ 807351 h 1801718"/>
              <a:gd name="connsiteX70" fmla="*/ 903970 w 966552"/>
              <a:gd name="connsiteY70" fmla="*/ 762153 h 1801718"/>
              <a:gd name="connsiteX71" fmla="*/ 872679 w 966552"/>
              <a:gd name="connsiteY71" fmla="*/ 650895 h 1801718"/>
              <a:gd name="connsiteX72" fmla="*/ 716222 w 966552"/>
              <a:gd name="connsiteY72" fmla="*/ 633511 h 1801718"/>
              <a:gd name="connsiteX73" fmla="*/ 695361 w 966552"/>
              <a:gd name="connsiteY73" fmla="*/ 657849 h 1801718"/>
              <a:gd name="connsiteX74" fmla="*/ 598011 w 966552"/>
              <a:gd name="connsiteY74" fmla="*/ 664802 h 1801718"/>
              <a:gd name="connsiteX75" fmla="*/ 719699 w 966552"/>
              <a:gd name="connsiteY75" fmla="*/ 727385 h 1801718"/>
              <a:gd name="connsiteX76" fmla="*/ 723176 w 966552"/>
              <a:gd name="connsiteY76" fmla="*/ 765630 h 1801718"/>
              <a:gd name="connsiteX77" fmla="*/ 632779 w 966552"/>
              <a:gd name="connsiteY77" fmla="*/ 765630 h 1801718"/>
              <a:gd name="connsiteX78" fmla="*/ 587580 w 966552"/>
              <a:gd name="connsiteY78" fmla="*/ 741292 h 1801718"/>
              <a:gd name="connsiteX79" fmla="*/ 552812 w 966552"/>
              <a:gd name="connsiteY79" fmla="*/ 758676 h 1801718"/>
              <a:gd name="connsiteX80" fmla="*/ 545859 w 966552"/>
              <a:gd name="connsiteY80" fmla="*/ 835166 h 1801718"/>
              <a:gd name="connsiteX81" fmla="*/ 490230 w 966552"/>
              <a:gd name="connsiteY81" fmla="*/ 852550 h 1801718"/>
              <a:gd name="connsiteX82" fmla="*/ 434601 w 966552"/>
              <a:gd name="connsiteY82" fmla="*/ 835166 h 1801718"/>
              <a:gd name="connsiteX83" fmla="*/ 420694 w 966552"/>
              <a:gd name="connsiteY83" fmla="*/ 741292 h 1801718"/>
              <a:gd name="connsiteX84" fmla="*/ 455462 w 966552"/>
              <a:gd name="connsiteY84" fmla="*/ 716954 h 1801718"/>
              <a:gd name="connsiteX85" fmla="*/ 385926 w 966552"/>
              <a:gd name="connsiteY85" fmla="*/ 626557 h 1801718"/>
              <a:gd name="connsiteX86" fmla="*/ 399833 w 966552"/>
              <a:gd name="connsiteY86" fmla="*/ 581359 h 1801718"/>
              <a:gd name="connsiteX87" fmla="*/ 445031 w 966552"/>
              <a:gd name="connsiteY87" fmla="*/ 463148 h 1801718"/>
              <a:gd name="connsiteX88" fmla="*/ 465892 w 966552"/>
              <a:gd name="connsiteY88" fmla="*/ 424903 h 1801718"/>
              <a:gd name="connsiteX89" fmla="*/ 486753 w 966552"/>
              <a:gd name="connsiteY89" fmla="*/ 351890 h 1801718"/>
              <a:gd name="connsiteX90" fmla="*/ 483276 w 966552"/>
              <a:gd name="connsiteY90" fmla="*/ 264970 h 1801718"/>
              <a:gd name="connsiteX91" fmla="*/ 507614 w 966552"/>
              <a:gd name="connsiteY91" fmla="*/ 198910 h 1801718"/>
              <a:gd name="connsiteX92" fmla="*/ 319866 w 966552"/>
              <a:gd name="connsiteY92" fmla="*/ 105037 h 1801718"/>
              <a:gd name="connsiteX93" fmla="*/ 205131 w 966552"/>
              <a:gd name="connsiteY93" fmla="*/ 4211 h 1801718"/>
              <a:gd name="connsiteX94" fmla="*/ 166886 w 966552"/>
              <a:gd name="connsiteY94" fmla="*/ 28547 h 1801718"/>
              <a:gd name="connsiteX0" fmla="*/ 166886 w 966552"/>
              <a:gd name="connsiteY0" fmla="*/ 3971 h 1777142"/>
              <a:gd name="connsiteX1" fmla="*/ 107782 w 966552"/>
              <a:gd name="connsiteY1" fmla="*/ 90891 h 1777142"/>
              <a:gd name="connsiteX2" fmla="*/ 24338 w 966552"/>
              <a:gd name="connsiteY2" fmla="*/ 170858 h 1777142"/>
              <a:gd name="connsiteX3" fmla="*/ 55629 w 966552"/>
              <a:gd name="connsiteY3" fmla="*/ 285592 h 1777142"/>
              <a:gd name="connsiteX4" fmla="*/ 114735 w 966552"/>
              <a:gd name="connsiteY4" fmla="*/ 337744 h 1777142"/>
              <a:gd name="connsiteX5" fmla="*/ 163410 w 966552"/>
              <a:gd name="connsiteY5" fmla="*/ 344698 h 1777142"/>
              <a:gd name="connsiteX6" fmla="*/ 135596 w 966552"/>
              <a:gd name="connsiteY6" fmla="*/ 379466 h 1777142"/>
              <a:gd name="connsiteX7" fmla="*/ 121688 w 966552"/>
              <a:gd name="connsiteY7" fmla="*/ 414234 h 1777142"/>
              <a:gd name="connsiteX8" fmla="*/ 107781 w 966552"/>
              <a:gd name="connsiteY8" fmla="*/ 469863 h 1777142"/>
              <a:gd name="connsiteX9" fmla="*/ 156457 w 966552"/>
              <a:gd name="connsiteY9" fmla="*/ 556783 h 1777142"/>
              <a:gd name="connsiteX10" fmla="*/ 156457 w 966552"/>
              <a:gd name="connsiteY10" fmla="*/ 615889 h 1777142"/>
              <a:gd name="connsiteX11" fmla="*/ 135596 w 966552"/>
              <a:gd name="connsiteY11" fmla="*/ 734100 h 1777142"/>
              <a:gd name="connsiteX12" fmla="*/ 66060 w 966552"/>
              <a:gd name="connsiteY12" fmla="*/ 713239 h 1777142"/>
              <a:gd name="connsiteX13" fmla="*/ 48676 w 966552"/>
              <a:gd name="connsiteY13" fmla="*/ 734100 h 1777142"/>
              <a:gd name="connsiteX14" fmla="*/ 0 w 966552"/>
              <a:gd name="connsiteY14" fmla="*/ 744531 h 1777142"/>
              <a:gd name="connsiteX15" fmla="*/ 52152 w 966552"/>
              <a:gd name="connsiteY15" fmla="*/ 779299 h 1777142"/>
              <a:gd name="connsiteX16" fmla="*/ 125165 w 966552"/>
              <a:gd name="connsiteY16" fmla="*/ 789729 h 1777142"/>
              <a:gd name="connsiteX17" fmla="*/ 177317 w 966552"/>
              <a:gd name="connsiteY17" fmla="*/ 827974 h 1777142"/>
              <a:gd name="connsiteX18" fmla="*/ 215562 w 966552"/>
              <a:gd name="connsiteY18" fmla="*/ 841881 h 1777142"/>
              <a:gd name="connsiteX19" fmla="*/ 271191 w 966552"/>
              <a:gd name="connsiteY19" fmla="*/ 862742 h 1777142"/>
              <a:gd name="connsiteX20" fmla="*/ 323343 w 966552"/>
              <a:gd name="connsiteY20" fmla="*/ 866219 h 1777142"/>
              <a:gd name="connsiteX21" fmla="*/ 319866 w 966552"/>
              <a:gd name="connsiteY21" fmla="*/ 831451 h 1777142"/>
              <a:gd name="connsiteX22" fmla="*/ 372018 w 966552"/>
              <a:gd name="connsiteY22" fmla="*/ 894033 h 1777142"/>
              <a:gd name="connsiteX23" fmla="*/ 396356 w 966552"/>
              <a:gd name="connsiteY23" fmla="*/ 883603 h 1777142"/>
              <a:gd name="connsiteX24" fmla="*/ 441555 w 966552"/>
              <a:gd name="connsiteY24" fmla="*/ 911417 h 1777142"/>
              <a:gd name="connsiteX25" fmla="*/ 493707 w 966552"/>
              <a:gd name="connsiteY25" fmla="*/ 928801 h 1777142"/>
              <a:gd name="connsiteX26" fmla="*/ 531952 w 966552"/>
              <a:gd name="connsiteY26" fmla="*/ 960093 h 1777142"/>
              <a:gd name="connsiteX27" fmla="*/ 573673 w 966552"/>
              <a:gd name="connsiteY27" fmla="*/ 911417 h 1777142"/>
              <a:gd name="connsiteX28" fmla="*/ 615395 w 966552"/>
              <a:gd name="connsiteY28" fmla="*/ 935755 h 1777142"/>
              <a:gd name="connsiteX29" fmla="*/ 608441 w 966552"/>
              <a:gd name="connsiteY29" fmla="*/ 977477 h 1777142"/>
              <a:gd name="connsiteX30" fmla="*/ 615395 w 966552"/>
              <a:gd name="connsiteY30" fmla="*/ 1081781 h 1777142"/>
              <a:gd name="connsiteX31" fmla="*/ 664070 w 966552"/>
              <a:gd name="connsiteY31" fmla="*/ 1120026 h 1777142"/>
              <a:gd name="connsiteX32" fmla="*/ 625825 w 966552"/>
              <a:gd name="connsiteY32" fmla="*/ 1172178 h 1777142"/>
              <a:gd name="connsiteX33" fmla="*/ 691885 w 966552"/>
              <a:gd name="connsiteY33" fmla="*/ 1273005 h 1777142"/>
              <a:gd name="connsiteX34" fmla="*/ 709269 w 966552"/>
              <a:gd name="connsiteY34" fmla="*/ 1377309 h 1777142"/>
              <a:gd name="connsiteX35" fmla="*/ 671024 w 966552"/>
              <a:gd name="connsiteY35" fmla="*/ 1505951 h 1777142"/>
              <a:gd name="connsiteX36" fmla="*/ 636256 w 966552"/>
              <a:gd name="connsiteY36" fmla="*/ 1617209 h 1777142"/>
              <a:gd name="connsiteX37" fmla="*/ 552812 w 966552"/>
              <a:gd name="connsiteY37" fmla="*/ 1655454 h 1777142"/>
              <a:gd name="connsiteX38" fmla="*/ 545859 w 966552"/>
              <a:gd name="connsiteY38" fmla="*/ 1683268 h 1777142"/>
              <a:gd name="connsiteX39" fmla="*/ 650163 w 966552"/>
              <a:gd name="connsiteY39" fmla="*/ 1693699 h 1777142"/>
              <a:gd name="connsiteX40" fmla="*/ 622349 w 966552"/>
              <a:gd name="connsiteY40" fmla="*/ 1735420 h 1777142"/>
              <a:gd name="connsiteX41" fmla="*/ 750990 w 966552"/>
              <a:gd name="connsiteY41" fmla="*/ 1777142 h 1777142"/>
              <a:gd name="connsiteX42" fmla="*/ 764898 w 966552"/>
              <a:gd name="connsiteY42" fmla="*/ 1770188 h 1777142"/>
              <a:gd name="connsiteX43" fmla="*/ 848341 w 966552"/>
              <a:gd name="connsiteY43" fmla="*/ 1773665 h 1777142"/>
              <a:gd name="connsiteX44" fmla="*/ 865725 w 966552"/>
              <a:gd name="connsiteY44" fmla="*/ 1742374 h 1777142"/>
              <a:gd name="connsiteX45" fmla="*/ 876155 w 966552"/>
              <a:gd name="connsiteY45" fmla="*/ 1662407 h 1777142"/>
              <a:gd name="connsiteX46" fmla="*/ 886586 w 966552"/>
              <a:gd name="connsiteY46" fmla="*/ 1624162 h 1777142"/>
              <a:gd name="connsiteX47" fmla="*/ 917877 w 966552"/>
              <a:gd name="connsiteY47" fmla="*/ 1589394 h 1777142"/>
              <a:gd name="connsiteX48" fmla="*/ 921354 w 966552"/>
              <a:gd name="connsiteY48" fmla="*/ 1558103 h 1777142"/>
              <a:gd name="connsiteX49" fmla="*/ 963076 w 966552"/>
              <a:gd name="connsiteY49" fmla="*/ 1565057 h 1777142"/>
              <a:gd name="connsiteX50" fmla="*/ 945691 w 966552"/>
              <a:gd name="connsiteY50" fmla="*/ 1495521 h 1777142"/>
              <a:gd name="connsiteX51" fmla="*/ 907447 w 966552"/>
              <a:gd name="connsiteY51" fmla="*/ 1380786 h 1777142"/>
              <a:gd name="connsiteX52" fmla="*/ 907447 w 966552"/>
              <a:gd name="connsiteY52" fmla="*/ 1311250 h 1777142"/>
              <a:gd name="connsiteX53" fmla="*/ 869202 w 966552"/>
              <a:gd name="connsiteY53" fmla="*/ 1300820 h 1777142"/>
              <a:gd name="connsiteX54" fmla="*/ 910923 w 966552"/>
              <a:gd name="connsiteY54" fmla="*/ 1234760 h 1777142"/>
              <a:gd name="connsiteX55" fmla="*/ 910923 w 966552"/>
              <a:gd name="connsiteY55" fmla="*/ 1196515 h 1777142"/>
              <a:gd name="connsiteX56" fmla="*/ 956122 w 966552"/>
              <a:gd name="connsiteY56" fmla="*/ 1196515 h 1777142"/>
              <a:gd name="connsiteX57" fmla="*/ 966552 w 966552"/>
              <a:gd name="connsiteY57" fmla="*/ 1106118 h 1777142"/>
              <a:gd name="connsiteX58" fmla="*/ 917877 w 966552"/>
              <a:gd name="connsiteY58" fmla="*/ 1060920 h 1777142"/>
              <a:gd name="connsiteX59" fmla="*/ 931784 w 966552"/>
              <a:gd name="connsiteY59" fmla="*/ 1029629 h 1777142"/>
              <a:gd name="connsiteX60" fmla="*/ 886586 w 966552"/>
              <a:gd name="connsiteY60" fmla="*/ 1001814 h 1777142"/>
              <a:gd name="connsiteX61" fmla="*/ 907447 w 966552"/>
              <a:gd name="connsiteY61" fmla="*/ 977477 h 1777142"/>
              <a:gd name="connsiteX62" fmla="*/ 897016 w 966552"/>
              <a:gd name="connsiteY62" fmla="*/ 956616 h 1777142"/>
              <a:gd name="connsiteX63" fmla="*/ 900493 w 966552"/>
              <a:gd name="connsiteY63" fmla="*/ 904464 h 1777142"/>
              <a:gd name="connsiteX64" fmla="*/ 886586 w 966552"/>
              <a:gd name="connsiteY64" fmla="*/ 883603 h 1777142"/>
              <a:gd name="connsiteX65" fmla="*/ 928307 w 966552"/>
              <a:gd name="connsiteY65" fmla="*/ 855788 h 1777142"/>
              <a:gd name="connsiteX66" fmla="*/ 921354 w 966552"/>
              <a:gd name="connsiteY66" fmla="*/ 821020 h 1777142"/>
              <a:gd name="connsiteX67" fmla="*/ 872679 w 966552"/>
              <a:gd name="connsiteY67" fmla="*/ 824497 h 1777142"/>
              <a:gd name="connsiteX68" fmla="*/ 879632 w 966552"/>
              <a:gd name="connsiteY68" fmla="*/ 803636 h 1777142"/>
              <a:gd name="connsiteX69" fmla="*/ 903970 w 966552"/>
              <a:gd name="connsiteY69" fmla="*/ 782775 h 1777142"/>
              <a:gd name="connsiteX70" fmla="*/ 903970 w 966552"/>
              <a:gd name="connsiteY70" fmla="*/ 737577 h 1777142"/>
              <a:gd name="connsiteX71" fmla="*/ 872679 w 966552"/>
              <a:gd name="connsiteY71" fmla="*/ 626319 h 1777142"/>
              <a:gd name="connsiteX72" fmla="*/ 716222 w 966552"/>
              <a:gd name="connsiteY72" fmla="*/ 608935 h 1777142"/>
              <a:gd name="connsiteX73" fmla="*/ 695361 w 966552"/>
              <a:gd name="connsiteY73" fmla="*/ 633273 h 1777142"/>
              <a:gd name="connsiteX74" fmla="*/ 598011 w 966552"/>
              <a:gd name="connsiteY74" fmla="*/ 640226 h 1777142"/>
              <a:gd name="connsiteX75" fmla="*/ 719699 w 966552"/>
              <a:gd name="connsiteY75" fmla="*/ 702809 h 1777142"/>
              <a:gd name="connsiteX76" fmla="*/ 723176 w 966552"/>
              <a:gd name="connsiteY76" fmla="*/ 741054 h 1777142"/>
              <a:gd name="connsiteX77" fmla="*/ 632779 w 966552"/>
              <a:gd name="connsiteY77" fmla="*/ 741054 h 1777142"/>
              <a:gd name="connsiteX78" fmla="*/ 587580 w 966552"/>
              <a:gd name="connsiteY78" fmla="*/ 716716 h 1777142"/>
              <a:gd name="connsiteX79" fmla="*/ 552812 w 966552"/>
              <a:gd name="connsiteY79" fmla="*/ 734100 h 1777142"/>
              <a:gd name="connsiteX80" fmla="*/ 545859 w 966552"/>
              <a:gd name="connsiteY80" fmla="*/ 810590 h 1777142"/>
              <a:gd name="connsiteX81" fmla="*/ 490230 w 966552"/>
              <a:gd name="connsiteY81" fmla="*/ 827974 h 1777142"/>
              <a:gd name="connsiteX82" fmla="*/ 434601 w 966552"/>
              <a:gd name="connsiteY82" fmla="*/ 810590 h 1777142"/>
              <a:gd name="connsiteX83" fmla="*/ 420694 w 966552"/>
              <a:gd name="connsiteY83" fmla="*/ 716716 h 1777142"/>
              <a:gd name="connsiteX84" fmla="*/ 455462 w 966552"/>
              <a:gd name="connsiteY84" fmla="*/ 692378 h 1777142"/>
              <a:gd name="connsiteX85" fmla="*/ 385926 w 966552"/>
              <a:gd name="connsiteY85" fmla="*/ 601981 h 1777142"/>
              <a:gd name="connsiteX86" fmla="*/ 399833 w 966552"/>
              <a:gd name="connsiteY86" fmla="*/ 556783 h 1777142"/>
              <a:gd name="connsiteX87" fmla="*/ 445031 w 966552"/>
              <a:gd name="connsiteY87" fmla="*/ 438572 h 1777142"/>
              <a:gd name="connsiteX88" fmla="*/ 465892 w 966552"/>
              <a:gd name="connsiteY88" fmla="*/ 400327 h 1777142"/>
              <a:gd name="connsiteX89" fmla="*/ 486753 w 966552"/>
              <a:gd name="connsiteY89" fmla="*/ 327314 h 1777142"/>
              <a:gd name="connsiteX90" fmla="*/ 483276 w 966552"/>
              <a:gd name="connsiteY90" fmla="*/ 240394 h 1777142"/>
              <a:gd name="connsiteX91" fmla="*/ 507614 w 966552"/>
              <a:gd name="connsiteY91" fmla="*/ 174334 h 1777142"/>
              <a:gd name="connsiteX92" fmla="*/ 319866 w 966552"/>
              <a:gd name="connsiteY92" fmla="*/ 80461 h 1777142"/>
              <a:gd name="connsiteX93" fmla="*/ 201654 w 966552"/>
              <a:gd name="connsiteY93" fmla="*/ 21357 h 1777142"/>
              <a:gd name="connsiteX94" fmla="*/ 166886 w 966552"/>
              <a:gd name="connsiteY94" fmla="*/ 3971 h 1777142"/>
              <a:gd name="connsiteX0" fmla="*/ 166886 w 966552"/>
              <a:gd name="connsiteY0" fmla="*/ 3971 h 1777142"/>
              <a:gd name="connsiteX1" fmla="*/ 107782 w 966552"/>
              <a:gd name="connsiteY1" fmla="*/ 90891 h 1777142"/>
              <a:gd name="connsiteX2" fmla="*/ 24338 w 966552"/>
              <a:gd name="connsiteY2" fmla="*/ 170858 h 1777142"/>
              <a:gd name="connsiteX3" fmla="*/ 55629 w 966552"/>
              <a:gd name="connsiteY3" fmla="*/ 285592 h 1777142"/>
              <a:gd name="connsiteX4" fmla="*/ 114735 w 966552"/>
              <a:gd name="connsiteY4" fmla="*/ 337744 h 1777142"/>
              <a:gd name="connsiteX5" fmla="*/ 163410 w 966552"/>
              <a:gd name="connsiteY5" fmla="*/ 344698 h 1777142"/>
              <a:gd name="connsiteX6" fmla="*/ 135596 w 966552"/>
              <a:gd name="connsiteY6" fmla="*/ 379466 h 1777142"/>
              <a:gd name="connsiteX7" fmla="*/ 121688 w 966552"/>
              <a:gd name="connsiteY7" fmla="*/ 414234 h 1777142"/>
              <a:gd name="connsiteX8" fmla="*/ 107781 w 966552"/>
              <a:gd name="connsiteY8" fmla="*/ 469863 h 1777142"/>
              <a:gd name="connsiteX9" fmla="*/ 156457 w 966552"/>
              <a:gd name="connsiteY9" fmla="*/ 556783 h 1777142"/>
              <a:gd name="connsiteX10" fmla="*/ 156457 w 966552"/>
              <a:gd name="connsiteY10" fmla="*/ 615889 h 1777142"/>
              <a:gd name="connsiteX11" fmla="*/ 135596 w 966552"/>
              <a:gd name="connsiteY11" fmla="*/ 734100 h 1777142"/>
              <a:gd name="connsiteX12" fmla="*/ 66060 w 966552"/>
              <a:gd name="connsiteY12" fmla="*/ 713239 h 1777142"/>
              <a:gd name="connsiteX13" fmla="*/ 48676 w 966552"/>
              <a:gd name="connsiteY13" fmla="*/ 734100 h 1777142"/>
              <a:gd name="connsiteX14" fmla="*/ 0 w 966552"/>
              <a:gd name="connsiteY14" fmla="*/ 744531 h 1777142"/>
              <a:gd name="connsiteX15" fmla="*/ 52152 w 966552"/>
              <a:gd name="connsiteY15" fmla="*/ 779299 h 1777142"/>
              <a:gd name="connsiteX16" fmla="*/ 125165 w 966552"/>
              <a:gd name="connsiteY16" fmla="*/ 789729 h 1777142"/>
              <a:gd name="connsiteX17" fmla="*/ 177317 w 966552"/>
              <a:gd name="connsiteY17" fmla="*/ 827974 h 1777142"/>
              <a:gd name="connsiteX18" fmla="*/ 215562 w 966552"/>
              <a:gd name="connsiteY18" fmla="*/ 841881 h 1777142"/>
              <a:gd name="connsiteX19" fmla="*/ 271191 w 966552"/>
              <a:gd name="connsiteY19" fmla="*/ 862742 h 1777142"/>
              <a:gd name="connsiteX20" fmla="*/ 323343 w 966552"/>
              <a:gd name="connsiteY20" fmla="*/ 866219 h 1777142"/>
              <a:gd name="connsiteX21" fmla="*/ 319866 w 966552"/>
              <a:gd name="connsiteY21" fmla="*/ 831451 h 1777142"/>
              <a:gd name="connsiteX22" fmla="*/ 372018 w 966552"/>
              <a:gd name="connsiteY22" fmla="*/ 894033 h 1777142"/>
              <a:gd name="connsiteX23" fmla="*/ 396356 w 966552"/>
              <a:gd name="connsiteY23" fmla="*/ 883603 h 1777142"/>
              <a:gd name="connsiteX24" fmla="*/ 441555 w 966552"/>
              <a:gd name="connsiteY24" fmla="*/ 911417 h 1777142"/>
              <a:gd name="connsiteX25" fmla="*/ 493707 w 966552"/>
              <a:gd name="connsiteY25" fmla="*/ 928801 h 1777142"/>
              <a:gd name="connsiteX26" fmla="*/ 531952 w 966552"/>
              <a:gd name="connsiteY26" fmla="*/ 960093 h 1777142"/>
              <a:gd name="connsiteX27" fmla="*/ 573673 w 966552"/>
              <a:gd name="connsiteY27" fmla="*/ 911417 h 1777142"/>
              <a:gd name="connsiteX28" fmla="*/ 615395 w 966552"/>
              <a:gd name="connsiteY28" fmla="*/ 935755 h 1777142"/>
              <a:gd name="connsiteX29" fmla="*/ 608441 w 966552"/>
              <a:gd name="connsiteY29" fmla="*/ 977477 h 1777142"/>
              <a:gd name="connsiteX30" fmla="*/ 615395 w 966552"/>
              <a:gd name="connsiteY30" fmla="*/ 1081781 h 1777142"/>
              <a:gd name="connsiteX31" fmla="*/ 664070 w 966552"/>
              <a:gd name="connsiteY31" fmla="*/ 1120026 h 1777142"/>
              <a:gd name="connsiteX32" fmla="*/ 625825 w 966552"/>
              <a:gd name="connsiteY32" fmla="*/ 1172178 h 1777142"/>
              <a:gd name="connsiteX33" fmla="*/ 691885 w 966552"/>
              <a:gd name="connsiteY33" fmla="*/ 1273005 h 1777142"/>
              <a:gd name="connsiteX34" fmla="*/ 709269 w 966552"/>
              <a:gd name="connsiteY34" fmla="*/ 1377309 h 1777142"/>
              <a:gd name="connsiteX35" fmla="*/ 671024 w 966552"/>
              <a:gd name="connsiteY35" fmla="*/ 1505951 h 1777142"/>
              <a:gd name="connsiteX36" fmla="*/ 636256 w 966552"/>
              <a:gd name="connsiteY36" fmla="*/ 1617209 h 1777142"/>
              <a:gd name="connsiteX37" fmla="*/ 552812 w 966552"/>
              <a:gd name="connsiteY37" fmla="*/ 1655454 h 1777142"/>
              <a:gd name="connsiteX38" fmla="*/ 545859 w 966552"/>
              <a:gd name="connsiteY38" fmla="*/ 1683268 h 1777142"/>
              <a:gd name="connsiteX39" fmla="*/ 650163 w 966552"/>
              <a:gd name="connsiteY39" fmla="*/ 1693699 h 1777142"/>
              <a:gd name="connsiteX40" fmla="*/ 622349 w 966552"/>
              <a:gd name="connsiteY40" fmla="*/ 1735420 h 1777142"/>
              <a:gd name="connsiteX41" fmla="*/ 750990 w 966552"/>
              <a:gd name="connsiteY41" fmla="*/ 1777142 h 1777142"/>
              <a:gd name="connsiteX42" fmla="*/ 764898 w 966552"/>
              <a:gd name="connsiteY42" fmla="*/ 1770188 h 1777142"/>
              <a:gd name="connsiteX43" fmla="*/ 848341 w 966552"/>
              <a:gd name="connsiteY43" fmla="*/ 1773665 h 1777142"/>
              <a:gd name="connsiteX44" fmla="*/ 865725 w 966552"/>
              <a:gd name="connsiteY44" fmla="*/ 1742374 h 1777142"/>
              <a:gd name="connsiteX45" fmla="*/ 876155 w 966552"/>
              <a:gd name="connsiteY45" fmla="*/ 1662407 h 1777142"/>
              <a:gd name="connsiteX46" fmla="*/ 886586 w 966552"/>
              <a:gd name="connsiteY46" fmla="*/ 1624162 h 1777142"/>
              <a:gd name="connsiteX47" fmla="*/ 917877 w 966552"/>
              <a:gd name="connsiteY47" fmla="*/ 1589394 h 1777142"/>
              <a:gd name="connsiteX48" fmla="*/ 921354 w 966552"/>
              <a:gd name="connsiteY48" fmla="*/ 1558103 h 1777142"/>
              <a:gd name="connsiteX49" fmla="*/ 963076 w 966552"/>
              <a:gd name="connsiteY49" fmla="*/ 1565057 h 1777142"/>
              <a:gd name="connsiteX50" fmla="*/ 945691 w 966552"/>
              <a:gd name="connsiteY50" fmla="*/ 1495521 h 1777142"/>
              <a:gd name="connsiteX51" fmla="*/ 907447 w 966552"/>
              <a:gd name="connsiteY51" fmla="*/ 1380786 h 1777142"/>
              <a:gd name="connsiteX52" fmla="*/ 907447 w 966552"/>
              <a:gd name="connsiteY52" fmla="*/ 1311250 h 1777142"/>
              <a:gd name="connsiteX53" fmla="*/ 869202 w 966552"/>
              <a:gd name="connsiteY53" fmla="*/ 1300820 h 1777142"/>
              <a:gd name="connsiteX54" fmla="*/ 910923 w 966552"/>
              <a:gd name="connsiteY54" fmla="*/ 1234760 h 1777142"/>
              <a:gd name="connsiteX55" fmla="*/ 910923 w 966552"/>
              <a:gd name="connsiteY55" fmla="*/ 1196515 h 1777142"/>
              <a:gd name="connsiteX56" fmla="*/ 956122 w 966552"/>
              <a:gd name="connsiteY56" fmla="*/ 1196515 h 1777142"/>
              <a:gd name="connsiteX57" fmla="*/ 966552 w 966552"/>
              <a:gd name="connsiteY57" fmla="*/ 1106118 h 1777142"/>
              <a:gd name="connsiteX58" fmla="*/ 917877 w 966552"/>
              <a:gd name="connsiteY58" fmla="*/ 1060920 h 1777142"/>
              <a:gd name="connsiteX59" fmla="*/ 931784 w 966552"/>
              <a:gd name="connsiteY59" fmla="*/ 1029629 h 1777142"/>
              <a:gd name="connsiteX60" fmla="*/ 886586 w 966552"/>
              <a:gd name="connsiteY60" fmla="*/ 1001814 h 1777142"/>
              <a:gd name="connsiteX61" fmla="*/ 907447 w 966552"/>
              <a:gd name="connsiteY61" fmla="*/ 977477 h 1777142"/>
              <a:gd name="connsiteX62" fmla="*/ 897016 w 966552"/>
              <a:gd name="connsiteY62" fmla="*/ 956616 h 1777142"/>
              <a:gd name="connsiteX63" fmla="*/ 900493 w 966552"/>
              <a:gd name="connsiteY63" fmla="*/ 904464 h 1777142"/>
              <a:gd name="connsiteX64" fmla="*/ 886586 w 966552"/>
              <a:gd name="connsiteY64" fmla="*/ 883603 h 1777142"/>
              <a:gd name="connsiteX65" fmla="*/ 928307 w 966552"/>
              <a:gd name="connsiteY65" fmla="*/ 855788 h 1777142"/>
              <a:gd name="connsiteX66" fmla="*/ 921354 w 966552"/>
              <a:gd name="connsiteY66" fmla="*/ 821020 h 1777142"/>
              <a:gd name="connsiteX67" fmla="*/ 872679 w 966552"/>
              <a:gd name="connsiteY67" fmla="*/ 824497 h 1777142"/>
              <a:gd name="connsiteX68" fmla="*/ 879632 w 966552"/>
              <a:gd name="connsiteY68" fmla="*/ 803636 h 1777142"/>
              <a:gd name="connsiteX69" fmla="*/ 903970 w 966552"/>
              <a:gd name="connsiteY69" fmla="*/ 782775 h 1777142"/>
              <a:gd name="connsiteX70" fmla="*/ 903970 w 966552"/>
              <a:gd name="connsiteY70" fmla="*/ 737577 h 1777142"/>
              <a:gd name="connsiteX71" fmla="*/ 872679 w 966552"/>
              <a:gd name="connsiteY71" fmla="*/ 626319 h 1777142"/>
              <a:gd name="connsiteX72" fmla="*/ 716222 w 966552"/>
              <a:gd name="connsiteY72" fmla="*/ 608935 h 1777142"/>
              <a:gd name="connsiteX73" fmla="*/ 695361 w 966552"/>
              <a:gd name="connsiteY73" fmla="*/ 633273 h 1777142"/>
              <a:gd name="connsiteX74" fmla="*/ 598011 w 966552"/>
              <a:gd name="connsiteY74" fmla="*/ 640226 h 1777142"/>
              <a:gd name="connsiteX75" fmla="*/ 719699 w 966552"/>
              <a:gd name="connsiteY75" fmla="*/ 702809 h 1777142"/>
              <a:gd name="connsiteX76" fmla="*/ 723176 w 966552"/>
              <a:gd name="connsiteY76" fmla="*/ 741054 h 1777142"/>
              <a:gd name="connsiteX77" fmla="*/ 632779 w 966552"/>
              <a:gd name="connsiteY77" fmla="*/ 741054 h 1777142"/>
              <a:gd name="connsiteX78" fmla="*/ 587580 w 966552"/>
              <a:gd name="connsiteY78" fmla="*/ 716716 h 1777142"/>
              <a:gd name="connsiteX79" fmla="*/ 552812 w 966552"/>
              <a:gd name="connsiteY79" fmla="*/ 734100 h 1777142"/>
              <a:gd name="connsiteX80" fmla="*/ 545859 w 966552"/>
              <a:gd name="connsiteY80" fmla="*/ 810590 h 1777142"/>
              <a:gd name="connsiteX81" fmla="*/ 490230 w 966552"/>
              <a:gd name="connsiteY81" fmla="*/ 827974 h 1777142"/>
              <a:gd name="connsiteX82" fmla="*/ 434601 w 966552"/>
              <a:gd name="connsiteY82" fmla="*/ 810590 h 1777142"/>
              <a:gd name="connsiteX83" fmla="*/ 420694 w 966552"/>
              <a:gd name="connsiteY83" fmla="*/ 716716 h 1777142"/>
              <a:gd name="connsiteX84" fmla="*/ 455462 w 966552"/>
              <a:gd name="connsiteY84" fmla="*/ 692378 h 1777142"/>
              <a:gd name="connsiteX85" fmla="*/ 385926 w 966552"/>
              <a:gd name="connsiteY85" fmla="*/ 601981 h 1777142"/>
              <a:gd name="connsiteX86" fmla="*/ 399833 w 966552"/>
              <a:gd name="connsiteY86" fmla="*/ 556783 h 1777142"/>
              <a:gd name="connsiteX87" fmla="*/ 445031 w 966552"/>
              <a:gd name="connsiteY87" fmla="*/ 438572 h 1777142"/>
              <a:gd name="connsiteX88" fmla="*/ 465892 w 966552"/>
              <a:gd name="connsiteY88" fmla="*/ 400327 h 1777142"/>
              <a:gd name="connsiteX89" fmla="*/ 486753 w 966552"/>
              <a:gd name="connsiteY89" fmla="*/ 327314 h 1777142"/>
              <a:gd name="connsiteX90" fmla="*/ 483276 w 966552"/>
              <a:gd name="connsiteY90" fmla="*/ 240394 h 1777142"/>
              <a:gd name="connsiteX91" fmla="*/ 507614 w 966552"/>
              <a:gd name="connsiteY91" fmla="*/ 174334 h 1777142"/>
              <a:gd name="connsiteX92" fmla="*/ 319866 w 966552"/>
              <a:gd name="connsiteY92" fmla="*/ 80461 h 1777142"/>
              <a:gd name="connsiteX93" fmla="*/ 246853 w 966552"/>
              <a:gd name="connsiteY93" fmla="*/ 45695 h 1777142"/>
              <a:gd name="connsiteX94" fmla="*/ 201654 w 966552"/>
              <a:gd name="connsiteY94" fmla="*/ 21357 h 1777142"/>
              <a:gd name="connsiteX95" fmla="*/ 166886 w 966552"/>
              <a:gd name="connsiteY95" fmla="*/ 3971 h 1777142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807679 h 1802046"/>
              <a:gd name="connsiteX70" fmla="*/ 903970 w 966552"/>
              <a:gd name="connsiteY70" fmla="*/ 762481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5130 h 1802046"/>
              <a:gd name="connsiteX75" fmla="*/ 719699 w 966552"/>
              <a:gd name="connsiteY75" fmla="*/ 727713 h 1802046"/>
              <a:gd name="connsiteX76" fmla="*/ 723176 w 966552"/>
              <a:gd name="connsiteY76" fmla="*/ 765958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807679 h 1802046"/>
              <a:gd name="connsiteX70" fmla="*/ 903970 w 966552"/>
              <a:gd name="connsiteY70" fmla="*/ 762481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5130 h 1802046"/>
              <a:gd name="connsiteX75" fmla="*/ 719699 w 966552"/>
              <a:gd name="connsiteY75" fmla="*/ 727713 h 1802046"/>
              <a:gd name="connsiteX76" fmla="*/ 723176 w 966552"/>
              <a:gd name="connsiteY76" fmla="*/ 765958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807679 h 1802046"/>
              <a:gd name="connsiteX70" fmla="*/ 903970 w 966552"/>
              <a:gd name="connsiteY70" fmla="*/ 762481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5130 h 1802046"/>
              <a:gd name="connsiteX75" fmla="*/ 719699 w 966552"/>
              <a:gd name="connsiteY75" fmla="*/ 727713 h 1802046"/>
              <a:gd name="connsiteX76" fmla="*/ 723176 w 966552"/>
              <a:gd name="connsiteY76" fmla="*/ 765958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807679 h 1802046"/>
              <a:gd name="connsiteX70" fmla="*/ 903970 w 966552"/>
              <a:gd name="connsiteY70" fmla="*/ 762481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5130 h 1802046"/>
              <a:gd name="connsiteX75" fmla="*/ 719699 w 966552"/>
              <a:gd name="connsiteY75" fmla="*/ 727713 h 1802046"/>
              <a:gd name="connsiteX76" fmla="*/ 723176 w 966552"/>
              <a:gd name="connsiteY76" fmla="*/ 765958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807679 h 1802046"/>
              <a:gd name="connsiteX70" fmla="*/ 903970 w 966552"/>
              <a:gd name="connsiteY70" fmla="*/ 762481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5130 h 1802046"/>
              <a:gd name="connsiteX75" fmla="*/ 719699 w 966552"/>
              <a:gd name="connsiteY75" fmla="*/ 727713 h 1802046"/>
              <a:gd name="connsiteX76" fmla="*/ 723176 w 966552"/>
              <a:gd name="connsiteY76" fmla="*/ 765958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807679 h 1802046"/>
              <a:gd name="connsiteX70" fmla="*/ 903970 w 966552"/>
              <a:gd name="connsiteY70" fmla="*/ 762481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5130 h 1802046"/>
              <a:gd name="connsiteX75" fmla="*/ 719699 w 966552"/>
              <a:gd name="connsiteY75" fmla="*/ 727713 h 1802046"/>
              <a:gd name="connsiteX76" fmla="*/ 723176 w 966552"/>
              <a:gd name="connsiteY76" fmla="*/ 765958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807679 h 1802046"/>
              <a:gd name="connsiteX70" fmla="*/ 903970 w 966552"/>
              <a:gd name="connsiteY70" fmla="*/ 762481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5130 h 1802046"/>
              <a:gd name="connsiteX75" fmla="*/ 719699 w 966552"/>
              <a:gd name="connsiteY75" fmla="*/ 727713 h 1802046"/>
              <a:gd name="connsiteX76" fmla="*/ 723176 w 966552"/>
              <a:gd name="connsiteY76" fmla="*/ 765958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807679 h 1802046"/>
              <a:gd name="connsiteX70" fmla="*/ 903970 w 966552"/>
              <a:gd name="connsiteY70" fmla="*/ 762481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5130 h 1802046"/>
              <a:gd name="connsiteX75" fmla="*/ 719699 w 966552"/>
              <a:gd name="connsiteY75" fmla="*/ 727713 h 1802046"/>
              <a:gd name="connsiteX76" fmla="*/ 723176 w 966552"/>
              <a:gd name="connsiteY76" fmla="*/ 765958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807679 h 1802046"/>
              <a:gd name="connsiteX70" fmla="*/ 903970 w 966552"/>
              <a:gd name="connsiteY70" fmla="*/ 762481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5130 h 1802046"/>
              <a:gd name="connsiteX75" fmla="*/ 719699 w 966552"/>
              <a:gd name="connsiteY75" fmla="*/ 727713 h 1802046"/>
              <a:gd name="connsiteX76" fmla="*/ 723176 w 966552"/>
              <a:gd name="connsiteY76" fmla="*/ 765958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807679 h 1802046"/>
              <a:gd name="connsiteX70" fmla="*/ 903970 w 966552"/>
              <a:gd name="connsiteY70" fmla="*/ 762481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5130 h 1802046"/>
              <a:gd name="connsiteX75" fmla="*/ 719699 w 966552"/>
              <a:gd name="connsiteY75" fmla="*/ 727713 h 1802046"/>
              <a:gd name="connsiteX76" fmla="*/ 719700 w 966552"/>
              <a:gd name="connsiteY76" fmla="*/ 783342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807679 h 1802046"/>
              <a:gd name="connsiteX70" fmla="*/ 903970 w 966552"/>
              <a:gd name="connsiteY70" fmla="*/ 762481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5130 h 1802046"/>
              <a:gd name="connsiteX75" fmla="*/ 719699 w 966552"/>
              <a:gd name="connsiteY75" fmla="*/ 727713 h 1802046"/>
              <a:gd name="connsiteX76" fmla="*/ 719700 w 966552"/>
              <a:gd name="connsiteY76" fmla="*/ 783342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807679 h 1802046"/>
              <a:gd name="connsiteX70" fmla="*/ 903970 w 966552"/>
              <a:gd name="connsiteY70" fmla="*/ 762481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8607 h 1802046"/>
              <a:gd name="connsiteX75" fmla="*/ 719699 w 966552"/>
              <a:gd name="connsiteY75" fmla="*/ 727713 h 1802046"/>
              <a:gd name="connsiteX76" fmla="*/ 719700 w 966552"/>
              <a:gd name="connsiteY76" fmla="*/ 783342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807679 h 1802046"/>
              <a:gd name="connsiteX70" fmla="*/ 903970 w 966552"/>
              <a:gd name="connsiteY70" fmla="*/ 762481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8607 h 1802046"/>
              <a:gd name="connsiteX75" fmla="*/ 719699 w 966552"/>
              <a:gd name="connsiteY75" fmla="*/ 727713 h 1802046"/>
              <a:gd name="connsiteX76" fmla="*/ 719700 w 966552"/>
              <a:gd name="connsiteY76" fmla="*/ 783342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807679 h 1802046"/>
              <a:gd name="connsiteX70" fmla="*/ 903970 w 966552"/>
              <a:gd name="connsiteY70" fmla="*/ 762481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8607 h 1802046"/>
              <a:gd name="connsiteX75" fmla="*/ 719699 w 966552"/>
              <a:gd name="connsiteY75" fmla="*/ 727713 h 1802046"/>
              <a:gd name="connsiteX76" fmla="*/ 719700 w 966552"/>
              <a:gd name="connsiteY76" fmla="*/ 783342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807679 h 1802046"/>
              <a:gd name="connsiteX70" fmla="*/ 883109 w 966552"/>
              <a:gd name="connsiteY70" fmla="*/ 738143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8607 h 1802046"/>
              <a:gd name="connsiteX75" fmla="*/ 719699 w 966552"/>
              <a:gd name="connsiteY75" fmla="*/ 727713 h 1802046"/>
              <a:gd name="connsiteX76" fmla="*/ 719700 w 966552"/>
              <a:gd name="connsiteY76" fmla="*/ 783342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793772 h 1802046"/>
              <a:gd name="connsiteX70" fmla="*/ 883109 w 966552"/>
              <a:gd name="connsiteY70" fmla="*/ 738143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8607 h 1802046"/>
              <a:gd name="connsiteX75" fmla="*/ 719699 w 966552"/>
              <a:gd name="connsiteY75" fmla="*/ 727713 h 1802046"/>
              <a:gd name="connsiteX76" fmla="*/ 719700 w 966552"/>
              <a:gd name="connsiteY76" fmla="*/ 783342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793772 h 1802046"/>
              <a:gd name="connsiteX70" fmla="*/ 883109 w 966552"/>
              <a:gd name="connsiteY70" fmla="*/ 738143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8607 h 1802046"/>
              <a:gd name="connsiteX75" fmla="*/ 719699 w 966552"/>
              <a:gd name="connsiteY75" fmla="*/ 727713 h 1802046"/>
              <a:gd name="connsiteX76" fmla="*/ 719700 w 966552"/>
              <a:gd name="connsiteY76" fmla="*/ 783342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793772 h 1802046"/>
              <a:gd name="connsiteX70" fmla="*/ 883109 w 966552"/>
              <a:gd name="connsiteY70" fmla="*/ 738143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8607 h 1802046"/>
              <a:gd name="connsiteX75" fmla="*/ 719699 w 966552"/>
              <a:gd name="connsiteY75" fmla="*/ 727713 h 1802046"/>
              <a:gd name="connsiteX76" fmla="*/ 719700 w 966552"/>
              <a:gd name="connsiteY76" fmla="*/ 783342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793772 h 1802046"/>
              <a:gd name="connsiteX70" fmla="*/ 883109 w 966552"/>
              <a:gd name="connsiteY70" fmla="*/ 738143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8607 h 1802046"/>
              <a:gd name="connsiteX75" fmla="*/ 719699 w 966552"/>
              <a:gd name="connsiteY75" fmla="*/ 727713 h 1802046"/>
              <a:gd name="connsiteX76" fmla="*/ 719700 w 966552"/>
              <a:gd name="connsiteY76" fmla="*/ 783342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793772 h 1802046"/>
              <a:gd name="connsiteX70" fmla="*/ 883109 w 966552"/>
              <a:gd name="connsiteY70" fmla="*/ 738143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8607 h 1802046"/>
              <a:gd name="connsiteX75" fmla="*/ 719699 w 966552"/>
              <a:gd name="connsiteY75" fmla="*/ 727713 h 1802046"/>
              <a:gd name="connsiteX76" fmla="*/ 719700 w 966552"/>
              <a:gd name="connsiteY76" fmla="*/ 783342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793772 h 1802046"/>
              <a:gd name="connsiteX70" fmla="*/ 883109 w 966552"/>
              <a:gd name="connsiteY70" fmla="*/ 738143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8607 h 1802046"/>
              <a:gd name="connsiteX75" fmla="*/ 719699 w 966552"/>
              <a:gd name="connsiteY75" fmla="*/ 727713 h 1802046"/>
              <a:gd name="connsiteX76" fmla="*/ 719700 w 966552"/>
              <a:gd name="connsiteY76" fmla="*/ 783342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793772 h 1802046"/>
              <a:gd name="connsiteX70" fmla="*/ 883109 w 966552"/>
              <a:gd name="connsiteY70" fmla="*/ 738143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8607 h 1802046"/>
              <a:gd name="connsiteX75" fmla="*/ 719699 w 966552"/>
              <a:gd name="connsiteY75" fmla="*/ 727713 h 1802046"/>
              <a:gd name="connsiteX76" fmla="*/ 719700 w 966552"/>
              <a:gd name="connsiteY76" fmla="*/ 783342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793772 h 1802046"/>
              <a:gd name="connsiteX70" fmla="*/ 883109 w 966552"/>
              <a:gd name="connsiteY70" fmla="*/ 738143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8607 h 1802046"/>
              <a:gd name="connsiteX75" fmla="*/ 719699 w 966552"/>
              <a:gd name="connsiteY75" fmla="*/ 727713 h 1802046"/>
              <a:gd name="connsiteX76" fmla="*/ 719700 w 966552"/>
              <a:gd name="connsiteY76" fmla="*/ 783342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793772 h 1802046"/>
              <a:gd name="connsiteX70" fmla="*/ 883109 w 966552"/>
              <a:gd name="connsiteY70" fmla="*/ 738143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8607 h 1802046"/>
              <a:gd name="connsiteX75" fmla="*/ 719699 w 966552"/>
              <a:gd name="connsiteY75" fmla="*/ 727713 h 1802046"/>
              <a:gd name="connsiteX76" fmla="*/ 719700 w 966552"/>
              <a:gd name="connsiteY76" fmla="*/ 783342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793772 h 1802046"/>
              <a:gd name="connsiteX70" fmla="*/ 883109 w 966552"/>
              <a:gd name="connsiteY70" fmla="*/ 738143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8607 h 1802046"/>
              <a:gd name="connsiteX75" fmla="*/ 719699 w 966552"/>
              <a:gd name="connsiteY75" fmla="*/ 727713 h 1802046"/>
              <a:gd name="connsiteX76" fmla="*/ 719700 w 966552"/>
              <a:gd name="connsiteY76" fmla="*/ 783342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6552"/>
              <a:gd name="connsiteY0" fmla="*/ 28875 h 1802046"/>
              <a:gd name="connsiteX1" fmla="*/ 107782 w 966552"/>
              <a:gd name="connsiteY1" fmla="*/ 115795 h 1802046"/>
              <a:gd name="connsiteX2" fmla="*/ 24338 w 966552"/>
              <a:gd name="connsiteY2" fmla="*/ 195762 h 1802046"/>
              <a:gd name="connsiteX3" fmla="*/ 55629 w 966552"/>
              <a:gd name="connsiteY3" fmla="*/ 310496 h 1802046"/>
              <a:gd name="connsiteX4" fmla="*/ 114735 w 966552"/>
              <a:gd name="connsiteY4" fmla="*/ 362648 h 1802046"/>
              <a:gd name="connsiteX5" fmla="*/ 163410 w 966552"/>
              <a:gd name="connsiteY5" fmla="*/ 369602 h 1802046"/>
              <a:gd name="connsiteX6" fmla="*/ 135596 w 966552"/>
              <a:gd name="connsiteY6" fmla="*/ 404370 h 1802046"/>
              <a:gd name="connsiteX7" fmla="*/ 121688 w 966552"/>
              <a:gd name="connsiteY7" fmla="*/ 439138 h 1802046"/>
              <a:gd name="connsiteX8" fmla="*/ 107781 w 966552"/>
              <a:gd name="connsiteY8" fmla="*/ 494767 h 1802046"/>
              <a:gd name="connsiteX9" fmla="*/ 156457 w 966552"/>
              <a:gd name="connsiteY9" fmla="*/ 581687 h 1802046"/>
              <a:gd name="connsiteX10" fmla="*/ 156457 w 966552"/>
              <a:gd name="connsiteY10" fmla="*/ 640793 h 1802046"/>
              <a:gd name="connsiteX11" fmla="*/ 135596 w 966552"/>
              <a:gd name="connsiteY11" fmla="*/ 759004 h 1802046"/>
              <a:gd name="connsiteX12" fmla="*/ 66060 w 966552"/>
              <a:gd name="connsiteY12" fmla="*/ 738143 h 1802046"/>
              <a:gd name="connsiteX13" fmla="*/ 48676 w 966552"/>
              <a:gd name="connsiteY13" fmla="*/ 759004 h 1802046"/>
              <a:gd name="connsiteX14" fmla="*/ 0 w 966552"/>
              <a:gd name="connsiteY14" fmla="*/ 769435 h 1802046"/>
              <a:gd name="connsiteX15" fmla="*/ 52152 w 966552"/>
              <a:gd name="connsiteY15" fmla="*/ 804203 h 1802046"/>
              <a:gd name="connsiteX16" fmla="*/ 125165 w 966552"/>
              <a:gd name="connsiteY16" fmla="*/ 814633 h 1802046"/>
              <a:gd name="connsiteX17" fmla="*/ 177317 w 966552"/>
              <a:gd name="connsiteY17" fmla="*/ 852878 h 1802046"/>
              <a:gd name="connsiteX18" fmla="*/ 215562 w 966552"/>
              <a:gd name="connsiteY18" fmla="*/ 866785 h 1802046"/>
              <a:gd name="connsiteX19" fmla="*/ 271191 w 966552"/>
              <a:gd name="connsiteY19" fmla="*/ 887646 h 1802046"/>
              <a:gd name="connsiteX20" fmla="*/ 323343 w 966552"/>
              <a:gd name="connsiteY20" fmla="*/ 891123 h 1802046"/>
              <a:gd name="connsiteX21" fmla="*/ 319866 w 966552"/>
              <a:gd name="connsiteY21" fmla="*/ 856355 h 1802046"/>
              <a:gd name="connsiteX22" fmla="*/ 372018 w 966552"/>
              <a:gd name="connsiteY22" fmla="*/ 918937 h 1802046"/>
              <a:gd name="connsiteX23" fmla="*/ 396356 w 966552"/>
              <a:gd name="connsiteY23" fmla="*/ 908507 h 1802046"/>
              <a:gd name="connsiteX24" fmla="*/ 441555 w 966552"/>
              <a:gd name="connsiteY24" fmla="*/ 936321 h 1802046"/>
              <a:gd name="connsiteX25" fmla="*/ 493707 w 966552"/>
              <a:gd name="connsiteY25" fmla="*/ 953705 h 1802046"/>
              <a:gd name="connsiteX26" fmla="*/ 531952 w 966552"/>
              <a:gd name="connsiteY26" fmla="*/ 984997 h 1802046"/>
              <a:gd name="connsiteX27" fmla="*/ 573673 w 966552"/>
              <a:gd name="connsiteY27" fmla="*/ 936321 h 1802046"/>
              <a:gd name="connsiteX28" fmla="*/ 615395 w 966552"/>
              <a:gd name="connsiteY28" fmla="*/ 960659 h 1802046"/>
              <a:gd name="connsiteX29" fmla="*/ 608441 w 966552"/>
              <a:gd name="connsiteY29" fmla="*/ 1002381 h 1802046"/>
              <a:gd name="connsiteX30" fmla="*/ 615395 w 966552"/>
              <a:gd name="connsiteY30" fmla="*/ 1106685 h 1802046"/>
              <a:gd name="connsiteX31" fmla="*/ 664070 w 966552"/>
              <a:gd name="connsiteY31" fmla="*/ 1144930 h 1802046"/>
              <a:gd name="connsiteX32" fmla="*/ 625825 w 966552"/>
              <a:gd name="connsiteY32" fmla="*/ 1197082 h 1802046"/>
              <a:gd name="connsiteX33" fmla="*/ 691885 w 966552"/>
              <a:gd name="connsiteY33" fmla="*/ 1297909 h 1802046"/>
              <a:gd name="connsiteX34" fmla="*/ 709269 w 966552"/>
              <a:gd name="connsiteY34" fmla="*/ 1402213 h 1802046"/>
              <a:gd name="connsiteX35" fmla="*/ 671024 w 966552"/>
              <a:gd name="connsiteY35" fmla="*/ 1530855 h 1802046"/>
              <a:gd name="connsiteX36" fmla="*/ 636256 w 966552"/>
              <a:gd name="connsiteY36" fmla="*/ 1642113 h 1802046"/>
              <a:gd name="connsiteX37" fmla="*/ 552812 w 966552"/>
              <a:gd name="connsiteY37" fmla="*/ 1680358 h 1802046"/>
              <a:gd name="connsiteX38" fmla="*/ 545859 w 966552"/>
              <a:gd name="connsiteY38" fmla="*/ 1708172 h 1802046"/>
              <a:gd name="connsiteX39" fmla="*/ 650163 w 966552"/>
              <a:gd name="connsiteY39" fmla="*/ 1718603 h 1802046"/>
              <a:gd name="connsiteX40" fmla="*/ 622349 w 966552"/>
              <a:gd name="connsiteY40" fmla="*/ 1760324 h 1802046"/>
              <a:gd name="connsiteX41" fmla="*/ 750990 w 966552"/>
              <a:gd name="connsiteY41" fmla="*/ 1802046 h 1802046"/>
              <a:gd name="connsiteX42" fmla="*/ 764898 w 966552"/>
              <a:gd name="connsiteY42" fmla="*/ 1795092 h 1802046"/>
              <a:gd name="connsiteX43" fmla="*/ 848341 w 966552"/>
              <a:gd name="connsiteY43" fmla="*/ 1798569 h 1802046"/>
              <a:gd name="connsiteX44" fmla="*/ 865725 w 966552"/>
              <a:gd name="connsiteY44" fmla="*/ 1767278 h 1802046"/>
              <a:gd name="connsiteX45" fmla="*/ 876155 w 966552"/>
              <a:gd name="connsiteY45" fmla="*/ 1687311 h 1802046"/>
              <a:gd name="connsiteX46" fmla="*/ 886586 w 966552"/>
              <a:gd name="connsiteY46" fmla="*/ 1649066 h 1802046"/>
              <a:gd name="connsiteX47" fmla="*/ 917877 w 966552"/>
              <a:gd name="connsiteY47" fmla="*/ 1614298 h 1802046"/>
              <a:gd name="connsiteX48" fmla="*/ 921354 w 966552"/>
              <a:gd name="connsiteY48" fmla="*/ 1583007 h 1802046"/>
              <a:gd name="connsiteX49" fmla="*/ 963076 w 966552"/>
              <a:gd name="connsiteY49" fmla="*/ 1589961 h 1802046"/>
              <a:gd name="connsiteX50" fmla="*/ 945691 w 966552"/>
              <a:gd name="connsiteY50" fmla="*/ 1520425 h 1802046"/>
              <a:gd name="connsiteX51" fmla="*/ 907447 w 966552"/>
              <a:gd name="connsiteY51" fmla="*/ 1405690 h 1802046"/>
              <a:gd name="connsiteX52" fmla="*/ 907447 w 966552"/>
              <a:gd name="connsiteY52" fmla="*/ 1336154 h 1802046"/>
              <a:gd name="connsiteX53" fmla="*/ 869202 w 966552"/>
              <a:gd name="connsiteY53" fmla="*/ 1325724 h 1802046"/>
              <a:gd name="connsiteX54" fmla="*/ 910923 w 966552"/>
              <a:gd name="connsiteY54" fmla="*/ 1259664 h 1802046"/>
              <a:gd name="connsiteX55" fmla="*/ 910923 w 966552"/>
              <a:gd name="connsiteY55" fmla="*/ 1221419 h 1802046"/>
              <a:gd name="connsiteX56" fmla="*/ 956122 w 966552"/>
              <a:gd name="connsiteY56" fmla="*/ 1221419 h 1802046"/>
              <a:gd name="connsiteX57" fmla="*/ 966552 w 966552"/>
              <a:gd name="connsiteY57" fmla="*/ 1131022 h 1802046"/>
              <a:gd name="connsiteX58" fmla="*/ 917877 w 966552"/>
              <a:gd name="connsiteY58" fmla="*/ 1085824 h 1802046"/>
              <a:gd name="connsiteX59" fmla="*/ 931784 w 966552"/>
              <a:gd name="connsiteY59" fmla="*/ 1054533 h 1802046"/>
              <a:gd name="connsiteX60" fmla="*/ 886586 w 966552"/>
              <a:gd name="connsiteY60" fmla="*/ 1026718 h 1802046"/>
              <a:gd name="connsiteX61" fmla="*/ 907447 w 966552"/>
              <a:gd name="connsiteY61" fmla="*/ 1002381 h 1802046"/>
              <a:gd name="connsiteX62" fmla="*/ 897016 w 966552"/>
              <a:gd name="connsiteY62" fmla="*/ 981520 h 1802046"/>
              <a:gd name="connsiteX63" fmla="*/ 900493 w 966552"/>
              <a:gd name="connsiteY63" fmla="*/ 929368 h 1802046"/>
              <a:gd name="connsiteX64" fmla="*/ 886586 w 966552"/>
              <a:gd name="connsiteY64" fmla="*/ 908507 h 1802046"/>
              <a:gd name="connsiteX65" fmla="*/ 928307 w 966552"/>
              <a:gd name="connsiteY65" fmla="*/ 880692 h 1802046"/>
              <a:gd name="connsiteX66" fmla="*/ 921354 w 966552"/>
              <a:gd name="connsiteY66" fmla="*/ 845924 h 1802046"/>
              <a:gd name="connsiteX67" fmla="*/ 872679 w 966552"/>
              <a:gd name="connsiteY67" fmla="*/ 849401 h 1802046"/>
              <a:gd name="connsiteX68" fmla="*/ 879632 w 966552"/>
              <a:gd name="connsiteY68" fmla="*/ 828540 h 1802046"/>
              <a:gd name="connsiteX69" fmla="*/ 903970 w 966552"/>
              <a:gd name="connsiteY69" fmla="*/ 793772 h 1802046"/>
              <a:gd name="connsiteX70" fmla="*/ 883109 w 966552"/>
              <a:gd name="connsiteY70" fmla="*/ 738143 h 1802046"/>
              <a:gd name="connsiteX71" fmla="*/ 872679 w 966552"/>
              <a:gd name="connsiteY71" fmla="*/ 651223 h 1802046"/>
              <a:gd name="connsiteX72" fmla="*/ 716222 w 966552"/>
              <a:gd name="connsiteY72" fmla="*/ 633839 h 1802046"/>
              <a:gd name="connsiteX73" fmla="*/ 695361 w 966552"/>
              <a:gd name="connsiteY73" fmla="*/ 658177 h 1802046"/>
              <a:gd name="connsiteX74" fmla="*/ 598011 w 966552"/>
              <a:gd name="connsiteY74" fmla="*/ 668607 h 1802046"/>
              <a:gd name="connsiteX75" fmla="*/ 719699 w 966552"/>
              <a:gd name="connsiteY75" fmla="*/ 727713 h 1802046"/>
              <a:gd name="connsiteX76" fmla="*/ 719700 w 966552"/>
              <a:gd name="connsiteY76" fmla="*/ 783342 h 1802046"/>
              <a:gd name="connsiteX77" fmla="*/ 632779 w 966552"/>
              <a:gd name="connsiteY77" fmla="*/ 765958 h 1802046"/>
              <a:gd name="connsiteX78" fmla="*/ 587580 w 966552"/>
              <a:gd name="connsiteY78" fmla="*/ 741620 h 1802046"/>
              <a:gd name="connsiteX79" fmla="*/ 552812 w 966552"/>
              <a:gd name="connsiteY79" fmla="*/ 759004 h 1802046"/>
              <a:gd name="connsiteX80" fmla="*/ 545859 w 966552"/>
              <a:gd name="connsiteY80" fmla="*/ 835494 h 1802046"/>
              <a:gd name="connsiteX81" fmla="*/ 490230 w 966552"/>
              <a:gd name="connsiteY81" fmla="*/ 852878 h 1802046"/>
              <a:gd name="connsiteX82" fmla="*/ 434601 w 966552"/>
              <a:gd name="connsiteY82" fmla="*/ 835494 h 1802046"/>
              <a:gd name="connsiteX83" fmla="*/ 420694 w 966552"/>
              <a:gd name="connsiteY83" fmla="*/ 741620 h 1802046"/>
              <a:gd name="connsiteX84" fmla="*/ 455462 w 966552"/>
              <a:gd name="connsiteY84" fmla="*/ 717282 h 1802046"/>
              <a:gd name="connsiteX85" fmla="*/ 385926 w 966552"/>
              <a:gd name="connsiteY85" fmla="*/ 626885 h 1802046"/>
              <a:gd name="connsiteX86" fmla="*/ 399833 w 966552"/>
              <a:gd name="connsiteY86" fmla="*/ 581687 h 1802046"/>
              <a:gd name="connsiteX87" fmla="*/ 445031 w 966552"/>
              <a:gd name="connsiteY87" fmla="*/ 463476 h 1802046"/>
              <a:gd name="connsiteX88" fmla="*/ 465892 w 966552"/>
              <a:gd name="connsiteY88" fmla="*/ 425231 h 1802046"/>
              <a:gd name="connsiteX89" fmla="*/ 486753 w 966552"/>
              <a:gd name="connsiteY89" fmla="*/ 352218 h 1802046"/>
              <a:gd name="connsiteX90" fmla="*/ 483276 w 966552"/>
              <a:gd name="connsiteY90" fmla="*/ 265298 h 1802046"/>
              <a:gd name="connsiteX91" fmla="*/ 507614 w 966552"/>
              <a:gd name="connsiteY91" fmla="*/ 199238 h 1802046"/>
              <a:gd name="connsiteX92" fmla="*/ 319866 w 966552"/>
              <a:gd name="connsiteY92" fmla="*/ 105365 h 1802046"/>
              <a:gd name="connsiteX93" fmla="*/ 198177 w 966552"/>
              <a:gd name="connsiteY93" fmla="*/ 1063 h 1802046"/>
              <a:gd name="connsiteX94" fmla="*/ 201654 w 966552"/>
              <a:gd name="connsiteY94" fmla="*/ 46261 h 1802046"/>
              <a:gd name="connsiteX95" fmla="*/ 166886 w 966552"/>
              <a:gd name="connsiteY95" fmla="*/ 28875 h 1802046"/>
              <a:gd name="connsiteX0" fmla="*/ 166886 w 968917"/>
              <a:gd name="connsiteY0" fmla="*/ 28875 h 1802046"/>
              <a:gd name="connsiteX1" fmla="*/ 107782 w 968917"/>
              <a:gd name="connsiteY1" fmla="*/ 115795 h 1802046"/>
              <a:gd name="connsiteX2" fmla="*/ 24338 w 968917"/>
              <a:gd name="connsiteY2" fmla="*/ 195762 h 1802046"/>
              <a:gd name="connsiteX3" fmla="*/ 55629 w 968917"/>
              <a:gd name="connsiteY3" fmla="*/ 310496 h 1802046"/>
              <a:gd name="connsiteX4" fmla="*/ 114735 w 968917"/>
              <a:gd name="connsiteY4" fmla="*/ 362648 h 1802046"/>
              <a:gd name="connsiteX5" fmla="*/ 163410 w 968917"/>
              <a:gd name="connsiteY5" fmla="*/ 369602 h 1802046"/>
              <a:gd name="connsiteX6" fmla="*/ 135596 w 968917"/>
              <a:gd name="connsiteY6" fmla="*/ 404370 h 1802046"/>
              <a:gd name="connsiteX7" fmla="*/ 121688 w 968917"/>
              <a:gd name="connsiteY7" fmla="*/ 439138 h 1802046"/>
              <a:gd name="connsiteX8" fmla="*/ 107781 w 968917"/>
              <a:gd name="connsiteY8" fmla="*/ 494767 h 1802046"/>
              <a:gd name="connsiteX9" fmla="*/ 156457 w 968917"/>
              <a:gd name="connsiteY9" fmla="*/ 581687 h 1802046"/>
              <a:gd name="connsiteX10" fmla="*/ 156457 w 968917"/>
              <a:gd name="connsiteY10" fmla="*/ 640793 h 1802046"/>
              <a:gd name="connsiteX11" fmla="*/ 135596 w 968917"/>
              <a:gd name="connsiteY11" fmla="*/ 759004 h 1802046"/>
              <a:gd name="connsiteX12" fmla="*/ 66060 w 968917"/>
              <a:gd name="connsiteY12" fmla="*/ 738143 h 1802046"/>
              <a:gd name="connsiteX13" fmla="*/ 48676 w 968917"/>
              <a:gd name="connsiteY13" fmla="*/ 759004 h 1802046"/>
              <a:gd name="connsiteX14" fmla="*/ 0 w 968917"/>
              <a:gd name="connsiteY14" fmla="*/ 769435 h 1802046"/>
              <a:gd name="connsiteX15" fmla="*/ 52152 w 968917"/>
              <a:gd name="connsiteY15" fmla="*/ 804203 h 1802046"/>
              <a:gd name="connsiteX16" fmla="*/ 125165 w 968917"/>
              <a:gd name="connsiteY16" fmla="*/ 814633 h 1802046"/>
              <a:gd name="connsiteX17" fmla="*/ 177317 w 968917"/>
              <a:gd name="connsiteY17" fmla="*/ 852878 h 1802046"/>
              <a:gd name="connsiteX18" fmla="*/ 215562 w 968917"/>
              <a:gd name="connsiteY18" fmla="*/ 866785 h 1802046"/>
              <a:gd name="connsiteX19" fmla="*/ 271191 w 968917"/>
              <a:gd name="connsiteY19" fmla="*/ 887646 h 1802046"/>
              <a:gd name="connsiteX20" fmla="*/ 323343 w 968917"/>
              <a:gd name="connsiteY20" fmla="*/ 891123 h 1802046"/>
              <a:gd name="connsiteX21" fmla="*/ 319866 w 968917"/>
              <a:gd name="connsiteY21" fmla="*/ 856355 h 1802046"/>
              <a:gd name="connsiteX22" fmla="*/ 372018 w 968917"/>
              <a:gd name="connsiteY22" fmla="*/ 918937 h 1802046"/>
              <a:gd name="connsiteX23" fmla="*/ 396356 w 968917"/>
              <a:gd name="connsiteY23" fmla="*/ 908507 h 1802046"/>
              <a:gd name="connsiteX24" fmla="*/ 441555 w 968917"/>
              <a:gd name="connsiteY24" fmla="*/ 936321 h 1802046"/>
              <a:gd name="connsiteX25" fmla="*/ 493707 w 968917"/>
              <a:gd name="connsiteY25" fmla="*/ 953705 h 1802046"/>
              <a:gd name="connsiteX26" fmla="*/ 531952 w 968917"/>
              <a:gd name="connsiteY26" fmla="*/ 984997 h 1802046"/>
              <a:gd name="connsiteX27" fmla="*/ 573673 w 968917"/>
              <a:gd name="connsiteY27" fmla="*/ 936321 h 1802046"/>
              <a:gd name="connsiteX28" fmla="*/ 615395 w 968917"/>
              <a:gd name="connsiteY28" fmla="*/ 960659 h 1802046"/>
              <a:gd name="connsiteX29" fmla="*/ 608441 w 968917"/>
              <a:gd name="connsiteY29" fmla="*/ 1002381 h 1802046"/>
              <a:gd name="connsiteX30" fmla="*/ 615395 w 968917"/>
              <a:gd name="connsiteY30" fmla="*/ 1106685 h 1802046"/>
              <a:gd name="connsiteX31" fmla="*/ 664070 w 968917"/>
              <a:gd name="connsiteY31" fmla="*/ 1144930 h 1802046"/>
              <a:gd name="connsiteX32" fmla="*/ 625825 w 968917"/>
              <a:gd name="connsiteY32" fmla="*/ 1197082 h 1802046"/>
              <a:gd name="connsiteX33" fmla="*/ 691885 w 968917"/>
              <a:gd name="connsiteY33" fmla="*/ 1297909 h 1802046"/>
              <a:gd name="connsiteX34" fmla="*/ 709269 w 968917"/>
              <a:gd name="connsiteY34" fmla="*/ 1402213 h 1802046"/>
              <a:gd name="connsiteX35" fmla="*/ 671024 w 968917"/>
              <a:gd name="connsiteY35" fmla="*/ 1530855 h 1802046"/>
              <a:gd name="connsiteX36" fmla="*/ 636256 w 968917"/>
              <a:gd name="connsiteY36" fmla="*/ 1642113 h 1802046"/>
              <a:gd name="connsiteX37" fmla="*/ 552812 w 968917"/>
              <a:gd name="connsiteY37" fmla="*/ 1680358 h 1802046"/>
              <a:gd name="connsiteX38" fmla="*/ 545859 w 968917"/>
              <a:gd name="connsiteY38" fmla="*/ 1708172 h 1802046"/>
              <a:gd name="connsiteX39" fmla="*/ 650163 w 968917"/>
              <a:gd name="connsiteY39" fmla="*/ 1718603 h 1802046"/>
              <a:gd name="connsiteX40" fmla="*/ 622349 w 968917"/>
              <a:gd name="connsiteY40" fmla="*/ 1760324 h 1802046"/>
              <a:gd name="connsiteX41" fmla="*/ 750990 w 968917"/>
              <a:gd name="connsiteY41" fmla="*/ 1802046 h 1802046"/>
              <a:gd name="connsiteX42" fmla="*/ 764898 w 968917"/>
              <a:gd name="connsiteY42" fmla="*/ 1795092 h 1802046"/>
              <a:gd name="connsiteX43" fmla="*/ 848341 w 968917"/>
              <a:gd name="connsiteY43" fmla="*/ 1798569 h 1802046"/>
              <a:gd name="connsiteX44" fmla="*/ 865725 w 968917"/>
              <a:gd name="connsiteY44" fmla="*/ 1767278 h 1802046"/>
              <a:gd name="connsiteX45" fmla="*/ 876155 w 968917"/>
              <a:gd name="connsiteY45" fmla="*/ 1687311 h 1802046"/>
              <a:gd name="connsiteX46" fmla="*/ 886586 w 968917"/>
              <a:gd name="connsiteY46" fmla="*/ 1649066 h 1802046"/>
              <a:gd name="connsiteX47" fmla="*/ 917877 w 968917"/>
              <a:gd name="connsiteY47" fmla="*/ 1614298 h 1802046"/>
              <a:gd name="connsiteX48" fmla="*/ 921354 w 968917"/>
              <a:gd name="connsiteY48" fmla="*/ 1583007 h 1802046"/>
              <a:gd name="connsiteX49" fmla="*/ 963076 w 968917"/>
              <a:gd name="connsiteY49" fmla="*/ 1589961 h 1802046"/>
              <a:gd name="connsiteX50" fmla="*/ 945691 w 968917"/>
              <a:gd name="connsiteY50" fmla="*/ 1520425 h 1802046"/>
              <a:gd name="connsiteX51" fmla="*/ 907447 w 968917"/>
              <a:gd name="connsiteY51" fmla="*/ 1405690 h 1802046"/>
              <a:gd name="connsiteX52" fmla="*/ 907447 w 968917"/>
              <a:gd name="connsiteY52" fmla="*/ 1336154 h 1802046"/>
              <a:gd name="connsiteX53" fmla="*/ 869202 w 968917"/>
              <a:gd name="connsiteY53" fmla="*/ 1325724 h 1802046"/>
              <a:gd name="connsiteX54" fmla="*/ 910923 w 968917"/>
              <a:gd name="connsiteY54" fmla="*/ 1259664 h 1802046"/>
              <a:gd name="connsiteX55" fmla="*/ 910923 w 968917"/>
              <a:gd name="connsiteY55" fmla="*/ 1221419 h 1802046"/>
              <a:gd name="connsiteX56" fmla="*/ 956122 w 968917"/>
              <a:gd name="connsiteY56" fmla="*/ 1221419 h 1802046"/>
              <a:gd name="connsiteX57" fmla="*/ 966552 w 968917"/>
              <a:gd name="connsiteY57" fmla="*/ 1131022 h 1802046"/>
              <a:gd name="connsiteX58" fmla="*/ 917877 w 968917"/>
              <a:gd name="connsiteY58" fmla="*/ 1085824 h 1802046"/>
              <a:gd name="connsiteX59" fmla="*/ 931784 w 968917"/>
              <a:gd name="connsiteY59" fmla="*/ 1054533 h 1802046"/>
              <a:gd name="connsiteX60" fmla="*/ 886586 w 968917"/>
              <a:gd name="connsiteY60" fmla="*/ 1026718 h 1802046"/>
              <a:gd name="connsiteX61" fmla="*/ 907447 w 968917"/>
              <a:gd name="connsiteY61" fmla="*/ 1002381 h 1802046"/>
              <a:gd name="connsiteX62" fmla="*/ 897016 w 968917"/>
              <a:gd name="connsiteY62" fmla="*/ 981520 h 1802046"/>
              <a:gd name="connsiteX63" fmla="*/ 900493 w 968917"/>
              <a:gd name="connsiteY63" fmla="*/ 929368 h 1802046"/>
              <a:gd name="connsiteX64" fmla="*/ 886586 w 968917"/>
              <a:gd name="connsiteY64" fmla="*/ 908507 h 1802046"/>
              <a:gd name="connsiteX65" fmla="*/ 928307 w 968917"/>
              <a:gd name="connsiteY65" fmla="*/ 880692 h 1802046"/>
              <a:gd name="connsiteX66" fmla="*/ 921354 w 968917"/>
              <a:gd name="connsiteY66" fmla="*/ 845924 h 1802046"/>
              <a:gd name="connsiteX67" fmla="*/ 872679 w 968917"/>
              <a:gd name="connsiteY67" fmla="*/ 849401 h 1802046"/>
              <a:gd name="connsiteX68" fmla="*/ 879632 w 968917"/>
              <a:gd name="connsiteY68" fmla="*/ 828540 h 1802046"/>
              <a:gd name="connsiteX69" fmla="*/ 903970 w 968917"/>
              <a:gd name="connsiteY69" fmla="*/ 793772 h 1802046"/>
              <a:gd name="connsiteX70" fmla="*/ 883109 w 968917"/>
              <a:gd name="connsiteY70" fmla="*/ 738143 h 1802046"/>
              <a:gd name="connsiteX71" fmla="*/ 872679 w 968917"/>
              <a:gd name="connsiteY71" fmla="*/ 651223 h 1802046"/>
              <a:gd name="connsiteX72" fmla="*/ 716222 w 968917"/>
              <a:gd name="connsiteY72" fmla="*/ 633839 h 1802046"/>
              <a:gd name="connsiteX73" fmla="*/ 695361 w 968917"/>
              <a:gd name="connsiteY73" fmla="*/ 658177 h 1802046"/>
              <a:gd name="connsiteX74" fmla="*/ 598011 w 968917"/>
              <a:gd name="connsiteY74" fmla="*/ 668607 h 1802046"/>
              <a:gd name="connsiteX75" fmla="*/ 719699 w 968917"/>
              <a:gd name="connsiteY75" fmla="*/ 727713 h 1802046"/>
              <a:gd name="connsiteX76" fmla="*/ 719700 w 968917"/>
              <a:gd name="connsiteY76" fmla="*/ 783342 h 1802046"/>
              <a:gd name="connsiteX77" fmla="*/ 632779 w 968917"/>
              <a:gd name="connsiteY77" fmla="*/ 765958 h 1802046"/>
              <a:gd name="connsiteX78" fmla="*/ 587580 w 968917"/>
              <a:gd name="connsiteY78" fmla="*/ 741620 h 1802046"/>
              <a:gd name="connsiteX79" fmla="*/ 552812 w 968917"/>
              <a:gd name="connsiteY79" fmla="*/ 759004 h 1802046"/>
              <a:gd name="connsiteX80" fmla="*/ 545859 w 968917"/>
              <a:gd name="connsiteY80" fmla="*/ 835494 h 1802046"/>
              <a:gd name="connsiteX81" fmla="*/ 490230 w 968917"/>
              <a:gd name="connsiteY81" fmla="*/ 852878 h 1802046"/>
              <a:gd name="connsiteX82" fmla="*/ 434601 w 968917"/>
              <a:gd name="connsiteY82" fmla="*/ 835494 h 1802046"/>
              <a:gd name="connsiteX83" fmla="*/ 420694 w 968917"/>
              <a:gd name="connsiteY83" fmla="*/ 741620 h 1802046"/>
              <a:gd name="connsiteX84" fmla="*/ 455462 w 968917"/>
              <a:gd name="connsiteY84" fmla="*/ 717282 h 1802046"/>
              <a:gd name="connsiteX85" fmla="*/ 385926 w 968917"/>
              <a:gd name="connsiteY85" fmla="*/ 626885 h 1802046"/>
              <a:gd name="connsiteX86" fmla="*/ 399833 w 968917"/>
              <a:gd name="connsiteY86" fmla="*/ 581687 h 1802046"/>
              <a:gd name="connsiteX87" fmla="*/ 445031 w 968917"/>
              <a:gd name="connsiteY87" fmla="*/ 463476 h 1802046"/>
              <a:gd name="connsiteX88" fmla="*/ 465892 w 968917"/>
              <a:gd name="connsiteY88" fmla="*/ 425231 h 1802046"/>
              <a:gd name="connsiteX89" fmla="*/ 486753 w 968917"/>
              <a:gd name="connsiteY89" fmla="*/ 352218 h 1802046"/>
              <a:gd name="connsiteX90" fmla="*/ 483276 w 968917"/>
              <a:gd name="connsiteY90" fmla="*/ 265298 h 1802046"/>
              <a:gd name="connsiteX91" fmla="*/ 507614 w 968917"/>
              <a:gd name="connsiteY91" fmla="*/ 199238 h 1802046"/>
              <a:gd name="connsiteX92" fmla="*/ 319866 w 968917"/>
              <a:gd name="connsiteY92" fmla="*/ 105365 h 1802046"/>
              <a:gd name="connsiteX93" fmla="*/ 198177 w 968917"/>
              <a:gd name="connsiteY93" fmla="*/ 1063 h 1802046"/>
              <a:gd name="connsiteX94" fmla="*/ 201654 w 968917"/>
              <a:gd name="connsiteY94" fmla="*/ 46261 h 1802046"/>
              <a:gd name="connsiteX95" fmla="*/ 166886 w 968917"/>
              <a:gd name="connsiteY95" fmla="*/ 28875 h 1802046"/>
              <a:gd name="connsiteX0" fmla="*/ 166886 w 968917"/>
              <a:gd name="connsiteY0" fmla="*/ 28875 h 1802046"/>
              <a:gd name="connsiteX1" fmla="*/ 107782 w 968917"/>
              <a:gd name="connsiteY1" fmla="*/ 115795 h 1802046"/>
              <a:gd name="connsiteX2" fmla="*/ 24338 w 968917"/>
              <a:gd name="connsiteY2" fmla="*/ 195762 h 1802046"/>
              <a:gd name="connsiteX3" fmla="*/ 55629 w 968917"/>
              <a:gd name="connsiteY3" fmla="*/ 310496 h 1802046"/>
              <a:gd name="connsiteX4" fmla="*/ 114735 w 968917"/>
              <a:gd name="connsiteY4" fmla="*/ 362648 h 1802046"/>
              <a:gd name="connsiteX5" fmla="*/ 163410 w 968917"/>
              <a:gd name="connsiteY5" fmla="*/ 369602 h 1802046"/>
              <a:gd name="connsiteX6" fmla="*/ 135596 w 968917"/>
              <a:gd name="connsiteY6" fmla="*/ 404370 h 1802046"/>
              <a:gd name="connsiteX7" fmla="*/ 121688 w 968917"/>
              <a:gd name="connsiteY7" fmla="*/ 439138 h 1802046"/>
              <a:gd name="connsiteX8" fmla="*/ 107781 w 968917"/>
              <a:gd name="connsiteY8" fmla="*/ 494767 h 1802046"/>
              <a:gd name="connsiteX9" fmla="*/ 156457 w 968917"/>
              <a:gd name="connsiteY9" fmla="*/ 581687 h 1802046"/>
              <a:gd name="connsiteX10" fmla="*/ 156457 w 968917"/>
              <a:gd name="connsiteY10" fmla="*/ 640793 h 1802046"/>
              <a:gd name="connsiteX11" fmla="*/ 135596 w 968917"/>
              <a:gd name="connsiteY11" fmla="*/ 759004 h 1802046"/>
              <a:gd name="connsiteX12" fmla="*/ 66060 w 968917"/>
              <a:gd name="connsiteY12" fmla="*/ 738143 h 1802046"/>
              <a:gd name="connsiteX13" fmla="*/ 48676 w 968917"/>
              <a:gd name="connsiteY13" fmla="*/ 759004 h 1802046"/>
              <a:gd name="connsiteX14" fmla="*/ 0 w 968917"/>
              <a:gd name="connsiteY14" fmla="*/ 769435 h 1802046"/>
              <a:gd name="connsiteX15" fmla="*/ 52152 w 968917"/>
              <a:gd name="connsiteY15" fmla="*/ 804203 h 1802046"/>
              <a:gd name="connsiteX16" fmla="*/ 125165 w 968917"/>
              <a:gd name="connsiteY16" fmla="*/ 814633 h 1802046"/>
              <a:gd name="connsiteX17" fmla="*/ 177317 w 968917"/>
              <a:gd name="connsiteY17" fmla="*/ 852878 h 1802046"/>
              <a:gd name="connsiteX18" fmla="*/ 215562 w 968917"/>
              <a:gd name="connsiteY18" fmla="*/ 866785 h 1802046"/>
              <a:gd name="connsiteX19" fmla="*/ 271191 w 968917"/>
              <a:gd name="connsiteY19" fmla="*/ 887646 h 1802046"/>
              <a:gd name="connsiteX20" fmla="*/ 323343 w 968917"/>
              <a:gd name="connsiteY20" fmla="*/ 891123 h 1802046"/>
              <a:gd name="connsiteX21" fmla="*/ 319866 w 968917"/>
              <a:gd name="connsiteY21" fmla="*/ 856355 h 1802046"/>
              <a:gd name="connsiteX22" fmla="*/ 372018 w 968917"/>
              <a:gd name="connsiteY22" fmla="*/ 918937 h 1802046"/>
              <a:gd name="connsiteX23" fmla="*/ 396356 w 968917"/>
              <a:gd name="connsiteY23" fmla="*/ 908507 h 1802046"/>
              <a:gd name="connsiteX24" fmla="*/ 441555 w 968917"/>
              <a:gd name="connsiteY24" fmla="*/ 936321 h 1802046"/>
              <a:gd name="connsiteX25" fmla="*/ 493707 w 968917"/>
              <a:gd name="connsiteY25" fmla="*/ 953705 h 1802046"/>
              <a:gd name="connsiteX26" fmla="*/ 531952 w 968917"/>
              <a:gd name="connsiteY26" fmla="*/ 984997 h 1802046"/>
              <a:gd name="connsiteX27" fmla="*/ 573673 w 968917"/>
              <a:gd name="connsiteY27" fmla="*/ 936321 h 1802046"/>
              <a:gd name="connsiteX28" fmla="*/ 615395 w 968917"/>
              <a:gd name="connsiteY28" fmla="*/ 960659 h 1802046"/>
              <a:gd name="connsiteX29" fmla="*/ 608441 w 968917"/>
              <a:gd name="connsiteY29" fmla="*/ 1002381 h 1802046"/>
              <a:gd name="connsiteX30" fmla="*/ 615395 w 968917"/>
              <a:gd name="connsiteY30" fmla="*/ 1106685 h 1802046"/>
              <a:gd name="connsiteX31" fmla="*/ 664070 w 968917"/>
              <a:gd name="connsiteY31" fmla="*/ 1144930 h 1802046"/>
              <a:gd name="connsiteX32" fmla="*/ 625825 w 968917"/>
              <a:gd name="connsiteY32" fmla="*/ 1197082 h 1802046"/>
              <a:gd name="connsiteX33" fmla="*/ 691885 w 968917"/>
              <a:gd name="connsiteY33" fmla="*/ 1297909 h 1802046"/>
              <a:gd name="connsiteX34" fmla="*/ 709269 w 968917"/>
              <a:gd name="connsiteY34" fmla="*/ 1402213 h 1802046"/>
              <a:gd name="connsiteX35" fmla="*/ 671024 w 968917"/>
              <a:gd name="connsiteY35" fmla="*/ 1530855 h 1802046"/>
              <a:gd name="connsiteX36" fmla="*/ 636256 w 968917"/>
              <a:gd name="connsiteY36" fmla="*/ 1642113 h 1802046"/>
              <a:gd name="connsiteX37" fmla="*/ 552812 w 968917"/>
              <a:gd name="connsiteY37" fmla="*/ 1680358 h 1802046"/>
              <a:gd name="connsiteX38" fmla="*/ 545859 w 968917"/>
              <a:gd name="connsiteY38" fmla="*/ 1708172 h 1802046"/>
              <a:gd name="connsiteX39" fmla="*/ 650163 w 968917"/>
              <a:gd name="connsiteY39" fmla="*/ 1718603 h 1802046"/>
              <a:gd name="connsiteX40" fmla="*/ 622349 w 968917"/>
              <a:gd name="connsiteY40" fmla="*/ 1760324 h 1802046"/>
              <a:gd name="connsiteX41" fmla="*/ 750990 w 968917"/>
              <a:gd name="connsiteY41" fmla="*/ 1802046 h 1802046"/>
              <a:gd name="connsiteX42" fmla="*/ 764898 w 968917"/>
              <a:gd name="connsiteY42" fmla="*/ 1795092 h 1802046"/>
              <a:gd name="connsiteX43" fmla="*/ 848341 w 968917"/>
              <a:gd name="connsiteY43" fmla="*/ 1798569 h 1802046"/>
              <a:gd name="connsiteX44" fmla="*/ 865725 w 968917"/>
              <a:gd name="connsiteY44" fmla="*/ 1767278 h 1802046"/>
              <a:gd name="connsiteX45" fmla="*/ 876155 w 968917"/>
              <a:gd name="connsiteY45" fmla="*/ 1687311 h 1802046"/>
              <a:gd name="connsiteX46" fmla="*/ 886586 w 968917"/>
              <a:gd name="connsiteY46" fmla="*/ 1649066 h 1802046"/>
              <a:gd name="connsiteX47" fmla="*/ 917877 w 968917"/>
              <a:gd name="connsiteY47" fmla="*/ 1614298 h 1802046"/>
              <a:gd name="connsiteX48" fmla="*/ 921354 w 968917"/>
              <a:gd name="connsiteY48" fmla="*/ 1583007 h 1802046"/>
              <a:gd name="connsiteX49" fmla="*/ 963076 w 968917"/>
              <a:gd name="connsiteY49" fmla="*/ 1589961 h 1802046"/>
              <a:gd name="connsiteX50" fmla="*/ 945691 w 968917"/>
              <a:gd name="connsiteY50" fmla="*/ 1520425 h 1802046"/>
              <a:gd name="connsiteX51" fmla="*/ 907447 w 968917"/>
              <a:gd name="connsiteY51" fmla="*/ 1405690 h 1802046"/>
              <a:gd name="connsiteX52" fmla="*/ 907447 w 968917"/>
              <a:gd name="connsiteY52" fmla="*/ 1336154 h 1802046"/>
              <a:gd name="connsiteX53" fmla="*/ 869202 w 968917"/>
              <a:gd name="connsiteY53" fmla="*/ 1325724 h 1802046"/>
              <a:gd name="connsiteX54" fmla="*/ 910923 w 968917"/>
              <a:gd name="connsiteY54" fmla="*/ 1259664 h 1802046"/>
              <a:gd name="connsiteX55" fmla="*/ 910923 w 968917"/>
              <a:gd name="connsiteY55" fmla="*/ 1221419 h 1802046"/>
              <a:gd name="connsiteX56" fmla="*/ 956122 w 968917"/>
              <a:gd name="connsiteY56" fmla="*/ 1221419 h 1802046"/>
              <a:gd name="connsiteX57" fmla="*/ 966552 w 968917"/>
              <a:gd name="connsiteY57" fmla="*/ 1131022 h 1802046"/>
              <a:gd name="connsiteX58" fmla="*/ 917877 w 968917"/>
              <a:gd name="connsiteY58" fmla="*/ 1085824 h 1802046"/>
              <a:gd name="connsiteX59" fmla="*/ 931784 w 968917"/>
              <a:gd name="connsiteY59" fmla="*/ 1054533 h 1802046"/>
              <a:gd name="connsiteX60" fmla="*/ 886586 w 968917"/>
              <a:gd name="connsiteY60" fmla="*/ 1026718 h 1802046"/>
              <a:gd name="connsiteX61" fmla="*/ 907447 w 968917"/>
              <a:gd name="connsiteY61" fmla="*/ 1002381 h 1802046"/>
              <a:gd name="connsiteX62" fmla="*/ 897016 w 968917"/>
              <a:gd name="connsiteY62" fmla="*/ 981520 h 1802046"/>
              <a:gd name="connsiteX63" fmla="*/ 900493 w 968917"/>
              <a:gd name="connsiteY63" fmla="*/ 929368 h 1802046"/>
              <a:gd name="connsiteX64" fmla="*/ 886586 w 968917"/>
              <a:gd name="connsiteY64" fmla="*/ 908507 h 1802046"/>
              <a:gd name="connsiteX65" fmla="*/ 928307 w 968917"/>
              <a:gd name="connsiteY65" fmla="*/ 880692 h 1802046"/>
              <a:gd name="connsiteX66" fmla="*/ 921354 w 968917"/>
              <a:gd name="connsiteY66" fmla="*/ 845924 h 1802046"/>
              <a:gd name="connsiteX67" fmla="*/ 872679 w 968917"/>
              <a:gd name="connsiteY67" fmla="*/ 849401 h 1802046"/>
              <a:gd name="connsiteX68" fmla="*/ 879632 w 968917"/>
              <a:gd name="connsiteY68" fmla="*/ 828540 h 1802046"/>
              <a:gd name="connsiteX69" fmla="*/ 903970 w 968917"/>
              <a:gd name="connsiteY69" fmla="*/ 793772 h 1802046"/>
              <a:gd name="connsiteX70" fmla="*/ 883109 w 968917"/>
              <a:gd name="connsiteY70" fmla="*/ 738143 h 1802046"/>
              <a:gd name="connsiteX71" fmla="*/ 872679 w 968917"/>
              <a:gd name="connsiteY71" fmla="*/ 651223 h 1802046"/>
              <a:gd name="connsiteX72" fmla="*/ 716222 w 968917"/>
              <a:gd name="connsiteY72" fmla="*/ 633839 h 1802046"/>
              <a:gd name="connsiteX73" fmla="*/ 695361 w 968917"/>
              <a:gd name="connsiteY73" fmla="*/ 658177 h 1802046"/>
              <a:gd name="connsiteX74" fmla="*/ 598011 w 968917"/>
              <a:gd name="connsiteY74" fmla="*/ 668607 h 1802046"/>
              <a:gd name="connsiteX75" fmla="*/ 719699 w 968917"/>
              <a:gd name="connsiteY75" fmla="*/ 727713 h 1802046"/>
              <a:gd name="connsiteX76" fmla="*/ 719700 w 968917"/>
              <a:gd name="connsiteY76" fmla="*/ 783342 h 1802046"/>
              <a:gd name="connsiteX77" fmla="*/ 632779 w 968917"/>
              <a:gd name="connsiteY77" fmla="*/ 765958 h 1802046"/>
              <a:gd name="connsiteX78" fmla="*/ 587580 w 968917"/>
              <a:gd name="connsiteY78" fmla="*/ 741620 h 1802046"/>
              <a:gd name="connsiteX79" fmla="*/ 552812 w 968917"/>
              <a:gd name="connsiteY79" fmla="*/ 759004 h 1802046"/>
              <a:gd name="connsiteX80" fmla="*/ 545859 w 968917"/>
              <a:gd name="connsiteY80" fmla="*/ 835494 h 1802046"/>
              <a:gd name="connsiteX81" fmla="*/ 490230 w 968917"/>
              <a:gd name="connsiteY81" fmla="*/ 852878 h 1802046"/>
              <a:gd name="connsiteX82" fmla="*/ 434601 w 968917"/>
              <a:gd name="connsiteY82" fmla="*/ 835494 h 1802046"/>
              <a:gd name="connsiteX83" fmla="*/ 420694 w 968917"/>
              <a:gd name="connsiteY83" fmla="*/ 741620 h 1802046"/>
              <a:gd name="connsiteX84" fmla="*/ 455462 w 968917"/>
              <a:gd name="connsiteY84" fmla="*/ 717282 h 1802046"/>
              <a:gd name="connsiteX85" fmla="*/ 385926 w 968917"/>
              <a:gd name="connsiteY85" fmla="*/ 626885 h 1802046"/>
              <a:gd name="connsiteX86" fmla="*/ 399833 w 968917"/>
              <a:gd name="connsiteY86" fmla="*/ 581687 h 1802046"/>
              <a:gd name="connsiteX87" fmla="*/ 445031 w 968917"/>
              <a:gd name="connsiteY87" fmla="*/ 463476 h 1802046"/>
              <a:gd name="connsiteX88" fmla="*/ 465892 w 968917"/>
              <a:gd name="connsiteY88" fmla="*/ 425231 h 1802046"/>
              <a:gd name="connsiteX89" fmla="*/ 486753 w 968917"/>
              <a:gd name="connsiteY89" fmla="*/ 352218 h 1802046"/>
              <a:gd name="connsiteX90" fmla="*/ 483276 w 968917"/>
              <a:gd name="connsiteY90" fmla="*/ 265298 h 1802046"/>
              <a:gd name="connsiteX91" fmla="*/ 507614 w 968917"/>
              <a:gd name="connsiteY91" fmla="*/ 199238 h 1802046"/>
              <a:gd name="connsiteX92" fmla="*/ 319866 w 968917"/>
              <a:gd name="connsiteY92" fmla="*/ 105365 h 1802046"/>
              <a:gd name="connsiteX93" fmla="*/ 198177 w 968917"/>
              <a:gd name="connsiteY93" fmla="*/ 1063 h 1802046"/>
              <a:gd name="connsiteX94" fmla="*/ 201654 w 968917"/>
              <a:gd name="connsiteY94" fmla="*/ 46261 h 1802046"/>
              <a:gd name="connsiteX95" fmla="*/ 166886 w 968917"/>
              <a:gd name="connsiteY95" fmla="*/ 28875 h 1802046"/>
              <a:gd name="connsiteX0" fmla="*/ 166886 w 968917"/>
              <a:gd name="connsiteY0" fmla="*/ 28875 h 1802046"/>
              <a:gd name="connsiteX1" fmla="*/ 107782 w 968917"/>
              <a:gd name="connsiteY1" fmla="*/ 115795 h 1802046"/>
              <a:gd name="connsiteX2" fmla="*/ 24338 w 968917"/>
              <a:gd name="connsiteY2" fmla="*/ 195762 h 1802046"/>
              <a:gd name="connsiteX3" fmla="*/ 55629 w 968917"/>
              <a:gd name="connsiteY3" fmla="*/ 310496 h 1802046"/>
              <a:gd name="connsiteX4" fmla="*/ 114735 w 968917"/>
              <a:gd name="connsiteY4" fmla="*/ 362648 h 1802046"/>
              <a:gd name="connsiteX5" fmla="*/ 163410 w 968917"/>
              <a:gd name="connsiteY5" fmla="*/ 369602 h 1802046"/>
              <a:gd name="connsiteX6" fmla="*/ 135596 w 968917"/>
              <a:gd name="connsiteY6" fmla="*/ 404370 h 1802046"/>
              <a:gd name="connsiteX7" fmla="*/ 121688 w 968917"/>
              <a:gd name="connsiteY7" fmla="*/ 439138 h 1802046"/>
              <a:gd name="connsiteX8" fmla="*/ 107781 w 968917"/>
              <a:gd name="connsiteY8" fmla="*/ 494767 h 1802046"/>
              <a:gd name="connsiteX9" fmla="*/ 156457 w 968917"/>
              <a:gd name="connsiteY9" fmla="*/ 581687 h 1802046"/>
              <a:gd name="connsiteX10" fmla="*/ 156457 w 968917"/>
              <a:gd name="connsiteY10" fmla="*/ 640793 h 1802046"/>
              <a:gd name="connsiteX11" fmla="*/ 135596 w 968917"/>
              <a:gd name="connsiteY11" fmla="*/ 759004 h 1802046"/>
              <a:gd name="connsiteX12" fmla="*/ 66060 w 968917"/>
              <a:gd name="connsiteY12" fmla="*/ 738143 h 1802046"/>
              <a:gd name="connsiteX13" fmla="*/ 48676 w 968917"/>
              <a:gd name="connsiteY13" fmla="*/ 759004 h 1802046"/>
              <a:gd name="connsiteX14" fmla="*/ 0 w 968917"/>
              <a:gd name="connsiteY14" fmla="*/ 769435 h 1802046"/>
              <a:gd name="connsiteX15" fmla="*/ 52152 w 968917"/>
              <a:gd name="connsiteY15" fmla="*/ 804203 h 1802046"/>
              <a:gd name="connsiteX16" fmla="*/ 125165 w 968917"/>
              <a:gd name="connsiteY16" fmla="*/ 814633 h 1802046"/>
              <a:gd name="connsiteX17" fmla="*/ 177317 w 968917"/>
              <a:gd name="connsiteY17" fmla="*/ 852878 h 1802046"/>
              <a:gd name="connsiteX18" fmla="*/ 215562 w 968917"/>
              <a:gd name="connsiteY18" fmla="*/ 866785 h 1802046"/>
              <a:gd name="connsiteX19" fmla="*/ 271191 w 968917"/>
              <a:gd name="connsiteY19" fmla="*/ 887646 h 1802046"/>
              <a:gd name="connsiteX20" fmla="*/ 323343 w 968917"/>
              <a:gd name="connsiteY20" fmla="*/ 891123 h 1802046"/>
              <a:gd name="connsiteX21" fmla="*/ 319866 w 968917"/>
              <a:gd name="connsiteY21" fmla="*/ 856355 h 1802046"/>
              <a:gd name="connsiteX22" fmla="*/ 372018 w 968917"/>
              <a:gd name="connsiteY22" fmla="*/ 918937 h 1802046"/>
              <a:gd name="connsiteX23" fmla="*/ 396356 w 968917"/>
              <a:gd name="connsiteY23" fmla="*/ 908507 h 1802046"/>
              <a:gd name="connsiteX24" fmla="*/ 441555 w 968917"/>
              <a:gd name="connsiteY24" fmla="*/ 936321 h 1802046"/>
              <a:gd name="connsiteX25" fmla="*/ 493707 w 968917"/>
              <a:gd name="connsiteY25" fmla="*/ 953705 h 1802046"/>
              <a:gd name="connsiteX26" fmla="*/ 531952 w 968917"/>
              <a:gd name="connsiteY26" fmla="*/ 984997 h 1802046"/>
              <a:gd name="connsiteX27" fmla="*/ 573673 w 968917"/>
              <a:gd name="connsiteY27" fmla="*/ 936321 h 1802046"/>
              <a:gd name="connsiteX28" fmla="*/ 615395 w 968917"/>
              <a:gd name="connsiteY28" fmla="*/ 960659 h 1802046"/>
              <a:gd name="connsiteX29" fmla="*/ 608441 w 968917"/>
              <a:gd name="connsiteY29" fmla="*/ 1002381 h 1802046"/>
              <a:gd name="connsiteX30" fmla="*/ 615395 w 968917"/>
              <a:gd name="connsiteY30" fmla="*/ 1106685 h 1802046"/>
              <a:gd name="connsiteX31" fmla="*/ 664070 w 968917"/>
              <a:gd name="connsiteY31" fmla="*/ 1144930 h 1802046"/>
              <a:gd name="connsiteX32" fmla="*/ 625825 w 968917"/>
              <a:gd name="connsiteY32" fmla="*/ 1197082 h 1802046"/>
              <a:gd name="connsiteX33" fmla="*/ 691885 w 968917"/>
              <a:gd name="connsiteY33" fmla="*/ 1297909 h 1802046"/>
              <a:gd name="connsiteX34" fmla="*/ 709269 w 968917"/>
              <a:gd name="connsiteY34" fmla="*/ 1402213 h 1802046"/>
              <a:gd name="connsiteX35" fmla="*/ 671024 w 968917"/>
              <a:gd name="connsiteY35" fmla="*/ 1530855 h 1802046"/>
              <a:gd name="connsiteX36" fmla="*/ 636256 w 968917"/>
              <a:gd name="connsiteY36" fmla="*/ 1642113 h 1802046"/>
              <a:gd name="connsiteX37" fmla="*/ 552812 w 968917"/>
              <a:gd name="connsiteY37" fmla="*/ 1680358 h 1802046"/>
              <a:gd name="connsiteX38" fmla="*/ 545859 w 968917"/>
              <a:gd name="connsiteY38" fmla="*/ 1708172 h 1802046"/>
              <a:gd name="connsiteX39" fmla="*/ 650163 w 968917"/>
              <a:gd name="connsiteY39" fmla="*/ 1718603 h 1802046"/>
              <a:gd name="connsiteX40" fmla="*/ 622349 w 968917"/>
              <a:gd name="connsiteY40" fmla="*/ 1760324 h 1802046"/>
              <a:gd name="connsiteX41" fmla="*/ 750990 w 968917"/>
              <a:gd name="connsiteY41" fmla="*/ 1802046 h 1802046"/>
              <a:gd name="connsiteX42" fmla="*/ 764898 w 968917"/>
              <a:gd name="connsiteY42" fmla="*/ 1795092 h 1802046"/>
              <a:gd name="connsiteX43" fmla="*/ 848341 w 968917"/>
              <a:gd name="connsiteY43" fmla="*/ 1798569 h 1802046"/>
              <a:gd name="connsiteX44" fmla="*/ 865725 w 968917"/>
              <a:gd name="connsiteY44" fmla="*/ 1767278 h 1802046"/>
              <a:gd name="connsiteX45" fmla="*/ 876155 w 968917"/>
              <a:gd name="connsiteY45" fmla="*/ 1687311 h 1802046"/>
              <a:gd name="connsiteX46" fmla="*/ 886586 w 968917"/>
              <a:gd name="connsiteY46" fmla="*/ 1649066 h 1802046"/>
              <a:gd name="connsiteX47" fmla="*/ 917877 w 968917"/>
              <a:gd name="connsiteY47" fmla="*/ 1614298 h 1802046"/>
              <a:gd name="connsiteX48" fmla="*/ 921354 w 968917"/>
              <a:gd name="connsiteY48" fmla="*/ 1583007 h 1802046"/>
              <a:gd name="connsiteX49" fmla="*/ 963076 w 968917"/>
              <a:gd name="connsiteY49" fmla="*/ 1589961 h 1802046"/>
              <a:gd name="connsiteX50" fmla="*/ 945691 w 968917"/>
              <a:gd name="connsiteY50" fmla="*/ 1520425 h 1802046"/>
              <a:gd name="connsiteX51" fmla="*/ 907447 w 968917"/>
              <a:gd name="connsiteY51" fmla="*/ 1405690 h 1802046"/>
              <a:gd name="connsiteX52" fmla="*/ 907447 w 968917"/>
              <a:gd name="connsiteY52" fmla="*/ 1336154 h 1802046"/>
              <a:gd name="connsiteX53" fmla="*/ 869202 w 968917"/>
              <a:gd name="connsiteY53" fmla="*/ 1325724 h 1802046"/>
              <a:gd name="connsiteX54" fmla="*/ 910923 w 968917"/>
              <a:gd name="connsiteY54" fmla="*/ 1259664 h 1802046"/>
              <a:gd name="connsiteX55" fmla="*/ 910923 w 968917"/>
              <a:gd name="connsiteY55" fmla="*/ 1221419 h 1802046"/>
              <a:gd name="connsiteX56" fmla="*/ 956122 w 968917"/>
              <a:gd name="connsiteY56" fmla="*/ 1221419 h 1802046"/>
              <a:gd name="connsiteX57" fmla="*/ 966552 w 968917"/>
              <a:gd name="connsiteY57" fmla="*/ 1131022 h 1802046"/>
              <a:gd name="connsiteX58" fmla="*/ 917877 w 968917"/>
              <a:gd name="connsiteY58" fmla="*/ 1085824 h 1802046"/>
              <a:gd name="connsiteX59" fmla="*/ 931784 w 968917"/>
              <a:gd name="connsiteY59" fmla="*/ 1054533 h 1802046"/>
              <a:gd name="connsiteX60" fmla="*/ 886586 w 968917"/>
              <a:gd name="connsiteY60" fmla="*/ 1026718 h 1802046"/>
              <a:gd name="connsiteX61" fmla="*/ 907447 w 968917"/>
              <a:gd name="connsiteY61" fmla="*/ 1002381 h 1802046"/>
              <a:gd name="connsiteX62" fmla="*/ 897016 w 968917"/>
              <a:gd name="connsiteY62" fmla="*/ 981520 h 1802046"/>
              <a:gd name="connsiteX63" fmla="*/ 900493 w 968917"/>
              <a:gd name="connsiteY63" fmla="*/ 929368 h 1802046"/>
              <a:gd name="connsiteX64" fmla="*/ 886586 w 968917"/>
              <a:gd name="connsiteY64" fmla="*/ 908507 h 1802046"/>
              <a:gd name="connsiteX65" fmla="*/ 928307 w 968917"/>
              <a:gd name="connsiteY65" fmla="*/ 880692 h 1802046"/>
              <a:gd name="connsiteX66" fmla="*/ 921354 w 968917"/>
              <a:gd name="connsiteY66" fmla="*/ 845924 h 1802046"/>
              <a:gd name="connsiteX67" fmla="*/ 872679 w 968917"/>
              <a:gd name="connsiteY67" fmla="*/ 849401 h 1802046"/>
              <a:gd name="connsiteX68" fmla="*/ 879632 w 968917"/>
              <a:gd name="connsiteY68" fmla="*/ 828540 h 1802046"/>
              <a:gd name="connsiteX69" fmla="*/ 903970 w 968917"/>
              <a:gd name="connsiteY69" fmla="*/ 793772 h 1802046"/>
              <a:gd name="connsiteX70" fmla="*/ 883109 w 968917"/>
              <a:gd name="connsiteY70" fmla="*/ 738143 h 1802046"/>
              <a:gd name="connsiteX71" fmla="*/ 872679 w 968917"/>
              <a:gd name="connsiteY71" fmla="*/ 651223 h 1802046"/>
              <a:gd name="connsiteX72" fmla="*/ 716222 w 968917"/>
              <a:gd name="connsiteY72" fmla="*/ 633839 h 1802046"/>
              <a:gd name="connsiteX73" fmla="*/ 695361 w 968917"/>
              <a:gd name="connsiteY73" fmla="*/ 658177 h 1802046"/>
              <a:gd name="connsiteX74" fmla="*/ 598011 w 968917"/>
              <a:gd name="connsiteY74" fmla="*/ 668607 h 1802046"/>
              <a:gd name="connsiteX75" fmla="*/ 719699 w 968917"/>
              <a:gd name="connsiteY75" fmla="*/ 727713 h 1802046"/>
              <a:gd name="connsiteX76" fmla="*/ 719700 w 968917"/>
              <a:gd name="connsiteY76" fmla="*/ 783342 h 1802046"/>
              <a:gd name="connsiteX77" fmla="*/ 632779 w 968917"/>
              <a:gd name="connsiteY77" fmla="*/ 765958 h 1802046"/>
              <a:gd name="connsiteX78" fmla="*/ 587580 w 968917"/>
              <a:gd name="connsiteY78" fmla="*/ 741620 h 1802046"/>
              <a:gd name="connsiteX79" fmla="*/ 552812 w 968917"/>
              <a:gd name="connsiteY79" fmla="*/ 759004 h 1802046"/>
              <a:gd name="connsiteX80" fmla="*/ 545859 w 968917"/>
              <a:gd name="connsiteY80" fmla="*/ 835494 h 1802046"/>
              <a:gd name="connsiteX81" fmla="*/ 490230 w 968917"/>
              <a:gd name="connsiteY81" fmla="*/ 852878 h 1802046"/>
              <a:gd name="connsiteX82" fmla="*/ 434601 w 968917"/>
              <a:gd name="connsiteY82" fmla="*/ 835494 h 1802046"/>
              <a:gd name="connsiteX83" fmla="*/ 420694 w 968917"/>
              <a:gd name="connsiteY83" fmla="*/ 741620 h 1802046"/>
              <a:gd name="connsiteX84" fmla="*/ 455462 w 968917"/>
              <a:gd name="connsiteY84" fmla="*/ 717282 h 1802046"/>
              <a:gd name="connsiteX85" fmla="*/ 385926 w 968917"/>
              <a:gd name="connsiteY85" fmla="*/ 626885 h 1802046"/>
              <a:gd name="connsiteX86" fmla="*/ 399833 w 968917"/>
              <a:gd name="connsiteY86" fmla="*/ 581687 h 1802046"/>
              <a:gd name="connsiteX87" fmla="*/ 445031 w 968917"/>
              <a:gd name="connsiteY87" fmla="*/ 463476 h 1802046"/>
              <a:gd name="connsiteX88" fmla="*/ 465892 w 968917"/>
              <a:gd name="connsiteY88" fmla="*/ 425231 h 1802046"/>
              <a:gd name="connsiteX89" fmla="*/ 486753 w 968917"/>
              <a:gd name="connsiteY89" fmla="*/ 352218 h 1802046"/>
              <a:gd name="connsiteX90" fmla="*/ 483276 w 968917"/>
              <a:gd name="connsiteY90" fmla="*/ 265298 h 1802046"/>
              <a:gd name="connsiteX91" fmla="*/ 507614 w 968917"/>
              <a:gd name="connsiteY91" fmla="*/ 199238 h 1802046"/>
              <a:gd name="connsiteX92" fmla="*/ 319866 w 968917"/>
              <a:gd name="connsiteY92" fmla="*/ 105365 h 1802046"/>
              <a:gd name="connsiteX93" fmla="*/ 198177 w 968917"/>
              <a:gd name="connsiteY93" fmla="*/ 1063 h 1802046"/>
              <a:gd name="connsiteX94" fmla="*/ 201654 w 968917"/>
              <a:gd name="connsiteY94" fmla="*/ 46261 h 1802046"/>
              <a:gd name="connsiteX95" fmla="*/ 166886 w 968917"/>
              <a:gd name="connsiteY95" fmla="*/ 28875 h 1802046"/>
              <a:gd name="connsiteX0" fmla="*/ 166886 w 968917"/>
              <a:gd name="connsiteY0" fmla="*/ 28875 h 1802046"/>
              <a:gd name="connsiteX1" fmla="*/ 107782 w 968917"/>
              <a:gd name="connsiteY1" fmla="*/ 115795 h 1802046"/>
              <a:gd name="connsiteX2" fmla="*/ 24338 w 968917"/>
              <a:gd name="connsiteY2" fmla="*/ 195762 h 1802046"/>
              <a:gd name="connsiteX3" fmla="*/ 55629 w 968917"/>
              <a:gd name="connsiteY3" fmla="*/ 310496 h 1802046"/>
              <a:gd name="connsiteX4" fmla="*/ 114735 w 968917"/>
              <a:gd name="connsiteY4" fmla="*/ 362648 h 1802046"/>
              <a:gd name="connsiteX5" fmla="*/ 163410 w 968917"/>
              <a:gd name="connsiteY5" fmla="*/ 369602 h 1802046"/>
              <a:gd name="connsiteX6" fmla="*/ 135596 w 968917"/>
              <a:gd name="connsiteY6" fmla="*/ 404370 h 1802046"/>
              <a:gd name="connsiteX7" fmla="*/ 121688 w 968917"/>
              <a:gd name="connsiteY7" fmla="*/ 439138 h 1802046"/>
              <a:gd name="connsiteX8" fmla="*/ 107781 w 968917"/>
              <a:gd name="connsiteY8" fmla="*/ 494767 h 1802046"/>
              <a:gd name="connsiteX9" fmla="*/ 156457 w 968917"/>
              <a:gd name="connsiteY9" fmla="*/ 581687 h 1802046"/>
              <a:gd name="connsiteX10" fmla="*/ 156457 w 968917"/>
              <a:gd name="connsiteY10" fmla="*/ 640793 h 1802046"/>
              <a:gd name="connsiteX11" fmla="*/ 135596 w 968917"/>
              <a:gd name="connsiteY11" fmla="*/ 759004 h 1802046"/>
              <a:gd name="connsiteX12" fmla="*/ 66060 w 968917"/>
              <a:gd name="connsiteY12" fmla="*/ 738143 h 1802046"/>
              <a:gd name="connsiteX13" fmla="*/ 48676 w 968917"/>
              <a:gd name="connsiteY13" fmla="*/ 759004 h 1802046"/>
              <a:gd name="connsiteX14" fmla="*/ 0 w 968917"/>
              <a:gd name="connsiteY14" fmla="*/ 769435 h 1802046"/>
              <a:gd name="connsiteX15" fmla="*/ 52152 w 968917"/>
              <a:gd name="connsiteY15" fmla="*/ 804203 h 1802046"/>
              <a:gd name="connsiteX16" fmla="*/ 125165 w 968917"/>
              <a:gd name="connsiteY16" fmla="*/ 814633 h 1802046"/>
              <a:gd name="connsiteX17" fmla="*/ 177317 w 968917"/>
              <a:gd name="connsiteY17" fmla="*/ 852878 h 1802046"/>
              <a:gd name="connsiteX18" fmla="*/ 215562 w 968917"/>
              <a:gd name="connsiteY18" fmla="*/ 866785 h 1802046"/>
              <a:gd name="connsiteX19" fmla="*/ 271191 w 968917"/>
              <a:gd name="connsiteY19" fmla="*/ 887646 h 1802046"/>
              <a:gd name="connsiteX20" fmla="*/ 323343 w 968917"/>
              <a:gd name="connsiteY20" fmla="*/ 891123 h 1802046"/>
              <a:gd name="connsiteX21" fmla="*/ 319866 w 968917"/>
              <a:gd name="connsiteY21" fmla="*/ 856355 h 1802046"/>
              <a:gd name="connsiteX22" fmla="*/ 372018 w 968917"/>
              <a:gd name="connsiteY22" fmla="*/ 918937 h 1802046"/>
              <a:gd name="connsiteX23" fmla="*/ 396356 w 968917"/>
              <a:gd name="connsiteY23" fmla="*/ 908507 h 1802046"/>
              <a:gd name="connsiteX24" fmla="*/ 441555 w 968917"/>
              <a:gd name="connsiteY24" fmla="*/ 936321 h 1802046"/>
              <a:gd name="connsiteX25" fmla="*/ 493707 w 968917"/>
              <a:gd name="connsiteY25" fmla="*/ 953705 h 1802046"/>
              <a:gd name="connsiteX26" fmla="*/ 531952 w 968917"/>
              <a:gd name="connsiteY26" fmla="*/ 984997 h 1802046"/>
              <a:gd name="connsiteX27" fmla="*/ 573673 w 968917"/>
              <a:gd name="connsiteY27" fmla="*/ 936321 h 1802046"/>
              <a:gd name="connsiteX28" fmla="*/ 615395 w 968917"/>
              <a:gd name="connsiteY28" fmla="*/ 960659 h 1802046"/>
              <a:gd name="connsiteX29" fmla="*/ 608441 w 968917"/>
              <a:gd name="connsiteY29" fmla="*/ 1002381 h 1802046"/>
              <a:gd name="connsiteX30" fmla="*/ 615395 w 968917"/>
              <a:gd name="connsiteY30" fmla="*/ 1106685 h 1802046"/>
              <a:gd name="connsiteX31" fmla="*/ 664070 w 968917"/>
              <a:gd name="connsiteY31" fmla="*/ 1144930 h 1802046"/>
              <a:gd name="connsiteX32" fmla="*/ 625825 w 968917"/>
              <a:gd name="connsiteY32" fmla="*/ 1197082 h 1802046"/>
              <a:gd name="connsiteX33" fmla="*/ 691885 w 968917"/>
              <a:gd name="connsiteY33" fmla="*/ 1297909 h 1802046"/>
              <a:gd name="connsiteX34" fmla="*/ 709269 w 968917"/>
              <a:gd name="connsiteY34" fmla="*/ 1402213 h 1802046"/>
              <a:gd name="connsiteX35" fmla="*/ 671024 w 968917"/>
              <a:gd name="connsiteY35" fmla="*/ 1530855 h 1802046"/>
              <a:gd name="connsiteX36" fmla="*/ 636256 w 968917"/>
              <a:gd name="connsiteY36" fmla="*/ 1642113 h 1802046"/>
              <a:gd name="connsiteX37" fmla="*/ 552812 w 968917"/>
              <a:gd name="connsiteY37" fmla="*/ 1680358 h 1802046"/>
              <a:gd name="connsiteX38" fmla="*/ 545859 w 968917"/>
              <a:gd name="connsiteY38" fmla="*/ 1708172 h 1802046"/>
              <a:gd name="connsiteX39" fmla="*/ 650163 w 968917"/>
              <a:gd name="connsiteY39" fmla="*/ 1718603 h 1802046"/>
              <a:gd name="connsiteX40" fmla="*/ 622349 w 968917"/>
              <a:gd name="connsiteY40" fmla="*/ 1760324 h 1802046"/>
              <a:gd name="connsiteX41" fmla="*/ 750990 w 968917"/>
              <a:gd name="connsiteY41" fmla="*/ 1802046 h 1802046"/>
              <a:gd name="connsiteX42" fmla="*/ 764898 w 968917"/>
              <a:gd name="connsiteY42" fmla="*/ 1795092 h 1802046"/>
              <a:gd name="connsiteX43" fmla="*/ 848341 w 968917"/>
              <a:gd name="connsiteY43" fmla="*/ 1798569 h 1802046"/>
              <a:gd name="connsiteX44" fmla="*/ 865725 w 968917"/>
              <a:gd name="connsiteY44" fmla="*/ 1767278 h 1802046"/>
              <a:gd name="connsiteX45" fmla="*/ 876155 w 968917"/>
              <a:gd name="connsiteY45" fmla="*/ 1687311 h 1802046"/>
              <a:gd name="connsiteX46" fmla="*/ 886586 w 968917"/>
              <a:gd name="connsiteY46" fmla="*/ 1649066 h 1802046"/>
              <a:gd name="connsiteX47" fmla="*/ 917877 w 968917"/>
              <a:gd name="connsiteY47" fmla="*/ 1614298 h 1802046"/>
              <a:gd name="connsiteX48" fmla="*/ 921354 w 968917"/>
              <a:gd name="connsiteY48" fmla="*/ 1583007 h 1802046"/>
              <a:gd name="connsiteX49" fmla="*/ 963076 w 968917"/>
              <a:gd name="connsiteY49" fmla="*/ 1589961 h 1802046"/>
              <a:gd name="connsiteX50" fmla="*/ 945691 w 968917"/>
              <a:gd name="connsiteY50" fmla="*/ 1520425 h 1802046"/>
              <a:gd name="connsiteX51" fmla="*/ 907447 w 968917"/>
              <a:gd name="connsiteY51" fmla="*/ 1405690 h 1802046"/>
              <a:gd name="connsiteX52" fmla="*/ 907447 w 968917"/>
              <a:gd name="connsiteY52" fmla="*/ 1336154 h 1802046"/>
              <a:gd name="connsiteX53" fmla="*/ 869202 w 968917"/>
              <a:gd name="connsiteY53" fmla="*/ 1325724 h 1802046"/>
              <a:gd name="connsiteX54" fmla="*/ 910923 w 968917"/>
              <a:gd name="connsiteY54" fmla="*/ 1259664 h 1802046"/>
              <a:gd name="connsiteX55" fmla="*/ 910923 w 968917"/>
              <a:gd name="connsiteY55" fmla="*/ 1221419 h 1802046"/>
              <a:gd name="connsiteX56" fmla="*/ 956122 w 968917"/>
              <a:gd name="connsiteY56" fmla="*/ 1221419 h 1802046"/>
              <a:gd name="connsiteX57" fmla="*/ 966552 w 968917"/>
              <a:gd name="connsiteY57" fmla="*/ 1131022 h 1802046"/>
              <a:gd name="connsiteX58" fmla="*/ 917877 w 968917"/>
              <a:gd name="connsiteY58" fmla="*/ 1085824 h 1802046"/>
              <a:gd name="connsiteX59" fmla="*/ 931784 w 968917"/>
              <a:gd name="connsiteY59" fmla="*/ 1054533 h 1802046"/>
              <a:gd name="connsiteX60" fmla="*/ 886586 w 968917"/>
              <a:gd name="connsiteY60" fmla="*/ 1026718 h 1802046"/>
              <a:gd name="connsiteX61" fmla="*/ 907447 w 968917"/>
              <a:gd name="connsiteY61" fmla="*/ 1002381 h 1802046"/>
              <a:gd name="connsiteX62" fmla="*/ 897016 w 968917"/>
              <a:gd name="connsiteY62" fmla="*/ 981520 h 1802046"/>
              <a:gd name="connsiteX63" fmla="*/ 900493 w 968917"/>
              <a:gd name="connsiteY63" fmla="*/ 929368 h 1802046"/>
              <a:gd name="connsiteX64" fmla="*/ 886586 w 968917"/>
              <a:gd name="connsiteY64" fmla="*/ 908507 h 1802046"/>
              <a:gd name="connsiteX65" fmla="*/ 928307 w 968917"/>
              <a:gd name="connsiteY65" fmla="*/ 880692 h 1802046"/>
              <a:gd name="connsiteX66" fmla="*/ 921354 w 968917"/>
              <a:gd name="connsiteY66" fmla="*/ 845924 h 1802046"/>
              <a:gd name="connsiteX67" fmla="*/ 872679 w 968917"/>
              <a:gd name="connsiteY67" fmla="*/ 849401 h 1802046"/>
              <a:gd name="connsiteX68" fmla="*/ 879632 w 968917"/>
              <a:gd name="connsiteY68" fmla="*/ 828540 h 1802046"/>
              <a:gd name="connsiteX69" fmla="*/ 903970 w 968917"/>
              <a:gd name="connsiteY69" fmla="*/ 793772 h 1802046"/>
              <a:gd name="connsiteX70" fmla="*/ 883109 w 968917"/>
              <a:gd name="connsiteY70" fmla="*/ 738143 h 1802046"/>
              <a:gd name="connsiteX71" fmla="*/ 872679 w 968917"/>
              <a:gd name="connsiteY71" fmla="*/ 651223 h 1802046"/>
              <a:gd name="connsiteX72" fmla="*/ 716222 w 968917"/>
              <a:gd name="connsiteY72" fmla="*/ 633839 h 1802046"/>
              <a:gd name="connsiteX73" fmla="*/ 695361 w 968917"/>
              <a:gd name="connsiteY73" fmla="*/ 658177 h 1802046"/>
              <a:gd name="connsiteX74" fmla="*/ 598011 w 968917"/>
              <a:gd name="connsiteY74" fmla="*/ 668607 h 1802046"/>
              <a:gd name="connsiteX75" fmla="*/ 719699 w 968917"/>
              <a:gd name="connsiteY75" fmla="*/ 727713 h 1802046"/>
              <a:gd name="connsiteX76" fmla="*/ 719700 w 968917"/>
              <a:gd name="connsiteY76" fmla="*/ 783342 h 1802046"/>
              <a:gd name="connsiteX77" fmla="*/ 632779 w 968917"/>
              <a:gd name="connsiteY77" fmla="*/ 765958 h 1802046"/>
              <a:gd name="connsiteX78" fmla="*/ 587580 w 968917"/>
              <a:gd name="connsiteY78" fmla="*/ 741620 h 1802046"/>
              <a:gd name="connsiteX79" fmla="*/ 552812 w 968917"/>
              <a:gd name="connsiteY79" fmla="*/ 759004 h 1802046"/>
              <a:gd name="connsiteX80" fmla="*/ 545859 w 968917"/>
              <a:gd name="connsiteY80" fmla="*/ 835494 h 1802046"/>
              <a:gd name="connsiteX81" fmla="*/ 490230 w 968917"/>
              <a:gd name="connsiteY81" fmla="*/ 852878 h 1802046"/>
              <a:gd name="connsiteX82" fmla="*/ 434601 w 968917"/>
              <a:gd name="connsiteY82" fmla="*/ 835494 h 1802046"/>
              <a:gd name="connsiteX83" fmla="*/ 420694 w 968917"/>
              <a:gd name="connsiteY83" fmla="*/ 741620 h 1802046"/>
              <a:gd name="connsiteX84" fmla="*/ 455462 w 968917"/>
              <a:gd name="connsiteY84" fmla="*/ 717282 h 1802046"/>
              <a:gd name="connsiteX85" fmla="*/ 385926 w 968917"/>
              <a:gd name="connsiteY85" fmla="*/ 626885 h 1802046"/>
              <a:gd name="connsiteX86" fmla="*/ 399833 w 968917"/>
              <a:gd name="connsiteY86" fmla="*/ 581687 h 1802046"/>
              <a:gd name="connsiteX87" fmla="*/ 445031 w 968917"/>
              <a:gd name="connsiteY87" fmla="*/ 463476 h 1802046"/>
              <a:gd name="connsiteX88" fmla="*/ 465892 w 968917"/>
              <a:gd name="connsiteY88" fmla="*/ 425231 h 1802046"/>
              <a:gd name="connsiteX89" fmla="*/ 486753 w 968917"/>
              <a:gd name="connsiteY89" fmla="*/ 352218 h 1802046"/>
              <a:gd name="connsiteX90" fmla="*/ 483276 w 968917"/>
              <a:gd name="connsiteY90" fmla="*/ 265298 h 1802046"/>
              <a:gd name="connsiteX91" fmla="*/ 507614 w 968917"/>
              <a:gd name="connsiteY91" fmla="*/ 199238 h 1802046"/>
              <a:gd name="connsiteX92" fmla="*/ 319866 w 968917"/>
              <a:gd name="connsiteY92" fmla="*/ 105365 h 1802046"/>
              <a:gd name="connsiteX93" fmla="*/ 198177 w 968917"/>
              <a:gd name="connsiteY93" fmla="*/ 1063 h 1802046"/>
              <a:gd name="connsiteX94" fmla="*/ 201654 w 968917"/>
              <a:gd name="connsiteY94" fmla="*/ 46261 h 1802046"/>
              <a:gd name="connsiteX95" fmla="*/ 166886 w 968917"/>
              <a:gd name="connsiteY95" fmla="*/ 28875 h 1802046"/>
              <a:gd name="connsiteX0" fmla="*/ 166886 w 968917"/>
              <a:gd name="connsiteY0" fmla="*/ 28875 h 1802046"/>
              <a:gd name="connsiteX1" fmla="*/ 107782 w 968917"/>
              <a:gd name="connsiteY1" fmla="*/ 115795 h 1802046"/>
              <a:gd name="connsiteX2" fmla="*/ 24338 w 968917"/>
              <a:gd name="connsiteY2" fmla="*/ 195762 h 1802046"/>
              <a:gd name="connsiteX3" fmla="*/ 55629 w 968917"/>
              <a:gd name="connsiteY3" fmla="*/ 310496 h 1802046"/>
              <a:gd name="connsiteX4" fmla="*/ 114735 w 968917"/>
              <a:gd name="connsiteY4" fmla="*/ 362648 h 1802046"/>
              <a:gd name="connsiteX5" fmla="*/ 163410 w 968917"/>
              <a:gd name="connsiteY5" fmla="*/ 369602 h 1802046"/>
              <a:gd name="connsiteX6" fmla="*/ 135596 w 968917"/>
              <a:gd name="connsiteY6" fmla="*/ 404370 h 1802046"/>
              <a:gd name="connsiteX7" fmla="*/ 121688 w 968917"/>
              <a:gd name="connsiteY7" fmla="*/ 439138 h 1802046"/>
              <a:gd name="connsiteX8" fmla="*/ 107781 w 968917"/>
              <a:gd name="connsiteY8" fmla="*/ 494767 h 1802046"/>
              <a:gd name="connsiteX9" fmla="*/ 156457 w 968917"/>
              <a:gd name="connsiteY9" fmla="*/ 581687 h 1802046"/>
              <a:gd name="connsiteX10" fmla="*/ 156457 w 968917"/>
              <a:gd name="connsiteY10" fmla="*/ 640793 h 1802046"/>
              <a:gd name="connsiteX11" fmla="*/ 135596 w 968917"/>
              <a:gd name="connsiteY11" fmla="*/ 759004 h 1802046"/>
              <a:gd name="connsiteX12" fmla="*/ 66060 w 968917"/>
              <a:gd name="connsiteY12" fmla="*/ 738143 h 1802046"/>
              <a:gd name="connsiteX13" fmla="*/ 48676 w 968917"/>
              <a:gd name="connsiteY13" fmla="*/ 759004 h 1802046"/>
              <a:gd name="connsiteX14" fmla="*/ 0 w 968917"/>
              <a:gd name="connsiteY14" fmla="*/ 769435 h 1802046"/>
              <a:gd name="connsiteX15" fmla="*/ 52152 w 968917"/>
              <a:gd name="connsiteY15" fmla="*/ 804203 h 1802046"/>
              <a:gd name="connsiteX16" fmla="*/ 125165 w 968917"/>
              <a:gd name="connsiteY16" fmla="*/ 814633 h 1802046"/>
              <a:gd name="connsiteX17" fmla="*/ 177317 w 968917"/>
              <a:gd name="connsiteY17" fmla="*/ 852878 h 1802046"/>
              <a:gd name="connsiteX18" fmla="*/ 215562 w 968917"/>
              <a:gd name="connsiteY18" fmla="*/ 866785 h 1802046"/>
              <a:gd name="connsiteX19" fmla="*/ 271191 w 968917"/>
              <a:gd name="connsiteY19" fmla="*/ 887646 h 1802046"/>
              <a:gd name="connsiteX20" fmla="*/ 323343 w 968917"/>
              <a:gd name="connsiteY20" fmla="*/ 891123 h 1802046"/>
              <a:gd name="connsiteX21" fmla="*/ 319866 w 968917"/>
              <a:gd name="connsiteY21" fmla="*/ 856355 h 1802046"/>
              <a:gd name="connsiteX22" fmla="*/ 372018 w 968917"/>
              <a:gd name="connsiteY22" fmla="*/ 918937 h 1802046"/>
              <a:gd name="connsiteX23" fmla="*/ 396356 w 968917"/>
              <a:gd name="connsiteY23" fmla="*/ 908507 h 1802046"/>
              <a:gd name="connsiteX24" fmla="*/ 441555 w 968917"/>
              <a:gd name="connsiteY24" fmla="*/ 936321 h 1802046"/>
              <a:gd name="connsiteX25" fmla="*/ 493707 w 968917"/>
              <a:gd name="connsiteY25" fmla="*/ 953705 h 1802046"/>
              <a:gd name="connsiteX26" fmla="*/ 531952 w 968917"/>
              <a:gd name="connsiteY26" fmla="*/ 984997 h 1802046"/>
              <a:gd name="connsiteX27" fmla="*/ 573673 w 968917"/>
              <a:gd name="connsiteY27" fmla="*/ 936321 h 1802046"/>
              <a:gd name="connsiteX28" fmla="*/ 615395 w 968917"/>
              <a:gd name="connsiteY28" fmla="*/ 960659 h 1802046"/>
              <a:gd name="connsiteX29" fmla="*/ 608441 w 968917"/>
              <a:gd name="connsiteY29" fmla="*/ 1002381 h 1802046"/>
              <a:gd name="connsiteX30" fmla="*/ 615395 w 968917"/>
              <a:gd name="connsiteY30" fmla="*/ 1106685 h 1802046"/>
              <a:gd name="connsiteX31" fmla="*/ 664070 w 968917"/>
              <a:gd name="connsiteY31" fmla="*/ 1144930 h 1802046"/>
              <a:gd name="connsiteX32" fmla="*/ 625825 w 968917"/>
              <a:gd name="connsiteY32" fmla="*/ 1197082 h 1802046"/>
              <a:gd name="connsiteX33" fmla="*/ 691885 w 968917"/>
              <a:gd name="connsiteY33" fmla="*/ 1297909 h 1802046"/>
              <a:gd name="connsiteX34" fmla="*/ 709269 w 968917"/>
              <a:gd name="connsiteY34" fmla="*/ 1402213 h 1802046"/>
              <a:gd name="connsiteX35" fmla="*/ 671024 w 968917"/>
              <a:gd name="connsiteY35" fmla="*/ 1530855 h 1802046"/>
              <a:gd name="connsiteX36" fmla="*/ 636256 w 968917"/>
              <a:gd name="connsiteY36" fmla="*/ 1642113 h 1802046"/>
              <a:gd name="connsiteX37" fmla="*/ 552812 w 968917"/>
              <a:gd name="connsiteY37" fmla="*/ 1680358 h 1802046"/>
              <a:gd name="connsiteX38" fmla="*/ 545859 w 968917"/>
              <a:gd name="connsiteY38" fmla="*/ 1708172 h 1802046"/>
              <a:gd name="connsiteX39" fmla="*/ 650163 w 968917"/>
              <a:gd name="connsiteY39" fmla="*/ 1718603 h 1802046"/>
              <a:gd name="connsiteX40" fmla="*/ 622349 w 968917"/>
              <a:gd name="connsiteY40" fmla="*/ 1760324 h 1802046"/>
              <a:gd name="connsiteX41" fmla="*/ 750990 w 968917"/>
              <a:gd name="connsiteY41" fmla="*/ 1802046 h 1802046"/>
              <a:gd name="connsiteX42" fmla="*/ 764898 w 968917"/>
              <a:gd name="connsiteY42" fmla="*/ 1795092 h 1802046"/>
              <a:gd name="connsiteX43" fmla="*/ 848341 w 968917"/>
              <a:gd name="connsiteY43" fmla="*/ 1798569 h 1802046"/>
              <a:gd name="connsiteX44" fmla="*/ 865725 w 968917"/>
              <a:gd name="connsiteY44" fmla="*/ 1767278 h 1802046"/>
              <a:gd name="connsiteX45" fmla="*/ 876155 w 968917"/>
              <a:gd name="connsiteY45" fmla="*/ 1687311 h 1802046"/>
              <a:gd name="connsiteX46" fmla="*/ 886586 w 968917"/>
              <a:gd name="connsiteY46" fmla="*/ 1649066 h 1802046"/>
              <a:gd name="connsiteX47" fmla="*/ 917877 w 968917"/>
              <a:gd name="connsiteY47" fmla="*/ 1614298 h 1802046"/>
              <a:gd name="connsiteX48" fmla="*/ 921354 w 968917"/>
              <a:gd name="connsiteY48" fmla="*/ 1583007 h 1802046"/>
              <a:gd name="connsiteX49" fmla="*/ 963076 w 968917"/>
              <a:gd name="connsiteY49" fmla="*/ 1589961 h 1802046"/>
              <a:gd name="connsiteX50" fmla="*/ 945691 w 968917"/>
              <a:gd name="connsiteY50" fmla="*/ 1520425 h 1802046"/>
              <a:gd name="connsiteX51" fmla="*/ 907447 w 968917"/>
              <a:gd name="connsiteY51" fmla="*/ 1405690 h 1802046"/>
              <a:gd name="connsiteX52" fmla="*/ 907447 w 968917"/>
              <a:gd name="connsiteY52" fmla="*/ 1336154 h 1802046"/>
              <a:gd name="connsiteX53" fmla="*/ 869202 w 968917"/>
              <a:gd name="connsiteY53" fmla="*/ 1325724 h 1802046"/>
              <a:gd name="connsiteX54" fmla="*/ 910923 w 968917"/>
              <a:gd name="connsiteY54" fmla="*/ 1259664 h 1802046"/>
              <a:gd name="connsiteX55" fmla="*/ 910923 w 968917"/>
              <a:gd name="connsiteY55" fmla="*/ 1221419 h 1802046"/>
              <a:gd name="connsiteX56" fmla="*/ 956122 w 968917"/>
              <a:gd name="connsiteY56" fmla="*/ 1221419 h 1802046"/>
              <a:gd name="connsiteX57" fmla="*/ 966552 w 968917"/>
              <a:gd name="connsiteY57" fmla="*/ 1131022 h 1802046"/>
              <a:gd name="connsiteX58" fmla="*/ 917877 w 968917"/>
              <a:gd name="connsiteY58" fmla="*/ 1085824 h 1802046"/>
              <a:gd name="connsiteX59" fmla="*/ 931784 w 968917"/>
              <a:gd name="connsiteY59" fmla="*/ 1054533 h 1802046"/>
              <a:gd name="connsiteX60" fmla="*/ 886586 w 968917"/>
              <a:gd name="connsiteY60" fmla="*/ 1026718 h 1802046"/>
              <a:gd name="connsiteX61" fmla="*/ 907447 w 968917"/>
              <a:gd name="connsiteY61" fmla="*/ 1002381 h 1802046"/>
              <a:gd name="connsiteX62" fmla="*/ 897016 w 968917"/>
              <a:gd name="connsiteY62" fmla="*/ 981520 h 1802046"/>
              <a:gd name="connsiteX63" fmla="*/ 900493 w 968917"/>
              <a:gd name="connsiteY63" fmla="*/ 929368 h 1802046"/>
              <a:gd name="connsiteX64" fmla="*/ 886586 w 968917"/>
              <a:gd name="connsiteY64" fmla="*/ 908507 h 1802046"/>
              <a:gd name="connsiteX65" fmla="*/ 928307 w 968917"/>
              <a:gd name="connsiteY65" fmla="*/ 880692 h 1802046"/>
              <a:gd name="connsiteX66" fmla="*/ 921354 w 968917"/>
              <a:gd name="connsiteY66" fmla="*/ 845924 h 1802046"/>
              <a:gd name="connsiteX67" fmla="*/ 872679 w 968917"/>
              <a:gd name="connsiteY67" fmla="*/ 849401 h 1802046"/>
              <a:gd name="connsiteX68" fmla="*/ 879632 w 968917"/>
              <a:gd name="connsiteY68" fmla="*/ 828540 h 1802046"/>
              <a:gd name="connsiteX69" fmla="*/ 903970 w 968917"/>
              <a:gd name="connsiteY69" fmla="*/ 793772 h 1802046"/>
              <a:gd name="connsiteX70" fmla="*/ 883109 w 968917"/>
              <a:gd name="connsiteY70" fmla="*/ 738143 h 1802046"/>
              <a:gd name="connsiteX71" fmla="*/ 872679 w 968917"/>
              <a:gd name="connsiteY71" fmla="*/ 651223 h 1802046"/>
              <a:gd name="connsiteX72" fmla="*/ 716222 w 968917"/>
              <a:gd name="connsiteY72" fmla="*/ 633839 h 1802046"/>
              <a:gd name="connsiteX73" fmla="*/ 695361 w 968917"/>
              <a:gd name="connsiteY73" fmla="*/ 658177 h 1802046"/>
              <a:gd name="connsiteX74" fmla="*/ 598011 w 968917"/>
              <a:gd name="connsiteY74" fmla="*/ 668607 h 1802046"/>
              <a:gd name="connsiteX75" fmla="*/ 719699 w 968917"/>
              <a:gd name="connsiteY75" fmla="*/ 727713 h 1802046"/>
              <a:gd name="connsiteX76" fmla="*/ 719700 w 968917"/>
              <a:gd name="connsiteY76" fmla="*/ 783342 h 1802046"/>
              <a:gd name="connsiteX77" fmla="*/ 632779 w 968917"/>
              <a:gd name="connsiteY77" fmla="*/ 765958 h 1802046"/>
              <a:gd name="connsiteX78" fmla="*/ 587580 w 968917"/>
              <a:gd name="connsiteY78" fmla="*/ 741620 h 1802046"/>
              <a:gd name="connsiteX79" fmla="*/ 552812 w 968917"/>
              <a:gd name="connsiteY79" fmla="*/ 759004 h 1802046"/>
              <a:gd name="connsiteX80" fmla="*/ 545859 w 968917"/>
              <a:gd name="connsiteY80" fmla="*/ 835494 h 1802046"/>
              <a:gd name="connsiteX81" fmla="*/ 490230 w 968917"/>
              <a:gd name="connsiteY81" fmla="*/ 852878 h 1802046"/>
              <a:gd name="connsiteX82" fmla="*/ 434601 w 968917"/>
              <a:gd name="connsiteY82" fmla="*/ 835494 h 1802046"/>
              <a:gd name="connsiteX83" fmla="*/ 420694 w 968917"/>
              <a:gd name="connsiteY83" fmla="*/ 741620 h 1802046"/>
              <a:gd name="connsiteX84" fmla="*/ 455462 w 968917"/>
              <a:gd name="connsiteY84" fmla="*/ 717282 h 1802046"/>
              <a:gd name="connsiteX85" fmla="*/ 385926 w 968917"/>
              <a:gd name="connsiteY85" fmla="*/ 626885 h 1802046"/>
              <a:gd name="connsiteX86" fmla="*/ 399833 w 968917"/>
              <a:gd name="connsiteY86" fmla="*/ 581687 h 1802046"/>
              <a:gd name="connsiteX87" fmla="*/ 445031 w 968917"/>
              <a:gd name="connsiteY87" fmla="*/ 463476 h 1802046"/>
              <a:gd name="connsiteX88" fmla="*/ 465892 w 968917"/>
              <a:gd name="connsiteY88" fmla="*/ 425231 h 1802046"/>
              <a:gd name="connsiteX89" fmla="*/ 486753 w 968917"/>
              <a:gd name="connsiteY89" fmla="*/ 352218 h 1802046"/>
              <a:gd name="connsiteX90" fmla="*/ 483276 w 968917"/>
              <a:gd name="connsiteY90" fmla="*/ 265298 h 1802046"/>
              <a:gd name="connsiteX91" fmla="*/ 507614 w 968917"/>
              <a:gd name="connsiteY91" fmla="*/ 199238 h 1802046"/>
              <a:gd name="connsiteX92" fmla="*/ 319866 w 968917"/>
              <a:gd name="connsiteY92" fmla="*/ 105365 h 1802046"/>
              <a:gd name="connsiteX93" fmla="*/ 198177 w 968917"/>
              <a:gd name="connsiteY93" fmla="*/ 1063 h 1802046"/>
              <a:gd name="connsiteX94" fmla="*/ 201654 w 968917"/>
              <a:gd name="connsiteY94" fmla="*/ 46261 h 1802046"/>
              <a:gd name="connsiteX95" fmla="*/ 166886 w 968917"/>
              <a:gd name="connsiteY95" fmla="*/ 28875 h 1802046"/>
              <a:gd name="connsiteX0" fmla="*/ 166886 w 968917"/>
              <a:gd name="connsiteY0" fmla="*/ 28875 h 1802046"/>
              <a:gd name="connsiteX1" fmla="*/ 107782 w 968917"/>
              <a:gd name="connsiteY1" fmla="*/ 115795 h 1802046"/>
              <a:gd name="connsiteX2" fmla="*/ 24338 w 968917"/>
              <a:gd name="connsiteY2" fmla="*/ 195762 h 1802046"/>
              <a:gd name="connsiteX3" fmla="*/ 55629 w 968917"/>
              <a:gd name="connsiteY3" fmla="*/ 310496 h 1802046"/>
              <a:gd name="connsiteX4" fmla="*/ 114735 w 968917"/>
              <a:gd name="connsiteY4" fmla="*/ 362648 h 1802046"/>
              <a:gd name="connsiteX5" fmla="*/ 163410 w 968917"/>
              <a:gd name="connsiteY5" fmla="*/ 369602 h 1802046"/>
              <a:gd name="connsiteX6" fmla="*/ 135596 w 968917"/>
              <a:gd name="connsiteY6" fmla="*/ 404370 h 1802046"/>
              <a:gd name="connsiteX7" fmla="*/ 121688 w 968917"/>
              <a:gd name="connsiteY7" fmla="*/ 439138 h 1802046"/>
              <a:gd name="connsiteX8" fmla="*/ 107781 w 968917"/>
              <a:gd name="connsiteY8" fmla="*/ 494767 h 1802046"/>
              <a:gd name="connsiteX9" fmla="*/ 156457 w 968917"/>
              <a:gd name="connsiteY9" fmla="*/ 581687 h 1802046"/>
              <a:gd name="connsiteX10" fmla="*/ 156457 w 968917"/>
              <a:gd name="connsiteY10" fmla="*/ 640793 h 1802046"/>
              <a:gd name="connsiteX11" fmla="*/ 135596 w 968917"/>
              <a:gd name="connsiteY11" fmla="*/ 759004 h 1802046"/>
              <a:gd name="connsiteX12" fmla="*/ 66060 w 968917"/>
              <a:gd name="connsiteY12" fmla="*/ 738143 h 1802046"/>
              <a:gd name="connsiteX13" fmla="*/ 48676 w 968917"/>
              <a:gd name="connsiteY13" fmla="*/ 759004 h 1802046"/>
              <a:gd name="connsiteX14" fmla="*/ 0 w 968917"/>
              <a:gd name="connsiteY14" fmla="*/ 769435 h 1802046"/>
              <a:gd name="connsiteX15" fmla="*/ 52152 w 968917"/>
              <a:gd name="connsiteY15" fmla="*/ 804203 h 1802046"/>
              <a:gd name="connsiteX16" fmla="*/ 125165 w 968917"/>
              <a:gd name="connsiteY16" fmla="*/ 814633 h 1802046"/>
              <a:gd name="connsiteX17" fmla="*/ 177317 w 968917"/>
              <a:gd name="connsiteY17" fmla="*/ 852878 h 1802046"/>
              <a:gd name="connsiteX18" fmla="*/ 215562 w 968917"/>
              <a:gd name="connsiteY18" fmla="*/ 866785 h 1802046"/>
              <a:gd name="connsiteX19" fmla="*/ 271191 w 968917"/>
              <a:gd name="connsiteY19" fmla="*/ 887646 h 1802046"/>
              <a:gd name="connsiteX20" fmla="*/ 323343 w 968917"/>
              <a:gd name="connsiteY20" fmla="*/ 891123 h 1802046"/>
              <a:gd name="connsiteX21" fmla="*/ 319866 w 968917"/>
              <a:gd name="connsiteY21" fmla="*/ 856355 h 1802046"/>
              <a:gd name="connsiteX22" fmla="*/ 372018 w 968917"/>
              <a:gd name="connsiteY22" fmla="*/ 918937 h 1802046"/>
              <a:gd name="connsiteX23" fmla="*/ 396356 w 968917"/>
              <a:gd name="connsiteY23" fmla="*/ 908507 h 1802046"/>
              <a:gd name="connsiteX24" fmla="*/ 441555 w 968917"/>
              <a:gd name="connsiteY24" fmla="*/ 936321 h 1802046"/>
              <a:gd name="connsiteX25" fmla="*/ 493707 w 968917"/>
              <a:gd name="connsiteY25" fmla="*/ 953705 h 1802046"/>
              <a:gd name="connsiteX26" fmla="*/ 531952 w 968917"/>
              <a:gd name="connsiteY26" fmla="*/ 984997 h 1802046"/>
              <a:gd name="connsiteX27" fmla="*/ 573673 w 968917"/>
              <a:gd name="connsiteY27" fmla="*/ 936321 h 1802046"/>
              <a:gd name="connsiteX28" fmla="*/ 615395 w 968917"/>
              <a:gd name="connsiteY28" fmla="*/ 960659 h 1802046"/>
              <a:gd name="connsiteX29" fmla="*/ 608441 w 968917"/>
              <a:gd name="connsiteY29" fmla="*/ 1002381 h 1802046"/>
              <a:gd name="connsiteX30" fmla="*/ 615395 w 968917"/>
              <a:gd name="connsiteY30" fmla="*/ 1106685 h 1802046"/>
              <a:gd name="connsiteX31" fmla="*/ 664070 w 968917"/>
              <a:gd name="connsiteY31" fmla="*/ 1144930 h 1802046"/>
              <a:gd name="connsiteX32" fmla="*/ 625825 w 968917"/>
              <a:gd name="connsiteY32" fmla="*/ 1197082 h 1802046"/>
              <a:gd name="connsiteX33" fmla="*/ 691885 w 968917"/>
              <a:gd name="connsiteY33" fmla="*/ 1297909 h 1802046"/>
              <a:gd name="connsiteX34" fmla="*/ 709269 w 968917"/>
              <a:gd name="connsiteY34" fmla="*/ 1402213 h 1802046"/>
              <a:gd name="connsiteX35" fmla="*/ 671024 w 968917"/>
              <a:gd name="connsiteY35" fmla="*/ 1530855 h 1802046"/>
              <a:gd name="connsiteX36" fmla="*/ 636256 w 968917"/>
              <a:gd name="connsiteY36" fmla="*/ 1642113 h 1802046"/>
              <a:gd name="connsiteX37" fmla="*/ 552812 w 968917"/>
              <a:gd name="connsiteY37" fmla="*/ 1680358 h 1802046"/>
              <a:gd name="connsiteX38" fmla="*/ 545859 w 968917"/>
              <a:gd name="connsiteY38" fmla="*/ 1708172 h 1802046"/>
              <a:gd name="connsiteX39" fmla="*/ 650163 w 968917"/>
              <a:gd name="connsiteY39" fmla="*/ 1718603 h 1802046"/>
              <a:gd name="connsiteX40" fmla="*/ 622349 w 968917"/>
              <a:gd name="connsiteY40" fmla="*/ 1760324 h 1802046"/>
              <a:gd name="connsiteX41" fmla="*/ 750990 w 968917"/>
              <a:gd name="connsiteY41" fmla="*/ 1802046 h 1802046"/>
              <a:gd name="connsiteX42" fmla="*/ 764898 w 968917"/>
              <a:gd name="connsiteY42" fmla="*/ 1795092 h 1802046"/>
              <a:gd name="connsiteX43" fmla="*/ 848341 w 968917"/>
              <a:gd name="connsiteY43" fmla="*/ 1798569 h 1802046"/>
              <a:gd name="connsiteX44" fmla="*/ 865725 w 968917"/>
              <a:gd name="connsiteY44" fmla="*/ 1767278 h 1802046"/>
              <a:gd name="connsiteX45" fmla="*/ 876155 w 968917"/>
              <a:gd name="connsiteY45" fmla="*/ 1687311 h 1802046"/>
              <a:gd name="connsiteX46" fmla="*/ 886586 w 968917"/>
              <a:gd name="connsiteY46" fmla="*/ 1649066 h 1802046"/>
              <a:gd name="connsiteX47" fmla="*/ 917877 w 968917"/>
              <a:gd name="connsiteY47" fmla="*/ 1614298 h 1802046"/>
              <a:gd name="connsiteX48" fmla="*/ 921354 w 968917"/>
              <a:gd name="connsiteY48" fmla="*/ 1583007 h 1802046"/>
              <a:gd name="connsiteX49" fmla="*/ 963076 w 968917"/>
              <a:gd name="connsiteY49" fmla="*/ 1589961 h 1802046"/>
              <a:gd name="connsiteX50" fmla="*/ 945691 w 968917"/>
              <a:gd name="connsiteY50" fmla="*/ 1520425 h 1802046"/>
              <a:gd name="connsiteX51" fmla="*/ 907447 w 968917"/>
              <a:gd name="connsiteY51" fmla="*/ 1405690 h 1802046"/>
              <a:gd name="connsiteX52" fmla="*/ 907447 w 968917"/>
              <a:gd name="connsiteY52" fmla="*/ 1336154 h 1802046"/>
              <a:gd name="connsiteX53" fmla="*/ 869202 w 968917"/>
              <a:gd name="connsiteY53" fmla="*/ 1325724 h 1802046"/>
              <a:gd name="connsiteX54" fmla="*/ 910923 w 968917"/>
              <a:gd name="connsiteY54" fmla="*/ 1259664 h 1802046"/>
              <a:gd name="connsiteX55" fmla="*/ 910923 w 968917"/>
              <a:gd name="connsiteY55" fmla="*/ 1221419 h 1802046"/>
              <a:gd name="connsiteX56" fmla="*/ 956122 w 968917"/>
              <a:gd name="connsiteY56" fmla="*/ 1221419 h 1802046"/>
              <a:gd name="connsiteX57" fmla="*/ 966552 w 968917"/>
              <a:gd name="connsiteY57" fmla="*/ 1131022 h 1802046"/>
              <a:gd name="connsiteX58" fmla="*/ 917877 w 968917"/>
              <a:gd name="connsiteY58" fmla="*/ 1085824 h 1802046"/>
              <a:gd name="connsiteX59" fmla="*/ 931784 w 968917"/>
              <a:gd name="connsiteY59" fmla="*/ 1054533 h 1802046"/>
              <a:gd name="connsiteX60" fmla="*/ 886586 w 968917"/>
              <a:gd name="connsiteY60" fmla="*/ 1026718 h 1802046"/>
              <a:gd name="connsiteX61" fmla="*/ 907447 w 968917"/>
              <a:gd name="connsiteY61" fmla="*/ 1002381 h 1802046"/>
              <a:gd name="connsiteX62" fmla="*/ 897016 w 968917"/>
              <a:gd name="connsiteY62" fmla="*/ 981520 h 1802046"/>
              <a:gd name="connsiteX63" fmla="*/ 900493 w 968917"/>
              <a:gd name="connsiteY63" fmla="*/ 929368 h 1802046"/>
              <a:gd name="connsiteX64" fmla="*/ 886586 w 968917"/>
              <a:gd name="connsiteY64" fmla="*/ 908507 h 1802046"/>
              <a:gd name="connsiteX65" fmla="*/ 928307 w 968917"/>
              <a:gd name="connsiteY65" fmla="*/ 880692 h 1802046"/>
              <a:gd name="connsiteX66" fmla="*/ 921354 w 968917"/>
              <a:gd name="connsiteY66" fmla="*/ 845924 h 1802046"/>
              <a:gd name="connsiteX67" fmla="*/ 872679 w 968917"/>
              <a:gd name="connsiteY67" fmla="*/ 849401 h 1802046"/>
              <a:gd name="connsiteX68" fmla="*/ 879632 w 968917"/>
              <a:gd name="connsiteY68" fmla="*/ 828540 h 1802046"/>
              <a:gd name="connsiteX69" fmla="*/ 903970 w 968917"/>
              <a:gd name="connsiteY69" fmla="*/ 793772 h 1802046"/>
              <a:gd name="connsiteX70" fmla="*/ 883109 w 968917"/>
              <a:gd name="connsiteY70" fmla="*/ 738143 h 1802046"/>
              <a:gd name="connsiteX71" fmla="*/ 872679 w 968917"/>
              <a:gd name="connsiteY71" fmla="*/ 651223 h 1802046"/>
              <a:gd name="connsiteX72" fmla="*/ 716222 w 968917"/>
              <a:gd name="connsiteY72" fmla="*/ 633839 h 1802046"/>
              <a:gd name="connsiteX73" fmla="*/ 695361 w 968917"/>
              <a:gd name="connsiteY73" fmla="*/ 658177 h 1802046"/>
              <a:gd name="connsiteX74" fmla="*/ 598011 w 968917"/>
              <a:gd name="connsiteY74" fmla="*/ 668607 h 1802046"/>
              <a:gd name="connsiteX75" fmla="*/ 719699 w 968917"/>
              <a:gd name="connsiteY75" fmla="*/ 727713 h 1802046"/>
              <a:gd name="connsiteX76" fmla="*/ 719700 w 968917"/>
              <a:gd name="connsiteY76" fmla="*/ 783342 h 1802046"/>
              <a:gd name="connsiteX77" fmla="*/ 632779 w 968917"/>
              <a:gd name="connsiteY77" fmla="*/ 765958 h 1802046"/>
              <a:gd name="connsiteX78" fmla="*/ 587580 w 968917"/>
              <a:gd name="connsiteY78" fmla="*/ 741620 h 1802046"/>
              <a:gd name="connsiteX79" fmla="*/ 552812 w 968917"/>
              <a:gd name="connsiteY79" fmla="*/ 759004 h 1802046"/>
              <a:gd name="connsiteX80" fmla="*/ 545859 w 968917"/>
              <a:gd name="connsiteY80" fmla="*/ 835494 h 1802046"/>
              <a:gd name="connsiteX81" fmla="*/ 490230 w 968917"/>
              <a:gd name="connsiteY81" fmla="*/ 852878 h 1802046"/>
              <a:gd name="connsiteX82" fmla="*/ 434601 w 968917"/>
              <a:gd name="connsiteY82" fmla="*/ 835494 h 1802046"/>
              <a:gd name="connsiteX83" fmla="*/ 420694 w 968917"/>
              <a:gd name="connsiteY83" fmla="*/ 741620 h 1802046"/>
              <a:gd name="connsiteX84" fmla="*/ 455462 w 968917"/>
              <a:gd name="connsiteY84" fmla="*/ 717282 h 1802046"/>
              <a:gd name="connsiteX85" fmla="*/ 385926 w 968917"/>
              <a:gd name="connsiteY85" fmla="*/ 626885 h 1802046"/>
              <a:gd name="connsiteX86" fmla="*/ 399833 w 968917"/>
              <a:gd name="connsiteY86" fmla="*/ 581687 h 1802046"/>
              <a:gd name="connsiteX87" fmla="*/ 445031 w 968917"/>
              <a:gd name="connsiteY87" fmla="*/ 463476 h 1802046"/>
              <a:gd name="connsiteX88" fmla="*/ 465892 w 968917"/>
              <a:gd name="connsiteY88" fmla="*/ 425231 h 1802046"/>
              <a:gd name="connsiteX89" fmla="*/ 486753 w 968917"/>
              <a:gd name="connsiteY89" fmla="*/ 352218 h 1802046"/>
              <a:gd name="connsiteX90" fmla="*/ 483276 w 968917"/>
              <a:gd name="connsiteY90" fmla="*/ 265298 h 1802046"/>
              <a:gd name="connsiteX91" fmla="*/ 507614 w 968917"/>
              <a:gd name="connsiteY91" fmla="*/ 199238 h 1802046"/>
              <a:gd name="connsiteX92" fmla="*/ 319866 w 968917"/>
              <a:gd name="connsiteY92" fmla="*/ 105365 h 1802046"/>
              <a:gd name="connsiteX93" fmla="*/ 198177 w 968917"/>
              <a:gd name="connsiteY93" fmla="*/ 1063 h 1802046"/>
              <a:gd name="connsiteX94" fmla="*/ 201654 w 968917"/>
              <a:gd name="connsiteY94" fmla="*/ 46261 h 1802046"/>
              <a:gd name="connsiteX95" fmla="*/ 166886 w 968917"/>
              <a:gd name="connsiteY95" fmla="*/ 28875 h 1802046"/>
              <a:gd name="connsiteX0" fmla="*/ 166886 w 968917"/>
              <a:gd name="connsiteY0" fmla="*/ 28875 h 1802046"/>
              <a:gd name="connsiteX1" fmla="*/ 107782 w 968917"/>
              <a:gd name="connsiteY1" fmla="*/ 115795 h 1802046"/>
              <a:gd name="connsiteX2" fmla="*/ 24338 w 968917"/>
              <a:gd name="connsiteY2" fmla="*/ 195762 h 1802046"/>
              <a:gd name="connsiteX3" fmla="*/ 55629 w 968917"/>
              <a:gd name="connsiteY3" fmla="*/ 310496 h 1802046"/>
              <a:gd name="connsiteX4" fmla="*/ 114735 w 968917"/>
              <a:gd name="connsiteY4" fmla="*/ 362648 h 1802046"/>
              <a:gd name="connsiteX5" fmla="*/ 163410 w 968917"/>
              <a:gd name="connsiteY5" fmla="*/ 369602 h 1802046"/>
              <a:gd name="connsiteX6" fmla="*/ 135596 w 968917"/>
              <a:gd name="connsiteY6" fmla="*/ 404370 h 1802046"/>
              <a:gd name="connsiteX7" fmla="*/ 121688 w 968917"/>
              <a:gd name="connsiteY7" fmla="*/ 439138 h 1802046"/>
              <a:gd name="connsiteX8" fmla="*/ 107781 w 968917"/>
              <a:gd name="connsiteY8" fmla="*/ 494767 h 1802046"/>
              <a:gd name="connsiteX9" fmla="*/ 156457 w 968917"/>
              <a:gd name="connsiteY9" fmla="*/ 581687 h 1802046"/>
              <a:gd name="connsiteX10" fmla="*/ 156457 w 968917"/>
              <a:gd name="connsiteY10" fmla="*/ 640793 h 1802046"/>
              <a:gd name="connsiteX11" fmla="*/ 135596 w 968917"/>
              <a:gd name="connsiteY11" fmla="*/ 759004 h 1802046"/>
              <a:gd name="connsiteX12" fmla="*/ 66060 w 968917"/>
              <a:gd name="connsiteY12" fmla="*/ 738143 h 1802046"/>
              <a:gd name="connsiteX13" fmla="*/ 48676 w 968917"/>
              <a:gd name="connsiteY13" fmla="*/ 759004 h 1802046"/>
              <a:gd name="connsiteX14" fmla="*/ 0 w 968917"/>
              <a:gd name="connsiteY14" fmla="*/ 769435 h 1802046"/>
              <a:gd name="connsiteX15" fmla="*/ 52152 w 968917"/>
              <a:gd name="connsiteY15" fmla="*/ 804203 h 1802046"/>
              <a:gd name="connsiteX16" fmla="*/ 125165 w 968917"/>
              <a:gd name="connsiteY16" fmla="*/ 814633 h 1802046"/>
              <a:gd name="connsiteX17" fmla="*/ 177317 w 968917"/>
              <a:gd name="connsiteY17" fmla="*/ 852878 h 1802046"/>
              <a:gd name="connsiteX18" fmla="*/ 215562 w 968917"/>
              <a:gd name="connsiteY18" fmla="*/ 866785 h 1802046"/>
              <a:gd name="connsiteX19" fmla="*/ 271191 w 968917"/>
              <a:gd name="connsiteY19" fmla="*/ 887646 h 1802046"/>
              <a:gd name="connsiteX20" fmla="*/ 323343 w 968917"/>
              <a:gd name="connsiteY20" fmla="*/ 891123 h 1802046"/>
              <a:gd name="connsiteX21" fmla="*/ 319866 w 968917"/>
              <a:gd name="connsiteY21" fmla="*/ 856355 h 1802046"/>
              <a:gd name="connsiteX22" fmla="*/ 372018 w 968917"/>
              <a:gd name="connsiteY22" fmla="*/ 918937 h 1802046"/>
              <a:gd name="connsiteX23" fmla="*/ 396356 w 968917"/>
              <a:gd name="connsiteY23" fmla="*/ 908507 h 1802046"/>
              <a:gd name="connsiteX24" fmla="*/ 441555 w 968917"/>
              <a:gd name="connsiteY24" fmla="*/ 936321 h 1802046"/>
              <a:gd name="connsiteX25" fmla="*/ 493707 w 968917"/>
              <a:gd name="connsiteY25" fmla="*/ 953705 h 1802046"/>
              <a:gd name="connsiteX26" fmla="*/ 531952 w 968917"/>
              <a:gd name="connsiteY26" fmla="*/ 984997 h 1802046"/>
              <a:gd name="connsiteX27" fmla="*/ 573673 w 968917"/>
              <a:gd name="connsiteY27" fmla="*/ 936321 h 1802046"/>
              <a:gd name="connsiteX28" fmla="*/ 615395 w 968917"/>
              <a:gd name="connsiteY28" fmla="*/ 960659 h 1802046"/>
              <a:gd name="connsiteX29" fmla="*/ 608441 w 968917"/>
              <a:gd name="connsiteY29" fmla="*/ 1002381 h 1802046"/>
              <a:gd name="connsiteX30" fmla="*/ 615395 w 968917"/>
              <a:gd name="connsiteY30" fmla="*/ 1106685 h 1802046"/>
              <a:gd name="connsiteX31" fmla="*/ 664070 w 968917"/>
              <a:gd name="connsiteY31" fmla="*/ 1144930 h 1802046"/>
              <a:gd name="connsiteX32" fmla="*/ 625825 w 968917"/>
              <a:gd name="connsiteY32" fmla="*/ 1197082 h 1802046"/>
              <a:gd name="connsiteX33" fmla="*/ 691885 w 968917"/>
              <a:gd name="connsiteY33" fmla="*/ 1297909 h 1802046"/>
              <a:gd name="connsiteX34" fmla="*/ 709269 w 968917"/>
              <a:gd name="connsiteY34" fmla="*/ 1402213 h 1802046"/>
              <a:gd name="connsiteX35" fmla="*/ 671024 w 968917"/>
              <a:gd name="connsiteY35" fmla="*/ 1530855 h 1802046"/>
              <a:gd name="connsiteX36" fmla="*/ 636256 w 968917"/>
              <a:gd name="connsiteY36" fmla="*/ 1642113 h 1802046"/>
              <a:gd name="connsiteX37" fmla="*/ 552812 w 968917"/>
              <a:gd name="connsiteY37" fmla="*/ 1680358 h 1802046"/>
              <a:gd name="connsiteX38" fmla="*/ 545859 w 968917"/>
              <a:gd name="connsiteY38" fmla="*/ 1708172 h 1802046"/>
              <a:gd name="connsiteX39" fmla="*/ 650163 w 968917"/>
              <a:gd name="connsiteY39" fmla="*/ 1718603 h 1802046"/>
              <a:gd name="connsiteX40" fmla="*/ 622349 w 968917"/>
              <a:gd name="connsiteY40" fmla="*/ 1760324 h 1802046"/>
              <a:gd name="connsiteX41" fmla="*/ 750990 w 968917"/>
              <a:gd name="connsiteY41" fmla="*/ 1802046 h 1802046"/>
              <a:gd name="connsiteX42" fmla="*/ 764898 w 968917"/>
              <a:gd name="connsiteY42" fmla="*/ 1795092 h 1802046"/>
              <a:gd name="connsiteX43" fmla="*/ 848341 w 968917"/>
              <a:gd name="connsiteY43" fmla="*/ 1798569 h 1802046"/>
              <a:gd name="connsiteX44" fmla="*/ 865725 w 968917"/>
              <a:gd name="connsiteY44" fmla="*/ 1767278 h 1802046"/>
              <a:gd name="connsiteX45" fmla="*/ 876155 w 968917"/>
              <a:gd name="connsiteY45" fmla="*/ 1687311 h 1802046"/>
              <a:gd name="connsiteX46" fmla="*/ 886586 w 968917"/>
              <a:gd name="connsiteY46" fmla="*/ 1649066 h 1802046"/>
              <a:gd name="connsiteX47" fmla="*/ 917877 w 968917"/>
              <a:gd name="connsiteY47" fmla="*/ 1614298 h 1802046"/>
              <a:gd name="connsiteX48" fmla="*/ 921354 w 968917"/>
              <a:gd name="connsiteY48" fmla="*/ 1583007 h 1802046"/>
              <a:gd name="connsiteX49" fmla="*/ 963076 w 968917"/>
              <a:gd name="connsiteY49" fmla="*/ 1589961 h 1802046"/>
              <a:gd name="connsiteX50" fmla="*/ 945691 w 968917"/>
              <a:gd name="connsiteY50" fmla="*/ 1520425 h 1802046"/>
              <a:gd name="connsiteX51" fmla="*/ 907447 w 968917"/>
              <a:gd name="connsiteY51" fmla="*/ 1405690 h 1802046"/>
              <a:gd name="connsiteX52" fmla="*/ 907447 w 968917"/>
              <a:gd name="connsiteY52" fmla="*/ 1336154 h 1802046"/>
              <a:gd name="connsiteX53" fmla="*/ 869202 w 968917"/>
              <a:gd name="connsiteY53" fmla="*/ 1325724 h 1802046"/>
              <a:gd name="connsiteX54" fmla="*/ 910923 w 968917"/>
              <a:gd name="connsiteY54" fmla="*/ 1259664 h 1802046"/>
              <a:gd name="connsiteX55" fmla="*/ 910923 w 968917"/>
              <a:gd name="connsiteY55" fmla="*/ 1221419 h 1802046"/>
              <a:gd name="connsiteX56" fmla="*/ 956122 w 968917"/>
              <a:gd name="connsiteY56" fmla="*/ 1221419 h 1802046"/>
              <a:gd name="connsiteX57" fmla="*/ 966552 w 968917"/>
              <a:gd name="connsiteY57" fmla="*/ 1131022 h 1802046"/>
              <a:gd name="connsiteX58" fmla="*/ 917877 w 968917"/>
              <a:gd name="connsiteY58" fmla="*/ 1085824 h 1802046"/>
              <a:gd name="connsiteX59" fmla="*/ 931784 w 968917"/>
              <a:gd name="connsiteY59" fmla="*/ 1054533 h 1802046"/>
              <a:gd name="connsiteX60" fmla="*/ 886586 w 968917"/>
              <a:gd name="connsiteY60" fmla="*/ 1026718 h 1802046"/>
              <a:gd name="connsiteX61" fmla="*/ 907447 w 968917"/>
              <a:gd name="connsiteY61" fmla="*/ 1002381 h 1802046"/>
              <a:gd name="connsiteX62" fmla="*/ 897016 w 968917"/>
              <a:gd name="connsiteY62" fmla="*/ 981520 h 1802046"/>
              <a:gd name="connsiteX63" fmla="*/ 900493 w 968917"/>
              <a:gd name="connsiteY63" fmla="*/ 929368 h 1802046"/>
              <a:gd name="connsiteX64" fmla="*/ 886586 w 968917"/>
              <a:gd name="connsiteY64" fmla="*/ 908507 h 1802046"/>
              <a:gd name="connsiteX65" fmla="*/ 928307 w 968917"/>
              <a:gd name="connsiteY65" fmla="*/ 880692 h 1802046"/>
              <a:gd name="connsiteX66" fmla="*/ 921354 w 968917"/>
              <a:gd name="connsiteY66" fmla="*/ 845924 h 1802046"/>
              <a:gd name="connsiteX67" fmla="*/ 872679 w 968917"/>
              <a:gd name="connsiteY67" fmla="*/ 849401 h 1802046"/>
              <a:gd name="connsiteX68" fmla="*/ 879632 w 968917"/>
              <a:gd name="connsiteY68" fmla="*/ 828540 h 1802046"/>
              <a:gd name="connsiteX69" fmla="*/ 903970 w 968917"/>
              <a:gd name="connsiteY69" fmla="*/ 793772 h 1802046"/>
              <a:gd name="connsiteX70" fmla="*/ 883109 w 968917"/>
              <a:gd name="connsiteY70" fmla="*/ 738143 h 1802046"/>
              <a:gd name="connsiteX71" fmla="*/ 872679 w 968917"/>
              <a:gd name="connsiteY71" fmla="*/ 651223 h 1802046"/>
              <a:gd name="connsiteX72" fmla="*/ 716222 w 968917"/>
              <a:gd name="connsiteY72" fmla="*/ 633839 h 1802046"/>
              <a:gd name="connsiteX73" fmla="*/ 695361 w 968917"/>
              <a:gd name="connsiteY73" fmla="*/ 658177 h 1802046"/>
              <a:gd name="connsiteX74" fmla="*/ 598011 w 968917"/>
              <a:gd name="connsiteY74" fmla="*/ 668607 h 1802046"/>
              <a:gd name="connsiteX75" fmla="*/ 719699 w 968917"/>
              <a:gd name="connsiteY75" fmla="*/ 727713 h 1802046"/>
              <a:gd name="connsiteX76" fmla="*/ 719700 w 968917"/>
              <a:gd name="connsiteY76" fmla="*/ 783342 h 1802046"/>
              <a:gd name="connsiteX77" fmla="*/ 632779 w 968917"/>
              <a:gd name="connsiteY77" fmla="*/ 765958 h 1802046"/>
              <a:gd name="connsiteX78" fmla="*/ 587580 w 968917"/>
              <a:gd name="connsiteY78" fmla="*/ 741620 h 1802046"/>
              <a:gd name="connsiteX79" fmla="*/ 552812 w 968917"/>
              <a:gd name="connsiteY79" fmla="*/ 759004 h 1802046"/>
              <a:gd name="connsiteX80" fmla="*/ 545859 w 968917"/>
              <a:gd name="connsiteY80" fmla="*/ 835494 h 1802046"/>
              <a:gd name="connsiteX81" fmla="*/ 490230 w 968917"/>
              <a:gd name="connsiteY81" fmla="*/ 852878 h 1802046"/>
              <a:gd name="connsiteX82" fmla="*/ 434601 w 968917"/>
              <a:gd name="connsiteY82" fmla="*/ 835494 h 1802046"/>
              <a:gd name="connsiteX83" fmla="*/ 420694 w 968917"/>
              <a:gd name="connsiteY83" fmla="*/ 741620 h 1802046"/>
              <a:gd name="connsiteX84" fmla="*/ 455462 w 968917"/>
              <a:gd name="connsiteY84" fmla="*/ 717282 h 1802046"/>
              <a:gd name="connsiteX85" fmla="*/ 385926 w 968917"/>
              <a:gd name="connsiteY85" fmla="*/ 626885 h 1802046"/>
              <a:gd name="connsiteX86" fmla="*/ 399833 w 968917"/>
              <a:gd name="connsiteY86" fmla="*/ 581687 h 1802046"/>
              <a:gd name="connsiteX87" fmla="*/ 445031 w 968917"/>
              <a:gd name="connsiteY87" fmla="*/ 463476 h 1802046"/>
              <a:gd name="connsiteX88" fmla="*/ 465892 w 968917"/>
              <a:gd name="connsiteY88" fmla="*/ 425231 h 1802046"/>
              <a:gd name="connsiteX89" fmla="*/ 486753 w 968917"/>
              <a:gd name="connsiteY89" fmla="*/ 352218 h 1802046"/>
              <a:gd name="connsiteX90" fmla="*/ 483276 w 968917"/>
              <a:gd name="connsiteY90" fmla="*/ 265298 h 1802046"/>
              <a:gd name="connsiteX91" fmla="*/ 507614 w 968917"/>
              <a:gd name="connsiteY91" fmla="*/ 199238 h 1802046"/>
              <a:gd name="connsiteX92" fmla="*/ 319866 w 968917"/>
              <a:gd name="connsiteY92" fmla="*/ 105365 h 1802046"/>
              <a:gd name="connsiteX93" fmla="*/ 198177 w 968917"/>
              <a:gd name="connsiteY93" fmla="*/ 1063 h 1802046"/>
              <a:gd name="connsiteX94" fmla="*/ 201654 w 968917"/>
              <a:gd name="connsiteY94" fmla="*/ 46261 h 1802046"/>
              <a:gd name="connsiteX95" fmla="*/ 166886 w 968917"/>
              <a:gd name="connsiteY95" fmla="*/ 28875 h 1802046"/>
              <a:gd name="connsiteX0" fmla="*/ 166886 w 968917"/>
              <a:gd name="connsiteY0" fmla="*/ 28875 h 1802046"/>
              <a:gd name="connsiteX1" fmla="*/ 107782 w 968917"/>
              <a:gd name="connsiteY1" fmla="*/ 115795 h 1802046"/>
              <a:gd name="connsiteX2" fmla="*/ 24338 w 968917"/>
              <a:gd name="connsiteY2" fmla="*/ 195762 h 1802046"/>
              <a:gd name="connsiteX3" fmla="*/ 55629 w 968917"/>
              <a:gd name="connsiteY3" fmla="*/ 310496 h 1802046"/>
              <a:gd name="connsiteX4" fmla="*/ 114735 w 968917"/>
              <a:gd name="connsiteY4" fmla="*/ 362648 h 1802046"/>
              <a:gd name="connsiteX5" fmla="*/ 163410 w 968917"/>
              <a:gd name="connsiteY5" fmla="*/ 369602 h 1802046"/>
              <a:gd name="connsiteX6" fmla="*/ 135596 w 968917"/>
              <a:gd name="connsiteY6" fmla="*/ 404370 h 1802046"/>
              <a:gd name="connsiteX7" fmla="*/ 121688 w 968917"/>
              <a:gd name="connsiteY7" fmla="*/ 439138 h 1802046"/>
              <a:gd name="connsiteX8" fmla="*/ 107781 w 968917"/>
              <a:gd name="connsiteY8" fmla="*/ 494767 h 1802046"/>
              <a:gd name="connsiteX9" fmla="*/ 156457 w 968917"/>
              <a:gd name="connsiteY9" fmla="*/ 581687 h 1802046"/>
              <a:gd name="connsiteX10" fmla="*/ 156457 w 968917"/>
              <a:gd name="connsiteY10" fmla="*/ 640793 h 1802046"/>
              <a:gd name="connsiteX11" fmla="*/ 135596 w 968917"/>
              <a:gd name="connsiteY11" fmla="*/ 759004 h 1802046"/>
              <a:gd name="connsiteX12" fmla="*/ 66060 w 968917"/>
              <a:gd name="connsiteY12" fmla="*/ 738143 h 1802046"/>
              <a:gd name="connsiteX13" fmla="*/ 48676 w 968917"/>
              <a:gd name="connsiteY13" fmla="*/ 759004 h 1802046"/>
              <a:gd name="connsiteX14" fmla="*/ 0 w 968917"/>
              <a:gd name="connsiteY14" fmla="*/ 769435 h 1802046"/>
              <a:gd name="connsiteX15" fmla="*/ 52152 w 968917"/>
              <a:gd name="connsiteY15" fmla="*/ 804203 h 1802046"/>
              <a:gd name="connsiteX16" fmla="*/ 125165 w 968917"/>
              <a:gd name="connsiteY16" fmla="*/ 814633 h 1802046"/>
              <a:gd name="connsiteX17" fmla="*/ 177317 w 968917"/>
              <a:gd name="connsiteY17" fmla="*/ 852878 h 1802046"/>
              <a:gd name="connsiteX18" fmla="*/ 215562 w 968917"/>
              <a:gd name="connsiteY18" fmla="*/ 866785 h 1802046"/>
              <a:gd name="connsiteX19" fmla="*/ 271191 w 968917"/>
              <a:gd name="connsiteY19" fmla="*/ 887646 h 1802046"/>
              <a:gd name="connsiteX20" fmla="*/ 323343 w 968917"/>
              <a:gd name="connsiteY20" fmla="*/ 891123 h 1802046"/>
              <a:gd name="connsiteX21" fmla="*/ 319866 w 968917"/>
              <a:gd name="connsiteY21" fmla="*/ 856355 h 1802046"/>
              <a:gd name="connsiteX22" fmla="*/ 372018 w 968917"/>
              <a:gd name="connsiteY22" fmla="*/ 918937 h 1802046"/>
              <a:gd name="connsiteX23" fmla="*/ 396356 w 968917"/>
              <a:gd name="connsiteY23" fmla="*/ 908507 h 1802046"/>
              <a:gd name="connsiteX24" fmla="*/ 441555 w 968917"/>
              <a:gd name="connsiteY24" fmla="*/ 936321 h 1802046"/>
              <a:gd name="connsiteX25" fmla="*/ 493707 w 968917"/>
              <a:gd name="connsiteY25" fmla="*/ 953705 h 1802046"/>
              <a:gd name="connsiteX26" fmla="*/ 531952 w 968917"/>
              <a:gd name="connsiteY26" fmla="*/ 984997 h 1802046"/>
              <a:gd name="connsiteX27" fmla="*/ 573673 w 968917"/>
              <a:gd name="connsiteY27" fmla="*/ 936321 h 1802046"/>
              <a:gd name="connsiteX28" fmla="*/ 615395 w 968917"/>
              <a:gd name="connsiteY28" fmla="*/ 960659 h 1802046"/>
              <a:gd name="connsiteX29" fmla="*/ 608441 w 968917"/>
              <a:gd name="connsiteY29" fmla="*/ 1002381 h 1802046"/>
              <a:gd name="connsiteX30" fmla="*/ 615395 w 968917"/>
              <a:gd name="connsiteY30" fmla="*/ 1106685 h 1802046"/>
              <a:gd name="connsiteX31" fmla="*/ 664070 w 968917"/>
              <a:gd name="connsiteY31" fmla="*/ 1144930 h 1802046"/>
              <a:gd name="connsiteX32" fmla="*/ 625825 w 968917"/>
              <a:gd name="connsiteY32" fmla="*/ 1197082 h 1802046"/>
              <a:gd name="connsiteX33" fmla="*/ 691885 w 968917"/>
              <a:gd name="connsiteY33" fmla="*/ 1297909 h 1802046"/>
              <a:gd name="connsiteX34" fmla="*/ 709269 w 968917"/>
              <a:gd name="connsiteY34" fmla="*/ 1402213 h 1802046"/>
              <a:gd name="connsiteX35" fmla="*/ 671024 w 968917"/>
              <a:gd name="connsiteY35" fmla="*/ 1530855 h 1802046"/>
              <a:gd name="connsiteX36" fmla="*/ 636256 w 968917"/>
              <a:gd name="connsiteY36" fmla="*/ 1642113 h 1802046"/>
              <a:gd name="connsiteX37" fmla="*/ 552812 w 968917"/>
              <a:gd name="connsiteY37" fmla="*/ 1680358 h 1802046"/>
              <a:gd name="connsiteX38" fmla="*/ 545859 w 968917"/>
              <a:gd name="connsiteY38" fmla="*/ 1708172 h 1802046"/>
              <a:gd name="connsiteX39" fmla="*/ 650163 w 968917"/>
              <a:gd name="connsiteY39" fmla="*/ 1718603 h 1802046"/>
              <a:gd name="connsiteX40" fmla="*/ 622349 w 968917"/>
              <a:gd name="connsiteY40" fmla="*/ 1760324 h 1802046"/>
              <a:gd name="connsiteX41" fmla="*/ 750990 w 968917"/>
              <a:gd name="connsiteY41" fmla="*/ 1802046 h 1802046"/>
              <a:gd name="connsiteX42" fmla="*/ 764898 w 968917"/>
              <a:gd name="connsiteY42" fmla="*/ 1795092 h 1802046"/>
              <a:gd name="connsiteX43" fmla="*/ 848341 w 968917"/>
              <a:gd name="connsiteY43" fmla="*/ 1798569 h 1802046"/>
              <a:gd name="connsiteX44" fmla="*/ 834434 w 968917"/>
              <a:gd name="connsiteY44" fmla="*/ 1784662 h 1802046"/>
              <a:gd name="connsiteX45" fmla="*/ 876155 w 968917"/>
              <a:gd name="connsiteY45" fmla="*/ 1687311 h 1802046"/>
              <a:gd name="connsiteX46" fmla="*/ 886586 w 968917"/>
              <a:gd name="connsiteY46" fmla="*/ 1649066 h 1802046"/>
              <a:gd name="connsiteX47" fmla="*/ 917877 w 968917"/>
              <a:gd name="connsiteY47" fmla="*/ 1614298 h 1802046"/>
              <a:gd name="connsiteX48" fmla="*/ 921354 w 968917"/>
              <a:gd name="connsiteY48" fmla="*/ 1583007 h 1802046"/>
              <a:gd name="connsiteX49" fmla="*/ 963076 w 968917"/>
              <a:gd name="connsiteY49" fmla="*/ 1589961 h 1802046"/>
              <a:gd name="connsiteX50" fmla="*/ 945691 w 968917"/>
              <a:gd name="connsiteY50" fmla="*/ 1520425 h 1802046"/>
              <a:gd name="connsiteX51" fmla="*/ 907447 w 968917"/>
              <a:gd name="connsiteY51" fmla="*/ 1405690 h 1802046"/>
              <a:gd name="connsiteX52" fmla="*/ 907447 w 968917"/>
              <a:gd name="connsiteY52" fmla="*/ 1336154 h 1802046"/>
              <a:gd name="connsiteX53" fmla="*/ 869202 w 968917"/>
              <a:gd name="connsiteY53" fmla="*/ 1325724 h 1802046"/>
              <a:gd name="connsiteX54" fmla="*/ 910923 w 968917"/>
              <a:gd name="connsiteY54" fmla="*/ 1259664 h 1802046"/>
              <a:gd name="connsiteX55" fmla="*/ 910923 w 968917"/>
              <a:gd name="connsiteY55" fmla="*/ 1221419 h 1802046"/>
              <a:gd name="connsiteX56" fmla="*/ 956122 w 968917"/>
              <a:gd name="connsiteY56" fmla="*/ 1221419 h 1802046"/>
              <a:gd name="connsiteX57" fmla="*/ 966552 w 968917"/>
              <a:gd name="connsiteY57" fmla="*/ 1131022 h 1802046"/>
              <a:gd name="connsiteX58" fmla="*/ 917877 w 968917"/>
              <a:gd name="connsiteY58" fmla="*/ 1085824 h 1802046"/>
              <a:gd name="connsiteX59" fmla="*/ 931784 w 968917"/>
              <a:gd name="connsiteY59" fmla="*/ 1054533 h 1802046"/>
              <a:gd name="connsiteX60" fmla="*/ 886586 w 968917"/>
              <a:gd name="connsiteY60" fmla="*/ 1026718 h 1802046"/>
              <a:gd name="connsiteX61" fmla="*/ 907447 w 968917"/>
              <a:gd name="connsiteY61" fmla="*/ 1002381 h 1802046"/>
              <a:gd name="connsiteX62" fmla="*/ 897016 w 968917"/>
              <a:gd name="connsiteY62" fmla="*/ 981520 h 1802046"/>
              <a:gd name="connsiteX63" fmla="*/ 900493 w 968917"/>
              <a:gd name="connsiteY63" fmla="*/ 929368 h 1802046"/>
              <a:gd name="connsiteX64" fmla="*/ 886586 w 968917"/>
              <a:gd name="connsiteY64" fmla="*/ 908507 h 1802046"/>
              <a:gd name="connsiteX65" fmla="*/ 928307 w 968917"/>
              <a:gd name="connsiteY65" fmla="*/ 880692 h 1802046"/>
              <a:gd name="connsiteX66" fmla="*/ 921354 w 968917"/>
              <a:gd name="connsiteY66" fmla="*/ 845924 h 1802046"/>
              <a:gd name="connsiteX67" fmla="*/ 872679 w 968917"/>
              <a:gd name="connsiteY67" fmla="*/ 849401 h 1802046"/>
              <a:gd name="connsiteX68" fmla="*/ 879632 w 968917"/>
              <a:gd name="connsiteY68" fmla="*/ 828540 h 1802046"/>
              <a:gd name="connsiteX69" fmla="*/ 903970 w 968917"/>
              <a:gd name="connsiteY69" fmla="*/ 793772 h 1802046"/>
              <a:gd name="connsiteX70" fmla="*/ 883109 w 968917"/>
              <a:gd name="connsiteY70" fmla="*/ 738143 h 1802046"/>
              <a:gd name="connsiteX71" fmla="*/ 872679 w 968917"/>
              <a:gd name="connsiteY71" fmla="*/ 651223 h 1802046"/>
              <a:gd name="connsiteX72" fmla="*/ 716222 w 968917"/>
              <a:gd name="connsiteY72" fmla="*/ 633839 h 1802046"/>
              <a:gd name="connsiteX73" fmla="*/ 695361 w 968917"/>
              <a:gd name="connsiteY73" fmla="*/ 658177 h 1802046"/>
              <a:gd name="connsiteX74" fmla="*/ 598011 w 968917"/>
              <a:gd name="connsiteY74" fmla="*/ 668607 h 1802046"/>
              <a:gd name="connsiteX75" fmla="*/ 719699 w 968917"/>
              <a:gd name="connsiteY75" fmla="*/ 727713 h 1802046"/>
              <a:gd name="connsiteX76" fmla="*/ 719700 w 968917"/>
              <a:gd name="connsiteY76" fmla="*/ 783342 h 1802046"/>
              <a:gd name="connsiteX77" fmla="*/ 632779 w 968917"/>
              <a:gd name="connsiteY77" fmla="*/ 765958 h 1802046"/>
              <a:gd name="connsiteX78" fmla="*/ 587580 w 968917"/>
              <a:gd name="connsiteY78" fmla="*/ 741620 h 1802046"/>
              <a:gd name="connsiteX79" fmla="*/ 552812 w 968917"/>
              <a:gd name="connsiteY79" fmla="*/ 759004 h 1802046"/>
              <a:gd name="connsiteX80" fmla="*/ 545859 w 968917"/>
              <a:gd name="connsiteY80" fmla="*/ 835494 h 1802046"/>
              <a:gd name="connsiteX81" fmla="*/ 490230 w 968917"/>
              <a:gd name="connsiteY81" fmla="*/ 852878 h 1802046"/>
              <a:gd name="connsiteX82" fmla="*/ 434601 w 968917"/>
              <a:gd name="connsiteY82" fmla="*/ 835494 h 1802046"/>
              <a:gd name="connsiteX83" fmla="*/ 420694 w 968917"/>
              <a:gd name="connsiteY83" fmla="*/ 741620 h 1802046"/>
              <a:gd name="connsiteX84" fmla="*/ 455462 w 968917"/>
              <a:gd name="connsiteY84" fmla="*/ 717282 h 1802046"/>
              <a:gd name="connsiteX85" fmla="*/ 385926 w 968917"/>
              <a:gd name="connsiteY85" fmla="*/ 626885 h 1802046"/>
              <a:gd name="connsiteX86" fmla="*/ 399833 w 968917"/>
              <a:gd name="connsiteY86" fmla="*/ 581687 h 1802046"/>
              <a:gd name="connsiteX87" fmla="*/ 445031 w 968917"/>
              <a:gd name="connsiteY87" fmla="*/ 463476 h 1802046"/>
              <a:gd name="connsiteX88" fmla="*/ 465892 w 968917"/>
              <a:gd name="connsiteY88" fmla="*/ 425231 h 1802046"/>
              <a:gd name="connsiteX89" fmla="*/ 486753 w 968917"/>
              <a:gd name="connsiteY89" fmla="*/ 352218 h 1802046"/>
              <a:gd name="connsiteX90" fmla="*/ 483276 w 968917"/>
              <a:gd name="connsiteY90" fmla="*/ 265298 h 1802046"/>
              <a:gd name="connsiteX91" fmla="*/ 507614 w 968917"/>
              <a:gd name="connsiteY91" fmla="*/ 199238 h 1802046"/>
              <a:gd name="connsiteX92" fmla="*/ 319866 w 968917"/>
              <a:gd name="connsiteY92" fmla="*/ 105365 h 1802046"/>
              <a:gd name="connsiteX93" fmla="*/ 198177 w 968917"/>
              <a:gd name="connsiteY93" fmla="*/ 1063 h 1802046"/>
              <a:gd name="connsiteX94" fmla="*/ 201654 w 968917"/>
              <a:gd name="connsiteY94" fmla="*/ 46261 h 1802046"/>
              <a:gd name="connsiteX95" fmla="*/ 166886 w 968917"/>
              <a:gd name="connsiteY95" fmla="*/ 28875 h 1802046"/>
              <a:gd name="connsiteX0" fmla="*/ 166886 w 968917"/>
              <a:gd name="connsiteY0" fmla="*/ 28875 h 1802046"/>
              <a:gd name="connsiteX1" fmla="*/ 107782 w 968917"/>
              <a:gd name="connsiteY1" fmla="*/ 115795 h 1802046"/>
              <a:gd name="connsiteX2" fmla="*/ 24338 w 968917"/>
              <a:gd name="connsiteY2" fmla="*/ 195762 h 1802046"/>
              <a:gd name="connsiteX3" fmla="*/ 55629 w 968917"/>
              <a:gd name="connsiteY3" fmla="*/ 310496 h 1802046"/>
              <a:gd name="connsiteX4" fmla="*/ 114735 w 968917"/>
              <a:gd name="connsiteY4" fmla="*/ 362648 h 1802046"/>
              <a:gd name="connsiteX5" fmla="*/ 163410 w 968917"/>
              <a:gd name="connsiteY5" fmla="*/ 369602 h 1802046"/>
              <a:gd name="connsiteX6" fmla="*/ 135596 w 968917"/>
              <a:gd name="connsiteY6" fmla="*/ 404370 h 1802046"/>
              <a:gd name="connsiteX7" fmla="*/ 121688 w 968917"/>
              <a:gd name="connsiteY7" fmla="*/ 439138 h 1802046"/>
              <a:gd name="connsiteX8" fmla="*/ 107781 w 968917"/>
              <a:gd name="connsiteY8" fmla="*/ 494767 h 1802046"/>
              <a:gd name="connsiteX9" fmla="*/ 156457 w 968917"/>
              <a:gd name="connsiteY9" fmla="*/ 581687 h 1802046"/>
              <a:gd name="connsiteX10" fmla="*/ 156457 w 968917"/>
              <a:gd name="connsiteY10" fmla="*/ 640793 h 1802046"/>
              <a:gd name="connsiteX11" fmla="*/ 135596 w 968917"/>
              <a:gd name="connsiteY11" fmla="*/ 759004 h 1802046"/>
              <a:gd name="connsiteX12" fmla="*/ 66060 w 968917"/>
              <a:gd name="connsiteY12" fmla="*/ 738143 h 1802046"/>
              <a:gd name="connsiteX13" fmla="*/ 48676 w 968917"/>
              <a:gd name="connsiteY13" fmla="*/ 759004 h 1802046"/>
              <a:gd name="connsiteX14" fmla="*/ 0 w 968917"/>
              <a:gd name="connsiteY14" fmla="*/ 769435 h 1802046"/>
              <a:gd name="connsiteX15" fmla="*/ 52152 w 968917"/>
              <a:gd name="connsiteY15" fmla="*/ 804203 h 1802046"/>
              <a:gd name="connsiteX16" fmla="*/ 125165 w 968917"/>
              <a:gd name="connsiteY16" fmla="*/ 814633 h 1802046"/>
              <a:gd name="connsiteX17" fmla="*/ 177317 w 968917"/>
              <a:gd name="connsiteY17" fmla="*/ 852878 h 1802046"/>
              <a:gd name="connsiteX18" fmla="*/ 215562 w 968917"/>
              <a:gd name="connsiteY18" fmla="*/ 866785 h 1802046"/>
              <a:gd name="connsiteX19" fmla="*/ 271191 w 968917"/>
              <a:gd name="connsiteY19" fmla="*/ 887646 h 1802046"/>
              <a:gd name="connsiteX20" fmla="*/ 323343 w 968917"/>
              <a:gd name="connsiteY20" fmla="*/ 891123 h 1802046"/>
              <a:gd name="connsiteX21" fmla="*/ 319866 w 968917"/>
              <a:gd name="connsiteY21" fmla="*/ 856355 h 1802046"/>
              <a:gd name="connsiteX22" fmla="*/ 372018 w 968917"/>
              <a:gd name="connsiteY22" fmla="*/ 918937 h 1802046"/>
              <a:gd name="connsiteX23" fmla="*/ 396356 w 968917"/>
              <a:gd name="connsiteY23" fmla="*/ 908507 h 1802046"/>
              <a:gd name="connsiteX24" fmla="*/ 441555 w 968917"/>
              <a:gd name="connsiteY24" fmla="*/ 936321 h 1802046"/>
              <a:gd name="connsiteX25" fmla="*/ 493707 w 968917"/>
              <a:gd name="connsiteY25" fmla="*/ 953705 h 1802046"/>
              <a:gd name="connsiteX26" fmla="*/ 531952 w 968917"/>
              <a:gd name="connsiteY26" fmla="*/ 984997 h 1802046"/>
              <a:gd name="connsiteX27" fmla="*/ 573673 w 968917"/>
              <a:gd name="connsiteY27" fmla="*/ 936321 h 1802046"/>
              <a:gd name="connsiteX28" fmla="*/ 615395 w 968917"/>
              <a:gd name="connsiteY28" fmla="*/ 960659 h 1802046"/>
              <a:gd name="connsiteX29" fmla="*/ 608441 w 968917"/>
              <a:gd name="connsiteY29" fmla="*/ 1002381 h 1802046"/>
              <a:gd name="connsiteX30" fmla="*/ 615395 w 968917"/>
              <a:gd name="connsiteY30" fmla="*/ 1106685 h 1802046"/>
              <a:gd name="connsiteX31" fmla="*/ 664070 w 968917"/>
              <a:gd name="connsiteY31" fmla="*/ 1144930 h 1802046"/>
              <a:gd name="connsiteX32" fmla="*/ 625825 w 968917"/>
              <a:gd name="connsiteY32" fmla="*/ 1197082 h 1802046"/>
              <a:gd name="connsiteX33" fmla="*/ 691885 w 968917"/>
              <a:gd name="connsiteY33" fmla="*/ 1297909 h 1802046"/>
              <a:gd name="connsiteX34" fmla="*/ 709269 w 968917"/>
              <a:gd name="connsiteY34" fmla="*/ 1402213 h 1802046"/>
              <a:gd name="connsiteX35" fmla="*/ 671024 w 968917"/>
              <a:gd name="connsiteY35" fmla="*/ 1530855 h 1802046"/>
              <a:gd name="connsiteX36" fmla="*/ 636256 w 968917"/>
              <a:gd name="connsiteY36" fmla="*/ 1642113 h 1802046"/>
              <a:gd name="connsiteX37" fmla="*/ 552812 w 968917"/>
              <a:gd name="connsiteY37" fmla="*/ 1680358 h 1802046"/>
              <a:gd name="connsiteX38" fmla="*/ 545859 w 968917"/>
              <a:gd name="connsiteY38" fmla="*/ 1708172 h 1802046"/>
              <a:gd name="connsiteX39" fmla="*/ 650163 w 968917"/>
              <a:gd name="connsiteY39" fmla="*/ 1718603 h 1802046"/>
              <a:gd name="connsiteX40" fmla="*/ 622349 w 968917"/>
              <a:gd name="connsiteY40" fmla="*/ 1760324 h 1802046"/>
              <a:gd name="connsiteX41" fmla="*/ 750990 w 968917"/>
              <a:gd name="connsiteY41" fmla="*/ 1802046 h 1802046"/>
              <a:gd name="connsiteX42" fmla="*/ 764898 w 968917"/>
              <a:gd name="connsiteY42" fmla="*/ 1795092 h 1802046"/>
              <a:gd name="connsiteX43" fmla="*/ 848341 w 968917"/>
              <a:gd name="connsiteY43" fmla="*/ 1798569 h 1802046"/>
              <a:gd name="connsiteX44" fmla="*/ 834434 w 968917"/>
              <a:gd name="connsiteY44" fmla="*/ 1784662 h 1802046"/>
              <a:gd name="connsiteX45" fmla="*/ 876155 w 968917"/>
              <a:gd name="connsiteY45" fmla="*/ 1687311 h 1802046"/>
              <a:gd name="connsiteX46" fmla="*/ 886586 w 968917"/>
              <a:gd name="connsiteY46" fmla="*/ 1649066 h 1802046"/>
              <a:gd name="connsiteX47" fmla="*/ 917877 w 968917"/>
              <a:gd name="connsiteY47" fmla="*/ 1614298 h 1802046"/>
              <a:gd name="connsiteX48" fmla="*/ 921354 w 968917"/>
              <a:gd name="connsiteY48" fmla="*/ 1583007 h 1802046"/>
              <a:gd name="connsiteX49" fmla="*/ 963076 w 968917"/>
              <a:gd name="connsiteY49" fmla="*/ 1589961 h 1802046"/>
              <a:gd name="connsiteX50" fmla="*/ 945691 w 968917"/>
              <a:gd name="connsiteY50" fmla="*/ 1520425 h 1802046"/>
              <a:gd name="connsiteX51" fmla="*/ 907447 w 968917"/>
              <a:gd name="connsiteY51" fmla="*/ 1405690 h 1802046"/>
              <a:gd name="connsiteX52" fmla="*/ 907447 w 968917"/>
              <a:gd name="connsiteY52" fmla="*/ 1336154 h 1802046"/>
              <a:gd name="connsiteX53" fmla="*/ 869202 w 968917"/>
              <a:gd name="connsiteY53" fmla="*/ 1325724 h 1802046"/>
              <a:gd name="connsiteX54" fmla="*/ 910923 w 968917"/>
              <a:gd name="connsiteY54" fmla="*/ 1259664 h 1802046"/>
              <a:gd name="connsiteX55" fmla="*/ 910923 w 968917"/>
              <a:gd name="connsiteY55" fmla="*/ 1221419 h 1802046"/>
              <a:gd name="connsiteX56" fmla="*/ 956122 w 968917"/>
              <a:gd name="connsiteY56" fmla="*/ 1221419 h 1802046"/>
              <a:gd name="connsiteX57" fmla="*/ 966552 w 968917"/>
              <a:gd name="connsiteY57" fmla="*/ 1131022 h 1802046"/>
              <a:gd name="connsiteX58" fmla="*/ 917877 w 968917"/>
              <a:gd name="connsiteY58" fmla="*/ 1085824 h 1802046"/>
              <a:gd name="connsiteX59" fmla="*/ 931784 w 968917"/>
              <a:gd name="connsiteY59" fmla="*/ 1054533 h 1802046"/>
              <a:gd name="connsiteX60" fmla="*/ 886586 w 968917"/>
              <a:gd name="connsiteY60" fmla="*/ 1026718 h 1802046"/>
              <a:gd name="connsiteX61" fmla="*/ 907447 w 968917"/>
              <a:gd name="connsiteY61" fmla="*/ 1002381 h 1802046"/>
              <a:gd name="connsiteX62" fmla="*/ 897016 w 968917"/>
              <a:gd name="connsiteY62" fmla="*/ 981520 h 1802046"/>
              <a:gd name="connsiteX63" fmla="*/ 900493 w 968917"/>
              <a:gd name="connsiteY63" fmla="*/ 929368 h 1802046"/>
              <a:gd name="connsiteX64" fmla="*/ 886586 w 968917"/>
              <a:gd name="connsiteY64" fmla="*/ 908507 h 1802046"/>
              <a:gd name="connsiteX65" fmla="*/ 928307 w 968917"/>
              <a:gd name="connsiteY65" fmla="*/ 880692 h 1802046"/>
              <a:gd name="connsiteX66" fmla="*/ 921354 w 968917"/>
              <a:gd name="connsiteY66" fmla="*/ 845924 h 1802046"/>
              <a:gd name="connsiteX67" fmla="*/ 872679 w 968917"/>
              <a:gd name="connsiteY67" fmla="*/ 849401 h 1802046"/>
              <a:gd name="connsiteX68" fmla="*/ 879632 w 968917"/>
              <a:gd name="connsiteY68" fmla="*/ 828540 h 1802046"/>
              <a:gd name="connsiteX69" fmla="*/ 903970 w 968917"/>
              <a:gd name="connsiteY69" fmla="*/ 793772 h 1802046"/>
              <a:gd name="connsiteX70" fmla="*/ 883109 w 968917"/>
              <a:gd name="connsiteY70" fmla="*/ 738143 h 1802046"/>
              <a:gd name="connsiteX71" fmla="*/ 872679 w 968917"/>
              <a:gd name="connsiteY71" fmla="*/ 651223 h 1802046"/>
              <a:gd name="connsiteX72" fmla="*/ 716222 w 968917"/>
              <a:gd name="connsiteY72" fmla="*/ 633839 h 1802046"/>
              <a:gd name="connsiteX73" fmla="*/ 695361 w 968917"/>
              <a:gd name="connsiteY73" fmla="*/ 658177 h 1802046"/>
              <a:gd name="connsiteX74" fmla="*/ 598011 w 968917"/>
              <a:gd name="connsiteY74" fmla="*/ 668607 h 1802046"/>
              <a:gd name="connsiteX75" fmla="*/ 719699 w 968917"/>
              <a:gd name="connsiteY75" fmla="*/ 727713 h 1802046"/>
              <a:gd name="connsiteX76" fmla="*/ 719700 w 968917"/>
              <a:gd name="connsiteY76" fmla="*/ 783342 h 1802046"/>
              <a:gd name="connsiteX77" fmla="*/ 632779 w 968917"/>
              <a:gd name="connsiteY77" fmla="*/ 765958 h 1802046"/>
              <a:gd name="connsiteX78" fmla="*/ 587580 w 968917"/>
              <a:gd name="connsiteY78" fmla="*/ 741620 h 1802046"/>
              <a:gd name="connsiteX79" fmla="*/ 552812 w 968917"/>
              <a:gd name="connsiteY79" fmla="*/ 759004 h 1802046"/>
              <a:gd name="connsiteX80" fmla="*/ 545859 w 968917"/>
              <a:gd name="connsiteY80" fmla="*/ 835494 h 1802046"/>
              <a:gd name="connsiteX81" fmla="*/ 490230 w 968917"/>
              <a:gd name="connsiteY81" fmla="*/ 852878 h 1802046"/>
              <a:gd name="connsiteX82" fmla="*/ 434601 w 968917"/>
              <a:gd name="connsiteY82" fmla="*/ 835494 h 1802046"/>
              <a:gd name="connsiteX83" fmla="*/ 420694 w 968917"/>
              <a:gd name="connsiteY83" fmla="*/ 741620 h 1802046"/>
              <a:gd name="connsiteX84" fmla="*/ 455462 w 968917"/>
              <a:gd name="connsiteY84" fmla="*/ 717282 h 1802046"/>
              <a:gd name="connsiteX85" fmla="*/ 385926 w 968917"/>
              <a:gd name="connsiteY85" fmla="*/ 626885 h 1802046"/>
              <a:gd name="connsiteX86" fmla="*/ 399833 w 968917"/>
              <a:gd name="connsiteY86" fmla="*/ 581687 h 1802046"/>
              <a:gd name="connsiteX87" fmla="*/ 445031 w 968917"/>
              <a:gd name="connsiteY87" fmla="*/ 463476 h 1802046"/>
              <a:gd name="connsiteX88" fmla="*/ 465892 w 968917"/>
              <a:gd name="connsiteY88" fmla="*/ 425231 h 1802046"/>
              <a:gd name="connsiteX89" fmla="*/ 486753 w 968917"/>
              <a:gd name="connsiteY89" fmla="*/ 352218 h 1802046"/>
              <a:gd name="connsiteX90" fmla="*/ 483276 w 968917"/>
              <a:gd name="connsiteY90" fmla="*/ 265298 h 1802046"/>
              <a:gd name="connsiteX91" fmla="*/ 507614 w 968917"/>
              <a:gd name="connsiteY91" fmla="*/ 199238 h 1802046"/>
              <a:gd name="connsiteX92" fmla="*/ 319866 w 968917"/>
              <a:gd name="connsiteY92" fmla="*/ 105365 h 1802046"/>
              <a:gd name="connsiteX93" fmla="*/ 198177 w 968917"/>
              <a:gd name="connsiteY93" fmla="*/ 1063 h 1802046"/>
              <a:gd name="connsiteX94" fmla="*/ 201654 w 968917"/>
              <a:gd name="connsiteY94" fmla="*/ 46261 h 1802046"/>
              <a:gd name="connsiteX95" fmla="*/ 166886 w 968917"/>
              <a:gd name="connsiteY95" fmla="*/ 28875 h 1802046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09269 w 968917"/>
              <a:gd name="connsiteY34" fmla="*/ 1402213 h 1809000"/>
              <a:gd name="connsiteX35" fmla="*/ 671024 w 968917"/>
              <a:gd name="connsiteY35" fmla="*/ 1530855 h 1809000"/>
              <a:gd name="connsiteX36" fmla="*/ 636256 w 968917"/>
              <a:gd name="connsiteY36" fmla="*/ 1642113 h 1809000"/>
              <a:gd name="connsiteX37" fmla="*/ 552812 w 968917"/>
              <a:gd name="connsiteY37" fmla="*/ 1680358 h 1809000"/>
              <a:gd name="connsiteX38" fmla="*/ 545859 w 968917"/>
              <a:gd name="connsiteY38" fmla="*/ 1708172 h 1809000"/>
              <a:gd name="connsiteX39" fmla="*/ 650163 w 968917"/>
              <a:gd name="connsiteY39" fmla="*/ 1718603 h 1809000"/>
              <a:gd name="connsiteX40" fmla="*/ 622349 w 968917"/>
              <a:gd name="connsiteY40" fmla="*/ 1760324 h 1809000"/>
              <a:gd name="connsiteX41" fmla="*/ 750990 w 968917"/>
              <a:gd name="connsiteY41" fmla="*/ 1802046 h 1809000"/>
              <a:gd name="connsiteX42" fmla="*/ 761421 w 968917"/>
              <a:gd name="connsiteY42" fmla="*/ 1809000 h 1809000"/>
              <a:gd name="connsiteX43" fmla="*/ 848341 w 968917"/>
              <a:gd name="connsiteY43" fmla="*/ 1798569 h 1809000"/>
              <a:gd name="connsiteX44" fmla="*/ 834434 w 968917"/>
              <a:gd name="connsiteY44" fmla="*/ 1784662 h 1809000"/>
              <a:gd name="connsiteX45" fmla="*/ 876155 w 968917"/>
              <a:gd name="connsiteY45" fmla="*/ 1687311 h 1809000"/>
              <a:gd name="connsiteX46" fmla="*/ 886586 w 968917"/>
              <a:gd name="connsiteY46" fmla="*/ 1649066 h 1809000"/>
              <a:gd name="connsiteX47" fmla="*/ 917877 w 968917"/>
              <a:gd name="connsiteY47" fmla="*/ 1614298 h 1809000"/>
              <a:gd name="connsiteX48" fmla="*/ 921354 w 968917"/>
              <a:gd name="connsiteY48" fmla="*/ 1583007 h 1809000"/>
              <a:gd name="connsiteX49" fmla="*/ 963076 w 968917"/>
              <a:gd name="connsiteY49" fmla="*/ 1589961 h 1809000"/>
              <a:gd name="connsiteX50" fmla="*/ 945691 w 968917"/>
              <a:gd name="connsiteY50" fmla="*/ 1520425 h 1809000"/>
              <a:gd name="connsiteX51" fmla="*/ 907447 w 968917"/>
              <a:gd name="connsiteY51" fmla="*/ 1405690 h 1809000"/>
              <a:gd name="connsiteX52" fmla="*/ 907447 w 968917"/>
              <a:gd name="connsiteY52" fmla="*/ 1336154 h 1809000"/>
              <a:gd name="connsiteX53" fmla="*/ 869202 w 968917"/>
              <a:gd name="connsiteY53" fmla="*/ 1325724 h 1809000"/>
              <a:gd name="connsiteX54" fmla="*/ 910923 w 968917"/>
              <a:gd name="connsiteY54" fmla="*/ 1259664 h 1809000"/>
              <a:gd name="connsiteX55" fmla="*/ 910923 w 968917"/>
              <a:gd name="connsiteY55" fmla="*/ 1221419 h 1809000"/>
              <a:gd name="connsiteX56" fmla="*/ 956122 w 968917"/>
              <a:gd name="connsiteY56" fmla="*/ 1221419 h 1809000"/>
              <a:gd name="connsiteX57" fmla="*/ 966552 w 968917"/>
              <a:gd name="connsiteY57" fmla="*/ 1131022 h 1809000"/>
              <a:gd name="connsiteX58" fmla="*/ 917877 w 968917"/>
              <a:gd name="connsiteY58" fmla="*/ 1085824 h 1809000"/>
              <a:gd name="connsiteX59" fmla="*/ 931784 w 968917"/>
              <a:gd name="connsiteY59" fmla="*/ 1054533 h 1809000"/>
              <a:gd name="connsiteX60" fmla="*/ 886586 w 968917"/>
              <a:gd name="connsiteY60" fmla="*/ 1026718 h 1809000"/>
              <a:gd name="connsiteX61" fmla="*/ 907447 w 968917"/>
              <a:gd name="connsiteY61" fmla="*/ 1002381 h 1809000"/>
              <a:gd name="connsiteX62" fmla="*/ 897016 w 968917"/>
              <a:gd name="connsiteY62" fmla="*/ 981520 h 1809000"/>
              <a:gd name="connsiteX63" fmla="*/ 900493 w 968917"/>
              <a:gd name="connsiteY63" fmla="*/ 929368 h 1809000"/>
              <a:gd name="connsiteX64" fmla="*/ 886586 w 968917"/>
              <a:gd name="connsiteY64" fmla="*/ 908507 h 1809000"/>
              <a:gd name="connsiteX65" fmla="*/ 928307 w 968917"/>
              <a:gd name="connsiteY65" fmla="*/ 880692 h 1809000"/>
              <a:gd name="connsiteX66" fmla="*/ 921354 w 968917"/>
              <a:gd name="connsiteY66" fmla="*/ 845924 h 1809000"/>
              <a:gd name="connsiteX67" fmla="*/ 872679 w 968917"/>
              <a:gd name="connsiteY67" fmla="*/ 849401 h 1809000"/>
              <a:gd name="connsiteX68" fmla="*/ 879632 w 968917"/>
              <a:gd name="connsiteY68" fmla="*/ 828540 h 1809000"/>
              <a:gd name="connsiteX69" fmla="*/ 903970 w 968917"/>
              <a:gd name="connsiteY69" fmla="*/ 793772 h 1809000"/>
              <a:gd name="connsiteX70" fmla="*/ 883109 w 968917"/>
              <a:gd name="connsiteY70" fmla="*/ 738143 h 1809000"/>
              <a:gd name="connsiteX71" fmla="*/ 872679 w 968917"/>
              <a:gd name="connsiteY71" fmla="*/ 651223 h 1809000"/>
              <a:gd name="connsiteX72" fmla="*/ 716222 w 968917"/>
              <a:gd name="connsiteY72" fmla="*/ 633839 h 1809000"/>
              <a:gd name="connsiteX73" fmla="*/ 695361 w 968917"/>
              <a:gd name="connsiteY73" fmla="*/ 658177 h 1809000"/>
              <a:gd name="connsiteX74" fmla="*/ 598011 w 968917"/>
              <a:gd name="connsiteY74" fmla="*/ 668607 h 1809000"/>
              <a:gd name="connsiteX75" fmla="*/ 719699 w 968917"/>
              <a:gd name="connsiteY75" fmla="*/ 727713 h 1809000"/>
              <a:gd name="connsiteX76" fmla="*/ 719700 w 968917"/>
              <a:gd name="connsiteY76" fmla="*/ 783342 h 1809000"/>
              <a:gd name="connsiteX77" fmla="*/ 632779 w 968917"/>
              <a:gd name="connsiteY77" fmla="*/ 765958 h 1809000"/>
              <a:gd name="connsiteX78" fmla="*/ 587580 w 968917"/>
              <a:gd name="connsiteY78" fmla="*/ 741620 h 1809000"/>
              <a:gd name="connsiteX79" fmla="*/ 552812 w 968917"/>
              <a:gd name="connsiteY79" fmla="*/ 759004 h 1809000"/>
              <a:gd name="connsiteX80" fmla="*/ 545859 w 968917"/>
              <a:gd name="connsiteY80" fmla="*/ 835494 h 1809000"/>
              <a:gd name="connsiteX81" fmla="*/ 490230 w 968917"/>
              <a:gd name="connsiteY81" fmla="*/ 852878 h 1809000"/>
              <a:gd name="connsiteX82" fmla="*/ 434601 w 968917"/>
              <a:gd name="connsiteY82" fmla="*/ 835494 h 1809000"/>
              <a:gd name="connsiteX83" fmla="*/ 420694 w 968917"/>
              <a:gd name="connsiteY83" fmla="*/ 741620 h 1809000"/>
              <a:gd name="connsiteX84" fmla="*/ 455462 w 968917"/>
              <a:gd name="connsiteY84" fmla="*/ 717282 h 1809000"/>
              <a:gd name="connsiteX85" fmla="*/ 385926 w 968917"/>
              <a:gd name="connsiteY85" fmla="*/ 626885 h 1809000"/>
              <a:gd name="connsiteX86" fmla="*/ 399833 w 968917"/>
              <a:gd name="connsiteY86" fmla="*/ 581687 h 1809000"/>
              <a:gd name="connsiteX87" fmla="*/ 445031 w 968917"/>
              <a:gd name="connsiteY87" fmla="*/ 463476 h 1809000"/>
              <a:gd name="connsiteX88" fmla="*/ 465892 w 968917"/>
              <a:gd name="connsiteY88" fmla="*/ 425231 h 1809000"/>
              <a:gd name="connsiteX89" fmla="*/ 486753 w 968917"/>
              <a:gd name="connsiteY89" fmla="*/ 352218 h 1809000"/>
              <a:gd name="connsiteX90" fmla="*/ 483276 w 968917"/>
              <a:gd name="connsiteY90" fmla="*/ 265298 h 1809000"/>
              <a:gd name="connsiteX91" fmla="*/ 507614 w 968917"/>
              <a:gd name="connsiteY91" fmla="*/ 199238 h 1809000"/>
              <a:gd name="connsiteX92" fmla="*/ 319866 w 968917"/>
              <a:gd name="connsiteY92" fmla="*/ 105365 h 1809000"/>
              <a:gd name="connsiteX93" fmla="*/ 198177 w 968917"/>
              <a:gd name="connsiteY93" fmla="*/ 1063 h 1809000"/>
              <a:gd name="connsiteX94" fmla="*/ 201654 w 968917"/>
              <a:gd name="connsiteY94" fmla="*/ 46261 h 1809000"/>
              <a:gd name="connsiteX95" fmla="*/ 166886 w 968917"/>
              <a:gd name="connsiteY95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09269 w 968917"/>
              <a:gd name="connsiteY34" fmla="*/ 1402213 h 1809000"/>
              <a:gd name="connsiteX35" fmla="*/ 671024 w 968917"/>
              <a:gd name="connsiteY35" fmla="*/ 1530855 h 1809000"/>
              <a:gd name="connsiteX36" fmla="*/ 636256 w 968917"/>
              <a:gd name="connsiteY36" fmla="*/ 1642113 h 1809000"/>
              <a:gd name="connsiteX37" fmla="*/ 552812 w 968917"/>
              <a:gd name="connsiteY37" fmla="*/ 1680358 h 1809000"/>
              <a:gd name="connsiteX38" fmla="*/ 545859 w 968917"/>
              <a:gd name="connsiteY38" fmla="*/ 1708172 h 1809000"/>
              <a:gd name="connsiteX39" fmla="*/ 650163 w 968917"/>
              <a:gd name="connsiteY39" fmla="*/ 1718603 h 1809000"/>
              <a:gd name="connsiteX40" fmla="*/ 611918 w 968917"/>
              <a:gd name="connsiteY40" fmla="*/ 1781185 h 1809000"/>
              <a:gd name="connsiteX41" fmla="*/ 750990 w 968917"/>
              <a:gd name="connsiteY41" fmla="*/ 1802046 h 1809000"/>
              <a:gd name="connsiteX42" fmla="*/ 761421 w 968917"/>
              <a:gd name="connsiteY42" fmla="*/ 1809000 h 1809000"/>
              <a:gd name="connsiteX43" fmla="*/ 848341 w 968917"/>
              <a:gd name="connsiteY43" fmla="*/ 1798569 h 1809000"/>
              <a:gd name="connsiteX44" fmla="*/ 834434 w 968917"/>
              <a:gd name="connsiteY44" fmla="*/ 1784662 h 1809000"/>
              <a:gd name="connsiteX45" fmla="*/ 876155 w 968917"/>
              <a:gd name="connsiteY45" fmla="*/ 1687311 h 1809000"/>
              <a:gd name="connsiteX46" fmla="*/ 886586 w 968917"/>
              <a:gd name="connsiteY46" fmla="*/ 1649066 h 1809000"/>
              <a:gd name="connsiteX47" fmla="*/ 917877 w 968917"/>
              <a:gd name="connsiteY47" fmla="*/ 1614298 h 1809000"/>
              <a:gd name="connsiteX48" fmla="*/ 921354 w 968917"/>
              <a:gd name="connsiteY48" fmla="*/ 1583007 h 1809000"/>
              <a:gd name="connsiteX49" fmla="*/ 963076 w 968917"/>
              <a:gd name="connsiteY49" fmla="*/ 1589961 h 1809000"/>
              <a:gd name="connsiteX50" fmla="*/ 945691 w 968917"/>
              <a:gd name="connsiteY50" fmla="*/ 1520425 h 1809000"/>
              <a:gd name="connsiteX51" fmla="*/ 907447 w 968917"/>
              <a:gd name="connsiteY51" fmla="*/ 1405690 h 1809000"/>
              <a:gd name="connsiteX52" fmla="*/ 907447 w 968917"/>
              <a:gd name="connsiteY52" fmla="*/ 1336154 h 1809000"/>
              <a:gd name="connsiteX53" fmla="*/ 869202 w 968917"/>
              <a:gd name="connsiteY53" fmla="*/ 1325724 h 1809000"/>
              <a:gd name="connsiteX54" fmla="*/ 910923 w 968917"/>
              <a:gd name="connsiteY54" fmla="*/ 1259664 h 1809000"/>
              <a:gd name="connsiteX55" fmla="*/ 910923 w 968917"/>
              <a:gd name="connsiteY55" fmla="*/ 1221419 h 1809000"/>
              <a:gd name="connsiteX56" fmla="*/ 956122 w 968917"/>
              <a:gd name="connsiteY56" fmla="*/ 1221419 h 1809000"/>
              <a:gd name="connsiteX57" fmla="*/ 966552 w 968917"/>
              <a:gd name="connsiteY57" fmla="*/ 1131022 h 1809000"/>
              <a:gd name="connsiteX58" fmla="*/ 917877 w 968917"/>
              <a:gd name="connsiteY58" fmla="*/ 1085824 h 1809000"/>
              <a:gd name="connsiteX59" fmla="*/ 931784 w 968917"/>
              <a:gd name="connsiteY59" fmla="*/ 1054533 h 1809000"/>
              <a:gd name="connsiteX60" fmla="*/ 886586 w 968917"/>
              <a:gd name="connsiteY60" fmla="*/ 1026718 h 1809000"/>
              <a:gd name="connsiteX61" fmla="*/ 907447 w 968917"/>
              <a:gd name="connsiteY61" fmla="*/ 1002381 h 1809000"/>
              <a:gd name="connsiteX62" fmla="*/ 897016 w 968917"/>
              <a:gd name="connsiteY62" fmla="*/ 981520 h 1809000"/>
              <a:gd name="connsiteX63" fmla="*/ 900493 w 968917"/>
              <a:gd name="connsiteY63" fmla="*/ 929368 h 1809000"/>
              <a:gd name="connsiteX64" fmla="*/ 886586 w 968917"/>
              <a:gd name="connsiteY64" fmla="*/ 908507 h 1809000"/>
              <a:gd name="connsiteX65" fmla="*/ 928307 w 968917"/>
              <a:gd name="connsiteY65" fmla="*/ 880692 h 1809000"/>
              <a:gd name="connsiteX66" fmla="*/ 921354 w 968917"/>
              <a:gd name="connsiteY66" fmla="*/ 845924 h 1809000"/>
              <a:gd name="connsiteX67" fmla="*/ 872679 w 968917"/>
              <a:gd name="connsiteY67" fmla="*/ 849401 h 1809000"/>
              <a:gd name="connsiteX68" fmla="*/ 879632 w 968917"/>
              <a:gd name="connsiteY68" fmla="*/ 828540 h 1809000"/>
              <a:gd name="connsiteX69" fmla="*/ 903970 w 968917"/>
              <a:gd name="connsiteY69" fmla="*/ 793772 h 1809000"/>
              <a:gd name="connsiteX70" fmla="*/ 883109 w 968917"/>
              <a:gd name="connsiteY70" fmla="*/ 738143 h 1809000"/>
              <a:gd name="connsiteX71" fmla="*/ 872679 w 968917"/>
              <a:gd name="connsiteY71" fmla="*/ 651223 h 1809000"/>
              <a:gd name="connsiteX72" fmla="*/ 716222 w 968917"/>
              <a:gd name="connsiteY72" fmla="*/ 633839 h 1809000"/>
              <a:gd name="connsiteX73" fmla="*/ 695361 w 968917"/>
              <a:gd name="connsiteY73" fmla="*/ 658177 h 1809000"/>
              <a:gd name="connsiteX74" fmla="*/ 598011 w 968917"/>
              <a:gd name="connsiteY74" fmla="*/ 668607 h 1809000"/>
              <a:gd name="connsiteX75" fmla="*/ 719699 w 968917"/>
              <a:gd name="connsiteY75" fmla="*/ 727713 h 1809000"/>
              <a:gd name="connsiteX76" fmla="*/ 719700 w 968917"/>
              <a:gd name="connsiteY76" fmla="*/ 783342 h 1809000"/>
              <a:gd name="connsiteX77" fmla="*/ 632779 w 968917"/>
              <a:gd name="connsiteY77" fmla="*/ 765958 h 1809000"/>
              <a:gd name="connsiteX78" fmla="*/ 587580 w 968917"/>
              <a:gd name="connsiteY78" fmla="*/ 741620 h 1809000"/>
              <a:gd name="connsiteX79" fmla="*/ 552812 w 968917"/>
              <a:gd name="connsiteY79" fmla="*/ 759004 h 1809000"/>
              <a:gd name="connsiteX80" fmla="*/ 545859 w 968917"/>
              <a:gd name="connsiteY80" fmla="*/ 835494 h 1809000"/>
              <a:gd name="connsiteX81" fmla="*/ 490230 w 968917"/>
              <a:gd name="connsiteY81" fmla="*/ 852878 h 1809000"/>
              <a:gd name="connsiteX82" fmla="*/ 434601 w 968917"/>
              <a:gd name="connsiteY82" fmla="*/ 835494 h 1809000"/>
              <a:gd name="connsiteX83" fmla="*/ 420694 w 968917"/>
              <a:gd name="connsiteY83" fmla="*/ 741620 h 1809000"/>
              <a:gd name="connsiteX84" fmla="*/ 455462 w 968917"/>
              <a:gd name="connsiteY84" fmla="*/ 717282 h 1809000"/>
              <a:gd name="connsiteX85" fmla="*/ 385926 w 968917"/>
              <a:gd name="connsiteY85" fmla="*/ 626885 h 1809000"/>
              <a:gd name="connsiteX86" fmla="*/ 399833 w 968917"/>
              <a:gd name="connsiteY86" fmla="*/ 581687 h 1809000"/>
              <a:gd name="connsiteX87" fmla="*/ 445031 w 968917"/>
              <a:gd name="connsiteY87" fmla="*/ 463476 h 1809000"/>
              <a:gd name="connsiteX88" fmla="*/ 465892 w 968917"/>
              <a:gd name="connsiteY88" fmla="*/ 425231 h 1809000"/>
              <a:gd name="connsiteX89" fmla="*/ 486753 w 968917"/>
              <a:gd name="connsiteY89" fmla="*/ 352218 h 1809000"/>
              <a:gd name="connsiteX90" fmla="*/ 483276 w 968917"/>
              <a:gd name="connsiteY90" fmla="*/ 265298 h 1809000"/>
              <a:gd name="connsiteX91" fmla="*/ 507614 w 968917"/>
              <a:gd name="connsiteY91" fmla="*/ 199238 h 1809000"/>
              <a:gd name="connsiteX92" fmla="*/ 319866 w 968917"/>
              <a:gd name="connsiteY92" fmla="*/ 105365 h 1809000"/>
              <a:gd name="connsiteX93" fmla="*/ 198177 w 968917"/>
              <a:gd name="connsiteY93" fmla="*/ 1063 h 1809000"/>
              <a:gd name="connsiteX94" fmla="*/ 201654 w 968917"/>
              <a:gd name="connsiteY94" fmla="*/ 46261 h 1809000"/>
              <a:gd name="connsiteX95" fmla="*/ 166886 w 968917"/>
              <a:gd name="connsiteY95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09269 w 968917"/>
              <a:gd name="connsiteY34" fmla="*/ 1402213 h 1809000"/>
              <a:gd name="connsiteX35" fmla="*/ 671024 w 968917"/>
              <a:gd name="connsiteY35" fmla="*/ 1530855 h 1809000"/>
              <a:gd name="connsiteX36" fmla="*/ 636256 w 968917"/>
              <a:gd name="connsiteY36" fmla="*/ 1642113 h 1809000"/>
              <a:gd name="connsiteX37" fmla="*/ 552812 w 968917"/>
              <a:gd name="connsiteY37" fmla="*/ 1680358 h 1809000"/>
              <a:gd name="connsiteX38" fmla="*/ 545859 w 968917"/>
              <a:gd name="connsiteY38" fmla="*/ 1708172 h 1809000"/>
              <a:gd name="connsiteX39" fmla="*/ 650163 w 968917"/>
              <a:gd name="connsiteY39" fmla="*/ 1718603 h 1809000"/>
              <a:gd name="connsiteX40" fmla="*/ 611918 w 968917"/>
              <a:gd name="connsiteY40" fmla="*/ 1781185 h 1809000"/>
              <a:gd name="connsiteX41" fmla="*/ 750990 w 968917"/>
              <a:gd name="connsiteY41" fmla="*/ 1802046 h 1809000"/>
              <a:gd name="connsiteX42" fmla="*/ 761421 w 968917"/>
              <a:gd name="connsiteY42" fmla="*/ 1809000 h 1809000"/>
              <a:gd name="connsiteX43" fmla="*/ 848341 w 968917"/>
              <a:gd name="connsiteY43" fmla="*/ 1798569 h 1809000"/>
              <a:gd name="connsiteX44" fmla="*/ 834434 w 968917"/>
              <a:gd name="connsiteY44" fmla="*/ 1784662 h 1809000"/>
              <a:gd name="connsiteX45" fmla="*/ 876155 w 968917"/>
              <a:gd name="connsiteY45" fmla="*/ 1687311 h 1809000"/>
              <a:gd name="connsiteX46" fmla="*/ 886586 w 968917"/>
              <a:gd name="connsiteY46" fmla="*/ 1649066 h 1809000"/>
              <a:gd name="connsiteX47" fmla="*/ 917877 w 968917"/>
              <a:gd name="connsiteY47" fmla="*/ 1614298 h 1809000"/>
              <a:gd name="connsiteX48" fmla="*/ 921354 w 968917"/>
              <a:gd name="connsiteY48" fmla="*/ 1583007 h 1809000"/>
              <a:gd name="connsiteX49" fmla="*/ 963076 w 968917"/>
              <a:gd name="connsiteY49" fmla="*/ 1589961 h 1809000"/>
              <a:gd name="connsiteX50" fmla="*/ 945691 w 968917"/>
              <a:gd name="connsiteY50" fmla="*/ 1520425 h 1809000"/>
              <a:gd name="connsiteX51" fmla="*/ 907447 w 968917"/>
              <a:gd name="connsiteY51" fmla="*/ 1405690 h 1809000"/>
              <a:gd name="connsiteX52" fmla="*/ 907447 w 968917"/>
              <a:gd name="connsiteY52" fmla="*/ 1336154 h 1809000"/>
              <a:gd name="connsiteX53" fmla="*/ 869202 w 968917"/>
              <a:gd name="connsiteY53" fmla="*/ 1325724 h 1809000"/>
              <a:gd name="connsiteX54" fmla="*/ 910923 w 968917"/>
              <a:gd name="connsiteY54" fmla="*/ 1259664 h 1809000"/>
              <a:gd name="connsiteX55" fmla="*/ 910923 w 968917"/>
              <a:gd name="connsiteY55" fmla="*/ 1221419 h 1809000"/>
              <a:gd name="connsiteX56" fmla="*/ 956122 w 968917"/>
              <a:gd name="connsiteY56" fmla="*/ 1221419 h 1809000"/>
              <a:gd name="connsiteX57" fmla="*/ 966552 w 968917"/>
              <a:gd name="connsiteY57" fmla="*/ 1131022 h 1809000"/>
              <a:gd name="connsiteX58" fmla="*/ 917877 w 968917"/>
              <a:gd name="connsiteY58" fmla="*/ 1085824 h 1809000"/>
              <a:gd name="connsiteX59" fmla="*/ 931784 w 968917"/>
              <a:gd name="connsiteY59" fmla="*/ 1054533 h 1809000"/>
              <a:gd name="connsiteX60" fmla="*/ 886586 w 968917"/>
              <a:gd name="connsiteY60" fmla="*/ 1026718 h 1809000"/>
              <a:gd name="connsiteX61" fmla="*/ 907447 w 968917"/>
              <a:gd name="connsiteY61" fmla="*/ 1002381 h 1809000"/>
              <a:gd name="connsiteX62" fmla="*/ 897016 w 968917"/>
              <a:gd name="connsiteY62" fmla="*/ 981520 h 1809000"/>
              <a:gd name="connsiteX63" fmla="*/ 900493 w 968917"/>
              <a:gd name="connsiteY63" fmla="*/ 929368 h 1809000"/>
              <a:gd name="connsiteX64" fmla="*/ 886586 w 968917"/>
              <a:gd name="connsiteY64" fmla="*/ 908507 h 1809000"/>
              <a:gd name="connsiteX65" fmla="*/ 928307 w 968917"/>
              <a:gd name="connsiteY65" fmla="*/ 880692 h 1809000"/>
              <a:gd name="connsiteX66" fmla="*/ 921354 w 968917"/>
              <a:gd name="connsiteY66" fmla="*/ 845924 h 1809000"/>
              <a:gd name="connsiteX67" fmla="*/ 872679 w 968917"/>
              <a:gd name="connsiteY67" fmla="*/ 849401 h 1809000"/>
              <a:gd name="connsiteX68" fmla="*/ 879632 w 968917"/>
              <a:gd name="connsiteY68" fmla="*/ 828540 h 1809000"/>
              <a:gd name="connsiteX69" fmla="*/ 903970 w 968917"/>
              <a:gd name="connsiteY69" fmla="*/ 793772 h 1809000"/>
              <a:gd name="connsiteX70" fmla="*/ 883109 w 968917"/>
              <a:gd name="connsiteY70" fmla="*/ 738143 h 1809000"/>
              <a:gd name="connsiteX71" fmla="*/ 872679 w 968917"/>
              <a:gd name="connsiteY71" fmla="*/ 651223 h 1809000"/>
              <a:gd name="connsiteX72" fmla="*/ 716222 w 968917"/>
              <a:gd name="connsiteY72" fmla="*/ 633839 h 1809000"/>
              <a:gd name="connsiteX73" fmla="*/ 695361 w 968917"/>
              <a:gd name="connsiteY73" fmla="*/ 658177 h 1809000"/>
              <a:gd name="connsiteX74" fmla="*/ 598011 w 968917"/>
              <a:gd name="connsiteY74" fmla="*/ 668607 h 1809000"/>
              <a:gd name="connsiteX75" fmla="*/ 719699 w 968917"/>
              <a:gd name="connsiteY75" fmla="*/ 727713 h 1809000"/>
              <a:gd name="connsiteX76" fmla="*/ 719700 w 968917"/>
              <a:gd name="connsiteY76" fmla="*/ 783342 h 1809000"/>
              <a:gd name="connsiteX77" fmla="*/ 632779 w 968917"/>
              <a:gd name="connsiteY77" fmla="*/ 765958 h 1809000"/>
              <a:gd name="connsiteX78" fmla="*/ 587580 w 968917"/>
              <a:gd name="connsiteY78" fmla="*/ 741620 h 1809000"/>
              <a:gd name="connsiteX79" fmla="*/ 552812 w 968917"/>
              <a:gd name="connsiteY79" fmla="*/ 759004 h 1809000"/>
              <a:gd name="connsiteX80" fmla="*/ 545859 w 968917"/>
              <a:gd name="connsiteY80" fmla="*/ 835494 h 1809000"/>
              <a:gd name="connsiteX81" fmla="*/ 490230 w 968917"/>
              <a:gd name="connsiteY81" fmla="*/ 852878 h 1809000"/>
              <a:gd name="connsiteX82" fmla="*/ 434601 w 968917"/>
              <a:gd name="connsiteY82" fmla="*/ 835494 h 1809000"/>
              <a:gd name="connsiteX83" fmla="*/ 420694 w 968917"/>
              <a:gd name="connsiteY83" fmla="*/ 741620 h 1809000"/>
              <a:gd name="connsiteX84" fmla="*/ 455462 w 968917"/>
              <a:gd name="connsiteY84" fmla="*/ 717282 h 1809000"/>
              <a:gd name="connsiteX85" fmla="*/ 385926 w 968917"/>
              <a:gd name="connsiteY85" fmla="*/ 626885 h 1809000"/>
              <a:gd name="connsiteX86" fmla="*/ 399833 w 968917"/>
              <a:gd name="connsiteY86" fmla="*/ 581687 h 1809000"/>
              <a:gd name="connsiteX87" fmla="*/ 445031 w 968917"/>
              <a:gd name="connsiteY87" fmla="*/ 463476 h 1809000"/>
              <a:gd name="connsiteX88" fmla="*/ 465892 w 968917"/>
              <a:gd name="connsiteY88" fmla="*/ 425231 h 1809000"/>
              <a:gd name="connsiteX89" fmla="*/ 486753 w 968917"/>
              <a:gd name="connsiteY89" fmla="*/ 352218 h 1809000"/>
              <a:gd name="connsiteX90" fmla="*/ 483276 w 968917"/>
              <a:gd name="connsiteY90" fmla="*/ 265298 h 1809000"/>
              <a:gd name="connsiteX91" fmla="*/ 507614 w 968917"/>
              <a:gd name="connsiteY91" fmla="*/ 199238 h 1809000"/>
              <a:gd name="connsiteX92" fmla="*/ 319866 w 968917"/>
              <a:gd name="connsiteY92" fmla="*/ 105365 h 1809000"/>
              <a:gd name="connsiteX93" fmla="*/ 198177 w 968917"/>
              <a:gd name="connsiteY93" fmla="*/ 1063 h 1809000"/>
              <a:gd name="connsiteX94" fmla="*/ 201654 w 968917"/>
              <a:gd name="connsiteY94" fmla="*/ 46261 h 1809000"/>
              <a:gd name="connsiteX95" fmla="*/ 166886 w 968917"/>
              <a:gd name="connsiteY95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09269 w 968917"/>
              <a:gd name="connsiteY34" fmla="*/ 1402213 h 1809000"/>
              <a:gd name="connsiteX35" fmla="*/ 671024 w 968917"/>
              <a:gd name="connsiteY35" fmla="*/ 1530855 h 1809000"/>
              <a:gd name="connsiteX36" fmla="*/ 636256 w 968917"/>
              <a:gd name="connsiteY36" fmla="*/ 1642113 h 1809000"/>
              <a:gd name="connsiteX37" fmla="*/ 552812 w 968917"/>
              <a:gd name="connsiteY37" fmla="*/ 1680358 h 1809000"/>
              <a:gd name="connsiteX38" fmla="*/ 545859 w 968917"/>
              <a:gd name="connsiteY38" fmla="*/ 1708172 h 1809000"/>
              <a:gd name="connsiteX39" fmla="*/ 650163 w 968917"/>
              <a:gd name="connsiteY39" fmla="*/ 1718603 h 1809000"/>
              <a:gd name="connsiteX40" fmla="*/ 618872 w 968917"/>
              <a:gd name="connsiteY40" fmla="*/ 1781185 h 1809000"/>
              <a:gd name="connsiteX41" fmla="*/ 750990 w 968917"/>
              <a:gd name="connsiteY41" fmla="*/ 1802046 h 1809000"/>
              <a:gd name="connsiteX42" fmla="*/ 761421 w 968917"/>
              <a:gd name="connsiteY42" fmla="*/ 1809000 h 1809000"/>
              <a:gd name="connsiteX43" fmla="*/ 848341 w 968917"/>
              <a:gd name="connsiteY43" fmla="*/ 1798569 h 1809000"/>
              <a:gd name="connsiteX44" fmla="*/ 834434 w 968917"/>
              <a:gd name="connsiteY44" fmla="*/ 1784662 h 1809000"/>
              <a:gd name="connsiteX45" fmla="*/ 876155 w 968917"/>
              <a:gd name="connsiteY45" fmla="*/ 1687311 h 1809000"/>
              <a:gd name="connsiteX46" fmla="*/ 886586 w 968917"/>
              <a:gd name="connsiteY46" fmla="*/ 1649066 h 1809000"/>
              <a:gd name="connsiteX47" fmla="*/ 917877 w 968917"/>
              <a:gd name="connsiteY47" fmla="*/ 1614298 h 1809000"/>
              <a:gd name="connsiteX48" fmla="*/ 921354 w 968917"/>
              <a:gd name="connsiteY48" fmla="*/ 1583007 h 1809000"/>
              <a:gd name="connsiteX49" fmla="*/ 963076 w 968917"/>
              <a:gd name="connsiteY49" fmla="*/ 1589961 h 1809000"/>
              <a:gd name="connsiteX50" fmla="*/ 945691 w 968917"/>
              <a:gd name="connsiteY50" fmla="*/ 1520425 h 1809000"/>
              <a:gd name="connsiteX51" fmla="*/ 907447 w 968917"/>
              <a:gd name="connsiteY51" fmla="*/ 1405690 h 1809000"/>
              <a:gd name="connsiteX52" fmla="*/ 907447 w 968917"/>
              <a:gd name="connsiteY52" fmla="*/ 1336154 h 1809000"/>
              <a:gd name="connsiteX53" fmla="*/ 869202 w 968917"/>
              <a:gd name="connsiteY53" fmla="*/ 1325724 h 1809000"/>
              <a:gd name="connsiteX54" fmla="*/ 910923 w 968917"/>
              <a:gd name="connsiteY54" fmla="*/ 1259664 h 1809000"/>
              <a:gd name="connsiteX55" fmla="*/ 910923 w 968917"/>
              <a:gd name="connsiteY55" fmla="*/ 1221419 h 1809000"/>
              <a:gd name="connsiteX56" fmla="*/ 956122 w 968917"/>
              <a:gd name="connsiteY56" fmla="*/ 1221419 h 1809000"/>
              <a:gd name="connsiteX57" fmla="*/ 966552 w 968917"/>
              <a:gd name="connsiteY57" fmla="*/ 1131022 h 1809000"/>
              <a:gd name="connsiteX58" fmla="*/ 917877 w 968917"/>
              <a:gd name="connsiteY58" fmla="*/ 1085824 h 1809000"/>
              <a:gd name="connsiteX59" fmla="*/ 931784 w 968917"/>
              <a:gd name="connsiteY59" fmla="*/ 1054533 h 1809000"/>
              <a:gd name="connsiteX60" fmla="*/ 886586 w 968917"/>
              <a:gd name="connsiteY60" fmla="*/ 1026718 h 1809000"/>
              <a:gd name="connsiteX61" fmla="*/ 907447 w 968917"/>
              <a:gd name="connsiteY61" fmla="*/ 1002381 h 1809000"/>
              <a:gd name="connsiteX62" fmla="*/ 897016 w 968917"/>
              <a:gd name="connsiteY62" fmla="*/ 981520 h 1809000"/>
              <a:gd name="connsiteX63" fmla="*/ 900493 w 968917"/>
              <a:gd name="connsiteY63" fmla="*/ 929368 h 1809000"/>
              <a:gd name="connsiteX64" fmla="*/ 886586 w 968917"/>
              <a:gd name="connsiteY64" fmla="*/ 908507 h 1809000"/>
              <a:gd name="connsiteX65" fmla="*/ 928307 w 968917"/>
              <a:gd name="connsiteY65" fmla="*/ 880692 h 1809000"/>
              <a:gd name="connsiteX66" fmla="*/ 921354 w 968917"/>
              <a:gd name="connsiteY66" fmla="*/ 845924 h 1809000"/>
              <a:gd name="connsiteX67" fmla="*/ 872679 w 968917"/>
              <a:gd name="connsiteY67" fmla="*/ 849401 h 1809000"/>
              <a:gd name="connsiteX68" fmla="*/ 879632 w 968917"/>
              <a:gd name="connsiteY68" fmla="*/ 828540 h 1809000"/>
              <a:gd name="connsiteX69" fmla="*/ 903970 w 968917"/>
              <a:gd name="connsiteY69" fmla="*/ 793772 h 1809000"/>
              <a:gd name="connsiteX70" fmla="*/ 883109 w 968917"/>
              <a:gd name="connsiteY70" fmla="*/ 738143 h 1809000"/>
              <a:gd name="connsiteX71" fmla="*/ 872679 w 968917"/>
              <a:gd name="connsiteY71" fmla="*/ 651223 h 1809000"/>
              <a:gd name="connsiteX72" fmla="*/ 716222 w 968917"/>
              <a:gd name="connsiteY72" fmla="*/ 633839 h 1809000"/>
              <a:gd name="connsiteX73" fmla="*/ 695361 w 968917"/>
              <a:gd name="connsiteY73" fmla="*/ 658177 h 1809000"/>
              <a:gd name="connsiteX74" fmla="*/ 598011 w 968917"/>
              <a:gd name="connsiteY74" fmla="*/ 668607 h 1809000"/>
              <a:gd name="connsiteX75" fmla="*/ 719699 w 968917"/>
              <a:gd name="connsiteY75" fmla="*/ 727713 h 1809000"/>
              <a:gd name="connsiteX76" fmla="*/ 719700 w 968917"/>
              <a:gd name="connsiteY76" fmla="*/ 783342 h 1809000"/>
              <a:gd name="connsiteX77" fmla="*/ 632779 w 968917"/>
              <a:gd name="connsiteY77" fmla="*/ 765958 h 1809000"/>
              <a:gd name="connsiteX78" fmla="*/ 587580 w 968917"/>
              <a:gd name="connsiteY78" fmla="*/ 741620 h 1809000"/>
              <a:gd name="connsiteX79" fmla="*/ 552812 w 968917"/>
              <a:gd name="connsiteY79" fmla="*/ 759004 h 1809000"/>
              <a:gd name="connsiteX80" fmla="*/ 545859 w 968917"/>
              <a:gd name="connsiteY80" fmla="*/ 835494 h 1809000"/>
              <a:gd name="connsiteX81" fmla="*/ 490230 w 968917"/>
              <a:gd name="connsiteY81" fmla="*/ 852878 h 1809000"/>
              <a:gd name="connsiteX82" fmla="*/ 434601 w 968917"/>
              <a:gd name="connsiteY82" fmla="*/ 835494 h 1809000"/>
              <a:gd name="connsiteX83" fmla="*/ 420694 w 968917"/>
              <a:gd name="connsiteY83" fmla="*/ 741620 h 1809000"/>
              <a:gd name="connsiteX84" fmla="*/ 455462 w 968917"/>
              <a:gd name="connsiteY84" fmla="*/ 717282 h 1809000"/>
              <a:gd name="connsiteX85" fmla="*/ 385926 w 968917"/>
              <a:gd name="connsiteY85" fmla="*/ 626885 h 1809000"/>
              <a:gd name="connsiteX86" fmla="*/ 399833 w 968917"/>
              <a:gd name="connsiteY86" fmla="*/ 581687 h 1809000"/>
              <a:gd name="connsiteX87" fmla="*/ 445031 w 968917"/>
              <a:gd name="connsiteY87" fmla="*/ 463476 h 1809000"/>
              <a:gd name="connsiteX88" fmla="*/ 465892 w 968917"/>
              <a:gd name="connsiteY88" fmla="*/ 425231 h 1809000"/>
              <a:gd name="connsiteX89" fmla="*/ 486753 w 968917"/>
              <a:gd name="connsiteY89" fmla="*/ 352218 h 1809000"/>
              <a:gd name="connsiteX90" fmla="*/ 483276 w 968917"/>
              <a:gd name="connsiteY90" fmla="*/ 265298 h 1809000"/>
              <a:gd name="connsiteX91" fmla="*/ 507614 w 968917"/>
              <a:gd name="connsiteY91" fmla="*/ 199238 h 1809000"/>
              <a:gd name="connsiteX92" fmla="*/ 319866 w 968917"/>
              <a:gd name="connsiteY92" fmla="*/ 105365 h 1809000"/>
              <a:gd name="connsiteX93" fmla="*/ 198177 w 968917"/>
              <a:gd name="connsiteY93" fmla="*/ 1063 h 1809000"/>
              <a:gd name="connsiteX94" fmla="*/ 201654 w 968917"/>
              <a:gd name="connsiteY94" fmla="*/ 46261 h 1809000"/>
              <a:gd name="connsiteX95" fmla="*/ 166886 w 968917"/>
              <a:gd name="connsiteY95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09269 w 968917"/>
              <a:gd name="connsiteY34" fmla="*/ 1402213 h 1809000"/>
              <a:gd name="connsiteX35" fmla="*/ 671024 w 968917"/>
              <a:gd name="connsiteY35" fmla="*/ 1530855 h 1809000"/>
              <a:gd name="connsiteX36" fmla="*/ 636256 w 968917"/>
              <a:gd name="connsiteY36" fmla="*/ 1642113 h 1809000"/>
              <a:gd name="connsiteX37" fmla="*/ 552812 w 968917"/>
              <a:gd name="connsiteY37" fmla="*/ 1680358 h 1809000"/>
              <a:gd name="connsiteX38" fmla="*/ 545859 w 968917"/>
              <a:gd name="connsiteY38" fmla="*/ 1708172 h 1809000"/>
              <a:gd name="connsiteX39" fmla="*/ 650163 w 968917"/>
              <a:gd name="connsiteY39" fmla="*/ 1718603 h 1809000"/>
              <a:gd name="connsiteX40" fmla="*/ 618872 w 968917"/>
              <a:gd name="connsiteY40" fmla="*/ 1781185 h 1809000"/>
              <a:gd name="connsiteX41" fmla="*/ 750990 w 968917"/>
              <a:gd name="connsiteY41" fmla="*/ 1802046 h 1809000"/>
              <a:gd name="connsiteX42" fmla="*/ 761421 w 968917"/>
              <a:gd name="connsiteY42" fmla="*/ 1809000 h 1809000"/>
              <a:gd name="connsiteX43" fmla="*/ 848341 w 968917"/>
              <a:gd name="connsiteY43" fmla="*/ 1798569 h 1809000"/>
              <a:gd name="connsiteX44" fmla="*/ 834434 w 968917"/>
              <a:gd name="connsiteY44" fmla="*/ 1784662 h 1809000"/>
              <a:gd name="connsiteX45" fmla="*/ 876155 w 968917"/>
              <a:gd name="connsiteY45" fmla="*/ 1687311 h 1809000"/>
              <a:gd name="connsiteX46" fmla="*/ 886586 w 968917"/>
              <a:gd name="connsiteY46" fmla="*/ 1649066 h 1809000"/>
              <a:gd name="connsiteX47" fmla="*/ 917877 w 968917"/>
              <a:gd name="connsiteY47" fmla="*/ 1614298 h 1809000"/>
              <a:gd name="connsiteX48" fmla="*/ 921354 w 968917"/>
              <a:gd name="connsiteY48" fmla="*/ 1583007 h 1809000"/>
              <a:gd name="connsiteX49" fmla="*/ 963076 w 968917"/>
              <a:gd name="connsiteY49" fmla="*/ 1589961 h 1809000"/>
              <a:gd name="connsiteX50" fmla="*/ 945691 w 968917"/>
              <a:gd name="connsiteY50" fmla="*/ 1520425 h 1809000"/>
              <a:gd name="connsiteX51" fmla="*/ 907447 w 968917"/>
              <a:gd name="connsiteY51" fmla="*/ 1405690 h 1809000"/>
              <a:gd name="connsiteX52" fmla="*/ 907447 w 968917"/>
              <a:gd name="connsiteY52" fmla="*/ 1336154 h 1809000"/>
              <a:gd name="connsiteX53" fmla="*/ 869202 w 968917"/>
              <a:gd name="connsiteY53" fmla="*/ 1325724 h 1809000"/>
              <a:gd name="connsiteX54" fmla="*/ 910923 w 968917"/>
              <a:gd name="connsiteY54" fmla="*/ 1259664 h 1809000"/>
              <a:gd name="connsiteX55" fmla="*/ 910923 w 968917"/>
              <a:gd name="connsiteY55" fmla="*/ 1221419 h 1809000"/>
              <a:gd name="connsiteX56" fmla="*/ 956122 w 968917"/>
              <a:gd name="connsiteY56" fmla="*/ 1221419 h 1809000"/>
              <a:gd name="connsiteX57" fmla="*/ 966552 w 968917"/>
              <a:gd name="connsiteY57" fmla="*/ 1131022 h 1809000"/>
              <a:gd name="connsiteX58" fmla="*/ 917877 w 968917"/>
              <a:gd name="connsiteY58" fmla="*/ 1085824 h 1809000"/>
              <a:gd name="connsiteX59" fmla="*/ 931784 w 968917"/>
              <a:gd name="connsiteY59" fmla="*/ 1054533 h 1809000"/>
              <a:gd name="connsiteX60" fmla="*/ 886586 w 968917"/>
              <a:gd name="connsiteY60" fmla="*/ 1026718 h 1809000"/>
              <a:gd name="connsiteX61" fmla="*/ 907447 w 968917"/>
              <a:gd name="connsiteY61" fmla="*/ 1002381 h 1809000"/>
              <a:gd name="connsiteX62" fmla="*/ 897016 w 968917"/>
              <a:gd name="connsiteY62" fmla="*/ 981520 h 1809000"/>
              <a:gd name="connsiteX63" fmla="*/ 900493 w 968917"/>
              <a:gd name="connsiteY63" fmla="*/ 929368 h 1809000"/>
              <a:gd name="connsiteX64" fmla="*/ 886586 w 968917"/>
              <a:gd name="connsiteY64" fmla="*/ 908507 h 1809000"/>
              <a:gd name="connsiteX65" fmla="*/ 928307 w 968917"/>
              <a:gd name="connsiteY65" fmla="*/ 880692 h 1809000"/>
              <a:gd name="connsiteX66" fmla="*/ 921354 w 968917"/>
              <a:gd name="connsiteY66" fmla="*/ 845924 h 1809000"/>
              <a:gd name="connsiteX67" fmla="*/ 872679 w 968917"/>
              <a:gd name="connsiteY67" fmla="*/ 849401 h 1809000"/>
              <a:gd name="connsiteX68" fmla="*/ 879632 w 968917"/>
              <a:gd name="connsiteY68" fmla="*/ 828540 h 1809000"/>
              <a:gd name="connsiteX69" fmla="*/ 903970 w 968917"/>
              <a:gd name="connsiteY69" fmla="*/ 793772 h 1809000"/>
              <a:gd name="connsiteX70" fmla="*/ 883109 w 968917"/>
              <a:gd name="connsiteY70" fmla="*/ 738143 h 1809000"/>
              <a:gd name="connsiteX71" fmla="*/ 872679 w 968917"/>
              <a:gd name="connsiteY71" fmla="*/ 651223 h 1809000"/>
              <a:gd name="connsiteX72" fmla="*/ 716222 w 968917"/>
              <a:gd name="connsiteY72" fmla="*/ 633839 h 1809000"/>
              <a:gd name="connsiteX73" fmla="*/ 695361 w 968917"/>
              <a:gd name="connsiteY73" fmla="*/ 658177 h 1809000"/>
              <a:gd name="connsiteX74" fmla="*/ 598011 w 968917"/>
              <a:gd name="connsiteY74" fmla="*/ 668607 h 1809000"/>
              <a:gd name="connsiteX75" fmla="*/ 719699 w 968917"/>
              <a:gd name="connsiteY75" fmla="*/ 727713 h 1809000"/>
              <a:gd name="connsiteX76" fmla="*/ 719700 w 968917"/>
              <a:gd name="connsiteY76" fmla="*/ 783342 h 1809000"/>
              <a:gd name="connsiteX77" fmla="*/ 632779 w 968917"/>
              <a:gd name="connsiteY77" fmla="*/ 765958 h 1809000"/>
              <a:gd name="connsiteX78" fmla="*/ 587580 w 968917"/>
              <a:gd name="connsiteY78" fmla="*/ 741620 h 1809000"/>
              <a:gd name="connsiteX79" fmla="*/ 552812 w 968917"/>
              <a:gd name="connsiteY79" fmla="*/ 759004 h 1809000"/>
              <a:gd name="connsiteX80" fmla="*/ 545859 w 968917"/>
              <a:gd name="connsiteY80" fmla="*/ 835494 h 1809000"/>
              <a:gd name="connsiteX81" fmla="*/ 490230 w 968917"/>
              <a:gd name="connsiteY81" fmla="*/ 852878 h 1809000"/>
              <a:gd name="connsiteX82" fmla="*/ 434601 w 968917"/>
              <a:gd name="connsiteY82" fmla="*/ 835494 h 1809000"/>
              <a:gd name="connsiteX83" fmla="*/ 420694 w 968917"/>
              <a:gd name="connsiteY83" fmla="*/ 741620 h 1809000"/>
              <a:gd name="connsiteX84" fmla="*/ 455462 w 968917"/>
              <a:gd name="connsiteY84" fmla="*/ 717282 h 1809000"/>
              <a:gd name="connsiteX85" fmla="*/ 385926 w 968917"/>
              <a:gd name="connsiteY85" fmla="*/ 626885 h 1809000"/>
              <a:gd name="connsiteX86" fmla="*/ 399833 w 968917"/>
              <a:gd name="connsiteY86" fmla="*/ 581687 h 1809000"/>
              <a:gd name="connsiteX87" fmla="*/ 445031 w 968917"/>
              <a:gd name="connsiteY87" fmla="*/ 463476 h 1809000"/>
              <a:gd name="connsiteX88" fmla="*/ 465892 w 968917"/>
              <a:gd name="connsiteY88" fmla="*/ 425231 h 1809000"/>
              <a:gd name="connsiteX89" fmla="*/ 486753 w 968917"/>
              <a:gd name="connsiteY89" fmla="*/ 352218 h 1809000"/>
              <a:gd name="connsiteX90" fmla="*/ 483276 w 968917"/>
              <a:gd name="connsiteY90" fmla="*/ 265298 h 1809000"/>
              <a:gd name="connsiteX91" fmla="*/ 507614 w 968917"/>
              <a:gd name="connsiteY91" fmla="*/ 199238 h 1809000"/>
              <a:gd name="connsiteX92" fmla="*/ 319866 w 968917"/>
              <a:gd name="connsiteY92" fmla="*/ 105365 h 1809000"/>
              <a:gd name="connsiteX93" fmla="*/ 198177 w 968917"/>
              <a:gd name="connsiteY93" fmla="*/ 1063 h 1809000"/>
              <a:gd name="connsiteX94" fmla="*/ 201654 w 968917"/>
              <a:gd name="connsiteY94" fmla="*/ 46261 h 1809000"/>
              <a:gd name="connsiteX95" fmla="*/ 166886 w 968917"/>
              <a:gd name="connsiteY95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09269 w 968917"/>
              <a:gd name="connsiteY34" fmla="*/ 1402213 h 1809000"/>
              <a:gd name="connsiteX35" fmla="*/ 671024 w 968917"/>
              <a:gd name="connsiteY35" fmla="*/ 1530855 h 1809000"/>
              <a:gd name="connsiteX36" fmla="*/ 636256 w 968917"/>
              <a:gd name="connsiteY36" fmla="*/ 1642113 h 1809000"/>
              <a:gd name="connsiteX37" fmla="*/ 552812 w 968917"/>
              <a:gd name="connsiteY37" fmla="*/ 1680358 h 1809000"/>
              <a:gd name="connsiteX38" fmla="*/ 545859 w 968917"/>
              <a:gd name="connsiteY38" fmla="*/ 1708172 h 1809000"/>
              <a:gd name="connsiteX39" fmla="*/ 632779 w 968917"/>
              <a:gd name="connsiteY39" fmla="*/ 1715126 h 1809000"/>
              <a:gd name="connsiteX40" fmla="*/ 618872 w 968917"/>
              <a:gd name="connsiteY40" fmla="*/ 1781185 h 1809000"/>
              <a:gd name="connsiteX41" fmla="*/ 750990 w 968917"/>
              <a:gd name="connsiteY41" fmla="*/ 1802046 h 1809000"/>
              <a:gd name="connsiteX42" fmla="*/ 761421 w 968917"/>
              <a:gd name="connsiteY42" fmla="*/ 1809000 h 1809000"/>
              <a:gd name="connsiteX43" fmla="*/ 848341 w 968917"/>
              <a:gd name="connsiteY43" fmla="*/ 1798569 h 1809000"/>
              <a:gd name="connsiteX44" fmla="*/ 834434 w 968917"/>
              <a:gd name="connsiteY44" fmla="*/ 1784662 h 1809000"/>
              <a:gd name="connsiteX45" fmla="*/ 876155 w 968917"/>
              <a:gd name="connsiteY45" fmla="*/ 1687311 h 1809000"/>
              <a:gd name="connsiteX46" fmla="*/ 886586 w 968917"/>
              <a:gd name="connsiteY46" fmla="*/ 1649066 h 1809000"/>
              <a:gd name="connsiteX47" fmla="*/ 917877 w 968917"/>
              <a:gd name="connsiteY47" fmla="*/ 1614298 h 1809000"/>
              <a:gd name="connsiteX48" fmla="*/ 921354 w 968917"/>
              <a:gd name="connsiteY48" fmla="*/ 1583007 h 1809000"/>
              <a:gd name="connsiteX49" fmla="*/ 963076 w 968917"/>
              <a:gd name="connsiteY49" fmla="*/ 1589961 h 1809000"/>
              <a:gd name="connsiteX50" fmla="*/ 945691 w 968917"/>
              <a:gd name="connsiteY50" fmla="*/ 1520425 h 1809000"/>
              <a:gd name="connsiteX51" fmla="*/ 907447 w 968917"/>
              <a:gd name="connsiteY51" fmla="*/ 1405690 h 1809000"/>
              <a:gd name="connsiteX52" fmla="*/ 907447 w 968917"/>
              <a:gd name="connsiteY52" fmla="*/ 1336154 h 1809000"/>
              <a:gd name="connsiteX53" fmla="*/ 869202 w 968917"/>
              <a:gd name="connsiteY53" fmla="*/ 1325724 h 1809000"/>
              <a:gd name="connsiteX54" fmla="*/ 910923 w 968917"/>
              <a:gd name="connsiteY54" fmla="*/ 1259664 h 1809000"/>
              <a:gd name="connsiteX55" fmla="*/ 910923 w 968917"/>
              <a:gd name="connsiteY55" fmla="*/ 1221419 h 1809000"/>
              <a:gd name="connsiteX56" fmla="*/ 956122 w 968917"/>
              <a:gd name="connsiteY56" fmla="*/ 1221419 h 1809000"/>
              <a:gd name="connsiteX57" fmla="*/ 966552 w 968917"/>
              <a:gd name="connsiteY57" fmla="*/ 1131022 h 1809000"/>
              <a:gd name="connsiteX58" fmla="*/ 917877 w 968917"/>
              <a:gd name="connsiteY58" fmla="*/ 1085824 h 1809000"/>
              <a:gd name="connsiteX59" fmla="*/ 931784 w 968917"/>
              <a:gd name="connsiteY59" fmla="*/ 1054533 h 1809000"/>
              <a:gd name="connsiteX60" fmla="*/ 886586 w 968917"/>
              <a:gd name="connsiteY60" fmla="*/ 1026718 h 1809000"/>
              <a:gd name="connsiteX61" fmla="*/ 907447 w 968917"/>
              <a:gd name="connsiteY61" fmla="*/ 1002381 h 1809000"/>
              <a:gd name="connsiteX62" fmla="*/ 897016 w 968917"/>
              <a:gd name="connsiteY62" fmla="*/ 981520 h 1809000"/>
              <a:gd name="connsiteX63" fmla="*/ 900493 w 968917"/>
              <a:gd name="connsiteY63" fmla="*/ 929368 h 1809000"/>
              <a:gd name="connsiteX64" fmla="*/ 886586 w 968917"/>
              <a:gd name="connsiteY64" fmla="*/ 908507 h 1809000"/>
              <a:gd name="connsiteX65" fmla="*/ 928307 w 968917"/>
              <a:gd name="connsiteY65" fmla="*/ 880692 h 1809000"/>
              <a:gd name="connsiteX66" fmla="*/ 921354 w 968917"/>
              <a:gd name="connsiteY66" fmla="*/ 845924 h 1809000"/>
              <a:gd name="connsiteX67" fmla="*/ 872679 w 968917"/>
              <a:gd name="connsiteY67" fmla="*/ 849401 h 1809000"/>
              <a:gd name="connsiteX68" fmla="*/ 879632 w 968917"/>
              <a:gd name="connsiteY68" fmla="*/ 828540 h 1809000"/>
              <a:gd name="connsiteX69" fmla="*/ 903970 w 968917"/>
              <a:gd name="connsiteY69" fmla="*/ 793772 h 1809000"/>
              <a:gd name="connsiteX70" fmla="*/ 883109 w 968917"/>
              <a:gd name="connsiteY70" fmla="*/ 738143 h 1809000"/>
              <a:gd name="connsiteX71" fmla="*/ 872679 w 968917"/>
              <a:gd name="connsiteY71" fmla="*/ 651223 h 1809000"/>
              <a:gd name="connsiteX72" fmla="*/ 716222 w 968917"/>
              <a:gd name="connsiteY72" fmla="*/ 633839 h 1809000"/>
              <a:gd name="connsiteX73" fmla="*/ 695361 w 968917"/>
              <a:gd name="connsiteY73" fmla="*/ 658177 h 1809000"/>
              <a:gd name="connsiteX74" fmla="*/ 598011 w 968917"/>
              <a:gd name="connsiteY74" fmla="*/ 668607 h 1809000"/>
              <a:gd name="connsiteX75" fmla="*/ 719699 w 968917"/>
              <a:gd name="connsiteY75" fmla="*/ 727713 h 1809000"/>
              <a:gd name="connsiteX76" fmla="*/ 719700 w 968917"/>
              <a:gd name="connsiteY76" fmla="*/ 783342 h 1809000"/>
              <a:gd name="connsiteX77" fmla="*/ 632779 w 968917"/>
              <a:gd name="connsiteY77" fmla="*/ 765958 h 1809000"/>
              <a:gd name="connsiteX78" fmla="*/ 587580 w 968917"/>
              <a:gd name="connsiteY78" fmla="*/ 741620 h 1809000"/>
              <a:gd name="connsiteX79" fmla="*/ 552812 w 968917"/>
              <a:gd name="connsiteY79" fmla="*/ 759004 h 1809000"/>
              <a:gd name="connsiteX80" fmla="*/ 545859 w 968917"/>
              <a:gd name="connsiteY80" fmla="*/ 835494 h 1809000"/>
              <a:gd name="connsiteX81" fmla="*/ 490230 w 968917"/>
              <a:gd name="connsiteY81" fmla="*/ 852878 h 1809000"/>
              <a:gd name="connsiteX82" fmla="*/ 434601 w 968917"/>
              <a:gd name="connsiteY82" fmla="*/ 835494 h 1809000"/>
              <a:gd name="connsiteX83" fmla="*/ 420694 w 968917"/>
              <a:gd name="connsiteY83" fmla="*/ 741620 h 1809000"/>
              <a:gd name="connsiteX84" fmla="*/ 455462 w 968917"/>
              <a:gd name="connsiteY84" fmla="*/ 717282 h 1809000"/>
              <a:gd name="connsiteX85" fmla="*/ 385926 w 968917"/>
              <a:gd name="connsiteY85" fmla="*/ 626885 h 1809000"/>
              <a:gd name="connsiteX86" fmla="*/ 399833 w 968917"/>
              <a:gd name="connsiteY86" fmla="*/ 581687 h 1809000"/>
              <a:gd name="connsiteX87" fmla="*/ 445031 w 968917"/>
              <a:gd name="connsiteY87" fmla="*/ 463476 h 1809000"/>
              <a:gd name="connsiteX88" fmla="*/ 465892 w 968917"/>
              <a:gd name="connsiteY88" fmla="*/ 425231 h 1809000"/>
              <a:gd name="connsiteX89" fmla="*/ 486753 w 968917"/>
              <a:gd name="connsiteY89" fmla="*/ 352218 h 1809000"/>
              <a:gd name="connsiteX90" fmla="*/ 483276 w 968917"/>
              <a:gd name="connsiteY90" fmla="*/ 265298 h 1809000"/>
              <a:gd name="connsiteX91" fmla="*/ 507614 w 968917"/>
              <a:gd name="connsiteY91" fmla="*/ 199238 h 1809000"/>
              <a:gd name="connsiteX92" fmla="*/ 319866 w 968917"/>
              <a:gd name="connsiteY92" fmla="*/ 105365 h 1809000"/>
              <a:gd name="connsiteX93" fmla="*/ 198177 w 968917"/>
              <a:gd name="connsiteY93" fmla="*/ 1063 h 1809000"/>
              <a:gd name="connsiteX94" fmla="*/ 201654 w 968917"/>
              <a:gd name="connsiteY94" fmla="*/ 46261 h 1809000"/>
              <a:gd name="connsiteX95" fmla="*/ 166886 w 968917"/>
              <a:gd name="connsiteY95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09269 w 968917"/>
              <a:gd name="connsiteY34" fmla="*/ 1402213 h 1809000"/>
              <a:gd name="connsiteX35" fmla="*/ 671024 w 968917"/>
              <a:gd name="connsiteY35" fmla="*/ 1530855 h 1809000"/>
              <a:gd name="connsiteX36" fmla="*/ 636256 w 968917"/>
              <a:gd name="connsiteY36" fmla="*/ 1642113 h 1809000"/>
              <a:gd name="connsiteX37" fmla="*/ 552812 w 968917"/>
              <a:gd name="connsiteY37" fmla="*/ 1680358 h 1809000"/>
              <a:gd name="connsiteX38" fmla="*/ 545859 w 968917"/>
              <a:gd name="connsiteY38" fmla="*/ 1708172 h 1809000"/>
              <a:gd name="connsiteX39" fmla="*/ 632779 w 968917"/>
              <a:gd name="connsiteY39" fmla="*/ 1715126 h 1809000"/>
              <a:gd name="connsiteX40" fmla="*/ 618872 w 968917"/>
              <a:gd name="connsiteY40" fmla="*/ 1781185 h 1809000"/>
              <a:gd name="connsiteX41" fmla="*/ 750990 w 968917"/>
              <a:gd name="connsiteY41" fmla="*/ 1802046 h 1809000"/>
              <a:gd name="connsiteX42" fmla="*/ 761421 w 968917"/>
              <a:gd name="connsiteY42" fmla="*/ 1809000 h 1809000"/>
              <a:gd name="connsiteX43" fmla="*/ 848341 w 968917"/>
              <a:gd name="connsiteY43" fmla="*/ 1798569 h 1809000"/>
              <a:gd name="connsiteX44" fmla="*/ 834434 w 968917"/>
              <a:gd name="connsiteY44" fmla="*/ 1784662 h 1809000"/>
              <a:gd name="connsiteX45" fmla="*/ 876155 w 968917"/>
              <a:gd name="connsiteY45" fmla="*/ 1687311 h 1809000"/>
              <a:gd name="connsiteX46" fmla="*/ 886586 w 968917"/>
              <a:gd name="connsiteY46" fmla="*/ 1649066 h 1809000"/>
              <a:gd name="connsiteX47" fmla="*/ 917877 w 968917"/>
              <a:gd name="connsiteY47" fmla="*/ 1614298 h 1809000"/>
              <a:gd name="connsiteX48" fmla="*/ 921354 w 968917"/>
              <a:gd name="connsiteY48" fmla="*/ 1583007 h 1809000"/>
              <a:gd name="connsiteX49" fmla="*/ 963076 w 968917"/>
              <a:gd name="connsiteY49" fmla="*/ 1589961 h 1809000"/>
              <a:gd name="connsiteX50" fmla="*/ 945691 w 968917"/>
              <a:gd name="connsiteY50" fmla="*/ 1520425 h 1809000"/>
              <a:gd name="connsiteX51" fmla="*/ 907447 w 968917"/>
              <a:gd name="connsiteY51" fmla="*/ 1405690 h 1809000"/>
              <a:gd name="connsiteX52" fmla="*/ 907447 w 968917"/>
              <a:gd name="connsiteY52" fmla="*/ 1336154 h 1809000"/>
              <a:gd name="connsiteX53" fmla="*/ 869202 w 968917"/>
              <a:gd name="connsiteY53" fmla="*/ 1325724 h 1809000"/>
              <a:gd name="connsiteX54" fmla="*/ 910923 w 968917"/>
              <a:gd name="connsiteY54" fmla="*/ 1259664 h 1809000"/>
              <a:gd name="connsiteX55" fmla="*/ 910923 w 968917"/>
              <a:gd name="connsiteY55" fmla="*/ 1221419 h 1809000"/>
              <a:gd name="connsiteX56" fmla="*/ 956122 w 968917"/>
              <a:gd name="connsiteY56" fmla="*/ 1221419 h 1809000"/>
              <a:gd name="connsiteX57" fmla="*/ 966552 w 968917"/>
              <a:gd name="connsiteY57" fmla="*/ 1131022 h 1809000"/>
              <a:gd name="connsiteX58" fmla="*/ 917877 w 968917"/>
              <a:gd name="connsiteY58" fmla="*/ 1085824 h 1809000"/>
              <a:gd name="connsiteX59" fmla="*/ 931784 w 968917"/>
              <a:gd name="connsiteY59" fmla="*/ 1054533 h 1809000"/>
              <a:gd name="connsiteX60" fmla="*/ 886586 w 968917"/>
              <a:gd name="connsiteY60" fmla="*/ 1026718 h 1809000"/>
              <a:gd name="connsiteX61" fmla="*/ 907447 w 968917"/>
              <a:gd name="connsiteY61" fmla="*/ 1002381 h 1809000"/>
              <a:gd name="connsiteX62" fmla="*/ 897016 w 968917"/>
              <a:gd name="connsiteY62" fmla="*/ 981520 h 1809000"/>
              <a:gd name="connsiteX63" fmla="*/ 900493 w 968917"/>
              <a:gd name="connsiteY63" fmla="*/ 929368 h 1809000"/>
              <a:gd name="connsiteX64" fmla="*/ 886586 w 968917"/>
              <a:gd name="connsiteY64" fmla="*/ 908507 h 1809000"/>
              <a:gd name="connsiteX65" fmla="*/ 928307 w 968917"/>
              <a:gd name="connsiteY65" fmla="*/ 880692 h 1809000"/>
              <a:gd name="connsiteX66" fmla="*/ 921354 w 968917"/>
              <a:gd name="connsiteY66" fmla="*/ 845924 h 1809000"/>
              <a:gd name="connsiteX67" fmla="*/ 872679 w 968917"/>
              <a:gd name="connsiteY67" fmla="*/ 849401 h 1809000"/>
              <a:gd name="connsiteX68" fmla="*/ 879632 w 968917"/>
              <a:gd name="connsiteY68" fmla="*/ 828540 h 1809000"/>
              <a:gd name="connsiteX69" fmla="*/ 903970 w 968917"/>
              <a:gd name="connsiteY69" fmla="*/ 793772 h 1809000"/>
              <a:gd name="connsiteX70" fmla="*/ 883109 w 968917"/>
              <a:gd name="connsiteY70" fmla="*/ 738143 h 1809000"/>
              <a:gd name="connsiteX71" fmla="*/ 872679 w 968917"/>
              <a:gd name="connsiteY71" fmla="*/ 651223 h 1809000"/>
              <a:gd name="connsiteX72" fmla="*/ 716222 w 968917"/>
              <a:gd name="connsiteY72" fmla="*/ 633839 h 1809000"/>
              <a:gd name="connsiteX73" fmla="*/ 695361 w 968917"/>
              <a:gd name="connsiteY73" fmla="*/ 658177 h 1809000"/>
              <a:gd name="connsiteX74" fmla="*/ 598011 w 968917"/>
              <a:gd name="connsiteY74" fmla="*/ 668607 h 1809000"/>
              <a:gd name="connsiteX75" fmla="*/ 719699 w 968917"/>
              <a:gd name="connsiteY75" fmla="*/ 727713 h 1809000"/>
              <a:gd name="connsiteX76" fmla="*/ 719700 w 968917"/>
              <a:gd name="connsiteY76" fmla="*/ 783342 h 1809000"/>
              <a:gd name="connsiteX77" fmla="*/ 632779 w 968917"/>
              <a:gd name="connsiteY77" fmla="*/ 765958 h 1809000"/>
              <a:gd name="connsiteX78" fmla="*/ 587580 w 968917"/>
              <a:gd name="connsiteY78" fmla="*/ 741620 h 1809000"/>
              <a:gd name="connsiteX79" fmla="*/ 552812 w 968917"/>
              <a:gd name="connsiteY79" fmla="*/ 759004 h 1809000"/>
              <a:gd name="connsiteX80" fmla="*/ 545859 w 968917"/>
              <a:gd name="connsiteY80" fmla="*/ 835494 h 1809000"/>
              <a:gd name="connsiteX81" fmla="*/ 490230 w 968917"/>
              <a:gd name="connsiteY81" fmla="*/ 852878 h 1809000"/>
              <a:gd name="connsiteX82" fmla="*/ 434601 w 968917"/>
              <a:gd name="connsiteY82" fmla="*/ 835494 h 1809000"/>
              <a:gd name="connsiteX83" fmla="*/ 420694 w 968917"/>
              <a:gd name="connsiteY83" fmla="*/ 741620 h 1809000"/>
              <a:gd name="connsiteX84" fmla="*/ 455462 w 968917"/>
              <a:gd name="connsiteY84" fmla="*/ 717282 h 1809000"/>
              <a:gd name="connsiteX85" fmla="*/ 385926 w 968917"/>
              <a:gd name="connsiteY85" fmla="*/ 626885 h 1809000"/>
              <a:gd name="connsiteX86" fmla="*/ 399833 w 968917"/>
              <a:gd name="connsiteY86" fmla="*/ 581687 h 1809000"/>
              <a:gd name="connsiteX87" fmla="*/ 445031 w 968917"/>
              <a:gd name="connsiteY87" fmla="*/ 463476 h 1809000"/>
              <a:gd name="connsiteX88" fmla="*/ 465892 w 968917"/>
              <a:gd name="connsiteY88" fmla="*/ 425231 h 1809000"/>
              <a:gd name="connsiteX89" fmla="*/ 486753 w 968917"/>
              <a:gd name="connsiteY89" fmla="*/ 352218 h 1809000"/>
              <a:gd name="connsiteX90" fmla="*/ 483276 w 968917"/>
              <a:gd name="connsiteY90" fmla="*/ 265298 h 1809000"/>
              <a:gd name="connsiteX91" fmla="*/ 507614 w 968917"/>
              <a:gd name="connsiteY91" fmla="*/ 199238 h 1809000"/>
              <a:gd name="connsiteX92" fmla="*/ 319866 w 968917"/>
              <a:gd name="connsiteY92" fmla="*/ 105365 h 1809000"/>
              <a:gd name="connsiteX93" fmla="*/ 198177 w 968917"/>
              <a:gd name="connsiteY93" fmla="*/ 1063 h 1809000"/>
              <a:gd name="connsiteX94" fmla="*/ 201654 w 968917"/>
              <a:gd name="connsiteY94" fmla="*/ 46261 h 1809000"/>
              <a:gd name="connsiteX95" fmla="*/ 166886 w 968917"/>
              <a:gd name="connsiteY95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09269 w 968917"/>
              <a:gd name="connsiteY34" fmla="*/ 1402213 h 1809000"/>
              <a:gd name="connsiteX35" fmla="*/ 671024 w 968917"/>
              <a:gd name="connsiteY35" fmla="*/ 1530855 h 1809000"/>
              <a:gd name="connsiteX36" fmla="*/ 636256 w 968917"/>
              <a:gd name="connsiteY36" fmla="*/ 1642113 h 1809000"/>
              <a:gd name="connsiteX37" fmla="*/ 552812 w 968917"/>
              <a:gd name="connsiteY37" fmla="*/ 1680358 h 1809000"/>
              <a:gd name="connsiteX38" fmla="*/ 545859 w 968917"/>
              <a:gd name="connsiteY38" fmla="*/ 1708172 h 1809000"/>
              <a:gd name="connsiteX39" fmla="*/ 632779 w 968917"/>
              <a:gd name="connsiteY39" fmla="*/ 1715126 h 1809000"/>
              <a:gd name="connsiteX40" fmla="*/ 618872 w 968917"/>
              <a:gd name="connsiteY40" fmla="*/ 1781185 h 1809000"/>
              <a:gd name="connsiteX41" fmla="*/ 750990 w 968917"/>
              <a:gd name="connsiteY41" fmla="*/ 1802046 h 1809000"/>
              <a:gd name="connsiteX42" fmla="*/ 761421 w 968917"/>
              <a:gd name="connsiteY42" fmla="*/ 1809000 h 1809000"/>
              <a:gd name="connsiteX43" fmla="*/ 848341 w 968917"/>
              <a:gd name="connsiteY43" fmla="*/ 1798569 h 1809000"/>
              <a:gd name="connsiteX44" fmla="*/ 834434 w 968917"/>
              <a:gd name="connsiteY44" fmla="*/ 1784662 h 1809000"/>
              <a:gd name="connsiteX45" fmla="*/ 876155 w 968917"/>
              <a:gd name="connsiteY45" fmla="*/ 1687311 h 1809000"/>
              <a:gd name="connsiteX46" fmla="*/ 886586 w 968917"/>
              <a:gd name="connsiteY46" fmla="*/ 1649066 h 1809000"/>
              <a:gd name="connsiteX47" fmla="*/ 917877 w 968917"/>
              <a:gd name="connsiteY47" fmla="*/ 1614298 h 1809000"/>
              <a:gd name="connsiteX48" fmla="*/ 921354 w 968917"/>
              <a:gd name="connsiteY48" fmla="*/ 1583007 h 1809000"/>
              <a:gd name="connsiteX49" fmla="*/ 963076 w 968917"/>
              <a:gd name="connsiteY49" fmla="*/ 1589961 h 1809000"/>
              <a:gd name="connsiteX50" fmla="*/ 945691 w 968917"/>
              <a:gd name="connsiteY50" fmla="*/ 1520425 h 1809000"/>
              <a:gd name="connsiteX51" fmla="*/ 907447 w 968917"/>
              <a:gd name="connsiteY51" fmla="*/ 1405690 h 1809000"/>
              <a:gd name="connsiteX52" fmla="*/ 907447 w 968917"/>
              <a:gd name="connsiteY52" fmla="*/ 1336154 h 1809000"/>
              <a:gd name="connsiteX53" fmla="*/ 869202 w 968917"/>
              <a:gd name="connsiteY53" fmla="*/ 1325724 h 1809000"/>
              <a:gd name="connsiteX54" fmla="*/ 910923 w 968917"/>
              <a:gd name="connsiteY54" fmla="*/ 1259664 h 1809000"/>
              <a:gd name="connsiteX55" fmla="*/ 910923 w 968917"/>
              <a:gd name="connsiteY55" fmla="*/ 1221419 h 1809000"/>
              <a:gd name="connsiteX56" fmla="*/ 956122 w 968917"/>
              <a:gd name="connsiteY56" fmla="*/ 1221419 h 1809000"/>
              <a:gd name="connsiteX57" fmla="*/ 966552 w 968917"/>
              <a:gd name="connsiteY57" fmla="*/ 1131022 h 1809000"/>
              <a:gd name="connsiteX58" fmla="*/ 917877 w 968917"/>
              <a:gd name="connsiteY58" fmla="*/ 1085824 h 1809000"/>
              <a:gd name="connsiteX59" fmla="*/ 931784 w 968917"/>
              <a:gd name="connsiteY59" fmla="*/ 1054533 h 1809000"/>
              <a:gd name="connsiteX60" fmla="*/ 886586 w 968917"/>
              <a:gd name="connsiteY60" fmla="*/ 1026718 h 1809000"/>
              <a:gd name="connsiteX61" fmla="*/ 907447 w 968917"/>
              <a:gd name="connsiteY61" fmla="*/ 1002381 h 1809000"/>
              <a:gd name="connsiteX62" fmla="*/ 897016 w 968917"/>
              <a:gd name="connsiteY62" fmla="*/ 981520 h 1809000"/>
              <a:gd name="connsiteX63" fmla="*/ 900493 w 968917"/>
              <a:gd name="connsiteY63" fmla="*/ 929368 h 1809000"/>
              <a:gd name="connsiteX64" fmla="*/ 886586 w 968917"/>
              <a:gd name="connsiteY64" fmla="*/ 908507 h 1809000"/>
              <a:gd name="connsiteX65" fmla="*/ 928307 w 968917"/>
              <a:gd name="connsiteY65" fmla="*/ 880692 h 1809000"/>
              <a:gd name="connsiteX66" fmla="*/ 921354 w 968917"/>
              <a:gd name="connsiteY66" fmla="*/ 845924 h 1809000"/>
              <a:gd name="connsiteX67" fmla="*/ 872679 w 968917"/>
              <a:gd name="connsiteY67" fmla="*/ 849401 h 1809000"/>
              <a:gd name="connsiteX68" fmla="*/ 879632 w 968917"/>
              <a:gd name="connsiteY68" fmla="*/ 828540 h 1809000"/>
              <a:gd name="connsiteX69" fmla="*/ 903970 w 968917"/>
              <a:gd name="connsiteY69" fmla="*/ 793772 h 1809000"/>
              <a:gd name="connsiteX70" fmla="*/ 883109 w 968917"/>
              <a:gd name="connsiteY70" fmla="*/ 738143 h 1809000"/>
              <a:gd name="connsiteX71" fmla="*/ 872679 w 968917"/>
              <a:gd name="connsiteY71" fmla="*/ 651223 h 1809000"/>
              <a:gd name="connsiteX72" fmla="*/ 716222 w 968917"/>
              <a:gd name="connsiteY72" fmla="*/ 633839 h 1809000"/>
              <a:gd name="connsiteX73" fmla="*/ 695361 w 968917"/>
              <a:gd name="connsiteY73" fmla="*/ 658177 h 1809000"/>
              <a:gd name="connsiteX74" fmla="*/ 598011 w 968917"/>
              <a:gd name="connsiteY74" fmla="*/ 668607 h 1809000"/>
              <a:gd name="connsiteX75" fmla="*/ 719699 w 968917"/>
              <a:gd name="connsiteY75" fmla="*/ 727713 h 1809000"/>
              <a:gd name="connsiteX76" fmla="*/ 719700 w 968917"/>
              <a:gd name="connsiteY76" fmla="*/ 783342 h 1809000"/>
              <a:gd name="connsiteX77" fmla="*/ 632779 w 968917"/>
              <a:gd name="connsiteY77" fmla="*/ 765958 h 1809000"/>
              <a:gd name="connsiteX78" fmla="*/ 587580 w 968917"/>
              <a:gd name="connsiteY78" fmla="*/ 741620 h 1809000"/>
              <a:gd name="connsiteX79" fmla="*/ 552812 w 968917"/>
              <a:gd name="connsiteY79" fmla="*/ 759004 h 1809000"/>
              <a:gd name="connsiteX80" fmla="*/ 545859 w 968917"/>
              <a:gd name="connsiteY80" fmla="*/ 835494 h 1809000"/>
              <a:gd name="connsiteX81" fmla="*/ 490230 w 968917"/>
              <a:gd name="connsiteY81" fmla="*/ 852878 h 1809000"/>
              <a:gd name="connsiteX82" fmla="*/ 434601 w 968917"/>
              <a:gd name="connsiteY82" fmla="*/ 835494 h 1809000"/>
              <a:gd name="connsiteX83" fmla="*/ 420694 w 968917"/>
              <a:gd name="connsiteY83" fmla="*/ 741620 h 1809000"/>
              <a:gd name="connsiteX84" fmla="*/ 455462 w 968917"/>
              <a:gd name="connsiteY84" fmla="*/ 717282 h 1809000"/>
              <a:gd name="connsiteX85" fmla="*/ 385926 w 968917"/>
              <a:gd name="connsiteY85" fmla="*/ 626885 h 1809000"/>
              <a:gd name="connsiteX86" fmla="*/ 399833 w 968917"/>
              <a:gd name="connsiteY86" fmla="*/ 581687 h 1809000"/>
              <a:gd name="connsiteX87" fmla="*/ 445031 w 968917"/>
              <a:gd name="connsiteY87" fmla="*/ 463476 h 1809000"/>
              <a:gd name="connsiteX88" fmla="*/ 465892 w 968917"/>
              <a:gd name="connsiteY88" fmla="*/ 425231 h 1809000"/>
              <a:gd name="connsiteX89" fmla="*/ 486753 w 968917"/>
              <a:gd name="connsiteY89" fmla="*/ 352218 h 1809000"/>
              <a:gd name="connsiteX90" fmla="*/ 483276 w 968917"/>
              <a:gd name="connsiteY90" fmla="*/ 265298 h 1809000"/>
              <a:gd name="connsiteX91" fmla="*/ 507614 w 968917"/>
              <a:gd name="connsiteY91" fmla="*/ 199238 h 1809000"/>
              <a:gd name="connsiteX92" fmla="*/ 319866 w 968917"/>
              <a:gd name="connsiteY92" fmla="*/ 105365 h 1809000"/>
              <a:gd name="connsiteX93" fmla="*/ 198177 w 968917"/>
              <a:gd name="connsiteY93" fmla="*/ 1063 h 1809000"/>
              <a:gd name="connsiteX94" fmla="*/ 201654 w 968917"/>
              <a:gd name="connsiteY94" fmla="*/ 46261 h 1809000"/>
              <a:gd name="connsiteX95" fmla="*/ 166886 w 968917"/>
              <a:gd name="connsiteY95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09269 w 968917"/>
              <a:gd name="connsiteY34" fmla="*/ 1402213 h 1809000"/>
              <a:gd name="connsiteX35" fmla="*/ 671024 w 968917"/>
              <a:gd name="connsiteY35" fmla="*/ 1530855 h 1809000"/>
              <a:gd name="connsiteX36" fmla="*/ 636256 w 968917"/>
              <a:gd name="connsiteY36" fmla="*/ 1642113 h 1809000"/>
              <a:gd name="connsiteX37" fmla="*/ 552812 w 968917"/>
              <a:gd name="connsiteY37" fmla="*/ 1680358 h 1809000"/>
              <a:gd name="connsiteX38" fmla="*/ 545859 w 968917"/>
              <a:gd name="connsiteY38" fmla="*/ 1708172 h 1809000"/>
              <a:gd name="connsiteX39" fmla="*/ 632779 w 968917"/>
              <a:gd name="connsiteY39" fmla="*/ 1715126 h 1809000"/>
              <a:gd name="connsiteX40" fmla="*/ 618872 w 968917"/>
              <a:gd name="connsiteY40" fmla="*/ 1781185 h 1809000"/>
              <a:gd name="connsiteX41" fmla="*/ 750990 w 968917"/>
              <a:gd name="connsiteY41" fmla="*/ 1802046 h 1809000"/>
              <a:gd name="connsiteX42" fmla="*/ 761421 w 968917"/>
              <a:gd name="connsiteY42" fmla="*/ 1809000 h 1809000"/>
              <a:gd name="connsiteX43" fmla="*/ 848341 w 968917"/>
              <a:gd name="connsiteY43" fmla="*/ 1798569 h 1809000"/>
              <a:gd name="connsiteX44" fmla="*/ 834434 w 968917"/>
              <a:gd name="connsiteY44" fmla="*/ 1784662 h 1809000"/>
              <a:gd name="connsiteX45" fmla="*/ 876155 w 968917"/>
              <a:gd name="connsiteY45" fmla="*/ 1687311 h 1809000"/>
              <a:gd name="connsiteX46" fmla="*/ 886586 w 968917"/>
              <a:gd name="connsiteY46" fmla="*/ 1649066 h 1809000"/>
              <a:gd name="connsiteX47" fmla="*/ 917877 w 968917"/>
              <a:gd name="connsiteY47" fmla="*/ 1614298 h 1809000"/>
              <a:gd name="connsiteX48" fmla="*/ 921354 w 968917"/>
              <a:gd name="connsiteY48" fmla="*/ 1583007 h 1809000"/>
              <a:gd name="connsiteX49" fmla="*/ 963076 w 968917"/>
              <a:gd name="connsiteY49" fmla="*/ 1589961 h 1809000"/>
              <a:gd name="connsiteX50" fmla="*/ 945691 w 968917"/>
              <a:gd name="connsiteY50" fmla="*/ 1520425 h 1809000"/>
              <a:gd name="connsiteX51" fmla="*/ 907447 w 968917"/>
              <a:gd name="connsiteY51" fmla="*/ 1405690 h 1809000"/>
              <a:gd name="connsiteX52" fmla="*/ 907447 w 968917"/>
              <a:gd name="connsiteY52" fmla="*/ 1336154 h 1809000"/>
              <a:gd name="connsiteX53" fmla="*/ 869202 w 968917"/>
              <a:gd name="connsiteY53" fmla="*/ 1325724 h 1809000"/>
              <a:gd name="connsiteX54" fmla="*/ 910923 w 968917"/>
              <a:gd name="connsiteY54" fmla="*/ 1259664 h 1809000"/>
              <a:gd name="connsiteX55" fmla="*/ 910923 w 968917"/>
              <a:gd name="connsiteY55" fmla="*/ 1221419 h 1809000"/>
              <a:gd name="connsiteX56" fmla="*/ 956122 w 968917"/>
              <a:gd name="connsiteY56" fmla="*/ 1221419 h 1809000"/>
              <a:gd name="connsiteX57" fmla="*/ 966552 w 968917"/>
              <a:gd name="connsiteY57" fmla="*/ 1131022 h 1809000"/>
              <a:gd name="connsiteX58" fmla="*/ 917877 w 968917"/>
              <a:gd name="connsiteY58" fmla="*/ 1085824 h 1809000"/>
              <a:gd name="connsiteX59" fmla="*/ 931784 w 968917"/>
              <a:gd name="connsiteY59" fmla="*/ 1054533 h 1809000"/>
              <a:gd name="connsiteX60" fmla="*/ 886586 w 968917"/>
              <a:gd name="connsiteY60" fmla="*/ 1026718 h 1809000"/>
              <a:gd name="connsiteX61" fmla="*/ 907447 w 968917"/>
              <a:gd name="connsiteY61" fmla="*/ 1002381 h 1809000"/>
              <a:gd name="connsiteX62" fmla="*/ 897016 w 968917"/>
              <a:gd name="connsiteY62" fmla="*/ 981520 h 1809000"/>
              <a:gd name="connsiteX63" fmla="*/ 900493 w 968917"/>
              <a:gd name="connsiteY63" fmla="*/ 929368 h 1809000"/>
              <a:gd name="connsiteX64" fmla="*/ 886586 w 968917"/>
              <a:gd name="connsiteY64" fmla="*/ 908507 h 1809000"/>
              <a:gd name="connsiteX65" fmla="*/ 928307 w 968917"/>
              <a:gd name="connsiteY65" fmla="*/ 880692 h 1809000"/>
              <a:gd name="connsiteX66" fmla="*/ 921354 w 968917"/>
              <a:gd name="connsiteY66" fmla="*/ 845924 h 1809000"/>
              <a:gd name="connsiteX67" fmla="*/ 872679 w 968917"/>
              <a:gd name="connsiteY67" fmla="*/ 849401 h 1809000"/>
              <a:gd name="connsiteX68" fmla="*/ 879632 w 968917"/>
              <a:gd name="connsiteY68" fmla="*/ 828540 h 1809000"/>
              <a:gd name="connsiteX69" fmla="*/ 903970 w 968917"/>
              <a:gd name="connsiteY69" fmla="*/ 793772 h 1809000"/>
              <a:gd name="connsiteX70" fmla="*/ 883109 w 968917"/>
              <a:gd name="connsiteY70" fmla="*/ 738143 h 1809000"/>
              <a:gd name="connsiteX71" fmla="*/ 872679 w 968917"/>
              <a:gd name="connsiteY71" fmla="*/ 651223 h 1809000"/>
              <a:gd name="connsiteX72" fmla="*/ 716222 w 968917"/>
              <a:gd name="connsiteY72" fmla="*/ 633839 h 1809000"/>
              <a:gd name="connsiteX73" fmla="*/ 695361 w 968917"/>
              <a:gd name="connsiteY73" fmla="*/ 658177 h 1809000"/>
              <a:gd name="connsiteX74" fmla="*/ 598011 w 968917"/>
              <a:gd name="connsiteY74" fmla="*/ 668607 h 1809000"/>
              <a:gd name="connsiteX75" fmla="*/ 719699 w 968917"/>
              <a:gd name="connsiteY75" fmla="*/ 727713 h 1809000"/>
              <a:gd name="connsiteX76" fmla="*/ 719700 w 968917"/>
              <a:gd name="connsiteY76" fmla="*/ 783342 h 1809000"/>
              <a:gd name="connsiteX77" fmla="*/ 632779 w 968917"/>
              <a:gd name="connsiteY77" fmla="*/ 765958 h 1809000"/>
              <a:gd name="connsiteX78" fmla="*/ 587580 w 968917"/>
              <a:gd name="connsiteY78" fmla="*/ 741620 h 1809000"/>
              <a:gd name="connsiteX79" fmla="*/ 552812 w 968917"/>
              <a:gd name="connsiteY79" fmla="*/ 759004 h 1809000"/>
              <a:gd name="connsiteX80" fmla="*/ 545859 w 968917"/>
              <a:gd name="connsiteY80" fmla="*/ 835494 h 1809000"/>
              <a:gd name="connsiteX81" fmla="*/ 490230 w 968917"/>
              <a:gd name="connsiteY81" fmla="*/ 852878 h 1809000"/>
              <a:gd name="connsiteX82" fmla="*/ 434601 w 968917"/>
              <a:gd name="connsiteY82" fmla="*/ 835494 h 1809000"/>
              <a:gd name="connsiteX83" fmla="*/ 420694 w 968917"/>
              <a:gd name="connsiteY83" fmla="*/ 741620 h 1809000"/>
              <a:gd name="connsiteX84" fmla="*/ 455462 w 968917"/>
              <a:gd name="connsiteY84" fmla="*/ 717282 h 1809000"/>
              <a:gd name="connsiteX85" fmla="*/ 385926 w 968917"/>
              <a:gd name="connsiteY85" fmla="*/ 626885 h 1809000"/>
              <a:gd name="connsiteX86" fmla="*/ 399833 w 968917"/>
              <a:gd name="connsiteY86" fmla="*/ 581687 h 1809000"/>
              <a:gd name="connsiteX87" fmla="*/ 445031 w 968917"/>
              <a:gd name="connsiteY87" fmla="*/ 463476 h 1809000"/>
              <a:gd name="connsiteX88" fmla="*/ 465892 w 968917"/>
              <a:gd name="connsiteY88" fmla="*/ 425231 h 1809000"/>
              <a:gd name="connsiteX89" fmla="*/ 486753 w 968917"/>
              <a:gd name="connsiteY89" fmla="*/ 352218 h 1809000"/>
              <a:gd name="connsiteX90" fmla="*/ 483276 w 968917"/>
              <a:gd name="connsiteY90" fmla="*/ 265298 h 1809000"/>
              <a:gd name="connsiteX91" fmla="*/ 507614 w 968917"/>
              <a:gd name="connsiteY91" fmla="*/ 199238 h 1809000"/>
              <a:gd name="connsiteX92" fmla="*/ 319866 w 968917"/>
              <a:gd name="connsiteY92" fmla="*/ 105365 h 1809000"/>
              <a:gd name="connsiteX93" fmla="*/ 198177 w 968917"/>
              <a:gd name="connsiteY93" fmla="*/ 1063 h 1809000"/>
              <a:gd name="connsiteX94" fmla="*/ 201654 w 968917"/>
              <a:gd name="connsiteY94" fmla="*/ 46261 h 1809000"/>
              <a:gd name="connsiteX95" fmla="*/ 166886 w 968917"/>
              <a:gd name="connsiteY95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09269 w 968917"/>
              <a:gd name="connsiteY34" fmla="*/ 1402213 h 1809000"/>
              <a:gd name="connsiteX35" fmla="*/ 671024 w 968917"/>
              <a:gd name="connsiteY35" fmla="*/ 1530855 h 1809000"/>
              <a:gd name="connsiteX36" fmla="*/ 636256 w 968917"/>
              <a:gd name="connsiteY36" fmla="*/ 1642113 h 1809000"/>
              <a:gd name="connsiteX37" fmla="*/ 552812 w 968917"/>
              <a:gd name="connsiteY37" fmla="*/ 1680358 h 1809000"/>
              <a:gd name="connsiteX38" fmla="*/ 545859 w 968917"/>
              <a:gd name="connsiteY38" fmla="*/ 1708172 h 1809000"/>
              <a:gd name="connsiteX39" fmla="*/ 632779 w 968917"/>
              <a:gd name="connsiteY39" fmla="*/ 1715126 h 1809000"/>
              <a:gd name="connsiteX40" fmla="*/ 618872 w 968917"/>
              <a:gd name="connsiteY40" fmla="*/ 1781185 h 1809000"/>
              <a:gd name="connsiteX41" fmla="*/ 750990 w 968917"/>
              <a:gd name="connsiteY41" fmla="*/ 1802046 h 1809000"/>
              <a:gd name="connsiteX42" fmla="*/ 761421 w 968917"/>
              <a:gd name="connsiteY42" fmla="*/ 1809000 h 1809000"/>
              <a:gd name="connsiteX43" fmla="*/ 848341 w 968917"/>
              <a:gd name="connsiteY43" fmla="*/ 1798569 h 1809000"/>
              <a:gd name="connsiteX44" fmla="*/ 834434 w 968917"/>
              <a:gd name="connsiteY44" fmla="*/ 1784662 h 1809000"/>
              <a:gd name="connsiteX45" fmla="*/ 876155 w 968917"/>
              <a:gd name="connsiteY45" fmla="*/ 1687311 h 1809000"/>
              <a:gd name="connsiteX46" fmla="*/ 886586 w 968917"/>
              <a:gd name="connsiteY46" fmla="*/ 1649066 h 1809000"/>
              <a:gd name="connsiteX47" fmla="*/ 917877 w 968917"/>
              <a:gd name="connsiteY47" fmla="*/ 1614298 h 1809000"/>
              <a:gd name="connsiteX48" fmla="*/ 921354 w 968917"/>
              <a:gd name="connsiteY48" fmla="*/ 1583007 h 1809000"/>
              <a:gd name="connsiteX49" fmla="*/ 963076 w 968917"/>
              <a:gd name="connsiteY49" fmla="*/ 1589961 h 1809000"/>
              <a:gd name="connsiteX50" fmla="*/ 945691 w 968917"/>
              <a:gd name="connsiteY50" fmla="*/ 1520425 h 1809000"/>
              <a:gd name="connsiteX51" fmla="*/ 907447 w 968917"/>
              <a:gd name="connsiteY51" fmla="*/ 1405690 h 1809000"/>
              <a:gd name="connsiteX52" fmla="*/ 907447 w 968917"/>
              <a:gd name="connsiteY52" fmla="*/ 1336154 h 1809000"/>
              <a:gd name="connsiteX53" fmla="*/ 869202 w 968917"/>
              <a:gd name="connsiteY53" fmla="*/ 1325724 h 1809000"/>
              <a:gd name="connsiteX54" fmla="*/ 910923 w 968917"/>
              <a:gd name="connsiteY54" fmla="*/ 1259664 h 1809000"/>
              <a:gd name="connsiteX55" fmla="*/ 910923 w 968917"/>
              <a:gd name="connsiteY55" fmla="*/ 1221419 h 1809000"/>
              <a:gd name="connsiteX56" fmla="*/ 956122 w 968917"/>
              <a:gd name="connsiteY56" fmla="*/ 1221419 h 1809000"/>
              <a:gd name="connsiteX57" fmla="*/ 966552 w 968917"/>
              <a:gd name="connsiteY57" fmla="*/ 1131022 h 1809000"/>
              <a:gd name="connsiteX58" fmla="*/ 917877 w 968917"/>
              <a:gd name="connsiteY58" fmla="*/ 1085824 h 1809000"/>
              <a:gd name="connsiteX59" fmla="*/ 931784 w 968917"/>
              <a:gd name="connsiteY59" fmla="*/ 1054533 h 1809000"/>
              <a:gd name="connsiteX60" fmla="*/ 886586 w 968917"/>
              <a:gd name="connsiteY60" fmla="*/ 1026718 h 1809000"/>
              <a:gd name="connsiteX61" fmla="*/ 907447 w 968917"/>
              <a:gd name="connsiteY61" fmla="*/ 1002381 h 1809000"/>
              <a:gd name="connsiteX62" fmla="*/ 897016 w 968917"/>
              <a:gd name="connsiteY62" fmla="*/ 981520 h 1809000"/>
              <a:gd name="connsiteX63" fmla="*/ 900493 w 968917"/>
              <a:gd name="connsiteY63" fmla="*/ 929368 h 1809000"/>
              <a:gd name="connsiteX64" fmla="*/ 886586 w 968917"/>
              <a:gd name="connsiteY64" fmla="*/ 908507 h 1809000"/>
              <a:gd name="connsiteX65" fmla="*/ 928307 w 968917"/>
              <a:gd name="connsiteY65" fmla="*/ 880692 h 1809000"/>
              <a:gd name="connsiteX66" fmla="*/ 921354 w 968917"/>
              <a:gd name="connsiteY66" fmla="*/ 845924 h 1809000"/>
              <a:gd name="connsiteX67" fmla="*/ 872679 w 968917"/>
              <a:gd name="connsiteY67" fmla="*/ 849401 h 1809000"/>
              <a:gd name="connsiteX68" fmla="*/ 879632 w 968917"/>
              <a:gd name="connsiteY68" fmla="*/ 828540 h 1809000"/>
              <a:gd name="connsiteX69" fmla="*/ 903970 w 968917"/>
              <a:gd name="connsiteY69" fmla="*/ 793772 h 1809000"/>
              <a:gd name="connsiteX70" fmla="*/ 883109 w 968917"/>
              <a:gd name="connsiteY70" fmla="*/ 738143 h 1809000"/>
              <a:gd name="connsiteX71" fmla="*/ 872679 w 968917"/>
              <a:gd name="connsiteY71" fmla="*/ 651223 h 1809000"/>
              <a:gd name="connsiteX72" fmla="*/ 716222 w 968917"/>
              <a:gd name="connsiteY72" fmla="*/ 633839 h 1809000"/>
              <a:gd name="connsiteX73" fmla="*/ 695361 w 968917"/>
              <a:gd name="connsiteY73" fmla="*/ 658177 h 1809000"/>
              <a:gd name="connsiteX74" fmla="*/ 598011 w 968917"/>
              <a:gd name="connsiteY74" fmla="*/ 668607 h 1809000"/>
              <a:gd name="connsiteX75" fmla="*/ 719699 w 968917"/>
              <a:gd name="connsiteY75" fmla="*/ 727713 h 1809000"/>
              <a:gd name="connsiteX76" fmla="*/ 719700 w 968917"/>
              <a:gd name="connsiteY76" fmla="*/ 783342 h 1809000"/>
              <a:gd name="connsiteX77" fmla="*/ 632779 w 968917"/>
              <a:gd name="connsiteY77" fmla="*/ 765958 h 1809000"/>
              <a:gd name="connsiteX78" fmla="*/ 587580 w 968917"/>
              <a:gd name="connsiteY78" fmla="*/ 741620 h 1809000"/>
              <a:gd name="connsiteX79" fmla="*/ 552812 w 968917"/>
              <a:gd name="connsiteY79" fmla="*/ 759004 h 1809000"/>
              <a:gd name="connsiteX80" fmla="*/ 545859 w 968917"/>
              <a:gd name="connsiteY80" fmla="*/ 835494 h 1809000"/>
              <a:gd name="connsiteX81" fmla="*/ 490230 w 968917"/>
              <a:gd name="connsiteY81" fmla="*/ 852878 h 1809000"/>
              <a:gd name="connsiteX82" fmla="*/ 434601 w 968917"/>
              <a:gd name="connsiteY82" fmla="*/ 835494 h 1809000"/>
              <a:gd name="connsiteX83" fmla="*/ 420694 w 968917"/>
              <a:gd name="connsiteY83" fmla="*/ 741620 h 1809000"/>
              <a:gd name="connsiteX84" fmla="*/ 455462 w 968917"/>
              <a:gd name="connsiteY84" fmla="*/ 717282 h 1809000"/>
              <a:gd name="connsiteX85" fmla="*/ 385926 w 968917"/>
              <a:gd name="connsiteY85" fmla="*/ 626885 h 1809000"/>
              <a:gd name="connsiteX86" fmla="*/ 399833 w 968917"/>
              <a:gd name="connsiteY86" fmla="*/ 581687 h 1809000"/>
              <a:gd name="connsiteX87" fmla="*/ 445031 w 968917"/>
              <a:gd name="connsiteY87" fmla="*/ 463476 h 1809000"/>
              <a:gd name="connsiteX88" fmla="*/ 465892 w 968917"/>
              <a:gd name="connsiteY88" fmla="*/ 425231 h 1809000"/>
              <a:gd name="connsiteX89" fmla="*/ 486753 w 968917"/>
              <a:gd name="connsiteY89" fmla="*/ 352218 h 1809000"/>
              <a:gd name="connsiteX90" fmla="*/ 483276 w 968917"/>
              <a:gd name="connsiteY90" fmla="*/ 265298 h 1809000"/>
              <a:gd name="connsiteX91" fmla="*/ 507614 w 968917"/>
              <a:gd name="connsiteY91" fmla="*/ 199238 h 1809000"/>
              <a:gd name="connsiteX92" fmla="*/ 319866 w 968917"/>
              <a:gd name="connsiteY92" fmla="*/ 105365 h 1809000"/>
              <a:gd name="connsiteX93" fmla="*/ 198177 w 968917"/>
              <a:gd name="connsiteY93" fmla="*/ 1063 h 1809000"/>
              <a:gd name="connsiteX94" fmla="*/ 201654 w 968917"/>
              <a:gd name="connsiteY94" fmla="*/ 46261 h 1809000"/>
              <a:gd name="connsiteX95" fmla="*/ 166886 w 968917"/>
              <a:gd name="connsiteY95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09269 w 968917"/>
              <a:gd name="connsiteY34" fmla="*/ 1402213 h 1809000"/>
              <a:gd name="connsiteX35" fmla="*/ 667547 w 968917"/>
              <a:gd name="connsiteY35" fmla="*/ 1527379 h 1809000"/>
              <a:gd name="connsiteX36" fmla="*/ 636256 w 968917"/>
              <a:gd name="connsiteY36" fmla="*/ 1642113 h 1809000"/>
              <a:gd name="connsiteX37" fmla="*/ 552812 w 968917"/>
              <a:gd name="connsiteY37" fmla="*/ 1680358 h 1809000"/>
              <a:gd name="connsiteX38" fmla="*/ 545859 w 968917"/>
              <a:gd name="connsiteY38" fmla="*/ 1708172 h 1809000"/>
              <a:gd name="connsiteX39" fmla="*/ 632779 w 968917"/>
              <a:gd name="connsiteY39" fmla="*/ 1715126 h 1809000"/>
              <a:gd name="connsiteX40" fmla="*/ 618872 w 968917"/>
              <a:gd name="connsiteY40" fmla="*/ 1781185 h 1809000"/>
              <a:gd name="connsiteX41" fmla="*/ 750990 w 968917"/>
              <a:gd name="connsiteY41" fmla="*/ 1802046 h 1809000"/>
              <a:gd name="connsiteX42" fmla="*/ 761421 w 968917"/>
              <a:gd name="connsiteY42" fmla="*/ 1809000 h 1809000"/>
              <a:gd name="connsiteX43" fmla="*/ 848341 w 968917"/>
              <a:gd name="connsiteY43" fmla="*/ 1798569 h 1809000"/>
              <a:gd name="connsiteX44" fmla="*/ 834434 w 968917"/>
              <a:gd name="connsiteY44" fmla="*/ 1784662 h 1809000"/>
              <a:gd name="connsiteX45" fmla="*/ 876155 w 968917"/>
              <a:gd name="connsiteY45" fmla="*/ 1687311 h 1809000"/>
              <a:gd name="connsiteX46" fmla="*/ 886586 w 968917"/>
              <a:gd name="connsiteY46" fmla="*/ 1649066 h 1809000"/>
              <a:gd name="connsiteX47" fmla="*/ 917877 w 968917"/>
              <a:gd name="connsiteY47" fmla="*/ 1614298 h 1809000"/>
              <a:gd name="connsiteX48" fmla="*/ 921354 w 968917"/>
              <a:gd name="connsiteY48" fmla="*/ 1583007 h 1809000"/>
              <a:gd name="connsiteX49" fmla="*/ 963076 w 968917"/>
              <a:gd name="connsiteY49" fmla="*/ 1589961 h 1809000"/>
              <a:gd name="connsiteX50" fmla="*/ 945691 w 968917"/>
              <a:gd name="connsiteY50" fmla="*/ 1520425 h 1809000"/>
              <a:gd name="connsiteX51" fmla="*/ 907447 w 968917"/>
              <a:gd name="connsiteY51" fmla="*/ 1405690 h 1809000"/>
              <a:gd name="connsiteX52" fmla="*/ 907447 w 968917"/>
              <a:gd name="connsiteY52" fmla="*/ 1336154 h 1809000"/>
              <a:gd name="connsiteX53" fmla="*/ 869202 w 968917"/>
              <a:gd name="connsiteY53" fmla="*/ 1325724 h 1809000"/>
              <a:gd name="connsiteX54" fmla="*/ 910923 w 968917"/>
              <a:gd name="connsiteY54" fmla="*/ 1259664 h 1809000"/>
              <a:gd name="connsiteX55" fmla="*/ 910923 w 968917"/>
              <a:gd name="connsiteY55" fmla="*/ 1221419 h 1809000"/>
              <a:gd name="connsiteX56" fmla="*/ 956122 w 968917"/>
              <a:gd name="connsiteY56" fmla="*/ 1221419 h 1809000"/>
              <a:gd name="connsiteX57" fmla="*/ 966552 w 968917"/>
              <a:gd name="connsiteY57" fmla="*/ 1131022 h 1809000"/>
              <a:gd name="connsiteX58" fmla="*/ 917877 w 968917"/>
              <a:gd name="connsiteY58" fmla="*/ 1085824 h 1809000"/>
              <a:gd name="connsiteX59" fmla="*/ 931784 w 968917"/>
              <a:gd name="connsiteY59" fmla="*/ 1054533 h 1809000"/>
              <a:gd name="connsiteX60" fmla="*/ 886586 w 968917"/>
              <a:gd name="connsiteY60" fmla="*/ 1026718 h 1809000"/>
              <a:gd name="connsiteX61" fmla="*/ 907447 w 968917"/>
              <a:gd name="connsiteY61" fmla="*/ 1002381 h 1809000"/>
              <a:gd name="connsiteX62" fmla="*/ 897016 w 968917"/>
              <a:gd name="connsiteY62" fmla="*/ 981520 h 1809000"/>
              <a:gd name="connsiteX63" fmla="*/ 900493 w 968917"/>
              <a:gd name="connsiteY63" fmla="*/ 929368 h 1809000"/>
              <a:gd name="connsiteX64" fmla="*/ 886586 w 968917"/>
              <a:gd name="connsiteY64" fmla="*/ 908507 h 1809000"/>
              <a:gd name="connsiteX65" fmla="*/ 928307 w 968917"/>
              <a:gd name="connsiteY65" fmla="*/ 880692 h 1809000"/>
              <a:gd name="connsiteX66" fmla="*/ 921354 w 968917"/>
              <a:gd name="connsiteY66" fmla="*/ 845924 h 1809000"/>
              <a:gd name="connsiteX67" fmla="*/ 872679 w 968917"/>
              <a:gd name="connsiteY67" fmla="*/ 849401 h 1809000"/>
              <a:gd name="connsiteX68" fmla="*/ 879632 w 968917"/>
              <a:gd name="connsiteY68" fmla="*/ 828540 h 1809000"/>
              <a:gd name="connsiteX69" fmla="*/ 903970 w 968917"/>
              <a:gd name="connsiteY69" fmla="*/ 793772 h 1809000"/>
              <a:gd name="connsiteX70" fmla="*/ 883109 w 968917"/>
              <a:gd name="connsiteY70" fmla="*/ 738143 h 1809000"/>
              <a:gd name="connsiteX71" fmla="*/ 872679 w 968917"/>
              <a:gd name="connsiteY71" fmla="*/ 651223 h 1809000"/>
              <a:gd name="connsiteX72" fmla="*/ 716222 w 968917"/>
              <a:gd name="connsiteY72" fmla="*/ 633839 h 1809000"/>
              <a:gd name="connsiteX73" fmla="*/ 695361 w 968917"/>
              <a:gd name="connsiteY73" fmla="*/ 658177 h 1809000"/>
              <a:gd name="connsiteX74" fmla="*/ 598011 w 968917"/>
              <a:gd name="connsiteY74" fmla="*/ 668607 h 1809000"/>
              <a:gd name="connsiteX75" fmla="*/ 719699 w 968917"/>
              <a:gd name="connsiteY75" fmla="*/ 727713 h 1809000"/>
              <a:gd name="connsiteX76" fmla="*/ 719700 w 968917"/>
              <a:gd name="connsiteY76" fmla="*/ 783342 h 1809000"/>
              <a:gd name="connsiteX77" fmla="*/ 632779 w 968917"/>
              <a:gd name="connsiteY77" fmla="*/ 765958 h 1809000"/>
              <a:gd name="connsiteX78" fmla="*/ 587580 w 968917"/>
              <a:gd name="connsiteY78" fmla="*/ 741620 h 1809000"/>
              <a:gd name="connsiteX79" fmla="*/ 552812 w 968917"/>
              <a:gd name="connsiteY79" fmla="*/ 759004 h 1809000"/>
              <a:gd name="connsiteX80" fmla="*/ 545859 w 968917"/>
              <a:gd name="connsiteY80" fmla="*/ 835494 h 1809000"/>
              <a:gd name="connsiteX81" fmla="*/ 490230 w 968917"/>
              <a:gd name="connsiteY81" fmla="*/ 852878 h 1809000"/>
              <a:gd name="connsiteX82" fmla="*/ 434601 w 968917"/>
              <a:gd name="connsiteY82" fmla="*/ 835494 h 1809000"/>
              <a:gd name="connsiteX83" fmla="*/ 420694 w 968917"/>
              <a:gd name="connsiteY83" fmla="*/ 741620 h 1809000"/>
              <a:gd name="connsiteX84" fmla="*/ 455462 w 968917"/>
              <a:gd name="connsiteY84" fmla="*/ 717282 h 1809000"/>
              <a:gd name="connsiteX85" fmla="*/ 385926 w 968917"/>
              <a:gd name="connsiteY85" fmla="*/ 626885 h 1809000"/>
              <a:gd name="connsiteX86" fmla="*/ 399833 w 968917"/>
              <a:gd name="connsiteY86" fmla="*/ 581687 h 1809000"/>
              <a:gd name="connsiteX87" fmla="*/ 445031 w 968917"/>
              <a:gd name="connsiteY87" fmla="*/ 463476 h 1809000"/>
              <a:gd name="connsiteX88" fmla="*/ 465892 w 968917"/>
              <a:gd name="connsiteY88" fmla="*/ 425231 h 1809000"/>
              <a:gd name="connsiteX89" fmla="*/ 486753 w 968917"/>
              <a:gd name="connsiteY89" fmla="*/ 352218 h 1809000"/>
              <a:gd name="connsiteX90" fmla="*/ 483276 w 968917"/>
              <a:gd name="connsiteY90" fmla="*/ 265298 h 1809000"/>
              <a:gd name="connsiteX91" fmla="*/ 507614 w 968917"/>
              <a:gd name="connsiteY91" fmla="*/ 199238 h 1809000"/>
              <a:gd name="connsiteX92" fmla="*/ 319866 w 968917"/>
              <a:gd name="connsiteY92" fmla="*/ 105365 h 1809000"/>
              <a:gd name="connsiteX93" fmla="*/ 198177 w 968917"/>
              <a:gd name="connsiteY93" fmla="*/ 1063 h 1809000"/>
              <a:gd name="connsiteX94" fmla="*/ 201654 w 968917"/>
              <a:gd name="connsiteY94" fmla="*/ 46261 h 1809000"/>
              <a:gd name="connsiteX95" fmla="*/ 166886 w 968917"/>
              <a:gd name="connsiteY95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09269 w 968917"/>
              <a:gd name="connsiteY34" fmla="*/ 1402213 h 1809000"/>
              <a:gd name="connsiteX35" fmla="*/ 667547 w 968917"/>
              <a:gd name="connsiteY35" fmla="*/ 1527379 h 1809000"/>
              <a:gd name="connsiteX36" fmla="*/ 646686 w 968917"/>
              <a:gd name="connsiteY36" fmla="*/ 1593440 h 1809000"/>
              <a:gd name="connsiteX37" fmla="*/ 636256 w 968917"/>
              <a:gd name="connsiteY37" fmla="*/ 1642113 h 1809000"/>
              <a:gd name="connsiteX38" fmla="*/ 552812 w 968917"/>
              <a:gd name="connsiteY38" fmla="*/ 1680358 h 1809000"/>
              <a:gd name="connsiteX39" fmla="*/ 545859 w 968917"/>
              <a:gd name="connsiteY39" fmla="*/ 1708172 h 1809000"/>
              <a:gd name="connsiteX40" fmla="*/ 632779 w 968917"/>
              <a:gd name="connsiteY40" fmla="*/ 1715126 h 1809000"/>
              <a:gd name="connsiteX41" fmla="*/ 618872 w 968917"/>
              <a:gd name="connsiteY41" fmla="*/ 1781185 h 1809000"/>
              <a:gd name="connsiteX42" fmla="*/ 750990 w 968917"/>
              <a:gd name="connsiteY42" fmla="*/ 1802046 h 1809000"/>
              <a:gd name="connsiteX43" fmla="*/ 761421 w 968917"/>
              <a:gd name="connsiteY43" fmla="*/ 1809000 h 1809000"/>
              <a:gd name="connsiteX44" fmla="*/ 848341 w 968917"/>
              <a:gd name="connsiteY44" fmla="*/ 1798569 h 1809000"/>
              <a:gd name="connsiteX45" fmla="*/ 834434 w 968917"/>
              <a:gd name="connsiteY45" fmla="*/ 1784662 h 1809000"/>
              <a:gd name="connsiteX46" fmla="*/ 876155 w 968917"/>
              <a:gd name="connsiteY46" fmla="*/ 1687311 h 1809000"/>
              <a:gd name="connsiteX47" fmla="*/ 886586 w 968917"/>
              <a:gd name="connsiteY47" fmla="*/ 1649066 h 1809000"/>
              <a:gd name="connsiteX48" fmla="*/ 917877 w 968917"/>
              <a:gd name="connsiteY48" fmla="*/ 1614298 h 1809000"/>
              <a:gd name="connsiteX49" fmla="*/ 921354 w 968917"/>
              <a:gd name="connsiteY49" fmla="*/ 1583007 h 1809000"/>
              <a:gd name="connsiteX50" fmla="*/ 963076 w 968917"/>
              <a:gd name="connsiteY50" fmla="*/ 1589961 h 1809000"/>
              <a:gd name="connsiteX51" fmla="*/ 945691 w 968917"/>
              <a:gd name="connsiteY51" fmla="*/ 1520425 h 1809000"/>
              <a:gd name="connsiteX52" fmla="*/ 907447 w 968917"/>
              <a:gd name="connsiteY52" fmla="*/ 1405690 h 1809000"/>
              <a:gd name="connsiteX53" fmla="*/ 907447 w 968917"/>
              <a:gd name="connsiteY53" fmla="*/ 1336154 h 1809000"/>
              <a:gd name="connsiteX54" fmla="*/ 869202 w 968917"/>
              <a:gd name="connsiteY54" fmla="*/ 1325724 h 1809000"/>
              <a:gd name="connsiteX55" fmla="*/ 910923 w 968917"/>
              <a:gd name="connsiteY55" fmla="*/ 1259664 h 1809000"/>
              <a:gd name="connsiteX56" fmla="*/ 910923 w 968917"/>
              <a:gd name="connsiteY56" fmla="*/ 1221419 h 1809000"/>
              <a:gd name="connsiteX57" fmla="*/ 956122 w 968917"/>
              <a:gd name="connsiteY57" fmla="*/ 1221419 h 1809000"/>
              <a:gd name="connsiteX58" fmla="*/ 966552 w 968917"/>
              <a:gd name="connsiteY58" fmla="*/ 1131022 h 1809000"/>
              <a:gd name="connsiteX59" fmla="*/ 917877 w 968917"/>
              <a:gd name="connsiteY59" fmla="*/ 1085824 h 1809000"/>
              <a:gd name="connsiteX60" fmla="*/ 931784 w 968917"/>
              <a:gd name="connsiteY60" fmla="*/ 1054533 h 1809000"/>
              <a:gd name="connsiteX61" fmla="*/ 886586 w 968917"/>
              <a:gd name="connsiteY61" fmla="*/ 1026718 h 1809000"/>
              <a:gd name="connsiteX62" fmla="*/ 907447 w 968917"/>
              <a:gd name="connsiteY62" fmla="*/ 1002381 h 1809000"/>
              <a:gd name="connsiteX63" fmla="*/ 897016 w 968917"/>
              <a:gd name="connsiteY63" fmla="*/ 981520 h 1809000"/>
              <a:gd name="connsiteX64" fmla="*/ 900493 w 968917"/>
              <a:gd name="connsiteY64" fmla="*/ 929368 h 1809000"/>
              <a:gd name="connsiteX65" fmla="*/ 886586 w 968917"/>
              <a:gd name="connsiteY65" fmla="*/ 908507 h 1809000"/>
              <a:gd name="connsiteX66" fmla="*/ 928307 w 968917"/>
              <a:gd name="connsiteY66" fmla="*/ 880692 h 1809000"/>
              <a:gd name="connsiteX67" fmla="*/ 921354 w 968917"/>
              <a:gd name="connsiteY67" fmla="*/ 845924 h 1809000"/>
              <a:gd name="connsiteX68" fmla="*/ 872679 w 968917"/>
              <a:gd name="connsiteY68" fmla="*/ 849401 h 1809000"/>
              <a:gd name="connsiteX69" fmla="*/ 879632 w 968917"/>
              <a:gd name="connsiteY69" fmla="*/ 828540 h 1809000"/>
              <a:gd name="connsiteX70" fmla="*/ 903970 w 968917"/>
              <a:gd name="connsiteY70" fmla="*/ 793772 h 1809000"/>
              <a:gd name="connsiteX71" fmla="*/ 883109 w 968917"/>
              <a:gd name="connsiteY71" fmla="*/ 738143 h 1809000"/>
              <a:gd name="connsiteX72" fmla="*/ 872679 w 968917"/>
              <a:gd name="connsiteY72" fmla="*/ 651223 h 1809000"/>
              <a:gd name="connsiteX73" fmla="*/ 716222 w 968917"/>
              <a:gd name="connsiteY73" fmla="*/ 633839 h 1809000"/>
              <a:gd name="connsiteX74" fmla="*/ 695361 w 968917"/>
              <a:gd name="connsiteY74" fmla="*/ 658177 h 1809000"/>
              <a:gd name="connsiteX75" fmla="*/ 598011 w 968917"/>
              <a:gd name="connsiteY75" fmla="*/ 668607 h 1809000"/>
              <a:gd name="connsiteX76" fmla="*/ 719699 w 968917"/>
              <a:gd name="connsiteY76" fmla="*/ 727713 h 1809000"/>
              <a:gd name="connsiteX77" fmla="*/ 719700 w 968917"/>
              <a:gd name="connsiteY77" fmla="*/ 783342 h 1809000"/>
              <a:gd name="connsiteX78" fmla="*/ 632779 w 968917"/>
              <a:gd name="connsiteY78" fmla="*/ 765958 h 1809000"/>
              <a:gd name="connsiteX79" fmla="*/ 587580 w 968917"/>
              <a:gd name="connsiteY79" fmla="*/ 741620 h 1809000"/>
              <a:gd name="connsiteX80" fmla="*/ 552812 w 968917"/>
              <a:gd name="connsiteY80" fmla="*/ 759004 h 1809000"/>
              <a:gd name="connsiteX81" fmla="*/ 545859 w 968917"/>
              <a:gd name="connsiteY81" fmla="*/ 835494 h 1809000"/>
              <a:gd name="connsiteX82" fmla="*/ 490230 w 968917"/>
              <a:gd name="connsiteY82" fmla="*/ 852878 h 1809000"/>
              <a:gd name="connsiteX83" fmla="*/ 434601 w 968917"/>
              <a:gd name="connsiteY83" fmla="*/ 835494 h 1809000"/>
              <a:gd name="connsiteX84" fmla="*/ 420694 w 968917"/>
              <a:gd name="connsiteY84" fmla="*/ 741620 h 1809000"/>
              <a:gd name="connsiteX85" fmla="*/ 455462 w 968917"/>
              <a:gd name="connsiteY85" fmla="*/ 717282 h 1809000"/>
              <a:gd name="connsiteX86" fmla="*/ 385926 w 968917"/>
              <a:gd name="connsiteY86" fmla="*/ 626885 h 1809000"/>
              <a:gd name="connsiteX87" fmla="*/ 399833 w 968917"/>
              <a:gd name="connsiteY87" fmla="*/ 581687 h 1809000"/>
              <a:gd name="connsiteX88" fmla="*/ 445031 w 968917"/>
              <a:gd name="connsiteY88" fmla="*/ 463476 h 1809000"/>
              <a:gd name="connsiteX89" fmla="*/ 465892 w 968917"/>
              <a:gd name="connsiteY89" fmla="*/ 425231 h 1809000"/>
              <a:gd name="connsiteX90" fmla="*/ 486753 w 968917"/>
              <a:gd name="connsiteY90" fmla="*/ 352218 h 1809000"/>
              <a:gd name="connsiteX91" fmla="*/ 483276 w 968917"/>
              <a:gd name="connsiteY91" fmla="*/ 265298 h 1809000"/>
              <a:gd name="connsiteX92" fmla="*/ 507614 w 968917"/>
              <a:gd name="connsiteY92" fmla="*/ 199238 h 1809000"/>
              <a:gd name="connsiteX93" fmla="*/ 319866 w 968917"/>
              <a:gd name="connsiteY93" fmla="*/ 105365 h 1809000"/>
              <a:gd name="connsiteX94" fmla="*/ 198177 w 968917"/>
              <a:gd name="connsiteY94" fmla="*/ 1063 h 1809000"/>
              <a:gd name="connsiteX95" fmla="*/ 201654 w 968917"/>
              <a:gd name="connsiteY95" fmla="*/ 46261 h 1809000"/>
              <a:gd name="connsiteX96" fmla="*/ 166886 w 968917"/>
              <a:gd name="connsiteY96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09269 w 968917"/>
              <a:gd name="connsiteY34" fmla="*/ 1402213 h 1809000"/>
              <a:gd name="connsiteX35" fmla="*/ 667547 w 968917"/>
              <a:gd name="connsiteY35" fmla="*/ 1527379 h 1809000"/>
              <a:gd name="connsiteX36" fmla="*/ 681454 w 968917"/>
              <a:gd name="connsiteY36" fmla="*/ 1589963 h 1809000"/>
              <a:gd name="connsiteX37" fmla="*/ 636256 w 968917"/>
              <a:gd name="connsiteY37" fmla="*/ 1642113 h 1809000"/>
              <a:gd name="connsiteX38" fmla="*/ 552812 w 968917"/>
              <a:gd name="connsiteY38" fmla="*/ 1680358 h 1809000"/>
              <a:gd name="connsiteX39" fmla="*/ 545859 w 968917"/>
              <a:gd name="connsiteY39" fmla="*/ 1708172 h 1809000"/>
              <a:gd name="connsiteX40" fmla="*/ 632779 w 968917"/>
              <a:gd name="connsiteY40" fmla="*/ 1715126 h 1809000"/>
              <a:gd name="connsiteX41" fmla="*/ 618872 w 968917"/>
              <a:gd name="connsiteY41" fmla="*/ 1781185 h 1809000"/>
              <a:gd name="connsiteX42" fmla="*/ 750990 w 968917"/>
              <a:gd name="connsiteY42" fmla="*/ 1802046 h 1809000"/>
              <a:gd name="connsiteX43" fmla="*/ 761421 w 968917"/>
              <a:gd name="connsiteY43" fmla="*/ 1809000 h 1809000"/>
              <a:gd name="connsiteX44" fmla="*/ 848341 w 968917"/>
              <a:gd name="connsiteY44" fmla="*/ 1798569 h 1809000"/>
              <a:gd name="connsiteX45" fmla="*/ 834434 w 968917"/>
              <a:gd name="connsiteY45" fmla="*/ 1784662 h 1809000"/>
              <a:gd name="connsiteX46" fmla="*/ 876155 w 968917"/>
              <a:gd name="connsiteY46" fmla="*/ 1687311 h 1809000"/>
              <a:gd name="connsiteX47" fmla="*/ 886586 w 968917"/>
              <a:gd name="connsiteY47" fmla="*/ 1649066 h 1809000"/>
              <a:gd name="connsiteX48" fmla="*/ 917877 w 968917"/>
              <a:gd name="connsiteY48" fmla="*/ 1614298 h 1809000"/>
              <a:gd name="connsiteX49" fmla="*/ 921354 w 968917"/>
              <a:gd name="connsiteY49" fmla="*/ 1583007 h 1809000"/>
              <a:gd name="connsiteX50" fmla="*/ 963076 w 968917"/>
              <a:gd name="connsiteY50" fmla="*/ 1589961 h 1809000"/>
              <a:gd name="connsiteX51" fmla="*/ 945691 w 968917"/>
              <a:gd name="connsiteY51" fmla="*/ 1520425 h 1809000"/>
              <a:gd name="connsiteX52" fmla="*/ 907447 w 968917"/>
              <a:gd name="connsiteY52" fmla="*/ 1405690 h 1809000"/>
              <a:gd name="connsiteX53" fmla="*/ 907447 w 968917"/>
              <a:gd name="connsiteY53" fmla="*/ 1336154 h 1809000"/>
              <a:gd name="connsiteX54" fmla="*/ 869202 w 968917"/>
              <a:gd name="connsiteY54" fmla="*/ 1325724 h 1809000"/>
              <a:gd name="connsiteX55" fmla="*/ 910923 w 968917"/>
              <a:gd name="connsiteY55" fmla="*/ 1259664 h 1809000"/>
              <a:gd name="connsiteX56" fmla="*/ 910923 w 968917"/>
              <a:gd name="connsiteY56" fmla="*/ 1221419 h 1809000"/>
              <a:gd name="connsiteX57" fmla="*/ 956122 w 968917"/>
              <a:gd name="connsiteY57" fmla="*/ 1221419 h 1809000"/>
              <a:gd name="connsiteX58" fmla="*/ 966552 w 968917"/>
              <a:gd name="connsiteY58" fmla="*/ 1131022 h 1809000"/>
              <a:gd name="connsiteX59" fmla="*/ 917877 w 968917"/>
              <a:gd name="connsiteY59" fmla="*/ 1085824 h 1809000"/>
              <a:gd name="connsiteX60" fmla="*/ 931784 w 968917"/>
              <a:gd name="connsiteY60" fmla="*/ 1054533 h 1809000"/>
              <a:gd name="connsiteX61" fmla="*/ 886586 w 968917"/>
              <a:gd name="connsiteY61" fmla="*/ 1026718 h 1809000"/>
              <a:gd name="connsiteX62" fmla="*/ 907447 w 968917"/>
              <a:gd name="connsiteY62" fmla="*/ 1002381 h 1809000"/>
              <a:gd name="connsiteX63" fmla="*/ 897016 w 968917"/>
              <a:gd name="connsiteY63" fmla="*/ 981520 h 1809000"/>
              <a:gd name="connsiteX64" fmla="*/ 900493 w 968917"/>
              <a:gd name="connsiteY64" fmla="*/ 929368 h 1809000"/>
              <a:gd name="connsiteX65" fmla="*/ 886586 w 968917"/>
              <a:gd name="connsiteY65" fmla="*/ 908507 h 1809000"/>
              <a:gd name="connsiteX66" fmla="*/ 928307 w 968917"/>
              <a:gd name="connsiteY66" fmla="*/ 880692 h 1809000"/>
              <a:gd name="connsiteX67" fmla="*/ 921354 w 968917"/>
              <a:gd name="connsiteY67" fmla="*/ 845924 h 1809000"/>
              <a:gd name="connsiteX68" fmla="*/ 872679 w 968917"/>
              <a:gd name="connsiteY68" fmla="*/ 849401 h 1809000"/>
              <a:gd name="connsiteX69" fmla="*/ 879632 w 968917"/>
              <a:gd name="connsiteY69" fmla="*/ 828540 h 1809000"/>
              <a:gd name="connsiteX70" fmla="*/ 903970 w 968917"/>
              <a:gd name="connsiteY70" fmla="*/ 793772 h 1809000"/>
              <a:gd name="connsiteX71" fmla="*/ 883109 w 968917"/>
              <a:gd name="connsiteY71" fmla="*/ 738143 h 1809000"/>
              <a:gd name="connsiteX72" fmla="*/ 872679 w 968917"/>
              <a:gd name="connsiteY72" fmla="*/ 651223 h 1809000"/>
              <a:gd name="connsiteX73" fmla="*/ 716222 w 968917"/>
              <a:gd name="connsiteY73" fmla="*/ 633839 h 1809000"/>
              <a:gd name="connsiteX74" fmla="*/ 695361 w 968917"/>
              <a:gd name="connsiteY74" fmla="*/ 658177 h 1809000"/>
              <a:gd name="connsiteX75" fmla="*/ 598011 w 968917"/>
              <a:gd name="connsiteY75" fmla="*/ 668607 h 1809000"/>
              <a:gd name="connsiteX76" fmla="*/ 719699 w 968917"/>
              <a:gd name="connsiteY76" fmla="*/ 727713 h 1809000"/>
              <a:gd name="connsiteX77" fmla="*/ 719700 w 968917"/>
              <a:gd name="connsiteY77" fmla="*/ 783342 h 1809000"/>
              <a:gd name="connsiteX78" fmla="*/ 632779 w 968917"/>
              <a:gd name="connsiteY78" fmla="*/ 765958 h 1809000"/>
              <a:gd name="connsiteX79" fmla="*/ 587580 w 968917"/>
              <a:gd name="connsiteY79" fmla="*/ 741620 h 1809000"/>
              <a:gd name="connsiteX80" fmla="*/ 552812 w 968917"/>
              <a:gd name="connsiteY80" fmla="*/ 759004 h 1809000"/>
              <a:gd name="connsiteX81" fmla="*/ 545859 w 968917"/>
              <a:gd name="connsiteY81" fmla="*/ 835494 h 1809000"/>
              <a:gd name="connsiteX82" fmla="*/ 490230 w 968917"/>
              <a:gd name="connsiteY82" fmla="*/ 852878 h 1809000"/>
              <a:gd name="connsiteX83" fmla="*/ 434601 w 968917"/>
              <a:gd name="connsiteY83" fmla="*/ 835494 h 1809000"/>
              <a:gd name="connsiteX84" fmla="*/ 420694 w 968917"/>
              <a:gd name="connsiteY84" fmla="*/ 741620 h 1809000"/>
              <a:gd name="connsiteX85" fmla="*/ 455462 w 968917"/>
              <a:gd name="connsiteY85" fmla="*/ 717282 h 1809000"/>
              <a:gd name="connsiteX86" fmla="*/ 385926 w 968917"/>
              <a:gd name="connsiteY86" fmla="*/ 626885 h 1809000"/>
              <a:gd name="connsiteX87" fmla="*/ 399833 w 968917"/>
              <a:gd name="connsiteY87" fmla="*/ 581687 h 1809000"/>
              <a:gd name="connsiteX88" fmla="*/ 445031 w 968917"/>
              <a:gd name="connsiteY88" fmla="*/ 463476 h 1809000"/>
              <a:gd name="connsiteX89" fmla="*/ 465892 w 968917"/>
              <a:gd name="connsiteY89" fmla="*/ 425231 h 1809000"/>
              <a:gd name="connsiteX90" fmla="*/ 486753 w 968917"/>
              <a:gd name="connsiteY90" fmla="*/ 352218 h 1809000"/>
              <a:gd name="connsiteX91" fmla="*/ 483276 w 968917"/>
              <a:gd name="connsiteY91" fmla="*/ 265298 h 1809000"/>
              <a:gd name="connsiteX92" fmla="*/ 507614 w 968917"/>
              <a:gd name="connsiteY92" fmla="*/ 199238 h 1809000"/>
              <a:gd name="connsiteX93" fmla="*/ 319866 w 968917"/>
              <a:gd name="connsiteY93" fmla="*/ 105365 h 1809000"/>
              <a:gd name="connsiteX94" fmla="*/ 198177 w 968917"/>
              <a:gd name="connsiteY94" fmla="*/ 1063 h 1809000"/>
              <a:gd name="connsiteX95" fmla="*/ 201654 w 968917"/>
              <a:gd name="connsiteY95" fmla="*/ 46261 h 1809000"/>
              <a:gd name="connsiteX96" fmla="*/ 166886 w 968917"/>
              <a:gd name="connsiteY96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16223 w 968917"/>
              <a:gd name="connsiteY34" fmla="*/ 1450888 h 1809000"/>
              <a:gd name="connsiteX35" fmla="*/ 667547 w 968917"/>
              <a:gd name="connsiteY35" fmla="*/ 1527379 h 1809000"/>
              <a:gd name="connsiteX36" fmla="*/ 681454 w 968917"/>
              <a:gd name="connsiteY36" fmla="*/ 1589963 h 1809000"/>
              <a:gd name="connsiteX37" fmla="*/ 636256 w 968917"/>
              <a:gd name="connsiteY37" fmla="*/ 1642113 h 1809000"/>
              <a:gd name="connsiteX38" fmla="*/ 552812 w 968917"/>
              <a:gd name="connsiteY38" fmla="*/ 1680358 h 1809000"/>
              <a:gd name="connsiteX39" fmla="*/ 545859 w 968917"/>
              <a:gd name="connsiteY39" fmla="*/ 1708172 h 1809000"/>
              <a:gd name="connsiteX40" fmla="*/ 632779 w 968917"/>
              <a:gd name="connsiteY40" fmla="*/ 1715126 h 1809000"/>
              <a:gd name="connsiteX41" fmla="*/ 618872 w 968917"/>
              <a:gd name="connsiteY41" fmla="*/ 1781185 h 1809000"/>
              <a:gd name="connsiteX42" fmla="*/ 750990 w 968917"/>
              <a:gd name="connsiteY42" fmla="*/ 1802046 h 1809000"/>
              <a:gd name="connsiteX43" fmla="*/ 761421 w 968917"/>
              <a:gd name="connsiteY43" fmla="*/ 1809000 h 1809000"/>
              <a:gd name="connsiteX44" fmla="*/ 848341 w 968917"/>
              <a:gd name="connsiteY44" fmla="*/ 1798569 h 1809000"/>
              <a:gd name="connsiteX45" fmla="*/ 834434 w 968917"/>
              <a:gd name="connsiteY45" fmla="*/ 1784662 h 1809000"/>
              <a:gd name="connsiteX46" fmla="*/ 876155 w 968917"/>
              <a:gd name="connsiteY46" fmla="*/ 1687311 h 1809000"/>
              <a:gd name="connsiteX47" fmla="*/ 886586 w 968917"/>
              <a:gd name="connsiteY47" fmla="*/ 1649066 h 1809000"/>
              <a:gd name="connsiteX48" fmla="*/ 917877 w 968917"/>
              <a:gd name="connsiteY48" fmla="*/ 1614298 h 1809000"/>
              <a:gd name="connsiteX49" fmla="*/ 921354 w 968917"/>
              <a:gd name="connsiteY49" fmla="*/ 1583007 h 1809000"/>
              <a:gd name="connsiteX50" fmla="*/ 963076 w 968917"/>
              <a:gd name="connsiteY50" fmla="*/ 1589961 h 1809000"/>
              <a:gd name="connsiteX51" fmla="*/ 945691 w 968917"/>
              <a:gd name="connsiteY51" fmla="*/ 1520425 h 1809000"/>
              <a:gd name="connsiteX52" fmla="*/ 907447 w 968917"/>
              <a:gd name="connsiteY52" fmla="*/ 1405690 h 1809000"/>
              <a:gd name="connsiteX53" fmla="*/ 907447 w 968917"/>
              <a:gd name="connsiteY53" fmla="*/ 1336154 h 1809000"/>
              <a:gd name="connsiteX54" fmla="*/ 869202 w 968917"/>
              <a:gd name="connsiteY54" fmla="*/ 1325724 h 1809000"/>
              <a:gd name="connsiteX55" fmla="*/ 910923 w 968917"/>
              <a:gd name="connsiteY55" fmla="*/ 1259664 h 1809000"/>
              <a:gd name="connsiteX56" fmla="*/ 910923 w 968917"/>
              <a:gd name="connsiteY56" fmla="*/ 1221419 h 1809000"/>
              <a:gd name="connsiteX57" fmla="*/ 956122 w 968917"/>
              <a:gd name="connsiteY57" fmla="*/ 1221419 h 1809000"/>
              <a:gd name="connsiteX58" fmla="*/ 966552 w 968917"/>
              <a:gd name="connsiteY58" fmla="*/ 1131022 h 1809000"/>
              <a:gd name="connsiteX59" fmla="*/ 917877 w 968917"/>
              <a:gd name="connsiteY59" fmla="*/ 1085824 h 1809000"/>
              <a:gd name="connsiteX60" fmla="*/ 931784 w 968917"/>
              <a:gd name="connsiteY60" fmla="*/ 1054533 h 1809000"/>
              <a:gd name="connsiteX61" fmla="*/ 886586 w 968917"/>
              <a:gd name="connsiteY61" fmla="*/ 1026718 h 1809000"/>
              <a:gd name="connsiteX62" fmla="*/ 907447 w 968917"/>
              <a:gd name="connsiteY62" fmla="*/ 1002381 h 1809000"/>
              <a:gd name="connsiteX63" fmla="*/ 897016 w 968917"/>
              <a:gd name="connsiteY63" fmla="*/ 981520 h 1809000"/>
              <a:gd name="connsiteX64" fmla="*/ 900493 w 968917"/>
              <a:gd name="connsiteY64" fmla="*/ 929368 h 1809000"/>
              <a:gd name="connsiteX65" fmla="*/ 886586 w 968917"/>
              <a:gd name="connsiteY65" fmla="*/ 908507 h 1809000"/>
              <a:gd name="connsiteX66" fmla="*/ 928307 w 968917"/>
              <a:gd name="connsiteY66" fmla="*/ 880692 h 1809000"/>
              <a:gd name="connsiteX67" fmla="*/ 921354 w 968917"/>
              <a:gd name="connsiteY67" fmla="*/ 845924 h 1809000"/>
              <a:gd name="connsiteX68" fmla="*/ 872679 w 968917"/>
              <a:gd name="connsiteY68" fmla="*/ 849401 h 1809000"/>
              <a:gd name="connsiteX69" fmla="*/ 879632 w 968917"/>
              <a:gd name="connsiteY69" fmla="*/ 828540 h 1809000"/>
              <a:gd name="connsiteX70" fmla="*/ 903970 w 968917"/>
              <a:gd name="connsiteY70" fmla="*/ 793772 h 1809000"/>
              <a:gd name="connsiteX71" fmla="*/ 883109 w 968917"/>
              <a:gd name="connsiteY71" fmla="*/ 738143 h 1809000"/>
              <a:gd name="connsiteX72" fmla="*/ 872679 w 968917"/>
              <a:gd name="connsiteY72" fmla="*/ 651223 h 1809000"/>
              <a:gd name="connsiteX73" fmla="*/ 716222 w 968917"/>
              <a:gd name="connsiteY73" fmla="*/ 633839 h 1809000"/>
              <a:gd name="connsiteX74" fmla="*/ 695361 w 968917"/>
              <a:gd name="connsiteY74" fmla="*/ 658177 h 1809000"/>
              <a:gd name="connsiteX75" fmla="*/ 598011 w 968917"/>
              <a:gd name="connsiteY75" fmla="*/ 668607 h 1809000"/>
              <a:gd name="connsiteX76" fmla="*/ 719699 w 968917"/>
              <a:gd name="connsiteY76" fmla="*/ 727713 h 1809000"/>
              <a:gd name="connsiteX77" fmla="*/ 719700 w 968917"/>
              <a:gd name="connsiteY77" fmla="*/ 783342 h 1809000"/>
              <a:gd name="connsiteX78" fmla="*/ 632779 w 968917"/>
              <a:gd name="connsiteY78" fmla="*/ 765958 h 1809000"/>
              <a:gd name="connsiteX79" fmla="*/ 587580 w 968917"/>
              <a:gd name="connsiteY79" fmla="*/ 741620 h 1809000"/>
              <a:gd name="connsiteX80" fmla="*/ 552812 w 968917"/>
              <a:gd name="connsiteY80" fmla="*/ 759004 h 1809000"/>
              <a:gd name="connsiteX81" fmla="*/ 545859 w 968917"/>
              <a:gd name="connsiteY81" fmla="*/ 835494 h 1809000"/>
              <a:gd name="connsiteX82" fmla="*/ 490230 w 968917"/>
              <a:gd name="connsiteY82" fmla="*/ 852878 h 1809000"/>
              <a:gd name="connsiteX83" fmla="*/ 434601 w 968917"/>
              <a:gd name="connsiteY83" fmla="*/ 835494 h 1809000"/>
              <a:gd name="connsiteX84" fmla="*/ 420694 w 968917"/>
              <a:gd name="connsiteY84" fmla="*/ 741620 h 1809000"/>
              <a:gd name="connsiteX85" fmla="*/ 455462 w 968917"/>
              <a:gd name="connsiteY85" fmla="*/ 717282 h 1809000"/>
              <a:gd name="connsiteX86" fmla="*/ 385926 w 968917"/>
              <a:gd name="connsiteY86" fmla="*/ 626885 h 1809000"/>
              <a:gd name="connsiteX87" fmla="*/ 399833 w 968917"/>
              <a:gd name="connsiteY87" fmla="*/ 581687 h 1809000"/>
              <a:gd name="connsiteX88" fmla="*/ 445031 w 968917"/>
              <a:gd name="connsiteY88" fmla="*/ 463476 h 1809000"/>
              <a:gd name="connsiteX89" fmla="*/ 465892 w 968917"/>
              <a:gd name="connsiteY89" fmla="*/ 425231 h 1809000"/>
              <a:gd name="connsiteX90" fmla="*/ 486753 w 968917"/>
              <a:gd name="connsiteY90" fmla="*/ 352218 h 1809000"/>
              <a:gd name="connsiteX91" fmla="*/ 483276 w 968917"/>
              <a:gd name="connsiteY91" fmla="*/ 265298 h 1809000"/>
              <a:gd name="connsiteX92" fmla="*/ 507614 w 968917"/>
              <a:gd name="connsiteY92" fmla="*/ 199238 h 1809000"/>
              <a:gd name="connsiteX93" fmla="*/ 319866 w 968917"/>
              <a:gd name="connsiteY93" fmla="*/ 105365 h 1809000"/>
              <a:gd name="connsiteX94" fmla="*/ 198177 w 968917"/>
              <a:gd name="connsiteY94" fmla="*/ 1063 h 1809000"/>
              <a:gd name="connsiteX95" fmla="*/ 201654 w 968917"/>
              <a:gd name="connsiteY95" fmla="*/ 46261 h 1809000"/>
              <a:gd name="connsiteX96" fmla="*/ 166886 w 968917"/>
              <a:gd name="connsiteY96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16223 w 968917"/>
              <a:gd name="connsiteY34" fmla="*/ 1450888 h 1809000"/>
              <a:gd name="connsiteX35" fmla="*/ 667547 w 968917"/>
              <a:gd name="connsiteY35" fmla="*/ 1527379 h 1809000"/>
              <a:gd name="connsiteX36" fmla="*/ 681454 w 968917"/>
              <a:gd name="connsiteY36" fmla="*/ 1589963 h 1809000"/>
              <a:gd name="connsiteX37" fmla="*/ 636256 w 968917"/>
              <a:gd name="connsiteY37" fmla="*/ 1642113 h 1809000"/>
              <a:gd name="connsiteX38" fmla="*/ 552812 w 968917"/>
              <a:gd name="connsiteY38" fmla="*/ 1680358 h 1809000"/>
              <a:gd name="connsiteX39" fmla="*/ 545859 w 968917"/>
              <a:gd name="connsiteY39" fmla="*/ 1708172 h 1809000"/>
              <a:gd name="connsiteX40" fmla="*/ 632779 w 968917"/>
              <a:gd name="connsiteY40" fmla="*/ 1715126 h 1809000"/>
              <a:gd name="connsiteX41" fmla="*/ 618872 w 968917"/>
              <a:gd name="connsiteY41" fmla="*/ 1781185 h 1809000"/>
              <a:gd name="connsiteX42" fmla="*/ 750990 w 968917"/>
              <a:gd name="connsiteY42" fmla="*/ 1802046 h 1809000"/>
              <a:gd name="connsiteX43" fmla="*/ 761421 w 968917"/>
              <a:gd name="connsiteY43" fmla="*/ 1809000 h 1809000"/>
              <a:gd name="connsiteX44" fmla="*/ 848341 w 968917"/>
              <a:gd name="connsiteY44" fmla="*/ 1798569 h 1809000"/>
              <a:gd name="connsiteX45" fmla="*/ 834434 w 968917"/>
              <a:gd name="connsiteY45" fmla="*/ 1784662 h 1809000"/>
              <a:gd name="connsiteX46" fmla="*/ 876155 w 968917"/>
              <a:gd name="connsiteY46" fmla="*/ 1687311 h 1809000"/>
              <a:gd name="connsiteX47" fmla="*/ 886586 w 968917"/>
              <a:gd name="connsiteY47" fmla="*/ 1649066 h 1809000"/>
              <a:gd name="connsiteX48" fmla="*/ 917877 w 968917"/>
              <a:gd name="connsiteY48" fmla="*/ 1614298 h 1809000"/>
              <a:gd name="connsiteX49" fmla="*/ 921354 w 968917"/>
              <a:gd name="connsiteY49" fmla="*/ 1583007 h 1809000"/>
              <a:gd name="connsiteX50" fmla="*/ 963076 w 968917"/>
              <a:gd name="connsiteY50" fmla="*/ 1589961 h 1809000"/>
              <a:gd name="connsiteX51" fmla="*/ 945691 w 968917"/>
              <a:gd name="connsiteY51" fmla="*/ 1520425 h 1809000"/>
              <a:gd name="connsiteX52" fmla="*/ 907447 w 968917"/>
              <a:gd name="connsiteY52" fmla="*/ 1405690 h 1809000"/>
              <a:gd name="connsiteX53" fmla="*/ 907447 w 968917"/>
              <a:gd name="connsiteY53" fmla="*/ 1336154 h 1809000"/>
              <a:gd name="connsiteX54" fmla="*/ 869202 w 968917"/>
              <a:gd name="connsiteY54" fmla="*/ 1325724 h 1809000"/>
              <a:gd name="connsiteX55" fmla="*/ 910923 w 968917"/>
              <a:gd name="connsiteY55" fmla="*/ 1259664 h 1809000"/>
              <a:gd name="connsiteX56" fmla="*/ 910923 w 968917"/>
              <a:gd name="connsiteY56" fmla="*/ 1221419 h 1809000"/>
              <a:gd name="connsiteX57" fmla="*/ 956122 w 968917"/>
              <a:gd name="connsiteY57" fmla="*/ 1221419 h 1809000"/>
              <a:gd name="connsiteX58" fmla="*/ 966552 w 968917"/>
              <a:gd name="connsiteY58" fmla="*/ 1131022 h 1809000"/>
              <a:gd name="connsiteX59" fmla="*/ 917877 w 968917"/>
              <a:gd name="connsiteY59" fmla="*/ 1085824 h 1809000"/>
              <a:gd name="connsiteX60" fmla="*/ 931784 w 968917"/>
              <a:gd name="connsiteY60" fmla="*/ 1054533 h 1809000"/>
              <a:gd name="connsiteX61" fmla="*/ 886586 w 968917"/>
              <a:gd name="connsiteY61" fmla="*/ 1026718 h 1809000"/>
              <a:gd name="connsiteX62" fmla="*/ 907447 w 968917"/>
              <a:gd name="connsiteY62" fmla="*/ 1002381 h 1809000"/>
              <a:gd name="connsiteX63" fmla="*/ 897016 w 968917"/>
              <a:gd name="connsiteY63" fmla="*/ 981520 h 1809000"/>
              <a:gd name="connsiteX64" fmla="*/ 900493 w 968917"/>
              <a:gd name="connsiteY64" fmla="*/ 929368 h 1809000"/>
              <a:gd name="connsiteX65" fmla="*/ 886586 w 968917"/>
              <a:gd name="connsiteY65" fmla="*/ 908507 h 1809000"/>
              <a:gd name="connsiteX66" fmla="*/ 928307 w 968917"/>
              <a:gd name="connsiteY66" fmla="*/ 880692 h 1809000"/>
              <a:gd name="connsiteX67" fmla="*/ 921354 w 968917"/>
              <a:gd name="connsiteY67" fmla="*/ 845924 h 1809000"/>
              <a:gd name="connsiteX68" fmla="*/ 872679 w 968917"/>
              <a:gd name="connsiteY68" fmla="*/ 849401 h 1809000"/>
              <a:gd name="connsiteX69" fmla="*/ 879632 w 968917"/>
              <a:gd name="connsiteY69" fmla="*/ 828540 h 1809000"/>
              <a:gd name="connsiteX70" fmla="*/ 903970 w 968917"/>
              <a:gd name="connsiteY70" fmla="*/ 793772 h 1809000"/>
              <a:gd name="connsiteX71" fmla="*/ 883109 w 968917"/>
              <a:gd name="connsiteY71" fmla="*/ 738143 h 1809000"/>
              <a:gd name="connsiteX72" fmla="*/ 872679 w 968917"/>
              <a:gd name="connsiteY72" fmla="*/ 651223 h 1809000"/>
              <a:gd name="connsiteX73" fmla="*/ 716222 w 968917"/>
              <a:gd name="connsiteY73" fmla="*/ 633839 h 1809000"/>
              <a:gd name="connsiteX74" fmla="*/ 695361 w 968917"/>
              <a:gd name="connsiteY74" fmla="*/ 658177 h 1809000"/>
              <a:gd name="connsiteX75" fmla="*/ 598011 w 968917"/>
              <a:gd name="connsiteY75" fmla="*/ 668607 h 1809000"/>
              <a:gd name="connsiteX76" fmla="*/ 719699 w 968917"/>
              <a:gd name="connsiteY76" fmla="*/ 727713 h 1809000"/>
              <a:gd name="connsiteX77" fmla="*/ 719700 w 968917"/>
              <a:gd name="connsiteY77" fmla="*/ 783342 h 1809000"/>
              <a:gd name="connsiteX78" fmla="*/ 632779 w 968917"/>
              <a:gd name="connsiteY78" fmla="*/ 765958 h 1809000"/>
              <a:gd name="connsiteX79" fmla="*/ 587580 w 968917"/>
              <a:gd name="connsiteY79" fmla="*/ 741620 h 1809000"/>
              <a:gd name="connsiteX80" fmla="*/ 552812 w 968917"/>
              <a:gd name="connsiteY80" fmla="*/ 759004 h 1809000"/>
              <a:gd name="connsiteX81" fmla="*/ 545859 w 968917"/>
              <a:gd name="connsiteY81" fmla="*/ 835494 h 1809000"/>
              <a:gd name="connsiteX82" fmla="*/ 490230 w 968917"/>
              <a:gd name="connsiteY82" fmla="*/ 852878 h 1809000"/>
              <a:gd name="connsiteX83" fmla="*/ 434601 w 968917"/>
              <a:gd name="connsiteY83" fmla="*/ 835494 h 1809000"/>
              <a:gd name="connsiteX84" fmla="*/ 420694 w 968917"/>
              <a:gd name="connsiteY84" fmla="*/ 741620 h 1809000"/>
              <a:gd name="connsiteX85" fmla="*/ 455462 w 968917"/>
              <a:gd name="connsiteY85" fmla="*/ 717282 h 1809000"/>
              <a:gd name="connsiteX86" fmla="*/ 385926 w 968917"/>
              <a:gd name="connsiteY86" fmla="*/ 626885 h 1809000"/>
              <a:gd name="connsiteX87" fmla="*/ 399833 w 968917"/>
              <a:gd name="connsiteY87" fmla="*/ 581687 h 1809000"/>
              <a:gd name="connsiteX88" fmla="*/ 445031 w 968917"/>
              <a:gd name="connsiteY88" fmla="*/ 463476 h 1809000"/>
              <a:gd name="connsiteX89" fmla="*/ 465892 w 968917"/>
              <a:gd name="connsiteY89" fmla="*/ 425231 h 1809000"/>
              <a:gd name="connsiteX90" fmla="*/ 486753 w 968917"/>
              <a:gd name="connsiteY90" fmla="*/ 352218 h 1809000"/>
              <a:gd name="connsiteX91" fmla="*/ 483276 w 968917"/>
              <a:gd name="connsiteY91" fmla="*/ 265298 h 1809000"/>
              <a:gd name="connsiteX92" fmla="*/ 507614 w 968917"/>
              <a:gd name="connsiteY92" fmla="*/ 199238 h 1809000"/>
              <a:gd name="connsiteX93" fmla="*/ 319866 w 968917"/>
              <a:gd name="connsiteY93" fmla="*/ 105365 h 1809000"/>
              <a:gd name="connsiteX94" fmla="*/ 198177 w 968917"/>
              <a:gd name="connsiteY94" fmla="*/ 1063 h 1809000"/>
              <a:gd name="connsiteX95" fmla="*/ 201654 w 968917"/>
              <a:gd name="connsiteY95" fmla="*/ 46261 h 1809000"/>
              <a:gd name="connsiteX96" fmla="*/ 166886 w 968917"/>
              <a:gd name="connsiteY96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16223 w 968917"/>
              <a:gd name="connsiteY34" fmla="*/ 1450888 h 1809000"/>
              <a:gd name="connsiteX35" fmla="*/ 667547 w 968917"/>
              <a:gd name="connsiteY35" fmla="*/ 1527379 h 1809000"/>
              <a:gd name="connsiteX36" fmla="*/ 681454 w 968917"/>
              <a:gd name="connsiteY36" fmla="*/ 1589963 h 1809000"/>
              <a:gd name="connsiteX37" fmla="*/ 636256 w 968917"/>
              <a:gd name="connsiteY37" fmla="*/ 1642113 h 1809000"/>
              <a:gd name="connsiteX38" fmla="*/ 552812 w 968917"/>
              <a:gd name="connsiteY38" fmla="*/ 1680358 h 1809000"/>
              <a:gd name="connsiteX39" fmla="*/ 545859 w 968917"/>
              <a:gd name="connsiteY39" fmla="*/ 1708172 h 1809000"/>
              <a:gd name="connsiteX40" fmla="*/ 632779 w 968917"/>
              <a:gd name="connsiteY40" fmla="*/ 1715126 h 1809000"/>
              <a:gd name="connsiteX41" fmla="*/ 618872 w 968917"/>
              <a:gd name="connsiteY41" fmla="*/ 1781185 h 1809000"/>
              <a:gd name="connsiteX42" fmla="*/ 750990 w 968917"/>
              <a:gd name="connsiteY42" fmla="*/ 1802046 h 1809000"/>
              <a:gd name="connsiteX43" fmla="*/ 761421 w 968917"/>
              <a:gd name="connsiteY43" fmla="*/ 1809000 h 1809000"/>
              <a:gd name="connsiteX44" fmla="*/ 848341 w 968917"/>
              <a:gd name="connsiteY44" fmla="*/ 1798569 h 1809000"/>
              <a:gd name="connsiteX45" fmla="*/ 834434 w 968917"/>
              <a:gd name="connsiteY45" fmla="*/ 1784662 h 1809000"/>
              <a:gd name="connsiteX46" fmla="*/ 876155 w 968917"/>
              <a:gd name="connsiteY46" fmla="*/ 1687311 h 1809000"/>
              <a:gd name="connsiteX47" fmla="*/ 886586 w 968917"/>
              <a:gd name="connsiteY47" fmla="*/ 1649066 h 1809000"/>
              <a:gd name="connsiteX48" fmla="*/ 917877 w 968917"/>
              <a:gd name="connsiteY48" fmla="*/ 1614298 h 1809000"/>
              <a:gd name="connsiteX49" fmla="*/ 921354 w 968917"/>
              <a:gd name="connsiteY49" fmla="*/ 1583007 h 1809000"/>
              <a:gd name="connsiteX50" fmla="*/ 963076 w 968917"/>
              <a:gd name="connsiteY50" fmla="*/ 1589961 h 1809000"/>
              <a:gd name="connsiteX51" fmla="*/ 945691 w 968917"/>
              <a:gd name="connsiteY51" fmla="*/ 1520425 h 1809000"/>
              <a:gd name="connsiteX52" fmla="*/ 907447 w 968917"/>
              <a:gd name="connsiteY52" fmla="*/ 1405690 h 1809000"/>
              <a:gd name="connsiteX53" fmla="*/ 907447 w 968917"/>
              <a:gd name="connsiteY53" fmla="*/ 1336154 h 1809000"/>
              <a:gd name="connsiteX54" fmla="*/ 869202 w 968917"/>
              <a:gd name="connsiteY54" fmla="*/ 1325724 h 1809000"/>
              <a:gd name="connsiteX55" fmla="*/ 910923 w 968917"/>
              <a:gd name="connsiteY55" fmla="*/ 1259664 h 1809000"/>
              <a:gd name="connsiteX56" fmla="*/ 910923 w 968917"/>
              <a:gd name="connsiteY56" fmla="*/ 1221419 h 1809000"/>
              <a:gd name="connsiteX57" fmla="*/ 956122 w 968917"/>
              <a:gd name="connsiteY57" fmla="*/ 1221419 h 1809000"/>
              <a:gd name="connsiteX58" fmla="*/ 966552 w 968917"/>
              <a:gd name="connsiteY58" fmla="*/ 1131022 h 1809000"/>
              <a:gd name="connsiteX59" fmla="*/ 917877 w 968917"/>
              <a:gd name="connsiteY59" fmla="*/ 1085824 h 1809000"/>
              <a:gd name="connsiteX60" fmla="*/ 931784 w 968917"/>
              <a:gd name="connsiteY60" fmla="*/ 1054533 h 1809000"/>
              <a:gd name="connsiteX61" fmla="*/ 886586 w 968917"/>
              <a:gd name="connsiteY61" fmla="*/ 1026718 h 1809000"/>
              <a:gd name="connsiteX62" fmla="*/ 907447 w 968917"/>
              <a:gd name="connsiteY62" fmla="*/ 1002381 h 1809000"/>
              <a:gd name="connsiteX63" fmla="*/ 897016 w 968917"/>
              <a:gd name="connsiteY63" fmla="*/ 981520 h 1809000"/>
              <a:gd name="connsiteX64" fmla="*/ 900493 w 968917"/>
              <a:gd name="connsiteY64" fmla="*/ 929368 h 1809000"/>
              <a:gd name="connsiteX65" fmla="*/ 886586 w 968917"/>
              <a:gd name="connsiteY65" fmla="*/ 908507 h 1809000"/>
              <a:gd name="connsiteX66" fmla="*/ 928307 w 968917"/>
              <a:gd name="connsiteY66" fmla="*/ 880692 h 1809000"/>
              <a:gd name="connsiteX67" fmla="*/ 921354 w 968917"/>
              <a:gd name="connsiteY67" fmla="*/ 845924 h 1809000"/>
              <a:gd name="connsiteX68" fmla="*/ 872679 w 968917"/>
              <a:gd name="connsiteY68" fmla="*/ 849401 h 1809000"/>
              <a:gd name="connsiteX69" fmla="*/ 879632 w 968917"/>
              <a:gd name="connsiteY69" fmla="*/ 828540 h 1809000"/>
              <a:gd name="connsiteX70" fmla="*/ 903970 w 968917"/>
              <a:gd name="connsiteY70" fmla="*/ 793772 h 1809000"/>
              <a:gd name="connsiteX71" fmla="*/ 883109 w 968917"/>
              <a:gd name="connsiteY71" fmla="*/ 738143 h 1809000"/>
              <a:gd name="connsiteX72" fmla="*/ 872679 w 968917"/>
              <a:gd name="connsiteY72" fmla="*/ 651223 h 1809000"/>
              <a:gd name="connsiteX73" fmla="*/ 716222 w 968917"/>
              <a:gd name="connsiteY73" fmla="*/ 633839 h 1809000"/>
              <a:gd name="connsiteX74" fmla="*/ 695361 w 968917"/>
              <a:gd name="connsiteY74" fmla="*/ 658177 h 1809000"/>
              <a:gd name="connsiteX75" fmla="*/ 598011 w 968917"/>
              <a:gd name="connsiteY75" fmla="*/ 668607 h 1809000"/>
              <a:gd name="connsiteX76" fmla="*/ 719699 w 968917"/>
              <a:gd name="connsiteY76" fmla="*/ 727713 h 1809000"/>
              <a:gd name="connsiteX77" fmla="*/ 719700 w 968917"/>
              <a:gd name="connsiteY77" fmla="*/ 783342 h 1809000"/>
              <a:gd name="connsiteX78" fmla="*/ 632779 w 968917"/>
              <a:gd name="connsiteY78" fmla="*/ 765958 h 1809000"/>
              <a:gd name="connsiteX79" fmla="*/ 587580 w 968917"/>
              <a:gd name="connsiteY79" fmla="*/ 741620 h 1809000"/>
              <a:gd name="connsiteX80" fmla="*/ 552812 w 968917"/>
              <a:gd name="connsiteY80" fmla="*/ 759004 h 1809000"/>
              <a:gd name="connsiteX81" fmla="*/ 545859 w 968917"/>
              <a:gd name="connsiteY81" fmla="*/ 835494 h 1809000"/>
              <a:gd name="connsiteX82" fmla="*/ 490230 w 968917"/>
              <a:gd name="connsiteY82" fmla="*/ 852878 h 1809000"/>
              <a:gd name="connsiteX83" fmla="*/ 434601 w 968917"/>
              <a:gd name="connsiteY83" fmla="*/ 835494 h 1809000"/>
              <a:gd name="connsiteX84" fmla="*/ 420694 w 968917"/>
              <a:gd name="connsiteY84" fmla="*/ 741620 h 1809000"/>
              <a:gd name="connsiteX85" fmla="*/ 455462 w 968917"/>
              <a:gd name="connsiteY85" fmla="*/ 717282 h 1809000"/>
              <a:gd name="connsiteX86" fmla="*/ 385926 w 968917"/>
              <a:gd name="connsiteY86" fmla="*/ 626885 h 1809000"/>
              <a:gd name="connsiteX87" fmla="*/ 399833 w 968917"/>
              <a:gd name="connsiteY87" fmla="*/ 581687 h 1809000"/>
              <a:gd name="connsiteX88" fmla="*/ 445031 w 968917"/>
              <a:gd name="connsiteY88" fmla="*/ 463476 h 1809000"/>
              <a:gd name="connsiteX89" fmla="*/ 465892 w 968917"/>
              <a:gd name="connsiteY89" fmla="*/ 425231 h 1809000"/>
              <a:gd name="connsiteX90" fmla="*/ 486753 w 968917"/>
              <a:gd name="connsiteY90" fmla="*/ 352218 h 1809000"/>
              <a:gd name="connsiteX91" fmla="*/ 483276 w 968917"/>
              <a:gd name="connsiteY91" fmla="*/ 265298 h 1809000"/>
              <a:gd name="connsiteX92" fmla="*/ 507614 w 968917"/>
              <a:gd name="connsiteY92" fmla="*/ 199238 h 1809000"/>
              <a:gd name="connsiteX93" fmla="*/ 319866 w 968917"/>
              <a:gd name="connsiteY93" fmla="*/ 105365 h 1809000"/>
              <a:gd name="connsiteX94" fmla="*/ 198177 w 968917"/>
              <a:gd name="connsiteY94" fmla="*/ 1063 h 1809000"/>
              <a:gd name="connsiteX95" fmla="*/ 201654 w 968917"/>
              <a:gd name="connsiteY95" fmla="*/ 46261 h 1809000"/>
              <a:gd name="connsiteX96" fmla="*/ 166886 w 968917"/>
              <a:gd name="connsiteY96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16223 w 968917"/>
              <a:gd name="connsiteY34" fmla="*/ 1450888 h 1809000"/>
              <a:gd name="connsiteX35" fmla="*/ 667547 w 968917"/>
              <a:gd name="connsiteY35" fmla="*/ 1527379 h 1809000"/>
              <a:gd name="connsiteX36" fmla="*/ 681454 w 968917"/>
              <a:gd name="connsiteY36" fmla="*/ 1589963 h 1809000"/>
              <a:gd name="connsiteX37" fmla="*/ 636256 w 968917"/>
              <a:gd name="connsiteY37" fmla="*/ 1642113 h 1809000"/>
              <a:gd name="connsiteX38" fmla="*/ 552812 w 968917"/>
              <a:gd name="connsiteY38" fmla="*/ 1680358 h 1809000"/>
              <a:gd name="connsiteX39" fmla="*/ 545859 w 968917"/>
              <a:gd name="connsiteY39" fmla="*/ 1708172 h 1809000"/>
              <a:gd name="connsiteX40" fmla="*/ 632779 w 968917"/>
              <a:gd name="connsiteY40" fmla="*/ 1715126 h 1809000"/>
              <a:gd name="connsiteX41" fmla="*/ 618872 w 968917"/>
              <a:gd name="connsiteY41" fmla="*/ 1781185 h 1809000"/>
              <a:gd name="connsiteX42" fmla="*/ 750990 w 968917"/>
              <a:gd name="connsiteY42" fmla="*/ 1802046 h 1809000"/>
              <a:gd name="connsiteX43" fmla="*/ 761421 w 968917"/>
              <a:gd name="connsiteY43" fmla="*/ 1809000 h 1809000"/>
              <a:gd name="connsiteX44" fmla="*/ 848341 w 968917"/>
              <a:gd name="connsiteY44" fmla="*/ 1798569 h 1809000"/>
              <a:gd name="connsiteX45" fmla="*/ 834434 w 968917"/>
              <a:gd name="connsiteY45" fmla="*/ 1784662 h 1809000"/>
              <a:gd name="connsiteX46" fmla="*/ 876155 w 968917"/>
              <a:gd name="connsiteY46" fmla="*/ 1687311 h 1809000"/>
              <a:gd name="connsiteX47" fmla="*/ 886586 w 968917"/>
              <a:gd name="connsiteY47" fmla="*/ 1649066 h 1809000"/>
              <a:gd name="connsiteX48" fmla="*/ 917877 w 968917"/>
              <a:gd name="connsiteY48" fmla="*/ 1614298 h 1809000"/>
              <a:gd name="connsiteX49" fmla="*/ 921354 w 968917"/>
              <a:gd name="connsiteY49" fmla="*/ 1583007 h 1809000"/>
              <a:gd name="connsiteX50" fmla="*/ 963076 w 968917"/>
              <a:gd name="connsiteY50" fmla="*/ 1589961 h 1809000"/>
              <a:gd name="connsiteX51" fmla="*/ 945691 w 968917"/>
              <a:gd name="connsiteY51" fmla="*/ 1520425 h 1809000"/>
              <a:gd name="connsiteX52" fmla="*/ 907447 w 968917"/>
              <a:gd name="connsiteY52" fmla="*/ 1405690 h 1809000"/>
              <a:gd name="connsiteX53" fmla="*/ 907447 w 968917"/>
              <a:gd name="connsiteY53" fmla="*/ 1336154 h 1809000"/>
              <a:gd name="connsiteX54" fmla="*/ 869202 w 968917"/>
              <a:gd name="connsiteY54" fmla="*/ 1325724 h 1809000"/>
              <a:gd name="connsiteX55" fmla="*/ 910923 w 968917"/>
              <a:gd name="connsiteY55" fmla="*/ 1259664 h 1809000"/>
              <a:gd name="connsiteX56" fmla="*/ 910923 w 968917"/>
              <a:gd name="connsiteY56" fmla="*/ 1221419 h 1809000"/>
              <a:gd name="connsiteX57" fmla="*/ 956122 w 968917"/>
              <a:gd name="connsiteY57" fmla="*/ 1221419 h 1809000"/>
              <a:gd name="connsiteX58" fmla="*/ 966552 w 968917"/>
              <a:gd name="connsiteY58" fmla="*/ 1131022 h 1809000"/>
              <a:gd name="connsiteX59" fmla="*/ 917877 w 968917"/>
              <a:gd name="connsiteY59" fmla="*/ 1085824 h 1809000"/>
              <a:gd name="connsiteX60" fmla="*/ 931784 w 968917"/>
              <a:gd name="connsiteY60" fmla="*/ 1054533 h 1809000"/>
              <a:gd name="connsiteX61" fmla="*/ 886586 w 968917"/>
              <a:gd name="connsiteY61" fmla="*/ 1026718 h 1809000"/>
              <a:gd name="connsiteX62" fmla="*/ 907447 w 968917"/>
              <a:gd name="connsiteY62" fmla="*/ 1002381 h 1809000"/>
              <a:gd name="connsiteX63" fmla="*/ 897016 w 968917"/>
              <a:gd name="connsiteY63" fmla="*/ 981520 h 1809000"/>
              <a:gd name="connsiteX64" fmla="*/ 900493 w 968917"/>
              <a:gd name="connsiteY64" fmla="*/ 929368 h 1809000"/>
              <a:gd name="connsiteX65" fmla="*/ 886586 w 968917"/>
              <a:gd name="connsiteY65" fmla="*/ 908507 h 1809000"/>
              <a:gd name="connsiteX66" fmla="*/ 928307 w 968917"/>
              <a:gd name="connsiteY66" fmla="*/ 880692 h 1809000"/>
              <a:gd name="connsiteX67" fmla="*/ 921354 w 968917"/>
              <a:gd name="connsiteY67" fmla="*/ 845924 h 1809000"/>
              <a:gd name="connsiteX68" fmla="*/ 872679 w 968917"/>
              <a:gd name="connsiteY68" fmla="*/ 849401 h 1809000"/>
              <a:gd name="connsiteX69" fmla="*/ 879632 w 968917"/>
              <a:gd name="connsiteY69" fmla="*/ 828540 h 1809000"/>
              <a:gd name="connsiteX70" fmla="*/ 903970 w 968917"/>
              <a:gd name="connsiteY70" fmla="*/ 793772 h 1809000"/>
              <a:gd name="connsiteX71" fmla="*/ 883109 w 968917"/>
              <a:gd name="connsiteY71" fmla="*/ 738143 h 1809000"/>
              <a:gd name="connsiteX72" fmla="*/ 872679 w 968917"/>
              <a:gd name="connsiteY72" fmla="*/ 651223 h 1809000"/>
              <a:gd name="connsiteX73" fmla="*/ 716222 w 968917"/>
              <a:gd name="connsiteY73" fmla="*/ 633839 h 1809000"/>
              <a:gd name="connsiteX74" fmla="*/ 695361 w 968917"/>
              <a:gd name="connsiteY74" fmla="*/ 658177 h 1809000"/>
              <a:gd name="connsiteX75" fmla="*/ 598011 w 968917"/>
              <a:gd name="connsiteY75" fmla="*/ 668607 h 1809000"/>
              <a:gd name="connsiteX76" fmla="*/ 719699 w 968917"/>
              <a:gd name="connsiteY76" fmla="*/ 727713 h 1809000"/>
              <a:gd name="connsiteX77" fmla="*/ 719700 w 968917"/>
              <a:gd name="connsiteY77" fmla="*/ 783342 h 1809000"/>
              <a:gd name="connsiteX78" fmla="*/ 632779 w 968917"/>
              <a:gd name="connsiteY78" fmla="*/ 765958 h 1809000"/>
              <a:gd name="connsiteX79" fmla="*/ 587580 w 968917"/>
              <a:gd name="connsiteY79" fmla="*/ 741620 h 1809000"/>
              <a:gd name="connsiteX80" fmla="*/ 552812 w 968917"/>
              <a:gd name="connsiteY80" fmla="*/ 759004 h 1809000"/>
              <a:gd name="connsiteX81" fmla="*/ 545859 w 968917"/>
              <a:gd name="connsiteY81" fmla="*/ 835494 h 1809000"/>
              <a:gd name="connsiteX82" fmla="*/ 490230 w 968917"/>
              <a:gd name="connsiteY82" fmla="*/ 852878 h 1809000"/>
              <a:gd name="connsiteX83" fmla="*/ 434601 w 968917"/>
              <a:gd name="connsiteY83" fmla="*/ 835494 h 1809000"/>
              <a:gd name="connsiteX84" fmla="*/ 420694 w 968917"/>
              <a:gd name="connsiteY84" fmla="*/ 741620 h 1809000"/>
              <a:gd name="connsiteX85" fmla="*/ 455462 w 968917"/>
              <a:gd name="connsiteY85" fmla="*/ 717282 h 1809000"/>
              <a:gd name="connsiteX86" fmla="*/ 385926 w 968917"/>
              <a:gd name="connsiteY86" fmla="*/ 626885 h 1809000"/>
              <a:gd name="connsiteX87" fmla="*/ 399833 w 968917"/>
              <a:gd name="connsiteY87" fmla="*/ 581687 h 1809000"/>
              <a:gd name="connsiteX88" fmla="*/ 445031 w 968917"/>
              <a:gd name="connsiteY88" fmla="*/ 463476 h 1809000"/>
              <a:gd name="connsiteX89" fmla="*/ 465892 w 968917"/>
              <a:gd name="connsiteY89" fmla="*/ 425231 h 1809000"/>
              <a:gd name="connsiteX90" fmla="*/ 486753 w 968917"/>
              <a:gd name="connsiteY90" fmla="*/ 352218 h 1809000"/>
              <a:gd name="connsiteX91" fmla="*/ 483276 w 968917"/>
              <a:gd name="connsiteY91" fmla="*/ 265298 h 1809000"/>
              <a:gd name="connsiteX92" fmla="*/ 507614 w 968917"/>
              <a:gd name="connsiteY92" fmla="*/ 199238 h 1809000"/>
              <a:gd name="connsiteX93" fmla="*/ 319866 w 968917"/>
              <a:gd name="connsiteY93" fmla="*/ 105365 h 1809000"/>
              <a:gd name="connsiteX94" fmla="*/ 198177 w 968917"/>
              <a:gd name="connsiteY94" fmla="*/ 1063 h 1809000"/>
              <a:gd name="connsiteX95" fmla="*/ 201654 w 968917"/>
              <a:gd name="connsiteY95" fmla="*/ 46261 h 1809000"/>
              <a:gd name="connsiteX96" fmla="*/ 166886 w 968917"/>
              <a:gd name="connsiteY96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16223 w 968917"/>
              <a:gd name="connsiteY34" fmla="*/ 1450888 h 1809000"/>
              <a:gd name="connsiteX35" fmla="*/ 667547 w 968917"/>
              <a:gd name="connsiteY35" fmla="*/ 1527379 h 1809000"/>
              <a:gd name="connsiteX36" fmla="*/ 681454 w 968917"/>
              <a:gd name="connsiteY36" fmla="*/ 1589963 h 1809000"/>
              <a:gd name="connsiteX37" fmla="*/ 636256 w 968917"/>
              <a:gd name="connsiteY37" fmla="*/ 1642113 h 1809000"/>
              <a:gd name="connsiteX38" fmla="*/ 552812 w 968917"/>
              <a:gd name="connsiteY38" fmla="*/ 1680358 h 1809000"/>
              <a:gd name="connsiteX39" fmla="*/ 545859 w 968917"/>
              <a:gd name="connsiteY39" fmla="*/ 1708172 h 1809000"/>
              <a:gd name="connsiteX40" fmla="*/ 632779 w 968917"/>
              <a:gd name="connsiteY40" fmla="*/ 1715126 h 1809000"/>
              <a:gd name="connsiteX41" fmla="*/ 618872 w 968917"/>
              <a:gd name="connsiteY41" fmla="*/ 1781185 h 1809000"/>
              <a:gd name="connsiteX42" fmla="*/ 750990 w 968917"/>
              <a:gd name="connsiteY42" fmla="*/ 1802046 h 1809000"/>
              <a:gd name="connsiteX43" fmla="*/ 761421 w 968917"/>
              <a:gd name="connsiteY43" fmla="*/ 1809000 h 1809000"/>
              <a:gd name="connsiteX44" fmla="*/ 848341 w 968917"/>
              <a:gd name="connsiteY44" fmla="*/ 1798569 h 1809000"/>
              <a:gd name="connsiteX45" fmla="*/ 834434 w 968917"/>
              <a:gd name="connsiteY45" fmla="*/ 1784662 h 1809000"/>
              <a:gd name="connsiteX46" fmla="*/ 876155 w 968917"/>
              <a:gd name="connsiteY46" fmla="*/ 1687311 h 1809000"/>
              <a:gd name="connsiteX47" fmla="*/ 886586 w 968917"/>
              <a:gd name="connsiteY47" fmla="*/ 1649066 h 1809000"/>
              <a:gd name="connsiteX48" fmla="*/ 917877 w 968917"/>
              <a:gd name="connsiteY48" fmla="*/ 1614298 h 1809000"/>
              <a:gd name="connsiteX49" fmla="*/ 921354 w 968917"/>
              <a:gd name="connsiteY49" fmla="*/ 1583007 h 1809000"/>
              <a:gd name="connsiteX50" fmla="*/ 963076 w 968917"/>
              <a:gd name="connsiteY50" fmla="*/ 1589961 h 1809000"/>
              <a:gd name="connsiteX51" fmla="*/ 945691 w 968917"/>
              <a:gd name="connsiteY51" fmla="*/ 1520425 h 1809000"/>
              <a:gd name="connsiteX52" fmla="*/ 907447 w 968917"/>
              <a:gd name="connsiteY52" fmla="*/ 1405690 h 1809000"/>
              <a:gd name="connsiteX53" fmla="*/ 907447 w 968917"/>
              <a:gd name="connsiteY53" fmla="*/ 1336154 h 1809000"/>
              <a:gd name="connsiteX54" fmla="*/ 869202 w 968917"/>
              <a:gd name="connsiteY54" fmla="*/ 1325724 h 1809000"/>
              <a:gd name="connsiteX55" fmla="*/ 910923 w 968917"/>
              <a:gd name="connsiteY55" fmla="*/ 1259664 h 1809000"/>
              <a:gd name="connsiteX56" fmla="*/ 910923 w 968917"/>
              <a:gd name="connsiteY56" fmla="*/ 1221419 h 1809000"/>
              <a:gd name="connsiteX57" fmla="*/ 956122 w 968917"/>
              <a:gd name="connsiteY57" fmla="*/ 1221419 h 1809000"/>
              <a:gd name="connsiteX58" fmla="*/ 966552 w 968917"/>
              <a:gd name="connsiteY58" fmla="*/ 1131022 h 1809000"/>
              <a:gd name="connsiteX59" fmla="*/ 917877 w 968917"/>
              <a:gd name="connsiteY59" fmla="*/ 1085824 h 1809000"/>
              <a:gd name="connsiteX60" fmla="*/ 931784 w 968917"/>
              <a:gd name="connsiteY60" fmla="*/ 1054533 h 1809000"/>
              <a:gd name="connsiteX61" fmla="*/ 886586 w 968917"/>
              <a:gd name="connsiteY61" fmla="*/ 1026718 h 1809000"/>
              <a:gd name="connsiteX62" fmla="*/ 907447 w 968917"/>
              <a:gd name="connsiteY62" fmla="*/ 1002381 h 1809000"/>
              <a:gd name="connsiteX63" fmla="*/ 897016 w 968917"/>
              <a:gd name="connsiteY63" fmla="*/ 981520 h 1809000"/>
              <a:gd name="connsiteX64" fmla="*/ 900493 w 968917"/>
              <a:gd name="connsiteY64" fmla="*/ 929368 h 1809000"/>
              <a:gd name="connsiteX65" fmla="*/ 886586 w 968917"/>
              <a:gd name="connsiteY65" fmla="*/ 908507 h 1809000"/>
              <a:gd name="connsiteX66" fmla="*/ 928307 w 968917"/>
              <a:gd name="connsiteY66" fmla="*/ 880692 h 1809000"/>
              <a:gd name="connsiteX67" fmla="*/ 921354 w 968917"/>
              <a:gd name="connsiteY67" fmla="*/ 845924 h 1809000"/>
              <a:gd name="connsiteX68" fmla="*/ 872679 w 968917"/>
              <a:gd name="connsiteY68" fmla="*/ 849401 h 1809000"/>
              <a:gd name="connsiteX69" fmla="*/ 879632 w 968917"/>
              <a:gd name="connsiteY69" fmla="*/ 828540 h 1809000"/>
              <a:gd name="connsiteX70" fmla="*/ 903970 w 968917"/>
              <a:gd name="connsiteY70" fmla="*/ 793772 h 1809000"/>
              <a:gd name="connsiteX71" fmla="*/ 883109 w 968917"/>
              <a:gd name="connsiteY71" fmla="*/ 738143 h 1809000"/>
              <a:gd name="connsiteX72" fmla="*/ 872679 w 968917"/>
              <a:gd name="connsiteY72" fmla="*/ 651223 h 1809000"/>
              <a:gd name="connsiteX73" fmla="*/ 716222 w 968917"/>
              <a:gd name="connsiteY73" fmla="*/ 633839 h 1809000"/>
              <a:gd name="connsiteX74" fmla="*/ 695361 w 968917"/>
              <a:gd name="connsiteY74" fmla="*/ 658177 h 1809000"/>
              <a:gd name="connsiteX75" fmla="*/ 598011 w 968917"/>
              <a:gd name="connsiteY75" fmla="*/ 668607 h 1809000"/>
              <a:gd name="connsiteX76" fmla="*/ 719699 w 968917"/>
              <a:gd name="connsiteY76" fmla="*/ 727713 h 1809000"/>
              <a:gd name="connsiteX77" fmla="*/ 719700 w 968917"/>
              <a:gd name="connsiteY77" fmla="*/ 783342 h 1809000"/>
              <a:gd name="connsiteX78" fmla="*/ 632779 w 968917"/>
              <a:gd name="connsiteY78" fmla="*/ 765958 h 1809000"/>
              <a:gd name="connsiteX79" fmla="*/ 587580 w 968917"/>
              <a:gd name="connsiteY79" fmla="*/ 741620 h 1809000"/>
              <a:gd name="connsiteX80" fmla="*/ 552812 w 968917"/>
              <a:gd name="connsiteY80" fmla="*/ 759004 h 1809000"/>
              <a:gd name="connsiteX81" fmla="*/ 545859 w 968917"/>
              <a:gd name="connsiteY81" fmla="*/ 835494 h 1809000"/>
              <a:gd name="connsiteX82" fmla="*/ 490230 w 968917"/>
              <a:gd name="connsiteY82" fmla="*/ 852878 h 1809000"/>
              <a:gd name="connsiteX83" fmla="*/ 434601 w 968917"/>
              <a:gd name="connsiteY83" fmla="*/ 835494 h 1809000"/>
              <a:gd name="connsiteX84" fmla="*/ 420694 w 968917"/>
              <a:gd name="connsiteY84" fmla="*/ 741620 h 1809000"/>
              <a:gd name="connsiteX85" fmla="*/ 455462 w 968917"/>
              <a:gd name="connsiteY85" fmla="*/ 717282 h 1809000"/>
              <a:gd name="connsiteX86" fmla="*/ 385926 w 968917"/>
              <a:gd name="connsiteY86" fmla="*/ 626885 h 1809000"/>
              <a:gd name="connsiteX87" fmla="*/ 399833 w 968917"/>
              <a:gd name="connsiteY87" fmla="*/ 581687 h 1809000"/>
              <a:gd name="connsiteX88" fmla="*/ 445031 w 968917"/>
              <a:gd name="connsiteY88" fmla="*/ 463476 h 1809000"/>
              <a:gd name="connsiteX89" fmla="*/ 465892 w 968917"/>
              <a:gd name="connsiteY89" fmla="*/ 425231 h 1809000"/>
              <a:gd name="connsiteX90" fmla="*/ 486753 w 968917"/>
              <a:gd name="connsiteY90" fmla="*/ 352218 h 1809000"/>
              <a:gd name="connsiteX91" fmla="*/ 483276 w 968917"/>
              <a:gd name="connsiteY91" fmla="*/ 265298 h 1809000"/>
              <a:gd name="connsiteX92" fmla="*/ 507614 w 968917"/>
              <a:gd name="connsiteY92" fmla="*/ 199238 h 1809000"/>
              <a:gd name="connsiteX93" fmla="*/ 319866 w 968917"/>
              <a:gd name="connsiteY93" fmla="*/ 105365 h 1809000"/>
              <a:gd name="connsiteX94" fmla="*/ 198177 w 968917"/>
              <a:gd name="connsiteY94" fmla="*/ 1063 h 1809000"/>
              <a:gd name="connsiteX95" fmla="*/ 201654 w 968917"/>
              <a:gd name="connsiteY95" fmla="*/ 46261 h 1809000"/>
              <a:gd name="connsiteX96" fmla="*/ 166886 w 968917"/>
              <a:gd name="connsiteY96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16223 w 968917"/>
              <a:gd name="connsiteY34" fmla="*/ 1450888 h 1809000"/>
              <a:gd name="connsiteX35" fmla="*/ 667547 w 968917"/>
              <a:gd name="connsiteY35" fmla="*/ 1527379 h 1809000"/>
              <a:gd name="connsiteX36" fmla="*/ 681454 w 968917"/>
              <a:gd name="connsiteY36" fmla="*/ 1589963 h 1809000"/>
              <a:gd name="connsiteX37" fmla="*/ 636256 w 968917"/>
              <a:gd name="connsiteY37" fmla="*/ 1642113 h 1809000"/>
              <a:gd name="connsiteX38" fmla="*/ 552812 w 968917"/>
              <a:gd name="connsiteY38" fmla="*/ 1680358 h 1809000"/>
              <a:gd name="connsiteX39" fmla="*/ 545859 w 968917"/>
              <a:gd name="connsiteY39" fmla="*/ 1708172 h 1809000"/>
              <a:gd name="connsiteX40" fmla="*/ 632779 w 968917"/>
              <a:gd name="connsiteY40" fmla="*/ 1715126 h 1809000"/>
              <a:gd name="connsiteX41" fmla="*/ 618872 w 968917"/>
              <a:gd name="connsiteY41" fmla="*/ 1781185 h 1809000"/>
              <a:gd name="connsiteX42" fmla="*/ 750990 w 968917"/>
              <a:gd name="connsiteY42" fmla="*/ 1802046 h 1809000"/>
              <a:gd name="connsiteX43" fmla="*/ 761421 w 968917"/>
              <a:gd name="connsiteY43" fmla="*/ 1809000 h 1809000"/>
              <a:gd name="connsiteX44" fmla="*/ 848341 w 968917"/>
              <a:gd name="connsiteY44" fmla="*/ 1798569 h 1809000"/>
              <a:gd name="connsiteX45" fmla="*/ 834434 w 968917"/>
              <a:gd name="connsiteY45" fmla="*/ 1784662 h 1809000"/>
              <a:gd name="connsiteX46" fmla="*/ 876155 w 968917"/>
              <a:gd name="connsiteY46" fmla="*/ 1687311 h 1809000"/>
              <a:gd name="connsiteX47" fmla="*/ 886586 w 968917"/>
              <a:gd name="connsiteY47" fmla="*/ 1649066 h 1809000"/>
              <a:gd name="connsiteX48" fmla="*/ 917877 w 968917"/>
              <a:gd name="connsiteY48" fmla="*/ 1614298 h 1809000"/>
              <a:gd name="connsiteX49" fmla="*/ 921354 w 968917"/>
              <a:gd name="connsiteY49" fmla="*/ 1583007 h 1809000"/>
              <a:gd name="connsiteX50" fmla="*/ 963076 w 968917"/>
              <a:gd name="connsiteY50" fmla="*/ 1589961 h 1809000"/>
              <a:gd name="connsiteX51" fmla="*/ 945691 w 968917"/>
              <a:gd name="connsiteY51" fmla="*/ 1520425 h 1809000"/>
              <a:gd name="connsiteX52" fmla="*/ 907447 w 968917"/>
              <a:gd name="connsiteY52" fmla="*/ 1405690 h 1809000"/>
              <a:gd name="connsiteX53" fmla="*/ 907447 w 968917"/>
              <a:gd name="connsiteY53" fmla="*/ 1336154 h 1809000"/>
              <a:gd name="connsiteX54" fmla="*/ 869202 w 968917"/>
              <a:gd name="connsiteY54" fmla="*/ 1325724 h 1809000"/>
              <a:gd name="connsiteX55" fmla="*/ 910923 w 968917"/>
              <a:gd name="connsiteY55" fmla="*/ 1259664 h 1809000"/>
              <a:gd name="connsiteX56" fmla="*/ 910923 w 968917"/>
              <a:gd name="connsiteY56" fmla="*/ 1221419 h 1809000"/>
              <a:gd name="connsiteX57" fmla="*/ 956122 w 968917"/>
              <a:gd name="connsiteY57" fmla="*/ 1221419 h 1809000"/>
              <a:gd name="connsiteX58" fmla="*/ 966552 w 968917"/>
              <a:gd name="connsiteY58" fmla="*/ 1131022 h 1809000"/>
              <a:gd name="connsiteX59" fmla="*/ 917877 w 968917"/>
              <a:gd name="connsiteY59" fmla="*/ 1085824 h 1809000"/>
              <a:gd name="connsiteX60" fmla="*/ 931784 w 968917"/>
              <a:gd name="connsiteY60" fmla="*/ 1054533 h 1809000"/>
              <a:gd name="connsiteX61" fmla="*/ 886586 w 968917"/>
              <a:gd name="connsiteY61" fmla="*/ 1026718 h 1809000"/>
              <a:gd name="connsiteX62" fmla="*/ 907447 w 968917"/>
              <a:gd name="connsiteY62" fmla="*/ 1002381 h 1809000"/>
              <a:gd name="connsiteX63" fmla="*/ 897016 w 968917"/>
              <a:gd name="connsiteY63" fmla="*/ 981520 h 1809000"/>
              <a:gd name="connsiteX64" fmla="*/ 900493 w 968917"/>
              <a:gd name="connsiteY64" fmla="*/ 929368 h 1809000"/>
              <a:gd name="connsiteX65" fmla="*/ 886586 w 968917"/>
              <a:gd name="connsiteY65" fmla="*/ 908507 h 1809000"/>
              <a:gd name="connsiteX66" fmla="*/ 928307 w 968917"/>
              <a:gd name="connsiteY66" fmla="*/ 880692 h 1809000"/>
              <a:gd name="connsiteX67" fmla="*/ 921354 w 968917"/>
              <a:gd name="connsiteY67" fmla="*/ 845924 h 1809000"/>
              <a:gd name="connsiteX68" fmla="*/ 872679 w 968917"/>
              <a:gd name="connsiteY68" fmla="*/ 849401 h 1809000"/>
              <a:gd name="connsiteX69" fmla="*/ 879632 w 968917"/>
              <a:gd name="connsiteY69" fmla="*/ 828540 h 1809000"/>
              <a:gd name="connsiteX70" fmla="*/ 903970 w 968917"/>
              <a:gd name="connsiteY70" fmla="*/ 793772 h 1809000"/>
              <a:gd name="connsiteX71" fmla="*/ 883109 w 968917"/>
              <a:gd name="connsiteY71" fmla="*/ 738143 h 1809000"/>
              <a:gd name="connsiteX72" fmla="*/ 872679 w 968917"/>
              <a:gd name="connsiteY72" fmla="*/ 651223 h 1809000"/>
              <a:gd name="connsiteX73" fmla="*/ 716222 w 968917"/>
              <a:gd name="connsiteY73" fmla="*/ 633839 h 1809000"/>
              <a:gd name="connsiteX74" fmla="*/ 695361 w 968917"/>
              <a:gd name="connsiteY74" fmla="*/ 658177 h 1809000"/>
              <a:gd name="connsiteX75" fmla="*/ 598011 w 968917"/>
              <a:gd name="connsiteY75" fmla="*/ 668607 h 1809000"/>
              <a:gd name="connsiteX76" fmla="*/ 719699 w 968917"/>
              <a:gd name="connsiteY76" fmla="*/ 727713 h 1809000"/>
              <a:gd name="connsiteX77" fmla="*/ 719700 w 968917"/>
              <a:gd name="connsiteY77" fmla="*/ 783342 h 1809000"/>
              <a:gd name="connsiteX78" fmla="*/ 632779 w 968917"/>
              <a:gd name="connsiteY78" fmla="*/ 765958 h 1809000"/>
              <a:gd name="connsiteX79" fmla="*/ 587580 w 968917"/>
              <a:gd name="connsiteY79" fmla="*/ 741620 h 1809000"/>
              <a:gd name="connsiteX80" fmla="*/ 552812 w 968917"/>
              <a:gd name="connsiteY80" fmla="*/ 759004 h 1809000"/>
              <a:gd name="connsiteX81" fmla="*/ 545859 w 968917"/>
              <a:gd name="connsiteY81" fmla="*/ 835494 h 1809000"/>
              <a:gd name="connsiteX82" fmla="*/ 490230 w 968917"/>
              <a:gd name="connsiteY82" fmla="*/ 852878 h 1809000"/>
              <a:gd name="connsiteX83" fmla="*/ 434601 w 968917"/>
              <a:gd name="connsiteY83" fmla="*/ 835494 h 1809000"/>
              <a:gd name="connsiteX84" fmla="*/ 420694 w 968917"/>
              <a:gd name="connsiteY84" fmla="*/ 741620 h 1809000"/>
              <a:gd name="connsiteX85" fmla="*/ 455462 w 968917"/>
              <a:gd name="connsiteY85" fmla="*/ 717282 h 1809000"/>
              <a:gd name="connsiteX86" fmla="*/ 385926 w 968917"/>
              <a:gd name="connsiteY86" fmla="*/ 626885 h 1809000"/>
              <a:gd name="connsiteX87" fmla="*/ 399833 w 968917"/>
              <a:gd name="connsiteY87" fmla="*/ 581687 h 1809000"/>
              <a:gd name="connsiteX88" fmla="*/ 445031 w 968917"/>
              <a:gd name="connsiteY88" fmla="*/ 463476 h 1809000"/>
              <a:gd name="connsiteX89" fmla="*/ 465892 w 968917"/>
              <a:gd name="connsiteY89" fmla="*/ 425231 h 1809000"/>
              <a:gd name="connsiteX90" fmla="*/ 486753 w 968917"/>
              <a:gd name="connsiteY90" fmla="*/ 352218 h 1809000"/>
              <a:gd name="connsiteX91" fmla="*/ 483276 w 968917"/>
              <a:gd name="connsiteY91" fmla="*/ 265298 h 1809000"/>
              <a:gd name="connsiteX92" fmla="*/ 507614 w 968917"/>
              <a:gd name="connsiteY92" fmla="*/ 199238 h 1809000"/>
              <a:gd name="connsiteX93" fmla="*/ 319866 w 968917"/>
              <a:gd name="connsiteY93" fmla="*/ 105365 h 1809000"/>
              <a:gd name="connsiteX94" fmla="*/ 198177 w 968917"/>
              <a:gd name="connsiteY94" fmla="*/ 1063 h 1809000"/>
              <a:gd name="connsiteX95" fmla="*/ 201654 w 968917"/>
              <a:gd name="connsiteY95" fmla="*/ 46261 h 1809000"/>
              <a:gd name="connsiteX96" fmla="*/ 166886 w 968917"/>
              <a:gd name="connsiteY96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16223 w 968917"/>
              <a:gd name="connsiteY34" fmla="*/ 1450888 h 1809000"/>
              <a:gd name="connsiteX35" fmla="*/ 667547 w 968917"/>
              <a:gd name="connsiteY35" fmla="*/ 1527379 h 1809000"/>
              <a:gd name="connsiteX36" fmla="*/ 681454 w 968917"/>
              <a:gd name="connsiteY36" fmla="*/ 1589963 h 1809000"/>
              <a:gd name="connsiteX37" fmla="*/ 636256 w 968917"/>
              <a:gd name="connsiteY37" fmla="*/ 1642113 h 1809000"/>
              <a:gd name="connsiteX38" fmla="*/ 552812 w 968917"/>
              <a:gd name="connsiteY38" fmla="*/ 1680358 h 1809000"/>
              <a:gd name="connsiteX39" fmla="*/ 545859 w 968917"/>
              <a:gd name="connsiteY39" fmla="*/ 1708172 h 1809000"/>
              <a:gd name="connsiteX40" fmla="*/ 632779 w 968917"/>
              <a:gd name="connsiteY40" fmla="*/ 1715126 h 1809000"/>
              <a:gd name="connsiteX41" fmla="*/ 618872 w 968917"/>
              <a:gd name="connsiteY41" fmla="*/ 1781185 h 1809000"/>
              <a:gd name="connsiteX42" fmla="*/ 750990 w 968917"/>
              <a:gd name="connsiteY42" fmla="*/ 1802046 h 1809000"/>
              <a:gd name="connsiteX43" fmla="*/ 761421 w 968917"/>
              <a:gd name="connsiteY43" fmla="*/ 1809000 h 1809000"/>
              <a:gd name="connsiteX44" fmla="*/ 848341 w 968917"/>
              <a:gd name="connsiteY44" fmla="*/ 1798569 h 1809000"/>
              <a:gd name="connsiteX45" fmla="*/ 834434 w 968917"/>
              <a:gd name="connsiteY45" fmla="*/ 1784662 h 1809000"/>
              <a:gd name="connsiteX46" fmla="*/ 876155 w 968917"/>
              <a:gd name="connsiteY46" fmla="*/ 1687311 h 1809000"/>
              <a:gd name="connsiteX47" fmla="*/ 886586 w 968917"/>
              <a:gd name="connsiteY47" fmla="*/ 1649066 h 1809000"/>
              <a:gd name="connsiteX48" fmla="*/ 917877 w 968917"/>
              <a:gd name="connsiteY48" fmla="*/ 1614298 h 1809000"/>
              <a:gd name="connsiteX49" fmla="*/ 921354 w 968917"/>
              <a:gd name="connsiteY49" fmla="*/ 1583007 h 1809000"/>
              <a:gd name="connsiteX50" fmla="*/ 963076 w 968917"/>
              <a:gd name="connsiteY50" fmla="*/ 1589961 h 1809000"/>
              <a:gd name="connsiteX51" fmla="*/ 945691 w 968917"/>
              <a:gd name="connsiteY51" fmla="*/ 1520425 h 1809000"/>
              <a:gd name="connsiteX52" fmla="*/ 907447 w 968917"/>
              <a:gd name="connsiteY52" fmla="*/ 1405690 h 1809000"/>
              <a:gd name="connsiteX53" fmla="*/ 907447 w 968917"/>
              <a:gd name="connsiteY53" fmla="*/ 1336154 h 1809000"/>
              <a:gd name="connsiteX54" fmla="*/ 869202 w 968917"/>
              <a:gd name="connsiteY54" fmla="*/ 1325724 h 1809000"/>
              <a:gd name="connsiteX55" fmla="*/ 910923 w 968917"/>
              <a:gd name="connsiteY55" fmla="*/ 1259664 h 1809000"/>
              <a:gd name="connsiteX56" fmla="*/ 910923 w 968917"/>
              <a:gd name="connsiteY56" fmla="*/ 1221419 h 1809000"/>
              <a:gd name="connsiteX57" fmla="*/ 956122 w 968917"/>
              <a:gd name="connsiteY57" fmla="*/ 1221419 h 1809000"/>
              <a:gd name="connsiteX58" fmla="*/ 966552 w 968917"/>
              <a:gd name="connsiteY58" fmla="*/ 1131022 h 1809000"/>
              <a:gd name="connsiteX59" fmla="*/ 917877 w 968917"/>
              <a:gd name="connsiteY59" fmla="*/ 1085824 h 1809000"/>
              <a:gd name="connsiteX60" fmla="*/ 931784 w 968917"/>
              <a:gd name="connsiteY60" fmla="*/ 1054533 h 1809000"/>
              <a:gd name="connsiteX61" fmla="*/ 886586 w 968917"/>
              <a:gd name="connsiteY61" fmla="*/ 1026718 h 1809000"/>
              <a:gd name="connsiteX62" fmla="*/ 907447 w 968917"/>
              <a:gd name="connsiteY62" fmla="*/ 1002381 h 1809000"/>
              <a:gd name="connsiteX63" fmla="*/ 897016 w 968917"/>
              <a:gd name="connsiteY63" fmla="*/ 981520 h 1809000"/>
              <a:gd name="connsiteX64" fmla="*/ 900493 w 968917"/>
              <a:gd name="connsiteY64" fmla="*/ 929368 h 1809000"/>
              <a:gd name="connsiteX65" fmla="*/ 886586 w 968917"/>
              <a:gd name="connsiteY65" fmla="*/ 908507 h 1809000"/>
              <a:gd name="connsiteX66" fmla="*/ 928307 w 968917"/>
              <a:gd name="connsiteY66" fmla="*/ 880692 h 1809000"/>
              <a:gd name="connsiteX67" fmla="*/ 921354 w 968917"/>
              <a:gd name="connsiteY67" fmla="*/ 845924 h 1809000"/>
              <a:gd name="connsiteX68" fmla="*/ 872679 w 968917"/>
              <a:gd name="connsiteY68" fmla="*/ 849401 h 1809000"/>
              <a:gd name="connsiteX69" fmla="*/ 879632 w 968917"/>
              <a:gd name="connsiteY69" fmla="*/ 828540 h 1809000"/>
              <a:gd name="connsiteX70" fmla="*/ 903970 w 968917"/>
              <a:gd name="connsiteY70" fmla="*/ 793772 h 1809000"/>
              <a:gd name="connsiteX71" fmla="*/ 883109 w 968917"/>
              <a:gd name="connsiteY71" fmla="*/ 738143 h 1809000"/>
              <a:gd name="connsiteX72" fmla="*/ 872679 w 968917"/>
              <a:gd name="connsiteY72" fmla="*/ 651223 h 1809000"/>
              <a:gd name="connsiteX73" fmla="*/ 716222 w 968917"/>
              <a:gd name="connsiteY73" fmla="*/ 633839 h 1809000"/>
              <a:gd name="connsiteX74" fmla="*/ 695361 w 968917"/>
              <a:gd name="connsiteY74" fmla="*/ 658177 h 1809000"/>
              <a:gd name="connsiteX75" fmla="*/ 598011 w 968917"/>
              <a:gd name="connsiteY75" fmla="*/ 668607 h 1809000"/>
              <a:gd name="connsiteX76" fmla="*/ 719699 w 968917"/>
              <a:gd name="connsiteY76" fmla="*/ 727713 h 1809000"/>
              <a:gd name="connsiteX77" fmla="*/ 719700 w 968917"/>
              <a:gd name="connsiteY77" fmla="*/ 783342 h 1809000"/>
              <a:gd name="connsiteX78" fmla="*/ 632779 w 968917"/>
              <a:gd name="connsiteY78" fmla="*/ 765958 h 1809000"/>
              <a:gd name="connsiteX79" fmla="*/ 587580 w 968917"/>
              <a:gd name="connsiteY79" fmla="*/ 741620 h 1809000"/>
              <a:gd name="connsiteX80" fmla="*/ 552812 w 968917"/>
              <a:gd name="connsiteY80" fmla="*/ 759004 h 1809000"/>
              <a:gd name="connsiteX81" fmla="*/ 545859 w 968917"/>
              <a:gd name="connsiteY81" fmla="*/ 835494 h 1809000"/>
              <a:gd name="connsiteX82" fmla="*/ 490230 w 968917"/>
              <a:gd name="connsiteY82" fmla="*/ 852878 h 1809000"/>
              <a:gd name="connsiteX83" fmla="*/ 434601 w 968917"/>
              <a:gd name="connsiteY83" fmla="*/ 835494 h 1809000"/>
              <a:gd name="connsiteX84" fmla="*/ 420694 w 968917"/>
              <a:gd name="connsiteY84" fmla="*/ 741620 h 1809000"/>
              <a:gd name="connsiteX85" fmla="*/ 455462 w 968917"/>
              <a:gd name="connsiteY85" fmla="*/ 717282 h 1809000"/>
              <a:gd name="connsiteX86" fmla="*/ 385926 w 968917"/>
              <a:gd name="connsiteY86" fmla="*/ 626885 h 1809000"/>
              <a:gd name="connsiteX87" fmla="*/ 399833 w 968917"/>
              <a:gd name="connsiteY87" fmla="*/ 581687 h 1809000"/>
              <a:gd name="connsiteX88" fmla="*/ 445031 w 968917"/>
              <a:gd name="connsiteY88" fmla="*/ 463476 h 1809000"/>
              <a:gd name="connsiteX89" fmla="*/ 465892 w 968917"/>
              <a:gd name="connsiteY89" fmla="*/ 425231 h 1809000"/>
              <a:gd name="connsiteX90" fmla="*/ 486753 w 968917"/>
              <a:gd name="connsiteY90" fmla="*/ 352218 h 1809000"/>
              <a:gd name="connsiteX91" fmla="*/ 483276 w 968917"/>
              <a:gd name="connsiteY91" fmla="*/ 265298 h 1809000"/>
              <a:gd name="connsiteX92" fmla="*/ 507614 w 968917"/>
              <a:gd name="connsiteY92" fmla="*/ 199238 h 1809000"/>
              <a:gd name="connsiteX93" fmla="*/ 319866 w 968917"/>
              <a:gd name="connsiteY93" fmla="*/ 105365 h 1809000"/>
              <a:gd name="connsiteX94" fmla="*/ 198177 w 968917"/>
              <a:gd name="connsiteY94" fmla="*/ 1063 h 1809000"/>
              <a:gd name="connsiteX95" fmla="*/ 201654 w 968917"/>
              <a:gd name="connsiteY95" fmla="*/ 46261 h 1809000"/>
              <a:gd name="connsiteX96" fmla="*/ 166886 w 968917"/>
              <a:gd name="connsiteY96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16223 w 968917"/>
              <a:gd name="connsiteY34" fmla="*/ 1450888 h 1809000"/>
              <a:gd name="connsiteX35" fmla="*/ 667547 w 968917"/>
              <a:gd name="connsiteY35" fmla="*/ 1527379 h 1809000"/>
              <a:gd name="connsiteX36" fmla="*/ 681454 w 968917"/>
              <a:gd name="connsiteY36" fmla="*/ 1589963 h 1809000"/>
              <a:gd name="connsiteX37" fmla="*/ 636256 w 968917"/>
              <a:gd name="connsiteY37" fmla="*/ 1642113 h 1809000"/>
              <a:gd name="connsiteX38" fmla="*/ 552812 w 968917"/>
              <a:gd name="connsiteY38" fmla="*/ 1680358 h 1809000"/>
              <a:gd name="connsiteX39" fmla="*/ 545859 w 968917"/>
              <a:gd name="connsiteY39" fmla="*/ 1708172 h 1809000"/>
              <a:gd name="connsiteX40" fmla="*/ 632779 w 968917"/>
              <a:gd name="connsiteY40" fmla="*/ 1715126 h 1809000"/>
              <a:gd name="connsiteX41" fmla="*/ 618872 w 968917"/>
              <a:gd name="connsiteY41" fmla="*/ 1781185 h 1809000"/>
              <a:gd name="connsiteX42" fmla="*/ 750990 w 968917"/>
              <a:gd name="connsiteY42" fmla="*/ 1802046 h 1809000"/>
              <a:gd name="connsiteX43" fmla="*/ 761421 w 968917"/>
              <a:gd name="connsiteY43" fmla="*/ 1809000 h 1809000"/>
              <a:gd name="connsiteX44" fmla="*/ 848341 w 968917"/>
              <a:gd name="connsiteY44" fmla="*/ 1798569 h 1809000"/>
              <a:gd name="connsiteX45" fmla="*/ 834434 w 968917"/>
              <a:gd name="connsiteY45" fmla="*/ 1784662 h 1809000"/>
              <a:gd name="connsiteX46" fmla="*/ 876155 w 968917"/>
              <a:gd name="connsiteY46" fmla="*/ 1687311 h 1809000"/>
              <a:gd name="connsiteX47" fmla="*/ 886586 w 968917"/>
              <a:gd name="connsiteY47" fmla="*/ 1649066 h 1809000"/>
              <a:gd name="connsiteX48" fmla="*/ 917877 w 968917"/>
              <a:gd name="connsiteY48" fmla="*/ 1614298 h 1809000"/>
              <a:gd name="connsiteX49" fmla="*/ 921354 w 968917"/>
              <a:gd name="connsiteY49" fmla="*/ 1583007 h 1809000"/>
              <a:gd name="connsiteX50" fmla="*/ 963076 w 968917"/>
              <a:gd name="connsiteY50" fmla="*/ 1589961 h 1809000"/>
              <a:gd name="connsiteX51" fmla="*/ 945691 w 968917"/>
              <a:gd name="connsiteY51" fmla="*/ 1520425 h 1809000"/>
              <a:gd name="connsiteX52" fmla="*/ 907447 w 968917"/>
              <a:gd name="connsiteY52" fmla="*/ 1405690 h 1809000"/>
              <a:gd name="connsiteX53" fmla="*/ 907447 w 968917"/>
              <a:gd name="connsiteY53" fmla="*/ 1336154 h 1809000"/>
              <a:gd name="connsiteX54" fmla="*/ 869202 w 968917"/>
              <a:gd name="connsiteY54" fmla="*/ 1325724 h 1809000"/>
              <a:gd name="connsiteX55" fmla="*/ 910923 w 968917"/>
              <a:gd name="connsiteY55" fmla="*/ 1259664 h 1809000"/>
              <a:gd name="connsiteX56" fmla="*/ 910923 w 968917"/>
              <a:gd name="connsiteY56" fmla="*/ 1221419 h 1809000"/>
              <a:gd name="connsiteX57" fmla="*/ 956122 w 968917"/>
              <a:gd name="connsiteY57" fmla="*/ 1221419 h 1809000"/>
              <a:gd name="connsiteX58" fmla="*/ 966552 w 968917"/>
              <a:gd name="connsiteY58" fmla="*/ 1131022 h 1809000"/>
              <a:gd name="connsiteX59" fmla="*/ 917877 w 968917"/>
              <a:gd name="connsiteY59" fmla="*/ 1085824 h 1809000"/>
              <a:gd name="connsiteX60" fmla="*/ 931784 w 968917"/>
              <a:gd name="connsiteY60" fmla="*/ 1054533 h 1809000"/>
              <a:gd name="connsiteX61" fmla="*/ 886586 w 968917"/>
              <a:gd name="connsiteY61" fmla="*/ 1026718 h 1809000"/>
              <a:gd name="connsiteX62" fmla="*/ 907447 w 968917"/>
              <a:gd name="connsiteY62" fmla="*/ 1002381 h 1809000"/>
              <a:gd name="connsiteX63" fmla="*/ 897016 w 968917"/>
              <a:gd name="connsiteY63" fmla="*/ 981520 h 1809000"/>
              <a:gd name="connsiteX64" fmla="*/ 900493 w 968917"/>
              <a:gd name="connsiteY64" fmla="*/ 929368 h 1809000"/>
              <a:gd name="connsiteX65" fmla="*/ 886586 w 968917"/>
              <a:gd name="connsiteY65" fmla="*/ 908507 h 1809000"/>
              <a:gd name="connsiteX66" fmla="*/ 928307 w 968917"/>
              <a:gd name="connsiteY66" fmla="*/ 880692 h 1809000"/>
              <a:gd name="connsiteX67" fmla="*/ 921354 w 968917"/>
              <a:gd name="connsiteY67" fmla="*/ 845924 h 1809000"/>
              <a:gd name="connsiteX68" fmla="*/ 872679 w 968917"/>
              <a:gd name="connsiteY68" fmla="*/ 849401 h 1809000"/>
              <a:gd name="connsiteX69" fmla="*/ 879632 w 968917"/>
              <a:gd name="connsiteY69" fmla="*/ 828540 h 1809000"/>
              <a:gd name="connsiteX70" fmla="*/ 903970 w 968917"/>
              <a:gd name="connsiteY70" fmla="*/ 793772 h 1809000"/>
              <a:gd name="connsiteX71" fmla="*/ 883109 w 968917"/>
              <a:gd name="connsiteY71" fmla="*/ 738143 h 1809000"/>
              <a:gd name="connsiteX72" fmla="*/ 872679 w 968917"/>
              <a:gd name="connsiteY72" fmla="*/ 651223 h 1809000"/>
              <a:gd name="connsiteX73" fmla="*/ 716222 w 968917"/>
              <a:gd name="connsiteY73" fmla="*/ 633839 h 1809000"/>
              <a:gd name="connsiteX74" fmla="*/ 695361 w 968917"/>
              <a:gd name="connsiteY74" fmla="*/ 658177 h 1809000"/>
              <a:gd name="connsiteX75" fmla="*/ 598011 w 968917"/>
              <a:gd name="connsiteY75" fmla="*/ 668607 h 1809000"/>
              <a:gd name="connsiteX76" fmla="*/ 719699 w 968917"/>
              <a:gd name="connsiteY76" fmla="*/ 727713 h 1809000"/>
              <a:gd name="connsiteX77" fmla="*/ 719700 w 968917"/>
              <a:gd name="connsiteY77" fmla="*/ 783342 h 1809000"/>
              <a:gd name="connsiteX78" fmla="*/ 632779 w 968917"/>
              <a:gd name="connsiteY78" fmla="*/ 765958 h 1809000"/>
              <a:gd name="connsiteX79" fmla="*/ 587580 w 968917"/>
              <a:gd name="connsiteY79" fmla="*/ 741620 h 1809000"/>
              <a:gd name="connsiteX80" fmla="*/ 552812 w 968917"/>
              <a:gd name="connsiteY80" fmla="*/ 759004 h 1809000"/>
              <a:gd name="connsiteX81" fmla="*/ 545859 w 968917"/>
              <a:gd name="connsiteY81" fmla="*/ 835494 h 1809000"/>
              <a:gd name="connsiteX82" fmla="*/ 490230 w 968917"/>
              <a:gd name="connsiteY82" fmla="*/ 852878 h 1809000"/>
              <a:gd name="connsiteX83" fmla="*/ 434601 w 968917"/>
              <a:gd name="connsiteY83" fmla="*/ 835494 h 1809000"/>
              <a:gd name="connsiteX84" fmla="*/ 420694 w 968917"/>
              <a:gd name="connsiteY84" fmla="*/ 741620 h 1809000"/>
              <a:gd name="connsiteX85" fmla="*/ 455462 w 968917"/>
              <a:gd name="connsiteY85" fmla="*/ 717282 h 1809000"/>
              <a:gd name="connsiteX86" fmla="*/ 385926 w 968917"/>
              <a:gd name="connsiteY86" fmla="*/ 626885 h 1809000"/>
              <a:gd name="connsiteX87" fmla="*/ 399833 w 968917"/>
              <a:gd name="connsiteY87" fmla="*/ 581687 h 1809000"/>
              <a:gd name="connsiteX88" fmla="*/ 445031 w 968917"/>
              <a:gd name="connsiteY88" fmla="*/ 463476 h 1809000"/>
              <a:gd name="connsiteX89" fmla="*/ 465892 w 968917"/>
              <a:gd name="connsiteY89" fmla="*/ 425231 h 1809000"/>
              <a:gd name="connsiteX90" fmla="*/ 486753 w 968917"/>
              <a:gd name="connsiteY90" fmla="*/ 352218 h 1809000"/>
              <a:gd name="connsiteX91" fmla="*/ 483276 w 968917"/>
              <a:gd name="connsiteY91" fmla="*/ 265298 h 1809000"/>
              <a:gd name="connsiteX92" fmla="*/ 507614 w 968917"/>
              <a:gd name="connsiteY92" fmla="*/ 199238 h 1809000"/>
              <a:gd name="connsiteX93" fmla="*/ 319866 w 968917"/>
              <a:gd name="connsiteY93" fmla="*/ 105365 h 1809000"/>
              <a:gd name="connsiteX94" fmla="*/ 198177 w 968917"/>
              <a:gd name="connsiteY94" fmla="*/ 1063 h 1809000"/>
              <a:gd name="connsiteX95" fmla="*/ 201654 w 968917"/>
              <a:gd name="connsiteY95" fmla="*/ 46261 h 1809000"/>
              <a:gd name="connsiteX96" fmla="*/ 166886 w 968917"/>
              <a:gd name="connsiteY96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16223 w 968917"/>
              <a:gd name="connsiteY34" fmla="*/ 1450888 h 1809000"/>
              <a:gd name="connsiteX35" fmla="*/ 667547 w 968917"/>
              <a:gd name="connsiteY35" fmla="*/ 1527379 h 1809000"/>
              <a:gd name="connsiteX36" fmla="*/ 681454 w 968917"/>
              <a:gd name="connsiteY36" fmla="*/ 1589963 h 1809000"/>
              <a:gd name="connsiteX37" fmla="*/ 636256 w 968917"/>
              <a:gd name="connsiteY37" fmla="*/ 1642113 h 1809000"/>
              <a:gd name="connsiteX38" fmla="*/ 552812 w 968917"/>
              <a:gd name="connsiteY38" fmla="*/ 1680358 h 1809000"/>
              <a:gd name="connsiteX39" fmla="*/ 545859 w 968917"/>
              <a:gd name="connsiteY39" fmla="*/ 1708172 h 1809000"/>
              <a:gd name="connsiteX40" fmla="*/ 632779 w 968917"/>
              <a:gd name="connsiteY40" fmla="*/ 1715126 h 1809000"/>
              <a:gd name="connsiteX41" fmla="*/ 618872 w 968917"/>
              <a:gd name="connsiteY41" fmla="*/ 1781185 h 1809000"/>
              <a:gd name="connsiteX42" fmla="*/ 750990 w 968917"/>
              <a:gd name="connsiteY42" fmla="*/ 1802046 h 1809000"/>
              <a:gd name="connsiteX43" fmla="*/ 761421 w 968917"/>
              <a:gd name="connsiteY43" fmla="*/ 1809000 h 1809000"/>
              <a:gd name="connsiteX44" fmla="*/ 848341 w 968917"/>
              <a:gd name="connsiteY44" fmla="*/ 1798569 h 1809000"/>
              <a:gd name="connsiteX45" fmla="*/ 834434 w 968917"/>
              <a:gd name="connsiteY45" fmla="*/ 1784662 h 1809000"/>
              <a:gd name="connsiteX46" fmla="*/ 876155 w 968917"/>
              <a:gd name="connsiteY46" fmla="*/ 1687311 h 1809000"/>
              <a:gd name="connsiteX47" fmla="*/ 886586 w 968917"/>
              <a:gd name="connsiteY47" fmla="*/ 1649066 h 1809000"/>
              <a:gd name="connsiteX48" fmla="*/ 917877 w 968917"/>
              <a:gd name="connsiteY48" fmla="*/ 1614298 h 1809000"/>
              <a:gd name="connsiteX49" fmla="*/ 921354 w 968917"/>
              <a:gd name="connsiteY49" fmla="*/ 1583007 h 1809000"/>
              <a:gd name="connsiteX50" fmla="*/ 963076 w 968917"/>
              <a:gd name="connsiteY50" fmla="*/ 1589961 h 1809000"/>
              <a:gd name="connsiteX51" fmla="*/ 945691 w 968917"/>
              <a:gd name="connsiteY51" fmla="*/ 1520425 h 1809000"/>
              <a:gd name="connsiteX52" fmla="*/ 907447 w 968917"/>
              <a:gd name="connsiteY52" fmla="*/ 1405690 h 1809000"/>
              <a:gd name="connsiteX53" fmla="*/ 907447 w 968917"/>
              <a:gd name="connsiteY53" fmla="*/ 1336154 h 1809000"/>
              <a:gd name="connsiteX54" fmla="*/ 869202 w 968917"/>
              <a:gd name="connsiteY54" fmla="*/ 1325724 h 1809000"/>
              <a:gd name="connsiteX55" fmla="*/ 910923 w 968917"/>
              <a:gd name="connsiteY55" fmla="*/ 1259664 h 1809000"/>
              <a:gd name="connsiteX56" fmla="*/ 910923 w 968917"/>
              <a:gd name="connsiteY56" fmla="*/ 1221419 h 1809000"/>
              <a:gd name="connsiteX57" fmla="*/ 956122 w 968917"/>
              <a:gd name="connsiteY57" fmla="*/ 1221419 h 1809000"/>
              <a:gd name="connsiteX58" fmla="*/ 966552 w 968917"/>
              <a:gd name="connsiteY58" fmla="*/ 1131022 h 1809000"/>
              <a:gd name="connsiteX59" fmla="*/ 917877 w 968917"/>
              <a:gd name="connsiteY59" fmla="*/ 1085824 h 1809000"/>
              <a:gd name="connsiteX60" fmla="*/ 931784 w 968917"/>
              <a:gd name="connsiteY60" fmla="*/ 1054533 h 1809000"/>
              <a:gd name="connsiteX61" fmla="*/ 886586 w 968917"/>
              <a:gd name="connsiteY61" fmla="*/ 1026718 h 1809000"/>
              <a:gd name="connsiteX62" fmla="*/ 907447 w 968917"/>
              <a:gd name="connsiteY62" fmla="*/ 1002381 h 1809000"/>
              <a:gd name="connsiteX63" fmla="*/ 897016 w 968917"/>
              <a:gd name="connsiteY63" fmla="*/ 981520 h 1809000"/>
              <a:gd name="connsiteX64" fmla="*/ 900493 w 968917"/>
              <a:gd name="connsiteY64" fmla="*/ 929368 h 1809000"/>
              <a:gd name="connsiteX65" fmla="*/ 886586 w 968917"/>
              <a:gd name="connsiteY65" fmla="*/ 908507 h 1809000"/>
              <a:gd name="connsiteX66" fmla="*/ 928307 w 968917"/>
              <a:gd name="connsiteY66" fmla="*/ 880692 h 1809000"/>
              <a:gd name="connsiteX67" fmla="*/ 921354 w 968917"/>
              <a:gd name="connsiteY67" fmla="*/ 845924 h 1809000"/>
              <a:gd name="connsiteX68" fmla="*/ 872679 w 968917"/>
              <a:gd name="connsiteY68" fmla="*/ 849401 h 1809000"/>
              <a:gd name="connsiteX69" fmla="*/ 879632 w 968917"/>
              <a:gd name="connsiteY69" fmla="*/ 828540 h 1809000"/>
              <a:gd name="connsiteX70" fmla="*/ 903970 w 968917"/>
              <a:gd name="connsiteY70" fmla="*/ 793772 h 1809000"/>
              <a:gd name="connsiteX71" fmla="*/ 883109 w 968917"/>
              <a:gd name="connsiteY71" fmla="*/ 738143 h 1809000"/>
              <a:gd name="connsiteX72" fmla="*/ 872679 w 968917"/>
              <a:gd name="connsiteY72" fmla="*/ 651223 h 1809000"/>
              <a:gd name="connsiteX73" fmla="*/ 716222 w 968917"/>
              <a:gd name="connsiteY73" fmla="*/ 633839 h 1809000"/>
              <a:gd name="connsiteX74" fmla="*/ 695361 w 968917"/>
              <a:gd name="connsiteY74" fmla="*/ 658177 h 1809000"/>
              <a:gd name="connsiteX75" fmla="*/ 598011 w 968917"/>
              <a:gd name="connsiteY75" fmla="*/ 668607 h 1809000"/>
              <a:gd name="connsiteX76" fmla="*/ 719699 w 968917"/>
              <a:gd name="connsiteY76" fmla="*/ 727713 h 1809000"/>
              <a:gd name="connsiteX77" fmla="*/ 719700 w 968917"/>
              <a:gd name="connsiteY77" fmla="*/ 783342 h 1809000"/>
              <a:gd name="connsiteX78" fmla="*/ 632779 w 968917"/>
              <a:gd name="connsiteY78" fmla="*/ 765958 h 1809000"/>
              <a:gd name="connsiteX79" fmla="*/ 587580 w 968917"/>
              <a:gd name="connsiteY79" fmla="*/ 741620 h 1809000"/>
              <a:gd name="connsiteX80" fmla="*/ 552812 w 968917"/>
              <a:gd name="connsiteY80" fmla="*/ 759004 h 1809000"/>
              <a:gd name="connsiteX81" fmla="*/ 545859 w 968917"/>
              <a:gd name="connsiteY81" fmla="*/ 835494 h 1809000"/>
              <a:gd name="connsiteX82" fmla="*/ 490230 w 968917"/>
              <a:gd name="connsiteY82" fmla="*/ 852878 h 1809000"/>
              <a:gd name="connsiteX83" fmla="*/ 434601 w 968917"/>
              <a:gd name="connsiteY83" fmla="*/ 835494 h 1809000"/>
              <a:gd name="connsiteX84" fmla="*/ 420694 w 968917"/>
              <a:gd name="connsiteY84" fmla="*/ 741620 h 1809000"/>
              <a:gd name="connsiteX85" fmla="*/ 455462 w 968917"/>
              <a:gd name="connsiteY85" fmla="*/ 717282 h 1809000"/>
              <a:gd name="connsiteX86" fmla="*/ 385926 w 968917"/>
              <a:gd name="connsiteY86" fmla="*/ 626885 h 1809000"/>
              <a:gd name="connsiteX87" fmla="*/ 399833 w 968917"/>
              <a:gd name="connsiteY87" fmla="*/ 581687 h 1809000"/>
              <a:gd name="connsiteX88" fmla="*/ 445031 w 968917"/>
              <a:gd name="connsiteY88" fmla="*/ 463476 h 1809000"/>
              <a:gd name="connsiteX89" fmla="*/ 465892 w 968917"/>
              <a:gd name="connsiteY89" fmla="*/ 425231 h 1809000"/>
              <a:gd name="connsiteX90" fmla="*/ 486753 w 968917"/>
              <a:gd name="connsiteY90" fmla="*/ 352218 h 1809000"/>
              <a:gd name="connsiteX91" fmla="*/ 483276 w 968917"/>
              <a:gd name="connsiteY91" fmla="*/ 265298 h 1809000"/>
              <a:gd name="connsiteX92" fmla="*/ 507614 w 968917"/>
              <a:gd name="connsiteY92" fmla="*/ 199238 h 1809000"/>
              <a:gd name="connsiteX93" fmla="*/ 319866 w 968917"/>
              <a:gd name="connsiteY93" fmla="*/ 105365 h 1809000"/>
              <a:gd name="connsiteX94" fmla="*/ 198177 w 968917"/>
              <a:gd name="connsiteY94" fmla="*/ 1063 h 1809000"/>
              <a:gd name="connsiteX95" fmla="*/ 201654 w 968917"/>
              <a:gd name="connsiteY95" fmla="*/ 46261 h 1809000"/>
              <a:gd name="connsiteX96" fmla="*/ 166886 w 968917"/>
              <a:gd name="connsiteY96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16223 w 968917"/>
              <a:gd name="connsiteY34" fmla="*/ 1450888 h 1809000"/>
              <a:gd name="connsiteX35" fmla="*/ 667547 w 968917"/>
              <a:gd name="connsiteY35" fmla="*/ 1527379 h 1809000"/>
              <a:gd name="connsiteX36" fmla="*/ 681454 w 968917"/>
              <a:gd name="connsiteY36" fmla="*/ 1589963 h 1809000"/>
              <a:gd name="connsiteX37" fmla="*/ 636256 w 968917"/>
              <a:gd name="connsiteY37" fmla="*/ 1642113 h 1809000"/>
              <a:gd name="connsiteX38" fmla="*/ 552812 w 968917"/>
              <a:gd name="connsiteY38" fmla="*/ 1680358 h 1809000"/>
              <a:gd name="connsiteX39" fmla="*/ 545859 w 968917"/>
              <a:gd name="connsiteY39" fmla="*/ 1708172 h 1809000"/>
              <a:gd name="connsiteX40" fmla="*/ 632779 w 968917"/>
              <a:gd name="connsiteY40" fmla="*/ 1715126 h 1809000"/>
              <a:gd name="connsiteX41" fmla="*/ 618872 w 968917"/>
              <a:gd name="connsiteY41" fmla="*/ 1781185 h 1809000"/>
              <a:gd name="connsiteX42" fmla="*/ 750990 w 968917"/>
              <a:gd name="connsiteY42" fmla="*/ 1802046 h 1809000"/>
              <a:gd name="connsiteX43" fmla="*/ 761421 w 968917"/>
              <a:gd name="connsiteY43" fmla="*/ 1809000 h 1809000"/>
              <a:gd name="connsiteX44" fmla="*/ 848341 w 968917"/>
              <a:gd name="connsiteY44" fmla="*/ 1798569 h 1809000"/>
              <a:gd name="connsiteX45" fmla="*/ 834434 w 968917"/>
              <a:gd name="connsiteY45" fmla="*/ 1784662 h 1809000"/>
              <a:gd name="connsiteX46" fmla="*/ 876155 w 968917"/>
              <a:gd name="connsiteY46" fmla="*/ 1687311 h 1809000"/>
              <a:gd name="connsiteX47" fmla="*/ 886586 w 968917"/>
              <a:gd name="connsiteY47" fmla="*/ 1649066 h 1809000"/>
              <a:gd name="connsiteX48" fmla="*/ 917877 w 968917"/>
              <a:gd name="connsiteY48" fmla="*/ 1614298 h 1809000"/>
              <a:gd name="connsiteX49" fmla="*/ 921354 w 968917"/>
              <a:gd name="connsiteY49" fmla="*/ 1583007 h 1809000"/>
              <a:gd name="connsiteX50" fmla="*/ 963076 w 968917"/>
              <a:gd name="connsiteY50" fmla="*/ 1589961 h 1809000"/>
              <a:gd name="connsiteX51" fmla="*/ 945691 w 968917"/>
              <a:gd name="connsiteY51" fmla="*/ 1520425 h 1809000"/>
              <a:gd name="connsiteX52" fmla="*/ 907447 w 968917"/>
              <a:gd name="connsiteY52" fmla="*/ 1405690 h 1809000"/>
              <a:gd name="connsiteX53" fmla="*/ 907447 w 968917"/>
              <a:gd name="connsiteY53" fmla="*/ 1336154 h 1809000"/>
              <a:gd name="connsiteX54" fmla="*/ 869202 w 968917"/>
              <a:gd name="connsiteY54" fmla="*/ 1325724 h 1809000"/>
              <a:gd name="connsiteX55" fmla="*/ 910923 w 968917"/>
              <a:gd name="connsiteY55" fmla="*/ 1259664 h 1809000"/>
              <a:gd name="connsiteX56" fmla="*/ 910923 w 968917"/>
              <a:gd name="connsiteY56" fmla="*/ 1221419 h 1809000"/>
              <a:gd name="connsiteX57" fmla="*/ 956122 w 968917"/>
              <a:gd name="connsiteY57" fmla="*/ 1221419 h 1809000"/>
              <a:gd name="connsiteX58" fmla="*/ 966552 w 968917"/>
              <a:gd name="connsiteY58" fmla="*/ 1131022 h 1809000"/>
              <a:gd name="connsiteX59" fmla="*/ 917877 w 968917"/>
              <a:gd name="connsiteY59" fmla="*/ 1085824 h 1809000"/>
              <a:gd name="connsiteX60" fmla="*/ 931784 w 968917"/>
              <a:gd name="connsiteY60" fmla="*/ 1054533 h 1809000"/>
              <a:gd name="connsiteX61" fmla="*/ 886586 w 968917"/>
              <a:gd name="connsiteY61" fmla="*/ 1026718 h 1809000"/>
              <a:gd name="connsiteX62" fmla="*/ 907447 w 968917"/>
              <a:gd name="connsiteY62" fmla="*/ 1002381 h 1809000"/>
              <a:gd name="connsiteX63" fmla="*/ 897016 w 968917"/>
              <a:gd name="connsiteY63" fmla="*/ 981520 h 1809000"/>
              <a:gd name="connsiteX64" fmla="*/ 900493 w 968917"/>
              <a:gd name="connsiteY64" fmla="*/ 929368 h 1809000"/>
              <a:gd name="connsiteX65" fmla="*/ 886586 w 968917"/>
              <a:gd name="connsiteY65" fmla="*/ 908507 h 1809000"/>
              <a:gd name="connsiteX66" fmla="*/ 928307 w 968917"/>
              <a:gd name="connsiteY66" fmla="*/ 880692 h 1809000"/>
              <a:gd name="connsiteX67" fmla="*/ 921354 w 968917"/>
              <a:gd name="connsiteY67" fmla="*/ 845924 h 1809000"/>
              <a:gd name="connsiteX68" fmla="*/ 872679 w 968917"/>
              <a:gd name="connsiteY68" fmla="*/ 849401 h 1809000"/>
              <a:gd name="connsiteX69" fmla="*/ 879632 w 968917"/>
              <a:gd name="connsiteY69" fmla="*/ 828540 h 1809000"/>
              <a:gd name="connsiteX70" fmla="*/ 903970 w 968917"/>
              <a:gd name="connsiteY70" fmla="*/ 793772 h 1809000"/>
              <a:gd name="connsiteX71" fmla="*/ 883109 w 968917"/>
              <a:gd name="connsiteY71" fmla="*/ 738143 h 1809000"/>
              <a:gd name="connsiteX72" fmla="*/ 872679 w 968917"/>
              <a:gd name="connsiteY72" fmla="*/ 651223 h 1809000"/>
              <a:gd name="connsiteX73" fmla="*/ 716222 w 968917"/>
              <a:gd name="connsiteY73" fmla="*/ 633839 h 1809000"/>
              <a:gd name="connsiteX74" fmla="*/ 695361 w 968917"/>
              <a:gd name="connsiteY74" fmla="*/ 658177 h 1809000"/>
              <a:gd name="connsiteX75" fmla="*/ 598011 w 968917"/>
              <a:gd name="connsiteY75" fmla="*/ 668607 h 1809000"/>
              <a:gd name="connsiteX76" fmla="*/ 719699 w 968917"/>
              <a:gd name="connsiteY76" fmla="*/ 727713 h 1809000"/>
              <a:gd name="connsiteX77" fmla="*/ 719700 w 968917"/>
              <a:gd name="connsiteY77" fmla="*/ 783342 h 1809000"/>
              <a:gd name="connsiteX78" fmla="*/ 632779 w 968917"/>
              <a:gd name="connsiteY78" fmla="*/ 765958 h 1809000"/>
              <a:gd name="connsiteX79" fmla="*/ 587580 w 968917"/>
              <a:gd name="connsiteY79" fmla="*/ 741620 h 1809000"/>
              <a:gd name="connsiteX80" fmla="*/ 552812 w 968917"/>
              <a:gd name="connsiteY80" fmla="*/ 759004 h 1809000"/>
              <a:gd name="connsiteX81" fmla="*/ 545859 w 968917"/>
              <a:gd name="connsiteY81" fmla="*/ 835494 h 1809000"/>
              <a:gd name="connsiteX82" fmla="*/ 490230 w 968917"/>
              <a:gd name="connsiteY82" fmla="*/ 852878 h 1809000"/>
              <a:gd name="connsiteX83" fmla="*/ 434601 w 968917"/>
              <a:gd name="connsiteY83" fmla="*/ 835494 h 1809000"/>
              <a:gd name="connsiteX84" fmla="*/ 420694 w 968917"/>
              <a:gd name="connsiteY84" fmla="*/ 741620 h 1809000"/>
              <a:gd name="connsiteX85" fmla="*/ 455462 w 968917"/>
              <a:gd name="connsiteY85" fmla="*/ 717282 h 1809000"/>
              <a:gd name="connsiteX86" fmla="*/ 385926 w 968917"/>
              <a:gd name="connsiteY86" fmla="*/ 626885 h 1809000"/>
              <a:gd name="connsiteX87" fmla="*/ 399833 w 968917"/>
              <a:gd name="connsiteY87" fmla="*/ 581687 h 1809000"/>
              <a:gd name="connsiteX88" fmla="*/ 445031 w 968917"/>
              <a:gd name="connsiteY88" fmla="*/ 463476 h 1809000"/>
              <a:gd name="connsiteX89" fmla="*/ 465892 w 968917"/>
              <a:gd name="connsiteY89" fmla="*/ 425231 h 1809000"/>
              <a:gd name="connsiteX90" fmla="*/ 486753 w 968917"/>
              <a:gd name="connsiteY90" fmla="*/ 352218 h 1809000"/>
              <a:gd name="connsiteX91" fmla="*/ 483276 w 968917"/>
              <a:gd name="connsiteY91" fmla="*/ 265298 h 1809000"/>
              <a:gd name="connsiteX92" fmla="*/ 507614 w 968917"/>
              <a:gd name="connsiteY92" fmla="*/ 199238 h 1809000"/>
              <a:gd name="connsiteX93" fmla="*/ 319866 w 968917"/>
              <a:gd name="connsiteY93" fmla="*/ 105365 h 1809000"/>
              <a:gd name="connsiteX94" fmla="*/ 198177 w 968917"/>
              <a:gd name="connsiteY94" fmla="*/ 1063 h 1809000"/>
              <a:gd name="connsiteX95" fmla="*/ 201654 w 968917"/>
              <a:gd name="connsiteY95" fmla="*/ 46261 h 1809000"/>
              <a:gd name="connsiteX96" fmla="*/ 166886 w 968917"/>
              <a:gd name="connsiteY96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16223 w 968917"/>
              <a:gd name="connsiteY34" fmla="*/ 1450888 h 1809000"/>
              <a:gd name="connsiteX35" fmla="*/ 667547 w 968917"/>
              <a:gd name="connsiteY35" fmla="*/ 1527379 h 1809000"/>
              <a:gd name="connsiteX36" fmla="*/ 681454 w 968917"/>
              <a:gd name="connsiteY36" fmla="*/ 1589963 h 1809000"/>
              <a:gd name="connsiteX37" fmla="*/ 636256 w 968917"/>
              <a:gd name="connsiteY37" fmla="*/ 1642113 h 1809000"/>
              <a:gd name="connsiteX38" fmla="*/ 552812 w 968917"/>
              <a:gd name="connsiteY38" fmla="*/ 1680358 h 1809000"/>
              <a:gd name="connsiteX39" fmla="*/ 545859 w 968917"/>
              <a:gd name="connsiteY39" fmla="*/ 1708172 h 1809000"/>
              <a:gd name="connsiteX40" fmla="*/ 632779 w 968917"/>
              <a:gd name="connsiteY40" fmla="*/ 1715126 h 1809000"/>
              <a:gd name="connsiteX41" fmla="*/ 618872 w 968917"/>
              <a:gd name="connsiteY41" fmla="*/ 1781185 h 1809000"/>
              <a:gd name="connsiteX42" fmla="*/ 750990 w 968917"/>
              <a:gd name="connsiteY42" fmla="*/ 1802046 h 1809000"/>
              <a:gd name="connsiteX43" fmla="*/ 761421 w 968917"/>
              <a:gd name="connsiteY43" fmla="*/ 1809000 h 1809000"/>
              <a:gd name="connsiteX44" fmla="*/ 848341 w 968917"/>
              <a:gd name="connsiteY44" fmla="*/ 1798569 h 1809000"/>
              <a:gd name="connsiteX45" fmla="*/ 834434 w 968917"/>
              <a:gd name="connsiteY45" fmla="*/ 1784662 h 1809000"/>
              <a:gd name="connsiteX46" fmla="*/ 876155 w 968917"/>
              <a:gd name="connsiteY46" fmla="*/ 1687311 h 1809000"/>
              <a:gd name="connsiteX47" fmla="*/ 886586 w 968917"/>
              <a:gd name="connsiteY47" fmla="*/ 1649066 h 1809000"/>
              <a:gd name="connsiteX48" fmla="*/ 917877 w 968917"/>
              <a:gd name="connsiteY48" fmla="*/ 1614298 h 1809000"/>
              <a:gd name="connsiteX49" fmla="*/ 921354 w 968917"/>
              <a:gd name="connsiteY49" fmla="*/ 1583007 h 1809000"/>
              <a:gd name="connsiteX50" fmla="*/ 963076 w 968917"/>
              <a:gd name="connsiteY50" fmla="*/ 1589961 h 1809000"/>
              <a:gd name="connsiteX51" fmla="*/ 945691 w 968917"/>
              <a:gd name="connsiteY51" fmla="*/ 1520425 h 1809000"/>
              <a:gd name="connsiteX52" fmla="*/ 907447 w 968917"/>
              <a:gd name="connsiteY52" fmla="*/ 1405690 h 1809000"/>
              <a:gd name="connsiteX53" fmla="*/ 907447 w 968917"/>
              <a:gd name="connsiteY53" fmla="*/ 1336154 h 1809000"/>
              <a:gd name="connsiteX54" fmla="*/ 869202 w 968917"/>
              <a:gd name="connsiteY54" fmla="*/ 1325724 h 1809000"/>
              <a:gd name="connsiteX55" fmla="*/ 910923 w 968917"/>
              <a:gd name="connsiteY55" fmla="*/ 1259664 h 1809000"/>
              <a:gd name="connsiteX56" fmla="*/ 910923 w 968917"/>
              <a:gd name="connsiteY56" fmla="*/ 1221419 h 1809000"/>
              <a:gd name="connsiteX57" fmla="*/ 956122 w 968917"/>
              <a:gd name="connsiteY57" fmla="*/ 1221419 h 1809000"/>
              <a:gd name="connsiteX58" fmla="*/ 966552 w 968917"/>
              <a:gd name="connsiteY58" fmla="*/ 1131022 h 1809000"/>
              <a:gd name="connsiteX59" fmla="*/ 917877 w 968917"/>
              <a:gd name="connsiteY59" fmla="*/ 1085824 h 1809000"/>
              <a:gd name="connsiteX60" fmla="*/ 931784 w 968917"/>
              <a:gd name="connsiteY60" fmla="*/ 1054533 h 1809000"/>
              <a:gd name="connsiteX61" fmla="*/ 886586 w 968917"/>
              <a:gd name="connsiteY61" fmla="*/ 1026718 h 1809000"/>
              <a:gd name="connsiteX62" fmla="*/ 907447 w 968917"/>
              <a:gd name="connsiteY62" fmla="*/ 1002381 h 1809000"/>
              <a:gd name="connsiteX63" fmla="*/ 897016 w 968917"/>
              <a:gd name="connsiteY63" fmla="*/ 981520 h 1809000"/>
              <a:gd name="connsiteX64" fmla="*/ 900493 w 968917"/>
              <a:gd name="connsiteY64" fmla="*/ 929368 h 1809000"/>
              <a:gd name="connsiteX65" fmla="*/ 886586 w 968917"/>
              <a:gd name="connsiteY65" fmla="*/ 908507 h 1809000"/>
              <a:gd name="connsiteX66" fmla="*/ 928307 w 968917"/>
              <a:gd name="connsiteY66" fmla="*/ 880692 h 1809000"/>
              <a:gd name="connsiteX67" fmla="*/ 921354 w 968917"/>
              <a:gd name="connsiteY67" fmla="*/ 845924 h 1809000"/>
              <a:gd name="connsiteX68" fmla="*/ 872679 w 968917"/>
              <a:gd name="connsiteY68" fmla="*/ 849401 h 1809000"/>
              <a:gd name="connsiteX69" fmla="*/ 879632 w 968917"/>
              <a:gd name="connsiteY69" fmla="*/ 828540 h 1809000"/>
              <a:gd name="connsiteX70" fmla="*/ 903970 w 968917"/>
              <a:gd name="connsiteY70" fmla="*/ 793772 h 1809000"/>
              <a:gd name="connsiteX71" fmla="*/ 883109 w 968917"/>
              <a:gd name="connsiteY71" fmla="*/ 738143 h 1809000"/>
              <a:gd name="connsiteX72" fmla="*/ 872679 w 968917"/>
              <a:gd name="connsiteY72" fmla="*/ 651223 h 1809000"/>
              <a:gd name="connsiteX73" fmla="*/ 716222 w 968917"/>
              <a:gd name="connsiteY73" fmla="*/ 633839 h 1809000"/>
              <a:gd name="connsiteX74" fmla="*/ 695361 w 968917"/>
              <a:gd name="connsiteY74" fmla="*/ 658177 h 1809000"/>
              <a:gd name="connsiteX75" fmla="*/ 598011 w 968917"/>
              <a:gd name="connsiteY75" fmla="*/ 668607 h 1809000"/>
              <a:gd name="connsiteX76" fmla="*/ 719699 w 968917"/>
              <a:gd name="connsiteY76" fmla="*/ 727713 h 1809000"/>
              <a:gd name="connsiteX77" fmla="*/ 719700 w 968917"/>
              <a:gd name="connsiteY77" fmla="*/ 783342 h 1809000"/>
              <a:gd name="connsiteX78" fmla="*/ 632779 w 968917"/>
              <a:gd name="connsiteY78" fmla="*/ 765958 h 1809000"/>
              <a:gd name="connsiteX79" fmla="*/ 587580 w 968917"/>
              <a:gd name="connsiteY79" fmla="*/ 741620 h 1809000"/>
              <a:gd name="connsiteX80" fmla="*/ 552812 w 968917"/>
              <a:gd name="connsiteY80" fmla="*/ 759004 h 1809000"/>
              <a:gd name="connsiteX81" fmla="*/ 545859 w 968917"/>
              <a:gd name="connsiteY81" fmla="*/ 835494 h 1809000"/>
              <a:gd name="connsiteX82" fmla="*/ 490230 w 968917"/>
              <a:gd name="connsiteY82" fmla="*/ 852878 h 1809000"/>
              <a:gd name="connsiteX83" fmla="*/ 434601 w 968917"/>
              <a:gd name="connsiteY83" fmla="*/ 835494 h 1809000"/>
              <a:gd name="connsiteX84" fmla="*/ 420694 w 968917"/>
              <a:gd name="connsiteY84" fmla="*/ 741620 h 1809000"/>
              <a:gd name="connsiteX85" fmla="*/ 455462 w 968917"/>
              <a:gd name="connsiteY85" fmla="*/ 717282 h 1809000"/>
              <a:gd name="connsiteX86" fmla="*/ 385926 w 968917"/>
              <a:gd name="connsiteY86" fmla="*/ 626885 h 1809000"/>
              <a:gd name="connsiteX87" fmla="*/ 399833 w 968917"/>
              <a:gd name="connsiteY87" fmla="*/ 581687 h 1809000"/>
              <a:gd name="connsiteX88" fmla="*/ 445031 w 968917"/>
              <a:gd name="connsiteY88" fmla="*/ 463476 h 1809000"/>
              <a:gd name="connsiteX89" fmla="*/ 465892 w 968917"/>
              <a:gd name="connsiteY89" fmla="*/ 425231 h 1809000"/>
              <a:gd name="connsiteX90" fmla="*/ 486753 w 968917"/>
              <a:gd name="connsiteY90" fmla="*/ 352218 h 1809000"/>
              <a:gd name="connsiteX91" fmla="*/ 483276 w 968917"/>
              <a:gd name="connsiteY91" fmla="*/ 265298 h 1809000"/>
              <a:gd name="connsiteX92" fmla="*/ 507614 w 968917"/>
              <a:gd name="connsiteY92" fmla="*/ 199238 h 1809000"/>
              <a:gd name="connsiteX93" fmla="*/ 319866 w 968917"/>
              <a:gd name="connsiteY93" fmla="*/ 105365 h 1809000"/>
              <a:gd name="connsiteX94" fmla="*/ 198177 w 968917"/>
              <a:gd name="connsiteY94" fmla="*/ 1063 h 1809000"/>
              <a:gd name="connsiteX95" fmla="*/ 201654 w 968917"/>
              <a:gd name="connsiteY95" fmla="*/ 46261 h 1809000"/>
              <a:gd name="connsiteX96" fmla="*/ 166886 w 968917"/>
              <a:gd name="connsiteY96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16223 w 968917"/>
              <a:gd name="connsiteY34" fmla="*/ 1450888 h 1809000"/>
              <a:gd name="connsiteX35" fmla="*/ 667547 w 968917"/>
              <a:gd name="connsiteY35" fmla="*/ 1527379 h 1809000"/>
              <a:gd name="connsiteX36" fmla="*/ 681454 w 968917"/>
              <a:gd name="connsiteY36" fmla="*/ 1589963 h 1809000"/>
              <a:gd name="connsiteX37" fmla="*/ 636256 w 968917"/>
              <a:gd name="connsiteY37" fmla="*/ 1642113 h 1809000"/>
              <a:gd name="connsiteX38" fmla="*/ 552812 w 968917"/>
              <a:gd name="connsiteY38" fmla="*/ 1680358 h 1809000"/>
              <a:gd name="connsiteX39" fmla="*/ 545859 w 968917"/>
              <a:gd name="connsiteY39" fmla="*/ 1708172 h 1809000"/>
              <a:gd name="connsiteX40" fmla="*/ 632779 w 968917"/>
              <a:gd name="connsiteY40" fmla="*/ 1715126 h 1809000"/>
              <a:gd name="connsiteX41" fmla="*/ 618872 w 968917"/>
              <a:gd name="connsiteY41" fmla="*/ 1781185 h 1809000"/>
              <a:gd name="connsiteX42" fmla="*/ 750990 w 968917"/>
              <a:gd name="connsiteY42" fmla="*/ 1802046 h 1809000"/>
              <a:gd name="connsiteX43" fmla="*/ 761421 w 968917"/>
              <a:gd name="connsiteY43" fmla="*/ 1809000 h 1809000"/>
              <a:gd name="connsiteX44" fmla="*/ 848341 w 968917"/>
              <a:gd name="connsiteY44" fmla="*/ 1798569 h 1809000"/>
              <a:gd name="connsiteX45" fmla="*/ 834434 w 968917"/>
              <a:gd name="connsiteY45" fmla="*/ 1784662 h 1809000"/>
              <a:gd name="connsiteX46" fmla="*/ 876155 w 968917"/>
              <a:gd name="connsiteY46" fmla="*/ 1687311 h 1809000"/>
              <a:gd name="connsiteX47" fmla="*/ 886586 w 968917"/>
              <a:gd name="connsiteY47" fmla="*/ 1649066 h 1809000"/>
              <a:gd name="connsiteX48" fmla="*/ 917877 w 968917"/>
              <a:gd name="connsiteY48" fmla="*/ 1614298 h 1809000"/>
              <a:gd name="connsiteX49" fmla="*/ 921354 w 968917"/>
              <a:gd name="connsiteY49" fmla="*/ 1583007 h 1809000"/>
              <a:gd name="connsiteX50" fmla="*/ 963076 w 968917"/>
              <a:gd name="connsiteY50" fmla="*/ 1589961 h 1809000"/>
              <a:gd name="connsiteX51" fmla="*/ 945691 w 968917"/>
              <a:gd name="connsiteY51" fmla="*/ 1520425 h 1809000"/>
              <a:gd name="connsiteX52" fmla="*/ 907447 w 968917"/>
              <a:gd name="connsiteY52" fmla="*/ 1405690 h 1809000"/>
              <a:gd name="connsiteX53" fmla="*/ 907447 w 968917"/>
              <a:gd name="connsiteY53" fmla="*/ 1336154 h 1809000"/>
              <a:gd name="connsiteX54" fmla="*/ 869202 w 968917"/>
              <a:gd name="connsiteY54" fmla="*/ 1325724 h 1809000"/>
              <a:gd name="connsiteX55" fmla="*/ 910923 w 968917"/>
              <a:gd name="connsiteY55" fmla="*/ 1259664 h 1809000"/>
              <a:gd name="connsiteX56" fmla="*/ 910923 w 968917"/>
              <a:gd name="connsiteY56" fmla="*/ 1221419 h 1809000"/>
              <a:gd name="connsiteX57" fmla="*/ 956122 w 968917"/>
              <a:gd name="connsiteY57" fmla="*/ 1221419 h 1809000"/>
              <a:gd name="connsiteX58" fmla="*/ 966552 w 968917"/>
              <a:gd name="connsiteY58" fmla="*/ 1131022 h 1809000"/>
              <a:gd name="connsiteX59" fmla="*/ 917877 w 968917"/>
              <a:gd name="connsiteY59" fmla="*/ 1085824 h 1809000"/>
              <a:gd name="connsiteX60" fmla="*/ 931784 w 968917"/>
              <a:gd name="connsiteY60" fmla="*/ 1054533 h 1809000"/>
              <a:gd name="connsiteX61" fmla="*/ 886586 w 968917"/>
              <a:gd name="connsiteY61" fmla="*/ 1026718 h 1809000"/>
              <a:gd name="connsiteX62" fmla="*/ 907447 w 968917"/>
              <a:gd name="connsiteY62" fmla="*/ 1002381 h 1809000"/>
              <a:gd name="connsiteX63" fmla="*/ 897016 w 968917"/>
              <a:gd name="connsiteY63" fmla="*/ 981520 h 1809000"/>
              <a:gd name="connsiteX64" fmla="*/ 900493 w 968917"/>
              <a:gd name="connsiteY64" fmla="*/ 929368 h 1809000"/>
              <a:gd name="connsiteX65" fmla="*/ 886586 w 968917"/>
              <a:gd name="connsiteY65" fmla="*/ 908507 h 1809000"/>
              <a:gd name="connsiteX66" fmla="*/ 928307 w 968917"/>
              <a:gd name="connsiteY66" fmla="*/ 880692 h 1809000"/>
              <a:gd name="connsiteX67" fmla="*/ 921354 w 968917"/>
              <a:gd name="connsiteY67" fmla="*/ 845924 h 1809000"/>
              <a:gd name="connsiteX68" fmla="*/ 872679 w 968917"/>
              <a:gd name="connsiteY68" fmla="*/ 849401 h 1809000"/>
              <a:gd name="connsiteX69" fmla="*/ 879632 w 968917"/>
              <a:gd name="connsiteY69" fmla="*/ 828540 h 1809000"/>
              <a:gd name="connsiteX70" fmla="*/ 903970 w 968917"/>
              <a:gd name="connsiteY70" fmla="*/ 793772 h 1809000"/>
              <a:gd name="connsiteX71" fmla="*/ 883109 w 968917"/>
              <a:gd name="connsiteY71" fmla="*/ 738143 h 1809000"/>
              <a:gd name="connsiteX72" fmla="*/ 872679 w 968917"/>
              <a:gd name="connsiteY72" fmla="*/ 651223 h 1809000"/>
              <a:gd name="connsiteX73" fmla="*/ 716222 w 968917"/>
              <a:gd name="connsiteY73" fmla="*/ 633839 h 1809000"/>
              <a:gd name="connsiteX74" fmla="*/ 695361 w 968917"/>
              <a:gd name="connsiteY74" fmla="*/ 658177 h 1809000"/>
              <a:gd name="connsiteX75" fmla="*/ 598011 w 968917"/>
              <a:gd name="connsiteY75" fmla="*/ 668607 h 1809000"/>
              <a:gd name="connsiteX76" fmla="*/ 719699 w 968917"/>
              <a:gd name="connsiteY76" fmla="*/ 727713 h 1809000"/>
              <a:gd name="connsiteX77" fmla="*/ 719700 w 968917"/>
              <a:gd name="connsiteY77" fmla="*/ 783342 h 1809000"/>
              <a:gd name="connsiteX78" fmla="*/ 632779 w 968917"/>
              <a:gd name="connsiteY78" fmla="*/ 765958 h 1809000"/>
              <a:gd name="connsiteX79" fmla="*/ 587580 w 968917"/>
              <a:gd name="connsiteY79" fmla="*/ 741620 h 1809000"/>
              <a:gd name="connsiteX80" fmla="*/ 552812 w 968917"/>
              <a:gd name="connsiteY80" fmla="*/ 759004 h 1809000"/>
              <a:gd name="connsiteX81" fmla="*/ 545859 w 968917"/>
              <a:gd name="connsiteY81" fmla="*/ 835494 h 1809000"/>
              <a:gd name="connsiteX82" fmla="*/ 490230 w 968917"/>
              <a:gd name="connsiteY82" fmla="*/ 852878 h 1809000"/>
              <a:gd name="connsiteX83" fmla="*/ 434601 w 968917"/>
              <a:gd name="connsiteY83" fmla="*/ 835494 h 1809000"/>
              <a:gd name="connsiteX84" fmla="*/ 420694 w 968917"/>
              <a:gd name="connsiteY84" fmla="*/ 741620 h 1809000"/>
              <a:gd name="connsiteX85" fmla="*/ 455462 w 968917"/>
              <a:gd name="connsiteY85" fmla="*/ 717282 h 1809000"/>
              <a:gd name="connsiteX86" fmla="*/ 385926 w 968917"/>
              <a:gd name="connsiteY86" fmla="*/ 626885 h 1809000"/>
              <a:gd name="connsiteX87" fmla="*/ 399833 w 968917"/>
              <a:gd name="connsiteY87" fmla="*/ 581687 h 1809000"/>
              <a:gd name="connsiteX88" fmla="*/ 445031 w 968917"/>
              <a:gd name="connsiteY88" fmla="*/ 463476 h 1809000"/>
              <a:gd name="connsiteX89" fmla="*/ 465892 w 968917"/>
              <a:gd name="connsiteY89" fmla="*/ 425231 h 1809000"/>
              <a:gd name="connsiteX90" fmla="*/ 486753 w 968917"/>
              <a:gd name="connsiteY90" fmla="*/ 352218 h 1809000"/>
              <a:gd name="connsiteX91" fmla="*/ 483276 w 968917"/>
              <a:gd name="connsiteY91" fmla="*/ 265298 h 1809000"/>
              <a:gd name="connsiteX92" fmla="*/ 507614 w 968917"/>
              <a:gd name="connsiteY92" fmla="*/ 199238 h 1809000"/>
              <a:gd name="connsiteX93" fmla="*/ 319866 w 968917"/>
              <a:gd name="connsiteY93" fmla="*/ 105365 h 1809000"/>
              <a:gd name="connsiteX94" fmla="*/ 198177 w 968917"/>
              <a:gd name="connsiteY94" fmla="*/ 1063 h 1809000"/>
              <a:gd name="connsiteX95" fmla="*/ 201654 w 968917"/>
              <a:gd name="connsiteY95" fmla="*/ 46261 h 1809000"/>
              <a:gd name="connsiteX96" fmla="*/ 166886 w 968917"/>
              <a:gd name="connsiteY96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16223 w 968917"/>
              <a:gd name="connsiteY34" fmla="*/ 1450888 h 1809000"/>
              <a:gd name="connsiteX35" fmla="*/ 667547 w 968917"/>
              <a:gd name="connsiteY35" fmla="*/ 1527379 h 1809000"/>
              <a:gd name="connsiteX36" fmla="*/ 681454 w 968917"/>
              <a:gd name="connsiteY36" fmla="*/ 1589963 h 1809000"/>
              <a:gd name="connsiteX37" fmla="*/ 636256 w 968917"/>
              <a:gd name="connsiteY37" fmla="*/ 1642113 h 1809000"/>
              <a:gd name="connsiteX38" fmla="*/ 552812 w 968917"/>
              <a:gd name="connsiteY38" fmla="*/ 1680358 h 1809000"/>
              <a:gd name="connsiteX39" fmla="*/ 545859 w 968917"/>
              <a:gd name="connsiteY39" fmla="*/ 1708172 h 1809000"/>
              <a:gd name="connsiteX40" fmla="*/ 632779 w 968917"/>
              <a:gd name="connsiteY40" fmla="*/ 1715126 h 1809000"/>
              <a:gd name="connsiteX41" fmla="*/ 618872 w 968917"/>
              <a:gd name="connsiteY41" fmla="*/ 1781185 h 1809000"/>
              <a:gd name="connsiteX42" fmla="*/ 750990 w 968917"/>
              <a:gd name="connsiteY42" fmla="*/ 1802046 h 1809000"/>
              <a:gd name="connsiteX43" fmla="*/ 761421 w 968917"/>
              <a:gd name="connsiteY43" fmla="*/ 1809000 h 1809000"/>
              <a:gd name="connsiteX44" fmla="*/ 848341 w 968917"/>
              <a:gd name="connsiteY44" fmla="*/ 1798569 h 1809000"/>
              <a:gd name="connsiteX45" fmla="*/ 834434 w 968917"/>
              <a:gd name="connsiteY45" fmla="*/ 1784662 h 1809000"/>
              <a:gd name="connsiteX46" fmla="*/ 876155 w 968917"/>
              <a:gd name="connsiteY46" fmla="*/ 1687311 h 1809000"/>
              <a:gd name="connsiteX47" fmla="*/ 886586 w 968917"/>
              <a:gd name="connsiteY47" fmla="*/ 1649066 h 1809000"/>
              <a:gd name="connsiteX48" fmla="*/ 917877 w 968917"/>
              <a:gd name="connsiteY48" fmla="*/ 1614298 h 1809000"/>
              <a:gd name="connsiteX49" fmla="*/ 921354 w 968917"/>
              <a:gd name="connsiteY49" fmla="*/ 1583007 h 1809000"/>
              <a:gd name="connsiteX50" fmla="*/ 963076 w 968917"/>
              <a:gd name="connsiteY50" fmla="*/ 1589961 h 1809000"/>
              <a:gd name="connsiteX51" fmla="*/ 945691 w 968917"/>
              <a:gd name="connsiteY51" fmla="*/ 1520425 h 1809000"/>
              <a:gd name="connsiteX52" fmla="*/ 907447 w 968917"/>
              <a:gd name="connsiteY52" fmla="*/ 1405690 h 1809000"/>
              <a:gd name="connsiteX53" fmla="*/ 907447 w 968917"/>
              <a:gd name="connsiteY53" fmla="*/ 1336154 h 1809000"/>
              <a:gd name="connsiteX54" fmla="*/ 869202 w 968917"/>
              <a:gd name="connsiteY54" fmla="*/ 1325724 h 1809000"/>
              <a:gd name="connsiteX55" fmla="*/ 910923 w 968917"/>
              <a:gd name="connsiteY55" fmla="*/ 1259664 h 1809000"/>
              <a:gd name="connsiteX56" fmla="*/ 910923 w 968917"/>
              <a:gd name="connsiteY56" fmla="*/ 1221419 h 1809000"/>
              <a:gd name="connsiteX57" fmla="*/ 956122 w 968917"/>
              <a:gd name="connsiteY57" fmla="*/ 1221419 h 1809000"/>
              <a:gd name="connsiteX58" fmla="*/ 966552 w 968917"/>
              <a:gd name="connsiteY58" fmla="*/ 1131022 h 1809000"/>
              <a:gd name="connsiteX59" fmla="*/ 917877 w 968917"/>
              <a:gd name="connsiteY59" fmla="*/ 1085824 h 1809000"/>
              <a:gd name="connsiteX60" fmla="*/ 931784 w 968917"/>
              <a:gd name="connsiteY60" fmla="*/ 1054533 h 1809000"/>
              <a:gd name="connsiteX61" fmla="*/ 886586 w 968917"/>
              <a:gd name="connsiteY61" fmla="*/ 1026718 h 1809000"/>
              <a:gd name="connsiteX62" fmla="*/ 907447 w 968917"/>
              <a:gd name="connsiteY62" fmla="*/ 1002381 h 1809000"/>
              <a:gd name="connsiteX63" fmla="*/ 897016 w 968917"/>
              <a:gd name="connsiteY63" fmla="*/ 981520 h 1809000"/>
              <a:gd name="connsiteX64" fmla="*/ 900493 w 968917"/>
              <a:gd name="connsiteY64" fmla="*/ 929368 h 1809000"/>
              <a:gd name="connsiteX65" fmla="*/ 886586 w 968917"/>
              <a:gd name="connsiteY65" fmla="*/ 908507 h 1809000"/>
              <a:gd name="connsiteX66" fmla="*/ 928307 w 968917"/>
              <a:gd name="connsiteY66" fmla="*/ 880692 h 1809000"/>
              <a:gd name="connsiteX67" fmla="*/ 921354 w 968917"/>
              <a:gd name="connsiteY67" fmla="*/ 845924 h 1809000"/>
              <a:gd name="connsiteX68" fmla="*/ 872679 w 968917"/>
              <a:gd name="connsiteY68" fmla="*/ 849401 h 1809000"/>
              <a:gd name="connsiteX69" fmla="*/ 879632 w 968917"/>
              <a:gd name="connsiteY69" fmla="*/ 828540 h 1809000"/>
              <a:gd name="connsiteX70" fmla="*/ 903970 w 968917"/>
              <a:gd name="connsiteY70" fmla="*/ 793772 h 1809000"/>
              <a:gd name="connsiteX71" fmla="*/ 883109 w 968917"/>
              <a:gd name="connsiteY71" fmla="*/ 738143 h 1809000"/>
              <a:gd name="connsiteX72" fmla="*/ 872679 w 968917"/>
              <a:gd name="connsiteY72" fmla="*/ 651223 h 1809000"/>
              <a:gd name="connsiteX73" fmla="*/ 716222 w 968917"/>
              <a:gd name="connsiteY73" fmla="*/ 633839 h 1809000"/>
              <a:gd name="connsiteX74" fmla="*/ 695361 w 968917"/>
              <a:gd name="connsiteY74" fmla="*/ 658177 h 1809000"/>
              <a:gd name="connsiteX75" fmla="*/ 598011 w 968917"/>
              <a:gd name="connsiteY75" fmla="*/ 668607 h 1809000"/>
              <a:gd name="connsiteX76" fmla="*/ 719699 w 968917"/>
              <a:gd name="connsiteY76" fmla="*/ 727713 h 1809000"/>
              <a:gd name="connsiteX77" fmla="*/ 719700 w 968917"/>
              <a:gd name="connsiteY77" fmla="*/ 783342 h 1809000"/>
              <a:gd name="connsiteX78" fmla="*/ 632779 w 968917"/>
              <a:gd name="connsiteY78" fmla="*/ 765958 h 1809000"/>
              <a:gd name="connsiteX79" fmla="*/ 587580 w 968917"/>
              <a:gd name="connsiteY79" fmla="*/ 741620 h 1809000"/>
              <a:gd name="connsiteX80" fmla="*/ 552812 w 968917"/>
              <a:gd name="connsiteY80" fmla="*/ 759004 h 1809000"/>
              <a:gd name="connsiteX81" fmla="*/ 545859 w 968917"/>
              <a:gd name="connsiteY81" fmla="*/ 835494 h 1809000"/>
              <a:gd name="connsiteX82" fmla="*/ 490230 w 968917"/>
              <a:gd name="connsiteY82" fmla="*/ 852878 h 1809000"/>
              <a:gd name="connsiteX83" fmla="*/ 434601 w 968917"/>
              <a:gd name="connsiteY83" fmla="*/ 835494 h 1809000"/>
              <a:gd name="connsiteX84" fmla="*/ 420694 w 968917"/>
              <a:gd name="connsiteY84" fmla="*/ 741620 h 1809000"/>
              <a:gd name="connsiteX85" fmla="*/ 455462 w 968917"/>
              <a:gd name="connsiteY85" fmla="*/ 717282 h 1809000"/>
              <a:gd name="connsiteX86" fmla="*/ 385926 w 968917"/>
              <a:gd name="connsiteY86" fmla="*/ 626885 h 1809000"/>
              <a:gd name="connsiteX87" fmla="*/ 399833 w 968917"/>
              <a:gd name="connsiteY87" fmla="*/ 581687 h 1809000"/>
              <a:gd name="connsiteX88" fmla="*/ 445031 w 968917"/>
              <a:gd name="connsiteY88" fmla="*/ 463476 h 1809000"/>
              <a:gd name="connsiteX89" fmla="*/ 465892 w 968917"/>
              <a:gd name="connsiteY89" fmla="*/ 425231 h 1809000"/>
              <a:gd name="connsiteX90" fmla="*/ 486753 w 968917"/>
              <a:gd name="connsiteY90" fmla="*/ 352218 h 1809000"/>
              <a:gd name="connsiteX91" fmla="*/ 483276 w 968917"/>
              <a:gd name="connsiteY91" fmla="*/ 265298 h 1809000"/>
              <a:gd name="connsiteX92" fmla="*/ 507614 w 968917"/>
              <a:gd name="connsiteY92" fmla="*/ 199238 h 1809000"/>
              <a:gd name="connsiteX93" fmla="*/ 319866 w 968917"/>
              <a:gd name="connsiteY93" fmla="*/ 105365 h 1809000"/>
              <a:gd name="connsiteX94" fmla="*/ 198177 w 968917"/>
              <a:gd name="connsiteY94" fmla="*/ 1063 h 1809000"/>
              <a:gd name="connsiteX95" fmla="*/ 201654 w 968917"/>
              <a:gd name="connsiteY95" fmla="*/ 46261 h 1809000"/>
              <a:gd name="connsiteX96" fmla="*/ 166886 w 968917"/>
              <a:gd name="connsiteY96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16223 w 968917"/>
              <a:gd name="connsiteY34" fmla="*/ 1450888 h 1809000"/>
              <a:gd name="connsiteX35" fmla="*/ 667547 w 968917"/>
              <a:gd name="connsiteY35" fmla="*/ 1527379 h 1809000"/>
              <a:gd name="connsiteX36" fmla="*/ 681454 w 968917"/>
              <a:gd name="connsiteY36" fmla="*/ 1589963 h 1809000"/>
              <a:gd name="connsiteX37" fmla="*/ 636256 w 968917"/>
              <a:gd name="connsiteY37" fmla="*/ 1642113 h 1809000"/>
              <a:gd name="connsiteX38" fmla="*/ 552812 w 968917"/>
              <a:gd name="connsiteY38" fmla="*/ 1680358 h 1809000"/>
              <a:gd name="connsiteX39" fmla="*/ 545859 w 968917"/>
              <a:gd name="connsiteY39" fmla="*/ 1708172 h 1809000"/>
              <a:gd name="connsiteX40" fmla="*/ 632779 w 968917"/>
              <a:gd name="connsiteY40" fmla="*/ 1715126 h 1809000"/>
              <a:gd name="connsiteX41" fmla="*/ 618872 w 968917"/>
              <a:gd name="connsiteY41" fmla="*/ 1781185 h 1809000"/>
              <a:gd name="connsiteX42" fmla="*/ 750990 w 968917"/>
              <a:gd name="connsiteY42" fmla="*/ 1802046 h 1809000"/>
              <a:gd name="connsiteX43" fmla="*/ 761421 w 968917"/>
              <a:gd name="connsiteY43" fmla="*/ 1809000 h 1809000"/>
              <a:gd name="connsiteX44" fmla="*/ 848341 w 968917"/>
              <a:gd name="connsiteY44" fmla="*/ 1798569 h 1809000"/>
              <a:gd name="connsiteX45" fmla="*/ 834434 w 968917"/>
              <a:gd name="connsiteY45" fmla="*/ 1784662 h 1809000"/>
              <a:gd name="connsiteX46" fmla="*/ 876155 w 968917"/>
              <a:gd name="connsiteY46" fmla="*/ 1687311 h 1809000"/>
              <a:gd name="connsiteX47" fmla="*/ 886586 w 968917"/>
              <a:gd name="connsiteY47" fmla="*/ 1649066 h 1809000"/>
              <a:gd name="connsiteX48" fmla="*/ 917877 w 968917"/>
              <a:gd name="connsiteY48" fmla="*/ 1614298 h 1809000"/>
              <a:gd name="connsiteX49" fmla="*/ 921354 w 968917"/>
              <a:gd name="connsiteY49" fmla="*/ 1583007 h 1809000"/>
              <a:gd name="connsiteX50" fmla="*/ 963076 w 968917"/>
              <a:gd name="connsiteY50" fmla="*/ 1589961 h 1809000"/>
              <a:gd name="connsiteX51" fmla="*/ 945691 w 968917"/>
              <a:gd name="connsiteY51" fmla="*/ 1520425 h 1809000"/>
              <a:gd name="connsiteX52" fmla="*/ 907447 w 968917"/>
              <a:gd name="connsiteY52" fmla="*/ 1405690 h 1809000"/>
              <a:gd name="connsiteX53" fmla="*/ 907447 w 968917"/>
              <a:gd name="connsiteY53" fmla="*/ 1336154 h 1809000"/>
              <a:gd name="connsiteX54" fmla="*/ 869202 w 968917"/>
              <a:gd name="connsiteY54" fmla="*/ 1325724 h 1809000"/>
              <a:gd name="connsiteX55" fmla="*/ 910923 w 968917"/>
              <a:gd name="connsiteY55" fmla="*/ 1259664 h 1809000"/>
              <a:gd name="connsiteX56" fmla="*/ 910923 w 968917"/>
              <a:gd name="connsiteY56" fmla="*/ 1221419 h 1809000"/>
              <a:gd name="connsiteX57" fmla="*/ 956122 w 968917"/>
              <a:gd name="connsiteY57" fmla="*/ 1221419 h 1809000"/>
              <a:gd name="connsiteX58" fmla="*/ 966552 w 968917"/>
              <a:gd name="connsiteY58" fmla="*/ 1131022 h 1809000"/>
              <a:gd name="connsiteX59" fmla="*/ 917877 w 968917"/>
              <a:gd name="connsiteY59" fmla="*/ 1085824 h 1809000"/>
              <a:gd name="connsiteX60" fmla="*/ 931784 w 968917"/>
              <a:gd name="connsiteY60" fmla="*/ 1054533 h 1809000"/>
              <a:gd name="connsiteX61" fmla="*/ 886586 w 968917"/>
              <a:gd name="connsiteY61" fmla="*/ 1026718 h 1809000"/>
              <a:gd name="connsiteX62" fmla="*/ 907447 w 968917"/>
              <a:gd name="connsiteY62" fmla="*/ 1002381 h 1809000"/>
              <a:gd name="connsiteX63" fmla="*/ 897016 w 968917"/>
              <a:gd name="connsiteY63" fmla="*/ 981520 h 1809000"/>
              <a:gd name="connsiteX64" fmla="*/ 900493 w 968917"/>
              <a:gd name="connsiteY64" fmla="*/ 929368 h 1809000"/>
              <a:gd name="connsiteX65" fmla="*/ 886586 w 968917"/>
              <a:gd name="connsiteY65" fmla="*/ 908507 h 1809000"/>
              <a:gd name="connsiteX66" fmla="*/ 928307 w 968917"/>
              <a:gd name="connsiteY66" fmla="*/ 880692 h 1809000"/>
              <a:gd name="connsiteX67" fmla="*/ 921354 w 968917"/>
              <a:gd name="connsiteY67" fmla="*/ 845924 h 1809000"/>
              <a:gd name="connsiteX68" fmla="*/ 872679 w 968917"/>
              <a:gd name="connsiteY68" fmla="*/ 849401 h 1809000"/>
              <a:gd name="connsiteX69" fmla="*/ 879632 w 968917"/>
              <a:gd name="connsiteY69" fmla="*/ 828540 h 1809000"/>
              <a:gd name="connsiteX70" fmla="*/ 903970 w 968917"/>
              <a:gd name="connsiteY70" fmla="*/ 793772 h 1809000"/>
              <a:gd name="connsiteX71" fmla="*/ 883109 w 968917"/>
              <a:gd name="connsiteY71" fmla="*/ 738143 h 1809000"/>
              <a:gd name="connsiteX72" fmla="*/ 872679 w 968917"/>
              <a:gd name="connsiteY72" fmla="*/ 651223 h 1809000"/>
              <a:gd name="connsiteX73" fmla="*/ 716222 w 968917"/>
              <a:gd name="connsiteY73" fmla="*/ 633839 h 1809000"/>
              <a:gd name="connsiteX74" fmla="*/ 695361 w 968917"/>
              <a:gd name="connsiteY74" fmla="*/ 658177 h 1809000"/>
              <a:gd name="connsiteX75" fmla="*/ 598011 w 968917"/>
              <a:gd name="connsiteY75" fmla="*/ 668607 h 1809000"/>
              <a:gd name="connsiteX76" fmla="*/ 719699 w 968917"/>
              <a:gd name="connsiteY76" fmla="*/ 727713 h 1809000"/>
              <a:gd name="connsiteX77" fmla="*/ 719700 w 968917"/>
              <a:gd name="connsiteY77" fmla="*/ 783342 h 1809000"/>
              <a:gd name="connsiteX78" fmla="*/ 632779 w 968917"/>
              <a:gd name="connsiteY78" fmla="*/ 765958 h 1809000"/>
              <a:gd name="connsiteX79" fmla="*/ 587580 w 968917"/>
              <a:gd name="connsiteY79" fmla="*/ 741620 h 1809000"/>
              <a:gd name="connsiteX80" fmla="*/ 552812 w 968917"/>
              <a:gd name="connsiteY80" fmla="*/ 759004 h 1809000"/>
              <a:gd name="connsiteX81" fmla="*/ 545859 w 968917"/>
              <a:gd name="connsiteY81" fmla="*/ 835494 h 1809000"/>
              <a:gd name="connsiteX82" fmla="*/ 490230 w 968917"/>
              <a:gd name="connsiteY82" fmla="*/ 852878 h 1809000"/>
              <a:gd name="connsiteX83" fmla="*/ 434601 w 968917"/>
              <a:gd name="connsiteY83" fmla="*/ 835494 h 1809000"/>
              <a:gd name="connsiteX84" fmla="*/ 420694 w 968917"/>
              <a:gd name="connsiteY84" fmla="*/ 741620 h 1809000"/>
              <a:gd name="connsiteX85" fmla="*/ 455462 w 968917"/>
              <a:gd name="connsiteY85" fmla="*/ 717282 h 1809000"/>
              <a:gd name="connsiteX86" fmla="*/ 385926 w 968917"/>
              <a:gd name="connsiteY86" fmla="*/ 626885 h 1809000"/>
              <a:gd name="connsiteX87" fmla="*/ 399833 w 968917"/>
              <a:gd name="connsiteY87" fmla="*/ 581687 h 1809000"/>
              <a:gd name="connsiteX88" fmla="*/ 445031 w 968917"/>
              <a:gd name="connsiteY88" fmla="*/ 463476 h 1809000"/>
              <a:gd name="connsiteX89" fmla="*/ 465892 w 968917"/>
              <a:gd name="connsiteY89" fmla="*/ 425231 h 1809000"/>
              <a:gd name="connsiteX90" fmla="*/ 486753 w 968917"/>
              <a:gd name="connsiteY90" fmla="*/ 352218 h 1809000"/>
              <a:gd name="connsiteX91" fmla="*/ 483276 w 968917"/>
              <a:gd name="connsiteY91" fmla="*/ 265298 h 1809000"/>
              <a:gd name="connsiteX92" fmla="*/ 507614 w 968917"/>
              <a:gd name="connsiteY92" fmla="*/ 199238 h 1809000"/>
              <a:gd name="connsiteX93" fmla="*/ 319866 w 968917"/>
              <a:gd name="connsiteY93" fmla="*/ 105365 h 1809000"/>
              <a:gd name="connsiteX94" fmla="*/ 198177 w 968917"/>
              <a:gd name="connsiteY94" fmla="*/ 1063 h 1809000"/>
              <a:gd name="connsiteX95" fmla="*/ 201654 w 968917"/>
              <a:gd name="connsiteY95" fmla="*/ 46261 h 1809000"/>
              <a:gd name="connsiteX96" fmla="*/ 166886 w 968917"/>
              <a:gd name="connsiteY96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16223 w 968917"/>
              <a:gd name="connsiteY34" fmla="*/ 1450888 h 1809000"/>
              <a:gd name="connsiteX35" fmla="*/ 667547 w 968917"/>
              <a:gd name="connsiteY35" fmla="*/ 1527379 h 1809000"/>
              <a:gd name="connsiteX36" fmla="*/ 681454 w 968917"/>
              <a:gd name="connsiteY36" fmla="*/ 1589963 h 1809000"/>
              <a:gd name="connsiteX37" fmla="*/ 636256 w 968917"/>
              <a:gd name="connsiteY37" fmla="*/ 1642113 h 1809000"/>
              <a:gd name="connsiteX38" fmla="*/ 552812 w 968917"/>
              <a:gd name="connsiteY38" fmla="*/ 1680358 h 1809000"/>
              <a:gd name="connsiteX39" fmla="*/ 545859 w 968917"/>
              <a:gd name="connsiteY39" fmla="*/ 1708172 h 1809000"/>
              <a:gd name="connsiteX40" fmla="*/ 632779 w 968917"/>
              <a:gd name="connsiteY40" fmla="*/ 1715126 h 1809000"/>
              <a:gd name="connsiteX41" fmla="*/ 618872 w 968917"/>
              <a:gd name="connsiteY41" fmla="*/ 1781185 h 1809000"/>
              <a:gd name="connsiteX42" fmla="*/ 750990 w 968917"/>
              <a:gd name="connsiteY42" fmla="*/ 1802046 h 1809000"/>
              <a:gd name="connsiteX43" fmla="*/ 761421 w 968917"/>
              <a:gd name="connsiteY43" fmla="*/ 1809000 h 1809000"/>
              <a:gd name="connsiteX44" fmla="*/ 848341 w 968917"/>
              <a:gd name="connsiteY44" fmla="*/ 1798569 h 1809000"/>
              <a:gd name="connsiteX45" fmla="*/ 834434 w 968917"/>
              <a:gd name="connsiteY45" fmla="*/ 1784662 h 1809000"/>
              <a:gd name="connsiteX46" fmla="*/ 876155 w 968917"/>
              <a:gd name="connsiteY46" fmla="*/ 1687311 h 1809000"/>
              <a:gd name="connsiteX47" fmla="*/ 886586 w 968917"/>
              <a:gd name="connsiteY47" fmla="*/ 1649066 h 1809000"/>
              <a:gd name="connsiteX48" fmla="*/ 917877 w 968917"/>
              <a:gd name="connsiteY48" fmla="*/ 1614298 h 1809000"/>
              <a:gd name="connsiteX49" fmla="*/ 921354 w 968917"/>
              <a:gd name="connsiteY49" fmla="*/ 1583007 h 1809000"/>
              <a:gd name="connsiteX50" fmla="*/ 963076 w 968917"/>
              <a:gd name="connsiteY50" fmla="*/ 1589961 h 1809000"/>
              <a:gd name="connsiteX51" fmla="*/ 945691 w 968917"/>
              <a:gd name="connsiteY51" fmla="*/ 1520425 h 1809000"/>
              <a:gd name="connsiteX52" fmla="*/ 907447 w 968917"/>
              <a:gd name="connsiteY52" fmla="*/ 1405690 h 1809000"/>
              <a:gd name="connsiteX53" fmla="*/ 907447 w 968917"/>
              <a:gd name="connsiteY53" fmla="*/ 1336154 h 1809000"/>
              <a:gd name="connsiteX54" fmla="*/ 869202 w 968917"/>
              <a:gd name="connsiteY54" fmla="*/ 1325724 h 1809000"/>
              <a:gd name="connsiteX55" fmla="*/ 910923 w 968917"/>
              <a:gd name="connsiteY55" fmla="*/ 1259664 h 1809000"/>
              <a:gd name="connsiteX56" fmla="*/ 910923 w 968917"/>
              <a:gd name="connsiteY56" fmla="*/ 1221419 h 1809000"/>
              <a:gd name="connsiteX57" fmla="*/ 956122 w 968917"/>
              <a:gd name="connsiteY57" fmla="*/ 1221419 h 1809000"/>
              <a:gd name="connsiteX58" fmla="*/ 966552 w 968917"/>
              <a:gd name="connsiteY58" fmla="*/ 1131022 h 1809000"/>
              <a:gd name="connsiteX59" fmla="*/ 917877 w 968917"/>
              <a:gd name="connsiteY59" fmla="*/ 1085824 h 1809000"/>
              <a:gd name="connsiteX60" fmla="*/ 931784 w 968917"/>
              <a:gd name="connsiteY60" fmla="*/ 1054533 h 1809000"/>
              <a:gd name="connsiteX61" fmla="*/ 886586 w 968917"/>
              <a:gd name="connsiteY61" fmla="*/ 1026718 h 1809000"/>
              <a:gd name="connsiteX62" fmla="*/ 907447 w 968917"/>
              <a:gd name="connsiteY62" fmla="*/ 1002381 h 1809000"/>
              <a:gd name="connsiteX63" fmla="*/ 897016 w 968917"/>
              <a:gd name="connsiteY63" fmla="*/ 981520 h 1809000"/>
              <a:gd name="connsiteX64" fmla="*/ 900493 w 968917"/>
              <a:gd name="connsiteY64" fmla="*/ 929368 h 1809000"/>
              <a:gd name="connsiteX65" fmla="*/ 886586 w 968917"/>
              <a:gd name="connsiteY65" fmla="*/ 908507 h 1809000"/>
              <a:gd name="connsiteX66" fmla="*/ 928307 w 968917"/>
              <a:gd name="connsiteY66" fmla="*/ 880692 h 1809000"/>
              <a:gd name="connsiteX67" fmla="*/ 921354 w 968917"/>
              <a:gd name="connsiteY67" fmla="*/ 845924 h 1809000"/>
              <a:gd name="connsiteX68" fmla="*/ 872679 w 968917"/>
              <a:gd name="connsiteY68" fmla="*/ 849401 h 1809000"/>
              <a:gd name="connsiteX69" fmla="*/ 879632 w 968917"/>
              <a:gd name="connsiteY69" fmla="*/ 828540 h 1809000"/>
              <a:gd name="connsiteX70" fmla="*/ 903970 w 968917"/>
              <a:gd name="connsiteY70" fmla="*/ 793772 h 1809000"/>
              <a:gd name="connsiteX71" fmla="*/ 883109 w 968917"/>
              <a:gd name="connsiteY71" fmla="*/ 738143 h 1809000"/>
              <a:gd name="connsiteX72" fmla="*/ 872679 w 968917"/>
              <a:gd name="connsiteY72" fmla="*/ 651223 h 1809000"/>
              <a:gd name="connsiteX73" fmla="*/ 716222 w 968917"/>
              <a:gd name="connsiteY73" fmla="*/ 633839 h 1809000"/>
              <a:gd name="connsiteX74" fmla="*/ 695361 w 968917"/>
              <a:gd name="connsiteY74" fmla="*/ 658177 h 1809000"/>
              <a:gd name="connsiteX75" fmla="*/ 598011 w 968917"/>
              <a:gd name="connsiteY75" fmla="*/ 668607 h 1809000"/>
              <a:gd name="connsiteX76" fmla="*/ 719699 w 968917"/>
              <a:gd name="connsiteY76" fmla="*/ 727713 h 1809000"/>
              <a:gd name="connsiteX77" fmla="*/ 719700 w 968917"/>
              <a:gd name="connsiteY77" fmla="*/ 783342 h 1809000"/>
              <a:gd name="connsiteX78" fmla="*/ 632779 w 968917"/>
              <a:gd name="connsiteY78" fmla="*/ 765958 h 1809000"/>
              <a:gd name="connsiteX79" fmla="*/ 587580 w 968917"/>
              <a:gd name="connsiteY79" fmla="*/ 741620 h 1809000"/>
              <a:gd name="connsiteX80" fmla="*/ 552812 w 968917"/>
              <a:gd name="connsiteY80" fmla="*/ 759004 h 1809000"/>
              <a:gd name="connsiteX81" fmla="*/ 545859 w 968917"/>
              <a:gd name="connsiteY81" fmla="*/ 835494 h 1809000"/>
              <a:gd name="connsiteX82" fmla="*/ 490230 w 968917"/>
              <a:gd name="connsiteY82" fmla="*/ 852878 h 1809000"/>
              <a:gd name="connsiteX83" fmla="*/ 434601 w 968917"/>
              <a:gd name="connsiteY83" fmla="*/ 835494 h 1809000"/>
              <a:gd name="connsiteX84" fmla="*/ 420694 w 968917"/>
              <a:gd name="connsiteY84" fmla="*/ 741620 h 1809000"/>
              <a:gd name="connsiteX85" fmla="*/ 455462 w 968917"/>
              <a:gd name="connsiteY85" fmla="*/ 717282 h 1809000"/>
              <a:gd name="connsiteX86" fmla="*/ 385926 w 968917"/>
              <a:gd name="connsiteY86" fmla="*/ 626885 h 1809000"/>
              <a:gd name="connsiteX87" fmla="*/ 399833 w 968917"/>
              <a:gd name="connsiteY87" fmla="*/ 581687 h 1809000"/>
              <a:gd name="connsiteX88" fmla="*/ 445031 w 968917"/>
              <a:gd name="connsiteY88" fmla="*/ 463476 h 1809000"/>
              <a:gd name="connsiteX89" fmla="*/ 465892 w 968917"/>
              <a:gd name="connsiteY89" fmla="*/ 425231 h 1809000"/>
              <a:gd name="connsiteX90" fmla="*/ 486753 w 968917"/>
              <a:gd name="connsiteY90" fmla="*/ 352218 h 1809000"/>
              <a:gd name="connsiteX91" fmla="*/ 483276 w 968917"/>
              <a:gd name="connsiteY91" fmla="*/ 265298 h 1809000"/>
              <a:gd name="connsiteX92" fmla="*/ 507614 w 968917"/>
              <a:gd name="connsiteY92" fmla="*/ 199238 h 1809000"/>
              <a:gd name="connsiteX93" fmla="*/ 319866 w 968917"/>
              <a:gd name="connsiteY93" fmla="*/ 105365 h 1809000"/>
              <a:gd name="connsiteX94" fmla="*/ 198177 w 968917"/>
              <a:gd name="connsiteY94" fmla="*/ 1063 h 1809000"/>
              <a:gd name="connsiteX95" fmla="*/ 201654 w 968917"/>
              <a:gd name="connsiteY95" fmla="*/ 46261 h 1809000"/>
              <a:gd name="connsiteX96" fmla="*/ 166886 w 968917"/>
              <a:gd name="connsiteY96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16223 w 968917"/>
              <a:gd name="connsiteY34" fmla="*/ 1450888 h 1809000"/>
              <a:gd name="connsiteX35" fmla="*/ 667547 w 968917"/>
              <a:gd name="connsiteY35" fmla="*/ 1527379 h 1809000"/>
              <a:gd name="connsiteX36" fmla="*/ 681454 w 968917"/>
              <a:gd name="connsiteY36" fmla="*/ 1589963 h 1809000"/>
              <a:gd name="connsiteX37" fmla="*/ 636256 w 968917"/>
              <a:gd name="connsiteY37" fmla="*/ 1642113 h 1809000"/>
              <a:gd name="connsiteX38" fmla="*/ 552812 w 968917"/>
              <a:gd name="connsiteY38" fmla="*/ 1680358 h 1809000"/>
              <a:gd name="connsiteX39" fmla="*/ 545859 w 968917"/>
              <a:gd name="connsiteY39" fmla="*/ 1708172 h 1809000"/>
              <a:gd name="connsiteX40" fmla="*/ 632779 w 968917"/>
              <a:gd name="connsiteY40" fmla="*/ 1715126 h 1809000"/>
              <a:gd name="connsiteX41" fmla="*/ 618872 w 968917"/>
              <a:gd name="connsiteY41" fmla="*/ 1781185 h 1809000"/>
              <a:gd name="connsiteX42" fmla="*/ 750990 w 968917"/>
              <a:gd name="connsiteY42" fmla="*/ 1802046 h 1809000"/>
              <a:gd name="connsiteX43" fmla="*/ 761421 w 968917"/>
              <a:gd name="connsiteY43" fmla="*/ 1809000 h 1809000"/>
              <a:gd name="connsiteX44" fmla="*/ 848341 w 968917"/>
              <a:gd name="connsiteY44" fmla="*/ 1798569 h 1809000"/>
              <a:gd name="connsiteX45" fmla="*/ 834434 w 968917"/>
              <a:gd name="connsiteY45" fmla="*/ 1784662 h 1809000"/>
              <a:gd name="connsiteX46" fmla="*/ 876155 w 968917"/>
              <a:gd name="connsiteY46" fmla="*/ 1687311 h 1809000"/>
              <a:gd name="connsiteX47" fmla="*/ 886586 w 968917"/>
              <a:gd name="connsiteY47" fmla="*/ 1649066 h 1809000"/>
              <a:gd name="connsiteX48" fmla="*/ 917877 w 968917"/>
              <a:gd name="connsiteY48" fmla="*/ 1614298 h 1809000"/>
              <a:gd name="connsiteX49" fmla="*/ 921354 w 968917"/>
              <a:gd name="connsiteY49" fmla="*/ 1583007 h 1809000"/>
              <a:gd name="connsiteX50" fmla="*/ 963076 w 968917"/>
              <a:gd name="connsiteY50" fmla="*/ 1589961 h 1809000"/>
              <a:gd name="connsiteX51" fmla="*/ 945691 w 968917"/>
              <a:gd name="connsiteY51" fmla="*/ 1520425 h 1809000"/>
              <a:gd name="connsiteX52" fmla="*/ 907447 w 968917"/>
              <a:gd name="connsiteY52" fmla="*/ 1405690 h 1809000"/>
              <a:gd name="connsiteX53" fmla="*/ 907447 w 968917"/>
              <a:gd name="connsiteY53" fmla="*/ 1336154 h 1809000"/>
              <a:gd name="connsiteX54" fmla="*/ 869202 w 968917"/>
              <a:gd name="connsiteY54" fmla="*/ 1325724 h 1809000"/>
              <a:gd name="connsiteX55" fmla="*/ 910923 w 968917"/>
              <a:gd name="connsiteY55" fmla="*/ 1259664 h 1809000"/>
              <a:gd name="connsiteX56" fmla="*/ 910923 w 968917"/>
              <a:gd name="connsiteY56" fmla="*/ 1221419 h 1809000"/>
              <a:gd name="connsiteX57" fmla="*/ 956122 w 968917"/>
              <a:gd name="connsiteY57" fmla="*/ 1221419 h 1809000"/>
              <a:gd name="connsiteX58" fmla="*/ 966552 w 968917"/>
              <a:gd name="connsiteY58" fmla="*/ 1131022 h 1809000"/>
              <a:gd name="connsiteX59" fmla="*/ 917877 w 968917"/>
              <a:gd name="connsiteY59" fmla="*/ 1085824 h 1809000"/>
              <a:gd name="connsiteX60" fmla="*/ 931784 w 968917"/>
              <a:gd name="connsiteY60" fmla="*/ 1054533 h 1809000"/>
              <a:gd name="connsiteX61" fmla="*/ 886586 w 968917"/>
              <a:gd name="connsiteY61" fmla="*/ 1026718 h 1809000"/>
              <a:gd name="connsiteX62" fmla="*/ 907447 w 968917"/>
              <a:gd name="connsiteY62" fmla="*/ 1002381 h 1809000"/>
              <a:gd name="connsiteX63" fmla="*/ 897016 w 968917"/>
              <a:gd name="connsiteY63" fmla="*/ 981520 h 1809000"/>
              <a:gd name="connsiteX64" fmla="*/ 900493 w 968917"/>
              <a:gd name="connsiteY64" fmla="*/ 929368 h 1809000"/>
              <a:gd name="connsiteX65" fmla="*/ 886586 w 968917"/>
              <a:gd name="connsiteY65" fmla="*/ 908507 h 1809000"/>
              <a:gd name="connsiteX66" fmla="*/ 928307 w 968917"/>
              <a:gd name="connsiteY66" fmla="*/ 880692 h 1809000"/>
              <a:gd name="connsiteX67" fmla="*/ 921354 w 968917"/>
              <a:gd name="connsiteY67" fmla="*/ 845924 h 1809000"/>
              <a:gd name="connsiteX68" fmla="*/ 872679 w 968917"/>
              <a:gd name="connsiteY68" fmla="*/ 849401 h 1809000"/>
              <a:gd name="connsiteX69" fmla="*/ 879632 w 968917"/>
              <a:gd name="connsiteY69" fmla="*/ 828540 h 1809000"/>
              <a:gd name="connsiteX70" fmla="*/ 903970 w 968917"/>
              <a:gd name="connsiteY70" fmla="*/ 793772 h 1809000"/>
              <a:gd name="connsiteX71" fmla="*/ 883109 w 968917"/>
              <a:gd name="connsiteY71" fmla="*/ 738143 h 1809000"/>
              <a:gd name="connsiteX72" fmla="*/ 872679 w 968917"/>
              <a:gd name="connsiteY72" fmla="*/ 651223 h 1809000"/>
              <a:gd name="connsiteX73" fmla="*/ 716222 w 968917"/>
              <a:gd name="connsiteY73" fmla="*/ 633839 h 1809000"/>
              <a:gd name="connsiteX74" fmla="*/ 695361 w 968917"/>
              <a:gd name="connsiteY74" fmla="*/ 658177 h 1809000"/>
              <a:gd name="connsiteX75" fmla="*/ 598011 w 968917"/>
              <a:gd name="connsiteY75" fmla="*/ 668607 h 1809000"/>
              <a:gd name="connsiteX76" fmla="*/ 719699 w 968917"/>
              <a:gd name="connsiteY76" fmla="*/ 727713 h 1809000"/>
              <a:gd name="connsiteX77" fmla="*/ 719700 w 968917"/>
              <a:gd name="connsiteY77" fmla="*/ 783342 h 1809000"/>
              <a:gd name="connsiteX78" fmla="*/ 632779 w 968917"/>
              <a:gd name="connsiteY78" fmla="*/ 765958 h 1809000"/>
              <a:gd name="connsiteX79" fmla="*/ 587580 w 968917"/>
              <a:gd name="connsiteY79" fmla="*/ 741620 h 1809000"/>
              <a:gd name="connsiteX80" fmla="*/ 552812 w 968917"/>
              <a:gd name="connsiteY80" fmla="*/ 759004 h 1809000"/>
              <a:gd name="connsiteX81" fmla="*/ 545859 w 968917"/>
              <a:gd name="connsiteY81" fmla="*/ 835494 h 1809000"/>
              <a:gd name="connsiteX82" fmla="*/ 490230 w 968917"/>
              <a:gd name="connsiteY82" fmla="*/ 852878 h 1809000"/>
              <a:gd name="connsiteX83" fmla="*/ 434601 w 968917"/>
              <a:gd name="connsiteY83" fmla="*/ 835494 h 1809000"/>
              <a:gd name="connsiteX84" fmla="*/ 420694 w 968917"/>
              <a:gd name="connsiteY84" fmla="*/ 741620 h 1809000"/>
              <a:gd name="connsiteX85" fmla="*/ 455462 w 968917"/>
              <a:gd name="connsiteY85" fmla="*/ 717282 h 1809000"/>
              <a:gd name="connsiteX86" fmla="*/ 385926 w 968917"/>
              <a:gd name="connsiteY86" fmla="*/ 626885 h 1809000"/>
              <a:gd name="connsiteX87" fmla="*/ 399833 w 968917"/>
              <a:gd name="connsiteY87" fmla="*/ 581687 h 1809000"/>
              <a:gd name="connsiteX88" fmla="*/ 445031 w 968917"/>
              <a:gd name="connsiteY88" fmla="*/ 463476 h 1809000"/>
              <a:gd name="connsiteX89" fmla="*/ 465892 w 968917"/>
              <a:gd name="connsiteY89" fmla="*/ 425231 h 1809000"/>
              <a:gd name="connsiteX90" fmla="*/ 486753 w 968917"/>
              <a:gd name="connsiteY90" fmla="*/ 352218 h 1809000"/>
              <a:gd name="connsiteX91" fmla="*/ 483276 w 968917"/>
              <a:gd name="connsiteY91" fmla="*/ 265298 h 1809000"/>
              <a:gd name="connsiteX92" fmla="*/ 507614 w 968917"/>
              <a:gd name="connsiteY92" fmla="*/ 199238 h 1809000"/>
              <a:gd name="connsiteX93" fmla="*/ 319866 w 968917"/>
              <a:gd name="connsiteY93" fmla="*/ 105365 h 1809000"/>
              <a:gd name="connsiteX94" fmla="*/ 198177 w 968917"/>
              <a:gd name="connsiteY94" fmla="*/ 1063 h 1809000"/>
              <a:gd name="connsiteX95" fmla="*/ 201654 w 968917"/>
              <a:gd name="connsiteY95" fmla="*/ 46261 h 1809000"/>
              <a:gd name="connsiteX96" fmla="*/ 166886 w 968917"/>
              <a:gd name="connsiteY96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16223 w 968917"/>
              <a:gd name="connsiteY34" fmla="*/ 1450888 h 1809000"/>
              <a:gd name="connsiteX35" fmla="*/ 667547 w 968917"/>
              <a:gd name="connsiteY35" fmla="*/ 1527379 h 1809000"/>
              <a:gd name="connsiteX36" fmla="*/ 681454 w 968917"/>
              <a:gd name="connsiteY36" fmla="*/ 1589963 h 1809000"/>
              <a:gd name="connsiteX37" fmla="*/ 636256 w 968917"/>
              <a:gd name="connsiteY37" fmla="*/ 1642113 h 1809000"/>
              <a:gd name="connsiteX38" fmla="*/ 552812 w 968917"/>
              <a:gd name="connsiteY38" fmla="*/ 1680358 h 1809000"/>
              <a:gd name="connsiteX39" fmla="*/ 545859 w 968917"/>
              <a:gd name="connsiteY39" fmla="*/ 1708172 h 1809000"/>
              <a:gd name="connsiteX40" fmla="*/ 632779 w 968917"/>
              <a:gd name="connsiteY40" fmla="*/ 1715126 h 1809000"/>
              <a:gd name="connsiteX41" fmla="*/ 618872 w 968917"/>
              <a:gd name="connsiteY41" fmla="*/ 1781185 h 1809000"/>
              <a:gd name="connsiteX42" fmla="*/ 750990 w 968917"/>
              <a:gd name="connsiteY42" fmla="*/ 1802046 h 1809000"/>
              <a:gd name="connsiteX43" fmla="*/ 761421 w 968917"/>
              <a:gd name="connsiteY43" fmla="*/ 1809000 h 1809000"/>
              <a:gd name="connsiteX44" fmla="*/ 848341 w 968917"/>
              <a:gd name="connsiteY44" fmla="*/ 1798569 h 1809000"/>
              <a:gd name="connsiteX45" fmla="*/ 834434 w 968917"/>
              <a:gd name="connsiteY45" fmla="*/ 1784662 h 1809000"/>
              <a:gd name="connsiteX46" fmla="*/ 876155 w 968917"/>
              <a:gd name="connsiteY46" fmla="*/ 1687311 h 1809000"/>
              <a:gd name="connsiteX47" fmla="*/ 886586 w 968917"/>
              <a:gd name="connsiteY47" fmla="*/ 1649066 h 1809000"/>
              <a:gd name="connsiteX48" fmla="*/ 917877 w 968917"/>
              <a:gd name="connsiteY48" fmla="*/ 1614298 h 1809000"/>
              <a:gd name="connsiteX49" fmla="*/ 921354 w 968917"/>
              <a:gd name="connsiteY49" fmla="*/ 1583007 h 1809000"/>
              <a:gd name="connsiteX50" fmla="*/ 963076 w 968917"/>
              <a:gd name="connsiteY50" fmla="*/ 1589961 h 1809000"/>
              <a:gd name="connsiteX51" fmla="*/ 945691 w 968917"/>
              <a:gd name="connsiteY51" fmla="*/ 1520425 h 1809000"/>
              <a:gd name="connsiteX52" fmla="*/ 907447 w 968917"/>
              <a:gd name="connsiteY52" fmla="*/ 1405690 h 1809000"/>
              <a:gd name="connsiteX53" fmla="*/ 907447 w 968917"/>
              <a:gd name="connsiteY53" fmla="*/ 1336154 h 1809000"/>
              <a:gd name="connsiteX54" fmla="*/ 869202 w 968917"/>
              <a:gd name="connsiteY54" fmla="*/ 1325724 h 1809000"/>
              <a:gd name="connsiteX55" fmla="*/ 910923 w 968917"/>
              <a:gd name="connsiteY55" fmla="*/ 1259664 h 1809000"/>
              <a:gd name="connsiteX56" fmla="*/ 910923 w 968917"/>
              <a:gd name="connsiteY56" fmla="*/ 1221419 h 1809000"/>
              <a:gd name="connsiteX57" fmla="*/ 956122 w 968917"/>
              <a:gd name="connsiteY57" fmla="*/ 1221419 h 1809000"/>
              <a:gd name="connsiteX58" fmla="*/ 966552 w 968917"/>
              <a:gd name="connsiteY58" fmla="*/ 1131022 h 1809000"/>
              <a:gd name="connsiteX59" fmla="*/ 917877 w 968917"/>
              <a:gd name="connsiteY59" fmla="*/ 1085824 h 1809000"/>
              <a:gd name="connsiteX60" fmla="*/ 931784 w 968917"/>
              <a:gd name="connsiteY60" fmla="*/ 1054533 h 1809000"/>
              <a:gd name="connsiteX61" fmla="*/ 886586 w 968917"/>
              <a:gd name="connsiteY61" fmla="*/ 1026718 h 1809000"/>
              <a:gd name="connsiteX62" fmla="*/ 907447 w 968917"/>
              <a:gd name="connsiteY62" fmla="*/ 1002381 h 1809000"/>
              <a:gd name="connsiteX63" fmla="*/ 897016 w 968917"/>
              <a:gd name="connsiteY63" fmla="*/ 981520 h 1809000"/>
              <a:gd name="connsiteX64" fmla="*/ 900493 w 968917"/>
              <a:gd name="connsiteY64" fmla="*/ 929368 h 1809000"/>
              <a:gd name="connsiteX65" fmla="*/ 886586 w 968917"/>
              <a:gd name="connsiteY65" fmla="*/ 908507 h 1809000"/>
              <a:gd name="connsiteX66" fmla="*/ 928307 w 968917"/>
              <a:gd name="connsiteY66" fmla="*/ 880692 h 1809000"/>
              <a:gd name="connsiteX67" fmla="*/ 921354 w 968917"/>
              <a:gd name="connsiteY67" fmla="*/ 845924 h 1809000"/>
              <a:gd name="connsiteX68" fmla="*/ 872679 w 968917"/>
              <a:gd name="connsiteY68" fmla="*/ 849401 h 1809000"/>
              <a:gd name="connsiteX69" fmla="*/ 879632 w 968917"/>
              <a:gd name="connsiteY69" fmla="*/ 828540 h 1809000"/>
              <a:gd name="connsiteX70" fmla="*/ 903970 w 968917"/>
              <a:gd name="connsiteY70" fmla="*/ 793772 h 1809000"/>
              <a:gd name="connsiteX71" fmla="*/ 883109 w 968917"/>
              <a:gd name="connsiteY71" fmla="*/ 738143 h 1809000"/>
              <a:gd name="connsiteX72" fmla="*/ 872679 w 968917"/>
              <a:gd name="connsiteY72" fmla="*/ 651223 h 1809000"/>
              <a:gd name="connsiteX73" fmla="*/ 716222 w 968917"/>
              <a:gd name="connsiteY73" fmla="*/ 633839 h 1809000"/>
              <a:gd name="connsiteX74" fmla="*/ 695361 w 968917"/>
              <a:gd name="connsiteY74" fmla="*/ 658177 h 1809000"/>
              <a:gd name="connsiteX75" fmla="*/ 598011 w 968917"/>
              <a:gd name="connsiteY75" fmla="*/ 668607 h 1809000"/>
              <a:gd name="connsiteX76" fmla="*/ 719699 w 968917"/>
              <a:gd name="connsiteY76" fmla="*/ 727713 h 1809000"/>
              <a:gd name="connsiteX77" fmla="*/ 719700 w 968917"/>
              <a:gd name="connsiteY77" fmla="*/ 783342 h 1809000"/>
              <a:gd name="connsiteX78" fmla="*/ 632779 w 968917"/>
              <a:gd name="connsiteY78" fmla="*/ 765958 h 1809000"/>
              <a:gd name="connsiteX79" fmla="*/ 587580 w 968917"/>
              <a:gd name="connsiteY79" fmla="*/ 741620 h 1809000"/>
              <a:gd name="connsiteX80" fmla="*/ 552812 w 968917"/>
              <a:gd name="connsiteY80" fmla="*/ 759004 h 1809000"/>
              <a:gd name="connsiteX81" fmla="*/ 545859 w 968917"/>
              <a:gd name="connsiteY81" fmla="*/ 835494 h 1809000"/>
              <a:gd name="connsiteX82" fmla="*/ 490230 w 968917"/>
              <a:gd name="connsiteY82" fmla="*/ 852878 h 1809000"/>
              <a:gd name="connsiteX83" fmla="*/ 434601 w 968917"/>
              <a:gd name="connsiteY83" fmla="*/ 835494 h 1809000"/>
              <a:gd name="connsiteX84" fmla="*/ 420694 w 968917"/>
              <a:gd name="connsiteY84" fmla="*/ 741620 h 1809000"/>
              <a:gd name="connsiteX85" fmla="*/ 455462 w 968917"/>
              <a:gd name="connsiteY85" fmla="*/ 717282 h 1809000"/>
              <a:gd name="connsiteX86" fmla="*/ 385926 w 968917"/>
              <a:gd name="connsiteY86" fmla="*/ 626885 h 1809000"/>
              <a:gd name="connsiteX87" fmla="*/ 399833 w 968917"/>
              <a:gd name="connsiteY87" fmla="*/ 581687 h 1809000"/>
              <a:gd name="connsiteX88" fmla="*/ 445031 w 968917"/>
              <a:gd name="connsiteY88" fmla="*/ 463476 h 1809000"/>
              <a:gd name="connsiteX89" fmla="*/ 465892 w 968917"/>
              <a:gd name="connsiteY89" fmla="*/ 425231 h 1809000"/>
              <a:gd name="connsiteX90" fmla="*/ 486753 w 968917"/>
              <a:gd name="connsiteY90" fmla="*/ 352218 h 1809000"/>
              <a:gd name="connsiteX91" fmla="*/ 483276 w 968917"/>
              <a:gd name="connsiteY91" fmla="*/ 265298 h 1809000"/>
              <a:gd name="connsiteX92" fmla="*/ 507614 w 968917"/>
              <a:gd name="connsiteY92" fmla="*/ 199238 h 1809000"/>
              <a:gd name="connsiteX93" fmla="*/ 319866 w 968917"/>
              <a:gd name="connsiteY93" fmla="*/ 105365 h 1809000"/>
              <a:gd name="connsiteX94" fmla="*/ 198177 w 968917"/>
              <a:gd name="connsiteY94" fmla="*/ 1063 h 1809000"/>
              <a:gd name="connsiteX95" fmla="*/ 201654 w 968917"/>
              <a:gd name="connsiteY95" fmla="*/ 46261 h 1809000"/>
              <a:gd name="connsiteX96" fmla="*/ 166886 w 968917"/>
              <a:gd name="connsiteY96" fmla="*/ 28875 h 1809000"/>
              <a:gd name="connsiteX0" fmla="*/ 166886 w 968917"/>
              <a:gd name="connsiteY0" fmla="*/ 28875 h 1809000"/>
              <a:gd name="connsiteX1" fmla="*/ 107782 w 968917"/>
              <a:gd name="connsiteY1" fmla="*/ 115795 h 1809000"/>
              <a:gd name="connsiteX2" fmla="*/ 24338 w 968917"/>
              <a:gd name="connsiteY2" fmla="*/ 195762 h 1809000"/>
              <a:gd name="connsiteX3" fmla="*/ 55629 w 968917"/>
              <a:gd name="connsiteY3" fmla="*/ 310496 h 1809000"/>
              <a:gd name="connsiteX4" fmla="*/ 114735 w 968917"/>
              <a:gd name="connsiteY4" fmla="*/ 362648 h 1809000"/>
              <a:gd name="connsiteX5" fmla="*/ 163410 w 968917"/>
              <a:gd name="connsiteY5" fmla="*/ 369602 h 1809000"/>
              <a:gd name="connsiteX6" fmla="*/ 135596 w 968917"/>
              <a:gd name="connsiteY6" fmla="*/ 404370 h 1809000"/>
              <a:gd name="connsiteX7" fmla="*/ 121688 w 968917"/>
              <a:gd name="connsiteY7" fmla="*/ 439138 h 1809000"/>
              <a:gd name="connsiteX8" fmla="*/ 107781 w 968917"/>
              <a:gd name="connsiteY8" fmla="*/ 494767 h 1809000"/>
              <a:gd name="connsiteX9" fmla="*/ 156457 w 968917"/>
              <a:gd name="connsiteY9" fmla="*/ 581687 h 1809000"/>
              <a:gd name="connsiteX10" fmla="*/ 156457 w 968917"/>
              <a:gd name="connsiteY10" fmla="*/ 640793 h 1809000"/>
              <a:gd name="connsiteX11" fmla="*/ 135596 w 968917"/>
              <a:gd name="connsiteY11" fmla="*/ 759004 h 1809000"/>
              <a:gd name="connsiteX12" fmla="*/ 66060 w 968917"/>
              <a:gd name="connsiteY12" fmla="*/ 738143 h 1809000"/>
              <a:gd name="connsiteX13" fmla="*/ 48676 w 968917"/>
              <a:gd name="connsiteY13" fmla="*/ 759004 h 1809000"/>
              <a:gd name="connsiteX14" fmla="*/ 0 w 968917"/>
              <a:gd name="connsiteY14" fmla="*/ 769435 h 1809000"/>
              <a:gd name="connsiteX15" fmla="*/ 52152 w 968917"/>
              <a:gd name="connsiteY15" fmla="*/ 804203 h 1809000"/>
              <a:gd name="connsiteX16" fmla="*/ 125165 w 968917"/>
              <a:gd name="connsiteY16" fmla="*/ 814633 h 1809000"/>
              <a:gd name="connsiteX17" fmla="*/ 177317 w 968917"/>
              <a:gd name="connsiteY17" fmla="*/ 852878 h 1809000"/>
              <a:gd name="connsiteX18" fmla="*/ 215562 w 968917"/>
              <a:gd name="connsiteY18" fmla="*/ 866785 h 1809000"/>
              <a:gd name="connsiteX19" fmla="*/ 271191 w 968917"/>
              <a:gd name="connsiteY19" fmla="*/ 887646 h 1809000"/>
              <a:gd name="connsiteX20" fmla="*/ 323343 w 968917"/>
              <a:gd name="connsiteY20" fmla="*/ 891123 h 1809000"/>
              <a:gd name="connsiteX21" fmla="*/ 319866 w 968917"/>
              <a:gd name="connsiteY21" fmla="*/ 856355 h 1809000"/>
              <a:gd name="connsiteX22" fmla="*/ 372018 w 968917"/>
              <a:gd name="connsiteY22" fmla="*/ 918937 h 1809000"/>
              <a:gd name="connsiteX23" fmla="*/ 396356 w 968917"/>
              <a:gd name="connsiteY23" fmla="*/ 908507 h 1809000"/>
              <a:gd name="connsiteX24" fmla="*/ 441555 w 968917"/>
              <a:gd name="connsiteY24" fmla="*/ 936321 h 1809000"/>
              <a:gd name="connsiteX25" fmla="*/ 493707 w 968917"/>
              <a:gd name="connsiteY25" fmla="*/ 953705 h 1809000"/>
              <a:gd name="connsiteX26" fmla="*/ 531952 w 968917"/>
              <a:gd name="connsiteY26" fmla="*/ 984997 h 1809000"/>
              <a:gd name="connsiteX27" fmla="*/ 573673 w 968917"/>
              <a:gd name="connsiteY27" fmla="*/ 936321 h 1809000"/>
              <a:gd name="connsiteX28" fmla="*/ 615395 w 968917"/>
              <a:gd name="connsiteY28" fmla="*/ 960659 h 1809000"/>
              <a:gd name="connsiteX29" fmla="*/ 608441 w 968917"/>
              <a:gd name="connsiteY29" fmla="*/ 1002381 h 1809000"/>
              <a:gd name="connsiteX30" fmla="*/ 615395 w 968917"/>
              <a:gd name="connsiteY30" fmla="*/ 1106685 h 1809000"/>
              <a:gd name="connsiteX31" fmla="*/ 664070 w 968917"/>
              <a:gd name="connsiteY31" fmla="*/ 1144930 h 1809000"/>
              <a:gd name="connsiteX32" fmla="*/ 625825 w 968917"/>
              <a:gd name="connsiteY32" fmla="*/ 1197082 h 1809000"/>
              <a:gd name="connsiteX33" fmla="*/ 691885 w 968917"/>
              <a:gd name="connsiteY33" fmla="*/ 1297909 h 1809000"/>
              <a:gd name="connsiteX34" fmla="*/ 716223 w 968917"/>
              <a:gd name="connsiteY34" fmla="*/ 1450888 h 1809000"/>
              <a:gd name="connsiteX35" fmla="*/ 667547 w 968917"/>
              <a:gd name="connsiteY35" fmla="*/ 1527379 h 1809000"/>
              <a:gd name="connsiteX36" fmla="*/ 681454 w 968917"/>
              <a:gd name="connsiteY36" fmla="*/ 1589963 h 1809000"/>
              <a:gd name="connsiteX37" fmla="*/ 636256 w 968917"/>
              <a:gd name="connsiteY37" fmla="*/ 1642113 h 1809000"/>
              <a:gd name="connsiteX38" fmla="*/ 552812 w 968917"/>
              <a:gd name="connsiteY38" fmla="*/ 1680358 h 1809000"/>
              <a:gd name="connsiteX39" fmla="*/ 545859 w 968917"/>
              <a:gd name="connsiteY39" fmla="*/ 1708172 h 1809000"/>
              <a:gd name="connsiteX40" fmla="*/ 632779 w 968917"/>
              <a:gd name="connsiteY40" fmla="*/ 1715126 h 1809000"/>
              <a:gd name="connsiteX41" fmla="*/ 618872 w 968917"/>
              <a:gd name="connsiteY41" fmla="*/ 1781185 h 1809000"/>
              <a:gd name="connsiteX42" fmla="*/ 750990 w 968917"/>
              <a:gd name="connsiteY42" fmla="*/ 1802046 h 1809000"/>
              <a:gd name="connsiteX43" fmla="*/ 761421 w 968917"/>
              <a:gd name="connsiteY43" fmla="*/ 1809000 h 1809000"/>
              <a:gd name="connsiteX44" fmla="*/ 848341 w 968917"/>
              <a:gd name="connsiteY44" fmla="*/ 1798569 h 1809000"/>
              <a:gd name="connsiteX45" fmla="*/ 834434 w 968917"/>
              <a:gd name="connsiteY45" fmla="*/ 1784662 h 1809000"/>
              <a:gd name="connsiteX46" fmla="*/ 876155 w 968917"/>
              <a:gd name="connsiteY46" fmla="*/ 1687311 h 1809000"/>
              <a:gd name="connsiteX47" fmla="*/ 886586 w 968917"/>
              <a:gd name="connsiteY47" fmla="*/ 1649066 h 1809000"/>
              <a:gd name="connsiteX48" fmla="*/ 917877 w 968917"/>
              <a:gd name="connsiteY48" fmla="*/ 1614298 h 1809000"/>
              <a:gd name="connsiteX49" fmla="*/ 921354 w 968917"/>
              <a:gd name="connsiteY49" fmla="*/ 1583007 h 1809000"/>
              <a:gd name="connsiteX50" fmla="*/ 963076 w 968917"/>
              <a:gd name="connsiteY50" fmla="*/ 1589961 h 1809000"/>
              <a:gd name="connsiteX51" fmla="*/ 945691 w 968917"/>
              <a:gd name="connsiteY51" fmla="*/ 1520425 h 1809000"/>
              <a:gd name="connsiteX52" fmla="*/ 907447 w 968917"/>
              <a:gd name="connsiteY52" fmla="*/ 1405690 h 1809000"/>
              <a:gd name="connsiteX53" fmla="*/ 907447 w 968917"/>
              <a:gd name="connsiteY53" fmla="*/ 1336154 h 1809000"/>
              <a:gd name="connsiteX54" fmla="*/ 869202 w 968917"/>
              <a:gd name="connsiteY54" fmla="*/ 1325724 h 1809000"/>
              <a:gd name="connsiteX55" fmla="*/ 910923 w 968917"/>
              <a:gd name="connsiteY55" fmla="*/ 1259664 h 1809000"/>
              <a:gd name="connsiteX56" fmla="*/ 910923 w 968917"/>
              <a:gd name="connsiteY56" fmla="*/ 1221419 h 1809000"/>
              <a:gd name="connsiteX57" fmla="*/ 956122 w 968917"/>
              <a:gd name="connsiteY57" fmla="*/ 1221419 h 1809000"/>
              <a:gd name="connsiteX58" fmla="*/ 966552 w 968917"/>
              <a:gd name="connsiteY58" fmla="*/ 1131022 h 1809000"/>
              <a:gd name="connsiteX59" fmla="*/ 917877 w 968917"/>
              <a:gd name="connsiteY59" fmla="*/ 1085824 h 1809000"/>
              <a:gd name="connsiteX60" fmla="*/ 931784 w 968917"/>
              <a:gd name="connsiteY60" fmla="*/ 1054533 h 1809000"/>
              <a:gd name="connsiteX61" fmla="*/ 886586 w 968917"/>
              <a:gd name="connsiteY61" fmla="*/ 1026718 h 1809000"/>
              <a:gd name="connsiteX62" fmla="*/ 907447 w 968917"/>
              <a:gd name="connsiteY62" fmla="*/ 1002381 h 1809000"/>
              <a:gd name="connsiteX63" fmla="*/ 897016 w 968917"/>
              <a:gd name="connsiteY63" fmla="*/ 981520 h 1809000"/>
              <a:gd name="connsiteX64" fmla="*/ 900493 w 968917"/>
              <a:gd name="connsiteY64" fmla="*/ 929368 h 1809000"/>
              <a:gd name="connsiteX65" fmla="*/ 886586 w 968917"/>
              <a:gd name="connsiteY65" fmla="*/ 908507 h 1809000"/>
              <a:gd name="connsiteX66" fmla="*/ 928307 w 968917"/>
              <a:gd name="connsiteY66" fmla="*/ 880692 h 1809000"/>
              <a:gd name="connsiteX67" fmla="*/ 921354 w 968917"/>
              <a:gd name="connsiteY67" fmla="*/ 845924 h 1809000"/>
              <a:gd name="connsiteX68" fmla="*/ 872679 w 968917"/>
              <a:gd name="connsiteY68" fmla="*/ 849401 h 1809000"/>
              <a:gd name="connsiteX69" fmla="*/ 879632 w 968917"/>
              <a:gd name="connsiteY69" fmla="*/ 828540 h 1809000"/>
              <a:gd name="connsiteX70" fmla="*/ 903970 w 968917"/>
              <a:gd name="connsiteY70" fmla="*/ 793772 h 1809000"/>
              <a:gd name="connsiteX71" fmla="*/ 883109 w 968917"/>
              <a:gd name="connsiteY71" fmla="*/ 738143 h 1809000"/>
              <a:gd name="connsiteX72" fmla="*/ 872679 w 968917"/>
              <a:gd name="connsiteY72" fmla="*/ 651223 h 1809000"/>
              <a:gd name="connsiteX73" fmla="*/ 716222 w 968917"/>
              <a:gd name="connsiteY73" fmla="*/ 633839 h 1809000"/>
              <a:gd name="connsiteX74" fmla="*/ 695361 w 968917"/>
              <a:gd name="connsiteY74" fmla="*/ 658177 h 1809000"/>
              <a:gd name="connsiteX75" fmla="*/ 598011 w 968917"/>
              <a:gd name="connsiteY75" fmla="*/ 668607 h 1809000"/>
              <a:gd name="connsiteX76" fmla="*/ 719699 w 968917"/>
              <a:gd name="connsiteY76" fmla="*/ 727713 h 1809000"/>
              <a:gd name="connsiteX77" fmla="*/ 719700 w 968917"/>
              <a:gd name="connsiteY77" fmla="*/ 783342 h 1809000"/>
              <a:gd name="connsiteX78" fmla="*/ 632779 w 968917"/>
              <a:gd name="connsiteY78" fmla="*/ 765958 h 1809000"/>
              <a:gd name="connsiteX79" fmla="*/ 587580 w 968917"/>
              <a:gd name="connsiteY79" fmla="*/ 741620 h 1809000"/>
              <a:gd name="connsiteX80" fmla="*/ 552812 w 968917"/>
              <a:gd name="connsiteY80" fmla="*/ 759004 h 1809000"/>
              <a:gd name="connsiteX81" fmla="*/ 545859 w 968917"/>
              <a:gd name="connsiteY81" fmla="*/ 835494 h 1809000"/>
              <a:gd name="connsiteX82" fmla="*/ 490230 w 968917"/>
              <a:gd name="connsiteY82" fmla="*/ 852878 h 1809000"/>
              <a:gd name="connsiteX83" fmla="*/ 434601 w 968917"/>
              <a:gd name="connsiteY83" fmla="*/ 835494 h 1809000"/>
              <a:gd name="connsiteX84" fmla="*/ 420694 w 968917"/>
              <a:gd name="connsiteY84" fmla="*/ 741620 h 1809000"/>
              <a:gd name="connsiteX85" fmla="*/ 455462 w 968917"/>
              <a:gd name="connsiteY85" fmla="*/ 717282 h 1809000"/>
              <a:gd name="connsiteX86" fmla="*/ 385926 w 968917"/>
              <a:gd name="connsiteY86" fmla="*/ 626885 h 1809000"/>
              <a:gd name="connsiteX87" fmla="*/ 399833 w 968917"/>
              <a:gd name="connsiteY87" fmla="*/ 581687 h 1809000"/>
              <a:gd name="connsiteX88" fmla="*/ 445031 w 968917"/>
              <a:gd name="connsiteY88" fmla="*/ 463476 h 1809000"/>
              <a:gd name="connsiteX89" fmla="*/ 465892 w 968917"/>
              <a:gd name="connsiteY89" fmla="*/ 425231 h 1809000"/>
              <a:gd name="connsiteX90" fmla="*/ 486753 w 968917"/>
              <a:gd name="connsiteY90" fmla="*/ 352218 h 1809000"/>
              <a:gd name="connsiteX91" fmla="*/ 483276 w 968917"/>
              <a:gd name="connsiteY91" fmla="*/ 265298 h 1809000"/>
              <a:gd name="connsiteX92" fmla="*/ 507614 w 968917"/>
              <a:gd name="connsiteY92" fmla="*/ 199238 h 1809000"/>
              <a:gd name="connsiteX93" fmla="*/ 319866 w 968917"/>
              <a:gd name="connsiteY93" fmla="*/ 105365 h 1809000"/>
              <a:gd name="connsiteX94" fmla="*/ 198177 w 968917"/>
              <a:gd name="connsiteY94" fmla="*/ 1063 h 1809000"/>
              <a:gd name="connsiteX95" fmla="*/ 201654 w 968917"/>
              <a:gd name="connsiteY95" fmla="*/ 46261 h 1809000"/>
              <a:gd name="connsiteX96" fmla="*/ 166886 w 968917"/>
              <a:gd name="connsiteY96" fmla="*/ 28875 h 1809000"/>
              <a:gd name="connsiteX0" fmla="*/ 166892 w 968923"/>
              <a:gd name="connsiteY0" fmla="*/ 28875 h 1809000"/>
              <a:gd name="connsiteX1" fmla="*/ 107788 w 968923"/>
              <a:gd name="connsiteY1" fmla="*/ 115795 h 1809000"/>
              <a:gd name="connsiteX2" fmla="*/ 24344 w 968923"/>
              <a:gd name="connsiteY2" fmla="*/ 195762 h 1809000"/>
              <a:gd name="connsiteX3" fmla="*/ 55635 w 968923"/>
              <a:gd name="connsiteY3" fmla="*/ 310496 h 1809000"/>
              <a:gd name="connsiteX4" fmla="*/ 114741 w 968923"/>
              <a:gd name="connsiteY4" fmla="*/ 362648 h 1809000"/>
              <a:gd name="connsiteX5" fmla="*/ 163416 w 968923"/>
              <a:gd name="connsiteY5" fmla="*/ 369602 h 1809000"/>
              <a:gd name="connsiteX6" fmla="*/ 135602 w 968923"/>
              <a:gd name="connsiteY6" fmla="*/ 404370 h 1809000"/>
              <a:gd name="connsiteX7" fmla="*/ 121694 w 968923"/>
              <a:gd name="connsiteY7" fmla="*/ 439138 h 1809000"/>
              <a:gd name="connsiteX8" fmla="*/ 107787 w 968923"/>
              <a:gd name="connsiteY8" fmla="*/ 494767 h 1809000"/>
              <a:gd name="connsiteX9" fmla="*/ 156463 w 968923"/>
              <a:gd name="connsiteY9" fmla="*/ 581687 h 1809000"/>
              <a:gd name="connsiteX10" fmla="*/ 156463 w 968923"/>
              <a:gd name="connsiteY10" fmla="*/ 640793 h 1809000"/>
              <a:gd name="connsiteX11" fmla="*/ 135602 w 968923"/>
              <a:gd name="connsiteY11" fmla="*/ 759004 h 1809000"/>
              <a:gd name="connsiteX12" fmla="*/ 66066 w 968923"/>
              <a:gd name="connsiteY12" fmla="*/ 738143 h 1809000"/>
              <a:gd name="connsiteX13" fmla="*/ 48682 w 968923"/>
              <a:gd name="connsiteY13" fmla="*/ 759004 h 1809000"/>
              <a:gd name="connsiteX14" fmla="*/ 6 w 968923"/>
              <a:gd name="connsiteY14" fmla="*/ 769435 h 1809000"/>
              <a:gd name="connsiteX15" fmla="*/ 52158 w 968923"/>
              <a:gd name="connsiteY15" fmla="*/ 804203 h 1809000"/>
              <a:gd name="connsiteX16" fmla="*/ 125171 w 968923"/>
              <a:gd name="connsiteY16" fmla="*/ 814633 h 1809000"/>
              <a:gd name="connsiteX17" fmla="*/ 177323 w 968923"/>
              <a:gd name="connsiteY17" fmla="*/ 852878 h 1809000"/>
              <a:gd name="connsiteX18" fmla="*/ 215568 w 968923"/>
              <a:gd name="connsiteY18" fmla="*/ 866785 h 1809000"/>
              <a:gd name="connsiteX19" fmla="*/ 271197 w 968923"/>
              <a:gd name="connsiteY19" fmla="*/ 887646 h 1809000"/>
              <a:gd name="connsiteX20" fmla="*/ 323349 w 968923"/>
              <a:gd name="connsiteY20" fmla="*/ 891123 h 1809000"/>
              <a:gd name="connsiteX21" fmla="*/ 319872 w 968923"/>
              <a:gd name="connsiteY21" fmla="*/ 856355 h 1809000"/>
              <a:gd name="connsiteX22" fmla="*/ 372024 w 968923"/>
              <a:gd name="connsiteY22" fmla="*/ 918937 h 1809000"/>
              <a:gd name="connsiteX23" fmla="*/ 396362 w 968923"/>
              <a:gd name="connsiteY23" fmla="*/ 908507 h 1809000"/>
              <a:gd name="connsiteX24" fmla="*/ 441561 w 968923"/>
              <a:gd name="connsiteY24" fmla="*/ 936321 h 1809000"/>
              <a:gd name="connsiteX25" fmla="*/ 493713 w 968923"/>
              <a:gd name="connsiteY25" fmla="*/ 953705 h 1809000"/>
              <a:gd name="connsiteX26" fmla="*/ 531958 w 968923"/>
              <a:gd name="connsiteY26" fmla="*/ 984997 h 1809000"/>
              <a:gd name="connsiteX27" fmla="*/ 573679 w 968923"/>
              <a:gd name="connsiteY27" fmla="*/ 936321 h 1809000"/>
              <a:gd name="connsiteX28" fmla="*/ 615401 w 968923"/>
              <a:gd name="connsiteY28" fmla="*/ 960659 h 1809000"/>
              <a:gd name="connsiteX29" fmla="*/ 608447 w 968923"/>
              <a:gd name="connsiteY29" fmla="*/ 1002381 h 1809000"/>
              <a:gd name="connsiteX30" fmla="*/ 615401 w 968923"/>
              <a:gd name="connsiteY30" fmla="*/ 1106685 h 1809000"/>
              <a:gd name="connsiteX31" fmla="*/ 664076 w 968923"/>
              <a:gd name="connsiteY31" fmla="*/ 1144930 h 1809000"/>
              <a:gd name="connsiteX32" fmla="*/ 625831 w 968923"/>
              <a:gd name="connsiteY32" fmla="*/ 1197082 h 1809000"/>
              <a:gd name="connsiteX33" fmla="*/ 691891 w 968923"/>
              <a:gd name="connsiteY33" fmla="*/ 1297909 h 1809000"/>
              <a:gd name="connsiteX34" fmla="*/ 716229 w 968923"/>
              <a:gd name="connsiteY34" fmla="*/ 1450888 h 1809000"/>
              <a:gd name="connsiteX35" fmla="*/ 667553 w 968923"/>
              <a:gd name="connsiteY35" fmla="*/ 1527379 h 1809000"/>
              <a:gd name="connsiteX36" fmla="*/ 681460 w 968923"/>
              <a:gd name="connsiteY36" fmla="*/ 1589963 h 1809000"/>
              <a:gd name="connsiteX37" fmla="*/ 636262 w 968923"/>
              <a:gd name="connsiteY37" fmla="*/ 1642113 h 1809000"/>
              <a:gd name="connsiteX38" fmla="*/ 552818 w 968923"/>
              <a:gd name="connsiteY38" fmla="*/ 1680358 h 1809000"/>
              <a:gd name="connsiteX39" fmla="*/ 545865 w 968923"/>
              <a:gd name="connsiteY39" fmla="*/ 1708172 h 1809000"/>
              <a:gd name="connsiteX40" fmla="*/ 632785 w 968923"/>
              <a:gd name="connsiteY40" fmla="*/ 1715126 h 1809000"/>
              <a:gd name="connsiteX41" fmla="*/ 618878 w 968923"/>
              <a:gd name="connsiteY41" fmla="*/ 1781185 h 1809000"/>
              <a:gd name="connsiteX42" fmla="*/ 750996 w 968923"/>
              <a:gd name="connsiteY42" fmla="*/ 1802046 h 1809000"/>
              <a:gd name="connsiteX43" fmla="*/ 761427 w 968923"/>
              <a:gd name="connsiteY43" fmla="*/ 1809000 h 1809000"/>
              <a:gd name="connsiteX44" fmla="*/ 848347 w 968923"/>
              <a:gd name="connsiteY44" fmla="*/ 1798569 h 1809000"/>
              <a:gd name="connsiteX45" fmla="*/ 834440 w 968923"/>
              <a:gd name="connsiteY45" fmla="*/ 1784662 h 1809000"/>
              <a:gd name="connsiteX46" fmla="*/ 876161 w 968923"/>
              <a:gd name="connsiteY46" fmla="*/ 1687311 h 1809000"/>
              <a:gd name="connsiteX47" fmla="*/ 886592 w 968923"/>
              <a:gd name="connsiteY47" fmla="*/ 1649066 h 1809000"/>
              <a:gd name="connsiteX48" fmla="*/ 917883 w 968923"/>
              <a:gd name="connsiteY48" fmla="*/ 1614298 h 1809000"/>
              <a:gd name="connsiteX49" fmla="*/ 921360 w 968923"/>
              <a:gd name="connsiteY49" fmla="*/ 1583007 h 1809000"/>
              <a:gd name="connsiteX50" fmla="*/ 963082 w 968923"/>
              <a:gd name="connsiteY50" fmla="*/ 1589961 h 1809000"/>
              <a:gd name="connsiteX51" fmla="*/ 945697 w 968923"/>
              <a:gd name="connsiteY51" fmla="*/ 1520425 h 1809000"/>
              <a:gd name="connsiteX52" fmla="*/ 907453 w 968923"/>
              <a:gd name="connsiteY52" fmla="*/ 1405690 h 1809000"/>
              <a:gd name="connsiteX53" fmla="*/ 907453 w 968923"/>
              <a:gd name="connsiteY53" fmla="*/ 1336154 h 1809000"/>
              <a:gd name="connsiteX54" fmla="*/ 869208 w 968923"/>
              <a:gd name="connsiteY54" fmla="*/ 1325724 h 1809000"/>
              <a:gd name="connsiteX55" fmla="*/ 910929 w 968923"/>
              <a:gd name="connsiteY55" fmla="*/ 1259664 h 1809000"/>
              <a:gd name="connsiteX56" fmla="*/ 910929 w 968923"/>
              <a:gd name="connsiteY56" fmla="*/ 1221419 h 1809000"/>
              <a:gd name="connsiteX57" fmla="*/ 956128 w 968923"/>
              <a:gd name="connsiteY57" fmla="*/ 1221419 h 1809000"/>
              <a:gd name="connsiteX58" fmla="*/ 966558 w 968923"/>
              <a:gd name="connsiteY58" fmla="*/ 1131022 h 1809000"/>
              <a:gd name="connsiteX59" fmla="*/ 917883 w 968923"/>
              <a:gd name="connsiteY59" fmla="*/ 1085824 h 1809000"/>
              <a:gd name="connsiteX60" fmla="*/ 931790 w 968923"/>
              <a:gd name="connsiteY60" fmla="*/ 1054533 h 1809000"/>
              <a:gd name="connsiteX61" fmla="*/ 886592 w 968923"/>
              <a:gd name="connsiteY61" fmla="*/ 1026718 h 1809000"/>
              <a:gd name="connsiteX62" fmla="*/ 907453 w 968923"/>
              <a:gd name="connsiteY62" fmla="*/ 1002381 h 1809000"/>
              <a:gd name="connsiteX63" fmla="*/ 897022 w 968923"/>
              <a:gd name="connsiteY63" fmla="*/ 981520 h 1809000"/>
              <a:gd name="connsiteX64" fmla="*/ 900499 w 968923"/>
              <a:gd name="connsiteY64" fmla="*/ 929368 h 1809000"/>
              <a:gd name="connsiteX65" fmla="*/ 886592 w 968923"/>
              <a:gd name="connsiteY65" fmla="*/ 908507 h 1809000"/>
              <a:gd name="connsiteX66" fmla="*/ 928313 w 968923"/>
              <a:gd name="connsiteY66" fmla="*/ 880692 h 1809000"/>
              <a:gd name="connsiteX67" fmla="*/ 921360 w 968923"/>
              <a:gd name="connsiteY67" fmla="*/ 845924 h 1809000"/>
              <a:gd name="connsiteX68" fmla="*/ 872685 w 968923"/>
              <a:gd name="connsiteY68" fmla="*/ 849401 h 1809000"/>
              <a:gd name="connsiteX69" fmla="*/ 879638 w 968923"/>
              <a:gd name="connsiteY69" fmla="*/ 828540 h 1809000"/>
              <a:gd name="connsiteX70" fmla="*/ 903976 w 968923"/>
              <a:gd name="connsiteY70" fmla="*/ 793772 h 1809000"/>
              <a:gd name="connsiteX71" fmla="*/ 883115 w 968923"/>
              <a:gd name="connsiteY71" fmla="*/ 738143 h 1809000"/>
              <a:gd name="connsiteX72" fmla="*/ 872685 w 968923"/>
              <a:gd name="connsiteY72" fmla="*/ 651223 h 1809000"/>
              <a:gd name="connsiteX73" fmla="*/ 716228 w 968923"/>
              <a:gd name="connsiteY73" fmla="*/ 633839 h 1809000"/>
              <a:gd name="connsiteX74" fmla="*/ 695367 w 968923"/>
              <a:gd name="connsiteY74" fmla="*/ 658177 h 1809000"/>
              <a:gd name="connsiteX75" fmla="*/ 598017 w 968923"/>
              <a:gd name="connsiteY75" fmla="*/ 668607 h 1809000"/>
              <a:gd name="connsiteX76" fmla="*/ 719705 w 968923"/>
              <a:gd name="connsiteY76" fmla="*/ 727713 h 1809000"/>
              <a:gd name="connsiteX77" fmla="*/ 719706 w 968923"/>
              <a:gd name="connsiteY77" fmla="*/ 783342 h 1809000"/>
              <a:gd name="connsiteX78" fmla="*/ 632785 w 968923"/>
              <a:gd name="connsiteY78" fmla="*/ 765958 h 1809000"/>
              <a:gd name="connsiteX79" fmla="*/ 587586 w 968923"/>
              <a:gd name="connsiteY79" fmla="*/ 741620 h 1809000"/>
              <a:gd name="connsiteX80" fmla="*/ 552818 w 968923"/>
              <a:gd name="connsiteY80" fmla="*/ 759004 h 1809000"/>
              <a:gd name="connsiteX81" fmla="*/ 545865 w 968923"/>
              <a:gd name="connsiteY81" fmla="*/ 835494 h 1809000"/>
              <a:gd name="connsiteX82" fmla="*/ 490236 w 968923"/>
              <a:gd name="connsiteY82" fmla="*/ 852878 h 1809000"/>
              <a:gd name="connsiteX83" fmla="*/ 434607 w 968923"/>
              <a:gd name="connsiteY83" fmla="*/ 835494 h 1809000"/>
              <a:gd name="connsiteX84" fmla="*/ 420700 w 968923"/>
              <a:gd name="connsiteY84" fmla="*/ 741620 h 1809000"/>
              <a:gd name="connsiteX85" fmla="*/ 455468 w 968923"/>
              <a:gd name="connsiteY85" fmla="*/ 717282 h 1809000"/>
              <a:gd name="connsiteX86" fmla="*/ 385932 w 968923"/>
              <a:gd name="connsiteY86" fmla="*/ 626885 h 1809000"/>
              <a:gd name="connsiteX87" fmla="*/ 399839 w 968923"/>
              <a:gd name="connsiteY87" fmla="*/ 581687 h 1809000"/>
              <a:gd name="connsiteX88" fmla="*/ 445037 w 968923"/>
              <a:gd name="connsiteY88" fmla="*/ 463476 h 1809000"/>
              <a:gd name="connsiteX89" fmla="*/ 465898 w 968923"/>
              <a:gd name="connsiteY89" fmla="*/ 425231 h 1809000"/>
              <a:gd name="connsiteX90" fmla="*/ 486759 w 968923"/>
              <a:gd name="connsiteY90" fmla="*/ 352218 h 1809000"/>
              <a:gd name="connsiteX91" fmla="*/ 483282 w 968923"/>
              <a:gd name="connsiteY91" fmla="*/ 265298 h 1809000"/>
              <a:gd name="connsiteX92" fmla="*/ 507620 w 968923"/>
              <a:gd name="connsiteY92" fmla="*/ 199238 h 1809000"/>
              <a:gd name="connsiteX93" fmla="*/ 319872 w 968923"/>
              <a:gd name="connsiteY93" fmla="*/ 105365 h 1809000"/>
              <a:gd name="connsiteX94" fmla="*/ 198183 w 968923"/>
              <a:gd name="connsiteY94" fmla="*/ 1063 h 1809000"/>
              <a:gd name="connsiteX95" fmla="*/ 201660 w 968923"/>
              <a:gd name="connsiteY95" fmla="*/ 46261 h 1809000"/>
              <a:gd name="connsiteX96" fmla="*/ 166892 w 968923"/>
              <a:gd name="connsiteY96" fmla="*/ 28875 h 1809000"/>
              <a:gd name="connsiteX0" fmla="*/ 166892 w 968923"/>
              <a:gd name="connsiteY0" fmla="*/ 28875 h 1809000"/>
              <a:gd name="connsiteX1" fmla="*/ 107788 w 968923"/>
              <a:gd name="connsiteY1" fmla="*/ 115795 h 1809000"/>
              <a:gd name="connsiteX2" fmla="*/ 24344 w 968923"/>
              <a:gd name="connsiteY2" fmla="*/ 195762 h 1809000"/>
              <a:gd name="connsiteX3" fmla="*/ 55635 w 968923"/>
              <a:gd name="connsiteY3" fmla="*/ 310496 h 1809000"/>
              <a:gd name="connsiteX4" fmla="*/ 114741 w 968923"/>
              <a:gd name="connsiteY4" fmla="*/ 362648 h 1809000"/>
              <a:gd name="connsiteX5" fmla="*/ 163416 w 968923"/>
              <a:gd name="connsiteY5" fmla="*/ 369602 h 1809000"/>
              <a:gd name="connsiteX6" fmla="*/ 135602 w 968923"/>
              <a:gd name="connsiteY6" fmla="*/ 404370 h 1809000"/>
              <a:gd name="connsiteX7" fmla="*/ 121694 w 968923"/>
              <a:gd name="connsiteY7" fmla="*/ 439138 h 1809000"/>
              <a:gd name="connsiteX8" fmla="*/ 107787 w 968923"/>
              <a:gd name="connsiteY8" fmla="*/ 494767 h 1809000"/>
              <a:gd name="connsiteX9" fmla="*/ 156463 w 968923"/>
              <a:gd name="connsiteY9" fmla="*/ 581687 h 1809000"/>
              <a:gd name="connsiteX10" fmla="*/ 156463 w 968923"/>
              <a:gd name="connsiteY10" fmla="*/ 640793 h 1809000"/>
              <a:gd name="connsiteX11" fmla="*/ 135602 w 968923"/>
              <a:gd name="connsiteY11" fmla="*/ 759004 h 1809000"/>
              <a:gd name="connsiteX12" fmla="*/ 66066 w 968923"/>
              <a:gd name="connsiteY12" fmla="*/ 738143 h 1809000"/>
              <a:gd name="connsiteX13" fmla="*/ 48682 w 968923"/>
              <a:gd name="connsiteY13" fmla="*/ 759004 h 1809000"/>
              <a:gd name="connsiteX14" fmla="*/ 6 w 968923"/>
              <a:gd name="connsiteY14" fmla="*/ 769435 h 1809000"/>
              <a:gd name="connsiteX15" fmla="*/ 52158 w 968923"/>
              <a:gd name="connsiteY15" fmla="*/ 804203 h 1809000"/>
              <a:gd name="connsiteX16" fmla="*/ 125171 w 968923"/>
              <a:gd name="connsiteY16" fmla="*/ 814633 h 1809000"/>
              <a:gd name="connsiteX17" fmla="*/ 177323 w 968923"/>
              <a:gd name="connsiteY17" fmla="*/ 852878 h 1809000"/>
              <a:gd name="connsiteX18" fmla="*/ 215568 w 968923"/>
              <a:gd name="connsiteY18" fmla="*/ 866785 h 1809000"/>
              <a:gd name="connsiteX19" fmla="*/ 271197 w 968923"/>
              <a:gd name="connsiteY19" fmla="*/ 887646 h 1809000"/>
              <a:gd name="connsiteX20" fmla="*/ 323349 w 968923"/>
              <a:gd name="connsiteY20" fmla="*/ 891123 h 1809000"/>
              <a:gd name="connsiteX21" fmla="*/ 319872 w 968923"/>
              <a:gd name="connsiteY21" fmla="*/ 856355 h 1809000"/>
              <a:gd name="connsiteX22" fmla="*/ 372024 w 968923"/>
              <a:gd name="connsiteY22" fmla="*/ 918937 h 1809000"/>
              <a:gd name="connsiteX23" fmla="*/ 396362 w 968923"/>
              <a:gd name="connsiteY23" fmla="*/ 908507 h 1809000"/>
              <a:gd name="connsiteX24" fmla="*/ 441561 w 968923"/>
              <a:gd name="connsiteY24" fmla="*/ 936321 h 1809000"/>
              <a:gd name="connsiteX25" fmla="*/ 493713 w 968923"/>
              <a:gd name="connsiteY25" fmla="*/ 953705 h 1809000"/>
              <a:gd name="connsiteX26" fmla="*/ 531958 w 968923"/>
              <a:gd name="connsiteY26" fmla="*/ 984997 h 1809000"/>
              <a:gd name="connsiteX27" fmla="*/ 573679 w 968923"/>
              <a:gd name="connsiteY27" fmla="*/ 936321 h 1809000"/>
              <a:gd name="connsiteX28" fmla="*/ 615401 w 968923"/>
              <a:gd name="connsiteY28" fmla="*/ 960659 h 1809000"/>
              <a:gd name="connsiteX29" fmla="*/ 608447 w 968923"/>
              <a:gd name="connsiteY29" fmla="*/ 1002381 h 1809000"/>
              <a:gd name="connsiteX30" fmla="*/ 615401 w 968923"/>
              <a:gd name="connsiteY30" fmla="*/ 1106685 h 1809000"/>
              <a:gd name="connsiteX31" fmla="*/ 664076 w 968923"/>
              <a:gd name="connsiteY31" fmla="*/ 1144930 h 1809000"/>
              <a:gd name="connsiteX32" fmla="*/ 625831 w 968923"/>
              <a:gd name="connsiteY32" fmla="*/ 1197082 h 1809000"/>
              <a:gd name="connsiteX33" fmla="*/ 691891 w 968923"/>
              <a:gd name="connsiteY33" fmla="*/ 1297909 h 1809000"/>
              <a:gd name="connsiteX34" fmla="*/ 716229 w 968923"/>
              <a:gd name="connsiteY34" fmla="*/ 1450888 h 1809000"/>
              <a:gd name="connsiteX35" fmla="*/ 667553 w 968923"/>
              <a:gd name="connsiteY35" fmla="*/ 1527379 h 1809000"/>
              <a:gd name="connsiteX36" fmla="*/ 681460 w 968923"/>
              <a:gd name="connsiteY36" fmla="*/ 1589963 h 1809000"/>
              <a:gd name="connsiteX37" fmla="*/ 636262 w 968923"/>
              <a:gd name="connsiteY37" fmla="*/ 1642113 h 1809000"/>
              <a:gd name="connsiteX38" fmla="*/ 552818 w 968923"/>
              <a:gd name="connsiteY38" fmla="*/ 1680358 h 1809000"/>
              <a:gd name="connsiteX39" fmla="*/ 545865 w 968923"/>
              <a:gd name="connsiteY39" fmla="*/ 1708172 h 1809000"/>
              <a:gd name="connsiteX40" fmla="*/ 632785 w 968923"/>
              <a:gd name="connsiteY40" fmla="*/ 1715126 h 1809000"/>
              <a:gd name="connsiteX41" fmla="*/ 618878 w 968923"/>
              <a:gd name="connsiteY41" fmla="*/ 1781185 h 1809000"/>
              <a:gd name="connsiteX42" fmla="*/ 750996 w 968923"/>
              <a:gd name="connsiteY42" fmla="*/ 1802046 h 1809000"/>
              <a:gd name="connsiteX43" fmla="*/ 761427 w 968923"/>
              <a:gd name="connsiteY43" fmla="*/ 1809000 h 1809000"/>
              <a:gd name="connsiteX44" fmla="*/ 848347 w 968923"/>
              <a:gd name="connsiteY44" fmla="*/ 1798569 h 1809000"/>
              <a:gd name="connsiteX45" fmla="*/ 834440 w 968923"/>
              <a:gd name="connsiteY45" fmla="*/ 1784662 h 1809000"/>
              <a:gd name="connsiteX46" fmla="*/ 876161 w 968923"/>
              <a:gd name="connsiteY46" fmla="*/ 1687311 h 1809000"/>
              <a:gd name="connsiteX47" fmla="*/ 886592 w 968923"/>
              <a:gd name="connsiteY47" fmla="*/ 1649066 h 1809000"/>
              <a:gd name="connsiteX48" fmla="*/ 917883 w 968923"/>
              <a:gd name="connsiteY48" fmla="*/ 1614298 h 1809000"/>
              <a:gd name="connsiteX49" fmla="*/ 921360 w 968923"/>
              <a:gd name="connsiteY49" fmla="*/ 1583007 h 1809000"/>
              <a:gd name="connsiteX50" fmla="*/ 963082 w 968923"/>
              <a:gd name="connsiteY50" fmla="*/ 1589961 h 1809000"/>
              <a:gd name="connsiteX51" fmla="*/ 945697 w 968923"/>
              <a:gd name="connsiteY51" fmla="*/ 1520425 h 1809000"/>
              <a:gd name="connsiteX52" fmla="*/ 907453 w 968923"/>
              <a:gd name="connsiteY52" fmla="*/ 1405690 h 1809000"/>
              <a:gd name="connsiteX53" fmla="*/ 907453 w 968923"/>
              <a:gd name="connsiteY53" fmla="*/ 1336154 h 1809000"/>
              <a:gd name="connsiteX54" fmla="*/ 869208 w 968923"/>
              <a:gd name="connsiteY54" fmla="*/ 1325724 h 1809000"/>
              <a:gd name="connsiteX55" fmla="*/ 910929 w 968923"/>
              <a:gd name="connsiteY55" fmla="*/ 1259664 h 1809000"/>
              <a:gd name="connsiteX56" fmla="*/ 910929 w 968923"/>
              <a:gd name="connsiteY56" fmla="*/ 1221419 h 1809000"/>
              <a:gd name="connsiteX57" fmla="*/ 956128 w 968923"/>
              <a:gd name="connsiteY57" fmla="*/ 1221419 h 1809000"/>
              <a:gd name="connsiteX58" fmla="*/ 966558 w 968923"/>
              <a:gd name="connsiteY58" fmla="*/ 1131022 h 1809000"/>
              <a:gd name="connsiteX59" fmla="*/ 917883 w 968923"/>
              <a:gd name="connsiteY59" fmla="*/ 1085824 h 1809000"/>
              <a:gd name="connsiteX60" fmla="*/ 931790 w 968923"/>
              <a:gd name="connsiteY60" fmla="*/ 1054533 h 1809000"/>
              <a:gd name="connsiteX61" fmla="*/ 886592 w 968923"/>
              <a:gd name="connsiteY61" fmla="*/ 1026718 h 1809000"/>
              <a:gd name="connsiteX62" fmla="*/ 907453 w 968923"/>
              <a:gd name="connsiteY62" fmla="*/ 1002381 h 1809000"/>
              <a:gd name="connsiteX63" fmla="*/ 897022 w 968923"/>
              <a:gd name="connsiteY63" fmla="*/ 981520 h 1809000"/>
              <a:gd name="connsiteX64" fmla="*/ 900499 w 968923"/>
              <a:gd name="connsiteY64" fmla="*/ 929368 h 1809000"/>
              <a:gd name="connsiteX65" fmla="*/ 886592 w 968923"/>
              <a:gd name="connsiteY65" fmla="*/ 908507 h 1809000"/>
              <a:gd name="connsiteX66" fmla="*/ 928313 w 968923"/>
              <a:gd name="connsiteY66" fmla="*/ 880692 h 1809000"/>
              <a:gd name="connsiteX67" fmla="*/ 921360 w 968923"/>
              <a:gd name="connsiteY67" fmla="*/ 845924 h 1809000"/>
              <a:gd name="connsiteX68" fmla="*/ 872685 w 968923"/>
              <a:gd name="connsiteY68" fmla="*/ 849401 h 1809000"/>
              <a:gd name="connsiteX69" fmla="*/ 879638 w 968923"/>
              <a:gd name="connsiteY69" fmla="*/ 828540 h 1809000"/>
              <a:gd name="connsiteX70" fmla="*/ 903976 w 968923"/>
              <a:gd name="connsiteY70" fmla="*/ 793772 h 1809000"/>
              <a:gd name="connsiteX71" fmla="*/ 883115 w 968923"/>
              <a:gd name="connsiteY71" fmla="*/ 738143 h 1809000"/>
              <a:gd name="connsiteX72" fmla="*/ 872685 w 968923"/>
              <a:gd name="connsiteY72" fmla="*/ 651223 h 1809000"/>
              <a:gd name="connsiteX73" fmla="*/ 716228 w 968923"/>
              <a:gd name="connsiteY73" fmla="*/ 633839 h 1809000"/>
              <a:gd name="connsiteX74" fmla="*/ 695367 w 968923"/>
              <a:gd name="connsiteY74" fmla="*/ 658177 h 1809000"/>
              <a:gd name="connsiteX75" fmla="*/ 598017 w 968923"/>
              <a:gd name="connsiteY75" fmla="*/ 668607 h 1809000"/>
              <a:gd name="connsiteX76" fmla="*/ 719705 w 968923"/>
              <a:gd name="connsiteY76" fmla="*/ 727713 h 1809000"/>
              <a:gd name="connsiteX77" fmla="*/ 719706 w 968923"/>
              <a:gd name="connsiteY77" fmla="*/ 783342 h 1809000"/>
              <a:gd name="connsiteX78" fmla="*/ 632785 w 968923"/>
              <a:gd name="connsiteY78" fmla="*/ 765958 h 1809000"/>
              <a:gd name="connsiteX79" fmla="*/ 587586 w 968923"/>
              <a:gd name="connsiteY79" fmla="*/ 741620 h 1809000"/>
              <a:gd name="connsiteX80" fmla="*/ 552818 w 968923"/>
              <a:gd name="connsiteY80" fmla="*/ 759004 h 1809000"/>
              <a:gd name="connsiteX81" fmla="*/ 545865 w 968923"/>
              <a:gd name="connsiteY81" fmla="*/ 835494 h 1809000"/>
              <a:gd name="connsiteX82" fmla="*/ 490236 w 968923"/>
              <a:gd name="connsiteY82" fmla="*/ 852878 h 1809000"/>
              <a:gd name="connsiteX83" fmla="*/ 434607 w 968923"/>
              <a:gd name="connsiteY83" fmla="*/ 835494 h 1809000"/>
              <a:gd name="connsiteX84" fmla="*/ 420700 w 968923"/>
              <a:gd name="connsiteY84" fmla="*/ 741620 h 1809000"/>
              <a:gd name="connsiteX85" fmla="*/ 455468 w 968923"/>
              <a:gd name="connsiteY85" fmla="*/ 717282 h 1809000"/>
              <a:gd name="connsiteX86" fmla="*/ 385932 w 968923"/>
              <a:gd name="connsiteY86" fmla="*/ 626885 h 1809000"/>
              <a:gd name="connsiteX87" fmla="*/ 399839 w 968923"/>
              <a:gd name="connsiteY87" fmla="*/ 581687 h 1809000"/>
              <a:gd name="connsiteX88" fmla="*/ 445037 w 968923"/>
              <a:gd name="connsiteY88" fmla="*/ 463476 h 1809000"/>
              <a:gd name="connsiteX89" fmla="*/ 465898 w 968923"/>
              <a:gd name="connsiteY89" fmla="*/ 425231 h 1809000"/>
              <a:gd name="connsiteX90" fmla="*/ 486759 w 968923"/>
              <a:gd name="connsiteY90" fmla="*/ 352218 h 1809000"/>
              <a:gd name="connsiteX91" fmla="*/ 483282 w 968923"/>
              <a:gd name="connsiteY91" fmla="*/ 265298 h 1809000"/>
              <a:gd name="connsiteX92" fmla="*/ 507620 w 968923"/>
              <a:gd name="connsiteY92" fmla="*/ 199238 h 1809000"/>
              <a:gd name="connsiteX93" fmla="*/ 319872 w 968923"/>
              <a:gd name="connsiteY93" fmla="*/ 105365 h 1809000"/>
              <a:gd name="connsiteX94" fmla="*/ 198183 w 968923"/>
              <a:gd name="connsiteY94" fmla="*/ 1063 h 1809000"/>
              <a:gd name="connsiteX95" fmla="*/ 201660 w 968923"/>
              <a:gd name="connsiteY95" fmla="*/ 46261 h 1809000"/>
              <a:gd name="connsiteX96" fmla="*/ 166892 w 968923"/>
              <a:gd name="connsiteY96" fmla="*/ 28875 h 1809000"/>
              <a:gd name="connsiteX0" fmla="*/ 166892 w 968923"/>
              <a:gd name="connsiteY0" fmla="*/ 28875 h 1809000"/>
              <a:gd name="connsiteX1" fmla="*/ 107788 w 968923"/>
              <a:gd name="connsiteY1" fmla="*/ 115795 h 1809000"/>
              <a:gd name="connsiteX2" fmla="*/ 24344 w 968923"/>
              <a:gd name="connsiteY2" fmla="*/ 195762 h 1809000"/>
              <a:gd name="connsiteX3" fmla="*/ 55635 w 968923"/>
              <a:gd name="connsiteY3" fmla="*/ 310496 h 1809000"/>
              <a:gd name="connsiteX4" fmla="*/ 114741 w 968923"/>
              <a:gd name="connsiteY4" fmla="*/ 362648 h 1809000"/>
              <a:gd name="connsiteX5" fmla="*/ 163416 w 968923"/>
              <a:gd name="connsiteY5" fmla="*/ 369602 h 1809000"/>
              <a:gd name="connsiteX6" fmla="*/ 135602 w 968923"/>
              <a:gd name="connsiteY6" fmla="*/ 404370 h 1809000"/>
              <a:gd name="connsiteX7" fmla="*/ 121694 w 968923"/>
              <a:gd name="connsiteY7" fmla="*/ 439138 h 1809000"/>
              <a:gd name="connsiteX8" fmla="*/ 107787 w 968923"/>
              <a:gd name="connsiteY8" fmla="*/ 494767 h 1809000"/>
              <a:gd name="connsiteX9" fmla="*/ 156463 w 968923"/>
              <a:gd name="connsiteY9" fmla="*/ 581687 h 1809000"/>
              <a:gd name="connsiteX10" fmla="*/ 156463 w 968923"/>
              <a:gd name="connsiteY10" fmla="*/ 640793 h 1809000"/>
              <a:gd name="connsiteX11" fmla="*/ 135602 w 968923"/>
              <a:gd name="connsiteY11" fmla="*/ 759004 h 1809000"/>
              <a:gd name="connsiteX12" fmla="*/ 66066 w 968923"/>
              <a:gd name="connsiteY12" fmla="*/ 738143 h 1809000"/>
              <a:gd name="connsiteX13" fmla="*/ 48682 w 968923"/>
              <a:gd name="connsiteY13" fmla="*/ 759004 h 1809000"/>
              <a:gd name="connsiteX14" fmla="*/ 6 w 968923"/>
              <a:gd name="connsiteY14" fmla="*/ 769435 h 1809000"/>
              <a:gd name="connsiteX15" fmla="*/ 52158 w 968923"/>
              <a:gd name="connsiteY15" fmla="*/ 804203 h 1809000"/>
              <a:gd name="connsiteX16" fmla="*/ 125171 w 968923"/>
              <a:gd name="connsiteY16" fmla="*/ 814633 h 1809000"/>
              <a:gd name="connsiteX17" fmla="*/ 177323 w 968923"/>
              <a:gd name="connsiteY17" fmla="*/ 852878 h 1809000"/>
              <a:gd name="connsiteX18" fmla="*/ 215568 w 968923"/>
              <a:gd name="connsiteY18" fmla="*/ 866785 h 1809000"/>
              <a:gd name="connsiteX19" fmla="*/ 271197 w 968923"/>
              <a:gd name="connsiteY19" fmla="*/ 887646 h 1809000"/>
              <a:gd name="connsiteX20" fmla="*/ 323349 w 968923"/>
              <a:gd name="connsiteY20" fmla="*/ 891123 h 1809000"/>
              <a:gd name="connsiteX21" fmla="*/ 319872 w 968923"/>
              <a:gd name="connsiteY21" fmla="*/ 856355 h 1809000"/>
              <a:gd name="connsiteX22" fmla="*/ 372024 w 968923"/>
              <a:gd name="connsiteY22" fmla="*/ 918937 h 1809000"/>
              <a:gd name="connsiteX23" fmla="*/ 396362 w 968923"/>
              <a:gd name="connsiteY23" fmla="*/ 908507 h 1809000"/>
              <a:gd name="connsiteX24" fmla="*/ 441561 w 968923"/>
              <a:gd name="connsiteY24" fmla="*/ 936321 h 1809000"/>
              <a:gd name="connsiteX25" fmla="*/ 493713 w 968923"/>
              <a:gd name="connsiteY25" fmla="*/ 953705 h 1809000"/>
              <a:gd name="connsiteX26" fmla="*/ 531958 w 968923"/>
              <a:gd name="connsiteY26" fmla="*/ 984997 h 1809000"/>
              <a:gd name="connsiteX27" fmla="*/ 573679 w 968923"/>
              <a:gd name="connsiteY27" fmla="*/ 936321 h 1809000"/>
              <a:gd name="connsiteX28" fmla="*/ 615401 w 968923"/>
              <a:gd name="connsiteY28" fmla="*/ 960659 h 1809000"/>
              <a:gd name="connsiteX29" fmla="*/ 608447 w 968923"/>
              <a:gd name="connsiteY29" fmla="*/ 1002381 h 1809000"/>
              <a:gd name="connsiteX30" fmla="*/ 615401 w 968923"/>
              <a:gd name="connsiteY30" fmla="*/ 1106685 h 1809000"/>
              <a:gd name="connsiteX31" fmla="*/ 664076 w 968923"/>
              <a:gd name="connsiteY31" fmla="*/ 1144930 h 1809000"/>
              <a:gd name="connsiteX32" fmla="*/ 625831 w 968923"/>
              <a:gd name="connsiteY32" fmla="*/ 1197082 h 1809000"/>
              <a:gd name="connsiteX33" fmla="*/ 691891 w 968923"/>
              <a:gd name="connsiteY33" fmla="*/ 1297909 h 1809000"/>
              <a:gd name="connsiteX34" fmla="*/ 716229 w 968923"/>
              <a:gd name="connsiteY34" fmla="*/ 1450888 h 1809000"/>
              <a:gd name="connsiteX35" fmla="*/ 667553 w 968923"/>
              <a:gd name="connsiteY35" fmla="*/ 1527379 h 1809000"/>
              <a:gd name="connsiteX36" fmla="*/ 681460 w 968923"/>
              <a:gd name="connsiteY36" fmla="*/ 1589963 h 1809000"/>
              <a:gd name="connsiteX37" fmla="*/ 636262 w 968923"/>
              <a:gd name="connsiteY37" fmla="*/ 1642113 h 1809000"/>
              <a:gd name="connsiteX38" fmla="*/ 552818 w 968923"/>
              <a:gd name="connsiteY38" fmla="*/ 1680358 h 1809000"/>
              <a:gd name="connsiteX39" fmla="*/ 545865 w 968923"/>
              <a:gd name="connsiteY39" fmla="*/ 1708172 h 1809000"/>
              <a:gd name="connsiteX40" fmla="*/ 632785 w 968923"/>
              <a:gd name="connsiteY40" fmla="*/ 1715126 h 1809000"/>
              <a:gd name="connsiteX41" fmla="*/ 618878 w 968923"/>
              <a:gd name="connsiteY41" fmla="*/ 1781185 h 1809000"/>
              <a:gd name="connsiteX42" fmla="*/ 750996 w 968923"/>
              <a:gd name="connsiteY42" fmla="*/ 1802046 h 1809000"/>
              <a:gd name="connsiteX43" fmla="*/ 761427 w 968923"/>
              <a:gd name="connsiteY43" fmla="*/ 1809000 h 1809000"/>
              <a:gd name="connsiteX44" fmla="*/ 848347 w 968923"/>
              <a:gd name="connsiteY44" fmla="*/ 1798569 h 1809000"/>
              <a:gd name="connsiteX45" fmla="*/ 834440 w 968923"/>
              <a:gd name="connsiteY45" fmla="*/ 1784662 h 1809000"/>
              <a:gd name="connsiteX46" fmla="*/ 876161 w 968923"/>
              <a:gd name="connsiteY46" fmla="*/ 1687311 h 1809000"/>
              <a:gd name="connsiteX47" fmla="*/ 886592 w 968923"/>
              <a:gd name="connsiteY47" fmla="*/ 1649066 h 1809000"/>
              <a:gd name="connsiteX48" fmla="*/ 917883 w 968923"/>
              <a:gd name="connsiteY48" fmla="*/ 1614298 h 1809000"/>
              <a:gd name="connsiteX49" fmla="*/ 921360 w 968923"/>
              <a:gd name="connsiteY49" fmla="*/ 1583007 h 1809000"/>
              <a:gd name="connsiteX50" fmla="*/ 963082 w 968923"/>
              <a:gd name="connsiteY50" fmla="*/ 1589961 h 1809000"/>
              <a:gd name="connsiteX51" fmla="*/ 945697 w 968923"/>
              <a:gd name="connsiteY51" fmla="*/ 1520425 h 1809000"/>
              <a:gd name="connsiteX52" fmla="*/ 907453 w 968923"/>
              <a:gd name="connsiteY52" fmla="*/ 1405690 h 1809000"/>
              <a:gd name="connsiteX53" fmla="*/ 907453 w 968923"/>
              <a:gd name="connsiteY53" fmla="*/ 1336154 h 1809000"/>
              <a:gd name="connsiteX54" fmla="*/ 869208 w 968923"/>
              <a:gd name="connsiteY54" fmla="*/ 1325724 h 1809000"/>
              <a:gd name="connsiteX55" fmla="*/ 910929 w 968923"/>
              <a:gd name="connsiteY55" fmla="*/ 1259664 h 1809000"/>
              <a:gd name="connsiteX56" fmla="*/ 910929 w 968923"/>
              <a:gd name="connsiteY56" fmla="*/ 1221419 h 1809000"/>
              <a:gd name="connsiteX57" fmla="*/ 956128 w 968923"/>
              <a:gd name="connsiteY57" fmla="*/ 1221419 h 1809000"/>
              <a:gd name="connsiteX58" fmla="*/ 966558 w 968923"/>
              <a:gd name="connsiteY58" fmla="*/ 1131022 h 1809000"/>
              <a:gd name="connsiteX59" fmla="*/ 917883 w 968923"/>
              <a:gd name="connsiteY59" fmla="*/ 1085824 h 1809000"/>
              <a:gd name="connsiteX60" fmla="*/ 931790 w 968923"/>
              <a:gd name="connsiteY60" fmla="*/ 1054533 h 1809000"/>
              <a:gd name="connsiteX61" fmla="*/ 886592 w 968923"/>
              <a:gd name="connsiteY61" fmla="*/ 1026718 h 1809000"/>
              <a:gd name="connsiteX62" fmla="*/ 907453 w 968923"/>
              <a:gd name="connsiteY62" fmla="*/ 1002381 h 1809000"/>
              <a:gd name="connsiteX63" fmla="*/ 897022 w 968923"/>
              <a:gd name="connsiteY63" fmla="*/ 981520 h 1809000"/>
              <a:gd name="connsiteX64" fmla="*/ 900499 w 968923"/>
              <a:gd name="connsiteY64" fmla="*/ 929368 h 1809000"/>
              <a:gd name="connsiteX65" fmla="*/ 886592 w 968923"/>
              <a:gd name="connsiteY65" fmla="*/ 908507 h 1809000"/>
              <a:gd name="connsiteX66" fmla="*/ 928313 w 968923"/>
              <a:gd name="connsiteY66" fmla="*/ 880692 h 1809000"/>
              <a:gd name="connsiteX67" fmla="*/ 921360 w 968923"/>
              <a:gd name="connsiteY67" fmla="*/ 845924 h 1809000"/>
              <a:gd name="connsiteX68" fmla="*/ 872685 w 968923"/>
              <a:gd name="connsiteY68" fmla="*/ 849401 h 1809000"/>
              <a:gd name="connsiteX69" fmla="*/ 879638 w 968923"/>
              <a:gd name="connsiteY69" fmla="*/ 828540 h 1809000"/>
              <a:gd name="connsiteX70" fmla="*/ 903976 w 968923"/>
              <a:gd name="connsiteY70" fmla="*/ 793772 h 1809000"/>
              <a:gd name="connsiteX71" fmla="*/ 883115 w 968923"/>
              <a:gd name="connsiteY71" fmla="*/ 738143 h 1809000"/>
              <a:gd name="connsiteX72" fmla="*/ 872685 w 968923"/>
              <a:gd name="connsiteY72" fmla="*/ 651223 h 1809000"/>
              <a:gd name="connsiteX73" fmla="*/ 716228 w 968923"/>
              <a:gd name="connsiteY73" fmla="*/ 633839 h 1809000"/>
              <a:gd name="connsiteX74" fmla="*/ 695367 w 968923"/>
              <a:gd name="connsiteY74" fmla="*/ 658177 h 1809000"/>
              <a:gd name="connsiteX75" fmla="*/ 598017 w 968923"/>
              <a:gd name="connsiteY75" fmla="*/ 668607 h 1809000"/>
              <a:gd name="connsiteX76" fmla="*/ 719705 w 968923"/>
              <a:gd name="connsiteY76" fmla="*/ 727713 h 1809000"/>
              <a:gd name="connsiteX77" fmla="*/ 719706 w 968923"/>
              <a:gd name="connsiteY77" fmla="*/ 783342 h 1809000"/>
              <a:gd name="connsiteX78" fmla="*/ 632785 w 968923"/>
              <a:gd name="connsiteY78" fmla="*/ 765958 h 1809000"/>
              <a:gd name="connsiteX79" fmla="*/ 587586 w 968923"/>
              <a:gd name="connsiteY79" fmla="*/ 741620 h 1809000"/>
              <a:gd name="connsiteX80" fmla="*/ 552818 w 968923"/>
              <a:gd name="connsiteY80" fmla="*/ 759004 h 1809000"/>
              <a:gd name="connsiteX81" fmla="*/ 545865 w 968923"/>
              <a:gd name="connsiteY81" fmla="*/ 835494 h 1809000"/>
              <a:gd name="connsiteX82" fmla="*/ 490236 w 968923"/>
              <a:gd name="connsiteY82" fmla="*/ 852878 h 1809000"/>
              <a:gd name="connsiteX83" fmla="*/ 434607 w 968923"/>
              <a:gd name="connsiteY83" fmla="*/ 835494 h 1809000"/>
              <a:gd name="connsiteX84" fmla="*/ 420700 w 968923"/>
              <a:gd name="connsiteY84" fmla="*/ 741620 h 1809000"/>
              <a:gd name="connsiteX85" fmla="*/ 455468 w 968923"/>
              <a:gd name="connsiteY85" fmla="*/ 717282 h 1809000"/>
              <a:gd name="connsiteX86" fmla="*/ 385932 w 968923"/>
              <a:gd name="connsiteY86" fmla="*/ 626885 h 1809000"/>
              <a:gd name="connsiteX87" fmla="*/ 399839 w 968923"/>
              <a:gd name="connsiteY87" fmla="*/ 581687 h 1809000"/>
              <a:gd name="connsiteX88" fmla="*/ 445037 w 968923"/>
              <a:gd name="connsiteY88" fmla="*/ 463476 h 1809000"/>
              <a:gd name="connsiteX89" fmla="*/ 465898 w 968923"/>
              <a:gd name="connsiteY89" fmla="*/ 425231 h 1809000"/>
              <a:gd name="connsiteX90" fmla="*/ 486759 w 968923"/>
              <a:gd name="connsiteY90" fmla="*/ 352218 h 1809000"/>
              <a:gd name="connsiteX91" fmla="*/ 483282 w 968923"/>
              <a:gd name="connsiteY91" fmla="*/ 265298 h 1809000"/>
              <a:gd name="connsiteX92" fmla="*/ 507620 w 968923"/>
              <a:gd name="connsiteY92" fmla="*/ 199238 h 1809000"/>
              <a:gd name="connsiteX93" fmla="*/ 319872 w 968923"/>
              <a:gd name="connsiteY93" fmla="*/ 105365 h 1809000"/>
              <a:gd name="connsiteX94" fmla="*/ 198183 w 968923"/>
              <a:gd name="connsiteY94" fmla="*/ 1063 h 1809000"/>
              <a:gd name="connsiteX95" fmla="*/ 201660 w 968923"/>
              <a:gd name="connsiteY95" fmla="*/ 46261 h 1809000"/>
              <a:gd name="connsiteX96" fmla="*/ 166892 w 968923"/>
              <a:gd name="connsiteY96" fmla="*/ 28875 h 1809000"/>
              <a:gd name="connsiteX0" fmla="*/ 166892 w 968923"/>
              <a:gd name="connsiteY0" fmla="*/ 28875 h 1809000"/>
              <a:gd name="connsiteX1" fmla="*/ 107788 w 968923"/>
              <a:gd name="connsiteY1" fmla="*/ 115795 h 1809000"/>
              <a:gd name="connsiteX2" fmla="*/ 24344 w 968923"/>
              <a:gd name="connsiteY2" fmla="*/ 195762 h 1809000"/>
              <a:gd name="connsiteX3" fmla="*/ 55635 w 968923"/>
              <a:gd name="connsiteY3" fmla="*/ 310496 h 1809000"/>
              <a:gd name="connsiteX4" fmla="*/ 114741 w 968923"/>
              <a:gd name="connsiteY4" fmla="*/ 362648 h 1809000"/>
              <a:gd name="connsiteX5" fmla="*/ 163416 w 968923"/>
              <a:gd name="connsiteY5" fmla="*/ 369602 h 1809000"/>
              <a:gd name="connsiteX6" fmla="*/ 135602 w 968923"/>
              <a:gd name="connsiteY6" fmla="*/ 404370 h 1809000"/>
              <a:gd name="connsiteX7" fmla="*/ 121694 w 968923"/>
              <a:gd name="connsiteY7" fmla="*/ 439138 h 1809000"/>
              <a:gd name="connsiteX8" fmla="*/ 107787 w 968923"/>
              <a:gd name="connsiteY8" fmla="*/ 494767 h 1809000"/>
              <a:gd name="connsiteX9" fmla="*/ 156463 w 968923"/>
              <a:gd name="connsiteY9" fmla="*/ 581687 h 1809000"/>
              <a:gd name="connsiteX10" fmla="*/ 156463 w 968923"/>
              <a:gd name="connsiteY10" fmla="*/ 640793 h 1809000"/>
              <a:gd name="connsiteX11" fmla="*/ 135602 w 968923"/>
              <a:gd name="connsiteY11" fmla="*/ 748574 h 1809000"/>
              <a:gd name="connsiteX12" fmla="*/ 66066 w 968923"/>
              <a:gd name="connsiteY12" fmla="*/ 738143 h 1809000"/>
              <a:gd name="connsiteX13" fmla="*/ 48682 w 968923"/>
              <a:gd name="connsiteY13" fmla="*/ 759004 h 1809000"/>
              <a:gd name="connsiteX14" fmla="*/ 6 w 968923"/>
              <a:gd name="connsiteY14" fmla="*/ 769435 h 1809000"/>
              <a:gd name="connsiteX15" fmla="*/ 52158 w 968923"/>
              <a:gd name="connsiteY15" fmla="*/ 804203 h 1809000"/>
              <a:gd name="connsiteX16" fmla="*/ 125171 w 968923"/>
              <a:gd name="connsiteY16" fmla="*/ 814633 h 1809000"/>
              <a:gd name="connsiteX17" fmla="*/ 177323 w 968923"/>
              <a:gd name="connsiteY17" fmla="*/ 852878 h 1809000"/>
              <a:gd name="connsiteX18" fmla="*/ 215568 w 968923"/>
              <a:gd name="connsiteY18" fmla="*/ 866785 h 1809000"/>
              <a:gd name="connsiteX19" fmla="*/ 271197 w 968923"/>
              <a:gd name="connsiteY19" fmla="*/ 887646 h 1809000"/>
              <a:gd name="connsiteX20" fmla="*/ 323349 w 968923"/>
              <a:gd name="connsiteY20" fmla="*/ 891123 h 1809000"/>
              <a:gd name="connsiteX21" fmla="*/ 319872 w 968923"/>
              <a:gd name="connsiteY21" fmla="*/ 856355 h 1809000"/>
              <a:gd name="connsiteX22" fmla="*/ 372024 w 968923"/>
              <a:gd name="connsiteY22" fmla="*/ 918937 h 1809000"/>
              <a:gd name="connsiteX23" fmla="*/ 396362 w 968923"/>
              <a:gd name="connsiteY23" fmla="*/ 908507 h 1809000"/>
              <a:gd name="connsiteX24" fmla="*/ 441561 w 968923"/>
              <a:gd name="connsiteY24" fmla="*/ 936321 h 1809000"/>
              <a:gd name="connsiteX25" fmla="*/ 493713 w 968923"/>
              <a:gd name="connsiteY25" fmla="*/ 953705 h 1809000"/>
              <a:gd name="connsiteX26" fmla="*/ 531958 w 968923"/>
              <a:gd name="connsiteY26" fmla="*/ 984997 h 1809000"/>
              <a:gd name="connsiteX27" fmla="*/ 573679 w 968923"/>
              <a:gd name="connsiteY27" fmla="*/ 936321 h 1809000"/>
              <a:gd name="connsiteX28" fmla="*/ 615401 w 968923"/>
              <a:gd name="connsiteY28" fmla="*/ 960659 h 1809000"/>
              <a:gd name="connsiteX29" fmla="*/ 608447 w 968923"/>
              <a:gd name="connsiteY29" fmla="*/ 1002381 h 1809000"/>
              <a:gd name="connsiteX30" fmla="*/ 615401 w 968923"/>
              <a:gd name="connsiteY30" fmla="*/ 1106685 h 1809000"/>
              <a:gd name="connsiteX31" fmla="*/ 664076 w 968923"/>
              <a:gd name="connsiteY31" fmla="*/ 1144930 h 1809000"/>
              <a:gd name="connsiteX32" fmla="*/ 625831 w 968923"/>
              <a:gd name="connsiteY32" fmla="*/ 1197082 h 1809000"/>
              <a:gd name="connsiteX33" fmla="*/ 691891 w 968923"/>
              <a:gd name="connsiteY33" fmla="*/ 1297909 h 1809000"/>
              <a:gd name="connsiteX34" fmla="*/ 716229 w 968923"/>
              <a:gd name="connsiteY34" fmla="*/ 1450888 h 1809000"/>
              <a:gd name="connsiteX35" fmla="*/ 667553 w 968923"/>
              <a:gd name="connsiteY35" fmla="*/ 1527379 h 1809000"/>
              <a:gd name="connsiteX36" fmla="*/ 681460 w 968923"/>
              <a:gd name="connsiteY36" fmla="*/ 1589963 h 1809000"/>
              <a:gd name="connsiteX37" fmla="*/ 636262 w 968923"/>
              <a:gd name="connsiteY37" fmla="*/ 1642113 h 1809000"/>
              <a:gd name="connsiteX38" fmla="*/ 552818 w 968923"/>
              <a:gd name="connsiteY38" fmla="*/ 1680358 h 1809000"/>
              <a:gd name="connsiteX39" fmla="*/ 545865 w 968923"/>
              <a:gd name="connsiteY39" fmla="*/ 1708172 h 1809000"/>
              <a:gd name="connsiteX40" fmla="*/ 632785 w 968923"/>
              <a:gd name="connsiteY40" fmla="*/ 1715126 h 1809000"/>
              <a:gd name="connsiteX41" fmla="*/ 618878 w 968923"/>
              <a:gd name="connsiteY41" fmla="*/ 1781185 h 1809000"/>
              <a:gd name="connsiteX42" fmla="*/ 750996 w 968923"/>
              <a:gd name="connsiteY42" fmla="*/ 1802046 h 1809000"/>
              <a:gd name="connsiteX43" fmla="*/ 761427 w 968923"/>
              <a:gd name="connsiteY43" fmla="*/ 1809000 h 1809000"/>
              <a:gd name="connsiteX44" fmla="*/ 848347 w 968923"/>
              <a:gd name="connsiteY44" fmla="*/ 1798569 h 1809000"/>
              <a:gd name="connsiteX45" fmla="*/ 834440 w 968923"/>
              <a:gd name="connsiteY45" fmla="*/ 1784662 h 1809000"/>
              <a:gd name="connsiteX46" fmla="*/ 876161 w 968923"/>
              <a:gd name="connsiteY46" fmla="*/ 1687311 h 1809000"/>
              <a:gd name="connsiteX47" fmla="*/ 886592 w 968923"/>
              <a:gd name="connsiteY47" fmla="*/ 1649066 h 1809000"/>
              <a:gd name="connsiteX48" fmla="*/ 917883 w 968923"/>
              <a:gd name="connsiteY48" fmla="*/ 1614298 h 1809000"/>
              <a:gd name="connsiteX49" fmla="*/ 921360 w 968923"/>
              <a:gd name="connsiteY49" fmla="*/ 1583007 h 1809000"/>
              <a:gd name="connsiteX50" fmla="*/ 963082 w 968923"/>
              <a:gd name="connsiteY50" fmla="*/ 1589961 h 1809000"/>
              <a:gd name="connsiteX51" fmla="*/ 945697 w 968923"/>
              <a:gd name="connsiteY51" fmla="*/ 1520425 h 1809000"/>
              <a:gd name="connsiteX52" fmla="*/ 907453 w 968923"/>
              <a:gd name="connsiteY52" fmla="*/ 1405690 h 1809000"/>
              <a:gd name="connsiteX53" fmla="*/ 907453 w 968923"/>
              <a:gd name="connsiteY53" fmla="*/ 1336154 h 1809000"/>
              <a:gd name="connsiteX54" fmla="*/ 869208 w 968923"/>
              <a:gd name="connsiteY54" fmla="*/ 1325724 h 1809000"/>
              <a:gd name="connsiteX55" fmla="*/ 910929 w 968923"/>
              <a:gd name="connsiteY55" fmla="*/ 1259664 h 1809000"/>
              <a:gd name="connsiteX56" fmla="*/ 910929 w 968923"/>
              <a:gd name="connsiteY56" fmla="*/ 1221419 h 1809000"/>
              <a:gd name="connsiteX57" fmla="*/ 956128 w 968923"/>
              <a:gd name="connsiteY57" fmla="*/ 1221419 h 1809000"/>
              <a:gd name="connsiteX58" fmla="*/ 966558 w 968923"/>
              <a:gd name="connsiteY58" fmla="*/ 1131022 h 1809000"/>
              <a:gd name="connsiteX59" fmla="*/ 917883 w 968923"/>
              <a:gd name="connsiteY59" fmla="*/ 1085824 h 1809000"/>
              <a:gd name="connsiteX60" fmla="*/ 931790 w 968923"/>
              <a:gd name="connsiteY60" fmla="*/ 1054533 h 1809000"/>
              <a:gd name="connsiteX61" fmla="*/ 886592 w 968923"/>
              <a:gd name="connsiteY61" fmla="*/ 1026718 h 1809000"/>
              <a:gd name="connsiteX62" fmla="*/ 907453 w 968923"/>
              <a:gd name="connsiteY62" fmla="*/ 1002381 h 1809000"/>
              <a:gd name="connsiteX63" fmla="*/ 897022 w 968923"/>
              <a:gd name="connsiteY63" fmla="*/ 981520 h 1809000"/>
              <a:gd name="connsiteX64" fmla="*/ 900499 w 968923"/>
              <a:gd name="connsiteY64" fmla="*/ 929368 h 1809000"/>
              <a:gd name="connsiteX65" fmla="*/ 886592 w 968923"/>
              <a:gd name="connsiteY65" fmla="*/ 908507 h 1809000"/>
              <a:gd name="connsiteX66" fmla="*/ 928313 w 968923"/>
              <a:gd name="connsiteY66" fmla="*/ 880692 h 1809000"/>
              <a:gd name="connsiteX67" fmla="*/ 921360 w 968923"/>
              <a:gd name="connsiteY67" fmla="*/ 845924 h 1809000"/>
              <a:gd name="connsiteX68" fmla="*/ 872685 w 968923"/>
              <a:gd name="connsiteY68" fmla="*/ 849401 h 1809000"/>
              <a:gd name="connsiteX69" fmla="*/ 879638 w 968923"/>
              <a:gd name="connsiteY69" fmla="*/ 828540 h 1809000"/>
              <a:gd name="connsiteX70" fmla="*/ 903976 w 968923"/>
              <a:gd name="connsiteY70" fmla="*/ 793772 h 1809000"/>
              <a:gd name="connsiteX71" fmla="*/ 883115 w 968923"/>
              <a:gd name="connsiteY71" fmla="*/ 738143 h 1809000"/>
              <a:gd name="connsiteX72" fmla="*/ 872685 w 968923"/>
              <a:gd name="connsiteY72" fmla="*/ 651223 h 1809000"/>
              <a:gd name="connsiteX73" fmla="*/ 716228 w 968923"/>
              <a:gd name="connsiteY73" fmla="*/ 633839 h 1809000"/>
              <a:gd name="connsiteX74" fmla="*/ 695367 w 968923"/>
              <a:gd name="connsiteY74" fmla="*/ 658177 h 1809000"/>
              <a:gd name="connsiteX75" fmla="*/ 598017 w 968923"/>
              <a:gd name="connsiteY75" fmla="*/ 668607 h 1809000"/>
              <a:gd name="connsiteX76" fmla="*/ 719705 w 968923"/>
              <a:gd name="connsiteY76" fmla="*/ 727713 h 1809000"/>
              <a:gd name="connsiteX77" fmla="*/ 719706 w 968923"/>
              <a:gd name="connsiteY77" fmla="*/ 783342 h 1809000"/>
              <a:gd name="connsiteX78" fmla="*/ 632785 w 968923"/>
              <a:gd name="connsiteY78" fmla="*/ 765958 h 1809000"/>
              <a:gd name="connsiteX79" fmla="*/ 587586 w 968923"/>
              <a:gd name="connsiteY79" fmla="*/ 741620 h 1809000"/>
              <a:gd name="connsiteX80" fmla="*/ 552818 w 968923"/>
              <a:gd name="connsiteY80" fmla="*/ 759004 h 1809000"/>
              <a:gd name="connsiteX81" fmla="*/ 545865 w 968923"/>
              <a:gd name="connsiteY81" fmla="*/ 835494 h 1809000"/>
              <a:gd name="connsiteX82" fmla="*/ 490236 w 968923"/>
              <a:gd name="connsiteY82" fmla="*/ 852878 h 1809000"/>
              <a:gd name="connsiteX83" fmla="*/ 434607 w 968923"/>
              <a:gd name="connsiteY83" fmla="*/ 835494 h 1809000"/>
              <a:gd name="connsiteX84" fmla="*/ 420700 w 968923"/>
              <a:gd name="connsiteY84" fmla="*/ 741620 h 1809000"/>
              <a:gd name="connsiteX85" fmla="*/ 455468 w 968923"/>
              <a:gd name="connsiteY85" fmla="*/ 717282 h 1809000"/>
              <a:gd name="connsiteX86" fmla="*/ 385932 w 968923"/>
              <a:gd name="connsiteY86" fmla="*/ 626885 h 1809000"/>
              <a:gd name="connsiteX87" fmla="*/ 399839 w 968923"/>
              <a:gd name="connsiteY87" fmla="*/ 581687 h 1809000"/>
              <a:gd name="connsiteX88" fmla="*/ 445037 w 968923"/>
              <a:gd name="connsiteY88" fmla="*/ 463476 h 1809000"/>
              <a:gd name="connsiteX89" fmla="*/ 465898 w 968923"/>
              <a:gd name="connsiteY89" fmla="*/ 425231 h 1809000"/>
              <a:gd name="connsiteX90" fmla="*/ 486759 w 968923"/>
              <a:gd name="connsiteY90" fmla="*/ 352218 h 1809000"/>
              <a:gd name="connsiteX91" fmla="*/ 483282 w 968923"/>
              <a:gd name="connsiteY91" fmla="*/ 265298 h 1809000"/>
              <a:gd name="connsiteX92" fmla="*/ 507620 w 968923"/>
              <a:gd name="connsiteY92" fmla="*/ 199238 h 1809000"/>
              <a:gd name="connsiteX93" fmla="*/ 319872 w 968923"/>
              <a:gd name="connsiteY93" fmla="*/ 105365 h 1809000"/>
              <a:gd name="connsiteX94" fmla="*/ 198183 w 968923"/>
              <a:gd name="connsiteY94" fmla="*/ 1063 h 1809000"/>
              <a:gd name="connsiteX95" fmla="*/ 201660 w 968923"/>
              <a:gd name="connsiteY95" fmla="*/ 46261 h 1809000"/>
              <a:gd name="connsiteX96" fmla="*/ 166892 w 968923"/>
              <a:gd name="connsiteY96" fmla="*/ 28875 h 1809000"/>
              <a:gd name="connsiteX0" fmla="*/ 166892 w 968923"/>
              <a:gd name="connsiteY0" fmla="*/ 28875 h 1809000"/>
              <a:gd name="connsiteX1" fmla="*/ 107788 w 968923"/>
              <a:gd name="connsiteY1" fmla="*/ 115795 h 1809000"/>
              <a:gd name="connsiteX2" fmla="*/ 24344 w 968923"/>
              <a:gd name="connsiteY2" fmla="*/ 195762 h 1809000"/>
              <a:gd name="connsiteX3" fmla="*/ 55635 w 968923"/>
              <a:gd name="connsiteY3" fmla="*/ 310496 h 1809000"/>
              <a:gd name="connsiteX4" fmla="*/ 114741 w 968923"/>
              <a:gd name="connsiteY4" fmla="*/ 362648 h 1809000"/>
              <a:gd name="connsiteX5" fmla="*/ 163416 w 968923"/>
              <a:gd name="connsiteY5" fmla="*/ 369602 h 1809000"/>
              <a:gd name="connsiteX6" fmla="*/ 135602 w 968923"/>
              <a:gd name="connsiteY6" fmla="*/ 404370 h 1809000"/>
              <a:gd name="connsiteX7" fmla="*/ 121694 w 968923"/>
              <a:gd name="connsiteY7" fmla="*/ 439138 h 1809000"/>
              <a:gd name="connsiteX8" fmla="*/ 107787 w 968923"/>
              <a:gd name="connsiteY8" fmla="*/ 494767 h 1809000"/>
              <a:gd name="connsiteX9" fmla="*/ 163417 w 968923"/>
              <a:gd name="connsiteY9" fmla="*/ 581687 h 1809000"/>
              <a:gd name="connsiteX10" fmla="*/ 156463 w 968923"/>
              <a:gd name="connsiteY10" fmla="*/ 640793 h 1809000"/>
              <a:gd name="connsiteX11" fmla="*/ 135602 w 968923"/>
              <a:gd name="connsiteY11" fmla="*/ 748574 h 1809000"/>
              <a:gd name="connsiteX12" fmla="*/ 66066 w 968923"/>
              <a:gd name="connsiteY12" fmla="*/ 738143 h 1809000"/>
              <a:gd name="connsiteX13" fmla="*/ 48682 w 968923"/>
              <a:gd name="connsiteY13" fmla="*/ 759004 h 1809000"/>
              <a:gd name="connsiteX14" fmla="*/ 6 w 968923"/>
              <a:gd name="connsiteY14" fmla="*/ 769435 h 1809000"/>
              <a:gd name="connsiteX15" fmla="*/ 52158 w 968923"/>
              <a:gd name="connsiteY15" fmla="*/ 804203 h 1809000"/>
              <a:gd name="connsiteX16" fmla="*/ 125171 w 968923"/>
              <a:gd name="connsiteY16" fmla="*/ 814633 h 1809000"/>
              <a:gd name="connsiteX17" fmla="*/ 177323 w 968923"/>
              <a:gd name="connsiteY17" fmla="*/ 852878 h 1809000"/>
              <a:gd name="connsiteX18" fmla="*/ 215568 w 968923"/>
              <a:gd name="connsiteY18" fmla="*/ 866785 h 1809000"/>
              <a:gd name="connsiteX19" fmla="*/ 271197 w 968923"/>
              <a:gd name="connsiteY19" fmla="*/ 887646 h 1809000"/>
              <a:gd name="connsiteX20" fmla="*/ 323349 w 968923"/>
              <a:gd name="connsiteY20" fmla="*/ 891123 h 1809000"/>
              <a:gd name="connsiteX21" fmla="*/ 319872 w 968923"/>
              <a:gd name="connsiteY21" fmla="*/ 856355 h 1809000"/>
              <a:gd name="connsiteX22" fmla="*/ 372024 w 968923"/>
              <a:gd name="connsiteY22" fmla="*/ 918937 h 1809000"/>
              <a:gd name="connsiteX23" fmla="*/ 396362 w 968923"/>
              <a:gd name="connsiteY23" fmla="*/ 908507 h 1809000"/>
              <a:gd name="connsiteX24" fmla="*/ 441561 w 968923"/>
              <a:gd name="connsiteY24" fmla="*/ 936321 h 1809000"/>
              <a:gd name="connsiteX25" fmla="*/ 493713 w 968923"/>
              <a:gd name="connsiteY25" fmla="*/ 953705 h 1809000"/>
              <a:gd name="connsiteX26" fmla="*/ 531958 w 968923"/>
              <a:gd name="connsiteY26" fmla="*/ 984997 h 1809000"/>
              <a:gd name="connsiteX27" fmla="*/ 573679 w 968923"/>
              <a:gd name="connsiteY27" fmla="*/ 936321 h 1809000"/>
              <a:gd name="connsiteX28" fmla="*/ 615401 w 968923"/>
              <a:gd name="connsiteY28" fmla="*/ 960659 h 1809000"/>
              <a:gd name="connsiteX29" fmla="*/ 608447 w 968923"/>
              <a:gd name="connsiteY29" fmla="*/ 1002381 h 1809000"/>
              <a:gd name="connsiteX30" fmla="*/ 615401 w 968923"/>
              <a:gd name="connsiteY30" fmla="*/ 1106685 h 1809000"/>
              <a:gd name="connsiteX31" fmla="*/ 664076 w 968923"/>
              <a:gd name="connsiteY31" fmla="*/ 1144930 h 1809000"/>
              <a:gd name="connsiteX32" fmla="*/ 625831 w 968923"/>
              <a:gd name="connsiteY32" fmla="*/ 1197082 h 1809000"/>
              <a:gd name="connsiteX33" fmla="*/ 691891 w 968923"/>
              <a:gd name="connsiteY33" fmla="*/ 1297909 h 1809000"/>
              <a:gd name="connsiteX34" fmla="*/ 716229 w 968923"/>
              <a:gd name="connsiteY34" fmla="*/ 1450888 h 1809000"/>
              <a:gd name="connsiteX35" fmla="*/ 667553 w 968923"/>
              <a:gd name="connsiteY35" fmla="*/ 1527379 h 1809000"/>
              <a:gd name="connsiteX36" fmla="*/ 681460 w 968923"/>
              <a:gd name="connsiteY36" fmla="*/ 1589963 h 1809000"/>
              <a:gd name="connsiteX37" fmla="*/ 636262 w 968923"/>
              <a:gd name="connsiteY37" fmla="*/ 1642113 h 1809000"/>
              <a:gd name="connsiteX38" fmla="*/ 552818 w 968923"/>
              <a:gd name="connsiteY38" fmla="*/ 1680358 h 1809000"/>
              <a:gd name="connsiteX39" fmla="*/ 545865 w 968923"/>
              <a:gd name="connsiteY39" fmla="*/ 1708172 h 1809000"/>
              <a:gd name="connsiteX40" fmla="*/ 632785 w 968923"/>
              <a:gd name="connsiteY40" fmla="*/ 1715126 h 1809000"/>
              <a:gd name="connsiteX41" fmla="*/ 618878 w 968923"/>
              <a:gd name="connsiteY41" fmla="*/ 1781185 h 1809000"/>
              <a:gd name="connsiteX42" fmla="*/ 750996 w 968923"/>
              <a:gd name="connsiteY42" fmla="*/ 1802046 h 1809000"/>
              <a:gd name="connsiteX43" fmla="*/ 761427 w 968923"/>
              <a:gd name="connsiteY43" fmla="*/ 1809000 h 1809000"/>
              <a:gd name="connsiteX44" fmla="*/ 848347 w 968923"/>
              <a:gd name="connsiteY44" fmla="*/ 1798569 h 1809000"/>
              <a:gd name="connsiteX45" fmla="*/ 834440 w 968923"/>
              <a:gd name="connsiteY45" fmla="*/ 1784662 h 1809000"/>
              <a:gd name="connsiteX46" fmla="*/ 876161 w 968923"/>
              <a:gd name="connsiteY46" fmla="*/ 1687311 h 1809000"/>
              <a:gd name="connsiteX47" fmla="*/ 886592 w 968923"/>
              <a:gd name="connsiteY47" fmla="*/ 1649066 h 1809000"/>
              <a:gd name="connsiteX48" fmla="*/ 917883 w 968923"/>
              <a:gd name="connsiteY48" fmla="*/ 1614298 h 1809000"/>
              <a:gd name="connsiteX49" fmla="*/ 921360 w 968923"/>
              <a:gd name="connsiteY49" fmla="*/ 1583007 h 1809000"/>
              <a:gd name="connsiteX50" fmla="*/ 963082 w 968923"/>
              <a:gd name="connsiteY50" fmla="*/ 1589961 h 1809000"/>
              <a:gd name="connsiteX51" fmla="*/ 945697 w 968923"/>
              <a:gd name="connsiteY51" fmla="*/ 1520425 h 1809000"/>
              <a:gd name="connsiteX52" fmla="*/ 907453 w 968923"/>
              <a:gd name="connsiteY52" fmla="*/ 1405690 h 1809000"/>
              <a:gd name="connsiteX53" fmla="*/ 907453 w 968923"/>
              <a:gd name="connsiteY53" fmla="*/ 1336154 h 1809000"/>
              <a:gd name="connsiteX54" fmla="*/ 869208 w 968923"/>
              <a:gd name="connsiteY54" fmla="*/ 1325724 h 1809000"/>
              <a:gd name="connsiteX55" fmla="*/ 910929 w 968923"/>
              <a:gd name="connsiteY55" fmla="*/ 1259664 h 1809000"/>
              <a:gd name="connsiteX56" fmla="*/ 910929 w 968923"/>
              <a:gd name="connsiteY56" fmla="*/ 1221419 h 1809000"/>
              <a:gd name="connsiteX57" fmla="*/ 956128 w 968923"/>
              <a:gd name="connsiteY57" fmla="*/ 1221419 h 1809000"/>
              <a:gd name="connsiteX58" fmla="*/ 966558 w 968923"/>
              <a:gd name="connsiteY58" fmla="*/ 1131022 h 1809000"/>
              <a:gd name="connsiteX59" fmla="*/ 917883 w 968923"/>
              <a:gd name="connsiteY59" fmla="*/ 1085824 h 1809000"/>
              <a:gd name="connsiteX60" fmla="*/ 931790 w 968923"/>
              <a:gd name="connsiteY60" fmla="*/ 1054533 h 1809000"/>
              <a:gd name="connsiteX61" fmla="*/ 886592 w 968923"/>
              <a:gd name="connsiteY61" fmla="*/ 1026718 h 1809000"/>
              <a:gd name="connsiteX62" fmla="*/ 907453 w 968923"/>
              <a:gd name="connsiteY62" fmla="*/ 1002381 h 1809000"/>
              <a:gd name="connsiteX63" fmla="*/ 897022 w 968923"/>
              <a:gd name="connsiteY63" fmla="*/ 981520 h 1809000"/>
              <a:gd name="connsiteX64" fmla="*/ 900499 w 968923"/>
              <a:gd name="connsiteY64" fmla="*/ 929368 h 1809000"/>
              <a:gd name="connsiteX65" fmla="*/ 886592 w 968923"/>
              <a:gd name="connsiteY65" fmla="*/ 908507 h 1809000"/>
              <a:gd name="connsiteX66" fmla="*/ 928313 w 968923"/>
              <a:gd name="connsiteY66" fmla="*/ 880692 h 1809000"/>
              <a:gd name="connsiteX67" fmla="*/ 921360 w 968923"/>
              <a:gd name="connsiteY67" fmla="*/ 845924 h 1809000"/>
              <a:gd name="connsiteX68" fmla="*/ 872685 w 968923"/>
              <a:gd name="connsiteY68" fmla="*/ 849401 h 1809000"/>
              <a:gd name="connsiteX69" fmla="*/ 879638 w 968923"/>
              <a:gd name="connsiteY69" fmla="*/ 828540 h 1809000"/>
              <a:gd name="connsiteX70" fmla="*/ 903976 w 968923"/>
              <a:gd name="connsiteY70" fmla="*/ 793772 h 1809000"/>
              <a:gd name="connsiteX71" fmla="*/ 883115 w 968923"/>
              <a:gd name="connsiteY71" fmla="*/ 738143 h 1809000"/>
              <a:gd name="connsiteX72" fmla="*/ 872685 w 968923"/>
              <a:gd name="connsiteY72" fmla="*/ 651223 h 1809000"/>
              <a:gd name="connsiteX73" fmla="*/ 716228 w 968923"/>
              <a:gd name="connsiteY73" fmla="*/ 633839 h 1809000"/>
              <a:gd name="connsiteX74" fmla="*/ 695367 w 968923"/>
              <a:gd name="connsiteY74" fmla="*/ 658177 h 1809000"/>
              <a:gd name="connsiteX75" fmla="*/ 598017 w 968923"/>
              <a:gd name="connsiteY75" fmla="*/ 668607 h 1809000"/>
              <a:gd name="connsiteX76" fmla="*/ 719705 w 968923"/>
              <a:gd name="connsiteY76" fmla="*/ 727713 h 1809000"/>
              <a:gd name="connsiteX77" fmla="*/ 719706 w 968923"/>
              <a:gd name="connsiteY77" fmla="*/ 783342 h 1809000"/>
              <a:gd name="connsiteX78" fmla="*/ 632785 w 968923"/>
              <a:gd name="connsiteY78" fmla="*/ 765958 h 1809000"/>
              <a:gd name="connsiteX79" fmla="*/ 587586 w 968923"/>
              <a:gd name="connsiteY79" fmla="*/ 741620 h 1809000"/>
              <a:gd name="connsiteX80" fmla="*/ 552818 w 968923"/>
              <a:gd name="connsiteY80" fmla="*/ 759004 h 1809000"/>
              <a:gd name="connsiteX81" fmla="*/ 545865 w 968923"/>
              <a:gd name="connsiteY81" fmla="*/ 835494 h 1809000"/>
              <a:gd name="connsiteX82" fmla="*/ 490236 w 968923"/>
              <a:gd name="connsiteY82" fmla="*/ 852878 h 1809000"/>
              <a:gd name="connsiteX83" fmla="*/ 434607 w 968923"/>
              <a:gd name="connsiteY83" fmla="*/ 835494 h 1809000"/>
              <a:gd name="connsiteX84" fmla="*/ 420700 w 968923"/>
              <a:gd name="connsiteY84" fmla="*/ 741620 h 1809000"/>
              <a:gd name="connsiteX85" fmla="*/ 455468 w 968923"/>
              <a:gd name="connsiteY85" fmla="*/ 717282 h 1809000"/>
              <a:gd name="connsiteX86" fmla="*/ 385932 w 968923"/>
              <a:gd name="connsiteY86" fmla="*/ 626885 h 1809000"/>
              <a:gd name="connsiteX87" fmla="*/ 399839 w 968923"/>
              <a:gd name="connsiteY87" fmla="*/ 581687 h 1809000"/>
              <a:gd name="connsiteX88" fmla="*/ 445037 w 968923"/>
              <a:gd name="connsiteY88" fmla="*/ 463476 h 1809000"/>
              <a:gd name="connsiteX89" fmla="*/ 465898 w 968923"/>
              <a:gd name="connsiteY89" fmla="*/ 425231 h 1809000"/>
              <a:gd name="connsiteX90" fmla="*/ 486759 w 968923"/>
              <a:gd name="connsiteY90" fmla="*/ 352218 h 1809000"/>
              <a:gd name="connsiteX91" fmla="*/ 483282 w 968923"/>
              <a:gd name="connsiteY91" fmla="*/ 265298 h 1809000"/>
              <a:gd name="connsiteX92" fmla="*/ 507620 w 968923"/>
              <a:gd name="connsiteY92" fmla="*/ 199238 h 1809000"/>
              <a:gd name="connsiteX93" fmla="*/ 319872 w 968923"/>
              <a:gd name="connsiteY93" fmla="*/ 105365 h 1809000"/>
              <a:gd name="connsiteX94" fmla="*/ 198183 w 968923"/>
              <a:gd name="connsiteY94" fmla="*/ 1063 h 1809000"/>
              <a:gd name="connsiteX95" fmla="*/ 201660 w 968923"/>
              <a:gd name="connsiteY95" fmla="*/ 46261 h 1809000"/>
              <a:gd name="connsiteX96" fmla="*/ 166892 w 968923"/>
              <a:gd name="connsiteY96" fmla="*/ 28875 h 1809000"/>
              <a:gd name="connsiteX0" fmla="*/ 166892 w 968923"/>
              <a:gd name="connsiteY0" fmla="*/ 28875 h 1809000"/>
              <a:gd name="connsiteX1" fmla="*/ 107788 w 968923"/>
              <a:gd name="connsiteY1" fmla="*/ 115795 h 1809000"/>
              <a:gd name="connsiteX2" fmla="*/ 24344 w 968923"/>
              <a:gd name="connsiteY2" fmla="*/ 195762 h 1809000"/>
              <a:gd name="connsiteX3" fmla="*/ 55635 w 968923"/>
              <a:gd name="connsiteY3" fmla="*/ 310496 h 1809000"/>
              <a:gd name="connsiteX4" fmla="*/ 114741 w 968923"/>
              <a:gd name="connsiteY4" fmla="*/ 362648 h 1809000"/>
              <a:gd name="connsiteX5" fmla="*/ 163416 w 968923"/>
              <a:gd name="connsiteY5" fmla="*/ 369602 h 1809000"/>
              <a:gd name="connsiteX6" fmla="*/ 135602 w 968923"/>
              <a:gd name="connsiteY6" fmla="*/ 404370 h 1809000"/>
              <a:gd name="connsiteX7" fmla="*/ 121694 w 968923"/>
              <a:gd name="connsiteY7" fmla="*/ 439138 h 1809000"/>
              <a:gd name="connsiteX8" fmla="*/ 107787 w 968923"/>
              <a:gd name="connsiteY8" fmla="*/ 494767 h 1809000"/>
              <a:gd name="connsiteX9" fmla="*/ 163417 w 968923"/>
              <a:gd name="connsiteY9" fmla="*/ 581687 h 1809000"/>
              <a:gd name="connsiteX10" fmla="*/ 156463 w 968923"/>
              <a:gd name="connsiteY10" fmla="*/ 640793 h 1809000"/>
              <a:gd name="connsiteX11" fmla="*/ 135602 w 968923"/>
              <a:gd name="connsiteY11" fmla="*/ 748574 h 1809000"/>
              <a:gd name="connsiteX12" fmla="*/ 66066 w 968923"/>
              <a:gd name="connsiteY12" fmla="*/ 738143 h 1809000"/>
              <a:gd name="connsiteX13" fmla="*/ 48682 w 968923"/>
              <a:gd name="connsiteY13" fmla="*/ 759004 h 1809000"/>
              <a:gd name="connsiteX14" fmla="*/ 6 w 968923"/>
              <a:gd name="connsiteY14" fmla="*/ 769435 h 1809000"/>
              <a:gd name="connsiteX15" fmla="*/ 52158 w 968923"/>
              <a:gd name="connsiteY15" fmla="*/ 804203 h 1809000"/>
              <a:gd name="connsiteX16" fmla="*/ 125171 w 968923"/>
              <a:gd name="connsiteY16" fmla="*/ 814633 h 1809000"/>
              <a:gd name="connsiteX17" fmla="*/ 177323 w 968923"/>
              <a:gd name="connsiteY17" fmla="*/ 852878 h 1809000"/>
              <a:gd name="connsiteX18" fmla="*/ 215568 w 968923"/>
              <a:gd name="connsiteY18" fmla="*/ 866785 h 1809000"/>
              <a:gd name="connsiteX19" fmla="*/ 271197 w 968923"/>
              <a:gd name="connsiteY19" fmla="*/ 887646 h 1809000"/>
              <a:gd name="connsiteX20" fmla="*/ 323349 w 968923"/>
              <a:gd name="connsiteY20" fmla="*/ 891123 h 1809000"/>
              <a:gd name="connsiteX21" fmla="*/ 319872 w 968923"/>
              <a:gd name="connsiteY21" fmla="*/ 856355 h 1809000"/>
              <a:gd name="connsiteX22" fmla="*/ 372024 w 968923"/>
              <a:gd name="connsiteY22" fmla="*/ 918937 h 1809000"/>
              <a:gd name="connsiteX23" fmla="*/ 396362 w 968923"/>
              <a:gd name="connsiteY23" fmla="*/ 908507 h 1809000"/>
              <a:gd name="connsiteX24" fmla="*/ 441561 w 968923"/>
              <a:gd name="connsiteY24" fmla="*/ 936321 h 1809000"/>
              <a:gd name="connsiteX25" fmla="*/ 493713 w 968923"/>
              <a:gd name="connsiteY25" fmla="*/ 953705 h 1809000"/>
              <a:gd name="connsiteX26" fmla="*/ 531958 w 968923"/>
              <a:gd name="connsiteY26" fmla="*/ 984997 h 1809000"/>
              <a:gd name="connsiteX27" fmla="*/ 573679 w 968923"/>
              <a:gd name="connsiteY27" fmla="*/ 936321 h 1809000"/>
              <a:gd name="connsiteX28" fmla="*/ 615401 w 968923"/>
              <a:gd name="connsiteY28" fmla="*/ 960659 h 1809000"/>
              <a:gd name="connsiteX29" fmla="*/ 608447 w 968923"/>
              <a:gd name="connsiteY29" fmla="*/ 1002381 h 1809000"/>
              <a:gd name="connsiteX30" fmla="*/ 615401 w 968923"/>
              <a:gd name="connsiteY30" fmla="*/ 1106685 h 1809000"/>
              <a:gd name="connsiteX31" fmla="*/ 664076 w 968923"/>
              <a:gd name="connsiteY31" fmla="*/ 1144930 h 1809000"/>
              <a:gd name="connsiteX32" fmla="*/ 625831 w 968923"/>
              <a:gd name="connsiteY32" fmla="*/ 1197082 h 1809000"/>
              <a:gd name="connsiteX33" fmla="*/ 691891 w 968923"/>
              <a:gd name="connsiteY33" fmla="*/ 1297909 h 1809000"/>
              <a:gd name="connsiteX34" fmla="*/ 716229 w 968923"/>
              <a:gd name="connsiteY34" fmla="*/ 1450888 h 1809000"/>
              <a:gd name="connsiteX35" fmla="*/ 667553 w 968923"/>
              <a:gd name="connsiteY35" fmla="*/ 1527379 h 1809000"/>
              <a:gd name="connsiteX36" fmla="*/ 681460 w 968923"/>
              <a:gd name="connsiteY36" fmla="*/ 1589963 h 1809000"/>
              <a:gd name="connsiteX37" fmla="*/ 636262 w 968923"/>
              <a:gd name="connsiteY37" fmla="*/ 1642113 h 1809000"/>
              <a:gd name="connsiteX38" fmla="*/ 552818 w 968923"/>
              <a:gd name="connsiteY38" fmla="*/ 1680358 h 1809000"/>
              <a:gd name="connsiteX39" fmla="*/ 545865 w 968923"/>
              <a:gd name="connsiteY39" fmla="*/ 1708172 h 1809000"/>
              <a:gd name="connsiteX40" fmla="*/ 632785 w 968923"/>
              <a:gd name="connsiteY40" fmla="*/ 1715126 h 1809000"/>
              <a:gd name="connsiteX41" fmla="*/ 618878 w 968923"/>
              <a:gd name="connsiteY41" fmla="*/ 1781185 h 1809000"/>
              <a:gd name="connsiteX42" fmla="*/ 750996 w 968923"/>
              <a:gd name="connsiteY42" fmla="*/ 1802046 h 1809000"/>
              <a:gd name="connsiteX43" fmla="*/ 761427 w 968923"/>
              <a:gd name="connsiteY43" fmla="*/ 1809000 h 1809000"/>
              <a:gd name="connsiteX44" fmla="*/ 848347 w 968923"/>
              <a:gd name="connsiteY44" fmla="*/ 1798569 h 1809000"/>
              <a:gd name="connsiteX45" fmla="*/ 834440 w 968923"/>
              <a:gd name="connsiteY45" fmla="*/ 1784662 h 1809000"/>
              <a:gd name="connsiteX46" fmla="*/ 876161 w 968923"/>
              <a:gd name="connsiteY46" fmla="*/ 1687311 h 1809000"/>
              <a:gd name="connsiteX47" fmla="*/ 886592 w 968923"/>
              <a:gd name="connsiteY47" fmla="*/ 1649066 h 1809000"/>
              <a:gd name="connsiteX48" fmla="*/ 917883 w 968923"/>
              <a:gd name="connsiteY48" fmla="*/ 1614298 h 1809000"/>
              <a:gd name="connsiteX49" fmla="*/ 921360 w 968923"/>
              <a:gd name="connsiteY49" fmla="*/ 1583007 h 1809000"/>
              <a:gd name="connsiteX50" fmla="*/ 963082 w 968923"/>
              <a:gd name="connsiteY50" fmla="*/ 1589961 h 1809000"/>
              <a:gd name="connsiteX51" fmla="*/ 945697 w 968923"/>
              <a:gd name="connsiteY51" fmla="*/ 1520425 h 1809000"/>
              <a:gd name="connsiteX52" fmla="*/ 907453 w 968923"/>
              <a:gd name="connsiteY52" fmla="*/ 1405690 h 1809000"/>
              <a:gd name="connsiteX53" fmla="*/ 907453 w 968923"/>
              <a:gd name="connsiteY53" fmla="*/ 1336154 h 1809000"/>
              <a:gd name="connsiteX54" fmla="*/ 869208 w 968923"/>
              <a:gd name="connsiteY54" fmla="*/ 1325724 h 1809000"/>
              <a:gd name="connsiteX55" fmla="*/ 910929 w 968923"/>
              <a:gd name="connsiteY55" fmla="*/ 1259664 h 1809000"/>
              <a:gd name="connsiteX56" fmla="*/ 910929 w 968923"/>
              <a:gd name="connsiteY56" fmla="*/ 1221419 h 1809000"/>
              <a:gd name="connsiteX57" fmla="*/ 956128 w 968923"/>
              <a:gd name="connsiteY57" fmla="*/ 1221419 h 1809000"/>
              <a:gd name="connsiteX58" fmla="*/ 966558 w 968923"/>
              <a:gd name="connsiteY58" fmla="*/ 1131022 h 1809000"/>
              <a:gd name="connsiteX59" fmla="*/ 917883 w 968923"/>
              <a:gd name="connsiteY59" fmla="*/ 1085824 h 1809000"/>
              <a:gd name="connsiteX60" fmla="*/ 931790 w 968923"/>
              <a:gd name="connsiteY60" fmla="*/ 1054533 h 1809000"/>
              <a:gd name="connsiteX61" fmla="*/ 886592 w 968923"/>
              <a:gd name="connsiteY61" fmla="*/ 1026718 h 1809000"/>
              <a:gd name="connsiteX62" fmla="*/ 907453 w 968923"/>
              <a:gd name="connsiteY62" fmla="*/ 1002381 h 1809000"/>
              <a:gd name="connsiteX63" fmla="*/ 897022 w 968923"/>
              <a:gd name="connsiteY63" fmla="*/ 981520 h 1809000"/>
              <a:gd name="connsiteX64" fmla="*/ 900499 w 968923"/>
              <a:gd name="connsiteY64" fmla="*/ 929368 h 1809000"/>
              <a:gd name="connsiteX65" fmla="*/ 886592 w 968923"/>
              <a:gd name="connsiteY65" fmla="*/ 908507 h 1809000"/>
              <a:gd name="connsiteX66" fmla="*/ 928313 w 968923"/>
              <a:gd name="connsiteY66" fmla="*/ 880692 h 1809000"/>
              <a:gd name="connsiteX67" fmla="*/ 921360 w 968923"/>
              <a:gd name="connsiteY67" fmla="*/ 845924 h 1809000"/>
              <a:gd name="connsiteX68" fmla="*/ 872685 w 968923"/>
              <a:gd name="connsiteY68" fmla="*/ 849401 h 1809000"/>
              <a:gd name="connsiteX69" fmla="*/ 879638 w 968923"/>
              <a:gd name="connsiteY69" fmla="*/ 828540 h 1809000"/>
              <a:gd name="connsiteX70" fmla="*/ 903976 w 968923"/>
              <a:gd name="connsiteY70" fmla="*/ 793772 h 1809000"/>
              <a:gd name="connsiteX71" fmla="*/ 883115 w 968923"/>
              <a:gd name="connsiteY71" fmla="*/ 738143 h 1809000"/>
              <a:gd name="connsiteX72" fmla="*/ 872685 w 968923"/>
              <a:gd name="connsiteY72" fmla="*/ 651223 h 1809000"/>
              <a:gd name="connsiteX73" fmla="*/ 716228 w 968923"/>
              <a:gd name="connsiteY73" fmla="*/ 633839 h 1809000"/>
              <a:gd name="connsiteX74" fmla="*/ 695367 w 968923"/>
              <a:gd name="connsiteY74" fmla="*/ 658177 h 1809000"/>
              <a:gd name="connsiteX75" fmla="*/ 598017 w 968923"/>
              <a:gd name="connsiteY75" fmla="*/ 668607 h 1809000"/>
              <a:gd name="connsiteX76" fmla="*/ 719705 w 968923"/>
              <a:gd name="connsiteY76" fmla="*/ 727713 h 1809000"/>
              <a:gd name="connsiteX77" fmla="*/ 719706 w 968923"/>
              <a:gd name="connsiteY77" fmla="*/ 783342 h 1809000"/>
              <a:gd name="connsiteX78" fmla="*/ 632785 w 968923"/>
              <a:gd name="connsiteY78" fmla="*/ 765958 h 1809000"/>
              <a:gd name="connsiteX79" fmla="*/ 587586 w 968923"/>
              <a:gd name="connsiteY79" fmla="*/ 741620 h 1809000"/>
              <a:gd name="connsiteX80" fmla="*/ 552818 w 968923"/>
              <a:gd name="connsiteY80" fmla="*/ 759004 h 1809000"/>
              <a:gd name="connsiteX81" fmla="*/ 545865 w 968923"/>
              <a:gd name="connsiteY81" fmla="*/ 835494 h 1809000"/>
              <a:gd name="connsiteX82" fmla="*/ 490236 w 968923"/>
              <a:gd name="connsiteY82" fmla="*/ 852878 h 1809000"/>
              <a:gd name="connsiteX83" fmla="*/ 434607 w 968923"/>
              <a:gd name="connsiteY83" fmla="*/ 835494 h 1809000"/>
              <a:gd name="connsiteX84" fmla="*/ 420700 w 968923"/>
              <a:gd name="connsiteY84" fmla="*/ 741620 h 1809000"/>
              <a:gd name="connsiteX85" fmla="*/ 455468 w 968923"/>
              <a:gd name="connsiteY85" fmla="*/ 717282 h 1809000"/>
              <a:gd name="connsiteX86" fmla="*/ 385932 w 968923"/>
              <a:gd name="connsiteY86" fmla="*/ 626885 h 1809000"/>
              <a:gd name="connsiteX87" fmla="*/ 399839 w 968923"/>
              <a:gd name="connsiteY87" fmla="*/ 581687 h 1809000"/>
              <a:gd name="connsiteX88" fmla="*/ 445037 w 968923"/>
              <a:gd name="connsiteY88" fmla="*/ 463476 h 1809000"/>
              <a:gd name="connsiteX89" fmla="*/ 465898 w 968923"/>
              <a:gd name="connsiteY89" fmla="*/ 425231 h 1809000"/>
              <a:gd name="connsiteX90" fmla="*/ 486759 w 968923"/>
              <a:gd name="connsiteY90" fmla="*/ 352218 h 1809000"/>
              <a:gd name="connsiteX91" fmla="*/ 483282 w 968923"/>
              <a:gd name="connsiteY91" fmla="*/ 265298 h 1809000"/>
              <a:gd name="connsiteX92" fmla="*/ 507620 w 968923"/>
              <a:gd name="connsiteY92" fmla="*/ 199238 h 1809000"/>
              <a:gd name="connsiteX93" fmla="*/ 319872 w 968923"/>
              <a:gd name="connsiteY93" fmla="*/ 105365 h 1809000"/>
              <a:gd name="connsiteX94" fmla="*/ 198183 w 968923"/>
              <a:gd name="connsiteY94" fmla="*/ 1063 h 1809000"/>
              <a:gd name="connsiteX95" fmla="*/ 201660 w 968923"/>
              <a:gd name="connsiteY95" fmla="*/ 46261 h 1809000"/>
              <a:gd name="connsiteX96" fmla="*/ 166892 w 968923"/>
              <a:gd name="connsiteY96" fmla="*/ 28875 h 1809000"/>
              <a:gd name="connsiteX0" fmla="*/ 166892 w 968923"/>
              <a:gd name="connsiteY0" fmla="*/ 28875 h 1809000"/>
              <a:gd name="connsiteX1" fmla="*/ 107788 w 968923"/>
              <a:gd name="connsiteY1" fmla="*/ 115795 h 1809000"/>
              <a:gd name="connsiteX2" fmla="*/ 31298 w 968923"/>
              <a:gd name="connsiteY2" fmla="*/ 202715 h 1809000"/>
              <a:gd name="connsiteX3" fmla="*/ 55635 w 968923"/>
              <a:gd name="connsiteY3" fmla="*/ 310496 h 1809000"/>
              <a:gd name="connsiteX4" fmla="*/ 114741 w 968923"/>
              <a:gd name="connsiteY4" fmla="*/ 362648 h 1809000"/>
              <a:gd name="connsiteX5" fmla="*/ 163416 w 968923"/>
              <a:gd name="connsiteY5" fmla="*/ 369602 h 1809000"/>
              <a:gd name="connsiteX6" fmla="*/ 135602 w 968923"/>
              <a:gd name="connsiteY6" fmla="*/ 404370 h 1809000"/>
              <a:gd name="connsiteX7" fmla="*/ 121694 w 968923"/>
              <a:gd name="connsiteY7" fmla="*/ 439138 h 1809000"/>
              <a:gd name="connsiteX8" fmla="*/ 107787 w 968923"/>
              <a:gd name="connsiteY8" fmla="*/ 494767 h 1809000"/>
              <a:gd name="connsiteX9" fmla="*/ 163417 w 968923"/>
              <a:gd name="connsiteY9" fmla="*/ 581687 h 1809000"/>
              <a:gd name="connsiteX10" fmla="*/ 156463 w 968923"/>
              <a:gd name="connsiteY10" fmla="*/ 640793 h 1809000"/>
              <a:gd name="connsiteX11" fmla="*/ 135602 w 968923"/>
              <a:gd name="connsiteY11" fmla="*/ 748574 h 1809000"/>
              <a:gd name="connsiteX12" fmla="*/ 66066 w 968923"/>
              <a:gd name="connsiteY12" fmla="*/ 738143 h 1809000"/>
              <a:gd name="connsiteX13" fmla="*/ 48682 w 968923"/>
              <a:gd name="connsiteY13" fmla="*/ 759004 h 1809000"/>
              <a:gd name="connsiteX14" fmla="*/ 6 w 968923"/>
              <a:gd name="connsiteY14" fmla="*/ 769435 h 1809000"/>
              <a:gd name="connsiteX15" fmla="*/ 52158 w 968923"/>
              <a:gd name="connsiteY15" fmla="*/ 804203 h 1809000"/>
              <a:gd name="connsiteX16" fmla="*/ 125171 w 968923"/>
              <a:gd name="connsiteY16" fmla="*/ 814633 h 1809000"/>
              <a:gd name="connsiteX17" fmla="*/ 177323 w 968923"/>
              <a:gd name="connsiteY17" fmla="*/ 852878 h 1809000"/>
              <a:gd name="connsiteX18" fmla="*/ 215568 w 968923"/>
              <a:gd name="connsiteY18" fmla="*/ 866785 h 1809000"/>
              <a:gd name="connsiteX19" fmla="*/ 271197 w 968923"/>
              <a:gd name="connsiteY19" fmla="*/ 887646 h 1809000"/>
              <a:gd name="connsiteX20" fmla="*/ 323349 w 968923"/>
              <a:gd name="connsiteY20" fmla="*/ 891123 h 1809000"/>
              <a:gd name="connsiteX21" fmla="*/ 319872 w 968923"/>
              <a:gd name="connsiteY21" fmla="*/ 856355 h 1809000"/>
              <a:gd name="connsiteX22" fmla="*/ 372024 w 968923"/>
              <a:gd name="connsiteY22" fmla="*/ 918937 h 1809000"/>
              <a:gd name="connsiteX23" fmla="*/ 396362 w 968923"/>
              <a:gd name="connsiteY23" fmla="*/ 908507 h 1809000"/>
              <a:gd name="connsiteX24" fmla="*/ 441561 w 968923"/>
              <a:gd name="connsiteY24" fmla="*/ 936321 h 1809000"/>
              <a:gd name="connsiteX25" fmla="*/ 493713 w 968923"/>
              <a:gd name="connsiteY25" fmla="*/ 953705 h 1809000"/>
              <a:gd name="connsiteX26" fmla="*/ 531958 w 968923"/>
              <a:gd name="connsiteY26" fmla="*/ 984997 h 1809000"/>
              <a:gd name="connsiteX27" fmla="*/ 573679 w 968923"/>
              <a:gd name="connsiteY27" fmla="*/ 936321 h 1809000"/>
              <a:gd name="connsiteX28" fmla="*/ 615401 w 968923"/>
              <a:gd name="connsiteY28" fmla="*/ 960659 h 1809000"/>
              <a:gd name="connsiteX29" fmla="*/ 608447 w 968923"/>
              <a:gd name="connsiteY29" fmla="*/ 1002381 h 1809000"/>
              <a:gd name="connsiteX30" fmla="*/ 615401 w 968923"/>
              <a:gd name="connsiteY30" fmla="*/ 1106685 h 1809000"/>
              <a:gd name="connsiteX31" fmla="*/ 664076 w 968923"/>
              <a:gd name="connsiteY31" fmla="*/ 1144930 h 1809000"/>
              <a:gd name="connsiteX32" fmla="*/ 625831 w 968923"/>
              <a:gd name="connsiteY32" fmla="*/ 1197082 h 1809000"/>
              <a:gd name="connsiteX33" fmla="*/ 691891 w 968923"/>
              <a:gd name="connsiteY33" fmla="*/ 1297909 h 1809000"/>
              <a:gd name="connsiteX34" fmla="*/ 716229 w 968923"/>
              <a:gd name="connsiteY34" fmla="*/ 1450888 h 1809000"/>
              <a:gd name="connsiteX35" fmla="*/ 667553 w 968923"/>
              <a:gd name="connsiteY35" fmla="*/ 1527379 h 1809000"/>
              <a:gd name="connsiteX36" fmla="*/ 681460 w 968923"/>
              <a:gd name="connsiteY36" fmla="*/ 1589963 h 1809000"/>
              <a:gd name="connsiteX37" fmla="*/ 636262 w 968923"/>
              <a:gd name="connsiteY37" fmla="*/ 1642113 h 1809000"/>
              <a:gd name="connsiteX38" fmla="*/ 552818 w 968923"/>
              <a:gd name="connsiteY38" fmla="*/ 1680358 h 1809000"/>
              <a:gd name="connsiteX39" fmla="*/ 545865 w 968923"/>
              <a:gd name="connsiteY39" fmla="*/ 1708172 h 1809000"/>
              <a:gd name="connsiteX40" fmla="*/ 632785 w 968923"/>
              <a:gd name="connsiteY40" fmla="*/ 1715126 h 1809000"/>
              <a:gd name="connsiteX41" fmla="*/ 618878 w 968923"/>
              <a:gd name="connsiteY41" fmla="*/ 1781185 h 1809000"/>
              <a:gd name="connsiteX42" fmla="*/ 750996 w 968923"/>
              <a:gd name="connsiteY42" fmla="*/ 1802046 h 1809000"/>
              <a:gd name="connsiteX43" fmla="*/ 761427 w 968923"/>
              <a:gd name="connsiteY43" fmla="*/ 1809000 h 1809000"/>
              <a:gd name="connsiteX44" fmla="*/ 848347 w 968923"/>
              <a:gd name="connsiteY44" fmla="*/ 1798569 h 1809000"/>
              <a:gd name="connsiteX45" fmla="*/ 834440 w 968923"/>
              <a:gd name="connsiteY45" fmla="*/ 1784662 h 1809000"/>
              <a:gd name="connsiteX46" fmla="*/ 876161 w 968923"/>
              <a:gd name="connsiteY46" fmla="*/ 1687311 h 1809000"/>
              <a:gd name="connsiteX47" fmla="*/ 886592 w 968923"/>
              <a:gd name="connsiteY47" fmla="*/ 1649066 h 1809000"/>
              <a:gd name="connsiteX48" fmla="*/ 917883 w 968923"/>
              <a:gd name="connsiteY48" fmla="*/ 1614298 h 1809000"/>
              <a:gd name="connsiteX49" fmla="*/ 921360 w 968923"/>
              <a:gd name="connsiteY49" fmla="*/ 1583007 h 1809000"/>
              <a:gd name="connsiteX50" fmla="*/ 963082 w 968923"/>
              <a:gd name="connsiteY50" fmla="*/ 1589961 h 1809000"/>
              <a:gd name="connsiteX51" fmla="*/ 945697 w 968923"/>
              <a:gd name="connsiteY51" fmla="*/ 1520425 h 1809000"/>
              <a:gd name="connsiteX52" fmla="*/ 907453 w 968923"/>
              <a:gd name="connsiteY52" fmla="*/ 1405690 h 1809000"/>
              <a:gd name="connsiteX53" fmla="*/ 907453 w 968923"/>
              <a:gd name="connsiteY53" fmla="*/ 1336154 h 1809000"/>
              <a:gd name="connsiteX54" fmla="*/ 869208 w 968923"/>
              <a:gd name="connsiteY54" fmla="*/ 1325724 h 1809000"/>
              <a:gd name="connsiteX55" fmla="*/ 910929 w 968923"/>
              <a:gd name="connsiteY55" fmla="*/ 1259664 h 1809000"/>
              <a:gd name="connsiteX56" fmla="*/ 910929 w 968923"/>
              <a:gd name="connsiteY56" fmla="*/ 1221419 h 1809000"/>
              <a:gd name="connsiteX57" fmla="*/ 956128 w 968923"/>
              <a:gd name="connsiteY57" fmla="*/ 1221419 h 1809000"/>
              <a:gd name="connsiteX58" fmla="*/ 966558 w 968923"/>
              <a:gd name="connsiteY58" fmla="*/ 1131022 h 1809000"/>
              <a:gd name="connsiteX59" fmla="*/ 917883 w 968923"/>
              <a:gd name="connsiteY59" fmla="*/ 1085824 h 1809000"/>
              <a:gd name="connsiteX60" fmla="*/ 931790 w 968923"/>
              <a:gd name="connsiteY60" fmla="*/ 1054533 h 1809000"/>
              <a:gd name="connsiteX61" fmla="*/ 886592 w 968923"/>
              <a:gd name="connsiteY61" fmla="*/ 1026718 h 1809000"/>
              <a:gd name="connsiteX62" fmla="*/ 907453 w 968923"/>
              <a:gd name="connsiteY62" fmla="*/ 1002381 h 1809000"/>
              <a:gd name="connsiteX63" fmla="*/ 897022 w 968923"/>
              <a:gd name="connsiteY63" fmla="*/ 981520 h 1809000"/>
              <a:gd name="connsiteX64" fmla="*/ 900499 w 968923"/>
              <a:gd name="connsiteY64" fmla="*/ 929368 h 1809000"/>
              <a:gd name="connsiteX65" fmla="*/ 886592 w 968923"/>
              <a:gd name="connsiteY65" fmla="*/ 908507 h 1809000"/>
              <a:gd name="connsiteX66" fmla="*/ 928313 w 968923"/>
              <a:gd name="connsiteY66" fmla="*/ 880692 h 1809000"/>
              <a:gd name="connsiteX67" fmla="*/ 921360 w 968923"/>
              <a:gd name="connsiteY67" fmla="*/ 845924 h 1809000"/>
              <a:gd name="connsiteX68" fmla="*/ 872685 w 968923"/>
              <a:gd name="connsiteY68" fmla="*/ 849401 h 1809000"/>
              <a:gd name="connsiteX69" fmla="*/ 879638 w 968923"/>
              <a:gd name="connsiteY69" fmla="*/ 828540 h 1809000"/>
              <a:gd name="connsiteX70" fmla="*/ 903976 w 968923"/>
              <a:gd name="connsiteY70" fmla="*/ 793772 h 1809000"/>
              <a:gd name="connsiteX71" fmla="*/ 883115 w 968923"/>
              <a:gd name="connsiteY71" fmla="*/ 738143 h 1809000"/>
              <a:gd name="connsiteX72" fmla="*/ 872685 w 968923"/>
              <a:gd name="connsiteY72" fmla="*/ 651223 h 1809000"/>
              <a:gd name="connsiteX73" fmla="*/ 716228 w 968923"/>
              <a:gd name="connsiteY73" fmla="*/ 633839 h 1809000"/>
              <a:gd name="connsiteX74" fmla="*/ 695367 w 968923"/>
              <a:gd name="connsiteY74" fmla="*/ 658177 h 1809000"/>
              <a:gd name="connsiteX75" fmla="*/ 598017 w 968923"/>
              <a:gd name="connsiteY75" fmla="*/ 668607 h 1809000"/>
              <a:gd name="connsiteX76" fmla="*/ 719705 w 968923"/>
              <a:gd name="connsiteY76" fmla="*/ 727713 h 1809000"/>
              <a:gd name="connsiteX77" fmla="*/ 719706 w 968923"/>
              <a:gd name="connsiteY77" fmla="*/ 783342 h 1809000"/>
              <a:gd name="connsiteX78" fmla="*/ 632785 w 968923"/>
              <a:gd name="connsiteY78" fmla="*/ 765958 h 1809000"/>
              <a:gd name="connsiteX79" fmla="*/ 587586 w 968923"/>
              <a:gd name="connsiteY79" fmla="*/ 741620 h 1809000"/>
              <a:gd name="connsiteX80" fmla="*/ 552818 w 968923"/>
              <a:gd name="connsiteY80" fmla="*/ 759004 h 1809000"/>
              <a:gd name="connsiteX81" fmla="*/ 545865 w 968923"/>
              <a:gd name="connsiteY81" fmla="*/ 835494 h 1809000"/>
              <a:gd name="connsiteX82" fmla="*/ 490236 w 968923"/>
              <a:gd name="connsiteY82" fmla="*/ 852878 h 1809000"/>
              <a:gd name="connsiteX83" fmla="*/ 434607 w 968923"/>
              <a:gd name="connsiteY83" fmla="*/ 835494 h 1809000"/>
              <a:gd name="connsiteX84" fmla="*/ 420700 w 968923"/>
              <a:gd name="connsiteY84" fmla="*/ 741620 h 1809000"/>
              <a:gd name="connsiteX85" fmla="*/ 455468 w 968923"/>
              <a:gd name="connsiteY85" fmla="*/ 717282 h 1809000"/>
              <a:gd name="connsiteX86" fmla="*/ 385932 w 968923"/>
              <a:gd name="connsiteY86" fmla="*/ 626885 h 1809000"/>
              <a:gd name="connsiteX87" fmla="*/ 399839 w 968923"/>
              <a:gd name="connsiteY87" fmla="*/ 581687 h 1809000"/>
              <a:gd name="connsiteX88" fmla="*/ 445037 w 968923"/>
              <a:gd name="connsiteY88" fmla="*/ 463476 h 1809000"/>
              <a:gd name="connsiteX89" fmla="*/ 465898 w 968923"/>
              <a:gd name="connsiteY89" fmla="*/ 425231 h 1809000"/>
              <a:gd name="connsiteX90" fmla="*/ 486759 w 968923"/>
              <a:gd name="connsiteY90" fmla="*/ 352218 h 1809000"/>
              <a:gd name="connsiteX91" fmla="*/ 483282 w 968923"/>
              <a:gd name="connsiteY91" fmla="*/ 265298 h 1809000"/>
              <a:gd name="connsiteX92" fmla="*/ 507620 w 968923"/>
              <a:gd name="connsiteY92" fmla="*/ 199238 h 1809000"/>
              <a:gd name="connsiteX93" fmla="*/ 319872 w 968923"/>
              <a:gd name="connsiteY93" fmla="*/ 105365 h 1809000"/>
              <a:gd name="connsiteX94" fmla="*/ 198183 w 968923"/>
              <a:gd name="connsiteY94" fmla="*/ 1063 h 1809000"/>
              <a:gd name="connsiteX95" fmla="*/ 201660 w 968923"/>
              <a:gd name="connsiteY95" fmla="*/ 46261 h 1809000"/>
              <a:gd name="connsiteX96" fmla="*/ 166892 w 968923"/>
              <a:gd name="connsiteY96" fmla="*/ 28875 h 1809000"/>
              <a:gd name="connsiteX0" fmla="*/ 166892 w 968923"/>
              <a:gd name="connsiteY0" fmla="*/ 28875 h 1809000"/>
              <a:gd name="connsiteX1" fmla="*/ 107788 w 968923"/>
              <a:gd name="connsiteY1" fmla="*/ 115795 h 1809000"/>
              <a:gd name="connsiteX2" fmla="*/ 31298 w 968923"/>
              <a:gd name="connsiteY2" fmla="*/ 202715 h 1809000"/>
              <a:gd name="connsiteX3" fmla="*/ 55635 w 968923"/>
              <a:gd name="connsiteY3" fmla="*/ 310496 h 1809000"/>
              <a:gd name="connsiteX4" fmla="*/ 114741 w 968923"/>
              <a:gd name="connsiteY4" fmla="*/ 362648 h 1809000"/>
              <a:gd name="connsiteX5" fmla="*/ 163416 w 968923"/>
              <a:gd name="connsiteY5" fmla="*/ 369602 h 1809000"/>
              <a:gd name="connsiteX6" fmla="*/ 135602 w 968923"/>
              <a:gd name="connsiteY6" fmla="*/ 404370 h 1809000"/>
              <a:gd name="connsiteX7" fmla="*/ 121694 w 968923"/>
              <a:gd name="connsiteY7" fmla="*/ 439138 h 1809000"/>
              <a:gd name="connsiteX8" fmla="*/ 107787 w 968923"/>
              <a:gd name="connsiteY8" fmla="*/ 494767 h 1809000"/>
              <a:gd name="connsiteX9" fmla="*/ 163417 w 968923"/>
              <a:gd name="connsiteY9" fmla="*/ 581687 h 1809000"/>
              <a:gd name="connsiteX10" fmla="*/ 156463 w 968923"/>
              <a:gd name="connsiteY10" fmla="*/ 640793 h 1809000"/>
              <a:gd name="connsiteX11" fmla="*/ 135602 w 968923"/>
              <a:gd name="connsiteY11" fmla="*/ 748574 h 1809000"/>
              <a:gd name="connsiteX12" fmla="*/ 66066 w 968923"/>
              <a:gd name="connsiteY12" fmla="*/ 738143 h 1809000"/>
              <a:gd name="connsiteX13" fmla="*/ 48682 w 968923"/>
              <a:gd name="connsiteY13" fmla="*/ 759004 h 1809000"/>
              <a:gd name="connsiteX14" fmla="*/ 6 w 968923"/>
              <a:gd name="connsiteY14" fmla="*/ 769435 h 1809000"/>
              <a:gd name="connsiteX15" fmla="*/ 52158 w 968923"/>
              <a:gd name="connsiteY15" fmla="*/ 804203 h 1809000"/>
              <a:gd name="connsiteX16" fmla="*/ 125171 w 968923"/>
              <a:gd name="connsiteY16" fmla="*/ 814633 h 1809000"/>
              <a:gd name="connsiteX17" fmla="*/ 177323 w 968923"/>
              <a:gd name="connsiteY17" fmla="*/ 852878 h 1809000"/>
              <a:gd name="connsiteX18" fmla="*/ 215568 w 968923"/>
              <a:gd name="connsiteY18" fmla="*/ 866785 h 1809000"/>
              <a:gd name="connsiteX19" fmla="*/ 271197 w 968923"/>
              <a:gd name="connsiteY19" fmla="*/ 887646 h 1809000"/>
              <a:gd name="connsiteX20" fmla="*/ 323349 w 968923"/>
              <a:gd name="connsiteY20" fmla="*/ 891123 h 1809000"/>
              <a:gd name="connsiteX21" fmla="*/ 319872 w 968923"/>
              <a:gd name="connsiteY21" fmla="*/ 856355 h 1809000"/>
              <a:gd name="connsiteX22" fmla="*/ 372024 w 968923"/>
              <a:gd name="connsiteY22" fmla="*/ 918937 h 1809000"/>
              <a:gd name="connsiteX23" fmla="*/ 396362 w 968923"/>
              <a:gd name="connsiteY23" fmla="*/ 908507 h 1809000"/>
              <a:gd name="connsiteX24" fmla="*/ 441561 w 968923"/>
              <a:gd name="connsiteY24" fmla="*/ 936321 h 1809000"/>
              <a:gd name="connsiteX25" fmla="*/ 493713 w 968923"/>
              <a:gd name="connsiteY25" fmla="*/ 953705 h 1809000"/>
              <a:gd name="connsiteX26" fmla="*/ 531958 w 968923"/>
              <a:gd name="connsiteY26" fmla="*/ 984997 h 1809000"/>
              <a:gd name="connsiteX27" fmla="*/ 573679 w 968923"/>
              <a:gd name="connsiteY27" fmla="*/ 936321 h 1809000"/>
              <a:gd name="connsiteX28" fmla="*/ 615401 w 968923"/>
              <a:gd name="connsiteY28" fmla="*/ 960659 h 1809000"/>
              <a:gd name="connsiteX29" fmla="*/ 608447 w 968923"/>
              <a:gd name="connsiteY29" fmla="*/ 1002381 h 1809000"/>
              <a:gd name="connsiteX30" fmla="*/ 615401 w 968923"/>
              <a:gd name="connsiteY30" fmla="*/ 1106685 h 1809000"/>
              <a:gd name="connsiteX31" fmla="*/ 664076 w 968923"/>
              <a:gd name="connsiteY31" fmla="*/ 1144930 h 1809000"/>
              <a:gd name="connsiteX32" fmla="*/ 625831 w 968923"/>
              <a:gd name="connsiteY32" fmla="*/ 1197082 h 1809000"/>
              <a:gd name="connsiteX33" fmla="*/ 691891 w 968923"/>
              <a:gd name="connsiteY33" fmla="*/ 1297909 h 1809000"/>
              <a:gd name="connsiteX34" fmla="*/ 716229 w 968923"/>
              <a:gd name="connsiteY34" fmla="*/ 1450888 h 1809000"/>
              <a:gd name="connsiteX35" fmla="*/ 667553 w 968923"/>
              <a:gd name="connsiteY35" fmla="*/ 1527379 h 1809000"/>
              <a:gd name="connsiteX36" fmla="*/ 681460 w 968923"/>
              <a:gd name="connsiteY36" fmla="*/ 1589963 h 1809000"/>
              <a:gd name="connsiteX37" fmla="*/ 636262 w 968923"/>
              <a:gd name="connsiteY37" fmla="*/ 1642113 h 1809000"/>
              <a:gd name="connsiteX38" fmla="*/ 552818 w 968923"/>
              <a:gd name="connsiteY38" fmla="*/ 1680358 h 1809000"/>
              <a:gd name="connsiteX39" fmla="*/ 545865 w 968923"/>
              <a:gd name="connsiteY39" fmla="*/ 1708172 h 1809000"/>
              <a:gd name="connsiteX40" fmla="*/ 632785 w 968923"/>
              <a:gd name="connsiteY40" fmla="*/ 1715126 h 1809000"/>
              <a:gd name="connsiteX41" fmla="*/ 618878 w 968923"/>
              <a:gd name="connsiteY41" fmla="*/ 1781185 h 1809000"/>
              <a:gd name="connsiteX42" fmla="*/ 750996 w 968923"/>
              <a:gd name="connsiteY42" fmla="*/ 1802046 h 1809000"/>
              <a:gd name="connsiteX43" fmla="*/ 761427 w 968923"/>
              <a:gd name="connsiteY43" fmla="*/ 1809000 h 1809000"/>
              <a:gd name="connsiteX44" fmla="*/ 848347 w 968923"/>
              <a:gd name="connsiteY44" fmla="*/ 1798569 h 1809000"/>
              <a:gd name="connsiteX45" fmla="*/ 834440 w 968923"/>
              <a:gd name="connsiteY45" fmla="*/ 1784662 h 1809000"/>
              <a:gd name="connsiteX46" fmla="*/ 876161 w 968923"/>
              <a:gd name="connsiteY46" fmla="*/ 1687311 h 1809000"/>
              <a:gd name="connsiteX47" fmla="*/ 886592 w 968923"/>
              <a:gd name="connsiteY47" fmla="*/ 1649066 h 1809000"/>
              <a:gd name="connsiteX48" fmla="*/ 917883 w 968923"/>
              <a:gd name="connsiteY48" fmla="*/ 1614298 h 1809000"/>
              <a:gd name="connsiteX49" fmla="*/ 921360 w 968923"/>
              <a:gd name="connsiteY49" fmla="*/ 1583007 h 1809000"/>
              <a:gd name="connsiteX50" fmla="*/ 963082 w 968923"/>
              <a:gd name="connsiteY50" fmla="*/ 1589961 h 1809000"/>
              <a:gd name="connsiteX51" fmla="*/ 945697 w 968923"/>
              <a:gd name="connsiteY51" fmla="*/ 1520425 h 1809000"/>
              <a:gd name="connsiteX52" fmla="*/ 907453 w 968923"/>
              <a:gd name="connsiteY52" fmla="*/ 1405690 h 1809000"/>
              <a:gd name="connsiteX53" fmla="*/ 907453 w 968923"/>
              <a:gd name="connsiteY53" fmla="*/ 1336154 h 1809000"/>
              <a:gd name="connsiteX54" fmla="*/ 869208 w 968923"/>
              <a:gd name="connsiteY54" fmla="*/ 1325724 h 1809000"/>
              <a:gd name="connsiteX55" fmla="*/ 910929 w 968923"/>
              <a:gd name="connsiteY55" fmla="*/ 1259664 h 1809000"/>
              <a:gd name="connsiteX56" fmla="*/ 910929 w 968923"/>
              <a:gd name="connsiteY56" fmla="*/ 1221419 h 1809000"/>
              <a:gd name="connsiteX57" fmla="*/ 956128 w 968923"/>
              <a:gd name="connsiteY57" fmla="*/ 1221419 h 1809000"/>
              <a:gd name="connsiteX58" fmla="*/ 966558 w 968923"/>
              <a:gd name="connsiteY58" fmla="*/ 1131022 h 1809000"/>
              <a:gd name="connsiteX59" fmla="*/ 917883 w 968923"/>
              <a:gd name="connsiteY59" fmla="*/ 1085824 h 1809000"/>
              <a:gd name="connsiteX60" fmla="*/ 931790 w 968923"/>
              <a:gd name="connsiteY60" fmla="*/ 1054533 h 1809000"/>
              <a:gd name="connsiteX61" fmla="*/ 886592 w 968923"/>
              <a:gd name="connsiteY61" fmla="*/ 1026718 h 1809000"/>
              <a:gd name="connsiteX62" fmla="*/ 907453 w 968923"/>
              <a:gd name="connsiteY62" fmla="*/ 1002381 h 1809000"/>
              <a:gd name="connsiteX63" fmla="*/ 897022 w 968923"/>
              <a:gd name="connsiteY63" fmla="*/ 981520 h 1809000"/>
              <a:gd name="connsiteX64" fmla="*/ 900499 w 968923"/>
              <a:gd name="connsiteY64" fmla="*/ 929368 h 1809000"/>
              <a:gd name="connsiteX65" fmla="*/ 886592 w 968923"/>
              <a:gd name="connsiteY65" fmla="*/ 908507 h 1809000"/>
              <a:gd name="connsiteX66" fmla="*/ 928313 w 968923"/>
              <a:gd name="connsiteY66" fmla="*/ 880692 h 1809000"/>
              <a:gd name="connsiteX67" fmla="*/ 921360 w 968923"/>
              <a:gd name="connsiteY67" fmla="*/ 845924 h 1809000"/>
              <a:gd name="connsiteX68" fmla="*/ 872685 w 968923"/>
              <a:gd name="connsiteY68" fmla="*/ 849401 h 1809000"/>
              <a:gd name="connsiteX69" fmla="*/ 879638 w 968923"/>
              <a:gd name="connsiteY69" fmla="*/ 828540 h 1809000"/>
              <a:gd name="connsiteX70" fmla="*/ 903976 w 968923"/>
              <a:gd name="connsiteY70" fmla="*/ 793772 h 1809000"/>
              <a:gd name="connsiteX71" fmla="*/ 883115 w 968923"/>
              <a:gd name="connsiteY71" fmla="*/ 738143 h 1809000"/>
              <a:gd name="connsiteX72" fmla="*/ 872685 w 968923"/>
              <a:gd name="connsiteY72" fmla="*/ 651223 h 1809000"/>
              <a:gd name="connsiteX73" fmla="*/ 716228 w 968923"/>
              <a:gd name="connsiteY73" fmla="*/ 633839 h 1809000"/>
              <a:gd name="connsiteX74" fmla="*/ 695367 w 968923"/>
              <a:gd name="connsiteY74" fmla="*/ 658177 h 1809000"/>
              <a:gd name="connsiteX75" fmla="*/ 598017 w 968923"/>
              <a:gd name="connsiteY75" fmla="*/ 668607 h 1809000"/>
              <a:gd name="connsiteX76" fmla="*/ 719705 w 968923"/>
              <a:gd name="connsiteY76" fmla="*/ 727713 h 1809000"/>
              <a:gd name="connsiteX77" fmla="*/ 719706 w 968923"/>
              <a:gd name="connsiteY77" fmla="*/ 783342 h 1809000"/>
              <a:gd name="connsiteX78" fmla="*/ 632785 w 968923"/>
              <a:gd name="connsiteY78" fmla="*/ 765958 h 1809000"/>
              <a:gd name="connsiteX79" fmla="*/ 587586 w 968923"/>
              <a:gd name="connsiteY79" fmla="*/ 741620 h 1809000"/>
              <a:gd name="connsiteX80" fmla="*/ 552818 w 968923"/>
              <a:gd name="connsiteY80" fmla="*/ 759004 h 1809000"/>
              <a:gd name="connsiteX81" fmla="*/ 545865 w 968923"/>
              <a:gd name="connsiteY81" fmla="*/ 835494 h 1809000"/>
              <a:gd name="connsiteX82" fmla="*/ 490236 w 968923"/>
              <a:gd name="connsiteY82" fmla="*/ 852878 h 1809000"/>
              <a:gd name="connsiteX83" fmla="*/ 434607 w 968923"/>
              <a:gd name="connsiteY83" fmla="*/ 835494 h 1809000"/>
              <a:gd name="connsiteX84" fmla="*/ 420700 w 968923"/>
              <a:gd name="connsiteY84" fmla="*/ 741620 h 1809000"/>
              <a:gd name="connsiteX85" fmla="*/ 455468 w 968923"/>
              <a:gd name="connsiteY85" fmla="*/ 717282 h 1809000"/>
              <a:gd name="connsiteX86" fmla="*/ 385932 w 968923"/>
              <a:gd name="connsiteY86" fmla="*/ 626885 h 1809000"/>
              <a:gd name="connsiteX87" fmla="*/ 399839 w 968923"/>
              <a:gd name="connsiteY87" fmla="*/ 581687 h 1809000"/>
              <a:gd name="connsiteX88" fmla="*/ 445037 w 968923"/>
              <a:gd name="connsiteY88" fmla="*/ 463476 h 1809000"/>
              <a:gd name="connsiteX89" fmla="*/ 465898 w 968923"/>
              <a:gd name="connsiteY89" fmla="*/ 425231 h 1809000"/>
              <a:gd name="connsiteX90" fmla="*/ 486759 w 968923"/>
              <a:gd name="connsiteY90" fmla="*/ 352218 h 1809000"/>
              <a:gd name="connsiteX91" fmla="*/ 483282 w 968923"/>
              <a:gd name="connsiteY91" fmla="*/ 265298 h 1809000"/>
              <a:gd name="connsiteX92" fmla="*/ 507620 w 968923"/>
              <a:gd name="connsiteY92" fmla="*/ 199238 h 1809000"/>
              <a:gd name="connsiteX93" fmla="*/ 319872 w 968923"/>
              <a:gd name="connsiteY93" fmla="*/ 105365 h 1809000"/>
              <a:gd name="connsiteX94" fmla="*/ 198183 w 968923"/>
              <a:gd name="connsiteY94" fmla="*/ 1063 h 1809000"/>
              <a:gd name="connsiteX95" fmla="*/ 201660 w 968923"/>
              <a:gd name="connsiteY95" fmla="*/ 46261 h 1809000"/>
              <a:gd name="connsiteX96" fmla="*/ 166892 w 968923"/>
              <a:gd name="connsiteY96" fmla="*/ 28875 h 1809000"/>
              <a:gd name="connsiteX0" fmla="*/ 166892 w 968923"/>
              <a:gd name="connsiteY0" fmla="*/ 28875 h 1809000"/>
              <a:gd name="connsiteX1" fmla="*/ 107788 w 968923"/>
              <a:gd name="connsiteY1" fmla="*/ 115795 h 1809000"/>
              <a:gd name="connsiteX2" fmla="*/ 31298 w 968923"/>
              <a:gd name="connsiteY2" fmla="*/ 202715 h 1809000"/>
              <a:gd name="connsiteX3" fmla="*/ 55635 w 968923"/>
              <a:gd name="connsiteY3" fmla="*/ 310496 h 1809000"/>
              <a:gd name="connsiteX4" fmla="*/ 114741 w 968923"/>
              <a:gd name="connsiteY4" fmla="*/ 362648 h 1809000"/>
              <a:gd name="connsiteX5" fmla="*/ 163416 w 968923"/>
              <a:gd name="connsiteY5" fmla="*/ 369602 h 1809000"/>
              <a:gd name="connsiteX6" fmla="*/ 135602 w 968923"/>
              <a:gd name="connsiteY6" fmla="*/ 404370 h 1809000"/>
              <a:gd name="connsiteX7" fmla="*/ 121694 w 968923"/>
              <a:gd name="connsiteY7" fmla="*/ 439138 h 1809000"/>
              <a:gd name="connsiteX8" fmla="*/ 107787 w 968923"/>
              <a:gd name="connsiteY8" fmla="*/ 494767 h 1809000"/>
              <a:gd name="connsiteX9" fmla="*/ 163417 w 968923"/>
              <a:gd name="connsiteY9" fmla="*/ 581687 h 1809000"/>
              <a:gd name="connsiteX10" fmla="*/ 156463 w 968923"/>
              <a:gd name="connsiteY10" fmla="*/ 640793 h 1809000"/>
              <a:gd name="connsiteX11" fmla="*/ 135602 w 968923"/>
              <a:gd name="connsiteY11" fmla="*/ 748574 h 1809000"/>
              <a:gd name="connsiteX12" fmla="*/ 66066 w 968923"/>
              <a:gd name="connsiteY12" fmla="*/ 738143 h 1809000"/>
              <a:gd name="connsiteX13" fmla="*/ 48682 w 968923"/>
              <a:gd name="connsiteY13" fmla="*/ 759004 h 1809000"/>
              <a:gd name="connsiteX14" fmla="*/ 6 w 968923"/>
              <a:gd name="connsiteY14" fmla="*/ 769435 h 1809000"/>
              <a:gd name="connsiteX15" fmla="*/ 52158 w 968923"/>
              <a:gd name="connsiteY15" fmla="*/ 804203 h 1809000"/>
              <a:gd name="connsiteX16" fmla="*/ 125171 w 968923"/>
              <a:gd name="connsiteY16" fmla="*/ 814633 h 1809000"/>
              <a:gd name="connsiteX17" fmla="*/ 177323 w 968923"/>
              <a:gd name="connsiteY17" fmla="*/ 852878 h 1809000"/>
              <a:gd name="connsiteX18" fmla="*/ 215568 w 968923"/>
              <a:gd name="connsiteY18" fmla="*/ 866785 h 1809000"/>
              <a:gd name="connsiteX19" fmla="*/ 271197 w 968923"/>
              <a:gd name="connsiteY19" fmla="*/ 887646 h 1809000"/>
              <a:gd name="connsiteX20" fmla="*/ 323349 w 968923"/>
              <a:gd name="connsiteY20" fmla="*/ 891123 h 1809000"/>
              <a:gd name="connsiteX21" fmla="*/ 319872 w 968923"/>
              <a:gd name="connsiteY21" fmla="*/ 856355 h 1809000"/>
              <a:gd name="connsiteX22" fmla="*/ 372024 w 968923"/>
              <a:gd name="connsiteY22" fmla="*/ 918937 h 1809000"/>
              <a:gd name="connsiteX23" fmla="*/ 396362 w 968923"/>
              <a:gd name="connsiteY23" fmla="*/ 908507 h 1809000"/>
              <a:gd name="connsiteX24" fmla="*/ 441561 w 968923"/>
              <a:gd name="connsiteY24" fmla="*/ 936321 h 1809000"/>
              <a:gd name="connsiteX25" fmla="*/ 493713 w 968923"/>
              <a:gd name="connsiteY25" fmla="*/ 953705 h 1809000"/>
              <a:gd name="connsiteX26" fmla="*/ 531958 w 968923"/>
              <a:gd name="connsiteY26" fmla="*/ 984997 h 1809000"/>
              <a:gd name="connsiteX27" fmla="*/ 573679 w 968923"/>
              <a:gd name="connsiteY27" fmla="*/ 936321 h 1809000"/>
              <a:gd name="connsiteX28" fmla="*/ 615401 w 968923"/>
              <a:gd name="connsiteY28" fmla="*/ 960659 h 1809000"/>
              <a:gd name="connsiteX29" fmla="*/ 608447 w 968923"/>
              <a:gd name="connsiteY29" fmla="*/ 1002381 h 1809000"/>
              <a:gd name="connsiteX30" fmla="*/ 615401 w 968923"/>
              <a:gd name="connsiteY30" fmla="*/ 1106685 h 1809000"/>
              <a:gd name="connsiteX31" fmla="*/ 664076 w 968923"/>
              <a:gd name="connsiteY31" fmla="*/ 1144930 h 1809000"/>
              <a:gd name="connsiteX32" fmla="*/ 625831 w 968923"/>
              <a:gd name="connsiteY32" fmla="*/ 1197082 h 1809000"/>
              <a:gd name="connsiteX33" fmla="*/ 691891 w 968923"/>
              <a:gd name="connsiteY33" fmla="*/ 1297909 h 1809000"/>
              <a:gd name="connsiteX34" fmla="*/ 716229 w 968923"/>
              <a:gd name="connsiteY34" fmla="*/ 1450888 h 1809000"/>
              <a:gd name="connsiteX35" fmla="*/ 667553 w 968923"/>
              <a:gd name="connsiteY35" fmla="*/ 1527379 h 1809000"/>
              <a:gd name="connsiteX36" fmla="*/ 681460 w 968923"/>
              <a:gd name="connsiteY36" fmla="*/ 1589963 h 1809000"/>
              <a:gd name="connsiteX37" fmla="*/ 636262 w 968923"/>
              <a:gd name="connsiteY37" fmla="*/ 1642113 h 1809000"/>
              <a:gd name="connsiteX38" fmla="*/ 552818 w 968923"/>
              <a:gd name="connsiteY38" fmla="*/ 1680358 h 1809000"/>
              <a:gd name="connsiteX39" fmla="*/ 545865 w 968923"/>
              <a:gd name="connsiteY39" fmla="*/ 1708172 h 1809000"/>
              <a:gd name="connsiteX40" fmla="*/ 632785 w 968923"/>
              <a:gd name="connsiteY40" fmla="*/ 1715126 h 1809000"/>
              <a:gd name="connsiteX41" fmla="*/ 618878 w 968923"/>
              <a:gd name="connsiteY41" fmla="*/ 1781185 h 1809000"/>
              <a:gd name="connsiteX42" fmla="*/ 750996 w 968923"/>
              <a:gd name="connsiteY42" fmla="*/ 1802046 h 1809000"/>
              <a:gd name="connsiteX43" fmla="*/ 761427 w 968923"/>
              <a:gd name="connsiteY43" fmla="*/ 1809000 h 1809000"/>
              <a:gd name="connsiteX44" fmla="*/ 848347 w 968923"/>
              <a:gd name="connsiteY44" fmla="*/ 1798569 h 1809000"/>
              <a:gd name="connsiteX45" fmla="*/ 866338 w 968923"/>
              <a:gd name="connsiteY45" fmla="*/ 1763397 h 1809000"/>
              <a:gd name="connsiteX46" fmla="*/ 876161 w 968923"/>
              <a:gd name="connsiteY46" fmla="*/ 1687311 h 1809000"/>
              <a:gd name="connsiteX47" fmla="*/ 886592 w 968923"/>
              <a:gd name="connsiteY47" fmla="*/ 1649066 h 1809000"/>
              <a:gd name="connsiteX48" fmla="*/ 917883 w 968923"/>
              <a:gd name="connsiteY48" fmla="*/ 1614298 h 1809000"/>
              <a:gd name="connsiteX49" fmla="*/ 921360 w 968923"/>
              <a:gd name="connsiteY49" fmla="*/ 1583007 h 1809000"/>
              <a:gd name="connsiteX50" fmla="*/ 963082 w 968923"/>
              <a:gd name="connsiteY50" fmla="*/ 1589961 h 1809000"/>
              <a:gd name="connsiteX51" fmla="*/ 945697 w 968923"/>
              <a:gd name="connsiteY51" fmla="*/ 1520425 h 1809000"/>
              <a:gd name="connsiteX52" fmla="*/ 907453 w 968923"/>
              <a:gd name="connsiteY52" fmla="*/ 1405690 h 1809000"/>
              <a:gd name="connsiteX53" fmla="*/ 907453 w 968923"/>
              <a:gd name="connsiteY53" fmla="*/ 1336154 h 1809000"/>
              <a:gd name="connsiteX54" fmla="*/ 869208 w 968923"/>
              <a:gd name="connsiteY54" fmla="*/ 1325724 h 1809000"/>
              <a:gd name="connsiteX55" fmla="*/ 910929 w 968923"/>
              <a:gd name="connsiteY55" fmla="*/ 1259664 h 1809000"/>
              <a:gd name="connsiteX56" fmla="*/ 910929 w 968923"/>
              <a:gd name="connsiteY56" fmla="*/ 1221419 h 1809000"/>
              <a:gd name="connsiteX57" fmla="*/ 956128 w 968923"/>
              <a:gd name="connsiteY57" fmla="*/ 1221419 h 1809000"/>
              <a:gd name="connsiteX58" fmla="*/ 966558 w 968923"/>
              <a:gd name="connsiteY58" fmla="*/ 1131022 h 1809000"/>
              <a:gd name="connsiteX59" fmla="*/ 917883 w 968923"/>
              <a:gd name="connsiteY59" fmla="*/ 1085824 h 1809000"/>
              <a:gd name="connsiteX60" fmla="*/ 931790 w 968923"/>
              <a:gd name="connsiteY60" fmla="*/ 1054533 h 1809000"/>
              <a:gd name="connsiteX61" fmla="*/ 886592 w 968923"/>
              <a:gd name="connsiteY61" fmla="*/ 1026718 h 1809000"/>
              <a:gd name="connsiteX62" fmla="*/ 907453 w 968923"/>
              <a:gd name="connsiteY62" fmla="*/ 1002381 h 1809000"/>
              <a:gd name="connsiteX63" fmla="*/ 897022 w 968923"/>
              <a:gd name="connsiteY63" fmla="*/ 981520 h 1809000"/>
              <a:gd name="connsiteX64" fmla="*/ 900499 w 968923"/>
              <a:gd name="connsiteY64" fmla="*/ 929368 h 1809000"/>
              <a:gd name="connsiteX65" fmla="*/ 886592 w 968923"/>
              <a:gd name="connsiteY65" fmla="*/ 908507 h 1809000"/>
              <a:gd name="connsiteX66" fmla="*/ 928313 w 968923"/>
              <a:gd name="connsiteY66" fmla="*/ 880692 h 1809000"/>
              <a:gd name="connsiteX67" fmla="*/ 921360 w 968923"/>
              <a:gd name="connsiteY67" fmla="*/ 845924 h 1809000"/>
              <a:gd name="connsiteX68" fmla="*/ 872685 w 968923"/>
              <a:gd name="connsiteY68" fmla="*/ 849401 h 1809000"/>
              <a:gd name="connsiteX69" fmla="*/ 879638 w 968923"/>
              <a:gd name="connsiteY69" fmla="*/ 828540 h 1809000"/>
              <a:gd name="connsiteX70" fmla="*/ 903976 w 968923"/>
              <a:gd name="connsiteY70" fmla="*/ 793772 h 1809000"/>
              <a:gd name="connsiteX71" fmla="*/ 883115 w 968923"/>
              <a:gd name="connsiteY71" fmla="*/ 738143 h 1809000"/>
              <a:gd name="connsiteX72" fmla="*/ 872685 w 968923"/>
              <a:gd name="connsiteY72" fmla="*/ 651223 h 1809000"/>
              <a:gd name="connsiteX73" fmla="*/ 716228 w 968923"/>
              <a:gd name="connsiteY73" fmla="*/ 633839 h 1809000"/>
              <a:gd name="connsiteX74" fmla="*/ 695367 w 968923"/>
              <a:gd name="connsiteY74" fmla="*/ 658177 h 1809000"/>
              <a:gd name="connsiteX75" fmla="*/ 598017 w 968923"/>
              <a:gd name="connsiteY75" fmla="*/ 668607 h 1809000"/>
              <a:gd name="connsiteX76" fmla="*/ 719705 w 968923"/>
              <a:gd name="connsiteY76" fmla="*/ 727713 h 1809000"/>
              <a:gd name="connsiteX77" fmla="*/ 719706 w 968923"/>
              <a:gd name="connsiteY77" fmla="*/ 783342 h 1809000"/>
              <a:gd name="connsiteX78" fmla="*/ 632785 w 968923"/>
              <a:gd name="connsiteY78" fmla="*/ 765958 h 1809000"/>
              <a:gd name="connsiteX79" fmla="*/ 587586 w 968923"/>
              <a:gd name="connsiteY79" fmla="*/ 741620 h 1809000"/>
              <a:gd name="connsiteX80" fmla="*/ 552818 w 968923"/>
              <a:gd name="connsiteY80" fmla="*/ 759004 h 1809000"/>
              <a:gd name="connsiteX81" fmla="*/ 545865 w 968923"/>
              <a:gd name="connsiteY81" fmla="*/ 835494 h 1809000"/>
              <a:gd name="connsiteX82" fmla="*/ 490236 w 968923"/>
              <a:gd name="connsiteY82" fmla="*/ 852878 h 1809000"/>
              <a:gd name="connsiteX83" fmla="*/ 434607 w 968923"/>
              <a:gd name="connsiteY83" fmla="*/ 835494 h 1809000"/>
              <a:gd name="connsiteX84" fmla="*/ 420700 w 968923"/>
              <a:gd name="connsiteY84" fmla="*/ 741620 h 1809000"/>
              <a:gd name="connsiteX85" fmla="*/ 455468 w 968923"/>
              <a:gd name="connsiteY85" fmla="*/ 717282 h 1809000"/>
              <a:gd name="connsiteX86" fmla="*/ 385932 w 968923"/>
              <a:gd name="connsiteY86" fmla="*/ 626885 h 1809000"/>
              <a:gd name="connsiteX87" fmla="*/ 399839 w 968923"/>
              <a:gd name="connsiteY87" fmla="*/ 581687 h 1809000"/>
              <a:gd name="connsiteX88" fmla="*/ 445037 w 968923"/>
              <a:gd name="connsiteY88" fmla="*/ 463476 h 1809000"/>
              <a:gd name="connsiteX89" fmla="*/ 465898 w 968923"/>
              <a:gd name="connsiteY89" fmla="*/ 425231 h 1809000"/>
              <a:gd name="connsiteX90" fmla="*/ 486759 w 968923"/>
              <a:gd name="connsiteY90" fmla="*/ 352218 h 1809000"/>
              <a:gd name="connsiteX91" fmla="*/ 483282 w 968923"/>
              <a:gd name="connsiteY91" fmla="*/ 265298 h 1809000"/>
              <a:gd name="connsiteX92" fmla="*/ 507620 w 968923"/>
              <a:gd name="connsiteY92" fmla="*/ 199238 h 1809000"/>
              <a:gd name="connsiteX93" fmla="*/ 319872 w 968923"/>
              <a:gd name="connsiteY93" fmla="*/ 105365 h 1809000"/>
              <a:gd name="connsiteX94" fmla="*/ 198183 w 968923"/>
              <a:gd name="connsiteY94" fmla="*/ 1063 h 1809000"/>
              <a:gd name="connsiteX95" fmla="*/ 201660 w 968923"/>
              <a:gd name="connsiteY95" fmla="*/ 46261 h 1809000"/>
              <a:gd name="connsiteX96" fmla="*/ 166892 w 968923"/>
              <a:gd name="connsiteY96" fmla="*/ 28875 h 1809000"/>
              <a:gd name="connsiteX0" fmla="*/ 166892 w 968923"/>
              <a:gd name="connsiteY0" fmla="*/ 28875 h 1809122"/>
              <a:gd name="connsiteX1" fmla="*/ 107788 w 968923"/>
              <a:gd name="connsiteY1" fmla="*/ 115795 h 1809122"/>
              <a:gd name="connsiteX2" fmla="*/ 31298 w 968923"/>
              <a:gd name="connsiteY2" fmla="*/ 202715 h 1809122"/>
              <a:gd name="connsiteX3" fmla="*/ 55635 w 968923"/>
              <a:gd name="connsiteY3" fmla="*/ 310496 h 1809122"/>
              <a:gd name="connsiteX4" fmla="*/ 114741 w 968923"/>
              <a:gd name="connsiteY4" fmla="*/ 362648 h 1809122"/>
              <a:gd name="connsiteX5" fmla="*/ 163416 w 968923"/>
              <a:gd name="connsiteY5" fmla="*/ 369602 h 1809122"/>
              <a:gd name="connsiteX6" fmla="*/ 135602 w 968923"/>
              <a:gd name="connsiteY6" fmla="*/ 404370 h 1809122"/>
              <a:gd name="connsiteX7" fmla="*/ 121694 w 968923"/>
              <a:gd name="connsiteY7" fmla="*/ 439138 h 1809122"/>
              <a:gd name="connsiteX8" fmla="*/ 107787 w 968923"/>
              <a:gd name="connsiteY8" fmla="*/ 494767 h 1809122"/>
              <a:gd name="connsiteX9" fmla="*/ 163417 w 968923"/>
              <a:gd name="connsiteY9" fmla="*/ 581687 h 1809122"/>
              <a:gd name="connsiteX10" fmla="*/ 156463 w 968923"/>
              <a:gd name="connsiteY10" fmla="*/ 640793 h 1809122"/>
              <a:gd name="connsiteX11" fmla="*/ 135602 w 968923"/>
              <a:gd name="connsiteY11" fmla="*/ 748574 h 1809122"/>
              <a:gd name="connsiteX12" fmla="*/ 66066 w 968923"/>
              <a:gd name="connsiteY12" fmla="*/ 738143 h 1809122"/>
              <a:gd name="connsiteX13" fmla="*/ 48682 w 968923"/>
              <a:gd name="connsiteY13" fmla="*/ 759004 h 1809122"/>
              <a:gd name="connsiteX14" fmla="*/ 6 w 968923"/>
              <a:gd name="connsiteY14" fmla="*/ 769435 h 1809122"/>
              <a:gd name="connsiteX15" fmla="*/ 52158 w 968923"/>
              <a:gd name="connsiteY15" fmla="*/ 804203 h 1809122"/>
              <a:gd name="connsiteX16" fmla="*/ 125171 w 968923"/>
              <a:gd name="connsiteY16" fmla="*/ 814633 h 1809122"/>
              <a:gd name="connsiteX17" fmla="*/ 177323 w 968923"/>
              <a:gd name="connsiteY17" fmla="*/ 852878 h 1809122"/>
              <a:gd name="connsiteX18" fmla="*/ 215568 w 968923"/>
              <a:gd name="connsiteY18" fmla="*/ 866785 h 1809122"/>
              <a:gd name="connsiteX19" fmla="*/ 271197 w 968923"/>
              <a:gd name="connsiteY19" fmla="*/ 887646 h 1809122"/>
              <a:gd name="connsiteX20" fmla="*/ 323349 w 968923"/>
              <a:gd name="connsiteY20" fmla="*/ 891123 h 1809122"/>
              <a:gd name="connsiteX21" fmla="*/ 319872 w 968923"/>
              <a:gd name="connsiteY21" fmla="*/ 856355 h 1809122"/>
              <a:gd name="connsiteX22" fmla="*/ 372024 w 968923"/>
              <a:gd name="connsiteY22" fmla="*/ 918937 h 1809122"/>
              <a:gd name="connsiteX23" fmla="*/ 396362 w 968923"/>
              <a:gd name="connsiteY23" fmla="*/ 908507 h 1809122"/>
              <a:gd name="connsiteX24" fmla="*/ 441561 w 968923"/>
              <a:gd name="connsiteY24" fmla="*/ 936321 h 1809122"/>
              <a:gd name="connsiteX25" fmla="*/ 493713 w 968923"/>
              <a:gd name="connsiteY25" fmla="*/ 953705 h 1809122"/>
              <a:gd name="connsiteX26" fmla="*/ 531958 w 968923"/>
              <a:gd name="connsiteY26" fmla="*/ 984997 h 1809122"/>
              <a:gd name="connsiteX27" fmla="*/ 573679 w 968923"/>
              <a:gd name="connsiteY27" fmla="*/ 936321 h 1809122"/>
              <a:gd name="connsiteX28" fmla="*/ 615401 w 968923"/>
              <a:gd name="connsiteY28" fmla="*/ 960659 h 1809122"/>
              <a:gd name="connsiteX29" fmla="*/ 608447 w 968923"/>
              <a:gd name="connsiteY29" fmla="*/ 1002381 h 1809122"/>
              <a:gd name="connsiteX30" fmla="*/ 615401 w 968923"/>
              <a:gd name="connsiteY30" fmla="*/ 1106685 h 1809122"/>
              <a:gd name="connsiteX31" fmla="*/ 664076 w 968923"/>
              <a:gd name="connsiteY31" fmla="*/ 1144930 h 1809122"/>
              <a:gd name="connsiteX32" fmla="*/ 625831 w 968923"/>
              <a:gd name="connsiteY32" fmla="*/ 1197082 h 1809122"/>
              <a:gd name="connsiteX33" fmla="*/ 691891 w 968923"/>
              <a:gd name="connsiteY33" fmla="*/ 1297909 h 1809122"/>
              <a:gd name="connsiteX34" fmla="*/ 716229 w 968923"/>
              <a:gd name="connsiteY34" fmla="*/ 1450888 h 1809122"/>
              <a:gd name="connsiteX35" fmla="*/ 667553 w 968923"/>
              <a:gd name="connsiteY35" fmla="*/ 1527379 h 1809122"/>
              <a:gd name="connsiteX36" fmla="*/ 681460 w 968923"/>
              <a:gd name="connsiteY36" fmla="*/ 1589963 h 1809122"/>
              <a:gd name="connsiteX37" fmla="*/ 636262 w 968923"/>
              <a:gd name="connsiteY37" fmla="*/ 1642113 h 1809122"/>
              <a:gd name="connsiteX38" fmla="*/ 552818 w 968923"/>
              <a:gd name="connsiteY38" fmla="*/ 1680358 h 1809122"/>
              <a:gd name="connsiteX39" fmla="*/ 545865 w 968923"/>
              <a:gd name="connsiteY39" fmla="*/ 1708172 h 1809122"/>
              <a:gd name="connsiteX40" fmla="*/ 632785 w 968923"/>
              <a:gd name="connsiteY40" fmla="*/ 1715126 h 1809122"/>
              <a:gd name="connsiteX41" fmla="*/ 618878 w 968923"/>
              <a:gd name="connsiteY41" fmla="*/ 1781185 h 1809122"/>
              <a:gd name="connsiteX42" fmla="*/ 750996 w 968923"/>
              <a:gd name="connsiteY42" fmla="*/ 1802046 h 1809122"/>
              <a:gd name="connsiteX43" fmla="*/ 761427 w 968923"/>
              <a:gd name="connsiteY43" fmla="*/ 1809000 h 1809122"/>
              <a:gd name="connsiteX44" fmla="*/ 811133 w 968923"/>
              <a:gd name="connsiteY44" fmla="*/ 1795911 h 1809122"/>
              <a:gd name="connsiteX45" fmla="*/ 866338 w 968923"/>
              <a:gd name="connsiteY45" fmla="*/ 1763397 h 1809122"/>
              <a:gd name="connsiteX46" fmla="*/ 876161 w 968923"/>
              <a:gd name="connsiteY46" fmla="*/ 1687311 h 1809122"/>
              <a:gd name="connsiteX47" fmla="*/ 886592 w 968923"/>
              <a:gd name="connsiteY47" fmla="*/ 1649066 h 1809122"/>
              <a:gd name="connsiteX48" fmla="*/ 917883 w 968923"/>
              <a:gd name="connsiteY48" fmla="*/ 1614298 h 1809122"/>
              <a:gd name="connsiteX49" fmla="*/ 921360 w 968923"/>
              <a:gd name="connsiteY49" fmla="*/ 1583007 h 1809122"/>
              <a:gd name="connsiteX50" fmla="*/ 963082 w 968923"/>
              <a:gd name="connsiteY50" fmla="*/ 1589961 h 1809122"/>
              <a:gd name="connsiteX51" fmla="*/ 945697 w 968923"/>
              <a:gd name="connsiteY51" fmla="*/ 1520425 h 1809122"/>
              <a:gd name="connsiteX52" fmla="*/ 907453 w 968923"/>
              <a:gd name="connsiteY52" fmla="*/ 1405690 h 1809122"/>
              <a:gd name="connsiteX53" fmla="*/ 907453 w 968923"/>
              <a:gd name="connsiteY53" fmla="*/ 1336154 h 1809122"/>
              <a:gd name="connsiteX54" fmla="*/ 869208 w 968923"/>
              <a:gd name="connsiteY54" fmla="*/ 1325724 h 1809122"/>
              <a:gd name="connsiteX55" fmla="*/ 910929 w 968923"/>
              <a:gd name="connsiteY55" fmla="*/ 1259664 h 1809122"/>
              <a:gd name="connsiteX56" fmla="*/ 910929 w 968923"/>
              <a:gd name="connsiteY56" fmla="*/ 1221419 h 1809122"/>
              <a:gd name="connsiteX57" fmla="*/ 956128 w 968923"/>
              <a:gd name="connsiteY57" fmla="*/ 1221419 h 1809122"/>
              <a:gd name="connsiteX58" fmla="*/ 966558 w 968923"/>
              <a:gd name="connsiteY58" fmla="*/ 1131022 h 1809122"/>
              <a:gd name="connsiteX59" fmla="*/ 917883 w 968923"/>
              <a:gd name="connsiteY59" fmla="*/ 1085824 h 1809122"/>
              <a:gd name="connsiteX60" fmla="*/ 931790 w 968923"/>
              <a:gd name="connsiteY60" fmla="*/ 1054533 h 1809122"/>
              <a:gd name="connsiteX61" fmla="*/ 886592 w 968923"/>
              <a:gd name="connsiteY61" fmla="*/ 1026718 h 1809122"/>
              <a:gd name="connsiteX62" fmla="*/ 907453 w 968923"/>
              <a:gd name="connsiteY62" fmla="*/ 1002381 h 1809122"/>
              <a:gd name="connsiteX63" fmla="*/ 897022 w 968923"/>
              <a:gd name="connsiteY63" fmla="*/ 981520 h 1809122"/>
              <a:gd name="connsiteX64" fmla="*/ 900499 w 968923"/>
              <a:gd name="connsiteY64" fmla="*/ 929368 h 1809122"/>
              <a:gd name="connsiteX65" fmla="*/ 886592 w 968923"/>
              <a:gd name="connsiteY65" fmla="*/ 908507 h 1809122"/>
              <a:gd name="connsiteX66" fmla="*/ 928313 w 968923"/>
              <a:gd name="connsiteY66" fmla="*/ 880692 h 1809122"/>
              <a:gd name="connsiteX67" fmla="*/ 921360 w 968923"/>
              <a:gd name="connsiteY67" fmla="*/ 845924 h 1809122"/>
              <a:gd name="connsiteX68" fmla="*/ 872685 w 968923"/>
              <a:gd name="connsiteY68" fmla="*/ 849401 h 1809122"/>
              <a:gd name="connsiteX69" fmla="*/ 879638 w 968923"/>
              <a:gd name="connsiteY69" fmla="*/ 828540 h 1809122"/>
              <a:gd name="connsiteX70" fmla="*/ 903976 w 968923"/>
              <a:gd name="connsiteY70" fmla="*/ 793772 h 1809122"/>
              <a:gd name="connsiteX71" fmla="*/ 883115 w 968923"/>
              <a:gd name="connsiteY71" fmla="*/ 738143 h 1809122"/>
              <a:gd name="connsiteX72" fmla="*/ 872685 w 968923"/>
              <a:gd name="connsiteY72" fmla="*/ 651223 h 1809122"/>
              <a:gd name="connsiteX73" fmla="*/ 716228 w 968923"/>
              <a:gd name="connsiteY73" fmla="*/ 633839 h 1809122"/>
              <a:gd name="connsiteX74" fmla="*/ 695367 w 968923"/>
              <a:gd name="connsiteY74" fmla="*/ 658177 h 1809122"/>
              <a:gd name="connsiteX75" fmla="*/ 598017 w 968923"/>
              <a:gd name="connsiteY75" fmla="*/ 668607 h 1809122"/>
              <a:gd name="connsiteX76" fmla="*/ 719705 w 968923"/>
              <a:gd name="connsiteY76" fmla="*/ 727713 h 1809122"/>
              <a:gd name="connsiteX77" fmla="*/ 719706 w 968923"/>
              <a:gd name="connsiteY77" fmla="*/ 783342 h 1809122"/>
              <a:gd name="connsiteX78" fmla="*/ 632785 w 968923"/>
              <a:gd name="connsiteY78" fmla="*/ 765958 h 1809122"/>
              <a:gd name="connsiteX79" fmla="*/ 587586 w 968923"/>
              <a:gd name="connsiteY79" fmla="*/ 741620 h 1809122"/>
              <a:gd name="connsiteX80" fmla="*/ 552818 w 968923"/>
              <a:gd name="connsiteY80" fmla="*/ 759004 h 1809122"/>
              <a:gd name="connsiteX81" fmla="*/ 545865 w 968923"/>
              <a:gd name="connsiteY81" fmla="*/ 835494 h 1809122"/>
              <a:gd name="connsiteX82" fmla="*/ 490236 w 968923"/>
              <a:gd name="connsiteY82" fmla="*/ 852878 h 1809122"/>
              <a:gd name="connsiteX83" fmla="*/ 434607 w 968923"/>
              <a:gd name="connsiteY83" fmla="*/ 835494 h 1809122"/>
              <a:gd name="connsiteX84" fmla="*/ 420700 w 968923"/>
              <a:gd name="connsiteY84" fmla="*/ 741620 h 1809122"/>
              <a:gd name="connsiteX85" fmla="*/ 455468 w 968923"/>
              <a:gd name="connsiteY85" fmla="*/ 717282 h 1809122"/>
              <a:gd name="connsiteX86" fmla="*/ 385932 w 968923"/>
              <a:gd name="connsiteY86" fmla="*/ 626885 h 1809122"/>
              <a:gd name="connsiteX87" fmla="*/ 399839 w 968923"/>
              <a:gd name="connsiteY87" fmla="*/ 581687 h 1809122"/>
              <a:gd name="connsiteX88" fmla="*/ 445037 w 968923"/>
              <a:gd name="connsiteY88" fmla="*/ 463476 h 1809122"/>
              <a:gd name="connsiteX89" fmla="*/ 465898 w 968923"/>
              <a:gd name="connsiteY89" fmla="*/ 425231 h 1809122"/>
              <a:gd name="connsiteX90" fmla="*/ 486759 w 968923"/>
              <a:gd name="connsiteY90" fmla="*/ 352218 h 1809122"/>
              <a:gd name="connsiteX91" fmla="*/ 483282 w 968923"/>
              <a:gd name="connsiteY91" fmla="*/ 265298 h 1809122"/>
              <a:gd name="connsiteX92" fmla="*/ 507620 w 968923"/>
              <a:gd name="connsiteY92" fmla="*/ 199238 h 1809122"/>
              <a:gd name="connsiteX93" fmla="*/ 319872 w 968923"/>
              <a:gd name="connsiteY93" fmla="*/ 105365 h 1809122"/>
              <a:gd name="connsiteX94" fmla="*/ 198183 w 968923"/>
              <a:gd name="connsiteY94" fmla="*/ 1063 h 1809122"/>
              <a:gd name="connsiteX95" fmla="*/ 201660 w 968923"/>
              <a:gd name="connsiteY95" fmla="*/ 46261 h 1809122"/>
              <a:gd name="connsiteX96" fmla="*/ 166892 w 968923"/>
              <a:gd name="connsiteY96" fmla="*/ 28875 h 1809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968923" h="1809122">
                <a:moveTo>
                  <a:pt x="166892" y="28875"/>
                </a:moveTo>
                <a:cubicBezTo>
                  <a:pt x="151247" y="40464"/>
                  <a:pt x="151248" y="78130"/>
                  <a:pt x="107788" y="115795"/>
                </a:cubicBezTo>
                <a:cubicBezTo>
                  <a:pt x="85189" y="143030"/>
                  <a:pt x="39990" y="170265"/>
                  <a:pt x="31298" y="202715"/>
                </a:cubicBezTo>
                <a:cubicBezTo>
                  <a:pt x="22606" y="235165"/>
                  <a:pt x="40569" y="282682"/>
                  <a:pt x="55635" y="310496"/>
                </a:cubicBezTo>
                <a:lnTo>
                  <a:pt x="114741" y="362648"/>
                </a:lnTo>
                <a:cubicBezTo>
                  <a:pt x="132705" y="372499"/>
                  <a:pt x="159939" y="362648"/>
                  <a:pt x="163416" y="369602"/>
                </a:cubicBezTo>
                <a:cubicBezTo>
                  <a:pt x="166893" y="376556"/>
                  <a:pt x="142556" y="392781"/>
                  <a:pt x="135602" y="404370"/>
                </a:cubicBezTo>
                <a:lnTo>
                  <a:pt x="121694" y="439138"/>
                </a:lnTo>
                <a:lnTo>
                  <a:pt x="107787" y="494767"/>
                </a:lnTo>
                <a:lnTo>
                  <a:pt x="163417" y="581687"/>
                </a:lnTo>
                <a:lnTo>
                  <a:pt x="156463" y="640793"/>
                </a:lnTo>
                <a:cubicBezTo>
                  <a:pt x="152986" y="670346"/>
                  <a:pt x="150668" y="732349"/>
                  <a:pt x="135602" y="748574"/>
                </a:cubicBezTo>
                <a:cubicBezTo>
                  <a:pt x="120536" y="764799"/>
                  <a:pt x="80553" y="738143"/>
                  <a:pt x="66066" y="738143"/>
                </a:cubicBezTo>
                <a:cubicBezTo>
                  <a:pt x="51579" y="738143"/>
                  <a:pt x="59692" y="753789"/>
                  <a:pt x="48682" y="759004"/>
                </a:cubicBezTo>
                <a:cubicBezTo>
                  <a:pt x="37672" y="764219"/>
                  <a:pt x="-573" y="761902"/>
                  <a:pt x="6" y="769435"/>
                </a:cubicBezTo>
                <a:cubicBezTo>
                  <a:pt x="585" y="776968"/>
                  <a:pt x="31297" y="796670"/>
                  <a:pt x="52158" y="804203"/>
                </a:cubicBezTo>
                <a:cubicBezTo>
                  <a:pt x="73019" y="811736"/>
                  <a:pt x="104310" y="806521"/>
                  <a:pt x="125171" y="814633"/>
                </a:cubicBezTo>
                <a:cubicBezTo>
                  <a:pt x="146032" y="822745"/>
                  <a:pt x="162257" y="844186"/>
                  <a:pt x="177323" y="852878"/>
                </a:cubicBezTo>
                <a:cubicBezTo>
                  <a:pt x="192389" y="861570"/>
                  <a:pt x="199922" y="860990"/>
                  <a:pt x="215568" y="866785"/>
                </a:cubicBezTo>
                <a:cubicBezTo>
                  <a:pt x="231214" y="872580"/>
                  <a:pt x="253234" y="883590"/>
                  <a:pt x="271197" y="887646"/>
                </a:cubicBezTo>
                <a:cubicBezTo>
                  <a:pt x="289160" y="891702"/>
                  <a:pt x="315237" y="896338"/>
                  <a:pt x="323349" y="891123"/>
                </a:cubicBezTo>
                <a:cubicBezTo>
                  <a:pt x="331461" y="885908"/>
                  <a:pt x="311760" y="851719"/>
                  <a:pt x="319872" y="856355"/>
                </a:cubicBezTo>
                <a:cubicBezTo>
                  <a:pt x="327984" y="860991"/>
                  <a:pt x="359276" y="910245"/>
                  <a:pt x="372024" y="918937"/>
                </a:cubicBezTo>
                <a:cubicBezTo>
                  <a:pt x="384772" y="927629"/>
                  <a:pt x="384773" y="905610"/>
                  <a:pt x="396362" y="908507"/>
                </a:cubicBezTo>
                <a:cubicBezTo>
                  <a:pt x="407951" y="911404"/>
                  <a:pt x="425336" y="928788"/>
                  <a:pt x="441561" y="936321"/>
                </a:cubicBezTo>
                <a:cubicBezTo>
                  <a:pt x="457786" y="943854"/>
                  <a:pt x="478647" y="945592"/>
                  <a:pt x="493713" y="953705"/>
                </a:cubicBezTo>
                <a:cubicBezTo>
                  <a:pt x="508779" y="961818"/>
                  <a:pt x="518630" y="987894"/>
                  <a:pt x="531958" y="984997"/>
                </a:cubicBezTo>
                <a:cubicBezTo>
                  <a:pt x="545286" y="982100"/>
                  <a:pt x="559772" y="940377"/>
                  <a:pt x="573679" y="936321"/>
                </a:cubicBezTo>
                <a:cubicBezTo>
                  <a:pt x="587586" y="932265"/>
                  <a:pt x="609606" y="949649"/>
                  <a:pt x="615401" y="960659"/>
                </a:cubicBezTo>
                <a:cubicBezTo>
                  <a:pt x="621196" y="971669"/>
                  <a:pt x="608447" y="978043"/>
                  <a:pt x="608447" y="1002381"/>
                </a:cubicBezTo>
                <a:cubicBezTo>
                  <a:pt x="608447" y="1026719"/>
                  <a:pt x="606130" y="1082927"/>
                  <a:pt x="615401" y="1106685"/>
                </a:cubicBezTo>
                <a:cubicBezTo>
                  <a:pt x="624673" y="1130443"/>
                  <a:pt x="662338" y="1129864"/>
                  <a:pt x="664076" y="1144930"/>
                </a:cubicBezTo>
                <a:cubicBezTo>
                  <a:pt x="665814" y="1159996"/>
                  <a:pt x="621195" y="1171586"/>
                  <a:pt x="625831" y="1197082"/>
                </a:cubicBezTo>
                <a:cubicBezTo>
                  <a:pt x="630467" y="1222578"/>
                  <a:pt x="676825" y="1255608"/>
                  <a:pt x="691891" y="1297909"/>
                </a:cubicBezTo>
                <a:cubicBezTo>
                  <a:pt x="706957" y="1340210"/>
                  <a:pt x="720285" y="1412643"/>
                  <a:pt x="716229" y="1450888"/>
                </a:cubicBezTo>
                <a:cubicBezTo>
                  <a:pt x="712752" y="1489712"/>
                  <a:pt x="673348" y="1504200"/>
                  <a:pt x="667553" y="1527379"/>
                </a:cubicBezTo>
                <a:cubicBezTo>
                  <a:pt x="661758" y="1550558"/>
                  <a:pt x="686675" y="1570841"/>
                  <a:pt x="681460" y="1589963"/>
                </a:cubicBezTo>
                <a:cubicBezTo>
                  <a:pt x="676245" y="1609085"/>
                  <a:pt x="657702" y="1627047"/>
                  <a:pt x="636262" y="1642113"/>
                </a:cubicBezTo>
                <a:cubicBezTo>
                  <a:pt x="614822" y="1657179"/>
                  <a:pt x="567884" y="1669348"/>
                  <a:pt x="552818" y="1680358"/>
                </a:cubicBezTo>
                <a:cubicBezTo>
                  <a:pt x="537752" y="1691368"/>
                  <a:pt x="532537" y="1702377"/>
                  <a:pt x="545865" y="1708172"/>
                </a:cubicBezTo>
                <a:cubicBezTo>
                  <a:pt x="559193" y="1713967"/>
                  <a:pt x="620616" y="1702957"/>
                  <a:pt x="632785" y="1715126"/>
                </a:cubicBezTo>
                <a:cubicBezTo>
                  <a:pt x="644954" y="1727295"/>
                  <a:pt x="599176" y="1766698"/>
                  <a:pt x="618878" y="1781185"/>
                </a:cubicBezTo>
                <a:cubicBezTo>
                  <a:pt x="638580" y="1795672"/>
                  <a:pt x="726079" y="1797410"/>
                  <a:pt x="750996" y="1802046"/>
                </a:cubicBezTo>
                <a:cubicBezTo>
                  <a:pt x="754473" y="1804364"/>
                  <a:pt x="751404" y="1810022"/>
                  <a:pt x="761427" y="1809000"/>
                </a:cubicBezTo>
                <a:cubicBezTo>
                  <a:pt x="771450" y="1807978"/>
                  <a:pt x="794564" y="1800274"/>
                  <a:pt x="811133" y="1795911"/>
                </a:cubicBezTo>
                <a:cubicBezTo>
                  <a:pt x="823302" y="1791855"/>
                  <a:pt x="855500" y="1781497"/>
                  <a:pt x="866338" y="1763397"/>
                </a:cubicBezTo>
                <a:cubicBezTo>
                  <a:pt x="877176" y="1745297"/>
                  <a:pt x="867469" y="1709910"/>
                  <a:pt x="876161" y="1687311"/>
                </a:cubicBezTo>
                <a:cubicBezTo>
                  <a:pt x="879638" y="1667609"/>
                  <a:pt x="879638" y="1661235"/>
                  <a:pt x="886592" y="1649066"/>
                </a:cubicBezTo>
                <a:cubicBezTo>
                  <a:pt x="893546" y="1636897"/>
                  <a:pt x="912088" y="1625308"/>
                  <a:pt x="917883" y="1614298"/>
                </a:cubicBezTo>
                <a:cubicBezTo>
                  <a:pt x="923678" y="1603288"/>
                  <a:pt x="913827" y="1587063"/>
                  <a:pt x="921360" y="1583007"/>
                </a:cubicBezTo>
                <a:cubicBezTo>
                  <a:pt x="928893" y="1578951"/>
                  <a:pt x="959026" y="1600391"/>
                  <a:pt x="963082" y="1589961"/>
                </a:cubicBezTo>
                <a:cubicBezTo>
                  <a:pt x="967138" y="1579531"/>
                  <a:pt x="954968" y="1551137"/>
                  <a:pt x="945697" y="1520425"/>
                </a:cubicBezTo>
                <a:cubicBezTo>
                  <a:pt x="936426" y="1489713"/>
                  <a:pt x="913827" y="1436402"/>
                  <a:pt x="907453" y="1405690"/>
                </a:cubicBezTo>
                <a:cubicBezTo>
                  <a:pt x="901079" y="1374978"/>
                  <a:pt x="913827" y="1349482"/>
                  <a:pt x="907453" y="1336154"/>
                </a:cubicBezTo>
                <a:cubicBezTo>
                  <a:pt x="901079" y="1322826"/>
                  <a:pt x="868629" y="1338472"/>
                  <a:pt x="869208" y="1325724"/>
                </a:cubicBezTo>
                <a:cubicBezTo>
                  <a:pt x="869787" y="1312976"/>
                  <a:pt x="903976" y="1277048"/>
                  <a:pt x="910929" y="1259664"/>
                </a:cubicBezTo>
                <a:cubicBezTo>
                  <a:pt x="917883" y="1242280"/>
                  <a:pt x="903396" y="1227793"/>
                  <a:pt x="910929" y="1221419"/>
                </a:cubicBezTo>
                <a:lnTo>
                  <a:pt x="956128" y="1221419"/>
                </a:lnTo>
                <a:cubicBezTo>
                  <a:pt x="965400" y="1206353"/>
                  <a:pt x="972932" y="1153621"/>
                  <a:pt x="966558" y="1131022"/>
                </a:cubicBezTo>
                <a:cubicBezTo>
                  <a:pt x="960184" y="1108423"/>
                  <a:pt x="923678" y="1098572"/>
                  <a:pt x="917883" y="1085824"/>
                </a:cubicBezTo>
                <a:cubicBezTo>
                  <a:pt x="912088" y="1073076"/>
                  <a:pt x="937005" y="1064384"/>
                  <a:pt x="931790" y="1054533"/>
                </a:cubicBezTo>
                <a:cubicBezTo>
                  <a:pt x="926575" y="1044682"/>
                  <a:pt x="890648" y="1035410"/>
                  <a:pt x="886592" y="1026718"/>
                </a:cubicBezTo>
                <a:cubicBezTo>
                  <a:pt x="882536" y="1018026"/>
                  <a:pt x="905715" y="1009914"/>
                  <a:pt x="907453" y="1002381"/>
                </a:cubicBezTo>
                <a:cubicBezTo>
                  <a:pt x="909191" y="994848"/>
                  <a:pt x="898181" y="993689"/>
                  <a:pt x="897022" y="981520"/>
                </a:cubicBezTo>
                <a:cubicBezTo>
                  <a:pt x="895863" y="969351"/>
                  <a:pt x="902237" y="941537"/>
                  <a:pt x="900499" y="929368"/>
                </a:cubicBezTo>
                <a:cubicBezTo>
                  <a:pt x="898761" y="917199"/>
                  <a:pt x="881956" y="916620"/>
                  <a:pt x="886592" y="908507"/>
                </a:cubicBezTo>
                <a:cubicBezTo>
                  <a:pt x="891228" y="900394"/>
                  <a:pt x="922518" y="891123"/>
                  <a:pt x="928313" y="880692"/>
                </a:cubicBezTo>
                <a:cubicBezTo>
                  <a:pt x="934108" y="870261"/>
                  <a:pt x="930631" y="851139"/>
                  <a:pt x="921360" y="845924"/>
                </a:cubicBezTo>
                <a:lnTo>
                  <a:pt x="872685" y="849401"/>
                </a:lnTo>
                <a:lnTo>
                  <a:pt x="879638" y="828540"/>
                </a:lnTo>
                <a:lnTo>
                  <a:pt x="903976" y="793772"/>
                </a:lnTo>
                <a:lnTo>
                  <a:pt x="883115" y="738143"/>
                </a:lnTo>
                <a:cubicBezTo>
                  <a:pt x="877900" y="712067"/>
                  <a:pt x="900499" y="668607"/>
                  <a:pt x="872685" y="651223"/>
                </a:cubicBezTo>
                <a:cubicBezTo>
                  <a:pt x="844871" y="633839"/>
                  <a:pt x="745781" y="632680"/>
                  <a:pt x="716228" y="633839"/>
                </a:cubicBezTo>
                <a:cubicBezTo>
                  <a:pt x="686675" y="634998"/>
                  <a:pt x="715069" y="652382"/>
                  <a:pt x="695367" y="658177"/>
                </a:cubicBezTo>
                <a:cubicBezTo>
                  <a:pt x="675665" y="663972"/>
                  <a:pt x="593961" y="657018"/>
                  <a:pt x="598017" y="668607"/>
                </a:cubicBezTo>
                <a:cubicBezTo>
                  <a:pt x="602073" y="680196"/>
                  <a:pt x="699424" y="708591"/>
                  <a:pt x="719705" y="727713"/>
                </a:cubicBezTo>
                <a:cubicBezTo>
                  <a:pt x="739986" y="746835"/>
                  <a:pt x="734193" y="776968"/>
                  <a:pt x="719706" y="783342"/>
                </a:cubicBezTo>
                <a:cubicBezTo>
                  <a:pt x="705219" y="789716"/>
                  <a:pt x="654805" y="772912"/>
                  <a:pt x="632785" y="765958"/>
                </a:cubicBezTo>
                <a:cubicBezTo>
                  <a:pt x="610765" y="759004"/>
                  <a:pt x="600914" y="742779"/>
                  <a:pt x="587586" y="741620"/>
                </a:cubicBezTo>
                <a:lnTo>
                  <a:pt x="552818" y="759004"/>
                </a:lnTo>
                <a:cubicBezTo>
                  <a:pt x="545865" y="774650"/>
                  <a:pt x="556295" y="819848"/>
                  <a:pt x="545865" y="835494"/>
                </a:cubicBezTo>
                <a:cubicBezTo>
                  <a:pt x="535435" y="851140"/>
                  <a:pt x="508779" y="852878"/>
                  <a:pt x="490236" y="852878"/>
                </a:cubicBezTo>
                <a:cubicBezTo>
                  <a:pt x="471693" y="852878"/>
                  <a:pt x="446196" y="854037"/>
                  <a:pt x="434607" y="835494"/>
                </a:cubicBezTo>
                <a:cubicBezTo>
                  <a:pt x="423018" y="816951"/>
                  <a:pt x="417223" y="761322"/>
                  <a:pt x="420700" y="741620"/>
                </a:cubicBezTo>
                <a:cubicBezTo>
                  <a:pt x="424177" y="721918"/>
                  <a:pt x="461263" y="736404"/>
                  <a:pt x="455468" y="717282"/>
                </a:cubicBezTo>
                <a:cubicBezTo>
                  <a:pt x="449673" y="698160"/>
                  <a:pt x="395203" y="649484"/>
                  <a:pt x="385932" y="626885"/>
                </a:cubicBezTo>
                <a:lnTo>
                  <a:pt x="399839" y="581687"/>
                </a:lnTo>
                <a:lnTo>
                  <a:pt x="445037" y="463476"/>
                </a:lnTo>
                <a:lnTo>
                  <a:pt x="465898" y="425231"/>
                </a:lnTo>
                <a:lnTo>
                  <a:pt x="486759" y="352218"/>
                </a:lnTo>
                <a:lnTo>
                  <a:pt x="483282" y="265298"/>
                </a:lnTo>
                <a:cubicBezTo>
                  <a:pt x="486759" y="239801"/>
                  <a:pt x="534855" y="225893"/>
                  <a:pt x="507620" y="199238"/>
                </a:cubicBezTo>
                <a:cubicBezTo>
                  <a:pt x="480385" y="172583"/>
                  <a:pt x="371445" y="138394"/>
                  <a:pt x="319872" y="105365"/>
                </a:cubicBezTo>
                <a:cubicBezTo>
                  <a:pt x="268299" y="72336"/>
                  <a:pt x="217885" y="10914"/>
                  <a:pt x="198183" y="1063"/>
                </a:cubicBezTo>
                <a:cubicBezTo>
                  <a:pt x="178481" y="-8788"/>
                  <a:pt x="214988" y="53215"/>
                  <a:pt x="201660" y="46261"/>
                </a:cubicBezTo>
                <a:cubicBezTo>
                  <a:pt x="176163" y="33513"/>
                  <a:pt x="182537" y="17286"/>
                  <a:pt x="166892" y="28875"/>
                </a:cubicBezTo>
                <a:close/>
              </a:path>
            </a:pathLst>
          </a:custGeom>
          <a:solidFill>
            <a:srgbClr val="A43258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/>
          <a:lstStyle/>
          <a:p>
            <a:endParaRPr lang="es-MX" sz="200" b="1" dirty="0">
              <a:solidFill>
                <a:schemeClr val="bg2">
                  <a:lumMod val="50000"/>
                </a:schemeClr>
              </a:solidFill>
              <a:latin typeface="Montserrat" panose="00000500000000000000" pitchFamily="2" charset="0"/>
            </a:endParaRPr>
          </a:p>
          <a:p>
            <a:endParaRPr lang="es-MX" sz="200" b="1" dirty="0">
              <a:solidFill>
                <a:schemeClr val="bg2">
                  <a:lumMod val="50000"/>
                </a:schemeClr>
              </a:solidFill>
              <a:latin typeface="Montserrat" panose="00000500000000000000" pitchFamily="2" charset="0"/>
            </a:endParaRPr>
          </a:p>
          <a:p>
            <a:endParaRPr lang="es-MX" sz="200" b="1" dirty="0">
              <a:solidFill>
                <a:schemeClr val="bg2">
                  <a:lumMod val="50000"/>
                </a:schemeClr>
              </a:solidFill>
              <a:latin typeface="Montserrat" panose="00000500000000000000" pitchFamily="2" charset="0"/>
            </a:endParaRPr>
          </a:p>
        </p:txBody>
      </p:sp>
      <p:grpSp>
        <p:nvGrpSpPr>
          <p:cNvPr id="5" name="Grupo 4"/>
          <p:cNvGrpSpPr/>
          <p:nvPr/>
        </p:nvGrpSpPr>
        <p:grpSpPr>
          <a:xfrm>
            <a:off x="660563" y="2813248"/>
            <a:ext cx="1649368" cy="515966"/>
            <a:chOff x="660563" y="2813248"/>
            <a:chExt cx="1649368" cy="515966"/>
          </a:xfrm>
        </p:grpSpPr>
        <p:grpSp>
          <p:nvGrpSpPr>
            <p:cNvPr id="101" name="Grupo 100">
              <a:extLst>
                <a:ext uri="{FF2B5EF4-FFF2-40B4-BE49-F238E27FC236}">
                  <a16:creationId xmlns:a16="http://schemas.microsoft.com/office/drawing/2014/main" xmlns="" id="{6E9A3E02-3D5F-711A-3E52-E8A0A1E5F123}"/>
                </a:ext>
              </a:extLst>
            </p:cNvPr>
            <p:cNvGrpSpPr/>
            <p:nvPr/>
          </p:nvGrpSpPr>
          <p:grpSpPr>
            <a:xfrm>
              <a:off x="1195282" y="2820499"/>
              <a:ext cx="1114649" cy="508715"/>
              <a:chOff x="589961" y="3698505"/>
              <a:chExt cx="1350173" cy="616206"/>
            </a:xfrm>
          </p:grpSpPr>
          <p:sp>
            <p:nvSpPr>
              <p:cNvPr id="106" name="CuadroTexto 105">
                <a:extLst>
                  <a:ext uri="{FF2B5EF4-FFF2-40B4-BE49-F238E27FC236}">
                    <a16:creationId xmlns:a16="http://schemas.microsoft.com/office/drawing/2014/main" xmlns="" id="{BA0F167F-AE38-67B6-A123-C1D031477C1B}"/>
                  </a:ext>
                </a:extLst>
              </p:cNvPr>
              <p:cNvSpPr txBox="1"/>
              <p:nvPr/>
            </p:nvSpPr>
            <p:spPr>
              <a:xfrm>
                <a:off x="691223" y="3698505"/>
                <a:ext cx="1248911" cy="3168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defRPr sz="1197" b="0" i="0" u="none" strike="noStrike" kern="1200" baseline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s-MX" sz="1100" b="1" dirty="0">
                    <a:solidFill>
                      <a:srgbClr val="9C2248"/>
                    </a:solidFill>
                    <a:latin typeface="Montserrat" panose="00000500000000000000" pitchFamily="2" charset="0"/>
                  </a:rPr>
                  <a:t>BALANCÁN</a:t>
                </a:r>
              </a:p>
            </p:txBody>
          </p:sp>
          <p:sp>
            <p:nvSpPr>
              <p:cNvPr id="104" name="CuadroTexto 103">
                <a:extLst>
                  <a:ext uri="{FF2B5EF4-FFF2-40B4-BE49-F238E27FC236}">
                    <a16:creationId xmlns:a16="http://schemas.microsoft.com/office/drawing/2014/main" xmlns="" id="{CFDC0680-39D0-4E0C-792A-7FFC249ACA67}"/>
                  </a:ext>
                </a:extLst>
              </p:cNvPr>
              <p:cNvSpPr txBox="1"/>
              <p:nvPr/>
            </p:nvSpPr>
            <p:spPr>
              <a:xfrm>
                <a:off x="589961" y="3997823"/>
                <a:ext cx="1334347" cy="3168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MX" sz="1100" b="1" dirty="0" smtClean="0">
                    <a:solidFill>
                      <a:srgbClr val="A43258"/>
                    </a:solidFill>
                    <a:latin typeface="Montserrat" panose="00000500000000000000" pitchFamily="2" charset="0"/>
                  </a:rPr>
                  <a:t>$481,057,147</a:t>
                </a:r>
                <a:endParaRPr lang="es-MX" sz="1100" b="1" dirty="0">
                  <a:solidFill>
                    <a:srgbClr val="A43258"/>
                  </a:solidFill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102" name="Forma libre 80">
              <a:extLst>
                <a:ext uri="{FF2B5EF4-FFF2-40B4-BE49-F238E27FC236}">
                  <a16:creationId xmlns:a16="http://schemas.microsoft.com/office/drawing/2014/main" xmlns="" id="{7596D0D5-4315-4999-7159-8FF138197433}"/>
                </a:ext>
              </a:extLst>
            </p:cNvPr>
            <p:cNvSpPr/>
            <p:nvPr/>
          </p:nvSpPr>
          <p:spPr>
            <a:xfrm>
              <a:off x="660563" y="2813248"/>
              <a:ext cx="498632" cy="489484"/>
            </a:xfrm>
            <a:custGeom>
              <a:avLst/>
              <a:gdLst>
                <a:gd name="connsiteX0" fmla="*/ 121139 w 2536092"/>
                <a:gd name="connsiteY0" fmla="*/ 1019908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28246 w 2536092"/>
                <a:gd name="connsiteY18" fmla="*/ 199292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21139 w 2536092"/>
                <a:gd name="connsiteY142" fmla="*/ 1019908 h 2500923"/>
                <a:gd name="connsiteX0" fmla="*/ 121139 w 2536092"/>
                <a:gd name="connsiteY0" fmla="*/ 1019908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28246 w 2536092"/>
                <a:gd name="connsiteY18" fmla="*/ 199292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21139 w 2536092"/>
                <a:gd name="connsiteY142" fmla="*/ 1019908 h 2500923"/>
                <a:gd name="connsiteX0" fmla="*/ 121139 w 2536092"/>
                <a:gd name="connsiteY0" fmla="*/ 1019908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28246 w 2536092"/>
                <a:gd name="connsiteY18" fmla="*/ 199292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21139 w 2536092"/>
                <a:gd name="connsiteY142" fmla="*/ 1019908 h 2500923"/>
                <a:gd name="connsiteX0" fmla="*/ 121139 w 2536092"/>
                <a:gd name="connsiteY0" fmla="*/ 1019908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21139 w 2536092"/>
                <a:gd name="connsiteY142" fmla="*/ 1019908 h 2500923"/>
                <a:gd name="connsiteX0" fmla="*/ 121139 w 2536092"/>
                <a:gd name="connsiteY0" fmla="*/ 1019908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21139 w 2536092"/>
                <a:gd name="connsiteY142" fmla="*/ 1019908 h 2500923"/>
                <a:gd name="connsiteX0" fmla="*/ 121139 w 2536092"/>
                <a:gd name="connsiteY0" fmla="*/ 1019908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21139 w 2536092"/>
                <a:gd name="connsiteY142" fmla="*/ 1019908 h 2500923"/>
                <a:gd name="connsiteX0" fmla="*/ 121139 w 2536092"/>
                <a:gd name="connsiteY0" fmla="*/ 1019908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21139 w 2536092"/>
                <a:gd name="connsiteY142" fmla="*/ 1019908 h 2500923"/>
                <a:gd name="connsiteX0" fmla="*/ 121139 w 2536092"/>
                <a:gd name="connsiteY0" fmla="*/ 1019908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21139 w 2536092"/>
                <a:gd name="connsiteY142" fmla="*/ 1019908 h 2500923"/>
                <a:gd name="connsiteX0" fmla="*/ 121139 w 2536092"/>
                <a:gd name="connsiteY0" fmla="*/ 1019908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21139 w 2536092"/>
                <a:gd name="connsiteY142" fmla="*/ 1019908 h 2500923"/>
                <a:gd name="connsiteX0" fmla="*/ 121139 w 2536092"/>
                <a:gd name="connsiteY0" fmla="*/ 1019908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21139 w 2536092"/>
                <a:gd name="connsiteY142" fmla="*/ 1019908 h 2500923"/>
                <a:gd name="connsiteX0" fmla="*/ 121139 w 2536092"/>
                <a:gd name="connsiteY0" fmla="*/ 1019908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21139 w 2536092"/>
                <a:gd name="connsiteY142" fmla="*/ 1019908 h 2500923"/>
                <a:gd name="connsiteX0" fmla="*/ 121139 w 2536092"/>
                <a:gd name="connsiteY0" fmla="*/ 1019908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21139 w 2536092"/>
                <a:gd name="connsiteY142" fmla="*/ 1019908 h 2500923"/>
                <a:gd name="connsiteX0" fmla="*/ 121139 w 2536092"/>
                <a:gd name="connsiteY0" fmla="*/ 1019908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21139 w 2536092"/>
                <a:gd name="connsiteY142" fmla="*/ 1019908 h 2500923"/>
                <a:gd name="connsiteX0" fmla="*/ 121139 w 2536092"/>
                <a:gd name="connsiteY0" fmla="*/ 1019908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21139 w 2536092"/>
                <a:gd name="connsiteY142" fmla="*/ 1019908 h 2500923"/>
                <a:gd name="connsiteX0" fmla="*/ 121139 w 2536092"/>
                <a:gd name="connsiteY0" fmla="*/ 1019908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21139 w 2536092"/>
                <a:gd name="connsiteY142" fmla="*/ 1019908 h 2500923"/>
                <a:gd name="connsiteX0" fmla="*/ 121139 w 2536092"/>
                <a:gd name="connsiteY0" fmla="*/ 1019908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21139 w 2536092"/>
                <a:gd name="connsiteY142" fmla="*/ 1019908 h 2500923"/>
                <a:gd name="connsiteX0" fmla="*/ 121139 w 2536092"/>
                <a:gd name="connsiteY0" fmla="*/ 1019908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21139 w 2536092"/>
                <a:gd name="connsiteY142" fmla="*/ 1019908 h 2500923"/>
                <a:gd name="connsiteX0" fmla="*/ 121139 w 2536092"/>
                <a:gd name="connsiteY0" fmla="*/ 1019908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21139 w 2536092"/>
                <a:gd name="connsiteY142" fmla="*/ 1019908 h 2500923"/>
                <a:gd name="connsiteX0" fmla="*/ 121139 w 2536092"/>
                <a:gd name="connsiteY0" fmla="*/ 1019908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21139 w 2536092"/>
                <a:gd name="connsiteY142" fmla="*/ 1019908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71939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68031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68031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68031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68031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1015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68031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4923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68031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4923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68031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4923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68031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8101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4923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68031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6538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4923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68031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6538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4923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68031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6538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4923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68031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621692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6538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4923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68031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582615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6538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4923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68031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582615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6538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4923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68031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582615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6538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4923 h 2500923"/>
                <a:gd name="connsiteX129" fmla="*/ 343877 w 2536092"/>
                <a:gd name="connsiteY129" fmla="*/ 1563077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68031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582615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6538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4923 h 2500923"/>
                <a:gd name="connsiteX129" fmla="*/ 335903 w 2536092"/>
                <a:gd name="connsiteY129" fmla="*/ 1547128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68031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582615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6538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4923 h 2500923"/>
                <a:gd name="connsiteX129" fmla="*/ 335903 w 2536092"/>
                <a:gd name="connsiteY129" fmla="*/ 1547128 h 2500923"/>
                <a:gd name="connsiteX130" fmla="*/ 343877 w 2536092"/>
                <a:gd name="connsiteY130" fmla="*/ 1594338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68031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582615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6538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4923 h 2500923"/>
                <a:gd name="connsiteX129" fmla="*/ 335903 w 2536092"/>
                <a:gd name="connsiteY129" fmla="*/ 1547128 h 2500923"/>
                <a:gd name="connsiteX130" fmla="*/ 335902 w 2536092"/>
                <a:gd name="connsiteY130" fmla="*/ 1589022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68031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9077 w 2536092"/>
                <a:gd name="connsiteY136" fmla="*/ 1563077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582615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6538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4923 h 2500923"/>
                <a:gd name="connsiteX129" fmla="*/ 335903 w 2536092"/>
                <a:gd name="connsiteY129" fmla="*/ 1547128 h 2500923"/>
                <a:gd name="connsiteX130" fmla="*/ 335902 w 2536092"/>
                <a:gd name="connsiteY130" fmla="*/ 1589022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68031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1102 w 2536092"/>
                <a:gd name="connsiteY136" fmla="*/ 1565735 h 2500923"/>
                <a:gd name="connsiteX137" fmla="*/ 58615 w 2536092"/>
                <a:gd name="connsiteY137" fmla="*/ 1539631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40677 w 2536092"/>
                <a:gd name="connsiteY0" fmla="*/ 1031631 h 2500923"/>
                <a:gd name="connsiteX1" fmla="*/ 234462 w 2536092"/>
                <a:gd name="connsiteY1" fmla="*/ 1074615 h 2500923"/>
                <a:gd name="connsiteX2" fmla="*/ 261815 w 2536092"/>
                <a:gd name="connsiteY2" fmla="*/ 1023815 h 2500923"/>
                <a:gd name="connsiteX3" fmla="*/ 246185 w 2536092"/>
                <a:gd name="connsiteY3" fmla="*/ 969108 h 2500923"/>
                <a:gd name="connsiteX4" fmla="*/ 246185 w 2536092"/>
                <a:gd name="connsiteY4" fmla="*/ 969108 h 2500923"/>
                <a:gd name="connsiteX5" fmla="*/ 312615 w 2536092"/>
                <a:gd name="connsiteY5" fmla="*/ 937846 h 2500923"/>
                <a:gd name="connsiteX6" fmla="*/ 277446 w 2536092"/>
                <a:gd name="connsiteY6" fmla="*/ 887046 h 2500923"/>
                <a:gd name="connsiteX7" fmla="*/ 269631 w 2536092"/>
                <a:gd name="connsiteY7" fmla="*/ 769815 h 2500923"/>
                <a:gd name="connsiteX8" fmla="*/ 277446 w 2536092"/>
                <a:gd name="connsiteY8" fmla="*/ 664308 h 2500923"/>
                <a:gd name="connsiteX9" fmla="*/ 254000 w 2536092"/>
                <a:gd name="connsiteY9" fmla="*/ 550985 h 2500923"/>
                <a:gd name="connsiteX10" fmla="*/ 265723 w 2536092"/>
                <a:gd name="connsiteY10" fmla="*/ 468923 h 2500923"/>
                <a:gd name="connsiteX11" fmla="*/ 250092 w 2536092"/>
                <a:gd name="connsiteY11" fmla="*/ 414215 h 2500923"/>
                <a:gd name="connsiteX12" fmla="*/ 281354 w 2536092"/>
                <a:gd name="connsiteY12" fmla="*/ 359508 h 2500923"/>
                <a:gd name="connsiteX13" fmla="*/ 273539 w 2536092"/>
                <a:gd name="connsiteY13" fmla="*/ 304800 h 2500923"/>
                <a:gd name="connsiteX14" fmla="*/ 265723 w 2536092"/>
                <a:gd name="connsiteY14" fmla="*/ 273538 h 2500923"/>
                <a:gd name="connsiteX15" fmla="*/ 289169 w 2536092"/>
                <a:gd name="connsiteY15" fmla="*/ 250092 h 2500923"/>
                <a:gd name="connsiteX16" fmla="*/ 336062 w 2536092"/>
                <a:gd name="connsiteY16" fmla="*/ 234461 h 2500923"/>
                <a:gd name="connsiteX17" fmla="*/ 328246 w 2536092"/>
                <a:gd name="connsiteY17" fmla="*/ 199292 h 2500923"/>
                <a:gd name="connsiteX18" fmla="*/ 304800 w 2536092"/>
                <a:gd name="connsiteY18" fmla="*/ 175846 h 2500923"/>
                <a:gd name="connsiteX19" fmla="*/ 379046 w 2536092"/>
                <a:gd name="connsiteY19" fmla="*/ 136769 h 2500923"/>
                <a:gd name="connsiteX20" fmla="*/ 351692 w 2536092"/>
                <a:gd name="connsiteY20" fmla="*/ 70338 h 2500923"/>
                <a:gd name="connsiteX21" fmla="*/ 406400 w 2536092"/>
                <a:gd name="connsiteY21" fmla="*/ 58615 h 2500923"/>
                <a:gd name="connsiteX22" fmla="*/ 511908 w 2536092"/>
                <a:gd name="connsiteY22" fmla="*/ 101600 h 2500923"/>
                <a:gd name="connsiteX23" fmla="*/ 570523 w 2536092"/>
                <a:gd name="connsiteY23" fmla="*/ 0 h 2500923"/>
                <a:gd name="connsiteX24" fmla="*/ 601785 w 2536092"/>
                <a:gd name="connsiteY24" fmla="*/ 42985 h 2500923"/>
                <a:gd name="connsiteX25" fmla="*/ 613508 w 2536092"/>
                <a:gd name="connsiteY25" fmla="*/ 66431 h 2500923"/>
                <a:gd name="connsiteX26" fmla="*/ 578339 w 2536092"/>
                <a:gd name="connsiteY26" fmla="*/ 62523 h 2500923"/>
                <a:gd name="connsiteX27" fmla="*/ 578339 w 2536092"/>
                <a:gd name="connsiteY27" fmla="*/ 148492 h 2500923"/>
                <a:gd name="connsiteX28" fmla="*/ 617415 w 2536092"/>
                <a:gd name="connsiteY28" fmla="*/ 148492 h 2500923"/>
                <a:gd name="connsiteX29" fmla="*/ 629139 w 2536092"/>
                <a:gd name="connsiteY29" fmla="*/ 195385 h 2500923"/>
                <a:gd name="connsiteX30" fmla="*/ 687754 w 2536092"/>
                <a:gd name="connsiteY30" fmla="*/ 187569 h 2500923"/>
                <a:gd name="connsiteX31" fmla="*/ 765908 w 2536092"/>
                <a:gd name="connsiteY31" fmla="*/ 242277 h 2500923"/>
                <a:gd name="connsiteX32" fmla="*/ 836246 w 2536092"/>
                <a:gd name="connsiteY32" fmla="*/ 246185 h 2500923"/>
                <a:gd name="connsiteX33" fmla="*/ 855785 w 2536092"/>
                <a:gd name="connsiteY33" fmla="*/ 296985 h 2500923"/>
                <a:gd name="connsiteX34" fmla="*/ 988646 w 2536092"/>
                <a:gd name="connsiteY34" fmla="*/ 296985 h 2500923"/>
                <a:gd name="connsiteX35" fmla="*/ 1027723 w 2536092"/>
                <a:gd name="connsiteY35" fmla="*/ 355600 h 2500923"/>
                <a:gd name="connsiteX36" fmla="*/ 1117600 w 2536092"/>
                <a:gd name="connsiteY36" fmla="*/ 312615 h 2500923"/>
                <a:gd name="connsiteX37" fmla="*/ 1195754 w 2536092"/>
                <a:gd name="connsiteY37" fmla="*/ 343877 h 2500923"/>
                <a:gd name="connsiteX38" fmla="*/ 1258277 w 2536092"/>
                <a:gd name="connsiteY38" fmla="*/ 390769 h 2500923"/>
                <a:gd name="connsiteX39" fmla="*/ 1301262 w 2536092"/>
                <a:gd name="connsiteY39" fmla="*/ 382954 h 2500923"/>
                <a:gd name="connsiteX40" fmla="*/ 1406769 w 2536092"/>
                <a:gd name="connsiteY40" fmla="*/ 472831 h 2500923"/>
                <a:gd name="connsiteX41" fmla="*/ 1512277 w 2536092"/>
                <a:gd name="connsiteY41" fmla="*/ 531446 h 2500923"/>
                <a:gd name="connsiteX42" fmla="*/ 1570892 w 2536092"/>
                <a:gd name="connsiteY42" fmla="*/ 601785 h 2500923"/>
                <a:gd name="connsiteX43" fmla="*/ 1668585 w 2536092"/>
                <a:gd name="connsiteY43" fmla="*/ 617415 h 2500923"/>
                <a:gd name="connsiteX44" fmla="*/ 1735015 w 2536092"/>
                <a:gd name="connsiteY44" fmla="*/ 613508 h 2500923"/>
                <a:gd name="connsiteX45" fmla="*/ 1770185 w 2536092"/>
                <a:gd name="connsiteY45" fmla="*/ 597877 h 2500923"/>
                <a:gd name="connsiteX46" fmla="*/ 1867877 w 2536092"/>
                <a:gd name="connsiteY46" fmla="*/ 597877 h 2500923"/>
                <a:gd name="connsiteX47" fmla="*/ 1832708 w 2536092"/>
                <a:gd name="connsiteY47" fmla="*/ 633046 h 2500923"/>
                <a:gd name="connsiteX48" fmla="*/ 1891323 w 2536092"/>
                <a:gd name="connsiteY48" fmla="*/ 648677 h 2500923"/>
                <a:gd name="connsiteX49" fmla="*/ 1895231 w 2536092"/>
                <a:gd name="connsiteY49" fmla="*/ 570523 h 2500923"/>
                <a:gd name="connsiteX50" fmla="*/ 1949939 w 2536092"/>
                <a:gd name="connsiteY50" fmla="*/ 590061 h 2500923"/>
                <a:gd name="connsiteX51" fmla="*/ 1942123 w 2536092"/>
                <a:gd name="connsiteY51" fmla="*/ 625231 h 2500923"/>
                <a:gd name="connsiteX52" fmla="*/ 2371969 w 2536092"/>
                <a:gd name="connsiteY52" fmla="*/ 601785 h 2500923"/>
                <a:gd name="connsiteX53" fmla="*/ 2387600 w 2536092"/>
                <a:gd name="connsiteY53" fmla="*/ 629138 h 2500923"/>
                <a:gd name="connsiteX54" fmla="*/ 2399323 w 2536092"/>
                <a:gd name="connsiteY54" fmla="*/ 797169 h 2500923"/>
                <a:gd name="connsiteX55" fmla="*/ 2364154 w 2536092"/>
                <a:gd name="connsiteY55" fmla="*/ 812800 h 2500923"/>
                <a:gd name="connsiteX56" fmla="*/ 2371969 w 2536092"/>
                <a:gd name="connsiteY56" fmla="*/ 906585 h 2500923"/>
                <a:gd name="connsiteX57" fmla="*/ 2418862 w 2536092"/>
                <a:gd name="connsiteY57" fmla="*/ 898769 h 2500923"/>
                <a:gd name="connsiteX58" fmla="*/ 2536092 w 2536092"/>
                <a:gd name="connsiteY58" fmla="*/ 2500923 h 2500923"/>
                <a:gd name="connsiteX59" fmla="*/ 2493108 w 2536092"/>
                <a:gd name="connsiteY59" fmla="*/ 2473569 h 2500923"/>
                <a:gd name="connsiteX60" fmla="*/ 2442308 w 2536092"/>
                <a:gd name="connsiteY60" fmla="*/ 2485292 h 2500923"/>
                <a:gd name="connsiteX61" fmla="*/ 2399323 w 2536092"/>
                <a:gd name="connsiteY61" fmla="*/ 2497015 h 2500923"/>
                <a:gd name="connsiteX62" fmla="*/ 2383692 w 2536092"/>
                <a:gd name="connsiteY62" fmla="*/ 2446215 h 2500923"/>
                <a:gd name="connsiteX63" fmla="*/ 2368062 w 2536092"/>
                <a:gd name="connsiteY63" fmla="*/ 2414954 h 2500923"/>
                <a:gd name="connsiteX64" fmla="*/ 2371969 w 2536092"/>
                <a:gd name="connsiteY64" fmla="*/ 2336800 h 2500923"/>
                <a:gd name="connsiteX65" fmla="*/ 2297723 w 2536092"/>
                <a:gd name="connsiteY65" fmla="*/ 2348523 h 2500923"/>
                <a:gd name="connsiteX66" fmla="*/ 2282092 w 2536092"/>
                <a:gd name="connsiteY66" fmla="*/ 2297723 h 2500923"/>
                <a:gd name="connsiteX67" fmla="*/ 2176585 w 2536092"/>
                <a:gd name="connsiteY67" fmla="*/ 2301631 h 2500923"/>
                <a:gd name="connsiteX68" fmla="*/ 2149231 w 2536092"/>
                <a:gd name="connsiteY68" fmla="*/ 2325077 h 2500923"/>
                <a:gd name="connsiteX69" fmla="*/ 2149231 w 2536092"/>
                <a:gd name="connsiteY69" fmla="*/ 2325077 h 2500923"/>
                <a:gd name="connsiteX70" fmla="*/ 2090615 w 2536092"/>
                <a:gd name="connsiteY70" fmla="*/ 2328985 h 2500923"/>
                <a:gd name="connsiteX71" fmla="*/ 1985108 w 2536092"/>
                <a:gd name="connsiteY71" fmla="*/ 2332892 h 2500923"/>
                <a:gd name="connsiteX72" fmla="*/ 2024185 w 2536092"/>
                <a:gd name="connsiteY72" fmla="*/ 2305538 h 2500923"/>
                <a:gd name="connsiteX73" fmla="*/ 1973385 w 2536092"/>
                <a:gd name="connsiteY73" fmla="*/ 2250831 h 2500923"/>
                <a:gd name="connsiteX74" fmla="*/ 1899139 w 2536092"/>
                <a:gd name="connsiteY74" fmla="*/ 2215661 h 2500923"/>
                <a:gd name="connsiteX75" fmla="*/ 1871785 w 2536092"/>
                <a:gd name="connsiteY75" fmla="*/ 2207846 h 2500923"/>
                <a:gd name="connsiteX76" fmla="*/ 1875692 w 2536092"/>
                <a:gd name="connsiteY76" fmla="*/ 2176585 h 2500923"/>
                <a:gd name="connsiteX77" fmla="*/ 1883508 w 2536092"/>
                <a:gd name="connsiteY77" fmla="*/ 2063261 h 2500923"/>
                <a:gd name="connsiteX78" fmla="*/ 1867877 w 2536092"/>
                <a:gd name="connsiteY78" fmla="*/ 2043723 h 2500923"/>
                <a:gd name="connsiteX79" fmla="*/ 1824892 w 2536092"/>
                <a:gd name="connsiteY79" fmla="*/ 2055446 h 2500923"/>
                <a:gd name="connsiteX80" fmla="*/ 1762369 w 2536092"/>
                <a:gd name="connsiteY80" fmla="*/ 1996831 h 2500923"/>
                <a:gd name="connsiteX81" fmla="*/ 1754554 w 2536092"/>
                <a:gd name="connsiteY81" fmla="*/ 2055446 h 2500923"/>
                <a:gd name="connsiteX82" fmla="*/ 1652954 w 2536092"/>
                <a:gd name="connsiteY82" fmla="*/ 2078892 h 2500923"/>
                <a:gd name="connsiteX83" fmla="*/ 1633415 w 2536092"/>
                <a:gd name="connsiteY83" fmla="*/ 2121877 h 2500923"/>
                <a:gd name="connsiteX84" fmla="*/ 1613877 w 2536092"/>
                <a:gd name="connsiteY84" fmla="*/ 2141415 h 2500923"/>
                <a:gd name="connsiteX85" fmla="*/ 1578708 w 2536092"/>
                <a:gd name="connsiteY85" fmla="*/ 2102338 h 2500923"/>
                <a:gd name="connsiteX86" fmla="*/ 1563077 w 2536092"/>
                <a:gd name="connsiteY86" fmla="*/ 2008554 h 2500923"/>
                <a:gd name="connsiteX87" fmla="*/ 1520092 w 2536092"/>
                <a:gd name="connsiteY87" fmla="*/ 2020277 h 2500923"/>
                <a:gd name="connsiteX88" fmla="*/ 1449754 w 2536092"/>
                <a:gd name="connsiteY88" fmla="*/ 1985108 h 2500923"/>
                <a:gd name="connsiteX89" fmla="*/ 1418492 w 2536092"/>
                <a:gd name="connsiteY89" fmla="*/ 1977292 h 2500923"/>
                <a:gd name="connsiteX90" fmla="*/ 1414585 w 2536092"/>
                <a:gd name="connsiteY90" fmla="*/ 2016369 h 2500923"/>
                <a:gd name="connsiteX91" fmla="*/ 1387231 w 2536092"/>
                <a:gd name="connsiteY91" fmla="*/ 2043723 h 2500923"/>
                <a:gd name="connsiteX92" fmla="*/ 1348154 w 2536092"/>
                <a:gd name="connsiteY92" fmla="*/ 2086708 h 2500923"/>
                <a:gd name="connsiteX93" fmla="*/ 1312985 w 2536092"/>
                <a:gd name="connsiteY93" fmla="*/ 2106246 h 2500923"/>
                <a:gd name="connsiteX94" fmla="*/ 1266092 w 2536092"/>
                <a:gd name="connsiteY94" fmla="*/ 2098431 h 2500923"/>
                <a:gd name="connsiteX95" fmla="*/ 1250462 w 2536092"/>
                <a:gd name="connsiteY95" fmla="*/ 2071077 h 2500923"/>
                <a:gd name="connsiteX96" fmla="*/ 1254369 w 2536092"/>
                <a:gd name="connsiteY96" fmla="*/ 2000738 h 2500923"/>
                <a:gd name="connsiteX97" fmla="*/ 1242646 w 2536092"/>
                <a:gd name="connsiteY97" fmla="*/ 1946031 h 2500923"/>
                <a:gd name="connsiteX98" fmla="*/ 1098062 w 2536092"/>
                <a:gd name="connsiteY98" fmla="*/ 1879600 h 2500923"/>
                <a:gd name="connsiteX99" fmla="*/ 1039446 w 2536092"/>
                <a:gd name="connsiteY99" fmla="*/ 1906954 h 2500923"/>
                <a:gd name="connsiteX100" fmla="*/ 988646 w 2536092"/>
                <a:gd name="connsiteY100" fmla="*/ 1926492 h 2500923"/>
                <a:gd name="connsiteX101" fmla="*/ 832339 w 2536092"/>
                <a:gd name="connsiteY101" fmla="*/ 1844431 h 2500923"/>
                <a:gd name="connsiteX102" fmla="*/ 875323 w 2536092"/>
                <a:gd name="connsiteY102" fmla="*/ 1801446 h 2500923"/>
                <a:gd name="connsiteX103" fmla="*/ 859692 w 2536092"/>
                <a:gd name="connsiteY103" fmla="*/ 1758461 h 2500923"/>
                <a:gd name="connsiteX104" fmla="*/ 789354 w 2536092"/>
                <a:gd name="connsiteY104" fmla="*/ 1778000 h 2500923"/>
                <a:gd name="connsiteX105" fmla="*/ 699477 w 2536092"/>
                <a:gd name="connsiteY105" fmla="*/ 1805354 h 2500923"/>
                <a:gd name="connsiteX106" fmla="*/ 676031 w 2536092"/>
                <a:gd name="connsiteY106" fmla="*/ 1856154 h 2500923"/>
                <a:gd name="connsiteX107" fmla="*/ 648677 w 2536092"/>
                <a:gd name="connsiteY107" fmla="*/ 1875692 h 2500923"/>
                <a:gd name="connsiteX108" fmla="*/ 625231 w 2536092"/>
                <a:gd name="connsiteY108" fmla="*/ 1946031 h 2500923"/>
                <a:gd name="connsiteX109" fmla="*/ 625231 w 2536092"/>
                <a:gd name="connsiteY109" fmla="*/ 1946031 h 2500923"/>
                <a:gd name="connsiteX110" fmla="*/ 566615 w 2536092"/>
                <a:gd name="connsiteY110" fmla="*/ 1942123 h 2500923"/>
                <a:gd name="connsiteX111" fmla="*/ 535354 w 2536092"/>
                <a:gd name="connsiteY111" fmla="*/ 1899138 h 2500923"/>
                <a:gd name="connsiteX112" fmla="*/ 554892 w 2536092"/>
                <a:gd name="connsiteY112" fmla="*/ 1875692 h 2500923"/>
                <a:gd name="connsiteX113" fmla="*/ 504092 w 2536092"/>
                <a:gd name="connsiteY113" fmla="*/ 1840523 h 2500923"/>
                <a:gd name="connsiteX114" fmla="*/ 535354 w 2536092"/>
                <a:gd name="connsiteY114" fmla="*/ 1813169 h 2500923"/>
                <a:gd name="connsiteX115" fmla="*/ 504092 w 2536092"/>
                <a:gd name="connsiteY115" fmla="*/ 1801446 h 2500923"/>
                <a:gd name="connsiteX116" fmla="*/ 511908 w 2536092"/>
                <a:gd name="connsiteY116" fmla="*/ 1746738 h 2500923"/>
                <a:gd name="connsiteX117" fmla="*/ 484554 w 2536092"/>
                <a:gd name="connsiteY117" fmla="*/ 1719385 h 2500923"/>
                <a:gd name="connsiteX118" fmla="*/ 558800 w 2536092"/>
                <a:gd name="connsiteY118" fmla="*/ 1695938 h 2500923"/>
                <a:gd name="connsiteX119" fmla="*/ 547077 w 2536092"/>
                <a:gd name="connsiteY119" fmla="*/ 1664677 h 2500923"/>
                <a:gd name="connsiteX120" fmla="*/ 492369 w 2536092"/>
                <a:gd name="connsiteY120" fmla="*/ 1664677 h 2500923"/>
                <a:gd name="connsiteX121" fmla="*/ 492369 w 2536092"/>
                <a:gd name="connsiteY121" fmla="*/ 1649046 h 2500923"/>
                <a:gd name="connsiteX122" fmla="*/ 515815 w 2536092"/>
                <a:gd name="connsiteY122" fmla="*/ 1582615 h 2500923"/>
                <a:gd name="connsiteX123" fmla="*/ 492369 w 2536092"/>
                <a:gd name="connsiteY123" fmla="*/ 1531815 h 2500923"/>
                <a:gd name="connsiteX124" fmla="*/ 488462 w 2536092"/>
                <a:gd name="connsiteY124" fmla="*/ 1465385 h 2500923"/>
                <a:gd name="connsiteX125" fmla="*/ 367323 w 2536092"/>
                <a:gd name="connsiteY125" fmla="*/ 1449754 h 2500923"/>
                <a:gd name="connsiteX126" fmla="*/ 316523 w 2536092"/>
                <a:gd name="connsiteY126" fmla="*/ 1445846 h 2500923"/>
                <a:gd name="connsiteX127" fmla="*/ 312615 w 2536092"/>
                <a:gd name="connsiteY127" fmla="*/ 1481015 h 2500923"/>
                <a:gd name="connsiteX128" fmla="*/ 207108 w 2536092"/>
                <a:gd name="connsiteY128" fmla="*/ 1484923 h 2500923"/>
                <a:gd name="connsiteX129" fmla="*/ 335903 w 2536092"/>
                <a:gd name="connsiteY129" fmla="*/ 1547128 h 2500923"/>
                <a:gd name="connsiteX130" fmla="*/ 335902 w 2536092"/>
                <a:gd name="connsiteY130" fmla="*/ 1589022 h 2500923"/>
                <a:gd name="connsiteX131" fmla="*/ 300892 w 2536092"/>
                <a:gd name="connsiteY131" fmla="*/ 1606061 h 2500923"/>
                <a:gd name="connsiteX132" fmla="*/ 195385 w 2536092"/>
                <a:gd name="connsiteY132" fmla="*/ 1559169 h 2500923"/>
                <a:gd name="connsiteX133" fmla="*/ 168031 w 2536092"/>
                <a:gd name="connsiteY133" fmla="*/ 1582615 h 2500923"/>
                <a:gd name="connsiteX134" fmla="*/ 148492 w 2536092"/>
                <a:gd name="connsiteY134" fmla="*/ 1664677 h 2500923"/>
                <a:gd name="connsiteX135" fmla="*/ 46892 w 2536092"/>
                <a:gd name="connsiteY135" fmla="*/ 1645138 h 2500923"/>
                <a:gd name="connsiteX136" fmla="*/ 31102 w 2536092"/>
                <a:gd name="connsiteY136" fmla="*/ 1565735 h 2500923"/>
                <a:gd name="connsiteX137" fmla="*/ 69248 w 2536092"/>
                <a:gd name="connsiteY137" fmla="*/ 1531657 h 2500923"/>
                <a:gd name="connsiteX138" fmla="*/ 0 w 2536092"/>
                <a:gd name="connsiteY138" fmla="*/ 1465385 h 2500923"/>
                <a:gd name="connsiteX139" fmla="*/ 54708 w 2536092"/>
                <a:gd name="connsiteY139" fmla="*/ 1289538 h 2500923"/>
                <a:gd name="connsiteX140" fmla="*/ 97692 w 2536092"/>
                <a:gd name="connsiteY140" fmla="*/ 1176215 h 2500923"/>
                <a:gd name="connsiteX141" fmla="*/ 101600 w 2536092"/>
                <a:gd name="connsiteY141" fmla="*/ 1078523 h 2500923"/>
                <a:gd name="connsiteX142" fmla="*/ 140677 w 2536092"/>
                <a:gd name="connsiteY142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29125 w 2546725"/>
                <a:gd name="connsiteY89" fmla="*/ 1977292 h 2500923"/>
                <a:gd name="connsiteX90" fmla="*/ 1425218 w 2546725"/>
                <a:gd name="connsiteY90" fmla="*/ 2016369 h 2500923"/>
                <a:gd name="connsiteX91" fmla="*/ 1397864 w 2546725"/>
                <a:gd name="connsiteY91" fmla="*/ 2043723 h 2500923"/>
                <a:gd name="connsiteX92" fmla="*/ 1358787 w 2546725"/>
                <a:gd name="connsiteY92" fmla="*/ 2086708 h 2500923"/>
                <a:gd name="connsiteX93" fmla="*/ 1323618 w 2546725"/>
                <a:gd name="connsiteY93" fmla="*/ 2106246 h 2500923"/>
                <a:gd name="connsiteX94" fmla="*/ 1276725 w 2546725"/>
                <a:gd name="connsiteY94" fmla="*/ 2098431 h 2500923"/>
                <a:gd name="connsiteX95" fmla="*/ 1261095 w 2546725"/>
                <a:gd name="connsiteY95" fmla="*/ 2071077 h 2500923"/>
                <a:gd name="connsiteX96" fmla="*/ 1265002 w 2546725"/>
                <a:gd name="connsiteY96" fmla="*/ 2000738 h 2500923"/>
                <a:gd name="connsiteX97" fmla="*/ 1253279 w 2546725"/>
                <a:gd name="connsiteY97" fmla="*/ 1946031 h 2500923"/>
                <a:gd name="connsiteX98" fmla="*/ 1108695 w 2546725"/>
                <a:gd name="connsiteY98" fmla="*/ 1879600 h 2500923"/>
                <a:gd name="connsiteX99" fmla="*/ 1050079 w 2546725"/>
                <a:gd name="connsiteY99" fmla="*/ 1906954 h 2500923"/>
                <a:gd name="connsiteX100" fmla="*/ 999279 w 2546725"/>
                <a:gd name="connsiteY100" fmla="*/ 1926492 h 2500923"/>
                <a:gd name="connsiteX101" fmla="*/ 842972 w 2546725"/>
                <a:gd name="connsiteY101" fmla="*/ 1844431 h 2500923"/>
                <a:gd name="connsiteX102" fmla="*/ 885956 w 2546725"/>
                <a:gd name="connsiteY102" fmla="*/ 1801446 h 2500923"/>
                <a:gd name="connsiteX103" fmla="*/ 870325 w 2546725"/>
                <a:gd name="connsiteY103" fmla="*/ 1758461 h 2500923"/>
                <a:gd name="connsiteX104" fmla="*/ 799987 w 2546725"/>
                <a:gd name="connsiteY104" fmla="*/ 1778000 h 2500923"/>
                <a:gd name="connsiteX105" fmla="*/ 710110 w 2546725"/>
                <a:gd name="connsiteY105" fmla="*/ 1805354 h 2500923"/>
                <a:gd name="connsiteX106" fmla="*/ 686664 w 2546725"/>
                <a:gd name="connsiteY106" fmla="*/ 1856154 h 2500923"/>
                <a:gd name="connsiteX107" fmla="*/ 659310 w 2546725"/>
                <a:gd name="connsiteY107" fmla="*/ 1875692 h 2500923"/>
                <a:gd name="connsiteX108" fmla="*/ 635864 w 2546725"/>
                <a:gd name="connsiteY108" fmla="*/ 1946031 h 2500923"/>
                <a:gd name="connsiteX109" fmla="*/ 635864 w 2546725"/>
                <a:gd name="connsiteY109" fmla="*/ 1946031 h 2500923"/>
                <a:gd name="connsiteX110" fmla="*/ 577248 w 2546725"/>
                <a:gd name="connsiteY110" fmla="*/ 1942123 h 2500923"/>
                <a:gd name="connsiteX111" fmla="*/ 545987 w 2546725"/>
                <a:gd name="connsiteY111" fmla="*/ 1899138 h 2500923"/>
                <a:gd name="connsiteX112" fmla="*/ 565525 w 2546725"/>
                <a:gd name="connsiteY112" fmla="*/ 1875692 h 2500923"/>
                <a:gd name="connsiteX113" fmla="*/ 514725 w 2546725"/>
                <a:gd name="connsiteY113" fmla="*/ 1840523 h 2500923"/>
                <a:gd name="connsiteX114" fmla="*/ 545987 w 2546725"/>
                <a:gd name="connsiteY114" fmla="*/ 1813169 h 2500923"/>
                <a:gd name="connsiteX115" fmla="*/ 514725 w 2546725"/>
                <a:gd name="connsiteY115" fmla="*/ 1801446 h 2500923"/>
                <a:gd name="connsiteX116" fmla="*/ 522541 w 2546725"/>
                <a:gd name="connsiteY116" fmla="*/ 1746738 h 2500923"/>
                <a:gd name="connsiteX117" fmla="*/ 495187 w 2546725"/>
                <a:gd name="connsiteY117" fmla="*/ 1719385 h 2500923"/>
                <a:gd name="connsiteX118" fmla="*/ 569433 w 2546725"/>
                <a:gd name="connsiteY118" fmla="*/ 1695938 h 2500923"/>
                <a:gd name="connsiteX119" fmla="*/ 557710 w 2546725"/>
                <a:gd name="connsiteY119" fmla="*/ 1664677 h 2500923"/>
                <a:gd name="connsiteX120" fmla="*/ 503002 w 2546725"/>
                <a:gd name="connsiteY120" fmla="*/ 1664677 h 2500923"/>
                <a:gd name="connsiteX121" fmla="*/ 503002 w 2546725"/>
                <a:gd name="connsiteY121" fmla="*/ 1649046 h 2500923"/>
                <a:gd name="connsiteX122" fmla="*/ 526448 w 2546725"/>
                <a:gd name="connsiteY122" fmla="*/ 1582615 h 2500923"/>
                <a:gd name="connsiteX123" fmla="*/ 503002 w 2546725"/>
                <a:gd name="connsiteY123" fmla="*/ 1531815 h 2500923"/>
                <a:gd name="connsiteX124" fmla="*/ 499095 w 2546725"/>
                <a:gd name="connsiteY124" fmla="*/ 1465385 h 2500923"/>
                <a:gd name="connsiteX125" fmla="*/ 377956 w 2546725"/>
                <a:gd name="connsiteY125" fmla="*/ 1449754 h 2500923"/>
                <a:gd name="connsiteX126" fmla="*/ 327156 w 2546725"/>
                <a:gd name="connsiteY126" fmla="*/ 1445846 h 2500923"/>
                <a:gd name="connsiteX127" fmla="*/ 323248 w 2546725"/>
                <a:gd name="connsiteY127" fmla="*/ 1481015 h 2500923"/>
                <a:gd name="connsiteX128" fmla="*/ 217741 w 2546725"/>
                <a:gd name="connsiteY128" fmla="*/ 1484923 h 2500923"/>
                <a:gd name="connsiteX129" fmla="*/ 346536 w 2546725"/>
                <a:gd name="connsiteY129" fmla="*/ 1547128 h 2500923"/>
                <a:gd name="connsiteX130" fmla="*/ 346535 w 2546725"/>
                <a:gd name="connsiteY130" fmla="*/ 1589022 h 2500923"/>
                <a:gd name="connsiteX131" fmla="*/ 311525 w 2546725"/>
                <a:gd name="connsiteY131" fmla="*/ 1606061 h 2500923"/>
                <a:gd name="connsiteX132" fmla="*/ 206018 w 2546725"/>
                <a:gd name="connsiteY132" fmla="*/ 1559169 h 2500923"/>
                <a:gd name="connsiteX133" fmla="*/ 178664 w 2546725"/>
                <a:gd name="connsiteY133" fmla="*/ 1582615 h 2500923"/>
                <a:gd name="connsiteX134" fmla="*/ 159125 w 2546725"/>
                <a:gd name="connsiteY134" fmla="*/ 1664677 h 2500923"/>
                <a:gd name="connsiteX135" fmla="*/ 57525 w 2546725"/>
                <a:gd name="connsiteY135" fmla="*/ 1645138 h 2500923"/>
                <a:gd name="connsiteX136" fmla="*/ 41735 w 2546725"/>
                <a:gd name="connsiteY136" fmla="*/ 1565735 h 2500923"/>
                <a:gd name="connsiteX137" fmla="*/ 79881 w 2546725"/>
                <a:gd name="connsiteY137" fmla="*/ 1531657 h 2500923"/>
                <a:gd name="connsiteX138" fmla="*/ 0 w 2546725"/>
                <a:gd name="connsiteY138" fmla="*/ 1449437 h 2500923"/>
                <a:gd name="connsiteX139" fmla="*/ 65341 w 2546725"/>
                <a:gd name="connsiteY139" fmla="*/ 1289538 h 2500923"/>
                <a:gd name="connsiteX140" fmla="*/ 108325 w 2546725"/>
                <a:gd name="connsiteY140" fmla="*/ 1176215 h 2500923"/>
                <a:gd name="connsiteX141" fmla="*/ 112233 w 2546725"/>
                <a:gd name="connsiteY141" fmla="*/ 1078523 h 2500923"/>
                <a:gd name="connsiteX142" fmla="*/ 151310 w 2546725"/>
                <a:gd name="connsiteY142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29125 w 2546725"/>
                <a:gd name="connsiteY89" fmla="*/ 1977292 h 2500923"/>
                <a:gd name="connsiteX90" fmla="*/ 1425218 w 2546725"/>
                <a:gd name="connsiteY90" fmla="*/ 2016369 h 2500923"/>
                <a:gd name="connsiteX91" fmla="*/ 1397864 w 2546725"/>
                <a:gd name="connsiteY91" fmla="*/ 2043723 h 2500923"/>
                <a:gd name="connsiteX92" fmla="*/ 1358787 w 2546725"/>
                <a:gd name="connsiteY92" fmla="*/ 2086708 h 2500923"/>
                <a:gd name="connsiteX93" fmla="*/ 1323618 w 2546725"/>
                <a:gd name="connsiteY93" fmla="*/ 2106246 h 2500923"/>
                <a:gd name="connsiteX94" fmla="*/ 1276725 w 2546725"/>
                <a:gd name="connsiteY94" fmla="*/ 2098431 h 2500923"/>
                <a:gd name="connsiteX95" fmla="*/ 1261095 w 2546725"/>
                <a:gd name="connsiteY95" fmla="*/ 2071077 h 2500923"/>
                <a:gd name="connsiteX96" fmla="*/ 1265002 w 2546725"/>
                <a:gd name="connsiteY96" fmla="*/ 2000738 h 2500923"/>
                <a:gd name="connsiteX97" fmla="*/ 1253279 w 2546725"/>
                <a:gd name="connsiteY97" fmla="*/ 1946031 h 2500923"/>
                <a:gd name="connsiteX98" fmla="*/ 1108695 w 2546725"/>
                <a:gd name="connsiteY98" fmla="*/ 1879600 h 2500923"/>
                <a:gd name="connsiteX99" fmla="*/ 1050079 w 2546725"/>
                <a:gd name="connsiteY99" fmla="*/ 1906954 h 2500923"/>
                <a:gd name="connsiteX100" fmla="*/ 999279 w 2546725"/>
                <a:gd name="connsiteY100" fmla="*/ 1926492 h 2500923"/>
                <a:gd name="connsiteX101" fmla="*/ 842972 w 2546725"/>
                <a:gd name="connsiteY101" fmla="*/ 1844431 h 2500923"/>
                <a:gd name="connsiteX102" fmla="*/ 885956 w 2546725"/>
                <a:gd name="connsiteY102" fmla="*/ 1801446 h 2500923"/>
                <a:gd name="connsiteX103" fmla="*/ 870325 w 2546725"/>
                <a:gd name="connsiteY103" fmla="*/ 1758461 h 2500923"/>
                <a:gd name="connsiteX104" fmla="*/ 799987 w 2546725"/>
                <a:gd name="connsiteY104" fmla="*/ 1778000 h 2500923"/>
                <a:gd name="connsiteX105" fmla="*/ 710110 w 2546725"/>
                <a:gd name="connsiteY105" fmla="*/ 1805354 h 2500923"/>
                <a:gd name="connsiteX106" fmla="*/ 686664 w 2546725"/>
                <a:gd name="connsiteY106" fmla="*/ 1856154 h 2500923"/>
                <a:gd name="connsiteX107" fmla="*/ 659310 w 2546725"/>
                <a:gd name="connsiteY107" fmla="*/ 1875692 h 2500923"/>
                <a:gd name="connsiteX108" fmla="*/ 635864 w 2546725"/>
                <a:gd name="connsiteY108" fmla="*/ 1946031 h 2500923"/>
                <a:gd name="connsiteX109" fmla="*/ 635864 w 2546725"/>
                <a:gd name="connsiteY109" fmla="*/ 1946031 h 2500923"/>
                <a:gd name="connsiteX110" fmla="*/ 577248 w 2546725"/>
                <a:gd name="connsiteY110" fmla="*/ 1942123 h 2500923"/>
                <a:gd name="connsiteX111" fmla="*/ 545987 w 2546725"/>
                <a:gd name="connsiteY111" fmla="*/ 1899138 h 2500923"/>
                <a:gd name="connsiteX112" fmla="*/ 565525 w 2546725"/>
                <a:gd name="connsiteY112" fmla="*/ 1875692 h 2500923"/>
                <a:gd name="connsiteX113" fmla="*/ 514725 w 2546725"/>
                <a:gd name="connsiteY113" fmla="*/ 1840523 h 2500923"/>
                <a:gd name="connsiteX114" fmla="*/ 545987 w 2546725"/>
                <a:gd name="connsiteY114" fmla="*/ 1813169 h 2500923"/>
                <a:gd name="connsiteX115" fmla="*/ 514725 w 2546725"/>
                <a:gd name="connsiteY115" fmla="*/ 1801446 h 2500923"/>
                <a:gd name="connsiteX116" fmla="*/ 522541 w 2546725"/>
                <a:gd name="connsiteY116" fmla="*/ 1746738 h 2500923"/>
                <a:gd name="connsiteX117" fmla="*/ 495187 w 2546725"/>
                <a:gd name="connsiteY117" fmla="*/ 1719385 h 2500923"/>
                <a:gd name="connsiteX118" fmla="*/ 558800 w 2546725"/>
                <a:gd name="connsiteY118" fmla="*/ 1698596 h 2500923"/>
                <a:gd name="connsiteX119" fmla="*/ 557710 w 2546725"/>
                <a:gd name="connsiteY119" fmla="*/ 1664677 h 2500923"/>
                <a:gd name="connsiteX120" fmla="*/ 503002 w 2546725"/>
                <a:gd name="connsiteY120" fmla="*/ 1664677 h 2500923"/>
                <a:gd name="connsiteX121" fmla="*/ 503002 w 2546725"/>
                <a:gd name="connsiteY121" fmla="*/ 1649046 h 2500923"/>
                <a:gd name="connsiteX122" fmla="*/ 526448 w 2546725"/>
                <a:gd name="connsiteY122" fmla="*/ 1582615 h 2500923"/>
                <a:gd name="connsiteX123" fmla="*/ 503002 w 2546725"/>
                <a:gd name="connsiteY123" fmla="*/ 1531815 h 2500923"/>
                <a:gd name="connsiteX124" fmla="*/ 499095 w 2546725"/>
                <a:gd name="connsiteY124" fmla="*/ 1465385 h 2500923"/>
                <a:gd name="connsiteX125" fmla="*/ 377956 w 2546725"/>
                <a:gd name="connsiteY125" fmla="*/ 1449754 h 2500923"/>
                <a:gd name="connsiteX126" fmla="*/ 327156 w 2546725"/>
                <a:gd name="connsiteY126" fmla="*/ 1445846 h 2500923"/>
                <a:gd name="connsiteX127" fmla="*/ 323248 w 2546725"/>
                <a:gd name="connsiteY127" fmla="*/ 1481015 h 2500923"/>
                <a:gd name="connsiteX128" fmla="*/ 217741 w 2546725"/>
                <a:gd name="connsiteY128" fmla="*/ 1484923 h 2500923"/>
                <a:gd name="connsiteX129" fmla="*/ 346536 w 2546725"/>
                <a:gd name="connsiteY129" fmla="*/ 1547128 h 2500923"/>
                <a:gd name="connsiteX130" fmla="*/ 346535 w 2546725"/>
                <a:gd name="connsiteY130" fmla="*/ 1589022 h 2500923"/>
                <a:gd name="connsiteX131" fmla="*/ 311525 w 2546725"/>
                <a:gd name="connsiteY131" fmla="*/ 1606061 h 2500923"/>
                <a:gd name="connsiteX132" fmla="*/ 206018 w 2546725"/>
                <a:gd name="connsiteY132" fmla="*/ 1559169 h 2500923"/>
                <a:gd name="connsiteX133" fmla="*/ 178664 w 2546725"/>
                <a:gd name="connsiteY133" fmla="*/ 1582615 h 2500923"/>
                <a:gd name="connsiteX134" fmla="*/ 159125 w 2546725"/>
                <a:gd name="connsiteY134" fmla="*/ 1664677 h 2500923"/>
                <a:gd name="connsiteX135" fmla="*/ 57525 w 2546725"/>
                <a:gd name="connsiteY135" fmla="*/ 1645138 h 2500923"/>
                <a:gd name="connsiteX136" fmla="*/ 41735 w 2546725"/>
                <a:gd name="connsiteY136" fmla="*/ 1565735 h 2500923"/>
                <a:gd name="connsiteX137" fmla="*/ 79881 w 2546725"/>
                <a:gd name="connsiteY137" fmla="*/ 1531657 h 2500923"/>
                <a:gd name="connsiteX138" fmla="*/ 0 w 2546725"/>
                <a:gd name="connsiteY138" fmla="*/ 1449437 h 2500923"/>
                <a:gd name="connsiteX139" fmla="*/ 65341 w 2546725"/>
                <a:gd name="connsiteY139" fmla="*/ 1289538 h 2500923"/>
                <a:gd name="connsiteX140" fmla="*/ 108325 w 2546725"/>
                <a:gd name="connsiteY140" fmla="*/ 1176215 h 2500923"/>
                <a:gd name="connsiteX141" fmla="*/ 112233 w 2546725"/>
                <a:gd name="connsiteY141" fmla="*/ 1078523 h 2500923"/>
                <a:gd name="connsiteX142" fmla="*/ 151310 w 2546725"/>
                <a:gd name="connsiteY142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29125 w 2546725"/>
                <a:gd name="connsiteY89" fmla="*/ 1977292 h 2500923"/>
                <a:gd name="connsiteX90" fmla="*/ 1425218 w 2546725"/>
                <a:gd name="connsiteY90" fmla="*/ 2016369 h 2500923"/>
                <a:gd name="connsiteX91" fmla="*/ 1397864 w 2546725"/>
                <a:gd name="connsiteY91" fmla="*/ 2043723 h 2500923"/>
                <a:gd name="connsiteX92" fmla="*/ 1358787 w 2546725"/>
                <a:gd name="connsiteY92" fmla="*/ 2086708 h 2500923"/>
                <a:gd name="connsiteX93" fmla="*/ 1323618 w 2546725"/>
                <a:gd name="connsiteY93" fmla="*/ 2106246 h 2500923"/>
                <a:gd name="connsiteX94" fmla="*/ 1276725 w 2546725"/>
                <a:gd name="connsiteY94" fmla="*/ 2098431 h 2500923"/>
                <a:gd name="connsiteX95" fmla="*/ 1261095 w 2546725"/>
                <a:gd name="connsiteY95" fmla="*/ 2071077 h 2500923"/>
                <a:gd name="connsiteX96" fmla="*/ 1265002 w 2546725"/>
                <a:gd name="connsiteY96" fmla="*/ 2000738 h 2500923"/>
                <a:gd name="connsiteX97" fmla="*/ 1253279 w 2546725"/>
                <a:gd name="connsiteY97" fmla="*/ 1946031 h 2500923"/>
                <a:gd name="connsiteX98" fmla="*/ 1108695 w 2546725"/>
                <a:gd name="connsiteY98" fmla="*/ 1879600 h 2500923"/>
                <a:gd name="connsiteX99" fmla="*/ 1050079 w 2546725"/>
                <a:gd name="connsiteY99" fmla="*/ 1906954 h 2500923"/>
                <a:gd name="connsiteX100" fmla="*/ 999279 w 2546725"/>
                <a:gd name="connsiteY100" fmla="*/ 1926492 h 2500923"/>
                <a:gd name="connsiteX101" fmla="*/ 842972 w 2546725"/>
                <a:gd name="connsiteY101" fmla="*/ 1844431 h 2500923"/>
                <a:gd name="connsiteX102" fmla="*/ 885956 w 2546725"/>
                <a:gd name="connsiteY102" fmla="*/ 1801446 h 2500923"/>
                <a:gd name="connsiteX103" fmla="*/ 870325 w 2546725"/>
                <a:gd name="connsiteY103" fmla="*/ 1758461 h 2500923"/>
                <a:gd name="connsiteX104" fmla="*/ 799987 w 2546725"/>
                <a:gd name="connsiteY104" fmla="*/ 1778000 h 2500923"/>
                <a:gd name="connsiteX105" fmla="*/ 710110 w 2546725"/>
                <a:gd name="connsiteY105" fmla="*/ 1805354 h 2500923"/>
                <a:gd name="connsiteX106" fmla="*/ 686664 w 2546725"/>
                <a:gd name="connsiteY106" fmla="*/ 1856154 h 2500923"/>
                <a:gd name="connsiteX107" fmla="*/ 659310 w 2546725"/>
                <a:gd name="connsiteY107" fmla="*/ 1875692 h 2500923"/>
                <a:gd name="connsiteX108" fmla="*/ 635864 w 2546725"/>
                <a:gd name="connsiteY108" fmla="*/ 1946031 h 2500923"/>
                <a:gd name="connsiteX109" fmla="*/ 635864 w 2546725"/>
                <a:gd name="connsiteY109" fmla="*/ 1946031 h 2500923"/>
                <a:gd name="connsiteX110" fmla="*/ 577248 w 2546725"/>
                <a:gd name="connsiteY110" fmla="*/ 1942123 h 2500923"/>
                <a:gd name="connsiteX111" fmla="*/ 545987 w 2546725"/>
                <a:gd name="connsiteY111" fmla="*/ 1899138 h 2500923"/>
                <a:gd name="connsiteX112" fmla="*/ 565525 w 2546725"/>
                <a:gd name="connsiteY112" fmla="*/ 1875692 h 2500923"/>
                <a:gd name="connsiteX113" fmla="*/ 509408 w 2546725"/>
                <a:gd name="connsiteY113" fmla="*/ 1840523 h 2500923"/>
                <a:gd name="connsiteX114" fmla="*/ 545987 w 2546725"/>
                <a:gd name="connsiteY114" fmla="*/ 1813169 h 2500923"/>
                <a:gd name="connsiteX115" fmla="*/ 514725 w 2546725"/>
                <a:gd name="connsiteY115" fmla="*/ 1801446 h 2500923"/>
                <a:gd name="connsiteX116" fmla="*/ 522541 w 2546725"/>
                <a:gd name="connsiteY116" fmla="*/ 1746738 h 2500923"/>
                <a:gd name="connsiteX117" fmla="*/ 495187 w 2546725"/>
                <a:gd name="connsiteY117" fmla="*/ 1719385 h 2500923"/>
                <a:gd name="connsiteX118" fmla="*/ 558800 w 2546725"/>
                <a:gd name="connsiteY118" fmla="*/ 1698596 h 2500923"/>
                <a:gd name="connsiteX119" fmla="*/ 557710 w 2546725"/>
                <a:gd name="connsiteY119" fmla="*/ 1664677 h 2500923"/>
                <a:gd name="connsiteX120" fmla="*/ 503002 w 2546725"/>
                <a:gd name="connsiteY120" fmla="*/ 1664677 h 2500923"/>
                <a:gd name="connsiteX121" fmla="*/ 503002 w 2546725"/>
                <a:gd name="connsiteY121" fmla="*/ 1649046 h 2500923"/>
                <a:gd name="connsiteX122" fmla="*/ 526448 w 2546725"/>
                <a:gd name="connsiteY122" fmla="*/ 1582615 h 2500923"/>
                <a:gd name="connsiteX123" fmla="*/ 503002 w 2546725"/>
                <a:gd name="connsiteY123" fmla="*/ 1531815 h 2500923"/>
                <a:gd name="connsiteX124" fmla="*/ 499095 w 2546725"/>
                <a:gd name="connsiteY124" fmla="*/ 1465385 h 2500923"/>
                <a:gd name="connsiteX125" fmla="*/ 377956 w 2546725"/>
                <a:gd name="connsiteY125" fmla="*/ 1449754 h 2500923"/>
                <a:gd name="connsiteX126" fmla="*/ 327156 w 2546725"/>
                <a:gd name="connsiteY126" fmla="*/ 1445846 h 2500923"/>
                <a:gd name="connsiteX127" fmla="*/ 323248 w 2546725"/>
                <a:gd name="connsiteY127" fmla="*/ 1481015 h 2500923"/>
                <a:gd name="connsiteX128" fmla="*/ 217741 w 2546725"/>
                <a:gd name="connsiteY128" fmla="*/ 1484923 h 2500923"/>
                <a:gd name="connsiteX129" fmla="*/ 346536 w 2546725"/>
                <a:gd name="connsiteY129" fmla="*/ 1547128 h 2500923"/>
                <a:gd name="connsiteX130" fmla="*/ 346535 w 2546725"/>
                <a:gd name="connsiteY130" fmla="*/ 1589022 h 2500923"/>
                <a:gd name="connsiteX131" fmla="*/ 311525 w 2546725"/>
                <a:gd name="connsiteY131" fmla="*/ 1606061 h 2500923"/>
                <a:gd name="connsiteX132" fmla="*/ 206018 w 2546725"/>
                <a:gd name="connsiteY132" fmla="*/ 1559169 h 2500923"/>
                <a:gd name="connsiteX133" fmla="*/ 178664 w 2546725"/>
                <a:gd name="connsiteY133" fmla="*/ 1582615 h 2500923"/>
                <a:gd name="connsiteX134" fmla="*/ 159125 w 2546725"/>
                <a:gd name="connsiteY134" fmla="*/ 1664677 h 2500923"/>
                <a:gd name="connsiteX135" fmla="*/ 57525 w 2546725"/>
                <a:gd name="connsiteY135" fmla="*/ 1645138 h 2500923"/>
                <a:gd name="connsiteX136" fmla="*/ 41735 w 2546725"/>
                <a:gd name="connsiteY136" fmla="*/ 1565735 h 2500923"/>
                <a:gd name="connsiteX137" fmla="*/ 79881 w 2546725"/>
                <a:gd name="connsiteY137" fmla="*/ 1531657 h 2500923"/>
                <a:gd name="connsiteX138" fmla="*/ 0 w 2546725"/>
                <a:gd name="connsiteY138" fmla="*/ 1449437 h 2500923"/>
                <a:gd name="connsiteX139" fmla="*/ 65341 w 2546725"/>
                <a:gd name="connsiteY139" fmla="*/ 1289538 h 2500923"/>
                <a:gd name="connsiteX140" fmla="*/ 108325 w 2546725"/>
                <a:gd name="connsiteY140" fmla="*/ 1176215 h 2500923"/>
                <a:gd name="connsiteX141" fmla="*/ 112233 w 2546725"/>
                <a:gd name="connsiteY141" fmla="*/ 1078523 h 2500923"/>
                <a:gd name="connsiteX142" fmla="*/ 151310 w 2546725"/>
                <a:gd name="connsiteY142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29125 w 2546725"/>
                <a:gd name="connsiteY89" fmla="*/ 1977292 h 2500923"/>
                <a:gd name="connsiteX90" fmla="*/ 1425218 w 2546725"/>
                <a:gd name="connsiteY90" fmla="*/ 2016369 h 2500923"/>
                <a:gd name="connsiteX91" fmla="*/ 1397864 w 2546725"/>
                <a:gd name="connsiteY91" fmla="*/ 2043723 h 2500923"/>
                <a:gd name="connsiteX92" fmla="*/ 1358787 w 2546725"/>
                <a:gd name="connsiteY92" fmla="*/ 2086708 h 2500923"/>
                <a:gd name="connsiteX93" fmla="*/ 1323618 w 2546725"/>
                <a:gd name="connsiteY93" fmla="*/ 2106246 h 2500923"/>
                <a:gd name="connsiteX94" fmla="*/ 1276725 w 2546725"/>
                <a:gd name="connsiteY94" fmla="*/ 2098431 h 2500923"/>
                <a:gd name="connsiteX95" fmla="*/ 1261095 w 2546725"/>
                <a:gd name="connsiteY95" fmla="*/ 2071077 h 2500923"/>
                <a:gd name="connsiteX96" fmla="*/ 1265002 w 2546725"/>
                <a:gd name="connsiteY96" fmla="*/ 2000738 h 2500923"/>
                <a:gd name="connsiteX97" fmla="*/ 1253279 w 2546725"/>
                <a:gd name="connsiteY97" fmla="*/ 1946031 h 2500923"/>
                <a:gd name="connsiteX98" fmla="*/ 1108695 w 2546725"/>
                <a:gd name="connsiteY98" fmla="*/ 1879600 h 2500923"/>
                <a:gd name="connsiteX99" fmla="*/ 1050079 w 2546725"/>
                <a:gd name="connsiteY99" fmla="*/ 1906954 h 2500923"/>
                <a:gd name="connsiteX100" fmla="*/ 999279 w 2546725"/>
                <a:gd name="connsiteY100" fmla="*/ 1926492 h 2500923"/>
                <a:gd name="connsiteX101" fmla="*/ 842972 w 2546725"/>
                <a:gd name="connsiteY101" fmla="*/ 1844431 h 2500923"/>
                <a:gd name="connsiteX102" fmla="*/ 885956 w 2546725"/>
                <a:gd name="connsiteY102" fmla="*/ 1801446 h 2500923"/>
                <a:gd name="connsiteX103" fmla="*/ 870325 w 2546725"/>
                <a:gd name="connsiteY103" fmla="*/ 1758461 h 2500923"/>
                <a:gd name="connsiteX104" fmla="*/ 799987 w 2546725"/>
                <a:gd name="connsiteY104" fmla="*/ 1778000 h 2500923"/>
                <a:gd name="connsiteX105" fmla="*/ 710110 w 2546725"/>
                <a:gd name="connsiteY105" fmla="*/ 1805354 h 2500923"/>
                <a:gd name="connsiteX106" fmla="*/ 686664 w 2546725"/>
                <a:gd name="connsiteY106" fmla="*/ 1856154 h 2500923"/>
                <a:gd name="connsiteX107" fmla="*/ 659310 w 2546725"/>
                <a:gd name="connsiteY107" fmla="*/ 1875692 h 2500923"/>
                <a:gd name="connsiteX108" fmla="*/ 635864 w 2546725"/>
                <a:gd name="connsiteY108" fmla="*/ 1946031 h 2500923"/>
                <a:gd name="connsiteX109" fmla="*/ 635864 w 2546725"/>
                <a:gd name="connsiteY109" fmla="*/ 1946031 h 2500923"/>
                <a:gd name="connsiteX110" fmla="*/ 577248 w 2546725"/>
                <a:gd name="connsiteY110" fmla="*/ 1942123 h 2500923"/>
                <a:gd name="connsiteX111" fmla="*/ 545987 w 2546725"/>
                <a:gd name="connsiteY111" fmla="*/ 1899138 h 2500923"/>
                <a:gd name="connsiteX112" fmla="*/ 557550 w 2546725"/>
                <a:gd name="connsiteY112" fmla="*/ 1873034 h 2500923"/>
                <a:gd name="connsiteX113" fmla="*/ 509408 w 2546725"/>
                <a:gd name="connsiteY113" fmla="*/ 1840523 h 2500923"/>
                <a:gd name="connsiteX114" fmla="*/ 545987 w 2546725"/>
                <a:gd name="connsiteY114" fmla="*/ 1813169 h 2500923"/>
                <a:gd name="connsiteX115" fmla="*/ 514725 w 2546725"/>
                <a:gd name="connsiteY115" fmla="*/ 1801446 h 2500923"/>
                <a:gd name="connsiteX116" fmla="*/ 522541 w 2546725"/>
                <a:gd name="connsiteY116" fmla="*/ 1746738 h 2500923"/>
                <a:gd name="connsiteX117" fmla="*/ 495187 w 2546725"/>
                <a:gd name="connsiteY117" fmla="*/ 1719385 h 2500923"/>
                <a:gd name="connsiteX118" fmla="*/ 558800 w 2546725"/>
                <a:gd name="connsiteY118" fmla="*/ 1698596 h 2500923"/>
                <a:gd name="connsiteX119" fmla="*/ 557710 w 2546725"/>
                <a:gd name="connsiteY119" fmla="*/ 1664677 h 2500923"/>
                <a:gd name="connsiteX120" fmla="*/ 503002 w 2546725"/>
                <a:gd name="connsiteY120" fmla="*/ 1664677 h 2500923"/>
                <a:gd name="connsiteX121" fmla="*/ 503002 w 2546725"/>
                <a:gd name="connsiteY121" fmla="*/ 1649046 h 2500923"/>
                <a:gd name="connsiteX122" fmla="*/ 526448 w 2546725"/>
                <a:gd name="connsiteY122" fmla="*/ 1582615 h 2500923"/>
                <a:gd name="connsiteX123" fmla="*/ 503002 w 2546725"/>
                <a:gd name="connsiteY123" fmla="*/ 1531815 h 2500923"/>
                <a:gd name="connsiteX124" fmla="*/ 499095 w 2546725"/>
                <a:gd name="connsiteY124" fmla="*/ 1465385 h 2500923"/>
                <a:gd name="connsiteX125" fmla="*/ 377956 w 2546725"/>
                <a:gd name="connsiteY125" fmla="*/ 1449754 h 2500923"/>
                <a:gd name="connsiteX126" fmla="*/ 327156 w 2546725"/>
                <a:gd name="connsiteY126" fmla="*/ 1445846 h 2500923"/>
                <a:gd name="connsiteX127" fmla="*/ 323248 w 2546725"/>
                <a:gd name="connsiteY127" fmla="*/ 1481015 h 2500923"/>
                <a:gd name="connsiteX128" fmla="*/ 217741 w 2546725"/>
                <a:gd name="connsiteY128" fmla="*/ 1484923 h 2500923"/>
                <a:gd name="connsiteX129" fmla="*/ 346536 w 2546725"/>
                <a:gd name="connsiteY129" fmla="*/ 1547128 h 2500923"/>
                <a:gd name="connsiteX130" fmla="*/ 346535 w 2546725"/>
                <a:gd name="connsiteY130" fmla="*/ 1589022 h 2500923"/>
                <a:gd name="connsiteX131" fmla="*/ 311525 w 2546725"/>
                <a:gd name="connsiteY131" fmla="*/ 1606061 h 2500923"/>
                <a:gd name="connsiteX132" fmla="*/ 206018 w 2546725"/>
                <a:gd name="connsiteY132" fmla="*/ 1559169 h 2500923"/>
                <a:gd name="connsiteX133" fmla="*/ 178664 w 2546725"/>
                <a:gd name="connsiteY133" fmla="*/ 1582615 h 2500923"/>
                <a:gd name="connsiteX134" fmla="*/ 159125 w 2546725"/>
                <a:gd name="connsiteY134" fmla="*/ 1664677 h 2500923"/>
                <a:gd name="connsiteX135" fmla="*/ 57525 w 2546725"/>
                <a:gd name="connsiteY135" fmla="*/ 1645138 h 2500923"/>
                <a:gd name="connsiteX136" fmla="*/ 41735 w 2546725"/>
                <a:gd name="connsiteY136" fmla="*/ 1565735 h 2500923"/>
                <a:gd name="connsiteX137" fmla="*/ 79881 w 2546725"/>
                <a:gd name="connsiteY137" fmla="*/ 1531657 h 2500923"/>
                <a:gd name="connsiteX138" fmla="*/ 0 w 2546725"/>
                <a:gd name="connsiteY138" fmla="*/ 1449437 h 2500923"/>
                <a:gd name="connsiteX139" fmla="*/ 65341 w 2546725"/>
                <a:gd name="connsiteY139" fmla="*/ 1289538 h 2500923"/>
                <a:gd name="connsiteX140" fmla="*/ 108325 w 2546725"/>
                <a:gd name="connsiteY140" fmla="*/ 1176215 h 2500923"/>
                <a:gd name="connsiteX141" fmla="*/ 112233 w 2546725"/>
                <a:gd name="connsiteY141" fmla="*/ 1078523 h 2500923"/>
                <a:gd name="connsiteX142" fmla="*/ 151310 w 2546725"/>
                <a:gd name="connsiteY142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29125 w 2546725"/>
                <a:gd name="connsiteY89" fmla="*/ 1977292 h 2500923"/>
                <a:gd name="connsiteX90" fmla="*/ 1425218 w 2546725"/>
                <a:gd name="connsiteY90" fmla="*/ 2016369 h 2500923"/>
                <a:gd name="connsiteX91" fmla="*/ 1397864 w 2546725"/>
                <a:gd name="connsiteY91" fmla="*/ 2043723 h 2500923"/>
                <a:gd name="connsiteX92" fmla="*/ 1358787 w 2546725"/>
                <a:gd name="connsiteY92" fmla="*/ 2086708 h 2500923"/>
                <a:gd name="connsiteX93" fmla="*/ 1323618 w 2546725"/>
                <a:gd name="connsiteY93" fmla="*/ 2106246 h 2500923"/>
                <a:gd name="connsiteX94" fmla="*/ 1276725 w 2546725"/>
                <a:gd name="connsiteY94" fmla="*/ 2098431 h 2500923"/>
                <a:gd name="connsiteX95" fmla="*/ 1261095 w 2546725"/>
                <a:gd name="connsiteY95" fmla="*/ 2071077 h 2500923"/>
                <a:gd name="connsiteX96" fmla="*/ 1265002 w 2546725"/>
                <a:gd name="connsiteY96" fmla="*/ 2000738 h 2500923"/>
                <a:gd name="connsiteX97" fmla="*/ 1253279 w 2546725"/>
                <a:gd name="connsiteY97" fmla="*/ 1946031 h 2500923"/>
                <a:gd name="connsiteX98" fmla="*/ 1108695 w 2546725"/>
                <a:gd name="connsiteY98" fmla="*/ 1879600 h 2500923"/>
                <a:gd name="connsiteX99" fmla="*/ 1050079 w 2546725"/>
                <a:gd name="connsiteY99" fmla="*/ 1906954 h 2500923"/>
                <a:gd name="connsiteX100" fmla="*/ 999279 w 2546725"/>
                <a:gd name="connsiteY100" fmla="*/ 1926492 h 2500923"/>
                <a:gd name="connsiteX101" fmla="*/ 842972 w 2546725"/>
                <a:gd name="connsiteY101" fmla="*/ 1844431 h 2500923"/>
                <a:gd name="connsiteX102" fmla="*/ 885956 w 2546725"/>
                <a:gd name="connsiteY102" fmla="*/ 1801446 h 2500923"/>
                <a:gd name="connsiteX103" fmla="*/ 870325 w 2546725"/>
                <a:gd name="connsiteY103" fmla="*/ 1758461 h 2500923"/>
                <a:gd name="connsiteX104" fmla="*/ 799987 w 2546725"/>
                <a:gd name="connsiteY104" fmla="*/ 1778000 h 2500923"/>
                <a:gd name="connsiteX105" fmla="*/ 710110 w 2546725"/>
                <a:gd name="connsiteY105" fmla="*/ 1805354 h 2500923"/>
                <a:gd name="connsiteX106" fmla="*/ 686664 w 2546725"/>
                <a:gd name="connsiteY106" fmla="*/ 1856154 h 2500923"/>
                <a:gd name="connsiteX107" fmla="*/ 659310 w 2546725"/>
                <a:gd name="connsiteY107" fmla="*/ 1875692 h 2500923"/>
                <a:gd name="connsiteX108" fmla="*/ 635864 w 2546725"/>
                <a:gd name="connsiteY108" fmla="*/ 1946031 h 2500923"/>
                <a:gd name="connsiteX109" fmla="*/ 635864 w 2546725"/>
                <a:gd name="connsiteY109" fmla="*/ 1946031 h 2500923"/>
                <a:gd name="connsiteX110" fmla="*/ 577248 w 2546725"/>
                <a:gd name="connsiteY110" fmla="*/ 1942123 h 2500923"/>
                <a:gd name="connsiteX111" fmla="*/ 543328 w 2546725"/>
                <a:gd name="connsiteY111" fmla="*/ 1896479 h 2500923"/>
                <a:gd name="connsiteX112" fmla="*/ 557550 w 2546725"/>
                <a:gd name="connsiteY112" fmla="*/ 1873034 h 2500923"/>
                <a:gd name="connsiteX113" fmla="*/ 509408 w 2546725"/>
                <a:gd name="connsiteY113" fmla="*/ 1840523 h 2500923"/>
                <a:gd name="connsiteX114" fmla="*/ 545987 w 2546725"/>
                <a:gd name="connsiteY114" fmla="*/ 1813169 h 2500923"/>
                <a:gd name="connsiteX115" fmla="*/ 514725 w 2546725"/>
                <a:gd name="connsiteY115" fmla="*/ 1801446 h 2500923"/>
                <a:gd name="connsiteX116" fmla="*/ 522541 w 2546725"/>
                <a:gd name="connsiteY116" fmla="*/ 1746738 h 2500923"/>
                <a:gd name="connsiteX117" fmla="*/ 495187 w 2546725"/>
                <a:gd name="connsiteY117" fmla="*/ 1719385 h 2500923"/>
                <a:gd name="connsiteX118" fmla="*/ 558800 w 2546725"/>
                <a:gd name="connsiteY118" fmla="*/ 1698596 h 2500923"/>
                <a:gd name="connsiteX119" fmla="*/ 557710 w 2546725"/>
                <a:gd name="connsiteY119" fmla="*/ 1664677 h 2500923"/>
                <a:gd name="connsiteX120" fmla="*/ 503002 w 2546725"/>
                <a:gd name="connsiteY120" fmla="*/ 1664677 h 2500923"/>
                <a:gd name="connsiteX121" fmla="*/ 503002 w 2546725"/>
                <a:gd name="connsiteY121" fmla="*/ 1649046 h 2500923"/>
                <a:gd name="connsiteX122" fmla="*/ 526448 w 2546725"/>
                <a:gd name="connsiteY122" fmla="*/ 1582615 h 2500923"/>
                <a:gd name="connsiteX123" fmla="*/ 503002 w 2546725"/>
                <a:gd name="connsiteY123" fmla="*/ 1531815 h 2500923"/>
                <a:gd name="connsiteX124" fmla="*/ 499095 w 2546725"/>
                <a:gd name="connsiteY124" fmla="*/ 1465385 h 2500923"/>
                <a:gd name="connsiteX125" fmla="*/ 377956 w 2546725"/>
                <a:gd name="connsiteY125" fmla="*/ 1449754 h 2500923"/>
                <a:gd name="connsiteX126" fmla="*/ 327156 w 2546725"/>
                <a:gd name="connsiteY126" fmla="*/ 1445846 h 2500923"/>
                <a:gd name="connsiteX127" fmla="*/ 323248 w 2546725"/>
                <a:gd name="connsiteY127" fmla="*/ 1481015 h 2500923"/>
                <a:gd name="connsiteX128" fmla="*/ 217741 w 2546725"/>
                <a:gd name="connsiteY128" fmla="*/ 1484923 h 2500923"/>
                <a:gd name="connsiteX129" fmla="*/ 346536 w 2546725"/>
                <a:gd name="connsiteY129" fmla="*/ 1547128 h 2500923"/>
                <a:gd name="connsiteX130" fmla="*/ 346535 w 2546725"/>
                <a:gd name="connsiteY130" fmla="*/ 1589022 h 2500923"/>
                <a:gd name="connsiteX131" fmla="*/ 311525 w 2546725"/>
                <a:gd name="connsiteY131" fmla="*/ 1606061 h 2500923"/>
                <a:gd name="connsiteX132" fmla="*/ 206018 w 2546725"/>
                <a:gd name="connsiteY132" fmla="*/ 1559169 h 2500923"/>
                <a:gd name="connsiteX133" fmla="*/ 178664 w 2546725"/>
                <a:gd name="connsiteY133" fmla="*/ 1582615 h 2500923"/>
                <a:gd name="connsiteX134" fmla="*/ 159125 w 2546725"/>
                <a:gd name="connsiteY134" fmla="*/ 1664677 h 2500923"/>
                <a:gd name="connsiteX135" fmla="*/ 57525 w 2546725"/>
                <a:gd name="connsiteY135" fmla="*/ 1645138 h 2500923"/>
                <a:gd name="connsiteX136" fmla="*/ 41735 w 2546725"/>
                <a:gd name="connsiteY136" fmla="*/ 1565735 h 2500923"/>
                <a:gd name="connsiteX137" fmla="*/ 79881 w 2546725"/>
                <a:gd name="connsiteY137" fmla="*/ 1531657 h 2500923"/>
                <a:gd name="connsiteX138" fmla="*/ 0 w 2546725"/>
                <a:gd name="connsiteY138" fmla="*/ 1449437 h 2500923"/>
                <a:gd name="connsiteX139" fmla="*/ 65341 w 2546725"/>
                <a:gd name="connsiteY139" fmla="*/ 1289538 h 2500923"/>
                <a:gd name="connsiteX140" fmla="*/ 108325 w 2546725"/>
                <a:gd name="connsiteY140" fmla="*/ 1176215 h 2500923"/>
                <a:gd name="connsiteX141" fmla="*/ 112233 w 2546725"/>
                <a:gd name="connsiteY141" fmla="*/ 1078523 h 2500923"/>
                <a:gd name="connsiteX142" fmla="*/ 151310 w 2546725"/>
                <a:gd name="connsiteY142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29125 w 2546725"/>
                <a:gd name="connsiteY89" fmla="*/ 1977292 h 2500923"/>
                <a:gd name="connsiteX90" fmla="*/ 1425218 w 2546725"/>
                <a:gd name="connsiteY90" fmla="*/ 2016369 h 2500923"/>
                <a:gd name="connsiteX91" fmla="*/ 1397864 w 2546725"/>
                <a:gd name="connsiteY91" fmla="*/ 2043723 h 2500923"/>
                <a:gd name="connsiteX92" fmla="*/ 1358787 w 2546725"/>
                <a:gd name="connsiteY92" fmla="*/ 2086708 h 2500923"/>
                <a:gd name="connsiteX93" fmla="*/ 1323618 w 2546725"/>
                <a:gd name="connsiteY93" fmla="*/ 2106246 h 2500923"/>
                <a:gd name="connsiteX94" fmla="*/ 1276725 w 2546725"/>
                <a:gd name="connsiteY94" fmla="*/ 2098431 h 2500923"/>
                <a:gd name="connsiteX95" fmla="*/ 1261095 w 2546725"/>
                <a:gd name="connsiteY95" fmla="*/ 2071077 h 2500923"/>
                <a:gd name="connsiteX96" fmla="*/ 1265002 w 2546725"/>
                <a:gd name="connsiteY96" fmla="*/ 2000738 h 2500923"/>
                <a:gd name="connsiteX97" fmla="*/ 1253279 w 2546725"/>
                <a:gd name="connsiteY97" fmla="*/ 1946031 h 2500923"/>
                <a:gd name="connsiteX98" fmla="*/ 1108695 w 2546725"/>
                <a:gd name="connsiteY98" fmla="*/ 1879600 h 2500923"/>
                <a:gd name="connsiteX99" fmla="*/ 1050079 w 2546725"/>
                <a:gd name="connsiteY99" fmla="*/ 1906954 h 2500923"/>
                <a:gd name="connsiteX100" fmla="*/ 999279 w 2546725"/>
                <a:gd name="connsiteY100" fmla="*/ 1926492 h 2500923"/>
                <a:gd name="connsiteX101" fmla="*/ 842972 w 2546725"/>
                <a:gd name="connsiteY101" fmla="*/ 1844431 h 2500923"/>
                <a:gd name="connsiteX102" fmla="*/ 885956 w 2546725"/>
                <a:gd name="connsiteY102" fmla="*/ 1801446 h 2500923"/>
                <a:gd name="connsiteX103" fmla="*/ 870325 w 2546725"/>
                <a:gd name="connsiteY103" fmla="*/ 1758461 h 2500923"/>
                <a:gd name="connsiteX104" fmla="*/ 799987 w 2546725"/>
                <a:gd name="connsiteY104" fmla="*/ 1778000 h 2500923"/>
                <a:gd name="connsiteX105" fmla="*/ 710110 w 2546725"/>
                <a:gd name="connsiteY105" fmla="*/ 1805354 h 2500923"/>
                <a:gd name="connsiteX106" fmla="*/ 686664 w 2546725"/>
                <a:gd name="connsiteY106" fmla="*/ 1856154 h 2500923"/>
                <a:gd name="connsiteX107" fmla="*/ 659310 w 2546725"/>
                <a:gd name="connsiteY107" fmla="*/ 1875692 h 2500923"/>
                <a:gd name="connsiteX108" fmla="*/ 635864 w 2546725"/>
                <a:gd name="connsiteY108" fmla="*/ 1946031 h 2500923"/>
                <a:gd name="connsiteX109" fmla="*/ 635864 w 2546725"/>
                <a:gd name="connsiteY109" fmla="*/ 1946031 h 2500923"/>
                <a:gd name="connsiteX110" fmla="*/ 577248 w 2546725"/>
                <a:gd name="connsiteY110" fmla="*/ 1942123 h 2500923"/>
                <a:gd name="connsiteX111" fmla="*/ 543328 w 2546725"/>
                <a:gd name="connsiteY111" fmla="*/ 1896479 h 2500923"/>
                <a:gd name="connsiteX112" fmla="*/ 557550 w 2546725"/>
                <a:gd name="connsiteY112" fmla="*/ 1873034 h 2500923"/>
                <a:gd name="connsiteX113" fmla="*/ 509408 w 2546725"/>
                <a:gd name="connsiteY113" fmla="*/ 1840523 h 2500923"/>
                <a:gd name="connsiteX114" fmla="*/ 545987 w 2546725"/>
                <a:gd name="connsiteY114" fmla="*/ 1813169 h 2500923"/>
                <a:gd name="connsiteX115" fmla="*/ 514725 w 2546725"/>
                <a:gd name="connsiteY115" fmla="*/ 1801446 h 2500923"/>
                <a:gd name="connsiteX116" fmla="*/ 522541 w 2546725"/>
                <a:gd name="connsiteY116" fmla="*/ 1746738 h 2500923"/>
                <a:gd name="connsiteX117" fmla="*/ 495187 w 2546725"/>
                <a:gd name="connsiteY117" fmla="*/ 1719385 h 2500923"/>
                <a:gd name="connsiteX118" fmla="*/ 558800 w 2546725"/>
                <a:gd name="connsiteY118" fmla="*/ 1698596 h 2500923"/>
                <a:gd name="connsiteX119" fmla="*/ 557710 w 2546725"/>
                <a:gd name="connsiteY119" fmla="*/ 1664677 h 2500923"/>
                <a:gd name="connsiteX120" fmla="*/ 503002 w 2546725"/>
                <a:gd name="connsiteY120" fmla="*/ 1664677 h 2500923"/>
                <a:gd name="connsiteX121" fmla="*/ 503002 w 2546725"/>
                <a:gd name="connsiteY121" fmla="*/ 1649046 h 2500923"/>
                <a:gd name="connsiteX122" fmla="*/ 526448 w 2546725"/>
                <a:gd name="connsiteY122" fmla="*/ 1582615 h 2500923"/>
                <a:gd name="connsiteX123" fmla="*/ 503002 w 2546725"/>
                <a:gd name="connsiteY123" fmla="*/ 1531815 h 2500923"/>
                <a:gd name="connsiteX124" fmla="*/ 499095 w 2546725"/>
                <a:gd name="connsiteY124" fmla="*/ 1465385 h 2500923"/>
                <a:gd name="connsiteX125" fmla="*/ 377956 w 2546725"/>
                <a:gd name="connsiteY125" fmla="*/ 1449754 h 2500923"/>
                <a:gd name="connsiteX126" fmla="*/ 327156 w 2546725"/>
                <a:gd name="connsiteY126" fmla="*/ 1445846 h 2500923"/>
                <a:gd name="connsiteX127" fmla="*/ 323248 w 2546725"/>
                <a:gd name="connsiteY127" fmla="*/ 1481015 h 2500923"/>
                <a:gd name="connsiteX128" fmla="*/ 217741 w 2546725"/>
                <a:gd name="connsiteY128" fmla="*/ 1484923 h 2500923"/>
                <a:gd name="connsiteX129" fmla="*/ 346536 w 2546725"/>
                <a:gd name="connsiteY129" fmla="*/ 1547128 h 2500923"/>
                <a:gd name="connsiteX130" fmla="*/ 346535 w 2546725"/>
                <a:gd name="connsiteY130" fmla="*/ 1589022 h 2500923"/>
                <a:gd name="connsiteX131" fmla="*/ 311525 w 2546725"/>
                <a:gd name="connsiteY131" fmla="*/ 1606061 h 2500923"/>
                <a:gd name="connsiteX132" fmla="*/ 206018 w 2546725"/>
                <a:gd name="connsiteY132" fmla="*/ 1559169 h 2500923"/>
                <a:gd name="connsiteX133" fmla="*/ 178664 w 2546725"/>
                <a:gd name="connsiteY133" fmla="*/ 1582615 h 2500923"/>
                <a:gd name="connsiteX134" fmla="*/ 159125 w 2546725"/>
                <a:gd name="connsiteY134" fmla="*/ 1664677 h 2500923"/>
                <a:gd name="connsiteX135" fmla="*/ 57525 w 2546725"/>
                <a:gd name="connsiteY135" fmla="*/ 1645138 h 2500923"/>
                <a:gd name="connsiteX136" fmla="*/ 41735 w 2546725"/>
                <a:gd name="connsiteY136" fmla="*/ 1565735 h 2500923"/>
                <a:gd name="connsiteX137" fmla="*/ 79881 w 2546725"/>
                <a:gd name="connsiteY137" fmla="*/ 1531657 h 2500923"/>
                <a:gd name="connsiteX138" fmla="*/ 0 w 2546725"/>
                <a:gd name="connsiteY138" fmla="*/ 1449437 h 2500923"/>
                <a:gd name="connsiteX139" fmla="*/ 65341 w 2546725"/>
                <a:gd name="connsiteY139" fmla="*/ 1289538 h 2500923"/>
                <a:gd name="connsiteX140" fmla="*/ 108325 w 2546725"/>
                <a:gd name="connsiteY140" fmla="*/ 1176215 h 2500923"/>
                <a:gd name="connsiteX141" fmla="*/ 112233 w 2546725"/>
                <a:gd name="connsiteY141" fmla="*/ 1078523 h 2500923"/>
                <a:gd name="connsiteX142" fmla="*/ 151310 w 2546725"/>
                <a:gd name="connsiteY142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29125 w 2546725"/>
                <a:gd name="connsiteY89" fmla="*/ 1977292 h 2500923"/>
                <a:gd name="connsiteX90" fmla="*/ 1425218 w 2546725"/>
                <a:gd name="connsiteY90" fmla="*/ 2016369 h 2500923"/>
                <a:gd name="connsiteX91" fmla="*/ 1397864 w 2546725"/>
                <a:gd name="connsiteY91" fmla="*/ 2043723 h 2500923"/>
                <a:gd name="connsiteX92" fmla="*/ 1358787 w 2546725"/>
                <a:gd name="connsiteY92" fmla="*/ 2086708 h 2500923"/>
                <a:gd name="connsiteX93" fmla="*/ 1323618 w 2546725"/>
                <a:gd name="connsiteY93" fmla="*/ 2106246 h 2500923"/>
                <a:gd name="connsiteX94" fmla="*/ 1276725 w 2546725"/>
                <a:gd name="connsiteY94" fmla="*/ 2098431 h 2500923"/>
                <a:gd name="connsiteX95" fmla="*/ 1261095 w 2546725"/>
                <a:gd name="connsiteY95" fmla="*/ 2071077 h 2500923"/>
                <a:gd name="connsiteX96" fmla="*/ 1265002 w 2546725"/>
                <a:gd name="connsiteY96" fmla="*/ 2000738 h 2500923"/>
                <a:gd name="connsiteX97" fmla="*/ 1253279 w 2546725"/>
                <a:gd name="connsiteY97" fmla="*/ 1946031 h 2500923"/>
                <a:gd name="connsiteX98" fmla="*/ 1108695 w 2546725"/>
                <a:gd name="connsiteY98" fmla="*/ 1879600 h 2500923"/>
                <a:gd name="connsiteX99" fmla="*/ 1050079 w 2546725"/>
                <a:gd name="connsiteY99" fmla="*/ 1906954 h 2500923"/>
                <a:gd name="connsiteX100" fmla="*/ 999279 w 2546725"/>
                <a:gd name="connsiteY100" fmla="*/ 1926492 h 2500923"/>
                <a:gd name="connsiteX101" fmla="*/ 842972 w 2546725"/>
                <a:gd name="connsiteY101" fmla="*/ 1844431 h 2500923"/>
                <a:gd name="connsiteX102" fmla="*/ 885956 w 2546725"/>
                <a:gd name="connsiteY102" fmla="*/ 1801446 h 2500923"/>
                <a:gd name="connsiteX103" fmla="*/ 870325 w 2546725"/>
                <a:gd name="connsiteY103" fmla="*/ 1758461 h 2500923"/>
                <a:gd name="connsiteX104" fmla="*/ 799987 w 2546725"/>
                <a:gd name="connsiteY104" fmla="*/ 1778000 h 2500923"/>
                <a:gd name="connsiteX105" fmla="*/ 710110 w 2546725"/>
                <a:gd name="connsiteY105" fmla="*/ 1805354 h 2500923"/>
                <a:gd name="connsiteX106" fmla="*/ 686664 w 2546725"/>
                <a:gd name="connsiteY106" fmla="*/ 1856154 h 2500923"/>
                <a:gd name="connsiteX107" fmla="*/ 659310 w 2546725"/>
                <a:gd name="connsiteY107" fmla="*/ 1875692 h 2500923"/>
                <a:gd name="connsiteX108" fmla="*/ 635864 w 2546725"/>
                <a:gd name="connsiteY108" fmla="*/ 1946031 h 2500923"/>
                <a:gd name="connsiteX109" fmla="*/ 635864 w 2546725"/>
                <a:gd name="connsiteY109" fmla="*/ 1946031 h 2500923"/>
                <a:gd name="connsiteX110" fmla="*/ 577248 w 2546725"/>
                <a:gd name="connsiteY110" fmla="*/ 1942123 h 2500923"/>
                <a:gd name="connsiteX111" fmla="*/ 543328 w 2546725"/>
                <a:gd name="connsiteY111" fmla="*/ 1896479 h 2500923"/>
                <a:gd name="connsiteX112" fmla="*/ 557550 w 2546725"/>
                <a:gd name="connsiteY112" fmla="*/ 1873034 h 2500923"/>
                <a:gd name="connsiteX113" fmla="*/ 509408 w 2546725"/>
                <a:gd name="connsiteY113" fmla="*/ 1840523 h 2500923"/>
                <a:gd name="connsiteX114" fmla="*/ 545987 w 2546725"/>
                <a:gd name="connsiteY114" fmla="*/ 1813169 h 2500923"/>
                <a:gd name="connsiteX115" fmla="*/ 514725 w 2546725"/>
                <a:gd name="connsiteY115" fmla="*/ 1801446 h 2500923"/>
                <a:gd name="connsiteX116" fmla="*/ 522541 w 2546725"/>
                <a:gd name="connsiteY116" fmla="*/ 1746738 h 2500923"/>
                <a:gd name="connsiteX117" fmla="*/ 495187 w 2546725"/>
                <a:gd name="connsiteY117" fmla="*/ 1719385 h 2500923"/>
                <a:gd name="connsiteX118" fmla="*/ 558800 w 2546725"/>
                <a:gd name="connsiteY118" fmla="*/ 1698596 h 2500923"/>
                <a:gd name="connsiteX119" fmla="*/ 557710 w 2546725"/>
                <a:gd name="connsiteY119" fmla="*/ 1664677 h 2500923"/>
                <a:gd name="connsiteX120" fmla="*/ 503002 w 2546725"/>
                <a:gd name="connsiteY120" fmla="*/ 1664677 h 2500923"/>
                <a:gd name="connsiteX121" fmla="*/ 503002 w 2546725"/>
                <a:gd name="connsiteY121" fmla="*/ 1649046 h 2500923"/>
                <a:gd name="connsiteX122" fmla="*/ 526448 w 2546725"/>
                <a:gd name="connsiteY122" fmla="*/ 1582615 h 2500923"/>
                <a:gd name="connsiteX123" fmla="*/ 503002 w 2546725"/>
                <a:gd name="connsiteY123" fmla="*/ 1531815 h 2500923"/>
                <a:gd name="connsiteX124" fmla="*/ 499095 w 2546725"/>
                <a:gd name="connsiteY124" fmla="*/ 1465385 h 2500923"/>
                <a:gd name="connsiteX125" fmla="*/ 377956 w 2546725"/>
                <a:gd name="connsiteY125" fmla="*/ 1449754 h 2500923"/>
                <a:gd name="connsiteX126" fmla="*/ 327156 w 2546725"/>
                <a:gd name="connsiteY126" fmla="*/ 1445846 h 2500923"/>
                <a:gd name="connsiteX127" fmla="*/ 323248 w 2546725"/>
                <a:gd name="connsiteY127" fmla="*/ 1481015 h 2500923"/>
                <a:gd name="connsiteX128" fmla="*/ 217741 w 2546725"/>
                <a:gd name="connsiteY128" fmla="*/ 1484923 h 2500923"/>
                <a:gd name="connsiteX129" fmla="*/ 346536 w 2546725"/>
                <a:gd name="connsiteY129" fmla="*/ 1547128 h 2500923"/>
                <a:gd name="connsiteX130" fmla="*/ 346535 w 2546725"/>
                <a:gd name="connsiteY130" fmla="*/ 1589022 h 2500923"/>
                <a:gd name="connsiteX131" fmla="*/ 311525 w 2546725"/>
                <a:gd name="connsiteY131" fmla="*/ 1606061 h 2500923"/>
                <a:gd name="connsiteX132" fmla="*/ 206018 w 2546725"/>
                <a:gd name="connsiteY132" fmla="*/ 1559169 h 2500923"/>
                <a:gd name="connsiteX133" fmla="*/ 178664 w 2546725"/>
                <a:gd name="connsiteY133" fmla="*/ 1582615 h 2500923"/>
                <a:gd name="connsiteX134" fmla="*/ 159125 w 2546725"/>
                <a:gd name="connsiteY134" fmla="*/ 1664677 h 2500923"/>
                <a:gd name="connsiteX135" fmla="*/ 57525 w 2546725"/>
                <a:gd name="connsiteY135" fmla="*/ 1645138 h 2500923"/>
                <a:gd name="connsiteX136" fmla="*/ 41735 w 2546725"/>
                <a:gd name="connsiteY136" fmla="*/ 1565735 h 2500923"/>
                <a:gd name="connsiteX137" fmla="*/ 79881 w 2546725"/>
                <a:gd name="connsiteY137" fmla="*/ 1531657 h 2500923"/>
                <a:gd name="connsiteX138" fmla="*/ 0 w 2546725"/>
                <a:gd name="connsiteY138" fmla="*/ 1449437 h 2500923"/>
                <a:gd name="connsiteX139" fmla="*/ 65341 w 2546725"/>
                <a:gd name="connsiteY139" fmla="*/ 1289538 h 2500923"/>
                <a:gd name="connsiteX140" fmla="*/ 108325 w 2546725"/>
                <a:gd name="connsiteY140" fmla="*/ 1176215 h 2500923"/>
                <a:gd name="connsiteX141" fmla="*/ 112233 w 2546725"/>
                <a:gd name="connsiteY141" fmla="*/ 1078523 h 2500923"/>
                <a:gd name="connsiteX142" fmla="*/ 151310 w 2546725"/>
                <a:gd name="connsiteY142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29125 w 2546725"/>
                <a:gd name="connsiteY89" fmla="*/ 1977292 h 2500923"/>
                <a:gd name="connsiteX90" fmla="*/ 1425218 w 2546725"/>
                <a:gd name="connsiteY90" fmla="*/ 2016369 h 2500923"/>
                <a:gd name="connsiteX91" fmla="*/ 1397864 w 2546725"/>
                <a:gd name="connsiteY91" fmla="*/ 2043723 h 2500923"/>
                <a:gd name="connsiteX92" fmla="*/ 1358787 w 2546725"/>
                <a:gd name="connsiteY92" fmla="*/ 2086708 h 2500923"/>
                <a:gd name="connsiteX93" fmla="*/ 1323618 w 2546725"/>
                <a:gd name="connsiteY93" fmla="*/ 2106246 h 2500923"/>
                <a:gd name="connsiteX94" fmla="*/ 1276725 w 2546725"/>
                <a:gd name="connsiteY94" fmla="*/ 2098431 h 2500923"/>
                <a:gd name="connsiteX95" fmla="*/ 1261095 w 2546725"/>
                <a:gd name="connsiteY95" fmla="*/ 2071077 h 2500923"/>
                <a:gd name="connsiteX96" fmla="*/ 1265002 w 2546725"/>
                <a:gd name="connsiteY96" fmla="*/ 2000738 h 2500923"/>
                <a:gd name="connsiteX97" fmla="*/ 1253279 w 2546725"/>
                <a:gd name="connsiteY97" fmla="*/ 1946031 h 2500923"/>
                <a:gd name="connsiteX98" fmla="*/ 1108695 w 2546725"/>
                <a:gd name="connsiteY98" fmla="*/ 1879600 h 2500923"/>
                <a:gd name="connsiteX99" fmla="*/ 1050079 w 2546725"/>
                <a:gd name="connsiteY99" fmla="*/ 1906954 h 2500923"/>
                <a:gd name="connsiteX100" fmla="*/ 999279 w 2546725"/>
                <a:gd name="connsiteY100" fmla="*/ 1926492 h 2500923"/>
                <a:gd name="connsiteX101" fmla="*/ 842972 w 2546725"/>
                <a:gd name="connsiteY101" fmla="*/ 1844431 h 2500923"/>
                <a:gd name="connsiteX102" fmla="*/ 885956 w 2546725"/>
                <a:gd name="connsiteY102" fmla="*/ 1801446 h 2500923"/>
                <a:gd name="connsiteX103" fmla="*/ 870325 w 2546725"/>
                <a:gd name="connsiteY103" fmla="*/ 1758461 h 2500923"/>
                <a:gd name="connsiteX104" fmla="*/ 799987 w 2546725"/>
                <a:gd name="connsiteY104" fmla="*/ 1778000 h 2500923"/>
                <a:gd name="connsiteX105" fmla="*/ 710110 w 2546725"/>
                <a:gd name="connsiteY105" fmla="*/ 1805354 h 2500923"/>
                <a:gd name="connsiteX106" fmla="*/ 686664 w 2546725"/>
                <a:gd name="connsiteY106" fmla="*/ 1856154 h 2500923"/>
                <a:gd name="connsiteX107" fmla="*/ 659310 w 2546725"/>
                <a:gd name="connsiteY107" fmla="*/ 1875692 h 2500923"/>
                <a:gd name="connsiteX108" fmla="*/ 635864 w 2546725"/>
                <a:gd name="connsiteY108" fmla="*/ 1946031 h 2500923"/>
                <a:gd name="connsiteX109" fmla="*/ 635864 w 2546725"/>
                <a:gd name="connsiteY109" fmla="*/ 1946031 h 2500923"/>
                <a:gd name="connsiteX110" fmla="*/ 577248 w 2546725"/>
                <a:gd name="connsiteY110" fmla="*/ 1942123 h 2500923"/>
                <a:gd name="connsiteX111" fmla="*/ 543328 w 2546725"/>
                <a:gd name="connsiteY111" fmla="*/ 1896479 h 2500923"/>
                <a:gd name="connsiteX112" fmla="*/ 557550 w 2546725"/>
                <a:gd name="connsiteY112" fmla="*/ 1873034 h 2500923"/>
                <a:gd name="connsiteX113" fmla="*/ 509408 w 2546725"/>
                <a:gd name="connsiteY113" fmla="*/ 1840523 h 2500923"/>
                <a:gd name="connsiteX114" fmla="*/ 545987 w 2546725"/>
                <a:gd name="connsiteY114" fmla="*/ 1813169 h 2500923"/>
                <a:gd name="connsiteX115" fmla="*/ 514725 w 2546725"/>
                <a:gd name="connsiteY115" fmla="*/ 1801446 h 2500923"/>
                <a:gd name="connsiteX116" fmla="*/ 522541 w 2546725"/>
                <a:gd name="connsiteY116" fmla="*/ 1746738 h 2500923"/>
                <a:gd name="connsiteX117" fmla="*/ 495187 w 2546725"/>
                <a:gd name="connsiteY117" fmla="*/ 1719385 h 2500923"/>
                <a:gd name="connsiteX118" fmla="*/ 558800 w 2546725"/>
                <a:gd name="connsiteY118" fmla="*/ 1698596 h 2500923"/>
                <a:gd name="connsiteX119" fmla="*/ 557710 w 2546725"/>
                <a:gd name="connsiteY119" fmla="*/ 1664677 h 2500923"/>
                <a:gd name="connsiteX120" fmla="*/ 503002 w 2546725"/>
                <a:gd name="connsiteY120" fmla="*/ 1664677 h 2500923"/>
                <a:gd name="connsiteX121" fmla="*/ 503002 w 2546725"/>
                <a:gd name="connsiteY121" fmla="*/ 1649046 h 2500923"/>
                <a:gd name="connsiteX122" fmla="*/ 526448 w 2546725"/>
                <a:gd name="connsiteY122" fmla="*/ 1582615 h 2500923"/>
                <a:gd name="connsiteX123" fmla="*/ 503002 w 2546725"/>
                <a:gd name="connsiteY123" fmla="*/ 1531815 h 2500923"/>
                <a:gd name="connsiteX124" fmla="*/ 499095 w 2546725"/>
                <a:gd name="connsiteY124" fmla="*/ 1465385 h 2500923"/>
                <a:gd name="connsiteX125" fmla="*/ 377956 w 2546725"/>
                <a:gd name="connsiteY125" fmla="*/ 1449754 h 2500923"/>
                <a:gd name="connsiteX126" fmla="*/ 327156 w 2546725"/>
                <a:gd name="connsiteY126" fmla="*/ 1445846 h 2500923"/>
                <a:gd name="connsiteX127" fmla="*/ 323248 w 2546725"/>
                <a:gd name="connsiteY127" fmla="*/ 1481015 h 2500923"/>
                <a:gd name="connsiteX128" fmla="*/ 217741 w 2546725"/>
                <a:gd name="connsiteY128" fmla="*/ 1484923 h 2500923"/>
                <a:gd name="connsiteX129" fmla="*/ 346536 w 2546725"/>
                <a:gd name="connsiteY129" fmla="*/ 1547128 h 2500923"/>
                <a:gd name="connsiteX130" fmla="*/ 346535 w 2546725"/>
                <a:gd name="connsiteY130" fmla="*/ 1589022 h 2500923"/>
                <a:gd name="connsiteX131" fmla="*/ 311525 w 2546725"/>
                <a:gd name="connsiteY131" fmla="*/ 1606061 h 2500923"/>
                <a:gd name="connsiteX132" fmla="*/ 206018 w 2546725"/>
                <a:gd name="connsiteY132" fmla="*/ 1559169 h 2500923"/>
                <a:gd name="connsiteX133" fmla="*/ 178664 w 2546725"/>
                <a:gd name="connsiteY133" fmla="*/ 1582615 h 2500923"/>
                <a:gd name="connsiteX134" fmla="*/ 159125 w 2546725"/>
                <a:gd name="connsiteY134" fmla="*/ 1664677 h 2500923"/>
                <a:gd name="connsiteX135" fmla="*/ 57525 w 2546725"/>
                <a:gd name="connsiteY135" fmla="*/ 1645138 h 2500923"/>
                <a:gd name="connsiteX136" fmla="*/ 41735 w 2546725"/>
                <a:gd name="connsiteY136" fmla="*/ 1565735 h 2500923"/>
                <a:gd name="connsiteX137" fmla="*/ 79881 w 2546725"/>
                <a:gd name="connsiteY137" fmla="*/ 1531657 h 2500923"/>
                <a:gd name="connsiteX138" fmla="*/ 0 w 2546725"/>
                <a:gd name="connsiteY138" fmla="*/ 1449437 h 2500923"/>
                <a:gd name="connsiteX139" fmla="*/ 65341 w 2546725"/>
                <a:gd name="connsiteY139" fmla="*/ 1289538 h 2500923"/>
                <a:gd name="connsiteX140" fmla="*/ 108325 w 2546725"/>
                <a:gd name="connsiteY140" fmla="*/ 1176215 h 2500923"/>
                <a:gd name="connsiteX141" fmla="*/ 112233 w 2546725"/>
                <a:gd name="connsiteY141" fmla="*/ 1078523 h 2500923"/>
                <a:gd name="connsiteX142" fmla="*/ 151310 w 2546725"/>
                <a:gd name="connsiteY142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29125 w 2546725"/>
                <a:gd name="connsiteY89" fmla="*/ 1977292 h 2500923"/>
                <a:gd name="connsiteX90" fmla="*/ 1425218 w 2546725"/>
                <a:gd name="connsiteY90" fmla="*/ 2016369 h 2500923"/>
                <a:gd name="connsiteX91" fmla="*/ 1397864 w 2546725"/>
                <a:gd name="connsiteY91" fmla="*/ 2043723 h 2500923"/>
                <a:gd name="connsiteX92" fmla="*/ 1358787 w 2546725"/>
                <a:gd name="connsiteY92" fmla="*/ 2086708 h 2500923"/>
                <a:gd name="connsiteX93" fmla="*/ 1323618 w 2546725"/>
                <a:gd name="connsiteY93" fmla="*/ 2106246 h 2500923"/>
                <a:gd name="connsiteX94" fmla="*/ 1276725 w 2546725"/>
                <a:gd name="connsiteY94" fmla="*/ 2098431 h 2500923"/>
                <a:gd name="connsiteX95" fmla="*/ 1261095 w 2546725"/>
                <a:gd name="connsiteY95" fmla="*/ 2071077 h 2500923"/>
                <a:gd name="connsiteX96" fmla="*/ 1265002 w 2546725"/>
                <a:gd name="connsiteY96" fmla="*/ 2000738 h 2500923"/>
                <a:gd name="connsiteX97" fmla="*/ 1253279 w 2546725"/>
                <a:gd name="connsiteY97" fmla="*/ 1946031 h 2500923"/>
                <a:gd name="connsiteX98" fmla="*/ 1108695 w 2546725"/>
                <a:gd name="connsiteY98" fmla="*/ 1879600 h 2500923"/>
                <a:gd name="connsiteX99" fmla="*/ 1050079 w 2546725"/>
                <a:gd name="connsiteY99" fmla="*/ 1906954 h 2500923"/>
                <a:gd name="connsiteX100" fmla="*/ 999279 w 2546725"/>
                <a:gd name="connsiteY100" fmla="*/ 1926492 h 2500923"/>
                <a:gd name="connsiteX101" fmla="*/ 842972 w 2546725"/>
                <a:gd name="connsiteY101" fmla="*/ 1844431 h 2500923"/>
                <a:gd name="connsiteX102" fmla="*/ 885956 w 2546725"/>
                <a:gd name="connsiteY102" fmla="*/ 1801446 h 2500923"/>
                <a:gd name="connsiteX103" fmla="*/ 870325 w 2546725"/>
                <a:gd name="connsiteY103" fmla="*/ 1758461 h 2500923"/>
                <a:gd name="connsiteX104" fmla="*/ 799987 w 2546725"/>
                <a:gd name="connsiteY104" fmla="*/ 1778000 h 2500923"/>
                <a:gd name="connsiteX105" fmla="*/ 710110 w 2546725"/>
                <a:gd name="connsiteY105" fmla="*/ 1805354 h 2500923"/>
                <a:gd name="connsiteX106" fmla="*/ 686664 w 2546725"/>
                <a:gd name="connsiteY106" fmla="*/ 1856154 h 2500923"/>
                <a:gd name="connsiteX107" fmla="*/ 659310 w 2546725"/>
                <a:gd name="connsiteY107" fmla="*/ 1875692 h 2500923"/>
                <a:gd name="connsiteX108" fmla="*/ 635864 w 2546725"/>
                <a:gd name="connsiteY108" fmla="*/ 1946031 h 2500923"/>
                <a:gd name="connsiteX109" fmla="*/ 635864 w 2546725"/>
                <a:gd name="connsiteY109" fmla="*/ 1946031 h 2500923"/>
                <a:gd name="connsiteX110" fmla="*/ 577248 w 2546725"/>
                <a:gd name="connsiteY110" fmla="*/ 1942123 h 2500923"/>
                <a:gd name="connsiteX111" fmla="*/ 543328 w 2546725"/>
                <a:gd name="connsiteY111" fmla="*/ 1896479 h 2500923"/>
                <a:gd name="connsiteX112" fmla="*/ 557550 w 2546725"/>
                <a:gd name="connsiteY112" fmla="*/ 1873034 h 2500923"/>
                <a:gd name="connsiteX113" fmla="*/ 509408 w 2546725"/>
                <a:gd name="connsiteY113" fmla="*/ 1840523 h 2500923"/>
                <a:gd name="connsiteX114" fmla="*/ 545987 w 2546725"/>
                <a:gd name="connsiteY114" fmla="*/ 1813169 h 2500923"/>
                <a:gd name="connsiteX115" fmla="*/ 514725 w 2546725"/>
                <a:gd name="connsiteY115" fmla="*/ 1801446 h 2500923"/>
                <a:gd name="connsiteX116" fmla="*/ 522541 w 2546725"/>
                <a:gd name="connsiteY116" fmla="*/ 1746738 h 2500923"/>
                <a:gd name="connsiteX117" fmla="*/ 495187 w 2546725"/>
                <a:gd name="connsiteY117" fmla="*/ 1719385 h 2500923"/>
                <a:gd name="connsiteX118" fmla="*/ 558800 w 2546725"/>
                <a:gd name="connsiteY118" fmla="*/ 1698596 h 2500923"/>
                <a:gd name="connsiteX119" fmla="*/ 557710 w 2546725"/>
                <a:gd name="connsiteY119" fmla="*/ 1664677 h 2500923"/>
                <a:gd name="connsiteX120" fmla="*/ 503002 w 2546725"/>
                <a:gd name="connsiteY120" fmla="*/ 1664677 h 2500923"/>
                <a:gd name="connsiteX121" fmla="*/ 503002 w 2546725"/>
                <a:gd name="connsiteY121" fmla="*/ 1649046 h 2500923"/>
                <a:gd name="connsiteX122" fmla="*/ 526448 w 2546725"/>
                <a:gd name="connsiteY122" fmla="*/ 1582615 h 2500923"/>
                <a:gd name="connsiteX123" fmla="*/ 503002 w 2546725"/>
                <a:gd name="connsiteY123" fmla="*/ 1531815 h 2500923"/>
                <a:gd name="connsiteX124" fmla="*/ 499095 w 2546725"/>
                <a:gd name="connsiteY124" fmla="*/ 1465385 h 2500923"/>
                <a:gd name="connsiteX125" fmla="*/ 377956 w 2546725"/>
                <a:gd name="connsiteY125" fmla="*/ 1449754 h 2500923"/>
                <a:gd name="connsiteX126" fmla="*/ 327156 w 2546725"/>
                <a:gd name="connsiteY126" fmla="*/ 1445846 h 2500923"/>
                <a:gd name="connsiteX127" fmla="*/ 323248 w 2546725"/>
                <a:gd name="connsiteY127" fmla="*/ 1481015 h 2500923"/>
                <a:gd name="connsiteX128" fmla="*/ 217741 w 2546725"/>
                <a:gd name="connsiteY128" fmla="*/ 1484923 h 2500923"/>
                <a:gd name="connsiteX129" fmla="*/ 346536 w 2546725"/>
                <a:gd name="connsiteY129" fmla="*/ 1547128 h 2500923"/>
                <a:gd name="connsiteX130" fmla="*/ 346535 w 2546725"/>
                <a:gd name="connsiteY130" fmla="*/ 1589022 h 2500923"/>
                <a:gd name="connsiteX131" fmla="*/ 311525 w 2546725"/>
                <a:gd name="connsiteY131" fmla="*/ 1606061 h 2500923"/>
                <a:gd name="connsiteX132" fmla="*/ 206018 w 2546725"/>
                <a:gd name="connsiteY132" fmla="*/ 1559169 h 2500923"/>
                <a:gd name="connsiteX133" fmla="*/ 178664 w 2546725"/>
                <a:gd name="connsiteY133" fmla="*/ 1582615 h 2500923"/>
                <a:gd name="connsiteX134" fmla="*/ 159125 w 2546725"/>
                <a:gd name="connsiteY134" fmla="*/ 1664677 h 2500923"/>
                <a:gd name="connsiteX135" fmla="*/ 57525 w 2546725"/>
                <a:gd name="connsiteY135" fmla="*/ 1645138 h 2500923"/>
                <a:gd name="connsiteX136" fmla="*/ 41735 w 2546725"/>
                <a:gd name="connsiteY136" fmla="*/ 1565735 h 2500923"/>
                <a:gd name="connsiteX137" fmla="*/ 79881 w 2546725"/>
                <a:gd name="connsiteY137" fmla="*/ 1531657 h 2500923"/>
                <a:gd name="connsiteX138" fmla="*/ 0 w 2546725"/>
                <a:gd name="connsiteY138" fmla="*/ 1449437 h 2500923"/>
                <a:gd name="connsiteX139" fmla="*/ 65341 w 2546725"/>
                <a:gd name="connsiteY139" fmla="*/ 1289538 h 2500923"/>
                <a:gd name="connsiteX140" fmla="*/ 108325 w 2546725"/>
                <a:gd name="connsiteY140" fmla="*/ 1176215 h 2500923"/>
                <a:gd name="connsiteX141" fmla="*/ 112233 w 2546725"/>
                <a:gd name="connsiteY141" fmla="*/ 1078523 h 2500923"/>
                <a:gd name="connsiteX142" fmla="*/ 151310 w 2546725"/>
                <a:gd name="connsiteY142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29125 w 2546725"/>
                <a:gd name="connsiteY89" fmla="*/ 1977292 h 2500923"/>
                <a:gd name="connsiteX90" fmla="*/ 1425218 w 2546725"/>
                <a:gd name="connsiteY90" fmla="*/ 2016369 h 2500923"/>
                <a:gd name="connsiteX91" fmla="*/ 1397864 w 2546725"/>
                <a:gd name="connsiteY91" fmla="*/ 2043723 h 2500923"/>
                <a:gd name="connsiteX92" fmla="*/ 1358787 w 2546725"/>
                <a:gd name="connsiteY92" fmla="*/ 2086708 h 2500923"/>
                <a:gd name="connsiteX93" fmla="*/ 1323618 w 2546725"/>
                <a:gd name="connsiteY93" fmla="*/ 2106246 h 2500923"/>
                <a:gd name="connsiteX94" fmla="*/ 1276725 w 2546725"/>
                <a:gd name="connsiteY94" fmla="*/ 2098431 h 2500923"/>
                <a:gd name="connsiteX95" fmla="*/ 1261095 w 2546725"/>
                <a:gd name="connsiteY95" fmla="*/ 2071077 h 2500923"/>
                <a:gd name="connsiteX96" fmla="*/ 1265002 w 2546725"/>
                <a:gd name="connsiteY96" fmla="*/ 2000738 h 2500923"/>
                <a:gd name="connsiteX97" fmla="*/ 1253279 w 2546725"/>
                <a:gd name="connsiteY97" fmla="*/ 1946031 h 2500923"/>
                <a:gd name="connsiteX98" fmla="*/ 1108695 w 2546725"/>
                <a:gd name="connsiteY98" fmla="*/ 1879600 h 2500923"/>
                <a:gd name="connsiteX99" fmla="*/ 1050079 w 2546725"/>
                <a:gd name="connsiteY99" fmla="*/ 1906954 h 2500923"/>
                <a:gd name="connsiteX100" fmla="*/ 999279 w 2546725"/>
                <a:gd name="connsiteY100" fmla="*/ 1926492 h 2500923"/>
                <a:gd name="connsiteX101" fmla="*/ 842972 w 2546725"/>
                <a:gd name="connsiteY101" fmla="*/ 1844431 h 2500923"/>
                <a:gd name="connsiteX102" fmla="*/ 885956 w 2546725"/>
                <a:gd name="connsiteY102" fmla="*/ 1801446 h 2500923"/>
                <a:gd name="connsiteX103" fmla="*/ 870325 w 2546725"/>
                <a:gd name="connsiteY103" fmla="*/ 1758461 h 2500923"/>
                <a:gd name="connsiteX104" fmla="*/ 799987 w 2546725"/>
                <a:gd name="connsiteY104" fmla="*/ 1778000 h 2500923"/>
                <a:gd name="connsiteX105" fmla="*/ 710110 w 2546725"/>
                <a:gd name="connsiteY105" fmla="*/ 1805354 h 2500923"/>
                <a:gd name="connsiteX106" fmla="*/ 686664 w 2546725"/>
                <a:gd name="connsiteY106" fmla="*/ 1856154 h 2500923"/>
                <a:gd name="connsiteX107" fmla="*/ 659310 w 2546725"/>
                <a:gd name="connsiteY107" fmla="*/ 1875692 h 2500923"/>
                <a:gd name="connsiteX108" fmla="*/ 635864 w 2546725"/>
                <a:gd name="connsiteY108" fmla="*/ 1946031 h 2500923"/>
                <a:gd name="connsiteX109" fmla="*/ 635864 w 2546725"/>
                <a:gd name="connsiteY109" fmla="*/ 1946031 h 2500923"/>
                <a:gd name="connsiteX110" fmla="*/ 577248 w 2546725"/>
                <a:gd name="connsiteY110" fmla="*/ 1942123 h 2500923"/>
                <a:gd name="connsiteX111" fmla="*/ 543328 w 2546725"/>
                <a:gd name="connsiteY111" fmla="*/ 1896479 h 2500923"/>
                <a:gd name="connsiteX112" fmla="*/ 557550 w 2546725"/>
                <a:gd name="connsiteY112" fmla="*/ 1873034 h 2500923"/>
                <a:gd name="connsiteX113" fmla="*/ 509408 w 2546725"/>
                <a:gd name="connsiteY113" fmla="*/ 1840523 h 2500923"/>
                <a:gd name="connsiteX114" fmla="*/ 545987 w 2546725"/>
                <a:gd name="connsiteY114" fmla="*/ 1813169 h 2500923"/>
                <a:gd name="connsiteX115" fmla="*/ 514725 w 2546725"/>
                <a:gd name="connsiteY115" fmla="*/ 1801446 h 2500923"/>
                <a:gd name="connsiteX116" fmla="*/ 522541 w 2546725"/>
                <a:gd name="connsiteY116" fmla="*/ 1746738 h 2500923"/>
                <a:gd name="connsiteX117" fmla="*/ 495187 w 2546725"/>
                <a:gd name="connsiteY117" fmla="*/ 1719385 h 2500923"/>
                <a:gd name="connsiteX118" fmla="*/ 558800 w 2546725"/>
                <a:gd name="connsiteY118" fmla="*/ 1698596 h 2500923"/>
                <a:gd name="connsiteX119" fmla="*/ 557710 w 2546725"/>
                <a:gd name="connsiteY119" fmla="*/ 1664677 h 2500923"/>
                <a:gd name="connsiteX120" fmla="*/ 503002 w 2546725"/>
                <a:gd name="connsiteY120" fmla="*/ 1664677 h 2500923"/>
                <a:gd name="connsiteX121" fmla="*/ 503002 w 2546725"/>
                <a:gd name="connsiteY121" fmla="*/ 1649046 h 2500923"/>
                <a:gd name="connsiteX122" fmla="*/ 526448 w 2546725"/>
                <a:gd name="connsiteY122" fmla="*/ 1582615 h 2500923"/>
                <a:gd name="connsiteX123" fmla="*/ 503002 w 2546725"/>
                <a:gd name="connsiteY123" fmla="*/ 1531815 h 2500923"/>
                <a:gd name="connsiteX124" fmla="*/ 499095 w 2546725"/>
                <a:gd name="connsiteY124" fmla="*/ 1465385 h 2500923"/>
                <a:gd name="connsiteX125" fmla="*/ 377956 w 2546725"/>
                <a:gd name="connsiteY125" fmla="*/ 1449754 h 2500923"/>
                <a:gd name="connsiteX126" fmla="*/ 327156 w 2546725"/>
                <a:gd name="connsiteY126" fmla="*/ 1445846 h 2500923"/>
                <a:gd name="connsiteX127" fmla="*/ 323248 w 2546725"/>
                <a:gd name="connsiteY127" fmla="*/ 1481015 h 2500923"/>
                <a:gd name="connsiteX128" fmla="*/ 217741 w 2546725"/>
                <a:gd name="connsiteY128" fmla="*/ 1484923 h 2500923"/>
                <a:gd name="connsiteX129" fmla="*/ 346536 w 2546725"/>
                <a:gd name="connsiteY129" fmla="*/ 1547128 h 2500923"/>
                <a:gd name="connsiteX130" fmla="*/ 346535 w 2546725"/>
                <a:gd name="connsiteY130" fmla="*/ 1589022 h 2500923"/>
                <a:gd name="connsiteX131" fmla="*/ 311525 w 2546725"/>
                <a:gd name="connsiteY131" fmla="*/ 1606061 h 2500923"/>
                <a:gd name="connsiteX132" fmla="*/ 206018 w 2546725"/>
                <a:gd name="connsiteY132" fmla="*/ 1559169 h 2500923"/>
                <a:gd name="connsiteX133" fmla="*/ 178664 w 2546725"/>
                <a:gd name="connsiteY133" fmla="*/ 1582615 h 2500923"/>
                <a:gd name="connsiteX134" fmla="*/ 159125 w 2546725"/>
                <a:gd name="connsiteY134" fmla="*/ 1664677 h 2500923"/>
                <a:gd name="connsiteX135" fmla="*/ 57525 w 2546725"/>
                <a:gd name="connsiteY135" fmla="*/ 1645138 h 2500923"/>
                <a:gd name="connsiteX136" fmla="*/ 41735 w 2546725"/>
                <a:gd name="connsiteY136" fmla="*/ 1565735 h 2500923"/>
                <a:gd name="connsiteX137" fmla="*/ 79881 w 2546725"/>
                <a:gd name="connsiteY137" fmla="*/ 1531657 h 2500923"/>
                <a:gd name="connsiteX138" fmla="*/ 0 w 2546725"/>
                <a:gd name="connsiteY138" fmla="*/ 1449437 h 2500923"/>
                <a:gd name="connsiteX139" fmla="*/ 65341 w 2546725"/>
                <a:gd name="connsiteY139" fmla="*/ 1289538 h 2500923"/>
                <a:gd name="connsiteX140" fmla="*/ 108325 w 2546725"/>
                <a:gd name="connsiteY140" fmla="*/ 1176215 h 2500923"/>
                <a:gd name="connsiteX141" fmla="*/ 112233 w 2546725"/>
                <a:gd name="connsiteY141" fmla="*/ 1078523 h 2500923"/>
                <a:gd name="connsiteX142" fmla="*/ 151310 w 2546725"/>
                <a:gd name="connsiteY142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29125 w 2546725"/>
                <a:gd name="connsiteY89" fmla="*/ 1977292 h 2500923"/>
                <a:gd name="connsiteX90" fmla="*/ 1425218 w 2546725"/>
                <a:gd name="connsiteY90" fmla="*/ 2016369 h 2500923"/>
                <a:gd name="connsiteX91" fmla="*/ 1397864 w 2546725"/>
                <a:gd name="connsiteY91" fmla="*/ 2043723 h 2500923"/>
                <a:gd name="connsiteX92" fmla="*/ 1358787 w 2546725"/>
                <a:gd name="connsiteY92" fmla="*/ 2086708 h 2500923"/>
                <a:gd name="connsiteX93" fmla="*/ 1323618 w 2546725"/>
                <a:gd name="connsiteY93" fmla="*/ 2106246 h 2500923"/>
                <a:gd name="connsiteX94" fmla="*/ 1276725 w 2546725"/>
                <a:gd name="connsiteY94" fmla="*/ 2098431 h 2500923"/>
                <a:gd name="connsiteX95" fmla="*/ 1261095 w 2546725"/>
                <a:gd name="connsiteY95" fmla="*/ 2071077 h 2500923"/>
                <a:gd name="connsiteX96" fmla="*/ 1265002 w 2546725"/>
                <a:gd name="connsiteY96" fmla="*/ 2000738 h 2500923"/>
                <a:gd name="connsiteX97" fmla="*/ 1253279 w 2546725"/>
                <a:gd name="connsiteY97" fmla="*/ 1946031 h 2500923"/>
                <a:gd name="connsiteX98" fmla="*/ 1108695 w 2546725"/>
                <a:gd name="connsiteY98" fmla="*/ 1879600 h 2500923"/>
                <a:gd name="connsiteX99" fmla="*/ 1050079 w 2546725"/>
                <a:gd name="connsiteY99" fmla="*/ 1906954 h 2500923"/>
                <a:gd name="connsiteX100" fmla="*/ 999279 w 2546725"/>
                <a:gd name="connsiteY100" fmla="*/ 1926492 h 2500923"/>
                <a:gd name="connsiteX101" fmla="*/ 842972 w 2546725"/>
                <a:gd name="connsiteY101" fmla="*/ 1844431 h 2500923"/>
                <a:gd name="connsiteX102" fmla="*/ 885956 w 2546725"/>
                <a:gd name="connsiteY102" fmla="*/ 1801446 h 2500923"/>
                <a:gd name="connsiteX103" fmla="*/ 870325 w 2546725"/>
                <a:gd name="connsiteY103" fmla="*/ 1758461 h 2500923"/>
                <a:gd name="connsiteX104" fmla="*/ 799987 w 2546725"/>
                <a:gd name="connsiteY104" fmla="*/ 1778000 h 2500923"/>
                <a:gd name="connsiteX105" fmla="*/ 710110 w 2546725"/>
                <a:gd name="connsiteY105" fmla="*/ 1805354 h 2500923"/>
                <a:gd name="connsiteX106" fmla="*/ 686664 w 2546725"/>
                <a:gd name="connsiteY106" fmla="*/ 1856154 h 2500923"/>
                <a:gd name="connsiteX107" fmla="*/ 659310 w 2546725"/>
                <a:gd name="connsiteY107" fmla="*/ 1875692 h 2500923"/>
                <a:gd name="connsiteX108" fmla="*/ 635864 w 2546725"/>
                <a:gd name="connsiteY108" fmla="*/ 1946031 h 2500923"/>
                <a:gd name="connsiteX109" fmla="*/ 635864 w 2546725"/>
                <a:gd name="connsiteY109" fmla="*/ 1946031 h 2500923"/>
                <a:gd name="connsiteX110" fmla="*/ 577248 w 2546725"/>
                <a:gd name="connsiteY110" fmla="*/ 1942123 h 2500923"/>
                <a:gd name="connsiteX111" fmla="*/ 543328 w 2546725"/>
                <a:gd name="connsiteY111" fmla="*/ 1896479 h 2500923"/>
                <a:gd name="connsiteX112" fmla="*/ 557550 w 2546725"/>
                <a:gd name="connsiteY112" fmla="*/ 1873034 h 2500923"/>
                <a:gd name="connsiteX113" fmla="*/ 509408 w 2546725"/>
                <a:gd name="connsiteY113" fmla="*/ 1840523 h 2500923"/>
                <a:gd name="connsiteX114" fmla="*/ 545987 w 2546725"/>
                <a:gd name="connsiteY114" fmla="*/ 1813169 h 2500923"/>
                <a:gd name="connsiteX115" fmla="*/ 514725 w 2546725"/>
                <a:gd name="connsiteY115" fmla="*/ 1801446 h 2500923"/>
                <a:gd name="connsiteX116" fmla="*/ 522541 w 2546725"/>
                <a:gd name="connsiteY116" fmla="*/ 1746738 h 2500923"/>
                <a:gd name="connsiteX117" fmla="*/ 495187 w 2546725"/>
                <a:gd name="connsiteY117" fmla="*/ 1719385 h 2500923"/>
                <a:gd name="connsiteX118" fmla="*/ 558800 w 2546725"/>
                <a:gd name="connsiteY118" fmla="*/ 1698596 h 2500923"/>
                <a:gd name="connsiteX119" fmla="*/ 557710 w 2546725"/>
                <a:gd name="connsiteY119" fmla="*/ 1664677 h 2500923"/>
                <a:gd name="connsiteX120" fmla="*/ 503002 w 2546725"/>
                <a:gd name="connsiteY120" fmla="*/ 1664677 h 2500923"/>
                <a:gd name="connsiteX121" fmla="*/ 503002 w 2546725"/>
                <a:gd name="connsiteY121" fmla="*/ 1649046 h 2500923"/>
                <a:gd name="connsiteX122" fmla="*/ 526448 w 2546725"/>
                <a:gd name="connsiteY122" fmla="*/ 1582615 h 2500923"/>
                <a:gd name="connsiteX123" fmla="*/ 503002 w 2546725"/>
                <a:gd name="connsiteY123" fmla="*/ 1531815 h 2500923"/>
                <a:gd name="connsiteX124" fmla="*/ 499095 w 2546725"/>
                <a:gd name="connsiteY124" fmla="*/ 1465385 h 2500923"/>
                <a:gd name="connsiteX125" fmla="*/ 377956 w 2546725"/>
                <a:gd name="connsiteY125" fmla="*/ 1449754 h 2500923"/>
                <a:gd name="connsiteX126" fmla="*/ 327156 w 2546725"/>
                <a:gd name="connsiteY126" fmla="*/ 1445846 h 2500923"/>
                <a:gd name="connsiteX127" fmla="*/ 323248 w 2546725"/>
                <a:gd name="connsiteY127" fmla="*/ 1481015 h 2500923"/>
                <a:gd name="connsiteX128" fmla="*/ 217741 w 2546725"/>
                <a:gd name="connsiteY128" fmla="*/ 1484923 h 2500923"/>
                <a:gd name="connsiteX129" fmla="*/ 346536 w 2546725"/>
                <a:gd name="connsiteY129" fmla="*/ 1547128 h 2500923"/>
                <a:gd name="connsiteX130" fmla="*/ 346535 w 2546725"/>
                <a:gd name="connsiteY130" fmla="*/ 1589022 h 2500923"/>
                <a:gd name="connsiteX131" fmla="*/ 311525 w 2546725"/>
                <a:gd name="connsiteY131" fmla="*/ 1606061 h 2500923"/>
                <a:gd name="connsiteX132" fmla="*/ 206018 w 2546725"/>
                <a:gd name="connsiteY132" fmla="*/ 1559169 h 2500923"/>
                <a:gd name="connsiteX133" fmla="*/ 178664 w 2546725"/>
                <a:gd name="connsiteY133" fmla="*/ 1582615 h 2500923"/>
                <a:gd name="connsiteX134" fmla="*/ 159125 w 2546725"/>
                <a:gd name="connsiteY134" fmla="*/ 1664677 h 2500923"/>
                <a:gd name="connsiteX135" fmla="*/ 57525 w 2546725"/>
                <a:gd name="connsiteY135" fmla="*/ 1645138 h 2500923"/>
                <a:gd name="connsiteX136" fmla="*/ 41735 w 2546725"/>
                <a:gd name="connsiteY136" fmla="*/ 1565735 h 2500923"/>
                <a:gd name="connsiteX137" fmla="*/ 79881 w 2546725"/>
                <a:gd name="connsiteY137" fmla="*/ 1531657 h 2500923"/>
                <a:gd name="connsiteX138" fmla="*/ 0 w 2546725"/>
                <a:gd name="connsiteY138" fmla="*/ 1449437 h 2500923"/>
                <a:gd name="connsiteX139" fmla="*/ 65341 w 2546725"/>
                <a:gd name="connsiteY139" fmla="*/ 1289538 h 2500923"/>
                <a:gd name="connsiteX140" fmla="*/ 108325 w 2546725"/>
                <a:gd name="connsiteY140" fmla="*/ 1176215 h 2500923"/>
                <a:gd name="connsiteX141" fmla="*/ 112233 w 2546725"/>
                <a:gd name="connsiteY141" fmla="*/ 1078523 h 2500923"/>
                <a:gd name="connsiteX142" fmla="*/ 151310 w 2546725"/>
                <a:gd name="connsiteY142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29125 w 2546725"/>
                <a:gd name="connsiteY89" fmla="*/ 1977292 h 2500923"/>
                <a:gd name="connsiteX90" fmla="*/ 1425218 w 2546725"/>
                <a:gd name="connsiteY90" fmla="*/ 2016369 h 2500923"/>
                <a:gd name="connsiteX91" fmla="*/ 1397864 w 2546725"/>
                <a:gd name="connsiteY91" fmla="*/ 2043723 h 2500923"/>
                <a:gd name="connsiteX92" fmla="*/ 1358787 w 2546725"/>
                <a:gd name="connsiteY92" fmla="*/ 2086708 h 2500923"/>
                <a:gd name="connsiteX93" fmla="*/ 1323618 w 2546725"/>
                <a:gd name="connsiteY93" fmla="*/ 2106246 h 2500923"/>
                <a:gd name="connsiteX94" fmla="*/ 1276725 w 2546725"/>
                <a:gd name="connsiteY94" fmla="*/ 2098431 h 2500923"/>
                <a:gd name="connsiteX95" fmla="*/ 1261095 w 2546725"/>
                <a:gd name="connsiteY95" fmla="*/ 2071077 h 2500923"/>
                <a:gd name="connsiteX96" fmla="*/ 1265002 w 2546725"/>
                <a:gd name="connsiteY96" fmla="*/ 2000738 h 2500923"/>
                <a:gd name="connsiteX97" fmla="*/ 1253279 w 2546725"/>
                <a:gd name="connsiteY97" fmla="*/ 1946031 h 2500923"/>
                <a:gd name="connsiteX98" fmla="*/ 1108695 w 2546725"/>
                <a:gd name="connsiteY98" fmla="*/ 1879600 h 2500923"/>
                <a:gd name="connsiteX99" fmla="*/ 1050079 w 2546725"/>
                <a:gd name="connsiteY99" fmla="*/ 1906954 h 2500923"/>
                <a:gd name="connsiteX100" fmla="*/ 999279 w 2546725"/>
                <a:gd name="connsiteY100" fmla="*/ 1926492 h 2500923"/>
                <a:gd name="connsiteX101" fmla="*/ 842972 w 2546725"/>
                <a:gd name="connsiteY101" fmla="*/ 1844431 h 2500923"/>
                <a:gd name="connsiteX102" fmla="*/ 885956 w 2546725"/>
                <a:gd name="connsiteY102" fmla="*/ 1801446 h 2500923"/>
                <a:gd name="connsiteX103" fmla="*/ 870325 w 2546725"/>
                <a:gd name="connsiteY103" fmla="*/ 1758461 h 2500923"/>
                <a:gd name="connsiteX104" fmla="*/ 799987 w 2546725"/>
                <a:gd name="connsiteY104" fmla="*/ 1778000 h 2500923"/>
                <a:gd name="connsiteX105" fmla="*/ 710110 w 2546725"/>
                <a:gd name="connsiteY105" fmla="*/ 1805354 h 2500923"/>
                <a:gd name="connsiteX106" fmla="*/ 686664 w 2546725"/>
                <a:gd name="connsiteY106" fmla="*/ 1856154 h 2500923"/>
                <a:gd name="connsiteX107" fmla="*/ 659310 w 2546725"/>
                <a:gd name="connsiteY107" fmla="*/ 1875692 h 2500923"/>
                <a:gd name="connsiteX108" fmla="*/ 635864 w 2546725"/>
                <a:gd name="connsiteY108" fmla="*/ 1946031 h 2500923"/>
                <a:gd name="connsiteX109" fmla="*/ 635864 w 2546725"/>
                <a:gd name="connsiteY109" fmla="*/ 1946031 h 2500923"/>
                <a:gd name="connsiteX110" fmla="*/ 577248 w 2546725"/>
                <a:gd name="connsiteY110" fmla="*/ 1942123 h 2500923"/>
                <a:gd name="connsiteX111" fmla="*/ 543328 w 2546725"/>
                <a:gd name="connsiteY111" fmla="*/ 1896479 h 2500923"/>
                <a:gd name="connsiteX112" fmla="*/ 557550 w 2546725"/>
                <a:gd name="connsiteY112" fmla="*/ 1873034 h 2500923"/>
                <a:gd name="connsiteX113" fmla="*/ 509408 w 2546725"/>
                <a:gd name="connsiteY113" fmla="*/ 1840523 h 2500923"/>
                <a:gd name="connsiteX114" fmla="*/ 545987 w 2546725"/>
                <a:gd name="connsiteY114" fmla="*/ 1813169 h 2500923"/>
                <a:gd name="connsiteX115" fmla="*/ 514725 w 2546725"/>
                <a:gd name="connsiteY115" fmla="*/ 1801446 h 2500923"/>
                <a:gd name="connsiteX116" fmla="*/ 522541 w 2546725"/>
                <a:gd name="connsiteY116" fmla="*/ 1746738 h 2500923"/>
                <a:gd name="connsiteX117" fmla="*/ 495187 w 2546725"/>
                <a:gd name="connsiteY117" fmla="*/ 1719385 h 2500923"/>
                <a:gd name="connsiteX118" fmla="*/ 558800 w 2546725"/>
                <a:gd name="connsiteY118" fmla="*/ 1698596 h 2500923"/>
                <a:gd name="connsiteX119" fmla="*/ 557710 w 2546725"/>
                <a:gd name="connsiteY119" fmla="*/ 1664677 h 2500923"/>
                <a:gd name="connsiteX120" fmla="*/ 503002 w 2546725"/>
                <a:gd name="connsiteY120" fmla="*/ 1664677 h 2500923"/>
                <a:gd name="connsiteX121" fmla="*/ 503002 w 2546725"/>
                <a:gd name="connsiteY121" fmla="*/ 1649046 h 2500923"/>
                <a:gd name="connsiteX122" fmla="*/ 526448 w 2546725"/>
                <a:gd name="connsiteY122" fmla="*/ 1582615 h 2500923"/>
                <a:gd name="connsiteX123" fmla="*/ 503002 w 2546725"/>
                <a:gd name="connsiteY123" fmla="*/ 1531815 h 2500923"/>
                <a:gd name="connsiteX124" fmla="*/ 499095 w 2546725"/>
                <a:gd name="connsiteY124" fmla="*/ 1465385 h 2500923"/>
                <a:gd name="connsiteX125" fmla="*/ 377956 w 2546725"/>
                <a:gd name="connsiteY125" fmla="*/ 1449754 h 2500923"/>
                <a:gd name="connsiteX126" fmla="*/ 327156 w 2546725"/>
                <a:gd name="connsiteY126" fmla="*/ 1445846 h 2500923"/>
                <a:gd name="connsiteX127" fmla="*/ 323248 w 2546725"/>
                <a:gd name="connsiteY127" fmla="*/ 1481015 h 2500923"/>
                <a:gd name="connsiteX128" fmla="*/ 217741 w 2546725"/>
                <a:gd name="connsiteY128" fmla="*/ 1484923 h 2500923"/>
                <a:gd name="connsiteX129" fmla="*/ 346536 w 2546725"/>
                <a:gd name="connsiteY129" fmla="*/ 1547128 h 2500923"/>
                <a:gd name="connsiteX130" fmla="*/ 346535 w 2546725"/>
                <a:gd name="connsiteY130" fmla="*/ 1589022 h 2500923"/>
                <a:gd name="connsiteX131" fmla="*/ 311525 w 2546725"/>
                <a:gd name="connsiteY131" fmla="*/ 1606061 h 2500923"/>
                <a:gd name="connsiteX132" fmla="*/ 206018 w 2546725"/>
                <a:gd name="connsiteY132" fmla="*/ 1559169 h 2500923"/>
                <a:gd name="connsiteX133" fmla="*/ 178664 w 2546725"/>
                <a:gd name="connsiteY133" fmla="*/ 1582615 h 2500923"/>
                <a:gd name="connsiteX134" fmla="*/ 159125 w 2546725"/>
                <a:gd name="connsiteY134" fmla="*/ 1664677 h 2500923"/>
                <a:gd name="connsiteX135" fmla="*/ 57525 w 2546725"/>
                <a:gd name="connsiteY135" fmla="*/ 1645138 h 2500923"/>
                <a:gd name="connsiteX136" fmla="*/ 41735 w 2546725"/>
                <a:gd name="connsiteY136" fmla="*/ 1565735 h 2500923"/>
                <a:gd name="connsiteX137" fmla="*/ 79881 w 2546725"/>
                <a:gd name="connsiteY137" fmla="*/ 1531657 h 2500923"/>
                <a:gd name="connsiteX138" fmla="*/ 0 w 2546725"/>
                <a:gd name="connsiteY138" fmla="*/ 1449437 h 2500923"/>
                <a:gd name="connsiteX139" fmla="*/ 65341 w 2546725"/>
                <a:gd name="connsiteY139" fmla="*/ 1289538 h 2500923"/>
                <a:gd name="connsiteX140" fmla="*/ 108325 w 2546725"/>
                <a:gd name="connsiteY140" fmla="*/ 1176215 h 2500923"/>
                <a:gd name="connsiteX141" fmla="*/ 112233 w 2546725"/>
                <a:gd name="connsiteY141" fmla="*/ 1078523 h 2500923"/>
                <a:gd name="connsiteX142" fmla="*/ 151310 w 2546725"/>
                <a:gd name="connsiteY142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29125 w 2546725"/>
                <a:gd name="connsiteY89" fmla="*/ 1977292 h 2500923"/>
                <a:gd name="connsiteX90" fmla="*/ 1425218 w 2546725"/>
                <a:gd name="connsiteY90" fmla="*/ 2016369 h 2500923"/>
                <a:gd name="connsiteX91" fmla="*/ 1397864 w 2546725"/>
                <a:gd name="connsiteY91" fmla="*/ 2043723 h 2500923"/>
                <a:gd name="connsiteX92" fmla="*/ 1358787 w 2546725"/>
                <a:gd name="connsiteY92" fmla="*/ 2086708 h 2500923"/>
                <a:gd name="connsiteX93" fmla="*/ 1323618 w 2546725"/>
                <a:gd name="connsiteY93" fmla="*/ 2106246 h 2500923"/>
                <a:gd name="connsiteX94" fmla="*/ 1276725 w 2546725"/>
                <a:gd name="connsiteY94" fmla="*/ 2098431 h 2500923"/>
                <a:gd name="connsiteX95" fmla="*/ 1261095 w 2546725"/>
                <a:gd name="connsiteY95" fmla="*/ 2071077 h 2500923"/>
                <a:gd name="connsiteX96" fmla="*/ 1265002 w 2546725"/>
                <a:gd name="connsiteY96" fmla="*/ 2000738 h 2500923"/>
                <a:gd name="connsiteX97" fmla="*/ 1253279 w 2546725"/>
                <a:gd name="connsiteY97" fmla="*/ 1946031 h 2500923"/>
                <a:gd name="connsiteX98" fmla="*/ 1108695 w 2546725"/>
                <a:gd name="connsiteY98" fmla="*/ 1879600 h 2500923"/>
                <a:gd name="connsiteX99" fmla="*/ 1050079 w 2546725"/>
                <a:gd name="connsiteY99" fmla="*/ 1906954 h 2500923"/>
                <a:gd name="connsiteX100" fmla="*/ 999279 w 2546725"/>
                <a:gd name="connsiteY100" fmla="*/ 1926492 h 2500923"/>
                <a:gd name="connsiteX101" fmla="*/ 842972 w 2546725"/>
                <a:gd name="connsiteY101" fmla="*/ 1844431 h 2500923"/>
                <a:gd name="connsiteX102" fmla="*/ 885956 w 2546725"/>
                <a:gd name="connsiteY102" fmla="*/ 1801446 h 2500923"/>
                <a:gd name="connsiteX103" fmla="*/ 870325 w 2546725"/>
                <a:gd name="connsiteY103" fmla="*/ 1758461 h 2500923"/>
                <a:gd name="connsiteX104" fmla="*/ 799987 w 2546725"/>
                <a:gd name="connsiteY104" fmla="*/ 1778000 h 2500923"/>
                <a:gd name="connsiteX105" fmla="*/ 710110 w 2546725"/>
                <a:gd name="connsiteY105" fmla="*/ 1805354 h 2500923"/>
                <a:gd name="connsiteX106" fmla="*/ 686664 w 2546725"/>
                <a:gd name="connsiteY106" fmla="*/ 1856154 h 2500923"/>
                <a:gd name="connsiteX107" fmla="*/ 659310 w 2546725"/>
                <a:gd name="connsiteY107" fmla="*/ 1875692 h 2500923"/>
                <a:gd name="connsiteX108" fmla="*/ 635864 w 2546725"/>
                <a:gd name="connsiteY108" fmla="*/ 1946031 h 2500923"/>
                <a:gd name="connsiteX109" fmla="*/ 635864 w 2546725"/>
                <a:gd name="connsiteY109" fmla="*/ 1946031 h 2500923"/>
                <a:gd name="connsiteX110" fmla="*/ 577248 w 2546725"/>
                <a:gd name="connsiteY110" fmla="*/ 1942123 h 2500923"/>
                <a:gd name="connsiteX111" fmla="*/ 543328 w 2546725"/>
                <a:gd name="connsiteY111" fmla="*/ 1896479 h 2500923"/>
                <a:gd name="connsiteX112" fmla="*/ 557550 w 2546725"/>
                <a:gd name="connsiteY112" fmla="*/ 1873034 h 2500923"/>
                <a:gd name="connsiteX113" fmla="*/ 509408 w 2546725"/>
                <a:gd name="connsiteY113" fmla="*/ 1840523 h 2500923"/>
                <a:gd name="connsiteX114" fmla="*/ 545987 w 2546725"/>
                <a:gd name="connsiteY114" fmla="*/ 1813169 h 2500923"/>
                <a:gd name="connsiteX115" fmla="*/ 514725 w 2546725"/>
                <a:gd name="connsiteY115" fmla="*/ 1801446 h 2500923"/>
                <a:gd name="connsiteX116" fmla="*/ 522541 w 2546725"/>
                <a:gd name="connsiteY116" fmla="*/ 1746738 h 2500923"/>
                <a:gd name="connsiteX117" fmla="*/ 495187 w 2546725"/>
                <a:gd name="connsiteY117" fmla="*/ 1719385 h 2500923"/>
                <a:gd name="connsiteX118" fmla="*/ 558800 w 2546725"/>
                <a:gd name="connsiteY118" fmla="*/ 1698596 h 2500923"/>
                <a:gd name="connsiteX119" fmla="*/ 557710 w 2546725"/>
                <a:gd name="connsiteY119" fmla="*/ 1664677 h 2500923"/>
                <a:gd name="connsiteX120" fmla="*/ 503002 w 2546725"/>
                <a:gd name="connsiteY120" fmla="*/ 1664677 h 2500923"/>
                <a:gd name="connsiteX121" fmla="*/ 503002 w 2546725"/>
                <a:gd name="connsiteY121" fmla="*/ 1649046 h 2500923"/>
                <a:gd name="connsiteX122" fmla="*/ 526448 w 2546725"/>
                <a:gd name="connsiteY122" fmla="*/ 1582615 h 2500923"/>
                <a:gd name="connsiteX123" fmla="*/ 503002 w 2546725"/>
                <a:gd name="connsiteY123" fmla="*/ 1531815 h 2500923"/>
                <a:gd name="connsiteX124" fmla="*/ 499095 w 2546725"/>
                <a:gd name="connsiteY124" fmla="*/ 1465385 h 2500923"/>
                <a:gd name="connsiteX125" fmla="*/ 377956 w 2546725"/>
                <a:gd name="connsiteY125" fmla="*/ 1449754 h 2500923"/>
                <a:gd name="connsiteX126" fmla="*/ 327156 w 2546725"/>
                <a:gd name="connsiteY126" fmla="*/ 1445846 h 2500923"/>
                <a:gd name="connsiteX127" fmla="*/ 323248 w 2546725"/>
                <a:gd name="connsiteY127" fmla="*/ 1481015 h 2500923"/>
                <a:gd name="connsiteX128" fmla="*/ 217741 w 2546725"/>
                <a:gd name="connsiteY128" fmla="*/ 1484923 h 2500923"/>
                <a:gd name="connsiteX129" fmla="*/ 346536 w 2546725"/>
                <a:gd name="connsiteY129" fmla="*/ 1547128 h 2500923"/>
                <a:gd name="connsiteX130" fmla="*/ 346535 w 2546725"/>
                <a:gd name="connsiteY130" fmla="*/ 1589022 h 2500923"/>
                <a:gd name="connsiteX131" fmla="*/ 311525 w 2546725"/>
                <a:gd name="connsiteY131" fmla="*/ 1606061 h 2500923"/>
                <a:gd name="connsiteX132" fmla="*/ 206018 w 2546725"/>
                <a:gd name="connsiteY132" fmla="*/ 1559169 h 2500923"/>
                <a:gd name="connsiteX133" fmla="*/ 178664 w 2546725"/>
                <a:gd name="connsiteY133" fmla="*/ 1582615 h 2500923"/>
                <a:gd name="connsiteX134" fmla="*/ 159125 w 2546725"/>
                <a:gd name="connsiteY134" fmla="*/ 1664677 h 2500923"/>
                <a:gd name="connsiteX135" fmla="*/ 57525 w 2546725"/>
                <a:gd name="connsiteY135" fmla="*/ 1645138 h 2500923"/>
                <a:gd name="connsiteX136" fmla="*/ 41735 w 2546725"/>
                <a:gd name="connsiteY136" fmla="*/ 1565735 h 2500923"/>
                <a:gd name="connsiteX137" fmla="*/ 79881 w 2546725"/>
                <a:gd name="connsiteY137" fmla="*/ 1531657 h 2500923"/>
                <a:gd name="connsiteX138" fmla="*/ 0 w 2546725"/>
                <a:gd name="connsiteY138" fmla="*/ 1449437 h 2500923"/>
                <a:gd name="connsiteX139" fmla="*/ 65341 w 2546725"/>
                <a:gd name="connsiteY139" fmla="*/ 1289538 h 2500923"/>
                <a:gd name="connsiteX140" fmla="*/ 108325 w 2546725"/>
                <a:gd name="connsiteY140" fmla="*/ 1176215 h 2500923"/>
                <a:gd name="connsiteX141" fmla="*/ 112233 w 2546725"/>
                <a:gd name="connsiteY141" fmla="*/ 1078523 h 2500923"/>
                <a:gd name="connsiteX142" fmla="*/ 151310 w 2546725"/>
                <a:gd name="connsiteY142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29125 w 2546725"/>
                <a:gd name="connsiteY89" fmla="*/ 1977292 h 2500923"/>
                <a:gd name="connsiteX90" fmla="*/ 1425218 w 2546725"/>
                <a:gd name="connsiteY90" fmla="*/ 2016369 h 2500923"/>
                <a:gd name="connsiteX91" fmla="*/ 1397864 w 2546725"/>
                <a:gd name="connsiteY91" fmla="*/ 2043723 h 2500923"/>
                <a:gd name="connsiteX92" fmla="*/ 1358787 w 2546725"/>
                <a:gd name="connsiteY92" fmla="*/ 2086708 h 2500923"/>
                <a:gd name="connsiteX93" fmla="*/ 1318302 w 2546725"/>
                <a:gd name="connsiteY93" fmla="*/ 2084981 h 2500923"/>
                <a:gd name="connsiteX94" fmla="*/ 1276725 w 2546725"/>
                <a:gd name="connsiteY94" fmla="*/ 2098431 h 2500923"/>
                <a:gd name="connsiteX95" fmla="*/ 1261095 w 2546725"/>
                <a:gd name="connsiteY95" fmla="*/ 2071077 h 2500923"/>
                <a:gd name="connsiteX96" fmla="*/ 1265002 w 2546725"/>
                <a:gd name="connsiteY96" fmla="*/ 2000738 h 2500923"/>
                <a:gd name="connsiteX97" fmla="*/ 1253279 w 2546725"/>
                <a:gd name="connsiteY97" fmla="*/ 1946031 h 2500923"/>
                <a:gd name="connsiteX98" fmla="*/ 1108695 w 2546725"/>
                <a:gd name="connsiteY98" fmla="*/ 1879600 h 2500923"/>
                <a:gd name="connsiteX99" fmla="*/ 1050079 w 2546725"/>
                <a:gd name="connsiteY99" fmla="*/ 1906954 h 2500923"/>
                <a:gd name="connsiteX100" fmla="*/ 999279 w 2546725"/>
                <a:gd name="connsiteY100" fmla="*/ 1926492 h 2500923"/>
                <a:gd name="connsiteX101" fmla="*/ 842972 w 2546725"/>
                <a:gd name="connsiteY101" fmla="*/ 1844431 h 2500923"/>
                <a:gd name="connsiteX102" fmla="*/ 885956 w 2546725"/>
                <a:gd name="connsiteY102" fmla="*/ 1801446 h 2500923"/>
                <a:gd name="connsiteX103" fmla="*/ 870325 w 2546725"/>
                <a:gd name="connsiteY103" fmla="*/ 1758461 h 2500923"/>
                <a:gd name="connsiteX104" fmla="*/ 799987 w 2546725"/>
                <a:gd name="connsiteY104" fmla="*/ 1778000 h 2500923"/>
                <a:gd name="connsiteX105" fmla="*/ 710110 w 2546725"/>
                <a:gd name="connsiteY105" fmla="*/ 1805354 h 2500923"/>
                <a:gd name="connsiteX106" fmla="*/ 686664 w 2546725"/>
                <a:gd name="connsiteY106" fmla="*/ 1856154 h 2500923"/>
                <a:gd name="connsiteX107" fmla="*/ 659310 w 2546725"/>
                <a:gd name="connsiteY107" fmla="*/ 1875692 h 2500923"/>
                <a:gd name="connsiteX108" fmla="*/ 635864 w 2546725"/>
                <a:gd name="connsiteY108" fmla="*/ 1946031 h 2500923"/>
                <a:gd name="connsiteX109" fmla="*/ 635864 w 2546725"/>
                <a:gd name="connsiteY109" fmla="*/ 1946031 h 2500923"/>
                <a:gd name="connsiteX110" fmla="*/ 577248 w 2546725"/>
                <a:gd name="connsiteY110" fmla="*/ 1942123 h 2500923"/>
                <a:gd name="connsiteX111" fmla="*/ 543328 w 2546725"/>
                <a:gd name="connsiteY111" fmla="*/ 1896479 h 2500923"/>
                <a:gd name="connsiteX112" fmla="*/ 557550 w 2546725"/>
                <a:gd name="connsiteY112" fmla="*/ 1873034 h 2500923"/>
                <a:gd name="connsiteX113" fmla="*/ 509408 w 2546725"/>
                <a:gd name="connsiteY113" fmla="*/ 1840523 h 2500923"/>
                <a:gd name="connsiteX114" fmla="*/ 545987 w 2546725"/>
                <a:gd name="connsiteY114" fmla="*/ 1813169 h 2500923"/>
                <a:gd name="connsiteX115" fmla="*/ 514725 w 2546725"/>
                <a:gd name="connsiteY115" fmla="*/ 1801446 h 2500923"/>
                <a:gd name="connsiteX116" fmla="*/ 522541 w 2546725"/>
                <a:gd name="connsiteY116" fmla="*/ 1746738 h 2500923"/>
                <a:gd name="connsiteX117" fmla="*/ 495187 w 2546725"/>
                <a:gd name="connsiteY117" fmla="*/ 1719385 h 2500923"/>
                <a:gd name="connsiteX118" fmla="*/ 558800 w 2546725"/>
                <a:gd name="connsiteY118" fmla="*/ 1698596 h 2500923"/>
                <a:gd name="connsiteX119" fmla="*/ 557710 w 2546725"/>
                <a:gd name="connsiteY119" fmla="*/ 1664677 h 2500923"/>
                <a:gd name="connsiteX120" fmla="*/ 503002 w 2546725"/>
                <a:gd name="connsiteY120" fmla="*/ 1664677 h 2500923"/>
                <a:gd name="connsiteX121" fmla="*/ 503002 w 2546725"/>
                <a:gd name="connsiteY121" fmla="*/ 1649046 h 2500923"/>
                <a:gd name="connsiteX122" fmla="*/ 526448 w 2546725"/>
                <a:gd name="connsiteY122" fmla="*/ 1582615 h 2500923"/>
                <a:gd name="connsiteX123" fmla="*/ 503002 w 2546725"/>
                <a:gd name="connsiteY123" fmla="*/ 1531815 h 2500923"/>
                <a:gd name="connsiteX124" fmla="*/ 499095 w 2546725"/>
                <a:gd name="connsiteY124" fmla="*/ 1465385 h 2500923"/>
                <a:gd name="connsiteX125" fmla="*/ 377956 w 2546725"/>
                <a:gd name="connsiteY125" fmla="*/ 1449754 h 2500923"/>
                <a:gd name="connsiteX126" fmla="*/ 327156 w 2546725"/>
                <a:gd name="connsiteY126" fmla="*/ 1445846 h 2500923"/>
                <a:gd name="connsiteX127" fmla="*/ 323248 w 2546725"/>
                <a:gd name="connsiteY127" fmla="*/ 1481015 h 2500923"/>
                <a:gd name="connsiteX128" fmla="*/ 217741 w 2546725"/>
                <a:gd name="connsiteY128" fmla="*/ 1484923 h 2500923"/>
                <a:gd name="connsiteX129" fmla="*/ 346536 w 2546725"/>
                <a:gd name="connsiteY129" fmla="*/ 1547128 h 2500923"/>
                <a:gd name="connsiteX130" fmla="*/ 346535 w 2546725"/>
                <a:gd name="connsiteY130" fmla="*/ 1589022 h 2500923"/>
                <a:gd name="connsiteX131" fmla="*/ 311525 w 2546725"/>
                <a:gd name="connsiteY131" fmla="*/ 1606061 h 2500923"/>
                <a:gd name="connsiteX132" fmla="*/ 206018 w 2546725"/>
                <a:gd name="connsiteY132" fmla="*/ 1559169 h 2500923"/>
                <a:gd name="connsiteX133" fmla="*/ 178664 w 2546725"/>
                <a:gd name="connsiteY133" fmla="*/ 1582615 h 2500923"/>
                <a:gd name="connsiteX134" fmla="*/ 159125 w 2546725"/>
                <a:gd name="connsiteY134" fmla="*/ 1664677 h 2500923"/>
                <a:gd name="connsiteX135" fmla="*/ 57525 w 2546725"/>
                <a:gd name="connsiteY135" fmla="*/ 1645138 h 2500923"/>
                <a:gd name="connsiteX136" fmla="*/ 41735 w 2546725"/>
                <a:gd name="connsiteY136" fmla="*/ 1565735 h 2500923"/>
                <a:gd name="connsiteX137" fmla="*/ 79881 w 2546725"/>
                <a:gd name="connsiteY137" fmla="*/ 1531657 h 2500923"/>
                <a:gd name="connsiteX138" fmla="*/ 0 w 2546725"/>
                <a:gd name="connsiteY138" fmla="*/ 1449437 h 2500923"/>
                <a:gd name="connsiteX139" fmla="*/ 65341 w 2546725"/>
                <a:gd name="connsiteY139" fmla="*/ 1289538 h 2500923"/>
                <a:gd name="connsiteX140" fmla="*/ 108325 w 2546725"/>
                <a:gd name="connsiteY140" fmla="*/ 1176215 h 2500923"/>
                <a:gd name="connsiteX141" fmla="*/ 112233 w 2546725"/>
                <a:gd name="connsiteY141" fmla="*/ 1078523 h 2500923"/>
                <a:gd name="connsiteX142" fmla="*/ 151310 w 2546725"/>
                <a:gd name="connsiteY142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29125 w 2546725"/>
                <a:gd name="connsiteY89" fmla="*/ 1977292 h 2500923"/>
                <a:gd name="connsiteX90" fmla="*/ 1425218 w 2546725"/>
                <a:gd name="connsiteY90" fmla="*/ 2016369 h 2500923"/>
                <a:gd name="connsiteX91" fmla="*/ 1397864 w 2546725"/>
                <a:gd name="connsiteY91" fmla="*/ 2043723 h 2500923"/>
                <a:gd name="connsiteX92" fmla="*/ 1356129 w 2546725"/>
                <a:gd name="connsiteY92" fmla="*/ 2105315 h 2500923"/>
                <a:gd name="connsiteX93" fmla="*/ 1318302 w 2546725"/>
                <a:gd name="connsiteY93" fmla="*/ 2084981 h 2500923"/>
                <a:gd name="connsiteX94" fmla="*/ 1276725 w 2546725"/>
                <a:gd name="connsiteY94" fmla="*/ 2098431 h 2500923"/>
                <a:gd name="connsiteX95" fmla="*/ 1261095 w 2546725"/>
                <a:gd name="connsiteY95" fmla="*/ 2071077 h 2500923"/>
                <a:gd name="connsiteX96" fmla="*/ 1265002 w 2546725"/>
                <a:gd name="connsiteY96" fmla="*/ 2000738 h 2500923"/>
                <a:gd name="connsiteX97" fmla="*/ 1253279 w 2546725"/>
                <a:gd name="connsiteY97" fmla="*/ 1946031 h 2500923"/>
                <a:gd name="connsiteX98" fmla="*/ 1108695 w 2546725"/>
                <a:gd name="connsiteY98" fmla="*/ 1879600 h 2500923"/>
                <a:gd name="connsiteX99" fmla="*/ 1050079 w 2546725"/>
                <a:gd name="connsiteY99" fmla="*/ 1906954 h 2500923"/>
                <a:gd name="connsiteX100" fmla="*/ 999279 w 2546725"/>
                <a:gd name="connsiteY100" fmla="*/ 1926492 h 2500923"/>
                <a:gd name="connsiteX101" fmla="*/ 842972 w 2546725"/>
                <a:gd name="connsiteY101" fmla="*/ 1844431 h 2500923"/>
                <a:gd name="connsiteX102" fmla="*/ 885956 w 2546725"/>
                <a:gd name="connsiteY102" fmla="*/ 1801446 h 2500923"/>
                <a:gd name="connsiteX103" fmla="*/ 870325 w 2546725"/>
                <a:gd name="connsiteY103" fmla="*/ 1758461 h 2500923"/>
                <a:gd name="connsiteX104" fmla="*/ 799987 w 2546725"/>
                <a:gd name="connsiteY104" fmla="*/ 1778000 h 2500923"/>
                <a:gd name="connsiteX105" fmla="*/ 710110 w 2546725"/>
                <a:gd name="connsiteY105" fmla="*/ 1805354 h 2500923"/>
                <a:gd name="connsiteX106" fmla="*/ 686664 w 2546725"/>
                <a:gd name="connsiteY106" fmla="*/ 1856154 h 2500923"/>
                <a:gd name="connsiteX107" fmla="*/ 659310 w 2546725"/>
                <a:gd name="connsiteY107" fmla="*/ 1875692 h 2500923"/>
                <a:gd name="connsiteX108" fmla="*/ 635864 w 2546725"/>
                <a:gd name="connsiteY108" fmla="*/ 1946031 h 2500923"/>
                <a:gd name="connsiteX109" fmla="*/ 635864 w 2546725"/>
                <a:gd name="connsiteY109" fmla="*/ 1946031 h 2500923"/>
                <a:gd name="connsiteX110" fmla="*/ 577248 w 2546725"/>
                <a:gd name="connsiteY110" fmla="*/ 1942123 h 2500923"/>
                <a:gd name="connsiteX111" fmla="*/ 543328 w 2546725"/>
                <a:gd name="connsiteY111" fmla="*/ 1896479 h 2500923"/>
                <a:gd name="connsiteX112" fmla="*/ 557550 w 2546725"/>
                <a:gd name="connsiteY112" fmla="*/ 1873034 h 2500923"/>
                <a:gd name="connsiteX113" fmla="*/ 509408 w 2546725"/>
                <a:gd name="connsiteY113" fmla="*/ 1840523 h 2500923"/>
                <a:gd name="connsiteX114" fmla="*/ 545987 w 2546725"/>
                <a:gd name="connsiteY114" fmla="*/ 1813169 h 2500923"/>
                <a:gd name="connsiteX115" fmla="*/ 514725 w 2546725"/>
                <a:gd name="connsiteY115" fmla="*/ 1801446 h 2500923"/>
                <a:gd name="connsiteX116" fmla="*/ 522541 w 2546725"/>
                <a:gd name="connsiteY116" fmla="*/ 1746738 h 2500923"/>
                <a:gd name="connsiteX117" fmla="*/ 495187 w 2546725"/>
                <a:gd name="connsiteY117" fmla="*/ 1719385 h 2500923"/>
                <a:gd name="connsiteX118" fmla="*/ 558800 w 2546725"/>
                <a:gd name="connsiteY118" fmla="*/ 1698596 h 2500923"/>
                <a:gd name="connsiteX119" fmla="*/ 557710 w 2546725"/>
                <a:gd name="connsiteY119" fmla="*/ 1664677 h 2500923"/>
                <a:gd name="connsiteX120" fmla="*/ 503002 w 2546725"/>
                <a:gd name="connsiteY120" fmla="*/ 1664677 h 2500923"/>
                <a:gd name="connsiteX121" fmla="*/ 503002 w 2546725"/>
                <a:gd name="connsiteY121" fmla="*/ 1649046 h 2500923"/>
                <a:gd name="connsiteX122" fmla="*/ 526448 w 2546725"/>
                <a:gd name="connsiteY122" fmla="*/ 1582615 h 2500923"/>
                <a:gd name="connsiteX123" fmla="*/ 503002 w 2546725"/>
                <a:gd name="connsiteY123" fmla="*/ 1531815 h 2500923"/>
                <a:gd name="connsiteX124" fmla="*/ 499095 w 2546725"/>
                <a:gd name="connsiteY124" fmla="*/ 1465385 h 2500923"/>
                <a:gd name="connsiteX125" fmla="*/ 377956 w 2546725"/>
                <a:gd name="connsiteY125" fmla="*/ 1449754 h 2500923"/>
                <a:gd name="connsiteX126" fmla="*/ 327156 w 2546725"/>
                <a:gd name="connsiteY126" fmla="*/ 1445846 h 2500923"/>
                <a:gd name="connsiteX127" fmla="*/ 323248 w 2546725"/>
                <a:gd name="connsiteY127" fmla="*/ 1481015 h 2500923"/>
                <a:gd name="connsiteX128" fmla="*/ 217741 w 2546725"/>
                <a:gd name="connsiteY128" fmla="*/ 1484923 h 2500923"/>
                <a:gd name="connsiteX129" fmla="*/ 346536 w 2546725"/>
                <a:gd name="connsiteY129" fmla="*/ 1547128 h 2500923"/>
                <a:gd name="connsiteX130" fmla="*/ 346535 w 2546725"/>
                <a:gd name="connsiteY130" fmla="*/ 1589022 h 2500923"/>
                <a:gd name="connsiteX131" fmla="*/ 311525 w 2546725"/>
                <a:gd name="connsiteY131" fmla="*/ 1606061 h 2500923"/>
                <a:gd name="connsiteX132" fmla="*/ 206018 w 2546725"/>
                <a:gd name="connsiteY132" fmla="*/ 1559169 h 2500923"/>
                <a:gd name="connsiteX133" fmla="*/ 178664 w 2546725"/>
                <a:gd name="connsiteY133" fmla="*/ 1582615 h 2500923"/>
                <a:gd name="connsiteX134" fmla="*/ 159125 w 2546725"/>
                <a:gd name="connsiteY134" fmla="*/ 1664677 h 2500923"/>
                <a:gd name="connsiteX135" fmla="*/ 57525 w 2546725"/>
                <a:gd name="connsiteY135" fmla="*/ 1645138 h 2500923"/>
                <a:gd name="connsiteX136" fmla="*/ 41735 w 2546725"/>
                <a:gd name="connsiteY136" fmla="*/ 1565735 h 2500923"/>
                <a:gd name="connsiteX137" fmla="*/ 79881 w 2546725"/>
                <a:gd name="connsiteY137" fmla="*/ 1531657 h 2500923"/>
                <a:gd name="connsiteX138" fmla="*/ 0 w 2546725"/>
                <a:gd name="connsiteY138" fmla="*/ 1449437 h 2500923"/>
                <a:gd name="connsiteX139" fmla="*/ 65341 w 2546725"/>
                <a:gd name="connsiteY139" fmla="*/ 1289538 h 2500923"/>
                <a:gd name="connsiteX140" fmla="*/ 108325 w 2546725"/>
                <a:gd name="connsiteY140" fmla="*/ 1176215 h 2500923"/>
                <a:gd name="connsiteX141" fmla="*/ 112233 w 2546725"/>
                <a:gd name="connsiteY141" fmla="*/ 1078523 h 2500923"/>
                <a:gd name="connsiteX142" fmla="*/ 151310 w 2546725"/>
                <a:gd name="connsiteY142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29125 w 2546725"/>
                <a:gd name="connsiteY89" fmla="*/ 1977292 h 2500923"/>
                <a:gd name="connsiteX90" fmla="*/ 1425218 w 2546725"/>
                <a:gd name="connsiteY90" fmla="*/ 2016369 h 2500923"/>
                <a:gd name="connsiteX91" fmla="*/ 1397864 w 2546725"/>
                <a:gd name="connsiteY91" fmla="*/ 2043723 h 2500923"/>
                <a:gd name="connsiteX92" fmla="*/ 1356129 w 2546725"/>
                <a:gd name="connsiteY92" fmla="*/ 2105315 h 2500923"/>
                <a:gd name="connsiteX93" fmla="*/ 1318302 w 2546725"/>
                <a:gd name="connsiteY93" fmla="*/ 2084981 h 2500923"/>
                <a:gd name="connsiteX94" fmla="*/ 1276725 w 2546725"/>
                <a:gd name="connsiteY94" fmla="*/ 2098431 h 2500923"/>
                <a:gd name="connsiteX95" fmla="*/ 1261095 w 2546725"/>
                <a:gd name="connsiteY95" fmla="*/ 2071077 h 2500923"/>
                <a:gd name="connsiteX96" fmla="*/ 1265002 w 2546725"/>
                <a:gd name="connsiteY96" fmla="*/ 2000738 h 2500923"/>
                <a:gd name="connsiteX97" fmla="*/ 1253279 w 2546725"/>
                <a:gd name="connsiteY97" fmla="*/ 1946031 h 2500923"/>
                <a:gd name="connsiteX98" fmla="*/ 1108695 w 2546725"/>
                <a:gd name="connsiteY98" fmla="*/ 1879600 h 2500923"/>
                <a:gd name="connsiteX99" fmla="*/ 1050079 w 2546725"/>
                <a:gd name="connsiteY99" fmla="*/ 1906954 h 2500923"/>
                <a:gd name="connsiteX100" fmla="*/ 999279 w 2546725"/>
                <a:gd name="connsiteY100" fmla="*/ 1926492 h 2500923"/>
                <a:gd name="connsiteX101" fmla="*/ 842972 w 2546725"/>
                <a:gd name="connsiteY101" fmla="*/ 1844431 h 2500923"/>
                <a:gd name="connsiteX102" fmla="*/ 885956 w 2546725"/>
                <a:gd name="connsiteY102" fmla="*/ 1801446 h 2500923"/>
                <a:gd name="connsiteX103" fmla="*/ 870325 w 2546725"/>
                <a:gd name="connsiteY103" fmla="*/ 1758461 h 2500923"/>
                <a:gd name="connsiteX104" fmla="*/ 799987 w 2546725"/>
                <a:gd name="connsiteY104" fmla="*/ 1778000 h 2500923"/>
                <a:gd name="connsiteX105" fmla="*/ 710110 w 2546725"/>
                <a:gd name="connsiteY105" fmla="*/ 1805354 h 2500923"/>
                <a:gd name="connsiteX106" fmla="*/ 686664 w 2546725"/>
                <a:gd name="connsiteY106" fmla="*/ 1856154 h 2500923"/>
                <a:gd name="connsiteX107" fmla="*/ 659310 w 2546725"/>
                <a:gd name="connsiteY107" fmla="*/ 1875692 h 2500923"/>
                <a:gd name="connsiteX108" fmla="*/ 635864 w 2546725"/>
                <a:gd name="connsiteY108" fmla="*/ 1946031 h 2500923"/>
                <a:gd name="connsiteX109" fmla="*/ 635864 w 2546725"/>
                <a:gd name="connsiteY109" fmla="*/ 1946031 h 2500923"/>
                <a:gd name="connsiteX110" fmla="*/ 577248 w 2546725"/>
                <a:gd name="connsiteY110" fmla="*/ 1942123 h 2500923"/>
                <a:gd name="connsiteX111" fmla="*/ 543328 w 2546725"/>
                <a:gd name="connsiteY111" fmla="*/ 1896479 h 2500923"/>
                <a:gd name="connsiteX112" fmla="*/ 557550 w 2546725"/>
                <a:gd name="connsiteY112" fmla="*/ 1873034 h 2500923"/>
                <a:gd name="connsiteX113" fmla="*/ 509408 w 2546725"/>
                <a:gd name="connsiteY113" fmla="*/ 1840523 h 2500923"/>
                <a:gd name="connsiteX114" fmla="*/ 545987 w 2546725"/>
                <a:gd name="connsiteY114" fmla="*/ 1813169 h 2500923"/>
                <a:gd name="connsiteX115" fmla="*/ 514725 w 2546725"/>
                <a:gd name="connsiteY115" fmla="*/ 1801446 h 2500923"/>
                <a:gd name="connsiteX116" fmla="*/ 522541 w 2546725"/>
                <a:gd name="connsiteY116" fmla="*/ 1746738 h 2500923"/>
                <a:gd name="connsiteX117" fmla="*/ 495187 w 2546725"/>
                <a:gd name="connsiteY117" fmla="*/ 1719385 h 2500923"/>
                <a:gd name="connsiteX118" fmla="*/ 558800 w 2546725"/>
                <a:gd name="connsiteY118" fmla="*/ 1698596 h 2500923"/>
                <a:gd name="connsiteX119" fmla="*/ 557710 w 2546725"/>
                <a:gd name="connsiteY119" fmla="*/ 1664677 h 2500923"/>
                <a:gd name="connsiteX120" fmla="*/ 503002 w 2546725"/>
                <a:gd name="connsiteY120" fmla="*/ 1664677 h 2500923"/>
                <a:gd name="connsiteX121" fmla="*/ 503002 w 2546725"/>
                <a:gd name="connsiteY121" fmla="*/ 1649046 h 2500923"/>
                <a:gd name="connsiteX122" fmla="*/ 526448 w 2546725"/>
                <a:gd name="connsiteY122" fmla="*/ 1582615 h 2500923"/>
                <a:gd name="connsiteX123" fmla="*/ 503002 w 2546725"/>
                <a:gd name="connsiteY123" fmla="*/ 1531815 h 2500923"/>
                <a:gd name="connsiteX124" fmla="*/ 499095 w 2546725"/>
                <a:gd name="connsiteY124" fmla="*/ 1465385 h 2500923"/>
                <a:gd name="connsiteX125" fmla="*/ 377956 w 2546725"/>
                <a:gd name="connsiteY125" fmla="*/ 1449754 h 2500923"/>
                <a:gd name="connsiteX126" fmla="*/ 327156 w 2546725"/>
                <a:gd name="connsiteY126" fmla="*/ 1445846 h 2500923"/>
                <a:gd name="connsiteX127" fmla="*/ 323248 w 2546725"/>
                <a:gd name="connsiteY127" fmla="*/ 1481015 h 2500923"/>
                <a:gd name="connsiteX128" fmla="*/ 217741 w 2546725"/>
                <a:gd name="connsiteY128" fmla="*/ 1484923 h 2500923"/>
                <a:gd name="connsiteX129" fmla="*/ 346536 w 2546725"/>
                <a:gd name="connsiteY129" fmla="*/ 1547128 h 2500923"/>
                <a:gd name="connsiteX130" fmla="*/ 346535 w 2546725"/>
                <a:gd name="connsiteY130" fmla="*/ 1589022 h 2500923"/>
                <a:gd name="connsiteX131" fmla="*/ 311525 w 2546725"/>
                <a:gd name="connsiteY131" fmla="*/ 1606061 h 2500923"/>
                <a:gd name="connsiteX132" fmla="*/ 206018 w 2546725"/>
                <a:gd name="connsiteY132" fmla="*/ 1559169 h 2500923"/>
                <a:gd name="connsiteX133" fmla="*/ 178664 w 2546725"/>
                <a:gd name="connsiteY133" fmla="*/ 1582615 h 2500923"/>
                <a:gd name="connsiteX134" fmla="*/ 159125 w 2546725"/>
                <a:gd name="connsiteY134" fmla="*/ 1664677 h 2500923"/>
                <a:gd name="connsiteX135" fmla="*/ 57525 w 2546725"/>
                <a:gd name="connsiteY135" fmla="*/ 1645138 h 2500923"/>
                <a:gd name="connsiteX136" fmla="*/ 41735 w 2546725"/>
                <a:gd name="connsiteY136" fmla="*/ 1565735 h 2500923"/>
                <a:gd name="connsiteX137" fmla="*/ 79881 w 2546725"/>
                <a:gd name="connsiteY137" fmla="*/ 1531657 h 2500923"/>
                <a:gd name="connsiteX138" fmla="*/ 0 w 2546725"/>
                <a:gd name="connsiteY138" fmla="*/ 1449437 h 2500923"/>
                <a:gd name="connsiteX139" fmla="*/ 65341 w 2546725"/>
                <a:gd name="connsiteY139" fmla="*/ 1289538 h 2500923"/>
                <a:gd name="connsiteX140" fmla="*/ 108325 w 2546725"/>
                <a:gd name="connsiteY140" fmla="*/ 1176215 h 2500923"/>
                <a:gd name="connsiteX141" fmla="*/ 112233 w 2546725"/>
                <a:gd name="connsiteY141" fmla="*/ 1078523 h 2500923"/>
                <a:gd name="connsiteX142" fmla="*/ 151310 w 2546725"/>
                <a:gd name="connsiteY142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29125 w 2546725"/>
                <a:gd name="connsiteY89" fmla="*/ 1977292 h 2500923"/>
                <a:gd name="connsiteX90" fmla="*/ 1425218 w 2546725"/>
                <a:gd name="connsiteY90" fmla="*/ 2016369 h 2500923"/>
                <a:gd name="connsiteX91" fmla="*/ 1381915 w 2546725"/>
                <a:gd name="connsiteY91" fmla="*/ 2046381 h 2500923"/>
                <a:gd name="connsiteX92" fmla="*/ 1356129 w 2546725"/>
                <a:gd name="connsiteY92" fmla="*/ 2105315 h 2500923"/>
                <a:gd name="connsiteX93" fmla="*/ 1318302 w 2546725"/>
                <a:gd name="connsiteY93" fmla="*/ 2084981 h 2500923"/>
                <a:gd name="connsiteX94" fmla="*/ 1276725 w 2546725"/>
                <a:gd name="connsiteY94" fmla="*/ 2098431 h 2500923"/>
                <a:gd name="connsiteX95" fmla="*/ 1261095 w 2546725"/>
                <a:gd name="connsiteY95" fmla="*/ 2071077 h 2500923"/>
                <a:gd name="connsiteX96" fmla="*/ 1265002 w 2546725"/>
                <a:gd name="connsiteY96" fmla="*/ 2000738 h 2500923"/>
                <a:gd name="connsiteX97" fmla="*/ 1253279 w 2546725"/>
                <a:gd name="connsiteY97" fmla="*/ 1946031 h 2500923"/>
                <a:gd name="connsiteX98" fmla="*/ 1108695 w 2546725"/>
                <a:gd name="connsiteY98" fmla="*/ 1879600 h 2500923"/>
                <a:gd name="connsiteX99" fmla="*/ 1050079 w 2546725"/>
                <a:gd name="connsiteY99" fmla="*/ 1906954 h 2500923"/>
                <a:gd name="connsiteX100" fmla="*/ 999279 w 2546725"/>
                <a:gd name="connsiteY100" fmla="*/ 1926492 h 2500923"/>
                <a:gd name="connsiteX101" fmla="*/ 842972 w 2546725"/>
                <a:gd name="connsiteY101" fmla="*/ 1844431 h 2500923"/>
                <a:gd name="connsiteX102" fmla="*/ 885956 w 2546725"/>
                <a:gd name="connsiteY102" fmla="*/ 1801446 h 2500923"/>
                <a:gd name="connsiteX103" fmla="*/ 870325 w 2546725"/>
                <a:gd name="connsiteY103" fmla="*/ 1758461 h 2500923"/>
                <a:gd name="connsiteX104" fmla="*/ 799987 w 2546725"/>
                <a:gd name="connsiteY104" fmla="*/ 1778000 h 2500923"/>
                <a:gd name="connsiteX105" fmla="*/ 710110 w 2546725"/>
                <a:gd name="connsiteY105" fmla="*/ 1805354 h 2500923"/>
                <a:gd name="connsiteX106" fmla="*/ 686664 w 2546725"/>
                <a:gd name="connsiteY106" fmla="*/ 1856154 h 2500923"/>
                <a:gd name="connsiteX107" fmla="*/ 659310 w 2546725"/>
                <a:gd name="connsiteY107" fmla="*/ 1875692 h 2500923"/>
                <a:gd name="connsiteX108" fmla="*/ 635864 w 2546725"/>
                <a:gd name="connsiteY108" fmla="*/ 1946031 h 2500923"/>
                <a:gd name="connsiteX109" fmla="*/ 635864 w 2546725"/>
                <a:gd name="connsiteY109" fmla="*/ 1946031 h 2500923"/>
                <a:gd name="connsiteX110" fmla="*/ 577248 w 2546725"/>
                <a:gd name="connsiteY110" fmla="*/ 1942123 h 2500923"/>
                <a:gd name="connsiteX111" fmla="*/ 543328 w 2546725"/>
                <a:gd name="connsiteY111" fmla="*/ 1896479 h 2500923"/>
                <a:gd name="connsiteX112" fmla="*/ 557550 w 2546725"/>
                <a:gd name="connsiteY112" fmla="*/ 1873034 h 2500923"/>
                <a:gd name="connsiteX113" fmla="*/ 509408 w 2546725"/>
                <a:gd name="connsiteY113" fmla="*/ 1840523 h 2500923"/>
                <a:gd name="connsiteX114" fmla="*/ 545987 w 2546725"/>
                <a:gd name="connsiteY114" fmla="*/ 1813169 h 2500923"/>
                <a:gd name="connsiteX115" fmla="*/ 514725 w 2546725"/>
                <a:gd name="connsiteY115" fmla="*/ 1801446 h 2500923"/>
                <a:gd name="connsiteX116" fmla="*/ 522541 w 2546725"/>
                <a:gd name="connsiteY116" fmla="*/ 1746738 h 2500923"/>
                <a:gd name="connsiteX117" fmla="*/ 495187 w 2546725"/>
                <a:gd name="connsiteY117" fmla="*/ 1719385 h 2500923"/>
                <a:gd name="connsiteX118" fmla="*/ 558800 w 2546725"/>
                <a:gd name="connsiteY118" fmla="*/ 1698596 h 2500923"/>
                <a:gd name="connsiteX119" fmla="*/ 557710 w 2546725"/>
                <a:gd name="connsiteY119" fmla="*/ 1664677 h 2500923"/>
                <a:gd name="connsiteX120" fmla="*/ 503002 w 2546725"/>
                <a:gd name="connsiteY120" fmla="*/ 1664677 h 2500923"/>
                <a:gd name="connsiteX121" fmla="*/ 503002 w 2546725"/>
                <a:gd name="connsiteY121" fmla="*/ 1649046 h 2500923"/>
                <a:gd name="connsiteX122" fmla="*/ 526448 w 2546725"/>
                <a:gd name="connsiteY122" fmla="*/ 1582615 h 2500923"/>
                <a:gd name="connsiteX123" fmla="*/ 503002 w 2546725"/>
                <a:gd name="connsiteY123" fmla="*/ 1531815 h 2500923"/>
                <a:gd name="connsiteX124" fmla="*/ 499095 w 2546725"/>
                <a:gd name="connsiteY124" fmla="*/ 1465385 h 2500923"/>
                <a:gd name="connsiteX125" fmla="*/ 377956 w 2546725"/>
                <a:gd name="connsiteY125" fmla="*/ 1449754 h 2500923"/>
                <a:gd name="connsiteX126" fmla="*/ 327156 w 2546725"/>
                <a:gd name="connsiteY126" fmla="*/ 1445846 h 2500923"/>
                <a:gd name="connsiteX127" fmla="*/ 323248 w 2546725"/>
                <a:gd name="connsiteY127" fmla="*/ 1481015 h 2500923"/>
                <a:gd name="connsiteX128" fmla="*/ 217741 w 2546725"/>
                <a:gd name="connsiteY128" fmla="*/ 1484923 h 2500923"/>
                <a:gd name="connsiteX129" fmla="*/ 346536 w 2546725"/>
                <a:gd name="connsiteY129" fmla="*/ 1547128 h 2500923"/>
                <a:gd name="connsiteX130" fmla="*/ 346535 w 2546725"/>
                <a:gd name="connsiteY130" fmla="*/ 1589022 h 2500923"/>
                <a:gd name="connsiteX131" fmla="*/ 311525 w 2546725"/>
                <a:gd name="connsiteY131" fmla="*/ 1606061 h 2500923"/>
                <a:gd name="connsiteX132" fmla="*/ 206018 w 2546725"/>
                <a:gd name="connsiteY132" fmla="*/ 1559169 h 2500923"/>
                <a:gd name="connsiteX133" fmla="*/ 178664 w 2546725"/>
                <a:gd name="connsiteY133" fmla="*/ 1582615 h 2500923"/>
                <a:gd name="connsiteX134" fmla="*/ 159125 w 2546725"/>
                <a:gd name="connsiteY134" fmla="*/ 1664677 h 2500923"/>
                <a:gd name="connsiteX135" fmla="*/ 57525 w 2546725"/>
                <a:gd name="connsiteY135" fmla="*/ 1645138 h 2500923"/>
                <a:gd name="connsiteX136" fmla="*/ 41735 w 2546725"/>
                <a:gd name="connsiteY136" fmla="*/ 1565735 h 2500923"/>
                <a:gd name="connsiteX137" fmla="*/ 79881 w 2546725"/>
                <a:gd name="connsiteY137" fmla="*/ 1531657 h 2500923"/>
                <a:gd name="connsiteX138" fmla="*/ 0 w 2546725"/>
                <a:gd name="connsiteY138" fmla="*/ 1449437 h 2500923"/>
                <a:gd name="connsiteX139" fmla="*/ 65341 w 2546725"/>
                <a:gd name="connsiteY139" fmla="*/ 1289538 h 2500923"/>
                <a:gd name="connsiteX140" fmla="*/ 108325 w 2546725"/>
                <a:gd name="connsiteY140" fmla="*/ 1176215 h 2500923"/>
                <a:gd name="connsiteX141" fmla="*/ 112233 w 2546725"/>
                <a:gd name="connsiteY141" fmla="*/ 1078523 h 2500923"/>
                <a:gd name="connsiteX142" fmla="*/ 151310 w 2546725"/>
                <a:gd name="connsiteY142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29125 w 2546725"/>
                <a:gd name="connsiteY89" fmla="*/ 1977292 h 2500923"/>
                <a:gd name="connsiteX90" fmla="*/ 1425218 w 2546725"/>
                <a:gd name="connsiteY90" fmla="*/ 2016369 h 2500923"/>
                <a:gd name="connsiteX91" fmla="*/ 1381915 w 2546725"/>
                <a:gd name="connsiteY91" fmla="*/ 2046381 h 2500923"/>
                <a:gd name="connsiteX92" fmla="*/ 1362241 w 2546725"/>
                <a:gd name="connsiteY92" fmla="*/ 2081823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29125 w 2546725"/>
                <a:gd name="connsiteY89" fmla="*/ 1977292 h 2500923"/>
                <a:gd name="connsiteX90" fmla="*/ 1425218 w 2546725"/>
                <a:gd name="connsiteY90" fmla="*/ 2016369 h 2500923"/>
                <a:gd name="connsiteX91" fmla="*/ 1381915 w 2546725"/>
                <a:gd name="connsiteY91" fmla="*/ 2046381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29125 w 2546725"/>
                <a:gd name="connsiteY89" fmla="*/ 1977292 h 2500923"/>
                <a:gd name="connsiteX90" fmla="*/ 1425218 w 2546725"/>
                <a:gd name="connsiteY90" fmla="*/ 2016369 h 2500923"/>
                <a:gd name="connsiteX91" fmla="*/ 1381915 w 2546725"/>
                <a:gd name="connsiteY91" fmla="*/ 2046381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29125 w 2546725"/>
                <a:gd name="connsiteY89" fmla="*/ 1977292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29125 w 2546725"/>
                <a:gd name="connsiteY89" fmla="*/ 1977292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60387 w 2546725"/>
                <a:gd name="connsiteY88" fmla="*/ 1985108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3587 w 2546725"/>
                <a:gd name="connsiteY82" fmla="*/ 2078892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8903 w 2546725"/>
                <a:gd name="connsiteY82" fmla="*/ 2073576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8903 w 2546725"/>
                <a:gd name="connsiteY82" fmla="*/ 2073576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43723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8903 w 2546725"/>
                <a:gd name="connsiteY82" fmla="*/ 2073576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57014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8903 w 2546725"/>
                <a:gd name="connsiteY82" fmla="*/ 2073576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84018 w 2546725"/>
                <a:gd name="connsiteY73" fmla="*/ 2250831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57014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8903 w 2546725"/>
                <a:gd name="connsiteY82" fmla="*/ 2073576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78702 w 2546725"/>
                <a:gd name="connsiteY73" fmla="*/ 2229566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57014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8903 w 2546725"/>
                <a:gd name="connsiteY82" fmla="*/ 2073576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78702 w 2546725"/>
                <a:gd name="connsiteY73" fmla="*/ 2229566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57014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8903 w 2546725"/>
                <a:gd name="connsiteY82" fmla="*/ 2073576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78702 w 2546725"/>
                <a:gd name="connsiteY73" fmla="*/ 2229566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57014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8903 w 2546725"/>
                <a:gd name="connsiteY82" fmla="*/ 2073576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78702 w 2546725"/>
                <a:gd name="connsiteY73" fmla="*/ 2229566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57014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8903 w 2546725"/>
                <a:gd name="connsiteY82" fmla="*/ 2073576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78702 w 2546725"/>
                <a:gd name="connsiteY73" fmla="*/ 2229566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57014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8903 w 2546725"/>
                <a:gd name="connsiteY82" fmla="*/ 2073576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78702 w 2546725"/>
                <a:gd name="connsiteY73" fmla="*/ 2229566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57014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8903 w 2546725"/>
                <a:gd name="connsiteY82" fmla="*/ 2073576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78702 w 2546725"/>
                <a:gd name="connsiteY73" fmla="*/ 2229566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57014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8903 w 2546725"/>
                <a:gd name="connsiteY82" fmla="*/ 2073576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308356 w 2546725"/>
                <a:gd name="connsiteY65" fmla="*/ 2348523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78702 w 2546725"/>
                <a:gd name="connsiteY73" fmla="*/ 2229566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57014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8903 w 2546725"/>
                <a:gd name="connsiteY82" fmla="*/ 2073576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292407 w 2546725"/>
                <a:gd name="connsiteY65" fmla="*/ 2337891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78702 w 2546725"/>
                <a:gd name="connsiteY73" fmla="*/ 2229566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57014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8903 w 2546725"/>
                <a:gd name="connsiteY82" fmla="*/ 2073576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2602 w 2546725"/>
                <a:gd name="connsiteY64" fmla="*/ 2336800 h 2500923"/>
                <a:gd name="connsiteX65" fmla="*/ 2292407 w 2546725"/>
                <a:gd name="connsiteY65" fmla="*/ 2337891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78702 w 2546725"/>
                <a:gd name="connsiteY73" fmla="*/ 2229566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57014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8903 w 2546725"/>
                <a:gd name="connsiteY82" fmla="*/ 2073576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7918 w 2546725"/>
                <a:gd name="connsiteY64" fmla="*/ 2352749 h 2500923"/>
                <a:gd name="connsiteX65" fmla="*/ 2292407 w 2546725"/>
                <a:gd name="connsiteY65" fmla="*/ 2337891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78702 w 2546725"/>
                <a:gd name="connsiteY73" fmla="*/ 2229566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57014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8903 w 2546725"/>
                <a:gd name="connsiteY82" fmla="*/ 2073576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0923"/>
                <a:gd name="connsiteX1" fmla="*/ 245095 w 2546725"/>
                <a:gd name="connsiteY1" fmla="*/ 1074615 h 2500923"/>
                <a:gd name="connsiteX2" fmla="*/ 272448 w 2546725"/>
                <a:gd name="connsiteY2" fmla="*/ 1023815 h 2500923"/>
                <a:gd name="connsiteX3" fmla="*/ 256818 w 2546725"/>
                <a:gd name="connsiteY3" fmla="*/ 969108 h 2500923"/>
                <a:gd name="connsiteX4" fmla="*/ 256818 w 2546725"/>
                <a:gd name="connsiteY4" fmla="*/ 969108 h 2500923"/>
                <a:gd name="connsiteX5" fmla="*/ 323248 w 2546725"/>
                <a:gd name="connsiteY5" fmla="*/ 937846 h 2500923"/>
                <a:gd name="connsiteX6" fmla="*/ 288079 w 2546725"/>
                <a:gd name="connsiteY6" fmla="*/ 887046 h 2500923"/>
                <a:gd name="connsiteX7" fmla="*/ 280264 w 2546725"/>
                <a:gd name="connsiteY7" fmla="*/ 769815 h 2500923"/>
                <a:gd name="connsiteX8" fmla="*/ 288079 w 2546725"/>
                <a:gd name="connsiteY8" fmla="*/ 664308 h 2500923"/>
                <a:gd name="connsiteX9" fmla="*/ 264633 w 2546725"/>
                <a:gd name="connsiteY9" fmla="*/ 550985 h 2500923"/>
                <a:gd name="connsiteX10" fmla="*/ 276356 w 2546725"/>
                <a:gd name="connsiteY10" fmla="*/ 468923 h 2500923"/>
                <a:gd name="connsiteX11" fmla="*/ 260725 w 2546725"/>
                <a:gd name="connsiteY11" fmla="*/ 414215 h 2500923"/>
                <a:gd name="connsiteX12" fmla="*/ 291987 w 2546725"/>
                <a:gd name="connsiteY12" fmla="*/ 359508 h 2500923"/>
                <a:gd name="connsiteX13" fmla="*/ 284172 w 2546725"/>
                <a:gd name="connsiteY13" fmla="*/ 304800 h 2500923"/>
                <a:gd name="connsiteX14" fmla="*/ 276356 w 2546725"/>
                <a:gd name="connsiteY14" fmla="*/ 273538 h 2500923"/>
                <a:gd name="connsiteX15" fmla="*/ 299802 w 2546725"/>
                <a:gd name="connsiteY15" fmla="*/ 250092 h 2500923"/>
                <a:gd name="connsiteX16" fmla="*/ 346695 w 2546725"/>
                <a:gd name="connsiteY16" fmla="*/ 234461 h 2500923"/>
                <a:gd name="connsiteX17" fmla="*/ 338879 w 2546725"/>
                <a:gd name="connsiteY17" fmla="*/ 199292 h 2500923"/>
                <a:gd name="connsiteX18" fmla="*/ 315433 w 2546725"/>
                <a:gd name="connsiteY18" fmla="*/ 175846 h 2500923"/>
                <a:gd name="connsiteX19" fmla="*/ 389679 w 2546725"/>
                <a:gd name="connsiteY19" fmla="*/ 136769 h 2500923"/>
                <a:gd name="connsiteX20" fmla="*/ 362325 w 2546725"/>
                <a:gd name="connsiteY20" fmla="*/ 70338 h 2500923"/>
                <a:gd name="connsiteX21" fmla="*/ 417033 w 2546725"/>
                <a:gd name="connsiteY21" fmla="*/ 58615 h 2500923"/>
                <a:gd name="connsiteX22" fmla="*/ 522541 w 2546725"/>
                <a:gd name="connsiteY22" fmla="*/ 101600 h 2500923"/>
                <a:gd name="connsiteX23" fmla="*/ 581156 w 2546725"/>
                <a:gd name="connsiteY23" fmla="*/ 0 h 2500923"/>
                <a:gd name="connsiteX24" fmla="*/ 612418 w 2546725"/>
                <a:gd name="connsiteY24" fmla="*/ 42985 h 2500923"/>
                <a:gd name="connsiteX25" fmla="*/ 624141 w 2546725"/>
                <a:gd name="connsiteY25" fmla="*/ 66431 h 2500923"/>
                <a:gd name="connsiteX26" fmla="*/ 588972 w 2546725"/>
                <a:gd name="connsiteY26" fmla="*/ 62523 h 2500923"/>
                <a:gd name="connsiteX27" fmla="*/ 588972 w 2546725"/>
                <a:gd name="connsiteY27" fmla="*/ 148492 h 2500923"/>
                <a:gd name="connsiteX28" fmla="*/ 628048 w 2546725"/>
                <a:gd name="connsiteY28" fmla="*/ 148492 h 2500923"/>
                <a:gd name="connsiteX29" fmla="*/ 639772 w 2546725"/>
                <a:gd name="connsiteY29" fmla="*/ 195385 h 2500923"/>
                <a:gd name="connsiteX30" fmla="*/ 698387 w 2546725"/>
                <a:gd name="connsiteY30" fmla="*/ 187569 h 2500923"/>
                <a:gd name="connsiteX31" fmla="*/ 776541 w 2546725"/>
                <a:gd name="connsiteY31" fmla="*/ 242277 h 2500923"/>
                <a:gd name="connsiteX32" fmla="*/ 846879 w 2546725"/>
                <a:gd name="connsiteY32" fmla="*/ 246185 h 2500923"/>
                <a:gd name="connsiteX33" fmla="*/ 866418 w 2546725"/>
                <a:gd name="connsiteY33" fmla="*/ 296985 h 2500923"/>
                <a:gd name="connsiteX34" fmla="*/ 999279 w 2546725"/>
                <a:gd name="connsiteY34" fmla="*/ 296985 h 2500923"/>
                <a:gd name="connsiteX35" fmla="*/ 1038356 w 2546725"/>
                <a:gd name="connsiteY35" fmla="*/ 355600 h 2500923"/>
                <a:gd name="connsiteX36" fmla="*/ 1128233 w 2546725"/>
                <a:gd name="connsiteY36" fmla="*/ 312615 h 2500923"/>
                <a:gd name="connsiteX37" fmla="*/ 1206387 w 2546725"/>
                <a:gd name="connsiteY37" fmla="*/ 343877 h 2500923"/>
                <a:gd name="connsiteX38" fmla="*/ 1268910 w 2546725"/>
                <a:gd name="connsiteY38" fmla="*/ 390769 h 2500923"/>
                <a:gd name="connsiteX39" fmla="*/ 1311895 w 2546725"/>
                <a:gd name="connsiteY39" fmla="*/ 382954 h 2500923"/>
                <a:gd name="connsiteX40" fmla="*/ 1417402 w 2546725"/>
                <a:gd name="connsiteY40" fmla="*/ 472831 h 2500923"/>
                <a:gd name="connsiteX41" fmla="*/ 1522910 w 2546725"/>
                <a:gd name="connsiteY41" fmla="*/ 531446 h 2500923"/>
                <a:gd name="connsiteX42" fmla="*/ 1581525 w 2546725"/>
                <a:gd name="connsiteY42" fmla="*/ 601785 h 2500923"/>
                <a:gd name="connsiteX43" fmla="*/ 1679218 w 2546725"/>
                <a:gd name="connsiteY43" fmla="*/ 617415 h 2500923"/>
                <a:gd name="connsiteX44" fmla="*/ 1745648 w 2546725"/>
                <a:gd name="connsiteY44" fmla="*/ 613508 h 2500923"/>
                <a:gd name="connsiteX45" fmla="*/ 1780818 w 2546725"/>
                <a:gd name="connsiteY45" fmla="*/ 597877 h 2500923"/>
                <a:gd name="connsiteX46" fmla="*/ 1878510 w 2546725"/>
                <a:gd name="connsiteY46" fmla="*/ 597877 h 2500923"/>
                <a:gd name="connsiteX47" fmla="*/ 1843341 w 2546725"/>
                <a:gd name="connsiteY47" fmla="*/ 633046 h 2500923"/>
                <a:gd name="connsiteX48" fmla="*/ 1901956 w 2546725"/>
                <a:gd name="connsiteY48" fmla="*/ 648677 h 2500923"/>
                <a:gd name="connsiteX49" fmla="*/ 1905864 w 2546725"/>
                <a:gd name="connsiteY49" fmla="*/ 570523 h 2500923"/>
                <a:gd name="connsiteX50" fmla="*/ 1960572 w 2546725"/>
                <a:gd name="connsiteY50" fmla="*/ 590061 h 2500923"/>
                <a:gd name="connsiteX51" fmla="*/ 1952756 w 2546725"/>
                <a:gd name="connsiteY51" fmla="*/ 625231 h 2500923"/>
                <a:gd name="connsiteX52" fmla="*/ 2382602 w 2546725"/>
                <a:gd name="connsiteY52" fmla="*/ 601785 h 2500923"/>
                <a:gd name="connsiteX53" fmla="*/ 2398233 w 2546725"/>
                <a:gd name="connsiteY53" fmla="*/ 629138 h 2500923"/>
                <a:gd name="connsiteX54" fmla="*/ 2409956 w 2546725"/>
                <a:gd name="connsiteY54" fmla="*/ 797169 h 2500923"/>
                <a:gd name="connsiteX55" fmla="*/ 2374787 w 2546725"/>
                <a:gd name="connsiteY55" fmla="*/ 812800 h 2500923"/>
                <a:gd name="connsiteX56" fmla="*/ 2382602 w 2546725"/>
                <a:gd name="connsiteY56" fmla="*/ 906585 h 2500923"/>
                <a:gd name="connsiteX57" fmla="*/ 2429495 w 2546725"/>
                <a:gd name="connsiteY57" fmla="*/ 898769 h 2500923"/>
                <a:gd name="connsiteX58" fmla="*/ 2546725 w 2546725"/>
                <a:gd name="connsiteY58" fmla="*/ 2500923 h 2500923"/>
                <a:gd name="connsiteX59" fmla="*/ 2503741 w 2546725"/>
                <a:gd name="connsiteY59" fmla="*/ 2473569 h 2500923"/>
                <a:gd name="connsiteX60" fmla="*/ 2452941 w 2546725"/>
                <a:gd name="connsiteY60" fmla="*/ 2485292 h 2500923"/>
                <a:gd name="connsiteX61" fmla="*/ 2409956 w 2546725"/>
                <a:gd name="connsiteY61" fmla="*/ 2497015 h 2500923"/>
                <a:gd name="connsiteX62" fmla="*/ 2394325 w 2546725"/>
                <a:gd name="connsiteY62" fmla="*/ 2446215 h 2500923"/>
                <a:gd name="connsiteX63" fmla="*/ 2378695 w 2546725"/>
                <a:gd name="connsiteY63" fmla="*/ 2414954 h 2500923"/>
                <a:gd name="connsiteX64" fmla="*/ 2387918 w 2546725"/>
                <a:gd name="connsiteY64" fmla="*/ 2352749 h 2500923"/>
                <a:gd name="connsiteX65" fmla="*/ 2292407 w 2546725"/>
                <a:gd name="connsiteY65" fmla="*/ 2337891 h 2500923"/>
                <a:gd name="connsiteX66" fmla="*/ 2292725 w 2546725"/>
                <a:gd name="connsiteY66" fmla="*/ 2297723 h 2500923"/>
                <a:gd name="connsiteX67" fmla="*/ 2187218 w 2546725"/>
                <a:gd name="connsiteY67" fmla="*/ 2301631 h 2500923"/>
                <a:gd name="connsiteX68" fmla="*/ 2159864 w 2546725"/>
                <a:gd name="connsiteY68" fmla="*/ 2325077 h 2500923"/>
                <a:gd name="connsiteX69" fmla="*/ 2159864 w 2546725"/>
                <a:gd name="connsiteY69" fmla="*/ 2325077 h 2500923"/>
                <a:gd name="connsiteX70" fmla="*/ 2101248 w 2546725"/>
                <a:gd name="connsiteY70" fmla="*/ 2328985 h 2500923"/>
                <a:gd name="connsiteX71" fmla="*/ 1995741 w 2546725"/>
                <a:gd name="connsiteY71" fmla="*/ 2332892 h 2500923"/>
                <a:gd name="connsiteX72" fmla="*/ 2034818 w 2546725"/>
                <a:gd name="connsiteY72" fmla="*/ 2305538 h 2500923"/>
                <a:gd name="connsiteX73" fmla="*/ 1978702 w 2546725"/>
                <a:gd name="connsiteY73" fmla="*/ 2229566 h 2500923"/>
                <a:gd name="connsiteX74" fmla="*/ 1909772 w 2546725"/>
                <a:gd name="connsiteY74" fmla="*/ 2215661 h 2500923"/>
                <a:gd name="connsiteX75" fmla="*/ 1882418 w 2546725"/>
                <a:gd name="connsiteY75" fmla="*/ 2207846 h 2500923"/>
                <a:gd name="connsiteX76" fmla="*/ 1886325 w 2546725"/>
                <a:gd name="connsiteY76" fmla="*/ 2176585 h 2500923"/>
                <a:gd name="connsiteX77" fmla="*/ 1894141 w 2546725"/>
                <a:gd name="connsiteY77" fmla="*/ 2063261 h 2500923"/>
                <a:gd name="connsiteX78" fmla="*/ 1878510 w 2546725"/>
                <a:gd name="connsiteY78" fmla="*/ 2057014 h 2500923"/>
                <a:gd name="connsiteX79" fmla="*/ 1835525 w 2546725"/>
                <a:gd name="connsiteY79" fmla="*/ 2055446 h 2500923"/>
                <a:gd name="connsiteX80" fmla="*/ 1773002 w 2546725"/>
                <a:gd name="connsiteY80" fmla="*/ 1996831 h 2500923"/>
                <a:gd name="connsiteX81" fmla="*/ 1765187 w 2546725"/>
                <a:gd name="connsiteY81" fmla="*/ 2055446 h 2500923"/>
                <a:gd name="connsiteX82" fmla="*/ 1668903 w 2546725"/>
                <a:gd name="connsiteY82" fmla="*/ 2073576 h 2500923"/>
                <a:gd name="connsiteX83" fmla="*/ 1644048 w 2546725"/>
                <a:gd name="connsiteY83" fmla="*/ 2121877 h 2500923"/>
                <a:gd name="connsiteX84" fmla="*/ 1624510 w 2546725"/>
                <a:gd name="connsiteY84" fmla="*/ 2141415 h 2500923"/>
                <a:gd name="connsiteX85" fmla="*/ 1589341 w 2546725"/>
                <a:gd name="connsiteY85" fmla="*/ 2102338 h 2500923"/>
                <a:gd name="connsiteX86" fmla="*/ 1573710 w 2546725"/>
                <a:gd name="connsiteY86" fmla="*/ 2008554 h 2500923"/>
                <a:gd name="connsiteX87" fmla="*/ 1530725 w 2546725"/>
                <a:gd name="connsiteY87" fmla="*/ 2020277 h 2500923"/>
                <a:gd name="connsiteX88" fmla="*/ 1471020 w 2546725"/>
                <a:gd name="connsiteY88" fmla="*/ 1990424 h 2500923"/>
                <a:gd name="connsiteX89" fmla="*/ 1437099 w 2546725"/>
                <a:gd name="connsiteY89" fmla="*/ 1985267 h 2500923"/>
                <a:gd name="connsiteX90" fmla="*/ 1425218 w 2546725"/>
                <a:gd name="connsiteY90" fmla="*/ 2016369 h 2500923"/>
                <a:gd name="connsiteX91" fmla="*/ 1376599 w 2546725"/>
                <a:gd name="connsiteY91" fmla="*/ 2043723 h 2500923"/>
                <a:gd name="connsiteX92" fmla="*/ 1378190 w 2546725"/>
                <a:gd name="connsiteY92" fmla="*/ 2084481 h 2500923"/>
                <a:gd name="connsiteX93" fmla="*/ 1356129 w 2546725"/>
                <a:gd name="connsiteY93" fmla="*/ 2105315 h 2500923"/>
                <a:gd name="connsiteX94" fmla="*/ 1318302 w 2546725"/>
                <a:gd name="connsiteY94" fmla="*/ 2084981 h 2500923"/>
                <a:gd name="connsiteX95" fmla="*/ 1276725 w 2546725"/>
                <a:gd name="connsiteY95" fmla="*/ 2098431 h 2500923"/>
                <a:gd name="connsiteX96" fmla="*/ 1261095 w 2546725"/>
                <a:gd name="connsiteY96" fmla="*/ 2071077 h 2500923"/>
                <a:gd name="connsiteX97" fmla="*/ 1265002 w 2546725"/>
                <a:gd name="connsiteY97" fmla="*/ 2000738 h 2500923"/>
                <a:gd name="connsiteX98" fmla="*/ 1253279 w 2546725"/>
                <a:gd name="connsiteY98" fmla="*/ 1946031 h 2500923"/>
                <a:gd name="connsiteX99" fmla="*/ 1108695 w 2546725"/>
                <a:gd name="connsiteY99" fmla="*/ 1879600 h 2500923"/>
                <a:gd name="connsiteX100" fmla="*/ 1050079 w 2546725"/>
                <a:gd name="connsiteY100" fmla="*/ 1906954 h 2500923"/>
                <a:gd name="connsiteX101" fmla="*/ 999279 w 2546725"/>
                <a:gd name="connsiteY101" fmla="*/ 1926492 h 2500923"/>
                <a:gd name="connsiteX102" fmla="*/ 842972 w 2546725"/>
                <a:gd name="connsiteY102" fmla="*/ 1844431 h 2500923"/>
                <a:gd name="connsiteX103" fmla="*/ 885956 w 2546725"/>
                <a:gd name="connsiteY103" fmla="*/ 1801446 h 2500923"/>
                <a:gd name="connsiteX104" fmla="*/ 870325 w 2546725"/>
                <a:gd name="connsiteY104" fmla="*/ 1758461 h 2500923"/>
                <a:gd name="connsiteX105" fmla="*/ 799987 w 2546725"/>
                <a:gd name="connsiteY105" fmla="*/ 1778000 h 2500923"/>
                <a:gd name="connsiteX106" fmla="*/ 710110 w 2546725"/>
                <a:gd name="connsiteY106" fmla="*/ 1805354 h 2500923"/>
                <a:gd name="connsiteX107" fmla="*/ 686664 w 2546725"/>
                <a:gd name="connsiteY107" fmla="*/ 1856154 h 2500923"/>
                <a:gd name="connsiteX108" fmla="*/ 659310 w 2546725"/>
                <a:gd name="connsiteY108" fmla="*/ 1875692 h 2500923"/>
                <a:gd name="connsiteX109" fmla="*/ 635864 w 2546725"/>
                <a:gd name="connsiteY109" fmla="*/ 1946031 h 2500923"/>
                <a:gd name="connsiteX110" fmla="*/ 635864 w 2546725"/>
                <a:gd name="connsiteY110" fmla="*/ 1946031 h 2500923"/>
                <a:gd name="connsiteX111" fmla="*/ 577248 w 2546725"/>
                <a:gd name="connsiteY111" fmla="*/ 1942123 h 2500923"/>
                <a:gd name="connsiteX112" fmla="*/ 543328 w 2546725"/>
                <a:gd name="connsiteY112" fmla="*/ 1896479 h 2500923"/>
                <a:gd name="connsiteX113" fmla="*/ 557550 w 2546725"/>
                <a:gd name="connsiteY113" fmla="*/ 1873034 h 2500923"/>
                <a:gd name="connsiteX114" fmla="*/ 509408 w 2546725"/>
                <a:gd name="connsiteY114" fmla="*/ 1840523 h 2500923"/>
                <a:gd name="connsiteX115" fmla="*/ 545987 w 2546725"/>
                <a:gd name="connsiteY115" fmla="*/ 1813169 h 2500923"/>
                <a:gd name="connsiteX116" fmla="*/ 514725 w 2546725"/>
                <a:gd name="connsiteY116" fmla="*/ 1801446 h 2500923"/>
                <a:gd name="connsiteX117" fmla="*/ 522541 w 2546725"/>
                <a:gd name="connsiteY117" fmla="*/ 1746738 h 2500923"/>
                <a:gd name="connsiteX118" fmla="*/ 495187 w 2546725"/>
                <a:gd name="connsiteY118" fmla="*/ 1719385 h 2500923"/>
                <a:gd name="connsiteX119" fmla="*/ 558800 w 2546725"/>
                <a:gd name="connsiteY119" fmla="*/ 1698596 h 2500923"/>
                <a:gd name="connsiteX120" fmla="*/ 557710 w 2546725"/>
                <a:gd name="connsiteY120" fmla="*/ 1664677 h 2500923"/>
                <a:gd name="connsiteX121" fmla="*/ 503002 w 2546725"/>
                <a:gd name="connsiteY121" fmla="*/ 1664677 h 2500923"/>
                <a:gd name="connsiteX122" fmla="*/ 503002 w 2546725"/>
                <a:gd name="connsiteY122" fmla="*/ 1649046 h 2500923"/>
                <a:gd name="connsiteX123" fmla="*/ 526448 w 2546725"/>
                <a:gd name="connsiteY123" fmla="*/ 1582615 h 2500923"/>
                <a:gd name="connsiteX124" fmla="*/ 503002 w 2546725"/>
                <a:gd name="connsiteY124" fmla="*/ 1531815 h 2500923"/>
                <a:gd name="connsiteX125" fmla="*/ 499095 w 2546725"/>
                <a:gd name="connsiteY125" fmla="*/ 1465385 h 2500923"/>
                <a:gd name="connsiteX126" fmla="*/ 377956 w 2546725"/>
                <a:gd name="connsiteY126" fmla="*/ 1449754 h 2500923"/>
                <a:gd name="connsiteX127" fmla="*/ 327156 w 2546725"/>
                <a:gd name="connsiteY127" fmla="*/ 1445846 h 2500923"/>
                <a:gd name="connsiteX128" fmla="*/ 323248 w 2546725"/>
                <a:gd name="connsiteY128" fmla="*/ 1481015 h 2500923"/>
                <a:gd name="connsiteX129" fmla="*/ 217741 w 2546725"/>
                <a:gd name="connsiteY129" fmla="*/ 1484923 h 2500923"/>
                <a:gd name="connsiteX130" fmla="*/ 346536 w 2546725"/>
                <a:gd name="connsiteY130" fmla="*/ 1547128 h 2500923"/>
                <a:gd name="connsiteX131" fmla="*/ 346535 w 2546725"/>
                <a:gd name="connsiteY131" fmla="*/ 1589022 h 2500923"/>
                <a:gd name="connsiteX132" fmla="*/ 311525 w 2546725"/>
                <a:gd name="connsiteY132" fmla="*/ 1606061 h 2500923"/>
                <a:gd name="connsiteX133" fmla="*/ 206018 w 2546725"/>
                <a:gd name="connsiteY133" fmla="*/ 1559169 h 2500923"/>
                <a:gd name="connsiteX134" fmla="*/ 178664 w 2546725"/>
                <a:gd name="connsiteY134" fmla="*/ 1582615 h 2500923"/>
                <a:gd name="connsiteX135" fmla="*/ 159125 w 2546725"/>
                <a:gd name="connsiteY135" fmla="*/ 1664677 h 2500923"/>
                <a:gd name="connsiteX136" fmla="*/ 57525 w 2546725"/>
                <a:gd name="connsiteY136" fmla="*/ 1645138 h 2500923"/>
                <a:gd name="connsiteX137" fmla="*/ 41735 w 2546725"/>
                <a:gd name="connsiteY137" fmla="*/ 1565735 h 2500923"/>
                <a:gd name="connsiteX138" fmla="*/ 79881 w 2546725"/>
                <a:gd name="connsiteY138" fmla="*/ 1531657 h 2500923"/>
                <a:gd name="connsiteX139" fmla="*/ 0 w 2546725"/>
                <a:gd name="connsiteY139" fmla="*/ 1449437 h 2500923"/>
                <a:gd name="connsiteX140" fmla="*/ 65341 w 2546725"/>
                <a:gd name="connsiteY140" fmla="*/ 1289538 h 2500923"/>
                <a:gd name="connsiteX141" fmla="*/ 108325 w 2546725"/>
                <a:gd name="connsiteY141" fmla="*/ 1176215 h 2500923"/>
                <a:gd name="connsiteX142" fmla="*/ 112233 w 2546725"/>
                <a:gd name="connsiteY142" fmla="*/ 1078523 h 2500923"/>
                <a:gd name="connsiteX143" fmla="*/ 151310 w 2546725"/>
                <a:gd name="connsiteY143" fmla="*/ 1031631 h 2500923"/>
                <a:gd name="connsiteX0" fmla="*/ 151310 w 2546725"/>
                <a:gd name="connsiteY0" fmla="*/ 1031631 h 2501144"/>
                <a:gd name="connsiteX1" fmla="*/ 245095 w 2546725"/>
                <a:gd name="connsiteY1" fmla="*/ 1074615 h 2501144"/>
                <a:gd name="connsiteX2" fmla="*/ 272448 w 2546725"/>
                <a:gd name="connsiteY2" fmla="*/ 1023815 h 2501144"/>
                <a:gd name="connsiteX3" fmla="*/ 256818 w 2546725"/>
                <a:gd name="connsiteY3" fmla="*/ 969108 h 2501144"/>
                <a:gd name="connsiteX4" fmla="*/ 256818 w 2546725"/>
                <a:gd name="connsiteY4" fmla="*/ 969108 h 2501144"/>
                <a:gd name="connsiteX5" fmla="*/ 323248 w 2546725"/>
                <a:gd name="connsiteY5" fmla="*/ 937846 h 2501144"/>
                <a:gd name="connsiteX6" fmla="*/ 288079 w 2546725"/>
                <a:gd name="connsiteY6" fmla="*/ 887046 h 2501144"/>
                <a:gd name="connsiteX7" fmla="*/ 280264 w 2546725"/>
                <a:gd name="connsiteY7" fmla="*/ 769815 h 2501144"/>
                <a:gd name="connsiteX8" fmla="*/ 288079 w 2546725"/>
                <a:gd name="connsiteY8" fmla="*/ 664308 h 2501144"/>
                <a:gd name="connsiteX9" fmla="*/ 264633 w 2546725"/>
                <a:gd name="connsiteY9" fmla="*/ 550985 h 2501144"/>
                <a:gd name="connsiteX10" fmla="*/ 276356 w 2546725"/>
                <a:gd name="connsiteY10" fmla="*/ 468923 h 2501144"/>
                <a:gd name="connsiteX11" fmla="*/ 260725 w 2546725"/>
                <a:gd name="connsiteY11" fmla="*/ 414215 h 2501144"/>
                <a:gd name="connsiteX12" fmla="*/ 291987 w 2546725"/>
                <a:gd name="connsiteY12" fmla="*/ 359508 h 2501144"/>
                <a:gd name="connsiteX13" fmla="*/ 284172 w 2546725"/>
                <a:gd name="connsiteY13" fmla="*/ 304800 h 2501144"/>
                <a:gd name="connsiteX14" fmla="*/ 276356 w 2546725"/>
                <a:gd name="connsiteY14" fmla="*/ 273538 h 2501144"/>
                <a:gd name="connsiteX15" fmla="*/ 299802 w 2546725"/>
                <a:gd name="connsiteY15" fmla="*/ 250092 h 2501144"/>
                <a:gd name="connsiteX16" fmla="*/ 346695 w 2546725"/>
                <a:gd name="connsiteY16" fmla="*/ 234461 h 2501144"/>
                <a:gd name="connsiteX17" fmla="*/ 338879 w 2546725"/>
                <a:gd name="connsiteY17" fmla="*/ 199292 h 2501144"/>
                <a:gd name="connsiteX18" fmla="*/ 315433 w 2546725"/>
                <a:gd name="connsiteY18" fmla="*/ 175846 h 2501144"/>
                <a:gd name="connsiteX19" fmla="*/ 389679 w 2546725"/>
                <a:gd name="connsiteY19" fmla="*/ 136769 h 2501144"/>
                <a:gd name="connsiteX20" fmla="*/ 362325 w 2546725"/>
                <a:gd name="connsiteY20" fmla="*/ 70338 h 2501144"/>
                <a:gd name="connsiteX21" fmla="*/ 417033 w 2546725"/>
                <a:gd name="connsiteY21" fmla="*/ 58615 h 2501144"/>
                <a:gd name="connsiteX22" fmla="*/ 522541 w 2546725"/>
                <a:gd name="connsiteY22" fmla="*/ 101600 h 2501144"/>
                <a:gd name="connsiteX23" fmla="*/ 581156 w 2546725"/>
                <a:gd name="connsiteY23" fmla="*/ 0 h 2501144"/>
                <a:gd name="connsiteX24" fmla="*/ 612418 w 2546725"/>
                <a:gd name="connsiteY24" fmla="*/ 42985 h 2501144"/>
                <a:gd name="connsiteX25" fmla="*/ 624141 w 2546725"/>
                <a:gd name="connsiteY25" fmla="*/ 66431 h 2501144"/>
                <a:gd name="connsiteX26" fmla="*/ 588972 w 2546725"/>
                <a:gd name="connsiteY26" fmla="*/ 62523 h 2501144"/>
                <a:gd name="connsiteX27" fmla="*/ 588972 w 2546725"/>
                <a:gd name="connsiteY27" fmla="*/ 148492 h 2501144"/>
                <a:gd name="connsiteX28" fmla="*/ 628048 w 2546725"/>
                <a:gd name="connsiteY28" fmla="*/ 148492 h 2501144"/>
                <a:gd name="connsiteX29" fmla="*/ 639772 w 2546725"/>
                <a:gd name="connsiteY29" fmla="*/ 195385 h 2501144"/>
                <a:gd name="connsiteX30" fmla="*/ 698387 w 2546725"/>
                <a:gd name="connsiteY30" fmla="*/ 187569 h 2501144"/>
                <a:gd name="connsiteX31" fmla="*/ 776541 w 2546725"/>
                <a:gd name="connsiteY31" fmla="*/ 242277 h 2501144"/>
                <a:gd name="connsiteX32" fmla="*/ 846879 w 2546725"/>
                <a:gd name="connsiteY32" fmla="*/ 246185 h 2501144"/>
                <a:gd name="connsiteX33" fmla="*/ 866418 w 2546725"/>
                <a:gd name="connsiteY33" fmla="*/ 296985 h 2501144"/>
                <a:gd name="connsiteX34" fmla="*/ 999279 w 2546725"/>
                <a:gd name="connsiteY34" fmla="*/ 296985 h 2501144"/>
                <a:gd name="connsiteX35" fmla="*/ 1038356 w 2546725"/>
                <a:gd name="connsiteY35" fmla="*/ 355600 h 2501144"/>
                <a:gd name="connsiteX36" fmla="*/ 1128233 w 2546725"/>
                <a:gd name="connsiteY36" fmla="*/ 312615 h 2501144"/>
                <a:gd name="connsiteX37" fmla="*/ 1206387 w 2546725"/>
                <a:gd name="connsiteY37" fmla="*/ 343877 h 2501144"/>
                <a:gd name="connsiteX38" fmla="*/ 1268910 w 2546725"/>
                <a:gd name="connsiteY38" fmla="*/ 390769 h 2501144"/>
                <a:gd name="connsiteX39" fmla="*/ 1311895 w 2546725"/>
                <a:gd name="connsiteY39" fmla="*/ 382954 h 2501144"/>
                <a:gd name="connsiteX40" fmla="*/ 1417402 w 2546725"/>
                <a:gd name="connsiteY40" fmla="*/ 472831 h 2501144"/>
                <a:gd name="connsiteX41" fmla="*/ 1522910 w 2546725"/>
                <a:gd name="connsiteY41" fmla="*/ 531446 h 2501144"/>
                <a:gd name="connsiteX42" fmla="*/ 1581525 w 2546725"/>
                <a:gd name="connsiteY42" fmla="*/ 601785 h 2501144"/>
                <a:gd name="connsiteX43" fmla="*/ 1679218 w 2546725"/>
                <a:gd name="connsiteY43" fmla="*/ 617415 h 2501144"/>
                <a:gd name="connsiteX44" fmla="*/ 1745648 w 2546725"/>
                <a:gd name="connsiteY44" fmla="*/ 613508 h 2501144"/>
                <a:gd name="connsiteX45" fmla="*/ 1780818 w 2546725"/>
                <a:gd name="connsiteY45" fmla="*/ 597877 h 2501144"/>
                <a:gd name="connsiteX46" fmla="*/ 1878510 w 2546725"/>
                <a:gd name="connsiteY46" fmla="*/ 597877 h 2501144"/>
                <a:gd name="connsiteX47" fmla="*/ 1843341 w 2546725"/>
                <a:gd name="connsiteY47" fmla="*/ 633046 h 2501144"/>
                <a:gd name="connsiteX48" fmla="*/ 1901956 w 2546725"/>
                <a:gd name="connsiteY48" fmla="*/ 648677 h 2501144"/>
                <a:gd name="connsiteX49" fmla="*/ 1905864 w 2546725"/>
                <a:gd name="connsiteY49" fmla="*/ 570523 h 2501144"/>
                <a:gd name="connsiteX50" fmla="*/ 1960572 w 2546725"/>
                <a:gd name="connsiteY50" fmla="*/ 590061 h 2501144"/>
                <a:gd name="connsiteX51" fmla="*/ 1952756 w 2546725"/>
                <a:gd name="connsiteY51" fmla="*/ 625231 h 2501144"/>
                <a:gd name="connsiteX52" fmla="*/ 2382602 w 2546725"/>
                <a:gd name="connsiteY52" fmla="*/ 601785 h 2501144"/>
                <a:gd name="connsiteX53" fmla="*/ 2398233 w 2546725"/>
                <a:gd name="connsiteY53" fmla="*/ 629138 h 2501144"/>
                <a:gd name="connsiteX54" fmla="*/ 2409956 w 2546725"/>
                <a:gd name="connsiteY54" fmla="*/ 797169 h 2501144"/>
                <a:gd name="connsiteX55" fmla="*/ 2374787 w 2546725"/>
                <a:gd name="connsiteY55" fmla="*/ 812800 h 2501144"/>
                <a:gd name="connsiteX56" fmla="*/ 2382602 w 2546725"/>
                <a:gd name="connsiteY56" fmla="*/ 906585 h 2501144"/>
                <a:gd name="connsiteX57" fmla="*/ 2429495 w 2546725"/>
                <a:gd name="connsiteY57" fmla="*/ 898769 h 2501144"/>
                <a:gd name="connsiteX58" fmla="*/ 2546725 w 2546725"/>
                <a:gd name="connsiteY58" fmla="*/ 2500923 h 2501144"/>
                <a:gd name="connsiteX59" fmla="*/ 2503741 w 2546725"/>
                <a:gd name="connsiteY59" fmla="*/ 2473569 h 2501144"/>
                <a:gd name="connsiteX60" fmla="*/ 2452941 w 2546725"/>
                <a:gd name="connsiteY60" fmla="*/ 2485292 h 2501144"/>
                <a:gd name="connsiteX61" fmla="*/ 2399324 w 2546725"/>
                <a:gd name="connsiteY61" fmla="*/ 2499673 h 2501144"/>
                <a:gd name="connsiteX62" fmla="*/ 2394325 w 2546725"/>
                <a:gd name="connsiteY62" fmla="*/ 2446215 h 2501144"/>
                <a:gd name="connsiteX63" fmla="*/ 2378695 w 2546725"/>
                <a:gd name="connsiteY63" fmla="*/ 2414954 h 2501144"/>
                <a:gd name="connsiteX64" fmla="*/ 2387918 w 2546725"/>
                <a:gd name="connsiteY64" fmla="*/ 2352749 h 2501144"/>
                <a:gd name="connsiteX65" fmla="*/ 2292407 w 2546725"/>
                <a:gd name="connsiteY65" fmla="*/ 2337891 h 2501144"/>
                <a:gd name="connsiteX66" fmla="*/ 2292725 w 2546725"/>
                <a:gd name="connsiteY66" fmla="*/ 2297723 h 2501144"/>
                <a:gd name="connsiteX67" fmla="*/ 2187218 w 2546725"/>
                <a:gd name="connsiteY67" fmla="*/ 2301631 h 2501144"/>
                <a:gd name="connsiteX68" fmla="*/ 2159864 w 2546725"/>
                <a:gd name="connsiteY68" fmla="*/ 2325077 h 2501144"/>
                <a:gd name="connsiteX69" fmla="*/ 2159864 w 2546725"/>
                <a:gd name="connsiteY69" fmla="*/ 2325077 h 2501144"/>
                <a:gd name="connsiteX70" fmla="*/ 2101248 w 2546725"/>
                <a:gd name="connsiteY70" fmla="*/ 2328985 h 2501144"/>
                <a:gd name="connsiteX71" fmla="*/ 1995741 w 2546725"/>
                <a:gd name="connsiteY71" fmla="*/ 2332892 h 2501144"/>
                <a:gd name="connsiteX72" fmla="*/ 2034818 w 2546725"/>
                <a:gd name="connsiteY72" fmla="*/ 2305538 h 2501144"/>
                <a:gd name="connsiteX73" fmla="*/ 1978702 w 2546725"/>
                <a:gd name="connsiteY73" fmla="*/ 2229566 h 2501144"/>
                <a:gd name="connsiteX74" fmla="*/ 1909772 w 2546725"/>
                <a:gd name="connsiteY74" fmla="*/ 2215661 h 2501144"/>
                <a:gd name="connsiteX75" fmla="*/ 1882418 w 2546725"/>
                <a:gd name="connsiteY75" fmla="*/ 2207846 h 2501144"/>
                <a:gd name="connsiteX76" fmla="*/ 1886325 w 2546725"/>
                <a:gd name="connsiteY76" fmla="*/ 2176585 h 2501144"/>
                <a:gd name="connsiteX77" fmla="*/ 1894141 w 2546725"/>
                <a:gd name="connsiteY77" fmla="*/ 2063261 h 2501144"/>
                <a:gd name="connsiteX78" fmla="*/ 1878510 w 2546725"/>
                <a:gd name="connsiteY78" fmla="*/ 2057014 h 2501144"/>
                <a:gd name="connsiteX79" fmla="*/ 1835525 w 2546725"/>
                <a:gd name="connsiteY79" fmla="*/ 2055446 h 2501144"/>
                <a:gd name="connsiteX80" fmla="*/ 1773002 w 2546725"/>
                <a:gd name="connsiteY80" fmla="*/ 1996831 h 2501144"/>
                <a:gd name="connsiteX81" fmla="*/ 1765187 w 2546725"/>
                <a:gd name="connsiteY81" fmla="*/ 2055446 h 2501144"/>
                <a:gd name="connsiteX82" fmla="*/ 1668903 w 2546725"/>
                <a:gd name="connsiteY82" fmla="*/ 2073576 h 2501144"/>
                <a:gd name="connsiteX83" fmla="*/ 1644048 w 2546725"/>
                <a:gd name="connsiteY83" fmla="*/ 2121877 h 2501144"/>
                <a:gd name="connsiteX84" fmla="*/ 1624510 w 2546725"/>
                <a:gd name="connsiteY84" fmla="*/ 2141415 h 2501144"/>
                <a:gd name="connsiteX85" fmla="*/ 1589341 w 2546725"/>
                <a:gd name="connsiteY85" fmla="*/ 2102338 h 2501144"/>
                <a:gd name="connsiteX86" fmla="*/ 1573710 w 2546725"/>
                <a:gd name="connsiteY86" fmla="*/ 2008554 h 2501144"/>
                <a:gd name="connsiteX87" fmla="*/ 1530725 w 2546725"/>
                <a:gd name="connsiteY87" fmla="*/ 2020277 h 2501144"/>
                <a:gd name="connsiteX88" fmla="*/ 1471020 w 2546725"/>
                <a:gd name="connsiteY88" fmla="*/ 1990424 h 2501144"/>
                <a:gd name="connsiteX89" fmla="*/ 1437099 w 2546725"/>
                <a:gd name="connsiteY89" fmla="*/ 1985267 h 2501144"/>
                <a:gd name="connsiteX90" fmla="*/ 1425218 w 2546725"/>
                <a:gd name="connsiteY90" fmla="*/ 2016369 h 2501144"/>
                <a:gd name="connsiteX91" fmla="*/ 1376599 w 2546725"/>
                <a:gd name="connsiteY91" fmla="*/ 2043723 h 2501144"/>
                <a:gd name="connsiteX92" fmla="*/ 1378190 w 2546725"/>
                <a:gd name="connsiteY92" fmla="*/ 2084481 h 2501144"/>
                <a:gd name="connsiteX93" fmla="*/ 1356129 w 2546725"/>
                <a:gd name="connsiteY93" fmla="*/ 2105315 h 2501144"/>
                <a:gd name="connsiteX94" fmla="*/ 1318302 w 2546725"/>
                <a:gd name="connsiteY94" fmla="*/ 2084981 h 2501144"/>
                <a:gd name="connsiteX95" fmla="*/ 1276725 w 2546725"/>
                <a:gd name="connsiteY95" fmla="*/ 2098431 h 2501144"/>
                <a:gd name="connsiteX96" fmla="*/ 1261095 w 2546725"/>
                <a:gd name="connsiteY96" fmla="*/ 2071077 h 2501144"/>
                <a:gd name="connsiteX97" fmla="*/ 1265002 w 2546725"/>
                <a:gd name="connsiteY97" fmla="*/ 2000738 h 2501144"/>
                <a:gd name="connsiteX98" fmla="*/ 1253279 w 2546725"/>
                <a:gd name="connsiteY98" fmla="*/ 1946031 h 2501144"/>
                <a:gd name="connsiteX99" fmla="*/ 1108695 w 2546725"/>
                <a:gd name="connsiteY99" fmla="*/ 1879600 h 2501144"/>
                <a:gd name="connsiteX100" fmla="*/ 1050079 w 2546725"/>
                <a:gd name="connsiteY100" fmla="*/ 1906954 h 2501144"/>
                <a:gd name="connsiteX101" fmla="*/ 999279 w 2546725"/>
                <a:gd name="connsiteY101" fmla="*/ 1926492 h 2501144"/>
                <a:gd name="connsiteX102" fmla="*/ 842972 w 2546725"/>
                <a:gd name="connsiteY102" fmla="*/ 1844431 h 2501144"/>
                <a:gd name="connsiteX103" fmla="*/ 885956 w 2546725"/>
                <a:gd name="connsiteY103" fmla="*/ 1801446 h 2501144"/>
                <a:gd name="connsiteX104" fmla="*/ 870325 w 2546725"/>
                <a:gd name="connsiteY104" fmla="*/ 1758461 h 2501144"/>
                <a:gd name="connsiteX105" fmla="*/ 799987 w 2546725"/>
                <a:gd name="connsiteY105" fmla="*/ 1778000 h 2501144"/>
                <a:gd name="connsiteX106" fmla="*/ 710110 w 2546725"/>
                <a:gd name="connsiteY106" fmla="*/ 1805354 h 2501144"/>
                <a:gd name="connsiteX107" fmla="*/ 686664 w 2546725"/>
                <a:gd name="connsiteY107" fmla="*/ 1856154 h 2501144"/>
                <a:gd name="connsiteX108" fmla="*/ 659310 w 2546725"/>
                <a:gd name="connsiteY108" fmla="*/ 1875692 h 2501144"/>
                <a:gd name="connsiteX109" fmla="*/ 635864 w 2546725"/>
                <a:gd name="connsiteY109" fmla="*/ 1946031 h 2501144"/>
                <a:gd name="connsiteX110" fmla="*/ 635864 w 2546725"/>
                <a:gd name="connsiteY110" fmla="*/ 1946031 h 2501144"/>
                <a:gd name="connsiteX111" fmla="*/ 577248 w 2546725"/>
                <a:gd name="connsiteY111" fmla="*/ 1942123 h 2501144"/>
                <a:gd name="connsiteX112" fmla="*/ 543328 w 2546725"/>
                <a:gd name="connsiteY112" fmla="*/ 1896479 h 2501144"/>
                <a:gd name="connsiteX113" fmla="*/ 557550 w 2546725"/>
                <a:gd name="connsiteY113" fmla="*/ 1873034 h 2501144"/>
                <a:gd name="connsiteX114" fmla="*/ 509408 w 2546725"/>
                <a:gd name="connsiteY114" fmla="*/ 1840523 h 2501144"/>
                <a:gd name="connsiteX115" fmla="*/ 545987 w 2546725"/>
                <a:gd name="connsiteY115" fmla="*/ 1813169 h 2501144"/>
                <a:gd name="connsiteX116" fmla="*/ 514725 w 2546725"/>
                <a:gd name="connsiteY116" fmla="*/ 1801446 h 2501144"/>
                <a:gd name="connsiteX117" fmla="*/ 522541 w 2546725"/>
                <a:gd name="connsiteY117" fmla="*/ 1746738 h 2501144"/>
                <a:gd name="connsiteX118" fmla="*/ 495187 w 2546725"/>
                <a:gd name="connsiteY118" fmla="*/ 1719385 h 2501144"/>
                <a:gd name="connsiteX119" fmla="*/ 558800 w 2546725"/>
                <a:gd name="connsiteY119" fmla="*/ 1698596 h 2501144"/>
                <a:gd name="connsiteX120" fmla="*/ 557710 w 2546725"/>
                <a:gd name="connsiteY120" fmla="*/ 1664677 h 2501144"/>
                <a:gd name="connsiteX121" fmla="*/ 503002 w 2546725"/>
                <a:gd name="connsiteY121" fmla="*/ 1664677 h 2501144"/>
                <a:gd name="connsiteX122" fmla="*/ 503002 w 2546725"/>
                <a:gd name="connsiteY122" fmla="*/ 1649046 h 2501144"/>
                <a:gd name="connsiteX123" fmla="*/ 526448 w 2546725"/>
                <a:gd name="connsiteY123" fmla="*/ 1582615 h 2501144"/>
                <a:gd name="connsiteX124" fmla="*/ 503002 w 2546725"/>
                <a:gd name="connsiteY124" fmla="*/ 1531815 h 2501144"/>
                <a:gd name="connsiteX125" fmla="*/ 499095 w 2546725"/>
                <a:gd name="connsiteY125" fmla="*/ 1465385 h 2501144"/>
                <a:gd name="connsiteX126" fmla="*/ 377956 w 2546725"/>
                <a:gd name="connsiteY126" fmla="*/ 1449754 h 2501144"/>
                <a:gd name="connsiteX127" fmla="*/ 327156 w 2546725"/>
                <a:gd name="connsiteY127" fmla="*/ 1445846 h 2501144"/>
                <a:gd name="connsiteX128" fmla="*/ 323248 w 2546725"/>
                <a:gd name="connsiteY128" fmla="*/ 1481015 h 2501144"/>
                <a:gd name="connsiteX129" fmla="*/ 217741 w 2546725"/>
                <a:gd name="connsiteY129" fmla="*/ 1484923 h 2501144"/>
                <a:gd name="connsiteX130" fmla="*/ 346536 w 2546725"/>
                <a:gd name="connsiteY130" fmla="*/ 1547128 h 2501144"/>
                <a:gd name="connsiteX131" fmla="*/ 346535 w 2546725"/>
                <a:gd name="connsiteY131" fmla="*/ 1589022 h 2501144"/>
                <a:gd name="connsiteX132" fmla="*/ 311525 w 2546725"/>
                <a:gd name="connsiteY132" fmla="*/ 1606061 h 2501144"/>
                <a:gd name="connsiteX133" fmla="*/ 206018 w 2546725"/>
                <a:gd name="connsiteY133" fmla="*/ 1559169 h 2501144"/>
                <a:gd name="connsiteX134" fmla="*/ 178664 w 2546725"/>
                <a:gd name="connsiteY134" fmla="*/ 1582615 h 2501144"/>
                <a:gd name="connsiteX135" fmla="*/ 159125 w 2546725"/>
                <a:gd name="connsiteY135" fmla="*/ 1664677 h 2501144"/>
                <a:gd name="connsiteX136" fmla="*/ 57525 w 2546725"/>
                <a:gd name="connsiteY136" fmla="*/ 1645138 h 2501144"/>
                <a:gd name="connsiteX137" fmla="*/ 41735 w 2546725"/>
                <a:gd name="connsiteY137" fmla="*/ 1565735 h 2501144"/>
                <a:gd name="connsiteX138" fmla="*/ 79881 w 2546725"/>
                <a:gd name="connsiteY138" fmla="*/ 1531657 h 2501144"/>
                <a:gd name="connsiteX139" fmla="*/ 0 w 2546725"/>
                <a:gd name="connsiteY139" fmla="*/ 1449437 h 2501144"/>
                <a:gd name="connsiteX140" fmla="*/ 65341 w 2546725"/>
                <a:gd name="connsiteY140" fmla="*/ 1289538 h 2501144"/>
                <a:gd name="connsiteX141" fmla="*/ 108325 w 2546725"/>
                <a:gd name="connsiteY141" fmla="*/ 1176215 h 2501144"/>
                <a:gd name="connsiteX142" fmla="*/ 112233 w 2546725"/>
                <a:gd name="connsiteY142" fmla="*/ 1078523 h 2501144"/>
                <a:gd name="connsiteX143" fmla="*/ 151310 w 2546725"/>
                <a:gd name="connsiteY143" fmla="*/ 1031631 h 2501144"/>
                <a:gd name="connsiteX0" fmla="*/ 151310 w 2546725"/>
                <a:gd name="connsiteY0" fmla="*/ 1031631 h 2501144"/>
                <a:gd name="connsiteX1" fmla="*/ 245095 w 2546725"/>
                <a:gd name="connsiteY1" fmla="*/ 1074615 h 2501144"/>
                <a:gd name="connsiteX2" fmla="*/ 272448 w 2546725"/>
                <a:gd name="connsiteY2" fmla="*/ 1023815 h 2501144"/>
                <a:gd name="connsiteX3" fmla="*/ 256818 w 2546725"/>
                <a:gd name="connsiteY3" fmla="*/ 969108 h 2501144"/>
                <a:gd name="connsiteX4" fmla="*/ 256818 w 2546725"/>
                <a:gd name="connsiteY4" fmla="*/ 969108 h 2501144"/>
                <a:gd name="connsiteX5" fmla="*/ 323248 w 2546725"/>
                <a:gd name="connsiteY5" fmla="*/ 937846 h 2501144"/>
                <a:gd name="connsiteX6" fmla="*/ 288079 w 2546725"/>
                <a:gd name="connsiteY6" fmla="*/ 887046 h 2501144"/>
                <a:gd name="connsiteX7" fmla="*/ 280264 w 2546725"/>
                <a:gd name="connsiteY7" fmla="*/ 769815 h 2501144"/>
                <a:gd name="connsiteX8" fmla="*/ 288079 w 2546725"/>
                <a:gd name="connsiteY8" fmla="*/ 664308 h 2501144"/>
                <a:gd name="connsiteX9" fmla="*/ 264633 w 2546725"/>
                <a:gd name="connsiteY9" fmla="*/ 550985 h 2501144"/>
                <a:gd name="connsiteX10" fmla="*/ 276356 w 2546725"/>
                <a:gd name="connsiteY10" fmla="*/ 468923 h 2501144"/>
                <a:gd name="connsiteX11" fmla="*/ 260725 w 2546725"/>
                <a:gd name="connsiteY11" fmla="*/ 414215 h 2501144"/>
                <a:gd name="connsiteX12" fmla="*/ 291987 w 2546725"/>
                <a:gd name="connsiteY12" fmla="*/ 359508 h 2501144"/>
                <a:gd name="connsiteX13" fmla="*/ 284172 w 2546725"/>
                <a:gd name="connsiteY13" fmla="*/ 304800 h 2501144"/>
                <a:gd name="connsiteX14" fmla="*/ 276356 w 2546725"/>
                <a:gd name="connsiteY14" fmla="*/ 273538 h 2501144"/>
                <a:gd name="connsiteX15" fmla="*/ 299802 w 2546725"/>
                <a:gd name="connsiteY15" fmla="*/ 250092 h 2501144"/>
                <a:gd name="connsiteX16" fmla="*/ 346695 w 2546725"/>
                <a:gd name="connsiteY16" fmla="*/ 234461 h 2501144"/>
                <a:gd name="connsiteX17" fmla="*/ 338879 w 2546725"/>
                <a:gd name="connsiteY17" fmla="*/ 199292 h 2501144"/>
                <a:gd name="connsiteX18" fmla="*/ 315433 w 2546725"/>
                <a:gd name="connsiteY18" fmla="*/ 175846 h 2501144"/>
                <a:gd name="connsiteX19" fmla="*/ 389679 w 2546725"/>
                <a:gd name="connsiteY19" fmla="*/ 136769 h 2501144"/>
                <a:gd name="connsiteX20" fmla="*/ 362325 w 2546725"/>
                <a:gd name="connsiteY20" fmla="*/ 70338 h 2501144"/>
                <a:gd name="connsiteX21" fmla="*/ 417033 w 2546725"/>
                <a:gd name="connsiteY21" fmla="*/ 58615 h 2501144"/>
                <a:gd name="connsiteX22" fmla="*/ 522541 w 2546725"/>
                <a:gd name="connsiteY22" fmla="*/ 101600 h 2501144"/>
                <a:gd name="connsiteX23" fmla="*/ 581156 w 2546725"/>
                <a:gd name="connsiteY23" fmla="*/ 0 h 2501144"/>
                <a:gd name="connsiteX24" fmla="*/ 612418 w 2546725"/>
                <a:gd name="connsiteY24" fmla="*/ 42985 h 2501144"/>
                <a:gd name="connsiteX25" fmla="*/ 624141 w 2546725"/>
                <a:gd name="connsiteY25" fmla="*/ 66431 h 2501144"/>
                <a:gd name="connsiteX26" fmla="*/ 588972 w 2546725"/>
                <a:gd name="connsiteY26" fmla="*/ 62523 h 2501144"/>
                <a:gd name="connsiteX27" fmla="*/ 588972 w 2546725"/>
                <a:gd name="connsiteY27" fmla="*/ 148492 h 2501144"/>
                <a:gd name="connsiteX28" fmla="*/ 628048 w 2546725"/>
                <a:gd name="connsiteY28" fmla="*/ 148492 h 2501144"/>
                <a:gd name="connsiteX29" fmla="*/ 639772 w 2546725"/>
                <a:gd name="connsiteY29" fmla="*/ 195385 h 2501144"/>
                <a:gd name="connsiteX30" fmla="*/ 698387 w 2546725"/>
                <a:gd name="connsiteY30" fmla="*/ 187569 h 2501144"/>
                <a:gd name="connsiteX31" fmla="*/ 776541 w 2546725"/>
                <a:gd name="connsiteY31" fmla="*/ 242277 h 2501144"/>
                <a:gd name="connsiteX32" fmla="*/ 846879 w 2546725"/>
                <a:gd name="connsiteY32" fmla="*/ 246185 h 2501144"/>
                <a:gd name="connsiteX33" fmla="*/ 866418 w 2546725"/>
                <a:gd name="connsiteY33" fmla="*/ 296985 h 2501144"/>
                <a:gd name="connsiteX34" fmla="*/ 999279 w 2546725"/>
                <a:gd name="connsiteY34" fmla="*/ 296985 h 2501144"/>
                <a:gd name="connsiteX35" fmla="*/ 1038356 w 2546725"/>
                <a:gd name="connsiteY35" fmla="*/ 355600 h 2501144"/>
                <a:gd name="connsiteX36" fmla="*/ 1128233 w 2546725"/>
                <a:gd name="connsiteY36" fmla="*/ 312615 h 2501144"/>
                <a:gd name="connsiteX37" fmla="*/ 1206387 w 2546725"/>
                <a:gd name="connsiteY37" fmla="*/ 343877 h 2501144"/>
                <a:gd name="connsiteX38" fmla="*/ 1268910 w 2546725"/>
                <a:gd name="connsiteY38" fmla="*/ 390769 h 2501144"/>
                <a:gd name="connsiteX39" fmla="*/ 1311895 w 2546725"/>
                <a:gd name="connsiteY39" fmla="*/ 382954 h 2501144"/>
                <a:gd name="connsiteX40" fmla="*/ 1417402 w 2546725"/>
                <a:gd name="connsiteY40" fmla="*/ 472831 h 2501144"/>
                <a:gd name="connsiteX41" fmla="*/ 1522910 w 2546725"/>
                <a:gd name="connsiteY41" fmla="*/ 531446 h 2501144"/>
                <a:gd name="connsiteX42" fmla="*/ 1581525 w 2546725"/>
                <a:gd name="connsiteY42" fmla="*/ 601785 h 2501144"/>
                <a:gd name="connsiteX43" fmla="*/ 1679218 w 2546725"/>
                <a:gd name="connsiteY43" fmla="*/ 617415 h 2501144"/>
                <a:gd name="connsiteX44" fmla="*/ 1745648 w 2546725"/>
                <a:gd name="connsiteY44" fmla="*/ 613508 h 2501144"/>
                <a:gd name="connsiteX45" fmla="*/ 1780818 w 2546725"/>
                <a:gd name="connsiteY45" fmla="*/ 597877 h 2501144"/>
                <a:gd name="connsiteX46" fmla="*/ 1878510 w 2546725"/>
                <a:gd name="connsiteY46" fmla="*/ 597877 h 2501144"/>
                <a:gd name="connsiteX47" fmla="*/ 1843341 w 2546725"/>
                <a:gd name="connsiteY47" fmla="*/ 633046 h 2501144"/>
                <a:gd name="connsiteX48" fmla="*/ 1901956 w 2546725"/>
                <a:gd name="connsiteY48" fmla="*/ 648677 h 2501144"/>
                <a:gd name="connsiteX49" fmla="*/ 1905864 w 2546725"/>
                <a:gd name="connsiteY49" fmla="*/ 570523 h 2501144"/>
                <a:gd name="connsiteX50" fmla="*/ 1960572 w 2546725"/>
                <a:gd name="connsiteY50" fmla="*/ 590061 h 2501144"/>
                <a:gd name="connsiteX51" fmla="*/ 1952756 w 2546725"/>
                <a:gd name="connsiteY51" fmla="*/ 625231 h 2501144"/>
                <a:gd name="connsiteX52" fmla="*/ 2382602 w 2546725"/>
                <a:gd name="connsiteY52" fmla="*/ 601785 h 2501144"/>
                <a:gd name="connsiteX53" fmla="*/ 2398233 w 2546725"/>
                <a:gd name="connsiteY53" fmla="*/ 629138 h 2501144"/>
                <a:gd name="connsiteX54" fmla="*/ 2409956 w 2546725"/>
                <a:gd name="connsiteY54" fmla="*/ 797169 h 2501144"/>
                <a:gd name="connsiteX55" fmla="*/ 2374787 w 2546725"/>
                <a:gd name="connsiteY55" fmla="*/ 812800 h 2501144"/>
                <a:gd name="connsiteX56" fmla="*/ 2382602 w 2546725"/>
                <a:gd name="connsiteY56" fmla="*/ 906585 h 2501144"/>
                <a:gd name="connsiteX57" fmla="*/ 2429495 w 2546725"/>
                <a:gd name="connsiteY57" fmla="*/ 898769 h 2501144"/>
                <a:gd name="connsiteX58" fmla="*/ 2546725 w 2546725"/>
                <a:gd name="connsiteY58" fmla="*/ 2500923 h 2501144"/>
                <a:gd name="connsiteX59" fmla="*/ 2503741 w 2546725"/>
                <a:gd name="connsiteY59" fmla="*/ 2481543 h 2501144"/>
                <a:gd name="connsiteX60" fmla="*/ 2452941 w 2546725"/>
                <a:gd name="connsiteY60" fmla="*/ 2485292 h 2501144"/>
                <a:gd name="connsiteX61" fmla="*/ 2399324 w 2546725"/>
                <a:gd name="connsiteY61" fmla="*/ 2499673 h 2501144"/>
                <a:gd name="connsiteX62" fmla="*/ 2394325 w 2546725"/>
                <a:gd name="connsiteY62" fmla="*/ 2446215 h 2501144"/>
                <a:gd name="connsiteX63" fmla="*/ 2378695 w 2546725"/>
                <a:gd name="connsiteY63" fmla="*/ 2414954 h 2501144"/>
                <a:gd name="connsiteX64" fmla="*/ 2387918 w 2546725"/>
                <a:gd name="connsiteY64" fmla="*/ 2352749 h 2501144"/>
                <a:gd name="connsiteX65" fmla="*/ 2292407 w 2546725"/>
                <a:gd name="connsiteY65" fmla="*/ 2337891 h 2501144"/>
                <a:gd name="connsiteX66" fmla="*/ 2292725 w 2546725"/>
                <a:gd name="connsiteY66" fmla="*/ 2297723 h 2501144"/>
                <a:gd name="connsiteX67" fmla="*/ 2187218 w 2546725"/>
                <a:gd name="connsiteY67" fmla="*/ 2301631 h 2501144"/>
                <a:gd name="connsiteX68" fmla="*/ 2159864 w 2546725"/>
                <a:gd name="connsiteY68" fmla="*/ 2325077 h 2501144"/>
                <a:gd name="connsiteX69" fmla="*/ 2159864 w 2546725"/>
                <a:gd name="connsiteY69" fmla="*/ 2325077 h 2501144"/>
                <a:gd name="connsiteX70" fmla="*/ 2101248 w 2546725"/>
                <a:gd name="connsiteY70" fmla="*/ 2328985 h 2501144"/>
                <a:gd name="connsiteX71" fmla="*/ 1995741 w 2546725"/>
                <a:gd name="connsiteY71" fmla="*/ 2332892 h 2501144"/>
                <a:gd name="connsiteX72" fmla="*/ 2034818 w 2546725"/>
                <a:gd name="connsiteY72" fmla="*/ 2305538 h 2501144"/>
                <a:gd name="connsiteX73" fmla="*/ 1978702 w 2546725"/>
                <a:gd name="connsiteY73" fmla="*/ 2229566 h 2501144"/>
                <a:gd name="connsiteX74" fmla="*/ 1909772 w 2546725"/>
                <a:gd name="connsiteY74" fmla="*/ 2215661 h 2501144"/>
                <a:gd name="connsiteX75" fmla="*/ 1882418 w 2546725"/>
                <a:gd name="connsiteY75" fmla="*/ 2207846 h 2501144"/>
                <a:gd name="connsiteX76" fmla="*/ 1886325 w 2546725"/>
                <a:gd name="connsiteY76" fmla="*/ 2176585 h 2501144"/>
                <a:gd name="connsiteX77" fmla="*/ 1894141 w 2546725"/>
                <a:gd name="connsiteY77" fmla="*/ 2063261 h 2501144"/>
                <a:gd name="connsiteX78" fmla="*/ 1878510 w 2546725"/>
                <a:gd name="connsiteY78" fmla="*/ 2057014 h 2501144"/>
                <a:gd name="connsiteX79" fmla="*/ 1835525 w 2546725"/>
                <a:gd name="connsiteY79" fmla="*/ 2055446 h 2501144"/>
                <a:gd name="connsiteX80" fmla="*/ 1773002 w 2546725"/>
                <a:gd name="connsiteY80" fmla="*/ 1996831 h 2501144"/>
                <a:gd name="connsiteX81" fmla="*/ 1765187 w 2546725"/>
                <a:gd name="connsiteY81" fmla="*/ 2055446 h 2501144"/>
                <a:gd name="connsiteX82" fmla="*/ 1668903 w 2546725"/>
                <a:gd name="connsiteY82" fmla="*/ 2073576 h 2501144"/>
                <a:gd name="connsiteX83" fmla="*/ 1644048 w 2546725"/>
                <a:gd name="connsiteY83" fmla="*/ 2121877 h 2501144"/>
                <a:gd name="connsiteX84" fmla="*/ 1624510 w 2546725"/>
                <a:gd name="connsiteY84" fmla="*/ 2141415 h 2501144"/>
                <a:gd name="connsiteX85" fmla="*/ 1589341 w 2546725"/>
                <a:gd name="connsiteY85" fmla="*/ 2102338 h 2501144"/>
                <a:gd name="connsiteX86" fmla="*/ 1573710 w 2546725"/>
                <a:gd name="connsiteY86" fmla="*/ 2008554 h 2501144"/>
                <a:gd name="connsiteX87" fmla="*/ 1530725 w 2546725"/>
                <a:gd name="connsiteY87" fmla="*/ 2020277 h 2501144"/>
                <a:gd name="connsiteX88" fmla="*/ 1471020 w 2546725"/>
                <a:gd name="connsiteY88" fmla="*/ 1990424 h 2501144"/>
                <a:gd name="connsiteX89" fmla="*/ 1437099 w 2546725"/>
                <a:gd name="connsiteY89" fmla="*/ 1985267 h 2501144"/>
                <a:gd name="connsiteX90" fmla="*/ 1425218 w 2546725"/>
                <a:gd name="connsiteY90" fmla="*/ 2016369 h 2501144"/>
                <a:gd name="connsiteX91" fmla="*/ 1376599 w 2546725"/>
                <a:gd name="connsiteY91" fmla="*/ 2043723 h 2501144"/>
                <a:gd name="connsiteX92" fmla="*/ 1378190 w 2546725"/>
                <a:gd name="connsiteY92" fmla="*/ 2084481 h 2501144"/>
                <a:gd name="connsiteX93" fmla="*/ 1356129 w 2546725"/>
                <a:gd name="connsiteY93" fmla="*/ 2105315 h 2501144"/>
                <a:gd name="connsiteX94" fmla="*/ 1318302 w 2546725"/>
                <a:gd name="connsiteY94" fmla="*/ 2084981 h 2501144"/>
                <a:gd name="connsiteX95" fmla="*/ 1276725 w 2546725"/>
                <a:gd name="connsiteY95" fmla="*/ 2098431 h 2501144"/>
                <a:gd name="connsiteX96" fmla="*/ 1261095 w 2546725"/>
                <a:gd name="connsiteY96" fmla="*/ 2071077 h 2501144"/>
                <a:gd name="connsiteX97" fmla="*/ 1265002 w 2546725"/>
                <a:gd name="connsiteY97" fmla="*/ 2000738 h 2501144"/>
                <a:gd name="connsiteX98" fmla="*/ 1253279 w 2546725"/>
                <a:gd name="connsiteY98" fmla="*/ 1946031 h 2501144"/>
                <a:gd name="connsiteX99" fmla="*/ 1108695 w 2546725"/>
                <a:gd name="connsiteY99" fmla="*/ 1879600 h 2501144"/>
                <a:gd name="connsiteX100" fmla="*/ 1050079 w 2546725"/>
                <a:gd name="connsiteY100" fmla="*/ 1906954 h 2501144"/>
                <a:gd name="connsiteX101" fmla="*/ 999279 w 2546725"/>
                <a:gd name="connsiteY101" fmla="*/ 1926492 h 2501144"/>
                <a:gd name="connsiteX102" fmla="*/ 842972 w 2546725"/>
                <a:gd name="connsiteY102" fmla="*/ 1844431 h 2501144"/>
                <a:gd name="connsiteX103" fmla="*/ 885956 w 2546725"/>
                <a:gd name="connsiteY103" fmla="*/ 1801446 h 2501144"/>
                <a:gd name="connsiteX104" fmla="*/ 870325 w 2546725"/>
                <a:gd name="connsiteY104" fmla="*/ 1758461 h 2501144"/>
                <a:gd name="connsiteX105" fmla="*/ 799987 w 2546725"/>
                <a:gd name="connsiteY105" fmla="*/ 1778000 h 2501144"/>
                <a:gd name="connsiteX106" fmla="*/ 710110 w 2546725"/>
                <a:gd name="connsiteY106" fmla="*/ 1805354 h 2501144"/>
                <a:gd name="connsiteX107" fmla="*/ 686664 w 2546725"/>
                <a:gd name="connsiteY107" fmla="*/ 1856154 h 2501144"/>
                <a:gd name="connsiteX108" fmla="*/ 659310 w 2546725"/>
                <a:gd name="connsiteY108" fmla="*/ 1875692 h 2501144"/>
                <a:gd name="connsiteX109" fmla="*/ 635864 w 2546725"/>
                <a:gd name="connsiteY109" fmla="*/ 1946031 h 2501144"/>
                <a:gd name="connsiteX110" fmla="*/ 635864 w 2546725"/>
                <a:gd name="connsiteY110" fmla="*/ 1946031 h 2501144"/>
                <a:gd name="connsiteX111" fmla="*/ 577248 w 2546725"/>
                <a:gd name="connsiteY111" fmla="*/ 1942123 h 2501144"/>
                <a:gd name="connsiteX112" fmla="*/ 543328 w 2546725"/>
                <a:gd name="connsiteY112" fmla="*/ 1896479 h 2501144"/>
                <a:gd name="connsiteX113" fmla="*/ 557550 w 2546725"/>
                <a:gd name="connsiteY113" fmla="*/ 1873034 h 2501144"/>
                <a:gd name="connsiteX114" fmla="*/ 509408 w 2546725"/>
                <a:gd name="connsiteY114" fmla="*/ 1840523 h 2501144"/>
                <a:gd name="connsiteX115" fmla="*/ 545987 w 2546725"/>
                <a:gd name="connsiteY115" fmla="*/ 1813169 h 2501144"/>
                <a:gd name="connsiteX116" fmla="*/ 514725 w 2546725"/>
                <a:gd name="connsiteY116" fmla="*/ 1801446 h 2501144"/>
                <a:gd name="connsiteX117" fmla="*/ 522541 w 2546725"/>
                <a:gd name="connsiteY117" fmla="*/ 1746738 h 2501144"/>
                <a:gd name="connsiteX118" fmla="*/ 495187 w 2546725"/>
                <a:gd name="connsiteY118" fmla="*/ 1719385 h 2501144"/>
                <a:gd name="connsiteX119" fmla="*/ 558800 w 2546725"/>
                <a:gd name="connsiteY119" fmla="*/ 1698596 h 2501144"/>
                <a:gd name="connsiteX120" fmla="*/ 557710 w 2546725"/>
                <a:gd name="connsiteY120" fmla="*/ 1664677 h 2501144"/>
                <a:gd name="connsiteX121" fmla="*/ 503002 w 2546725"/>
                <a:gd name="connsiteY121" fmla="*/ 1664677 h 2501144"/>
                <a:gd name="connsiteX122" fmla="*/ 503002 w 2546725"/>
                <a:gd name="connsiteY122" fmla="*/ 1649046 h 2501144"/>
                <a:gd name="connsiteX123" fmla="*/ 526448 w 2546725"/>
                <a:gd name="connsiteY123" fmla="*/ 1582615 h 2501144"/>
                <a:gd name="connsiteX124" fmla="*/ 503002 w 2546725"/>
                <a:gd name="connsiteY124" fmla="*/ 1531815 h 2501144"/>
                <a:gd name="connsiteX125" fmla="*/ 499095 w 2546725"/>
                <a:gd name="connsiteY125" fmla="*/ 1465385 h 2501144"/>
                <a:gd name="connsiteX126" fmla="*/ 377956 w 2546725"/>
                <a:gd name="connsiteY126" fmla="*/ 1449754 h 2501144"/>
                <a:gd name="connsiteX127" fmla="*/ 327156 w 2546725"/>
                <a:gd name="connsiteY127" fmla="*/ 1445846 h 2501144"/>
                <a:gd name="connsiteX128" fmla="*/ 323248 w 2546725"/>
                <a:gd name="connsiteY128" fmla="*/ 1481015 h 2501144"/>
                <a:gd name="connsiteX129" fmla="*/ 217741 w 2546725"/>
                <a:gd name="connsiteY129" fmla="*/ 1484923 h 2501144"/>
                <a:gd name="connsiteX130" fmla="*/ 346536 w 2546725"/>
                <a:gd name="connsiteY130" fmla="*/ 1547128 h 2501144"/>
                <a:gd name="connsiteX131" fmla="*/ 346535 w 2546725"/>
                <a:gd name="connsiteY131" fmla="*/ 1589022 h 2501144"/>
                <a:gd name="connsiteX132" fmla="*/ 311525 w 2546725"/>
                <a:gd name="connsiteY132" fmla="*/ 1606061 h 2501144"/>
                <a:gd name="connsiteX133" fmla="*/ 206018 w 2546725"/>
                <a:gd name="connsiteY133" fmla="*/ 1559169 h 2501144"/>
                <a:gd name="connsiteX134" fmla="*/ 178664 w 2546725"/>
                <a:gd name="connsiteY134" fmla="*/ 1582615 h 2501144"/>
                <a:gd name="connsiteX135" fmla="*/ 159125 w 2546725"/>
                <a:gd name="connsiteY135" fmla="*/ 1664677 h 2501144"/>
                <a:gd name="connsiteX136" fmla="*/ 57525 w 2546725"/>
                <a:gd name="connsiteY136" fmla="*/ 1645138 h 2501144"/>
                <a:gd name="connsiteX137" fmla="*/ 41735 w 2546725"/>
                <a:gd name="connsiteY137" fmla="*/ 1565735 h 2501144"/>
                <a:gd name="connsiteX138" fmla="*/ 79881 w 2546725"/>
                <a:gd name="connsiteY138" fmla="*/ 1531657 h 2501144"/>
                <a:gd name="connsiteX139" fmla="*/ 0 w 2546725"/>
                <a:gd name="connsiteY139" fmla="*/ 1449437 h 2501144"/>
                <a:gd name="connsiteX140" fmla="*/ 65341 w 2546725"/>
                <a:gd name="connsiteY140" fmla="*/ 1289538 h 2501144"/>
                <a:gd name="connsiteX141" fmla="*/ 108325 w 2546725"/>
                <a:gd name="connsiteY141" fmla="*/ 1176215 h 2501144"/>
                <a:gd name="connsiteX142" fmla="*/ 112233 w 2546725"/>
                <a:gd name="connsiteY142" fmla="*/ 1078523 h 2501144"/>
                <a:gd name="connsiteX143" fmla="*/ 151310 w 2546725"/>
                <a:gd name="connsiteY143" fmla="*/ 1031631 h 2501144"/>
                <a:gd name="connsiteX0" fmla="*/ 151310 w 2549383"/>
                <a:gd name="connsiteY0" fmla="*/ 1031631 h 2501144"/>
                <a:gd name="connsiteX1" fmla="*/ 245095 w 2549383"/>
                <a:gd name="connsiteY1" fmla="*/ 1074615 h 2501144"/>
                <a:gd name="connsiteX2" fmla="*/ 272448 w 2549383"/>
                <a:gd name="connsiteY2" fmla="*/ 1023815 h 2501144"/>
                <a:gd name="connsiteX3" fmla="*/ 256818 w 2549383"/>
                <a:gd name="connsiteY3" fmla="*/ 969108 h 2501144"/>
                <a:gd name="connsiteX4" fmla="*/ 256818 w 2549383"/>
                <a:gd name="connsiteY4" fmla="*/ 969108 h 2501144"/>
                <a:gd name="connsiteX5" fmla="*/ 323248 w 2549383"/>
                <a:gd name="connsiteY5" fmla="*/ 937846 h 2501144"/>
                <a:gd name="connsiteX6" fmla="*/ 288079 w 2549383"/>
                <a:gd name="connsiteY6" fmla="*/ 887046 h 2501144"/>
                <a:gd name="connsiteX7" fmla="*/ 280264 w 2549383"/>
                <a:gd name="connsiteY7" fmla="*/ 769815 h 2501144"/>
                <a:gd name="connsiteX8" fmla="*/ 288079 w 2549383"/>
                <a:gd name="connsiteY8" fmla="*/ 664308 h 2501144"/>
                <a:gd name="connsiteX9" fmla="*/ 264633 w 2549383"/>
                <a:gd name="connsiteY9" fmla="*/ 550985 h 2501144"/>
                <a:gd name="connsiteX10" fmla="*/ 276356 w 2549383"/>
                <a:gd name="connsiteY10" fmla="*/ 468923 h 2501144"/>
                <a:gd name="connsiteX11" fmla="*/ 260725 w 2549383"/>
                <a:gd name="connsiteY11" fmla="*/ 414215 h 2501144"/>
                <a:gd name="connsiteX12" fmla="*/ 291987 w 2549383"/>
                <a:gd name="connsiteY12" fmla="*/ 359508 h 2501144"/>
                <a:gd name="connsiteX13" fmla="*/ 284172 w 2549383"/>
                <a:gd name="connsiteY13" fmla="*/ 304800 h 2501144"/>
                <a:gd name="connsiteX14" fmla="*/ 276356 w 2549383"/>
                <a:gd name="connsiteY14" fmla="*/ 273538 h 2501144"/>
                <a:gd name="connsiteX15" fmla="*/ 299802 w 2549383"/>
                <a:gd name="connsiteY15" fmla="*/ 250092 h 2501144"/>
                <a:gd name="connsiteX16" fmla="*/ 346695 w 2549383"/>
                <a:gd name="connsiteY16" fmla="*/ 234461 h 2501144"/>
                <a:gd name="connsiteX17" fmla="*/ 338879 w 2549383"/>
                <a:gd name="connsiteY17" fmla="*/ 199292 h 2501144"/>
                <a:gd name="connsiteX18" fmla="*/ 315433 w 2549383"/>
                <a:gd name="connsiteY18" fmla="*/ 175846 h 2501144"/>
                <a:gd name="connsiteX19" fmla="*/ 389679 w 2549383"/>
                <a:gd name="connsiteY19" fmla="*/ 136769 h 2501144"/>
                <a:gd name="connsiteX20" fmla="*/ 362325 w 2549383"/>
                <a:gd name="connsiteY20" fmla="*/ 70338 h 2501144"/>
                <a:gd name="connsiteX21" fmla="*/ 417033 w 2549383"/>
                <a:gd name="connsiteY21" fmla="*/ 58615 h 2501144"/>
                <a:gd name="connsiteX22" fmla="*/ 522541 w 2549383"/>
                <a:gd name="connsiteY22" fmla="*/ 101600 h 2501144"/>
                <a:gd name="connsiteX23" fmla="*/ 581156 w 2549383"/>
                <a:gd name="connsiteY23" fmla="*/ 0 h 2501144"/>
                <a:gd name="connsiteX24" fmla="*/ 612418 w 2549383"/>
                <a:gd name="connsiteY24" fmla="*/ 42985 h 2501144"/>
                <a:gd name="connsiteX25" fmla="*/ 624141 w 2549383"/>
                <a:gd name="connsiteY25" fmla="*/ 66431 h 2501144"/>
                <a:gd name="connsiteX26" fmla="*/ 588972 w 2549383"/>
                <a:gd name="connsiteY26" fmla="*/ 62523 h 2501144"/>
                <a:gd name="connsiteX27" fmla="*/ 588972 w 2549383"/>
                <a:gd name="connsiteY27" fmla="*/ 148492 h 2501144"/>
                <a:gd name="connsiteX28" fmla="*/ 628048 w 2549383"/>
                <a:gd name="connsiteY28" fmla="*/ 148492 h 2501144"/>
                <a:gd name="connsiteX29" fmla="*/ 639772 w 2549383"/>
                <a:gd name="connsiteY29" fmla="*/ 195385 h 2501144"/>
                <a:gd name="connsiteX30" fmla="*/ 698387 w 2549383"/>
                <a:gd name="connsiteY30" fmla="*/ 187569 h 2501144"/>
                <a:gd name="connsiteX31" fmla="*/ 776541 w 2549383"/>
                <a:gd name="connsiteY31" fmla="*/ 242277 h 2501144"/>
                <a:gd name="connsiteX32" fmla="*/ 846879 w 2549383"/>
                <a:gd name="connsiteY32" fmla="*/ 246185 h 2501144"/>
                <a:gd name="connsiteX33" fmla="*/ 866418 w 2549383"/>
                <a:gd name="connsiteY33" fmla="*/ 296985 h 2501144"/>
                <a:gd name="connsiteX34" fmla="*/ 999279 w 2549383"/>
                <a:gd name="connsiteY34" fmla="*/ 296985 h 2501144"/>
                <a:gd name="connsiteX35" fmla="*/ 1038356 w 2549383"/>
                <a:gd name="connsiteY35" fmla="*/ 355600 h 2501144"/>
                <a:gd name="connsiteX36" fmla="*/ 1128233 w 2549383"/>
                <a:gd name="connsiteY36" fmla="*/ 312615 h 2501144"/>
                <a:gd name="connsiteX37" fmla="*/ 1206387 w 2549383"/>
                <a:gd name="connsiteY37" fmla="*/ 343877 h 2501144"/>
                <a:gd name="connsiteX38" fmla="*/ 1268910 w 2549383"/>
                <a:gd name="connsiteY38" fmla="*/ 390769 h 2501144"/>
                <a:gd name="connsiteX39" fmla="*/ 1311895 w 2549383"/>
                <a:gd name="connsiteY39" fmla="*/ 382954 h 2501144"/>
                <a:gd name="connsiteX40" fmla="*/ 1417402 w 2549383"/>
                <a:gd name="connsiteY40" fmla="*/ 472831 h 2501144"/>
                <a:gd name="connsiteX41" fmla="*/ 1522910 w 2549383"/>
                <a:gd name="connsiteY41" fmla="*/ 531446 h 2501144"/>
                <a:gd name="connsiteX42" fmla="*/ 1581525 w 2549383"/>
                <a:gd name="connsiteY42" fmla="*/ 601785 h 2501144"/>
                <a:gd name="connsiteX43" fmla="*/ 1679218 w 2549383"/>
                <a:gd name="connsiteY43" fmla="*/ 617415 h 2501144"/>
                <a:gd name="connsiteX44" fmla="*/ 1745648 w 2549383"/>
                <a:gd name="connsiteY44" fmla="*/ 613508 h 2501144"/>
                <a:gd name="connsiteX45" fmla="*/ 1780818 w 2549383"/>
                <a:gd name="connsiteY45" fmla="*/ 597877 h 2501144"/>
                <a:gd name="connsiteX46" fmla="*/ 1878510 w 2549383"/>
                <a:gd name="connsiteY46" fmla="*/ 597877 h 2501144"/>
                <a:gd name="connsiteX47" fmla="*/ 1843341 w 2549383"/>
                <a:gd name="connsiteY47" fmla="*/ 633046 h 2501144"/>
                <a:gd name="connsiteX48" fmla="*/ 1901956 w 2549383"/>
                <a:gd name="connsiteY48" fmla="*/ 648677 h 2501144"/>
                <a:gd name="connsiteX49" fmla="*/ 1905864 w 2549383"/>
                <a:gd name="connsiteY49" fmla="*/ 570523 h 2501144"/>
                <a:gd name="connsiteX50" fmla="*/ 1960572 w 2549383"/>
                <a:gd name="connsiteY50" fmla="*/ 590061 h 2501144"/>
                <a:gd name="connsiteX51" fmla="*/ 1952756 w 2549383"/>
                <a:gd name="connsiteY51" fmla="*/ 625231 h 2501144"/>
                <a:gd name="connsiteX52" fmla="*/ 2382602 w 2549383"/>
                <a:gd name="connsiteY52" fmla="*/ 601785 h 2501144"/>
                <a:gd name="connsiteX53" fmla="*/ 2398233 w 2549383"/>
                <a:gd name="connsiteY53" fmla="*/ 629138 h 2501144"/>
                <a:gd name="connsiteX54" fmla="*/ 2409956 w 2549383"/>
                <a:gd name="connsiteY54" fmla="*/ 797169 h 2501144"/>
                <a:gd name="connsiteX55" fmla="*/ 2374787 w 2549383"/>
                <a:gd name="connsiteY55" fmla="*/ 812800 h 2501144"/>
                <a:gd name="connsiteX56" fmla="*/ 2382602 w 2549383"/>
                <a:gd name="connsiteY56" fmla="*/ 906585 h 2501144"/>
                <a:gd name="connsiteX57" fmla="*/ 2429495 w 2549383"/>
                <a:gd name="connsiteY57" fmla="*/ 898769 h 2501144"/>
                <a:gd name="connsiteX58" fmla="*/ 2549383 w 2549383"/>
                <a:gd name="connsiteY58" fmla="*/ 2500923 h 2501144"/>
                <a:gd name="connsiteX59" fmla="*/ 2503741 w 2549383"/>
                <a:gd name="connsiteY59" fmla="*/ 2481543 h 2501144"/>
                <a:gd name="connsiteX60" fmla="*/ 2452941 w 2549383"/>
                <a:gd name="connsiteY60" fmla="*/ 2485292 h 2501144"/>
                <a:gd name="connsiteX61" fmla="*/ 2399324 w 2549383"/>
                <a:gd name="connsiteY61" fmla="*/ 2499673 h 2501144"/>
                <a:gd name="connsiteX62" fmla="*/ 2394325 w 2549383"/>
                <a:gd name="connsiteY62" fmla="*/ 2446215 h 2501144"/>
                <a:gd name="connsiteX63" fmla="*/ 2378695 w 2549383"/>
                <a:gd name="connsiteY63" fmla="*/ 2414954 h 2501144"/>
                <a:gd name="connsiteX64" fmla="*/ 2387918 w 2549383"/>
                <a:gd name="connsiteY64" fmla="*/ 2352749 h 2501144"/>
                <a:gd name="connsiteX65" fmla="*/ 2292407 w 2549383"/>
                <a:gd name="connsiteY65" fmla="*/ 2337891 h 2501144"/>
                <a:gd name="connsiteX66" fmla="*/ 2292725 w 2549383"/>
                <a:gd name="connsiteY66" fmla="*/ 2297723 h 2501144"/>
                <a:gd name="connsiteX67" fmla="*/ 2187218 w 2549383"/>
                <a:gd name="connsiteY67" fmla="*/ 2301631 h 2501144"/>
                <a:gd name="connsiteX68" fmla="*/ 2159864 w 2549383"/>
                <a:gd name="connsiteY68" fmla="*/ 2325077 h 2501144"/>
                <a:gd name="connsiteX69" fmla="*/ 2159864 w 2549383"/>
                <a:gd name="connsiteY69" fmla="*/ 2325077 h 2501144"/>
                <a:gd name="connsiteX70" fmla="*/ 2101248 w 2549383"/>
                <a:gd name="connsiteY70" fmla="*/ 2328985 h 2501144"/>
                <a:gd name="connsiteX71" fmla="*/ 1995741 w 2549383"/>
                <a:gd name="connsiteY71" fmla="*/ 2332892 h 2501144"/>
                <a:gd name="connsiteX72" fmla="*/ 2034818 w 2549383"/>
                <a:gd name="connsiteY72" fmla="*/ 2305538 h 2501144"/>
                <a:gd name="connsiteX73" fmla="*/ 1978702 w 2549383"/>
                <a:gd name="connsiteY73" fmla="*/ 2229566 h 2501144"/>
                <a:gd name="connsiteX74" fmla="*/ 1909772 w 2549383"/>
                <a:gd name="connsiteY74" fmla="*/ 2215661 h 2501144"/>
                <a:gd name="connsiteX75" fmla="*/ 1882418 w 2549383"/>
                <a:gd name="connsiteY75" fmla="*/ 2207846 h 2501144"/>
                <a:gd name="connsiteX76" fmla="*/ 1886325 w 2549383"/>
                <a:gd name="connsiteY76" fmla="*/ 2176585 h 2501144"/>
                <a:gd name="connsiteX77" fmla="*/ 1894141 w 2549383"/>
                <a:gd name="connsiteY77" fmla="*/ 2063261 h 2501144"/>
                <a:gd name="connsiteX78" fmla="*/ 1878510 w 2549383"/>
                <a:gd name="connsiteY78" fmla="*/ 2057014 h 2501144"/>
                <a:gd name="connsiteX79" fmla="*/ 1835525 w 2549383"/>
                <a:gd name="connsiteY79" fmla="*/ 2055446 h 2501144"/>
                <a:gd name="connsiteX80" fmla="*/ 1773002 w 2549383"/>
                <a:gd name="connsiteY80" fmla="*/ 1996831 h 2501144"/>
                <a:gd name="connsiteX81" fmla="*/ 1765187 w 2549383"/>
                <a:gd name="connsiteY81" fmla="*/ 2055446 h 2501144"/>
                <a:gd name="connsiteX82" fmla="*/ 1668903 w 2549383"/>
                <a:gd name="connsiteY82" fmla="*/ 2073576 h 2501144"/>
                <a:gd name="connsiteX83" fmla="*/ 1644048 w 2549383"/>
                <a:gd name="connsiteY83" fmla="*/ 2121877 h 2501144"/>
                <a:gd name="connsiteX84" fmla="*/ 1624510 w 2549383"/>
                <a:gd name="connsiteY84" fmla="*/ 2141415 h 2501144"/>
                <a:gd name="connsiteX85" fmla="*/ 1589341 w 2549383"/>
                <a:gd name="connsiteY85" fmla="*/ 2102338 h 2501144"/>
                <a:gd name="connsiteX86" fmla="*/ 1573710 w 2549383"/>
                <a:gd name="connsiteY86" fmla="*/ 2008554 h 2501144"/>
                <a:gd name="connsiteX87" fmla="*/ 1530725 w 2549383"/>
                <a:gd name="connsiteY87" fmla="*/ 2020277 h 2501144"/>
                <a:gd name="connsiteX88" fmla="*/ 1471020 w 2549383"/>
                <a:gd name="connsiteY88" fmla="*/ 1990424 h 2501144"/>
                <a:gd name="connsiteX89" fmla="*/ 1437099 w 2549383"/>
                <a:gd name="connsiteY89" fmla="*/ 1985267 h 2501144"/>
                <a:gd name="connsiteX90" fmla="*/ 1425218 w 2549383"/>
                <a:gd name="connsiteY90" fmla="*/ 2016369 h 2501144"/>
                <a:gd name="connsiteX91" fmla="*/ 1376599 w 2549383"/>
                <a:gd name="connsiteY91" fmla="*/ 2043723 h 2501144"/>
                <a:gd name="connsiteX92" fmla="*/ 1378190 w 2549383"/>
                <a:gd name="connsiteY92" fmla="*/ 2084481 h 2501144"/>
                <a:gd name="connsiteX93" fmla="*/ 1356129 w 2549383"/>
                <a:gd name="connsiteY93" fmla="*/ 2105315 h 2501144"/>
                <a:gd name="connsiteX94" fmla="*/ 1318302 w 2549383"/>
                <a:gd name="connsiteY94" fmla="*/ 2084981 h 2501144"/>
                <a:gd name="connsiteX95" fmla="*/ 1276725 w 2549383"/>
                <a:gd name="connsiteY95" fmla="*/ 2098431 h 2501144"/>
                <a:gd name="connsiteX96" fmla="*/ 1261095 w 2549383"/>
                <a:gd name="connsiteY96" fmla="*/ 2071077 h 2501144"/>
                <a:gd name="connsiteX97" fmla="*/ 1265002 w 2549383"/>
                <a:gd name="connsiteY97" fmla="*/ 2000738 h 2501144"/>
                <a:gd name="connsiteX98" fmla="*/ 1253279 w 2549383"/>
                <a:gd name="connsiteY98" fmla="*/ 1946031 h 2501144"/>
                <a:gd name="connsiteX99" fmla="*/ 1108695 w 2549383"/>
                <a:gd name="connsiteY99" fmla="*/ 1879600 h 2501144"/>
                <a:gd name="connsiteX100" fmla="*/ 1050079 w 2549383"/>
                <a:gd name="connsiteY100" fmla="*/ 1906954 h 2501144"/>
                <a:gd name="connsiteX101" fmla="*/ 999279 w 2549383"/>
                <a:gd name="connsiteY101" fmla="*/ 1926492 h 2501144"/>
                <a:gd name="connsiteX102" fmla="*/ 842972 w 2549383"/>
                <a:gd name="connsiteY102" fmla="*/ 1844431 h 2501144"/>
                <a:gd name="connsiteX103" fmla="*/ 885956 w 2549383"/>
                <a:gd name="connsiteY103" fmla="*/ 1801446 h 2501144"/>
                <a:gd name="connsiteX104" fmla="*/ 870325 w 2549383"/>
                <a:gd name="connsiteY104" fmla="*/ 1758461 h 2501144"/>
                <a:gd name="connsiteX105" fmla="*/ 799987 w 2549383"/>
                <a:gd name="connsiteY105" fmla="*/ 1778000 h 2501144"/>
                <a:gd name="connsiteX106" fmla="*/ 710110 w 2549383"/>
                <a:gd name="connsiteY106" fmla="*/ 1805354 h 2501144"/>
                <a:gd name="connsiteX107" fmla="*/ 686664 w 2549383"/>
                <a:gd name="connsiteY107" fmla="*/ 1856154 h 2501144"/>
                <a:gd name="connsiteX108" fmla="*/ 659310 w 2549383"/>
                <a:gd name="connsiteY108" fmla="*/ 1875692 h 2501144"/>
                <a:gd name="connsiteX109" fmla="*/ 635864 w 2549383"/>
                <a:gd name="connsiteY109" fmla="*/ 1946031 h 2501144"/>
                <a:gd name="connsiteX110" fmla="*/ 635864 w 2549383"/>
                <a:gd name="connsiteY110" fmla="*/ 1946031 h 2501144"/>
                <a:gd name="connsiteX111" fmla="*/ 577248 w 2549383"/>
                <a:gd name="connsiteY111" fmla="*/ 1942123 h 2501144"/>
                <a:gd name="connsiteX112" fmla="*/ 543328 w 2549383"/>
                <a:gd name="connsiteY112" fmla="*/ 1896479 h 2501144"/>
                <a:gd name="connsiteX113" fmla="*/ 557550 w 2549383"/>
                <a:gd name="connsiteY113" fmla="*/ 1873034 h 2501144"/>
                <a:gd name="connsiteX114" fmla="*/ 509408 w 2549383"/>
                <a:gd name="connsiteY114" fmla="*/ 1840523 h 2501144"/>
                <a:gd name="connsiteX115" fmla="*/ 545987 w 2549383"/>
                <a:gd name="connsiteY115" fmla="*/ 1813169 h 2501144"/>
                <a:gd name="connsiteX116" fmla="*/ 514725 w 2549383"/>
                <a:gd name="connsiteY116" fmla="*/ 1801446 h 2501144"/>
                <a:gd name="connsiteX117" fmla="*/ 522541 w 2549383"/>
                <a:gd name="connsiteY117" fmla="*/ 1746738 h 2501144"/>
                <a:gd name="connsiteX118" fmla="*/ 495187 w 2549383"/>
                <a:gd name="connsiteY118" fmla="*/ 1719385 h 2501144"/>
                <a:gd name="connsiteX119" fmla="*/ 558800 w 2549383"/>
                <a:gd name="connsiteY119" fmla="*/ 1698596 h 2501144"/>
                <a:gd name="connsiteX120" fmla="*/ 557710 w 2549383"/>
                <a:gd name="connsiteY120" fmla="*/ 1664677 h 2501144"/>
                <a:gd name="connsiteX121" fmla="*/ 503002 w 2549383"/>
                <a:gd name="connsiteY121" fmla="*/ 1664677 h 2501144"/>
                <a:gd name="connsiteX122" fmla="*/ 503002 w 2549383"/>
                <a:gd name="connsiteY122" fmla="*/ 1649046 h 2501144"/>
                <a:gd name="connsiteX123" fmla="*/ 526448 w 2549383"/>
                <a:gd name="connsiteY123" fmla="*/ 1582615 h 2501144"/>
                <a:gd name="connsiteX124" fmla="*/ 503002 w 2549383"/>
                <a:gd name="connsiteY124" fmla="*/ 1531815 h 2501144"/>
                <a:gd name="connsiteX125" fmla="*/ 499095 w 2549383"/>
                <a:gd name="connsiteY125" fmla="*/ 1465385 h 2501144"/>
                <a:gd name="connsiteX126" fmla="*/ 377956 w 2549383"/>
                <a:gd name="connsiteY126" fmla="*/ 1449754 h 2501144"/>
                <a:gd name="connsiteX127" fmla="*/ 327156 w 2549383"/>
                <a:gd name="connsiteY127" fmla="*/ 1445846 h 2501144"/>
                <a:gd name="connsiteX128" fmla="*/ 323248 w 2549383"/>
                <a:gd name="connsiteY128" fmla="*/ 1481015 h 2501144"/>
                <a:gd name="connsiteX129" fmla="*/ 217741 w 2549383"/>
                <a:gd name="connsiteY129" fmla="*/ 1484923 h 2501144"/>
                <a:gd name="connsiteX130" fmla="*/ 346536 w 2549383"/>
                <a:gd name="connsiteY130" fmla="*/ 1547128 h 2501144"/>
                <a:gd name="connsiteX131" fmla="*/ 346535 w 2549383"/>
                <a:gd name="connsiteY131" fmla="*/ 1589022 h 2501144"/>
                <a:gd name="connsiteX132" fmla="*/ 311525 w 2549383"/>
                <a:gd name="connsiteY132" fmla="*/ 1606061 h 2501144"/>
                <a:gd name="connsiteX133" fmla="*/ 206018 w 2549383"/>
                <a:gd name="connsiteY133" fmla="*/ 1559169 h 2501144"/>
                <a:gd name="connsiteX134" fmla="*/ 178664 w 2549383"/>
                <a:gd name="connsiteY134" fmla="*/ 1582615 h 2501144"/>
                <a:gd name="connsiteX135" fmla="*/ 159125 w 2549383"/>
                <a:gd name="connsiteY135" fmla="*/ 1664677 h 2501144"/>
                <a:gd name="connsiteX136" fmla="*/ 57525 w 2549383"/>
                <a:gd name="connsiteY136" fmla="*/ 1645138 h 2501144"/>
                <a:gd name="connsiteX137" fmla="*/ 41735 w 2549383"/>
                <a:gd name="connsiteY137" fmla="*/ 1565735 h 2501144"/>
                <a:gd name="connsiteX138" fmla="*/ 79881 w 2549383"/>
                <a:gd name="connsiteY138" fmla="*/ 1531657 h 2501144"/>
                <a:gd name="connsiteX139" fmla="*/ 0 w 2549383"/>
                <a:gd name="connsiteY139" fmla="*/ 1449437 h 2501144"/>
                <a:gd name="connsiteX140" fmla="*/ 65341 w 2549383"/>
                <a:gd name="connsiteY140" fmla="*/ 1289538 h 2501144"/>
                <a:gd name="connsiteX141" fmla="*/ 108325 w 2549383"/>
                <a:gd name="connsiteY141" fmla="*/ 1176215 h 2501144"/>
                <a:gd name="connsiteX142" fmla="*/ 112233 w 2549383"/>
                <a:gd name="connsiteY142" fmla="*/ 1078523 h 2501144"/>
                <a:gd name="connsiteX143" fmla="*/ 151310 w 2549383"/>
                <a:gd name="connsiteY143" fmla="*/ 1031631 h 250114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46879 w 2549383"/>
                <a:gd name="connsiteY32" fmla="*/ 247655 h 2502614"/>
                <a:gd name="connsiteX33" fmla="*/ 866418 w 2549383"/>
                <a:gd name="connsiteY33" fmla="*/ 298455 h 2502614"/>
                <a:gd name="connsiteX34" fmla="*/ 999279 w 2549383"/>
                <a:gd name="connsiteY34" fmla="*/ 298455 h 2502614"/>
                <a:gd name="connsiteX35" fmla="*/ 1038356 w 2549383"/>
                <a:gd name="connsiteY35" fmla="*/ 357070 h 2502614"/>
                <a:gd name="connsiteX36" fmla="*/ 1128233 w 2549383"/>
                <a:gd name="connsiteY36" fmla="*/ 314085 h 2502614"/>
                <a:gd name="connsiteX37" fmla="*/ 1206387 w 2549383"/>
                <a:gd name="connsiteY37" fmla="*/ 345347 h 2502614"/>
                <a:gd name="connsiteX38" fmla="*/ 1268910 w 2549383"/>
                <a:gd name="connsiteY38" fmla="*/ 392239 h 2502614"/>
                <a:gd name="connsiteX39" fmla="*/ 1311895 w 2549383"/>
                <a:gd name="connsiteY39" fmla="*/ 384424 h 2502614"/>
                <a:gd name="connsiteX40" fmla="*/ 1417402 w 2549383"/>
                <a:gd name="connsiteY40" fmla="*/ 474301 h 2502614"/>
                <a:gd name="connsiteX41" fmla="*/ 1522910 w 2549383"/>
                <a:gd name="connsiteY41" fmla="*/ 532916 h 2502614"/>
                <a:gd name="connsiteX42" fmla="*/ 1581525 w 2549383"/>
                <a:gd name="connsiteY42" fmla="*/ 603255 h 2502614"/>
                <a:gd name="connsiteX43" fmla="*/ 1679218 w 2549383"/>
                <a:gd name="connsiteY43" fmla="*/ 618885 h 2502614"/>
                <a:gd name="connsiteX44" fmla="*/ 1745648 w 2549383"/>
                <a:gd name="connsiteY44" fmla="*/ 614978 h 2502614"/>
                <a:gd name="connsiteX45" fmla="*/ 1780818 w 2549383"/>
                <a:gd name="connsiteY45" fmla="*/ 599347 h 2502614"/>
                <a:gd name="connsiteX46" fmla="*/ 1878510 w 2549383"/>
                <a:gd name="connsiteY46" fmla="*/ 599347 h 2502614"/>
                <a:gd name="connsiteX47" fmla="*/ 1843341 w 2549383"/>
                <a:gd name="connsiteY47" fmla="*/ 634516 h 2502614"/>
                <a:gd name="connsiteX48" fmla="*/ 1901956 w 2549383"/>
                <a:gd name="connsiteY48" fmla="*/ 650147 h 2502614"/>
                <a:gd name="connsiteX49" fmla="*/ 1905864 w 2549383"/>
                <a:gd name="connsiteY49" fmla="*/ 571993 h 2502614"/>
                <a:gd name="connsiteX50" fmla="*/ 1960572 w 2549383"/>
                <a:gd name="connsiteY50" fmla="*/ 591531 h 2502614"/>
                <a:gd name="connsiteX51" fmla="*/ 1952756 w 2549383"/>
                <a:gd name="connsiteY51" fmla="*/ 626701 h 2502614"/>
                <a:gd name="connsiteX52" fmla="*/ 2382602 w 2549383"/>
                <a:gd name="connsiteY52" fmla="*/ 603255 h 2502614"/>
                <a:gd name="connsiteX53" fmla="*/ 2398233 w 2549383"/>
                <a:gd name="connsiteY53" fmla="*/ 630608 h 2502614"/>
                <a:gd name="connsiteX54" fmla="*/ 2409956 w 2549383"/>
                <a:gd name="connsiteY54" fmla="*/ 798639 h 2502614"/>
                <a:gd name="connsiteX55" fmla="*/ 2374787 w 2549383"/>
                <a:gd name="connsiteY55" fmla="*/ 814270 h 2502614"/>
                <a:gd name="connsiteX56" fmla="*/ 2382602 w 2549383"/>
                <a:gd name="connsiteY56" fmla="*/ 908055 h 2502614"/>
                <a:gd name="connsiteX57" fmla="*/ 2429495 w 2549383"/>
                <a:gd name="connsiteY57" fmla="*/ 900239 h 2502614"/>
                <a:gd name="connsiteX58" fmla="*/ 2549383 w 2549383"/>
                <a:gd name="connsiteY58" fmla="*/ 2502393 h 2502614"/>
                <a:gd name="connsiteX59" fmla="*/ 2503741 w 2549383"/>
                <a:gd name="connsiteY59" fmla="*/ 2483013 h 2502614"/>
                <a:gd name="connsiteX60" fmla="*/ 2452941 w 2549383"/>
                <a:gd name="connsiteY60" fmla="*/ 2486762 h 2502614"/>
                <a:gd name="connsiteX61" fmla="*/ 2399324 w 2549383"/>
                <a:gd name="connsiteY61" fmla="*/ 2501143 h 2502614"/>
                <a:gd name="connsiteX62" fmla="*/ 2394325 w 2549383"/>
                <a:gd name="connsiteY62" fmla="*/ 2447685 h 2502614"/>
                <a:gd name="connsiteX63" fmla="*/ 2378695 w 2549383"/>
                <a:gd name="connsiteY63" fmla="*/ 2416424 h 2502614"/>
                <a:gd name="connsiteX64" fmla="*/ 2387918 w 2549383"/>
                <a:gd name="connsiteY64" fmla="*/ 2354219 h 2502614"/>
                <a:gd name="connsiteX65" fmla="*/ 2292407 w 2549383"/>
                <a:gd name="connsiteY65" fmla="*/ 2339361 h 2502614"/>
                <a:gd name="connsiteX66" fmla="*/ 2292725 w 2549383"/>
                <a:gd name="connsiteY66" fmla="*/ 2299193 h 2502614"/>
                <a:gd name="connsiteX67" fmla="*/ 2187218 w 2549383"/>
                <a:gd name="connsiteY67" fmla="*/ 2303101 h 2502614"/>
                <a:gd name="connsiteX68" fmla="*/ 2159864 w 2549383"/>
                <a:gd name="connsiteY68" fmla="*/ 2326547 h 2502614"/>
                <a:gd name="connsiteX69" fmla="*/ 2159864 w 2549383"/>
                <a:gd name="connsiteY69" fmla="*/ 2326547 h 2502614"/>
                <a:gd name="connsiteX70" fmla="*/ 2101248 w 2549383"/>
                <a:gd name="connsiteY70" fmla="*/ 2330455 h 2502614"/>
                <a:gd name="connsiteX71" fmla="*/ 1995741 w 2549383"/>
                <a:gd name="connsiteY71" fmla="*/ 2334362 h 2502614"/>
                <a:gd name="connsiteX72" fmla="*/ 2034818 w 2549383"/>
                <a:gd name="connsiteY72" fmla="*/ 2307008 h 2502614"/>
                <a:gd name="connsiteX73" fmla="*/ 1978702 w 2549383"/>
                <a:gd name="connsiteY73" fmla="*/ 2231036 h 2502614"/>
                <a:gd name="connsiteX74" fmla="*/ 1909772 w 2549383"/>
                <a:gd name="connsiteY74" fmla="*/ 2217131 h 2502614"/>
                <a:gd name="connsiteX75" fmla="*/ 1882418 w 2549383"/>
                <a:gd name="connsiteY75" fmla="*/ 2209316 h 2502614"/>
                <a:gd name="connsiteX76" fmla="*/ 1886325 w 2549383"/>
                <a:gd name="connsiteY76" fmla="*/ 2178055 h 2502614"/>
                <a:gd name="connsiteX77" fmla="*/ 1894141 w 2549383"/>
                <a:gd name="connsiteY77" fmla="*/ 2064731 h 2502614"/>
                <a:gd name="connsiteX78" fmla="*/ 1878510 w 2549383"/>
                <a:gd name="connsiteY78" fmla="*/ 2058484 h 2502614"/>
                <a:gd name="connsiteX79" fmla="*/ 1835525 w 2549383"/>
                <a:gd name="connsiteY79" fmla="*/ 2056916 h 2502614"/>
                <a:gd name="connsiteX80" fmla="*/ 1773002 w 2549383"/>
                <a:gd name="connsiteY80" fmla="*/ 1998301 h 2502614"/>
                <a:gd name="connsiteX81" fmla="*/ 1765187 w 2549383"/>
                <a:gd name="connsiteY81" fmla="*/ 2056916 h 2502614"/>
                <a:gd name="connsiteX82" fmla="*/ 1668903 w 2549383"/>
                <a:gd name="connsiteY82" fmla="*/ 2075046 h 2502614"/>
                <a:gd name="connsiteX83" fmla="*/ 1644048 w 2549383"/>
                <a:gd name="connsiteY83" fmla="*/ 2123347 h 2502614"/>
                <a:gd name="connsiteX84" fmla="*/ 1624510 w 2549383"/>
                <a:gd name="connsiteY84" fmla="*/ 2142885 h 2502614"/>
                <a:gd name="connsiteX85" fmla="*/ 1589341 w 2549383"/>
                <a:gd name="connsiteY85" fmla="*/ 2103808 h 2502614"/>
                <a:gd name="connsiteX86" fmla="*/ 1573710 w 2549383"/>
                <a:gd name="connsiteY86" fmla="*/ 2010024 h 2502614"/>
                <a:gd name="connsiteX87" fmla="*/ 1530725 w 2549383"/>
                <a:gd name="connsiteY87" fmla="*/ 2021747 h 2502614"/>
                <a:gd name="connsiteX88" fmla="*/ 1471020 w 2549383"/>
                <a:gd name="connsiteY88" fmla="*/ 1991894 h 2502614"/>
                <a:gd name="connsiteX89" fmla="*/ 1437099 w 2549383"/>
                <a:gd name="connsiteY89" fmla="*/ 1986737 h 2502614"/>
                <a:gd name="connsiteX90" fmla="*/ 1425218 w 2549383"/>
                <a:gd name="connsiteY90" fmla="*/ 2017839 h 2502614"/>
                <a:gd name="connsiteX91" fmla="*/ 1376599 w 2549383"/>
                <a:gd name="connsiteY91" fmla="*/ 2045193 h 2502614"/>
                <a:gd name="connsiteX92" fmla="*/ 1378190 w 2549383"/>
                <a:gd name="connsiteY92" fmla="*/ 2085951 h 2502614"/>
                <a:gd name="connsiteX93" fmla="*/ 1356129 w 2549383"/>
                <a:gd name="connsiteY93" fmla="*/ 2106785 h 2502614"/>
                <a:gd name="connsiteX94" fmla="*/ 1318302 w 2549383"/>
                <a:gd name="connsiteY94" fmla="*/ 2086451 h 2502614"/>
                <a:gd name="connsiteX95" fmla="*/ 1276725 w 2549383"/>
                <a:gd name="connsiteY95" fmla="*/ 2099901 h 2502614"/>
                <a:gd name="connsiteX96" fmla="*/ 1261095 w 2549383"/>
                <a:gd name="connsiteY96" fmla="*/ 2072547 h 2502614"/>
                <a:gd name="connsiteX97" fmla="*/ 1265002 w 2549383"/>
                <a:gd name="connsiteY97" fmla="*/ 2002208 h 2502614"/>
                <a:gd name="connsiteX98" fmla="*/ 1253279 w 2549383"/>
                <a:gd name="connsiteY98" fmla="*/ 1947501 h 2502614"/>
                <a:gd name="connsiteX99" fmla="*/ 1108695 w 2549383"/>
                <a:gd name="connsiteY99" fmla="*/ 1881070 h 2502614"/>
                <a:gd name="connsiteX100" fmla="*/ 1050079 w 2549383"/>
                <a:gd name="connsiteY100" fmla="*/ 1908424 h 2502614"/>
                <a:gd name="connsiteX101" fmla="*/ 999279 w 2549383"/>
                <a:gd name="connsiteY101" fmla="*/ 1927962 h 2502614"/>
                <a:gd name="connsiteX102" fmla="*/ 842972 w 2549383"/>
                <a:gd name="connsiteY102" fmla="*/ 1845901 h 2502614"/>
                <a:gd name="connsiteX103" fmla="*/ 885956 w 2549383"/>
                <a:gd name="connsiteY103" fmla="*/ 1802916 h 2502614"/>
                <a:gd name="connsiteX104" fmla="*/ 870325 w 2549383"/>
                <a:gd name="connsiteY104" fmla="*/ 1759931 h 2502614"/>
                <a:gd name="connsiteX105" fmla="*/ 799987 w 2549383"/>
                <a:gd name="connsiteY105" fmla="*/ 1779470 h 2502614"/>
                <a:gd name="connsiteX106" fmla="*/ 710110 w 2549383"/>
                <a:gd name="connsiteY106" fmla="*/ 1806824 h 2502614"/>
                <a:gd name="connsiteX107" fmla="*/ 686664 w 2549383"/>
                <a:gd name="connsiteY107" fmla="*/ 1857624 h 2502614"/>
                <a:gd name="connsiteX108" fmla="*/ 659310 w 2549383"/>
                <a:gd name="connsiteY108" fmla="*/ 1877162 h 2502614"/>
                <a:gd name="connsiteX109" fmla="*/ 635864 w 2549383"/>
                <a:gd name="connsiteY109" fmla="*/ 1947501 h 2502614"/>
                <a:gd name="connsiteX110" fmla="*/ 635864 w 2549383"/>
                <a:gd name="connsiteY110" fmla="*/ 1947501 h 2502614"/>
                <a:gd name="connsiteX111" fmla="*/ 577248 w 2549383"/>
                <a:gd name="connsiteY111" fmla="*/ 1943593 h 2502614"/>
                <a:gd name="connsiteX112" fmla="*/ 543328 w 2549383"/>
                <a:gd name="connsiteY112" fmla="*/ 1897949 h 2502614"/>
                <a:gd name="connsiteX113" fmla="*/ 557550 w 2549383"/>
                <a:gd name="connsiteY113" fmla="*/ 1874504 h 2502614"/>
                <a:gd name="connsiteX114" fmla="*/ 509408 w 2549383"/>
                <a:gd name="connsiteY114" fmla="*/ 1841993 h 2502614"/>
                <a:gd name="connsiteX115" fmla="*/ 545987 w 2549383"/>
                <a:gd name="connsiteY115" fmla="*/ 1814639 h 2502614"/>
                <a:gd name="connsiteX116" fmla="*/ 514725 w 2549383"/>
                <a:gd name="connsiteY116" fmla="*/ 1802916 h 2502614"/>
                <a:gd name="connsiteX117" fmla="*/ 522541 w 2549383"/>
                <a:gd name="connsiteY117" fmla="*/ 1748208 h 2502614"/>
                <a:gd name="connsiteX118" fmla="*/ 495187 w 2549383"/>
                <a:gd name="connsiteY118" fmla="*/ 1720855 h 2502614"/>
                <a:gd name="connsiteX119" fmla="*/ 558800 w 2549383"/>
                <a:gd name="connsiteY119" fmla="*/ 1700066 h 2502614"/>
                <a:gd name="connsiteX120" fmla="*/ 557710 w 2549383"/>
                <a:gd name="connsiteY120" fmla="*/ 1666147 h 2502614"/>
                <a:gd name="connsiteX121" fmla="*/ 503002 w 2549383"/>
                <a:gd name="connsiteY121" fmla="*/ 1666147 h 2502614"/>
                <a:gd name="connsiteX122" fmla="*/ 503002 w 2549383"/>
                <a:gd name="connsiteY122" fmla="*/ 1650516 h 2502614"/>
                <a:gd name="connsiteX123" fmla="*/ 526448 w 2549383"/>
                <a:gd name="connsiteY123" fmla="*/ 1584085 h 2502614"/>
                <a:gd name="connsiteX124" fmla="*/ 503002 w 2549383"/>
                <a:gd name="connsiteY124" fmla="*/ 1533285 h 2502614"/>
                <a:gd name="connsiteX125" fmla="*/ 499095 w 2549383"/>
                <a:gd name="connsiteY125" fmla="*/ 1466855 h 2502614"/>
                <a:gd name="connsiteX126" fmla="*/ 377956 w 2549383"/>
                <a:gd name="connsiteY126" fmla="*/ 1451224 h 2502614"/>
                <a:gd name="connsiteX127" fmla="*/ 327156 w 2549383"/>
                <a:gd name="connsiteY127" fmla="*/ 1447316 h 2502614"/>
                <a:gd name="connsiteX128" fmla="*/ 323248 w 2549383"/>
                <a:gd name="connsiteY128" fmla="*/ 1482485 h 2502614"/>
                <a:gd name="connsiteX129" fmla="*/ 217741 w 2549383"/>
                <a:gd name="connsiteY129" fmla="*/ 1486393 h 2502614"/>
                <a:gd name="connsiteX130" fmla="*/ 346536 w 2549383"/>
                <a:gd name="connsiteY130" fmla="*/ 1548598 h 2502614"/>
                <a:gd name="connsiteX131" fmla="*/ 346535 w 2549383"/>
                <a:gd name="connsiteY131" fmla="*/ 1590492 h 2502614"/>
                <a:gd name="connsiteX132" fmla="*/ 311525 w 2549383"/>
                <a:gd name="connsiteY132" fmla="*/ 1607531 h 2502614"/>
                <a:gd name="connsiteX133" fmla="*/ 206018 w 2549383"/>
                <a:gd name="connsiteY133" fmla="*/ 1560639 h 2502614"/>
                <a:gd name="connsiteX134" fmla="*/ 178664 w 2549383"/>
                <a:gd name="connsiteY134" fmla="*/ 1584085 h 2502614"/>
                <a:gd name="connsiteX135" fmla="*/ 159125 w 2549383"/>
                <a:gd name="connsiteY135" fmla="*/ 1666147 h 2502614"/>
                <a:gd name="connsiteX136" fmla="*/ 57525 w 2549383"/>
                <a:gd name="connsiteY136" fmla="*/ 1646608 h 2502614"/>
                <a:gd name="connsiteX137" fmla="*/ 41735 w 2549383"/>
                <a:gd name="connsiteY137" fmla="*/ 1567205 h 2502614"/>
                <a:gd name="connsiteX138" fmla="*/ 79881 w 2549383"/>
                <a:gd name="connsiteY138" fmla="*/ 1533127 h 2502614"/>
                <a:gd name="connsiteX139" fmla="*/ 0 w 2549383"/>
                <a:gd name="connsiteY139" fmla="*/ 1450907 h 2502614"/>
                <a:gd name="connsiteX140" fmla="*/ 65341 w 2549383"/>
                <a:gd name="connsiteY140" fmla="*/ 1291008 h 2502614"/>
                <a:gd name="connsiteX141" fmla="*/ 108325 w 2549383"/>
                <a:gd name="connsiteY141" fmla="*/ 1177685 h 2502614"/>
                <a:gd name="connsiteX142" fmla="*/ 112233 w 2549383"/>
                <a:gd name="connsiteY142" fmla="*/ 1079993 h 2502614"/>
                <a:gd name="connsiteX143" fmla="*/ 151310 w 2549383"/>
                <a:gd name="connsiteY143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46879 w 2549383"/>
                <a:gd name="connsiteY32" fmla="*/ 247655 h 2502614"/>
                <a:gd name="connsiteX33" fmla="*/ 866418 w 2549383"/>
                <a:gd name="connsiteY33" fmla="*/ 298455 h 2502614"/>
                <a:gd name="connsiteX34" fmla="*/ 999279 w 2549383"/>
                <a:gd name="connsiteY34" fmla="*/ 298455 h 2502614"/>
                <a:gd name="connsiteX35" fmla="*/ 1038356 w 2549383"/>
                <a:gd name="connsiteY35" fmla="*/ 357070 h 2502614"/>
                <a:gd name="connsiteX36" fmla="*/ 1128233 w 2549383"/>
                <a:gd name="connsiteY36" fmla="*/ 314085 h 2502614"/>
                <a:gd name="connsiteX37" fmla="*/ 1206387 w 2549383"/>
                <a:gd name="connsiteY37" fmla="*/ 345347 h 2502614"/>
                <a:gd name="connsiteX38" fmla="*/ 1268910 w 2549383"/>
                <a:gd name="connsiteY38" fmla="*/ 392239 h 2502614"/>
                <a:gd name="connsiteX39" fmla="*/ 1311895 w 2549383"/>
                <a:gd name="connsiteY39" fmla="*/ 384424 h 2502614"/>
                <a:gd name="connsiteX40" fmla="*/ 1417402 w 2549383"/>
                <a:gd name="connsiteY40" fmla="*/ 474301 h 2502614"/>
                <a:gd name="connsiteX41" fmla="*/ 1522910 w 2549383"/>
                <a:gd name="connsiteY41" fmla="*/ 532916 h 2502614"/>
                <a:gd name="connsiteX42" fmla="*/ 1581525 w 2549383"/>
                <a:gd name="connsiteY42" fmla="*/ 603255 h 2502614"/>
                <a:gd name="connsiteX43" fmla="*/ 1679218 w 2549383"/>
                <a:gd name="connsiteY43" fmla="*/ 618885 h 2502614"/>
                <a:gd name="connsiteX44" fmla="*/ 1745648 w 2549383"/>
                <a:gd name="connsiteY44" fmla="*/ 614978 h 2502614"/>
                <a:gd name="connsiteX45" fmla="*/ 1780818 w 2549383"/>
                <a:gd name="connsiteY45" fmla="*/ 599347 h 2502614"/>
                <a:gd name="connsiteX46" fmla="*/ 1878510 w 2549383"/>
                <a:gd name="connsiteY46" fmla="*/ 599347 h 2502614"/>
                <a:gd name="connsiteX47" fmla="*/ 1843341 w 2549383"/>
                <a:gd name="connsiteY47" fmla="*/ 634516 h 2502614"/>
                <a:gd name="connsiteX48" fmla="*/ 1901956 w 2549383"/>
                <a:gd name="connsiteY48" fmla="*/ 650147 h 2502614"/>
                <a:gd name="connsiteX49" fmla="*/ 1905864 w 2549383"/>
                <a:gd name="connsiteY49" fmla="*/ 571993 h 2502614"/>
                <a:gd name="connsiteX50" fmla="*/ 1960572 w 2549383"/>
                <a:gd name="connsiteY50" fmla="*/ 591531 h 2502614"/>
                <a:gd name="connsiteX51" fmla="*/ 1952756 w 2549383"/>
                <a:gd name="connsiteY51" fmla="*/ 626701 h 2502614"/>
                <a:gd name="connsiteX52" fmla="*/ 2382602 w 2549383"/>
                <a:gd name="connsiteY52" fmla="*/ 603255 h 2502614"/>
                <a:gd name="connsiteX53" fmla="*/ 2398233 w 2549383"/>
                <a:gd name="connsiteY53" fmla="*/ 630608 h 2502614"/>
                <a:gd name="connsiteX54" fmla="*/ 2409956 w 2549383"/>
                <a:gd name="connsiteY54" fmla="*/ 798639 h 2502614"/>
                <a:gd name="connsiteX55" fmla="*/ 2374787 w 2549383"/>
                <a:gd name="connsiteY55" fmla="*/ 814270 h 2502614"/>
                <a:gd name="connsiteX56" fmla="*/ 2382602 w 2549383"/>
                <a:gd name="connsiteY56" fmla="*/ 908055 h 2502614"/>
                <a:gd name="connsiteX57" fmla="*/ 2429495 w 2549383"/>
                <a:gd name="connsiteY57" fmla="*/ 900239 h 2502614"/>
                <a:gd name="connsiteX58" fmla="*/ 2549383 w 2549383"/>
                <a:gd name="connsiteY58" fmla="*/ 2502393 h 2502614"/>
                <a:gd name="connsiteX59" fmla="*/ 2503741 w 2549383"/>
                <a:gd name="connsiteY59" fmla="*/ 2483013 h 2502614"/>
                <a:gd name="connsiteX60" fmla="*/ 2452941 w 2549383"/>
                <a:gd name="connsiteY60" fmla="*/ 2486762 h 2502614"/>
                <a:gd name="connsiteX61" fmla="*/ 2399324 w 2549383"/>
                <a:gd name="connsiteY61" fmla="*/ 2501143 h 2502614"/>
                <a:gd name="connsiteX62" fmla="*/ 2394325 w 2549383"/>
                <a:gd name="connsiteY62" fmla="*/ 2447685 h 2502614"/>
                <a:gd name="connsiteX63" fmla="*/ 2378695 w 2549383"/>
                <a:gd name="connsiteY63" fmla="*/ 2416424 h 2502614"/>
                <a:gd name="connsiteX64" fmla="*/ 2387918 w 2549383"/>
                <a:gd name="connsiteY64" fmla="*/ 2354219 h 2502614"/>
                <a:gd name="connsiteX65" fmla="*/ 2292407 w 2549383"/>
                <a:gd name="connsiteY65" fmla="*/ 2339361 h 2502614"/>
                <a:gd name="connsiteX66" fmla="*/ 2292725 w 2549383"/>
                <a:gd name="connsiteY66" fmla="*/ 2299193 h 2502614"/>
                <a:gd name="connsiteX67" fmla="*/ 2187218 w 2549383"/>
                <a:gd name="connsiteY67" fmla="*/ 2303101 h 2502614"/>
                <a:gd name="connsiteX68" fmla="*/ 2159864 w 2549383"/>
                <a:gd name="connsiteY68" fmla="*/ 2326547 h 2502614"/>
                <a:gd name="connsiteX69" fmla="*/ 2159864 w 2549383"/>
                <a:gd name="connsiteY69" fmla="*/ 2326547 h 2502614"/>
                <a:gd name="connsiteX70" fmla="*/ 2101248 w 2549383"/>
                <a:gd name="connsiteY70" fmla="*/ 2330455 h 2502614"/>
                <a:gd name="connsiteX71" fmla="*/ 1995741 w 2549383"/>
                <a:gd name="connsiteY71" fmla="*/ 2334362 h 2502614"/>
                <a:gd name="connsiteX72" fmla="*/ 2034818 w 2549383"/>
                <a:gd name="connsiteY72" fmla="*/ 2307008 h 2502614"/>
                <a:gd name="connsiteX73" fmla="*/ 1978702 w 2549383"/>
                <a:gd name="connsiteY73" fmla="*/ 2231036 h 2502614"/>
                <a:gd name="connsiteX74" fmla="*/ 1909772 w 2549383"/>
                <a:gd name="connsiteY74" fmla="*/ 2217131 h 2502614"/>
                <a:gd name="connsiteX75" fmla="*/ 1882418 w 2549383"/>
                <a:gd name="connsiteY75" fmla="*/ 2209316 h 2502614"/>
                <a:gd name="connsiteX76" fmla="*/ 1886325 w 2549383"/>
                <a:gd name="connsiteY76" fmla="*/ 2178055 h 2502614"/>
                <a:gd name="connsiteX77" fmla="*/ 1894141 w 2549383"/>
                <a:gd name="connsiteY77" fmla="*/ 2064731 h 2502614"/>
                <a:gd name="connsiteX78" fmla="*/ 1878510 w 2549383"/>
                <a:gd name="connsiteY78" fmla="*/ 2058484 h 2502614"/>
                <a:gd name="connsiteX79" fmla="*/ 1835525 w 2549383"/>
                <a:gd name="connsiteY79" fmla="*/ 2056916 h 2502614"/>
                <a:gd name="connsiteX80" fmla="*/ 1773002 w 2549383"/>
                <a:gd name="connsiteY80" fmla="*/ 1998301 h 2502614"/>
                <a:gd name="connsiteX81" fmla="*/ 1765187 w 2549383"/>
                <a:gd name="connsiteY81" fmla="*/ 2056916 h 2502614"/>
                <a:gd name="connsiteX82" fmla="*/ 1668903 w 2549383"/>
                <a:gd name="connsiteY82" fmla="*/ 2075046 h 2502614"/>
                <a:gd name="connsiteX83" fmla="*/ 1644048 w 2549383"/>
                <a:gd name="connsiteY83" fmla="*/ 2123347 h 2502614"/>
                <a:gd name="connsiteX84" fmla="*/ 1624510 w 2549383"/>
                <a:gd name="connsiteY84" fmla="*/ 2142885 h 2502614"/>
                <a:gd name="connsiteX85" fmla="*/ 1589341 w 2549383"/>
                <a:gd name="connsiteY85" fmla="*/ 2103808 h 2502614"/>
                <a:gd name="connsiteX86" fmla="*/ 1573710 w 2549383"/>
                <a:gd name="connsiteY86" fmla="*/ 2010024 h 2502614"/>
                <a:gd name="connsiteX87" fmla="*/ 1530725 w 2549383"/>
                <a:gd name="connsiteY87" fmla="*/ 2021747 h 2502614"/>
                <a:gd name="connsiteX88" fmla="*/ 1471020 w 2549383"/>
                <a:gd name="connsiteY88" fmla="*/ 1991894 h 2502614"/>
                <a:gd name="connsiteX89" fmla="*/ 1437099 w 2549383"/>
                <a:gd name="connsiteY89" fmla="*/ 1986737 h 2502614"/>
                <a:gd name="connsiteX90" fmla="*/ 1425218 w 2549383"/>
                <a:gd name="connsiteY90" fmla="*/ 2017839 h 2502614"/>
                <a:gd name="connsiteX91" fmla="*/ 1376599 w 2549383"/>
                <a:gd name="connsiteY91" fmla="*/ 2045193 h 2502614"/>
                <a:gd name="connsiteX92" fmla="*/ 1378190 w 2549383"/>
                <a:gd name="connsiteY92" fmla="*/ 2085951 h 2502614"/>
                <a:gd name="connsiteX93" fmla="*/ 1356129 w 2549383"/>
                <a:gd name="connsiteY93" fmla="*/ 2106785 h 2502614"/>
                <a:gd name="connsiteX94" fmla="*/ 1318302 w 2549383"/>
                <a:gd name="connsiteY94" fmla="*/ 2086451 h 2502614"/>
                <a:gd name="connsiteX95" fmla="*/ 1276725 w 2549383"/>
                <a:gd name="connsiteY95" fmla="*/ 2099901 h 2502614"/>
                <a:gd name="connsiteX96" fmla="*/ 1261095 w 2549383"/>
                <a:gd name="connsiteY96" fmla="*/ 2072547 h 2502614"/>
                <a:gd name="connsiteX97" fmla="*/ 1265002 w 2549383"/>
                <a:gd name="connsiteY97" fmla="*/ 2002208 h 2502614"/>
                <a:gd name="connsiteX98" fmla="*/ 1253279 w 2549383"/>
                <a:gd name="connsiteY98" fmla="*/ 1947501 h 2502614"/>
                <a:gd name="connsiteX99" fmla="*/ 1108695 w 2549383"/>
                <a:gd name="connsiteY99" fmla="*/ 1881070 h 2502614"/>
                <a:gd name="connsiteX100" fmla="*/ 1050079 w 2549383"/>
                <a:gd name="connsiteY100" fmla="*/ 1908424 h 2502614"/>
                <a:gd name="connsiteX101" fmla="*/ 999279 w 2549383"/>
                <a:gd name="connsiteY101" fmla="*/ 1927962 h 2502614"/>
                <a:gd name="connsiteX102" fmla="*/ 842972 w 2549383"/>
                <a:gd name="connsiteY102" fmla="*/ 1845901 h 2502614"/>
                <a:gd name="connsiteX103" fmla="*/ 885956 w 2549383"/>
                <a:gd name="connsiteY103" fmla="*/ 1802916 h 2502614"/>
                <a:gd name="connsiteX104" fmla="*/ 870325 w 2549383"/>
                <a:gd name="connsiteY104" fmla="*/ 1759931 h 2502614"/>
                <a:gd name="connsiteX105" fmla="*/ 799987 w 2549383"/>
                <a:gd name="connsiteY105" fmla="*/ 1779470 h 2502614"/>
                <a:gd name="connsiteX106" fmla="*/ 710110 w 2549383"/>
                <a:gd name="connsiteY106" fmla="*/ 1806824 h 2502614"/>
                <a:gd name="connsiteX107" fmla="*/ 686664 w 2549383"/>
                <a:gd name="connsiteY107" fmla="*/ 1857624 h 2502614"/>
                <a:gd name="connsiteX108" fmla="*/ 659310 w 2549383"/>
                <a:gd name="connsiteY108" fmla="*/ 1877162 h 2502614"/>
                <a:gd name="connsiteX109" fmla="*/ 635864 w 2549383"/>
                <a:gd name="connsiteY109" fmla="*/ 1947501 h 2502614"/>
                <a:gd name="connsiteX110" fmla="*/ 635864 w 2549383"/>
                <a:gd name="connsiteY110" fmla="*/ 1947501 h 2502614"/>
                <a:gd name="connsiteX111" fmla="*/ 577248 w 2549383"/>
                <a:gd name="connsiteY111" fmla="*/ 1943593 h 2502614"/>
                <a:gd name="connsiteX112" fmla="*/ 543328 w 2549383"/>
                <a:gd name="connsiteY112" fmla="*/ 1897949 h 2502614"/>
                <a:gd name="connsiteX113" fmla="*/ 557550 w 2549383"/>
                <a:gd name="connsiteY113" fmla="*/ 1874504 h 2502614"/>
                <a:gd name="connsiteX114" fmla="*/ 509408 w 2549383"/>
                <a:gd name="connsiteY114" fmla="*/ 1841993 h 2502614"/>
                <a:gd name="connsiteX115" fmla="*/ 545987 w 2549383"/>
                <a:gd name="connsiteY115" fmla="*/ 1814639 h 2502614"/>
                <a:gd name="connsiteX116" fmla="*/ 514725 w 2549383"/>
                <a:gd name="connsiteY116" fmla="*/ 1802916 h 2502614"/>
                <a:gd name="connsiteX117" fmla="*/ 522541 w 2549383"/>
                <a:gd name="connsiteY117" fmla="*/ 1748208 h 2502614"/>
                <a:gd name="connsiteX118" fmla="*/ 495187 w 2549383"/>
                <a:gd name="connsiteY118" fmla="*/ 1720855 h 2502614"/>
                <a:gd name="connsiteX119" fmla="*/ 558800 w 2549383"/>
                <a:gd name="connsiteY119" fmla="*/ 1700066 h 2502614"/>
                <a:gd name="connsiteX120" fmla="*/ 557710 w 2549383"/>
                <a:gd name="connsiteY120" fmla="*/ 1666147 h 2502614"/>
                <a:gd name="connsiteX121" fmla="*/ 503002 w 2549383"/>
                <a:gd name="connsiteY121" fmla="*/ 1666147 h 2502614"/>
                <a:gd name="connsiteX122" fmla="*/ 503002 w 2549383"/>
                <a:gd name="connsiteY122" fmla="*/ 1650516 h 2502614"/>
                <a:gd name="connsiteX123" fmla="*/ 526448 w 2549383"/>
                <a:gd name="connsiteY123" fmla="*/ 1584085 h 2502614"/>
                <a:gd name="connsiteX124" fmla="*/ 503002 w 2549383"/>
                <a:gd name="connsiteY124" fmla="*/ 1533285 h 2502614"/>
                <a:gd name="connsiteX125" fmla="*/ 499095 w 2549383"/>
                <a:gd name="connsiteY125" fmla="*/ 1466855 h 2502614"/>
                <a:gd name="connsiteX126" fmla="*/ 377956 w 2549383"/>
                <a:gd name="connsiteY126" fmla="*/ 1451224 h 2502614"/>
                <a:gd name="connsiteX127" fmla="*/ 327156 w 2549383"/>
                <a:gd name="connsiteY127" fmla="*/ 1447316 h 2502614"/>
                <a:gd name="connsiteX128" fmla="*/ 323248 w 2549383"/>
                <a:gd name="connsiteY128" fmla="*/ 1482485 h 2502614"/>
                <a:gd name="connsiteX129" fmla="*/ 217741 w 2549383"/>
                <a:gd name="connsiteY129" fmla="*/ 1486393 h 2502614"/>
                <a:gd name="connsiteX130" fmla="*/ 346536 w 2549383"/>
                <a:gd name="connsiteY130" fmla="*/ 1548598 h 2502614"/>
                <a:gd name="connsiteX131" fmla="*/ 346535 w 2549383"/>
                <a:gd name="connsiteY131" fmla="*/ 1590492 h 2502614"/>
                <a:gd name="connsiteX132" fmla="*/ 311525 w 2549383"/>
                <a:gd name="connsiteY132" fmla="*/ 1607531 h 2502614"/>
                <a:gd name="connsiteX133" fmla="*/ 206018 w 2549383"/>
                <a:gd name="connsiteY133" fmla="*/ 1560639 h 2502614"/>
                <a:gd name="connsiteX134" fmla="*/ 178664 w 2549383"/>
                <a:gd name="connsiteY134" fmla="*/ 1584085 h 2502614"/>
                <a:gd name="connsiteX135" fmla="*/ 159125 w 2549383"/>
                <a:gd name="connsiteY135" fmla="*/ 1666147 h 2502614"/>
                <a:gd name="connsiteX136" fmla="*/ 57525 w 2549383"/>
                <a:gd name="connsiteY136" fmla="*/ 1646608 h 2502614"/>
                <a:gd name="connsiteX137" fmla="*/ 41735 w 2549383"/>
                <a:gd name="connsiteY137" fmla="*/ 1567205 h 2502614"/>
                <a:gd name="connsiteX138" fmla="*/ 79881 w 2549383"/>
                <a:gd name="connsiteY138" fmla="*/ 1533127 h 2502614"/>
                <a:gd name="connsiteX139" fmla="*/ 0 w 2549383"/>
                <a:gd name="connsiteY139" fmla="*/ 1450907 h 2502614"/>
                <a:gd name="connsiteX140" fmla="*/ 65341 w 2549383"/>
                <a:gd name="connsiteY140" fmla="*/ 1291008 h 2502614"/>
                <a:gd name="connsiteX141" fmla="*/ 108325 w 2549383"/>
                <a:gd name="connsiteY141" fmla="*/ 1177685 h 2502614"/>
                <a:gd name="connsiteX142" fmla="*/ 112233 w 2549383"/>
                <a:gd name="connsiteY142" fmla="*/ 1079993 h 2502614"/>
                <a:gd name="connsiteX143" fmla="*/ 151310 w 2549383"/>
                <a:gd name="connsiteY143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46879 w 2549383"/>
                <a:gd name="connsiteY32" fmla="*/ 247655 h 2502614"/>
                <a:gd name="connsiteX33" fmla="*/ 866418 w 2549383"/>
                <a:gd name="connsiteY33" fmla="*/ 298455 h 2502614"/>
                <a:gd name="connsiteX34" fmla="*/ 999279 w 2549383"/>
                <a:gd name="connsiteY34" fmla="*/ 298455 h 2502614"/>
                <a:gd name="connsiteX35" fmla="*/ 1038356 w 2549383"/>
                <a:gd name="connsiteY35" fmla="*/ 357070 h 2502614"/>
                <a:gd name="connsiteX36" fmla="*/ 1128233 w 2549383"/>
                <a:gd name="connsiteY36" fmla="*/ 314085 h 2502614"/>
                <a:gd name="connsiteX37" fmla="*/ 1206387 w 2549383"/>
                <a:gd name="connsiteY37" fmla="*/ 345347 h 2502614"/>
                <a:gd name="connsiteX38" fmla="*/ 1268910 w 2549383"/>
                <a:gd name="connsiteY38" fmla="*/ 392239 h 2502614"/>
                <a:gd name="connsiteX39" fmla="*/ 1311895 w 2549383"/>
                <a:gd name="connsiteY39" fmla="*/ 384424 h 2502614"/>
                <a:gd name="connsiteX40" fmla="*/ 1417402 w 2549383"/>
                <a:gd name="connsiteY40" fmla="*/ 474301 h 2502614"/>
                <a:gd name="connsiteX41" fmla="*/ 1522910 w 2549383"/>
                <a:gd name="connsiteY41" fmla="*/ 532916 h 2502614"/>
                <a:gd name="connsiteX42" fmla="*/ 1581525 w 2549383"/>
                <a:gd name="connsiteY42" fmla="*/ 603255 h 2502614"/>
                <a:gd name="connsiteX43" fmla="*/ 1679218 w 2549383"/>
                <a:gd name="connsiteY43" fmla="*/ 618885 h 2502614"/>
                <a:gd name="connsiteX44" fmla="*/ 1745648 w 2549383"/>
                <a:gd name="connsiteY44" fmla="*/ 614978 h 2502614"/>
                <a:gd name="connsiteX45" fmla="*/ 1780818 w 2549383"/>
                <a:gd name="connsiteY45" fmla="*/ 599347 h 2502614"/>
                <a:gd name="connsiteX46" fmla="*/ 1878510 w 2549383"/>
                <a:gd name="connsiteY46" fmla="*/ 599347 h 2502614"/>
                <a:gd name="connsiteX47" fmla="*/ 1843341 w 2549383"/>
                <a:gd name="connsiteY47" fmla="*/ 634516 h 2502614"/>
                <a:gd name="connsiteX48" fmla="*/ 1901956 w 2549383"/>
                <a:gd name="connsiteY48" fmla="*/ 650147 h 2502614"/>
                <a:gd name="connsiteX49" fmla="*/ 1905864 w 2549383"/>
                <a:gd name="connsiteY49" fmla="*/ 571993 h 2502614"/>
                <a:gd name="connsiteX50" fmla="*/ 1960572 w 2549383"/>
                <a:gd name="connsiteY50" fmla="*/ 591531 h 2502614"/>
                <a:gd name="connsiteX51" fmla="*/ 1952756 w 2549383"/>
                <a:gd name="connsiteY51" fmla="*/ 626701 h 2502614"/>
                <a:gd name="connsiteX52" fmla="*/ 2382602 w 2549383"/>
                <a:gd name="connsiteY52" fmla="*/ 603255 h 2502614"/>
                <a:gd name="connsiteX53" fmla="*/ 2398233 w 2549383"/>
                <a:gd name="connsiteY53" fmla="*/ 630608 h 2502614"/>
                <a:gd name="connsiteX54" fmla="*/ 2409956 w 2549383"/>
                <a:gd name="connsiteY54" fmla="*/ 798639 h 2502614"/>
                <a:gd name="connsiteX55" fmla="*/ 2374787 w 2549383"/>
                <a:gd name="connsiteY55" fmla="*/ 814270 h 2502614"/>
                <a:gd name="connsiteX56" fmla="*/ 2382602 w 2549383"/>
                <a:gd name="connsiteY56" fmla="*/ 908055 h 2502614"/>
                <a:gd name="connsiteX57" fmla="*/ 2429495 w 2549383"/>
                <a:gd name="connsiteY57" fmla="*/ 900239 h 2502614"/>
                <a:gd name="connsiteX58" fmla="*/ 2549383 w 2549383"/>
                <a:gd name="connsiteY58" fmla="*/ 2502393 h 2502614"/>
                <a:gd name="connsiteX59" fmla="*/ 2503741 w 2549383"/>
                <a:gd name="connsiteY59" fmla="*/ 2483013 h 2502614"/>
                <a:gd name="connsiteX60" fmla="*/ 2452941 w 2549383"/>
                <a:gd name="connsiteY60" fmla="*/ 2486762 h 2502614"/>
                <a:gd name="connsiteX61" fmla="*/ 2399324 w 2549383"/>
                <a:gd name="connsiteY61" fmla="*/ 2501143 h 2502614"/>
                <a:gd name="connsiteX62" fmla="*/ 2394325 w 2549383"/>
                <a:gd name="connsiteY62" fmla="*/ 2447685 h 2502614"/>
                <a:gd name="connsiteX63" fmla="*/ 2378695 w 2549383"/>
                <a:gd name="connsiteY63" fmla="*/ 2416424 h 2502614"/>
                <a:gd name="connsiteX64" fmla="*/ 2387918 w 2549383"/>
                <a:gd name="connsiteY64" fmla="*/ 2354219 h 2502614"/>
                <a:gd name="connsiteX65" fmla="*/ 2292407 w 2549383"/>
                <a:gd name="connsiteY65" fmla="*/ 2339361 h 2502614"/>
                <a:gd name="connsiteX66" fmla="*/ 2292725 w 2549383"/>
                <a:gd name="connsiteY66" fmla="*/ 2299193 h 2502614"/>
                <a:gd name="connsiteX67" fmla="*/ 2187218 w 2549383"/>
                <a:gd name="connsiteY67" fmla="*/ 2303101 h 2502614"/>
                <a:gd name="connsiteX68" fmla="*/ 2159864 w 2549383"/>
                <a:gd name="connsiteY68" fmla="*/ 2326547 h 2502614"/>
                <a:gd name="connsiteX69" fmla="*/ 2159864 w 2549383"/>
                <a:gd name="connsiteY69" fmla="*/ 2326547 h 2502614"/>
                <a:gd name="connsiteX70" fmla="*/ 2101248 w 2549383"/>
                <a:gd name="connsiteY70" fmla="*/ 2330455 h 2502614"/>
                <a:gd name="connsiteX71" fmla="*/ 1995741 w 2549383"/>
                <a:gd name="connsiteY71" fmla="*/ 2334362 h 2502614"/>
                <a:gd name="connsiteX72" fmla="*/ 2034818 w 2549383"/>
                <a:gd name="connsiteY72" fmla="*/ 2307008 h 2502614"/>
                <a:gd name="connsiteX73" fmla="*/ 1978702 w 2549383"/>
                <a:gd name="connsiteY73" fmla="*/ 2231036 h 2502614"/>
                <a:gd name="connsiteX74" fmla="*/ 1909772 w 2549383"/>
                <a:gd name="connsiteY74" fmla="*/ 2217131 h 2502614"/>
                <a:gd name="connsiteX75" fmla="*/ 1882418 w 2549383"/>
                <a:gd name="connsiteY75" fmla="*/ 2209316 h 2502614"/>
                <a:gd name="connsiteX76" fmla="*/ 1886325 w 2549383"/>
                <a:gd name="connsiteY76" fmla="*/ 2178055 h 2502614"/>
                <a:gd name="connsiteX77" fmla="*/ 1894141 w 2549383"/>
                <a:gd name="connsiteY77" fmla="*/ 2064731 h 2502614"/>
                <a:gd name="connsiteX78" fmla="*/ 1878510 w 2549383"/>
                <a:gd name="connsiteY78" fmla="*/ 2058484 h 2502614"/>
                <a:gd name="connsiteX79" fmla="*/ 1835525 w 2549383"/>
                <a:gd name="connsiteY79" fmla="*/ 2056916 h 2502614"/>
                <a:gd name="connsiteX80" fmla="*/ 1773002 w 2549383"/>
                <a:gd name="connsiteY80" fmla="*/ 1998301 h 2502614"/>
                <a:gd name="connsiteX81" fmla="*/ 1765187 w 2549383"/>
                <a:gd name="connsiteY81" fmla="*/ 2056916 h 2502614"/>
                <a:gd name="connsiteX82" fmla="*/ 1668903 w 2549383"/>
                <a:gd name="connsiteY82" fmla="*/ 2075046 h 2502614"/>
                <a:gd name="connsiteX83" fmla="*/ 1644048 w 2549383"/>
                <a:gd name="connsiteY83" fmla="*/ 2123347 h 2502614"/>
                <a:gd name="connsiteX84" fmla="*/ 1624510 w 2549383"/>
                <a:gd name="connsiteY84" fmla="*/ 2142885 h 2502614"/>
                <a:gd name="connsiteX85" fmla="*/ 1589341 w 2549383"/>
                <a:gd name="connsiteY85" fmla="*/ 2103808 h 2502614"/>
                <a:gd name="connsiteX86" fmla="*/ 1573710 w 2549383"/>
                <a:gd name="connsiteY86" fmla="*/ 2010024 h 2502614"/>
                <a:gd name="connsiteX87" fmla="*/ 1530725 w 2549383"/>
                <a:gd name="connsiteY87" fmla="*/ 2021747 h 2502614"/>
                <a:gd name="connsiteX88" fmla="*/ 1471020 w 2549383"/>
                <a:gd name="connsiteY88" fmla="*/ 1991894 h 2502614"/>
                <a:gd name="connsiteX89" fmla="*/ 1437099 w 2549383"/>
                <a:gd name="connsiteY89" fmla="*/ 1986737 h 2502614"/>
                <a:gd name="connsiteX90" fmla="*/ 1425218 w 2549383"/>
                <a:gd name="connsiteY90" fmla="*/ 2017839 h 2502614"/>
                <a:gd name="connsiteX91" fmla="*/ 1376599 w 2549383"/>
                <a:gd name="connsiteY91" fmla="*/ 2045193 h 2502614"/>
                <a:gd name="connsiteX92" fmla="*/ 1378190 w 2549383"/>
                <a:gd name="connsiteY92" fmla="*/ 2085951 h 2502614"/>
                <a:gd name="connsiteX93" fmla="*/ 1356129 w 2549383"/>
                <a:gd name="connsiteY93" fmla="*/ 2106785 h 2502614"/>
                <a:gd name="connsiteX94" fmla="*/ 1318302 w 2549383"/>
                <a:gd name="connsiteY94" fmla="*/ 2086451 h 2502614"/>
                <a:gd name="connsiteX95" fmla="*/ 1276725 w 2549383"/>
                <a:gd name="connsiteY95" fmla="*/ 2099901 h 2502614"/>
                <a:gd name="connsiteX96" fmla="*/ 1261095 w 2549383"/>
                <a:gd name="connsiteY96" fmla="*/ 2072547 h 2502614"/>
                <a:gd name="connsiteX97" fmla="*/ 1265002 w 2549383"/>
                <a:gd name="connsiteY97" fmla="*/ 2002208 h 2502614"/>
                <a:gd name="connsiteX98" fmla="*/ 1253279 w 2549383"/>
                <a:gd name="connsiteY98" fmla="*/ 1947501 h 2502614"/>
                <a:gd name="connsiteX99" fmla="*/ 1108695 w 2549383"/>
                <a:gd name="connsiteY99" fmla="*/ 1881070 h 2502614"/>
                <a:gd name="connsiteX100" fmla="*/ 1050079 w 2549383"/>
                <a:gd name="connsiteY100" fmla="*/ 1908424 h 2502614"/>
                <a:gd name="connsiteX101" fmla="*/ 999279 w 2549383"/>
                <a:gd name="connsiteY101" fmla="*/ 1927962 h 2502614"/>
                <a:gd name="connsiteX102" fmla="*/ 842972 w 2549383"/>
                <a:gd name="connsiteY102" fmla="*/ 1845901 h 2502614"/>
                <a:gd name="connsiteX103" fmla="*/ 885956 w 2549383"/>
                <a:gd name="connsiteY103" fmla="*/ 1802916 h 2502614"/>
                <a:gd name="connsiteX104" fmla="*/ 870325 w 2549383"/>
                <a:gd name="connsiteY104" fmla="*/ 1759931 h 2502614"/>
                <a:gd name="connsiteX105" fmla="*/ 799987 w 2549383"/>
                <a:gd name="connsiteY105" fmla="*/ 1779470 h 2502614"/>
                <a:gd name="connsiteX106" fmla="*/ 710110 w 2549383"/>
                <a:gd name="connsiteY106" fmla="*/ 1806824 h 2502614"/>
                <a:gd name="connsiteX107" fmla="*/ 686664 w 2549383"/>
                <a:gd name="connsiteY107" fmla="*/ 1857624 h 2502614"/>
                <a:gd name="connsiteX108" fmla="*/ 659310 w 2549383"/>
                <a:gd name="connsiteY108" fmla="*/ 1877162 h 2502614"/>
                <a:gd name="connsiteX109" fmla="*/ 635864 w 2549383"/>
                <a:gd name="connsiteY109" fmla="*/ 1947501 h 2502614"/>
                <a:gd name="connsiteX110" fmla="*/ 635864 w 2549383"/>
                <a:gd name="connsiteY110" fmla="*/ 1947501 h 2502614"/>
                <a:gd name="connsiteX111" fmla="*/ 577248 w 2549383"/>
                <a:gd name="connsiteY111" fmla="*/ 1943593 h 2502614"/>
                <a:gd name="connsiteX112" fmla="*/ 543328 w 2549383"/>
                <a:gd name="connsiteY112" fmla="*/ 1897949 h 2502614"/>
                <a:gd name="connsiteX113" fmla="*/ 557550 w 2549383"/>
                <a:gd name="connsiteY113" fmla="*/ 1874504 h 2502614"/>
                <a:gd name="connsiteX114" fmla="*/ 509408 w 2549383"/>
                <a:gd name="connsiteY114" fmla="*/ 1841993 h 2502614"/>
                <a:gd name="connsiteX115" fmla="*/ 545987 w 2549383"/>
                <a:gd name="connsiteY115" fmla="*/ 1814639 h 2502614"/>
                <a:gd name="connsiteX116" fmla="*/ 514725 w 2549383"/>
                <a:gd name="connsiteY116" fmla="*/ 1802916 h 2502614"/>
                <a:gd name="connsiteX117" fmla="*/ 522541 w 2549383"/>
                <a:gd name="connsiteY117" fmla="*/ 1748208 h 2502614"/>
                <a:gd name="connsiteX118" fmla="*/ 495187 w 2549383"/>
                <a:gd name="connsiteY118" fmla="*/ 1720855 h 2502614"/>
                <a:gd name="connsiteX119" fmla="*/ 558800 w 2549383"/>
                <a:gd name="connsiteY119" fmla="*/ 1700066 h 2502614"/>
                <a:gd name="connsiteX120" fmla="*/ 557710 w 2549383"/>
                <a:gd name="connsiteY120" fmla="*/ 1666147 h 2502614"/>
                <a:gd name="connsiteX121" fmla="*/ 503002 w 2549383"/>
                <a:gd name="connsiteY121" fmla="*/ 1666147 h 2502614"/>
                <a:gd name="connsiteX122" fmla="*/ 503002 w 2549383"/>
                <a:gd name="connsiteY122" fmla="*/ 1650516 h 2502614"/>
                <a:gd name="connsiteX123" fmla="*/ 526448 w 2549383"/>
                <a:gd name="connsiteY123" fmla="*/ 1584085 h 2502614"/>
                <a:gd name="connsiteX124" fmla="*/ 503002 w 2549383"/>
                <a:gd name="connsiteY124" fmla="*/ 1533285 h 2502614"/>
                <a:gd name="connsiteX125" fmla="*/ 499095 w 2549383"/>
                <a:gd name="connsiteY125" fmla="*/ 1466855 h 2502614"/>
                <a:gd name="connsiteX126" fmla="*/ 377956 w 2549383"/>
                <a:gd name="connsiteY126" fmla="*/ 1451224 h 2502614"/>
                <a:gd name="connsiteX127" fmla="*/ 327156 w 2549383"/>
                <a:gd name="connsiteY127" fmla="*/ 1447316 h 2502614"/>
                <a:gd name="connsiteX128" fmla="*/ 323248 w 2549383"/>
                <a:gd name="connsiteY128" fmla="*/ 1482485 h 2502614"/>
                <a:gd name="connsiteX129" fmla="*/ 217741 w 2549383"/>
                <a:gd name="connsiteY129" fmla="*/ 1486393 h 2502614"/>
                <a:gd name="connsiteX130" fmla="*/ 346536 w 2549383"/>
                <a:gd name="connsiteY130" fmla="*/ 1548598 h 2502614"/>
                <a:gd name="connsiteX131" fmla="*/ 346535 w 2549383"/>
                <a:gd name="connsiteY131" fmla="*/ 1590492 h 2502614"/>
                <a:gd name="connsiteX132" fmla="*/ 311525 w 2549383"/>
                <a:gd name="connsiteY132" fmla="*/ 1607531 h 2502614"/>
                <a:gd name="connsiteX133" fmla="*/ 206018 w 2549383"/>
                <a:gd name="connsiteY133" fmla="*/ 1560639 h 2502614"/>
                <a:gd name="connsiteX134" fmla="*/ 178664 w 2549383"/>
                <a:gd name="connsiteY134" fmla="*/ 1584085 h 2502614"/>
                <a:gd name="connsiteX135" fmla="*/ 159125 w 2549383"/>
                <a:gd name="connsiteY135" fmla="*/ 1666147 h 2502614"/>
                <a:gd name="connsiteX136" fmla="*/ 57525 w 2549383"/>
                <a:gd name="connsiteY136" fmla="*/ 1646608 h 2502614"/>
                <a:gd name="connsiteX137" fmla="*/ 41735 w 2549383"/>
                <a:gd name="connsiteY137" fmla="*/ 1567205 h 2502614"/>
                <a:gd name="connsiteX138" fmla="*/ 79881 w 2549383"/>
                <a:gd name="connsiteY138" fmla="*/ 1533127 h 2502614"/>
                <a:gd name="connsiteX139" fmla="*/ 0 w 2549383"/>
                <a:gd name="connsiteY139" fmla="*/ 1450907 h 2502614"/>
                <a:gd name="connsiteX140" fmla="*/ 65341 w 2549383"/>
                <a:gd name="connsiteY140" fmla="*/ 1291008 h 2502614"/>
                <a:gd name="connsiteX141" fmla="*/ 108325 w 2549383"/>
                <a:gd name="connsiteY141" fmla="*/ 1177685 h 2502614"/>
                <a:gd name="connsiteX142" fmla="*/ 112233 w 2549383"/>
                <a:gd name="connsiteY142" fmla="*/ 1079993 h 2502614"/>
                <a:gd name="connsiteX143" fmla="*/ 151310 w 2549383"/>
                <a:gd name="connsiteY143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46879 w 2549383"/>
                <a:gd name="connsiteY32" fmla="*/ 247655 h 2502614"/>
                <a:gd name="connsiteX33" fmla="*/ 866418 w 2549383"/>
                <a:gd name="connsiteY33" fmla="*/ 298455 h 2502614"/>
                <a:gd name="connsiteX34" fmla="*/ 999279 w 2549383"/>
                <a:gd name="connsiteY34" fmla="*/ 298455 h 2502614"/>
                <a:gd name="connsiteX35" fmla="*/ 1038356 w 2549383"/>
                <a:gd name="connsiteY35" fmla="*/ 357070 h 2502614"/>
                <a:gd name="connsiteX36" fmla="*/ 1128233 w 2549383"/>
                <a:gd name="connsiteY36" fmla="*/ 314085 h 2502614"/>
                <a:gd name="connsiteX37" fmla="*/ 1206387 w 2549383"/>
                <a:gd name="connsiteY37" fmla="*/ 345347 h 2502614"/>
                <a:gd name="connsiteX38" fmla="*/ 1268910 w 2549383"/>
                <a:gd name="connsiteY38" fmla="*/ 392239 h 2502614"/>
                <a:gd name="connsiteX39" fmla="*/ 1311895 w 2549383"/>
                <a:gd name="connsiteY39" fmla="*/ 384424 h 2502614"/>
                <a:gd name="connsiteX40" fmla="*/ 1417402 w 2549383"/>
                <a:gd name="connsiteY40" fmla="*/ 474301 h 2502614"/>
                <a:gd name="connsiteX41" fmla="*/ 1522910 w 2549383"/>
                <a:gd name="connsiteY41" fmla="*/ 532916 h 2502614"/>
                <a:gd name="connsiteX42" fmla="*/ 1581525 w 2549383"/>
                <a:gd name="connsiteY42" fmla="*/ 603255 h 2502614"/>
                <a:gd name="connsiteX43" fmla="*/ 1679218 w 2549383"/>
                <a:gd name="connsiteY43" fmla="*/ 618885 h 2502614"/>
                <a:gd name="connsiteX44" fmla="*/ 1745648 w 2549383"/>
                <a:gd name="connsiteY44" fmla="*/ 614978 h 2502614"/>
                <a:gd name="connsiteX45" fmla="*/ 1780818 w 2549383"/>
                <a:gd name="connsiteY45" fmla="*/ 599347 h 2502614"/>
                <a:gd name="connsiteX46" fmla="*/ 1878510 w 2549383"/>
                <a:gd name="connsiteY46" fmla="*/ 599347 h 2502614"/>
                <a:gd name="connsiteX47" fmla="*/ 1843341 w 2549383"/>
                <a:gd name="connsiteY47" fmla="*/ 634516 h 2502614"/>
                <a:gd name="connsiteX48" fmla="*/ 1901956 w 2549383"/>
                <a:gd name="connsiteY48" fmla="*/ 650147 h 2502614"/>
                <a:gd name="connsiteX49" fmla="*/ 1905864 w 2549383"/>
                <a:gd name="connsiteY49" fmla="*/ 571993 h 2502614"/>
                <a:gd name="connsiteX50" fmla="*/ 1960572 w 2549383"/>
                <a:gd name="connsiteY50" fmla="*/ 591531 h 2502614"/>
                <a:gd name="connsiteX51" fmla="*/ 1952756 w 2549383"/>
                <a:gd name="connsiteY51" fmla="*/ 626701 h 2502614"/>
                <a:gd name="connsiteX52" fmla="*/ 2382602 w 2549383"/>
                <a:gd name="connsiteY52" fmla="*/ 603255 h 2502614"/>
                <a:gd name="connsiteX53" fmla="*/ 2398233 w 2549383"/>
                <a:gd name="connsiteY53" fmla="*/ 630608 h 2502614"/>
                <a:gd name="connsiteX54" fmla="*/ 2409956 w 2549383"/>
                <a:gd name="connsiteY54" fmla="*/ 798639 h 2502614"/>
                <a:gd name="connsiteX55" fmla="*/ 2374787 w 2549383"/>
                <a:gd name="connsiteY55" fmla="*/ 814270 h 2502614"/>
                <a:gd name="connsiteX56" fmla="*/ 2382602 w 2549383"/>
                <a:gd name="connsiteY56" fmla="*/ 908055 h 2502614"/>
                <a:gd name="connsiteX57" fmla="*/ 2429495 w 2549383"/>
                <a:gd name="connsiteY57" fmla="*/ 900239 h 2502614"/>
                <a:gd name="connsiteX58" fmla="*/ 2549383 w 2549383"/>
                <a:gd name="connsiteY58" fmla="*/ 2502393 h 2502614"/>
                <a:gd name="connsiteX59" fmla="*/ 2503741 w 2549383"/>
                <a:gd name="connsiteY59" fmla="*/ 2483013 h 2502614"/>
                <a:gd name="connsiteX60" fmla="*/ 2452941 w 2549383"/>
                <a:gd name="connsiteY60" fmla="*/ 2486762 h 2502614"/>
                <a:gd name="connsiteX61" fmla="*/ 2399324 w 2549383"/>
                <a:gd name="connsiteY61" fmla="*/ 2501143 h 2502614"/>
                <a:gd name="connsiteX62" fmla="*/ 2394325 w 2549383"/>
                <a:gd name="connsiteY62" fmla="*/ 2447685 h 2502614"/>
                <a:gd name="connsiteX63" fmla="*/ 2378695 w 2549383"/>
                <a:gd name="connsiteY63" fmla="*/ 2416424 h 2502614"/>
                <a:gd name="connsiteX64" fmla="*/ 2387918 w 2549383"/>
                <a:gd name="connsiteY64" fmla="*/ 2354219 h 2502614"/>
                <a:gd name="connsiteX65" fmla="*/ 2292407 w 2549383"/>
                <a:gd name="connsiteY65" fmla="*/ 2339361 h 2502614"/>
                <a:gd name="connsiteX66" fmla="*/ 2292725 w 2549383"/>
                <a:gd name="connsiteY66" fmla="*/ 2299193 h 2502614"/>
                <a:gd name="connsiteX67" fmla="*/ 2187218 w 2549383"/>
                <a:gd name="connsiteY67" fmla="*/ 2303101 h 2502614"/>
                <a:gd name="connsiteX68" fmla="*/ 2159864 w 2549383"/>
                <a:gd name="connsiteY68" fmla="*/ 2326547 h 2502614"/>
                <a:gd name="connsiteX69" fmla="*/ 2159864 w 2549383"/>
                <a:gd name="connsiteY69" fmla="*/ 2326547 h 2502614"/>
                <a:gd name="connsiteX70" fmla="*/ 2101248 w 2549383"/>
                <a:gd name="connsiteY70" fmla="*/ 2330455 h 2502614"/>
                <a:gd name="connsiteX71" fmla="*/ 1995741 w 2549383"/>
                <a:gd name="connsiteY71" fmla="*/ 2334362 h 2502614"/>
                <a:gd name="connsiteX72" fmla="*/ 2034818 w 2549383"/>
                <a:gd name="connsiteY72" fmla="*/ 2307008 h 2502614"/>
                <a:gd name="connsiteX73" fmla="*/ 1978702 w 2549383"/>
                <a:gd name="connsiteY73" fmla="*/ 2231036 h 2502614"/>
                <a:gd name="connsiteX74" fmla="*/ 1909772 w 2549383"/>
                <a:gd name="connsiteY74" fmla="*/ 2217131 h 2502614"/>
                <a:gd name="connsiteX75" fmla="*/ 1882418 w 2549383"/>
                <a:gd name="connsiteY75" fmla="*/ 2209316 h 2502614"/>
                <a:gd name="connsiteX76" fmla="*/ 1886325 w 2549383"/>
                <a:gd name="connsiteY76" fmla="*/ 2178055 h 2502614"/>
                <a:gd name="connsiteX77" fmla="*/ 1894141 w 2549383"/>
                <a:gd name="connsiteY77" fmla="*/ 2064731 h 2502614"/>
                <a:gd name="connsiteX78" fmla="*/ 1878510 w 2549383"/>
                <a:gd name="connsiteY78" fmla="*/ 2058484 h 2502614"/>
                <a:gd name="connsiteX79" fmla="*/ 1835525 w 2549383"/>
                <a:gd name="connsiteY79" fmla="*/ 2056916 h 2502614"/>
                <a:gd name="connsiteX80" fmla="*/ 1773002 w 2549383"/>
                <a:gd name="connsiteY80" fmla="*/ 1998301 h 2502614"/>
                <a:gd name="connsiteX81" fmla="*/ 1765187 w 2549383"/>
                <a:gd name="connsiteY81" fmla="*/ 2056916 h 2502614"/>
                <a:gd name="connsiteX82" fmla="*/ 1668903 w 2549383"/>
                <a:gd name="connsiteY82" fmla="*/ 2075046 h 2502614"/>
                <a:gd name="connsiteX83" fmla="*/ 1644048 w 2549383"/>
                <a:gd name="connsiteY83" fmla="*/ 2123347 h 2502614"/>
                <a:gd name="connsiteX84" fmla="*/ 1624510 w 2549383"/>
                <a:gd name="connsiteY84" fmla="*/ 2142885 h 2502614"/>
                <a:gd name="connsiteX85" fmla="*/ 1589341 w 2549383"/>
                <a:gd name="connsiteY85" fmla="*/ 2103808 h 2502614"/>
                <a:gd name="connsiteX86" fmla="*/ 1573710 w 2549383"/>
                <a:gd name="connsiteY86" fmla="*/ 2010024 h 2502614"/>
                <a:gd name="connsiteX87" fmla="*/ 1530725 w 2549383"/>
                <a:gd name="connsiteY87" fmla="*/ 2021747 h 2502614"/>
                <a:gd name="connsiteX88" fmla="*/ 1471020 w 2549383"/>
                <a:gd name="connsiteY88" fmla="*/ 1991894 h 2502614"/>
                <a:gd name="connsiteX89" fmla="*/ 1437099 w 2549383"/>
                <a:gd name="connsiteY89" fmla="*/ 1986737 h 2502614"/>
                <a:gd name="connsiteX90" fmla="*/ 1425218 w 2549383"/>
                <a:gd name="connsiteY90" fmla="*/ 2017839 h 2502614"/>
                <a:gd name="connsiteX91" fmla="*/ 1376599 w 2549383"/>
                <a:gd name="connsiteY91" fmla="*/ 2045193 h 2502614"/>
                <a:gd name="connsiteX92" fmla="*/ 1378190 w 2549383"/>
                <a:gd name="connsiteY92" fmla="*/ 2085951 h 2502614"/>
                <a:gd name="connsiteX93" fmla="*/ 1356129 w 2549383"/>
                <a:gd name="connsiteY93" fmla="*/ 2106785 h 2502614"/>
                <a:gd name="connsiteX94" fmla="*/ 1318302 w 2549383"/>
                <a:gd name="connsiteY94" fmla="*/ 2086451 h 2502614"/>
                <a:gd name="connsiteX95" fmla="*/ 1276725 w 2549383"/>
                <a:gd name="connsiteY95" fmla="*/ 2099901 h 2502614"/>
                <a:gd name="connsiteX96" fmla="*/ 1261095 w 2549383"/>
                <a:gd name="connsiteY96" fmla="*/ 2072547 h 2502614"/>
                <a:gd name="connsiteX97" fmla="*/ 1265002 w 2549383"/>
                <a:gd name="connsiteY97" fmla="*/ 2002208 h 2502614"/>
                <a:gd name="connsiteX98" fmla="*/ 1253279 w 2549383"/>
                <a:gd name="connsiteY98" fmla="*/ 1947501 h 2502614"/>
                <a:gd name="connsiteX99" fmla="*/ 1108695 w 2549383"/>
                <a:gd name="connsiteY99" fmla="*/ 1881070 h 2502614"/>
                <a:gd name="connsiteX100" fmla="*/ 1050079 w 2549383"/>
                <a:gd name="connsiteY100" fmla="*/ 1908424 h 2502614"/>
                <a:gd name="connsiteX101" fmla="*/ 999279 w 2549383"/>
                <a:gd name="connsiteY101" fmla="*/ 1927962 h 2502614"/>
                <a:gd name="connsiteX102" fmla="*/ 842972 w 2549383"/>
                <a:gd name="connsiteY102" fmla="*/ 1845901 h 2502614"/>
                <a:gd name="connsiteX103" fmla="*/ 885956 w 2549383"/>
                <a:gd name="connsiteY103" fmla="*/ 1802916 h 2502614"/>
                <a:gd name="connsiteX104" fmla="*/ 870325 w 2549383"/>
                <a:gd name="connsiteY104" fmla="*/ 1759931 h 2502614"/>
                <a:gd name="connsiteX105" fmla="*/ 799987 w 2549383"/>
                <a:gd name="connsiteY105" fmla="*/ 1779470 h 2502614"/>
                <a:gd name="connsiteX106" fmla="*/ 710110 w 2549383"/>
                <a:gd name="connsiteY106" fmla="*/ 1806824 h 2502614"/>
                <a:gd name="connsiteX107" fmla="*/ 686664 w 2549383"/>
                <a:gd name="connsiteY107" fmla="*/ 1857624 h 2502614"/>
                <a:gd name="connsiteX108" fmla="*/ 659310 w 2549383"/>
                <a:gd name="connsiteY108" fmla="*/ 1877162 h 2502614"/>
                <a:gd name="connsiteX109" fmla="*/ 635864 w 2549383"/>
                <a:gd name="connsiteY109" fmla="*/ 1947501 h 2502614"/>
                <a:gd name="connsiteX110" fmla="*/ 635864 w 2549383"/>
                <a:gd name="connsiteY110" fmla="*/ 1947501 h 2502614"/>
                <a:gd name="connsiteX111" fmla="*/ 577248 w 2549383"/>
                <a:gd name="connsiteY111" fmla="*/ 1943593 h 2502614"/>
                <a:gd name="connsiteX112" fmla="*/ 543328 w 2549383"/>
                <a:gd name="connsiteY112" fmla="*/ 1897949 h 2502614"/>
                <a:gd name="connsiteX113" fmla="*/ 557550 w 2549383"/>
                <a:gd name="connsiteY113" fmla="*/ 1874504 h 2502614"/>
                <a:gd name="connsiteX114" fmla="*/ 509408 w 2549383"/>
                <a:gd name="connsiteY114" fmla="*/ 1841993 h 2502614"/>
                <a:gd name="connsiteX115" fmla="*/ 545987 w 2549383"/>
                <a:gd name="connsiteY115" fmla="*/ 1814639 h 2502614"/>
                <a:gd name="connsiteX116" fmla="*/ 514725 w 2549383"/>
                <a:gd name="connsiteY116" fmla="*/ 1802916 h 2502614"/>
                <a:gd name="connsiteX117" fmla="*/ 522541 w 2549383"/>
                <a:gd name="connsiteY117" fmla="*/ 1748208 h 2502614"/>
                <a:gd name="connsiteX118" fmla="*/ 495187 w 2549383"/>
                <a:gd name="connsiteY118" fmla="*/ 1720855 h 2502614"/>
                <a:gd name="connsiteX119" fmla="*/ 558800 w 2549383"/>
                <a:gd name="connsiteY119" fmla="*/ 1700066 h 2502614"/>
                <a:gd name="connsiteX120" fmla="*/ 557710 w 2549383"/>
                <a:gd name="connsiteY120" fmla="*/ 1666147 h 2502614"/>
                <a:gd name="connsiteX121" fmla="*/ 503002 w 2549383"/>
                <a:gd name="connsiteY121" fmla="*/ 1666147 h 2502614"/>
                <a:gd name="connsiteX122" fmla="*/ 503002 w 2549383"/>
                <a:gd name="connsiteY122" fmla="*/ 1650516 h 2502614"/>
                <a:gd name="connsiteX123" fmla="*/ 526448 w 2549383"/>
                <a:gd name="connsiteY123" fmla="*/ 1584085 h 2502614"/>
                <a:gd name="connsiteX124" fmla="*/ 503002 w 2549383"/>
                <a:gd name="connsiteY124" fmla="*/ 1533285 h 2502614"/>
                <a:gd name="connsiteX125" fmla="*/ 499095 w 2549383"/>
                <a:gd name="connsiteY125" fmla="*/ 1466855 h 2502614"/>
                <a:gd name="connsiteX126" fmla="*/ 377956 w 2549383"/>
                <a:gd name="connsiteY126" fmla="*/ 1451224 h 2502614"/>
                <a:gd name="connsiteX127" fmla="*/ 327156 w 2549383"/>
                <a:gd name="connsiteY127" fmla="*/ 1447316 h 2502614"/>
                <a:gd name="connsiteX128" fmla="*/ 323248 w 2549383"/>
                <a:gd name="connsiteY128" fmla="*/ 1482485 h 2502614"/>
                <a:gd name="connsiteX129" fmla="*/ 217741 w 2549383"/>
                <a:gd name="connsiteY129" fmla="*/ 1486393 h 2502614"/>
                <a:gd name="connsiteX130" fmla="*/ 346536 w 2549383"/>
                <a:gd name="connsiteY130" fmla="*/ 1548598 h 2502614"/>
                <a:gd name="connsiteX131" fmla="*/ 346535 w 2549383"/>
                <a:gd name="connsiteY131" fmla="*/ 1590492 h 2502614"/>
                <a:gd name="connsiteX132" fmla="*/ 311525 w 2549383"/>
                <a:gd name="connsiteY132" fmla="*/ 1607531 h 2502614"/>
                <a:gd name="connsiteX133" fmla="*/ 206018 w 2549383"/>
                <a:gd name="connsiteY133" fmla="*/ 1560639 h 2502614"/>
                <a:gd name="connsiteX134" fmla="*/ 178664 w 2549383"/>
                <a:gd name="connsiteY134" fmla="*/ 1584085 h 2502614"/>
                <a:gd name="connsiteX135" fmla="*/ 159125 w 2549383"/>
                <a:gd name="connsiteY135" fmla="*/ 1666147 h 2502614"/>
                <a:gd name="connsiteX136" fmla="*/ 57525 w 2549383"/>
                <a:gd name="connsiteY136" fmla="*/ 1646608 h 2502614"/>
                <a:gd name="connsiteX137" fmla="*/ 41735 w 2549383"/>
                <a:gd name="connsiteY137" fmla="*/ 1567205 h 2502614"/>
                <a:gd name="connsiteX138" fmla="*/ 79881 w 2549383"/>
                <a:gd name="connsiteY138" fmla="*/ 1533127 h 2502614"/>
                <a:gd name="connsiteX139" fmla="*/ 0 w 2549383"/>
                <a:gd name="connsiteY139" fmla="*/ 1450907 h 2502614"/>
                <a:gd name="connsiteX140" fmla="*/ 65341 w 2549383"/>
                <a:gd name="connsiteY140" fmla="*/ 1291008 h 2502614"/>
                <a:gd name="connsiteX141" fmla="*/ 108325 w 2549383"/>
                <a:gd name="connsiteY141" fmla="*/ 1177685 h 2502614"/>
                <a:gd name="connsiteX142" fmla="*/ 112233 w 2549383"/>
                <a:gd name="connsiteY142" fmla="*/ 1079993 h 2502614"/>
                <a:gd name="connsiteX143" fmla="*/ 151310 w 2549383"/>
                <a:gd name="connsiteY143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46879 w 2549383"/>
                <a:gd name="connsiteY32" fmla="*/ 247655 h 2502614"/>
                <a:gd name="connsiteX33" fmla="*/ 866418 w 2549383"/>
                <a:gd name="connsiteY33" fmla="*/ 298455 h 2502614"/>
                <a:gd name="connsiteX34" fmla="*/ 999279 w 2549383"/>
                <a:gd name="connsiteY34" fmla="*/ 298455 h 2502614"/>
                <a:gd name="connsiteX35" fmla="*/ 1038356 w 2549383"/>
                <a:gd name="connsiteY35" fmla="*/ 357070 h 2502614"/>
                <a:gd name="connsiteX36" fmla="*/ 1128233 w 2549383"/>
                <a:gd name="connsiteY36" fmla="*/ 314085 h 2502614"/>
                <a:gd name="connsiteX37" fmla="*/ 1206387 w 2549383"/>
                <a:gd name="connsiteY37" fmla="*/ 345347 h 2502614"/>
                <a:gd name="connsiteX38" fmla="*/ 1268910 w 2549383"/>
                <a:gd name="connsiteY38" fmla="*/ 392239 h 2502614"/>
                <a:gd name="connsiteX39" fmla="*/ 1311895 w 2549383"/>
                <a:gd name="connsiteY39" fmla="*/ 384424 h 2502614"/>
                <a:gd name="connsiteX40" fmla="*/ 1417402 w 2549383"/>
                <a:gd name="connsiteY40" fmla="*/ 474301 h 2502614"/>
                <a:gd name="connsiteX41" fmla="*/ 1522910 w 2549383"/>
                <a:gd name="connsiteY41" fmla="*/ 532916 h 2502614"/>
                <a:gd name="connsiteX42" fmla="*/ 1581525 w 2549383"/>
                <a:gd name="connsiteY42" fmla="*/ 603255 h 2502614"/>
                <a:gd name="connsiteX43" fmla="*/ 1679218 w 2549383"/>
                <a:gd name="connsiteY43" fmla="*/ 618885 h 2502614"/>
                <a:gd name="connsiteX44" fmla="*/ 1745648 w 2549383"/>
                <a:gd name="connsiteY44" fmla="*/ 614978 h 2502614"/>
                <a:gd name="connsiteX45" fmla="*/ 1780818 w 2549383"/>
                <a:gd name="connsiteY45" fmla="*/ 599347 h 2502614"/>
                <a:gd name="connsiteX46" fmla="*/ 1878510 w 2549383"/>
                <a:gd name="connsiteY46" fmla="*/ 599347 h 2502614"/>
                <a:gd name="connsiteX47" fmla="*/ 1843341 w 2549383"/>
                <a:gd name="connsiteY47" fmla="*/ 634516 h 2502614"/>
                <a:gd name="connsiteX48" fmla="*/ 1901956 w 2549383"/>
                <a:gd name="connsiteY48" fmla="*/ 650147 h 2502614"/>
                <a:gd name="connsiteX49" fmla="*/ 1905864 w 2549383"/>
                <a:gd name="connsiteY49" fmla="*/ 571993 h 2502614"/>
                <a:gd name="connsiteX50" fmla="*/ 1960572 w 2549383"/>
                <a:gd name="connsiteY50" fmla="*/ 591531 h 2502614"/>
                <a:gd name="connsiteX51" fmla="*/ 1952756 w 2549383"/>
                <a:gd name="connsiteY51" fmla="*/ 626701 h 2502614"/>
                <a:gd name="connsiteX52" fmla="*/ 2382602 w 2549383"/>
                <a:gd name="connsiteY52" fmla="*/ 603255 h 2502614"/>
                <a:gd name="connsiteX53" fmla="*/ 2398233 w 2549383"/>
                <a:gd name="connsiteY53" fmla="*/ 630608 h 2502614"/>
                <a:gd name="connsiteX54" fmla="*/ 2409956 w 2549383"/>
                <a:gd name="connsiteY54" fmla="*/ 798639 h 2502614"/>
                <a:gd name="connsiteX55" fmla="*/ 2374787 w 2549383"/>
                <a:gd name="connsiteY55" fmla="*/ 814270 h 2502614"/>
                <a:gd name="connsiteX56" fmla="*/ 2382602 w 2549383"/>
                <a:gd name="connsiteY56" fmla="*/ 908055 h 2502614"/>
                <a:gd name="connsiteX57" fmla="*/ 2429495 w 2549383"/>
                <a:gd name="connsiteY57" fmla="*/ 900239 h 2502614"/>
                <a:gd name="connsiteX58" fmla="*/ 2549383 w 2549383"/>
                <a:gd name="connsiteY58" fmla="*/ 2502393 h 2502614"/>
                <a:gd name="connsiteX59" fmla="*/ 2503741 w 2549383"/>
                <a:gd name="connsiteY59" fmla="*/ 2483013 h 2502614"/>
                <a:gd name="connsiteX60" fmla="*/ 2452941 w 2549383"/>
                <a:gd name="connsiteY60" fmla="*/ 2486762 h 2502614"/>
                <a:gd name="connsiteX61" fmla="*/ 2399324 w 2549383"/>
                <a:gd name="connsiteY61" fmla="*/ 2501143 h 2502614"/>
                <a:gd name="connsiteX62" fmla="*/ 2394325 w 2549383"/>
                <a:gd name="connsiteY62" fmla="*/ 2447685 h 2502614"/>
                <a:gd name="connsiteX63" fmla="*/ 2378695 w 2549383"/>
                <a:gd name="connsiteY63" fmla="*/ 2416424 h 2502614"/>
                <a:gd name="connsiteX64" fmla="*/ 2387918 w 2549383"/>
                <a:gd name="connsiteY64" fmla="*/ 2354219 h 2502614"/>
                <a:gd name="connsiteX65" fmla="*/ 2292407 w 2549383"/>
                <a:gd name="connsiteY65" fmla="*/ 2339361 h 2502614"/>
                <a:gd name="connsiteX66" fmla="*/ 2292725 w 2549383"/>
                <a:gd name="connsiteY66" fmla="*/ 2299193 h 2502614"/>
                <a:gd name="connsiteX67" fmla="*/ 2187218 w 2549383"/>
                <a:gd name="connsiteY67" fmla="*/ 2303101 h 2502614"/>
                <a:gd name="connsiteX68" fmla="*/ 2159864 w 2549383"/>
                <a:gd name="connsiteY68" fmla="*/ 2326547 h 2502614"/>
                <a:gd name="connsiteX69" fmla="*/ 2159864 w 2549383"/>
                <a:gd name="connsiteY69" fmla="*/ 2326547 h 2502614"/>
                <a:gd name="connsiteX70" fmla="*/ 2101248 w 2549383"/>
                <a:gd name="connsiteY70" fmla="*/ 2330455 h 2502614"/>
                <a:gd name="connsiteX71" fmla="*/ 1995741 w 2549383"/>
                <a:gd name="connsiteY71" fmla="*/ 2334362 h 2502614"/>
                <a:gd name="connsiteX72" fmla="*/ 2034818 w 2549383"/>
                <a:gd name="connsiteY72" fmla="*/ 2307008 h 2502614"/>
                <a:gd name="connsiteX73" fmla="*/ 1978702 w 2549383"/>
                <a:gd name="connsiteY73" fmla="*/ 2231036 h 2502614"/>
                <a:gd name="connsiteX74" fmla="*/ 1909772 w 2549383"/>
                <a:gd name="connsiteY74" fmla="*/ 2217131 h 2502614"/>
                <a:gd name="connsiteX75" fmla="*/ 1882418 w 2549383"/>
                <a:gd name="connsiteY75" fmla="*/ 2209316 h 2502614"/>
                <a:gd name="connsiteX76" fmla="*/ 1886325 w 2549383"/>
                <a:gd name="connsiteY76" fmla="*/ 2178055 h 2502614"/>
                <a:gd name="connsiteX77" fmla="*/ 1894141 w 2549383"/>
                <a:gd name="connsiteY77" fmla="*/ 2064731 h 2502614"/>
                <a:gd name="connsiteX78" fmla="*/ 1878510 w 2549383"/>
                <a:gd name="connsiteY78" fmla="*/ 2058484 h 2502614"/>
                <a:gd name="connsiteX79" fmla="*/ 1835525 w 2549383"/>
                <a:gd name="connsiteY79" fmla="*/ 2056916 h 2502614"/>
                <a:gd name="connsiteX80" fmla="*/ 1773002 w 2549383"/>
                <a:gd name="connsiteY80" fmla="*/ 1998301 h 2502614"/>
                <a:gd name="connsiteX81" fmla="*/ 1765187 w 2549383"/>
                <a:gd name="connsiteY81" fmla="*/ 2056916 h 2502614"/>
                <a:gd name="connsiteX82" fmla="*/ 1668903 w 2549383"/>
                <a:gd name="connsiteY82" fmla="*/ 2075046 h 2502614"/>
                <a:gd name="connsiteX83" fmla="*/ 1644048 w 2549383"/>
                <a:gd name="connsiteY83" fmla="*/ 2123347 h 2502614"/>
                <a:gd name="connsiteX84" fmla="*/ 1624510 w 2549383"/>
                <a:gd name="connsiteY84" fmla="*/ 2142885 h 2502614"/>
                <a:gd name="connsiteX85" fmla="*/ 1589341 w 2549383"/>
                <a:gd name="connsiteY85" fmla="*/ 2103808 h 2502614"/>
                <a:gd name="connsiteX86" fmla="*/ 1573710 w 2549383"/>
                <a:gd name="connsiteY86" fmla="*/ 2010024 h 2502614"/>
                <a:gd name="connsiteX87" fmla="*/ 1530725 w 2549383"/>
                <a:gd name="connsiteY87" fmla="*/ 2021747 h 2502614"/>
                <a:gd name="connsiteX88" fmla="*/ 1471020 w 2549383"/>
                <a:gd name="connsiteY88" fmla="*/ 1991894 h 2502614"/>
                <a:gd name="connsiteX89" fmla="*/ 1437099 w 2549383"/>
                <a:gd name="connsiteY89" fmla="*/ 1986737 h 2502614"/>
                <a:gd name="connsiteX90" fmla="*/ 1425218 w 2549383"/>
                <a:gd name="connsiteY90" fmla="*/ 2017839 h 2502614"/>
                <a:gd name="connsiteX91" fmla="*/ 1376599 w 2549383"/>
                <a:gd name="connsiteY91" fmla="*/ 2045193 h 2502614"/>
                <a:gd name="connsiteX92" fmla="*/ 1378190 w 2549383"/>
                <a:gd name="connsiteY92" fmla="*/ 2085951 h 2502614"/>
                <a:gd name="connsiteX93" fmla="*/ 1356129 w 2549383"/>
                <a:gd name="connsiteY93" fmla="*/ 2106785 h 2502614"/>
                <a:gd name="connsiteX94" fmla="*/ 1318302 w 2549383"/>
                <a:gd name="connsiteY94" fmla="*/ 2086451 h 2502614"/>
                <a:gd name="connsiteX95" fmla="*/ 1276725 w 2549383"/>
                <a:gd name="connsiteY95" fmla="*/ 2099901 h 2502614"/>
                <a:gd name="connsiteX96" fmla="*/ 1261095 w 2549383"/>
                <a:gd name="connsiteY96" fmla="*/ 2072547 h 2502614"/>
                <a:gd name="connsiteX97" fmla="*/ 1265002 w 2549383"/>
                <a:gd name="connsiteY97" fmla="*/ 2002208 h 2502614"/>
                <a:gd name="connsiteX98" fmla="*/ 1253279 w 2549383"/>
                <a:gd name="connsiteY98" fmla="*/ 1947501 h 2502614"/>
                <a:gd name="connsiteX99" fmla="*/ 1108695 w 2549383"/>
                <a:gd name="connsiteY99" fmla="*/ 1881070 h 2502614"/>
                <a:gd name="connsiteX100" fmla="*/ 1050079 w 2549383"/>
                <a:gd name="connsiteY100" fmla="*/ 1908424 h 2502614"/>
                <a:gd name="connsiteX101" fmla="*/ 999279 w 2549383"/>
                <a:gd name="connsiteY101" fmla="*/ 1927962 h 2502614"/>
                <a:gd name="connsiteX102" fmla="*/ 842972 w 2549383"/>
                <a:gd name="connsiteY102" fmla="*/ 1845901 h 2502614"/>
                <a:gd name="connsiteX103" fmla="*/ 885956 w 2549383"/>
                <a:gd name="connsiteY103" fmla="*/ 1802916 h 2502614"/>
                <a:gd name="connsiteX104" fmla="*/ 870325 w 2549383"/>
                <a:gd name="connsiteY104" fmla="*/ 1759931 h 2502614"/>
                <a:gd name="connsiteX105" fmla="*/ 799987 w 2549383"/>
                <a:gd name="connsiteY105" fmla="*/ 1779470 h 2502614"/>
                <a:gd name="connsiteX106" fmla="*/ 710110 w 2549383"/>
                <a:gd name="connsiteY106" fmla="*/ 1806824 h 2502614"/>
                <a:gd name="connsiteX107" fmla="*/ 686664 w 2549383"/>
                <a:gd name="connsiteY107" fmla="*/ 1857624 h 2502614"/>
                <a:gd name="connsiteX108" fmla="*/ 659310 w 2549383"/>
                <a:gd name="connsiteY108" fmla="*/ 1877162 h 2502614"/>
                <a:gd name="connsiteX109" fmla="*/ 635864 w 2549383"/>
                <a:gd name="connsiteY109" fmla="*/ 1947501 h 2502614"/>
                <a:gd name="connsiteX110" fmla="*/ 635864 w 2549383"/>
                <a:gd name="connsiteY110" fmla="*/ 1947501 h 2502614"/>
                <a:gd name="connsiteX111" fmla="*/ 577248 w 2549383"/>
                <a:gd name="connsiteY111" fmla="*/ 1943593 h 2502614"/>
                <a:gd name="connsiteX112" fmla="*/ 543328 w 2549383"/>
                <a:gd name="connsiteY112" fmla="*/ 1897949 h 2502614"/>
                <a:gd name="connsiteX113" fmla="*/ 557550 w 2549383"/>
                <a:gd name="connsiteY113" fmla="*/ 1874504 h 2502614"/>
                <a:gd name="connsiteX114" fmla="*/ 509408 w 2549383"/>
                <a:gd name="connsiteY114" fmla="*/ 1841993 h 2502614"/>
                <a:gd name="connsiteX115" fmla="*/ 545987 w 2549383"/>
                <a:gd name="connsiteY115" fmla="*/ 1814639 h 2502614"/>
                <a:gd name="connsiteX116" fmla="*/ 514725 w 2549383"/>
                <a:gd name="connsiteY116" fmla="*/ 1802916 h 2502614"/>
                <a:gd name="connsiteX117" fmla="*/ 522541 w 2549383"/>
                <a:gd name="connsiteY117" fmla="*/ 1748208 h 2502614"/>
                <a:gd name="connsiteX118" fmla="*/ 495187 w 2549383"/>
                <a:gd name="connsiteY118" fmla="*/ 1720855 h 2502614"/>
                <a:gd name="connsiteX119" fmla="*/ 558800 w 2549383"/>
                <a:gd name="connsiteY119" fmla="*/ 1700066 h 2502614"/>
                <a:gd name="connsiteX120" fmla="*/ 557710 w 2549383"/>
                <a:gd name="connsiteY120" fmla="*/ 1666147 h 2502614"/>
                <a:gd name="connsiteX121" fmla="*/ 503002 w 2549383"/>
                <a:gd name="connsiteY121" fmla="*/ 1666147 h 2502614"/>
                <a:gd name="connsiteX122" fmla="*/ 503002 w 2549383"/>
                <a:gd name="connsiteY122" fmla="*/ 1650516 h 2502614"/>
                <a:gd name="connsiteX123" fmla="*/ 526448 w 2549383"/>
                <a:gd name="connsiteY123" fmla="*/ 1584085 h 2502614"/>
                <a:gd name="connsiteX124" fmla="*/ 503002 w 2549383"/>
                <a:gd name="connsiteY124" fmla="*/ 1533285 h 2502614"/>
                <a:gd name="connsiteX125" fmla="*/ 499095 w 2549383"/>
                <a:gd name="connsiteY125" fmla="*/ 1466855 h 2502614"/>
                <a:gd name="connsiteX126" fmla="*/ 377956 w 2549383"/>
                <a:gd name="connsiteY126" fmla="*/ 1451224 h 2502614"/>
                <a:gd name="connsiteX127" fmla="*/ 327156 w 2549383"/>
                <a:gd name="connsiteY127" fmla="*/ 1447316 h 2502614"/>
                <a:gd name="connsiteX128" fmla="*/ 323248 w 2549383"/>
                <a:gd name="connsiteY128" fmla="*/ 1482485 h 2502614"/>
                <a:gd name="connsiteX129" fmla="*/ 217741 w 2549383"/>
                <a:gd name="connsiteY129" fmla="*/ 1486393 h 2502614"/>
                <a:gd name="connsiteX130" fmla="*/ 346536 w 2549383"/>
                <a:gd name="connsiteY130" fmla="*/ 1548598 h 2502614"/>
                <a:gd name="connsiteX131" fmla="*/ 346535 w 2549383"/>
                <a:gd name="connsiteY131" fmla="*/ 1590492 h 2502614"/>
                <a:gd name="connsiteX132" fmla="*/ 311525 w 2549383"/>
                <a:gd name="connsiteY132" fmla="*/ 1607531 h 2502614"/>
                <a:gd name="connsiteX133" fmla="*/ 206018 w 2549383"/>
                <a:gd name="connsiteY133" fmla="*/ 1560639 h 2502614"/>
                <a:gd name="connsiteX134" fmla="*/ 178664 w 2549383"/>
                <a:gd name="connsiteY134" fmla="*/ 1584085 h 2502614"/>
                <a:gd name="connsiteX135" fmla="*/ 159125 w 2549383"/>
                <a:gd name="connsiteY135" fmla="*/ 1666147 h 2502614"/>
                <a:gd name="connsiteX136" fmla="*/ 57525 w 2549383"/>
                <a:gd name="connsiteY136" fmla="*/ 1646608 h 2502614"/>
                <a:gd name="connsiteX137" fmla="*/ 41735 w 2549383"/>
                <a:gd name="connsiteY137" fmla="*/ 1567205 h 2502614"/>
                <a:gd name="connsiteX138" fmla="*/ 79881 w 2549383"/>
                <a:gd name="connsiteY138" fmla="*/ 1533127 h 2502614"/>
                <a:gd name="connsiteX139" fmla="*/ 0 w 2549383"/>
                <a:gd name="connsiteY139" fmla="*/ 1450907 h 2502614"/>
                <a:gd name="connsiteX140" fmla="*/ 65341 w 2549383"/>
                <a:gd name="connsiteY140" fmla="*/ 1291008 h 2502614"/>
                <a:gd name="connsiteX141" fmla="*/ 108325 w 2549383"/>
                <a:gd name="connsiteY141" fmla="*/ 1177685 h 2502614"/>
                <a:gd name="connsiteX142" fmla="*/ 112233 w 2549383"/>
                <a:gd name="connsiteY142" fmla="*/ 1079993 h 2502614"/>
                <a:gd name="connsiteX143" fmla="*/ 151310 w 2549383"/>
                <a:gd name="connsiteY143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99279 w 2549383"/>
                <a:gd name="connsiteY34" fmla="*/ 298455 h 2502614"/>
                <a:gd name="connsiteX35" fmla="*/ 1038356 w 2549383"/>
                <a:gd name="connsiteY35" fmla="*/ 357070 h 2502614"/>
                <a:gd name="connsiteX36" fmla="*/ 1128233 w 2549383"/>
                <a:gd name="connsiteY36" fmla="*/ 314085 h 2502614"/>
                <a:gd name="connsiteX37" fmla="*/ 1206387 w 2549383"/>
                <a:gd name="connsiteY37" fmla="*/ 345347 h 2502614"/>
                <a:gd name="connsiteX38" fmla="*/ 1268910 w 2549383"/>
                <a:gd name="connsiteY38" fmla="*/ 392239 h 2502614"/>
                <a:gd name="connsiteX39" fmla="*/ 1311895 w 2549383"/>
                <a:gd name="connsiteY39" fmla="*/ 384424 h 2502614"/>
                <a:gd name="connsiteX40" fmla="*/ 1417402 w 2549383"/>
                <a:gd name="connsiteY40" fmla="*/ 474301 h 2502614"/>
                <a:gd name="connsiteX41" fmla="*/ 1522910 w 2549383"/>
                <a:gd name="connsiteY41" fmla="*/ 532916 h 2502614"/>
                <a:gd name="connsiteX42" fmla="*/ 1581525 w 2549383"/>
                <a:gd name="connsiteY42" fmla="*/ 603255 h 2502614"/>
                <a:gd name="connsiteX43" fmla="*/ 1679218 w 2549383"/>
                <a:gd name="connsiteY43" fmla="*/ 618885 h 2502614"/>
                <a:gd name="connsiteX44" fmla="*/ 1745648 w 2549383"/>
                <a:gd name="connsiteY44" fmla="*/ 614978 h 2502614"/>
                <a:gd name="connsiteX45" fmla="*/ 1780818 w 2549383"/>
                <a:gd name="connsiteY45" fmla="*/ 599347 h 2502614"/>
                <a:gd name="connsiteX46" fmla="*/ 1878510 w 2549383"/>
                <a:gd name="connsiteY46" fmla="*/ 599347 h 2502614"/>
                <a:gd name="connsiteX47" fmla="*/ 1843341 w 2549383"/>
                <a:gd name="connsiteY47" fmla="*/ 634516 h 2502614"/>
                <a:gd name="connsiteX48" fmla="*/ 1901956 w 2549383"/>
                <a:gd name="connsiteY48" fmla="*/ 650147 h 2502614"/>
                <a:gd name="connsiteX49" fmla="*/ 1905864 w 2549383"/>
                <a:gd name="connsiteY49" fmla="*/ 571993 h 2502614"/>
                <a:gd name="connsiteX50" fmla="*/ 1960572 w 2549383"/>
                <a:gd name="connsiteY50" fmla="*/ 591531 h 2502614"/>
                <a:gd name="connsiteX51" fmla="*/ 1952756 w 2549383"/>
                <a:gd name="connsiteY51" fmla="*/ 626701 h 2502614"/>
                <a:gd name="connsiteX52" fmla="*/ 2382602 w 2549383"/>
                <a:gd name="connsiteY52" fmla="*/ 603255 h 2502614"/>
                <a:gd name="connsiteX53" fmla="*/ 2398233 w 2549383"/>
                <a:gd name="connsiteY53" fmla="*/ 630608 h 2502614"/>
                <a:gd name="connsiteX54" fmla="*/ 2409956 w 2549383"/>
                <a:gd name="connsiteY54" fmla="*/ 798639 h 2502614"/>
                <a:gd name="connsiteX55" fmla="*/ 2374787 w 2549383"/>
                <a:gd name="connsiteY55" fmla="*/ 814270 h 2502614"/>
                <a:gd name="connsiteX56" fmla="*/ 2382602 w 2549383"/>
                <a:gd name="connsiteY56" fmla="*/ 908055 h 2502614"/>
                <a:gd name="connsiteX57" fmla="*/ 2429495 w 2549383"/>
                <a:gd name="connsiteY57" fmla="*/ 900239 h 2502614"/>
                <a:gd name="connsiteX58" fmla="*/ 2549383 w 2549383"/>
                <a:gd name="connsiteY58" fmla="*/ 2502393 h 2502614"/>
                <a:gd name="connsiteX59" fmla="*/ 2503741 w 2549383"/>
                <a:gd name="connsiteY59" fmla="*/ 2483013 h 2502614"/>
                <a:gd name="connsiteX60" fmla="*/ 2452941 w 2549383"/>
                <a:gd name="connsiteY60" fmla="*/ 2486762 h 2502614"/>
                <a:gd name="connsiteX61" fmla="*/ 2399324 w 2549383"/>
                <a:gd name="connsiteY61" fmla="*/ 2501143 h 2502614"/>
                <a:gd name="connsiteX62" fmla="*/ 2394325 w 2549383"/>
                <a:gd name="connsiteY62" fmla="*/ 2447685 h 2502614"/>
                <a:gd name="connsiteX63" fmla="*/ 2378695 w 2549383"/>
                <a:gd name="connsiteY63" fmla="*/ 2416424 h 2502614"/>
                <a:gd name="connsiteX64" fmla="*/ 2387918 w 2549383"/>
                <a:gd name="connsiteY64" fmla="*/ 2354219 h 2502614"/>
                <a:gd name="connsiteX65" fmla="*/ 2292407 w 2549383"/>
                <a:gd name="connsiteY65" fmla="*/ 2339361 h 2502614"/>
                <a:gd name="connsiteX66" fmla="*/ 2292725 w 2549383"/>
                <a:gd name="connsiteY66" fmla="*/ 2299193 h 2502614"/>
                <a:gd name="connsiteX67" fmla="*/ 2187218 w 2549383"/>
                <a:gd name="connsiteY67" fmla="*/ 2303101 h 2502614"/>
                <a:gd name="connsiteX68" fmla="*/ 2159864 w 2549383"/>
                <a:gd name="connsiteY68" fmla="*/ 2326547 h 2502614"/>
                <a:gd name="connsiteX69" fmla="*/ 2159864 w 2549383"/>
                <a:gd name="connsiteY69" fmla="*/ 2326547 h 2502614"/>
                <a:gd name="connsiteX70" fmla="*/ 2101248 w 2549383"/>
                <a:gd name="connsiteY70" fmla="*/ 2330455 h 2502614"/>
                <a:gd name="connsiteX71" fmla="*/ 1995741 w 2549383"/>
                <a:gd name="connsiteY71" fmla="*/ 2334362 h 2502614"/>
                <a:gd name="connsiteX72" fmla="*/ 2034818 w 2549383"/>
                <a:gd name="connsiteY72" fmla="*/ 2307008 h 2502614"/>
                <a:gd name="connsiteX73" fmla="*/ 1978702 w 2549383"/>
                <a:gd name="connsiteY73" fmla="*/ 2231036 h 2502614"/>
                <a:gd name="connsiteX74" fmla="*/ 1909772 w 2549383"/>
                <a:gd name="connsiteY74" fmla="*/ 2217131 h 2502614"/>
                <a:gd name="connsiteX75" fmla="*/ 1882418 w 2549383"/>
                <a:gd name="connsiteY75" fmla="*/ 2209316 h 2502614"/>
                <a:gd name="connsiteX76" fmla="*/ 1886325 w 2549383"/>
                <a:gd name="connsiteY76" fmla="*/ 2178055 h 2502614"/>
                <a:gd name="connsiteX77" fmla="*/ 1894141 w 2549383"/>
                <a:gd name="connsiteY77" fmla="*/ 2064731 h 2502614"/>
                <a:gd name="connsiteX78" fmla="*/ 1878510 w 2549383"/>
                <a:gd name="connsiteY78" fmla="*/ 2058484 h 2502614"/>
                <a:gd name="connsiteX79" fmla="*/ 1835525 w 2549383"/>
                <a:gd name="connsiteY79" fmla="*/ 2056916 h 2502614"/>
                <a:gd name="connsiteX80" fmla="*/ 1773002 w 2549383"/>
                <a:gd name="connsiteY80" fmla="*/ 1998301 h 2502614"/>
                <a:gd name="connsiteX81" fmla="*/ 1765187 w 2549383"/>
                <a:gd name="connsiteY81" fmla="*/ 2056916 h 2502614"/>
                <a:gd name="connsiteX82" fmla="*/ 1668903 w 2549383"/>
                <a:gd name="connsiteY82" fmla="*/ 2075046 h 2502614"/>
                <a:gd name="connsiteX83" fmla="*/ 1644048 w 2549383"/>
                <a:gd name="connsiteY83" fmla="*/ 2123347 h 2502614"/>
                <a:gd name="connsiteX84" fmla="*/ 1624510 w 2549383"/>
                <a:gd name="connsiteY84" fmla="*/ 2142885 h 2502614"/>
                <a:gd name="connsiteX85" fmla="*/ 1589341 w 2549383"/>
                <a:gd name="connsiteY85" fmla="*/ 2103808 h 2502614"/>
                <a:gd name="connsiteX86" fmla="*/ 1573710 w 2549383"/>
                <a:gd name="connsiteY86" fmla="*/ 2010024 h 2502614"/>
                <a:gd name="connsiteX87" fmla="*/ 1530725 w 2549383"/>
                <a:gd name="connsiteY87" fmla="*/ 2021747 h 2502614"/>
                <a:gd name="connsiteX88" fmla="*/ 1471020 w 2549383"/>
                <a:gd name="connsiteY88" fmla="*/ 1991894 h 2502614"/>
                <a:gd name="connsiteX89" fmla="*/ 1437099 w 2549383"/>
                <a:gd name="connsiteY89" fmla="*/ 1986737 h 2502614"/>
                <a:gd name="connsiteX90" fmla="*/ 1425218 w 2549383"/>
                <a:gd name="connsiteY90" fmla="*/ 2017839 h 2502614"/>
                <a:gd name="connsiteX91" fmla="*/ 1376599 w 2549383"/>
                <a:gd name="connsiteY91" fmla="*/ 2045193 h 2502614"/>
                <a:gd name="connsiteX92" fmla="*/ 1378190 w 2549383"/>
                <a:gd name="connsiteY92" fmla="*/ 2085951 h 2502614"/>
                <a:gd name="connsiteX93" fmla="*/ 1356129 w 2549383"/>
                <a:gd name="connsiteY93" fmla="*/ 2106785 h 2502614"/>
                <a:gd name="connsiteX94" fmla="*/ 1318302 w 2549383"/>
                <a:gd name="connsiteY94" fmla="*/ 2086451 h 2502614"/>
                <a:gd name="connsiteX95" fmla="*/ 1276725 w 2549383"/>
                <a:gd name="connsiteY95" fmla="*/ 2099901 h 2502614"/>
                <a:gd name="connsiteX96" fmla="*/ 1261095 w 2549383"/>
                <a:gd name="connsiteY96" fmla="*/ 2072547 h 2502614"/>
                <a:gd name="connsiteX97" fmla="*/ 1265002 w 2549383"/>
                <a:gd name="connsiteY97" fmla="*/ 2002208 h 2502614"/>
                <a:gd name="connsiteX98" fmla="*/ 1253279 w 2549383"/>
                <a:gd name="connsiteY98" fmla="*/ 1947501 h 2502614"/>
                <a:gd name="connsiteX99" fmla="*/ 1108695 w 2549383"/>
                <a:gd name="connsiteY99" fmla="*/ 1881070 h 2502614"/>
                <a:gd name="connsiteX100" fmla="*/ 1050079 w 2549383"/>
                <a:gd name="connsiteY100" fmla="*/ 1908424 h 2502614"/>
                <a:gd name="connsiteX101" fmla="*/ 999279 w 2549383"/>
                <a:gd name="connsiteY101" fmla="*/ 1927962 h 2502614"/>
                <a:gd name="connsiteX102" fmla="*/ 842972 w 2549383"/>
                <a:gd name="connsiteY102" fmla="*/ 1845901 h 2502614"/>
                <a:gd name="connsiteX103" fmla="*/ 885956 w 2549383"/>
                <a:gd name="connsiteY103" fmla="*/ 1802916 h 2502614"/>
                <a:gd name="connsiteX104" fmla="*/ 870325 w 2549383"/>
                <a:gd name="connsiteY104" fmla="*/ 1759931 h 2502614"/>
                <a:gd name="connsiteX105" fmla="*/ 799987 w 2549383"/>
                <a:gd name="connsiteY105" fmla="*/ 1779470 h 2502614"/>
                <a:gd name="connsiteX106" fmla="*/ 710110 w 2549383"/>
                <a:gd name="connsiteY106" fmla="*/ 1806824 h 2502614"/>
                <a:gd name="connsiteX107" fmla="*/ 686664 w 2549383"/>
                <a:gd name="connsiteY107" fmla="*/ 1857624 h 2502614"/>
                <a:gd name="connsiteX108" fmla="*/ 659310 w 2549383"/>
                <a:gd name="connsiteY108" fmla="*/ 1877162 h 2502614"/>
                <a:gd name="connsiteX109" fmla="*/ 635864 w 2549383"/>
                <a:gd name="connsiteY109" fmla="*/ 1947501 h 2502614"/>
                <a:gd name="connsiteX110" fmla="*/ 635864 w 2549383"/>
                <a:gd name="connsiteY110" fmla="*/ 1947501 h 2502614"/>
                <a:gd name="connsiteX111" fmla="*/ 577248 w 2549383"/>
                <a:gd name="connsiteY111" fmla="*/ 1943593 h 2502614"/>
                <a:gd name="connsiteX112" fmla="*/ 543328 w 2549383"/>
                <a:gd name="connsiteY112" fmla="*/ 1897949 h 2502614"/>
                <a:gd name="connsiteX113" fmla="*/ 557550 w 2549383"/>
                <a:gd name="connsiteY113" fmla="*/ 1874504 h 2502614"/>
                <a:gd name="connsiteX114" fmla="*/ 509408 w 2549383"/>
                <a:gd name="connsiteY114" fmla="*/ 1841993 h 2502614"/>
                <a:gd name="connsiteX115" fmla="*/ 545987 w 2549383"/>
                <a:gd name="connsiteY115" fmla="*/ 1814639 h 2502614"/>
                <a:gd name="connsiteX116" fmla="*/ 514725 w 2549383"/>
                <a:gd name="connsiteY116" fmla="*/ 1802916 h 2502614"/>
                <a:gd name="connsiteX117" fmla="*/ 522541 w 2549383"/>
                <a:gd name="connsiteY117" fmla="*/ 1748208 h 2502614"/>
                <a:gd name="connsiteX118" fmla="*/ 495187 w 2549383"/>
                <a:gd name="connsiteY118" fmla="*/ 1720855 h 2502614"/>
                <a:gd name="connsiteX119" fmla="*/ 558800 w 2549383"/>
                <a:gd name="connsiteY119" fmla="*/ 1700066 h 2502614"/>
                <a:gd name="connsiteX120" fmla="*/ 557710 w 2549383"/>
                <a:gd name="connsiteY120" fmla="*/ 1666147 h 2502614"/>
                <a:gd name="connsiteX121" fmla="*/ 503002 w 2549383"/>
                <a:gd name="connsiteY121" fmla="*/ 1666147 h 2502614"/>
                <a:gd name="connsiteX122" fmla="*/ 503002 w 2549383"/>
                <a:gd name="connsiteY122" fmla="*/ 1650516 h 2502614"/>
                <a:gd name="connsiteX123" fmla="*/ 526448 w 2549383"/>
                <a:gd name="connsiteY123" fmla="*/ 1584085 h 2502614"/>
                <a:gd name="connsiteX124" fmla="*/ 503002 w 2549383"/>
                <a:gd name="connsiteY124" fmla="*/ 1533285 h 2502614"/>
                <a:gd name="connsiteX125" fmla="*/ 499095 w 2549383"/>
                <a:gd name="connsiteY125" fmla="*/ 1466855 h 2502614"/>
                <a:gd name="connsiteX126" fmla="*/ 377956 w 2549383"/>
                <a:gd name="connsiteY126" fmla="*/ 1451224 h 2502614"/>
                <a:gd name="connsiteX127" fmla="*/ 327156 w 2549383"/>
                <a:gd name="connsiteY127" fmla="*/ 1447316 h 2502614"/>
                <a:gd name="connsiteX128" fmla="*/ 323248 w 2549383"/>
                <a:gd name="connsiteY128" fmla="*/ 1482485 h 2502614"/>
                <a:gd name="connsiteX129" fmla="*/ 217741 w 2549383"/>
                <a:gd name="connsiteY129" fmla="*/ 1486393 h 2502614"/>
                <a:gd name="connsiteX130" fmla="*/ 346536 w 2549383"/>
                <a:gd name="connsiteY130" fmla="*/ 1548598 h 2502614"/>
                <a:gd name="connsiteX131" fmla="*/ 346535 w 2549383"/>
                <a:gd name="connsiteY131" fmla="*/ 1590492 h 2502614"/>
                <a:gd name="connsiteX132" fmla="*/ 311525 w 2549383"/>
                <a:gd name="connsiteY132" fmla="*/ 1607531 h 2502614"/>
                <a:gd name="connsiteX133" fmla="*/ 206018 w 2549383"/>
                <a:gd name="connsiteY133" fmla="*/ 1560639 h 2502614"/>
                <a:gd name="connsiteX134" fmla="*/ 178664 w 2549383"/>
                <a:gd name="connsiteY134" fmla="*/ 1584085 h 2502614"/>
                <a:gd name="connsiteX135" fmla="*/ 159125 w 2549383"/>
                <a:gd name="connsiteY135" fmla="*/ 1666147 h 2502614"/>
                <a:gd name="connsiteX136" fmla="*/ 57525 w 2549383"/>
                <a:gd name="connsiteY136" fmla="*/ 1646608 h 2502614"/>
                <a:gd name="connsiteX137" fmla="*/ 41735 w 2549383"/>
                <a:gd name="connsiteY137" fmla="*/ 1567205 h 2502614"/>
                <a:gd name="connsiteX138" fmla="*/ 79881 w 2549383"/>
                <a:gd name="connsiteY138" fmla="*/ 1533127 h 2502614"/>
                <a:gd name="connsiteX139" fmla="*/ 0 w 2549383"/>
                <a:gd name="connsiteY139" fmla="*/ 1450907 h 2502614"/>
                <a:gd name="connsiteX140" fmla="*/ 65341 w 2549383"/>
                <a:gd name="connsiteY140" fmla="*/ 1291008 h 2502614"/>
                <a:gd name="connsiteX141" fmla="*/ 108325 w 2549383"/>
                <a:gd name="connsiteY141" fmla="*/ 1177685 h 2502614"/>
                <a:gd name="connsiteX142" fmla="*/ 112233 w 2549383"/>
                <a:gd name="connsiteY142" fmla="*/ 1079993 h 2502614"/>
                <a:gd name="connsiteX143" fmla="*/ 151310 w 2549383"/>
                <a:gd name="connsiteY143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99279 w 2549383"/>
                <a:gd name="connsiteY34" fmla="*/ 298455 h 2502614"/>
                <a:gd name="connsiteX35" fmla="*/ 1038356 w 2549383"/>
                <a:gd name="connsiteY35" fmla="*/ 357070 h 2502614"/>
                <a:gd name="connsiteX36" fmla="*/ 1128233 w 2549383"/>
                <a:gd name="connsiteY36" fmla="*/ 314085 h 2502614"/>
                <a:gd name="connsiteX37" fmla="*/ 1206387 w 2549383"/>
                <a:gd name="connsiteY37" fmla="*/ 345347 h 2502614"/>
                <a:gd name="connsiteX38" fmla="*/ 1268910 w 2549383"/>
                <a:gd name="connsiteY38" fmla="*/ 392239 h 2502614"/>
                <a:gd name="connsiteX39" fmla="*/ 1311895 w 2549383"/>
                <a:gd name="connsiteY39" fmla="*/ 384424 h 2502614"/>
                <a:gd name="connsiteX40" fmla="*/ 1417402 w 2549383"/>
                <a:gd name="connsiteY40" fmla="*/ 474301 h 2502614"/>
                <a:gd name="connsiteX41" fmla="*/ 1522910 w 2549383"/>
                <a:gd name="connsiteY41" fmla="*/ 532916 h 2502614"/>
                <a:gd name="connsiteX42" fmla="*/ 1581525 w 2549383"/>
                <a:gd name="connsiteY42" fmla="*/ 603255 h 2502614"/>
                <a:gd name="connsiteX43" fmla="*/ 1679218 w 2549383"/>
                <a:gd name="connsiteY43" fmla="*/ 618885 h 2502614"/>
                <a:gd name="connsiteX44" fmla="*/ 1745648 w 2549383"/>
                <a:gd name="connsiteY44" fmla="*/ 614978 h 2502614"/>
                <a:gd name="connsiteX45" fmla="*/ 1780818 w 2549383"/>
                <a:gd name="connsiteY45" fmla="*/ 599347 h 2502614"/>
                <a:gd name="connsiteX46" fmla="*/ 1878510 w 2549383"/>
                <a:gd name="connsiteY46" fmla="*/ 599347 h 2502614"/>
                <a:gd name="connsiteX47" fmla="*/ 1843341 w 2549383"/>
                <a:gd name="connsiteY47" fmla="*/ 634516 h 2502614"/>
                <a:gd name="connsiteX48" fmla="*/ 1901956 w 2549383"/>
                <a:gd name="connsiteY48" fmla="*/ 650147 h 2502614"/>
                <a:gd name="connsiteX49" fmla="*/ 1905864 w 2549383"/>
                <a:gd name="connsiteY49" fmla="*/ 571993 h 2502614"/>
                <a:gd name="connsiteX50" fmla="*/ 1960572 w 2549383"/>
                <a:gd name="connsiteY50" fmla="*/ 591531 h 2502614"/>
                <a:gd name="connsiteX51" fmla="*/ 1952756 w 2549383"/>
                <a:gd name="connsiteY51" fmla="*/ 626701 h 2502614"/>
                <a:gd name="connsiteX52" fmla="*/ 2382602 w 2549383"/>
                <a:gd name="connsiteY52" fmla="*/ 603255 h 2502614"/>
                <a:gd name="connsiteX53" fmla="*/ 2398233 w 2549383"/>
                <a:gd name="connsiteY53" fmla="*/ 630608 h 2502614"/>
                <a:gd name="connsiteX54" fmla="*/ 2409956 w 2549383"/>
                <a:gd name="connsiteY54" fmla="*/ 798639 h 2502614"/>
                <a:gd name="connsiteX55" fmla="*/ 2374787 w 2549383"/>
                <a:gd name="connsiteY55" fmla="*/ 814270 h 2502614"/>
                <a:gd name="connsiteX56" fmla="*/ 2382602 w 2549383"/>
                <a:gd name="connsiteY56" fmla="*/ 908055 h 2502614"/>
                <a:gd name="connsiteX57" fmla="*/ 2429495 w 2549383"/>
                <a:gd name="connsiteY57" fmla="*/ 900239 h 2502614"/>
                <a:gd name="connsiteX58" fmla="*/ 2549383 w 2549383"/>
                <a:gd name="connsiteY58" fmla="*/ 2502393 h 2502614"/>
                <a:gd name="connsiteX59" fmla="*/ 2503741 w 2549383"/>
                <a:gd name="connsiteY59" fmla="*/ 2483013 h 2502614"/>
                <a:gd name="connsiteX60" fmla="*/ 2452941 w 2549383"/>
                <a:gd name="connsiteY60" fmla="*/ 2486762 h 2502614"/>
                <a:gd name="connsiteX61" fmla="*/ 2399324 w 2549383"/>
                <a:gd name="connsiteY61" fmla="*/ 2501143 h 2502614"/>
                <a:gd name="connsiteX62" fmla="*/ 2394325 w 2549383"/>
                <a:gd name="connsiteY62" fmla="*/ 2447685 h 2502614"/>
                <a:gd name="connsiteX63" fmla="*/ 2378695 w 2549383"/>
                <a:gd name="connsiteY63" fmla="*/ 2416424 h 2502614"/>
                <a:gd name="connsiteX64" fmla="*/ 2387918 w 2549383"/>
                <a:gd name="connsiteY64" fmla="*/ 2354219 h 2502614"/>
                <a:gd name="connsiteX65" fmla="*/ 2292407 w 2549383"/>
                <a:gd name="connsiteY65" fmla="*/ 2339361 h 2502614"/>
                <a:gd name="connsiteX66" fmla="*/ 2292725 w 2549383"/>
                <a:gd name="connsiteY66" fmla="*/ 2299193 h 2502614"/>
                <a:gd name="connsiteX67" fmla="*/ 2187218 w 2549383"/>
                <a:gd name="connsiteY67" fmla="*/ 2303101 h 2502614"/>
                <a:gd name="connsiteX68" fmla="*/ 2159864 w 2549383"/>
                <a:gd name="connsiteY68" fmla="*/ 2326547 h 2502614"/>
                <a:gd name="connsiteX69" fmla="*/ 2159864 w 2549383"/>
                <a:gd name="connsiteY69" fmla="*/ 2326547 h 2502614"/>
                <a:gd name="connsiteX70" fmla="*/ 2101248 w 2549383"/>
                <a:gd name="connsiteY70" fmla="*/ 2330455 h 2502614"/>
                <a:gd name="connsiteX71" fmla="*/ 1995741 w 2549383"/>
                <a:gd name="connsiteY71" fmla="*/ 2334362 h 2502614"/>
                <a:gd name="connsiteX72" fmla="*/ 2034818 w 2549383"/>
                <a:gd name="connsiteY72" fmla="*/ 2307008 h 2502614"/>
                <a:gd name="connsiteX73" fmla="*/ 1978702 w 2549383"/>
                <a:gd name="connsiteY73" fmla="*/ 2231036 h 2502614"/>
                <a:gd name="connsiteX74" fmla="*/ 1909772 w 2549383"/>
                <a:gd name="connsiteY74" fmla="*/ 2217131 h 2502614"/>
                <a:gd name="connsiteX75" fmla="*/ 1882418 w 2549383"/>
                <a:gd name="connsiteY75" fmla="*/ 2209316 h 2502614"/>
                <a:gd name="connsiteX76" fmla="*/ 1886325 w 2549383"/>
                <a:gd name="connsiteY76" fmla="*/ 2178055 h 2502614"/>
                <a:gd name="connsiteX77" fmla="*/ 1894141 w 2549383"/>
                <a:gd name="connsiteY77" fmla="*/ 2064731 h 2502614"/>
                <a:gd name="connsiteX78" fmla="*/ 1878510 w 2549383"/>
                <a:gd name="connsiteY78" fmla="*/ 2058484 h 2502614"/>
                <a:gd name="connsiteX79" fmla="*/ 1835525 w 2549383"/>
                <a:gd name="connsiteY79" fmla="*/ 2056916 h 2502614"/>
                <a:gd name="connsiteX80" fmla="*/ 1773002 w 2549383"/>
                <a:gd name="connsiteY80" fmla="*/ 1998301 h 2502614"/>
                <a:gd name="connsiteX81" fmla="*/ 1765187 w 2549383"/>
                <a:gd name="connsiteY81" fmla="*/ 2056916 h 2502614"/>
                <a:gd name="connsiteX82" fmla="*/ 1668903 w 2549383"/>
                <a:gd name="connsiteY82" fmla="*/ 2075046 h 2502614"/>
                <a:gd name="connsiteX83" fmla="*/ 1644048 w 2549383"/>
                <a:gd name="connsiteY83" fmla="*/ 2123347 h 2502614"/>
                <a:gd name="connsiteX84" fmla="*/ 1624510 w 2549383"/>
                <a:gd name="connsiteY84" fmla="*/ 2142885 h 2502614"/>
                <a:gd name="connsiteX85" fmla="*/ 1589341 w 2549383"/>
                <a:gd name="connsiteY85" fmla="*/ 2103808 h 2502614"/>
                <a:gd name="connsiteX86" fmla="*/ 1573710 w 2549383"/>
                <a:gd name="connsiteY86" fmla="*/ 2010024 h 2502614"/>
                <a:gd name="connsiteX87" fmla="*/ 1530725 w 2549383"/>
                <a:gd name="connsiteY87" fmla="*/ 2021747 h 2502614"/>
                <a:gd name="connsiteX88" fmla="*/ 1471020 w 2549383"/>
                <a:gd name="connsiteY88" fmla="*/ 1991894 h 2502614"/>
                <a:gd name="connsiteX89" fmla="*/ 1437099 w 2549383"/>
                <a:gd name="connsiteY89" fmla="*/ 1986737 h 2502614"/>
                <a:gd name="connsiteX90" fmla="*/ 1425218 w 2549383"/>
                <a:gd name="connsiteY90" fmla="*/ 2017839 h 2502614"/>
                <a:gd name="connsiteX91" fmla="*/ 1376599 w 2549383"/>
                <a:gd name="connsiteY91" fmla="*/ 2045193 h 2502614"/>
                <a:gd name="connsiteX92" fmla="*/ 1378190 w 2549383"/>
                <a:gd name="connsiteY92" fmla="*/ 2085951 h 2502614"/>
                <a:gd name="connsiteX93" fmla="*/ 1356129 w 2549383"/>
                <a:gd name="connsiteY93" fmla="*/ 2106785 h 2502614"/>
                <a:gd name="connsiteX94" fmla="*/ 1318302 w 2549383"/>
                <a:gd name="connsiteY94" fmla="*/ 2086451 h 2502614"/>
                <a:gd name="connsiteX95" fmla="*/ 1276725 w 2549383"/>
                <a:gd name="connsiteY95" fmla="*/ 2099901 h 2502614"/>
                <a:gd name="connsiteX96" fmla="*/ 1261095 w 2549383"/>
                <a:gd name="connsiteY96" fmla="*/ 2072547 h 2502614"/>
                <a:gd name="connsiteX97" fmla="*/ 1265002 w 2549383"/>
                <a:gd name="connsiteY97" fmla="*/ 2002208 h 2502614"/>
                <a:gd name="connsiteX98" fmla="*/ 1253279 w 2549383"/>
                <a:gd name="connsiteY98" fmla="*/ 1947501 h 2502614"/>
                <a:gd name="connsiteX99" fmla="*/ 1108695 w 2549383"/>
                <a:gd name="connsiteY99" fmla="*/ 1881070 h 2502614"/>
                <a:gd name="connsiteX100" fmla="*/ 1050079 w 2549383"/>
                <a:gd name="connsiteY100" fmla="*/ 1908424 h 2502614"/>
                <a:gd name="connsiteX101" fmla="*/ 999279 w 2549383"/>
                <a:gd name="connsiteY101" fmla="*/ 1927962 h 2502614"/>
                <a:gd name="connsiteX102" fmla="*/ 842972 w 2549383"/>
                <a:gd name="connsiteY102" fmla="*/ 1845901 h 2502614"/>
                <a:gd name="connsiteX103" fmla="*/ 885956 w 2549383"/>
                <a:gd name="connsiteY103" fmla="*/ 1802916 h 2502614"/>
                <a:gd name="connsiteX104" fmla="*/ 870325 w 2549383"/>
                <a:gd name="connsiteY104" fmla="*/ 1759931 h 2502614"/>
                <a:gd name="connsiteX105" fmla="*/ 799987 w 2549383"/>
                <a:gd name="connsiteY105" fmla="*/ 1779470 h 2502614"/>
                <a:gd name="connsiteX106" fmla="*/ 710110 w 2549383"/>
                <a:gd name="connsiteY106" fmla="*/ 1806824 h 2502614"/>
                <a:gd name="connsiteX107" fmla="*/ 686664 w 2549383"/>
                <a:gd name="connsiteY107" fmla="*/ 1857624 h 2502614"/>
                <a:gd name="connsiteX108" fmla="*/ 659310 w 2549383"/>
                <a:gd name="connsiteY108" fmla="*/ 1877162 h 2502614"/>
                <a:gd name="connsiteX109" fmla="*/ 635864 w 2549383"/>
                <a:gd name="connsiteY109" fmla="*/ 1947501 h 2502614"/>
                <a:gd name="connsiteX110" fmla="*/ 635864 w 2549383"/>
                <a:gd name="connsiteY110" fmla="*/ 1947501 h 2502614"/>
                <a:gd name="connsiteX111" fmla="*/ 577248 w 2549383"/>
                <a:gd name="connsiteY111" fmla="*/ 1943593 h 2502614"/>
                <a:gd name="connsiteX112" fmla="*/ 543328 w 2549383"/>
                <a:gd name="connsiteY112" fmla="*/ 1897949 h 2502614"/>
                <a:gd name="connsiteX113" fmla="*/ 557550 w 2549383"/>
                <a:gd name="connsiteY113" fmla="*/ 1874504 h 2502614"/>
                <a:gd name="connsiteX114" fmla="*/ 509408 w 2549383"/>
                <a:gd name="connsiteY114" fmla="*/ 1841993 h 2502614"/>
                <a:gd name="connsiteX115" fmla="*/ 545987 w 2549383"/>
                <a:gd name="connsiteY115" fmla="*/ 1814639 h 2502614"/>
                <a:gd name="connsiteX116" fmla="*/ 514725 w 2549383"/>
                <a:gd name="connsiteY116" fmla="*/ 1802916 h 2502614"/>
                <a:gd name="connsiteX117" fmla="*/ 522541 w 2549383"/>
                <a:gd name="connsiteY117" fmla="*/ 1748208 h 2502614"/>
                <a:gd name="connsiteX118" fmla="*/ 495187 w 2549383"/>
                <a:gd name="connsiteY118" fmla="*/ 1720855 h 2502614"/>
                <a:gd name="connsiteX119" fmla="*/ 558800 w 2549383"/>
                <a:gd name="connsiteY119" fmla="*/ 1700066 h 2502614"/>
                <a:gd name="connsiteX120" fmla="*/ 557710 w 2549383"/>
                <a:gd name="connsiteY120" fmla="*/ 1666147 h 2502614"/>
                <a:gd name="connsiteX121" fmla="*/ 503002 w 2549383"/>
                <a:gd name="connsiteY121" fmla="*/ 1666147 h 2502614"/>
                <a:gd name="connsiteX122" fmla="*/ 503002 w 2549383"/>
                <a:gd name="connsiteY122" fmla="*/ 1650516 h 2502614"/>
                <a:gd name="connsiteX123" fmla="*/ 526448 w 2549383"/>
                <a:gd name="connsiteY123" fmla="*/ 1584085 h 2502614"/>
                <a:gd name="connsiteX124" fmla="*/ 503002 w 2549383"/>
                <a:gd name="connsiteY124" fmla="*/ 1533285 h 2502614"/>
                <a:gd name="connsiteX125" fmla="*/ 499095 w 2549383"/>
                <a:gd name="connsiteY125" fmla="*/ 1466855 h 2502614"/>
                <a:gd name="connsiteX126" fmla="*/ 377956 w 2549383"/>
                <a:gd name="connsiteY126" fmla="*/ 1451224 h 2502614"/>
                <a:gd name="connsiteX127" fmla="*/ 327156 w 2549383"/>
                <a:gd name="connsiteY127" fmla="*/ 1447316 h 2502614"/>
                <a:gd name="connsiteX128" fmla="*/ 323248 w 2549383"/>
                <a:gd name="connsiteY128" fmla="*/ 1482485 h 2502614"/>
                <a:gd name="connsiteX129" fmla="*/ 217741 w 2549383"/>
                <a:gd name="connsiteY129" fmla="*/ 1486393 h 2502614"/>
                <a:gd name="connsiteX130" fmla="*/ 346536 w 2549383"/>
                <a:gd name="connsiteY130" fmla="*/ 1548598 h 2502614"/>
                <a:gd name="connsiteX131" fmla="*/ 346535 w 2549383"/>
                <a:gd name="connsiteY131" fmla="*/ 1590492 h 2502614"/>
                <a:gd name="connsiteX132" fmla="*/ 311525 w 2549383"/>
                <a:gd name="connsiteY132" fmla="*/ 1607531 h 2502614"/>
                <a:gd name="connsiteX133" fmla="*/ 206018 w 2549383"/>
                <a:gd name="connsiteY133" fmla="*/ 1560639 h 2502614"/>
                <a:gd name="connsiteX134" fmla="*/ 178664 w 2549383"/>
                <a:gd name="connsiteY134" fmla="*/ 1584085 h 2502614"/>
                <a:gd name="connsiteX135" fmla="*/ 159125 w 2549383"/>
                <a:gd name="connsiteY135" fmla="*/ 1666147 h 2502614"/>
                <a:gd name="connsiteX136" fmla="*/ 57525 w 2549383"/>
                <a:gd name="connsiteY136" fmla="*/ 1646608 h 2502614"/>
                <a:gd name="connsiteX137" fmla="*/ 41735 w 2549383"/>
                <a:gd name="connsiteY137" fmla="*/ 1567205 h 2502614"/>
                <a:gd name="connsiteX138" fmla="*/ 79881 w 2549383"/>
                <a:gd name="connsiteY138" fmla="*/ 1533127 h 2502614"/>
                <a:gd name="connsiteX139" fmla="*/ 0 w 2549383"/>
                <a:gd name="connsiteY139" fmla="*/ 1450907 h 2502614"/>
                <a:gd name="connsiteX140" fmla="*/ 65341 w 2549383"/>
                <a:gd name="connsiteY140" fmla="*/ 1291008 h 2502614"/>
                <a:gd name="connsiteX141" fmla="*/ 108325 w 2549383"/>
                <a:gd name="connsiteY141" fmla="*/ 1177685 h 2502614"/>
                <a:gd name="connsiteX142" fmla="*/ 112233 w 2549383"/>
                <a:gd name="connsiteY142" fmla="*/ 1079993 h 2502614"/>
                <a:gd name="connsiteX143" fmla="*/ 151310 w 2549383"/>
                <a:gd name="connsiteY143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99279 w 2549383"/>
                <a:gd name="connsiteY34" fmla="*/ 298455 h 2502614"/>
                <a:gd name="connsiteX35" fmla="*/ 1038356 w 2549383"/>
                <a:gd name="connsiteY35" fmla="*/ 357070 h 2502614"/>
                <a:gd name="connsiteX36" fmla="*/ 1128233 w 2549383"/>
                <a:gd name="connsiteY36" fmla="*/ 314085 h 2502614"/>
                <a:gd name="connsiteX37" fmla="*/ 1206387 w 2549383"/>
                <a:gd name="connsiteY37" fmla="*/ 345347 h 2502614"/>
                <a:gd name="connsiteX38" fmla="*/ 1268910 w 2549383"/>
                <a:gd name="connsiteY38" fmla="*/ 392239 h 2502614"/>
                <a:gd name="connsiteX39" fmla="*/ 1311895 w 2549383"/>
                <a:gd name="connsiteY39" fmla="*/ 384424 h 2502614"/>
                <a:gd name="connsiteX40" fmla="*/ 1417402 w 2549383"/>
                <a:gd name="connsiteY40" fmla="*/ 474301 h 2502614"/>
                <a:gd name="connsiteX41" fmla="*/ 1522910 w 2549383"/>
                <a:gd name="connsiteY41" fmla="*/ 532916 h 2502614"/>
                <a:gd name="connsiteX42" fmla="*/ 1581525 w 2549383"/>
                <a:gd name="connsiteY42" fmla="*/ 603255 h 2502614"/>
                <a:gd name="connsiteX43" fmla="*/ 1679218 w 2549383"/>
                <a:gd name="connsiteY43" fmla="*/ 618885 h 2502614"/>
                <a:gd name="connsiteX44" fmla="*/ 1745648 w 2549383"/>
                <a:gd name="connsiteY44" fmla="*/ 614978 h 2502614"/>
                <a:gd name="connsiteX45" fmla="*/ 1780818 w 2549383"/>
                <a:gd name="connsiteY45" fmla="*/ 599347 h 2502614"/>
                <a:gd name="connsiteX46" fmla="*/ 1878510 w 2549383"/>
                <a:gd name="connsiteY46" fmla="*/ 599347 h 2502614"/>
                <a:gd name="connsiteX47" fmla="*/ 1843341 w 2549383"/>
                <a:gd name="connsiteY47" fmla="*/ 634516 h 2502614"/>
                <a:gd name="connsiteX48" fmla="*/ 1901956 w 2549383"/>
                <a:gd name="connsiteY48" fmla="*/ 650147 h 2502614"/>
                <a:gd name="connsiteX49" fmla="*/ 1905864 w 2549383"/>
                <a:gd name="connsiteY49" fmla="*/ 571993 h 2502614"/>
                <a:gd name="connsiteX50" fmla="*/ 1960572 w 2549383"/>
                <a:gd name="connsiteY50" fmla="*/ 591531 h 2502614"/>
                <a:gd name="connsiteX51" fmla="*/ 1952756 w 2549383"/>
                <a:gd name="connsiteY51" fmla="*/ 626701 h 2502614"/>
                <a:gd name="connsiteX52" fmla="*/ 2382602 w 2549383"/>
                <a:gd name="connsiteY52" fmla="*/ 603255 h 2502614"/>
                <a:gd name="connsiteX53" fmla="*/ 2398233 w 2549383"/>
                <a:gd name="connsiteY53" fmla="*/ 630608 h 2502614"/>
                <a:gd name="connsiteX54" fmla="*/ 2409956 w 2549383"/>
                <a:gd name="connsiteY54" fmla="*/ 798639 h 2502614"/>
                <a:gd name="connsiteX55" fmla="*/ 2374787 w 2549383"/>
                <a:gd name="connsiteY55" fmla="*/ 814270 h 2502614"/>
                <a:gd name="connsiteX56" fmla="*/ 2382602 w 2549383"/>
                <a:gd name="connsiteY56" fmla="*/ 908055 h 2502614"/>
                <a:gd name="connsiteX57" fmla="*/ 2429495 w 2549383"/>
                <a:gd name="connsiteY57" fmla="*/ 900239 h 2502614"/>
                <a:gd name="connsiteX58" fmla="*/ 2549383 w 2549383"/>
                <a:gd name="connsiteY58" fmla="*/ 2502393 h 2502614"/>
                <a:gd name="connsiteX59" fmla="*/ 2503741 w 2549383"/>
                <a:gd name="connsiteY59" fmla="*/ 2483013 h 2502614"/>
                <a:gd name="connsiteX60" fmla="*/ 2452941 w 2549383"/>
                <a:gd name="connsiteY60" fmla="*/ 2486762 h 2502614"/>
                <a:gd name="connsiteX61" fmla="*/ 2399324 w 2549383"/>
                <a:gd name="connsiteY61" fmla="*/ 2501143 h 2502614"/>
                <a:gd name="connsiteX62" fmla="*/ 2394325 w 2549383"/>
                <a:gd name="connsiteY62" fmla="*/ 2447685 h 2502614"/>
                <a:gd name="connsiteX63" fmla="*/ 2378695 w 2549383"/>
                <a:gd name="connsiteY63" fmla="*/ 2416424 h 2502614"/>
                <a:gd name="connsiteX64" fmla="*/ 2387918 w 2549383"/>
                <a:gd name="connsiteY64" fmla="*/ 2354219 h 2502614"/>
                <a:gd name="connsiteX65" fmla="*/ 2292407 w 2549383"/>
                <a:gd name="connsiteY65" fmla="*/ 2339361 h 2502614"/>
                <a:gd name="connsiteX66" fmla="*/ 2292725 w 2549383"/>
                <a:gd name="connsiteY66" fmla="*/ 2299193 h 2502614"/>
                <a:gd name="connsiteX67" fmla="*/ 2187218 w 2549383"/>
                <a:gd name="connsiteY67" fmla="*/ 2303101 h 2502614"/>
                <a:gd name="connsiteX68" fmla="*/ 2159864 w 2549383"/>
                <a:gd name="connsiteY68" fmla="*/ 2326547 h 2502614"/>
                <a:gd name="connsiteX69" fmla="*/ 2159864 w 2549383"/>
                <a:gd name="connsiteY69" fmla="*/ 2326547 h 2502614"/>
                <a:gd name="connsiteX70" fmla="*/ 2101248 w 2549383"/>
                <a:gd name="connsiteY70" fmla="*/ 2330455 h 2502614"/>
                <a:gd name="connsiteX71" fmla="*/ 1995741 w 2549383"/>
                <a:gd name="connsiteY71" fmla="*/ 2334362 h 2502614"/>
                <a:gd name="connsiteX72" fmla="*/ 2034818 w 2549383"/>
                <a:gd name="connsiteY72" fmla="*/ 2307008 h 2502614"/>
                <a:gd name="connsiteX73" fmla="*/ 1978702 w 2549383"/>
                <a:gd name="connsiteY73" fmla="*/ 2231036 h 2502614"/>
                <a:gd name="connsiteX74" fmla="*/ 1909772 w 2549383"/>
                <a:gd name="connsiteY74" fmla="*/ 2217131 h 2502614"/>
                <a:gd name="connsiteX75" fmla="*/ 1882418 w 2549383"/>
                <a:gd name="connsiteY75" fmla="*/ 2209316 h 2502614"/>
                <a:gd name="connsiteX76" fmla="*/ 1886325 w 2549383"/>
                <a:gd name="connsiteY76" fmla="*/ 2178055 h 2502614"/>
                <a:gd name="connsiteX77" fmla="*/ 1894141 w 2549383"/>
                <a:gd name="connsiteY77" fmla="*/ 2064731 h 2502614"/>
                <a:gd name="connsiteX78" fmla="*/ 1878510 w 2549383"/>
                <a:gd name="connsiteY78" fmla="*/ 2058484 h 2502614"/>
                <a:gd name="connsiteX79" fmla="*/ 1835525 w 2549383"/>
                <a:gd name="connsiteY79" fmla="*/ 2056916 h 2502614"/>
                <a:gd name="connsiteX80" fmla="*/ 1773002 w 2549383"/>
                <a:gd name="connsiteY80" fmla="*/ 1998301 h 2502614"/>
                <a:gd name="connsiteX81" fmla="*/ 1765187 w 2549383"/>
                <a:gd name="connsiteY81" fmla="*/ 2056916 h 2502614"/>
                <a:gd name="connsiteX82" fmla="*/ 1668903 w 2549383"/>
                <a:gd name="connsiteY82" fmla="*/ 2075046 h 2502614"/>
                <a:gd name="connsiteX83" fmla="*/ 1644048 w 2549383"/>
                <a:gd name="connsiteY83" fmla="*/ 2123347 h 2502614"/>
                <a:gd name="connsiteX84" fmla="*/ 1624510 w 2549383"/>
                <a:gd name="connsiteY84" fmla="*/ 2142885 h 2502614"/>
                <a:gd name="connsiteX85" fmla="*/ 1589341 w 2549383"/>
                <a:gd name="connsiteY85" fmla="*/ 2103808 h 2502614"/>
                <a:gd name="connsiteX86" fmla="*/ 1573710 w 2549383"/>
                <a:gd name="connsiteY86" fmla="*/ 2010024 h 2502614"/>
                <a:gd name="connsiteX87" fmla="*/ 1530725 w 2549383"/>
                <a:gd name="connsiteY87" fmla="*/ 2021747 h 2502614"/>
                <a:gd name="connsiteX88" fmla="*/ 1471020 w 2549383"/>
                <a:gd name="connsiteY88" fmla="*/ 1991894 h 2502614"/>
                <a:gd name="connsiteX89" fmla="*/ 1437099 w 2549383"/>
                <a:gd name="connsiteY89" fmla="*/ 1986737 h 2502614"/>
                <a:gd name="connsiteX90" fmla="*/ 1425218 w 2549383"/>
                <a:gd name="connsiteY90" fmla="*/ 2017839 h 2502614"/>
                <a:gd name="connsiteX91" fmla="*/ 1376599 w 2549383"/>
                <a:gd name="connsiteY91" fmla="*/ 2045193 h 2502614"/>
                <a:gd name="connsiteX92" fmla="*/ 1378190 w 2549383"/>
                <a:gd name="connsiteY92" fmla="*/ 2085951 h 2502614"/>
                <a:gd name="connsiteX93" fmla="*/ 1356129 w 2549383"/>
                <a:gd name="connsiteY93" fmla="*/ 2106785 h 2502614"/>
                <a:gd name="connsiteX94" fmla="*/ 1318302 w 2549383"/>
                <a:gd name="connsiteY94" fmla="*/ 2086451 h 2502614"/>
                <a:gd name="connsiteX95" fmla="*/ 1276725 w 2549383"/>
                <a:gd name="connsiteY95" fmla="*/ 2099901 h 2502614"/>
                <a:gd name="connsiteX96" fmla="*/ 1261095 w 2549383"/>
                <a:gd name="connsiteY96" fmla="*/ 2072547 h 2502614"/>
                <a:gd name="connsiteX97" fmla="*/ 1265002 w 2549383"/>
                <a:gd name="connsiteY97" fmla="*/ 2002208 h 2502614"/>
                <a:gd name="connsiteX98" fmla="*/ 1253279 w 2549383"/>
                <a:gd name="connsiteY98" fmla="*/ 1947501 h 2502614"/>
                <a:gd name="connsiteX99" fmla="*/ 1108695 w 2549383"/>
                <a:gd name="connsiteY99" fmla="*/ 1881070 h 2502614"/>
                <a:gd name="connsiteX100" fmla="*/ 1050079 w 2549383"/>
                <a:gd name="connsiteY100" fmla="*/ 1908424 h 2502614"/>
                <a:gd name="connsiteX101" fmla="*/ 999279 w 2549383"/>
                <a:gd name="connsiteY101" fmla="*/ 1927962 h 2502614"/>
                <a:gd name="connsiteX102" fmla="*/ 842972 w 2549383"/>
                <a:gd name="connsiteY102" fmla="*/ 1845901 h 2502614"/>
                <a:gd name="connsiteX103" fmla="*/ 885956 w 2549383"/>
                <a:gd name="connsiteY103" fmla="*/ 1802916 h 2502614"/>
                <a:gd name="connsiteX104" fmla="*/ 870325 w 2549383"/>
                <a:gd name="connsiteY104" fmla="*/ 1759931 h 2502614"/>
                <a:gd name="connsiteX105" fmla="*/ 799987 w 2549383"/>
                <a:gd name="connsiteY105" fmla="*/ 1779470 h 2502614"/>
                <a:gd name="connsiteX106" fmla="*/ 710110 w 2549383"/>
                <a:gd name="connsiteY106" fmla="*/ 1806824 h 2502614"/>
                <a:gd name="connsiteX107" fmla="*/ 686664 w 2549383"/>
                <a:gd name="connsiteY107" fmla="*/ 1857624 h 2502614"/>
                <a:gd name="connsiteX108" fmla="*/ 659310 w 2549383"/>
                <a:gd name="connsiteY108" fmla="*/ 1877162 h 2502614"/>
                <a:gd name="connsiteX109" fmla="*/ 635864 w 2549383"/>
                <a:gd name="connsiteY109" fmla="*/ 1947501 h 2502614"/>
                <a:gd name="connsiteX110" fmla="*/ 635864 w 2549383"/>
                <a:gd name="connsiteY110" fmla="*/ 1947501 h 2502614"/>
                <a:gd name="connsiteX111" fmla="*/ 577248 w 2549383"/>
                <a:gd name="connsiteY111" fmla="*/ 1943593 h 2502614"/>
                <a:gd name="connsiteX112" fmla="*/ 543328 w 2549383"/>
                <a:gd name="connsiteY112" fmla="*/ 1897949 h 2502614"/>
                <a:gd name="connsiteX113" fmla="*/ 557550 w 2549383"/>
                <a:gd name="connsiteY113" fmla="*/ 1874504 h 2502614"/>
                <a:gd name="connsiteX114" fmla="*/ 509408 w 2549383"/>
                <a:gd name="connsiteY114" fmla="*/ 1841993 h 2502614"/>
                <a:gd name="connsiteX115" fmla="*/ 545987 w 2549383"/>
                <a:gd name="connsiteY115" fmla="*/ 1814639 h 2502614"/>
                <a:gd name="connsiteX116" fmla="*/ 514725 w 2549383"/>
                <a:gd name="connsiteY116" fmla="*/ 1802916 h 2502614"/>
                <a:gd name="connsiteX117" fmla="*/ 522541 w 2549383"/>
                <a:gd name="connsiteY117" fmla="*/ 1748208 h 2502614"/>
                <a:gd name="connsiteX118" fmla="*/ 495187 w 2549383"/>
                <a:gd name="connsiteY118" fmla="*/ 1720855 h 2502614"/>
                <a:gd name="connsiteX119" fmla="*/ 558800 w 2549383"/>
                <a:gd name="connsiteY119" fmla="*/ 1700066 h 2502614"/>
                <a:gd name="connsiteX120" fmla="*/ 557710 w 2549383"/>
                <a:gd name="connsiteY120" fmla="*/ 1666147 h 2502614"/>
                <a:gd name="connsiteX121" fmla="*/ 503002 w 2549383"/>
                <a:gd name="connsiteY121" fmla="*/ 1666147 h 2502614"/>
                <a:gd name="connsiteX122" fmla="*/ 503002 w 2549383"/>
                <a:gd name="connsiteY122" fmla="*/ 1650516 h 2502614"/>
                <a:gd name="connsiteX123" fmla="*/ 526448 w 2549383"/>
                <a:gd name="connsiteY123" fmla="*/ 1584085 h 2502614"/>
                <a:gd name="connsiteX124" fmla="*/ 503002 w 2549383"/>
                <a:gd name="connsiteY124" fmla="*/ 1533285 h 2502614"/>
                <a:gd name="connsiteX125" fmla="*/ 499095 w 2549383"/>
                <a:gd name="connsiteY125" fmla="*/ 1466855 h 2502614"/>
                <a:gd name="connsiteX126" fmla="*/ 377956 w 2549383"/>
                <a:gd name="connsiteY126" fmla="*/ 1451224 h 2502614"/>
                <a:gd name="connsiteX127" fmla="*/ 327156 w 2549383"/>
                <a:gd name="connsiteY127" fmla="*/ 1447316 h 2502614"/>
                <a:gd name="connsiteX128" fmla="*/ 323248 w 2549383"/>
                <a:gd name="connsiteY128" fmla="*/ 1482485 h 2502614"/>
                <a:gd name="connsiteX129" fmla="*/ 217741 w 2549383"/>
                <a:gd name="connsiteY129" fmla="*/ 1486393 h 2502614"/>
                <a:gd name="connsiteX130" fmla="*/ 346536 w 2549383"/>
                <a:gd name="connsiteY130" fmla="*/ 1548598 h 2502614"/>
                <a:gd name="connsiteX131" fmla="*/ 346535 w 2549383"/>
                <a:gd name="connsiteY131" fmla="*/ 1590492 h 2502614"/>
                <a:gd name="connsiteX132" fmla="*/ 311525 w 2549383"/>
                <a:gd name="connsiteY132" fmla="*/ 1607531 h 2502614"/>
                <a:gd name="connsiteX133" fmla="*/ 206018 w 2549383"/>
                <a:gd name="connsiteY133" fmla="*/ 1560639 h 2502614"/>
                <a:gd name="connsiteX134" fmla="*/ 178664 w 2549383"/>
                <a:gd name="connsiteY134" fmla="*/ 1584085 h 2502614"/>
                <a:gd name="connsiteX135" fmla="*/ 159125 w 2549383"/>
                <a:gd name="connsiteY135" fmla="*/ 1666147 h 2502614"/>
                <a:gd name="connsiteX136" fmla="*/ 57525 w 2549383"/>
                <a:gd name="connsiteY136" fmla="*/ 1646608 h 2502614"/>
                <a:gd name="connsiteX137" fmla="*/ 41735 w 2549383"/>
                <a:gd name="connsiteY137" fmla="*/ 1567205 h 2502614"/>
                <a:gd name="connsiteX138" fmla="*/ 79881 w 2549383"/>
                <a:gd name="connsiteY138" fmla="*/ 1533127 h 2502614"/>
                <a:gd name="connsiteX139" fmla="*/ 0 w 2549383"/>
                <a:gd name="connsiteY139" fmla="*/ 1450907 h 2502614"/>
                <a:gd name="connsiteX140" fmla="*/ 65341 w 2549383"/>
                <a:gd name="connsiteY140" fmla="*/ 1291008 h 2502614"/>
                <a:gd name="connsiteX141" fmla="*/ 108325 w 2549383"/>
                <a:gd name="connsiteY141" fmla="*/ 1177685 h 2502614"/>
                <a:gd name="connsiteX142" fmla="*/ 112233 w 2549383"/>
                <a:gd name="connsiteY142" fmla="*/ 1079993 h 2502614"/>
                <a:gd name="connsiteX143" fmla="*/ 151310 w 2549383"/>
                <a:gd name="connsiteY143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57070 h 2502614"/>
                <a:gd name="connsiteX36" fmla="*/ 1128233 w 2549383"/>
                <a:gd name="connsiteY36" fmla="*/ 314085 h 2502614"/>
                <a:gd name="connsiteX37" fmla="*/ 1206387 w 2549383"/>
                <a:gd name="connsiteY37" fmla="*/ 345347 h 2502614"/>
                <a:gd name="connsiteX38" fmla="*/ 1268910 w 2549383"/>
                <a:gd name="connsiteY38" fmla="*/ 392239 h 2502614"/>
                <a:gd name="connsiteX39" fmla="*/ 1311895 w 2549383"/>
                <a:gd name="connsiteY39" fmla="*/ 384424 h 2502614"/>
                <a:gd name="connsiteX40" fmla="*/ 1417402 w 2549383"/>
                <a:gd name="connsiteY40" fmla="*/ 474301 h 2502614"/>
                <a:gd name="connsiteX41" fmla="*/ 1522910 w 2549383"/>
                <a:gd name="connsiteY41" fmla="*/ 532916 h 2502614"/>
                <a:gd name="connsiteX42" fmla="*/ 1581525 w 2549383"/>
                <a:gd name="connsiteY42" fmla="*/ 603255 h 2502614"/>
                <a:gd name="connsiteX43" fmla="*/ 1679218 w 2549383"/>
                <a:gd name="connsiteY43" fmla="*/ 618885 h 2502614"/>
                <a:gd name="connsiteX44" fmla="*/ 1745648 w 2549383"/>
                <a:gd name="connsiteY44" fmla="*/ 614978 h 2502614"/>
                <a:gd name="connsiteX45" fmla="*/ 1780818 w 2549383"/>
                <a:gd name="connsiteY45" fmla="*/ 599347 h 2502614"/>
                <a:gd name="connsiteX46" fmla="*/ 1878510 w 2549383"/>
                <a:gd name="connsiteY46" fmla="*/ 599347 h 2502614"/>
                <a:gd name="connsiteX47" fmla="*/ 1843341 w 2549383"/>
                <a:gd name="connsiteY47" fmla="*/ 634516 h 2502614"/>
                <a:gd name="connsiteX48" fmla="*/ 1901956 w 2549383"/>
                <a:gd name="connsiteY48" fmla="*/ 650147 h 2502614"/>
                <a:gd name="connsiteX49" fmla="*/ 1905864 w 2549383"/>
                <a:gd name="connsiteY49" fmla="*/ 571993 h 2502614"/>
                <a:gd name="connsiteX50" fmla="*/ 1960572 w 2549383"/>
                <a:gd name="connsiteY50" fmla="*/ 591531 h 2502614"/>
                <a:gd name="connsiteX51" fmla="*/ 1952756 w 2549383"/>
                <a:gd name="connsiteY51" fmla="*/ 626701 h 2502614"/>
                <a:gd name="connsiteX52" fmla="*/ 2382602 w 2549383"/>
                <a:gd name="connsiteY52" fmla="*/ 603255 h 2502614"/>
                <a:gd name="connsiteX53" fmla="*/ 2398233 w 2549383"/>
                <a:gd name="connsiteY53" fmla="*/ 630608 h 2502614"/>
                <a:gd name="connsiteX54" fmla="*/ 2409956 w 2549383"/>
                <a:gd name="connsiteY54" fmla="*/ 798639 h 2502614"/>
                <a:gd name="connsiteX55" fmla="*/ 2374787 w 2549383"/>
                <a:gd name="connsiteY55" fmla="*/ 814270 h 2502614"/>
                <a:gd name="connsiteX56" fmla="*/ 2382602 w 2549383"/>
                <a:gd name="connsiteY56" fmla="*/ 908055 h 2502614"/>
                <a:gd name="connsiteX57" fmla="*/ 2429495 w 2549383"/>
                <a:gd name="connsiteY57" fmla="*/ 900239 h 2502614"/>
                <a:gd name="connsiteX58" fmla="*/ 2549383 w 2549383"/>
                <a:gd name="connsiteY58" fmla="*/ 2502393 h 2502614"/>
                <a:gd name="connsiteX59" fmla="*/ 2503741 w 2549383"/>
                <a:gd name="connsiteY59" fmla="*/ 2483013 h 2502614"/>
                <a:gd name="connsiteX60" fmla="*/ 2452941 w 2549383"/>
                <a:gd name="connsiteY60" fmla="*/ 2486762 h 2502614"/>
                <a:gd name="connsiteX61" fmla="*/ 2399324 w 2549383"/>
                <a:gd name="connsiteY61" fmla="*/ 2501143 h 2502614"/>
                <a:gd name="connsiteX62" fmla="*/ 2394325 w 2549383"/>
                <a:gd name="connsiteY62" fmla="*/ 2447685 h 2502614"/>
                <a:gd name="connsiteX63" fmla="*/ 2378695 w 2549383"/>
                <a:gd name="connsiteY63" fmla="*/ 2416424 h 2502614"/>
                <a:gd name="connsiteX64" fmla="*/ 2387918 w 2549383"/>
                <a:gd name="connsiteY64" fmla="*/ 2354219 h 2502614"/>
                <a:gd name="connsiteX65" fmla="*/ 2292407 w 2549383"/>
                <a:gd name="connsiteY65" fmla="*/ 2339361 h 2502614"/>
                <a:gd name="connsiteX66" fmla="*/ 2292725 w 2549383"/>
                <a:gd name="connsiteY66" fmla="*/ 2299193 h 2502614"/>
                <a:gd name="connsiteX67" fmla="*/ 2187218 w 2549383"/>
                <a:gd name="connsiteY67" fmla="*/ 2303101 h 2502614"/>
                <a:gd name="connsiteX68" fmla="*/ 2159864 w 2549383"/>
                <a:gd name="connsiteY68" fmla="*/ 2326547 h 2502614"/>
                <a:gd name="connsiteX69" fmla="*/ 2159864 w 2549383"/>
                <a:gd name="connsiteY69" fmla="*/ 2326547 h 2502614"/>
                <a:gd name="connsiteX70" fmla="*/ 2101248 w 2549383"/>
                <a:gd name="connsiteY70" fmla="*/ 2330455 h 2502614"/>
                <a:gd name="connsiteX71" fmla="*/ 1995741 w 2549383"/>
                <a:gd name="connsiteY71" fmla="*/ 2334362 h 2502614"/>
                <a:gd name="connsiteX72" fmla="*/ 2034818 w 2549383"/>
                <a:gd name="connsiteY72" fmla="*/ 2307008 h 2502614"/>
                <a:gd name="connsiteX73" fmla="*/ 1978702 w 2549383"/>
                <a:gd name="connsiteY73" fmla="*/ 2231036 h 2502614"/>
                <a:gd name="connsiteX74" fmla="*/ 1909772 w 2549383"/>
                <a:gd name="connsiteY74" fmla="*/ 2217131 h 2502614"/>
                <a:gd name="connsiteX75" fmla="*/ 1882418 w 2549383"/>
                <a:gd name="connsiteY75" fmla="*/ 2209316 h 2502614"/>
                <a:gd name="connsiteX76" fmla="*/ 1886325 w 2549383"/>
                <a:gd name="connsiteY76" fmla="*/ 2178055 h 2502614"/>
                <a:gd name="connsiteX77" fmla="*/ 1894141 w 2549383"/>
                <a:gd name="connsiteY77" fmla="*/ 2064731 h 2502614"/>
                <a:gd name="connsiteX78" fmla="*/ 1878510 w 2549383"/>
                <a:gd name="connsiteY78" fmla="*/ 2058484 h 2502614"/>
                <a:gd name="connsiteX79" fmla="*/ 1835525 w 2549383"/>
                <a:gd name="connsiteY79" fmla="*/ 2056916 h 2502614"/>
                <a:gd name="connsiteX80" fmla="*/ 1773002 w 2549383"/>
                <a:gd name="connsiteY80" fmla="*/ 1998301 h 2502614"/>
                <a:gd name="connsiteX81" fmla="*/ 1765187 w 2549383"/>
                <a:gd name="connsiteY81" fmla="*/ 2056916 h 2502614"/>
                <a:gd name="connsiteX82" fmla="*/ 1668903 w 2549383"/>
                <a:gd name="connsiteY82" fmla="*/ 2075046 h 2502614"/>
                <a:gd name="connsiteX83" fmla="*/ 1644048 w 2549383"/>
                <a:gd name="connsiteY83" fmla="*/ 2123347 h 2502614"/>
                <a:gd name="connsiteX84" fmla="*/ 1624510 w 2549383"/>
                <a:gd name="connsiteY84" fmla="*/ 2142885 h 2502614"/>
                <a:gd name="connsiteX85" fmla="*/ 1589341 w 2549383"/>
                <a:gd name="connsiteY85" fmla="*/ 2103808 h 2502614"/>
                <a:gd name="connsiteX86" fmla="*/ 1573710 w 2549383"/>
                <a:gd name="connsiteY86" fmla="*/ 2010024 h 2502614"/>
                <a:gd name="connsiteX87" fmla="*/ 1530725 w 2549383"/>
                <a:gd name="connsiteY87" fmla="*/ 2021747 h 2502614"/>
                <a:gd name="connsiteX88" fmla="*/ 1471020 w 2549383"/>
                <a:gd name="connsiteY88" fmla="*/ 1991894 h 2502614"/>
                <a:gd name="connsiteX89" fmla="*/ 1437099 w 2549383"/>
                <a:gd name="connsiteY89" fmla="*/ 1986737 h 2502614"/>
                <a:gd name="connsiteX90" fmla="*/ 1425218 w 2549383"/>
                <a:gd name="connsiteY90" fmla="*/ 2017839 h 2502614"/>
                <a:gd name="connsiteX91" fmla="*/ 1376599 w 2549383"/>
                <a:gd name="connsiteY91" fmla="*/ 2045193 h 2502614"/>
                <a:gd name="connsiteX92" fmla="*/ 1378190 w 2549383"/>
                <a:gd name="connsiteY92" fmla="*/ 2085951 h 2502614"/>
                <a:gd name="connsiteX93" fmla="*/ 1356129 w 2549383"/>
                <a:gd name="connsiteY93" fmla="*/ 2106785 h 2502614"/>
                <a:gd name="connsiteX94" fmla="*/ 1318302 w 2549383"/>
                <a:gd name="connsiteY94" fmla="*/ 2086451 h 2502614"/>
                <a:gd name="connsiteX95" fmla="*/ 1276725 w 2549383"/>
                <a:gd name="connsiteY95" fmla="*/ 2099901 h 2502614"/>
                <a:gd name="connsiteX96" fmla="*/ 1261095 w 2549383"/>
                <a:gd name="connsiteY96" fmla="*/ 2072547 h 2502614"/>
                <a:gd name="connsiteX97" fmla="*/ 1265002 w 2549383"/>
                <a:gd name="connsiteY97" fmla="*/ 2002208 h 2502614"/>
                <a:gd name="connsiteX98" fmla="*/ 1253279 w 2549383"/>
                <a:gd name="connsiteY98" fmla="*/ 1947501 h 2502614"/>
                <a:gd name="connsiteX99" fmla="*/ 1108695 w 2549383"/>
                <a:gd name="connsiteY99" fmla="*/ 1881070 h 2502614"/>
                <a:gd name="connsiteX100" fmla="*/ 1050079 w 2549383"/>
                <a:gd name="connsiteY100" fmla="*/ 1908424 h 2502614"/>
                <a:gd name="connsiteX101" fmla="*/ 999279 w 2549383"/>
                <a:gd name="connsiteY101" fmla="*/ 1927962 h 2502614"/>
                <a:gd name="connsiteX102" fmla="*/ 842972 w 2549383"/>
                <a:gd name="connsiteY102" fmla="*/ 1845901 h 2502614"/>
                <a:gd name="connsiteX103" fmla="*/ 885956 w 2549383"/>
                <a:gd name="connsiteY103" fmla="*/ 1802916 h 2502614"/>
                <a:gd name="connsiteX104" fmla="*/ 870325 w 2549383"/>
                <a:gd name="connsiteY104" fmla="*/ 1759931 h 2502614"/>
                <a:gd name="connsiteX105" fmla="*/ 799987 w 2549383"/>
                <a:gd name="connsiteY105" fmla="*/ 1779470 h 2502614"/>
                <a:gd name="connsiteX106" fmla="*/ 710110 w 2549383"/>
                <a:gd name="connsiteY106" fmla="*/ 1806824 h 2502614"/>
                <a:gd name="connsiteX107" fmla="*/ 686664 w 2549383"/>
                <a:gd name="connsiteY107" fmla="*/ 1857624 h 2502614"/>
                <a:gd name="connsiteX108" fmla="*/ 659310 w 2549383"/>
                <a:gd name="connsiteY108" fmla="*/ 1877162 h 2502614"/>
                <a:gd name="connsiteX109" fmla="*/ 635864 w 2549383"/>
                <a:gd name="connsiteY109" fmla="*/ 1947501 h 2502614"/>
                <a:gd name="connsiteX110" fmla="*/ 635864 w 2549383"/>
                <a:gd name="connsiteY110" fmla="*/ 1947501 h 2502614"/>
                <a:gd name="connsiteX111" fmla="*/ 577248 w 2549383"/>
                <a:gd name="connsiteY111" fmla="*/ 1943593 h 2502614"/>
                <a:gd name="connsiteX112" fmla="*/ 543328 w 2549383"/>
                <a:gd name="connsiteY112" fmla="*/ 1897949 h 2502614"/>
                <a:gd name="connsiteX113" fmla="*/ 557550 w 2549383"/>
                <a:gd name="connsiteY113" fmla="*/ 1874504 h 2502614"/>
                <a:gd name="connsiteX114" fmla="*/ 509408 w 2549383"/>
                <a:gd name="connsiteY114" fmla="*/ 1841993 h 2502614"/>
                <a:gd name="connsiteX115" fmla="*/ 545987 w 2549383"/>
                <a:gd name="connsiteY115" fmla="*/ 1814639 h 2502614"/>
                <a:gd name="connsiteX116" fmla="*/ 514725 w 2549383"/>
                <a:gd name="connsiteY116" fmla="*/ 1802916 h 2502614"/>
                <a:gd name="connsiteX117" fmla="*/ 522541 w 2549383"/>
                <a:gd name="connsiteY117" fmla="*/ 1748208 h 2502614"/>
                <a:gd name="connsiteX118" fmla="*/ 495187 w 2549383"/>
                <a:gd name="connsiteY118" fmla="*/ 1720855 h 2502614"/>
                <a:gd name="connsiteX119" fmla="*/ 558800 w 2549383"/>
                <a:gd name="connsiteY119" fmla="*/ 1700066 h 2502614"/>
                <a:gd name="connsiteX120" fmla="*/ 557710 w 2549383"/>
                <a:gd name="connsiteY120" fmla="*/ 1666147 h 2502614"/>
                <a:gd name="connsiteX121" fmla="*/ 503002 w 2549383"/>
                <a:gd name="connsiteY121" fmla="*/ 1666147 h 2502614"/>
                <a:gd name="connsiteX122" fmla="*/ 503002 w 2549383"/>
                <a:gd name="connsiteY122" fmla="*/ 1650516 h 2502614"/>
                <a:gd name="connsiteX123" fmla="*/ 526448 w 2549383"/>
                <a:gd name="connsiteY123" fmla="*/ 1584085 h 2502614"/>
                <a:gd name="connsiteX124" fmla="*/ 503002 w 2549383"/>
                <a:gd name="connsiteY124" fmla="*/ 1533285 h 2502614"/>
                <a:gd name="connsiteX125" fmla="*/ 499095 w 2549383"/>
                <a:gd name="connsiteY125" fmla="*/ 1466855 h 2502614"/>
                <a:gd name="connsiteX126" fmla="*/ 377956 w 2549383"/>
                <a:gd name="connsiteY126" fmla="*/ 1451224 h 2502614"/>
                <a:gd name="connsiteX127" fmla="*/ 327156 w 2549383"/>
                <a:gd name="connsiteY127" fmla="*/ 1447316 h 2502614"/>
                <a:gd name="connsiteX128" fmla="*/ 323248 w 2549383"/>
                <a:gd name="connsiteY128" fmla="*/ 1482485 h 2502614"/>
                <a:gd name="connsiteX129" fmla="*/ 217741 w 2549383"/>
                <a:gd name="connsiteY129" fmla="*/ 1486393 h 2502614"/>
                <a:gd name="connsiteX130" fmla="*/ 346536 w 2549383"/>
                <a:gd name="connsiteY130" fmla="*/ 1548598 h 2502614"/>
                <a:gd name="connsiteX131" fmla="*/ 346535 w 2549383"/>
                <a:gd name="connsiteY131" fmla="*/ 1590492 h 2502614"/>
                <a:gd name="connsiteX132" fmla="*/ 311525 w 2549383"/>
                <a:gd name="connsiteY132" fmla="*/ 1607531 h 2502614"/>
                <a:gd name="connsiteX133" fmla="*/ 206018 w 2549383"/>
                <a:gd name="connsiteY133" fmla="*/ 1560639 h 2502614"/>
                <a:gd name="connsiteX134" fmla="*/ 178664 w 2549383"/>
                <a:gd name="connsiteY134" fmla="*/ 1584085 h 2502614"/>
                <a:gd name="connsiteX135" fmla="*/ 159125 w 2549383"/>
                <a:gd name="connsiteY135" fmla="*/ 1666147 h 2502614"/>
                <a:gd name="connsiteX136" fmla="*/ 57525 w 2549383"/>
                <a:gd name="connsiteY136" fmla="*/ 1646608 h 2502614"/>
                <a:gd name="connsiteX137" fmla="*/ 41735 w 2549383"/>
                <a:gd name="connsiteY137" fmla="*/ 1567205 h 2502614"/>
                <a:gd name="connsiteX138" fmla="*/ 79881 w 2549383"/>
                <a:gd name="connsiteY138" fmla="*/ 1533127 h 2502614"/>
                <a:gd name="connsiteX139" fmla="*/ 0 w 2549383"/>
                <a:gd name="connsiteY139" fmla="*/ 1450907 h 2502614"/>
                <a:gd name="connsiteX140" fmla="*/ 65341 w 2549383"/>
                <a:gd name="connsiteY140" fmla="*/ 1291008 h 2502614"/>
                <a:gd name="connsiteX141" fmla="*/ 108325 w 2549383"/>
                <a:gd name="connsiteY141" fmla="*/ 1177685 h 2502614"/>
                <a:gd name="connsiteX142" fmla="*/ 112233 w 2549383"/>
                <a:gd name="connsiteY142" fmla="*/ 1079993 h 2502614"/>
                <a:gd name="connsiteX143" fmla="*/ 151310 w 2549383"/>
                <a:gd name="connsiteY143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57070 h 2502614"/>
                <a:gd name="connsiteX36" fmla="*/ 1128233 w 2549383"/>
                <a:gd name="connsiteY36" fmla="*/ 314085 h 2502614"/>
                <a:gd name="connsiteX37" fmla="*/ 1206387 w 2549383"/>
                <a:gd name="connsiteY37" fmla="*/ 345347 h 2502614"/>
                <a:gd name="connsiteX38" fmla="*/ 1268910 w 2549383"/>
                <a:gd name="connsiteY38" fmla="*/ 392239 h 2502614"/>
                <a:gd name="connsiteX39" fmla="*/ 1311895 w 2549383"/>
                <a:gd name="connsiteY39" fmla="*/ 384424 h 2502614"/>
                <a:gd name="connsiteX40" fmla="*/ 1417402 w 2549383"/>
                <a:gd name="connsiteY40" fmla="*/ 474301 h 2502614"/>
                <a:gd name="connsiteX41" fmla="*/ 1522910 w 2549383"/>
                <a:gd name="connsiteY41" fmla="*/ 532916 h 2502614"/>
                <a:gd name="connsiteX42" fmla="*/ 1581525 w 2549383"/>
                <a:gd name="connsiteY42" fmla="*/ 603255 h 2502614"/>
                <a:gd name="connsiteX43" fmla="*/ 1679218 w 2549383"/>
                <a:gd name="connsiteY43" fmla="*/ 618885 h 2502614"/>
                <a:gd name="connsiteX44" fmla="*/ 1745648 w 2549383"/>
                <a:gd name="connsiteY44" fmla="*/ 614978 h 2502614"/>
                <a:gd name="connsiteX45" fmla="*/ 1780818 w 2549383"/>
                <a:gd name="connsiteY45" fmla="*/ 599347 h 2502614"/>
                <a:gd name="connsiteX46" fmla="*/ 1878510 w 2549383"/>
                <a:gd name="connsiteY46" fmla="*/ 599347 h 2502614"/>
                <a:gd name="connsiteX47" fmla="*/ 1843341 w 2549383"/>
                <a:gd name="connsiteY47" fmla="*/ 634516 h 2502614"/>
                <a:gd name="connsiteX48" fmla="*/ 1901956 w 2549383"/>
                <a:gd name="connsiteY48" fmla="*/ 650147 h 2502614"/>
                <a:gd name="connsiteX49" fmla="*/ 1905864 w 2549383"/>
                <a:gd name="connsiteY49" fmla="*/ 571993 h 2502614"/>
                <a:gd name="connsiteX50" fmla="*/ 1960572 w 2549383"/>
                <a:gd name="connsiteY50" fmla="*/ 591531 h 2502614"/>
                <a:gd name="connsiteX51" fmla="*/ 1952756 w 2549383"/>
                <a:gd name="connsiteY51" fmla="*/ 626701 h 2502614"/>
                <a:gd name="connsiteX52" fmla="*/ 2382602 w 2549383"/>
                <a:gd name="connsiteY52" fmla="*/ 603255 h 2502614"/>
                <a:gd name="connsiteX53" fmla="*/ 2398233 w 2549383"/>
                <a:gd name="connsiteY53" fmla="*/ 630608 h 2502614"/>
                <a:gd name="connsiteX54" fmla="*/ 2409956 w 2549383"/>
                <a:gd name="connsiteY54" fmla="*/ 798639 h 2502614"/>
                <a:gd name="connsiteX55" fmla="*/ 2374787 w 2549383"/>
                <a:gd name="connsiteY55" fmla="*/ 814270 h 2502614"/>
                <a:gd name="connsiteX56" fmla="*/ 2382602 w 2549383"/>
                <a:gd name="connsiteY56" fmla="*/ 908055 h 2502614"/>
                <a:gd name="connsiteX57" fmla="*/ 2429495 w 2549383"/>
                <a:gd name="connsiteY57" fmla="*/ 900239 h 2502614"/>
                <a:gd name="connsiteX58" fmla="*/ 2549383 w 2549383"/>
                <a:gd name="connsiteY58" fmla="*/ 2502393 h 2502614"/>
                <a:gd name="connsiteX59" fmla="*/ 2503741 w 2549383"/>
                <a:gd name="connsiteY59" fmla="*/ 2483013 h 2502614"/>
                <a:gd name="connsiteX60" fmla="*/ 2452941 w 2549383"/>
                <a:gd name="connsiteY60" fmla="*/ 2486762 h 2502614"/>
                <a:gd name="connsiteX61" fmla="*/ 2399324 w 2549383"/>
                <a:gd name="connsiteY61" fmla="*/ 2501143 h 2502614"/>
                <a:gd name="connsiteX62" fmla="*/ 2394325 w 2549383"/>
                <a:gd name="connsiteY62" fmla="*/ 2447685 h 2502614"/>
                <a:gd name="connsiteX63" fmla="*/ 2378695 w 2549383"/>
                <a:gd name="connsiteY63" fmla="*/ 2416424 h 2502614"/>
                <a:gd name="connsiteX64" fmla="*/ 2387918 w 2549383"/>
                <a:gd name="connsiteY64" fmla="*/ 2354219 h 2502614"/>
                <a:gd name="connsiteX65" fmla="*/ 2292407 w 2549383"/>
                <a:gd name="connsiteY65" fmla="*/ 2339361 h 2502614"/>
                <a:gd name="connsiteX66" fmla="*/ 2292725 w 2549383"/>
                <a:gd name="connsiteY66" fmla="*/ 2299193 h 2502614"/>
                <a:gd name="connsiteX67" fmla="*/ 2187218 w 2549383"/>
                <a:gd name="connsiteY67" fmla="*/ 2303101 h 2502614"/>
                <a:gd name="connsiteX68" fmla="*/ 2159864 w 2549383"/>
                <a:gd name="connsiteY68" fmla="*/ 2326547 h 2502614"/>
                <a:gd name="connsiteX69" fmla="*/ 2159864 w 2549383"/>
                <a:gd name="connsiteY69" fmla="*/ 2326547 h 2502614"/>
                <a:gd name="connsiteX70" fmla="*/ 2101248 w 2549383"/>
                <a:gd name="connsiteY70" fmla="*/ 2330455 h 2502614"/>
                <a:gd name="connsiteX71" fmla="*/ 1995741 w 2549383"/>
                <a:gd name="connsiteY71" fmla="*/ 2334362 h 2502614"/>
                <a:gd name="connsiteX72" fmla="*/ 2034818 w 2549383"/>
                <a:gd name="connsiteY72" fmla="*/ 2307008 h 2502614"/>
                <a:gd name="connsiteX73" fmla="*/ 1978702 w 2549383"/>
                <a:gd name="connsiteY73" fmla="*/ 2231036 h 2502614"/>
                <a:gd name="connsiteX74" fmla="*/ 1909772 w 2549383"/>
                <a:gd name="connsiteY74" fmla="*/ 2217131 h 2502614"/>
                <a:gd name="connsiteX75" fmla="*/ 1882418 w 2549383"/>
                <a:gd name="connsiteY75" fmla="*/ 2209316 h 2502614"/>
                <a:gd name="connsiteX76" fmla="*/ 1886325 w 2549383"/>
                <a:gd name="connsiteY76" fmla="*/ 2178055 h 2502614"/>
                <a:gd name="connsiteX77" fmla="*/ 1894141 w 2549383"/>
                <a:gd name="connsiteY77" fmla="*/ 2064731 h 2502614"/>
                <a:gd name="connsiteX78" fmla="*/ 1878510 w 2549383"/>
                <a:gd name="connsiteY78" fmla="*/ 2058484 h 2502614"/>
                <a:gd name="connsiteX79" fmla="*/ 1835525 w 2549383"/>
                <a:gd name="connsiteY79" fmla="*/ 2056916 h 2502614"/>
                <a:gd name="connsiteX80" fmla="*/ 1773002 w 2549383"/>
                <a:gd name="connsiteY80" fmla="*/ 1998301 h 2502614"/>
                <a:gd name="connsiteX81" fmla="*/ 1765187 w 2549383"/>
                <a:gd name="connsiteY81" fmla="*/ 2056916 h 2502614"/>
                <a:gd name="connsiteX82" fmla="*/ 1668903 w 2549383"/>
                <a:gd name="connsiteY82" fmla="*/ 2075046 h 2502614"/>
                <a:gd name="connsiteX83" fmla="*/ 1644048 w 2549383"/>
                <a:gd name="connsiteY83" fmla="*/ 2123347 h 2502614"/>
                <a:gd name="connsiteX84" fmla="*/ 1624510 w 2549383"/>
                <a:gd name="connsiteY84" fmla="*/ 2142885 h 2502614"/>
                <a:gd name="connsiteX85" fmla="*/ 1589341 w 2549383"/>
                <a:gd name="connsiteY85" fmla="*/ 2103808 h 2502614"/>
                <a:gd name="connsiteX86" fmla="*/ 1573710 w 2549383"/>
                <a:gd name="connsiteY86" fmla="*/ 2010024 h 2502614"/>
                <a:gd name="connsiteX87" fmla="*/ 1530725 w 2549383"/>
                <a:gd name="connsiteY87" fmla="*/ 2021747 h 2502614"/>
                <a:gd name="connsiteX88" fmla="*/ 1471020 w 2549383"/>
                <a:gd name="connsiteY88" fmla="*/ 1991894 h 2502614"/>
                <a:gd name="connsiteX89" fmla="*/ 1437099 w 2549383"/>
                <a:gd name="connsiteY89" fmla="*/ 1986737 h 2502614"/>
                <a:gd name="connsiteX90" fmla="*/ 1425218 w 2549383"/>
                <a:gd name="connsiteY90" fmla="*/ 2017839 h 2502614"/>
                <a:gd name="connsiteX91" fmla="*/ 1376599 w 2549383"/>
                <a:gd name="connsiteY91" fmla="*/ 2045193 h 2502614"/>
                <a:gd name="connsiteX92" fmla="*/ 1378190 w 2549383"/>
                <a:gd name="connsiteY92" fmla="*/ 2085951 h 2502614"/>
                <a:gd name="connsiteX93" fmla="*/ 1356129 w 2549383"/>
                <a:gd name="connsiteY93" fmla="*/ 2106785 h 2502614"/>
                <a:gd name="connsiteX94" fmla="*/ 1318302 w 2549383"/>
                <a:gd name="connsiteY94" fmla="*/ 2086451 h 2502614"/>
                <a:gd name="connsiteX95" fmla="*/ 1276725 w 2549383"/>
                <a:gd name="connsiteY95" fmla="*/ 2099901 h 2502614"/>
                <a:gd name="connsiteX96" fmla="*/ 1261095 w 2549383"/>
                <a:gd name="connsiteY96" fmla="*/ 2072547 h 2502614"/>
                <a:gd name="connsiteX97" fmla="*/ 1265002 w 2549383"/>
                <a:gd name="connsiteY97" fmla="*/ 2002208 h 2502614"/>
                <a:gd name="connsiteX98" fmla="*/ 1253279 w 2549383"/>
                <a:gd name="connsiteY98" fmla="*/ 1947501 h 2502614"/>
                <a:gd name="connsiteX99" fmla="*/ 1108695 w 2549383"/>
                <a:gd name="connsiteY99" fmla="*/ 1881070 h 2502614"/>
                <a:gd name="connsiteX100" fmla="*/ 1050079 w 2549383"/>
                <a:gd name="connsiteY100" fmla="*/ 1908424 h 2502614"/>
                <a:gd name="connsiteX101" fmla="*/ 999279 w 2549383"/>
                <a:gd name="connsiteY101" fmla="*/ 1927962 h 2502614"/>
                <a:gd name="connsiteX102" fmla="*/ 842972 w 2549383"/>
                <a:gd name="connsiteY102" fmla="*/ 1845901 h 2502614"/>
                <a:gd name="connsiteX103" fmla="*/ 885956 w 2549383"/>
                <a:gd name="connsiteY103" fmla="*/ 1802916 h 2502614"/>
                <a:gd name="connsiteX104" fmla="*/ 870325 w 2549383"/>
                <a:gd name="connsiteY104" fmla="*/ 1759931 h 2502614"/>
                <a:gd name="connsiteX105" fmla="*/ 799987 w 2549383"/>
                <a:gd name="connsiteY105" fmla="*/ 1779470 h 2502614"/>
                <a:gd name="connsiteX106" fmla="*/ 710110 w 2549383"/>
                <a:gd name="connsiteY106" fmla="*/ 1806824 h 2502614"/>
                <a:gd name="connsiteX107" fmla="*/ 686664 w 2549383"/>
                <a:gd name="connsiteY107" fmla="*/ 1857624 h 2502614"/>
                <a:gd name="connsiteX108" fmla="*/ 659310 w 2549383"/>
                <a:gd name="connsiteY108" fmla="*/ 1877162 h 2502614"/>
                <a:gd name="connsiteX109" fmla="*/ 635864 w 2549383"/>
                <a:gd name="connsiteY109" fmla="*/ 1947501 h 2502614"/>
                <a:gd name="connsiteX110" fmla="*/ 635864 w 2549383"/>
                <a:gd name="connsiteY110" fmla="*/ 1947501 h 2502614"/>
                <a:gd name="connsiteX111" fmla="*/ 577248 w 2549383"/>
                <a:gd name="connsiteY111" fmla="*/ 1943593 h 2502614"/>
                <a:gd name="connsiteX112" fmla="*/ 543328 w 2549383"/>
                <a:gd name="connsiteY112" fmla="*/ 1897949 h 2502614"/>
                <a:gd name="connsiteX113" fmla="*/ 557550 w 2549383"/>
                <a:gd name="connsiteY113" fmla="*/ 1874504 h 2502614"/>
                <a:gd name="connsiteX114" fmla="*/ 509408 w 2549383"/>
                <a:gd name="connsiteY114" fmla="*/ 1841993 h 2502614"/>
                <a:gd name="connsiteX115" fmla="*/ 545987 w 2549383"/>
                <a:gd name="connsiteY115" fmla="*/ 1814639 h 2502614"/>
                <a:gd name="connsiteX116" fmla="*/ 514725 w 2549383"/>
                <a:gd name="connsiteY116" fmla="*/ 1802916 h 2502614"/>
                <a:gd name="connsiteX117" fmla="*/ 522541 w 2549383"/>
                <a:gd name="connsiteY117" fmla="*/ 1748208 h 2502614"/>
                <a:gd name="connsiteX118" fmla="*/ 495187 w 2549383"/>
                <a:gd name="connsiteY118" fmla="*/ 1720855 h 2502614"/>
                <a:gd name="connsiteX119" fmla="*/ 558800 w 2549383"/>
                <a:gd name="connsiteY119" fmla="*/ 1700066 h 2502614"/>
                <a:gd name="connsiteX120" fmla="*/ 557710 w 2549383"/>
                <a:gd name="connsiteY120" fmla="*/ 1666147 h 2502614"/>
                <a:gd name="connsiteX121" fmla="*/ 503002 w 2549383"/>
                <a:gd name="connsiteY121" fmla="*/ 1666147 h 2502614"/>
                <a:gd name="connsiteX122" fmla="*/ 503002 w 2549383"/>
                <a:gd name="connsiteY122" fmla="*/ 1650516 h 2502614"/>
                <a:gd name="connsiteX123" fmla="*/ 526448 w 2549383"/>
                <a:gd name="connsiteY123" fmla="*/ 1584085 h 2502614"/>
                <a:gd name="connsiteX124" fmla="*/ 503002 w 2549383"/>
                <a:gd name="connsiteY124" fmla="*/ 1533285 h 2502614"/>
                <a:gd name="connsiteX125" fmla="*/ 499095 w 2549383"/>
                <a:gd name="connsiteY125" fmla="*/ 1466855 h 2502614"/>
                <a:gd name="connsiteX126" fmla="*/ 377956 w 2549383"/>
                <a:gd name="connsiteY126" fmla="*/ 1451224 h 2502614"/>
                <a:gd name="connsiteX127" fmla="*/ 327156 w 2549383"/>
                <a:gd name="connsiteY127" fmla="*/ 1447316 h 2502614"/>
                <a:gd name="connsiteX128" fmla="*/ 323248 w 2549383"/>
                <a:gd name="connsiteY128" fmla="*/ 1482485 h 2502614"/>
                <a:gd name="connsiteX129" fmla="*/ 217741 w 2549383"/>
                <a:gd name="connsiteY129" fmla="*/ 1486393 h 2502614"/>
                <a:gd name="connsiteX130" fmla="*/ 346536 w 2549383"/>
                <a:gd name="connsiteY130" fmla="*/ 1548598 h 2502614"/>
                <a:gd name="connsiteX131" fmla="*/ 346535 w 2549383"/>
                <a:gd name="connsiteY131" fmla="*/ 1590492 h 2502614"/>
                <a:gd name="connsiteX132" fmla="*/ 311525 w 2549383"/>
                <a:gd name="connsiteY132" fmla="*/ 1607531 h 2502614"/>
                <a:gd name="connsiteX133" fmla="*/ 206018 w 2549383"/>
                <a:gd name="connsiteY133" fmla="*/ 1560639 h 2502614"/>
                <a:gd name="connsiteX134" fmla="*/ 178664 w 2549383"/>
                <a:gd name="connsiteY134" fmla="*/ 1584085 h 2502614"/>
                <a:gd name="connsiteX135" fmla="*/ 159125 w 2549383"/>
                <a:gd name="connsiteY135" fmla="*/ 1666147 h 2502614"/>
                <a:gd name="connsiteX136" fmla="*/ 57525 w 2549383"/>
                <a:gd name="connsiteY136" fmla="*/ 1646608 h 2502614"/>
                <a:gd name="connsiteX137" fmla="*/ 41735 w 2549383"/>
                <a:gd name="connsiteY137" fmla="*/ 1567205 h 2502614"/>
                <a:gd name="connsiteX138" fmla="*/ 79881 w 2549383"/>
                <a:gd name="connsiteY138" fmla="*/ 1533127 h 2502614"/>
                <a:gd name="connsiteX139" fmla="*/ 0 w 2549383"/>
                <a:gd name="connsiteY139" fmla="*/ 1450907 h 2502614"/>
                <a:gd name="connsiteX140" fmla="*/ 65341 w 2549383"/>
                <a:gd name="connsiteY140" fmla="*/ 1291008 h 2502614"/>
                <a:gd name="connsiteX141" fmla="*/ 108325 w 2549383"/>
                <a:gd name="connsiteY141" fmla="*/ 1177685 h 2502614"/>
                <a:gd name="connsiteX142" fmla="*/ 112233 w 2549383"/>
                <a:gd name="connsiteY142" fmla="*/ 1079993 h 2502614"/>
                <a:gd name="connsiteX143" fmla="*/ 151310 w 2549383"/>
                <a:gd name="connsiteY143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28233 w 2549383"/>
                <a:gd name="connsiteY36" fmla="*/ 314085 h 2502614"/>
                <a:gd name="connsiteX37" fmla="*/ 1206387 w 2549383"/>
                <a:gd name="connsiteY37" fmla="*/ 345347 h 2502614"/>
                <a:gd name="connsiteX38" fmla="*/ 1268910 w 2549383"/>
                <a:gd name="connsiteY38" fmla="*/ 392239 h 2502614"/>
                <a:gd name="connsiteX39" fmla="*/ 1311895 w 2549383"/>
                <a:gd name="connsiteY39" fmla="*/ 384424 h 2502614"/>
                <a:gd name="connsiteX40" fmla="*/ 1417402 w 2549383"/>
                <a:gd name="connsiteY40" fmla="*/ 474301 h 2502614"/>
                <a:gd name="connsiteX41" fmla="*/ 1522910 w 2549383"/>
                <a:gd name="connsiteY41" fmla="*/ 532916 h 2502614"/>
                <a:gd name="connsiteX42" fmla="*/ 1581525 w 2549383"/>
                <a:gd name="connsiteY42" fmla="*/ 603255 h 2502614"/>
                <a:gd name="connsiteX43" fmla="*/ 1679218 w 2549383"/>
                <a:gd name="connsiteY43" fmla="*/ 618885 h 2502614"/>
                <a:gd name="connsiteX44" fmla="*/ 1745648 w 2549383"/>
                <a:gd name="connsiteY44" fmla="*/ 614978 h 2502614"/>
                <a:gd name="connsiteX45" fmla="*/ 1780818 w 2549383"/>
                <a:gd name="connsiteY45" fmla="*/ 599347 h 2502614"/>
                <a:gd name="connsiteX46" fmla="*/ 1878510 w 2549383"/>
                <a:gd name="connsiteY46" fmla="*/ 599347 h 2502614"/>
                <a:gd name="connsiteX47" fmla="*/ 1843341 w 2549383"/>
                <a:gd name="connsiteY47" fmla="*/ 634516 h 2502614"/>
                <a:gd name="connsiteX48" fmla="*/ 1901956 w 2549383"/>
                <a:gd name="connsiteY48" fmla="*/ 650147 h 2502614"/>
                <a:gd name="connsiteX49" fmla="*/ 1905864 w 2549383"/>
                <a:gd name="connsiteY49" fmla="*/ 571993 h 2502614"/>
                <a:gd name="connsiteX50" fmla="*/ 1960572 w 2549383"/>
                <a:gd name="connsiteY50" fmla="*/ 591531 h 2502614"/>
                <a:gd name="connsiteX51" fmla="*/ 1952756 w 2549383"/>
                <a:gd name="connsiteY51" fmla="*/ 626701 h 2502614"/>
                <a:gd name="connsiteX52" fmla="*/ 2382602 w 2549383"/>
                <a:gd name="connsiteY52" fmla="*/ 603255 h 2502614"/>
                <a:gd name="connsiteX53" fmla="*/ 2398233 w 2549383"/>
                <a:gd name="connsiteY53" fmla="*/ 630608 h 2502614"/>
                <a:gd name="connsiteX54" fmla="*/ 2409956 w 2549383"/>
                <a:gd name="connsiteY54" fmla="*/ 798639 h 2502614"/>
                <a:gd name="connsiteX55" fmla="*/ 2374787 w 2549383"/>
                <a:gd name="connsiteY55" fmla="*/ 814270 h 2502614"/>
                <a:gd name="connsiteX56" fmla="*/ 2382602 w 2549383"/>
                <a:gd name="connsiteY56" fmla="*/ 908055 h 2502614"/>
                <a:gd name="connsiteX57" fmla="*/ 2429495 w 2549383"/>
                <a:gd name="connsiteY57" fmla="*/ 900239 h 2502614"/>
                <a:gd name="connsiteX58" fmla="*/ 2549383 w 2549383"/>
                <a:gd name="connsiteY58" fmla="*/ 2502393 h 2502614"/>
                <a:gd name="connsiteX59" fmla="*/ 2503741 w 2549383"/>
                <a:gd name="connsiteY59" fmla="*/ 2483013 h 2502614"/>
                <a:gd name="connsiteX60" fmla="*/ 2452941 w 2549383"/>
                <a:gd name="connsiteY60" fmla="*/ 2486762 h 2502614"/>
                <a:gd name="connsiteX61" fmla="*/ 2399324 w 2549383"/>
                <a:gd name="connsiteY61" fmla="*/ 2501143 h 2502614"/>
                <a:gd name="connsiteX62" fmla="*/ 2394325 w 2549383"/>
                <a:gd name="connsiteY62" fmla="*/ 2447685 h 2502614"/>
                <a:gd name="connsiteX63" fmla="*/ 2378695 w 2549383"/>
                <a:gd name="connsiteY63" fmla="*/ 2416424 h 2502614"/>
                <a:gd name="connsiteX64" fmla="*/ 2387918 w 2549383"/>
                <a:gd name="connsiteY64" fmla="*/ 2354219 h 2502614"/>
                <a:gd name="connsiteX65" fmla="*/ 2292407 w 2549383"/>
                <a:gd name="connsiteY65" fmla="*/ 2339361 h 2502614"/>
                <a:gd name="connsiteX66" fmla="*/ 2292725 w 2549383"/>
                <a:gd name="connsiteY66" fmla="*/ 2299193 h 2502614"/>
                <a:gd name="connsiteX67" fmla="*/ 2187218 w 2549383"/>
                <a:gd name="connsiteY67" fmla="*/ 2303101 h 2502614"/>
                <a:gd name="connsiteX68" fmla="*/ 2159864 w 2549383"/>
                <a:gd name="connsiteY68" fmla="*/ 2326547 h 2502614"/>
                <a:gd name="connsiteX69" fmla="*/ 2159864 w 2549383"/>
                <a:gd name="connsiteY69" fmla="*/ 2326547 h 2502614"/>
                <a:gd name="connsiteX70" fmla="*/ 2101248 w 2549383"/>
                <a:gd name="connsiteY70" fmla="*/ 2330455 h 2502614"/>
                <a:gd name="connsiteX71" fmla="*/ 1995741 w 2549383"/>
                <a:gd name="connsiteY71" fmla="*/ 2334362 h 2502614"/>
                <a:gd name="connsiteX72" fmla="*/ 2034818 w 2549383"/>
                <a:gd name="connsiteY72" fmla="*/ 2307008 h 2502614"/>
                <a:gd name="connsiteX73" fmla="*/ 1978702 w 2549383"/>
                <a:gd name="connsiteY73" fmla="*/ 2231036 h 2502614"/>
                <a:gd name="connsiteX74" fmla="*/ 1909772 w 2549383"/>
                <a:gd name="connsiteY74" fmla="*/ 2217131 h 2502614"/>
                <a:gd name="connsiteX75" fmla="*/ 1882418 w 2549383"/>
                <a:gd name="connsiteY75" fmla="*/ 2209316 h 2502614"/>
                <a:gd name="connsiteX76" fmla="*/ 1886325 w 2549383"/>
                <a:gd name="connsiteY76" fmla="*/ 2178055 h 2502614"/>
                <a:gd name="connsiteX77" fmla="*/ 1894141 w 2549383"/>
                <a:gd name="connsiteY77" fmla="*/ 2064731 h 2502614"/>
                <a:gd name="connsiteX78" fmla="*/ 1878510 w 2549383"/>
                <a:gd name="connsiteY78" fmla="*/ 2058484 h 2502614"/>
                <a:gd name="connsiteX79" fmla="*/ 1835525 w 2549383"/>
                <a:gd name="connsiteY79" fmla="*/ 2056916 h 2502614"/>
                <a:gd name="connsiteX80" fmla="*/ 1773002 w 2549383"/>
                <a:gd name="connsiteY80" fmla="*/ 1998301 h 2502614"/>
                <a:gd name="connsiteX81" fmla="*/ 1765187 w 2549383"/>
                <a:gd name="connsiteY81" fmla="*/ 2056916 h 2502614"/>
                <a:gd name="connsiteX82" fmla="*/ 1668903 w 2549383"/>
                <a:gd name="connsiteY82" fmla="*/ 2075046 h 2502614"/>
                <a:gd name="connsiteX83" fmla="*/ 1644048 w 2549383"/>
                <a:gd name="connsiteY83" fmla="*/ 2123347 h 2502614"/>
                <a:gd name="connsiteX84" fmla="*/ 1624510 w 2549383"/>
                <a:gd name="connsiteY84" fmla="*/ 2142885 h 2502614"/>
                <a:gd name="connsiteX85" fmla="*/ 1589341 w 2549383"/>
                <a:gd name="connsiteY85" fmla="*/ 2103808 h 2502614"/>
                <a:gd name="connsiteX86" fmla="*/ 1573710 w 2549383"/>
                <a:gd name="connsiteY86" fmla="*/ 2010024 h 2502614"/>
                <a:gd name="connsiteX87" fmla="*/ 1530725 w 2549383"/>
                <a:gd name="connsiteY87" fmla="*/ 2021747 h 2502614"/>
                <a:gd name="connsiteX88" fmla="*/ 1471020 w 2549383"/>
                <a:gd name="connsiteY88" fmla="*/ 1991894 h 2502614"/>
                <a:gd name="connsiteX89" fmla="*/ 1437099 w 2549383"/>
                <a:gd name="connsiteY89" fmla="*/ 1986737 h 2502614"/>
                <a:gd name="connsiteX90" fmla="*/ 1425218 w 2549383"/>
                <a:gd name="connsiteY90" fmla="*/ 2017839 h 2502614"/>
                <a:gd name="connsiteX91" fmla="*/ 1376599 w 2549383"/>
                <a:gd name="connsiteY91" fmla="*/ 2045193 h 2502614"/>
                <a:gd name="connsiteX92" fmla="*/ 1378190 w 2549383"/>
                <a:gd name="connsiteY92" fmla="*/ 2085951 h 2502614"/>
                <a:gd name="connsiteX93" fmla="*/ 1356129 w 2549383"/>
                <a:gd name="connsiteY93" fmla="*/ 2106785 h 2502614"/>
                <a:gd name="connsiteX94" fmla="*/ 1318302 w 2549383"/>
                <a:gd name="connsiteY94" fmla="*/ 2086451 h 2502614"/>
                <a:gd name="connsiteX95" fmla="*/ 1276725 w 2549383"/>
                <a:gd name="connsiteY95" fmla="*/ 2099901 h 2502614"/>
                <a:gd name="connsiteX96" fmla="*/ 1261095 w 2549383"/>
                <a:gd name="connsiteY96" fmla="*/ 2072547 h 2502614"/>
                <a:gd name="connsiteX97" fmla="*/ 1265002 w 2549383"/>
                <a:gd name="connsiteY97" fmla="*/ 2002208 h 2502614"/>
                <a:gd name="connsiteX98" fmla="*/ 1253279 w 2549383"/>
                <a:gd name="connsiteY98" fmla="*/ 1947501 h 2502614"/>
                <a:gd name="connsiteX99" fmla="*/ 1108695 w 2549383"/>
                <a:gd name="connsiteY99" fmla="*/ 1881070 h 2502614"/>
                <a:gd name="connsiteX100" fmla="*/ 1050079 w 2549383"/>
                <a:gd name="connsiteY100" fmla="*/ 1908424 h 2502614"/>
                <a:gd name="connsiteX101" fmla="*/ 999279 w 2549383"/>
                <a:gd name="connsiteY101" fmla="*/ 1927962 h 2502614"/>
                <a:gd name="connsiteX102" fmla="*/ 842972 w 2549383"/>
                <a:gd name="connsiteY102" fmla="*/ 1845901 h 2502614"/>
                <a:gd name="connsiteX103" fmla="*/ 885956 w 2549383"/>
                <a:gd name="connsiteY103" fmla="*/ 1802916 h 2502614"/>
                <a:gd name="connsiteX104" fmla="*/ 870325 w 2549383"/>
                <a:gd name="connsiteY104" fmla="*/ 1759931 h 2502614"/>
                <a:gd name="connsiteX105" fmla="*/ 799987 w 2549383"/>
                <a:gd name="connsiteY105" fmla="*/ 1779470 h 2502614"/>
                <a:gd name="connsiteX106" fmla="*/ 710110 w 2549383"/>
                <a:gd name="connsiteY106" fmla="*/ 1806824 h 2502614"/>
                <a:gd name="connsiteX107" fmla="*/ 686664 w 2549383"/>
                <a:gd name="connsiteY107" fmla="*/ 1857624 h 2502614"/>
                <a:gd name="connsiteX108" fmla="*/ 659310 w 2549383"/>
                <a:gd name="connsiteY108" fmla="*/ 1877162 h 2502614"/>
                <a:gd name="connsiteX109" fmla="*/ 635864 w 2549383"/>
                <a:gd name="connsiteY109" fmla="*/ 1947501 h 2502614"/>
                <a:gd name="connsiteX110" fmla="*/ 635864 w 2549383"/>
                <a:gd name="connsiteY110" fmla="*/ 1947501 h 2502614"/>
                <a:gd name="connsiteX111" fmla="*/ 577248 w 2549383"/>
                <a:gd name="connsiteY111" fmla="*/ 1943593 h 2502614"/>
                <a:gd name="connsiteX112" fmla="*/ 543328 w 2549383"/>
                <a:gd name="connsiteY112" fmla="*/ 1897949 h 2502614"/>
                <a:gd name="connsiteX113" fmla="*/ 557550 w 2549383"/>
                <a:gd name="connsiteY113" fmla="*/ 1874504 h 2502614"/>
                <a:gd name="connsiteX114" fmla="*/ 509408 w 2549383"/>
                <a:gd name="connsiteY114" fmla="*/ 1841993 h 2502614"/>
                <a:gd name="connsiteX115" fmla="*/ 545987 w 2549383"/>
                <a:gd name="connsiteY115" fmla="*/ 1814639 h 2502614"/>
                <a:gd name="connsiteX116" fmla="*/ 514725 w 2549383"/>
                <a:gd name="connsiteY116" fmla="*/ 1802916 h 2502614"/>
                <a:gd name="connsiteX117" fmla="*/ 522541 w 2549383"/>
                <a:gd name="connsiteY117" fmla="*/ 1748208 h 2502614"/>
                <a:gd name="connsiteX118" fmla="*/ 495187 w 2549383"/>
                <a:gd name="connsiteY118" fmla="*/ 1720855 h 2502614"/>
                <a:gd name="connsiteX119" fmla="*/ 558800 w 2549383"/>
                <a:gd name="connsiteY119" fmla="*/ 1700066 h 2502614"/>
                <a:gd name="connsiteX120" fmla="*/ 557710 w 2549383"/>
                <a:gd name="connsiteY120" fmla="*/ 1666147 h 2502614"/>
                <a:gd name="connsiteX121" fmla="*/ 503002 w 2549383"/>
                <a:gd name="connsiteY121" fmla="*/ 1666147 h 2502614"/>
                <a:gd name="connsiteX122" fmla="*/ 503002 w 2549383"/>
                <a:gd name="connsiteY122" fmla="*/ 1650516 h 2502614"/>
                <a:gd name="connsiteX123" fmla="*/ 526448 w 2549383"/>
                <a:gd name="connsiteY123" fmla="*/ 1584085 h 2502614"/>
                <a:gd name="connsiteX124" fmla="*/ 503002 w 2549383"/>
                <a:gd name="connsiteY124" fmla="*/ 1533285 h 2502614"/>
                <a:gd name="connsiteX125" fmla="*/ 499095 w 2549383"/>
                <a:gd name="connsiteY125" fmla="*/ 1466855 h 2502614"/>
                <a:gd name="connsiteX126" fmla="*/ 377956 w 2549383"/>
                <a:gd name="connsiteY126" fmla="*/ 1451224 h 2502614"/>
                <a:gd name="connsiteX127" fmla="*/ 327156 w 2549383"/>
                <a:gd name="connsiteY127" fmla="*/ 1447316 h 2502614"/>
                <a:gd name="connsiteX128" fmla="*/ 323248 w 2549383"/>
                <a:gd name="connsiteY128" fmla="*/ 1482485 h 2502614"/>
                <a:gd name="connsiteX129" fmla="*/ 217741 w 2549383"/>
                <a:gd name="connsiteY129" fmla="*/ 1486393 h 2502614"/>
                <a:gd name="connsiteX130" fmla="*/ 346536 w 2549383"/>
                <a:gd name="connsiteY130" fmla="*/ 1548598 h 2502614"/>
                <a:gd name="connsiteX131" fmla="*/ 346535 w 2549383"/>
                <a:gd name="connsiteY131" fmla="*/ 1590492 h 2502614"/>
                <a:gd name="connsiteX132" fmla="*/ 311525 w 2549383"/>
                <a:gd name="connsiteY132" fmla="*/ 1607531 h 2502614"/>
                <a:gd name="connsiteX133" fmla="*/ 206018 w 2549383"/>
                <a:gd name="connsiteY133" fmla="*/ 1560639 h 2502614"/>
                <a:gd name="connsiteX134" fmla="*/ 178664 w 2549383"/>
                <a:gd name="connsiteY134" fmla="*/ 1584085 h 2502614"/>
                <a:gd name="connsiteX135" fmla="*/ 159125 w 2549383"/>
                <a:gd name="connsiteY135" fmla="*/ 1666147 h 2502614"/>
                <a:gd name="connsiteX136" fmla="*/ 57525 w 2549383"/>
                <a:gd name="connsiteY136" fmla="*/ 1646608 h 2502614"/>
                <a:gd name="connsiteX137" fmla="*/ 41735 w 2549383"/>
                <a:gd name="connsiteY137" fmla="*/ 1567205 h 2502614"/>
                <a:gd name="connsiteX138" fmla="*/ 79881 w 2549383"/>
                <a:gd name="connsiteY138" fmla="*/ 1533127 h 2502614"/>
                <a:gd name="connsiteX139" fmla="*/ 0 w 2549383"/>
                <a:gd name="connsiteY139" fmla="*/ 1450907 h 2502614"/>
                <a:gd name="connsiteX140" fmla="*/ 65341 w 2549383"/>
                <a:gd name="connsiteY140" fmla="*/ 1291008 h 2502614"/>
                <a:gd name="connsiteX141" fmla="*/ 108325 w 2549383"/>
                <a:gd name="connsiteY141" fmla="*/ 1177685 h 2502614"/>
                <a:gd name="connsiteX142" fmla="*/ 112233 w 2549383"/>
                <a:gd name="connsiteY142" fmla="*/ 1079993 h 2502614"/>
                <a:gd name="connsiteX143" fmla="*/ 151310 w 2549383"/>
                <a:gd name="connsiteY143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28233 w 2549383"/>
                <a:gd name="connsiteY36" fmla="*/ 314085 h 2502614"/>
                <a:gd name="connsiteX37" fmla="*/ 1206387 w 2549383"/>
                <a:gd name="connsiteY37" fmla="*/ 345347 h 2502614"/>
                <a:gd name="connsiteX38" fmla="*/ 1268910 w 2549383"/>
                <a:gd name="connsiteY38" fmla="*/ 392239 h 2502614"/>
                <a:gd name="connsiteX39" fmla="*/ 1311895 w 2549383"/>
                <a:gd name="connsiteY39" fmla="*/ 384424 h 2502614"/>
                <a:gd name="connsiteX40" fmla="*/ 1417402 w 2549383"/>
                <a:gd name="connsiteY40" fmla="*/ 474301 h 2502614"/>
                <a:gd name="connsiteX41" fmla="*/ 1522910 w 2549383"/>
                <a:gd name="connsiteY41" fmla="*/ 532916 h 2502614"/>
                <a:gd name="connsiteX42" fmla="*/ 1581525 w 2549383"/>
                <a:gd name="connsiteY42" fmla="*/ 603255 h 2502614"/>
                <a:gd name="connsiteX43" fmla="*/ 1679218 w 2549383"/>
                <a:gd name="connsiteY43" fmla="*/ 618885 h 2502614"/>
                <a:gd name="connsiteX44" fmla="*/ 1745648 w 2549383"/>
                <a:gd name="connsiteY44" fmla="*/ 614978 h 2502614"/>
                <a:gd name="connsiteX45" fmla="*/ 1780818 w 2549383"/>
                <a:gd name="connsiteY45" fmla="*/ 599347 h 2502614"/>
                <a:gd name="connsiteX46" fmla="*/ 1878510 w 2549383"/>
                <a:gd name="connsiteY46" fmla="*/ 599347 h 2502614"/>
                <a:gd name="connsiteX47" fmla="*/ 1843341 w 2549383"/>
                <a:gd name="connsiteY47" fmla="*/ 634516 h 2502614"/>
                <a:gd name="connsiteX48" fmla="*/ 1901956 w 2549383"/>
                <a:gd name="connsiteY48" fmla="*/ 650147 h 2502614"/>
                <a:gd name="connsiteX49" fmla="*/ 1905864 w 2549383"/>
                <a:gd name="connsiteY49" fmla="*/ 571993 h 2502614"/>
                <a:gd name="connsiteX50" fmla="*/ 1960572 w 2549383"/>
                <a:gd name="connsiteY50" fmla="*/ 591531 h 2502614"/>
                <a:gd name="connsiteX51" fmla="*/ 1952756 w 2549383"/>
                <a:gd name="connsiteY51" fmla="*/ 626701 h 2502614"/>
                <a:gd name="connsiteX52" fmla="*/ 2382602 w 2549383"/>
                <a:gd name="connsiteY52" fmla="*/ 603255 h 2502614"/>
                <a:gd name="connsiteX53" fmla="*/ 2398233 w 2549383"/>
                <a:gd name="connsiteY53" fmla="*/ 630608 h 2502614"/>
                <a:gd name="connsiteX54" fmla="*/ 2409956 w 2549383"/>
                <a:gd name="connsiteY54" fmla="*/ 798639 h 2502614"/>
                <a:gd name="connsiteX55" fmla="*/ 2374787 w 2549383"/>
                <a:gd name="connsiteY55" fmla="*/ 814270 h 2502614"/>
                <a:gd name="connsiteX56" fmla="*/ 2382602 w 2549383"/>
                <a:gd name="connsiteY56" fmla="*/ 908055 h 2502614"/>
                <a:gd name="connsiteX57" fmla="*/ 2429495 w 2549383"/>
                <a:gd name="connsiteY57" fmla="*/ 900239 h 2502614"/>
                <a:gd name="connsiteX58" fmla="*/ 2549383 w 2549383"/>
                <a:gd name="connsiteY58" fmla="*/ 2502393 h 2502614"/>
                <a:gd name="connsiteX59" fmla="*/ 2503741 w 2549383"/>
                <a:gd name="connsiteY59" fmla="*/ 2483013 h 2502614"/>
                <a:gd name="connsiteX60" fmla="*/ 2452941 w 2549383"/>
                <a:gd name="connsiteY60" fmla="*/ 2486762 h 2502614"/>
                <a:gd name="connsiteX61" fmla="*/ 2399324 w 2549383"/>
                <a:gd name="connsiteY61" fmla="*/ 2501143 h 2502614"/>
                <a:gd name="connsiteX62" fmla="*/ 2394325 w 2549383"/>
                <a:gd name="connsiteY62" fmla="*/ 2447685 h 2502614"/>
                <a:gd name="connsiteX63" fmla="*/ 2378695 w 2549383"/>
                <a:gd name="connsiteY63" fmla="*/ 2416424 h 2502614"/>
                <a:gd name="connsiteX64" fmla="*/ 2387918 w 2549383"/>
                <a:gd name="connsiteY64" fmla="*/ 2354219 h 2502614"/>
                <a:gd name="connsiteX65" fmla="*/ 2292407 w 2549383"/>
                <a:gd name="connsiteY65" fmla="*/ 2339361 h 2502614"/>
                <a:gd name="connsiteX66" fmla="*/ 2292725 w 2549383"/>
                <a:gd name="connsiteY66" fmla="*/ 2299193 h 2502614"/>
                <a:gd name="connsiteX67" fmla="*/ 2187218 w 2549383"/>
                <a:gd name="connsiteY67" fmla="*/ 2303101 h 2502614"/>
                <a:gd name="connsiteX68" fmla="*/ 2159864 w 2549383"/>
                <a:gd name="connsiteY68" fmla="*/ 2326547 h 2502614"/>
                <a:gd name="connsiteX69" fmla="*/ 2159864 w 2549383"/>
                <a:gd name="connsiteY69" fmla="*/ 2326547 h 2502614"/>
                <a:gd name="connsiteX70" fmla="*/ 2101248 w 2549383"/>
                <a:gd name="connsiteY70" fmla="*/ 2330455 h 2502614"/>
                <a:gd name="connsiteX71" fmla="*/ 1995741 w 2549383"/>
                <a:gd name="connsiteY71" fmla="*/ 2334362 h 2502614"/>
                <a:gd name="connsiteX72" fmla="*/ 2034818 w 2549383"/>
                <a:gd name="connsiteY72" fmla="*/ 2307008 h 2502614"/>
                <a:gd name="connsiteX73" fmla="*/ 1978702 w 2549383"/>
                <a:gd name="connsiteY73" fmla="*/ 2231036 h 2502614"/>
                <a:gd name="connsiteX74" fmla="*/ 1909772 w 2549383"/>
                <a:gd name="connsiteY74" fmla="*/ 2217131 h 2502614"/>
                <a:gd name="connsiteX75" fmla="*/ 1882418 w 2549383"/>
                <a:gd name="connsiteY75" fmla="*/ 2209316 h 2502614"/>
                <a:gd name="connsiteX76" fmla="*/ 1886325 w 2549383"/>
                <a:gd name="connsiteY76" fmla="*/ 2178055 h 2502614"/>
                <a:gd name="connsiteX77" fmla="*/ 1894141 w 2549383"/>
                <a:gd name="connsiteY77" fmla="*/ 2064731 h 2502614"/>
                <a:gd name="connsiteX78" fmla="*/ 1878510 w 2549383"/>
                <a:gd name="connsiteY78" fmla="*/ 2058484 h 2502614"/>
                <a:gd name="connsiteX79" fmla="*/ 1835525 w 2549383"/>
                <a:gd name="connsiteY79" fmla="*/ 2056916 h 2502614"/>
                <a:gd name="connsiteX80" fmla="*/ 1773002 w 2549383"/>
                <a:gd name="connsiteY80" fmla="*/ 1998301 h 2502614"/>
                <a:gd name="connsiteX81" fmla="*/ 1765187 w 2549383"/>
                <a:gd name="connsiteY81" fmla="*/ 2056916 h 2502614"/>
                <a:gd name="connsiteX82" fmla="*/ 1668903 w 2549383"/>
                <a:gd name="connsiteY82" fmla="*/ 2075046 h 2502614"/>
                <a:gd name="connsiteX83" fmla="*/ 1644048 w 2549383"/>
                <a:gd name="connsiteY83" fmla="*/ 2123347 h 2502614"/>
                <a:gd name="connsiteX84" fmla="*/ 1624510 w 2549383"/>
                <a:gd name="connsiteY84" fmla="*/ 2142885 h 2502614"/>
                <a:gd name="connsiteX85" fmla="*/ 1589341 w 2549383"/>
                <a:gd name="connsiteY85" fmla="*/ 2103808 h 2502614"/>
                <a:gd name="connsiteX86" fmla="*/ 1573710 w 2549383"/>
                <a:gd name="connsiteY86" fmla="*/ 2010024 h 2502614"/>
                <a:gd name="connsiteX87" fmla="*/ 1530725 w 2549383"/>
                <a:gd name="connsiteY87" fmla="*/ 2021747 h 2502614"/>
                <a:gd name="connsiteX88" fmla="*/ 1471020 w 2549383"/>
                <a:gd name="connsiteY88" fmla="*/ 1991894 h 2502614"/>
                <a:gd name="connsiteX89" fmla="*/ 1437099 w 2549383"/>
                <a:gd name="connsiteY89" fmla="*/ 1986737 h 2502614"/>
                <a:gd name="connsiteX90" fmla="*/ 1425218 w 2549383"/>
                <a:gd name="connsiteY90" fmla="*/ 2017839 h 2502614"/>
                <a:gd name="connsiteX91" fmla="*/ 1376599 w 2549383"/>
                <a:gd name="connsiteY91" fmla="*/ 2045193 h 2502614"/>
                <a:gd name="connsiteX92" fmla="*/ 1378190 w 2549383"/>
                <a:gd name="connsiteY92" fmla="*/ 2085951 h 2502614"/>
                <a:gd name="connsiteX93" fmla="*/ 1356129 w 2549383"/>
                <a:gd name="connsiteY93" fmla="*/ 2106785 h 2502614"/>
                <a:gd name="connsiteX94" fmla="*/ 1318302 w 2549383"/>
                <a:gd name="connsiteY94" fmla="*/ 2086451 h 2502614"/>
                <a:gd name="connsiteX95" fmla="*/ 1276725 w 2549383"/>
                <a:gd name="connsiteY95" fmla="*/ 2099901 h 2502614"/>
                <a:gd name="connsiteX96" fmla="*/ 1261095 w 2549383"/>
                <a:gd name="connsiteY96" fmla="*/ 2072547 h 2502614"/>
                <a:gd name="connsiteX97" fmla="*/ 1265002 w 2549383"/>
                <a:gd name="connsiteY97" fmla="*/ 2002208 h 2502614"/>
                <a:gd name="connsiteX98" fmla="*/ 1253279 w 2549383"/>
                <a:gd name="connsiteY98" fmla="*/ 1947501 h 2502614"/>
                <a:gd name="connsiteX99" fmla="*/ 1108695 w 2549383"/>
                <a:gd name="connsiteY99" fmla="*/ 1881070 h 2502614"/>
                <a:gd name="connsiteX100" fmla="*/ 1050079 w 2549383"/>
                <a:gd name="connsiteY100" fmla="*/ 1908424 h 2502614"/>
                <a:gd name="connsiteX101" fmla="*/ 999279 w 2549383"/>
                <a:gd name="connsiteY101" fmla="*/ 1927962 h 2502614"/>
                <a:gd name="connsiteX102" fmla="*/ 842972 w 2549383"/>
                <a:gd name="connsiteY102" fmla="*/ 1845901 h 2502614"/>
                <a:gd name="connsiteX103" fmla="*/ 885956 w 2549383"/>
                <a:gd name="connsiteY103" fmla="*/ 1802916 h 2502614"/>
                <a:gd name="connsiteX104" fmla="*/ 870325 w 2549383"/>
                <a:gd name="connsiteY104" fmla="*/ 1759931 h 2502614"/>
                <a:gd name="connsiteX105" fmla="*/ 799987 w 2549383"/>
                <a:gd name="connsiteY105" fmla="*/ 1779470 h 2502614"/>
                <a:gd name="connsiteX106" fmla="*/ 710110 w 2549383"/>
                <a:gd name="connsiteY106" fmla="*/ 1806824 h 2502614"/>
                <a:gd name="connsiteX107" fmla="*/ 686664 w 2549383"/>
                <a:gd name="connsiteY107" fmla="*/ 1857624 h 2502614"/>
                <a:gd name="connsiteX108" fmla="*/ 659310 w 2549383"/>
                <a:gd name="connsiteY108" fmla="*/ 1877162 h 2502614"/>
                <a:gd name="connsiteX109" fmla="*/ 635864 w 2549383"/>
                <a:gd name="connsiteY109" fmla="*/ 1947501 h 2502614"/>
                <a:gd name="connsiteX110" fmla="*/ 635864 w 2549383"/>
                <a:gd name="connsiteY110" fmla="*/ 1947501 h 2502614"/>
                <a:gd name="connsiteX111" fmla="*/ 577248 w 2549383"/>
                <a:gd name="connsiteY111" fmla="*/ 1943593 h 2502614"/>
                <a:gd name="connsiteX112" fmla="*/ 543328 w 2549383"/>
                <a:gd name="connsiteY112" fmla="*/ 1897949 h 2502614"/>
                <a:gd name="connsiteX113" fmla="*/ 557550 w 2549383"/>
                <a:gd name="connsiteY113" fmla="*/ 1874504 h 2502614"/>
                <a:gd name="connsiteX114" fmla="*/ 509408 w 2549383"/>
                <a:gd name="connsiteY114" fmla="*/ 1841993 h 2502614"/>
                <a:gd name="connsiteX115" fmla="*/ 545987 w 2549383"/>
                <a:gd name="connsiteY115" fmla="*/ 1814639 h 2502614"/>
                <a:gd name="connsiteX116" fmla="*/ 514725 w 2549383"/>
                <a:gd name="connsiteY116" fmla="*/ 1802916 h 2502614"/>
                <a:gd name="connsiteX117" fmla="*/ 522541 w 2549383"/>
                <a:gd name="connsiteY117" fmla="*/ 1748208 h 2502614"/>
                <a:gd name="connsiteX118" fmla="*/ 495187 w 2549383"/>
                <a:gd name="connsiteY118" fmla="*/ 1720855 h 2502614"/>
                <a:gd name="connsiteX119" fmla="*/ 558800 w 2549383"/>
                <a:gd name="connsiteY119" fmla="*/ 1700066 h 2502614"/>
                <a:gd name="connsiteX120" fmla="*/ 557710 w 2549383"/>
                <a:gd name="connsiteY120" fmla="*/ 1666147 h 2502614"/>
                <a:gd name="connsiteX121" fmla="*/ 503002 w 2549383"/>
                <a:gd name="connsiteY121" fmla="*/ 1666147 h 2502614"/>
                <a:gd name="connsiteX122" fmla="*/ 503002 w 2549383"/>
                <a:gd name="connsiteY122" fmla="*/ 1650516 h 2502614"/>
                <a:gd name="connsiteX123" fmla="*/ 526448 w 2549383"/>
                <a:gd name="connsiteY123" fmla="*/ 1584085 h 2502614"/>
                <a:gd name="connsiteX124" fmla="*/ 503002 w 2549383"/>
                <a:gd name="connsiteY124" fmla="*/ 1533285 h 2502614"/>
                <a:gd name="connsiteX125" fmla="*/ 499095 w 2549383"/>
                <a:gd name="connsiteY125" fmla="*/ 1466855 h 2502614"/>
                <a:gd name="connsiteX126" fmla="*/ 377956 w 2549383"/>
                <a:gd name="connsiteY126" fmla="*/ 1451224 h 2502614"/>
                <a:gd name="connsiteX127" fmla="*/ 327156 w 2549383"/>
                <a:gd name="connsiteY127" fmla="*/ 1447316 h 2502614"/>
                <a:gd name="connsiteX128" fmla="*/ 323248 w 2549383"/>
                <a:gd name="connsiteY128" fmla="*/ 1482485 h 2502614"/>
                <a:gd name="connsiteX129" fmla="*/ 217741 w 2549383"/>
                <a:gd name="connsiteY129" fmla="*/ 1486393 h 2502614"/>
                <a:gd name="connsiteX130" fmla="*/ 346536 w 2549383"/>
                <a:gd name="connsiteY130" fmla="*/ 1548598 h 2502614"/>
                <a:gd name="connsiteX131" fmla="*/ 346535 w 2549383"/>
                <a:gd name="connsiteY131" fmla="*/ 1590492 h 2502614"/>
                <a:gd name="connsiteX132" fmla="*/ 311525 w 2549383"/>
                <a:gd name="connsiteY132" fmla="*/ 1607531 h 2502614"/>
                <a:gd name="connsiteX133" fmla="*/ 206018 w 2549383"/>
                <a:gd name="connsiteY133" fmla="*/ 1560639 h 2502614"/>
                <a:gd name="connsiteX134" fmla="*/ 178664 w 2549383"/>
                <a:gd name="connsiteY134" fmla="*/ 1584085 h 2502614"/>
                <a:gd name="connsiteX135" fmla="*/ 159125 w 2549383"/>
                <a:gd name="connsiteY135" fmla="*/ 1666147 h 2502614"/>
                <a:gd name="connsiteX136" fmla="*/ 57525 w 2549383"/>
                <a:gd name="connsiteY136" fmla="*/ 1646608 h 2502614"/>
                <a:gd name="connsiteX137" fmla="*/ 41735 w 2549383"/>
                <a:gd name="connsiteY137" fmla="*/ 1567205 h 2502614"/>
                <a:gd name="connsiteX138" fmla="*/ 79881 w 2549383"/>
                <a:gd name="connsiteY138" fmla="*/ 1533127 h 2502614"/>
                <a:gd name="connsiteX139" fmla="*/ 0 w 2549383"/>
                <a:gd name="connsiteY139" fmla="*/ 1450907 h 2502614"/>
                <a:gd name="connsiteX140" fmla="*/ 65341 w 2549383"/>
                <a:gd name="connsiteY140" fmla="*/ 1291008 h 2502614"/>
                <a:gd name="connsiteX141" fmla="*/ 108325 w 2549383"/>
                <a:gd name="connsiteY141" fmla="*/ 1177685 h 2502614"/>
                <a:gd name="connsiteX142" fmla="*/ 112233 w 2549383"/>
                <a:gd name="connsiteY142" fmla="*/ 1079993 h 2502614"/>
                <a:gd name="connsiteX143" fmla="*/ 151310 w 2549383"/>
                <a:gd name="connsiteY143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28233 w 2549383"/>
                <a:gd name="connsiteY36" fmla="*/ 314085 h 2502614"/>
                <a:gd name="connsiteX37" fmla="*/ 1206387 w 2549383"/>
                <a:gd name="connsiteY37" fmla="*/ 345347 h 2502614"/>
                <a:gd name="connsiteX38" fmla="*/ 1268910 w 2549383"/>
                <a:gd name="connsiteY38" fmla="*/ 392239 h 2502614"/>
                <a:gd name="connsiteX39" fmla="*/ 1311895 w 2549383"/>
                <a:gd name="connsiteY39" fmla="*/ 384424 h 2502614"/>
                <a:gd name="connsiteX40" fmla="*/ 1417402 w 2549383"/>
                <a:gd name="connsiteY40" fmla="*/ 474301 h 2502614"/>
                <a:gd name="connsiteX41" fmla="*/ 1522910 w 2549383"/>
                <a:gd name="connsiteY41" fmla="*/ 532916 h 2502614"/>
                <a:gd name="connsiteX42" fmla="*/ 1581525 w 2549383"/>
                <a:gd name="connsiteY42" fmla="*/ 603255 h 2502614"/>
                <a:gd name="connsiteX43" fmla="*/ 1679218 w 2549383"/>
                <a:gd name="connsiteY43" fmla="*/ 618885 h 2502614"/>
                <a:gd name="connsiteX44" fmla="*/ 1745648 w 2549383"/>
                <a:gd name="connsiteY44" fmla="*/ 614978 h 2502614"/>
                <a:gd name="connsiteX45" fmla="*/ 1780818 w 2549383"/>
                <a:gd name="connsiteY45" fmla="*/ 599347 h 2502614"/>
                <a:gd name="connsiteX46" fmla="*/ 1878510 w 2549383"/>
                <a:gd name="connsiteY46" fmla="*/ 599347 h 2502614"/>
                <a:gd name="connsiteX47" fmla="*/ 1843341 w 2549383"/>
                <a:gd name="connsiteY47" fmla="*/ 634516 h 2502614"/>
                <a:gd name="connsiteX48" fmla="*/ 1901956 w 2549383"/>
                <a:gd name="connsiteY48" fmla="*/ 650147 h 2502614"/>
                <a:gd name="connsiteX49" fmla="*/ 1905864 w 2549383"/>
                <a:gd name="connsiteY49" fmla="*/ 571993 h 2502614"/>
                <a:gd name="connsiteX50" fmla="*/ 1960572 w 2549383"/>
                <a:gd name="connsiteY50" fmla="*/ 591531 h 2502614"/>
                <a:gd name="connsiteX51" fmla="*/ 1952756 w 2549383"/>
                <a:gd name="connsiteY51" fmla="*/ 626701 h 2502614"/>
                <a:gd name="connsiteX52" fmla="*/ 2382602 w 2549383"/>
                <a:gd name="connsiteY52" fmla="*/ 603255 h 2502614"/>
                <a:gd name="connsiteX53" fmla="*/ 2398233 w 2549383"/>
                <a:gd name="connsiteY53" fmla="*/ 630608 h 2502614"/>
                <a:gd name="connsiteX54" fmla="*/ 2409956 w 2549383"/>
                <a:gd name="connsiteY54" fmla="*/ 798639 h 2502614"/>
                <a:gd name="connsiteX55" fmla="*/ 2374787 w 2549383"/>
                <a:gd name="connsiteY55" fmla="*/ 814270 h 2502614"/>
                <a:gd name="connsiteX56" fmla="*/ 2382602 w 2549383"/>
                <a:gd name="connsiteY56" fmla="*/ 908055 h 2502614"/>
                <a:gd name="connsiteX57" fmla="*/ 2429495 w 2549383"/>
                <a:gd name="connsiteY57" fmla="*/ 900239 h 2502614"/>
                <a:gd name="connsiteX58" fmla="*/ 2549383 w 2549383"/>
                <a:gd name="connsiteY58" fmla="*/ 2502393 h 2502614"/>
                <a:gd name="connsiteX59" fmla="*/ 2503741 w 2549383"/>
                <a:gd name="connsiteY59" fmla="*/ 2483013 h 2502614"/>
                <a:gd name="connsiteX60" fmla="*/ 2452941 w 2549383"/>
                <a:gd name="connsiteY60" fmla="*/ 2486762 h 2502614"/>
                <a:gd name="connsiteX61" fmla="*/ 2399324 w 2549383"/>
                <a:gd name="connsiteY61" fmla="*/ 2501143 h 2502614"/>
                <a:gd name="connsiteX62" fmla="*/ 2394325 w 2549383"/>
                <a:gd name="connsiteY62" fmla="*/ 2447685 h 2502614"/>
                <a:gd name="connsiteX63" fmla="*/ 2378695 w 2549383"/>
                <a:gd name="connsiteY63" fmla="*/ 2416424 h 2502614"/>
                <a:gd name="connsiteX64" fmla="*/ 2387918 w 2549383"/>
                <a:gd name="connsiteY64" fmla="*/ 2354219 h 2502614"/>
                <a:gd name="connsiteX65" fmla="*/ 2292407 w 2549383"/>
                <a:gd name="connsiteY65" fmla="*/ 2339361 h 2502614"/>
                <a:gd name="connsiteX66" fmla="*/ 2292725 w 2549383"/>
                <a:gd name="connsiteY66" fmla="*/ 2299193 h 2502614"/>
                <a:gd name="connsiteX67" fmla="*/ 2187218 w 2549383"/>
                <a:gd name="connsiteY67" fmla="*/ 2303101 h 2502614"/>
                <a:gd name="connsiteX68" fmla="*/ 2159864 w 2549383"/>
                <a:gd name="connsiteY68" fmla="*/ 2326547 h 2502614"/>
                <a:gd name="connsiteX69" fmla="*/ 2159864 w 2549383"/>
                <a:gd name="connsiteY69" fmla="*/ 2326547 h 2502614"/>
                <a:gd name="connsiteX70" fmla="*/ 2101248 w 2549383"/>
                <a:gd name="connsiteY70" fmla="*/ 2330455 h 2502614"/>
                <a:gd name="connsiteX71" fmla="*/ 1995741 w 2549383"/>
                <a:gd name="connsiteY71" fmla="*/ 2334362 h 2502614"/>
                <a:gd name="connsiteX72" fmla="*/ 2034818 w 2549383"/>
                <a:gd name="connsiteY72" fmla="*/ 2307008 h 2502614"/>
                <a:gd name="connsiteX73" fmla="*/ 1978702 w 2549383"/>
                <a:gd name="connsiteY73" fmla="*/ 2231036 h 2502614"/>
                <a:gd name="connsiteX74" fmla="*/ 1909772 w 2549383"/>
                <a:gd name="connsiteY74" fmla="*/ 2217131 h 2502614"/>
                <a:gd name="connsiteX75" fmla="*/ 1882418 w 2549383"/>
                <a:gd name="connsiteY75" fmla="*/ 2209316 h 2502614"/>
                <a:gd name="connsiteX76" fmla="*/ 1886325 w 2549383"/>
                <a:gd name="connsiteY76" fmla="*/ 2178055 h 2502614"/>
                <a:gd name="connsiteX77" fmla="*/ 1894141 w 2549383"/>
                <a:gd name="connsiteY77" fmla="*/ 2064731 h 2502614"/>
                <a:gd name="connsiteX78" fmla="*/ 1878510 w 2549383"/>
                <a:gd name="connsiteY78" fmla="*/ 2058484 h 2502614"/>
                <a:gd name="connsiteX79" fmla="*/ 1835525 w 2549383"/>
                <a:gd name="connsiteY79" fmla="*/ 2056916 h 2502614"/>
                <a:gd name="connsiteX80" fmla="*/ 1773002 w 2549383"/>
                <a:gd name="connsiteY80" fmla="*/ 1998301 h 2502614"/>
                <a:gd name="connsiteX81" fmla="*/ 1765187 w 2549383"/>
                <a:gd name="connsiteY81" fmla="*/ 2056916 h 2502614"/>
                <a:gd name="connsiteX82" fmla="*/ 1668903 w 2549383"/>
                <a:gd name="connsiteY82" fmla="*/ 2075046 h 2502614"/>
                <a:gd name="connsiteX83" fmla="*/ 1644048 w 2549383"/>
                <a:gd name="connsiteY83" fmla="*/ 2123347 h 2502614"/>
                <a:gd name="connsiteX84" fmla="*/ 1624510 w 2549383"/>
                <a:gd name="connsiteY84" fmla="*/ 2142885 h 2502614"/>
                <a:gd name="connsiteX85" fmla="*/ 1589341 w 2549383"/>
                <a:gd name="connsiteY85" fmla="*/ 2103808 h 2502614"/>
                <a:gd name="connsiteX86" fmla="*/ 1573710 w 2549383"/>
                <a:gd name="connsiteY86" fmla="*/ 2010024 h 2502614"/>
                <a:gd name="connsiteX87" fmla="*/ 1530725 w 2549383"/>
                <a:gd name="connsiteY87" fmla="*/ 2021747 h 2502614"/>
                <a:gd name="connsiteX88" fmla="*/ 1471020 w 2549383"/>
                <a:gd name="connsiteY88" fmla="*/ 1991894 h 2502614"/>
                <a:gd name="connsiteX89" fmla="*/ 1437099 w 2549383"/>
                <a:gd name="connsiteY89" fmla="*/ 1986737 h 2502614"/>
                <a:gd name="connsiteX90" fmla="*/ 1425218 w 2549383"/>
                <a:gd name="connsiteY90" fmla="*/ 2017839 h 2502614"/>
                <a:gd name="connsiteX91" fmla="*/ 1376599 w 2549383"/>
                <a:gd name="connsiteY91" fmla="*/ 2045193 h 2502614"/>
                <a:gd name="connsiteX92" fmla="*/ 1378190 w 2549383"/>
                <a:gd name="connsiteY92" fmla="*/ 2085951 h 2502614"/>
                <a:gd name="connsiteX93" fmla="*/ 1356129 w 2549383"/>
                <a:gd name="connsiteY93" fmla="*/ 2106785 h 2502614"/>
                <a:gd name="connsiteX94" fmla="*/ 1318302 w 2549383"/>
                <a:gd name="connsiteY94" fmla="*/ 2086451 h 2502614"/>
                <a:gd name="connsiteX95" fmla="*/ 1276725 w 2549383"/>
                <a:gd name="connsiteY95" fmla="*/ 2099901 h 2502614"/>
                <a:gd name="connsiteX96" fmla="*/ 1261095 w 2549383"/>
                <a:gd name="connsiteY96" fmla="*/ 2072547 h 2502614"/>
                <a:gd name="connsiteX97" fmla="*/ 1265002 w 2549383"/>
                <a:gd name="connsiteY97" fmla="*/ 2002208 h 2502614"/>
                <a:gd name="connsiteX98" fmla="*/ 1253279 w 2549383"/>
                <a:gd name="connsiteY98" fmla="*/ 1947501 h 2502614"/>
                <a:gd name="connsiteX99" fmla="*/ 1108695 w 2549383"/>
                <a:gd name="connsiteY99" fmla="*/ 1881070 h 2502614"/>
                <a:gd name="connsiteX100" fmla="*/ 1050079 w 2549383"/>
                <a:gd name="connsiteY100" fmla="*/ 1908424 h 2502614"/>
                <a:gd name="connsiteX101" fmla="*/ 999279 w 2549383"/>
                <a:gd name="connsiteY101" fmla="*/ 1927962 h 2502614"/>
                <a:gd name="connsiteX102" fmla="*/ 842972 w 2549383"/>
                <a:gd name="connsiteY102" fmla="*/ 1845901 h 2502614"/>
                <a:gd name="connsiteX103" fmla="*/ 885956 w 2549383"/>
                <a:gd name="connsiteY103" fmla="*/ 1802916 h 2502614"/>
                <a:gd name="connsiteX104" fmla="*/ 870325 w 2549383"/>
                <a:gd name="connsiteY104" fmla="*/ 1759931 h 2502614"/>
                <a:gd name="connsiteX105" fmla="*/ 799987 w 2549383"/>
                <a:gd name="connsiteY105" fmla="*/ 1779470 h 2502614"/>
                <a:gd name="connsiteX106" fmla="*/ 710110 w 2549383"/>
                <a:gd name="connsiteY106" fmla="*/ 1806824 h 2502614"/>
                <a:gd name="connsiteX107" fmla="*/ 686664 w 2549383"/>
                <a:gd name="connsiteY107" fmla="*/ 1857624 h 2502614"/>
                <a:gd name="connsiteX108" fmla="*/ 659310 w 2549383"/>
                <a:gd name="connsiteY108" fmla="*/ 1877162 h 2502614"/>
                <a:gd name="connsiteX109" fmla="*/ 635864 w 2549383"/>
                <a:gd name="connsiteY109" fmla="*/ 1947501 h 2502614"/>
                <a:gd name="connsiteX110" fmla="*/ 635864 w 2549383"/>
                <a:gd name="connsiteY110" fmla="*/ 1947501 h 2502614"/>
                <a:gd name="connsiteX111" fmla="*/ 577248 w 2549383"/>
                <a:gd name="connsiteY111" fmla="*/ 1943593 h 2502614"/>
                <a:gd name="connsiteX112" fmla="*/ 543328 w 2549383"/>
                <a:gd name="connsiteY112" fmla="*/ 1897949 h 2502614"/>
                <a:gd name="connsiteX113" fmla="*/ 557550 w 2549383"/>
                <a:gd name="connsiteY113" fmla="*/ 1874504 h 2502614"/>
                <a:gd name="connsiteX114" fmla="*/ 509408 w 2549383"/>
                <a:gd name="connsiteY114" fmla="*/ 1841993 h 2502614"/>
                <a:gd name="connsiteX115" fmla="*/ 545987 w 2549383"/>
                <a:gd name="connsiteY115" fmla="*/ 1814639 h 2502614"/>
                <a:gd name="connsiteX116" fmla="*/ 514725 w 2549383"/>
                <a:gd name="connsiteY116" fmla="*/ 1802916 h 2502614"/>
                <a:gd name="connsiteX117" fmla="*/ 522541 w 2549383"/>
                <a:gd name="connsiteY117" fmla="*/ 1748208 h 2502614"/>
                <a:gd name="connsiteX118" fmla="*/ 495187 w 2549383"/>
                <a:gd name="connsiteY118" fmla="*/ 1720855 h 2502614"/>
                <a:gd name="connsiteX119" fmla="*/ 558800 w 2549383"/>
                <a:gd name="connsiteY119" fmla="*/ 1700066 h 2502614"/>
                <a:gd name="connsiteX120" fmla="*/ 557710 w 2549383"/>
                <a:gd name="connsiteY120" fmla="*/ 1666147 h 2502614"/>
                <a:gd name="connsiteX121" fmla="*/ 503002 w 2549383"/>
                <a:gd name="connsiteY121" fmla="*/ 1666147 h 2502614"/>
                <a:gd name="connsiteX122" fmla="*/ 503002 w 2549383"/>
                <a:gd name="connsiteY122" fmla="*/ 1650516 h 2502614"/>
                <a:gd name="connsiteX123" fmla="*/ 526448 w 2549383"/>
                <a:gd name="connsiteY123" fmla="*/ 1584085 h 2502614"/>
                <a:gd name="connsiteX124" fmla="*/ 503002 w 2549383"/>
                <a:gd name="connsiteY124" fmla="*/ 1533285 h 2502614"/>
                <a:gd name="connsiteX125" fmla="*/ 499095 w 2549383"/>
                <a:gd name="connsiteY125" fmla="*/ 1466855 h 2502614"/>
                <a:gd name="connsiteX126" fmla="*/ 377956 w 2549383"/>
                <a:gd name="connsiteY126" fmla="*/ 1451224 h 2502614"/>
                <a:gd name="connsiteX127" fmla="*/ 327156 w 2549383"/>
                <a:gd name="connsiteY127" fmla="*/ 1447316 h 2502614"/>
                <a:gd name="connsiteX128" fmla="*/ 323248 w 2549383"/>
                <a:gd name="connsiteY128" fmla="*/ 1482485 h 2502614"/>
                <a:gd name="connsiteX129" fmla="*/ 217741 w 2549383"/>
                <a:gd name="connsiteY129" fmla="*/ 1486393 h 2502614"/>
                <a:gd name="connsiteX130" fmla="*/ 346536 w 2549383"/>
                <a:gd name="connsiteY130" fmla="*/ 1548598 h 2502614"/>
                <a:gd name="connsiteX131" fmla="*/ 346535 w 2549383"/>
                <a:gd name="connsiteY131" fmla="*/ 1590492 h 2502614"/>
                <a:gd name="connsiteX132" fmla="*/ 311525 w 2549383"/>
                <a:gd name="connsiteY132" fmla="*/ 1607531 h 2502614"/>
                <a:gd name="connsiteX133" fmla="*/ 206018 w 2549383"/>
                <a:gd name="connsiteY133" fmla="*/ 1560639 h 2502614"/>
                <a:gd name="connsiteX134" fmla="*/ 178664 w 2549383"/>
                <a:gd name="connsiteY134" fmla="*/ 1584085 h 2502614"/>
                <a:gd name="connsiteX135" fmla="*/ 159125 w 2549383"/>
                <a:gd name="connsiteY135" fmla="*/ 1666147 h 2502614"/>
                <a:gd name="connsiteX136" fmla="*/ 57525 w 2549383"/>
                <a:gd name="connsiteY136" fmla="*/ 1646608 h 2502614"/>
                <a:gd name="connsiteX137" fmla="*/ 41735 w 2549383"/>
                <a:gd name="connsiteY137" fmla="*/ 1567205 h 2502614"/>
                <a:gd name="connsiteX138" fmla="*/ 79881 w 2549383"/>
                <a:gd name="connsiteY138" fmla="*/ 1533127 h 2502614"/>
                <a:gd name="connsiteX139" fmla="*/ 0 w 2549383"/>
                <a:gd name="connsiteY139" fmla="*/ 1450907 h 2502614"/>
                <a:gd name="connsiteX140" fmla="*/ 65341 w 2549383"/>
                <a:gd name="connsiteY140" fmla="*/ 1291008 h 2502614"/>
                <a:gd name="connsiteX141" fmla="*/ 108325 w 2549383"/>
                <a:gd name="connsiteY141" fmla="*/ 1177685 h 2502614"/>
                <a:gd name="connsiteX142" fmla="*/ 112233 w 2549383"/>
                <a:gd name="connsiteY142" fmla="*/ 1079993 h 2502614"/>
                <a:gd name="connsiteX143" fmla="*/ 151310 w 2549383"/>
                <a:gd name="connsiteY143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206387 w 2549383"/>
                <a:gd name="connsiteY37" fmla="*/ 345347 h 2502614"/>
                <a:gd name="connsiteX38" fmla="*/ 1268910 w 2549383"/>
                <a:gd name="connsiteY38" fmla="*/ 392239 h 2502614"/>
                <a:gd name="connsiteX39" fmla="*/ 1311895 w 2549383"/>
                <a:gd name="connsiteY39" fmla="*/ 384424 h 2502614"/>
                <a:gd name="connsiteX40" fmla="*/ 1417402 w 2549383"/>
                <a:gd name="connsiteY40" fmla="*/ 474301 h 2502614"/>
                <a:gd name="connsiteX41" fmla="*/ 1522910 w 2549383"/>
                <a:gd name="connsiteY41" fmla="*/ 532916 h 2502614"/>
                <a:gd name="connsiteX42" fmla="*/ 1581525 w 2549383"/>
                <a:gd name="connsiteY42" fmla="*/ 603255 h 2502614"/>
                <a:gd name="connsiteX43" fmla="*/ 1679218 w 2549383"/>
                <a:gd name="connsiteY43" fmla="*/ 618885 h 2502614"/>
                <a:gd name="connsiteX44" fmla="*/ 1745648 w 2549383"/>
                <a:gd name="connsiteY44" fmla="*/ 614978 h 2502614"/>
                <a:gd name="connsiteX45" fmla="*/ 1780818 w 2549383"/>
                <a:gd name="connsiteY45" fmla="*/ 599347 h 2502614"/>
                <a:gd name="connsiteX46" fmla="*/ 1878510 w 2549383"/>
                <a:gd name="connsiteY46" fmla="*/ 599347 h 2502614"/>
                <a:gd name="connsiteX47" fmla="*/ 1843341 w 2549383"/>
                <a:gd name="connsiteY47" fmla="*/ 634516 h 2502614"/>
                <a:gd name="connsiteX48" fmla="*/ 1901956 w 2549383"/>
                <a:gd name="connsiteY48" fmla="*/ 650147 h 2502614"/>
                <a:gd name="connsiteX49" fmla="*/ 1905864 w 2549383"/>
                <a:gd name="connsiteY49" fmla="*/ 571993 h 2502614"/>
                <a:gd name="connsiteX50" fmla="*/ 1960572 w 2549383"/>
                <a:gd name="connsiteY50" fmla="*/ 591531 h 2502614"/>
                <a:gd name="connsiteX51" fmla="*/ 1952756 w 2549383"/>
                <a:gd name="connsiteY51" fmla="*/ 626701 h 2502614"/>
                <a:gd name="connsiteX52" fmla="*/ 2382602 w 2549383"/>
                <a:gd name="connsiteY52" fmla="*/ 603255 h 2502614"/>
                <a:gd name="connsiteX53" fmla="*/ 2398233 w 2549383"/>
                <a:gd name="connsiteY53" fmla="*/ 630608 h 2502614"/>
                <a:gd name="connsiteX54" fmla="*/ 2409956 w 2549383"/>
                <a:gd name="connsiteY54" fmla="*/ 798639 h 2502614"/>
                <a:gd name="connsiteX55" fmla="*/ 2374787 w 2549383"/>
                <a:gd name="connsiteY55" fmla="*/ 814270 h 2502614"/>
                <a:gd name="connsiteX56" fmla="*/ 2382602 w 2549383"/>
                <a:gd name="connsiteY56" fmla="*/ 908055 h 2502614"/>
                <a:gd name="connsiteX57" fmla="*/ 2429495 w 2549383"/>
                <a:gd name="connsiteY57" fmla="*/ 900239 h 2502614"/>
                <a:gd name="connsiteX58" fmla="*/ 2549383 w 2549383"/>
                <a:gd name="connsiteY58" fmla="*/ 2502393 h 2502614"/>
                <a:gd name="connsiteX59" fmla="*/ 2503741 w 2549383"/>
                <a:gd name="connsiteY59" fmla="*/ 2483013 h 2502614"/>
                <a:gd name="connsiteX60" fmla="*/ 2452941 w 2549383"/>
                <a:gd name="connsiteY60" fmla="*/ 2486762 h 2502614"/>
                <a:gd name="connsiteX61" fmla="*/ 2399324 w 2549383"/>
                <a:gd name="connsiteY61" fmla="*/ 2501143 h 2502614"/>
                <a:gd name="connsiteX62" fmla="*/ 2394325 w 2549383"/>
                <a:gd name="connsiteY62" fmla="*/ 2447685 h 2502614"/>
                <a:gd name="connsiteX63" fmla="*/ 2378695 w 2549383"/>
                <a:gd name="connsiteY63" fmla="*/ 2416424 h 2502614"/>
                <a:gd name="connsiteX64" fmla="*/ 2387918 w 2549383"/>
                <a:gd name="connsiteY64" fmla="*/ 2354219 h 2502614"/>
                <a:gd name="connsiteX65" fmla="*/ 2292407 w 2549383"/>
                <a:gd name="connsiteY65" fmla="*/ 2339361 h 2502614"/>
                <a:gd name="connsiteX66" fmla="*/ 2292725 w 2549383"/>
                <a:gd name="connsiteY66" fmla="*/ 2299193 h 2502614"/>
                <a:gd name="connsiteX67" fmla="*/ 2187218 w 2549383"/>
                <a:gd name="connsiteY67" fmla="*/ 2303101 h 2502614"/>
                <a:gd name="connsiteX68" fmla="*/ 2159864 w 2549383"/>
                <a:gd name="connsiteY68" fmla="*/ 2326547 h 2502614"/>
                <a:gd name="connsiteX69" fmla="*/ 2159864 w 2549383"/>
                <a:gd name="connsiteY69" fmla="*/ 2326547 h 2502614"/>
                <a:gd name="connsiteX70" fmla="*/ 2101248 w 2549383"/>
                <a:gd name="connsiteY70" fmla="*/ 2330455 h 2502614"/>
                <a:gd name="connsiteX71" fmla="*/ 1995741 w 2549383"/>
                <a:gd name="connsiteY71" fmla="*/ 2334362 h 2502614"/>
                <a:gd name="connsiteX72" fmla="*/ 2034818 w 2549383"/>
                <a:gd name="connsiteY72" fmla="*/ 2307008 h 2502614"/>
                <a:gd name="connsiteX73" fmla="*/ 1978702 w 2549383"/>
                <a:gd name="connsiteY73" fmla="*/ 2231036 h 2502614"/>
                <a:gd name="connsiteX74" fmla="*/ 1909772 w 2549383"/>
                <a:gd name="connsiteY74" fmla="*/ 2217131 h 2502614"/>
                <a:gd name="connsiteX75" fmla="*/ 1882418 w 2549383"/>
                <a:gd name="connsiteY75" fmla="*/ 2209316 h 2502614"/>
                <a:gd name="connsiteX76" fmla="*/ 1886325 w 2549383"/>
                <a:gd name="connsiteY76" fmla="*/ 2178055 h 2502614"/>
                <a:gd name="connsiteX77" fmla="*/ 1894141 w 2549383"/>
                <a:gd name="connsiteY77" fmla="*/ 2064731 h 2502614"/>
                <a:gd name="connsiteX78" fmla="*/ 1878510 w 2549383"/>
                <a:gd name="connsiteY78" fmla="*/ 2058484 h 2502614"/>
                <a:gd name="connsiteX79" fmla="*/ 1835525 w 2549383"/>
                <a:gd name="connsiteY79" fmla="*/ 2056916 h 2502614"/>
                <a:gd name="connsiteX80" fmla="*/ 1773002 w 2549383"/>
                <a:gd name="connsiteY80" fmla="*/ 1998301 h 2502614"/>
                <a:gd name="connsiteX81" fmla="*/ 1765187 w 2549383"/>
                <a:gd name="connsiteY81" fmla="*/ 2056916 h 2502614"/>
                <a:gd name="connsiteX82" fmla="*/ 1668903 w 2549383"/>
                <a:gd name="connsiteY82" fmla="*/ 2075046 h 2502614"/>
                <a:gd name="connsiteX83" fmla="*/ 1644048 w 2549383"/>
                <a:gd name="connsiteY83" fmla="*/ 2123347 h 2502614"/>
                <a:gd name="connsiteX84" fmla="*/ 1624510 w 2549383"/>
                <a:gd name="connsiteY84" fmla="*/ 2142885 h 2502614"/>
                <a:gd name="connsiteX85" fmla="*/ 1589341 w 2549383"/>
                <a:gd name="connsiteY85" fmla="*/ 2103808 h 2502614"/>
                <a:gd name="connsiteX86" fmla="*/ 1573710 w 2549383"/>
                <a:gd name="connsiteY86" fmla="*/ 2010024 h 2502614"/>
                <a:gd name="connsiteX87" fmla="*/ 1530725 w 2549383"/>
                <a:gd name="connsiteY87" fmla="*/ 2021747 h 2502614"/>
                <a:gd name="connsiteX88" fmla="*/ 1471020 w 2549383"/>
                <a:gd name="connsiteY88" fmla="*/ 1991894 h 2502614"/>
                <a:gd name="connsiteX89" fmla="*/ 1437099 w 2549383"/>
                <a:gd name="connsiteY89" fmla="*/ 1986737 h 2502614"/>
                <a:gd name="connsiteX90" fmla="*/ 1425218 w 2549383"/>
                <a:gd name="connsiteY90" fmla="*/ 2017839 h 2502614"/>
                <a:gd name="connsiteX91" fmla="*/ 1376599 w 2549383"/>
                <a:gd name="connsiteY91" fmla="*/ 2045193 h 2502614"/>
                <a:gd name="connsiteX92" fmla="*/ 1378190 w 2549383"/>
                <a:gd name="connsiteY92" fmla="*/ 2085951 h 2502614"/>
                <a:gd name="connsiteX93" fmla="*/ 1356129 w 2549383"/>
                <a:gd name="connsiteY93" fmla="*/ 2106785 h 2502614"/>
                <a:gd name="connsiteX94" fmla="*/ 1318302 w 2549383"/>
                <a:gd name="connsiteY94" fmla="*/ 2086451 h 2502614"/>
                <a:gd name="connsiteX95" fmla="*/ 1276725 w 2549383"/>
                <a:gd name="connsiteY95" fmla="*/ 2099901 h 2502614"/>
                <a:gd name="connsiteX96" fmla="*/ 1261095 w 2549383"/>
                <a:gd name="connsiteY96" fmla="*/ 2072547 h 2502614"/>
                <a:gd name="connsiteX97" fmla="*/ 1265002 w 2549383"/>
                <a:gd name="connsiteY97" fmla="*/ 2002208 h 2502614"/>
                <a:gd name="connsiteX98" fmla="*/ 1253279 w 2549383"/>
                <a:gd name="connsiteY98" fmla="*/ 1947501 h 2502614"/>
                <a:gd name="connsiteX99" fmla="*/ 1108695 w 2549383"/>
                <a:gd name="connsiteY99" fmla="*/ 1881070 h 2502614"/>
                <a:gd name="connsiteX100" fmla="*/ 1050079 w 2549383"/>
                <a:gd name="connsiteY100" fmla="*/ 1908424 h 2502614"/>
                <a:gd name="connsiteX101" fmla="*/ 999279 w 2549383"/>
                <a:gd name="connsiteY101" fmla="*/ 1927962 h 2502614"/>
                <a:gd name="connsiteX102" fmla="*/ 842972 w 2549383"/>
                <a:gd name="connsiteY102" fmla="*/ 1845901 h 2502614"/>
                <a:gd name="connsiteX103" fmla="*/ 885956 w 2549383"/>
                <a:gd name="connsiteY103" fmla="*/ 1802916 h 2502614"/>
                <a:gd name="connsiteX104" fmla="*/ 870325 w 2549383"/>
                <a:gd name="connsiteY104" fmla="*/ 1759931 h 2502614"/>
                <a:gd name="connsiteX105" fmla="*/ 799987 w 2549383"/>
                <a:gd name="connsiteY105" fmla="*/ 1779470 h 2502614"/>
                <a:gd name="connsiteX106" fmla="*/ 710110 w 2549383"/>
                <a:gd name="connsiteY106" fmla="*/ 1806824 h 2502614"/>
                <a:gd name="connsiteX107" fmla="*/ 686664 w 2549383"/>
                <a:gd name="connsiteY107" fmla="*/ 1857624 h 2502614"/>
                <a:gd name="connsiteX108" fmla="*/ 659310 w 2549383"/>
                <a:gd name="connsiteY108" fmla="*/ 1877162 h 2502614"/>
                <a:gd name="connsiteX109" fmla="*/ 635864 w 2549383"/>
                <a:gd name="connsiteY109" fmla="*/ 1947501 h 2502614"/>
                <a:gd name="connsiteX110" fmla="*/ 635864 w 2549383"/>
                <a:gd name="connsiteY110" fmla="*/ 1947501 h 2502614"/>
                <a:gd name="connsiteX111" fmla="*/ 577248 w 2549383"/>
                <a:gd name="connsiteY111" fmla="*/ 1943593 h 2502614"/>
                <a:gd name="connsiteX112" fmla="*/ 543328 w 2549383"/>
                <a:gd name="connsiteY112" fmla="*/ 1897949 h 2502614"/>
                <a:gd name="connsiteX113" fmla="*/ 557550 w 2549383"/>
                <a:gd name="connsiteY113" fmla="*/ 1874504 h 2502614"/>
                <a:gd name="connsiteX114" fmla="*/ 509408 w 2549383"/>
                <a:gd name="connsiteY114" fmla="*/ 1841993 h 2502614"/>
                <a:gd name="connsiteX115" fmla="*/ 545987 w 2549383"/>
                <a:gd name="connsiteY115" fmla="*/ 1814639 h 2502614"/>
                <a:gd name="connsiteX116" fmla="*/ 514725 w 2549383"/>
                <a:gd name="connsiteY116" fmla="*/ 1802916 h 2502614"/>
                <a:gd name="connsiteX117" fmla="*/ 522541 w 2549383"/>
                <a:gd name="connsiteY117" fmla="*/ 1748208 h 2502614"/>
                <a:gd name="connsiteX118" fmla="*/ 495187 w 2549383"/>
                <a:gd name="connsiteY118" fmla="*/ 1720855 h 2502614"/>
                <a:gd name="connsiteX119" fmla="*/ 558800 w 2549383"/>
                <a:gd name="connsiteY119" fmla="*/ 1700066 h 2502614"/>
                <a:gd name="connsiteX120" fmla="*/ 557710 w 2549383"/>
                <a:gd name="connsiteY120" fmla="*/ 1666147 h 2502614"/>
                <a:gd name="connsiteX121" fmla="*/ 503002 w 2549383"/>
                <a:gd name="connsiteY121" fmla="*/ 1666147 h 2502614"/>
                <a:gd name="connsiteX122" fmla="*/ 503002 w 2549383"/>
                <a:gd name="connsiteY122" fmla="*/ 1650516 h 2502614"/>
                <a:gd name="connsiteX123" fmla="*/ 526448 w 2549383"/>
                <a:gd name="connsiteY123" fmla="*/ 1584085 h 2502614"/>
                <a:gd name="connsiteX124" fmla="*/ 503002 w 2549383"/>
                <a:gd name="connsiteY124" fmla="*/ 1533285 h 2502614"/>
                <a:gd name="connsiteX125" fmla="*/ 499095 w 2549383"/>
                <a:gd name="connsiteY125" fmla="*/ 1466855 h 2502614"/>
                <a:gd name="connsiteX126" fmla="*/ 377956 w 2549383"/>
                <a:gd name="connsiteY126" fmla="*/ 1451224 h 2502614"/>
                <a:gd name="connsiteX127" fmla="*/ 327156 w 2549383"/>
                <a:gd name="connsiteY127" fmla="*/ 1447316 h 2502614"/>
                <a:gd name="connsiteX128" fmla="*/ 323248 w 2549383"/>
                <a:gd name="connsiteY128" fmla="*/ 1482485 h 2502614"/>
                <a:gd name="connsiteX129" fmla="*/ 217741 w 2549383"/>
                <a:gd name="connsiteY129" fmla="*/ 1486393 h 2502614"/>
                <a:gd name="connsiteX130" fmla="*/ 346536 w 2549383"/>
                <a:gd name="connsiteY130" fmla="*/ 1548598 h 2502614"/>
                <a:gd name="connsiteX131" fmla="*/ 346535 w 2549383"/>
                <a:gd name="connsiteY131" fmla="*/ 1590492 h 2502614"/>
                <a:gd name="connsiteX132" fmla="*/ 311525 w 2549383"/>
                <a:gd name="connsiteY132" fmla="*/ 1607531 h 2502614"/>
                <a:gd name="connsiteX133" fmla="*/ 206018 w 2549383"/>
                <a:gd name="connsiteY133" fmla="*/ 1560639 h 2502614"/>
                <a:gd name="connsiteX134" fmla="*/ 178664 w 2549383"/>
                <a:gd name="connsiteY134" fmla="*/ 1584085 h 2502614"/>
                <a:gd name="connsiteX135" fmla="*/ 159125 w 2549383"/>
                <a:gd name="connsiteY135" fmla="*/ 1666147 h 2502614"/>
                <a:gd name="connsiteX136" fmla="*/ 57525 w 2549383"/>
                <a:gd name="connsiteY136" fmla="*/ 1646608 h 2502614"/>
                <a:gd name="connsiteX137" fmla="*/ 41735 w 2549383"/>
                <a:gd name="connsiteY137" fmla="*/ 1567205 h 2502614"/>
                <a:gd name="connsiteX138" fmla="*/ 79881 w 2549383"/>
                <a:gd name="connsiteY138" fmla="*/ 1533127 h 2502614"/>
                <a:gd name="connsiteX139" fmla="*/ 0 w 2549383"/>
                <a:gd name="connsiteY139" fmla="*/ 1450907 h 2502614"/>
                <a:gd name="connsiteX140" fmla="*/ 65341 w 2549383"/>
                <a:gd name="connsiteY140" fmla="*/ 1291008 h 2502614"/>
                <a:gd name="connsiteX141" fmla="*/ 108325 w 2549383"/>
                <a:gd name="connsiteY141" fmla="*/ 1177685 h 2502614"/>
                <a:gd name="connsiteX142" fmla="*/ 112233 w 2549383"/>
                <a:gd name="connsiteY142" fmla="*/ 1079993 h 2502614"/>
                <a:gd name="connsiteX143" fmla="*/ 151310 w 2549383"/>
                <a:gd name="connsiteY143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232968 w 2549383"/>
                <a:gd name="connsiteY37" fmla="*/ 332056 h 2502614"/>
                <a:gd name="connsiteX38" fmla="*/ 1268910 w 2549383"/>
                <a:gd name="connsiteY38" fmla="*/ 392239 h 2502614"/>
                <a:gd name="connsiteX39" fmla="*/ 1311895 w 2549383"/>
                <a:gd name="connsiteY39" fmla="*/ 384424 h 2502614"/>
                <a:gd name="connsiteX40" fmla="*/ 1417402 w 2549383"/>
                <a:gd name="connsiteY40" fmla="*/ 474301 h 2502614"/>
                <a:gd name="connsiteX41" fmla="*/ 1522910 w 2549383"/>
                <a:gd name="connsiteY41" fmla="*/ 532916 h 2502614"/>
                <a:gd name="connsiteX42" fmla="*/ 1581525 w 2549383"/>
                <a:gd name="connsiteY42" fmla="*/ 603255 h 2502614"/>
                <a:gd name="connsiteX43" fmla="*/ 1679218 w 2549383"/>
                <a:gd name="connsiteY43" fmla="*/ 618885 h 2502614"/>
                <a:gd name="connsiteX44" fmla="*/ 1745648 w 2549383"/>
                <a:gd name="connsiteY44" fmla="*/ 614978 h 2502614"/>
                <a:gd name="connsiteX45" fmla="*/ 1780818 w 2549383"/>
                <a:gd name="connsiteY45" fmla="*/ 599347 h 2502614"/>
                <a:gd name="connsiteX46" fmla="*/ 1878510 w 2549383"/>
                <a:gd name="connsiteY46" fmla="*/ 599347 h 2502614"/>
                <a:gd name="connsiteX47" fmla="*/ 1843341 w 2549383"/>
                <a:gd name="connsiteY47" fmla="*/ 634516 h 2502614"/>
                <a:gd name="connsiteX48" fmla="*/ 1901956 w 2549383"/>
                <a:gd name="connsiteY48" fmla="*/ 650147 h 2502614"/>
                <a:gd name="connsiteX49" fmla="*/ 1905864 w 2549383"/>
                <a:gd name="connsiteY49" fmla="*/ 571993 h 2502614"/>
                <a:gd name="connsiteX50" fmla="*/ 1960572 w 2549383"/>
                <a:gd name="connsiteY50" fmla="*/ 591531 h 2502614"/>
                <a:gd name="connsiteX51" fmla="*/ 1952756 w 2549383"/>
                <a:gd name="connsiteY51" fmla="*/ 626701 h 2502614"/>
                <a:gd name="connsiteX52" fmla="*/ 2382602 w 2549383"/>
                <a:gd name="connsiteY52" fmla="*/ 603255 h 2502614"/>
                <a:gd name="connsiteX53" fmla="*/ 2398233 w 2549383"/>
                <a:gd name="connsiteY53" fmla="*/ 630608 h 2502614"/>
                <a:gd name="connsiteX54" fmla="*/ 2409956 w 2549383"/>
                <a:gd name="connsiteY54" fmla="*/ 798639 h 2502614"/>
                <a:gd name="connsiteX55" fmla="*/ 2374787 w 2549383"/>
                <a:gd name="connsiteY55" fmla="*/ 814270 h 2502614"/>
                <a:gd name="connsiteX56" fmla="*/ 2382602 w 2549383"/>
                <a:gd name="connsiteY56" fmla="*/ 908055 h 2502614"/>
                <a:gd name="connsiteX57" fmla="*/ 2429495 w 2549383"/>
                <a:gd name="connsiteY57" fmla="*/ 900239 h 2502614"/>
                <a:gd name="connsiteX58" fmla="*/ 2549383 w 2549383"/>
                <a:gd name="connsiteY58" fmla="*/ 2502393 h 2502614"/>
                <a:gd name="connsiteX59" fmla="*/ 2503741 w 2549383"/>
                <a:gd name="connsiteY59" fmla="*/ 2483013 h 2502614"/>
                <a:gd name="connsiteX60" fmla="*/ 2452941 w 2549383"/>
                <a:gd name="connsiteY60" fmla="*/ 2486762 h 2502614"/>
                <a:gd name="connsiteX61" fmla="*/ 2399324 w 2549383"/>
                <a:gd name="connsiteY61" fmla="*/ 2501143 h 2502614"/>
                <a:gd name="connsiteX62" fmla="*/ 2394325 w 2549383"/>
                <a:gd name="connsiteY62" fmla="*/ 2447685 h 2502614"/>
                <a:gd name="connsiteX63" fmla="*/ 2378695 w 2549383"/>
                <a:gd name="connsiteY63" fmla="*/ 2416424 h 2502614"/>
                <a:gd name="connsiteX64" fmla="*/ 2387918 w 2549383"/>
                <a:gd name="connsiteY64" fmla="*/ 2354219 h 2502614"/>
                <a:gd name="connsiteX65" fmla="*/ 2292407 w 2549383"/>
                <a:gd name="connsiteY65" fmla="*/ 2339361 h 2502614"/>
                <a:gd name="connsiteX66" fmla="*/ 2292725 w 2549383"/>
                <a:gd name="connsiteY66" fmla="*/ 2299193 h 2502614"/>
                <a:gd name="connsiteX67" fmla="*/ 2187218 w 2549383"/>
                <a:gd name="connsiteY67" fmla="*/ 2303101 h 2502614"/>
                <a:gd name="connsiteX68" fmla="*/ 2159864 w 2549383"/>
                <a:gd name="connsiteY68" fmla="*/ 2326547 h 2502614"/>
                <a:gd name="connsiteX69" fmla="*/ 2159864 w 2549383"/>
                <a:gd name="connsiteY69" fmla="*/ 2326547 h 2502614"/>
                <a:gd name="connsiteX70" fmla="*/ 2101248 w 2549383"/>
                <a:gd name="connsiteY70" fmla="*/ 2330455 h 2502614"/>
                <a:gd name="connsiteX71" fmla="*/ 1995741 w 2549383"/>
                <a:gd name="connsiteY71" fmla="*/ 2334362 h 2502614"/>
                <a:gd name="connsiteX72" fmla="*/ 2034818 w 2549383"/>
                <a:gd name="connsiteY72" fmla="*/ 2307008 h 2502614"/>
                <a:gd name="connsiteX73" fmla="*/ 1978702 w 2549383"/>
                <a:gd name="connsiteY73" fmla="*/ 2231036 h 2502614"/>
                <a:gd name="connsiteX74" fmla="*/ 1909772 w 2549383"/>
                <a:gd name="connsiteY74" fmla="*/ 2217131 h 2502614"/>
                <a:gd name="connsiteX75" fmla="*/ 1882418 w 2549383"/>
                <a:gd name="connsiteY75" fmla="*/ 2209316 h 2502614"/>
                <a:gd name="connsiteX76" fmla="*/ 1886325 w 2549383"/>
                <a:gd name="connsiteY76" fmla="*/ 2178055 h 2502614"/>
                <a:gd name="connsiteX77" fmla="*/ 1894141 w 2549383"/>
                <a:gd name="connsiteY77" fmla="*/ 2064731 h 2502614"/>
                <a:gd name="connsiteX78" fmla="*/ 1878510 w 2549383"/>
                <a:gd name="connsiteY78" fmla="*/ 2058484 h 2502614"/>
                <a:gd name="connsiteX79" fmla="*/ 1835525 w 2549383"/>
                <a:gd name="connsiteY79" fmla="*/ 2056916 h 2502614"/>
                <a:gd name="connsiteX80" fmla="*/ 1773002 w 2549383"/>
                <a:gd name="connsiteY80" fmla="*/ 1998301 h 2502614"/>
                <a:gd name="connsiteX81" fmla="*/ 1765187 w 2549383"/>
                <a:gd name="connsiteY81" fmla="*/ 2056916 h 2502614"/>
                <a:gd name="connsiteX82" fmla="*/ 1668903 w 2549383"/>
                <a:gd name="connsiteY82" fmla="*/ 2075046 h 2502614"/>
                <a:gd name="connsiteX83" fmla="*/ 1644048 w 2549383"/>
                <a:gd name="connsiteY83" fmla="*/ 2123347 h 2502614"/>
                <a:gd name="connsiteX84" fmla="*/ 1624510 w 2549383"/>
                <a:gd name="connsiteY84" fmla="*/ 2142885 h 2502614"/>
                <a:gd name="connsiteX85" fmla="*/ 1589341 w 2549383"/>
                <a:gd name="connsiteY85" fmla="*/ 2103808 h 2502614"/>
                <a:gd name="connsiteX86" fmla="*/ 1573710 w 2549383"/>
                <a:gd name="connsiteY86" fmla="*/ 2010024 h 2502614"/>
                <a:gd name="connsiteX87" fmla="*/ 1530725 w 2549383"/>
                <a:gd name="connsiteY87" fmla="*/ 2021747 h 2502614"/>
                <a:gd name="connsiteX88" fmla="*/ 1471020 w 2549383"/>
                <a:gd name="connsiteY88" fmla="*/ 1991894 h 2502614"/>
                <a:gd name="connsiteX89" fmla="*/ 1437099 w 2549383"/>
                <a:gd name="connsiteY89" fmla="*/ 1986737 h 2502614"/>
                <a:gd name="connsiteX90" fmla="*/ 1425218 w 2549383"/>
                <a:gd name="connsiteY90" fmla="*/ 2017839 h 2502614"/>
                <a:gd name="connsiteX91" fmla="*/ 1376599 w 2549383"/>
                <a:gd name="connsiteY91" fmla="*/ 2045193 h 2502614"/>
                <a:gd name="connsiteX92" fmla="*/ 1378190 w 2549383"/>
                <a:gd name="connsiteY92" fmla="*/ 2085951 h 2502614"/>
                <a:gd name="connsiteX93" fmla="*/ 1356129 w 2549383"/>
                <a:gd name="connsiteY93" fmla="*/ 2106785 h 2502614"/>
                <a:gd name="connsiteX94" fmla="*/ 1318302 w 2549383"/>
                <a:gd name="connsiteY94" fmla="*/ 2086451 h 2502614"/>
                <a:gd name="connsiteX95" fmla="*/ 1276725 w 2549383"/>
                <a:gd name="connsiteY95" fmla="*/ 2099901 h 2502614"/>
                <a:gd name="connsiteX96" fmla="*/ 1261095 w 2549383"/>
                <a:gd name="connsiteY96" fmla="*/ 2072547 h 2502614"/>
                <a:gd name="connsiteX97" fmla="*/ 1265002 w 2549383"/>
                <a:gd name="connsiteY97" fmla="*/ 2002208 h 2502614"/>
                <a:gd name="connsiteX98" fmla="*/ 1253279 w 2549383"/>
                <a:gd name="connsiteY98" fmla="*/ 1947501 h 2502614"/>
                <a:gd name="connsiteX99" fmla="*/ 1108695 w 2549383"/>
                <a:gd name="connsiteY99" fmla="*/ 1881070 h 2502614"/>
                <a:gd name="connsiteX100" fmla="*/ 1050079 w 2549383"/>
                <a:gd name="connsiteY100" fmla="*/ 1908424 h 2502614"/>
                <a:gd name="connsiteX101" fmla="*/ 999279 w 2549383"/>
                <a:gd name="connsiteY101" fmla="*/ 1927962 h 2502614"/>
                <a:gd name="connsiteX102" fmla="*/ 842972 w 2549383"/>
                <a:gd name="connsiteY102" fmla="*/ 1845901 h 2502614"/>
                <a:gd name="connsiteX103" fmla="*/ 885956 w 2549383"/>
                <a:gd name="connsiteY103" fmla="*/ 1802916 h 2502614"/>
                <a:gd name="connsiteX104" fmla="*/ 870325 w 2549383"/>
                <a:gd name="connsiteY104" fmla="*/ 1759931 h 2502614"/>
                <a:gd name="connsiteX105" fmla="*/ 799987 w 2549383"/>
                <a:gd name="connsiteY105" fmla="*/ 1779470 h 2502614"/>
                <a:gd name="connsiteX106" fmla="*/ 710110 w 2549383"/>
                <a:gd name="connsiteY106" fmla="*/ 1806824 h 2502614"/>
                <a:gd name="connsiteX107" fmla="*/ 686664 w 2549383"/>
                <a:gd name="connsiteY107" fmla="*/ 1857624 h 2502614"/>
                <a:gd name="connsiteX108" fmla="*/ 659310 w 2549383"/>
                <a:gd name="connsiteY108" fmla="*/ 1877162 h 2502614"/>
                <a:gd name="connsiteX109" fmla="*/ 635864 w 2549383"/>
                <a:gd name="connsiteY109" fmla="*/ 1947501 h 2502614"/>
                <a:gd name="connsiteX110" fmla="*/ 635864 w 2549383"/>
                <a:gd name="connsiteY110" fmla="*/ 1947501 h 2502614"/>
                <a:gd name="connsiteX111" fmla="*/ 577248 w 2549383"/>
                <a:gd name="connsiteY111" fmla="*/ 1943593 h 2502614"/>
                <a:gd name="connsiteX112" fmla="*/ 543328 w 2549383"/>
                <a:gd name="connsiteY112" fmla="*/ 1897949 h 2502614"/>
                <a:gd name="connsiteX113" fmla="*/ 557550 w 2549383"/>
                <a:gd name="connsiteY113" fmla="*/ 1874504 h 2502614"/>
                <a:gd name="connsiteX114" fmla="*/ 509408 w 2549383"/>
                <a:gd name="connsiteY114" fmla="*/ 1841993 h 2502614"/>
                <a:gd name="connsiteX115" fmla="*/ 545987 w 2549383"/>
                <a:gd name="connsiteY115" fmla="*/ 1814639 h 2502614"/>
                <a:gd name="connsiteX116" fmla="*/ 514725 w 2549383"/>
                <a:gd name="connsiteY116" fmla="*/ 1802916 h 2502614"/>
                <a:gd name="connsiteX117" fmla="*/ 522541 w 2549383"/>
                <a:gd name="connsiteY117" fmla="*/ 1748208 h 2502614"/>
                <a:gd name="connsiteX118" fmla="*/ 495187 w 2549383"/>
                <a:gd name="connsiteY118" fmla="*/ 1720855 h 2502614"/>
                <a:gd name="connsiteX119" fmla="*/ 558800 w 2549383"/>
                <a:gd name="connsiteY119" fmla="*/ 1700066 h 2502614"/>
                <a:gd name="connsiteX120" fmla="*/ 557710 w 2549383"/>
                <a:gd name="connsiteY120" fmla="*/ 1666147 h 2502614"/>
                <a:gd name="connsiteX121" fmla="*/ 503002 w 2549383"/>
                <a:gd name="connsiteY121" fmla="*/ 1666147 h 2502614"/>
                <a:gd name="connsiteX122" fmla="*/ 503002 w 2549383"/>
                <a:gd name="connsiteY122" fmla="*/ 1650516 h 2502614"/>
                <a:gd name="connsiteX123" fmla="*/ 526448 w 2549383"/>
                <a:gd name="connsiteY123" fmla="*/ 1584085 h 2502614"/>
                <a:gd name="connsiteX124" fmla="*/ 503002 w 2549383"/>
                <a:gd name="connsiteY124" fmla="*/ 1533285 h 2502614"/>
                <a:gd name="connsiteX125" fmla="*/ 499095 w 2549383"/>
                <a:gd name="connsiteY125" fmla="*/ 1466855 h 2502614"/>
                <a:gd name="connsiteX126" fmla="*/ 377956 w 2549383"/>
                <a:gd name="connsiteY126" fmla="*/ 1451224 h 2502614"/>
                <a:gd name="connsiteX127" fmla="*/ 327156 w 2549383"/>
                <a:gd name="connsiteY127" fmla="*/ 1447316 h 2502614"/>
                <a:gd name="connsiteX128" fmla="*/ 323248 w 2549383"/>
                <a:gd name="connsiteY128" fmla="*/ 1482485 h 2502614"/>
                <a:gd name="connsiteX129" fmla="*/ 217741 w 2549383"/>
                <a:gd name="connsiteY129" fmla="*/ 1486393 h 2502614"/>
                <a:gd name="connsiteX130" fmla="*/ 346536 w 2549383"/>
                <a:gd name="connsiteY130" fmla="*/ 1548598 h 2502614"/>
                <a:gd name="connsiteX131" fmla="*/ 346535 w 2549383"/>
                <a:gd name="connsiteY131" fmla="*/ 1590492 h 2502614"/>
                <a:gd name="connsiteX132" fmla="*/ 311525 w 2549383"/>
                <a:gd name="connsiteY132" fmla="*/ 1607531 h 2502614"/>
                <a:gd name="connsiteX133" fmla="*/ 206018 w 2549383"/>
                <a:gd name="connsiteY133" fmla="*/ 1560639 h 2502614"/>
                <a:gd name="connsiteX134" fmla="*/ 178664 w 2549383"/>
                <a:gd name="connsiteY134" fmla="*/ 1584085 h 2502614"/>
                <a:gd name="connsiteX135" fmla="*/ 159125 w 2549383"/>
                <a:gd name="connsiteY135" fmla="*/ 1666147 h 2502614"/>
                <a:gd name="connsiteX136" fmla="*/ 57525 w 2549383"/>
                <a:gd name="connsiteY136" fmla="*/ 1646608 h 2502614"/>
                <a:gd name="connsiteX137" fmla="*/ 41735 w 2549383"/>
                <a:gd name="connsiteY137" fmla="*/ 1567205 h 2502614"/>
                <a:gd name="connsiteX138" fmla="*/ 79881 w 2549383"/>
                <a:gd name="connsiteY138" fmla="*/ 1533127 h 2502614"/>
                <a:gd name="connsiteX139" fmla="*/ 0 w 2549383"/>
                <a:gd name="connsiteY139" fmla="*/ 1450907 h 2502614"/>
                <a:gd name="connsiteX140" fmla="*/ 65341 w 2549383"/>
                <a:gd name="connsiteY140" fmla="*/ 1291008 h 2502614"/>
                <a:gd name="connsiteX141" fmla="*/ 108325 w 2549383"/>
                <a:gd name="connsiteY141" fmla="*/ 1177685 h 2502614"/>
                <a:gd name="connsiteX142" fmla="*/ 112233 w 2549383"/>
                <a:gd name="connsiteY142" fmla="*/ 1079993 h 2502614"/>
                <a:gd name="connsiteX143" fmla="*/ 151310 w 2549383"/>
                <a:gd name="connsiteY143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232968 w 2549383"/>
                <a:gd name="connsiteY37" fmla="*/ 332056 h 2502614"/>
                <a:gd name="connsiteX38" fmla="*/ 1268910 w 2549383"/>
                <a:gd name="connsiteY38" fmla="*/ 392239 h 2502614"/>
                <a:gd name="connsiteX39" fmla="*/ 1311895 w 2549383"/>
                <a:gd name="connsiteY39" fmla="*/ 384424 h 2502614"/>
                <a:gd name="connsiteX40" fmla="*/ 1417402 w 2549383"/>
                <a:gd name="connsiteY40" fmla="*/ 474301 h 2502614"/>
                <a:gd name="connsiteX41" fmla="*/ 1522910 w 2549383"/>
                <a:gd name="connsiteY41" fmla="*/ 532916 h 2502614"/>
                <a:gd name="connsiteX42" fmla="*/ 1581525 w 2549383"/>
                <a:gd name="connsiteY42" fmla="*/ 603255 h 2502614"/>
                <a:gd name="connsiteX43" fmla="*/ 1679218 w 2549383"/>
                <a:gd name="connsiteY43" fmla="*/ 618885 h 2502614"/>
                <a:gd name="connsiteX44" fmla="*/ 1745648 w 2549383"/>
                <a:gd name="connsiteY44" fmla="*/ 614978 h 2502614"/>
                <a:gd name="connsiteX45" fmla="*/ 1780818 w 2549383"/>
                <a:gd name="connsiteY45" fmla="*/ 599347 h 2502614"/>
                <a:gd name="connsiteX46" fmla="*/ 1878510 w 2549383"/>
                <a:gd name="connsiteY46" fmla="*/ 599347 h 2502614"/>
                <a:gd name="connsiteX47" fmla="*/ 1843341 w 2549383"/>
                <a:gd name="connsiteY47" fmla="*/ 634516 h 2502614"/>
                <a:gd name="connsiteX48" fmla="*/ 1901956 w 2549383"/>
                <a:gd name="connsiteY48" fmla="*/ 650147 h 2502614"/>
                <a:gd name="connsiteX49" fmla="*/ 1905864 w 2549383"/>
                <a:gd name="connsiteY49" fmla="*/ 571993 h 2502614"/>
                <a:gd name="connsiteX50" fmla="*/ 1960572 w 2549383"/>
                <a:gd name="connsiteY50" fmla="*/ 591531 h 2502614"/>
                <a:gd name="connsiteX51" fmla="*/ 1952756 w 2549383"/>
                <a:gd name="connsiteY51" fmla="*/ 626701 h 2502614"/>
                <a:gd name="connsiteX52" fmla="*/ 2382602 w 2549383"/>
                <a:gd name="connsiteY52" fmla="*/ 603255 h 2502614"/>
                <a:gd name="connsiteX53" fmla="*/ 2398233 w 2549383"/>
                <a:gd name="connsiteY53" fmla="*/ 630608 h 2502614"/>
                <a:gd name="connsiteX54" fmla="*/ 2409956 w 2549383"/>
                <a:gd name="connsiteY54" fmla="*/ 798639 h 2502614"/>
                <a:gd name="connsiteX55" fmla="*/ 2374787 w 2549383"/>
                <a:gd name="connsiteY55" fmla="*/ 814270 h 2502614"/>
                <a:gd name="connsiteX56" fmla="*/ 2382602 w 2549383"/>
                <a:gd name="connsiteY56" fmla="*/ 908055 h 2502614"/>
                <a:gd name="connsiteX57" fmla="*/ 2429495 w 2549383"/>
                <a:gd name="connsiteY57" fmla="*/ 900239 h 2502614"/>
                <a:gd name="connsiteX58" fmla="*/ 2549383 w 2549383"/>
                <a:gd name="connsiteY58" fmla="*/ 2502393 h 2502614"/>
                <a:gd name="connsiteX59" fmla="*/ 2503741 w 2549383"/>
                <a:gd name="connsiteY59" fmla="*/ 2483013 h 2502614"/>
                <a:gd name="connsiteX60" fmla="*/ 2452941 w 2549383"/>
                <a:gd name="connsiteY60" fmla="*/ 2486762 h 2502614"/>
                <a:gd name="connsiteX61" fmla="*/ 2399324 w 2549383"/>
                <a:gd name="connsiteY61" fmla="*/ 2501143 h 2502614"/>
                <a:gd name="connsiteX62" fmla="*/ 2394325 w 2549383"/>
                <a:gd name="connsiteY62" fmla="*/ 2447685 h 2502614"/>
                <a:gd name="connsiteX63" fmla="*/ 2378695 w 2549383"/>
                <a:gd name="connsiteY63" fmla="*/ 2416424 h 2502614"/>
                <a:gd name="connsiteX64" fmla="*/ 2387918 w 2549383"/>
                <a:gd name="connsiteY64" fmla="*/ 2354219 h 2502614"/>
                <a:gd name="connsiteX65" fmla="*/ 2292407 w 2549383"/>
                <a:gd name="connsiteY65" fmla="*/ 2339361 h 2502614"/>
                <a:gd name="connsiteX66" fmla="*/ 2292725 w 2549383"/>
                <a:gd name="connsiteY66" fmla="*/ 2299193 h 2502614"/>
                <a:gd name="connsiteX67" fmla="*/ 2187218 w 2549383"/>
                <a:gd name="connsiteY67" fmla="*/ 2303101 h 2502614"/>
                <a:gd name="connsiteX68" fmla="*/ 2159864 w 2549383"/>
                <a:gd name="connsiteY68" fmla="*/ 2326547 h 2502614"/>
                <a:gd name="connsiteX69" fmla="*/ 2159864 w 2549383"/>
                <a:gd name="connsiteY69" fmla="*/ 2326547 h 2502614"/>
                <a:gd name="connsiteX70" fmla="*/ 2101248 w 2549383"/>
                <a:gd name="connsiteY70" fmla="*/ 2330455 h 2502614"/>
                <a:gd name="connsiteX71" fmla="*/ 1995741 w 2549383"/>
                <a:gd name="connsiteY71" fmla="*/ 2334362 h 2502614"/>
                <a:gd name="connsiteX72" fmla="*/ 2034818 w 2549383"/>
                <a:gd name="connsiteY72" fmla="*/ 2307008 h 2502614"/>
                <a:gd name="connsiteX73" fmla="*/ 1978702 w 2549383"/>
                <a:gd name="connsiteY73" fmla="*/ 2231036 h 2502614"/>
                <a:gd name="connsiteX74" fmla="*/ 1909772 w 2549383"/>
                <a:gd name="connsiteY74" fmla="*/ 2217131 h 2502614"/>
                <a:gd name="connsiteX75" fmla="*/ 1882418 w 2549383"/>
                <a:gd name="connsiteY75" fmla="*/ 2209316 h 2502614"/>
                <a:gd name="connsiteX76" fmla="*/ 1886325 w 2549383"/>
                <a:gd name="connsiteY76" fmla="*/ 2178055 h 2502614"/>
                <a:gd name="connsiteX77" fmla="*/ 1894141 w 2549383"/>
                <a:gd name="connsiteY77" fmla="*/ 2064731 h 2502614"/>
                <a:gd name="connsiteX78" fmla="*/ 1878510 w 2549383"/>
                <a:gd name="connsiteY78" fmla="*/ 2058484 h 2502614"/>
                <a:gd name="connsiteX79" fmla="*/ 1835525 w 2549383"/>
                <a:gd name="connsiteY79" fmla="*/ 2056916 h 2502614"/>
                <a:gd name="connsiteX80" fmla="*/ 1773002 w 2549383"/>
                <a:gd name="connsiteY80" fmla="*/ 1998301 h 2502614"/>
                <a:gd name="connsiteX81" fmla="*/ 1765187 w 2549383"/>
                <a:gd name="connsiteY81" fmla="*/ 2056916 h 2502614"/>
                <a:gd name="connsiteX82" fmla="*/ 1668903 w 2549383"/>
                <a:gd name="connsiteY82" fmla="*/ 2075046 h 2502614"/>
                <a:gd name="connsiteX83" fmla="*/ 1644048 w 2549383"/>
                <a:gd name="connsiteY83" fmla="*/ 2123347 h 2502614"/>
                <a:gd name="connsiteX84" fmla="*/ 1624510 w 2549383"/>
                <a:gd name="connsiteY84" fmla="*/ 2142885 h 2502614"/>
                <a:gd name="connsiteX85" fmla="*/ 1589341 w 2549383"/>
                <a:gd name="connsiteY85" fmla="*/ 2103808 h 2502614"/>
                <a:gd name="connsiteX86" fmla="*/ 1573710 w 2549383"/>
                <a:gd name="connsiteY86" fmla="*/ 2010024 h 2502614"/>
                <a:gd name="connsiteX87" fmla="*/ 1530725 w 2549383"/>
                <a:gd name="connsiteY87" fmla="*/ 2021747 h 2502614"/>
                <a:gd name="connsiteX88" fmla="*/ 1471020 w 2549383"/>
                <a:gd name="connsiteY88" fmla="*/ 1991894 h 2502614"/>
                <a:gd name="connsiteX89" fmla="*/ 1437099 w 2549383"/>
                <a:gd name="connsiteY89" fmla="*/ 1986737 h 2502614"/>
                <a:gd name="connsiteX90" fmla="*/ 1425218 w 2549383"/>
                <a:gd name="connsiteY90" fmla="*/ 2017839 h 2502614"/>
                <a:gd name="connsiteX91" fmla="*/ 1376599 w 2549383"/>
                <a:gd name="connsiteY91" fmla="*/ 2045193 h 2502614"/>
                <a:gd name="connsiteX92" fmla="*/ 1378190 w 2549383"/>
                <a:gd name="connsiteY92" fmla="*/ 2085951 h 2502614"/>
                <a:gd name="connsiteX93" fmla="*/ 1356129 w 2549383"/>
                <a:gd name="connsiteY93" fmla="*/ 2106785 h 2502614"/>
                <a:gd name="connsiteX94" fmla="*/ 1318302 w 2549383"/>
                <a:gd name="connsiteY94" fmla="*/ 2086451 h 2502614"/>
                <a:gd name="connsiteX95" fmla="*/ 1276725 w 2549383"/>
                <a:gd name="connsiteY95" fmla="*/ 2099901 h 2502614"/>
                <a:gd name="connsiteX96" fmla="*/ 1261095 w 2549383"/>
                <a:gd name="connsiteY96" fmla="*/ 2072547 h 2502614"/>
                <a:gd name="connsiteX97" fmla="*/ 1265002 w 2549383"/>
                <a:gd name="connsiteY97" fmla="*/ 2002208 h 2502614"/>
                <a:gd name="connsiteX98" fmla="*/ 1253279 w 2549383"/>
                <a:gd name="connsiteY98" fmla="*/ 1947501 h 2502614"/>
                <a:gd name="connsiteX99" fmla="*/ 1108695 w 2549383"/>
                <a:gd name="connsiteY99" fmla="*/ 1881070 h 2502614"/>
                <a:gd name="connsiteX100" fmla="*/ 1050079 w 2549383"/>
                <a:gd name="connsiteY100" fmla="*/ 1908424 h 2502614"/>
                <a:gd name="connsiteX101" fmla="*/ 999279 w 2549383"/>
                <a:gd name="connsiteY101" fmla="*/ 1927962 h 2502614"/>
                <a:gd name="connsiteX102" fmla="*/ 842972 w 2549383"/>
                <a:gd name="connsiteY102" fmla="*/ 1845901 h 2502614"/>
                <a:gd name="connsiteX103" fmla="*/ 885956 w 2549383"/>
                <a:gd name="connsiteY103" fmla="*/ 1802916 h 2502614"/>
                <a:gd name="connsiteX104" fmla="*/ 870325 w 2549383"/>
                <a:gd name="connsiteY104" fmla="*/ 1759931 h 2502614"/>
                <a:gd name="connsiteX105" fmla="*/ 799987 w 2549383"/>
                <a:gd name="connsiteY105" fmla="*/ 1779470 h 2502614"/>
                <a:gd name="connsiteX106" fmla="*/ 710110 w 2549383"/>
                <a:gd name="connsiteY106" fmla="*/ 1806824 h 2502614"/>
                <a:gd name="connsiteX107" fmla="*/ 686664 w 2549383"/>
                <a:gd name="connsiteY107" fmla="*/ 1857624 h 2502614"/>
                <a:gd name="connsiteX108" fmla="*/ 659310 w 2549383"/>
                <a:gd name="connsiteY108" fmla="*/ 1877162 h 2502614"/>
                <a:gd name="connsiteX109" fmla="*/ 635864 w 2549383"/>
                <a:gd name="connsiteY109" fmla="*/ 1947501 h 2502614"/>
                <a:gd name="connsiteX110" fmla="*/ 635864 w 2549383"/>
                <a:gd name="connsiteY110" fmla="*/ 1947501 h 2502614"/>
                <a:gd name="connsiteX111" fmla="*/ 577248 w 2549383"/>
                <a:gd name="connsiteY111" fmla="*/ 1943593 h 2502614"/>
                <a:gd name="connsiteX112" fmla="*/ 543328 w 2549383"/>
                <a:gd name="connsiteY112" fmla="*/ 1897949 h 2502614"/>
                <a:gd name="connsiteX113" fmla="*/ 557550 w 2549383"/>
                <a:gd name="connsiteY113" fmla="*/ 1874504 h 2502614"/>
                <a:gd name="connsiteX114" fmla="*/ 509408 w 2549383"/>
                <a:gd name="connsiteY114" fmla="*/ 1841993 h 2502614"/>
                <a:gd name="connsiteX115" fmla="*/ 545987 w 2549383"/>
                <a:gd name="connsiteY115" fmla="*/ 1814639 h 2502614"/>
                <a:gd name="connsiteX116" fmla="*/ 514725 w 2549383"/>
                <a:gd name="connsiteY116" fmla="*/ 1802916 h 2502614"/>
                <a:gd name="connsiteX117" fmla="*/ 522541 w 2549383"/>
                <a:gd name="connsiteY117" fmla="*/ 1748208 h 2502614"/>
                <a:gd name="connsiteX118" fmla="*/ 495187 w 2549383"/>
                <a:gd name="connsiteY118" fmla="*/ 1720855 h 2502614"/>
                <a:gd name="connsiteX119" fmla="*/ 558800 w 2549383"/>
                <a:gd name="connsiteY119" fmla="*/ 1700066 h 2502614"/>
                <a:gd name="connsiteX120" fmla="*/ 557710 w 2549383"/>
                <a:gd name="connsiteY120" fmla="*/ 1666147 h 2502614"/>
                <a:gd name="connsiteX121" fmla="*/ 503002 w 2549383"/>
                <a:gd name="connsiteY121" fmla="*/ 1666147 h 2502614"/>
                <a:gd name="connsiteX122" fmla="*/ 503002 w 2549383"/>
                <a:gd name="connsiteY122" fmla="*/ 1650516 h 2502614"/>
                <a:gd name="connsiteX123" fmla="*/ 526448 w 2549383"/>
                <a:gd name="connsiteY123" fmla="*/ 1584085 h 2502614"/>
                <a:gd name="connsiteX124" fmla="*/ 503002 w 2549383"/>
                <a:gd name="connsiteY124" fmla="*/ 1533285 h 2502614"/>
                <a:gd name="connsiteX125" fmla="*/ 499095 w 2549383"/>
                <a:gd name="connsiteY125" fmla="*/ 1466855 h 2502614"/>
                <a:gd name="connsiteX126" fmla="*/ 377956 w 2549383"/>
                <a:gd name="connsiteY126" fmla="*/ 1451224 h 2502614"/>
                <a:gd name="connsiteX127" fmla="*/ 327156 w 2549383"/>
                <a:gd name="connsiteY127" fmla="*/ 1447316 h 2502614"/>
                <a:gd name="connsiteX128" fmla="*/ 323248 w 2549383"/>
                <a:gd name="connsiteY128" fmla="*/ 1482485 h 2502614"/>
                <a:gd name="connsiteX129" fmla="*/ 217741 w 2549383"/>
                <a:gd name="connsiteY129" fmla="*/ 1486393 h 2502614"/>
                <a:gd name="connsiteX130" fmla="*/ 346536 w 2549383"/>
                <a:gd name="connsiteY130" fmla="*/ 1548598 h 2502614"/>
                <a:gd name="connsiteX131" fmla="*/ 346535 w 2549383"/>
                <a:gd name="connsiteY131" fmla="*/ 1590492 h 2502614"/>
                <a:gd name="connsiteX132" fmla="*/ 311525 w 2549383"/>
                <a:gd name="connsiteY132" fmla="*/ 1607531 h 2502614"/>
                <a:gd name="connsiteX133" fmla="*/ 206018 w 2549383"/>
                <a:gd name="connsiteY133" fmla="*/ 1560639 h 2502614"/>
                <a:gd name="connsiteX134" fmla="*/ 178664 w 2549383"/>
                <a:gd name="connsiteY134" fmla="*/ 1584085 h 2502614"/>
                <a:gd name="connsiteX135" fmla="*/ 159125 w 2549383"/>
                <a:gd name="connsiteY135" fmla="*/ 1666147 h 2502614"/>
                <a:gd name="connsiteX136" fmla="*/ 57525 w 2549383"/>
                <a:gd name="connsiteY136" fmla="*/ 1646608 h 2502614"/>
                <a:gd name="connsiteX137" fmla="*/ 41735 w 2549383"/>
                <a:gd name="connsiteY137" fmla="*/ 1567205 h 2502614"/>
                <a:gd name="connsiteX138" fmla="*/ 79881 w 2549383"/>
                <a:gd name="connsiteY138" fmla="*/ 1533127 h 2502614"/>
                <a:gd name="connsiteX139" fmla="*/ 0 w 2549383"/>
                <a:gd name="connsiteY139" fmla="*/ 1450907 h 2502614"/>
                <a:gd name="connsiteX140" fmla="*/ 65341 w 2549383"/>
                <a:gd name="connsiteY140" fmla="*/ 1291008 h 2502614"/>
                <a:gd name="connsiteX141" fmla="*/ 108325 w 2549383"/>
                <a:gd name="connsiteY141" fmla="*/ 1177685 h 2502614"/>
                <a:gd name="connsiteX142" fmla="*/ 112233 w 2549383"/>
                <a:gd name="connsiteY142" fmla="*/ 1079993 h 2502614"/>
                <a:gd name="connsiteX143" fmla="*/ 151310 w 2549383"/>
                <a:gd name="connsiteY143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176171 w 2549383"/>
                <a:gd name="connsiteY37" fmla="*/ 320945 h 2502614"/>
                <a:gd name="connsiteX38" fmla="*/ 1232968 w 2549383"/>
                <a:gd name="connsiteY38" fmla="*/ 332056 h 2502614"/>
                <a:gd name="connsiteX39" fmla="*/ 1268910 w 2549383"/>
                <a:gd name="connsiteY39" fmla="*/ 392239 h 2502614"/>
                <a:gd name="connsiteX40" fmla="*/ 1311895 w 2549383"/>
                <a:gd name="connsiteY40" fmla="*/ 384424 h 2502614"/>
                <a:gd name="connsiteX41" fmla="*/ 1417402 w 2549383"/>
                <a:gd name="connsiteY41" fmla="*/ 474301 h 2502614"/>
                <a:gd name="connsiteX42" fmla="*/ 1522910 w 2549383"/>
                <a:gd name="connsiteY42" fmla="*/ 532916 h 2502614"/>
                <a:gd name="connsiteX43" fmla="*/ 1581525 w 2549383"/>
                <a:gd name="connsiteY43" fmla="*/ 603255 h 2502614"/>
                <a:gd name="connsiteX44" fmla="*/ 1679218 w 2549383"/>
                <a:gd name="connsiteY44" fmla="*/ 618885 h 2502614"/>
                <a:gd name="connsiteX45" fmla="*/ 1745648 w 2549383"/>
                <a:gd name="connsiteY45" fmla="*/ 614978 h 2502614"/>
                <a:gd name="connsiteX46" fmla="*/ 1780818 w 2549383"/>
                <a:gd name="connsiteY46" fmla="*/ 599347 h 2502614"/>
                <a:gd name="connsiteX47" fmla="*/ 1878510 w 2549383"/>
                <a:gd name="connsiteY47" fmla="*/ 599347 h 2502614"/>
                <a:gd name="connsiteX48" fmla="*/ 1843341 w 2549383"/>
                <a:gd name="connsiteY48" fmla="*/ 634516 h 2502614"/>
                <a:gd name="connsiteX49" fmla="*/ 1901956 w 2549383"/>
                <a:gd name="connsiteY49" fmla="*/ 650147 h 2502614"/>
                <a:gd name="connsiteX50" fmla="*/ 1905864 w 2549383"/>
                <a:gd name="connsiteY50" fmla="*/ 571993 h 2502614"/>
                <a:gd name="connsiteX51" fmla="*/ 1960572 w 2549383"/>
                <a:gd name="connsiteY51" fmla="*/ 591531 h 2502614"/>
                <a:gd name="connsiteX52" fmla="*/ 1952756 w 2549383"/>
                <a:gd name="connsiteY52" fmla="*/ 626701 h 2502614"/>
                <a:gd name="connsiteX53" fmla="*/ 2382602 w 2549383"/>
                <a:gd name="connsiteY53" fmla="*/ 603255 h 2502614"/>
                <a:gd name="connsiteX54" fmla="*/ 2398233 w 2549383"/>
                <a:gd name="connsiteY54" fmla="*/ 630608 h 2502614"/>
                <a:gd name="connsiteX55" fmla="*/ 2409956 w 2549383"/>
                <a:gd name="connsiteY55" fmla="*/ 798639 h 2502614"/>
                <a:gd name="connsiteX56" fmla="*/ 2374787 w 2549383"/>
                <a:gd name="connsiteY56" fmla="*/ 814270 h 2502614"/>
                <a:gd name="connsiteX57" fmla="*/ 2382602 w 2549383"/>
                <a:gd name="connsiteY57" fmla="*/ 908055 h 2502614"/>
                <a:gd name="connsiteX58" fmla="*/ 2429495 w 2549383"/>
                <a:gd name="connsiteY58" fmla="*/ 900239 h 2502614"/>
                <a:gd name="connsiteX59" fmla="*/ 2549383 w 2549383"/>
                <a:gd name="connsiteY59" fmla="*/ 2502393 h 2502614"/>
                <a:gd name="connsiteX60" fmla="*/ 2503741 w 2549383"/>
                <a:gd name="connsiteY60" fmla="*/ 2483013 h 2502614"/>
                <a:gd name="connsiteX61" fmla="*/ 2452941 w 2549383"/>
                <a:gd name="connsiteY61" fmla="*/ 2486762 h 2502614"/>
                <a:gd name="connsiteX62" fmla="*/ 2399324 w 2549383"/>
                <a:gd name="connsiteY62" fmla="*/ 2501143 h 2502614"/>
                <a:gd name="connsiteX63" fmla="*/ 2394325 w 2549383"/>
                <a:gd name="connsiteY63" fmla="*/ 2447685 h 2502614"/>
                <a:gd name="connsiteX64" fmla="*/ 2378695 w 2549383"/>
                <a:gd name="connsiteY64" fmla="*/ 2416424 h 2502614"/>
                <a:gd name="connsiteX65" fmla="*/ 2387918 w 2549383"/>
                <a:gd name="connsiteY65" fmla="*/ 2354219 h 2502614"/>
                <a:gd name="connsiteX66" fmla="*/ 2292407 w 2549383"/>
                <a:gd name="connsiteY66" fmla="*/ 2339361 h 2502614"/>
                <a:gd name="connsiteX67" fmla="*/ 2292725 w 2549383"/>
                <a:gd name="connsiteY67" fmla="*/ 2299193 h 2502614"/>
                <a:gd name="connsiteX68" fmla="*/ 2187218 w 2549383"/>
                <a:gd name="connsiteY68" fmla="*/ 2303101 h 2502614"/>
                <a:gd name="connsiteX69" fmla="*/ 2159864 w 2549383"/>
                <a:gd name="connsiteY69" fmla="*/ 2326547 h 2502614"/>
                <a:gd name="connsiteX70" fmla="*/ 2159864 w 2549383"/>
                <a:gd name="connsiteY70" fmla="*/ 2326547 h 2502614"/>
                <a:gd name="connsiteX71" fmla="*/ 2101248 w 2549383"/>
                <a:gd name="connsiteY71" fmla="*/ 2330455 h 2502614"/>
                <a:gd name="connsiteX72" fmla="*/ 1995741 w 2549383"/>
                <a:gd name="connsiteY72" fmla="*/ 2334362 h 2502614"/>
                <a:gd name="connsiteX73" fmla="*/ 2034818 w 2549383"/>
                <a:gd name="connsiteY73" fmla="*/ 2307008 h 2502614"/>
                <a:gd name="connsiteX74" fmla="*/ 1978702 w 2549383"/>
                <a:gd name="connsiteY74" fmla="*/ 2231036 h 2502614"/>
                <a:gd name="connsiteX75" fmla="*/ 1909772 w 2549383"/>
                <a:gd name="connsiteY75" fmla="*/ 2217131 h 2502614"/>
                <a:gd name="connsiteX76" fmla="*/ 1882418 w 2549383"/>
                <a:gd name="connsiteY76" fmla="*/ 2209316 h 2502614"/>
                <a:gd name="connsiteX77" fmla="*/ 1886325 w 2549383"/>
                <a:gd name="connsiteY77" fmla="*/ 2178055 h 2502614"/>
                <a:gd name="connsiteX78" fmla="*/ 1894141 w 2549383"/>
                <a:gd name="connsiteY78" fmla="*/ 2064731 h 2502614"/>
                <a:gd name="connsiteX79" fmla="*/ 1878510 w 2549383"/>
                <a:gd name="connsiteY79" fmla="*/ 2058484 h 2502614"/>
                <a:gd name="connsiteX80" fmla="*/ 1835525 w 2549383"/>
                <a:gd name="connsiteY80" fmla="*/ 2056916 h 2502614"/>
                <a:gd name="connsiteX81" fmla="*/ 1773002 w 2549383"/>
                <a:gd name="connsiteY81" fmla="*/ 1998301 h 2502614"/>
                <a:gd name="connsiteX82" fmla="*/ 1765187 w 2549383"/>
                <a:gd name="connsiteY82" fmla="*/ 2056916 h 2502614"/>
                <a:gd name="connsiteX83" fmla="*/ 1668903 w 2549383"/>
                <a:gd name="connsiteY83" fmla="*/ 2075046 h 2502614"/>
                <a:gd name="connsiteX84" fmla="*/ 1644048 w 2549383"/>
                <a:gd name="connsiteY84" fmla="*/ 2123347 h 2502614"/>
                <a:gd name="connsiteX85" fmla="*/ 1624510 w 2549383"/>
                <a:gd name="connsiteY85" fmla="*/ 2142885 h 2502614"/>
                <a:gd name="connsiteX86" fmla="*/ 1589341 w 2549383"/>
                <a:gd name="connsiteY86" fmla="*/ 2103808 h 2502614"/>
                <a:gd name="connsiteX87" fmla="*/ 1573710 w 2549383"/>
                <a:gd name="connsiteY87" fmla="*/ 2010024 h 2502614"/>
                <a:gd name="connsiteX88" fmla="*/ 1530725 w 2549383"/>
                <a:gd name="connsiteY88" fmla="*/ 2021747 h 2502614"/>
                <a:gd name="connsiteX89" fmla="*/ 1471020 w 2549383"/>
                <a:gd name="connsiteY89" fmla="*/ 1991894 h 2502614"/>
                <a:gd name="connsiteX90" fmla="*/ 1437099 w 2549383"/>
                <a:gd name="connsiteY90" fmla="*/ 1986737 h 2502614"/>
                <a:gd name="connsiteX91" fmla="*/ 1425218 w 2549383"/>
                <a:gd name="connsiteY91" fmla="*/ 2017839 h 2502614"/>
                <a:gd name="connsiteX92" fmla="*/ 1376599 w 2549383"/>
                <a:gd name="connsiteY92" fmla="*/ 2045193 h 2502614"/>
                <a:gd name="connsiteX93" fmla="*/ 1378190 w 2549383"/>
                <a:gd name="connsiteY93" fmla="*/ 2085951 h 2502614"/>
                <a:gd name="connsiteX94" fmla="*/ 1356129 w 2549383"/>
                <a:gd name="connsiteY94" fmla="*/ 2106785 h 2502614"/>
                <a:gd name="connsiteX95" fmla="*/ 1318302 w 2549383"/>
                <a:gd name="connsiteY95" fmla="*/ 2086451 h 2502614"/>
                <a:gd name="connsiteX96" fmla="*/ 1276725 w 2549383"/>
                <a:gd name="connsiteY96" fmla="*/ 2099901 h 2502614"/>
                <a:gd name="connsiteX97" fmla="*/ 1261095 w 2549383"/>
                <a:gd name="connsiteY97" fmla="*/ 2072547 h 2502614"/>
                <a:gd name="connsiteX98" fmla="*/ 1265002 w 2549383"/>
                <a:gd name="connsiteY98" fmla="*/ 2002208 h 2502614"/>
                <a:gd name="connsiteX99" fmla="*/ 1253279 w 2549383"/>
                <a:gd name="connsiteY99" fmla="*/ 1947501 h 2502614"/>
                <a:gd name="connsiteX100" fmla="*/ 1108695 w 2549383"/>
                <a:gd name="connsiteY100" fmla="*/ 1881070 h 2502614"/>
                <a:gd name="connsiteX101" fmla="*/ 1050079 w 2549383"/>
                <a:gd name="connsiteY101" fmla="*/ 1908424 h 2502614"/>
                <a:gd name="connsiteX102" fmla="*/ 999279 w 2549383"/>
                <a:gd name="connsiteY102" fmla="*/ 1927962 h 2502614"/>
                <a:gd name="connsiteX103" fmla="*/ 842972 w 2549383"/>
                <a:gd name="connsiteY103" fmla="*/ 1845901 h 2502614"/>
                <a:gd name="connsiteX104" fmla="*/ 885956 w 2549383"/>
                <a:gd name="connsiteY104" fmla="*/ 1802916 h 2502614"/>
                <a:gd name="connsiteX105" fmla="*/ 870325 w 2549383"/>
                <a:gd name="connsiteY105" fmla="*/ 1759931 h 2502614"/>
                <a:gd name="connsiteX106" fmla="*/ 799987 w 2549383"/>
                <a:gd name="connsiteY106" fmla="*/ 1779470 h 2502614"/>
                <a:gd name="connsiteX107" fmla="*/ 710110 w 2549383"/>
                <a:gd name="connsiteY107" fmla="*/ 1806824 h 2502614"/>
                <a:gd name="connsiteX108" fmla="*/ 686664 w 2549383"/>
                <a:gd name="connsiteY108" fmla="*/ 1857624 h 2502614"/>
                <a:gd name="connsiteX109" fmla="*/ 659310 w 2549383"/>
                <a:gd name="connsiteY109" fmla="*/ 1877162 h 2502614"/>
                <a:gd name="connsiteX110" fmla="*/ 635864 w 2549383"/>
                <a:gd name="connsiteY110" fmla="*/ 1947501 h 2502614"/>
                <a:gd name="connsiteX111" fmla="*/ 635864 w 2549383"/>
                <a:gd name="connsiteY111" fmla="*/ 1947501 h 2502614"/>
                <a:gd name="connsiteX112" fmla="*/ 577248 w 2549383"/>
                <a:gd name="connsiteY112" fmla="*/ 1943593 h 2502614"/>
                <a:gd name="connsiteX113" fmla="*/ 543328 w 2549383"/>
                <a:gd name="connsiteY113" fmla="*/ 1897949 h 2502614"/>
                <a:gd name="connsiteX114" fmla="*/ 557550 w 2549383"/>
                <a:gd name="connsiteY114" fmla="*/ 1874504 h 2502614"/>
                <a:gd name="connsiteX115" fmla="*/ 509408 w 2549383"/>
                <a:gd name="connsiteY115" fmla="*/ 1841993 h 2502614"/>
                <a:gd name="connsiteX116" fmla="*/ 545987 w 2549383"/>
                <a:gd name="connsiteY116" fmla="*/ 1814639 h 2502614"/>
                <a:gd name="connsiteX117" fmla="*/ 514725 w 2549383"/>
                <a:gd name="connsiteY117" fmla="*/ 1802916 h 2502614"/>
                <a:gd name="connsiteX118" fmla="*/ 522541 w 2549383"/>
                <a:gd name="connsiteY118" fmla="*/ 1748208 h 2502614"/>
                <a:gd name="connsiteX119" fmla="*/ 495187 w 2549383"/>
                <a:gd name="connsiteY119" fmla="*/ 1720855 h 2502614"/>
                <a:gd name="connsiteX120" fmla="*/ 558800 w 2549383"/>
                <a:gd name="connsiteY120" fmla="*/ 1700066 h 2502614"/>
                <a:gd name="connsiteX121" fmla="*/ 557710 w 2549383"/>
                <a:gd name="connsiteY121" fmla="*/ 1666147 h 2502614"/>
                <a:gd name="connsiteX122" fmla="*/ 503002 w 2549383"/>
                <a:gd name="connsiteY122" fmla="*/ 1666147 h 2502614"/>
                <a:gd name="connsiteX123" fmla="*/ 503002 w 2549383"/>
                <a:gd name="connsiteY123" fmla="*/ 1650516 h 2502614"/>
                <a:gd name="connsiteX124" fmla="*/ 526448 w 2549383"/>
                <a:gd name="connsiteY124" fmla="*/ 1584085 h 2502614"/>
                <a:gd name="connsiteX125" fmla="*/ 503002 w 2549383"/>
                <a:gd name="connsiteY125" fmla="*/ 1533285 h 2502614"/>
                <a:gd name="connsiteX126" fmla="*/ 499095 w 2549383"/>
                <a:gd name="connsiteY126" fmla="*/ 1466855 h 2502614"/>
                <a:gd name="connsiteX127" fmla="*/ 377956 w 2549383"/>
                <a:gd name="connsiteY127" fmla="*/ 1451224 h 2502614"/>
                <a:gd name="connsiteX128" fmla="*/ 327156 w 2549383"/>
                <a:gd name="connsiteY128" fmla="*/ 1447316 h 2502614"/>
                <a:gd name="connsiteX129" fmla="*/ 323248 w 2549383"/>
                <a:gd name="connsiteY129" fmla="*/ 1482485 h 2502614"/>
                <a:gd name="connsiteX130" fmla="*/ 217741 w 2549383"/>
                <a:gd name="connsiteY130" fmla="*/ 1486393 h 2502614"/>
                <a:gd name="connsiteX131" fmla="*/ 346536 w 2549383"/>
                <a:gd name="connsiteY131" fmla="*/ 1548598 h 2502614"/>
                <a:gd name="connsiteX132" fmla="*/ 346535 w 2549383"/>
                <a:gd name="connsiteY132" fmla="*/ 1590492 h 2502614"/>
                <a:gd name="connsiteX133" fmla="*/ 311525 w 2549383"/>
                <a:gd name="connsiteY133" fmla="*/ 1607531 h 2502614"/>
                <a:gd name="connsiteX134" fmla="*/ 206018 w 2549383"/>
                <a:gd name="connsiteY134" fmla="*/ 1560639 h 2502614"/>
                <a:gd name="connsiteX135" fmla="*/ 178664 w 2549383"/>
                <a:gd name="connsiteY135" fmla="*/ 1584085 h 2502614"/>
                <a:gd name="connsiteX136" fmla="*/ 159125 w 2549383"/>
                <a:gd name="connsiteY136" fmla="*/ 1666147 h 2502614"/>
                <a:gd name="connsiteX137" fmla="*/ 57525 w 2549383"/>
                <a:gd name="connsiteY137" fmla="*/ 1646608 h 2502614"/>
                <a:gd name="connsiteX138" fmla="*/ 41735 w 2549383"/>
                <a:gd name="connsiteY138" fmla="*/ 1567205 h 2502614"/>
                <a:gd name="connsiteX139" fmla="*/ 79881 w 2549383"/>
                <a:gd name="connsiteY139" fmla="*/ 1533127 h 2502614"/>
                <a:gd name="connsiteX140" fmla="*/ 0 w 2549383"/>
                <a:gd name="connsiteY140" fmla="*/ 1450907 h 2502614"/>
                <a:gd name="connsiteX141" fmla="*/ 65341 w 2549383"/>
                <a:gd name="connsiteY141" fmla="*/ 1291008 h 2502614"/>
                <a:gd name="connsiteX142" fmla="*/ 108325 w 2549383"/>
                <a:gd name="connsiteY142" fmla="*/ 1177685 h 2502614"/>
                <a:gd name="connsiteX143" fmla="*/ 112233 w 2549383"/>
                <a:gd name="connsiteY143" fmla="*/ 1079993 h 2502614"/>
                <a:gd name="connsiteX144" fmla="*/ 151310 w 2549383"/>
                <a:gd name="connsiteY144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170854 w 2549383"/>
                <a:gd name="connsiteY37" fmla="*/ 339552 h 2502614"/>
                <a:gd name="connsiteX38" fmla="*/ 1232968 w 2549383"/>
                <a:gd name="connsiteY38" fmla="*/ 332056 h 2502614"/>
                <a:gd name="connsiteX39" fmla="*/ 1268910 w 2549383"/>
                <a:gd name="connsiteY39" fmla="*/ 392239 h 2502614"/>
                <a:gd name="connsiteX40" fmla="*/ 1311895 w 2549383"/>
                <a:gd name="connsiteY40" fmla="*/ 384424 h 2502614"/>
                <a:gd name="connsiteX41" fmla="*/ 1417402 w 2549383"/>
                <a:gd name="connsiteY41" fmla="*/ 474301 h 2502614"/>
                <a:gd name="connsiteX42" fmla="*/ 1522910 w 2549383"/>
                <a:gd name="connsiteY42" fmla="*/ 532916 h 2502614"/>
                <a:gd name="connsiteX43" fmla="*/ 1581525 w 2549383"/>
                <a:gd name="connsiteY43" fmla="*/ 603255 h 2502614"/>
                <a:gd name="connsiteX44" fmla="*/ 1679218 w 2549383"/>
                <a:gd name="connsiteY44" fmla="*/ 618885 h 2502614"/>
                <a:gd name="connsiteX45" fmla="*/ 1745648 w 2549383"/>
                <a:gd name="connsiteY45" fmla="*/ 614978 h 2502614"/>
                <a:gd name="connsiteX46" fmla="*/ 1780818 w 2549383"/>
                <a:gd name="connsiteY46" fmla="*/ 599347 h 2502614"/>
                <a:gd name="connsiteX47" fmla="*/ 1878510 w 2549383"/>
                <a:gd name="connsiteY47" fmla="*/ 599347 h 2502614"/>
                <a:gd name="connsiteX48" fmla="*/ 1843341 w 2549383"/>
                <a:gd name="connsiteY48" fmla="*/ 634516 h 2502614"/>
                <a:gd name="connsiteX49" fmla="*/ 1901956 w 2549383"/>
                <a:gd name="connsiteY49" fmla="*/ 650147 h 2502614"/>
                <a:gd name="connsiteX50" fmla="*/ 1905864 w 2549383"/>
                <a:gd name="connsiteY50" fmla="*/ 571993 h 2502614"/>
                <a:gd name="connsiteX51" fmla="*/ 1960572 w 2549383"/>
                <a:gd name="connsiteY51" fmla="*/ 591531 h 2502614"/>
                <a:gd name="connsiteX52" fmla="*/ 1952756 w 2549383"/>
                <a:gd name="connsiteY52" fmla="*/ 626701 h 2502614"/>
                <a:gd name="connsiteX53" fmla="*/ 2382602 w 2549383"/>
                <a:gd name="connsiteY53" fmla="*/ 603255 h 2502614"/>
                <a:gd name="connsiteX54" fmla="*/ 2398233 w 2549383"/>
                <a:gd name="connsiteY54" fmla="*/ 630608 h 2502614"/>
                <a:gd name="connsiteX55" fmla="*/ 2409956 w 2549383"/>
                <a:gd name="connsiteY55" fmla="*/ 798639 h 2502614"/>
                <a:gd name="connsiteX56" fmla="*/ 2374787 w 2549383"/>
                <a:gd name="connsiteY56" fmla="*/ 814270 h 2502614"/>
                <a:gd name="connsiteX57" fmla="*/ 2382602 w 2549383"/>
                <a:gd name="connsiteY57" fmla="*/ 908055 h 2502614"/>
                <a:gd name="connsiteX58" fmla="*/ 2429495 w 2549383"/>
                <a:gd name="connsiteY58" fmla="*/ 900239 h 2502614"/>
                <a:gd name="connsiteX59" fmla="*/ 2549383 w 2549383"/>
                <a:gd name="connsiteY59" fmla="*/ 2502393 h 2502614"/>
                <a:gd name="connsiteX60" fmla="*/ 2503741 w 2549383"/>
                <a:gd name="connsiteY60" fmla="*/ 2483013 h 2502614"/>
                <a:gd name="connsiteX61" fmla="*/ 2452941 w 2549383"/>
                <a:gd name="connsiteY61" fmla="*/ 2486762 h 2502614"/>
                <a:gd name="connsiteX62" fmla="*/ 2399324 w 2549383"/>
                <a:gd name="connsiteY62" fmla="*/ 2501143 h 2502614"/>
                <a:gd name="connsiteX63" fmla="*/ 2394325 w 2549383"/>
                <a:gd name="connsiteY63" fmla="*/ 2447685 h 2502614"/>
                <a:gd name="connsiteX64" fmla="*/ 2378695 w 2549383"/>
                <a:gd name="connsiteY64" fmla="*/ 2416424 h 2502614"/>
                <a:gd name="connsiteX65" fmla="*/ 2387918 w 2549383"/>
                <a:gd name="connsiteY65" fmla="*/ 2354219 h 2502614"/>
                <a:gd name="connsiteX66" fmla="*/ 2292407 w 2549383"/>
                <a:gd name="connsiteY66" fmla="*/ 2339361 h 2502614"/>
                <a:gd name="connsiteX67" fmla="*/ 2292725 w 2549383"/>
                <a:gd name="connsiteY67" fmla="*/ 2299193 h 2502614"/>
                <a:gd name="connsiteX68" fmla="*/ 2187218 w 2549383"/>
                <a:gd name="connsiteY68" fmla="*/ 2303101 h 2502614"/>
                <a:gd name="connsiteX69" fmla="*/ 2159864 w 2549383"/>
                <a:gd name="connsiteY69" fmla="*/ 2326547 h 2502614"/>
                <a:gd name="connsiteX70" fmla="*/ 2159864 w 2549383"/>
                <a:gd name="connsiteY70" fmla="*/ 2326547 h 2502614"/>
                <a:gd name="connsiteX71" fmla="*/ 2101248 w 2549383"/>
                <a:gd name="connsiteY71" fmla="*/ 2330455 h 2502614"/>
                <a:gd name="connsiteX72" fmla="*/ 1995741 w 2549383"/>
                <a:gd name="connsiteY72" fmla="*/ 2334362 h 2502614"/>
                <a:gd name="connsiteX73" fmla="*/ 2034818 w 2549383"/>
                <a:gd name="connsiteY73" fmla="*/ 2307008 h 2502614"/>
                <a:gd name="connsiteX74" fmla="*/ 1978702 w 2549383"/>
                <a:gd name="connsiteY74" fmla="*/ 2231036 h 2502614"/>
                <a:gd name="connsiteX75" fmla="*/ 1909772 w 2549383"/>
                <a:gd name="connsiteY75" fmla="*/ 2217131 h 2502614"/>
                <a:gd name="connsiteX76" fmla="*/ 1882418 w 2549383"/>
                <a:gd name="connsiteY76" fmla="*/ 2209316 h 2502614"/>
                <a:gd name="connsiteX77" fmla="*/ 1886325 w 2549383"/>
                <a:gd name="connsiteY77" fmla="*/ 2178055 h 2502614"/>
                <a:gd name="connsiteX78" fmla="*/ 1894141 w 2549383"/>
                <a:gd name="connsiteY78" fmla="*/ 2064731 h 2502614"/>
                <a:gd name="connsiteX79" fmla="*/ 1878510 w 2549383"/>
                <a:gd name="connsiteY79" fmla="*/ 2058484 h 2502614"/>
                <a:gd name="connsiteX80" fmla="*/ 1835525 w 2549383"/>
                <a:gd name="connsiteY80" fmla="*/ 2056916 h 2502614"/>
                <a:gd name="connsiteX81" fmla="*/ 1773002 w 2549383"/>
                <a:gd name="connsiteY81" fmla="*/ 1998301 h 2502614"/>
                <a:gd name="connsiteX82" fmla="*/ 1765187 w 2549383"/>
                <a:gd name="connsiteY82" fmla="*/ 2056916 h 2502614"/>
                <a:gd name="connsiteX83" fmla="*/ 1668903 w 2549383"/>
                <a:gd name="connsiteY83" fmla="*/ 2075046 h 2502614"/>
                <a:gd name="connsiteX84" fmla="*/ 1644048 w 2549383"/>
                <a:gd name="connsiteY84" fmla="*/ 2123347 h 2502614"/>
                <a:gd name="connsiteX85" fmla="*/ 1624510 w 2549383"/>
                <a:gd name="connsiteY85" fmla="*/ 2142885 h 2502614"/>
                <a:gd name="connsiteX86" fmla="*/ 1589341 w 2549383"/>
                <a:gd name="connsiteY86" fmla="*/ 2103808 h 2502614"/>
                <a:gd name="connsiteX87" fmla="*/ 1573710 w 2549383"/>
                <a:gd name="connsiteY87" fmla="*/ 2010024 h 2502614"/>
                <a:gd name="connsiteX88" fmla="*/ 1530725 w 2549383"/>
                <a:gd name="connsiteY88" fmla="*/ 2021747 h 2502614"/>
                <a:gd name="connsiteX89" fmla="*/ 1471020 w 2549383"/>
                <a:gd name="connsiteY89" fmla="*/ 1991894 h 2502614"/>
                <a:gd name="connsiteX90" fmla="*/ 1437099 w 2549383"/>
                <a:gd name="connsiteY90" fmla="*/ 1986737 h 2502614"/>
                <a:gd name="connsiteX91" fmla="*/ 1425218 w 2549383"/>
                <a:gd name="connsiteY91" fmla="*/ 2017839 h 2502614"/>
                <a:gd name="connsiteX92" fmla="*/ 1376599 w 2549383"/>
                <a:gd name="connsiteY92" fmla="*/ 2045193 h 2502614"/>
                <a:gd name="connsiteX93" fmla="*/ 1378190 w 2549383"/>
                <a:gd name="connsiteY93" fmla="*/ 2085951 h 2502614"/>
                <a:gd name="connsiteX94" fmla="*/ 1356129 w 2549383"/>
                <a:gd name="connsiteY94" fmla="*/ 2106785 h 2502614"/>
                <a:gd name="connsiteX95" fmla="*/ 1318302 w 2549383"/>
                <a:gd name="connsiteY95" fmla="*/ 2086451 h 2502614"/>
                <a:gd name="connsiteX96" fmla="*/ 1276725 w 2549383"/>
                <a:gd name="connsiteY96" fmla="*/ 2099901 h 2502614"/>
                <a:gd name="connsiteX97" fmla="*/ 1261095 w 2549383"/>
                <a:gd name="connsiteY97" fmla="*/ 2072547 h 2502614"/>
                <a:gd name="connsiteX98" fmla="*/ 1265002 w 2549383"/>
                <a:gd name="connsiteY98" fmla="*/ 2002208 h 2502614"/>
                <a:gd name="connsiteX99" fmla="*/ 1253279 w 2549383"/>
                <a:gd name="connsiteY99" fmla="*/ 1947501 h 2502614"/>
                <a:gd name="connsiteX100" fmla="*/ 1108695 w 2549383"/>
                <a:gd name="connsiteY100" fmla="*/ 1881070 h 2502614"/>
                <a:gd name="connsiteX101" fmla="*/ 1050079 w 2549383"/>
                <a:gd name="connsiteY101" fmla="*/ 1908424 h 2502614"/>
                <a:gd name="connsiteX102" fmla="*/ 999279 w 2549383"/>
                <a:gd name="connsiteY102" fmla="*/ 1927962 h 2502614"/>
                <a:gd name="connsiteX103" fmla="*/ 842972 w 2549383"/>
                <a:gd name="connsiteY103" fmla="*/ 1845901 h 2502614"/>
                <a:gd name="connsiteX104" fmla="*/ 885956 w 2549383"/>
                <a:gd name="connsiteY104" fmla="*/ 1802916 h 2502614"/>
                <a:gd name="connsiteX105" fmla="*/ 870325 w 2549383"/>
                <a:gd name="connsiteY105" fmla="*/ 1759931 h 2502614"/>
                <a:gd name="connsiteX106" fmla="*/ 799987 w 2549383"/>
                <a:gd name="connsiteY106" fmla="*/ 1779470 h 2502614"/>
                <a:gd name="connsiteX107" fmla="*/ 710110 w 2549383"/>
                <a:gd name="connsiteY107" fmla="*/ 1806824 h 2502614"/>
                <a:gd name="connsiteX108" fmla="*/ 686664 w 2549383"/>
                <a:gd name="connsiteY108" fmla="*/ 1857624 h 2502614"/>
                <a:gd name="connsiteX109" fmla="*/ 659310 w 2549383"/>
                <a:gd name="connsiteY109" fmla="*/ 1877162 h 2502614"/>
                <a:gd name="connsiteX110" fmla="*/ 635864 w 2549383"/>
                <a:gd name="connsiteY110" fmla="*/ 1947501 h 2502614"/>
                <a:gd name="connsiteX111" fmla="*/ 635864 w 2549383"/>
                <a:gd name="connsiteY111" fmla="*/ 1947501 h 2502614"/>
                <a:gd name="connsiteX112" fmla="*/ 577248 w 2549383"/>
                <a:gd name="connsiteY112" fmla="*/ 1943593 h 2502614"/>
                <a:gd name="connsiteX113" fmla="*/ 543328 w 2549383"/>
                <a:gd name="connsiteY113" fmla="*/ 1897949 h 2502614"/>
                <a:gd name="connsiteX114" fmla="*/ 557550 w 2549383"/>
                <a:gd name="connsiteY114" fmla="*/ 1874504 h 2502614"/>
                <a:gd name="connsiteX115" fmla="*/ 509408 w 2549383"/>
                <a:gd name="connsiteY115" fmla="*/ 1841993 h 2502614"/>
                <a:gd name="connsiteX116" fmla="*/ 545987 w 2549383"/>
                <a:gd name="connsiteY116" fmla="*/ 1814639 h 2502614"/>
                <a:gd name="connsiteX117" fmla="*/ 514725 w 2549383"/>
                <a:gd name="connsiteY117" fmla="*/ 1802916 h 2502614"/>
                <a:gd name="connsiteX118" fmla="*/ 522541 w 2549383"/>
                <a:gd name="connsiteY118" fmla="*/ 1748208 h 2502614"/>
                <a:gd name="connsiteX119" fmla="*/ 495187 w 2549383"/>
                <a:gd name="connsiteY119" fmla="*/ 1720855 h 2502614"/>
                <a:gd name="connsiteX120" fmla="*/ 558800 w 2549383"/>
                <a:gd name="connsiteY120" fmla="*/ 1700066 h 2502614"/>
                <a:gd name="connsiteX121" fmla="*/ 557710 w 2549383"/>
                <a:gd name="connsiteY121" fmla="*/ 1666147 h 2502614"/>
                <a:gd name="connsiteX122" fmla="*/ 503002 w 2549383"/>
                <a:gd name="connsiteY122" fmla="*/ 1666147 h 2502614"/>
                <a:gd name="connsiteX123" fmla="*/ 503002 w 2549383"/>
                <a:gd name="connsiteY123" fmla="*/ 1650516 h 2502614"/>
                <a:gd name="connsiteX124" fmla="*/ 526448 w 2549383"/>
                <a:gd name="connsiteY124" fmla="*/ 1584085 h 2502614"/>
                <a:gd name="connsiteX125" fmla="*/ 503002 w 2549383"/>
                <a:gd name="connsiteY125" fmla="*/ 1533285 h 2502614"/>
                <a:gd name="connsiteX126" fmla="*/ 499095 w 2549383"/>
                <a:gd name="connsiteY126" fmla="*/ 1466855 h 2502614"/>
                <a:gd name="connsiteX127" fmla="*/ 377956 w 2549383"/>
                <a:gd name="connsiteY127" fmla="*/ 1451224 h 2502614"/>
                <a:gd name="connsiteX128" fmla="*/ 327156 w 2549383"/>
                <a:gd name="connsiteY128" fmla="*/ 1447316 h 2502614"/>
                <a:gd name="connsiteX129" fmla="*/ 323248 w 2549383"/>
                <a:gd name="connsiteY129" fmla="*/ 1482485 h 2502614"/>
                <a:gd name="connsiteX130" fmla="*/ 217741 w 2549383"/>
                <a:gd name="connsiteY130" fmla="*/ 1486393 h 2502614"/>
                <a:gd name="connsiteX131" fmla="*/ 346536 w 2549383"/>
                <a:gd name="connsiteY131" fmla="*/ 1548598 h 2502614"/>
                <a:gd name="connsiteX132" fmla="*/ 346535 w 2549383"/>
                <a:gd name="connsiteY132" fmla="*/ 1590492 h 2502614"/>
                <a:gd name="connsiteX133" fmla="*/ 311525 w 2549383"/>
                <a:gd name="connsiteY133" fmla="*/ 1607531 h 2502614"/>
                <a:gd name="connsiteX134" fmla="*/ 206018 w 2549383"/>
                <a:gd name="connsiteY134" fmla="*/ 1560639 h 2502614"/>
                <a:gd name="connsiteX135" fmla="*/ 178664 w 2549383"/>
                <a:gd name="connsiteY135" fmla="*/ 1584085 h 2502614"/>
                <a:gd name="connsiteX136" fmla="*/ 159125 w 2549383"/>
                <a:gd name="connsiteY136" fmla="*/ 1666147 h 2502614"/>
                <a:gd name="connsiteX137" fmla="*/ 57525 w 2549383"/>
                <a:gd name="connsiteY137" fmla="*/ 1646608 h 2502614"/>
                <a:gd name="connsiteX138" fmla="*/ 41735 w 2549383"/>
                <a:gd name="connsiteY138" fmla="*/ 1567205 h 2502614"/>
                <a:gd name="connsiteX139" fmla="*/ 79881 w 2549383"/>
                <a:gd name="connsiteY139" fmla="*/ 1533127 h 2502614"/>
                <a:gd name="connsiteX140" fmla="*/ 0 w 2549383"/>
                <a:gd name="connsiteY140" fmla="*/ 1450907 h 2502614"/>
                <a:gd name="connsiteX141" fmla="*/ 65341 w 2549383"/>
                <a:gd name="connsiteY141" fmla="*/ 1291008 h 2502614"/>
                <a:gd name="connsiteX142" fmla="*/ 108325 w 2549383"/>
                <a:gd name="connsiteY142" fmla="*/ 1177685 h 2502614"/>
                <a:gd name="connsiteX143" fmla="*/ 112233 w 2549383"/>
                <a:gd name="connsiteY143" fmla="*/ 1079993 h 2502614"/>
                <a:gd name="connsiteX144" fmla="*/ 151310 w 2549383"/>
                <a:gd name="connsiteY144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170854 w 2549383"/>
                <a:gd name="connsiteY37" fmla="*/ 339552 h 2502614"/>
                <a:gd name="connsiteX38" fmla="*/ 1232968 w 2549383"/>
                <a:gd name="connsiteY38" fmla="*/ 332056 h 2502614"/>
                <a:gd name="connsiteX39" fmla="*/ 1268910 w 2549383"/>
                <a:gd name="connsiteY39" fmla="*/ 392239 h 2502614"/>
                <a:gd name="connsiteX40" fmla="*/ 1311895 w 2549383"/>
                <a:gd name="connsiteY40" fmla="*/ 384424 h 2502614"/>
                <a:gd name="connsiteX41" fmla="*/ 1417402 w 2549383"/>
                <a:gd name="connsiteY41" fmla="*/ 474301 h 2502614"/>
                <a:gd name="connsiteX42" fmla="*/ 1522910 w 2549383"/>
                <a:gd name="connsiteY42" fmla="*/ 532916 h 2502614"/>
                <a:gd name="connsiteX43" fmla="*/ 1581525 w 2549383"/>
                <a:gd name="connsiteY43" fmla="*/ 603255 h 2502614"/>
                <a:gd name="connsiteX44" fmla="*/ 1679218 w 2549383"/>
                <a:gd name="connsiteY44" fmla="*/ 618885 h 2502614"/>
                <a:gd name="connsiteX45" fmla="*/ 1745648 w 2549383"/>
                <a:gd name="connsiteY45" fmla="*/ 614978 h 2502614"/>
                <a:gd name="connsiteX46" fmla="*/ 1780818 w 2549383"/>
                <a:gd name="connsiteY46" fmla="*/ 599347 h 2502614"/>
                <a:gd name="connsiteX47" fmla="*/ 1878510 w 2549383"/>
                <a:gd name="connsiteY47" fmla="*/ 599347 h 2502614"/>
                <a:gd name="connsiteX48" fmla="*/ 1843341 w 2549383"/>
                <a:gd name="connsiteY48" fmla="*/ 634516 h 2502614"/>
                <a:gd name="connsiteX49" fmla="*/ 1901956 w 2549383"/>
                <a:gd name="connsiteY49" fmla="*/ 650147 h 2502614"/>
                <a:gd name="connsiteX50" fmla="*/ 1905864 w 2549383"/>
                <a:gd name="connsiteY50" fmla="*/ 571993 h 2502614"/>
                <a:gd name="connsiteX51" fmla="*/ 1960572 w 2549383"/>
                <a:gd name="connsiteY51" fmla="*/ 591531 h 2502614"/>
                <a:gd name="connsiteX52" fmla="*/ 1952756 w 2549383"/>
                <a:gd name="connsiteY52" fmla="*/ 626701 h 2502614"/>
                <a:gd name="connsiteX53" fmla="*/ 2382602 w 2549383"/>
                <a:gd name="connsiteY53" fmla="*/ 603255 h 2502614"/>
                <a:gd name="connsiteX54" fmla="*/ 2398233 w 2549383"/>
                <a:gd name="connsiteY54" fmla="*/ 630608 h 2502614"/>
                <a:gd name="connsiteX55" fmla="*/ 2409956 w 2549383"/>
                <a:gd name="connsiteY55" fmla="*/ 798639 h 2502614"/>
                <a:gd name="connsiteX56" fmla="*/ 2374787 w 2549383"/>
                <a:gd name="connsiteY56" fmla="*/ 814270 h 2502614"/>
                <a:gd name="connsiteX57" fmla="*/ 2382602 w 2549383"/>
                <a:gd name="connsiteY57" fmla="*/ 908055 h 2502614"/>
                <a:gd name="connsiteX58" fmla="*/ 2429495 w 2549383"/>
                <a:gd name="connsiteY58" fmla="*/ 900239 h 2502614"/>
                <a:gd name="connsiteX59" fmla="*/ 2549383 w 2549383"/>
                <a:gd name="connsiteY59" fmla="*/ 2502393 h 2502614"/>
                <a:gd name="connsiteX60" fmla="*/ 2503741 w 2549383"/>
                <a:gd name="connsiteY60" fmla="*/ 2483013 h 2502614"/>
                <a:gd name="connsiteX61" fmla="*/ 2452941 w 2549383"/>
                <a:gd name="connsiteY61" fmla="*/ 2486762 h 2502614"/>
                <a:gd name="connsiteX62" fmla="*/ 2399324 w 2549383"/>
                <a:gd name="connsiteY62" fmla="*/ 2501143 h 2502614"/>
                <a:gd name="connsiteX63" fmla="*/ 2394325 w 2549383"/>
                <a:gd name="connsiteY63" fmla="*/ 2447685 h 2502614"/>
                <a:gd name="connsiteX64" fmla="*/ 2378695 w 2549383"/>
                <a:gd name="connsiteY64" fmla="*/ 2416424 h 2502614"/>
                <a:gd name="connsiteX65" fmla="*/ 2387918 w 2549383"/>
                <a:gd name="connsiteY65" fmla="*/ 2354219 h 2502614"/>
                <a:gd name="connsiteX66" fmla="*/ 2292407 w 2549383"/>
                <a:gd name="connsiteY66" fmla="*/ 2339361 h 2502614"/>
                <a:gd name="connsiteX67" fmla="*/ 2292725 w 2549383"/>
                <a:gd name="connsiteY67" fmla="*/ 2299193 h 2502614"/>
                <a:gd name="connsiteX68" fmla="*/ 2187218 w 2549383"/>
                <a:gd name="connsiteY68" fmla="*/ 2303101 h 2502614"/>
                <a:gd name="connsiteX69" fmla="*/ 2159864 w 2549383"/>
                <a:gd name="connsiteY69" fmla="*/ 2326547 h 2502614"/>
                <a:gd name="connsiteX70" fmla="*/ 2159864 w 2549383"/>
                <a:gd name="connsiteY70" fmla="*/ 2326547 h 2502614"/>
                <a:gd name="connsiteX71" fmla="*/ 2101248 w 2549383"/>
                <a:gd name="connsiteY71" fmla="*/ 2330455 h 2502614"/>
                <a:gd name="connsiteX72" fmla="*/ 1995741 w 2549383"/>
                <a:gd name="connsiteY72" fmla="*/ 2334362 h 2502614"/>
                <a:gd name="connsiteX73" fmla="*/ 2034818 w 2549383"/>
                <a:gd name="connsiteY73" fmla="*/ 2307008 h 2502614"/>
                <a:gd name="connsiteX74" fmla="*/ 1978702 w 2549383"/>
                <a:gd name="connsiteY74" fmla="*/ 2231036 h 2502614"/>
                <a:gd name="connsiteX75" fmla="*/ 1909772 w 2549383"/>
                <a:gd name="connsiteY75" fmla="*/ 2217131 h 2502614"/>
                <a:gd name="connsiteX76" fmla="*/ 1882418 w 2549383"/>
                <a:gd name="connsiteY76" fmla="*/ 2209316 h 2502614"/>
                <a:gd name="connsiteX77" fmla="*/ 1886325 w 2549383"/>
                <a:gd name="connsiteY77" fmla="*/ 2178055 h 2502614"/>
                <a:gd name="connsiteX78" fmla="*/ 1894141 w 2549383"/>
                <a:gd name="connsiteY78" fmla="*/ 2064731 h 2502614"/>
                <a:gd name="connsiteX79" fmla="*/ 1878510 w 2549383"/>
                <a:gd name="connsiteY79" fmla="*/ 2058484 h 2502614"/>
                <a:gd name="connsiteX80" fmla="*/ 1835525 w 2549383"/>
                <a:gd name="connsiteY80" fmla="*/ 2056916 h 2502614"/>
                <a:gd name="connsiteX81" fmla="*/ 1773002 w 2549383"/>
                <a:gd name="connsiteY81" fmla="*/ 1998301 h 2502614"/>
                <a:gd name="connsiteX82" fmla="*/ 1765187 w 2549383"/>
                <a:gd name="connsiteY82" fmla="*/ 2056916 h 2502614"/>
                <a:gd name="connsiteX83" fmla="*/ 1668903 w 2549383"/>
                <a:gd name="connsiteY83" fmla="*/ 2075046 h 2502614"/>
                <a:gd name="connsiteX84" fmla="*/ 1644048 w 2549383"/>
                <a:gd name="connsiteY84" fmla="*/ 2123347 h 2502614"/>
                <a:gd name="connsiteX85" fmla="*/ 1624510 w 2549383"/>
                <a:gd name="connsiteY85" fmla="*/ 2142885 h 2502614"/>
                <a:gd name="connsiteX86" fmla="*/ 1589341 w 2549383"/>
                <a:gd name="connsiteY86" fmla="*/ 2103808 h 2502614"/>
                <a:gd name="connsiteX87" fmla="*/ 1573710 w 2549383"/>
                <a:gd name="connsiteY87" fmla="*/ 2010024 h 2502614"/>
                <a:gd name="connsiteX88" fmla="*/ 1530725 w 2549383"/>
                <a:gd name="connsiteY88" fmla="*/ 2021747 h 2502614"/>
                <a:gd name="connsiteX89" fmla="*/ 1471020 w 2549383"/>
                <a:gd name="connsiteY89" fmla="*/ 1991894 h 2502614"/>
                <a:gd name="connsiteX90" fmla="*/ 1437099 w 2549383"/>
                <a:gd name="connsiteY90" fmla="*/ 1986737 h 2502614"/>
                <a:gd name="connsiteX91" fmla="*/ 1425218 w 2549383"/>
                <a:gd name="connsiteY91" fmla="*/ 2017839 h 2502614"/>
                <a:gd name="connsiteX92" fmla="*/ 1376599 w 2549383"/>
                <a:gd name="connsiteY92" fmla="*/ 2045193 h 2502614"/>
                <a:gd name="connsiteX93" fmla="*/ 1378190 w 2549383"/>
                <a:gd name="connsiteY93" fmla="*/ 2085951 h 2502614"/>
                <a:gd name="connsiteX94" fmla="*/ 1356129 w 2549383"/>
                <a:gd name="connsiteY94" fmla="*/ 2106785 h 2502614"/>
                <a:gd name="connsiteX95" fmla="*/ 1318302 w 2549383"/>
                <a:gd name="connsiteY95" fmla="*/ 2086451 h 2502614"/>
                <a:gd name="connsiteX96" fmla="*/ 1276725 w 2549383"/>
                <a:gd name="connsiteY96" fmla="*/ 2099901 h 2502614"/>
                <a:gd name="connsiteX97" fmla="*/ 1261095 w 2549383"/>
                <a:gd name="connsiteY97" fmla="*/ 2072547 h 2502614"/>
                <a:gd name="connsiteX98" fmla="*/ 1265002 w 2549383"/>
                <a:gd name="connsiteY98" fmla="*/ 2002208 h 2502614"/>
                <a:gd name="connsiteX99" fmla="*/ 1253279 w 2549383"/>
                <a:gd name="connsiteY99" fmla="*/ 1947501 h 2502614"/>
                <a:gd name="connsiteX100" fmla="*/ 1108695 w 2549383"/>
                <a:gd name="connsiteY100" fmla="*/ 1881070 h 2502614"/>
                <a:gd name="connsiteX101" fmla="*/ 1050079 w 2549383"/>
                <a:gd name="connsiteY101" fmla="*/ 1908424 h 2502614"/>
                <a:gd name="connsiteX102" fmla="*/ 999279 w 2549383"/>
                <a:gd name="connsiteY102" fmla="*/ 1927962 h 2502614"/>
                <a:gd name="connsiteX103" fmla="*/ 842972 w 2549383"/>
                <a:gd name="connsiteY103" fmla="*/ 1845901 h 2502614"/>
                <a:gd name="connsiteX104" fmla="*/ 885956 w 2549383"/>
                <a:gd name="connsiteY104" fmla="*/ 1802916 h 2502614"/>
                <a:gd name="connsiteX105" fmla="*/ 870325 w 2549383"/>
                <a:gd name="connsiteY105" fmla="*/ 1759931 h 2502614"/>
                <a:gd name="connsiteX106" fmla="*/ 799987 w 2549383"/>
                <a:gd name="connsiteY106" fmla="*/ 1779470 h 2502614"/>
                <a:gd name="connsiteX107" fmla="*/ 710110 w 2549383"/>
                <a:gd name="connsiteY107" fmla="*/ 1806824 h 2502614"/>
                <a:gd name="connsiteX108" fmla="*/ 686664 w 2549383"/>
                <a:gd name="connsiteY108" fmla="*/ 1857624 h 2502614"/>
                <a:gd name="connsiteX109" fmla="*/ 659310 w 2549383"/>
                <a:gd name="connsiteY109" fmla="*/ 1877162 h 2502614"/>
                <a:gd name="connsiteX110" fmla="*/ 635864 w 2549383"/>
                <a:gd name="connsiteY110" fmla="*/ 1947501 h 2502614"/>
                <a:gd name="connsiteX111" fmla="*/ 635864 w 2549383"/>
                <a:gd name="connsiteY111" fmla="*/ 1947501 h 2502614"/>
                <a:gd name="connsiteX112" fmla="*/ 577248 w 2549383"/>
                <a:gd name="connsiteY112" fmla="*/ 1943593 h 2502614"/>
                <a:gd name="connsiteX113" fmla="*/ 543328 w 2549383"/>
                <a:gd name="connsiteY113" fmla="*/ 1897949 h 2502614"/>
                <a:gd name="connsiteX114" fmla="*/ 557550 w 2549383"/>
                <a:gd name="connsiteY114" fmla="*/ 1874504 h 2502614"/>
                <a:gd name="connsiteX115" fmla="*/ 509408 w 2549383"/>
                <a:gd name="connsiteY115" fmla="*/ 1841993 h 2502614"/>
                <a:gd name="connsiteX116" fmla="*/ 545987 w 2549383"/>
                <a:gd name="connsiteY116" fmla="*/ 1814639 h 2502614"/>
                <a:gd name="connsiteX117" fmla="*/ 514725 w 2549383"/>
                <a:gd name="connsiteY117" fmla="*/ 1802916 h 2502614"/>
                <a:gd name="connsiteX118" fmla="*/ 522541 w 2549383"/>
                <a:gd name="connsiteY118" fmla="*/ 1748208 h 2502614"/>
                <a:gd name="connsiteX119" fmla="*/ 495187 w 2549383"/>
                <a:gd name="connsiteY119" fmla="*/ 1720855 h 2502614"/>
                <a:gd name="connsiteX120" fmla="*/ 558800 w 2549383"/>
                <a:gd name="connsiteY120" fmla="*/ 1700066 h 2502614"/>
                <a:gd name="connsiteX121" fmla="*/ 557710 w 2549383"/>
                <a:gd name="connsiteY121" fmla="*/ 1666147 h 2502614"/>
                <a:gd name="connsiteX122" fmla="*/ 503002 w 2549383"/>
                <a:gd name="connsiteY122" fmla="*/ 1666147 h 2502614"/>
                <a:gd name="connsiteX123" fmla="*/ 503002 w 2549383"/>
                <a:gd name="connsiteY123" fmla="*/ 1650516 h 2502614"/>
                <a:gd name="connsiteX124" fmla="*/ 526448 w 2549383"/>
                <a:gd name="connsiteY124" fmla="*/ 1584085 h 2502614"/>
                <a:gd name="connsiteX125" fmla="*/ 503002 w 2549383"/>
                <a:gd name="connsiteY125" fmla="*/ 1533285 h 2502614"/>
                <a:gd name="connsiteX126" fmla="*/ 499095 w 2549383"/>
                <a:gd name="connsiteY126" fmla="*/ 1466855 h 2502614"/>
                <a:gd name="connsiteX127" fmla="*/ 377956 w 2549383"/>
                <a:gd name="connsiteY127" fmla="*/ 1451224 h 2502614"/>
                <a:gd name="connsiteX128" fmla="*/ 327156 w 2549383"/>
                <a:gd name="connsiteY128" fmla="*/ 1447316 h 2502614"/>
                <a:gd name="connsiteX129" fmla="*/ 323248 w 2549383"/>
                <a:gd name="connsiteY129" fmla="*/ 1482485 h 2502614"/>
                <a:gd name="connsiteX130" fmla="*/ 217741 w 2549383"/>
                <a:gd name="connsiteY130" fmla="*/ 1486393 h 2502614"/>
                <a:gd name="connsiteX131" fmla="*/ 346536 w 2549383"/>
                <a:gd name="connsiteY131" fmla="*/ 1548598 h 2502614"/>
                <a:gd name="connsiteX132" fmla="*/ 346535 w 2549383"/>
                <a:gd name="connsiteY132" fmla="*/ 1590492 h 2502614"/>
                <a:gd name="connsiteX133" fmla="*/ 311525 w 2549383"/>
                <a:gd name="connsiteY133" fmla="*/ 1607531 h 2502614"/>
                <a:gd name="connsiteX134" fmla="*/ 206018 w 2549383"/>
                <a:gd name="connsiteY134" fmla="*/ 1560639 h 2502614"/>
                <a:gd name="connsiteX135" fmla="*/ 178664 w 2549383"/>
                <a:gd name="connsiteY135" fmla="*/ 1584085 h 2502614"/>
                <a:gd name="connsiteX136" fmla="*/ 159125 w 2549383"/>
                <a:gd name="connsiteY136" fmla="*/ 1666147 h 2502614"/>
                <a:gd name="connsiteX137" fmla="*/ 57525 w 2549383"/>
                <a:gd name="connsiteY137" fmla="*/ 1646608 h 2502614"/>
                <a:gd name="connsiteX138" fmla="*/ 41735 w 2549383"/>
                <a:gd name="connsiteY138" fmla="*/ 1567205 h 2502614"/>
                <a:gd name="connsiteX139" fmla="*/ 79881 w 2549383"/>
                <a:gd name="connsiteY139" fmla="*/ 1533127 h 2502614"/>
                <a:gd name="connsiteX140" fmla="*/ 0 w 2549383"/>
                <a:gd name="connsiteY140" fmla="*/ 1450907 h 2502614"/>
                <a:gd name="connsiteX141" fmla="*/ 65341 w 2549383"/>
                <a:gd name="connsiteY141" fmla="*/ 1291008 h 2502614"/>
                <a:gd name="connsiteX142" fmla="*/ 108325 w 2549383"/>
                <a:gd name="connsiteY142" fmla="*/ 1177685 h 2502614"/>
                <a:gd name="connsiteX143" fmla="*/ 112233 w 2549383"/>
                <a:gd name="connsiteY143" fmla="*/ 1079993 h 2502614"/>
                <a:gd name="connsiteX144" fmla="*/ 151310 w 2549383"/>
                <a:gd name="connsiteY144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170854 w 2549383"/>
                <a:gd name="connsiteY37" fmla="*/ 339552 h 2502614"/>
                <a:gd name="connsiteX38" fmla="*/ 1232968 w 2549383"/>
                <a:gd name="connsiteY38" fmla="*/ 332056 h 2502614"/>
                <a:gd name="connsiteX39" fmla="*/ 1268910 w 2549383"/>
                <a:gd name="connsiteY39" fmla="*/ 392239 h 2502614"/>
                <a:gd name="connsiteX40" fmla="*/ 1319869 w 2549383"/>
                <a:gd name="connsiteY40" fmla="*/ 384424 h 2502614"/>
                <a:gd name="connsiteX41" fmla="*/ 1417402 w 2549383"/>
                <a:gd name="connsiteY41" fmla="*/ 474301 h 2502614"/>
                <a:gd name="connsiteX42" fmla="*/ 1522910 w 2549383"/>
                <a:gd name="connsiteY42" fmla="*/ 532916 h 2502614"/>
                <a:gd name="connsiteX43" fmla="*/ 1581525 w 2549383"/>
                <a:gd name="connsiteY43" fmla="*/ 603255 h 2502614"/>
                <a:gd name="connsiteX44" fmla="*/ 1679218 w 2549383"/>
                <a:gd name="connsiteY44" fmla="*/ 618885 h 2502614"/>
                <a:gd name="connsiteX45" fmla="*/ 1745648 w 2549383"/>
                <a:gd name="connsiteY45" fmla="*/ 614978 h 2502614"/>
                <a:gd name="connsiteX46" fmla="*/ 1780818 w 2549383"/>
                <a:gd name="connsiteY46" fmla="*/ 599347 h 2502614"/>
                <a:gd name="connsiteX47" fmla="*/ 1878510 w 2549383"/>
                <a:gd name="connsiteY47" fmla="*/ 599347 h 2502614"/>
                <a:gd name="connsiteX48" fmla="*/ 1843341 w 2549383"/>
                <a:gd name="connsiteY48" fmla="*/ 634516 h 2502614"/>
                <a:gd name="connsiteX49" fmla="*/ 1901956 w 2549383"/>
                <a:gd name="connsiteY49" fmla="*/ 650147 h 2502614"/>
                <a:gd name="connsiteX50" fmla="*/ 1905864 w 2549383"/>
                <a:gd name="connsiteY50" fmla="*/ 571993 h 2502614"/>
                <a:gd name="connsiteX51" fmla="*/ 1960572 w 2549383"/>
                <a:gd name="connsiteY51" fmla="*/ 591531 h 2502614"/>
                <a:gd name="connsiteX52" fmla="*/ 1952756 w 2549383"/>
                <a:gd name="connsiteY52" fmla="*/ 626701 h 2502614"/>
                <a:gd name="connsiteX53" fmla="*/ 2382602 w 2549383"/>
                <a:gd name="connsiteY53" fmla="*/ 603255 h 2502614"/>
                <a:gd name="connsiteX54" fmla="*/ 2398233 w 2549383"/>
                <a:gd name="connsiteY54" fmla="*/ 630608 h 2502614"/>
                <a:gd name="connsiteX55" fmla="*/ 2409956 w 2549383"/>
                <a:gd name="connsiteY55" fmla="*/ 798639 h 2502614"/>
                <a:gd name="connsiteX56" fmla="*/ 2374787 w 2549383"/>
                <a:gd name="connsiteY56" fmla="*/ 814270 h 2502614"/>
                <a:gd name="connsiteX57" fmla="*/ 2382602 w 2549383"/>
                <a:gd name="connsiteY57" fmla="*/ 908055 h 2502614"/>
                <a:gd name="connsiteX58" fmla="*/ 2429495 w 2549383"/>
                <a:gd name="connsiteY58" fmla="*/ 900239 h 2502614"/>
                <a:gd name="connsiteX59" fmla="*/ 2549383 w 2549383"/>
                <a:gd name="connsiteY59" fmla="*/ 2502393 h 2502614"/>
                <a:gd name="connsiteX60" fmla="*/ 2503741 w 2549383"/>
                <a:gd name="connsiteY60" fmla="*/ 2483013 h 2502614"/>
                <a:gd name="connsiteX61" fmla="*/ 2452941 w 2549383"/>
                <a:gd name="connsiteY61" fmla="*/ 2486762 h 2502614"/>
                <a:gd name="connsiteX62" fmla="*/ 2399324 w 2549383"/>
                <a:gd name="connsiteY62" fmla="*/ 2501143 h 2502614"/>
                <a:gd name="connsiteX63" fmla="*/ 2394325 w 2549383"/>
                <a:gd name="connsiteY63" fmla="*/ 2447685 h 2502614"/>
                <a:gd name="connsiteX64" fmla="*/ 2378695 w 2549383"/>
                <a:gd name="connsiteY64" fmla="*/ 2416424 h 2502614"/>
                <a:gd name="connsiteX65" fmla="*/ 2387918 w 2549383"/>
                <a:gd name="connsiteY65" fmla="*/ 2354219 h 2502614"/>
                <a:gd name="connsiteX66" fmla="*/ 2292407 w 2549383"/>
                <a:gd name="connsiteY66" fmla="*/ 2339361 h 2502614"/>
                <a:gd name="connsiteX67" fmla="*/ 2292725 w 2549383"/>
                <a:gd name="connsiteY67" fmla="*/ 2299193 h 2502614"/>
                <a:gd name="connsiteX68" fmla="*/ 2187218 w 2549383"/>
                <a:gd name="connsiteY68" fmla="*/ 2303101 h 2502614"/>
                <a:gd name="connsiteX69" fmla="*/ 2159864 w 2549383"/>
                <a:gd name="connsiteY69" fmla="*/ 2326547 h 2502614"/>
                <a:gd name="connsiteX70" fmla="*/ 2159864 w 2549383"/>
                <a:gd name="connsiteY70" fmla="*/ 2326547 h 2502614"/>
                <a:gd name="connsiteX71" fmla="*/ 2101248 w 2549383"/>
                <a:gd name="connsiteY71" fmla="*/ 2330455 h 2502614"/>
                <a:gd name="connsiteX72" fmla="*/ 1995741 w 2549383"/>
                <a:gd name="connsiteY72" fmla="*/ 2334362 h 2502614"/>
                <a:gd name="connsiteX73" fmla="*/ 2034818 w 2549383"/>
                <a:gd name="connsiteY73" fmla="*/ 2307008 h 2502614"/>
                <a:gd name="connsiteX74" fmla="*/ 1978702 w 2549383"/>
                <a:gd name="connsiteY74" fmla="*/ 2231036 h 2502614"/>
                <a:gd name="connsiteX75" fmla="*/ 1909772 w 2549383"/>
                <a:gd name="connsiteY75" fmla="*/ 2217131 h 2502614"/>
                <a:gd name="connsiteX76" fmla="*/ 1882418 w 2549383"/>
                <a:gd name="connsiteY76" fmla="*/ 2209316 h 2502614"/>
                <a:gd name="connsiteX77" fmla="*/ 1886325 w 2549383"/>
                <a:gd name="connsiteY77" fmla="*/ 2178055 h 2502614"/>
                <a:gd name="connsiteX78" fmla="*/ 1894141 w 2549383"/>
                <a:gd name="connsiteY78" fmla="*/ 2064731 h 2502614"/>
                <a:gd name="connsiteX79" fmla="*/ 1878510 w 2549383"/>
                <a:gd name="connsiteY79" fmla="*/ 2058484 h 2502614"/>
                <a:gd name="connsiteX80" fmla="*/ 1835525 w 2549383"/>
                <a:gd name="connsiteY80" fmla="*/ 2056916 h 2502614"/>
                <a:gd name="connsiteX81" fmla="*/ 1773002 w 2549383"/>
                <a:gd name="connsiteY81" fmla="*/ 1998301 h 2502614"/>
                <a:gd name="connsiteX82" fmla="*/ 1765187 w 2549383"/>
                <a:gd name="connsiteY82" fmla="*/ 2056916 h 2502614"/>
                <a:gd name="connsiteX83" fmla="*/ 1668903 w 2549383"/>
                <a:gd name="connsiteY83" fmla="*/ 2075046 h 2502614"/>
                <a:gd name="connsiteX84" fmla="*/ 1644048 w 2549383"/>
                <a:gd name="connsiteY84" fmla="*/ 2123347 h 2502614"/>
                <a:gd name="connsiteX85" fmla="*/ 1624510 w 2549383"/>
                <a:gd name="connsiteY85" fmla="*/ 2142885 h 2502614"/>
                <a:gd name="connsiteX86" fmla="*/ 1589341 w 2549383"/>
                <a:gd name="connsiteY86" fmla="*/ 2103808 h 2502614"/>
                <a:gd name="connsiteX87" fmla="*/ 1573710 w 2549383"/>
                <a:gd name="connsiteY87" fmla="*/ 2010024 h 2502614"/>
                <a:gd name="connsiteX88" fmla="*/ 1530725 w 2549383"/>
                <a:gd name="connsiteY88" fmla="*/ 2021747 h 2502614"/>
                <a:gd name="connsiteX89" fmla="*/ 1471020 w 2549383"/>
                <a:gd name="connsiteY89" fmla="*/ 1991894 h 2502614"/>
                <a:gd name="connsiteX90" fmla="*/ 1437099 w 2549383"/>
                <a:gd name="connsiteY90" fmla="*/ 1986737 h 2502614"/>
                <a:gd name="connsiteX91" fmla="*/ 1425218 w 2549383"/>
                <a:gd name="connsiteY91" fmla="*/ 2017839 h 2502614"/>
                <a:gd name="connsiteX92" fmla="*/ 1376599 w 2549383"/>
                <a:gd name="connsiteY92" fmla="*/ 2045193 h 2502614"/>
                <a:gd name="connsiteX93" fmla="*/ 1378190 w 2549383"/>
                <a:gd name="connsiteY93" fmla="*/ 2085951 h 2502614"/>
                <a:gd name="connsiteX94" fmla="*/ 1356129 w 2549383"/>
                <a:gd name="connsiteY94" fmla="*/ 2106785 h 2502614"/>
                <a:gd name="connsiteX95" fmla="*/ 1318302 w 2549383"/>
                <a:gd name="connsiteY95" fmla="*/ 2086451 h 2502614"/>
                <a:gd name="connsiteX96" fmla="*/ 1276725 w 2549383"/>
                <a:gd name="connsiteY96" fmla="*/ 2099901 h 2502614"/>
                <a:gd name="connsiteX97" fmla="*/ 1261095 w 2549383"/>
                <a:gd name="connsiteY97" fmla="*/ 2072547 h 2502614"/>
                <a:gd name="connsiteX98" fmla="*/ 1265002 w 2549383"/>
                <a:gd name="connsiteY98" fmla="*/ 2002208 h 2502614"/>
                <a:gd name="connsiteX99" fmla="*/ 1253279 w 2549383"/>
                <a:gd name="connsiteY99" fmla="*/ 1947501 h 2502614"/>
                <a:gd name="connsiteX100" fmla="*/ 1108695 w 2549383"/>
                <a:gd name="connsiteY100" fmla="*/ 1881070 h 2502614"/>
                <a:gd name="connsiteX101" fmla="*/ 1050079 w 2549383"/>
                <a:gd name="connsiteY101" fmla="*/ 1908424 h 2502614"/>
                <a:gd name="connsiteX102" fmla="*/ 999279 w 2549383"/>
                <a:gd name="connsiteY102" fmla="*/ 1927962 h 2502614"/>
                <a:gd name="connsiteX103" fmla="*/ 842972 w 2549383"/>
                <a:gd name="connsiteY103" fmla="*/ 1845901 h 2502614"/>
                <a:gd name="connsiteX104" fmla="*/ 885956 w 2549383"/>
                <a:gd name="connsiteY104" fmla="*/ 1802916 h 2502614"/>
                <a:gd name="connsiteX105" fmla="*/ 870325 w 2549383"/>
                <a:gd name="connsiteY105" fmla="*/ 1759931 h 2502614"/>
                <a:gd name="connsiteX106" fmla="*/ 799987 w 2549383"/>
                <a:gd name="connsiteY106" fmla="*/ 1779470 h 2502614"/>
                <a:gd name="connsiteX107" fmla="*/ 710110 w 2549383"/>
                <a:gd name="connsiteY107" fmla="*/ 1806824 h 2502614"/>
                <a:gd name="connsiteX108" fmla="*/ 686664 w 2549383"/>
                <a:gd name="connsiteY108" fmla="*/ 1857624 h 2502614"/>
                <a:gd name="connsiteX109" fmla="*/ 659310 w 2549383"/>
                <a:gd name="connsiteY109" fmla="*/ 1877162 h 2502614"/>
                <a:gd name="connsiteX110" fmla="*/ 635864 w 2549383"/>
                <a:gd name="connsiteY110" fmla="*/ 1947501 h 2502614"/>
                <a:gd name="connsiteX111" fmla="*/ 635864 w 2549383"/>
                <a:gd name="connsiteY111" fmla="*/ 1947501 h 2502614"/>
                <a:gd name="connsiteX112" fmla="*/ 577248 w 2549383"/>
                <a:gd name="connsiteY112" fmla="*/ 1943593 h 2502614"/>
                <a:gd name="connsiteX113" fmla="*/ 543328 w 2549383"/>
                <a:gd name="connsiteY113" fmla="*/ 1897949 h 2502614"/>
                <a:gd name="connsiteX114" fmla="*/ 557550 w 2549383"/>
                <a:gd name="connsiteY114" fmla="*/ 1874504 h 2502614"/>
                <a:gd name="connsiteX115" fmla="*/ 509408 w 2549383"/>
                <a:gd name="connsiteY115" fmla="*/ 1841993 h 2502614"/>
                <a:gd name="connsiteX116" fmla="*/ 545987 w 2549383"/>
                <a:gd name="connsiteY116" fmla="*/ 1814639 h 2502614"/>
                <a:gd name="connsiteX117" fmla="*/ 514725 w 2549383"/>
                <a:gd name="connsiteY117" fmla="*/ 1802916 h 2502614"/>
                <a:gd name="connsiteX118" fmla="*/ 522541 w 2549383"/>
                <a:gd name="connsiteY118" fmla="*/ 1748208 h 2502614"/>
                <a:gd name="connsiteX119" fmla="*/ 495187 w 2549383"/>
                <a:gd name="connsiteY119" fmla="*/ 1720855 h 2502614"/>
                <a:gd name="connsiteX120" fmla="*/ 558800 w 2549383"/>
                <a:gd name="connsiteY120" fmla="*/ 1700066 h 2502614"/>
                <a:gd name="connsiteX121" fmla="*/ 557710 w 2549383"/>
                <a:gd name="connsiteY121" fmla="*/ 1666147 h 2502614"/>
                <a:gd name="connsiteX122" fmla="*/ 503002 w 2549383"/>
                <a:gd name="connsiteY122" fmla="*/ 1666147 h 2502614"/>
                <a:gd name="connsiteX123" fmla="*/ 503002 w 2549383"/>
                <a:gd name="connsiteY123" fmla="*/ 1650516 h 2502614"/>
                <a:gd name="connsiteX124" fmla="*/ 526448 w 2549383"/>
                <a:gd name="connsiteY124" fmla="*/ 1584085 h 2502614"/>
                <a:gd name="connsiteX125" fmla="*/ 503002 w 2549383"/>
                <a:gd name="connsiteY125" fmla="*/ 1533285 h 2502614"/>
                <a:gd name="connsiteX126" fmla="*/ 499095 w 2549383"/>
                <a:gd name="connsiteY126" fmla="*/ 1466855 h 2502614"/>
                <a:gd name="connsiteX127" fmla="*/ 377956 w 2549383"/>
                <a:gd name="connsiteY127" fmla="*/ 1451224 h 2502614"/>
                <a:gd name="connsiteX128" fmla="*/ 327156 w 2549383"/>
                <a:gd name="connsiteY128" fmla="*/ 1447316 h 2502614"/>
                <a:gd name="connsiteX129" fmla="*/ 323248 w 2549383"/>
                <a:gd name="connsiteY129" fmla="*/ 1482485 h 2502614"/>
                <a:gd name="connsiteX130" fmla="*/ 217741 w 2549383"/>
                <a:gd name="connsiteY130" fmla="*/ 1486393 h 2502614"/>
                <a:gd name="connsiteX131" fmla="*/ 346536 w 2549383"/>
                <a:gd name="connsiteY131" fmla="*/ 1548598 h 2502614"/>
                <a:gd name="connsiteX132" fmla="*/ 346535 w 2549383"/>
                <a:gd name="connsiteY132" fmla="*/ 1590492 h 2502614"/>
                <a:gd name="connsiteX133" fmla="*/ 311525 w 2549383"/>
                <a:gd name="connsiteY133" fmla="*/ 1607531 h 2502614"/>
                <a:gd name="connsiteX134" fmla="*/ 206018 w 2549383"/>
                <a:gd name="connsiteY134" fmla="*/ 1560639 h 2502614"/>
                <a:gd name="connsiteX135" fmla="*/ 178664 w 2549383"/>
                <a:gd name="connsiteY135" fmla="*/ 1584085 h 2502614"/>
                <a:gd name="connsiteX136" fmla="*/ 159125 w 2549383"/>
                <a:gd name="connsiteY136" fmla="*/ 1666147 h 2502614"/>
                <a:gd name="connsiteX137" fmla="*/ 57525 w 2549383"/>
                <a:gd name="connsiteY137" fmla="*/ 1646608 h 2502614"/>
                <a:gd name="connsiteX138" fmla="*/ 41735 w 2549383"/>
                <a:gd name="connsiteY138" fmla="*/ 1567205 h 2502614"/>
                <a:gd name="connsiteX139" fmla="*/ 79881 w 2549383"/>
                <a:gd name="connsiteY139" fmla="*/ 1533127 h 2502614"/>
                <a:gd name="connsiteX140" fmla="*/ 0 w 2549383"/>
                <a:gd name="connsiteY140" fmla="*/ 1450907 h 2502614"/>
                <a:gd name="connsiteX141" fmla="*/ 65341 w 2549383"/>
                <a:gd name="connsiteY141" fmla="*/ 1291008 h 2502614"/>
                <a:gd name="connsiteX142" fmla="*/ 108325 w 2549383"/>
                <a:gd name="connsiteY142" fmla="*/ 1177685 h 2502614"/>
                <a:gd name="connsiteX143" fmla="*/ 112233 w 2549383"/>
                <a:gd name="connsiteY143" fmla="*/ 1079993 h 2502614"/>
                <a:gd name="connsiteX144" fmla="*/ 151310 w 2549383"/>
                <a:gd name="connsiteY144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170854 w 2549383"/>
                <a:gd name="connsiteY37" fmla="*/ 339552 h 2502614"/>
                <a:gd name="connsiteX38" fmla="*/ 1232968 w 2549383"/>
                <a:gd name="connsiteY38" fmla="*/ 332056 h 2502614"/>
                <a:gd name="connsiteX39" fmla="*/ 1268910 w 2549383"/>
                <a:gd name="connsiteY39" fmla="*/ 392239 h 2502614"/>
                <a:gd name="connsiteX40" fmla="*/ 1319869 w 2549383"/>
                <a:gd name="connsiteY40" fmla="*/ 384424 h 2502614"/>
                <a:gd name="connsiteX41" fmla="*/ 1417402 w 2549383"/>
                <a:gd name="connsiteY41" fmla="*/ 474301 h 2502614"/>
                <a:gd name="connsiteX42" fmla="*/ 1522910 w 2549383"/>
                <a:gd name="connsiteY42" fmla="*/ 532916 h 2502614"/>
                <a:gd name="connsiteX43" fmla="*/ 1581525 w 2549383"/>
                <a:gd name="connsiteY43" fmla="*/ 603255 h 2502614"/>
                <a:gd name="connsiteX44" fmla="*/ 1679218 w 2549383"/>
                <a:gd name="connsiteY44" fmla="*/ 618885 h 2502614"/>
                <a:gd name="connsiteX45" fmla="*/ 1745648 w 2549383"/>
                <a:gd name="connsiteY45" fmla="*/ 614978 h 2502614"/>
                <a:gd name="connsiteX46" fmla="*/ 1780818 w 2549383"/>
                <a:gd name="connsiteY46" fmla="*/ 599347 h 2502614"/>
                <a:gd name="connsiteX47" fmla="*/ 1878510 w 2549383"/>
                <a:gd name="connsiteY47" fmla="*/ 599347 h 2502614"/>
                <a:gd name="connsiteX48" fmla="*/ 1843341 w 2549383"/>
                <a:gd name="connsiteY48" fmla="*/ 634516 h 2502614"/>
                <a:gd name="connsiteX49" fmla="*/ 1901956 w 2549383"/>
                <a:gd name="connsiteY49" fmla="*/ 650147 h 2502614"/>
                <a:gd name="connsiteX50" fmla="*/ 1905864 w 2549383"/>
                <a:gd name="connsiteY50" fmla="*/ 571993 h 2502614"/>
                <a:gd name="connsiteX51" fmla="*/ 1960572 w 2549383"/>
                <a:gd name="connsiteY51" fmla="*/ 591531 h 2502614"/>
                <a:gd name="connsiteX52" fmla="*/ 1952756 w 2549383"/>
                <a:gd name="connsiteY52" fmla="*/ 626701 h 2502614"/>
                <a:gd name="connsiteX53" fmla="*/ 2382602 w 2549383"/>
                <a:gd name="connsiteY53" fmla="*/ 603255 h 2502614"/>
                <a:gd name="connsiteX54" fmla="*/ 2398233 w 2549383"/>
                <a:gd name="connsiteY54" fmla="*/ 630608 h 2502614"/>
                <a:gd name="connsiteX55" fmla="*/ 2409956 w 2549383"/>
                <a:gd name="connsiteY55" fmla="*/ 798639 h 2502614"/>
                <a:gd name="connsiteX56" fmla="*/ 2374787 w 2549383"/>
                <a:gd name="connsiteY56" fmla="*/ 814270 h 2502614"/>
                <a:gd name="connsiteX57" fmla="*/ 2382602 w 2549383"/>
                <a:gd name="connsiteY57" fmla="*/ 908055 h 2502614"/>
                <a:gd name="connsiteX58" fmla="*/ 2429495 w 2549383"/>
                <a:gd name="connsiteY58" fmla="*/ 900239 h 2502614"/>
                <a:gd name="connsiteX59" fmla="*/ 2549383 w 2549383"/>
                <a:gd name="connsiteY59" fmla="*/ 2502393 h 2502614"/>
                <a:gd name="connsiteX60" fmla="*/ 2503741 w 2549383"/>
                <a:gd name="connsiteY60" fmla="*/ 2483013 h 2502614"/>
                <a:gd name="connsiteX61" fmla="*/ 2452941 w 2549383"/>
                <a:gd name="connsiteY61" fmla="*/ 2486762 h 2502614"/>
                <a:gd name="connsiteX62" fmla="*/ 2399324 w 2549383"/>
                <a:gd name="connsiteY62" fmla="*/ 2501143 h 2502614"/>
                <a:gd name="connsiteX63" fmla="*/ 2394325 w 2549383"/>
                <a:gd name="connsiteY63" fmla="*/ 2447685 h 2502614"/>
                <a:gd name="connsiteX64" fmla="*/ 2378695 w 2549383"/>
                <a:gd name="connsiteY64" fmla="*/ 2416424 h 2502614"/>
                <a:gd name="connsiteX65" fmla="*/ 2387918 w 2549383"/>
                <a:gd name="connsiteY65" fmla="*/ 2354219 h 2502614"/>
                <a:gd name="connsiteX66" fmla="*/ 2292407 w 2549383"/>
                <a:gd name="connsiteY66" fmla="*/ 2339361 h 2502614"/>
                <a:gd name="connsiteX67" fmla="*/ 2292725 w 2549383"/>
                <a:gd name="connsiteY67" fmla="*/ 2299193 h 2502614"/>
                <a:gd name="connsiteX68" fmla="*/ 2187218 w 2549383"/>
                <a:gd name="connsiteY68" fmla="*/ 2303101 h 2502614"/>
                <a:gd name="connsiteX69" fmla="*/ 2159864 w 2549383"/>
                <a:gd name="connsiteY69" fmla="*/ 2326547 h 2502614"/>
                <a:gd name="connsiteX70" fmla="*/ 2159864 w 2549383"/>
                <a:gd name="connsiteY70" fmla="*/ 2326547 h 2502614"/>
                <a:gd name="connsiteX71" fmla="*/ 2101248 w 2549383"/>
                <a:gd name="connsiteY71" fmla="*/ 2330455 h 2502614"/>
                <a:gd name="connsiteX72" fmla="*/ 1995741 w 2549383"/>
                <a:gd name="connsiteY72" fmla="*/ 2334362 h 2502614"/>
                <a:gd name="connsiteX73" fmla="*/ 2034818 w 2549383"/>
                <a:gd name="connsiteY73" fmla="*/ 2307008 h 2502614"/>
                <a:gd name="connsiteX74" fmla="*/ 1978702 w 2549383"/>
                <a:gd name="connsiteY74" fmla="*/ 2231036 h 2502614"/>
                <a:gd name="connsiteX75" fmla="*/ 1909772 w 2549383"/>
                <a:gd name="connsiteY75" fmla="*/ 2217131 h 2502614"/>
                <a:gd name="connsiteX76" fmla="*/ 1882418 w 2549383"/>
                <a:gd name="connsiteY76" fmla="*/ 2209316 h 2502614"/>
                <a:gd name="connsiteX77" fmla="*/ 1886325 w 2549383"/>
                <a:gd name="connsiteY77" fmla="*/ 2178055 h 2502614"/>
                <a:gd name="connsiteX78" fmla="*/ 1894141 w 2549383"/>
                <a:gd name="connsiteY78" fmla="*/ 2064731 h 2502614"/>
                <a:gd name="connsiteX79" fmla="*/ 1878510 w 2549383"/>
                <a:gd name="connsiteY79" fmla="*/ 2058484 h 2502614"/>
                <a:gd name="connsiteX80" fmla="*/ 1835525 w 2549383"/>
                <a:gd name="connsiteY80" fmla="*/ 2056916 h 2502614"/>
                <a:gd name="connsiteX81" fmla="*/ 1773002 w 2549383"/>
                <a:gd name="connsiteY81" fmla="*/ 1998301 h 2502614"/>
                <a:gd name="connsiteX82" fmla="*/ 1765187 w 2549383"/>
                <a:gd name="connsiteY82" fmla="*/ 2056916 h 2502614"/>
                <a:gd name="connsiteX83" fmla="*/ 1668903 w 2549383"/>
                <a:gd name="connsiteY83" fmla="*/ 2075046 h 2502614"/>
                <a:gd name="connsiteX84" fmla="*/ 1644048 w 2549383"/>
                <a:gd name="connsiteY84" fmla="*/ 2123347 h 2502614"/>
                <a:gd name="connsiteX85" fmla="*/ 1624510 w 2549383"/>
                <a:gd name="connsiteY85" fmla="*/ 2142885 h 2502614"/>
                <a:gd name="connsiteX86" fmla="*/ 1589341 w 2549383"/>
                <a:gd name="connsiteY86" fmla="*/ 2103808 h 2502614"/>
                <a:gd name="connsiteX87" fmla="*/ 1573710 w 2549383"/>
                <a:gd name="connsiteY87" fmla="*/ 2010024 h 2502614"/>
                <a:gd name="connsiteX88" fmla="*/ 1530725 w 2549383"/>
                <a:gd name="connsiteY88" fmla="*/ 2021747 h 2502614"/>
                <a:gd name="connsiteX89" fmla="*/ 1471020 w 2549383"/>
                <a:gd name="connsiteY89" fmla="*/ 1991894 h 2502614"/>
                <a:gd name="connsiteX90" fmla="*/ 1437099 w 2549383"/>
                <a:gd name="connsiteY90" fmla="*/ 1986737 h 2502614"/>
                <a:gd name="connsiteX91" fmla="*/ 1425218 w 2549383"/>
                <a:gd name="connsiteY91" fmla="*/ 2017839 h 2502614"/>
                <a:gd name="connsiteX92" fmla="*/ 1376599 w 2549383"/>
                <a:gd name="connsiteY92" fmla="*/ 2045193 h 2502614"/>
                <a:gd name="connsiteX93" fmla="*/ 1378190 w 2549383"/>
                <a:gd name="connsiteY93" fmla="*/ 2085951 h 2502614"/>
                <a:gd name="connsiteX94" fmla="*/ 1356129 w 2549383"/>
                <a:gd name="connsiteY94" fmla="*/ 2106785 h 2502614"/>
                <a:gd name="connsiteX95" fmla="*/ 1318302 w 2549383"/>
                <a:gd name="connsiteY95" fmla="*/ 2086451 h 2502614"/>
                <a:gd name="connsiteX96" fmla="*/ 1276725 w 2549383"/>
                <a:gd name="connsiteY96" fmla="*/ 2099901 h 2502614"/>
                <a:gd name="connsiteX97" fmla="*/ 1261095 w 2549383"/>
                <a:gd name="connsiteY97" fmla="*/ 2072547 h 2502614"/>
                <a:gd name="connsiteX98" fmla="*/ 1265002 w 2549383"/>
                <a:gd name="connsiteY98" fmla="*/ 2002208 h 2502614"/>
                <a:gd name="connsiteX99" fmla="*/ 1253279 w 2549383"/>
                <a:gd name="connsiteY99" fmla="*/ 1947501 h 2502614"/>
                <a:gd name="connsiteX100" fmla="*/ 1108695 w 2549383"/>
                <a:gd name="connsiteY100" fmla="*/ 1881070 h 2502614"/>
                <a:gd name="connsiteX101" fmla="*/ 1050079 w 2549383"/>
                <a:gd name="connsiteY101" fmla="*/ 1908424 h 2502614"/>
                <a:gd name="connsiteX102" fmla="*/ 999279 w 2549383"/>
                <a:gd name="connsiteY102" fmla="*/ 1927962 h 2502614"/>
                <a:gd name="connsiteX103" fmla="*/ 842972 w 2549383"/>
                <a:gd name="connsiteY103" fmla="*/ 1845901 h 2502614"/>
                <a:gd name="connsiteX104" fmla="*/ 885956 w 2549383"/>
                <a:gd name="connsiteY104" fmla="*/ 1802916 h 2502614"/>
                <a:gd name="connsiteX105" fmla="*/ 870325 w 2549383"/>
                <a:gd name="connsiteY105" fmla="*/ 1759931 h 2502614"/>
                <a:gd name="connsiteX106" fmla="*/ 799987 w 2549383"/>
                <a:gd name="connsiteY106" fmla="*/ 1779470 h 2502614"/>
                <a:gd name="connsiteX107" fmla="*/ 710110 w 2549383"/>
                <a:gd name="connsiteY107" fmla="*/ 1806824 h 2502614"/>
                <a:gd name="connsiteX108" fmla="*/ 686664 w 2549383"/>
                <a:gd name="connsiteY108" fmla="*/ 1857624 h 2502614"/>
                <a:gd name="connsiteX109" fmla="*/ 659310 w 2549383"/>
                <a:gd name="connsiteY109" fmla="*/ 1877162 h 2502614"/>
                <a:gd name="connsiteX110" fmla="*/ 635864 w 2549383"/>
                <a:gd name="connsiteY110" fmla="*/ 1947501 h 2502614"/>
                <a:gd name="connsiteX111" fmla="*/ 635864 w 2549383"/>
                <a:gd name="connsiteY111" fmla="*/ 1947501 h 2502614"/>
                <a:gd name="connsiteX112" fmla="*/ 577248 w 2549383"/>
                <a:gd name="connsiteY112" fmla="*/ 1943593 h 2502614"/>
                <a:gd name="connsiteX113" fmla="*/ 543328 w 2549383"/>
                <a:gd name="connsiteY113" fmla="*/ 1897949 h 2502614"/>
                <a:gd name="connsiteX114" fmla="*/ 557550 w 2549383"/>
                <a:gd name="connsiteY114" fmla="*/ 1874504 h 2502614"/>
                <a:gd name="connsiteX115" fmla="*/ 509408 w 2549383"/>
                <a:gd name="connsiteY115" fmla="*/ 1841993 h 2502614"/>
                <a:gd name="connsiteX116" fmla="*/ 545987 w 2549383"/>
                <a:gd name="connsiteY116" fmla="*/ 1814639 h 2502614"/>
                <a:gd name="connsiteX117" fmla="*/ 514725 w 2549383"/>
                <a:gd name="connsiteY117" fmla="*/ 1802916 h 2502614"/>
                <a:gd name="connsiteX118" fmla="*/ 522541 w 2549383"/>
                <a:gd name="connsiteY118" fmla="*/ 1748208 h 2502614"/>
                <a:gd name="connsiteX119" fmla="*/ 495187 w 2549383"/>
                <a:gd name="connsiteY119" fmla="*/ 1720855 h 2502614"/>
                <a:gd name="connsiteX120" fmla="*/ 558800 w 2549383"/>
                <a:gd name="connsiteY120" fmla="*/ 1700066 h 2502614"/>
                <a:gd name="connsiteX121" fmla="*/ 557710 w 2549383"/>
                <a:gd name="connsiteY121" fmla="*/ 1666147 h 2502614"/>
                <a:gd name="connsiteX122" fmla="*/ 503002 w 2549383"/>
                <a:gd name="connsiteY122" fmla="*/ 1666147 h 2502614"/>
                <a:gd name="connsiteX123" fmla="*/ 503002 w 2549383"/>
                <a:gd name="connsiteY123" fmla="*/ 1650516 h 2502614"/>
                <a:gd name="connsiteX124" fmla="*/ 526448 w 2549383"/>
                <a:gd name="connsiteY124" fmla="*/ 1584085 h 2502614"/>
                <a:gd name="connsiteX125" fmla="*/ 503002 w 2549383"/>
                <a:gd name="connsiteY125" fmla="*/ 1533285 h 2502614"/>
                <a:gd name="connsiteX126" fmla="*/ 499095 w 2549383"/>
                <a:gd name="connsiteY126" fmla="*/ 1466855 h 2502614"/>
                <a:gd name="connsiteX127" fmla="*/ 377956 w 2549383"/>
                <a:gd name="connsiteY127" fmla="*/ 1451224 h 2502614"/>
                <a:gd name="connsiteX128" fmla="*/ 327156 w 2549383"/>
                <a:gd name="connsiteY128" fmla="*/ 1447316 h 2502614"/>
                <a:gd name="connsiteX129" fmla="*/ 323248 w 2549383"/>
                <a:gd name="connsiteY129" fmla="*/ 1482485 h 2502614"/>
                <a:gd name="connsiteX130" fmla="*/ 217741 w 2549383"/>
                <a:gd name="connsiteY130" fmla="*/ 1486393 h 2502614"/>
                <a:gd name="connsiteX131" fmla="*/ 346536 w 2549383"/>
                <a:gd name="connsiteY131" fmla="*/ 1548598 h 2502614"/>
                <a:gd name="connsiteX132" fmla="*/ 346535 w 2549383"/>
                <a:gd name="connsiteY132" fmla="*/ 1590492 h 2502614"/>
                <a:gd name="connsiteX133" fmla="*/ 311525 w 2549383"/>
                <a:gd name="connsiteY133" fmla="*/ 1607531 h 2502614"/>
                <a:gd name="connsiteX134" fmla="*/ 206018 w 2549383"/>
                <a:gd name="connsiteY134" fmla="*/ 1560639 h 2502614"/>
                <a:gd name="connsiteX135" fmla="*/ 178664 w 2549383"/>
                <a:gd name="connsiteY135" fmla="*/ 1584085 h 2502614"/>
                <a:gd name="connsiteX136" fmla="*/ 159125 w 2549383"/>
                <a:gd name="connsiteY136" fmla="*/ 1666147 h 2502614"/>
                <a:gd name="connsiteX137" fmla="*/ 57525 w 2549383"/>
                <a:gd name="connsiteY137" fmla="*/ 1646608 h 2502614"/>
                <a:gd name="connsiteX138" fmla="*/ 41735 w 2549383"/>
                <a:gd name="connsiteY138" fmla="*/ 1567205 h 2502614"/>
                <a:gd name="connsiteX139" fmla="*/ 79881 w 2549383"/>
                <a:gd name="connsiteY139" fmla="*/ 1533127 h 2502614"/>
                <a:gd name="connsiteX140" fmla="*/ 0 w 2549383"/>
                <a:gd name="connsiteY140" fmla="*/ 1450907 h 2502614"/>
                <a:gd name="connsiteX141" fmla="*/ 65341 w 2549383"/>
                <a:gd name="connsiteY141" fmla="*/ 1291008 h 2502614"/>
                <a:gd name="connsiteX142" fmla="*/ 108325 w 2549383"/>
                <a:gd name="connsiteY142" fmla="*/ 1177685 h 2502614"/>
                <a:gd name="connsiteX143" fmla="*/ 112233 w 2549383"/>
                <a:gd name="connsiteY143" fmla="*/ 1079993 h 2502614"/>
                <a:gd name="connsiteX144" fmla="*/ 151310 w 2549383"/>
                <a:gd name="connsiteY144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170854 w 2549383"/>
                <a:gd name="connsiteY37" fmla="*/ 339552 h 2502614"/>
                <a:gd name="connsiteX38" fmla="*/ 1232968 w 2549383"/>
                <a:gd name="connsiteY38" fmla="*/ 332056 h 2502614"/>
                <a:gd name="connsiteX39" fmla="*/ 1268910 w 2549383"/>
                <a:gd name="connsiteY39" fmla="*/ 392239 h 2502614"/>
                <a:gd name="connsiteX40" fmla="*/ 1319869 w 2549383"/>
                <a:gd name="connsiteY40" fmla="*/ 384424 h 2502614"/>
                <a:gd name="connsiteX41" fmla="*/ 1417402 w 2549383"/>
                <a:gd name="connsiteY41" fmla="*/ 474301 h 2502614"/>
                <a:gd name="connsiteX42" fmla="*/ 1509620 w 2549383"/>
                <a:gd name="connsiteY42" fmla="*/ 506334 h 2502614"/>
                <a:gd name="connsiteX43" fmla="*/ 1581525 w 2549383"/>
                <a:gd name="connsiteY43" fmla="*/ 603255 h 2502614"/>
                <a:gd name="connsiteX44" fmla="*/ 1679218 w 2549383"/>
                <a:gd name="connsiteY44" fmla="*/ 618885 h 2502614"/>
                <a:gd name="connsiteX45" fmla="*/ 1745648 w 2549383"/>
                <a:gd name="connsiteY45" fmla="*/ 614978 h 2502614"/>
                <a:gd name="connsiteX46" fmla="*/ 1780818 w 2549383"/>
                <a:gd name="connsiteY46" fmla="*/ 599347 h 2502614"/>
                <a:gd name="connsiteX47" fmla="*/ 1878510 w 2549383"/>
                <a:gd name="connsiteY47" fmla="*/ 599347 h 2502614"/>
                <a:gd name="connsiteX48" fmla="*/ 1843341 w 2549383"/>
                <a:gd name="connsiteY48" fmla="*/ 634516 h 2502614"/>
                <a:gd name="connsiteX49" fmla="*/ 1901956 w 2549383"/>
                <a:gd name="connsiteY49" fmla="*/ 650147 h 2502614"/>
                <a:gd name="connsiteX50" fmla="*/ 1905864 w 2549383"/>
                <a:gd name="connsiteY50" fmla="*/ 571993 h 2502614"/>
                <a:gd name="connsiteX51" fmla="*/ 1960572 w 2549383"/>
                <a:gd name="connsiteY51" fmla="*/ 591531 h 2502614"/>
                <a:gd name="connsiteX52" fmla="*/ 1952756 w 2549383"/>
                <a:gd name="connsiteY52" fmla="*/ 626701 h 2502614"/>
                <a:gd name="connsiteX53" fmla="*/ 2382602 w 2549383"/>
                <a:gd name="connsiteY53" fmla="*/ 603255 h 2502614"/>
                <a:gd name="connsiteX54" fmla="*/ 2398233 w 2549383"/>
                <a:gd name="connsiteY54" fmla="*/ 630608 h 2502614"/>
                <a:gd name="connsiteX55" fmla="*/ 2409956 w 2549383"/>
                <a:gd name="connsiteY55" fmla="*/ 798639 h 2502614"/>
                <a:gd name="connsiteX56" fmla="*/ 2374787 w 2549383"/>
                <a:gd name="connsiteY56" fmla="*/ 814270 h 2502614"/>
                <a:gd name="connsiteX57" fmla="*/ 2382602 w 2549383"/>
                <a:gd name="connsiteY57" fmla="*/ 908055 h 2502614"/>
                <a:gd name="connsiteX58" fmla="*/ 2429495 w 2549383"/>
                <a:gd name="connsiteY58" fmla="*/ 900239 h 2502614"/>
                <a:gd name="connsiteX59" fmla="*/ 2549383 w 2549383"/>
                <a:gd name="connsiteY59" fmla="*/ 2502393 h 2502614"/>
                <a:gd name="connsiteX60" fmla="*/ 2503741 w 2549383"/>
                <a:gd name="connsiteY60" fmla="*/ 2483013 h 2502614"/>
                <a:gd name="connsiteX61" fmla="*/ 2452941 w 2549383"/>
                <a:gd name="connsiteY61" fmla="*/ 2486762 h 2502614"/>
                <a:gd name="connsiteX62" fmla="*/ 2399324 w 2549383"/>
                <a:gd name="connsiteY62" fmla="*/ 2501143 h 2502614"/>
                <a:gd name="connsiteX63" fmla="*/ 2394325 w 2549383"/>
                <a:gd name="connsiteY63" fmla="*/ 2447685 h 2502614"/>
                <a:gd name="connsiteX64" fmla="*/ 2378695 w 2549383"/>
                <a:gd name="connsiteY64" fmla="*/ 2416424 h 2502614"/>
                <a:gd name="connsiteX65" fmla="*/ 2387918 w 2549383"/>
                <a:gd name="connsiteY65" fmla="*/ 2354219 h 2502614"/>
                <a:gd name="connsiteX66" fmla="*/ 2292407 w 2549383"/>
                <a:gd name="connsiteY66" fmla="*/ 2339361 h 2502614"/>
                <a:gd name="connsiteX67" fmla="*/ 2292725 w 2549383"/>
                <a:gd name="connsiteY67" fmla="*/ 2299193 h 2502614"/>
                <a:gd name="connsiteX68" fmla="*/ 2187218 w 2549383"/>
                <a:gd name="connsiteY68" fmla="*/ 2303101 h 2502614"/>
                <a:gd name="connsiteX69" fmla="*/ 2159864 w 2549383"/>
                <a:gd name="connsiteY69" fmla="*/ 2326547 h 2502614"/>
                <a:gd name="connsiteX70" fmla="*/ 2159864 w 2549383"/>
                <a:gd name="connsiteY70" fmla="*/ 2326547 h 2502614"/>
                <a:gd name="connsiteX71" fmla="*/ 2101248 w 2549383"/>
                <a:gd name="connsiteY71" fmla="*/ 2330455 h 2502614"/>
                <a:gd name="connsiteX72" fmla="*/ 1995741 w 2549383"/>
                <a:gd name="connsiteY72" fmla="*/ 2334362 h 2502614"/>
                <a:gd name="connsiteX73" fmla="*/ 2034818 w 2549383"/>
                <a:gd name="connsiteY73" fmla="*/ 2307008 h 2502614"/>
                <a:gd name="connsiteX74" fmla="*/ 1978702 w 2549383"/>
                <a:gd name="connsiteY74" fmla="*/ 2231036 h 2502614"/>
                <a:gd name="connsiteX75" fmla="*/ 1909772 w 2549383"/>
                <a:gd name="connsiteY75" fmla="*/ 2217131 h 2502614"/>
                <a:gd name="connsiteX76" fmla="*/ 1882418 w 2549383"/>
                <a:gd name="connsiteY76" fmla="*/ 2209316 h 2502614"/>
                <a:gd name="connsiteX77" fmla="*/ 1886325 w 2549383"/>
                <a:gd name="connsiteY77" fmla="*/ 2178055 h 2502614"/>
                <a:gd name="connsiteX78" fmla="*/ 1894141 w 2549383"/>
                <a:gd name="connsiteY78" fmla="*/ 2064731 h 2502614"/>
                <a:gd name="connsiteX79" fmla="*/ 1878510 w 2549383"/>
                <a:gd name="connsiteY79" fmla="*/ 2058484 h 2502614"/>
                <a:gd name="connsiteX80" fmla="*/ 1835525 w 2549383"/>
                <a:gd name="connsiteY80" fmla="*/ 2056916 h 2502614"/>
                <a:gd name="connsiteX81" fmla="*/ 1773002 w 2549383"/>
                <a:gd name="connsiteY81" fmla="*/ 1998301 h 2502614"/>
                <a:gd name="connsiteX82" fmla="*/ 1765187 w 2549383"/>
                <a:gd name="connsiteY82" fmla="*/ 2056916 h 2502614"/>
                <a:gd name="connsiteX83" fmla="*/ 1668903 w 2549383"/>
                <a:gd name="connsiteY83" fmla="*/ 2075046 h 2502614"/>
                <a:gd name="connsiteX84" fmla="*/ 1644048 w 2549383"/>
                <a:gd name="connsiteY84" fmla="*/ 2123347 h 2502614"/>
                <a:gd name="connsiteX85" fmla="*/ 1624510 w 2549383"/>
                <a:gd name="connsiteY85" fmla="*/ 2142885 h 2502614"/>
                <a:gd name="connsiteX86" fmla="*/ 1589341 w 2549383"/>
                <a:gd name="connsiteY86" fmla="*/ 2103808 h 2502614"/>
                <a:gd name="connsiteX87" fmla="*/ 1573710 w 2549383"/>
                <a:gd name="connsiteY87" fmla="*/ 2010024 h 2502614"/>
                <a:gd name="connsiteX88" fmla="*/ 1530725 w 2549383"/>
                <a:gd name="connsiteY88" fmla="*/ 2021747 h 2502614"/>
                <a:gd name="connsiteX89" fmla="*/ 1471020 w 2549383"/>
                <a:gd name="connsiteY89" fmla="*/ 1991894 h 2502614"/>
                <a:gd name="connsiteX90" fmla="*/ 1437099 w 2549383"/>
                <a:gd name="connsiteY90" fmla="*/ 1986737 h 2502614"/>
                <a:gd name="connsiteX91" fmla="*/ 1425218 w 2549383"/>
                <a:gd name="connsiteY91" fmla="*/ 2017839 h 2502614"/>
                <a:gd name="connsiteX92" fmla="*/ 1376599 w 2549383"/>
                <a:gd name="connsiteY92" fmla="*/ 2045193 h 2502614"/>
                <a:gd name="connsiteX93" fmla="*/ 1378190 w 2549383"/>
                <a:gd name="connsiteY93" fmla="*/ 2085951 h 2502614"/>
                <a:gd name="connsiteX94" fmla="*/ 1356129 w 2549383"/>
                <a:gd name="connsiteY94" fmla="*/ 2106785 h 2502614"/>
                <a:gd name="connsiteX95" fmla="*/ 1318302 w 2549383"/>
                <a:gd name="connsiteY95" fmla="*/ 2086451 h 2502614"/>
                <a:gd name="connsiteX96" fmla="*/ 1276725 w 2549383"/>
                <a:gd name="connsiteY96" fmla="*/ 2099901 h 2502614"/>
                <a:gd name="connsiteX97" fmla="*/ 1261095 w 2549383"/>
                <a:gd name="connsiteY97" fmla="*/ 2072547 h 2502614"/>
                <a:gd name="connsiteX98" fmla="*/ 1265002 w 2549383"/>
                <a:gd name="connsiteY98" fmla="*/ 2002208 h 2502614"/>
                <a:gd name="connsiteX99" fmla="*/ 1253279 w 2549383"/>
                <a:gd name="connsiteY99" fmla="*/ 1947501 h 2502614"/>
                <a:gd name="connsiteX100" fmla="*/ 1108695 w 2549383"/>
                <a:gd name="connsiteY100" fmla="*/ 1881070 h 2502614"/>
                <a:gd name="connsiteX101" fmla="*/ 1050079 w 2549383"/>
                <a:gd name="connsiteY101" fmla="*/ 1908424 h 2502614"/>
                <a:gd name="connsiteX102" fmla="*/ 999279 w 2549383"/>
                <a:gd name="connsiteY102" fmla="*/ 1927962 h 2502614"/>
                <a:gd name="connsiteX103" fmla="*/ 842972 w 2549383"/>
                <a:gd name="connsiteY103" fmla="*/ 1845901 h 2502614"/>
                <a:gd name="connsiteX104" fmla="*/ 885956 w 2549383"/>
                <a:gd name="connsiteY104" fmla="*/ 1802916 h 2502614"/>
                <a:gd name="connsiteX105" fmla="*/ 870325 w 2549383"/>
                <a:gd name="connsiteY105" fmla="*/ 1759931 h 2502614"/>
                <a:gd name="connsiteX106" fmla="*/ 799987 w 2549383"/>
                <a:gd name="connsiteY106" fmla="*/ 1779470 h 2502614"/>
                <a:gd name="connsiteX107" fmla="*/ 710110 w 2549383"/>
                <a:gd name="connsiteY107" fmla="*/ 1806824 h 2502614"/>
                <a:gd name="connsiteX108" fmla="*/ 686664 w 2549383"/>
                <a:gd name="connsiteY108" fmla="*/ 1857624 h 2502614"/>
                <a:gd name="connsiteX109" fmla="*/ 659310 w 2549383"/>
                <a:gd name="connsiteY109" fmla="*/ 1877162 h 2502614"/>
                <a:gd name="connsiteX110" fmla="*/ 635864 w 2549383"/>
                <a:gd name="connsiteY110" fmla="*/ 1947501 h 2502614"/>
                <a:gd name="connsiteX111" fmla="*/ 635864 w 2549383"/>
                <a:gd name="connsiteY111" fmla="*/ 1947501 h 2502614"/>
                <a:gd name="connsiteX112" fmla="*/ 577248 w 2549383"/>
                <a:gd name="connsiteY112" fmla="*/ 1943593 h 2502614"/>
                <a:gd name="connsiteX113" fmla="*/ 543328 w 2549383"/>
                <a:gd name="connsiteY113" fmla="*/ 1897949 h 2502614"/>
                <a:gd name="connsiteX114" fmla="*/ 557550 w 2549383"/>
                <a:gd name="connsiteY114" fmla="*/ 1874504 h 2502614"/>
                <a:gd name="connsiteX115" fmla="*/ 509408 w 2549383"/>
                <a:gd name="connsiteY115" fmla="*/ 1841993 h 2502614"/>
                <a:gd name="connsiteX116" fmla="*/ 545987 w 2549383"/>
                <a:gd name="connsiteY116" fmla="*/ 1814639 h 2502614"/>
                <a:gd name="connsiteX117" fmla="*/ 514725 w 2549383"/>
                <a:gd name="connsiteY117" fmla="*/ 1802916 h 2502614"/>
                <a:gd name="connsiteX118" fmla="*/ 522541 w 2549383"/>
                <a:gd name="connsiteY118" fmla="*/ 1748208 h 2502614"/>
                <a:gd name="connsiteX119" fmla="*/ 495187 w 2549383"/>
                <a:gd name="connsiteY119" fmla="*/ 1720855 h 2502614"/>
                <a:gd name="connsiteX120" fmla="*/ 558800 w 2549383"/>
                <a:gd name="connsiteY120" fmla="*/ 1700066 h 2502614"/>
                <a:gd name="connsiteX121" fmla="*/ 557710 w 2549383"/>
                <a:gd name="connsiteY121" fmla="*/ 1666147 h 2502614"/>
                <a:gd name="connsiteX122" fmla="*/ 503002 w 2549383"/>
                <a:gd name="connsiteY122" fmla="*/ 1666147 h 2502614"/>
                <a:gd name="connsiteX123" fmla="*/ 503002 w 2549383"/>
                <a:gd name="connsiteY123" fmla="*/ 1650516 h 2502614"/>
                <a:gd name="connsiteX124" fmla="*/ 526448 w 2549383"/>
                <a:gd name="connsiteY124" fmla="*/ 1584085 h 2502614"/>
                <a:gd name="connsiteX125" fmla="*/ 503002 w 2549383"/>
                <a:gd name="connsiteY125" fmla="*/ 1533285 h 2502614"/>
                <a:gd name="connsiteX126" fmla="*/ 499095 w 2549383"/>
                <a:gd name="connsiteY126" fmla="*/ 1466855 h 2502614"/>
                <a:gd name="connsiteX127" fmla="*/ 377956 w 2549383"/>
                <a:gd name="connsiteY127" fmla="*/ 1451224 h 2502614"/>
                <a:gd name="connsiteX128" fmla="*/ 327156 w 2549383"/>
                <a:gd name="connsiteY128" fmla="*/ 1447316 h 2502614"/>
                <a:gd name="connsiteX129" fmla="*/ 323248 w 2549383"/>
                <a:gd name="connsiteY129" fmla="*/ 1482485 h 2502614"/>
                <a:gd name="connsiteX130" fmla="*/ 217741 w 2549383"/>
                <a:gd name="connsiteY130" fmla="*/ 1486393 h 2502614"/>
                <a:gd name="connsiteX131" fmla="*/ 346536 w 2549383"/>
                <a:gd name="connsiteY131" fmla="*/ 1548598 h 2502614"/>
                <a:gd name="connsiteX132" fmla="*/ 346535 w 2549383"/>
                <a:gd name="connsiteY132" fmla="*/ 1590492 h 2502614"/>
                <a:gd name="connsiteX133" fmla="*/ 311525 w 2549383"/>
                <a:gd name="connsiteY133" fmla="*/ 1607531 h 2502614"/>
                <a:gd name="connsiteX134" fmla="*/ 206018 w 2549383"/>
                <a:gd name="connsiteY134" fmla="*/ 1560639 h 2502614"/>
                <a:gd name="connsiteX135" fmla="*/ 178664 w 2549383"/>
                <a:gd name="connsiteY135" fmla="*/ 1584085 h 2502614"/>
                <a:gd name="connsiteX136" fmla="*/ 159125 w 2549383"/>
                <a:gd name="connsiteY136" fmla="*/ 1666147 h 2502614"/>
                <a:gd name="connsiteX137" fmla="*/ 57525 w 2549383"/>
                <a:gd name="connsiteY137" fmla="*/ 1646608 h 2502614"/>
                <a:gd name="connsiteX138" fmla="*/ 41735 w 2549383"/>
                <a:gd name="connsiteY138" fmla="*/ 1567205 h 2502614"/>
                <a:gd name="connsiteX139" fmla="*/ 79881 w 2549383"/>
                <a:gd name="connsiteY139" fmla="*/ 1533127 h 2502614"/>
                <a:gd name="connsiteX140" fmla="*/ 0 w 2549383"/>
                <a:gd name="connsiteY140" fmla="*/ 1450907 h 2502614"/>
                <a:gd name="connsiteX141" fmla="*/ 65341 w 2549383"/>
                <a:gd name="connsiteY141" fmla="*/ 1291008 h 2502614"/>
                <a:gd name="connsiteX142" fmla="*/ 108325 w 2549383"/>
                <a:gd name="connsiteY142" fmla="*/ 1177685 h 2502614"/>
                <a:gd name="connsiteX143" fmla="*/ 112233 w 2549383"/>
                <a:gd name="connsiteY143" fmla="*/ 1079993 h 2502614"/>
                <a:gd name="connsiteX144" fmla="*/ 151310 w 2549383"/>
                <a:gd name="connsiteY144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170854 w 2549383"/>
                <a:gd name="connsiteY37" fmla="*/ 339552 h 2502614"/>
                <a:gd name="connsiteX38" fmla="*/ 1232968 w 2549383"/>
                <a:gd name="connsiteY38" fmla="*/ 332056 h 2502614"/>
                <a:gd name="connsiteX39" fmla="*/ 1268910 w 2549383"/>
                <a:gd name="connsiteY39" fmla="*/ 392239 h 2502614"/>
                <a:gd name="connsiteX40" fmla="*/ 1319869 w 2549383"/>
                <a:gd name="connsiteY40" fmla="*/ 384424 h 2502614"/>
                <a:gd name="connsiteX41" fmla="*/ 1417402 w 2549383"/>
                <a:gd name="connsiteY41" fmla="*/ 474301 h 2502614"/>
                <a:gd name="connsiteX42" fmla="*/ 1509620 w 2549383"/>
                <a:gd name="connsiteY42" fmla="*/ 506334 h 2502614"/>
                <a:gd name="connsiteX43" fmla="*/ 1581525 w 2549383"/>
                <a:gd name="connsiteY43" fmla="*/ 603255 h 2502614"/>
                <a:gd name="connsiteX44" fmla="*/ 1679218 w 2549383"/>
                <a:gd name="connsiteY44" fmla="*/ 618885 h 2502614"/>
                <a:gd name="connsiteX45" fmla="*/ 1745648 w 2549383"/>
                <a:gd name="connsiteY45" fmla="*/ 614978 h 2502614"/>
                <a:gd name="connsiteX46" fmla="*/ 1780818 w 2549383"/>
                <a:gd name="connsiteY46" fmla="*/ 599347 h 2502614"/>
                <a:gd name="connsiteX47" fmla="*/ 1878510 w 2549383"/>
                <a:gd name="connsiteY47" fmla="*/ 599347 h 2502614"/>
                <a:gd name="connsiteX48" fmla="*/ 1843341 w 2549383"/>
                <a:gd name="connsiteY48" fmla="*/ 634516 h 2502614"/>
                <a:gd name="connsiteX49" fmla="*/ 1901956 w 2549383"/>
                <a:gd name="connsiteY49" fmla="*/ 650147 h 2502614"/>
                <a:gd name="connsiteX50" fmla="*/ 1905864 w 2549383"/>
                <a:gd name="connsiteY50" fmla="*/ 571993 h 2502614"/>
                <a:gd name="connsiteX51" fmla="*/ 1960572 w 2549383"/>
                <a:gd name="connsiteY51" fmla="*/ 591531 h 2502614"/>
                <a:gd name="connsiteX52" fmla="*/ 1952756 w 2549383"/>
                <a:gd name="connsiteY52" fmla="*/ 626701 h 2502614"/>
                <a:gd name="connsiteX53" fmla="*/ 2382602 w 2549383"/>
                <a:gd name="connsiteY53" fmla="*/ 603255 h 2502614"/>
                <a:gd name="connsiteX54" fmla="*/ 2398233 w 2549383"/>
                <a:gd name="connsiteY54" fmla="*/ 630608 h 2502614"/>
                <a:gd name="connsiteX55" fmla="*/ 2409956 w 2549383"/>
                <a:gd name="connsiteY55" fmla="*/ 798639 h 2502614"/>
                <a:gd name="connsiteX56" fmla="*/ 2374787 w 2549383"/>
                <a:gd name="connsiteY56" fmla="*/ 814270 h 2502614"/>
                <a:gd name="connsiteX57" fmla="*/ 2382602 w 2549383"/>
                <a:gd name="connsiteY57" fmla="*/ 908055 h 2502614"/>
                <a:gd name="connsiteX58" fmla="*/ 2429495 w 2549383"/>
                <a:gd name="connsiteY58" fmla="*/ 900239 h 2502614"/>
                <a:gd name="connsiteX59" fmla="*/ 2549383 w 2549383"/>
                <a:gd name="connsiteY59" fmla="*/ 2502393 h 2502614"/>
                <a:gd name="connsiteX60" fmla="*/ 2503741 w 2549383"/>
                <a:gd name="connsiteY60" fmla="*/ 2483013 h 2502614"/>
                <a:gd name="connsiteX61" fmla="*/ 2452941 w 2549383"/>
                <a:gd name="connsiteY61" fmla="*/ 2486762 h 2502614"/>
                <a:gd name="connsiteX62" fmla="*/ 2399324 w 2549383"/>
                <a:gd name="connsiteY62" fmla="*/ 2501143 h 2502614"/>
                <a:gd name="connsiteX63" fmla="*/ 2394325 w 2549383"/>
                <a:gd name="connsiteY63" fmla="*/ 2447685 h 2502614"/>
                <a:gd name="connsiteX64" fmla="*/ 2378695 w 2549383"/>
                <a:gd name="connsiteY64" fmla="*/ 2416424 h 2502614"/>
                <a:gd name="connsiteX65" fmla="*/ 2387918 w 2549383"/>
                <a:gd name="connsiteY65" fmla="*/ 2354219 h 2502614"/>
                <a:gd name="connsiteX66" fmla="*/ 2292407 w 2549383"/>
                <a:gd name="connsiteY66" fmla="*/ 2339361 h 2502614"/>
                <a:gd name="connsiteX67" fmla="*/ 2292725 w 2549383"/>
                <a:gd name="connsiteY67" fmla="*/ 2299193 h 2502614"/>
                <a:gd name="connsiteX68" fmla="*/ 2187218 w 2549383"/>
                <a:gd name="connsiteY68" fmla="*/ 2303101 h 2502614"/>
                <a:gd name="connsiteX69" fmla="*/ 2159864 w 2549383"/>
                <a:gd name="connsiteY69" fmla="*/ 2326547 h 2502614"/>
                <a:gd name="connsiteX70" fmla="*/ 2159864 w 2549383"/>
                <a:gd name="connsiteY70" fmla="*/ 2326547 h 2502614"/>
                <a:gd name="connsiteX71" fmla="*/ 2101248 w 2549383"/>
                <a:gd name="connsiteY71" fmla="*/ 2330455 h 2502614"/>
                <a:gd name="connsiteX72" fmla="*/ 1995741 w 2549383"/>
                <a:gd name="connsiteY72" fmla="*/ 2334362 h 2502614"/>
                <a:gd name="connsiteX73" fmla="*/ 2034818 w 2549383"/>
                <a:gd name="connsiteY73" fmla="*/ 2307008 h 2502614"/>
                <a:gd name="connsiteX74" fmla="*/ 1978702 w 2549383"/>
                <a:gd name="connsiteY74" fmla="*/ 2231036 h 2502614"/>
                <a:gd name="connsiteX75" fmla="*/ 1909772 w 2549383"/>
                <a:gd name="connsiteY75" fmla="*/ 2217131 h 2502614"/>
                <a:gd name="connsiteX76" fmla="*/ 1882418 w 2549383"/>
                <a:gd name="connsiteY76" fmla="*/ 2209316 h 2502614"/>
                <a:gd name="connsiteX77" fmla="*/ 1886325 w 2549383"/>
                <a:gd name="connsiteY77" fmla="*/ 2178055 h 2502614"/>
                <a:gd name="connsiteX78" fmla="*/ 1894141 w 2549383"/>
                <a:gd name="connsiteY78" fmla="*/ 2064731 h 2502614"/>
                <a:gd name="connsiteX79" fmla="*/ 1878510 w 2549383"/>
                <a:gd name="connsiteY79" fmla="*/ 2058484 h 2502614"/>
                <a:gd name="connsiteX80" fmla="*/ 1835525 w 2549383"/>
                <a:gd name="connsiteY80" fmla="*/ 2056916 h 2502614"/>
                <a:gd name="connsiteX81" fmla="*/ 1773002 w 2549383"/>
                <a:gd name="connsiteY81" fmla="*/ 1998301 h 2502614"/>
                <a:gd name="connsiteX82" fmla="*/ 1765187 w 2549383"/>
                <a:gd name="connsiteY82" fmla="*/ 2056916 h 2502614"/>
                <a:gd name="connsiteX83" fmla="*/ 1668903 w 2549383"/>
                <a:gd name="connsiteY83" fmla="*/ 2075046 h 2502614"/>
                <a:gd name="connsiteX84" fmla="*/ 1644048 w 2549383"/>
                <a:gd name="connsiteY84" fmla="*/ 2123347 h 2502614"/>
                <a:gd name="connsiteX85" fmla="*/ 1624510 w 2549383"/>
                <a:gd name="connsiteY85" fmla="*/ 2142885 h 2502614"/>
                <a:gd name="connsiteX86" fmla="*/ 1589341 w 2549383"/>
                <a:gd name="connsiteY86" fmla="*/ 2103808 h 2502614"/>
                <a:gd name="connsiteX87" fmla="*/ 1573710 w 2549383"/>
                <a:gd name="connsiteY87" fmla="*/ 2010024 h 2502614"/>
                <a:gd name="connsiteX88" fmla="*/ 1530725 w 2549383"/>
                <a:gd name="connsiteY88" fmla="*/ 2021747 h 2502614"/>
                <a:gd name="connsiteX89" fmla="*/ 1471020 w 2549383"/>
                <a:gd name="connsiteY89" fmla="*/ 1991894 h 2502614"/>
                <a:gd name="connsiteX90" fmla="*/ 1437099 w 2549383"/>
                <a:gd name="connsiteY90" fmla="*/ 1986737 h 2502614"/>
                <a:gd name="connsiteX91" fmla="*/ 1425218 w 2549383"/>
                <a:gd name="connsiteY91" fmla="*/ 2017839 h 2502614"/>
                <a:gd name="connsiteX92" fmla="*/ 1376599 w 2549383"/>
                <a:gd name="connsiteY92" fmla="*/ 2045193 h 2502614"/>
                <a:gd name="connsiteX93" fmla="*/ 1378190 w 2549383"/>
                <a:gd name="connsiteY93" fmla="*/ 2085951 h 2502614"/>
                <a:gd name="connsiteX94" fmla="*/ 1356129 w 2549383"/>
                <a:gd name="connsiteY94" fmla="*/ 2106785 h 2502614"/>
                <a:gd name="connsiteX95" fmla="*/ 1318302 w 2549383"/>
                <a:gd name="connsiteY95" fmla="*/ 2086451 h 2502614"/>
                <a:gd name="connsiteX96" fmla="*/ 1276725 w 2549383"/>
                <a:gd name="connsiteY96" fmla="*/ 2099901 h 2502614"/>
                <a:gd name="connsiteX97" fmla="*/ 1261095 w 2549383"/>
                <a:gd name="connsiteY97" fmla="*/ 2072547 h 2502614"/>
                <a:gd name="connsiteX98" fmla="*/ 1265002 w 2549383"/>
                <a:gd name="connsiteY98" fmla="*/ 2002208 h 2502614"/>
                <a:gd name="connsiteX99" fmla="*/ 1253279 w 2549383"/>
                <a:gd name="connsiteY99" fmla="*/ 1947501 h 2502614"/>
                <a:gd name="connsiteX100" fmla="*/ 1108695 w 2549383"/>
                <a:gd name="connsiteY100" fmla="*/ 1881070 h 2502614"/>
                <a:gd name="connsiteX101" fmla="*/ 1050079 w 2549383"/>
                <a:gd name="connsiteY101" fmla="*/ 1908424 h 2502614"/>
                <a:gd name="connsiteX102" fmla="*/ 999279 w 2549383"/>
                <a:gd name="connsiteY102" fmla="*/ 1927962 h 2502614"/>
                <a:gd name="connsiteX103" fmla="*/ 842972 w 2549383"/>
                <a:gd name="connsiteY103" fmla="*/ 1845901 h 2502614"/>
                <a:gd name="connsiteX104" fmla="*/ 885956 w 2549383"/>
                <a:gd name="connsiteY104" fmla="*/ 1802916 h 2502614"/>
                <a:gd name="connsiteX105" fmla="*/ 870325 w 2549383"/>
                <a:gd name="connsiteY105" fmla="*/ 1759931 h 2502614"/>
                <a:gd name="connsiteX106" fmla="*/ 799987 w 2549383"/>
                <a:gd name="connsiteY106" fmla="*/ 1779470 h 2502614"/>
                <a:gd name="connsiteX107" fmla="*/ 710110 w 2549383"/>
                <a:gd name="connsiteY107" fmla="*/ 1806824 h 2502614"/>
                <a:gd name="connsiteX108" fmla="*/ 686664 w 2549383"/>
                <a:gd name="connsiteY108" fmla="*/ 1857624 h 2502614"/>
                <a:gd name="connsiteX109" fmla="*/ 659310 w 2549383"/>
                <a:gd name="connsiteY109" fmla="*/ 1877162 h 2502614"/>
                <a:gd name="connsiteX110" fmla="*/ 635864 w 2549383"/>
                <a:gd name="connsiteY110" fmla="*/ 1947501 h 2502614"/>
                <a:gd name="connsiteX111" fmla="*/ 635864 w 2549383"/>
                <a:gd name="connsiteY111" fmla="*/ 1947501 h 2502614"/>
                <a:gd name="connsiteX112" fmla="*/ 577248 w 2549383"/>
                <a:gd name="connsiteY112" fmla="*/ 1943593 h 2502614"/>
                <a:gd name="connsiteX113" fmla="*/ 543328 w 2549383"/>
                <a:gd name="connsiteY113" fmla="*/ 1897949 h 2502614"/>
                <a:gd name="connsiteX114" fmla="*/ 557550 w 2549383"/>
                <a:gd name="connsiteY114" fmla="*/ 1874504 h 2502614"/>
                <a:gd name="connsiteX115" fmla="*/ 509408 w 2549383"/>
                <a:gd name="connsiteY115" fmla="*/ 1841993 h 2502614"/>
                <a:gd name="connsiteX116" fmla="*/ 545987 w 2549383"/>
                <a:gd name="connsiteY116" fmla="*/ 1814639 h 2502614"/>
                <a:gd name="connsiteX117" fmla="*/ 514725 w 2549383"/>
                <a:gd name="connsiteY117" fmla="*/ 1802916 h 2502614"/>
                <a:gd name="connsiteX118" fmla="*/ 522541 w 2549383"/>
                <a:gd name="connsiteY118" fmla="*/ 1748208 h 2502614"/>
                <a:gd name="connsiteX119" fmla="*/ 495187 w 2549383"/>
                <a:gd name="connsiteY119" fmla="*/ 1720855 h 2502614"/>
                <a:gd name="connsiteX120" fmla="*/ 558800 w 2549383"/>
                <a:gd name="connsiteY120" fmla="*/ 1700066 h 2502614"/>
                <a:gd name="connsiteX121" fmla="*/ 557710 w 2549383"/>
                <a:gd name="connsiteY121" fmla="*/ 1666147 h 2502614"/>
                <a:gd name="connsiteX122" fmla="*/ 503002 w 2549383"/>
                <a:gd name="connsiteY122" fmla="*/ 1666147 h 2502614"/>
                <a:gd name="connsiteX123" fmla="*/ 503002 w 2549383"/>
                <a:gd name="connsiteY123" fmla="*/ 1650516 h 2502614"/>
                <a:gd name="connsiteX124" fmla="*/ 526448 w 2549383"/>
                <a:gd name="connsiteY124" fmla="*/ 1584085 h 2502614"/>
                <a:gd name="connsiteX125" fmla="*/ 503002 w 2549383"/>
                <a:gd name="connsiteY125" fmla="*/ 1533285 h 2502614"/>
                <a:gd name="connsiteX126" fmla="*/ 499095 w 2549383"/>
                <a:gd name="connsiteY126" fmla="*/ 1466855 h 2502614"/>
                <a:gd name="connsiteX127" fmla="*/ 377956 w 2549383"/>
                <a:gd name="connsiteY127" fmla="*/ 1451224 h 2502614"/>
                <a:gd name="connsiteX128" fmla="*/ 327156 w 2549383"/>
                <a:gd name="connsiteY128" fmla="*/ 1447316 h 2502614"/>
                <a:gd name="connsiteX129" fmla="*/ 323248 w 2549383"/>
                <a:gd name="connsiteY129" fmla="*/ 1482485 h 2502614"/>
                <a:gd name="connsiteX130" fmla="*/ 217741 w 2549383"/>
                <a:gd name="connsiteY130" fmla="*/ 1486393 h 2502614"/>
                <a:gd name="connsiteX131" fmla="*/ 346536 w 2549383"/>
                <a:gd name="connsiteY131" fmla="*/ 1548598 h 2502614"/>
                <a:gd name="connsiteX132" fmla="*/ 346535 w 2549383"/>
                <a:gd name="connsiteY132" fmla="*/ 1590492 h 2502614"/>
                <a:gd name="connsiteX133" fmla="*/ 311525 w 2549383"/>
                <a:gd name="connsiteY133" fmla="*/ 1607531 h 2502614"/>
                <a:gd name="connsiteX134" fmla="*/ 206018 w 2549383"/>
                <a:gd name="connsiteY134" fmla="*/ 1560639 h 2502614"/>
                <a:gd name="connsiteX135" fmla="*/ 178664 w 2549383"/>
                <a:gd name="connsiteY135" fmla="*/ 1584085 h 2502614"/>
                <a:gd name="connsiteX136" fmla="*/ 159125 w 2549383"/>
                <a:gd name="connsiteY136" fmla="*/ 1666147 h 2502614"/>
                <a:gd name="connsiteX137" fmla="*/ 57525 w 2549383"/>
                <a:gd name="connsiteY137" fmla="*/ 1646608 h 2502614"/>
                <a:gd name="connsiteX138" fmla="*/ 41735 w 2549383"/>
                <a:gd name="connsiteY138" fmla="*/ 1567205 h 2502614"/>
                <a:gd name="connsiteX139" fmla="*/ 79881 w 2549383"/>
                <a:gd name="connsiteY139" fmla="*/ 1533127 h 2502614"/>
                <a:gd name="connsiteX140" fmla="*/ 0 w 2549383"/>
                <a:gd name="connsiteY140" fmla="*/ 1450907 h 2502614"/>
                <a:gd name="connsiteX141" fmla="*/ 65341 w 2549383"/>
                <a:gd name="connsiteY141" fmla="*/ 1291008 h 2502614"/>
                <a:gd name="connsiteX142" fmla="*/ 108325 w 2549383"/>
                <a:gd name="connsiteY142" fmla="*/ 1177685 h 2502614"/>
                <a:gd name="connsiteX143" fmla="*/ 112233 w 2549383"/>
                <a:gd name="connsiteY143" fmla="*/ 1079993 h 2502614"/>
                <a:gd name="connsiteX144" fmla="*/ 151310 w 2549383"/>
                <a:gd name="connsiteY144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170854 w 2549383"/>
                <a:gd name="connsiteY37" fmla="*/ 339552 h 2502614"/>
                <a:gd name="connsiteX38" fmla="*/ 1232968 w 2549383"/>
                <a:gd name="connsiteY38" fmla="*/ 332056 h 2502614"/>
                <a:gd name="connsiteX39" fmla="*/ 1268910 w 2549383"/>
                <a:gd name="connsiteY39" fmla="*/ 392239 h 2502614"/>
                <a:gd name="connsiteX40" fmla="*/ 1319869 w 2549383"/>
                <a:gd name="connsiteY40" fmla="*/ 384424 h 2502614"/>
                <a:gd name="connsiteX41" fmla="*/ 1417402 w 2549383"/>
                <a:gd name="connsiteY41" fmla="*/ 474301 h 2502614"/>
                <a:gd name="connsiteX42" fmla="*/ 1509620 w 2549383"/>
                <a:gd name="connsiteY42" fmla="*/ 506334 h 2502614"/>
                <a:gd name="connsiteX43" fmla="*/ 1552286 w 2549383"/>
                <a:gd name="connsiteY43" fmla="*/ 589964 h 2502614"/>
                <a:gd name="connsiteX44" fmla="*/ 1679218 w 2549383"/>
                <a:gd name="connsiteY44" fmla="*/ 618885 h 2502614"/>
                <a:gd name="connsiteX45" fmla="*/ 1745648 w 2549383"/>
                <a:gd name="connsiteY45" fmla="*/ 614978 h 2502614"/>
                <a:gd name="connsiteX46" fmla="*/ 1780818 w 2549383"/>
                <a:gd name="connsiteY46" fmla="*/ 599347 h 2502614"/>
                <a:gd name="connsiteX47" fmla="*/ 1878510 w 2549383"/>
                <a:gd name="connsiteY47" fmla="*/ 599347 h 2502614"/>
                <a:gd name="connsiteX48" fmla="*/ 1843341 w 2549383"/>
                <a:gd name="connsiteY48" fmla="*/ 634516 h 2502614"/>
                <a:gd name="connsiteX49" fmla="*/ 1901956 w 2549383"/>
                <a:gd name="connsiteY49" fmla="*/ 650147 h 2502614"/>
                <a:gd name="connsiteX50" fmla="*/ 1905864 w 2549383"/>
                <a:gd name="connsiteY50" fmla="*/ 571993 h 2502614"/>
                <a:gd name="connsiteX51" fmla="*/ 1960572 w 2549383"/>
                <a:gd name="connsiteY51" fmla="*/ 591531 h 2502614"/>
                <a:gd name="connsiteX52" fmla="*/ 1952756 w 2549383"/>
                <a:gd name="connsiteY52" fmla="*/ 626701 h 2502614"/>
                <a:gd name="connsiteX53" fmla="*/ 2382602 w 2549383"/>
                <a:gd name="connsiteY53" fmla="*/ 603255 h 2502614"/>
                <a:gd name="connsiteX54" fmla="*/ 2398233 w 2549383"/>
                <a:gd name="connsiteY54" fmla="*/ 630608 h 2502614"/>
                <a:gd name="connsiteX55" fmla="*/ 2409956 w 2549383"/>
                <a:gd name="connsiteY55" fmla="*/ 798639 h 2502614"/>
                <a:gd name="connsiteX56" fmla="*/ 2374787 w 2549383"/>
                <a:gd name="connsiteY56" fmla="*/ 814270 h 2502614"/>
                <a:gd name="connsiteX57" fmla="*/ 2382602 w 2549383"/>
                <a:gd name="connsiteY57" fmla="*/ 908055 h 2502614"/>
                <a:gd name="connsiteX58" fmla="*/ 2429495 w 2549383"/>
                <a:gd name="connsiteY58" fmla="*/ 900239 h 2502614"/>
                <a:gd name="connsiteX59" fmla="*/ 2549383 w 2549383"/>
                <a:gd name="connsiteY59" fmla="*/ 2502393 h 2502614"/>
                <a:gd name="connsiteX60" fmla="*/ 2503741 w 2549383"/>
                <a:gd name="connsiteY60" fmla="*/ 2483013 h 2502614"/>
                <a:gd name="connsiteX61" fmla="*/ 2452941 w 2549383"/>
                <a:gd name="connsiteY61" fmla="*/ 2486762 h 2502614"/>
                <a:gd name="connsiteX62" fmla="*/ 2399324 w 2549383"/>
                <a:gd name="connsiteY62" fmla="*/ 2501143 h 2502614"/>
                <a:gd name="connsiteX63" fmla="*/ 2394325 w 2549383"/>
                <a:gd name="connsiteY63" fmla="*/ 2447685 h 2502614"/>
                <a:gd name="connsiteX64" fmla="*/ 2378695 w 2549383"/>
                <a:gd name="connsiteY64" fmla="*/ 2416424 h 2502614"/>
                <a:gd name="connsiteX65" fmla="*/ 2387918 w 2549383"/>
                <a:gd name="connsiteY65" fmla="*/ 2354219 h 2502614"/>
                <a:gd name="connsiteX66" fmla="*/ 2292407 w 2549383"/>
                <a:gd name="connsiteY66" fmla="*/ 2339361 h 2502614"/>
                <a:gd name="connsiteX67" fmla="*/ 2292725 w 2549383"/>
                <a:gd name="connsiteY67" fmla="*/ 2299193 h 2502614"/>
                <a:gd name="connsiteX68" fmla="*/ 2187218 w 2549383"/>
                <a:gd name="connsiteY68" fmla="*/ 2303101 h 2502614"/>
                <a:gd name="connsiteX69" fmla="*/ 2159864 w 2549383"/>
                <a:gd name="connsiteY69" fmla="*/ 2326547 h 2502614"/>
                <a:gd name="connsiteX70" fmla="*/ 2159864 w 2549383"/>
                <a:gd name="connsiteY70" fmla="*/ 2326547 h 2502614"/>
                <a:gd name="connsiteX71" fmla="*/ 2101248 w 2549383"/>
                <a:gd name="connsiteY71" fmla="*/ 2330455 h 2502614"/>
                <a:gd name="connsiteX72" fmla="*/ 1995741 w 2549383"/>
                <a:gd name="connsiteY72" fmla="*/ 2334362 h 2502614"/>
                <a:gd name="connsiteX73" fmla="*/ 2034818 w 2549383"/>
                <a:gd name="connsiteY73" fmla="*/ 2307008 h 2502614"/>
                <a:gd name="connsiteX74" fmla="*/ 1978702 w 2549383"/>
                <a:gd name="connsiteY74" fmla="*/ 2231036 h 2502614"/>
                <a:gd name="connsiteX75" fmla="*/ 1909772 w 2549383"/>
                <a:gd name="connsiteY75" fmla="*/ 2217131 h 2502614"/>
                <a:gd name="connsiteX76" fmla="*/ 1882418 w 2549383"/>
                <a:gd name="connsiteY76" fmla="*/ 2209316 h 2502614"/>
                <a:gd name="connsiteX77" fmla="*/ 1886325 w 2549383"/>
                <a:gd name="connsiteY77" fmla="*/ 2178055 h 2502614"/>
                <a:gd name="connsiteX78" fmla="*/ 1894141 w 2549383"/>
                <a:gd name="connsiteY78" fmla="*/ 2064731 h 2502614"/>
                <a:gd name="connsiteX79" fmla="*/ 1878510 w 2549383"/>
                <a:gd name="connsiteY79" fmla="*/ 2058484 h 2502614"/>
                <a:gd name="connsiteX80" fmla="*/ 1835525 w 2549383"/>
                <a:gd name="connsiteY80" fmla="*/ 2056916 h 2502614"/>
                <a:gd name="connsiteX81" fmla="*/ 1773002 w 2549383"/>
                <a:gd name="connsiteY81" fmla="*/ 1998301 h 2502614"/>
                <a:gd name="connsiteX82" fmla="*/ 1765187 w 2549383"/>
                <a:gd name="connsiteY82" fmla="*/ 2056916 h 2502614"/>
                <a:gd name="connsiteX83" fmla="*/ 1668903 w 2549383"/>
                <a:gd name="connsiteY83" fmla="*/ 2075046 h 2502614"/>
                <a:gd name="connsiteX84" fmla="*/ 1644048 w 2549383"/>
                <a:gd name="connsiteY84" fmla="*/ 2123347 h 2502614"/>
                <a:gd name="connsiteX85" fmla="*/ 1624510 w 2549383"/>
                <a:gd name="connsiteY85" fmla="*/ 2142885 h 2502614"/>
                <a:gd name="connsiteX86" fmla="*/ 1589341 w 2549383"/>
                <a:gd name="connsiteY86" fmla="*/ 2103808 h 2502614"/>
                <a:gd name="connsiteX87" fmla="*/ 1573710 w 2549383"/>
                <a:gd name="connsiteY87" fmla="*/ 2010024 h 2502614"/>
                <a:gd name="connsiteX88" fmla="*/ 1530725 w 2549383"/>
                <a:gd name="connsiteY88" fmla="*/ 2021747 h 2502614"/>
                <a:gd name="connsiteX89" fmla="*/ 1471020 w 2549383"/>
                <a:gd name="connsiteY89" fmla="*/ 1991894 h 2502614"/>
                <a:gd name="connsiteX90" fmla="*/ 1437099 w 2549383"/>
                <a:gd name="connsiteY90" fmla="*/ 1986737 h 2502614"/>
                <a:gd name="connsiteX91" fmla="*/ 1425218 w 2549383"/>
                <a:gd name="connsiteY91" fmla="*/ 2017839 h 2502614"/>
                <a:gd name="connsiteX92" fmla="*/ 1376599 w 2549383"/>
                <a:gd name="connsiteY92" fmla="*/ 2045193 h 2502614"/>
                <a:gd name="connsiteX93" fmla="*/ 1378190 w 2549383"/>
                <a:gd name="connsiteY93" fmla="*/ 2085951 h 2502614"/>
                <a:gd name="connsiteX94" fmla="*/ 1356129 w 2549383"/>
                <a:gd name="connsiteY94" fmla="*/ 2106785 h 2502614"/>
                <a:gd name="connsiteX95" fmla="*/ 1318302 w 2549383"/>
                <a:gd name="connsiteY95" fmla="*/ 2086451 h 2502614"/>
                <a:gd name="connsiteX96" fmla="*/ 1276725 w 2549383"/>
                <a:gd name="connsiteY96" fmla="*/ 2099901 h 2502614"/>
                <a:gd name="connsiteX97" fmla="*/ 1261095 w 2549383"/>
                <a:gd name="connsiteY97" fmla="*/ 2072547 h 2502614"/>
                <a:gd name="connsiteX98" fmla="*/ 1265002 w 2549383"/>
                <a:gd name="connsiteY98" fmla="*/ 2002208 h 2502614"/>
                <a:gd name="connsiteX99" fmla="*/ 1253279 w 2549383"/>
                <a:gd name="connsiteY99" fmla="*/ 1947501 h 2502614"/>
                <a:gd name="connsiteX100" fmla="*/ 1108695 w 2549383"/>
                <a:gd name="connsiteY100" fmla="*/ 1881070 h 2502614"/>
                <a:gd name="connsiteX101" fmla="*/ 1050079 w 2549383"/>
                <a:gd name="connsiteY101" fmla="*/ 1908424 h 2502614"/>
                <a:gd name="connsiteX102" fmla="*/ 999279 w 2549383"/>
                <a:gd name="connsiteY102" fmla="*/ 1927962 h 2502614"/>
                <a:gd name="connsiteX103" fmla="*/ 842972 w 2549383"/>
                <a:gd name="connsiteY103" fmla="*/ 1845901 h 2502614"/>
                <a:gd name="connsiteX104" fmla="*/ 885956 w 2549383"/>
                <a:gd name="connsiteY104" fmla="*/ 1802916 h 2502614"/>
                <a:gd name="connsiteX105" fmla="*/ 870325 w 2549383"/>
                <a:gd name="connsiteY105" fmla="*/ 1759931 h 2502614"/>
                <a:gd name="connsiteX106" fmla="*/ 799987 w 2549383"/>
                <a:gd name="connsiteY106" fmla="*/ 1779470 h 2502614"/>
                <a:gd name="connsiteX107" fmla="*/ 710110 w 2549383"/>
                <a:gd name="connsiteY107" fmla="*/ 1806824 h 2502614"/>
                <a:gd name="connsiteX108" fmla="*/ 686664 w 2549383"/>
                <a:gd name="connsiteY108" fmla="*/ 1857624 h 2502614"/>
                <a:gd name="connsiteX109" fmla="*/ 659310 w 2549383"/>
                <a:gd name="connsiteY109" fmla="*/ 1877162 h 2502614"/>
                <a:gd name="connsiteX110" fmla="*/ 635864 w 2549383"/>
                <a:gd name="connsiteY110" fmla="*/ 1947501 h 2502614"/>
                <a:gd name="connsiteX111" fmla="*/ 635864 w 2549383"/>
                <a:gd name="connsiteY111" fmla="*/ 1947501 h 2502614"/>
                <a:gd name="connsiteX112" fmla="*/ 577248 w 2549383"/>
                <a:gd name="connsiteY112" fmla="*/ 1943593 h 2502614"/>
                <a:gd name="connsiteX113" fmla="*/ 543328 w 2549383"/>
                <a:gd name="connsiteY113" fmla="*/ 1897949 h 2502614"/>
                <a:gd name="connsiteX114" fmla="*/ 557550 w 2549383"/>
                <a:gd name="connsiteY114" fmla="*/ 1874504 h 2502614"/>
                <a:gd name="connsiteX115" fmla="*/ 509408 w 2549383"/>
                <a:gd name="connsiteY115" fmla="*/ 1841993 h 2502614"/>
                <a:gd name="connsiteX116" fmla="*/ 545987 w 2549383"/>
                <a:gd name="connsiteY116" fmla="*/ 1814639 h 2502614"/>
                <a:gd name="connsiteX117" fmla="*/ 514725 w 2549383"/>
                <a:gd name="connsiteY117" fmla="*/ 1802916 h 2502614"/>
                <a:gd name="connsiteX118" fmla="*/ 522541 w 2549383"/>
                <a:gd name="connsiteY118" fmla="*/ 1748208 h 2502614"/>
                <a:gd name="connsiteX119" fmla="*/ 495187 w 2549383"/>
                <a:gd name="connsiteY119" fmla="*/ 1720855 h 2502614"/>
                <a:gd name="connsiteX120" fmla="*/ 558800 w 2549383"/>
                <a:gd name="connsiteY120" fmla="*/ 1700066 h 2502614"/>
                <a:gd name="connsiteX121" fmla="*/ 557710 w 2549383"/>
                <a:gd name="connsiteY121" fmla="*/ 1666147 h 2502614"/>
                <a:gd name="connsiteX122" fmla="*/ 503002 w 2549383"/>
                <a:gd name="connsiteY122" fmla="*/ 1666147 h 2502614"/>
                <a:gd name="connsiteX123" fmla="*/ 503002 w 2549383"/>
                <a:gd name="connsiteY123" fmla="*/ 1650516 h 2502614"/>
                <a:gd name="connsiteX124" fmla="*/ 526448 w 2549383"/>
                <a:gd name="connsiteY124" fmla="*/ 1584085 h 2502614"/>
                <a:gd name="connsiteX125" fmla="*/ 503002 w 2549383"/>
                <a:gd name="connsiteY125" fmla="*/ 1533285 h 2502614"/>
                <a:gd name="connsiteX126" fmla="*/ 499095 w 2549383"/>
                <a:gd name="connsiteY126" fmla="*/ 1466855 h 2502614"/>
                <a:gd name="connsiteX127" fmla="*/ 377956 w 2549383"/>
                <a:gd name="connsiteY127" fmla="*/ 1451224 h 2502614"/>
                <a:gd name="connsiteX128" fmla="*/ 327156 w 2549383"/>
                <a:gd name="connsiteY128" fmla="*/ 1447316 h 2502614"/>
                <a:gd name="connsiteX129" fmla="*/ 323248 w 2549383"/>
                <a:gd name="connsiteY129" fmla="*/ 1482485 h 2502614"/>
                <a:gd name="connsiteX130" fmla="*/ 217741 w 2549383"/>
                <a:gd name="connsiteY130" fmla="*/ 1486393 h 2502614"/>
                <a:gd name="connsiteX131" fmla="*/ 346536 w 2549383"/>
                <a:gd name="connsiteY131" fmla="*/ 1548598 h 2502614"/>
                <a:gd name="connsiteX132" fmla="*/ 346535 w 2549383"/>
                <a:gd name="connsiteY132" fmla="*/ 1590492 h 2502614"/>
                <a:gd name="connsiteX133" fmla="*/ 311525 w 2549383"/>
                <a:gd name="connsiteY133" fmla="*/ 1607531 h 2502614"/>
                <a:gd name="connsiteX134" fmla="*/ 206018 w 2549383"/>
                <a:gd name="connsiteY134" fmla="*/ 1560639 h 2502614"/>
                <a:gd name="connsiteX135" fmla="*/ 178664 w 2549383"/>
                <a:gd name="connsiteY135" fmla="*/ 1584085 h 2502614"/>
                <a:gd name="connsiteX136" fmla="*/ 159125 w 2549383"/>
                <a:gd name="connsiteY136" fmla="*/ 1666147 h 2502614"/>
                <a:gd name="connsiteX137" fmla="*/ 57525 w 2549383"/>
                <a:gd name="connsiteY137" fmla="*/ 1646608 h 2502614"/>
                <a:gd name="connsiteX138" fmla="*/ 41735 w 2549383"/>
                <a:gd name="connsiteY138" fmla="*/ 1567205 h 2502614"/>
                <a:gd name="connsiteX139" fmla="*/ 79881 w 2549383"/>
                <a:gd name="connsiteY139" fmla="*/ 1533127 h 2502614"/>
                <a:gd name="connsiteX140" fmla="*/ 0 w 2549383"/>
                <a:gd name="connsiteY140" fmla="*/ 1450907 h 2502614"/>
                <a:gd name="connsiteX141" fmla="*/ 65341 w 2549383"/>
                <a:gd name="connsiteY141" fmla="*/ 1291008 h 2502614"/>
                <a:gd name="connsiteX142" fmla="*/ 108325 w 2549383"/>
                <a:gd name="connsiteY142" fmla="*/ 1177685 h 2502614"/>
                <a:gd name="connsiteX143" fmla="*/ 112233 w 2549383"/>
                <a:gd name="connsiteY143" fmla="*/ 1079993 h 2502614"/>
                <a:gd name="connsiteX144" fmla="*/ 151310 w 2549383"/>
                <a:gd name="connsiteY144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170854 w 2549383"/>
                <a:gd name="connsiteY37" fmla="*/ 339552 h 2502614"/>
                <a:gd name="connsiteX38" fmla="*/ 1232968 w 2549383"/>
                <a:gd name="connsiteY38" fmla="*/ 332056 h 2502614"/>
                <a:gd name="connsiteX39" fmla="*/ 1268910 w 2549383"/>
                <a:gd name="connsiteY39" fmla="*/ 392239 h 2502614"/>
                <a:gd name="connsiteX40" fmla="*/ 1319869 w 2549383"/>
                <a:gd name="connsiteY40" fmla="*/ 384424 h 2502614"/>
                <a:gd name="connsiteX41" fmla="*/ 1417402 w 2549383"/>
                <a:gd name="connsiteY41" fmla="*/ 474301 h 2502614"/>
                <a:gd name="connsiteX42" fmla="*/ 1509620 w 2549383"/>
                <a:gd name="connsiteY42" fmla="*/ 506334 h 2502614"/>
                <a:gd name="connsiteX43" fmla="*/ 1552286 w 2549383"/>
                <a:gd name="connsiteY43" fmla="*/ 589964 h 2502614"/>
                <a:gd name="connsiteX44" fmla="*/ 1679218 w 2549383"/>
                <a:gd name="connsiteY44" fmla="*/ 618885 h 2502614"/>
                <a:gd name="connsiteX45" fmla="*/ 1745648 w 2549383"/>
                <a:gd name="connsiteY45" fmla="*/ 614978 h 2502614"/>
                <a:gd name="connsiteX46" fmla="*/ 1780818 w 2549383"/>
                <a:gd name="connsiteY46" fmla="*/ 599347 h 2502614"/>
                <a:gd name="connsiteX47" fmla="*/ 1878510 w 2549383"/>
                <a:gd name="connsiteY47" fmla="*/ 599347 h 2502614"/>
                <a:gd name="connsiteX48" fmla="*/ 1843341 w 2549383"/>
                <a:gd name="connsiteY48" fmla="*/ 634516 h 2502614"/>
                <a:gd name="connsiteX49" fmla="*/ 1901956 w 2549383"/>
                <a:gd name="connsiteY49" fmla="*/ 650147 h 2502614"/>
                <a:gd name="connsiteX50" fmla="*/ 1905864 w 2549383"/>
                <a:gd name="connsiteY50" fmla="*/ 571993 h 2502614"/>
                <a:gd name="connsiteX51" fmla="*/ 1960572 w 2549383"/>
                <a:gd name="connsiteY51" fmla="*/ 591531 h 2502614"/>
                <a:gd name="connsiteX52" fmla="*/ 1952756 w 2549383"/>
                <a:gd name="connsiteY52" fmla="*/ 626701 h 2502614"/>
                <a:gd name="connsiteX53" fmla="*/ 2382602 w 2549383"/>
                <a:gd name="connsiteY53" fmla="*/ 603255 h 2502614"/>
                <a:gd name="connsiteX54" fmla="*/ 2398233 w 2549383"/>
                <a:gd name="connsiteY54" fmla="*/ 630608 h 2502614"/>
                <a:gd name="connsiteX55" fmla="*/ 2409956 w 2549383"/>
                <a:gd name="connsiteY55" fmla="*/ 798639 h 2502614"/>
                <a:gd name="connsiteX56" fmla="*/ 2374787 w 2549383"/>
                <a:gd name="connsiteY56" fmla="*/ 814270 h 2502614"/>
                <a:gd name="connsiteX57" fmla="*/ 2382602 w 2549383"/>
                <a:gd name="connsiteY57" fmla="*/ 908055 h 2502614"/>
                <a:gd name="connsiteX58" fmla="*/ 2429495 w 2549383"/>
                <a:gd name="connsiteY58" fmla="*/ 900239 h 2502614"/>
                <a:gd name="connsiteX59" fmla="*/ 2549383 w 2549383"/>
                <a:gd name="connsiteY59" fmla="*/ 2502393 h 2502614"/>
                <a:gd name="connsiteX60" fmla="*/ 2503741 w 2549383"/>
                <a:gd name="connsiteY60" fmla="*/ 2483013 h 2502614"/>
                <a:gd name="connsiteX61" fmla="*/ 2452941 w 2549383"/>
                <a:gd name="connsiteY61" fmla="*/ 2486762 h 2502614"/>
                <a:gd name="connsiteX62" fmla="*/ 2399324 w 2549383"/>
                <a:gd name="connsiteY62" fmla="*/ 2501143 h 2502614"/>
                <a:gd name="connsiteX63" fmla="*/ 2394325 w 2549383"/>
                <a:gd name="connsiteY63" fmla="*/ 2447685 h 2502614"/>
                <a:gd name="connsiteX64" fmla="*/ 2378695 w 2549383"/>
                <a:gd name="connsiteY64" fmla="*/ 2416424 h 2502614"/>
                <a:gd name="connsiteX65" fmla="*/ 2387918 w 2549383"/>
                <a:gd name="connsiteY65" fmla="*/ 2354219 h 2502614"/>
                <a:gd name="connsiteX66" fmla="*/ 2292407 w 2549383"/>
                <a:gd name="connsiteY66" fmla="*/ 2339361 h 2502614"/>
                <a:gd name="connsiteX67" fmla="*/ 2292725 w 2549383"/>
                <a:gd name="connsiteY67" fmla="*/ 2299193 h 2502614"/>
                <a:gd name="connsiteX68" fmla="*/ 2187218 w 2549383"/>
                <a:gd name="connsiteY68" fmla="*/ 2303101 h 2502614"/>
                <a:gd name="connsiteX69" fmla="*/ 2159864 w 2549383"/>
                <a:gd name="connsiteY69" fmla="*/ 2326547 h 2502614"/>
                <a:gd name="connsiteX70" fmla="*/ 2159864 w 2549383"/>
                <a:gd name="connsiteY70" fmla="*/ 2326547 h 2502614"/>
                <a:gd name="connsiteX71" fmla="*/ 2101248 w 2549383"/>
                <a:gd name="connsiteY71" fmla="*/ 2330455 h 2502614"/>
                <a:gd name="connsiteX72" fmla="*/ 1995741 w 2549383"/>
                <a:gd name="connsiteY72" fmla="*/ 2334362 h 2502614"/>
                <a:gd name="connsiteX73" fmla="*/ 2034818 w 2549383"/>
                <a:gd name="connsiteY73" fmla="*/ 2307008 h 2502614"/>
                <a:gd name="connsiteX74" fmla="*/ 1978702 w 2549383"/>
                <a:gd name="connsiteY74" fmla="*/ 2231036 h 2502614"/>
                <a:gd name="connsiteX75" fmla="*/ 1909772 w 2549383"/>
                <a:gd name="connsiteY75" fmla="*/ 2217131 h 2502614"/>
                <a:gd name="connsiteX76" fmla="*/ 1882418 w 2549383"/>
                <a:gd name="connsiteY76" fmla="*/ 2209316 h 2502614"/>
                <a:gd name="connsiteX77" fmla="*/ 1886325 w 2549383"/>
                <a:gd name="connsiteY77" fmla="*/ 2178055 h 2502614"/>
                <a:gd name="connsiteX78" fmla="*/ 1894141 w 2549383"/>
                <a:gd name="connsiteY78" fmla="*/ 2064731 h 2502614"/>
                <a:gd name="connsiteX79" fmla="*/ 1878510 w 2549383"/>
                <a:gd name="connsiteY79" fmla="*/ 2058484 h 2502614"/>
                <a:gd name="connsiteX80" fmla="*/ 1835525 w 2549383"/>
                <a:gd name="connsiteY80" fmla="*/ 2056916 h 2502614"/>
                <a:gd name="connsiteX81" fmla="*/ 1773002 w 2549383"/>
                <a:gd name="connsiteY81" fmla="*/ 1998301 h 2502614"/>
                <a:gd name="connsiteX82" fmla="*/ 1765187 w 2549383"/>
                <a:gd name="connsiteY82" fmla="*/ 2056916 h 2502614"/>
                <a:gd name="connsiteX83" fmla="*/ 1668903 w 2549383"/>
                <a:gd name="connsiteY83" fmla="*/ 2075046 h 2502614"/>
                <a:gd name="connsiteX84" fmla="*/ 1644048 w 2549383"/>
                <a:gd name="connsiteY84" fmla="*/ 2123347 h 2502614"/>
                <a:gd name="connsiteX85" fmla="*/ 1624510 w 2549383"/>
                <a:gd name="connsiteY85" fmla="*/ 2142885 h 2502614"/>
                <a:gd name="connsiteX86" fmla="*/ 1589341 w 2549383"/>
                <a:gd name="connsiteY86" fmla="*/ 2103808 h 2502614"/>
                <a:gd name="connsiteX87" fmla="*/ 1573710 w 2549383"/>
                <a:gd name="connsiteY87" fmla="*/ 2010024 h 2502614"/>
                <a:gd name="connsiteX88" fmla="*/ 1530725 w 2549383"/>
                <a:gd name="connsiteY88" fmla="*/ 2021747 h 2502614"/>
                <a:gd name="connsiteX89" fmla="*/ 1471020 w 2549383"/>
                <a:gd name="connsiteY89" fmla="*/ 1991894 h 2502614"/>
                <a:gd name="connsiteX90" fmla="*/ 1437099 w 2549383"/>
                <a:gd name="connsiteY90" fmla="*/ 1986737 h 2502614"/>
                <a:gd name="connsiteX91" fmla="*/ 1425218 w 2549383"/>
                <a:gd name="connsiteY91" fmla="*/ 2017839 h 2502614"/>
                <a:gd name="connsiteX92" fmla="*/ 1376599 w 2549383"/>
                <a:gd name="connsiteY92" fmla="*/ 2045193 h 2502614"/>
                <a:gd name="connsiteX93" fmla="*/ 1378190 w 2549383"/>
                <a:gd name="connsiteY93" fmla="*/ 2085951 h 2502614"/>
                <a:gd name="connsiteX94" fmla="*/ 1356129 w 2549383"/>
                <a:gd name="connsiteY94" fmla="*/ 2106785 h 2502614"/>
                <a:gd name="connsiteX95" fmla="*/ 1318302 w 2549383"/>
                <a:gd name="connsiteY95" fmla="*/ 2086451 h 2502614"/>
                <a:gd name="connsiteX96" fmla="*/ 1276725 w 2549383"/>
                <a:gd name="connsiteY96" fmla="*/ 2099901 h 2502614"/>
                <a:gd name="connsiteX97" fmla="*/ 1261095 w 2549383"/>
                <a:gd name="connsiteY97" fmla="*/ 2072547 h 2502614"/>
                <a:gd name="connsiteX98" fmla="*/ 1265002 w 2549383"/>
                <a:gd name="connsiteY98" fmla="*/ 2002208 h 2502614"/>
                <a:gd name="connsiteX99" fmla="*/ 1253279 w 2549383"/>
                <a:gd name="connsiteY99" fmla="*/ 1947501 h 2502614"/>
                <a:gd name="connsiteX100" fmla="*/ 1108695 w 2549383"/>
                <a:gd name="connsiteY100" fmla="*/ 1881070 h 2502614"/>
                <a:gd name="connsiteX101" fmla="*/ 1050079 w 2549383"/>
                <a:gd name="connsiteY101" fmla="*/ 1908424 h 2502614"/>
                <a:gd name="connsiteX102" fmla="*/ 999279 w 2549383"/>
                <a:gd name="connsiteY102" fmla="*/ 1927962 h 2502614"/>
                <a:gd name="connsiteX103" fmla="*/ 842972 w 2549383"/>
                <a:gd name="connsiteY103" fmla="*/ 1845901 h 2502614"/>
                <a:gd name="connsiteX104" fmla="*/ 885956 w 2549383"/>
                <a:gd name="connsiteY104" fmla="*/ 1802916 h 2502614"/>
                <a:gd name="connsiteX105" fmla="*/ 870325 w 2549383"/>
                <a:gd name="connsiteY105" fmla="*/ 1759931 h 2502614"/>
                <a:gd name="connsiteX106" fmla="*/ 799987 w 2549383"/>
                <a:gd name="connsiteY106" fmla="*/ 1779470 h 2502614"/>
                <a:gd name="connsiteX107" fmla="*/ 710110 w 2549383"/>
                <a:gd name="connsiteY107" fmla="*/ 1806824 h 2502614"/>
                <a:gd name="connsiteX108" fmla="*/ 686664 w 2549383"/>
                <a:gd name="connsiteY108" fmla="*/ 1857624 h 2502614"/>
                <a:gd name="connsiteX109" fmla="*/ 659310 w 2549383"/>
                <a:gd name="connsiteY109" fmla="*/ 1877162 h 2502614"/>
                <a:gd name="connsiteX110" fmla="*/ 635864 w 2549383"/>
                <a:gd name="connsiteY110" fmla="*/ 1947501 h 2502614"/>
                <a:gd name="connsiteX111" fmla="*/ 635864 w 2549383"/>
                <a:gd name="connsiteY111" fmla="*/ 1947501 h 2502614"/>
                <a:gd name="connsiteX112" fmla="*/ 577248 w 2549383"/>
                <a:gd name="connsiteY112" fmla="*/ 1943593 h 2502614"/>
                <a:gd name="connsiteX113" fmla="*/ 543328 w 2549383"/>
                <a:gd name="connsiteY113" fmla="*/ 1897949 h 2502614"/>
                <a:gd name="connsiteX114" fmla="*/ 557550 w 2549383"/>
                <a:gd name="connsiteY114" fmla="*/ 1874504 h 2502614"/>
                <a:gd name="connsiteX115" fmla="*/ 509408 w 2549383"/>
                <a:gd name="connsiteY115" fmla="*/ 1841993 h 2502614"/>
                <a:gd name="connsiteX116" fmla="*/ 545987 w 2549383"/>
                <a:gd name="connsiteY116" fmla="*/ 1814639 h 2502614"/>
                <a:gd name="connsiteX117" fmla="*/ 514725 w 2549383"/>
                <a:gd name="connsiteY117" fmla="*/ 1802916 h 2502614"/>
                <a:gd name="connsiteX118" fmla="*/ 522541 w 2549383"/>
                <a:gd name="connsiteY118" fmla="*/ 1748208 h 2502614"/>
                <a:gd name="connsiteX119" fmla="*/ 495187 w 2549383"/>
                <a:gd name="connsiteY119" fmla="*/ 1720855 h 2502614"/>
                <a:gd name="connsiteX120" fmla="*/ 558800 w 2549383"/>
                <a:gd name="connsiteY120" fmla="*/ 1700066 h 2502614"/>
                <a:gd name="connsiteX121" fmla="*/ 557710 w 2549383"/>
                <a:gd name="connsiteY121" fmla="*/ 1666147 h 2502614"/>
                <a:gd name="connsiteX122" fmla="*/ 503002 w 2549383"/>
                <a:gd name="connsiteY122" fmla="*/ 1666147 h 2502614"/>
                <a:gd name="connsiteX123" fmla="*/ 503002 w 2549383"/>
                <a:gd name="connsiteY123" fmla="*/ 1650516 h 2502614"/>
                <a:gd name="connsiteX124" fmla="*/ 526448 w 2549383"/>
                <a:gd name="connsiteY124" fmla="*/ 1584085 h 2502614"/>
                <a:gd name="connsiteX125" fmla="*/ 503002 w 2549383"/>
                <a:gd name="connsiteY125" fmla="*/ 1533285 h 2502614"/>
                <a:gd name="connsiteX126" fmla="*/ 499095 w 2549383"/>
                <a:gd name="connsiteY126" fmla="*/ 1466855 h 2502614"/>
                <a:gd name="connsiteX127" fmla="*/ 377956 w 2549383"/>
                <a:gd name="connsiteY127" fmla="*/ 1451224 h 2502614"/>
                <a:gd name="connsiteX128" fmla="*/ 327156 w 2549383"/>
                <a:gd name="connsiteY128" fmla="*/ 1447316 h 2502614"/>
                <a:gd name="connsiteX129" fmla="*/ 323248 w 2549383"/>
                <a:gd name="connsiteY129" fmla="*/ 1482485 h 2502614"/>
                <a:gd name="connsiteX130" fmla="*/ 217741 w 2549383"/>
                <a:gd name="connsiteY130" fmla="*/ 1486393 h 2502614"/>
                <a:gd name="connsiteX131" fmla="*/ 346536 w 2549383"/>
                <a:gd name="connsiteY131" fmla="*/ 1548598 h 2502614"/>
                <a:gd name="connsiteX132" fmla="*/ 346535 w 2549383"/>
                <a:gd name="connsiteY132" fmla="*/ 1590492 h 2502614"/>
                <a:gd name="connsiteX133" fmla="*/ 311525 w 2549383"/>
                <a:gd name="connsiteY133" fmla="*/ 1607531 h 2502614"/>
                <a:gd name="connsiteX134" fmla="*/ 206018 w 2549383"/>
                <a:gd name="connsiteY134" fmla="*/ 1560639 h 2502614"/>
                <a:gd name="connsiteX135" fmla="*/ 178664 w 2549383"/>
                <a:gd name="connsiteY135" fmla="*/ 1584085 h 2502614"/>
                <a:gd name="connsiteX136" fmla="*/ 159125 w 2549383"/>
                <a:gd name="connsiteY136" fmla="*/ 1666147 h 2502614"/>
                <a:gd name="connsiteX137" fmla="*/ 57525 w 2549383"/>
                <a:gd name="connsiteY137" fmla="*/ 1646608 h 2502614"/>
                <a:gd name="connsiteX138" fmla="*/ 41735 w 2549383"/>
                <a:gd name="connsiteY138" fmla="*/ 1567205 h 2502614"/>
                <a:gd name="connsiteX139" fmla="*/ 79881 w 2549383"/>
                <a:gd name="connsiteY139" fmla="*/ 1533127 h 2502614"/>
                <a:gd name="connsiteX140" fmla="*/ 0 w 2549383"/>
                <a:gd name="connsiteY140" fmla="*/ 1450907 h 2502614"/>
                <a:gd name="connsiteX141" fmla="*/ 65341 w 2549383"/>
                <a:gd name="connsiteY141" fmla="*/ 1291008 h 2502614"/>
                <a:gd name="connsiteX142" fmla="*/ 108325 w 2549383"/>
                <a:gd name="connsiteY142" fmla="*/ 1177685 h 2502614"/>
                <a:gd name="connsiteX143" fmla="*/ 112233 w 2549383"/>
                <a:gd name="connsiteY143" fmla="*/ 1079993 h 2502614"/>
                <a:gd name="connsiteX144" fmla="*/ 151310 w 2549383"/>
                <a:gd name="connsiteY144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170854 w 2549383"/>
                <a:gd name="connsiteY37" fmla="*/ 339552 h 2502614"/>
                <a:gd name="connsiteX38" fmla="*/ 1232968 w 2549383"/>
                <a:gd name="connsiteY38" fmla="*/ 332056 h 2502614"/>
                <a:gd name="connsiteX39" fmla="*/ 1268910 w 2549383"/>
                <a:gd name="connsiteY39" fmla="*/ 392239 h 2502614"/>
                <a:gd name="connsiteX40" fmla="*/ 1319869 w 2549383"/>
                <a:gd name="connsiteY40" fmla="*/ 384424 h 2502614"/>
                <a:gd name="connsiteX41" fmla="*/ 1417402 w 2549383"/>
                <a:gd name="connsiteY41" fmla="*/ 474301 h 2502614"/>
                <a:gd name="connsiteX42" fmla="*/ 1509620 w 2549383"/>
                <a:gd name="connsiteY42" fmla="*/ 506334 h 2502614"/>
                <a:gd name="connsiteX43" fmla="*/ 1552286 w 2549383"/>
                <a:gd name="connsiteY43" fmla="*/ 589964 h 2502614"/>
                <a:gd name="connsiteX44" fmla="*/ 1679218 w 2549383"/>
                <a:gd name="connsiteY44" fmla="*/ 618885 h 2502614"/>
                <a:gd name="connsiteX45" fmla="*/ 1711092 w 2549383"/>
                <a:gd name="connsiteY45" fmla="*/ 599029 h 2502614"/>
                <a:gd name="connsiteX46" fmla="*/ 1780818 w 2549383"/>
                <a:gd name="connsiteY46" fmla="*/ 599347 h 2502614"/>
                <a:gd name="connsiteX47" fmla="*/ 1878510 w 2549383"/>
                <a:gd name="connsiteY47" fmla="*/ 599347 h 2502614"/>
                <a:gd name="connsiteX48" fmla="*/ 1843341 w 2549383"/>
                <a:gd name="connsiteY48" fmla="*/ 634516 h 2502614"/>
                <a:gd name="connsiteX49" fmla="*/ 1901956 w 2549383"/>
                <a:gd name="connsiteY49" fmla="*/ 650147 h 2502614"/>
                <a:gd name="connsiteX50" fmla="*/ 1905864 w 2549383"/>
                <a:gd name="connsiteY50" fmla="*/ 571993 h 2502614"/>
                <a:gd name="connsiteX51" fmla="*/ 1960572 w 2549383"/>
                <a:gd name="connsiteY51" fmla="*/ 591531 h 2502614"/>
                <a:gd name="connsiteX52" fmla="*/ 1952756 w 2549383"/>
                <a:gd name="connsiteY52" fmla="*/ 626701 h 2502614"/>
                <a:gd name="connsiteX53" fmla="*/ 2382602 w 2549383"/>
                <a:gd name="connsiteY53" fmla="*/ 603255 h 2502614"/>
                <a:gd name="connsiteX54" fmla="*/ 2398233 w 2549383"/>
                <a:gd name="connsiteY54" fmla="*/ 630608 h 2502614"/>
                <a:gd name="connsiteX55" fmla="*/ 2409956 w 2549383"/>
                <a:gd name="connsiteY55" fmla="*/ 798639 h 2502614"/>
                <a:gd name="connsiteX56" fmla="*/ 2374787 w 2549383"/>
                <a:gd name="connsiteY56" fmla="*/ 814270 h 2502614"/>
                <a:gd name="connsiteX57" fmla="*/ 2382602 w 2549383"/>
                <a:gd name="connsiteY57" fmla="*/ 908055 h 2502614"/>
                <a:gd name="connsiteX58" fmla="*/ 2429495 w 2549383"/>
                <a:gd name="connsiteY58" fmla="*/ 900239 h 2502614"/>
                <a:gd name="connsiteX59" fmla="*/ 2549383 w 2549383"/>
                <a:gd name="connsiteY59" fmla="*/ 2502393 h 2502614"/>
                <a:gd name="connsiteX60" fmla="*/ 2503741 w 2549383"/>
                <a:gd name="connsiteY60" fmla="*/ 2483013 h 2502614"/>
                <a:gd name="connsiteX61" fmla="*/ 2452941 w 2549383"/>
                <a:gd name="connsiteY61" fmla="*/ 2486762 h 2502614"/>
                <a:gd name="connsiteX62" fmla="*/ 2399324 w 2549383"/>
                <a:gd name="connsiteY62" fmla="*/ 2501143 h 2502614"/>
                <a:gd name="connsiteX63" fmla="*/ 2394325 w 2549383"/>
                <a:gd name="connsiteY63" fmla="*/ 2447685 h 2502614"/>
                <a:gd name="connsiteX64" fmla="*/ 2378695 w 2549383"/>
                <a:gd name="connsiteY64" fmla="*/ 2416424 h 2502614"/>
                <a:gd name="connsiteX65" fmla="*/ 2387918 w 2549383"/>
                <a:gd name="connsiteY65" fmla="*/ 2354219 h 2502614"/>
                <a:gd name="connsiteX66" fmla="*/ 2292407 w 2549383"/>
                <a:gd name="connsiteY66" fmla="*/ 2339361 h 2502614"/>
                <a:gd name="connsiteX67" fmla="*/ 2292725 w 2549383"/>
                <a:gd name="connsiteY67" fmla="*/ 2299193 h 2502614"/>
                <a:gd name="connsiteX68" fmla="*/ 2187218 w 2549383"/>
                <a:gd name="connsiteY68" fmla="*/ 2303101 h 2502614"/>
                <a:gd name="connsiteX69" fmla="*/ 2159864 w 2549383"/>
                <a:gd name="connsiteY69" fmla="*/ 2326547 h 2502614"/>
                <a:gd name="connsiteX70" fmla="*/ 2159864 w 2549383"/>
                <a:gd name="connsiteY70" fmla="*/ 2326547 h 2502614"/>
                <a:gd name="connsiteX71" fmla="*/ 2101248 w 2549383"/>
                <a:gd name="connsiteY71" fmla="*/ 2330455 h 2502614"/>
                <a:gd name="connsiteX72" fmla="*/ 1995741 w 2549383"/>
                <a:gd name="connsiteY72" fmla="*/ 2334362 h 2502614"/>
                <a:gd name="connsiteX73" fmla="*/ 2034818 w 2549383"/>
                <a:gd name="connsiteY73" fmla="*/ 2307008 h 2502614"/>
                <a:gd name="connsiteX74" fmla="*/ 1978702 w 2549383"/>
                <a:gd name="connsiteY74" fmla="*/ 2231036 h 2502614"/>
                <a:gd name="connsiteX75" fmla="*/ 1909772 w 2549383"/>
                <a:gd name="connsiteY75" fmla="*/ 2217131 h 2502614"/>
                <a:gd name="connsiteX76" fmla="*/ 1882418 w 2549383"/>
                <a:gd name="connsiteY76" fmla="*/ 2209316 h 2502614"/>
                <a:gd name="connsiteX77" fmla="*/ 1886325 w 2549383"/>
                <a:gd name="connsiteY77" fmla="*/ 2178055 h 2502614"/>
                <a:gd name="connsiteX78" fmla="*/ 1894141 w 2549383"/>
                <a:gd name="connsiteY78" fmla="*/ 2064731 h 2502614"/>
                <a:gd name="connsiteX79" fmla="*/ 1878510 w 2549383"/>
                <a:gd name="connsiteY79" fmla="*/ 2058484 h 2502614"/>
                <a:gd name="connsiteX80" fmla="*/ 1835525 w 2549383"/>
                <a:gd name="connsiteY80" fmla="*/ 2056916 h 2502614"/>
                <a:gd name="connsiteX81" fmla="*/ 1773002 w 2549383"/>
                <a:gd name="connsiteY81" fmla="*/ 1998301 h 2502614"/>
                <a:gd name="connsiteX82" fmla="*/ 1765187 w 2549383"/>
                <a:gd name="connsiteY82" fmla="*/ 2056916 h 2502614"/>
                <a:gd name="connsiteX83" fmla="*/ 1668903 w 2549383"/>
                <a:gd name="connsiteY83" fmla="*/ 2075046 h 2502614"/>
                <a:gd name="connsiteX84" fmla="*/ 1644048 w 2549383"/>
                <a:gd name="connsiteY84" fmla="*/ 2123347 h 2502614"/>
                <a:gd name="connsiteX85" fmla="*/ 1624510 w 2549383"/>
                <a:gd name="connsiteY85" fmla="*/ 2142885 h 2502614"/>
                <a:gd name="connsiteX86" fmla="*/ 1589341 w 2549383"/>
                <a:gd name="connsiteY86" fmla="*/ 2103808 h 2502614"/>
                <a:gd name="connsiteX87" fmla="*/ 1573710 w 2549383"/>
                <a:gd name="connsiteY87" fmla="*/ 2010024 h 2502614"/>
                <a:gd name="connsiteX88" fmla="*/ 1530725 w 2549383"/>
                <a:gd name="connsiteY88" fmla="*/ 2021747 h 2502614"/>
                <a:gd name="connsiteX89" fmla="*/ 1471020 w 2549383"/>
                <a:gd name="connsiteY89" fmla="*/ 1991894 h 2502614"/>
                <a:gd name="connsiteX90" fmla="*/ 1437099 w 2549383"/>
                <a:gd name="connsiteY90" fmla="*/ 1986737 h 2502614"/>
                <a:gd name="connsiteX91" fmla="*/ 1425218 w 2549383"/>
                <a:gd name="connsiteY91" fmla="*/ 2017839 h 2502614"/>
                <a:gd name="connsiteX92" fmla="*/ 1376599 w 2549383"/>
                <a:gd name="connsiteY92" fmla="*/ 2045193 h 2502614"/>
                <a:gd name="connsiteX93" fmla="*/ 1378190 w 2549383"/>
                <a:gd name="connsiteY93" fmla="*/ 2085951 h 2502614"/>
                <a:gd name="connsiteX94" fmla="*/ 1356129 w 2549383"/>
                <a:gd name="connsiteY94" fmla="*/ 2106785 h 2502614"/>
                <a:gd name="connsiteX95" fmla="*/ 1318302 w 2549383"/>
                <a:gd name="connsiteY95" fmla="*/ 2086451 h 2502614"/>
                <a:gd name="connsiteX96" fmla="*/ 1276725 w 2549383"/>
                <a:gd name="connsiteY96" fmla="*/ 2099901 h 2502614"/>
                <a:gd name="connsiteX97" fmla="*/ 1261095 w 2549383"/>
                <a:gd name="connsiteY97" fmla="*/ 2072547 h 2502614"/>
                <a:gd name="connsiteX98" fmla="*/ 1265002 w 2549383"/>
                <a:gd name="connsiteY98" fmla="*/ 2002208 h 2502614"/>
                <a:gd name="connsiteX99" fmla="*/ 1253279 w 2549383"/>
                <a:gd name="connsiteY99" fmla="*/ 1947501 h 2502614"/>
                <a:gd name="connsiteX100" fmla="*/ 1108695 w 2549383"/>
                <a:gd name="connsiteY100" fmla="*/ 1881070 h 2502614"/>
                <a:gd name="connsiteX101" fmla="*/ 1050079 w 2549383"/>
                <a:gd name="connsiteY101" fmla="*/ 1908424 h 2502614"/>
                <a:gd name="connsiteX102" fmla="*/ 999279 w 2549383"/>
                <a:gd name="connsiteY102" fmla="*/ 1927962 h 2502614"/>
                <a:gd name="connsiteX103" fmla="*/ 842972 w 2549383"/>
                <a:gd name="connsiteY103" fmla="*/ 1845901 h 2502614"/>
                <a:gd name="connsiteX104" fmla="*/ 885956 w 2549383"/>
                <a:gd name="connsiteY104" fmla="*/ 1802916 h 2502614"/>
                <a:gd name="connsiteX105" fmla="*/ 870325 w 2549383"/>
                <a:gd name="connsiteY105" fmla="*/ 1759931 h 2502614"/>
                <a:gd name="connsiteX106" fmla="*/ 799987 w 2549383"/>
                <a:gd name="connsiteY106" fmla="*/ 1779470 h 2502614"/>
                <a:gd name="connsiteX107" fmla="*/ 710110 w 2549383"/>
                <a:gd name="connsiteY107" fmla="*/ 1806824 h 2502614"/>
                <a:gd name="connsiteX108" fmla="*/ 686664 w 2549383"/>
                <a:gd name="connsiteY108" fmla="*/ 1857624 h 2502614"/>
                <a:gd name="connsiteX109" fmla="*/ 659310 w 2549383"/>
                <a:gd name="connsiteY109" fmla="*/ 1877162 h 2502614"/>
                <a:gd name="connsiteX110" fmla="*/ 635864 w 2549383"/>
                <a:gd name="connsiteY110" fmla="*/ 1947501 h 2502614"/>
                <a:gd name="connsiteX111" fmla="*/ 635864 w 2549383"/>
                <a:gd name="connsiteY111" fmla="*/ 1947501 h 2502614"/>
                <a:gd name="connsiteX112" fmla="*/ 577248 w 2549383"/>
                <a:gd name="connsiteY112" fmla="*/ 1943593 h 2502614"/>
                <a:gd name="connsiteX113" fmla="*/ 543328 w 2549383"/>
                <a:gd name="connsiteY113" fmla="*/ 1897949 h 2502614"/>
                <a:gd name="connsiteX114" fmla="*/ 557550 w 2549383"/>
                <a:gd name="connsiteY114" fmla="*/ 1874504 h 2502614"/>
                <a:gd name="connsiteX115" fmla="*/ 509408 w 2549383"/>
                <a:gd name="connsiteY115" fmla="*/ 1841993 h 2502614"/>
                <a:gd name="connsiteX116" fmla="*/ 545987 w 2549383"/>
                <a:gd name="connsiteY116" fmla="*/ 1814639 h 2502614"/>
                <a:gd name="connsiteX117" fmla="*/ 514725 w 2549383"/>
                <a:gd name="connsiteY117" fmla="*/ 1802916 h 2502614"/>
                <a:gd name="connsiteX118" fmla="*/ 522541 w 2549383"/>
                <a:gd name="connsiteY118" fmla="*/ 1748208 h 2502614"/>
                <a:gd name="connsiteX119" fmla="*/ 495187 w 2549383"/>
                <a:gd name="connsiteY119" fmla="*/ 1720855 h 2502614"/>
                <a:gd name="connsiteX120" fmla="*/ 558800 w 2549383"/>
                <a:gd name="connsiteY120" fmla="*/ 1700066 h 2502614"/>
                <a:gd name="connsiteX121" fmla="*/ 557710 w 2549383"/>
                <a:gd name="connsiteY121" fmla="*/ 1666147 h 2502614"/>
                <a:gd name="connsiteX122" fmla="*/ 503002 w 2549383"/>
                <a:gd name="connsiteY122" fmla="*/ 1666147 h 2502614"/>
                <a:gd name="connsiteX123" fmla="*/ 503002 w 2549383"/>
                <a:gd name="connsiteY123" fmla="*/ 1650516 h 2502614"/>
                <a:gd name="connsiteX124" fmla="*/ 526448 w 2549383"/>
                <a:gd name="connsiteY124" fmla="*/ 1584085 h 2502614"/>
                <a:gd name="connsiteX125" fmla="*/ 503002 w 2549383"/>
                <a:gd name="connsiteY125" fmla="*/ 1533285 h 2502614"/>
                <a:gd name="connsiteX126" fmla="*/ 499095 w 2549383"/>
                <a:gd name="connsiteY126" fmla="*/ 1466855 h 2502614"/>
                <a:gd name="connsiteX127" fmla="*/ 377956 w 2549383"/>
                <a:gd name="connsiteY127" fmla="*/ 1451224 h 2502614"/>
                <a:gd name="connsiteX128" fmla="*/ 327156 w 2549383"/>
                <a:gd name="connsiteY128" fmla="*/ 1447316 h 2502614"/>
                <a:gd name="connsiteX129" fmla="*/ 323248 w 2549383"/>
                <a:gd name="connsiteY129" fmla="*/ 1482485 h 2502614"/>
                <a:gd name="connsiteX130" fmla="*/ 217741 w 2549383"/>
                <a:gd name="connsiteY130" fmla="*/ 1486393 h 2502614"/>
                <a:gd name="connsiteX131" fmla="*/ 346536 w 2549383"/>
                <a:gd name="connsiteY131" fmla="*/ 1548598 h 2502614"/>
                <a:gd name="connsiteX132" fmla="*/ 346535 w 2549383"/>
                <a:gd name="connsiteY132" fmla="*/ 1590492 h 2502614"/>
                <a:gd name="connsiteX133" fmla="*/ 311525 w 2549383"/>
                <a:gd name="connsiteY133" fmla="*/ 1607531 h 2502614"/>
                <a:gd name="connsiteX134" fmla="*/ 206018 w 2549383"/>
                <a:gd name="connsiteY134" fmla="*/ 1560639 h 2502614"/>
                <a:gd name="connsiteX135" fmla="*/ 178664 w 2549383"/>
                <a:gd name="connsiteY135" fmla="*/ 1584085 h 2502614"/>
                <a:gd name="connsiteX136" fmla="*/ 159125 w 2549383"/>
                <a:gd name="connsiteY136" fmla="*/ 1666147 h 2502614"/>
                <a:gd name="connsiteX137" fmla="*/ 57525 w 2549383"/>
                <a:gd name="connsiteY137" fmla="*/ 1646608 h 2502614"/>
                <a:gd name="connsiteX138" fmla="*/ 41735 w 2549383"/>
                <a:gd name="connsiteY138" fmla="*/ 1567205 h 2502614"/>
                <a:gd name="connsiteX139" fmla="*/ 79881 w 2549383"/>
                <a:gd name="connsiteY139" fmla="*/ 1533127 h 2502614"/>
                <a:gd name="connsiteX140" fmla="*/ 0 w 2549383"/>
                <a:gd name="connsiteY140" fmla="*/ 1450907 h 2502614"/>
                <a:gd name="connsiteX141" fmla="*/ 65341 w 2549383"/>
                <a:gd name="connsiteY141" fmla="*/ 1291008 h 2502614"/>
                <a:gd name="connsiteX142" fmla="*/ 108325 w 2549383"/>
                <a:gd name="connsiteY142" fmla="*/ 1177685 h 2502614"/>
                <a:gd name="connsiteX143" fmla="*/ 112233 w 2549383"/>
                <a:gd name="connsiteY143" fmla="*/ 1079993 h 2502614"/>
                <a:gd name="connsiteX144" fmla="*/ 151310 w 2549383"/>
                <a:gd name="connsiteY144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170854 w 2549383"/>
                <a:gd name="connsiteY37" fmla="*/ 339552 h 2502614"/>
                <a:gd name="connsiteX38" fmla="*/ 1232968 w 2549383"/>
                <a:gd name="connsiteY38" fmla="*/ 332056 h 2502614"/>
                <a:gd name="connsiteX39" fmla="*/ 1268910 w 2549383"/>
                <a:gd name="connsiteY39" fmla="*/ 392239 h 2502614"/>
                <a:gd name="connsiteX40" fmla="*/ 1319869 w 2549383"/>
                <a:gd name="connsiteY40" fmla="*/ 384424 h 2502614"/>
                <a:gd name="connsiteX41" fmla="*/ 1417402 w 2549383"/>
                <a:gd name="connsiteY41" fmla="*/ 474301 h 2502614"/>
                <a:gd name="connsiteX42" fmla="*/ 1509620 w 2549383"/>
                <a:gd name="connsiteY42" fmla="*/ 506334 h 2502614"/>
                <a:gd name="connsiteX43" fmla="*/ 1552286 w 2549383"/>
                <a:gd name="connsiteY43" fmla="*/ 589964 h 2502614"/>
                <a:gd name="connsiteX44" fmla="*/ 1657953 w 2549383"/>
                <a:gd name="connsiteY44" fmla="*/ 618885 h 2502614"/>
                <a:gd name="connsiteX45" fmla="*/ 1711092 w 2549383"/>
                <a:gd name="connsiteY45" fmla="*/ 599029 h 2502614"/>
                <a:gd name="connsiteX46" fmla="*/ 1780818 w 2549383"/>
                <a:gd name="connsiteY46" fmla="*/ 599347 h 2502614"/>
                <a:gd name="connsiteX47" fmla="*/ 1878510 w 2549383"/>
                <a:gd name="connsiteY47" fmla="*/ 599347 h 2502614"/>
                <a:gd name="connsiteX48" fmla="*/ 1843341 w 2549383"/>
                <a:gd name="connsiteY48" fmla="*/ 634516 h 2502614"/>
                <a:gd name="connsiteX49" fmla="*/ 1901956 w 2549383"/>
                <a:gd name="connsiteY49" fmla="*/ 650147 h 2502614"/>
                <a:gd name="connsiteX50" fmla="*/ 1905864 w 2549383"/>
                <a:gd name="connsiteY50" fmla="*/ 571993 h 2502614"/>
                <a:gd name="connsiteX51" fmla="*/ 1960572 w 2549383"/>
                <a:gd name="connsiteY51" fmla="*/ 591531 h 2502614"/>
                <a:gd name="connsiteX52" fmla="*/ 1952756 w 2549383"/>
                <a:gd name="connsiteY52" fmla="*/ 626701 h 2502614"/>
                <a:gd name="connsiteX53" fmla="*/ 2382602 w 2549383"/>
                <a:gd name="connsiteY53" fmla="*/ 603255 h 2502614"/>
                <a:gd name="connsiteX54" fmla="*/ 2398233 w 2549383"/>
                <a:gd name="connsiteY54" fmla="*/ 630608 h 2502614"/>
                <a:gd name="connsiteX55" fmla="*/ 2409956 w 2549383"/>
                <a:gd name="connsiteY55" fmla="*/ 798639 h 2502614"/>
                <a:gd name="connsiteX56" fmla="*/ 2374787 w 2549383"/>
                <a:gd name="connsiteY56" fmla="*/ 814270 h 2502614"/>
                <a:gd name="connsiteX57" fmla="*/ 2382602 w 2549383"/>
                <a:gd name="connsiteY57" fmla="*/ 908055 h 2502614"/>
                <a:gd name="connsiteX58" fmla="*/ 2429495 w 2549383"/>
                <a:gd name="connsiteY58" fmla="*/ 900239 h 2502614"/>
                <a:gd name="connsiteX59" fmla="*/ 2549383 w 2549383"/>
                <a:gd name="connsiteY59" fmla="*/ 2502393 h 2502614"/>
                <a:gd name="connsiteX60" fmla="*/ 2503741 w 2549383"/>
                <a:gd name="connsiteY60" fmla="*/ 2483013 h 2502614"/>
                <a:gd name="connsiteX61" fmla="*/ 2452941 w 2549383"/>
                <a:gd name="connsiteY61" fmla="*/ 2486762 h 2502614"/>
                <a:gd name="connsiteX62" fmla="*/ 2399324 w 2549383"/>
                <a:gd name="connsiteY62" fmla="*/ 2501143 h 2502614"/>
                <a:gd name="connsiteX63" fmla="*/ 2394325 w 2549383"/>
                <a:gd name="connsiteY63" fmla="*/ 2447685 h 2502614"/>
                <a:gd name="connsiteX64" fmla="*/ 2378695 w 2549383"/>
                <a:gd name="connsiteY64" fmla="*/ 2416424 h 2502614"/>
                <a:gd name="connsiteX65" fmla="*/ 2387918 w 2549383"/>
                <a:gd name="connsiteY65" fmla="*/ 2354219 h 2502614"/>
                <a:gd name="connsiteX66" fmla="*/ 2292407 w 2549383"/>
                <a:gd name="connsiteY66" fmla="*/ 2339361 h 2502614"/>
                <a:gd name="connsiteX67" fmla="*/ 2292725 w 2549383"/>
                <a:gd name="connsiteY67" fmla="*/ 2299193 h 2502614"/>
                <a:gd name="connsiteX68" fmla="*/ 2187218 w 2549383"/>
                <a:gd name="connsiteY68" fmla="*/ 2303101 h 2502614"/>
                <a:gd name="connsiteX69" fmla="*/ 2159864 w 2549383"/>
                <a:gd name="connsiteY69" fmla="*/ 2326547 h 2502614"/>
                <a:gd name="connsiteX70" fmla="*/ 2159864 w 2549383"/>
                <a:gd name="connsiteY70" fmla="*/ 2326547 h 2502614"/>
                <a:gd name="connsiteX71" fmla="*/ 2101248 w 2549383"/>
                <a:gd name="connsiteY71" fmla="*/ 2330455 h 2502614"/>
                <a:gd name="connsiteX72" fmla="*/ 1995741 w 2549383"/>
                <a:gd name="connsiteY72" fmla="*/ 2334362 h 2502614"/>
                <a:gd name="connsiteX73" fmla="*/ 2034818 w 2549383"/>
                <a:gd name="connsiteY73" fmla="*/ 2307008 h 2502614"/>
                <a:gd name="connsiteX74" fmla="*/ 1978702 w 2549383"/>
                <a:gd name="connsiteY74" fmla="*/ 2231036 h 2502614"/>
                <a:gd name="connsiteX75" fmla="*/ 1909772 w 2549383"/>
                <a:gd name="connsiteY75" fmla="*/ 2217131 h 2502614"/>
                <a:gd name="connsiteX76" fmla="*/ 1882418 w 2549383"/>
                <a:gd name="connsiteY76" fmla="*/ 2209316 h 2502614"/>
                <a:gd name="connsiteX77" fmla="*/ 1886325 w 2549383"/>
                <a:gd name="connsiteY77" fmla="*/ 2178055 h 2502614"/>
                <a:gd name="connsiteX78" fmla="*/ 1894141 w 2549383"/>
                <a:gd name="connsiteY78" fmla="*/ 2064731 h 2502614"/>
                <a:gd name="connsiteX79" fmla="*/ 1878510 w 2549383"/>
                <a:gd name="connsiteY79" fmla="*/ 2058484 h 2502614"/>
                <a:gd name="connsiteX80" fmla="*/ 1835525 w 2549383"/>
                <a:gd name="connsiteY80" fmla="*/ 2056916 h 2502614"/>
                <a:gd name="connsiteX81" fmla="*/ 1773002 w 2549383"/>
                <a:gd name="connsiteY81" fmla="*/ 1998301 h 2502614"/>
                <a:gd name="connsiteX82" fmla="*/ 1765187 w 2549383"/>
                <a:gd name="connsiteY82" fmla="*/ 2056916 h 2502614"/>
                <a:gd name="connsiteX83" fmla="*/ 1668903 w 2549383"/>
                <a:gd name="connsiteY83" fmla="*/ 2075046 h 2502614"/>
                <a:gd name="connsiteX84" fmla="*/ 1644048 w 2549383"/>
                <a:gd name="connsiteY84" fmla="*/ 2123347 h 2502614"/>
                <a:gd name="connsiteX85" fmla="*/ 1624510 w 2549383"/>
                <a:gd name="connsiteY85" fmla="*/ 2142885 h 2502614"/>
                <a:gd name="connsiteX86" fmla="*/ 1589341 w 2549383"/>
                <a:gd name="connsiteY86" fmla="*/ 2103808 h 2502614"/>
                <a:gd name="connsiteX87" fmla="*/ 1573710 w 2549383"/>
                <a:gd name="connsiteY87" fmla="*/ 2010024 h 2502614"/>
                <a:gd name="connsiteX88" fmla="*/ 1530725 w 2549383"/>
                <a:gd name="connsiteY88" fmla="*/ 2021747 h 2502614"/>
                <a:gd name="connsiteX89" fmla="*/ 1471020 w 2549383"/>
                <a:gd name="connsiteY89" fmla="*/ 1991894 h 2502614"/>
                <a:gd name="connsiteX90" fmla="*/ 1437099 w 2549383"/>
                <a:gd name="connsiteY90" fmla="*/ 1986737 h 2502614"/>
                <a:gd name="connsiteX91" fmla="*/ 1425218 w 2549383"/>
                <a:gd name="connsiteY91" fmla="*/ 2017839 h 2502614"/>
                <a:gd name="connsiteX92" fmla="*/ 1376599 w 2549383"/>
                <a:gd name="connsiteY92" fmla="*/ 2045193 h 2502614"/>
                <a:gd name="connsiteX93" fmla="*/ 1378190 w 2549383"/>
                <a:gd name="connsiteY93" fmla="*/ 2085951 h 2502614"/>
                <a:gd name="connsiteX94" fmla="*/ 1356129 w 2549383"/>
                <a:gd name="connsiteY94" fmla="*/ 2106785 h 2502614"/>
                <a:gd name="connsiteX95" fmla="*/ 1318302 w 2549383"/>
                <a:gd name="connsiteY95" fmla="*/ 2086451 h 2502614"/>
                <a:gd name="connsiteX96" fmla="*/ 1276725 w 2549383"/>
                <a:gd name="connsiteY96" fmla="*/ 2099901 h 2502614"/>
                <a:gd name="connsiteX97" fmla="*/ 1261095 w 2549383"/>
                <a:gd name="connsiteY97" fmla="*/ 2072547 h 2502614"/>
                <a:gd name="connsiteX98" fmla="*/ 1265002 w 2549383"/>
                <a:gd name="connsiteY98" fmla="*/ 2002208 h 2502614"/>
                <a:gd name="connsiteX99" fmla="*/ 1253279 w 2549383"/>
                <a:gd name="connsiteY99" fmla="*/ 1947501 h 2502614"/>
                <a:gd name="connsiteX100" fmla="*/ 1108695 w 2549383"/>
                <a:gd name="connsiteY100" fmla="*/ 1881070 h 2502614"/>
                <a:gd name="connsiteX101" fmla="*/ 1050079 w 2549383"/>
                <a:gd name="connsiteY101" fmla="*/ 1908424 h 2502614"/>
                <a:gd name="connsiteX102" fmla="*/ 999279 w 2549383"/>
                <a:gd name="connsiteY102" fmla="*/ 1927962 h 2502614"/>
                <a:gd name="connsiteX103" fmla="*/ 842972 w 2549383"/>
                <a:gd name="connsiteY103" fmla="*/ 1845901 h 2502614"/>
                <a:gd name="connsiteX104" fmla="*/ 885956 w 2549383"/>
                <a:gd name="connsiteY104" fmla="*/ 1802916 h 2502614"/>
                <a:gd name="connsiteX105" fmla="*/ 870325 w 2549383"/>
                <a:gd name="connsiteY105" fmla="*/ 1759931 h 2502614"/>
                <a:gd name="connsiteX106" fmla="*/ 799987 w 2549383"/>
                <a:gd name="connsiteY106" fmla="*/ 1779470 h 2502614"/>
                <a:gd name="connsiteX107" fmla="*/ 710110 w 2549383"/>
                <a:gd name="connsiteY107" fmla="*/ 1806824 h 2502614"/>
                <a:gd name="connsiteX108" fmla="*/ 686664 w 2549383"/>
                <a:gd name="connsiteY108" fmla="*/ 1857624 h 2502614"/>
                <a:gd name="connsiteX109" fmla="*/ 659310 w 2549383"/>
                <a:gd name="connsiteY109" fmla="*/ 1877162 h 2502614"/>
                <a:gd name="connsiteX110" fmla="*/ 635864 w 2549383"/>
                <a:gd name="connsiteY110" fmla="*/ 1947501 h 2502614"/>
                <a:gd name="connsiteX111" fmla="*/ 635864 w 2549383"/>
                <a:gd name="connsiteY111" fmla="*/ 1947501 h 2502614"/>
                <a:gd name="connsiteX112" fmla="*/ 577248 w 2549383"/>
                <a:gd name="connsiteY112" fmla="*/ 1943593 h 2502614"/>
                <a:gd name="connsiteX113" fmla="*/ 543328 w 2549383"/>
                <a:gd name="connsiteY113" fmla="*/ 1897949 h 2502614"/>
                <a:gd name="connsiteX114" fmla="*/ 557550 w 2549383"/>
                <a:gd name="connsiteY114" fmla="*/ 1874504 h 2502614"/>
                <a:gd name="connsiteX115" fmla="*/ 509408 w 2549383"/>
                <a:gd name="connsiteY115" fmla="*/ 1841993 h 2502614"/>
                <a:gd name="connsiteX116" fmla="*/ 545987 w 2549383"/>
                <a:gd name="connsiteY116" fmla="*/ 1814639 h 2502614"/>
                <a:gd name="connsiteX117" fmla="*/ 514725 w 2549383"/>
                <a:gd name="connsiteY117" fmla="*/ 1802916 h 2502614"/>
                <a:gd name="connsiteX118" fmla="*/ 522541 w 2549383"/>
                <a:gd name="connsiteY118" fmla="*/ 1748208 h 2502614"/>
                <a:gd name="connsiteX119" fmla="*/ 495187 w 2549383"/>
                <a:gd name="connsiteY119" fmla="*/ 1720855 h 2502614"/>
                <a:gd name="connsiteX120" fmla="*/ 558800 w 2549383"/>
                <a:gd name="connsiteY120" fmla="*/ 1700066 h 2502614"/>
                <a:gd name="connsiteX121" fmla="*/ 557710 w 2549383"/>
                <a:gd name="connsiteY121" fmla="*/ 1666147 h 2502614"/>
                <a:gd name="connsiteX122" fmla="*/ 503002 w 2549383"/>
                <a:gd name="connsiteY122" fmla="*/ 1666147 h 2502614"/>
                <a:gd name="connsiteX123" fmla="*/ 503002 w 2549383"/>
                <a:gd name="connsiteY123" fmla="*/ 1650516 h 2502614"/>
                <a:gd name="connsiteX124" fmla="*/ 526448 w 2549383"/>
                <a:gd name="connsiteY124" fmla="*/ 1584085 h 2502614"/>
                <a:gd name="connsiteX125" fmla="*/ 503002 w 2549383"/>
                <a:gd name="connsiteY125" fmla="*/ 1533285 h 2502614"/>
                <a:gd name="connsiteX126" fmla="*/ 499095 w 2549383"/>
                <a:gd name="connsiteY126" fmla="*/ 1466855 h 2502614"/>
                <a:gd name="connsiteX127" fmla="*/ 377956 w 2549383"/>
                <a:gd name="connsiteY127" fmla="*/ 1451224 h 2502614"/>
                <a:gd name="connsiteX128" fmla="*/ 327156 w 2549383"/>
                <a:gd name="connsiteY128" fmla="*/ 1447316 h 2502614"/>
                <a:gd name="connsiteX129" fmla="*/ 323248 w 2549383"/>
                <a:gd name="connsiteY129" fmla="*/ 1482485 h 2502614"/>
                <a:gd name="connsiteX130" fmla="*/ 217741 w 2549383"/>
                <a:gd name="connsiteY130" fmla="*/ 1486393 h 2502614"/>
                <a:gd name="connsiteX131" fmla="*/ 346536 w 2549383"/>
                <a:gd name="connsiteY131" fmla="*/ 1548598 h 2502614"/>
                <a:gd name="connsiteX132" fmla="*/ 346535 w 2549383"/>
                <a:gd name="connsiteY132" fmla="*/ 1590492 h 2502614"/>
                <a:gd name="connsiteX133" fmla="*/ 311525 w 2549383"/>
                <a:gd name="connsiteY133" fmla="*/ 1607531 h 2502614"/>
                <a:gd name="connsiteX134" fmla="*/ 206018 w 2549383"/>
                <a:gd name="connsiteY134" fmla="*/ 1560639 h 2502614"/>
                <a:gd name="connsiteX135" fmla="*/ 178664 w 2549383"/>
                <a:gd name="connsiteY135" fmla="*/ 1584085 h 2502614"/>
                <a:gd name="connsiteX136" fmla="*/ 159125 w 2549383"/>
                <a:gd name="connsiteY136" fmla="*/ 1666147 h 2502614"/>
                <a:gd name="connsiteX137" fmla="*/ 57525 w 2549383"/>
                <a:gd name="connsiteY137" fmla="*/ 1646608 h 2502614"/>
                <a:gd name="connsiteX138" fmla="*/ 41735 w 2549383"/>
                <a:gd name="connsiteY138" fmla="*/ 1567205 h 2502614"/>
                <a:gd name="connsiteX139" fmla="*/ 79881 w 2549383"/>
                <a:gd name="connsiteY139" fmla="*/ 1533127 h 2502614"/>
                <a:gd name="connsiteX140" fmla="*/ 0 w 2549383"/>
                <a:gd name="connsiteY140" fmla="*/ 1450907 h 2502614"/>
                <a:gd name="connsiteX141" fmla="*/ 65341 w 2549383"/>
                <a:gd name="connsiteY141" fmla="*/ 1291008 h 2502614"/>
                <a:gd name="connsiteX142" fmla="*/ 108325 w 2549383"/>
                <a:gd name="connsiteY142" fmla="*/ 1177685 h 2502614"/>
                <a:gd name="connsiteX143" fmla="*/ 112233 w 2549383"/>
                <a:gd name="connsiteY143" fmla="*/ 1079993 h 2502614"/>
                <a:gd name="connsiteX144" fmla="*/ 151310 w 2549383"/>
                <a:gd name="connsiteY144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170854 w 2549383"/>
                <a:gd name="connsiteY37" fmla="*/ 339552 h 2502614"/>
                <a:gd name="connsiteX38" fmla="*/ 1232968 w 2549383"/>
                <a:gd name="connsiteY38" fmla="*/ 332056 h 2502614"/>
                <a:gd name="connsiteX39" fmla="*/ 1268910 w 2549383"/>
                <a:gd name="connsiteY39" fmla="*/ 392239 h 2502614"/>
                <a:gd name="connsiteX40" fmla="*/ 1319869 w 2549383"/>
                <a:gd name="connsiteY40" fmla="*/ 384424 h 2502614"/>
                <a:gd name="connsiteX41" fmla="*/ 1417402 w 2549383"/>
                <a:gd name="connsiteY41" fmla="*/ 474301 h 2502614"/>
                <a:gd name="connsiteX42" fmla="*/ 1509620 w 2549383"/>
                <a:gd name="connsiteY42" fmla="*/ 506334 h 2502614"/>
                <a:gd name="connsiteX43" fmla="*/ 1552286 w 2549383"/>
                <a:gd name="connsiteY43" fmla="*/ 589964 h 2502614"/>
                <a:gd name="connsiteX44" fmla="*/ 1657953 w 2549383"/>
                <a:gd name="connsiteY44" fmla="*/ 618885 h 2502614"/>
                <a:gd name="connsiteX45" fmla="*/ 1700459 w 2549383"/>
                <a:gd name="connsiteY45" fmla="*/ 599029 h 2502614"/>
                <a:gd name="connsiteX46" fmla="*/ 1780818 w 2549383"/>
                <a:gd name="connsiteY46" fmla="*/ 599347 h 2502614"/>
                <a:gd name="connsiteX47" fmla="*/ 1878510 w 2549383"/>
                <a:gd name="connsiteY47" fmla="*/ 599347 h 2502614"/>
                <a:gd name="connsiteX48" fmla="*/ 1843341 w 2549383"/>
                <a:gd name="connsiteY48" fmla="*/ 634516 h 2502614"/>
                <a:gd name="connsiteX49" fmla="*/ 1901956 w 2549383"/>
                <a:gd name="connsiteY49" fmla="*/ 650147 h 2502614"/>
                <a:gd name="connsiteX50" fmla="*/ 1905864 w 2549383"/>
                <a:gd name="connsiteY50" fmla="*/ 571993 h 2502614"/>
                <a:gd name="connsiteX51" fmla="*/ 1960572 w 2549383"/>
                <a:gd name="connsiteY51" fmla="*/ 591531 h 2502614"/>
                <a:gd name="connsiteX52" fmla="*/ 1952756 w 2549383"/>
                <a:gd name="connsiteY52" fmla="*/ 626701 h 2502614"/>
                <a:gd name="connsiteX53" fmla="*/ 2382602 w 2549383"/>
                <a:gd name="connsiteY53" fmla="*/ 603255 h 2502614"/>
                <a:gd name="connsiteX54" fmla="*/ 2398233 w 2549383"/>
                <a:gd name="connsiteY54" fmla="*/ 630608 h 2502614"/>
                <a:gd name="connsiteX55" fmla="*/ 2409956 w 2549383"/>
                <a:gd name="connsiteY55" fmla="*/ 798639 h 2502614"/>
                <a:gd name="connsiteX56" fmla="*/ 2374787 w 2549383"/>
                <a:gd name="connsiteY56" fmla="*/ 814270 h 2502614"/>
                <a:gd name="connsiteX57" fmla="*/ 2382602 w 2549383"/>
                <a:gd name="connsiteY57" fmla="*/ 908055 h 2502614"/>
                <a:gd name="connsiteX58" fmla="*/ 2429495 w 2549383"/>
                <a:gd name="connsiteY58" fmla="*/ 900239 h 2502614"/>
                <a:gd name="connsiteX59" fmla="*/ 2549383 w 2549383"/>
                <a:gd name="connsiteY59" fmla="*/ 2502393 h 2502614"/>
                <a:gd name="connsiteX60" fmla="*/ 2503741 w 2549383"/>
                <a:gd name="connsiteY60" fmla="*/ 2483013 h 2502614"/>
                <a:gd name="connsiteX61" fmla="*/ 2452941 w 2549383"/>
                <a:gd name="connsiteY61" fmla="*/ 2486762 h 2502614"/>
                <a:gd name="connsiteX62" fmla="*/ 2399324 w 2549383"/>
                <a:gd name="connsiteY62" fmla="*/ 2501143 h 2502614"/>
                <a:gd name="connsiteX63" fmla="*/ 2394325 w 2549383"/>
                <a:gd name="connsiteY63" fmla="*/ 2447685 h 2502614"/>
                <a:gd name="connsiteX64" fmla="*/ 2378695 w 2549383"/>
                <a:gd name="connsiteY64" fmla="*/ 2416424 h 2502614"/>
                <a:gd name="connsiteX65" fmla="*/ 2387918 w 2549383"/>
                <a:gd name="connsiteY65" fmla="*/ 2354219 h 2502614"/>
                <a:gd name="connsiteX66" fmla="*/ 2292407 w 2549383"/>
                <a:gd name="connsiteY66" fmla="*/ 2339361 h 2502614"/>
                <a:gd name="connsiteX67" fmla="*/ 2292725 w 2549383"/>
                <a:gd name="connsiteY67" fmla="*/ 2299193 h 2502614"/>
                <a:gd name="connsiteX68" fmla="*/ 2187218 w 2549383"/>
                <a:gd name="connsiteY68" fmla="*/ 2303101 h 2502614"/>
                <a:gd name="connsiteX69" fmla="*/ 2159864 w 2549383"/>
                <a:gd name="connsiteY69" fmla="*/ 2326547 h 2502614"/>
                <a:gd name="connsiteX70" fmla="*/ 2159864 w 2549383"/>
                <a:gd name="connsiteY70" fmla="*/ 2326547 h 2502614"/>
                <a:gd name="connsiteX71" fmla="*/ 2101248 w 2549383"/>
                <a:gd name="connsiteY71" fmla="*/ 2330455 h 2502614"/>
                <a:gd name="connsiteX72" fmla="*/ 1995741 w 2549383"/>
                <a:gd name="connsiteY72" fmla="*/ 2334362 h 2502614"/>
                <a:gd name="connsiteX73" fmla="*/ 2034818 w 2549383"/>
                <a:gd name="connsiteY73" fmla="*/ 2307008 h 2502614"/>
                <a:gd name="connsiteX74" fmla="*/ 1978702 w 2549383"/>
                <a:gd name="connsiteY74" fmla="*/ 2231036 h 2502614"/>
                <a:gd name="connsiteX75" fmla="*/ 1909772 w 2549383"/>
                <a:gd name="connsiteY75" fmla="*/ 2217131 h 2502614"/>
                <a:gd name="connsiteX76" fmla="*/ 1882418 w 2549383"/>
                <a:gd name="connsiteY76" fmla="*/ 2209316 h 2502614"/>
                <a:gd name="connsiteX77" fmla="*/ 1886325 w 2549383"/>
                <a:gd name="connsiteY77" fmla="*/ 2178055 h 2502614"/>
                <a:gd name="connsiteX78" fmla="*/ 1894141 w 2549383"/>
                <a:gd name="connsiteY78" fmla="*/ 2064731 h 2502614"/>
                <a:gd name="connsiteX79" fmla="*/ 1878510 w 2549383"/>
                <a:gd name="connsiteY79" fmla="*/ 2058484 h 2502614"/>
                <a:gd name="connsiteX80" fmla="*/ 1835525 w 2549383"/>
                <a:gd name="connsiteY80" fmla="*/ 2056916 h 2502614"/>
                <a:gd name="connsiteX81" fmla="*/ 1773002 w 2549383"/>
                <a:gd name="connsiteY81" fmla="*/ 1998301 h 2502614"/>
                <a:gd name="connsiteX82" fmla="*/ 1765187 w 2549383"/>
                <a:gd name="connsiteY82" fmla="*/ 2056916 h 2502614"/>
                <a:gd name="connsiteX83" fmla="*/ 1668903 w 2549383"/>
                <a:gd name="connsiteY83" fmla="*/ 2075046 h 2502614"/>
                <a:gd name="connsiteX84" fmla="*/ 1644048 w 2549383"/>
                <a:gd name="connsiteY84" fmla="*/ 2123347 h 2502614"/>
                <a:gd name="connsiteX85" fmla="*/ 1624510 w 2549383"/>
                <a:gd name="connsiteY85" fmla="*/ 2142885 h 2502614"/>
                <a:gd name="connsiteX86" fmla="*/ 1589341 w 2549383"/>
                <a:gd name="connsiteY86" fmla="*/ 2103808 h 2502614"/>
                <a:gd name="connsiteX87" fmla="*/ 1573710 w 2549383"/>
                <a:gd name="connsiteY87" fmla="*/ 2010024 h 2502614"/>
                <a:gd name="connsiteX88" fmla="*/ 1530725 w 2549383"/>
                <a:gd name="connsiteY88" fmla="*/ 2021747 h 2502614"/>
                <a:gd name="connsiteX89" fmla="*/ 1471020 w 2549383"/>
                <a:gd name="connsiteY89" fmla="*/ 1991894 h 2502614"/>
                <a:gd name="connsiteX90" fmla="*/ 1437099 w 2549383"/>
                <a:gd name="connsiteY90" fmla="*/ 1986737 h 2502614"/>
                <a:gd name="connsiteX91" fmla="*/ 1425218 w 2549383"/>
                <a:gd name="connsiteY91" fmla="*/ 2017839 h 2502614"/>
                <a:gd name="connsiteX92" fmla="*/ 1376599 w 2549383"/>
                <a:gd name="connsiteY92" fmla="*/ 2045193 h 2502614"/>
                <a:gd name="connsiteX93" fmla="*/ 1378190 w 2549383"/>
                <a:gd name="connsiteY93" fmla="*/ 2085951 h 2502614"/>
                <a:gd name="connsiteX94" fmla="*/ 1356129 w 2549383"/>
                <a:gd name="connsiteY94" fmla="*/ 2106785 h 2502614"/>
                <a:gd name="connsiteX95" fmla="*/ 1318302 w 2549383"/>
                <a:gd name="connsiteY95" fmla="*/ 2086451 h 2502614"/>
                <a:gd name="connsiteX96" fmla="*/ 1276725 w 2549383"/>
                <a:gd name="connsiteY96" fmla="*/ 2099901 h 2502614"/>
                <a:gd name="connsiteX97" fmla="*/ 1261095 w 2549383"/>
                <a:gd name="connsiteY97" fmla="*/ 2072547 h 2502614"/>
                <a:gd name="connsiteX98" fmla="*/ 1265002 w 2549383"/>
                <a:gd name="connsiteY98" fmla="*/ 2002208 h 2502614"/>
                <a:gd name="connsiteX99" fmla="*/ 1253279 w 2549383"/>
                <a:gd name="connsiteY99" fmla="*/ 1947501 h 2502614"/>
                <a:gd name="connsiteX100" fmla="*/ 1108695 w 2549383"/>
                <a:gd name="connsiteY100" fmla="*/ 1881070 h 2502614"/>
                <a:gd name="connsiteX101" fmla="*/ 1050079 w 2549383"/>
                <a:gd name="connsiteY101" fmla="*/ 1908424 h 2502614"/>
                <a:gd name="connsiteX102" fmla="*/ 999279 w 2549383"/>
                <a:gd name="connsiteY102" fmla="*/ 1927962 h 2502614"/>
                <a:gd name="connsiteX103" fmla="*/ 842972 w 2549383"/>
                <a:gd name="connsiteY103" fmla="*/ 1845901 h 2502614"/>
                <a:gd name="connsiteX104" fmla="*/ 885956 w 2549383"/>
                <a:gd name="connsiteY104" fmla="*/ 1802916 h 2502614"/>
                <a:gd name="connsiteX105" fmla="*/ 870325 w 2549383"/>
                <a:gd name="connsiteY105" fmla="*/ 1759931 h 2502614"/>
                <a:gd name="connsiteX106" fmla="*/ 799987 w 2549383"/>
                <a:gd name="connsiteY106" fmla="*/ 1779470 h 2502614"/>
                <a:gd name="connsiteX107" fmla="*/ 710110 w 2549383"/>
                <a:gd name="connsiteY107" fmla="*/ 1806824 h 2502614"/>
                <a:gd name="connsiteX108" fmla="*/ 686664 w 2549383"/>
                <a:gd name="connsiteY108" fmla="*/ 1857624 h 2502614"/>
                <a:gd name="connsiteX109" fmla="*/ 659310 w 2549383"/>
                <a:gd name="connsiteY109" fmla="*/ 1877162 h 2502614"/>
                <a:gd name="connsiteX110" fmla="*/ 635864 w 2549383"/>
                <a:gd name="connsiteY110" fmla="*/ 1947501 h 2502614"/>
                <a:gd name="connsiteX111" fmla="*/ 635864 w 2549383"/>
                <a:gd name="connsiteY111" fmla="*/ 1947501 h 2502614"/>
                <a:gd name="connsiteX112" fmla="*/ 577248 w 2549383"/>
                <a:gd name="connsiteY112" fmla="*/ 1943593 h 2502614"/>
                <a:gd name="connsiteX113" fmla="*/ 543328 w 2549383"/>
                <a:gd name="connsiteY113" fmla="*/ 1897949 h 2502614"/>
                <a:gd name="connsiteX114" fmla="*/ 557550 w 2549383"/>
                <a:gd name="connsiteY114" fmla="*/ 1874504 h 2502614"/>
                <a:gd name="connsiteX115" fmla="*/ 509408 w 2549383"/>
                <a:gd name="connsiteY115" fmla="*/ 1841993 h 2502614"/>
                <a:gd name="connsiteX116" fmla="*/ 545987 w 2549383"/>
                <a:gd name="connsiteY116" fmla="*/ 1814639 h 2502614"/>
                <a:gd name="connsiteX117" fmla="*/ 514725 w 2549383"/>
                <a:gd name="connsiteY117" fmla="*/ 1802916 h 2502614"/>
                <a:gd name="connsiteX118" fmla="*/ 522541 w 2549383"/>
                <a:gd name="connsiteY118" fmla="*/ 1748208 h 2502614"/>
                <a:gd name="connsiteX119" fmla="*/ 495187 w 2549383"/>
                <a:gd name="connsiteY119" fmla="*/ 1720855 h 2502614"/>
                <a:gd name="connsiteX120" fmla="*/ 558800 w 2549383"/>
                <a:gd name="connsiteY120" fmla="*/ 1700066 h 2502614"/>
                <a:gd name="connsiteX121" fmla="*/ 557710 w 2549383"/>
                <a:gd name="connsiteY121" fmla="*/ 1666147 h 2502614"/>
                <a:gd name="connsiteX122" fmla="*/ 503002 w 2549383"/>
                <a:gd name="connsiteY122" fmla="*/ 1666147 h 2502614"/>
                <a:gd name="connsiteX123" fmla="*/ 503002 w 2549383"/>
                <a:gd name="connsiteY123" fmla="*/ 1650516 h 2502614"/>
                <a:gd name="connsiteX124" fmla="*/ 526448 w 2549383"/>
                <a:gd name="connsiteY124" fmla="*/ 1584085 h 2502614"/>
                <a:gd name="connsiteX125" fmla="*/ 503002 w 2549383"/>
                <a:gd name="connsiteY125" fmla="*/ 1533285 h 2502614"/>
                <a:gd name="connsiteX126" fmla="*/ 499095 w 2549383"/>
                <a:gd name="connsiteY126" fmla="*/ 1466855 h 2502614"/>
                <a:gd name="connsiteX127" fmla="*/ 377956 w 2549383"/>
                <a:gd name="connsiteY127" fmla="*/ 1451224 h 2502614"/>
                <a:gd name="connsiteX128" fmla="*/ 327156 w 2549383"/>
                <a:gd name="connsiteY128" fmla="*/ 1447316 h 2502614"/>
                <a:gd name="connsiteX129" fmla="*/ 323248 w 2549383"/>
                <a:gd name="connsiteY129" fmla="*/ 1482485 h 2502614"/>
                <a:gd name="connsiteX130" fmla="*/ 217741 w 2549383"/>
                <a:gd name="connsiteY130" fmla="*/ 1486393 h 2502614"/>
                <a:gd name="connsiteX131" fmla="*/ 346536 w 2549383"/>
                <a:gd name="connsiteY131" fmla="*/ 1548598 h 2502614"/>
                <a:gd name="connsiteX132" fmla="*/ 346535 w 2549383"/>
                <a:gd name="connsiteY132" fmla="*/ 1590492 h 2502614"/>
                <a:gd name="connsiteX133" fmla="*/ 311525 w 2549383"/>
                <a:gd name="connsiteY133" fmla="*/ 1607531 h 2502614"/>
                <a:gd name="connsiteX134" fmla="*/ 206018 w 2549383"/>
                <a:gd name="connsiteY134" fmla="*/ 1560639 h 2502614"/>
                <a:gd name="connsiteX135" fmla="*/ 178664 w 2549383"/>
                <a:gd name="connsiteY135" fmla="*/ 1584085 h 2502614"/>
                <a:gd name="connsiteX136" fmla="*/ 159125 w 2549383"/>
                <a:gd name="connsiteY136" fmla="*/ 1666147 h 2502614"/>
                <a:gd name="connsiteX137" fmla="*/ 57525 w 2549383"/>
                <a:gd name="connsiteY137" fmla="*/ 1646608 h 2502614"/>
                <a:gd name="connsiteX138" fmla="*/ 41735 w 2549383"/>
                <a:gd name="connsiteY138" fmla="*/ 1567205 h 2502614"/>
                <a:gd name="connsiteX139" fmla="*/ 79881 w 2549383"/>
                <a:gd name="connsiteY139" fmla="*/ 1533127 h 2502614"/>
                <a:gd name="connsiteX140" fmla="*/ 0 w 2549383"/>
                <a:gd name="connsiteY140" fmla="*/ 1450907 h 2502614"/>
                <a:gd name="connsiteX141" fmla="*/ 65341 w 2549383"/>
                <a:gd name="connsiteY141" fmla="*/ 1291008 h 2502614"/>
                <a:gd name="connsiteX142" fmla="*/ 108325 w 2549383"/>
                <a:gd name="connsiteY142" fmla="*/ 1177685 h 2502614"/>
                <a:gd name="connsiteX143" fmla="*/ 112233 w 2549383"/>
                <a:gd name="connsiteY143" fmla="*/ 1079993 h 2502614"/>
                <a:gd name="connsiteX144" fmla="*/ 151310 w 2549383"/>
                <a:gd name="connsiteY144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170854 w 2549383"/>
                <a:gd name="connsiteY37" fmla="*/ 339552 h 2502614"/>
                <a:gd name="connsiteX38" fmla="*/ 1232968 w 2549383"/>
                <a:gd name="connsiteY38" fmla="*/ 332056 h 2502614"/>
                <a:gd name="connsiteX39" fmla="*/ 1268910 w 2549383"/>
                <a:gd name="connsiteY39" fmla="*/ 392239 h 2502614"/>
                <a:gd name="connsiteX40" fmla="*/ 1319869 w 2549383"/>
                <a:gd name="connsiteY40" fmla="*/ 384424 h 2502614"/>
                <a:gd name="connsiteX41" fmla="*/ 1417402 w 2549383"/>
                <a:gd name="connsiteY41" fmla="*/ 474301 h 2502614"/>
                <a:gd name="connsiteX42" fmla="*/ 1509620 w 2549383"/>
                <a:gd name="connsiteY42" fmla="*/ 506334 h 2502614"/>
                <a:gd name="connsiteX43" fmla="*/ 1552286 w 2549383"/>
                <a:gd name="connsiteY43" fmla="*/ 589964 h 2502614"/>
                <a:gd name="connsiteX44" fmla="*/ 1657953 w 2549383"/>
                <a:gd name="connsiteY44" fmla="*/ 618885 h 2502614"/>
                <a:gd name="connsiteX45" fmla="*/ 1700459 w 2549383"/>
                <a:gd name="connsiteY45" fmla="*/ 599029 h 2502614"/>
                <a:gd name="connsiteX46" fmla="*/ 1743604 w 2549383"/>
                <a:gd name="connsiteY46" fmla="*/ 617954 h 2502614"/>
                <a:gd name="connsiteX47" fmla="*/ 1878510 w 2549383"/>
                <a:gd name="connsiteY47" fmla="*/ 599347 h 2502614"/>
                <a:gd name="connsiteX48" fmla="*/ 1843341 w 2549383"/>
                <a:gd name="connsiteY48" fmla="*/ 634516 h 2502614"/>
                <a:gd name="connsiteX49" fmla="*/ 1901956 w 2549383"/>
                <a:gd name="connsiteY49" fmla="*/ 650147 h 2502614"/>
                <a:gd name="connsiteX50" fmla="*/ 1905864 w 2549383"/>
                <a:gd name="connsiteY50" fmla="*/ 571993 h 2502614"/>
                <a:gd name="connsiteX51" fmla="*/ 1960572 w 2549383"/>
                <a:gd name="connsiteY51" fmla="*/ 591531 h 2502614"/>
                <a:gd name="connsiteX52" fmla="*/ 1952756 w 2549383"/>
                <a:gd name="connsiteY52" fmla="*/ 626701 h 2502614"/>
                <a:gd name="connsiteX53" fmla="*/ 2382602 w 2549383"/>
                <a:gd name="connsiteY53" fmla="*/ 603255 h 2502614"/>
                <a:gd name="connsiteX54" fmla="*/ 2398233 w 2549383"/>
                <a:gd name="connsiteY54" fmla="*/ 630608 h 2502614"/>
                <a:gd name="connsiteX55" fmla="*/ 2409956 w 2549383"/>
                <a:gd name="connsiteY55" fmla="*/ 798639 h 2502614"/>
                <a:gd name="connsiteX56" fmla="*/ 2374787 w 2549383"/>
                <a:gd name="connsiteY56" fmla="*/ 814270 h 2502614"/>
                <a:gd name="connsiteX57" fmla="*/ 2382602 w 2549383"/>
                <a:gd name="connsiteY57" fmla="*/ 908055 h 2502614"/>
                <a:gd name="connsiteX58" fmla="*/ 2429495 w 2549383"/>
                <a:gd name="connsiteY58" fmla="*/ 900239 h 2502614"/>
                <a:gd name="connsiteX59" fmla="*/ 2549383 w 2549383"/>
                <a:gd name="connsiteY59" fmla="*/ 2502393 h 2502614"/>
                <a:gd name="connsiteX60" fmla="*/ 2503741 w 2549383"/>
                <a:gd name="connsiteY60" fmla="*/ 2483013 h 2502614"/>
                <a:gd name="connsiteX61" fmla="*/ 2452941 w 2549383"/>
                <a:gd name="connsiteY61" fmla="*/ 2486762 h 2502614"/>
                <a:gd name="connsiteX62" fmla="*/ 2399324 w 2549383"/>
                <a:gd name="connsiteY62" fmla="*/ 2501143 h 2502614"/>
                <a:gd name="connsiteX63" fmla="*/ 2394325 w 2549383"/>
                <a:gd name="connsiteY63" fmla="*/ 2447685 h 2502614"/>
                <a:gd name="connsiteX64" fmla="*/ 2378695 w 2549383"/>
                <a:gd name="connsiteY64" fmla="*/ 2416424 h 2502614"/>
                <a:gd name="connsiteX65" fmla="*/ 2387918 w 2549383"/>
                <a:gd name="connsiteY65" fmla="*/ 2354219 h 2502614"/>
                <a:gd name="connsiteX66" fmla="*/ 2292407 w 2549383"/>
                <a:gd name="connsiteY66" fmla="*/ 2339361 h 2502614"/>
                <a:gd name="connsiteX67" fmla="*/ 2292725 w 2549383"/>
                <a:gd name="connsiteY67" fmla="*/ 2299193 h 2502614"/>
                <a:gd name="connsiteX68" fmla="*/ 2187218 w 2549383"/>
                <a:gd name="connsiteY68" fmla="*/ 2303101 h 2502614"/>
                <a:gd name="connsiteX69" fmla="*/ 2159864 w 2549383"/>
                <a:gd name="connsiteY69" fmla="*/ 2326547 h 2502614"/>
                <a:gd name="connsiteX70" fmla="*/ 2159864 w 2549383"/>
                <a:gd name="connsiteY70" fmla="*/ 2326547 h 2502614"/>
                <a:gd name="connsiteX71" fmla="*/ 2101248 w 2549383"/>
                <a:gd name="connsiteY71" fmla="*/ 2330455 h 2502614"/>
                <a:gd name="connsiteX72" fmla="*/ 1995741 w 2549383"/>
                <a:gd name="connsiteY72" fmla="*/ 2334362 h 2502614"/>
                <a:gd name="connsiteX73" fmla="*/ 2034818 w 2549383"/>
                <a:gd name="connsiteY73" fmla="*/ 2307008 h 2502614"/>
                <a:gd name="connsiteX74" fmla="*/ 1978702 w 2549383"/>
                <a:gd name="connsiteY74" fmla="*/ 2231036 h 2502614"/>
                <a:gd name="connsiteX75" fmla="*/ 1909772 w 2549383"/>
                <a:gd name="connsiteY75" fmla="*/ 2217131 h 2502614"/>
                <a:gd name="connsiteX76" fmla="*/ 1882418 w 2549383"/>
                <a:gd name="connsiteY76" fmla="*/ 2209316 h 2502614"/>
                <a:gd name="connsiteX77" fmla="*/ 1886325 w 2549383"/>
                <a:gd name="connsiteY77" fmla="*/ 2178055 h 2502614"/>
                <a:gd name="connsiteX78" fmla="*/ 1894141 w 2549383"/>
                <a:gd name="connsiteY78" fmla="*/ 2064731 h 2502614"/>
                <a:gd name="connsiteX79" fmla="*/ 1878510 w 2549383"/>
                <a:gd name="connsiteY79" fmla="*/ 2058484 h 2502614"/>
                <a:gd name="connsiteX80" fmla="*/ 1835525 w 2549383"/>
                <a:gd name="connsiteY80" fmla="*/ 2056916 h 2502614"/>
                <a:gd name="connsiteX81" fmla="*/ 1773002 w 2549383"/>
                <a:gd name="connsiteY81" fmla="*/ 1998301 h 2502614"/>
                <a:gd name="connsiteX82" fmla="*/ 1765187 w 2549383"/>
                <a:gd name="connsiteY82" fmla="*/ 2056916 h 2502614"/>
                <a:gd name="connsiteX83" fmla="*/ 1668903 w 2549383"/>
                <a:gd name="connsiteY83" fmla="*/ 2075046 h 2502614"/>
                <a:gd name="connsiteX84" fmla="*/ 1644048 w 2549383"/>
                <a:gd name="connsiteY84" fmla="*/ 2123347 h 2502614"/>
                <a:gd name="connsiteX85" fmla="*/ 1624510 w 2549383"/>
                <a:gd name="connsiteY85" fmla="*/ 2142885 h 2502614"/>
                <a:gd name="connsiteX86" fmla="*/ 1589341 w 2549383"/>
                <a:gd name="connsiteY86" fmla="*/ 2103808 h 2502614"/>
                <a:gd name="connsiteX87" fmla="*/ 1573710 w 2549383"/>
                <a:gd name="connsiteY87" fmla="*/ 2010024 h 2502614"/>
                <a:gd name="connsiteX88" fmla="*/ 1530725 w 2549383"/>
                <a:gd name="connsiteY88" fmla="*/ 2021747 h 2502614"/>
                <a:gd name="connsiteX89" fmla="*/ 1471020 w 2549383"/>
                <a:gd name="connsiteY89" fmla="*/ 1991894 h 2502614"/>
                <a:gd name="connsiteX90" fmla="*/ 1437099 w 2549383"/>
                <a:gd name="connsiteY90" fmla="*/ 1986737 h 2502614"/>
                <a:gd name="connsiteX91" fmla="*/ 1425218 w 2549383"/>
                <a:gd name="connsiteY91" fmla="*/ 2017839 h 2502614"/>
                <a:gd name="connsiteX92" fmla="*/ 1376599 w 2549383"/>
                <a:gd name="connsiteY92" fmla="*/ 2045193 h 2502614"/>
                <a:gd name="connsiteX93" fmla="*/ 1378190 w 2549383"/>
                <a:gd name="connsiteY93" fmla="*/ 2085951 h 2502614"/>
                <a:gd name="connsiteX94" fmla="*/ 1356129 w 2549383"/>
                <a:gd name="connsiteY94" fmla="*/ 2106785 h 2502614"/>
                <a:gd name="connsiteX95" fmla="*/ 1318302 w 2549383"/>
                <a:gd name="connsiteY95" fmla="*/ 2086451 h 2502614"/>
                <a:gd name="connsiteX96" fmla="*/ 1276725 w 2549383"/>
                <a:gd name="connsiteY96" fmla="*/ 2099901 h 2502614"/>
                <a:gd name="connsiteX97" fmla="*/ 1261095 w 2549383"/>
                <a:gd name="connsiteY97" fmla="*/ 2072547 h 2502614"/>
                <a:gd name="connsiteX98" fmla="*/ 1265002 w 2549383"/>
                <a:gd name="connsiteY98" fmla="*/ 2002208 h 2502614"/>
                <a:gd name="connsiteX99" fmla="*/ 1253279 w 2549383"/>
                <a:gd name="connsiteY99" fmla="*/ 1947501 h 2502614"/>
                <a:gd name="connsiteX100" fmla="*/ 1108695 w 2549383"/>
                <a:gd name="connsiteY100" fmla="*/ 1881070 h 2502614"/>
                <a:gd name="connsiteX101" fmla="*/ 1050079 w 2549383"/>
                <a:gd name="connsiteY101" fmla="*/ 1908424 h 2502614"/>
                <a:gd name="connsiteX102" fmla="*/ 999279 w 2549383"/>
                <a:gd name="connsiteY102" fmla="*/ 1927962 h 2502614"/>
                <a:gd name="connsiteX103" fmla="*/ 842972 w 2549383"/>
                <a:gd name="connsiteY103" fmla="*/ 1845901 h 2502614"/>
                <a:gd name="connsiteX104" fmla="*/ 885956 w 2549383"/>
                <a:gd name="connsiteY104" fmla="*/ 1802916 h 2502614"/>
                <a:gd name="connsiteX105" fmla="*/ 870325 w 2549383"/>
                <a:gd name="connsiteY105" fmla="*/ 1759931 h 2502614"/>
                <a:gd name="connsiteX106" fmla="*/ 799987 w 2549383"/>
                <a:gd name="connsiteY106" fmla="*/ 1779470 h 2502614"/>
                <a:gd name="connsiteX107" fmla="*/ 710110 w 2549383"/>
                <a:gd name="connsiteY107" fmla="*/ 1806824 h 2502614"/>
                <a:gd name="connsiteX108" fmla="*/ 686664 w 2549383"/>
                <a:gd name="connsiteY108" fmla="*/ 1857624 h 2502614"/>
                <a:gd name="connsiteX109" fmla="*/ 659310 w 2549383"/>
                <a:gd name="connsiteY109" fmla="*/ 1877162 h 2502614"/>
                <a:gd name="connsiteX110" fmla="*/ 635864 w 2549383"/>
                <a:gd name="connsiteY110" fmla="*/ 1947501 h 2502614"/>
                <a:gd name="connsiteX111" fmla="*/ 635864 w 2549383"/>
                <a:gd name="connsiteY111" fmla="*/ 1947501 h 2502614"/>
                <a:gd name="connsiteX112" fmla="*/ 577248 w 2549383"/>
                <a:gd name="connsiteY112" fmla="*/ 1943593 h 2502614"/>
                <a:gd name="connsiteX113" fmla="*/ 543328 w 2549383"/>
                <a:gd name="connsiteY113" fmla="*/ 1897949 h 2502614"/>
                <a:gd name="connsiteX114" fmla="*/ 557550 w 2549383"/>
                <a:gd name="connsiteY114" fmla="*/ 1874504 h 2502614"/>
                <a:gd name="connsiteX115" fmla="*/ 509408 w 2549383"/>
                <a:gd name="connsiteY115" fmla="*/ 1841993 h 2502614"/>
                <a:gd name="connsiteX116" fmla="*/ 545987 w 2549383"/>
                <a:gd name="connsiteY116" fmla="*/ 1814639 h 2502614"/>
                <a:gd name="connsiteX117" fmla="*/ 514725 w 2549383"/>
                <a:gd name="connsiteY117" fmla="*/ 1802916 h 2502614"/>
                <a:gd name="connsiteX118" fmla="*/ 522541 w 2549383"/>
                <a:gd name="connsiteY118" fmla="*/ 1748208 h 2502614"/>
                <a:gd name="connsiteX119" fmla="*/ 495187 w 2549383"/>
                <a:gd name="connsiteY119" fmla="*/ 1720855 h 2502614"/>
                <a:gd name="connsiteX120" fmla="*/ 558800 w 2549383"/>
                <a:gd name="connsiteY120" fmla="*/ 1700066 h 2502614"/>
                <a:gd name="connsiteX121" fmla="*/ 557710 w 2549383"/>
                <a:gd name="connsiteY121" fmla="*/ 1666147 h 2502614"/>
                <a:gd name="connsiteX122" fmla="*/ 503002 w 2549383"/>
                <a:gd name="connsiteY122" fmla="*/ 1666147 h 2502614"/>
                <a:gd name="connsiteX123" fmla="*/ 503002 w 2549383"/>
                <a:gd name="connsiteY123" fmla="*/ 1650516 h 2502614"/>
                <a:gd name="connsiteX124" fmla="*/ 526448 w 2549383"/>
                <a:gd name="connsiteY124" fmla="*/ 1584085 h 2502614"/>
                <a:gd name="connsiteX125" fmla="*/ 503002 w 2549383"/>
                <a:gd name="connsiteY125" fmla="*/ 1533285 h 2502614"/>
                <a:gd name="connsiteX126" fmla="*/ 499095 w 2549383"/>
                <a:gd name="connsiteY126" fmla="*/ 1466855 h 2502614"/>
                <a:gd name="connsiteX127" fmla="*/ 377956 w 2549383"/>
                <a:gd name="connsiteY127" fmla="*/ 1451224 h 2502614"/>
                <a:gd name="connsiteX128" fmla="*/ 327156 w 2549383"/>
                <a:gd name="connsiteY128" fmla="*/ 1447316 h 2502614"/>
                <a:gd name="connsiteX129" fmla="*/ 323248 w 2549383"/>
                <a:gd name="connsiteY129" fmla="*/ 1482485 h 2502614"/>
                <a:gd name="connsiteX130" fmla="*/ 217741 w 2549383"/>
                <a:gd name="connsiteY130" fmla="*/ 1486393 h 2502614"/>
                <a:gd name="connsiteX131" fmla="*/ 346536 w 2549383"/>
                <a:gd name="connsiteY131" fmla="*/ 1548598 h 2502614"/>
                <a:gd name="connsiteX132" fmla="*/ 346535 w 2549383"/>
                <a:gd name="connsiteY132" fmla="*/ 1590492 h 2502614"/>
                <a:gd name="connsiteX133" fmla="*/ 311525 w 2549383"/>
                <a:gd name="connsiteY133" fmla="*/ 1607531 h 2502614"/>
                <a:gd name="connsiteX134" fmla="*/ 206018 w 2549383"/>
                <a:gd name="connsiteY134" fmla="*/ 1560639 h 2502614"/>
                <a:gd name="connsiteX135" fmla="*/ 178664 w 2549383"/>
                <a:gd name="connsiteY135" fmla="*/ 1584085 h 2502614"/>
                <a:gd name="connsiteX136" fmla="*/ 159125 w 2549383"/>
                <a:gd name="connsiteY136" fmla="*/ 1666147 h 2502614"/>
                <a:gd name="connsiteX137" fmla="*/ 57525 w 2549383"/>
                <a:gd name="connsiteY137" fmla="*/ 1646608 h 2502614"/>
                <a:gd name="connsiteX138" fmla="*/ 41735 w 2549383"/>
                <a:gd name="connsiteY138" fmla="*/ 1567205 h 2502614"/>
                <a:gd name="connsiteX139" fmla="*/ 79881 w 2549383"/>
                <a:gd name="connsiteY139" fmla="*/ 1533127 h 2502614"/>
                <a:gd name="connsiteX140" fmla="*/ 0 w 2549383"/>
                <a:gd name="connsiteY140" fmla="*/ 1450907 h 2502614"/>
                <a:gd name="connsiteX141" fmla="*/ 65341 w 2549383"/>
                <a:gd name="connsiteY141" fmla="*/ 1291008 h 2502614"/>
                <a:gd name="connsiteX142" fmla="*/ 108325 w 2549383"/>
                <a:gd name="connsiteY142" fmla="*/ 1177685 h 2502614"/>
                <a:gd name="connsiteX143" fmla="*/ 112233 w 2549383"/>
                <a:gd name="connsiteY143" fmla="*/ 1079993 h 2502614"/>
                <a:gd name="connsiteX144" fmla="*/ 151310 w 2549383"/>
                <a:gd name="connsiteY144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170854 w 2549383"/>
                <a:gd name="connsiteY37" fmla="*/ 339552 h 2502614"/>
                <a:gd name="connsiteX38" fmla="*/ 1232968 w 2549383"/>
                <a:gd name="connsiteY38" fmla="*/ 332056 h 2502614"/>
                <a:gd name="connsiteX39" fmla="*/ 1268910 w 2549383"/>
                <a:gd name="connsiteY39" fmla="*/ 392239 h 2502614"/>
                <a:gd name="connsiteX40" fmla="*/ 1319869 w 2549383"/>
                <a:gd name="connsiteY40" fmla="*/ 384424 h 2502614"/>
                <a:gd name="connsiteX41" fmla="*/ 1417402 w 2549383"/>
                <a:gd name="connsiteY41" fmla="*/ 474301 h 2502614"/>
                <a:gd name="connsiteX42" fmla="*/ 1509620 w 2549383"/>
                <a:gd name="connsiteY42" fmla="*/ 506334 h 2502614"/>
                <a:gd name="connsiteX43" fmla="*/ 1552286 w 2549383"/>
                <a:gd name="connsiteY43" fmla="*/ 589964 h 2502614"/>
                <a:gd name="connsiteX44" fmla="*/ 1657953 w 2549383"/>
                <a:gd name="connsiteY44" fmla="*/ 618885 h 2502614"/>
                <a:gd name="connsiteX45" fmla="*/ 1700459 w 2549383"/>
                <a:gd name="connsiteY45" fmla="*/ 599029 h 2502614"/>
                <a:gd name="connsiteX46" fmla="*/ 1743604 w 2549383"/>
                <a:gd name="connsiteY46" fmla="*/ 617954 h 2502614"/>
                <a:gd name="connsiteX47" fmla="*/ 1816783 w 2549383"/>
                <a:gd name="connsiteY47" fmla="*/ 605366 h 2502614"/>
                <a:gd name="connsiteX48" fmla="*/ 1878510 w 2549383"/>
                <a:gd name="connsiteY48" fmla="*/ 599347 h 2502614"/>
                <a:gd name="connsiteX49" fmla="*/ 1843341 w 2549383"/>
                <a:gd name="connsiteY49" fmla="*/ 634516 h 2502614"/>
                <a:gd name="connsiteX50" fmla="*/ 1901956 w 2549383"/>
                <a:gd name="connsiteY50" fmla="*/ 650147 h 2502614"/>
                <a:gd name="connsiteX51" fmla="*/ 1905864 w 2549383"/>
                <a:gd name="connsiteY51" fmla="*/ 571993 h 2502614"/>
                <a:gd name="connsiteX52" fmla="*/ 1960572 w 2549383"/>
                <a:gd name="connsiteY52" fmla="*/ 591531 h 2502614"/>
                <a:gd name="connsiteX53" fmla="*/ 1952756 w 2549383"/>
                <a:gd name="connsiteY53" fmla="*/ 626701 h 2502614"/>
                <a:gd name="connsiteX54" fmla="*/ 2382602 w 2549383"/>
                <a:gd name="connsiteY54" fmla="*/ 603255 h 2502614"/>
                <a:gd name="connsiteX55" fmla="*/ 2398233 w 2549383"/>
                <a:gd name="connsiteY55" fmla="*/ 630608 h 2502614"/>
                <a:gd name="connsiteX56" fmla="*/ 2409956 w 2549383"/>
                <a:gd name="connsiteY56" fmla="*/ 798639 h 2502614"/>
                <a:gd name="connsiteX57" fmla="*/ 2374787 w 2549383"/>
                <a:gd name="connsiteY57" fmla="*/ 814270 h 2502614"/>
                <a:gd name="connsiteX58" fmla="*/ 2382602 w 2549383"/>
                <a:gd name="connsiteY58" fmla="*/ 908055 h 2502614"/>
                <a:gd name="connsiteX59" fmla="*/ 2429495 w 2549383"/>
                <a:gd name="connsiteY59" fmla="*/ 900239 h 2502614"/>
                <a:gd name="connsiteX60" fmla="*/ 2549383 w 2549383"/>
                <a:gd name="connsiteY60" fmla="*/ 2502393 h 2502614"/>
                <a:gd name="connsiteX61" fmla="*/ 2503741 w 2549383"/>
                <a:gd name="connsiteY61" fmla="*/ 2483013 h 2502614"/>
                <a:gd name="connsiteX62" fmla="*/ 2452941 w 2549383"/>
                <a:gd name="connsiteY62" fmla="*/ 2486762 h 2502614"/>
                <a:gd name="connsiteX63" fmla="*/ 2399324 w 2549383"/>
                <a:gd name="connsiteY63" fmla="*/ 2501143 h 2502614"/>
                <a:gd name="connsiteX64" fmla="*/ 2394325 w 2549383"/>
                <a:gd name="connsiteY64" fmla="*/ 2447685 h 2502614"/>
                <a:gd name="connsiteX65" fmla="*/ 2378695 w 2549383"/>
                <a:gd name="connsiteY65" fmla="*/ 2416424 h 2502614"/>
                <a:gd name="connsiteX66" fmla="*/ 2387918 w 2549383"/>
                <a:gd name="connsiteY66" fmla="*/ 2354219 h 2502614"/>
                <a:gd name="connsiteX67" fmla="*/ 2292407 w 2549383"/>
                <a:gd name="connsiteY67" fmla="*/ 2339361 h 2502614"/>
                <a:gd name="connsiteX68" fmla="*/ 2292725 w 2549383"/>
                <a:gd name="connsiteY68" fmla="*/ 2299193 h 2502614"/>
                <a:gd name="connsiteX69" fmla="*/ 2187218 w 2549383"/>
                <a:gd name="connsiteY69" fmla="*/ 2303101 h 2502614"/>
                <a:gd name="connsiteX70" fmla="*/ 2159864 w 2549383"/>
                <a:gd name="connsiteY70" fmla="*/ 2326547 h 2502614"/>
                <a:gd name="connsiteX71" fmla="*/ 2159864 w 2549383"/>
                <a:gd name="connsiteY71" fmla="*/ 2326547 h 2502614"/>
                <a:gd name="connsiteX72" fmla="*/ 2101248 w 2549383"/>
                <a:gd name="connsiteY72" fmla="*/ 2330455 h 2502614"/>
                <a:gd name="connsiteX73" fmla="*/ 1995741 w 2549383"/>
                <a:gd name="connsiteY73" fmla="*/ 2334362 h 2502614"/>
                <a:gd name="connsiteX74" fmla="*/ 2034818 w 2549383"/>
                <a:gd name="connsiteY74" fmla="*/ 2307008 h 2502614"/>
                <a:gd name="connsiteX75" fmla="*/ 1978702 w 2549383"/>
                <a:gd name="connsiteY75" fmla="*/ 2231036 h 2502614"/>
                <a:gd name="connsiteX76" fmla="*/ 1909772 w 2549383"/>
                <a:gd name="connsiteY76" fmla="*/ 2217131 h 2502614"/>
                <a:gd name="connsiteX77" fmla="*/ 1882418 w 2549383"/>
                <a:gd name="connsiteY77" fmla="*/ 2209316 h 2502614"/>
                <a:gd name="connsiteX78" fmla="*/ 1886325 w 2549383"/>
                <a:gd name="connsiteY78" fmla="*/ 2178055 h 2502614"/>
                <a:gd name="connsiteX79" fmla="*/ 1894141 w 2549383"/>
                <a:gd name="connsiteY79" fmla="*/ 2064731 h 2502614"/>
                <a:gd name="connsiteX80" fmla="*/ 1878510 w 2549383"/>
                <a:gd name="connsiteY80" fmla="*/ 2058484 h 2502614"/>
                <a:gd name="connsiteX81" fmla="*/ 1835525 w 2549383"/>
                <a:gd name="connsiteY81" fmla="*/ 2056916 h 2502614"/>
                <a:gd name="connsiteX82" fmla="*/ 1773002 w 2549383"/>
                <a:gd name="connsiteY82" fmla="*/ 1998301 h 2502614"/>
                <a:gd name="connsiteX83" fmla="*/ 1765187 w 2549383"/>
                <a:gd name="connsiteY83" fmla="*/ 2056916 h 2502614"/>
                <a:gd name="connsiteX84" fmla="*/ 1668903 w 2549383"/>
                <a:gd name="connsiteY84" fmla="*/ 2075046 h 2502614"/>
                <a:gd name="connsiteX85" fmla="*/ 1644048 w 2549383"/>
                <a:gd name="connsiteY85" fmla="*/ 2123347 h 2502614"/>
                <a:gd name="connsiteX86" fmla="*/ 1624510 w 2549383"/>
                <a:gd name="connsiteY86" fmla="*/ 2142885 h 2502614"/>
                <a:gd name="connsiteX87" fmla="*/ 1589341 w 2549383"/>
                <a:gd name="connsiteY87" fmla="*/ 2103808 h 2502614"/>
                <a:gd name="connsiteX88" fmla="*/ 1573710 w 2549383"/>
                <a:gd name="connsiteY88" fmla="*/ 2010024 h 2502614"/>
                <a:gd name="connsiteX89" fmla="*/ 1530725 w 2549383"/>
                <a:gd name="connsiteY89" fmla="*/ 2021747 h 2502614"/>
                <a:gd name="connsiteX90" fmla="*/ 1471020 w 2549383"/>
                <a:gd name="connsiteY90" fmla="*/ 1991894 h 2502614"/>
                <a:gd name="connsiteX91" fmla="*/ 1437099 w 2549383"/>
                <a:gd name="connsiteY91" fmla="*/ 1986737 h 2502614"/>
                <a:gd name="connsiteX92" fmla="*/ 1425218 w 2549383"/>
                <a:gd name="connsiteY92" fmla="*/ 2017839 h 2502614"/>
                <a:gd name="connsiteX93" fmla="*/ 1376599 w 2549383"/>
                <a:gd name="connsiteY93" fmla="*/ 2045193 h 2502614"/>
                <a:gd name="connsiteX94" fmla="*/ 1378190 w 2549383"/>
                <a:gd name="connsiteY94" fmla="*/ 2085951 h 2502614"/>
                <a:gd name="connsiteX95" fmla="*/ 1356129 w 2549383"/>
                <a:gd name="connsiteY95" fmla="*/ 2106785 h 2502614"/>
                <a:gd name="connsiteX96" fmla="*/ 1318302 w 2549383"/>
                <a:gd name="connsiteY96" fmla="*/ 2086451 h 2502614"/>
                <a:gd name="connsiteX97" fmla="*/ 1276725 w 2549383"/>
                <a:gd name="connsiteY97" fmla="*/ 2099901 h 2502614"/>
                <a:gd name="connsiteX98" fmla="*/ 1261095 w 2549383"/>
                <a:gd name="connsiteY98" fmla="*/ 2072547 h 2502614"/>
                <a:gd name="connsiteX99" fmla="*/ 1265002 w 2549383"/>
                <a:gd name="connsiteY99" fmla="*/ 2002208 h 2502614"/>
                <a:gd name="connsiteX100" fmla="*/ 1253279 w 2549383"/>
                <a:gd name="connsiteY100" fmla="*/ 1947501 h 2502614"/>
                <a:gd name="connsiteX101" fmla="*/ 1108695 w 2549383"/>
                <a:gd name="connsiteY101" fmla="*/ 1881070 h 2502614"/>
                <a:gd name="connsiteX102" fmla="*/ 1050079 w 2549383"/>
                <a:gd name="connsiteY102" fmla="*/ 1908424 h 2502614"/>
                <a:gd name="connsiteX103" fmla="*/ 999279 w 2549383"/>
                <a:gd name="connsiteY103" fmla="*/ 1927962 h 2502614"/>
                <a:gd name="connsiteX104" fmla="*/ 842972 w 2549383"/>
                <a:gd name="connsiteY104" fmla="*/ 1845901 h 2502614"/>
                <a:gd name="connsiteX105" fmla="*/ 885956 w 2549383"/>
                <a:gd name="connsiteY105" fmla="*/ 1802916 h 2502614"/>
                <a:gd name="connsiteX106" fmla="*/ 870325 w 2549383"/>
                <a:gd name="connsiteY106" fmla="*/ 1759931 h 2502614"/>
                <a:gd name="connsiteX107" fmla="*/ 799987 w 2549383"/>
                <a:gd name="connsiteY107" fmla="*/ 1779470 h 2502614"/>
                <a:gd name="connsiteX108" fmla="*/ 710110 w 2549383"/>
                <a:gd name="connsiteY108" fmla="*/ 1806824 h 2502614"/>
                <a:gd name="connsiteX109" fmla="*/ 686664 w 2549383"/>
                <a:gd name="connsiteY109" fmla="*/ 1857624 h 2502614"/>
                <a:gd name="connsiteX110" fmla="*/ 659310 w 2549383"/>
                <a:gd name="connsiteY110" fmla="*/ 1877162 h 2502614"/>
                <a:gd name="connsiteX111" fmla="*/ 635864 w 2549383"/>
                <a:gd name="connsiteY111" fmla="*/ 1947501 h 2502614"/>
                <a:gd name="connsiteX112" fmla="*/ 635864 w 2549383"/>
                <a:gd name="connsiteY112" fmla="*/ 1947501 h 2502614"/>
                <a:gd name="connsiteX113" fmla="*/ 577248 w 2549383"/>
                <a:gd name="connsiteY113" fmla="*/ 1943593 h 2502614"/>
                <a:gd name="connsiteX114" fmla="*/ 543328 w 2549383"/>
                <a:gd name="connsiteY114" fmla="*/ 1897949 h 2502614"/>
                <a:gd name="connsiteX115" fmla="*/ 557550 w 2549383"/>
                <a:gd name="connsiteY115" fmla="*/ 1874504 h 2502614"/>
                <a:gd name="connsiteX116" fmla="*/ 509408 w 2549383"/>
                <a:gd name="connsiteY116" fmla="*/ 1841993 h 2502614"/>
                <a:gd name="connsiteX117" fmla="*/ 545987 w 2549383"/>
                <a:gd name="connsiteY117" fmla="*/ 1814639 h 2502614"/>
                <a:gd name="connsiteX118" fmla="*/ 514725 w 2549383"/>
                <a:gd name="connsiteY118" fmla="*/ 1802916 h 2502614"/>
                <a:gd name="connsiteX119" fmla="*/ 522541 w 2549383"/>
                <a:gd name="connsiteY119" fmla="*/ 1748208 h 2502614"/>
                <a:gd name="connsiteX120" fmla="*/ 495187 w 2549383"/>
                <a:gd name="connsiteY120" fmla="*/ 1720855 h 2502614"/>
                <a:gd name="connsiteX121" fmla="*/ 558800 w 2549383"/>
                <a:gd name="connsiteY121" fmla="*/ 1700066 h 2502614"/>
                <a:gd name="connsiteX122" fmla="*/ 557710 w 2549383"/>
                <a:gd name="connsiteY122" fmla="*/ 1666147 h 2502614"/>
                <a:gd name="connsiteX123" fmla="*/ 503002 w 2549383"/>
                <a:gd name="connsiteY123" fmla="*/ 1666147 h 2502614"/>
                <a:gd name="connsiteX124" fmla="*/ 503002 w 2549383"/>
                <a:gd name="connsiteY124" fmla="*/ 1650516 h 2502614"/>
                <a:gd name="connsiteX125" fmla="*/ 526448 w 2549383"/>
                <a:gd name="connsiteY125" fmla="*/ 1584085 h 2502614"/>
                <a:gd name="connsiteX126" fmla="*/ 503002 w 2549383"/>
                <a:gd name="connsiteY126" fmla="*/ 1533285 h 2502614"/>
                <a:gd name="connsiteX127" fmla="*/ 499095 w 2549383"/>
                <a:gd name="connsiteY127" fmla="*/ 1466855 h 2502614"/>
                <a:gd name="connsiteX128" fmla="*/ 377956 w 2549383"/>
                <a:gd name="connsiteY128" fmla="*/ 1451224 h 2502614"/>
                <a:gd name="connsiteX129" fmla="*/ 327156 w 2549383"/>
                <a:gd name="connsiteY129" fmla="*/ 1447316 h 2502614"/>
                <a:gd name="connsiteX130" fmla="*/ 323248 w 2549383"/>
                <a:gd name="connsiteY130" fmla="*/ 1482485 h 2502614"/>
                <a:gd name="connsiteX131" fmla="*/ 217741 w 2549383"/>
                <a:gd name="connsiteY131" fmla="*/ 1486393 h 2502614"/>
                <a:gd name="connsiteX132" fmla="*/ 346536 w 2549383"/>
                <a:gd name="connsiteY132" fmla="*/ 1548598 h 2502614"/>
                <a:gd name="connsiteX133" fmla="*/ 346535 w 2549383"/>
                <a:gd name="connsiteY133" fmla="*/ 1590492 h 2502614"/>
                <a:gd name="connsiteX134" fmla="*/ 311525 w 2549383"/>
                <a:gd name="connsiteY134" fmla="*/ 1607531 h 2502614"/>
                <a:gd name="connsiteX135" fmla="*/ 206018 w 2549383"/>
                <a:gd name="connsiteY135" fmla="*/ 1560639 h 2502614"/>
                <a:gd name="connsiteX136" fmla="*/ 178664 w 2549383"/>
                <a:gd name="connsiteY136" fmla="*/ 1584085 h 2502614"/>
                <a:gd name="connsiteX137" fmla="*/ 159125 w 2549383"/>
                <a:gd name="connsiteY137" fmla="*/ 1666147 h 2502614"/>
                <a:gd name="connsiteX138" fmla="*/ 57525 w 2549383"/>
                <a:gd name="connsiteY138" fmla="*/ 1646608 h 2502614"/>
                <a:gd name="connsiteX139" fmla="*/ 41735 w 2549383"/>
                <a:gd name="connsiteY139" fmla="*/ 1567205 h 2502614"/>
                <a:gd name="connsiteX140" fmla="*/ 79881 w 2549383"/>
                <a:gd name="connsiteY140" fmla="*/ 1533127 h 2502614"/>
                <a:gd name="connsiteX141" fmla="*/ 0 w 2549383"/>
                <a:gd name="connsiteY141" fmla="*/ 1450907 h 2502614"/>
                <a:gd name="connsiteX142" fmla="*/ 65341 w 2549383"/>
                <a:gd name="connsiteY142" fmla="*/ 1291008 h 2502614"/>
                <a:gd name="connsiteX143" fmla="*/ 108325 w 2549383"/>
                <a:gd name="connsiteY143" fmla="*/ 1177685 h 2502614"/>
                <a:gd name="connsiteX144" fmla="*/ 112233 w 2549383"/>
                <a:gd name="connsiteY144" fmla="*/ 1079993 h 2502614"/>
                <a:gd name="connsiteX145" fmla="*/ 151310 w 2549383"/>
                <a:gd name="connsiteY145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170854 w 2549383"/>
                <a:gd name="connsiteY37" fmla="*/ 339552 h 2502614"/>
                <a:gd name="connsiteX38" fmla="*/ 1232968 w 2549383"/>
                <a:gd name="connsiteY38" fmla="*/ 332056 h 2502614"/>
                <a:gd name="connsiteX39" fmla="*/ 1268910 w 2549383"/>
                <a:gd name="connsiteY39" fmla="*/ 392239 h 2502614"/>
                <a:gd name="connsiteX40" fmla="*/ 1319869 w 2549383"/>
                <a:gd name="connsiteY40" fmla="*/ 384424 h 2502614"/>
                <a:gd name="connsiteX41" fmla="*/ 1417402 w 2549383"/>
                <a:gd name="connsiteY41" fmla="*/ 474301 h 2502614"/>
                <a:gd name="connsiteX42" fmla="*/ 1509620 w 2549383"/>
                <a:gd name="connsiteY42" fmla="*/ 506334 h 2502614"/>
                <a:gd name="connsiteX43" fmla="*/ 1552286 w 2549383"/>
                <a:gd name="connsiteY43" fmla="*/ 589964 h 2502614"/>
                <a:gd name="connsiteX44" fmla="*/ 1657953 w 2549383"/>
                <a:gd name="connsiteY44" fmla="*/ 618885 h 2502614"/>
                <a:gd name="connsiteX45" fmla="*/ 1700459 w 2549383"/>
                <a:gd name="connsiteY45" fmla="*/ 599029 h 2502614"/>
                <a:gd name="connsiteX46" fmla="*/ 1743604 w 2549383"/>
                <a:gd name="connsiteY46" fmla="*/ 617954 h 2502614"/>
                <a:gd name="connsiteX47" fmla="*/ 1763620 w 2549383"/>
                <a:gd name="connsiteY47" fmla="*/ 589417 h 2502614"/>
                <a:gd name="connsiteX48" fmla="*/ 1878510 w 2549383"/>
                <a:gd name="connsiteY48" fmla="*/ 599347 h 2502614"/>
                <a:gd name="connsiteX49" fmla="*/ 1843341 w 2549383"/>
                <a:gd name="connsiteY49" fmla="*/ 634516 h 2502614"/>
                <a:gd name="connsiteX50" fmla="*/ 1901956 w 2549383"/>
                <a:gd name="connsiteY50" fmla="*/ 650147 h 2502614"/>
                <a:gd name="connsiteX51" fmla="*/ 1905864 w 2549383"/>
                <a:gd name="connsiteY51" fmla="*/ 571993 h 2502614"/>
                <a:gd name="connsiteX52" fmla="*/ 1960572 w 2549383"/>
                <a:gd name="connsiteY52" fmla="*/ 591531 h 2502614"/>
                <a:gd name="connsiteX53" fmla="*/ 1952756 w 2549383"/>
                <a:gd name="connsiteY53" fmla="*/ 626701 h 2502614"/>
                <a:gd name="connsiteX54" fmla="*/ 2382602 w 2549383"/>
                <a:gd name="connsiteY54" fmla="*/ 603255 h 2502614"/>
                <a:gd name="connsiteX55" fmla="*/ 2398233 w 2549383"/>
                <a:gd name="connsiteY55" fmla="*/ 630608 h 2502614"/>
                <a:gd name="connsiteX56" fmla="*/ 2409956 w 2549383"/>
                <a:gd name="connsiteY56" fmla="*/ 798639 h 2502614"/>
                <a:gd name="connsiteX57" fmla="*/ 2374787 w 2549383"/>
                <a:gd name="connsiteY57" fmla="*/ 814270 h 2502614"/>
                <a:gd name="connsiteX58" fmla="*/ 2382602 w 2549383"/>
                <a:gd name="connsiteY58" fmla="*/ 908055 h 2502614"/>
                <a:gd name="connsiteX59" fmla="*/ 2429495 w 2549383"/>
                <a:gd name="connsiteY59" fmla="*/ 900239 h 2502614"/>
                <a:gd name="connsiteX60" fmla="*/ 2549383 w 2549383"/>
                <a:gd name="connsiteY60" fmla="*/ 2502393 h 2502614"/>
                <a:gd name="connsiteX61" fmla="*/ 2503741 w 2549383"/>
                <a:gd name="connsiteY61" fmla="*/ 2483013 h 2502614"/>
                <a:gd name="connsiteX62" fmla="*/ 2452941 w 2549383"/>
                <a:gd name="connsiteY62" fmla="*/ 2486762 h 2502614"/>
                <a:gd name="connsiteX63" fmla="*/ 2399324 w 2549383"/>
                <a:gd name="connsiteY63" fmla="*/ 2501143 h 2502614"/>
                <a:gd name="connsiteX64" fmla="*/ 2394325 w 2549383"/>
                <a:gd name="connsiteY64" fmla="*/ 2447685 h 2502614"/>
                <a:gd name="connsiteX65" fmla="*/ 2378695 w 2549383"/>
                <a:gd name="connsiteY65" fmla="*/ 2416424 h 2502614"/>
                <a:gd name="connsiteX66" fmla="*/ 2387918 w 2549383"/>
                <a:gd name="connsiteY66" fmla="*/ 2354219 h 2502614"/>
                <a:gd name="connsiteX67" fmla="*/ 2292407 w 2549383"/>
                <a:gd name="connsiteY67" fmla="*/ 2339361 h 2502614"/>
                <a:gd name="connsiteX68" fmla="*/ 2292725 w 2549383"/>
                <a:gd name="connsiteY68" fmla="*/ 2299193 h 2502614"/>
                <a:gd name="connsiteX69" fmla="*/ 2187218 w 2549383"/>
                <a:gd name="connsiteY69" fmla="*/ 2303101 h 2502614"/>
                <a:gd name="connsiteX70" fmla="*/ 2159864 w 2549383"/>
                <a:gd name="connsiteY70" fmla="*/ 2326547 h 2502614"/>
                <a:gd name="connsiteX71" fmla="*/ 2159864 w 2549383"/>
                <a:gd name="connsiteY71" fmla="*/ 2326547 h 2502614"/>
                <a:gd name="connsiteX72" fmla="*/ 2101248 w 2549383"/>
                <a:gd name="connsiteY72" fmla="*/ 2330455 h 2502614"/>
                <a:gd name="connsiteX73" fmla="*/ 1995741 w 2549383"/>
                <a:gd name="connsiteY73" fmla="*/ 2334362 h 2502614"/>
                <a:gd name="connsiteX74" fmla="*/ 2034818 w 2549383"/>
                <a:gd name="connsiteY74" fmla="*/ 2307008 h 2502614"/>
                <a:gd name="connsiteX75" fmla="*/ 1978702 w 2549383"/>
                <a:gd name="connsiteY75" fmla="*/ 2231036 h 2502614"/>
                <a:gd name="connsiteX76" fmla="*/ 1909772 w 2549383"/>
                <a:gd name="connsiteY76" fmla="*/ 2217131 h 2502614"/>
                <a:gd name="connsiteX77" fmla="*/ 1882418 w 2549383"/>
                <a:gd name="connsiteY77" fmla="*/ 2209316 h 2502614"/>
                <a:gd name="connsiteX78" fmla="*/ 1886325 w 2549383"/>
                <a:gd name="connsiteY78" fmla="*/ 2178055 h 2502614"/>
                <a:gd name="connsiteX79" fmla="*/ 1894141 w 2549383"/>
                <a:gd name="connsiteY79" fmla="*/ 2064731 h 2502614"/>
                <a:gd name="connsiteX80" fmla="*/ 1878510 w 2549383"/>
                <a:gd name="connsiteY80" fmla="*/ 2058484 h 2502614"/>
                <a:gd name="connsiteX81" fmla="*/ 1835525 w 2549383"/>
                <a:gd name="connsiteY81" fmla="*/ 2056916 h 2502614"/>
                <a:gd name="connsiteX82" fmla="*/ 1773002 w 2549383"/>
                <a:gd name="connsiteY82" fmla="*/ 1998301 h 2502614"/>
                <a:gd name="connsiteX83" fmla="*/ 1765187 w 2549383"/>
                <a:gd name="connsiteY83" fmla="*/ 2056916 h 2502614"/>
                <a:gd name="connsiteX84" fmla="*/ 1668903 w 2549383"/>
                <a:gd name="connsiteY84" fmla="*/ 2075046 h 2502614"/>
                <a:gd name="connsiteX85" fmla="*/ 1644048 w 2549383"/>
                <a:gd name="connsiteY85" fmla="*/ 2123347 h 2502614"/>
                <a:gd name="connsiteX86" fmla="*/ 1624510 w 2549383"/>
                <a:gd name="connsiteY86" fmla="*/ 2142885 h 2502614"/>
                <a:gd name="connsiteX87" fmla="*/ 1589341 w 2549383"/>
                <a:gd name="connsiteY87" fmla="*/ 2103808 h 2502614"/>
                <a:gd name="connsiteX88" fmla="*/ 1573710 w 2549383"/>
                <a:gd name="connsiteY88" fmla="*/ 2010024 h 2502614"/>
                <a:gd name="connsiteX89" fmla="*/ 1530725 w 2549383"/>
                <a:gd name="connsiteY89" fmla="*/ 2021747 h 2502614"/>
                <a:gd name="connsiteX90" fmla="*/ 1471020 w 2549383"/>
                <a:gd name="connsiteY90" fmla="*/ 1991894 h 2502614"/>
                <a:gd name="connsiteX91" fmla="*/ 1437099 w 2549383"/>
                <a:gd name="connsiteY91" fmla="*/ 1986737 h 2502614"/>
                <a:gd name="connsiteX92" fmla="*/ 1425218 w 2549383"/>
                <a:gd name="connsiteY92" fmla="*/ 2017839 h 2502614"/>
                <a:gd name="connsiteX93" fmla="*/ 1376599 w 2549383"/>
                <a:gd name="connsiteY93" fmla="*/ 2045193 h 2502614"/>
                <a:gd name="connsiteX94" fmla="*/ 1378190 w 2549383"/>
                <a:gd name="connsiteY94" fmla="*/ 2085951 h 2502614"/>
                <a:gd name="connsiteX95" fmla="*/ 1356129 w 2549383"/>
                <a:gd name="connsiteY95" fmla="*/ 2106785 h 2502614"/>
                <a:gd name="connsiteX96" fmla="*/ 1318302 w 2549383"/>
                <a:gd name="connsiteY96" fmla="*/ 2086451 h 2502614"/>
                <a:gd name="connsiteX97" fmla="*/ 1276725 w 2549383"/>
                <a:gd name="connsiteY97" fmla="*/ 2099901 h 2502614"/>
                <a:gd name="connsiteX98" fmla="*/ 1261095 w 2549383"/>
                <a:gd name="connsiteY98" fmla="*/ 2072547 h 2502614"/>
                <a:gd name="connsiteX99" fmla="*/ 1265002 w 2549383"/>
                <a:gd name="connsiteY99" fmla="*/ 2002208 h 2502614"/>
                <a:gd name="connsiteX100" fmla="*/ 1253279 w 2549383"/>
                <a:gd name="connsiteY100" fmla="*/ 1947501 h 2502614"/>
                <a:gd name="connsiteX101" fmla="*/ 1108695 w 2549383"/>
                <a:gd name="connsiteY101" fmla="*/ 1881070 h 2502614"/>
                <a:gd name="connsiteX102" fmla="*/ 1050079 w 2549383"/>
                <a:gd name="connsiteY102" fmla="*/ 1908424 h 2502614"/>
                <a:gd name="connsiteX103" fmla="*/ 999279 w 2549383"/>
                <a:gd name="connsiteY103" fmla="*/ 1927962 h 2502614"/>
                <a:gd name="connsiteX104" fmla="*/ 842972 w 2549383"/>
                <a:gd name="connsiteY104" fmla="*/ 1845901 h 2502614"/>
                <a:gd name="connsiteX105" fmla="*/ 885956 w 2549383"/>
                <a:gd name="connsiteY105" fmla="*/ 1802916 h 2502614"/>
                <a:gd name="connsiteX106" fmla="*/ 870325 w 2549383"/>
                <a:gd name="connsiteY106" fmla="*/ 1759931 h 2502614"/>
                <a:gd name="connsiteX107" fmla="*/ 799987 w 2549383"/>
                <a:gd name="connsiteY107" fmla="*/ 1779470 h 2502614"/>
                <a:gd name="connsiteX108" fmla="*/ 710110 w 2549383"/>
                <a:gd name="connsiteY108" fmla="*/ 1806824 h 2502614"/>
                <a:gd name="connsiteX109" fmla="*/ 686664 w 2549383"/>
                <a:gd name="connsiteY109" fmla="*/ 1857624 h 2502614"/>
                <a:gd name="connsiteX110" fmla="*/ 659310 w 2549383"/>
                <a:gd name="connsiteY110" fmla="*/ 1877162 h 2502614"/>
                <a:gd name="connsiteX111" fmla="*/ 635864 w 2549383"/>
                <a:gd name="connsiteY111" fmla="*/ 1947501 h 2502614"/>
                <a:gd name="connsiteX112" fmla="*/ 635864 w 2549383"/>
                <a:gd name="connsiteY112" fmla="*/ 1947501 h 2502614"/>
                <a:gd name="connsiteX113" fmla="*/ 577248 w 2549383"/>
                <a:gd name="connsiteY113" fmla="*/ 1943593 h 2502614"/>
                <a:gd name="connsiteX114" fmla="*/ 543328 w 2549383"/>
                <a:gd name="connsiteY114" fmla="*/ 1897949 h 2502614"/>
                <a:gd name="connsiteX115" fmla="*/ 557550 w 2549383"/>
                <a:gd name="connsiteY115" fmla="*/ 1874504 h 2502614"/>
                <a:gd name="connsiteX116" fmla="*/ 509408 w 2549383"/>
                <a:gd name="connsiteY116" fmla="*/ 1841993 h 2502614"/>
                <a:gd name="connsiteX117" fmla="*/ 545987 w 2549383"/>
                <a:gd name="connsiteY117" fmla="*/ 1814639 h 2502614"/>
                <a:gd name="connsiteX118" fmla="*/ 514725 w 2549383"/>
                <a:gd name="connsiteY118" fmla="*/ 1802916 h 2502614"/>
                <a:gd name="connsiteX119" fmla="*/ 522541 w 2549383"/>
                <a:gd name="connsiteY119" fmla="*/ 1748208 h 2502614"/>
                <a:gd name="connsiteX120" fmla="*/ 495187 w 2549383"/>
                <a:gd name="connsiteY120" fmla="*/ 1720855 h 2502614"/>
                <a:gd name="connsiteX121" fmla="*/ 558800 w 2549383"/>
                <a:gd name="connsiteY121" fmla="*/ 1700066 h 2502614"/>
                <a:gd name="connsiteX122" fmla="*/ 557710 w 2549383"/>
                <a:gd name="connsiteY122" fmla="*/ 1666147 h 2502614"/>
                <a:gd name="connsiteX123" fmla="*/ 503002 w 2549383"/>
                <a:gd name="connsiteY123" fmla="*/ 1666147 h 2502614"/>
                <a:gd name="connsiteX124" fmla="*/ 503002 w 2549383"/>
                <a:gd name="connsiteY124" fmla="*/ 1650516 h 2502614"/>
                <a:gd name="connsiteX125" fmla="*/ 526448 w 2549383"/>
                <a:gd name="connsiteY125" fmla="*/ 1584085 h 2502614"/>
                <a:gd name="connsiteX126" fmla="*/ 503002 w 2549383"/>
                <a:gd name="connsiteY126" fmla="*/ 1533285 h 2502614"/>
                <a:gd name="connsiteX127" fmla="*/ 499095 w 2549383"/>
                <a:gd name="connsiteY127" fmla="*/ 1466855 h 2502614"/>
                <a:gd name="connsiteX128" fmla="*/ 377956 w 2549383"/>
                <a:gd name="connsiteY128" fmla="*/ 1451224 h 2502614"/>
                <a:gd name="connsiteX129" fmla="*/ 327156 w 2549383"/>
                <a:gd name="connsiteY129" fmla="*/ 1447316 h 2502614"/>
                <a:gd name="connsiteX130" fmla="*/ 323248 w 2549383"/>
                <a:gd name="connsiteY130" fmla="*/ 1482485 h 2502614"/>
                <a:gd name="connsiteX131" fmla="*/ 217741 w 2549383"/>
                <a:gd name="connsiteY131" fmla="*/ 1486393 h 2502614"/>
                <a:gd name="connsiteX132" fmla="*/ 346536 w 2549383"/>
                <a:gd name="connsiteY132" fmla="*/ 1548598 h 2502614"/>
                <a:gd name="connsiteX133" fmla="*/ 346535 w 2549383"/>
                <a:gd name="connsiteY133" fmla="*/ 1590492 h 2502614"/>
                <a:gd name="connsiteX134" fmla="*/ 311525 w 2549383"/>
                <a:gd name="connsiteY134" fmla="*/ 1607531 h 2502614"/>
                <a:gd name="connsiteX135" fmla="*/ 206018 w 2549383"/>
                <a:gd name="connsiteY135" fmla="*/ 1560639 h 2502614"/>
                <a:gd name="connsiteX136" fmla="*/ 178664 w 2549383"/>
                <a:gd name="connsiteY136" fmla="*/ 1584085 h 2502614"/>
                <a:gd name="connsiteX137" fmla="*/ 159125 w 2549383"/>
                <a:gd name="connsiteY137" fmla="*/ 1666147 h 2502614"/>
                <a:gd name="connsiteX138" fmla="*/ 57525 w 2549383"/>
                <a:gd name="connsiteY138" fmla="*/ 1646608 h 2502614"/>
                <a:gd name="connsiteX139" fmla="*/ 41735 w 2549383"/>
                <a:gd name="connsiteY139" fmla="*/ 1567205 h 2502614"/>
                <a:gd name="connsiteX140" fmla="*/ 79881 w 2549383"/>
                <a:gd name="connsiteY140" fmla="*/ 1533127 h 2502614"/>
                <a:gd name="connsiteX141" fmla="*/ 0 w 2549383"/>
                <a:gd name="connsiteY141" fmla="*/ 1450907 h 2502614"/>
                <a:gd name="connsiteX142" fmla="*/ 65341 w 2549383"/>
                <a:gd name="connsiteY142" fmla="*/ 1291008 h 2502614"/>
                <a:gd name="connsiteX143" fmla="*/ 108325 w 2549383"/>
                <a:gd name="connsiteY143" fmla="*/ 1177685 h 2502614"/>
                <a:gd name="connsiteX144" fmla="*/ 112233 w 2549383"/>
                <a:gd name="connsiteY144" fmla="*/ 1079993 h 2502614"/>
                <a:gd name="connsiteX145" fmla="*/ 151310 w 2549383"/>
                <a:gd name="connsiteY145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170854 w 2549383"/>
                <a:gd name="connsiteY37" fmla="*/ 339552 h 2502614"/>
                <a:gd name="connsiteX38" fmla="*/ 1232968 w 2549383"/>
                <a:gd name="connsiteY38" fmla="*/ 332056 h 2502614"/>
                <a:gd name="connsiteX39" fmla="*/ 1268910 w 2549383"/>
                <a:gd name="connsiteY39" fmla="*/ 392239 h 2502614"/>
                <a:gd name="connsiteX40" fmla="*/ 1319869 w 2549383"/>
                <a:gd name="connsiteY40" fmla="*/ 384424 h 2502614"/>
                <a:gd name="connsiteX41" fmla="*/ 1417402 w 2549383"/>
                <a:gd name="connsiteY41" fmla="*/ 474301 h 2502614"/>
                <a:gd name="connsiteX42" fmla="*/ 1509620 w 2549383"/>
                <a:gd name="connsiteY42" fmla="*/ 506334 h 2502614"/>
                <a:gd name="connsiteX43" fmla="*/ 1552286 w 2549383"/>
                <a:gd name="connsiteY43" fmla="*/ 589964 h 2502614"/>
                <a:gd name="connsiteX44" fmla="*/ 1657953 w 2549383"/>
                <a:gd name="connsiteY44" fmla="*/ 618885 h 2502614"/>
                <a:gd name="connsiteX45" fmla="*/ 1700459 w 2549383"/>
                <a:gd name="connsiteY45" fmla="*/ 599029 h 2502614"/>
                <a:gd name="connsiteX46" fmla="*/ 1743604 w 2549383"/>
                <a:gd name="connsiteY46" fmla="*/ 617954 h 2502614"/>
                <a:gd name="connsiteX47" fmla="*/ 1763620 w 2549383"/>
                <a:gd name="connsiteY47" fmla="*/ 589417 h 2502614"/>
                <a:gd name="connsiteX48" fmla="*/ 1878510 w 2549383"/>
                <a:gd name="connsiteY48" fmla="*/ 599347 h 2502614"/>
                <a:gd name="connsiteX49" fmla="*/ 1843341 w 2549383"/>
                <a:gd name="connsiteY49" fmla="*/ 634516 h 2502614"/>
                <a:gd name="connsiteX50" fmla="*/ 1901956 w 2549383"/>
                <a:gd name="connsiteY50" fmla="*/ 650147 h 2502614"/>
                <a:gd name="connsiteX51" fmla="*/ 1905864 w 2549383"/>
                <a:gd name="connsiteY51" fmla="*/ 571993 h 2502614"/>
                <a:gd name="connsiteX52" fmla="*/ 1960572 w 2549383"/>
                <a:gd name="connsiteY52" fmla="*/ 591531 h 2502614"/>
                <a:gd name="connsiteX53" fmla="*/ 1952756 w 2549383"/>
                <a:gd name="connsiteY53" fmla="*/ 626701 h 2502614"/>
                <a:gd name="connsiteX54" fmla="*/ 2382602 w 2549383"/>
                <a:gd name="connsiteY54" fmla="*/ 603255 h 2502614"/>
                <a:gd name="connsiteX55" fmla="*/ 2398233 w 2549383"/>
                <a:gd name="connsiteY55" fmla="*/ 630608 h 2502614"/>
                <a:gd name="connsiteX56" fmla="*/ 2409956 w 2549383"/>
                <a:gd name="connsiteY56" fmla="*/ 798639 h 2502614"/>
                <a:gd name="connsiteX57" fmla="*/ 2374787 w 2549383"/>
                <a:gd name="connsiteY57" fmla="*/ 814270 h 2502614"/>
                <a:gd name="connsiteX58" fmla="*/ 2382602 w 2549383"/>
                <a:gd name="connsiteY58" fmla="*/ 908055 h 2502614"/>
                <a:gd name="connsiteX59" fmla="*/ 2429495 w 2549383"/>
                <a:gd name="connsiteY59" fmla="*/ 900239 h 2502614"/>
                <a:gd name="connsiteX60" fmla="*/ 2549383 w 2549383"/>
                <a:gd name="connsiteY60" fmla="*/ 2502393 h 2502614"/>
                <a:gd name="connsiteX61" fmla="*/ 2503741 w 2549383"/>
                <a:gd name="connsiteY61" fmla="*/ 2483013 h 2502614"/>
                <a:gd name="connsiteX62" fmla="*/ 2452941 w 2549383"/>
                <a:gd name="connsiteY62" fmla="*/ 2486762 h 2502614"/>
                <a:gd name="connsiteX63" fmla="*/ 2399324 w 2549383"/>
                <a:gd name="connsiteY63" fmla="*/ 2501143 h 2502614"/>
                <a:gd name="connsiteX64" fmla="*/ 2394325 w 2549383"/>
                <a:gd name="connsiteY64" fmla="*/ 2447685 h 2502614"/>
                <a:gd name="connsiteX65" fmla="*/ 2378695 w 2549383"/>
                <a:gd name="connsiteY65" fmla="*/ 2416424 h 2502614"/>
                <a:gd name="connsiteX66" fmla="*/ 2387918 w 2549383"/>
                <a:gd name="connsiteY66" fmla="*/ 2354219 h 2502614"/>
                <a:gd name="connsiteX67" fmla="*/ 2292407 w 2549383"/>
                <a:gd name="connsiteY67" fmla="*/ 2339361 h 2502614"/>
                <a:gd name="connsiteX68" fmla="*/ 2292725 w 2549383"/>
                <a:gd name="connsiteY68" fmla="*/ 2299193 h 2502614"/>
                <a:gd name="connsiteX69" fmla="*/ 2187218 w 2549383"/>
                <a:gd name="connsiteY69" fmla="*/ 2303101 h 2502614"/>
                <a:gd name="connsiteX70" fmla="*/ 2159864 w 2549383"/>
                <a:gd name="connsiteY70" fmla="*/ 2326547 h 2502614"/>
                <a:gd name="connsiteX71" fmla="*/ 2159864 w 2549383"/>
                <a:gd name="connsiteY71" fmla="*/ 2326547 h 2502614"/>
                <a:gd name="connsiteX72" fmla="*/ 2101248 w 2549383"/>
                <a:gd name="connsiteY72" fmla="*/ 2330455 h 2502614"/>
                <a:gd name="connsiteX73" fmla="*/ 1995741 w 2549383"/>
                <a:gd name="connsiteY73" fmla="*/ 2334362 h 2502614"/>
                <a:gd name="connsiteX74" fmla="*/ 2034818 w 2549383"/>
                <a:gd name="connsiteY74" fmla="*/ 2307008 h 2502614"/>
                <a:gd name="connsiteX75" fmla="*/ 1978702 w 2549383"/>
                <a:gd name="connsiteY75" fmla="*/ 2231036 h 2502614"/>
                <a:gd name="connsiteX76" fmla="*/ 1909772 w 2549383"/>
                <a:gd name="connsiteY76" fmla="*/ 2217131 h 2502614"/>
                <a:gd name="connsiteX77" fmla="*/ 1882418 w 2549383"/>
                <a:gd name="connsiteY77" fmla="*/ 2209316 h 2502614"/>
                <a:gd name="connsiteX78" fmla="*/ 1886325 w 2549383"/>
                <a:gd name="connsiteY78" fmla="*/ 2178055 h 2502614"/>
                <a:gd name="connsiteX79" fmla="*/ 1894141 w 2549383"/>
                <a:gd name="connsiteY79" fmla="*/ 2064731 h 2502614"/>
                <a:gd name="connsiteX80" fmla="*/ 1878510 w 2549383"/>
                <a:gd name="connsiteY80" fmla="*/ 2058484 h 2502614"/>
                <a:gd name="connsiteX81" fmla="*/ 1835525 w 2549383"/>
                <a:gd name="connsiteY81" fmla="*/ 2056916 h 2502614"/>
                <a:gd name="connsiteX82" fmla="*/ 1773002 w 2549383"/>
                <a:gd name="connsiteY82" fmla="*/ 1998301 h 2502614"/>
                <a:gd name="connsiteX83" fmla="*/ 1765187 w 2549383"/>
                <a:gd name="connsiteY83" fmla="*/ 2056916 h 2502614"/>
                <a:gd name="connsiteX84" fmla="*/ 1668903 w 2549383"/>
                <a:gd name="connsiteY84" fmla="*/ 2075046 h 2502614"/>
                <a:gd name="connsiteX85" fmla="*/ 1644048 w 2549383"/>
                <a:gd name="connsiteY85" fmla="*/ 2123347 h 2502614"/>
                <a:gd name="connsiteX86" fmla="*/ 1624510 w 2549383"/>
                <a:gd name="connsiteY86" fmla="*/ 2142885 h 2502614"/>
                <a:gd name="connsiteX87" fmla="*/ 1589341 w 2549383"/>
                <a:gd name="connsiteY87" fmla="*/ 2103808 h 2502614"/>
                <a:gd name="connsiteX88" fmla="*/ 1573710 w 2549383"/>
                <a:gd name="connsiteY88" fmla="*/ 2010024 h 2502614"/>
                <a:gd name="connsiteX89" fmla="*/ 1530725 w 2549383"/>
                <a:gd name="connsiteY89" fmla="*/ 2021747 h 2502614"/>
                <a:gd name="connsiteX90" fmla="*/ 1471020 w 2549383"/>
                <a:gd name="connsiteY90" fmla="*/ 1991894 h 2502614"/>
                <a:gd name="connsiteX91" fmla="*/ 1437099 w 2549383"/>
                <a:gd name="connsiteY91" fmla="*/ 1986737 h 2502614"/>
                <a:gd name="connsiteX92" fmla="*/ 1425218 w 2549383"/>
                <a:gd name="connsiteY92" fmla="*/ 2017839 h 2502614"/>
                <a:gd name="connsiteX93" fmla="*/ 1376599 w 2549383"/>
                <a:gd name="connsiteY93" fmla="*/ 2045193 h 2502614"/>
                <a:gd name="connsiteX94" fmla="*/ 1378190 w 2549383"/>
                <a:gd name="connsiteY94" fmla="*/ 2085951 h 2502614"/>
                <a:gd name="connsiteX95" fmla="*/ 1356129 w 2549383"/>
                <a:gd name="connsiteY95" fmla="*/ 2106785 h 2502614"/>
                <a:gd name="connsiteX96" fmla="*/ 1318302 w 2549383"/>
                <a:gd name="connsiteY96" fmla="*/ 2086451 h 2502614"/>
                <a:gd name="connsiteX97" fmla="*/ 1276725 w 2549383"/>
                <a:gd name="connsiteY97" fmla="*/ 2099901 h 2502614"/>
                <a:gd name="connsiteX98" fmla="*/ 1261095 w 2549383"/>
                <a:gd name="connsiteY98" fmla="*/ 2072547 h 2502614"/>
                <a:gd name="connsiteX99" fmla="*/ 1265002 w 2549383"/>
                <a:gd name="connsiteY99" fmla="*/ 2002208 h 2502614"/>
                <a:gd name="connsiteX100" fmla="*/ 1253279 w 2549383"/>
                <a:gd name="connsiteY100" fmla="*/ 1947501 h 2502614"/>
                <a:gd name="connsiteX101" fmla="*/ 1108695 w 2549383"/>
                <a:gd name="connsiteY101" fmla="*/ 1881070 h 2502614"/>
                <a:gd name="connsiteX102" fmla="*/ 1050079 w 2549383"/>
                <a:gd name="connsiteY102" fmla="*/ 1908424 h 2502614"/>
                <a:gd name="connsiteX103" fmla="*/ 999279 w 2549383"/>
                <a:gd name="connsiteY103" fmla="*/ 1927962 h 2502614"/>
                <a:gd name="connsiteX104" fmla="*/ 842972 w 2549383"/>
                <a:gd name="connsiteY104" fmla="*/ 1845901 h 2502614"/>
                <a:gd name="connsiteX105" fmla="*/ 885956 w 2549383"/>
                <a:gd name="connsiteY105" fmla="*/ 1802916 h 2502614"/>
                <a:gd name="connsiteX106" fmla="*/ 870325 w 2549383"/>
                <a:gd name="connsiteY106" fmla="*/ 1759931 h 2502614"/>
                <a:gd name="connsiteX107" fmla="*/ 799987 w 2549383"/>
                <a:gd name="connsiteY107" fmla="*/ 1779470 h 2502614"/>
                <a:gd name="connsiteX108" fmla="*/ 710110 w 2549383"/>
                <a:gd name="connsiteY108" fmla="*/ 1806824 h 2502614"/>
                <a:gd name="connsiteX109" fmla="*/ 686664 w 2549383"/>
                <a:gd name="connsiteY109" fmla="*/ 1857624 h 2502614"/>
                <a:gd name="connsiteX110" fmla="*/ 659310 w 2549383"/>
                <a:gd name="connsiteY110" fmla="*/ 1877162 h 2502614"/>
                <a:gd name="connsiteX111" fmla="*/ 635864 w 2549383"/>
                <a:gd name="connsiteY111" fmla="*/ 1947501 h 2502614"/>
                <a:gd name="connsiteX112" fmla="*/ 635864 w 2549383"/>
                <a:gd name="connsiteY112" fmla="*/ 1947501 h 2502614"/>
                <a:gd name="connsiteX113" fmla="*/ 577248 w 2549383"/>
                <a:gd name="connsiteY113" fmla="*/ 1943593 h 2502614"/>
                <a:gd name="connsiteX114" fmla="*/ 543328 w 2549383"/>
                <a:gd name="connsiteY114" fmla="*/ 1897949 h 2502614"/>
                <a:gd name="connsiteX115" fmla="*/ 557550 w 2549383"/>
                <a:gd name="connsiteY115" fmla="*/ 1874504 h 2502614"/>
                <a:gd name="connsiteX116" fmla="*/ 509408 w 2549383"/>
                <a:gd name="connsiteY116" fmla="*/ 1841993 h 2502614"/>
                <a:gd name="connsiteX117" fmla="*/ 545987 w 2549383"/>
                <a:gd name="connsiteY117" fmla="*/ 1814639 h 2502614"/>
                <a:gd name="connsiteX118" fmla="*/ 514725 w 2549383"/>
                <a:gd name="connsiteY118" fmla="*/ 1802916 h 2502614"/>
                <a:gd name="connsiteX119" fmla="*/ 522541 w 2549383"/>
                <a:gd name="connsiteY119" fmla="*/ 1748208 h 2502614"/>
                <a:gd name="connsiteX120" fmla="*/ 495187 w 2549383"/>
                <a:gd name="connsiteY120" fmla="*/ 1720855 h 2502614"/>
                <a:gd name="connsiteX121" fmla="*/ 558800 w 2549383"/>
                <a:gd name="connsiteY121" fmla="*/ 1700066 h 2502614"/>
                <a:gd name="connsiteX122" fmla="*/ 557710 w 2549383"/>
                <a:gd name="connsiteY122" fmla="*/ 1666147 h 2502614"/>
                <a:gd name="connsiteX123" fmla="*/ 503002 w 2549383"/>
                <a:gd name="connsiteY123" fmla="*/ 1666147 h 2502614"/>
                <a:gd name="connsiteX124" fmla="*/ 503002 w 2549383"/>
                <a:gd name="connsiteY124" fmla="*/ 1650516 h 2502614"/>
                <a:gd name="connsiteX125" fmla="*/ 526448 w 2549383"/>
                <a:gd name="connsiteY125" fmla="*/ 1584085 h 2502614"/>
                <a:gd name="connsiteX126" fmla="*/ 503002 w 2549383"/>
                <a:gd name="connsiteY126" fmla="*/ 1533285 h 2502614"/>
                <a:gd name="connsiteX127" fmla="*/ 499095 w 2549383"/>
                <a:gd name="connsiteY127" fmla="*/ 1466855 h 2502614"/>
                <a:gd name="connsiteX128" fmla="*/ 377956 w 2549383"/>
                <a:gd name="connsiteY128" fmla="*/ 1451224 h 2502614"/>
                <a:gd name="connsiteX129" fmla="*/ 327156 w 2549383"/>
                <a:gd name="connsiteY129" fmla="*/ 1447316 h 2502614"/>
                <a:gd name="connsiteX130" fmla="*/ 323248 w 2549383"/>
                <a:gd name="connsiteY130" fmla="*/ 1482485 h 2502614"/>
                <a:gd name="connsiteX131" fmla="*/ 217741 w 2549383"/>
                <a:gd name="connsiteY131" fmla="*/ 1486393 h 2502614"/>
                <a:gd name="connsiteX132" fmla="*/ 346536 w 2549383"/>
                <a:gd name="connsiteY132" fmla="*/ 1548598 h 2502614"/>
                <a:gd name="connsiteX133" fmla="*/ 346535 w 2549383"/>
                <a:gd name="connsiteY133" fmla="*/ 1590492 h 2502614"/>
                <a:gd name="connsiteX134" fmla="*/ 311525 w 2549383"/>
                <a:gd name="connsiteY134" fmla="*/ 1607531 h 2502614"/>
                <a:gd name="connsiteX135" fmla="*/ 206018 w 2549383"/>
                <a:gd name="connsiteY135" fmla="*/ 1560639 h 2502614"/>
                <a:gd name="connsiteX136" fmla="*/ 178664 w 2549383"/>
                <a:gd name="connsiteY136" fmla="*/ 1584085 h 2502614"/>
                <a:gd name="connsiteX137" fmla="*/ 159125 w 2549383"/>
                <a:gd name="connsiteY137" fmla="*/ 1666147 h 2502614"/>
                <a:gd name="connsiteX138" fmla="*/ 57525 w 2549383"/>
                <a:gd name="connsiteY138" fmla="*/ 1646608 h 2502614"/>
                <a:gd name="connsiteX139" fmla="*/ 41735 w 2549383"/>
                <a:gd name="connsiteY139" fmla="*/ 1567205 h 2502614"/>
                <a:gd name="connsiteX140" fmla="*/ 79881 w 2549383"/>
                <a:gd name="connsiteY140" fmla="*/ 1533127 h 2502614"/>
                <a:gd name="connsiteX141" fmla="*/ 0 w 2549383"/>
                <a:gd name="connsiteY141" fmla="*/ 1450907 h 2502614"/>
                <a:gd name="connsiteX142" fmla="*/ 65341 w 2549383"/>
                <a:gd name="connsiteY142" fmla="*/ 1291008 h 2502614"/>
                <a:gd name="connsiteX143" fmla="*/ 108325 w 2549383"/>
                <a:gd name="connsiteY143" fmla="*/ 1177685 h 2502614"/>
                <a:gd name="connsiteX144" fmla="*/ 112233 w 2549383"/>
                <a:gd name="connsiteY144" fmla="*/ 1079993 h 2502614"/>
                <a:gd name="connsiteX145" fmla="*/ 151310 w 2549383"/>
                <a:gd name="connsiteY145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170854 w 2549383"/>
                <a:gd name="connsiteY37" fmla="*/ 339552 h 2502614"/>
                <a:gd name="connsiteX38" fmla="*/ 1232968 w 2549383"/>
                <a:gd name="connsiteY38" fmla="*/ 332056 h 2502614"/>
                <a:gd name="connsiteX39" fmla="*/ 1268910 w 2549383"/>
                <a:gd name="connsiteY39" fmla="*/ 392239 h 2502614"/>
                <a:gd name="connsiteX40" fmla="*/ 1319869 w 2549383"/>
                <a:gd name="connsiteY40" fmla="*/ 384424 h 2502614"/>
                <a:gd name="connsiteX41" fmla="*/ 1417402 w 2549383"/>
                <a:gd name="connsiteY41" fmla="*/ 474301 h 2502614"/>
                <a:gd name="connsiteX42" fmla="*/ 1509620 w 2549383"/>
                <a:gd name="connsiteY42" fmla="*/ 506334 h 2502614"/>
                <a:gd name="connsiteX43" fmla="*/ 1552286 w 2549383"/>
                <a:gd name="connsiteY43" fmla="*/ 589964 h 2502614"/>
                <a:gd name="connsiteX44" fmla="*/ 1657953 w 2549383"/>
                <a:gd name="connsiteY44" fmla="*/ 618885 h 2502614"/>
                <a:gd name="connsiteX45" fmla="*/ 1700459 w 2549383"/>
                <a:gd name="connsiteY45" fmla="*/ 599029 h 2502614"/>
                <a:gd name="connsiteX46" fmla="*/ 1743604 w 2549383"/>
                <a:gd name="connsiteY46" fmla="*/ 617954 h 2502614"/>
                <a:gd name="connsiteX47" fmla="*/ 1763620 w 2549383"/>
                <a:gd name="connsiteY47" fmla="*/ 589417 h 2502614"/>
                <a:gd name="connsiteX48" fmla="*/ 1878510 w 2549383"/>
                <a:gd name="connsiteY48" fmla="*/ 599347 h 2502614"/>
                <a:gd name="connsiteX49" fmla="*/ 1843341 w 2549383"/>
                <a:gd name="connsiteY49" fmla="*/ 634516 h 2502614"/>
                <a:gd name="connsiteX50" fmla="*/ 1901956 w 2549383"/>
                <a:gd name="connsiteY50" fmla="*/ 650147 h 2502614"/>
                <a:gd name="connsiteX51" fmla="*/ 1905864 w 2549383"/>
                <a:gd name="connsiteY51" fmla="*/ 571993 h 2502614"/>
                <a:gd name="connsiteX52" fmla="*/ 1960572 w 2549383"/>
                <a:gd name="connsiteY52" fmla="*/ 591531 h 2502614"/>
                <a:gd name="connsiteX53" fmla="*/ 1952756 w 2549383"/>
                <a:gd name="connsiteY53" fmla="*/ 626701 h 2502614"/>
                <a:gd name="connsiteX54" fmla="*/ 2382602 w 2549383"/>
                <a:gd name="connsiteY54" fmla="*/ 603255 h 2502614"/>
                <a:gd name="connsiteX55" fmla="*/ 2398233 w 2549383"/>
                <a:gd name="connsiteY55" fmla="*/ 630608 h 2502614"/>
                <a:gd name="connsiteX56" fmla="*/ 2409956 w 2549383"/>
                <a:gd name="connsiteY56" fmla="*/ 798639 h 2502614"/>
                <a:gd name="connsiteX57" fmla="*/ 2374787 w 2549383"/>
                <a:gd name="connsiteY57" fmla="*/ 814270 h 2502614"/>
                <a:gd name="connsiteX58" fmla="*/ 2382602 w 2549383"/>
                <a:gd name="connsiteY58" fmla="*/ 908055 h 2502614"/>
                <a:gd name="connsiteX59" fmla="*/ 2429495 w 2549383"/>
                <a:gd name="connsiteY59" fmla="*/ 900239 h 2502614"/>
                <a:gd name="connsiteX60" fmla="*/ 2549383 w 2549383"/>
                <a:gd name="connsiteY60" fmla="*/ 2502393 h 2502614"/>
                <a:gd name="connsiteX61" fmla="*/ 2503741 w 2549383"/>
                <a:gd name="connsiteY61" fmla="*/ 2483013 h 2502614"/>
                <a:gd name="connsiteX62" fmla="*/ 2452941 w 2549383"/>
                <a:gd name="connsiteY62" fmla="*/ 2486762 h 2502614"/>
                <a:gd name="connsiteX63" fmla="*/ 2399324 w 2549383"/>
                <a:gd name="connsiteY63" fmla="*/ 2501143 h 2502614"/>
                <a:gd name="connsiteX64" fmla="*/ 2394325 w 2549383"/>
                <a:gd name="connsiteY64" fmla="*/ 2447685 h 2502614"/>
                <a:gd name="connsiteX65" fmla="*/ 2378695 w 2549383"/>
                <a:gd name="connsiteY65" fmla="*/ 2416424 h 2502614"/>
                <a:gd name="connsiteX66" fmla="*/ 2387918 w 2549383"/>
                <a:gd name="connsiteY66" fmla="*/ 2354219 h 2502614"/>
                <a:gd name="connsiteX67" fmla="*/ 2292407 w 2549383"/>
                <a:gd name="connsiteY67" fmla="*/ 2339361 h 2502614"/>
                <a:gd name="connsiteX68" fmla="*/ 2292725 w 2549383"/>
                <a:gd name="connsiteY68" fmla="*/ 2299193 h 2502614"/>
                <a:gd name="connsiteX69" fmla="*/ 2187218 w 2549383"/>
                <a:gd name="connsiteY69" fmla="*/ 2303101 h 2502614"/>
                <a:gd name="connsiteX70" fmla="*/ 2159864 w 2549383"/>
                <a:gd name="connsiteY70" fmla="*/ 2326547 h 2502614"/>
                <a:gd name="connsiteX71" fmla="*/ 2159864 w 2549383"/>
                <a:gd name="connsiteY71" fmla="*/ 2326547 h 2502614"/>
                <a:gd name="connsiteX72" fmla="*/ 2101248 w 2549383"/>
                <a:gd name="connsiteY72" fmla="*/ 2330455 h 2502614"/>
                <a:gd name="connsiteX73" fmla="*/ 1995741 w 2549383"/>
                <a:gd name="connsiteY73" fmla="*/ 2334362 h 2502614"/>
                <a:gd name="connsiteX74" fmla="*/ 2034818 w 2549383"/>
                <a:gd name="connsiteY74" fmla="*/ 2307008 h 2502614"/>
                <a:gd name="connsiteX75" fmla="*/ 1978702 w 2549383"/>
                <a:gd name="connsiteY75" fmla="*/ 2231036 h 2502614"/>
                <a:gd name="connsiteX76" fmla="*/ 1909772 w 2549383"/>
                <a:gd name="connsiteY76" fmla="*/ 2217131 h 2502614"/>
                <a:gd name="connsiteX77" fmla="*/ 1882418 w 2549383"/>
                <a:gd name="connsiteY77" fmla="*/ 2209316 h 2502614"/>
                <a:gd name="connsiteX78" fmla="*/ 1886325 w 2549383"/>
                <a:gd name="connsiteY78" fmla="*/ 2178055 h 2502614"/>
                <a:gd name="connsiteX79" fmla="*/ 1894141 w 2549383"/>
                <a:gd name="connsiteY79" fmla="*/ 2064731 h 2502614"/>
                <a:gd name="connsiteX80" fmla="*/ 1878510 w 2549383"/>
                <a:gd name="connsiteY80" fmla="*/ 2058484 h 2502614"/>
                <a:gd name="connsiteX81" fmla="*/ 1835525 w 2549383"/>
                <a:gd name="connsiteY81" fmla="*/ 2056916 h 2502614"/>
                <a:gd name="connsiteX82" fmla="*/ 1773002 w 2549383"/>
                <a:gd name="connsiteY82" fmla="*/ 1998301 h 2502614"/>
                <a:gd name="connsiteX83" fmla="*/ 1765187 w 2549383"/>
                <a:gd name="connsiteY83" fmla="*/ 2056916 h 2502614"/>
                <a:gd name="connsiteX84" fmla="*/ 1668903 w 2549383"/>
                <a:gd name="connsiteY84" fmla="*/ 2075046 h 2502614"/>
                <a:gd name="connsiteX85" fmla="*/ 1644048 w 2549383"/>
                <a:gd name="connsiteY85" fmla="*/ 2123347 h 2502614"/>
                <a:gd name="connsiteX86" fmla="*/ 1624510 w 2549383"/>
                <a:gd name="connsiteY86" fmla="*/ 2142885 h 2502614"/>
                <a:gd name="connsiteX87" fmla="*/ 1589341 w 2549383"/>
                <a:gd name="connsiteY87" fmla="*/ 2103808 h 2502614"/>
                <a:gd name="connsiteX88" fmla="*/ 1573710 w 2549383"/>
                <a:gd name="connsiteY88" fmla="*/ 2010024 h 2502614"/>
                <a:gd name="connsiteX89" fmla="*/ 1530725 w 2549383"/>
                <a:gd name="connsiteY89" fmla="*/ 2021747 h 2502614"/>
                <a:gd name="connsiteX90" fmla="*/ 1471020 w 2549383"/>
                <a:gd name="connsiteY90" fmla="*/ 1991894 h 2502614"/>
                <a:gd name="connsiteX91" fmla="*/ 1437099 w 2549383"/>
                <a:gd name="connsiteY91" fmla="*/ 1986737 h 2502614"/>
                <a:gd name="connsiteX92" fmla="*/ 1425218 w 2549383"/>
                <a:gd name="connsiteY92" fmla="*/ 2017839 h 2502614"/>
                <a:gd name="connsiteX93" fmla="*/ 1376599 w 2549383"/>
                <a:gd name="connsiteY93" fmla="*/ 2045193 h 2502614"/>
                <a:gd name="connsiteX94" fmla="*/ 1378190 w 2549383"/>
                <a:gd name="connsiteY94" fmla="*/ 2085951 h 2502614"/>
                <a:gd name="connsiteX95" fmla="*/ 1356129 w 2549383"/>
                <a:gd name="connsiteY95" fmla="*/ 2106785 h 2502614"/>
                <a:gd name="connsiteX96" fmla="*/ 1318302 w 2549383"/>
                <a:gd name="connsiteY96" fmla="*/ 2086451 h 2502614"/>
                <a:gd name="connsiteX97" fmla="*/ 1276725 w 2549383"/>
                <a:gd name="connsiteY97" fmla="*/ 2099901 h 2502614"/>
                <a:gd name="connsiteX98" fmla="*/ 1261095 w 2549383"/>
                <a:gd name="connsiteY98" fmla="*/ 2072547 h 2502614"/>
                <a:gd name="connsiteX99" fmla="*/ 1265002 w 2549383"/>
                <a:gd name="connsiteY99" fmla="*/ 2002208 h 2502614"/>
                <a:gd name="connsiteX100" fmla="*/ 1253279 w 2549383"/>
                <a:gd name="connsiteY100" fmla="*/ 1947501 h 2502614"/>
                <a:gd name="connsiteX101" fmla="*/ 1108695 w 2549383"/>
                <a:gd name="connsiteY101" fmla="*/ 1881070 h 2502614"/>
                <a:gd name="connsiteX102" fmla="*/ 1050079 w 2549383"/>
                <a:gd name="connsiteY102" fmla="*/ 1908424 h 2502614"/>
                <a:gd name="connsiteX103" fmla="*/ 999279 w 2549383"/>
                <a:gd name="connsiteY103" fmla="*/ 1927962 h 2502614"/>
                <a:gd name="connsiteX104" fmla="*/ 842972 w 2549383"/>
                <a:gd name="connsiteY104" fmla="*/ 1845901 h 2502614"/>
                <a:gd name="connsiteX105" fmla="*/ 885956 w 2549383"/>
                <a:gd name="connsiteY105" fmla="*/ 1802916 h 2502614"/>
                <a:gd name="connsiteX106" fmla="*/ 870325 w 2549383"/>
                <a:gd name="connsiteY106" fmla="*/ 1759931 h 2502614"/>
                <a:gd name="connsiteX107" fmla="*/ 799987 w 2549383"/>
                <a:gd name="connsiteY107" fmla="*/ 1779470 h 2502614"/>
                <a:gd name="connsiteX108" fmla="*/ 710110 w 2549383"/>
                <a:gd name="connsiteY108" fmla="*/ 1806824 h 2502614"/>
                <a:gd name="connsiteX109" fmla="*/ 686664 w 2549383"/>
                <a:gd name="connsiteY109" fmla="*/ 1857624 h 2502614"/>
                <a:gd name="connsiteX110" fmla="*/ 659310 w 2549383"/>
                <a:gd name="connsiteY110" fmla="*/ 1877162 h 2502614"/>
                <a:gd name="connsiteX111" fmla="*/ 635864 w 2549383"/>
                <a:gd name="connsiteY111" fmla="*/ 1947501 h 2502614"/>
                <a:gd name="connsiteX112" fmla="*/ 635864 w 2549383"/>
                <a:gd name="connsiteY112" fmla="*/ 1947501 h 2502614"/>
                <a:gd name="connsiteX113" fmla="*/ 577248 w 2549383"/>
                <a:gd name="connsiteY113" fmla="*/ 1943593 h 2502614"/>
                <a:gd name="connsiteX114" fmla="*/ 543328 w 2549383"/>
                <a:gd name="connsiteY114" fmla="*/ 1897949 h 2502614"/>
                <a:gd name="connsiteX115" fmla="*/ 557550 w 2549383"/>
                <a:gd name="connsiteY115" fmla="*/ 1874504 h 2502614"/>
                <a:gd name="connsiteX116" fmla="*/ 509408 w 2549383"/>
                <a:gd name="connsiteY116" fmla="*/ 1841993 h 2502614"/>
                <a:gd name="connsiteX117" fmla="*/ 545987 w 2549383"/>
                <a:gd name="connsiteY117" fmla="*/ 1814639 h 2502614"/>
                <a:gd name="connsiteX118" fmla="*/ 514725 w 2549383"/>
                <a:gd name="connsiteY118" fmla="*/ 1802916 h 2502614"/>
                <a:gd name="connsiteX119" fmla="*/ 522541 w 2549383"/>
                <a:gd name="connsiteY119" fmla="*/ 1748208 h 2502614"/>
                <a:gd name="connsiteX120" fmla="*/ 495187 w 2549383"/>
                <a:gd name="connsiteY120" fmla="*/ 1720855 h 2502614"/>
                <a:gd name="connsiteX121" fmla="*/ 558800 w 2549383"/>
                <a:gd name="connsiteY121" fmla="*/ 1700066 h 2502614"/>
                <a:gd name="connsiteX122" fmla="*/ 557710 w 2549383"/>
                <a:gd name="connsiteY122" fmla="*/ 1666147 h 2502614"/>
                <a:gd name="connsiteX123" fmla="*/ 503002 w 2549383"/>
                <a:gd name="connsiteY123" fmla="*/ 1666147 h 2502614"/>
                <a:gd name="connsiteX124" fmla="*/ 503002 w 2549383"/>
                <a:gd name="connsiteY124" fmla="*/ 1650516 h 2502614"/>
                <a:gd name="connsiteX125" fmla="*/ 526448 w 2549383"/>
                <a:gd name="connsiteY125" fmla="*/ 1584085 h 2502614"/>
                <a:gd name="connsiteX126" fmla="*/ 503002 w 2549383"/>
                <a:gd name="connsiteY126" fmla="*/ 1533285 h 2502614"/>
                <a:gd name="connsiteX127" fmla="*/ 499095 w 2549383"/>
                <a:gd name="connsiteY127" fmla="*/ 1466855 h 2502614"/>
                <a:gd name="connsiteX128" fmla="*/ 377956 w 2549383"/>
                <a:gd name="connsiteY128" fmla="*/ 1451224 h 2502614"/>
                <a:gd name="connsiteX129" fmla="*/ 327156 w 2549383"/>
                <a:gd name="connsiteY129" fmla="*/ 1447316 h 2502614"/>
                <a:gd name="connsiteX130" fmla="*/ 323248 w 2549383"/>
                <a:gd name="connsiteY130" fmla="*/ 1482485 h 2502614"/>
                <a:gd name="connsiteX131" fmla="*/ 217741 w 2549383"/>
                <a:gd name="connsiteY131" fmla="*/ 1486393 h 2502614"/>
                <a:gd name="connsiteX132" fmla="*/ 346536 w 2549383"/>
                <a:gd name="connsiteY132" fmla="*/ 1548598 h 2502614"/>
                <a:gd name="connsiteX133" fmla="*/ 346535 w 2549383"/>
                <a:gd name="connsiteY133" fmla="*/ 1590492 h 2502614"/>
                <a:gd name="connsiteX134" fmla="*/ 311525 w 2549383"/>
                <a:gd name="connsiteY134" fmla="*/ 1607531 h 2502614"/>
                <a:gd name="connsiteX135" fmla="*/ 206018 w 2549383"/>
                <a:gd name="connsiteY135" fmla="*/ 1560639 h 2502614"/>
                <a:gd name="connsiteX136" fmla="*/ 178664 w 2549383"/>
                <a:gd name="connsiteY136" fmla="*/ 1584085 h 2502614"/>
                <a:gd name="connsiteX137" fmla="*/ 159125 w 2549383"/>
                <a:gd name="connsiteY137" fmla="*/ 1666147 h 2502614"/>
                <a:gd name="connsiteX138" fmla="*/ 57525 w 2549383"/>
                <a:gd name="connsiteY138" fmla="*/ 1646608 h 2502614"/>
                <a:gd name="connsiteX139" fmla="*/ 41735 w 2549383"/>
                <a:gd name="connsiteY139" fmla="*/ 1567205 h 2502614"/>
                <a:gd name="connsiteX140" fmla="*/ 79881 w 2549383"/>
                <a:gd name="connsiteY140" fmla="*/ 1533127 h 2502614"/>
                <a:gd name="connsiteX141" fmla="*/ 0 w 2549383"/>
                <a:gd name="connsiteY141" fmla="*/ 1450907 h 2502614"/>
                <a:gd name="connsiteX142" fmla="*/ 65341 w 2549383"/>
                <a:gd name="connsiteY142" fmla="*/ 1291008 h 2502614"/>
                <a:gd name="connsiteX143" fmla="*/ 108325 w 2549383"/>
                <a:gd name="connsiteY143" fmla="*/ 1177685 h 2502614"/>
                <a:gd name="connsiteX144" fmla="*/ 112233 w 2549383"/>
                <a:gd name="connsiteY144" fmla="*/ 1079993 h 2502614"/>
                <a:gd name="connsiteX145" fmla="*/ 151310 w 2549383"/>
                <a:gd name="connsiteY145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170854 w 2549383"/>
                <a:gd name="connsiteY37" fmla="*/ 339552 h 2502614"/>
                <a:gd name="connsiteX38" fmla="*/ 1232968 w 2549383"/>
                <a:gd name="connsiteY38" fmla="*/ 332056 h 2502614"/>
                <a:gd name="connsiteX39" fmla="*/ 1268910 w 2549383"/>
                <a:gd name="connsiteY39" fmla="*/ 392239 h 2502614"/>
                <a:gd name="connsiteX40" fmla="*/ 1319869 w 2549383"/>
                <a:gd name="connsiteY40" fmla="*/ 384424 h 2502614"/>
                <a:gd name="connsiteX41" fmla="*/ 1417402 w 2549383"/>
                <a:gd name="connsiteY41" fmla="*/ 474301 h 2502614"/>
                <a:gd name="connsiteX42" fmla="*/ 1509620 w 2549383"/>
                <a:gd name="connsiteY42" fmla="*/ 506334 h 2502614"/>
                <a:gd name="connsiteX43" fmla="*/ 1552286 w 2549383"/>
                <a:gd name="connsiteY43" fmla="*/ 589964 h 2502614"/>
                <a:gd name="connsiteX44" fmla="*/ 1657953 w 2549383"/>
                <a:gd name="connsiteY44" fmla="*/ 618885 h 2502614"/>
                <a:gd name="connsiteX45" fmla="*/ 1700459 w 2549383"/>
                <a:gd name="connsiteY45" fmla="*/ 599029 h 2502614"/>
                <a:gd name="connsiteX46" fmla="*/ 1743604 w 2549383"/>
                <a:gd name="connsiteY46" fmla="*/ 617954 h 2502614"/>
                <a:gd name="connsiteX47" fmla="*/ 1763620 w 2549383"/>
                <a:gd name="connsiteY47" fmla="*/ 589417 h 2502614"/>
                <a:gd name="connsiteX48" fmla="*/ 1878510 w 2549383"/>
                <a:gd name="connsiteY48" fmla="*/ 599347 h 2502614"/>
                <a:gd name="connsiteX49" fmla="*/ 1843341 w 2549383"/>
                <a:gd name="connsiteY49" fmla="*/ 634516 h 2502614"/>
                <a:gd name="connsiteX50" fmla="*/ 1901956 w 2549383"/>
                <a:gd name="connsiteY50" fmla="*/ 650147 h 2502614"/>
                <a:gd name="connsiteX51" fmla="*/ 1905864 w 2549383"/>
                <a:gd name="connsiteY51" fmla="*/ 571993 h 2502614"/>
                <a:gd name="connsiteX52" fmla="*/ 1960572 w 2549383"/>
                <a:gd name="connsiteY52" fmla="*/ 591531 h 2502614"/>
                <a:gd name="connsiteX53" fmla="*/ 1952756 w 2549383"/>
                <a:gd name="connsiteY53" fmla="*/ 626701 h 2502614"/>
                <a:gd name="connsiteX54" fmla="*/ 2382602 w 2549383"/>
                <a:gd name="connsiteY54" fmla="*/ 603255 h 2502614"/>
                <a:gd name="connsiteX55" fmla="*/ 2398233 w 2549383"/>
                <a:gd name="connsiteY55" fmla="*/ 630608 h 2502614"/>
                <a:gd name="connsiteX56" fmla="*/ 2409956 w 2549383"/>
                <a:gd name="connsiteY56" fmla="*/ 798639 h 2502614"/>
                <a:gd name="connsiteX57" fmla="*/ 2374787 w 2549383"/>
                <a:gd name="connsiteY57" fmla="*/ 814270 h 2502614"/>
                <a:gd name="connsiteX58" fmla="*/ 2382602 w 2549383"/>
                <a:gd name="connsiteY58" fmla="*/ 908055 h 2502614"/>
                <a:gd name="connsiteX59" fmla="*/ 2429495 w 2549383"/>
                <a:gd name="connsiteY59" fmla="*/ 900239 h 2502614"/>
                <a:gd name="connsiteX60" fmla="*/ 2549383 w 2549383"/>
                <a:gd name="connsiteY60" fmla="*/ 2502393 h 2502614"/>
                <a:gd name="connsiteX61" fmla="*/ 2503741 w 2549383"/>
                <a:gd name="connsiteY61" fmla="*/ 2483013 h 2502614"/>
                <a:gd name="connsiteX62" fmla="*/ 2452941 w 2549383"/>
                <a:gd name="connsiteY62" fmla="*/ 2486762 h 2502614"/>
                <a:gd name="connsiteX63" fmla="*/ 2399324 w 2549383"/>
                <a:gd name="connsiteY63" fmla="*/ 2501143 h 2502614"/>
                <a:gd name="connsiteX64" fmla="*/ 2394325 w 2549383"/>
                <a:gd name="connsiteY64" fmla="*/ 2447685 h 2502614"/>
                <a:gd name="connsiteX65" fmla="*/ 2378695 w 2549383"/>
                <a:gd name="connsiteY65" fmla="*/ 2416424 h 2502614"/>
                <a:gd name="connsiteX66" fmla="*/ 2387918 w 2549383"/>
                <a:gd name="connsiteY66" fmla="*/ 2354219 h 2502614"/>
                <a:gd name="connsiteX67" fmla="*/ 2292407 w 2549383"/>
                <a:gd name="connsiteY67" fmla="*/ 2339361 h 2502614"/>
                <a:gd name="connsiteX68" fmla="*/ 2292725 w 2549383"/>
                <a:gd name="connsiteY68" fmla="*/ 2299193 h 2502614"/>
                <a:gd name="connsiteX69" fmla="*/ 2187218 w 2549383"/>
                <a:gd name="connsiteY69" fmla="*/ 2303101 h 2502614"/>
                <a:gd name="connsiteX70" fmla="*/ 2159864 w 2549383"/>
                <a:gd name="connsiteY70" fmla="*/ 2326547 h 2502614"/>
                <a:gd name="connsiteX71" fmla="*/ 2159864 w 2549383"/>
                <a:gd name="connsiteY71" fmla="*/ 2326547 h 2502614"/>
                <a:gd name="connsiteX72" fmla="*/ 2101248 w 2549383"/>
                <a:gd name="connsiteY72" fmla="*/ 2330455 h 2502614"/>
                <a:gd name="connsiteX73" fmla="*/ 1995741 w 2549383"/>
                <a:gd name="connsiteY73" fmla="*/ 2334362 h 2502614"/>
                <a:gd name="connsiteX74" fmla="*/ 2034818 w 2549383"/>
                <a:gd name="connsiteY74" fmla="*/ 2307008 h 2502614"/>
                <a:gd name="connsiteX75" fmla="*/ 1978702 w 2549383"/>
                <a:gd name="connsiteY75" fmla="*/ 2231036 h 2502614"/>
                <a:gd name="connsiteX76" fmla="*/ 1909772 w 2549383"/>
                <a:gd name="connsiteY76" fmla="*/ 2217131 h 2502614"/>
                <a:gd name="connsiteX77" fmla="*/ 1882418 w 2549383"/>
                <a:gd name="connsiteY77" fmla="*/ 2209316 h 2502614"/>
                <a:gd name="connsiteX78" fmla="*/ 1886325 w 2549383"/>
                <a:gd name="connsiteY78" fmla="*/ 2178055 h 2502614"/>
                <a:gd name="connsiteX79" fmla="*/ 1894141 w 2549383"/>
                <a:gd name="connsiteY79" fmla="*/ 2064731 h 2502614"/>
                <a:gd name="connsiteX80" fmla="*/ 1878510 w 2549383"/>
                <a:gd name="connsiteY80" fmla="*/ 2058484 h 2502614"/>
                <a:gd name="connsiteX81" fmla="*/ 1835525 w 2549383"/>
                <a:gd name="connsiteY81" fmla="*/ 2056916 h 2502614"/>
                <a:gd name="connsiteX82" fmla="*/ 1773002 w 2549383"/>
                <a:gd name="connsiteY82" fmla="*/ 1998301 h 2502614"/>
                <a:gd name="connsiteX83" fmla="*/ 1765187 w 2549383"/>
                <a:gd name="connsiteY83" fmla="*/ 2056916 h 2502614"/>
                <a:gd name="connsiteX84" fmla="*/ 1668903 w 2549383"/>
                <a:gd name="connsiteY84" fmla="*/ 2075046 h 2502614"/>
                <a:gd name="connsiteX85" fmla="*/ 1644048 w 2549383"/>
                <a:gd name="connsiteY85" fmla="*/ 2123347 h 2502614"/>
                <a:gd name="connsiteX86" fmla="*/ 1624510 w 2549383"/>
                <a:gd name="connsiteY86" fmla="*/ 2142885 h 2502614"/>
                <a:gd name="connsiteX87" fmla="*/ 1589341 w 2549383"/>
                <a:gd name="connsiteY87" fmla="*/ 2103808 h 2502614"/>
                <a:gd name="connsiteX88" fmla="*/ 1573710 w 2549383"/>
                <a:gd name="connsiteY88" fmla="*/ 2010024 h 2502614"/>
                <a:gd name="connsiteX89" fmla="*/ 1530725 w 2549383"/>
                <a:gd name="connsiteY89" fmla="*/ 2021747 h 2502614"/>
                <a:gd name="connsiteX90" fmla="*/ 1471020 w 2549383"/>
                <a:gd name="connsiteY90" fmla="*/ 1991894 h 2502614"/>
                <a:gd name="connsiteX91" fmla="*/ 1437099 w 2549383"/>
                <a:gd name="connsiteY91" fmla="*/ 1986737 h 2502614"/>
                <a:gd name="connsiteX92" fmla="*/ 1425218 w 2549383"/>
                <a:gd name="connsiteY92" fmla="*/ 2017839 h 2502614"/>
                <a:gd name="connsiteX93" fmla="*/ 1376599 w 2549383"/>
                <a:gd name="connsiteY93" fmla="*/ 2045193 h 2502614"/>
                <a:gd name="connsiteX94" fmla="*/ 1378190 w 2549383"/>
                <a:gd name="connsiteY94" fmla="*/ 2085951 h 2502614"/>
                <a:gd name="connsiteX95" fmla="*/ 1356129 w 2549383"/>
                <a:gd name="connsiteY95" fmla="*/ 2106785 h 2502614"/>
                <a:gd name="connsiteX96" fmla="*/ 1318302 w 2549383"/>
                <a:gd name="connsiteY96" fmla="*/ 2086451 h 2502614"/>
                <a:gd name="connsiteX97" fmla="*/ 1276725 w 2549383"/>
                <a:gd name="connsiteY97" fmla="*/ 2099901 h 2502614"/>
                <a:gd name="connsiteX98" fmla="*/ 1261095 w 2549383"/>
                <a:gd name="connsiteY98" fmla="*/ 2072547 h 2502614"/>
                <a:gd name="connsiteX99" fmla="*/ 1265002 w 2549383"/>
                <a:gd name="connsiteY99" fmla="*/ 2002208 h 2502614"/>
                <a:gd name="connsiteX100" fmla="*/ 1253279 w 2549383"/>
                <a:gd name="connsiteY100" fmla="*/ 1947501 h 2502614"/>
                <a:gd name="connsiteX101" fmla="*/ 1108695 w 2549383"/>
                <a:gd name="connsiteY101" fmla="*/ 1881070 h 2502614"/>
                <a:gd name="connsiteX102" fmla="*/ 1050079 w 2549383"/>
                <a:gd name="connsiteY102" fmla="*/ 1908424 h 2502614"/>
                <a:gd name="connsiteX103" fmla="*/ 999279 w 2549383"/>
                <a:gd name="connsiteY103" fmla="*/ 1927962 h 2502614"/>
                <a:gd name="connsiteX104" fmla="*/ 842972 w 2549383"/>
                <a:gd name="connsiteY104" fmla="*/ 1845901 h 2502614"/>
                <a:gd name="connsiteX105" fmla="*/ 885956 w 2549383"/>
                <a:gd name="connsiteY105" fmla="*/ 1802916 h 2502614"/>
                <a:gd name="connsiteX106" fmla="*/ 870325 w 2549383"/>
                <a:gd name="connsiteY106" fmla="*/ 1759931 h 2502614"/>
                <a:gd name="connsiteX107" fmla="*/ 799987 w 2549383"/>
                <a:gd name="connsiteY107" fmla="*/ 1779470 h 2502614"/>
                <a:gd name="connsiteX108" fmla="*/ 710110 w 2549383"/>
                <a:gd name="connsiteY108" fmla="*/ 1806824 h 2502614"/>
                <a:gd name="connsiteX109" fmla="*/ 686664 w 2549383"/>
                <a:gd name="connsiteY109" fmla="*/ 1857624 h 2502614"/>
                <a:gd name="connsiteX110" fmla="*/ 659310 w 2549383"/>
                <a:gd name="connsiteY110" fmla="*/ 1877162 h 2502614"/>
                <a:gd name="connsiteX111" fmla="*/ 635864 w 2549383"/>
                <a:gd name="connsiteY111" fmla="*/ 1947501 h 2502614"/>
                <a:gd name="connsiteX112" fmla="*/ 635864 w 2549383"/>
                <a:gd name="connsiteY112" fmla="*/ 1947501 h 2502614"/>
                <a:gd name="connsiteX113" fmla="*/ 577248 w 2549383"/>
                <a:gd name="connsiteY113" fmla="*/ 1943593 h 2502614"/>
                <a:gd name="connsiteX114" fmla="*/ 543328 w 2549383"/>
                <a:gd name="connsiteY114" fmla="*/ 1897949 h 2502614"/>
                <a:gd name="connsiteX115" fmla="*/ 557550 w 2549383"/>
                <a:gd name="connsiteY115" fmla="*/ 1874504 h 2502614"/>
                <a:gd name="connsiteX116" fmla="*/ 509408 w 2549383"/>
                <a:gd name="connsiteY116" fmla="*/ 1841993 h 2502614"/>
                <a:gd name="connsiteX117" fmla="*/ 545987 w 2549383"/>
                <a:gd name="connsiteY117" fmla="*/ 1814639 h 2502614"/>
                <a:gd name="connsiteX118" fmla="*/ 514725 w 2549383"/>
                <a:gd name="connsiteY118" fmla="*/ 1802916 h 2502614"/>
                <a:gd name="connsiteX119" fmla="*/ 522541 w 2549383"/>
                <a:gd name="connsiteY119" fmla="*/ 1748208 h 2502614"/>
                <a:gd name="connsiteX120" fmla="*/ 495187 w 2549383"/>
                <a:gd name="connsiteY120" fmla="*/ 1720855 h 2502614"/>
                <a:gd name="connsiteX121" fmla="*/ 558800 w 2549383"/>
                <a:gd name="connsiteY121" fmla="*/ 1700066 h 2502614"/>
                <a:gd name="connsiteX122" fmla="*/ 557710 w 2549383"/>
                <a:gd name="connsiteY122" fmla="*/ 1666147 h 2502614"/>
                <a:gd name="connsiteX123" fmla="*/ 503002 w 2549383"/>
                <a:gd name="connsiteY123" fmla="*/ 1666147 h 2502614"/>
                <a:gd name="connsiteX124" fmla="*/ 503002 w 2549383"/>
                <a:gd name="connsiteY124" fmla="*/ 1650516 h 2502614"/>
                <a:gd name="connsiteX125" fmla="*/ 526448 w 2549383"/>
                <a:gd name="connsiteY125" fmla="*/ 1584085 h 2502614"/>
                <a:gd name="connsiteX126" fmla="*/ 503002 w 2549383"/>
                <a:gd name="connsiteY126" fmla="*/ 1533285 h 2502614"/>
                <a:gd name="connsiteX127" fmla="*/ 499095 w 2549383"/>
                <a:gd name="connsiteY127" fmla="*/ 1466855 h 2502614"/>
                <a:gd name="connsiteX128" fmla="*/ 377956 w 2549383"/>
                <a:gd name="connsiteY128" fmla="*/ 1451224 h 2502614"/>
                <a:gd name="connsiteX129" fmla="*/ 327156 w 2549383"/>
                <a:gd name="connsiteY129" fmla="*/ 1447316 h 2502614"/>
                <a:gd name="connsiteX130" fmla="*/ 323248 w 2549383"/>
                <a:gd name="connsiteY130" fmla="*/ 1482485 h 2502614"/>
                <a:gd name="connsiteX131" fmla="*/ 217741 w 2549383"/>
                <a:gd name="connsiteY131" fmla="*/ 1486393 h 2502614"/>
                <a:gd name="connsiteX132" fmla="*/ 346536 w 2549383"/>
                <a:gd name="connsiteY132" fmla="*/ 1548598 h 2502614"/>
                <a:gd name="connsiteX133" fmla="*/ 346535 w 2549383"/>
                <a:gd name="connsiteY133" fmla="*/ 1590492 h 2502614"/>
                <a:gd name="connsiteX134" fmla="*/ 311525 w 2549383"/>
                <a:gd name="connsiteY134" fmla="*/ 1607531 h 2502614"/>
                <a:gd name="connsiteX135" fmla="*/ 206018 w 2549383"/>
                <a:gd name="connsiteY135" fmla="*/ 1560639 h 2502614"/>
                <a:gd name="connsiteX136" fmla="*/ 178664 w 2549383"/>
                <a:gd name="connsiteY136" fmla="*/ 1584085 h 2502614"/>
                <a:gd name="connsiteX137" fmla="*/ 159125 w 2549383"/>
                <a:gd name="connsiteY137" fmla="*/ 1666147 h 2502614"/>
                <a:gd name="connsiteX138" fmla="*/ 57525 w 2549383"/>
                <a:gd name="connsiteY138" fmla="*/ 1646608 h 2502614"/>
                <a:gd name="connsiteX139" fmla="*/ 41735 w 2549383"/>
                <a:gd name="connsiteY139" fmla="*/ 1567205 h 2502614"/>
                <a:gd name="connsiteX140" fmla="*/ 79881 w 2549383"/>
                <a:gd name="connsiteY140" fmla="*/ 1533127 h 2502614"/>
                <a:gd name="connsiteX141" fmla="*/ 0 w 2549383"/>
                <a:gd name="connsiteY141" fmla="*/ 1450907 h 2502614"/>
                <a:gd name="connsiteX142" fmla="*/ 65341 w 2549383"/>
                <a:gd name="connsiteY142" fmla="*/ 1291008 h 2502614"/>
                <a:gd name="connsiteX143" fmla="*/ 108325 w 2549383"/>
                <a:gd name="connsiteY143" fmla="*/ 1177685 h 2502614"/>
                <a:gd name="connsiteX144" fmla="*/ 112233 w 2549383"/>
                <a:gd name="connsiteY144" fmla="*/ 1079993 h 2502614"/>
                <a:gd name="connsiteX145" fmla="*/ 151310 w 2549383"/>
                <a:gd name="connsiteY145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170854 w 2549383"/>
                <a:gd name="connsiteY37" fmla="*/ 339552 h 2502614"/>
                <a:gd name="connsiteX38" fmla="*/ 1232968 w 2549383"/>
                <a:gd name="connsiteY38" fmla="*/ 332056 h 2502614"/>
                <a:gd name="connsiteX39" fmla="*/ 1268910 w 2549383"/>
                <a:gd name="connsiteY39" fmla="*/ 392239 h 2502614"/>
                <a:gd name="connsiteX40" fmla="*/ 1319869 w 2549383"/>
                <a:gd name="connsiteY40" fmla="*/ 384424 h 2502614"/>
                <a:gd name="connsiteX41" fmla="*/ 1417402 w 2549383"/>
                <a:gd name="connsiteY41" fmla="*/ 474301 h 2502614"/>
                <a:gd name="connsiteX42" fmla="*/ 1509620 w 2549383"/>
                <a:gd name="connsiteY42" fmla="*/ 506334 h 2502614"/>
                <a:gd name="connsiteX43" fmla="*/ 1552286 w 2549383"/>
                <a:gd name="connsiteY43" fmla="*/ 589964 h 2502614"/>
                <a:gd name="connsiteX44" fmla="*/ 1657953 w 2549383"/>
                <a:gd name="connsiteY44" fmla="*/ 618885 h 2502614"/>
                <a:gd name="connsiteX45" fmla="*/ 1700459 w 2549383"/>
                <a:gd name="connsiteY45" fmla="*/ 599029 h 2502614"/>
                <a:gd name="connsiteX46" fmla="*/ 1743604 w 2549383"/>
                <a:gd name="connsiteY46" fmla="*/ 617954 h 2502614"/>
                <a:gd name="connsiteX47" fmla="*/ 1763620 w 2549383"/>
                <a:gd name="connsiteY47" fmla="*/ 589417 h 2502614"/>
                <a:gd name="connsiteX48" fmla="*/ 1878510 w 2549383"/>
                <a:gd name="connsiteY48" fmla="*/ 599347 h 2502614"/>
                <a:gd name="connsiteX49" fmla="*/ 1843341 w 2549383"/>
                <a:gd name="connsiteY49" fmla="*/ 634516 h 2502614"/>
                <a:gd name="connsiteX50" fmla="*/ 1901956 w 2549383"/>
                <a:gd name="connsiteY50" fmla="*/ 650147 h 2502614"/>
                <a:gd name="connsiteX51" fmla="*/ 1905864 w 2549383"/>
                <a:gd name="connsiteY51" fmla="*/ 571993 h 2502614"/>
                <a:gd name="connsiteX52" fmla="*/ 1960572 w 2549383"/>
                <a:gd name="connsiteY52" fmla="*/ 591531 h 2502614"/>
                <a:gd name="connsiteX53" fmla="*/ 1952756 w 2549383"/>
                <a:gd name="connsiteY53" fmla="*/ 626701 h 2502614"/>
                <a:gd name="connsiteX54" fmla="*/ 2382602 w 2549383"/>
                <a:gd name="connsiteY54" fmla="*/ 603255 h 2502614"/>
                <a:gd name="connsiteX55" fmla="*/ 2398233 w 2549383"/>
                <a:gd name="connsiteY55" fmla="*/ 630608 h 2502614"/>
                <a:gd name="connsiteX56" fmla="*/ 2409956 w 2549383"/>
                <a:gd name="connsiteY56" fmla="*/ 798639 h 2502614"/>
                <a:gd name="connsiteX57" fmla="*/ 2374787 w 2549383"/>
                <a:gd name="connsiteY57" fmla="*/ 814270 h 2502614"/>
                <a:gd name="connsiteX58" fmla="*/ 2382602 w 2549383"/>
                <a:gd name="connsiteY58" fmla="*/ 908055 h 2502614"/>
                <a:gd name="connsiteX59" fmla="*/ 2429495 w 2549383"/>
                <a:gd name="connsiteY59" fmla="*/ 900239 h 2502614"/>
                <a:gd name="connsiteX60" fmla="*/ 2549383 w 2549383"/>
                <a:gd name="connsiteY60" fmla="*/ 2502393 h 2502614"/>
                <a:gd name="connsiteX61" fmla="*/ 2503741 w 2549383"/>
                <a:gd name="connsiteY61" fmla="*/ 2483013 h 2502614"/>
                <a:gd name="connsiteX62" fmla="*/ 2452941 w 2549383"/>
                <a:gd name="connsiteY62" fmla="*/ 2486762 h 2502614"/>
                <a:gd name="connsiteX63" fmla="*/ 2399324 w 2549383"/>
                <a:gd name="connsiteY63" fmla="*/ 2501143 h 2502614"/>
                <a:gd name="connsiteX64" fmla="*/ 2394325 w 2549383"/>
                <a:gd name="connsiteY64" fmla="*/ 2447685 h 2502614"/>
                <a:gd name="connsiteX65" fmla="*/ 2378695 w 2549383"/>
                <a:gd name="connsiteY65" fmla="*/ 2416424 h 2502614"/>
                <a:gd name="connsiteX66" fmla="*/ 2387918 w 2549383"/>
                <a:gd name="connsiteY66" fmla="*/ 2354219 h 2502614"/>
                <a:gd name="connsiteX67" fmla="*/ 2292407 w 2549383"/>
                <a:gd name="connsiteY67" fmla="*/ 2339361 h 2502614"/>
                <a:gd name="connsiteX68" fmla="*/ 2292725 w 2549383"/>
                <a:gd name="connsiteY68" fmla="*/ 2299193 h 2502614"/>
                <a:gd name="connsiteX69" fmla="*/ 2187218 w 2549383"/>
                <a:gd name="connsiteY69" fmla="*/ 2303101 h 2502614"/>
                <a:gd name="connsiteX70" fmla="*/ 2159864 w 2549383"/>
                <a:gd name="connsiteY70" fmla="*/ 2326547 h 2502614"/>
                <a:gd name="connsiteX71" fmla="*/ 2159864 w 2549383"/>
                <a:gd name="connsiteY71" fmla="*/ 2326547 h 2502614"/>
                <a:gd name="connsiteX72" fmla="*/ 2101248 w 2549383"/>
                <a:gd name="connsiteY72" fmla="*/ 2330455 h 2502614"/>
                <a:gd name="connsiteX73" fmla="*/ 1995741 w 2549383"/>
                <a:gd name="connsiteY73" fmla="*/ 2334362 h 2502614"/>
                <a:gd name="connsiteX74" fmla="*/ 2034818 w 2549383"/>
                <a:gd name="connsiteY74" fmla="*/ 2307008 h 2502614"/>
                <a:gd name="connsiteX75" fmla="*/ 1978702 w 2549383"/>
                <a:gd name="connsiteY75" fmla="*/ 2231036 h 2502614"/>
                <a:gd name="connsiteX76" fmla="*/ 1909772 w 2549383"/>
                <a:gd name="connsiteY76" fmla="*/ 2217131 h 2502614"/>
                <a:gd name="connsiteX77" fmla="*/ 1882418 w 2549383"/>
                <a:gd name="connsiteY77" fmla="*/ 2209316 h 2502614"/>
                <a:gd name="connsiteX78" fmla="*/ 1886325 w 2549383"/>
                <a:gd name="connsiteY78" fmla="*/ 2178055 h 2502614"/>
                <a:gd name="connsiteX79" fmla="*/ 1894141 w 2549383"/>
                <a:gd name="connsiteY79" fmla="*/ 2064731 h 2502614"/>
                <a:gd name="connsiteX80" fmla="*/ 1878510 w 2549383"/>
                <a:gd name="connsiteY80" fmla="*/ 2058484 h 2502614"/>
                <a:gd name="connsiteX81" fmla="*/ 1835525 w 2549383"/>
                <a:gd name="connsiteY81" fmla="*/ 2056916 h 2502614"/>
                <a:gd name="connsiteX82" fmla="*/ 1773002 w 2549383"/>
                <a:gd name="connsiteY82" fmla="*/ 1998301 h 2502614"/>
                <a:gd name="connsiteX83" fmla="*/ 1765187 w 2549383"/>
                <a:gd name="connsiteY83" fmla="*/ 2056916 h 2502614"/>
                <a:gd name="connsiteX84" fmla="*/ 1668903 w 2549383"/>
                <a:gd name="connsiteY84" fmla="*/ 2075046 h 2502614"/>
                <a:gd name="connsiteX85" fmla="*/ 1644048 w 2549383"/>
                <a:gd name="connsiteY85" fmla="*/ 2123347 h 2502614"/>
                <a:gd name="connsiteX86" fmla="*/ 1624510 w 2549383"/>
                <a:gd name="connsiteY86" fmla="*/ 2142885 h 2502614"/>
                <a:gd name="connsiteX87" fmla="*/ 1589341 w 2549383"/>
                <a:gd name="connsiteY87" fmla="*/ 2103808 h 2502614"/>
                <a:gd name="connsiteX88" fmla="*/ 1573710 w 2549383"/>
                <a:gd name="connsiteY88" fmla="*/ 2010024 h 2502614"/>
                <a:gd name="connsiteX89" fmla="*/ 1530725 w 2549383"/>
                <a:gd name="connsiteY89" fmla="*/ 2021747 h 2502614"/>
                <a:gd name="connsiteX90" fmla="*/ 1471020 w 2549383"/>
                <a:gd name="connsiteY90" fmla="*/ 1991894 h 2502614"/>
                <a:gd name="connsiteX91" fmla="*/ 1437099 w 2549383"/>
                <a:gd name="connsiteY91" fmla="*/ 1986737 h 2502614"/>
                <a:gd name="connsiteX92" fmla="*/ 1425218 w 2549383"/>
                <a:gd name="connsiteY92" fmla="*/ 2017839 h 2502614"/>
                <a:gd name="connsiteX93" fmla="*/ 1376599 w 2549383"/>
                <a:gd name="connsiteY93" fmla="*/ 2045193 h 2502614"/>
                <a:gd name="connsiteX94" fmla="*/ 1378190 w 2549383"/>
                <a:gd name="connsiteY94" fmla="*/ 2085951 h 2502614"/>
                <a:gd name="connsiteX95" fmla="*/ 1356129 w 2549383"/>
                <a:gd name="connsiteY95" fmla="*/ 2106785 h 2502614"/>
                <a:gd name="connsiteX96" fmla="*/ 1318302 w 2549383"/>
                <a:gd name="connsiteY96" fmla="*/ 2086451 h 2502614"/>
                <a:gd name="connsiteX97" fmla="*/ 1276725 w 2549383"/>
                <a:gd name="connsiteY97" fmla="*/ 2099901 h 2502614"/>
                <a:gd name="connsiteX98" fmla="*/ 1261095 w 2549383"/>
                <a:gd name="connsiteY98" fmla="*/ 2072547 h 2502614"/>
                <a:gd name="connsiteX99" fmla="*/ 1265002 w 2549383"/>
                <a:gd name="connsiteY99" fmla="*/ 2002208 h 2502614"/>
                <a:gd name="connsiteX100" fmla="*/ 1253279 w 2549383"/>
                <a:gd name="connsiteY100" fmla="*/ 1947501 h 2502614"/>
                <a:gd name="connsiteX101" fmla="*/ 1108695 w 2549383"/>
                <a:gd name="connsiteY101" fmla="*/ 1881070 h 2502614"/>
                <a:gd name="connsiteX102" fmla="*/ 1050079 w 2549383"/>
                <a:gd name="connsiteY102" fmla="*/ 1908424 h 2502614"/>
                <a:gd name="connsiteX103" fmla="*/ 999279 w 2549383"/>
                <a:gd name="connsiteY103" fmla="*/ 1927962 h 2502614"/>
                <a:gd name="connsiteX104" fmla="*/ 842972 w 2549383"/>
                <a:gd name="connsiteY104" fmla="*/ 1845901 h 2502614"/>
                <a:gd name="connsiteX105" fmla="*/ 885956 w 2549383"/>
                <a:gd name="connsiteY105" fmla="*/ 1802916 h 2502614"/>
                <a:gd name="connsiteX106" fmla="*/ 870325 w 2549383"/>
                <a:gd name="connsiteY106" fmla="*/ 1759931 h 2502614"/>
                <a:gd name="connsiteX107" fmla="*/ 799987 w 2549383"/>
                <a:gd name="connsiteY107" fmla="*/ 1779470 h 2502614"/>
                <a:gd name="connsiteX108" fmla="*/ 710110 w 2549383"/>
                <a:gd name="connsiteY108" fmla="*/ 1806824 h 2502614"/>
                <a:gd name="connsiteX109" fmla="*/ 686664 w 2549383"/>
                <a:gd name="connsiteY109" fmla="*/ 1857624 h 2502614"/>
                <a:gd name="connsiteX110" fmla="*/ 659310 w 2549383"/>
                <a:gd name="connsiteY110" fmla="*/ 1877162 h 2502614"/>
                <a:gd name="connsiteX111" fmla="*/ 635864 w 2549383"/>
                <a:gd name="connsiteY111" fmla="*/ 1947501 h 2502614"/>
                <a:gd name="connsiteX112" fmla="*/ 635864 w 2549383"/>
                <a:gd name="connsiteY112" fmla="*/ 1947501 h 2502614"/>
                <a:gd name="connsiteX113" fmla="*/ 577248 w 2549383"/>
                <a:gd name="connsiteY113" fmla="*/ 1943593 h 2502614"/>
                <a:gd name="connsiteX114" fmla="*/ 543328 w 2549383"/>
                <a:gd name="connsiteY114" fmla="*/ 1897949 h 2502614"/>
                <a:gd name="connsiteX115" fmla="*/ 557550 w 2549383"/>
                <a:gd name="connsiteY115" fmla="*/ 1874504 h 2502614"/>
                <a:gd name="connsiteX116" fmla="*/ 509408 w 2549383"/>
                <a:gd name="connsiteY116" fmla="*/ 1841993 h 2502614"/>
                <a:gd name="connsiteX117" fmla="*/ 545987 w 2549383"/>
                <a:gd name="connsiteY117" fmla="*/ 1814639 h 2502614"/>
                <a:gd name="connsiteX118" fmla="*/ 514725 w 2549383"/>
                <a:gd name="connsiteY118" fmla="*/ 1802916 h 2502614"/>
                <a:gd name="connsiteX119" fmla="*/ 522541 w 2549383"/>
                <a:gd name="connsiteY119" fmla="*/ 1748208 h 2502614"/>
                <a:gd name="connsiteX120" fmla="*/ 495187 w 2549383"/>
                <a:gd name="connsiteY120" fmla="*/ 1720855 h 2502614"/>
                <a:gd name="connsiteX121" fmla="*/ 558800 w 2549383"/>
                <a:gd name="connsiteY121" fmla="*/ 1700066 h 2502614"/>
                <a:gd name="connsiteX122" fmla="*/ 557710 w 2549383"/>
                <a:gd name="connsiteY122" fmla="*/ 1666147 h 2502614"/>
                <a:gd name="connsiteX123" fmla="*/ 503002 w 2549383"/>
                <a:gd name="connsiteY123" fmla="*/ 1666147 h 2502614"/>
                <a:gd name="connsiteX124" fmla="*/ 503002 w 2549383"/>
                <a:gd name="connsiteY124" fmla="*/ 1650516 h 2502614"/>
                <a:gd name="connsiteX125" fmla="*/ 526448 w 2549383"/>
                <a:gd name="connsiteY125" fmla="*/ 1584085 h 2502614"/>
                <a:gd name="connsiteX126" fmla="*/ 503002 w 2549383"/>
                <a:gd name="connsiteY126" fmla="*/ 1533285 h 2502614"/>
                <a:gd name="connsiteX127" fmla="*/ 499095 w 2549383"/>
                <a:gd name="connsiteY127" fmla="*/ 1466855 h 2502614"/>
                <a:gd name="connsiteX128" fmla="*/ 377956 w 2549383"/>
                <a:gd name="connsiteY128" fmla="*/ 1451224 h 2502614"/>
                <a:gd name="connsiteX129" fmla="*/ 327156 w 2549383"/>
                <a:gd name="connsiteY129" fmla="*/ 1447316 h 2502614"/>
                <a:gd name="connsiteX130" fmla="*/ 323248 w 2549383"/>
                <a:gd name="connsiteY130" fmla="*/ 1482485 h 2502614"/>
                <a:gd name="connsiteX131" fmla="*/ 217741 w 2549383"/>
                <a:gd name="connsiteY131" fmla="*/ 1486393 h 2502614"/>
                <a:gd name="connsiteX132" fmla="*/ 346536 w 2549383"/>
                <a:gd name="connsiteY132" fmla="*/ 1548598 h 2502614"/>
                <a:gd name="connsiteX133" fmla="*/ 346535 w 2549383"/>
                <a:gd name="connsiteY133" fmla="*/ 1590492 h 2502614"/>
                <a:gd name="connsiteX134" fmla="*/ 311525 w 2549383"/>
                <a:gd name="connsiteY134" fmla="*/ 1607531 h 2502614"/>
                <a:gd name="connsiteX135" fmla="*/ 206018 w 2549383"/>
                <a:gd name="connsiteY135" fmla="*/ 1560639 h 2502614"/>
                <a:gd name="connsiteX136" fmla="*/ 178664 w 2549383"/>
                <a:gd name="connsiteY136" fmla="*/ 1584085 h 2502614"/>
                <a:gd name="connsiteX137" fmla="*/ 159125 w 2549383"/>
                <a:gd name="connsiteY137" fmla="*/ 1666147 h 2502614"/>
                <a:gd name="connsiteX138" fmla="*/ 57525 w 2549383"/>
                <a:gd name="connsiteY138" fmla="*/ 1646608 h 2502614"/>
                <a:gd name="connsiteX139" fmla="*/ 41735 w 2549383"/>
                <a:gd name="connsiteY139" fmla="*/ 1567205 h 2502614"/>
                <a:gd name="connsiteX140" fmla="*/ 79881 w 2549383"/>
                <a:gd name="connsiteY140" fmla="*/ 1533127 h 2502614"/>
                <a:gd name="connsiteX141" fmla="*/ 0 w 2549383"/>
                <a:gd name="connsiteY141" fmla="*/ 1450907 h 2502614"/>
                <a:gd name="connsiteX142" fmla="*/ 65341 w 2549383"/>
                <a:gd name="connsiteY142" fmla="*/ 1291008 h 2502614"/>
                <a:gd name="connsiteX143" fmla="*/ 108325 w 2549383"/>
                <a:gd name="connsiteY143" fmla="*/ 1177685 h 2502614"/>
                <a:gd name="connsiteX144" fmla="*/ 112233 w 2549383"/>
                <a:gd name="connsiteY144" fmla="*/ 1079993 h 2502614"/>
                <a:gd name="connsiteX145" fmla="*/ 151310 w 2549383"/>
                <a:gd name="connsiteY145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170854 w 2549383"/>
                <a:gd name="connsiteY37" fmla="*/ 339552 h 2502614"/>
                <a:gd name="connsiteX38" fmla="*/ 1232968 w 2549383"/>
                <a:gd name="connsiteY38" fmla="*/ 332056 h 2502614"/>
                <a:gd name="connsiteX39" fmla="*/ 1268910 w 2549383"/>
                <a:gd name="connsiteY39" fmla="*/ 392239 h 2502614"/>
                <a:gd name="connsiteX40" fmla="*/ 1319869 w 2549383"/>
                <a:gd name="connsiteY40" fmla="*/ 384424 h 2502614"/>
                <a:gd name="connsiteX41" fmla="*/ 1417402 w 2549383"/>
                <a:gd name="connsiteY41" fmla="*/ 474301 h 2502614"/>
                <a:gd name="connsiteX42" fmla="*/ 1509620 w 2549383"/>
                <a:gd name="connsiteY42" fmla="*/ 506334 h 2502614"/>
                <a:gd name="connsiteX43" fmla="*/ 1552286 w 2549383"/>
                <a:gd name="connsiteY43" fmla="*/ 589964 h 2502614"/>
                <a:gd name="connsiteX44" fmla="*/ 1657953 w 2549383"/>
                <a:gd name="connsiteY44" fmla="*/ 618885 h 2502614"/>
                <a:gd name="connsiteX45" fmla="*/ 1700459 w 2549383"/>
                <a:gd name="connsiteY45" fmla="*/ 599029 h 2502614"/>
                <a:gd name="connsiteX46" fmla="*/ 1743604 w 2549383"/>
                <a:gd name="connsiteY46" fmla="*/ 617954 h 2502614"/>
                <a:gd name="connsiteX47" fmla="*/ 1763620 w 2549383"/>
                <a:gd name="connsiteY47" fmla="*/ 589417 h 2502614"/>
                <a:gd name="connsiteX48" fmla="*/ 1878510 w 2549383"/>
                <a:gd name="connsiteY48" fmla="*/ 599347 h 2502614"/>
                <a:gd name="connsiteX49" fmla="*/ 1843341 w 2549383"/>
                <a:gd name="connsiteY49" fmla="*/ 634516 h 2502614"/>
                <a:gd name="connsiteX50" fmla="*/ 1901956 w 2549383"/>
                <a:gd name="connsiteY50" fmla="*/ 650147 h 2502614"/>
                <a:gd name="connsiteX51" fmla="*/ 1905864 w 2549383"/>
                <a:gd name="connsiteY51" fmla="*/ 571993 h 2502614"/>
                <a:gd name="connsiteX52" fmla="*/ 1960572 w 2549383"/>
                <a:gd name="connsiteY52" fmla="*/ 591531 h 2502614"/>
                <a:gd name="connsiteX53" fmla="*/ 1952756 w 2549383"/>
                <a:gd name="connsiteY53" fmla="*/ 626701 h 2502614"/>
                <a:gd name="connsiteX54" fmla="*/ 2382602 w 2549383"/>
                <a:gd name="connsiteY54" fmla="*/ 603255 h 2502614"/>
                <a:gd name="connsiteX55" fmla="*/ 2398233 w 2549383"/>
                <a:gd name="connsiteY55" fmla="*/ 630608 h 2502614"/>
                <a:gd name="connsiteX56" fmla="*/ 2409956 w 2549383"/>
                <a:gd name="connsiteY56" fmla="*/ 798639 h 2502614"/>
                <a:gd name="connsiteX57" fmla="*/ 2374787 w 2549383"/>
                <a:gd name="connsiteY57" fmla="*/ 814270 h 2502614"/>
                <a:gd name="connsiteX58" fmla="*/ 2382602 w 2549383"/>
                <a:gd name="connsiteY58" fmla="*/ 908055 h 2502614"/>
                <a:gd name="connsiteX59" fmla="*/ 2429495 w 2549383"/>
                <a:gd name="connsiteY59" fmla="*/ 900239 h 2502614"/>
                <a:gd name="connsiteX60" fmla="*/ 2549383 w 2549383"/>
                <a:gd name="connsiteY60" fmla="*/ 2502393 h 2502614"/>
                <a:gd name="connsiteX61" fmla="*/ 2503741 w 2549383"/>
                <a:gd name="connsiteY61" fmla="*/ 2483013 h 2502614"/>
                <a:gd name="connsiteX62" fmla="*/ 2452941 w 2549383"/>
                <a:gd name="connsiteY62" fmla="*/ 2486762 h 2502614"/>
                <a:gd name="connsiteX63" fmla="*/ 2399324 w 2549383"/>
                <a:gd name="connsiteY63" fmla="*/ 2501143 h 2502614"/>
                <a:gd name="connsiteX64" fmla="*/ 2394325 w 2549383"/>
                <a:gd name="connsiteY64" fmla="*/ 2447685 h 2502614"/>
                <a:gd name="connsiteX65" fmla="*/ 2378695 w 2549383"/>
                <a:gd name="connsiteY65" fmla="*/ 2416424 h 2502614"/>
                <a:gd name="connsiteX66" fmla="*/ 2387918 w 2549383"/>
                <a:gd name="connsiteY66" fmla="*/ 2354219 h 2502614"/>
                <a:gd name="connsiteX67" fmla="*/ 2292407 w 2549383"/>
                <a:gd name="connsiteY67" fmla="*/ 2339361 h 2502614"/>
                <a:gd name="connsiteX68" fmla="*/ 2292725 w 2549383"/>
                <a:gd name="connsiteY68" fmla="*/ 2299193 h 2502614"/>
                <a:gd name="connsiteX69" fmla="*/ 2187218 w 2549383"/>
                <a:gd name="connsiteY69" fmla="*/ 2303101 h 2502614"/>
                <a:gd name="connsiteX70" fmla="*/ 2159864 w 2549383"/>
                <a:gd name="connsiteY70" fmla="*/ 2326547 h 2502614"/>
                <a:gd name="connsiteX71" fmla="*/ 2159864 w 2549383"/>
                <a:gd name="connsiteY71" fmla="*/ 2326547 h 2502614"/>
                <a:gd name="connsiteX72" fmla="*/ 2101248 w 2549383"/>
                <a:gd name="connsiteY72" fmla="*/ 2330455 h 2502614"/>
                <a:gd name="connsiteX73" fmla="*/ 1995741 w 2549383"/>
                <a:gd name="connsiteY73" fmla="*/ 2334362 h 2502614"/>
                <a:gd name="connsiteX74" fmla="*/ 2034818 w 2549383"/>
                <a:gd name="connsiteY74" fmla="*/ 2307008 h 2502614"/>
                <a:gd name="connsiteX75" fmla="*/ 1978702 w 2549383"/>
                <a:gd name="connsiteY75" fmla="*/ 2231036 h 2502614"/>
                <a:gd name="connsiteX76" fmla="*/ 1909772 w 2549383"/>
                <a:gd name="connsiteY76" fmla="*/ 2217131 h 2502614"/>
                <a:gd name="connsiteX77" fmla="*/ 1882418 w 2549383"/>
                <a:gd name="connsiteY77" fmla="*/ 2209316 h 2502614"/>
                <a:gd name="connsiteX78" fmla="*/ 1886325 w 2549383"/>
                <a:gd name="connsiteY78" fmla="*/ 2178055 h 2502614"/>
                <a:gd name="connsiteX79" fmla="*/ 1894141 w 2549383"/>
                <a:gd name="connsiteY79" fmla="*/ 2064731 h 2502614"/>
                <a:gd name="connsiteX80" fmla="*/ 1878510 w 2549383"/>
                <a:gd name="connsiteY80" fmla="*/ 2058484 h 2502614"/>
                <a:gd name="connsiteX81" fmla="*/ 1835525 w 2549383"/>
                <a:gd name="connsiteY81" fmla="*/ 2056916 h 2502614"/>
                <a:gd name="connsiteX82" fmla="*/ 1773002 w 2549383"/>
                <a:gd name="connsiteY82" fmla="*/ 1998301 h 2502614"/>
                <a:gd name="connsiteX83" fmla="*/ 1765187 w 2549383"/>
                <a:gd name="connsiteY83" fmla="*/ 2056916 h 2502614"/>
                <a:gd name="connsiteX84" fmla="*/ 1668903 w 2549383"/>
                <a:gd name="connsiteY84" fmla="*/ 2075046 h 2502614"/>
                <a:gd name="connsiteX85" fmla="*/ 1644048 w 2549383"/>
                <a:gd name="connsiteY85" fmla="*/ 2123347 h 2502614"/>
                <a:gd name="connsiteX86" fmla="*/ 1624510 w 2549383"/>
                <a:gd name="connsiteY86" fmla="*/ 2142885 h 2502614"/>
                <a:gd name="connsiteX87" fmla="*/ 1589341 w 2549383"/>
                <a:gd name="connsiteY87" fmla="*/ 2103808 h 2502614"/>
                <a:gd name="connsiteX88" fmla="*/ 1573710 w 2549383"/>
                <a:gd name="connsiteY88" fmla="*/ 2010024 h 2502614"/>
                <a:gd name="connsiteX89" fmla="*/ 1530725 w 2549383"/>
                <a:gd name="connsiteY89" fmla="*/ 2021747 h 2502614"/>
                <a:gd name="connsiteX90" fmla="*/ 1471020 w 2549383"/>
                <a:gd name="connsiteY90" fmla="*/ 1991894 h 2502614"/>
                <a:gd name="connsiteX91" fmla="*/ 1437099 w 2549383"/>
                <a:gd name="connsiteY91" fmla="*/ 1986737 h 2502614"/>
                <a:gd name="connsiteX92" fmla="*/ 1425218 w 2549383"/>
                <a:gd name="connsiteY92" fmla="*/ 2017839 h 2502614"/>
                <a:gd name="connsiteX93" fmla="*/ 1376599 w 2549383"/>
                <a:gd name="connsiteY93" fmla="*/ 2045193 h 2502614"/>
                <a:gd name="connsiteX94" fmla="*/ 1378190 w 2549383"/>
                <a:gd name="connsiteY94" fmla="*/ 2085951 h 2502614"/>
                <a:gd name="connsiteX95" fmla="*/ 1356129 w 2549383"/>
                <a:gd name="connsiteY95" fmla="*/ 2106785 h 2502614"/>
                <a:gd name="connsiteX96" fmla="*/ 1318302 w 2549383"/>
                <a:gd name="connsiteY96" fmla="*/ 2086451 h 2502614"/>
                <a:gd name="connsiteX97" fmla="*/ 1276725 w 2549383"/>
                <a:gd name="connsiteY97" fmla="*/ 2099901 h 2502614"/>
                <a:gd name="connsiteX98" fmla="*/ 1261095 w 2549383"/>
                <a:gd name="connsiteY98" fmla="*/ 2072547 h 2502614"/>
                <a:gd name="connsiteX99" fmla="*/ 1265002 w 2549383"/>
                <a:gd name="connsiteY99" fmla="*/ 2002208 h 2502614"/>
                <a:gd name="connsiteX100" fmla="*/ 1253279 w 2549383"/>
                <a:gd name="connsiteY100" fmla="*/ 1947501 h 2502614"/>
                <a:gd name="connsiteX101" fmla="*/ 1108695 w 2549383"/>
                <a:gd name="connsiteY101" fmla="*/ 1881070 h 2502614"/>
                <a:gd name="connsiteX102" fmla="*/ 1050079 w 2549383"/>
                <a:gd name="connsiteY102" fmla="*/ 1908424 h 2502614"/>
                <a:gd name="connsiteX103" fmla="*/ 999279 w 2549383"/>
                <a:gd name="connsiteY103" fmla="*/ 1927962 h 2502614"/>
                <a:gd name="connsiteX104" fmla="*/ 842972 w 2549383"/>
                <a:gd name="connsiteY104" fmla="*/ 1845901 h 2502614"/>
                <a:gd name="connsiteX105" fmla="*/ 885956 w 2549383"/>
                <a:gd name="connsiteY105" fmla="*/ 1802916 h 2502614"/>
                <a:gd name="connsiteX106" fmla="*/ 870325 w 2549383"/>
                <a:gd name="connsiteY106" fmla="*/ 1759931 h 2502614"/>
                <a:gd name="connsiteX107" fmla="*/ 799987 w 2549383"/>
                <a:gd name="connsiteY107" fmla="*/ 1779470 h 2502614"/>
                <a:gd name="connsiteX108" fmla="*/ 710110 w 2549383"/>
                <a:gd name="connsiteY108" fmla="*/ 1806824 h 2502614"/>
                <a:gd name="connsiteX109" fmla="*/ 686664 w 2549383"/>
                <a:gd name="connsiteY109" fmla="*/ 1857624 h 2502614"/>
                <a:gd name="connsiteX110" fmla="*/ 659310 w 2549383"/>
                <a:gd name="connsiteY110" fmla="*/ 1877162 h 2502614"/>
                <a:gd name="connsiteX111" fmla="*/ 635864 w 2549383"/>
                <a:gd name="connsiteY111" fmla="*/ 1947501 h 2502614"/>
                <a:gd name="connsiteX112" fmla="*/ 635864 w 2549383"/>
                <a:gd name="connsiteY112" fmla="*/ 1947501 h 2502614"/>
                <a:gd name="connsiteX113" fmla="*/ 577248 w 2549383"/>
                <a:gd name="connsiteY113" fmla="*/ 1943593 h 2502614"/>
                <a:gd name="connsiteX114" fmla="*/ 543328 w 2549383"/>
                <a:gd name="connsiteY114" fmla="*/ 1897949 h 2502614"/>
                <a:gd name="connsiteX115" fmla="*/ 557550 w 2549383"/>
                <a:gd name="connsiteY115" fmla="*/ 1874504 h 2502614"/>
                <a:gd name="connsiteX116" fmla="*/ 509408 w 2549383"/>
                <a:gd name="connsiteY116" fmla="*/ 1841993 h 2502614"/>
                <a:gd name="connsiteX117" fmla="*/ 545987 w 2549383"/>
                <a:gd name="connsiteY117" fmla="*/ 1814639 h 2502614"/>
                <a:gd name="connsiteX118" fmla="*/ 514725 w 2549383"/>
                <a:gd name="connsiteY118" fmla="*/ 1802916 h 2502614"/>
                <a:gd name="connsiteX119" fmla="*/ 522541 w 2549383"/>
                <a:gd name="connsiteY119" fmla="*/ 1748208 h 2502614"/>
                <a:gd name="connsiteX120" fmla="*/ 495187 w 2549383"/>
                <a:gd name="connsiteY120" fmla="*/ 1720855 h 2502614"/>
                <a:gd name="connsiteX121" fmla="*/ 558800 w 2549383"/>
                <a:gd name="connsiteY121" fmla="*/ 1700066 h 2502614"/>
                <a:gd name="connsiteX122" fmla="*/ 557710 w 2549383"/>
                <a:gd name="connsiteY122" fmla="*/ 1666147 h 2502614"/>
                <a:gd name="connsiteX123" fmla="*/ 503002 w 2549383"/>
                <a:gd name="connsiteY123" fmla="*/ 1666147 h 2502614"/>
                <a:gd name="connsiteX124" fmla="*/ 503002 w 2549383"/>
                <a:gd name="connsiteY124" fmla="*/ 1650516 h 2502614"/>
                <a:gd name="connsiteX125" fmla="*/ 526448 w 2549383"/>
                <a:gd name="connsiteY125" fmla="*/ 1584085 h 2502614"/>
                <a:gd name="connsiteX126" fmla="*/ 503002 w 2549383"/>
                <a:gd name="connsiteY126" fmla="*/ 1533285 h 2502614"/>
                <a:gd name="connsiteX127" fmla="*/ 499095 w 2549383"/>
                <a:gd name="connsiteY127" fmla="*/ 1466855 h 2502614"/>
                <a:gd name="connsiteX128" fmla="*/ 377956 w 2549383"/>
                <a:gd name="connsiteY128" fmla="*/ 1451224 h 2502614"/>
                <a:gd name="connsiteX129" fmla="*/ 327156 w 2549383"/>
                <a:gd name="connsiteY129" fmla="*/ 1447316 h 2502614"/>
                <a:gd name="connsiteX130" fmla="*/ 323248 w 2549383"/>
                <a:gd name="connsiteY130" fmla="*/ 1482485 h 2502614"/>
                <a:gd name="connsiteX131" fmla="*/ 217741 w 2549383"/>
                <a:gd name="connsiteY131" fmla="*/ 1486393 h 2502614"/>
                <a:gd name="connsiteX132" fmla="*/ 346536 w 2549383"/>
                <a:gd name="connsiteY132" fmla="*/ 1548598 h 2502614"/>
                <a:gd name="connsiteX133" fmla="*/ 346535 w 2549383"/>
                <a:gd name="connsiteY133" fmla="*/ 1590492 h 2502614"/>
                <a:gd name="connsiteX134" fmla="*/ 311525 w 2549383"/>
                <a:gd name="connsiteY134" fmla="*/ 1607531 h 2502614"/>
                <a:gd name="connsiteX135" fmla="*/ 206018 w 2549383"/>
                <a:gd name="connsiteY135" fmla="*/ 1560639 h 2502614"/>
                <a:gd name="connsiteX136" fmla="*/ 178664 w 2549383"/>
                <a:gd name="connsiteY136" fmla="*/ 1584085 h 2502614"/>
                <a:gd name="connsiteX137" fmla="*/ 159125 w 2549383"/>
                <a:gd name="connsiteY137" fmla="*/ 1666147 h 2502614"/>
                <a:gd name="connsiteX138" fmla="*/ 57525 w 2549383"/>
                <a:gd name="connsiteY138" fmla="*/ 1646608 h 2502614"/>
                <a:gd name="connsiteX139" fmla="*/ 41735 w 2549383"/>
                <a:gd name="connsiteY139" fmla="*/ 1567205 h 2502614"/>
                <a:gd name="connsiteX140" fmla="*/ 79881 w 2549383"/>
                <a:gd name="connsiteY140" fmla="*/ 1533127 h 2502614"/>
                <a:gd name="connsiteX141" fmla="*/ 0 w 2549383"/>
                <a:gd name="connsiteY141" fmla="*/ 1450907 h 2502614"/>
                <a:gd name="connsiteX142" fmla="*/ 65341 w 2549383"/>
                <a:gd name="connsiteY142" fmla="*/ 1291008 h 2502614"/>
                <a:gd name="connsiteX143" fmla="*/ 108325 w 2549383"/>
                <a:gd name="connsiteY143" fmla="*/ 1177685 h 2502614"/>
                <a:gd name="connsiteX144" fmla="*/ 112233 w 2549383"/>
                <a:gd name="connsiteY144" fmla="*/ 1079993 h 2502614"/>
                <a:gd name="connsiteX145" fmla="*/ 151310 w 2549383"/>
                <a:gd name="connsiteY145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170854 w 2549383"/>
                <a:gd name="connsiteY37" fmla="*/ 339552 h 2502614"/>
                <a:gd name="connsiteX38" fmla="*/ 1232968 w 2549383"/>
                <a:gd name="connsiteY38" fmla="*/ 332056 h 2502614"/>
                <a:gd name="connsiteX39" fmla="*/ 1268910 w 2549383"/>
                <a:gd name="connsiteY39" fmla="*/ 392239 h 2502614"/>
                <a:gd name="connsiteX40" fmla="*/ 1319869 w 2549383"/>
                <a:gd name="connsiteY40" fmla="*/ 384424 h 2502614"/>
                <a:gd name="connsiteX41" fmla="*/ 1417402 w 2549383"/>
                <a:gd name="connsiteY41" fmla="*/ 474301 h 2502614"/>
                <a:gd name="connsiteX42" fmla="*/ 1509620 w 2549383"/>
                <a:gd name="connsiteY42" fmla="*/ 506334 h 2502614"/>
                <a:gd name="connsiteX43" fmla="*/ 1552286 w 2549383"/>
                <a:gd name="connsiteY43" fmla="*/ 589964 h 2502614"/>
                <a:gd name="connsiteX44" fmla="*/ 1657953 w 2549383"/>
                <a:gd name="connsiteY44" fmla="*/ 618885 h 2502614"/>
                <a:gd name="connsiteX45" fmla="*/ 1700459 w 2549383"/>
                <a:gd name="connsiteY45" fmla="*/ 599029 h 2502614"/>
                <a:gd name="connsiteX46" fmla="*/ 1743604 w 2549383"/>
                <a:gd name="connsiteY46" fmla="*/ 617954 h 2502614"/>
                <a:gd name="connsiteX47" fmla="*/ 1763620 w 2549383"/>
                <a:gd name="connsiteY47" fmla="*/ 589417 h 2502614"/>
                <a:gd name="connsiteX48" fmla="*/ 1878510 w 2549383"/>
                <a:gd name="connsiteY48" fmla="*/ 599347 h 2502614"/>
                <a:gd name="connsiteX49" fmla="*/ 1843341 w 2549383"/>
                <a:gd name="connsiteY49" fmla="*/ 634516 h 2502614"/>
                <a:gd name="connsiteX50" fmla="*/ 1899298 w 2549383"/>
                <a:gd name="connsiteY50" fmla="*/ 655463 h 2502614"/>
                <a:gd name="connsiteX51" fmla="*/ 1905864 w 2549383"/>
                <a:gd name="connsiteY51" fmla="*/ 571993 h 2502614"/>
                <a:gd name="connsiteX52" fmla="*/ 1960572 w 2549383"/>
                <a:gd name="connsiteY52" fmla="*/ 591531 h 2502614"/>
                <a:gd name="connsiteX53" fmla="*/ 1952756 w 2549383"/>
                <a:gd name="connsiteY53" fmla="*/ 626701 h 2502614"/>
                <a:gd name="connsiteX54" fmla="*/ 2382602 w 2549383"/>
                <a:gd name="connsiteY54" fmla="*/ 603255 h 2502614"/>
                <a:gd name="connsiteX55" fmla="*/ 2398233 w 2549383"/>
                <a:gd name="connsiteY55" fmla="*/ 630608 h 2502614"/>
                <a:gd name="connsiteX56" fmla="*/ 2409956 w 2549383"/>
                <a:gd name="connsiteY56" fmla="*/ 798639 h 2502614"/>
                <a:gd name="connsiteX57" fmla="*/ 2374787 w 2549383"/>
                <a:gd name="connsiteY57" fmla="*/ 814270 h 2502614"/>
                <a:gd name="connsiteX58" fmla="*/ 2382602 w 2549383"/>
                <a:gd name="connsiteY58" fmla="*/ 908055 h 2502614"/>
                <a:gd name="connsiteX59" fmla="*/ 2429495 w 2549383"/>
                <a:gd name="connsiteY59" fmla="*/ 900239 h 2502614"/>
                <a:gd name="connsiteX60" fmla="*/ 2549383 w 2549383"/>
                <a:gd name="connsiteY60" fmla="*/ 2502393 h 2502614"/>
                <a:gd name="connsiteX61" fmla="*/ 2503741 w 2549383"/>
                <a:gd name="connsiteY61" fmla="*/ 2483013 h 2502614"/>
                <a:gd name="connsiteX62" fmla="*/ 2452941 w 2549383"/>
                <a:gd name="connsiteY62" fmla="*/ 2486762 h 2502614"/>
                <a:gd name="connsiteX63" fmla="*/ 2399324 w 2549383"/>
                <a:gd name="connsiteY63" fmla="*/ 2501143 h 2502614"/>
                <a:gd name="connsiteX64" fmla="*/ 2394325 w 2549383"/>
                <a:gd name="connsiteY64" fmla="*/ 2447685 h 2502614"/>
                <a:gd name="connsiteX65" fmla="*/ 2378695 w 2549383"/>
                <a:gd name="connsiteY65" fmla="*/ 2416424 h 2502614"/>
                <a:gd name="connsiteX66" fmla="*/ 2387918 w 2549383"/>
                <a:gd name="connsiteY66" fmla="*/ 2354219 h 2502614"/>
                <a:gd name="connsiteX67" fmla="*/ 2292407 w 2549383"/>
                <a:gd name="connsiteY67" fmla="*/ 2339361 h 2502614"/>
                <a:gd name="connsiteX68" fmla="*/ 2292725 w 2549383"/>
                <a:gd name="connsiteY68" fmla="*/ 2299193 h 2502614"/>
                <a:gd name="connsiteX69" fmla="*/ 2187218 w 2549383"/>
                <a:gd name="connsiteY69" fmla="*/ 2303101 h 2502614"/>
                <a:gd name="connsiteX70" fmla="*/ 2159864 w 2549383"/>
                <a:gd name="connsiteY70" fmla="*/ 2326547 h 2502614"/>
                <a:gd name="connsiteX71" fmla="*/ 2159864 w 2549383"/>
                <a:gd name="connsiteY71" fmla="*/ 2326547 h 2502614"/>
                <a:gd name="connsiteX72" fmla="*/ 2101248 w 2549383"/>
                <a:gd name="connsiteY72" fmla="*/ 2330455 h 2502614"/>
                <a:gd name="connsiteX73" fmla="*/ 1995741 w 2549383"/>
                <a:gd name="connsiteY73" fmla="*/ 2334362 h 2502614"/>
                <a:gd name="connsiteX74" fmla="*/ 2034818 w 2549383"/>
                <a:gd name="connsiteY74" fmla="*/ 2307008 h 2502614"/>
                <a:gd name="connsiteX75" fmla="*/ 1978702 w 2549383"/>
                <a:gd name="connsiteY75" fmla="*/ 2231036 h 2502614"/>
                <a:gd name="connsiteX76" fmla="*/ 1909772 w 2549383"/>
                <a:gd name="connsiteY76" fmla="*/ 2217131 h 2502614"/>
                <a:gd name="connsiteX77" fmla="*/ 1882418 w 2549383"/>
                <a:gd name="connsiteY77" fmla="*/ 2209316 h 2502614"/>
                <a:gd name="connsiteX78" fmla="*/ 1886325 w 2549383"/>
                <a:gd name="connsiteY78" fmla="*/ 2178055 h 2502614"/>
                <a:gd name="connsiteX79" fmla="*/ 1894141 w 2549383"/>
                <a:gd name="connsiteY79" fmla="*/ 2064731 h 2502614"/>
                <a:gd name="connsiteX80" fmla="*/ 1878510 w 2549383"/>
                <a:gd name="connsiteY80" fmla="*/ 2058484 h 2502614"/>
                <a:gd name="connsiteX81" fmla="*/ 1835525 w 2549383"/>
                <a:gd name="connsiteY81" fmla="*/ 2056916 h 2502614"/>
                <a:gd name="connsiteX82" fmla="*/ 1773002 w 2549383"/>
                <a:gd name="connsiteY82" fmla="*/ 1998301 h 2502614"/>
                <a:gd name="connsiteX83" fmla="*/ 1765187 w 2549383"/>
                <a:gd name="connsiteY83" fmla="*/ 2056916 h 2502614"/>
                <a:gd name="connsiteX84" fmla="*/ 1668903 w 2549383"/>
                <a:gd name="connsiteY84" fmla="*/ 2075046 h 2502614"/>
                <a:gd name="connsiteX85" fmla="*/ 1644048 w 2549383"/>
                <a:gd name="connsiteY85" fmla="*/ 2123347 h 2502614"/>
                <a:gd name="connsiteX86" fmla="*/ 1624510 w 2549383"/>
                <a:gd name="connsiteY86" fmla="*/ 2142885 h 2502614"/>
                <a:gd name="connsiteX87" fmla="*/ 1589341 w 2549383"/>
                <a:gd name="connsiteY87" fmla="*/ 2103808 h 2502614"/>
                <a:gd name="connsiteX88" fmla="*/ 1573710 w 2549383"/>
                <a:gd name="connsiteY88" fmla="*/ 2010024 h 2502614"/>
                <a:gd name="connsiteX89" fmla="*/ 1530725 w 2549383"/>
                <a:gd name="connsiteY89" fmla="*/ 2021747 h 2502614"/>
                <a:gd name="connsiteX90" fmla="*/ 1471020 w 2549383"/>
                <a:gd name="connsiteY90" fmla="*/ 1991894 h 2502614"/>
                <a:gd name="connsiteX91" fmla="*/ 1437099 w 2549383"/>
                <a:gd name="connsiteY91" fmla="*/ 1986737 h 2502614"/>
                <a:gd name="connsiteX92" fmla="*/ 1425218 w 2549383"/>
                <a:gd name="connsiteY92" fmla="*/ 2017839 h 2502614"/>
                <a:gd name="connsiteX93" fmla="*/ 1376599 w 2549383"/>
                <a:gd name="connsiteY93" fmla="*/ 2045193 h 2502614"/>
                <a:gd name="connsiteX94" fmla="*/ 1378190 w 2549383"/>
                <a:gd name="connsiteY94" fmla="*/ 2085951 h 2502614"/>
                <a:gd name="connsiteX95" fmla="*/ 1356129 w 2549383"/>
                <a:gd name="connsiteY95" fmla="*/ 2106785 h 2502614"/>
                <a:gd name="connsiteX96" fmla="*/ 1318302 w 2549383"/>
                <a:gd name="connsiteY96" fmla="*/ 2086451 h 2502614"/>
                <a:gd name="connsiteX97" fmla="*/ 1276725 w 2549383"/>
                <a:gd name="connsiteY97" fmla="*/ 2099901 h 2502614"/>
                <a:gd name="connsiteX98" fmla="*/ 1261095 w 2549383"/>
                <a:gd name="connsiteY98" fmla="*/ 2072547 h 2502614"/>
                <a:gd name="connsiteX99" fmla="*/ 1265002 w 2549383"/>
                <a:gd name="connsiteY99" fmla="*/ 2002208 h 2502614"/>
                <a:gd name="connsiteX100" fmla="*/ 1253279 w 2549383"/>
                <a:gd name="connsiteY100" fmla="*/ 1947501 h 2502614"/>
                <a:gd name="connsiteX101" fmla="*/ 1108695 w 2549383"/>
                <a:gd name="connsiteY101" fmla="*/ 1881070 h 2502614"/>
                <a:gd name="connsiteX102" fmla="*/ 1050079 w 2549383"/>
                <a:gd name="connsiteY102" fmla="*/ 1908424 h 2502614"/>
                <a:gd name="connsiteX103" fmla="*/ 999279 w 2549383"/>
                <a:gd name="connsiteY103" fmla="*/ 1927962 h 2502614"/>
                <a:gd name="connsiteX104" fmla="*/ 842972 w 2549383"/>
                <a:gd name="connsiteY104" fmla="*/ 1845901 h 2502614"/>
                <a:gd name="connsiteX105" fmla="*/ 885956 w 2549383"/>
                <a:gd name="connsiteY105" fmla="*/ 1802916 h 2502614"/>
                <a:gd name="connsiteX106" fmla="*/ 870325 w 2549383"/>
                <a:gd name="connsiteY106" fmla="*/ 1759931 h 2502614"/>
                <a:gd name="connsiteX107" fmla="*/ 799987 w 2549383"/>
                <a:gd name="connsiteY107" fmla="*/ 1779470 h 2502614"/>
                <a:gd name="connsiteX108" fmla="*/ 710110 w 2549383"/>
                <a:gd name="connsiteY108" fmla="*/ 1806824 h 2502614"/>
                <a:gd name="connsiteX109" fmla="*/ 686664 w 2549383"/>
                <a:gd name="connsiteY109" fmla="*/ 1857624 h 2502614"/>
                <a:gd name="connsiteX110" fmla="*/ 659310 w 2549383"/>
                <a:gd name="connsiteY110" fmla="*/ 1877162 h 2502614"/>
                <a:gd name="connsiteX111" fmla="*/ 635864 w 2549383"/>
                <a:gd name="connsiteY111" fmla="*/ 1947501 h 2502614"/>
                <a:gd name="connsiteX112" fmla="*/ 635864 w 2549383"/>
                <a:gd name="connsiteY112" fmla="*/ 1947501 h 2502614"/>
                <a:gd name="connsiteX113" fmla="*/ 577248 w 2549383"/>
                <a:gd name="connsiteY113" fmla="*/ 1943593 h 2502614"/>
                <a:gd name="connsiteX114" fmla="*/ 543328 w 2549383"/>
                <a:gd name="connsiteY114" fmla="*/ 1897949 h 2502614"/>
                <a:gd name="connsiteX115" fmla="*/ 557550 w 2549383"/>
                <a:gd name="connsiteY115" fmla="*/ 1874504 h 2502614"/>
                <a:gd name="connsiteX116" fmla="*/ 509408 w 2549383"/>
                <a:gd name="connsiteY116" fmla="*/ 1841993 h 2502614"/>
                <a:gd name="connsiteX117" fmla="*/ 545987 w 2549383"/>
                <a:gd name="connsiteY117" fmla="*/ 1814639 h 2502614"/>
                <a:gd name="connsiteX118" fmla="*/ 514725 w 2549383"/>
                <a:gd name="connsiteY118" fmla="*/ 1802916 h 2502614"/>
                <a:gd name="connsiteX119" fmla="*/ 522541 w 2549383"/>
                <a:gd name="connsiteY119" fmla="*/ 1748208 h 2502614"/>
                <a:gd name="connsiteX120" fmla="*/ 495187 w 2549383"/>
                <a:gd name="connsiteY120" fmla="*/ 1720855 h 2502614"/>
                <a:gd name="connsiteX121" fmla="*/ 558800 w 2549383"/>
                <a:gd name="connsiteY121" fmla="*/ 1700066 h 2502614"/>
                <a:gd name="connsiteX122" fmla="*/ 557710 w 2549383"/>
                <a:gd name="connsiteY122" fmla="*/ 1666147 h 2502614"/>
                <a:gd name="connsiteX123" fmla="*/ 503002 w 2549383"/>
                <a:gd name="connsiteY123" fmla="*/ 1666147 h 2502614"/>
                <a:gd name="connsiteX124" fmla="*/ 503002 w 2549383"/>
                <a:gd name="connsiteY124" fmla="*/ 1650516 h 2502614"/>
                <a:gd name="connsiteX125" fmla="*/ 526448 w 2549383"/>
                <a:gd name="connsiteY125" fmla="*/ 1584085 h 2502614"/>
                <a:gd name="connsiteX126" fmla="*/ 503002 w 2549383"/>
                <a:gd name="connsiteY126" fmla="*/ 1533285 h 2502614"/>
                <a:gd name="connsiteX127" fmla="*/ 499095 w 2549383"/>
                <a:gd name="connsiteY127" fmla="*/ 1466855 h 2502614"/>
                <a:gd name="connsiteX128" fmla="*/ 377956 w 2549383"/>
                <a:gd name="connsiteY128" fmla="*/ 1451224 h 2502614"/>
                <a:gd name="connsiteX129" fmla="*/ 327156 w 2549383"/>
                <a:gd name="connsiteY129" fmla="*/ 1447316 h 2502614"/>
                <a:gd name="connsiteX130" fmla="*/ 323248 w 2549383"/>
                <a:gd name="connsiteY130" fmla="*/ 1482485 h 2502614"/>
                <a:gd name="connsiteX131" fmla="*/ 217741 w 2549383"/>
                <a:gd name="connsiteY131" fmla="*/ 1486393 h 2502614"/>
                <a:gd name="connsiteX132" fmla="*/ 346536 w 2549383"/>
                <a:gd name="connsiteY132" fmla="*/ 1548598 h 2502614"/>
                <a:gd name="connsiteX133" fmla="*/ 346535 w 2549383"/>
                <a:gd name="connsiteY133" fmla="*/ 1590492 h 2502614"/>
                <a:gd name="connsiteX134" fmla="*/ 311525 w 2549383"/>
                <a:gd name="connsiteY134" fmla="*/ 1607531 h 2502614"/>
                <a:gd name="connsiteX135" fmla="*/ 206018 w 2549383"/>
                <a:gd name="connsiteY135" fmla="*/ 1560639 h 2502614"/>
                <a:gd name="connsiteX136" fmla="*/ 178664 w 2549383"/>
                <a:gd name="connsiteY136" fmla="*/ 1584085 h 2502614"/>
                <a:gd name="connsiteX137" fmla="*/ 159125 w 2549383"/>
                <a:gd name="connsiteY137" fmla="*/ 1666147 h 2502614"/>
                <a:gd name="connsiteX138" fmla="*/ 57525 w 2549383"/>
                <a:gd name="connsiteY138" fmla="*/ 1646608 h 2502614"/>
                <a:gd name="connsiteX139" fmla="*/ 41735 w 2549383"/>
                <a:gd name="connsiteY139" fmla="*/ 1567205 h 2502614"/>
                <a:gd name="connsiteX140" fmla="*/ 79881 w 2549383"/>
                <a:gd name="connsiteY140" fmla="*/ 1533127 h 2502614"/>
                <a:gd name="connsiteX141" fmla="*/ 0 w 2549383"/>
                <a:gd name="connsiteY141" fmla="*/ 1450907 h 2502614"/>
                <a:gd name="connsiteX142" fmla="*/ 65341 w 2549383"/>
                <a:gd name="connsiteY142" fmla="*/ 1291008 h 2502614"/>
                <a:gd name="connsiteX143" fmla="*/ 108325 w 2549383"/>
                <a:gd name="connsiteY143" fmla="*/ 1177685 h 2502614"/>
                <a:gd name="connsiteX144" fmla="*/ 112233 w 2549383"/>
                <a:gd name="connsiteY144" fmla="*/ 1079993 h 2502614"/>
                <a:gd name="connsiteX145" fmla="*/ 151310 w 2549383"/>
                <a:gd name="connsiteY145" fmla="*/ 1033101 h 2502614"/>
                <a:gd name="connsiteX0" fmla="*/ 151310 w 2549383"/>
                <a:gd name="connsiteY0" fmla="*/ 1033101 h 2502614"/>
                <a:gd name="connsiteX1" fmla="*/ 245095 w 2549383"/>
                <a:gd name="connsiteY1" fmla="*/ 1076085 h 2502614"/>
                <a:gd name="connsiteX2" fmla="*/ 272448 w 2549383"/>
                <a:gd name="connsiteY2" fmla="*/ 1025285 h 2502614"/>
                <a:gd name="connsiteX3" fmla="*/ 256818 w 2549383"/>
                <a:gd name="connsiteY3" fmla="*/ 970578 h 2502614"/>
                <a:gd name="connsiteX4" fmla="*/ 256818 w 2549383"/>
                <a:gd name="connsiteY4" fmla="*/ 970578 h 2502614"/>
                <a:gd name="connsiteX5" fmla="*/ 323248 w 2549383"/>
                <a:gd name="connsiteY5" fmla="*/ 939316 h 2502614"/>
                <a:gd name="connsiteX6" fmla="*/ 288079 w 2549383"/>
                <a:gd name="connsiteY6" fmla="*/ 888516 h 2502614"/>
                <a:gd name="connsiteX7" fmla="*/ 280264 w 2549383"/>
                <a:gd name="connsiteY7" fmla="*/ 771285 h 2502614"/>
                <a:gd name="connsiteX8" fmla="*/ 288079 w 2549383"/>
                <a:gd name="connsiteY8" fmla="*/ 665778 h 2502614"/>
                <a:gd name="connsiteX9" fmla="*/ 264633 w 2549383"/>
                <a:gd name="connsiteY9" fmla="*/ 552455 h 2502614"/>
                <a:gd name="connsiteX10" fmla="*/ 276356 w 2549383"/>
                <a:gd name="connsiteY10" fmla="*/ 470393 h 2502614"/>
                <a:gd name="connsiteX11" fmla="*/ 260725 w 2549383"/>
                <a:gd name="connsiteY11" fmla="*/ 415685 h 2502614"/>
                <a:gd name="connsiteX12" fmla="*/ 291987 w 2549383"/>
                <a:gd name="connsiteY12" fmla="*/ 360978 h 2502614"/>
                <a:gd name="connsiteX13" fmla="*/ 284172 w 2549383"/>
                <a:gd name="connsiteY13" fmla="*/ 306270 h 2502614"/>
                <a:gd name="connsiteX14" fmla="*/ 276356 w 2549383"/>
                <a:gd name="connsiteY14" fmla="*/ 275008 h 2502614"/>
                <a:gd name="connsiteX15" fmla="*/ 299802 w 2549383"/>
                <a:gd name="connsiteY15" fmla="*/ 251562 h 2502614"/>
                <a:gd name="connsiteX16" fmla="*/ 346695 w 2549383"/>
                <a:gd name="connsiteY16" fmla="*/ 235931 h 2502614"/>
                <a:gd name="connsiteX17" fmla="*/ 338879 w 2549383"/>
                <a:gd name="connsiteY17" fmla="*/ 200762 h 2502614"/>
                <a:gd name="connsiteX18" fmla="*/ 315433 w 2549383"/>
                <a:gd name="connsiteY18" fmla="*/ 177316 h 2502614"/>
                <a:gd name="connsiteX19" fmla="*/ 389679 w 2549383"/>
                <a:gd name="connsiteY19" fmla="*/ 138239 h 2502614"/>
                <a:gd name="connsiteX20" fmla="*/ 362325 w 2549383"/>
                <a:gd name="connsiteY20" fmla="*/ 71808 h 2502614"/>
                <a:gd name="connsiteX21" fmla="*/ 417033 w 2549383"/>
                <a:gd name="connsiteY21" fmla="*/ 60085 h 2502614"/>
                <a:gd name="connsiteX22" fmla="*/ 522541 w 2549383"/>
                <a:gd name="connsiteY22" fmla="*/ 103070 h 2502614"/>
                <a:gd name="connsiteX23" fmla="*/ 581156 w 2549383"/>
                <a:gd name="connsiteY23" fmla="*/ 1470 h 2502614"/>
                <a:gd name="connsiteX24" fmla="*/ 612418 w 2549383"/>
                <a:gd name="connsiteY24" fmla="*/ 44455 h 2502614"/>
                <a:gd name="connsiteX25" fmla="*/ 624141 w 2549383"/>
                <a:gd name="connsiteY25" fmla="*/ 67901 h 2502614"/>
                <a:gd name="connsiteX26" fmla="*/ 588972 w 2549383"/>
                <a:gd name="connsiteY26" fmla="*/ 63993 h 2502614"/>
                <a:gd name="connsiteX27" fmla="*/ 588972 w 2549383"/>
                <a:gd name="connsiteY27" fmla="*/ 149962 h 2502614"/>
                <a:gd name="connsiteX28" fmla="*/ 628048 w 2549383"/>
                <a:gd name="connsiteY28" fmla="*/ 149962 h 2502614"/>
                <a:gd name="connsiteX29" fmla="*/ 639772 w 2549383"/>
                <a:gd name="connsiteY29" fmla="*/ 196855 h 2502614"/>
                <a:gd name="connsiteX30" fmla="*/ 698387 w 2549383"/>
                <a:gd name="connsiteY30" fmla="*/ 189039 h 2502614"/>
                <a:gd name="connsiteX31" fmla="*/ 776541 w 2549383"/>
                <a:gd name="connsiteY31" fmla="*/ 243747 h 2502614"/>
                <a:gd name="connsiteX32" fmla="*/ 836246 w 2549383"/>
                <a:gd name="connsiteY32" fmla="*/ 247655 h 2502614"/>
                <a:gd name="connsiteX33" fmla="*/ 866418 w 2549383"/>
                <a:gd name="connsiteY33" fmla="*/ 298455 h 2502614"/>
                <a:gd name="connsiteX34" fmla="*/ 975356 w 2549383"/>
                <a:gd name="connsiteY34" fmla="*/ 290481 h 2502614"/>
                <a:gd name="connsiteX35" fmla="*/ 1038356 w 2549383"/>
                <a:gd name="connsiteY35" fmla="*/ 349096 h 2502614"/>
                <a:gd name="connsiteX36" fmla="*/ 1141524 w 2549383"/>
                <a:gd name="connsiteY36" fmla="*/ 322059 h 2502614"/>
                <a:gd name="connsiteX37" fmla="*/ 1170854 w 2549383"/>
                <a:gd name="connsiteY37" fmla="*/ 339552 h 2502614"/>
                <a:gd name="connsiteX38" fmla="*/ 1232968 w 2549383"/>
                <a:gd name="connsiteY38" fmla="*/ 332056 h 2502614"/>
                <a:gd name="connsiteX39" fmla="*/ 1268910 w 2549383"/>
                <a:gd name="connsiteY39" fmla="*/ 392239 h 2502614"/>
                <a:gd name="connsiteX40" fmla="*/ 1319869 w 2549383"/>
                <a:gd name="connsiteY40" fmla="*/ 384424 h 2502614"/>
                <a:gd name="connsiteX41" fmla="*/ 1417402 w 2549383"/>
                <a:gd name="connsiteY41" fmla="*/ 474301 h 2502614"/>
                <a:gd name="connsiteX42" fmla="*/ 1509620 w 2549383"/>
                <a:gd name="connsiteY42" fmla="*/ 506334 h 2502614"/>
                <a:gd name="connsiteX43" fmla="*/ 1552286 w 2549383"/>
                <a:gd name="connsiteY43" fmla="*/ 589964 h 2502614"/>
                <a:gd name="connsiteX44" fmla="*/ 1657953 w 2549383"/>
                <a:gd name="connsiteY44" fmla="*/ 618885 h 2502614"/>
                <a:gd name="connsiteX45" fmla="*/ 1700459 w 2549383"/>
                <a:gd name="connsiteY45" fmla="*/ 599029 h 2502614"/>
                <a:gd name="connsiteX46" fmla="*/ 1743604 w 2549383"/>
                <a:gd name="connsiteY46" fmla="*/ 617954 h 2502614"/>
                <a:gd name="connsiteX47" fmla="*/ 1763620 w 2549383"/>
                <a:gd name="connsiteY47" fmla="*/ 589417 h 2502614"/>
                <a:gd name="connsiteX48" fmla="*/ 1878510 w 2549383"/>
                <a:gd name="connsiteY48" fmla="*/ 599347 h 2502614"/>
                <a:gd name="connsiteX49" fmla="*/ 1843341 w 2549383"/>
                <a:gd name="connsiteY49" fmla="*/ 634516 h 2502614"/>
                <a:gd name="connsiteX50" fmla="*/ 1899298 w 2549383"/>
                <a:gd name="connsiteY50" fmla="*/ 655463 h 2502614"/>
                <a:gd name="connsiteX51" fmla="*/ 1905864 w 2549383"/>
                <a:gd name="connsiteY51" fmla="*/ 571993 h 2502614"/>
                <a:gd name="connsiteX52" fmla="*/ 1960572 w 2549383"/>
                <a:gd name="connsiteY52" fmla="*/ 591531 h 2502614"/>
                <a:gd name="connsiteX53" fmla="*/ 1976679 w 2549383"/>
                <a:gd name="connsiteY53" fmla="*/ 634675 h 2502614"/>
                <a:gd name="connsiteX54" fmla="*/ 2382602 w 2549383"/>
                <a:gd name="connsiteY54" fmla="*/ 603255 h 2502614"/>
                <a:gd name="connsiteX55" fmla="*/ 2398233 w 2549383"/>
                <a:gd name="connsiteY55" fmla="*/ 630608 h 2502614"/>
                <a:gd name="connsiteX56" fmla="*/ 2409956 w 2549383"/>
                <a:gd name="connsiteY56" fmla="*/ 798639 h 2502614"/>
                <a:gd name="connsiteX57" fmla="*/ 2374787 w 2549383"/>
                <a:gd name="connsiteY57" fmla="*/ 814270 h 2502614"/>
                <a:gd name="connsiteX58" fmla="*/ 2382602 w 2549383"/>
                <a:gd name="connsiteY58" fmla="*/ 908055 h 2502614"/>
                <a:gd name="connsiteX59" fmla="*/ 2429495 w 2549383"/>
                <a:gd name="connsiteY59" fmla="*/ 900239 h 2502614"/>
                <a:gd name="connsiteX60" fmla="*/ 2549383 w 2549383"/>
                <a:gd name="connsiteY60" fmla="*/ 2502393 h 2502614"/>
                <a:gd name="connsiteX61" fmla="*/ 2503741 w 2549383"/>
                <a:gd name="connsiteY61" fmla="*/ 2483013 h 2502614"/>
                <a:gd name="connsiteX62" fmla="*/ 2452941 w 2549383"/>
                <a:gd name="connsiteY62" fmla="*/ 2486762 h 2502614"/>
                <a:gd name="connsiteX63" fmla="*/ 2399324 w 2549383"/>
                <a:gd name="connsiteY63" fmla="*/ 2501143 h 2502614"/>
                <a:gd name="connsiteX64" fmla="*/ 2394325 w 2549383"/>
                <a:gd name="connsiteY64" fmla="*/ 2447685 h 2502614"/>
                <a:gd name="connsiteX65" fmla="*/ 2378695 w 2549383"/>
                <a:gd name="connsiteY65" fmla="*/ 2416424 h 2502614"/>
                <a:gd name="connsiteX66" fmla="*/ 2387918 w 2549383"/>
                <a:gd name="connsiteY66" fmla="*/ 2354219 h 2502614"/>
                <a:gd name="connsiteX67" fmla="*/ 2292407 w 2549383"/>
                <a:gd name="connsiteY67" fmla="*/ 2339361 h 2502614"/>
                <a:gd name="connsiteX68" fmla="*/ 2292725 w 2549383"/>
                <a:gd name="connsiteY68" fmla="*/ 2299193 h 2502614"/>
                <a:gd name="connsiteX69" fmla="*/ 2187218 w 2549383"/>
                <a:gd name="connsiteY69" fmla="*/ 2303101 h 2502614"/>
                <a:gd name="connsiteX70" fmla="*/ 2159864 w 2549383"/>
                <a:gd name="connsiteY70" fmla="*/ 2326547 h 2502614"/>
                <a:gd name="connsiteX71" fmla="*/ 2159864 w 2549383"/>
                <a:gd name="connsiteY71" fmla="*/ 2326547 h 2502614"/>
                <a:gd name="connsiteX72" fmla="*/ 2101248 w 2549383"/>
                <a:gd name="connsiteY72" fmla="*/ 2330455 h 2502614"/>
                <a:gd name="connsiteX73" fmla="*/ 1995741 w 2549383"/>
                <a:gd name="connsiteY73" fmla="*/ 2334362 h 2502614"/>
                <a:gd name="connsiteX74" fmla="*/ 2034818 w 2549383"/>
                <a:gd name="connsiteY74" fmla="*/ 2307008 h 2502614"/>
                <a:gd name="connsiteX75" fmla="*/ 1978702 w 2549383"/>
                <a:gd name="connsiteY75" fmla="*/ 2231036 h 2502614"/>
                <a:gd name="connsiteX76" fmla="*/ 1909772 w 2549383"/>
                <a:gd name="connsiteY76" fmla="*/ 2217131 h 2502614"/>
                <a:gd name="connsiteX77" fmla="*/ 1882418 w 2549383"/>
                <a:gd name="connsiteY77" fmla="*/ 2209316 h 2502614"/>
                <a:gd name="connsiteX78" fmla="*/ 1886325 w 2549383"/>
                <a:gd name="connsiteY78" fmla="*/ 2178055 h 2502614"/>
                <a:gd name="connsiteX79" fmla="*/ 1894141 w 2549383"/>
                <a:gd name="connsiteY79" fmla="*/ 2064731 h 2502614"/>
                <a:gd name="connsiteX80" fmla="*/ 1878510 w 2549383"/>
                <a:gd name="connsiteY80" fmla="*/ 2058484 h 2502614"/>
                <a:gd name="connsiteX81" fmla="*/ 1835525 w 2549383"/>
                <a:gd name="connsiteY81" fmla="*/ 2056916 h 2502614"/>
                <a:gd name="connsiteX82" fmla="*/ 1773002 w 2549383"/>
                <a:gd name="connsiteY82" fmla="*/ 1998301 h 2502614"/>
                <a:gd name="connsiteX83" fmla="*/ 1765187 w 2549383"/>
                <a:gd name="connsiteY83" fmla="*/ 2056916 h 2502614"/>
                <a:gd name="connsiteX84" fmla="*/ 1668903 w 2549383"/>
                <a:gd name="connsiteY84" fmla="*/ 2075046 h 2502614"/>
                <a:gd name="connsiteX85" fmla="*/ 1644048 w 2549383"/>
                <a:gd name="connsiteY85" fmla="*/ 2123347 h 2502614"/>
                <a:gd name="connsiteX86" fmla="*/ 1624510 w 2549383"/>
                <a:gd name="connsiteY86" fmla="*/ 2142885 h 2502614"/>
                <a:gd name="connsiteX87" fmla="*/ 1589341 w 2549383"/>
                <a:gd name="connsiteY87" fmla="*/ 2103808 h 2502614"/>
                <a:gd name="connsiteX88" fmla="*/ 1573710 w 2549383"/>
                <a:gd name="connsiteY88" fmla="*/ 2010024 h 2502614"/>
                <a:gd name="connsiteX89" fmla="*/ 1530725 w 2549383"/>
                <a:gd name="connsiteY89" fmla="*/ 2021747 h 2502614"/>
                <a:gd name="connsiteX90" fmla="*/ 1471020 w 2549383"/>
                <a:gd name="connsiteY90" fmla="*/ 1991894 h 2502614"/>
                <a:gd name="connsiteX91" fmla="*/ 1437099 w 2549383"/>
                <a:gd name="connsiteY91" fmla="*/ 1986737 h 2502614"/>
                <a:gd name="connsiteX92" fmla="*/ 1425218 w 2549383"/>
                <a:gd name="connsiteY92" fmla="*/ 2017839 h 2502614"/>
                <a:gd name="connsiteX93" fmla="*/ 1376599 w 2549383"/>
                <a:gd name="connsiteY93" fmla="*/ 2045193 h 2502614"/>
                <a:gd name="connsiteX94" fmla="*/ 1378190 w 2549383"/>
                <a:gd name="connsiteY94" fmla="*/ 2085951 h 2502614"/>
                <a:gd name="connsiteX95" fmla="*/ 1356129 w 2549383"/>
                <a:gd name="connsiteY95" fmla="*/ 2106785 h 2502614"/>
                <a:gd name="connsiteX96" fmla="*/ 1318302 w 2549383"/>
                <a:gd name="connsiteY96" fmla="*/ 2086451 h 2502614"/>
                <a:gd name="connsiteX97" fmla="*/ 1276725 w 2549383"/>
                <a:gd name="connsiteY97" fmla="*/ 2099901 h 2502614"/>
                <a:gd name="connsiteX98" fmla="*/ 1261095 w 2549383"/>
                <a:gd name="connsiteY98" fmla="*/ 2072547 h 2502614"/>
                <a:gd name="connsiteX99" fmla="*/ 1265002 w 2549383"/>
                <a:gd name="connsiteY99" fmla="*/ 2002208 h 2502614"/>
                <a:gd name="connsiteX100" fmla="*/ 1253279 w 2549383"/>
                <a:gd name="connsiteY100" fmla="*/ 1947501 h 2502614"/>
                <a:gd name="connsiteX101" fmla="*/ 1108695 w 2549383"/>
                <a:gd name="connsiteY101" fmla="*/ 1881070 h 2502614"/>
                <a:gd name="connsiteX102" fmla="*/ 1050079 w 2549383"/>
                <a:gd name="connsiteY102" fmla="*/ 1908424 h 2502614"/>
                <a:gd name="connsiteX103" fmla="*/ 999279 w 2549383"/>
                <a:gd name="connsiteY103" fmla="*/ 1927962 h 2502614"/>
                <a:gd name="connsiteX104" fmla="*/ 842972 w 2549383"/>
                <a:gd name="connsiteY104" fmla="*/ 1845901 h 2502614"/>
                <a:gd name="connsiteX105" fmla="*/ 885956 w 2549383"/>
                <a:gd name="connsiteY105" fmla="*/ 1802916 h 2502614"/>
                <a:gd name="connsiteX106" fmla="*/ 870325 w 2549383"/>
                <a:gd name="connsiteY106" fmla="*/ 1759931 h 2502614"/>
                <a:gd name="connsiteX107" fmla="*/ 799987 w 2549383"/>
                <a:gd name="connsiteY107" fmla="*/ 1779470 h 2502614"/>
                <a:gd name="connsiteX108" fmla="*/ 710110 w 2549383"/>
                <a:gd name="connsiteY108" fmla="*/ 1806824 h 2502614"/>
                <a:gd name="connsiteX109" fmla="*/ 686664 w 2549383"/>
                <a:gd name="connsiteY109" fmla="*/ 1857624 h 2502614"/>
                <a:gd name="connsiteX110" fmla="*/ 659310 w 2549383"/>
                <a:gd name="connsiteY110" fmla="*/ 1877162 h 2502614"/>
                <a:gd name="connsiteX111" fmla="*/ 635864 w 2549383"/>
                <a:gd name="connsiteY111" fmla="*/ 1947501 h 2502614"/>
                <a:gd name="connsiteX112" fmla="*/ 635864 w 2549383"/>
                <a:gd name="connsiteY112" fmla="*/ 1947501 h 2502614"/>
                <a:gd name="connsiteX113" fmla="*/ 577248 w 2549383"/>
                <a:gd name="connsiteY113" fmla="*/ 1943593 h 2502614"/>
                <a:gd name="connsiteX114" fmla="*/ 543328 w 2549383"/>
                <a:gd name="connsiteY114" fmla="*/ 1897949 h 2502614"/>
                <a:gd name="connsiteX115" fmla="*/ 557550 w 2549383"/>
                <a:gd name="connsiteY115" fmla="*/ 1874504 h 2502614"/>
                <a:gd name="connsiteX116" fmla="*/ 509408 w 2549383"/>
                <a:gd name="connsiteY116" fmla="*/ 1841993 h 2502614"/>
                <a:gd name="connsiteX117" fmla="*/ 545987 w 2549383"/>
                <a:gd name="connsiteY117" fmla="*/ 1814639 h 2502614"/>
                <a:gd name="connsiteX118" fmla="*/ 514725 w 2549383"/>
                <a:gd name="connsiteY118" fmla="*/ 1802916 h 2502614"/>
                <a:gd name="connsiteX119" fmla="*/ 522541 w 2549383"/>
                <a:gd name="connsiteY119" fmla="*/ 1748208 h 2502614"/>
                <a:gd name="connsiteX120" fmla="*/ 495187 w 2549383"/>
                <a:gd name="connsiteY120" fmla="*/ 1720855 h 2502614"/>
                <a:gd name="connsiteX121" fmla="*/ 558800 w 2549383"/>
                <a:gd name="connsiteY121" fmla="*/ 1700066 h 2502614"/>
                <a:gd name="connsiteX122" fmla="*/ 557710 w 2549383"/>
                <a:gd name="connsiteY122" fmla="*/ 1666147 h 2502614"/>
                <a:gd name="connsiteX123" fmla="*/ 503002 w 2549383"/>
                <a:gd name="connsiteY123" fmla="*/ 1666147 h 2502614"/>
                <a:gd name="connsiteX124" fmla="*/ 503002 w 2549383"/>
                <a:gd name="connsiteY124" fmla="*/ 1650516 h 2502614"/>
                <a:gd name="connsiteX125" fmla="*/ 526448 w 2549383"/>
                <a:gd name="connsiteY125" fmla="*/ 1584085 h 2502614"/>
                <a:gd name="connsiteX126" fmla="*/ 503002 w 2549383"/>
                <a:gd name="connsiteY126" fmla="*/ 1533285 h 2502614"/>
                <a:gd name="connsiteX127" fmla="*/ 499095 w 2549383"/>
                <a:gd name="connsiteY127" fmla="*/ 1466855 h 2502614"/>
                <a:gd name="connsiteX128" fmla="*/ 377956 w 2549383"/>
                <a:gd name="connsiteY128" fmla="*/ 1451224 h 2502614"/>
                <a:gd name="connsiteX129" fmla="*/ 327156 w 2549383"/>
                <a:gd name="connsiteY129" fmla="*/ 1447316 h 2502614"/>
                <a:gd name="connsiteX130" fmla="*/ 323248 w 2549383"/>
                <a:gd name="connsiteY130" fmla="*/ 1482485 h 2502614"/>
                <a:gd name="connsiteX131" fmla="*/ 217741 w 2549383"/>
                <a:gd name="connsiteY131" fmla="*/ 1486393 h 2502614"/>
                <a:gd name="connsiteX132" fmla="*/ 346536 w 2549383"/>
                <a:gd name="connsiteY132" fmla="*/ 1548598 h 2502614"/>
                <a:gd name="connsiteX133" fmla="*/ 346535 w 2549383"/>
                <a:gd name="connsiteY133" fmla="*/ 1590492 h 2502614"/>
                <a:gd name="connsiteX134" fmla="*/ 311525 w 2549383"/>
                <a:gd name="connsiteY134" fmla="*/ 1607531 h 2502614"/>
                <a:gd name="connsiteX135" fmla="*/ 206018 w 2549383"/>
                <a:gd name="connsiteY135" fmla="*/ 1560639 h 2502614"/>
                <a:gd name="connsiteX136" fmla="*/ 178664 w 2549383"/>
                <a:gd name="connsiteY136" fmla="*/ 1584085 h 2502614"/>
                <a:gd name="connsiteX137" fmla="*/ 159125 w 2549383"/>
                <a:gd name="connsiteY137" fmla="*/ 1666147 h 2502614"/>
                <a:gd name="connsiteX138" fmla="*/ 57525 w 2549383"/>
                <a:gd name="connsiteY138" fmla="*/ 1646608 h 2502614"/>
                <a:gd name="connsiteX139" fmla="*/ 41735 w 2549383"/>
                <a:gd name="connsiteY139" fmla="*/ 1567205 h 2502614"/>
                <a:gd name="connsiteX140" fmla="*/ 79881 w 2549383"/>
                <a:gd name="connsiteY140" fmla="*/ 1533127 h 2502614"/>
                <a:gd name="connsiteX141" fmla="*/ 0 w 2549383"/>
                <a:gd name="connsiteY141" fmla="*/ 1450907 h 2502614"/>
                <a:gd name="connsiteX142" fmla="*/ 65341 w 2549383"/>
                <a:gd name="connsiteY142" fmla="*/ 1291008 h 2502614"/>
                <a:gd name="connsiteX143" fmla="*/ 108325 w 2549383"/>
                <a:gd name="connsiteY143" fmla="*/ 1177685 h 2502614"/>
                <a:gd name="connsiteX144" fmla="*/ 112233 w 2549383"/>
                <a:gd name="connsiteY144" fmla="*/ 1079993 h 2502614"/>
                <a:gd name="connsiteX145" fmla="*/ 151310 w 2549383"/>
                <a:gd name="connsiteY145" fmla="*/ 1033101 h 250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2549383" h="2502614">
                  <a:moveTo>
                    <a:pt x="151310" y="1033101"/>
                  </a:moveTo>
                  <a:cubicBezTo>
                    <a:pt x="173454" y="1032450"/>
                    <a:pt x="224905" y="1077388"/>
                    <a:pt x="245095" y="1076085"/>
                  </a:cubicBezTo>
                  <a:cubicBezTo>
                    <a:pt x="265285" y="1074782"/>
                    <a:pt x="270494" y="1042869"/>
                    <a:pt x="272448" y="1025285"/>
                  </a:cubicBezTo>
                  <a:cubicBezTo>
                    <a:pt x="274402" y="1007701"/>
                    <a:pt x="259423" y="979696"/>
                    <a:pt x="256818" y="970578"/>
                  </a:cubicBezTo>
                  <a:lnTo>
                    <a:pt x="256818" y="970578"/>
                  </a:lnTo>
                  <a:cubicBezTo>
                    <a:pt x="267890" y="965368"/>
                    <a:pt x="318038" y="952993"/>
                    <a:pt x="323248" y="939316"/>
                  </a:cubicBezTo>
                  <a:cubicBezTo>
                    <a:pt x="328458" y="925639"/>
                    <a:pt x="295243" y="916521"/>
                    <a:pt x="288079" y="888516"/>
                  </a:cubicBezTo>
                  <a:cubicBezTo>
                    <a:pt x="280915" y="860511"/>
                    <a:pt x="280264" y="808408"/>
                    <a:pt x="280264" y="771285"/>
                  </a:cubicBezTo>
                  <a:cubicBezTo>
                    <a:pt x="280264" y="734162"/>
                    <a:pt x="290684" y="702250"/>
                    <a:pt x="288079" y="665778"/>
                  </a:cubicBezTo>
                  <a:cubicBezTo>
                    <a:pt x="285474" y="629306"/>
                    <a:pt x="266587" y="585019"/>
                    <a:pt x="264633" y="552455"/>
                  </a:cubicBezTo>
                  <a:cubicBezTo>
                    <a:pt x="262679" y="519891"/>
                    <a:pt x="277007" y="493188"/>
                    <a:pt x="276356" y="470393"/>
                  </a:cubicBezTo>
                  <a:cubicBezTo>
                    <a:pt x="275705" y="447598"/>
                    <a:pt x="258120" y="433921"/>
                    <a:pt x="260725" y="415685"/>
                  </a:cubicBezTo>
                  <a:cubicBezTo>
                    <a:pt x="263330" y="397449"/>
                    <a:pt x="288079" y="379214"/>
                    <a:pt x="291987" y="360978"/>
                  </a:cubicBezTo>
                  <a:cubicBezTo>
                    <a:pt x="295895" y="342742"/>
                    <a:pt x="286777" y="320598"/>
                    <a:pt x="284172" y="306270"/>
                  </a:cubicBezTo>
                  <a:cubicBezTo>
                    <a:pt x="281567" y="291942"/>
                    <a:pt x="273751" y="284126"/>
                    <a:pt x="276356" y="275008"/>
                  </a:cubicBezTo>
                  <a:cubicBezTo>
                    <a:pt x="278961" y="265890"/>
                    <a:pt x="288079" y="258075"/>
                    <a:pt x="299802" y="251562"/>
                  </a:cubicBezTo>
                  <a:cubicBezTo>
                    <a:pt x="311525" y="245049"/>
                    <a:pt x="340182" y="244398"/>
                    <a:pt x="346695" y="235931"/>
                  </a:cubicBezTo>
                  <a:cubicBezTo>
                    <a:pt x="353208" y="227464"/>
                    <a:pt x="344089" y="210531"/>
                    <a:pt x="338879" y="200762"/>
                  </a:cubicBezTo>
                  <a:cubicBezTo>
                    <a:pt x="333669" y="190993"/>
                    <a:pt x="323248" y="185131"/>
                    <a:pt x="315433" y="177316"/>
                  </a:cubicBezTo>
                  <a:cubicBezTo>
                    <a:pt x="323900" y="166896"/>
                    <a:pt x="381864" y="155824"/>
                    <a:pt x="389679" y="138239"/>
                  </a:cubicBezTo>
                  <a:cubicBezTo>
                    <a:pt x="397494" y="120654"/>
                    <a:pt x="357766" y="84833"/>
                    <a:pt x="362325" y="71808"/>
                  </a:cubicBezTo>
                  <a:lnTo>
                    <a:pt x="417033" y="60085"/>
                  </a:lnTo>
                  <a:lnTo>
                    <a:pt x="522541" y="103070"/>
                  </a:lnTo>
                  <a:lnTo>
                    <a:pt x="581156" y="1470"/>
                  </a:lnTo>
                  <a:cubicBezTo>
                    <a:pt x="596136" y="-8299"/>
                    <a:pt x="605254" y="33383"/>
                    <a:pt x="612418" y="44455"/>
                  </a:cubicBezTo>
                  <a:cubicBezTo>
                    <a:pt x="619582" y="55527"/>
                    <a:pt x="628049" y="64645"/>
                    <a:pt x="624141" y="67901"/>
                  </a:cubicBezTo>
                  <a:lnTo>
                    <a:pt x="588972" y="63993"/>
                  </a:lnTo>
                  <a:lnTo>
                    <a:pt x="588972" y="149962"/>
                  </a:lnTo>
                  <a:cubicBezTo>
                    <a:pt x="595485" y="164290"/>
                    <a:pt x="619581" y="142147"/>
                    <a:pt x="628048" y="149962"/>
                  </a:cubicBezTo>
                  <a:cubicBezTo>
                    <a:pt x="636515" y="157777"/>
                    <a:pt x="628049" y="190342"/>
                    <a:pt x="639772" y="196855"/>
                  </a:cubicBezTo>
                  <a:lnTo>
                    <a:pt x="698387" y="189039"/>
                  </a:lnTo>
                  <a:cubicBezTo>
                    <a:pt x="721182" y="196854"/>
                    <a:pt x="753565" y="233978"/>
                    <a:pt x="776541" y="243747"/>
                  </a:cubicBezTo>
                  <a:cubicBezTo>
                    <a:pt x="799518" y="253516"/>
                    <a:pt x="816344" y="246352"/>
                    <a:pt x="836246" y="247655"/>
                  </a:cubicBezTo>
                  <a:cubicBezTo>
                    <a:pt x="859692" y="248958"/>
                    <a:pt x="843233" y="291317"/>
                    <a:pt x="866418" y="298455"/>
                  </a:cubicBezTo>
                  <a:cubicBezTo>
                    <a:pt x="889603" y="305593"/>
                    <a:pt x="946700" y="282041"/>
                    <a:pt x="975356" y="290481"/>
                  </a:cubicBezTo>
                  <a:cubicBezTo>
                    <a:pt x="1004012" y="298921"/>
                    <a:pt x="1010661" y="343833"/>
                    <a:pt x="1038356" y="349096"/>
                  </a:cubicBezTo>
                  <a:cubicBezTo>
                    <a:pt x="1066051" y="354359"/>
                    <a:pt x="1119441" y="323650"/>
                    <a:pt x="1141524" y="322059"/>
                  </a:cubicBezTo>
                  <a:cubicBezTo>
                    <a:pt x="1163607" y="320468"/>
                    <a:pt x="1155613" y="337886"/>
                    <a:pt x="1170854" y="339552"/>
                  </a:cubicBezTo>
                  <a:cubicBezTo>
                    <a:pt x="1186095" y="341218"/>
                    <a:pt x="1216625" y="323275"/>
                    <a:pt x="1232968" y="332056"/>
                  </a:cubicBezTo>
                  <a:cubicBezTo>
                    <a:pt x="1249311" y="340837"/>
                    <a:pt x="1256929" y="372178"/>
                    <a:pt x="1268910" y="392239"/>
                  </a:cubicBezTo>
                  <a:lnTo>
                    <a:pt x="1319869" y="384424"/>
                  </a:lnTo>
                  <a:cubicBezTo>
                    <a:pt x="1344618" y="398101"/>
                    <a:pt x="1385777" y="453983"/>
                    <a:pt x="1417402" y="474301"/>
                  </a:cubicBezTo>
                  <a:cubicBezTo>
                    <a:pt x="1449027" y="494619"/>
                    <a:pt x="1487139" y="487057"/>
                    <a:pt x="1509620" y="506334"/>
                  </a:cubicBezTo>
                  <a:cubicBezTo>
                    <a:pt x="1532101" y="525611"/>
                    <a:pt x="1527564" y="571205"/>
                    <a:pt x="1552286" y="589964"/>
                  </a:cubicBezTo>
                  <a:cubicBezTo>
                    <a:pt x="1577008" y="608723"/>
                    <a:pt x="1622731" y="609245"/>
                    <a:pt x="1657953" y="618885"/>
                  </a:cubicBezTo>
                  <a:lnTo>
                    <a:pt x="1700459" y="599029"/>
                  </a:lnTo>
                  <a:lnTo>
                    <a:pt x="1743604" y="617954"/>
                  </a:lnTo>
                  <a:lnTo>
                    <a:pt x="1763620" y="589417"/>
                  </a:lnTo>
                  <a:cubicBezTo>
                    <a:pt x="1786104" y="586316"/>
                    <a:pt x="1865223" y="591831"/>
                    <a:pt x="1878510" y="599347"/>
                  </a:cubicBezTo>
                  <a:cubicBezTo>
                    <a:pt x="1891797" y="606864"/>
                    <a:pt x="1839876" y="625163"/>
                    <a:pt x="1843341" y="634516"/>
                  </a:cubicBezTo>
                  <a:cubicBezTo>
                    <a:pt x="1846806" y="643869"/>
                    <a:pt x="1869127" y="663543"/>
                    <a:pt x="1899298" y="655463"/>
                  </a:cubicBezTo>
                  <a:cubicBezTo>
                    <a:pt x="1929469" y="647383"/>
                    <a:pt x="1896095" y="581762"/>
                    <a:pt x="1905864" y="571993"/>
                  </a:cubicBezTo>
                  <a:cubicBezTo>
                    <a:pt x="1924100" y="578506"/>
                    <a:pt x="1948770" y="581084"/>
                    <a:pt x="1960572" y="591531"/>
                  </a:cubicBezTo>
                  <a:cubicBezTo>
                    <a:pt x="1972374" y="601978"/>
                    <a:pt x="1906341" y="632721"/>
                    <a:pt x="1976679" y="634675"/>
                  </a:cubicBezTo>
                  <a:lnTo>
                    <a:pt x="2382602" y="603255"/>
                  </a:lnTo>
                  <a:lnTo>
                    <a:pt x="2398233" y="630608"/>
                  </a:lnTo>
                  <a:lnTo>
                    <a:pt x="2409956" y="798639"/>
                  </a:lnTo>
                  <a:lnTo>
                    <a:pt x="2374787" y="814270"/>
                  </a:lnTo>
                  <a:lnTo>
                    <a:pt x="2382602" y="908055"/>
                  </a:lnTo>
                  <a:lnTo>
                    <a:pt x="2429495" y="900239"/>
                  </a:lnTo>
                  <a:lnTo>
                    <a:pt x="2549383" y="2502393"/>
                  </a:lnTo>
                  <a:lnTo>
                    <a:pt x="2503741" y="2483013"/>
                  </a:lnTo>
                  <a:lnTo>
                    <a:pt x="2452941" y="2486762"/>
                  </a:lnTo>
                  <a:cubicBezTo>
                    <a:pt x="2437310" y="2490670"/>
                    <a:pt x="2409093" y="2507656"/>
                    <a:pt x="2399324" y="2501143"/>
                  </a:cubicBezTo>
                  <a:cubicBezTo>
                    <a:pt x="2389555" y="2494630"/>
                    <a:pt x="2399535" y="2461362"/>
                    <a:pt x="2394325" y="2447685"/>
                  </a:cubicBezTo>
                  <a:lnTo>
                    <a:pt x="2378695" y="2416424"/>
                  </a:lnTo>
                  <a:cubicBezTo>
                    <a:pt x="2376741" y="2398188"/>
                    <a:pt x="2402299" y="2367063"/>
                    <a:pt x="2387918" y="2354219"/>
                  </a:cubicBezTo>
                  <a:cubicBezTo>
                    <a:pt x="2373537" y="2341375"/>
                    <a:pt x="2307386" y="2345874"/>
                    <a:pt x="2292407" y="2339361"/>
                  </a:cubicBezTo>
                  <a:cubicBezTo>
                    <a:pt x="2277428" y="2332848"/>
                    <a:pt x="2310256" y="2305236"/>
                    <a:pt x="2292725" y="2299193"/>
                  </a:cubicBezTo>
                  <a:cubicBezTo>
                    <a:pt x="2275194" y="2293150"/>
                    <a:pt x="2209361" y="2298542"/>
                    <a:pt x="2187218" y="2303101"/>
                  </a:cubicBezTo>
                  <a:cubicBezTo>
                    <a:pt x="2165075" y="2307660"/>
                    <a:pt x="2164423" y="2322639"/>
                    <a:pt x="2159864" y="2326547"/>
                  </a:cubicBezTo>
                  <a:lnTo>
                    <a:pt x="2159864" y="2326547"/>
                  </a:lnTo>
                  <a:cubicBezTo>
                    <a:pt x="2150095" y="2327198"/>
                    <a:pt x="2128602" y="2329153"/>
                    <a:pt x="2101248" y="2330455"/>
                  </a:cubicBezTo>
                  <a:cubicBezTo>
                    <a:pt x="2073894" y="2331757"/>
                    <a:pt x="2006813" y="2338270"/>
                    <a:pt x="1995741" y="2334362"/>
                  </a:cubicBezTo>
                  <a:cubicBezTo>
                    <a:pt x="1984669" y="2330454"/>
                    <a:pt x="2037658" y="2324229"/>
                    <a:pt x="2034818" y="2307008"/>
                  </a:cubicBezTo>
                  <a:cubicBezTo>
                    <a:pt x="2031978" y="2289787"/>
                    <a:pt x="1999543" y="2246015"/>
                    <a:pt x="1978702" y="2231036"/>
                  </a:cubicBezTo>
                  <a:cubicBezTo>
                    <a:pt x="1957861" y="2216057"/>
                    <a:pt x="1925819" y="2220751"/>
                    <a:pt x="1909772" y="2217131"/>
                  </a:cubicBezTo>
                  <a:cubicBezTo>
                    <a:pt x="1893725" y="2213511"/>
                    <a:pt x="1886326" y="2215829"/>
                    <a:pt x="1882418" y="2209316"/>
                  </a:cubicBezTo>
                  <a:lnTo>
                    <a:pt x="1886325" y="2178055"/>
                  </a:lnTo>
                  <a:lnTo>
                    <a:pt x="1894141" y="2064731"/>
                  </a:lnTo>
                  <a:lnTo>
                    <a:pt x="1878510" y="2058484"/>
                  </a:lnTo>
                  <a:cubicBezTo>
                    <a:pt x="1868741" y="2057182"/>
                    <a:pt x="1853110" y="2066947"/>
                    <a:pt x="1835525" y="2056916"/>
                  </a:cubicBezTo>
                  <a:cubicBezTo>
                    <a:pt x="1817940" y="2046885"/>
                    <a:pt x="1784725" y="1998301"/>
                    <a:pt x="1773002" y="1998301"/>
                  </a:cubicBezTo>
                  <a:cubicBezTo>
                    <a:pt x="1761279" y="1998301"/>
                    <a:pt x="1782537" y="2044125"/>
                    <a:pt x="1765187" y="2056916"/>
                  </a:cubicBezTo>
                  <a:cubicBezTo>
                    <a:pt x="1746951" y="2070593"/>
                    <a:pt x="1689093" y="2063974"/>
                    <a:pt x="1668903" y="2075046"/>
                  </a:cubicBezTo>
                  <a:cubicBezTo>
                    <a:pt x="1648713" y="2086118"/>
                    <a:pt x="1651447" y="2112041"/>
                    <a:pt x="1644048" y="2123347"/>
                  </a:cubicBezTo>
                  <a:cubicBezTo>
                    <a:pt x="1636649" y="2134653"/>
                    <a:pt x="1633628" y="2146141"/>
                    <a:pt x="1624510" y="2142885"/>
                  </a:cubicBezTo>
                  <a:cubicBezTo>
                    <a:pt x="1615392" y="2139629"/>
                    <a:pt x="1597808" y="2125951"/>
                    <a:pt x="1589341" y="2103808"/>
                  </a:cubicBezTo>
                  <a:cubicBezTo>
                    <a:pt x="1580874" y="2081665"/>
                    <a:pt x="1583479" y="2023701"/>
                    <a:pt x="1573710" y="2010024"/>
                  </a:cubicBezTo>
                  <a:cubicBezTo>
                    <a:pt x="1563941" y="1996347"/>
                    <a:pt x="1547840" y="2024769"/>
                    <a:pt x="1530725" y="2021747"/>
                  </a:cubicBezTo>
                  <a:cubicBezTo>
                    <a:pt x="1513610" y="2018725"/>
                    <a:pt x="1486624" y="1997729"/>
                    <a:pt x="1471020" y="1991894"/>
                  </a:cubicBezTo>
                  <a:lnTo>
                    <a:pt x="1437099" y="1986737"/>
                  </a:lnTo>
                  <a:cubicBezTo>
                    <a:pt x="1431238" y="1991947"/>
                    <a:pt x="1435301" y="2008096"/>
                    <a:pt x="1425218" y="2017839"/>
                  </a:cubicBezTo>
                  <a:cubicBezTo>
                    <a:pt x="1415135" y="2027582"/>
                    <a:pt x="1384437" y="2033841"/>
                    <a:pt x="1376599" y="2045193"/>
                  </a:cubicBezTo>
                  <a:cubicBezTo>
                    <a:pt x="1368761" y="2056545"/>
                    <a:pt x="1382488" y="2076129"/>
                    <a:pt x="1378190" y="2085951"/>
                  </a:cubicBezTo>
                  <a:cubicBezTo>
                    <a:pt x="1373892" y="2095773"/>
                    <a:pt x="1366110" y="2106702"/>
                    <a:pt x="1356129" y="2106785"/>
                  </a:cubicBezTo>
                  <a:cubicBezTo>
                    <a:pt x="1346148" y="2106868"/>
                    <a:pt x="1331536" y="2087598"/>
                    <a:pt x="1318302" y="2086451"/>
                  </a:cubicBezTo>
                  <a:cubicBezTo>
                    <a:pt x="1305068" y="2085304"/>
                    <a:pt x="1287145" y="2105762"/>
                    <a:pt x="1276725" y="2099901"/>
                  </a:cubicBezTo>
                  <a:cubicBezTo>
                    <a:pt x="1266305" y="2094040"/>
                    <a:pt x="1263049" y="2088829"/>
                    <a:pt x="1261095" y="2072547"/>
                  </a:cubicBezTo>
                  <a:cubicBezTo>
                    <a:pt x="1259141" y="2056265"/>
                    <a:pt x="1266305" y="2023049"/>
                    <a:pt x="1265002" y="2002208"/>
                  </a:cubicBezTo>
                  <a:cubicBezTo>
                    <a:pt x="1263699" y="1981367"/>
                    <a:pt x="1279330" y="1967691"/>
                    <a:pt x="1253279" y="1947501"/>
                  </a:cubicBezTo>
                  <a:cubicBezTo>
                    <a:pt x="1227228" y="1927311"/>
                    <a:pt x="1142562" y="1887583"/>
                    <a:pt x="1108695" y="1881070"/>
                  </a:cubicBezTo>
                  <a:cubicBezTo>
                    <a:pt x="1074828" y="1874557"/>
                    <a:pt x="1068315" y="1900609"/>
                    <a:pt x="1050079" y="1908424"/>
                  </a:cubicBezTo>
                  <a:cubicBezTo>
                    <a:pt x="1031843" y="1916239"/>
                    <a:pt x="1033797" y="1938382"/>
                    <a:pt x="999279" y="1927962"/>
                  </a:cubicBezTo>
                  <a:cubicBezTo>
                    <a:pt x="964761" y="1917542"/>
                    <a:pt x="861859" y="1866742"/>
                    <a:pt x="842972" y="1845901"/>
                  </a:cubicBezTo>
                  <a:cubicBezTo>
                    <a:pt x="824085" y="1825060"/>
                    <a:pt x="881397" y="1817244"/>
                    <a:pt x="885956" y="1802916"/>
                  </a:cubicBezTo>
                  <a:cubicBezTo>
                    <a:pt x="890515" y="1788588"/>
                    <a:pt x="884653" y="1763839"/>
                    <a:pt x="870325" y="1759931"/>
                  </a:cubicBezTo>
                  <a:lnTo>
                    <a:pt x="799987" y="1779470"/>
                  </a:lnTo>
                  <a:lnTo>
                    <a:pt x="710110" y="1806824"/>
                  </a:lnTo>
                  <a:lnTo>
                    <a:pt x="686664" y="1857624"/>
                  </a:lnTo>
                  <a:lnTo>
                    <a:pt x="659310" y="1877162"/>
                  </a:lnTo>
                  <a:lnTo>
                    <a:pt x="635864" y="1947501"/>
                  </a:lnTo>
                  <a:lnTo>
                    <a:pt x="635864" y="1947501"/>
                  </a:lnTo>
                  <a:lnTo>
                    <a:pt x="577248" y="1943593"/>
                  </a:lnTo>
                  <a:lnTo>
                    <a:pt x="543328" y="1897949"/>
                  </a:lnTo>
                  <a:lnTo>
                    <a:pt x="557550" y="1874504"/>
                  </a:lnTo>
                  <a:lnTo>
                    <a:pt x="509408" y="1841993"/>
                  </a:lnTo>
                  <a:lnTo>
                    <a:pt x="545987" y="1814639"/>
                  </a:lnTo>
                  <a:lnTo>
                    <a:pt x="514725" y="1802916"/>
                  </a:lnTo>
                  <a:lnTo>
                    <a:pt x="522541" y="1748208"/>
                  </a:lnTo>
                  <a:lnTo>
                    <a:pt x="495187" y="1720855"/>
                  </a:lnTo>
                  <a:lnTo>
                    <a:pt x="558800" y="1700066"/>
                  </a:lnTo>
                  <a:cubicBezTo>
                    <a:pt x="558437" y="1688760"/>
                    <a:pt x="558073" y="1677453"/>
                    <a:pt x="557710" y="1666147"/>
                  </a:cubicBezTo>
                  <a:lnTo>
                    <a:pt x="503002" y="1666147"/>
                  </a:lnTo>
                  <a:cubicBezTo>
                    <a:pt x="493884" y="1663542"/>
                    <a:pt x="499094" y="1664193"/>
                    <a:pt x="503002" y="1650516"/>
                  </a:cubicBezTo>
                  <a:cubicBezTo>
                    <a:pt x="506910" y="1636839"/>
                    <a:pt x="526448" y="1603623"/>
                    <a:pt x="526448" y="1584085"/>
                  </a:cubicBezTo>
                  <a:cubicBezTo>
                    <a:pt x="526448" y="1564547"/>
                    <a:pt x="507561" y="1552823"/>
                    <a:pt x="503002" y="1533285"/>
                  </a:cubicBezTo>
                  <a:cubicBezTo>
                    <a:pt x="498443" y="1513747"/>
                    <a:pt x="519936" y="1480532"/>
                    <a:pt x="499095" y="1466855"/>
                  </a:cubicBezTo>
                  <a:cubicBezTo>
                    <a:pt x="478254" y="1453178"/>
                    <a:pt x="406612" y="1454480"/>
                    <a:pt x="377956" y="1451224"/>
                  </a:cubicBezTo>
                  <a:cubicBezTo>
                    <a:pt x="349300" y="1447968"/>
                    <a:pt x="336274" y="1442106"/>
                    <a:pt x="327156" y="1447316"/>
                  </a:cubicBezTo>
                  <a:cubicBezTo>
                    <a:pt x="318038" y="1452526"/>
                    <a:pt x="341484" y="1475972"/>
                    <a:pt x="323248" y="1482485"/>
                  </a:cubicBezTo>
                  <a:cubicBezTo>
                    <a:pt x="305012" y="1488998"/>
                    <a:pt x="212531" y="1472716"/>
                    <a:pt x="217741" y="1486393"/>
                  </a:cubicBezTo>
                  <a:cubicBezTo>
                    <a:pt x="222951" y="1500070"/>
                    <a:pt x="325070" y="1531248"/>
                    <a:pt x="346536" y="1548598"/>
                  </a:cubicBezTo>
                  <a:cubicBezTo>
                    <a:pt x="368002" y="1565948"/>
                    <a:pt x="352370" y="1580670"/>
                    <a:pt x="346535" y="1590492"/>
                  </a:cubicBezTo>
                  <a:cubicBezTo>
                    <a:pt x="340700" y="1600314"/>
                    <a:pt x="334944" y="1612506"/>
                    <a:pt x="311525" y="1607531"/>
                  </a:cubicBezTo>
                  <a:cubicBezTo>
                    <a:pt x="288106" y="1602556"/>
                    <a:pt x="228161" y="1564547"/>
                    <a:pt x="206018" y="1560639"/>
                  </a:cubicBezTo>
                  <a:cubicBezTo>
                    <a:pt x="183875" y="1556731"/>
                    <a:pt x="186480" y="1566500"/>
                    <a:pt x="178664" y="1584085"/>
                  </a:cubicBezTo>
                  <a:cubicBezTo>
                    <a:pt x="170849" y="1601670"/>
                    <a:pt x="179315" y="1655727"/>
                    <a:pt x="159125" y="1666147"/>
                  </a:cubicBezTo>
                  <a:cubicBezTo>
                    <a:pt x="138935" y="1676567"/>
                    <a:pt x="77090" y="1663098"/>
                    <a:pt x="57525" y="1646608"/>
                  </a:cubicBezTo>
                  <a:cubicBezTo>
                    <a:pt x="37960" y="1630118"/>
                    <a:pt x="39781" y="1584789"/>
                    <a:pt x="41735" y="1567205"/>
                  </a:cubicBezTo>
                  <a:lnTo>
                    <a:pt x="79881" y="1533127"/>
                  </a:lnTo>
                  <a:lnTo>
                    <a:pt x="0" y="1450907"/>
                  </a:lnTo>
                  <a:lnTo>
                    <a:pt x="65341" y="1291008"/>
                  </a:lnTo>
                  <a:lnTo>
                    <a:pt x="108325" y="1177685"/>
                  </a:lnTo>
                  <a:cubicBezTo>
                    <a:pt x="116140" y="1142516"/>
                    <a:pt x="105069" y="1104090"/>
                    <a:pt x="112233" y="1079993"/>
                  </a:cubicBezTo>
                  <a:cubicBezTo>
                    <a:pt x="119397" y="1055896"/>
                    <a:pt x="129166" y="1033752"/>
                    <a:pt x="151310" y="1033101"/>
                  </a:cubicBezTo>
                  <a:close/>
                </a:path>
              </a:pathLst>
            </a:custGeom>
            <a:solidFill>
              <a:srgbClr val="A43258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t"/>
            <a:lstStyle/>
            <a:p>
              <a:endParaRPr lang="es-MX" sz="200" b="1" dirty="0">
                <a:solidFill>
                  <a:schemeClr val="bg1"/>
                </a:solidFill>
                <a:latin typeface="Montserrat" panose="00000500000000000000" pitchFamily="2" charset="0"/>
              </a:endParaRPr>
            </a:p>
            <a:p>
              <a:endParaRPr lang="es-MX" sz="200" b="1" dirty="0">
                <a:solidFill>
                  <a:schemeClr val="bg1"/>
                </a:solidFill>
                <a:latin typeface="Montserrat" panose="00000500000000000000" pitchFamily="2" charset="0"/>
              </a:endParaRPr>
            </a:p>
            <a:p>
              <a:endParaRPr lang="es-MX" sz="200" b="1" dirty="0">
                <a:solidFill>
                  <a:schemeClr val="bg1"/>
                </a:solidFill>
                <a:latin typeface="Montserrat" panose="00000500000000000000" pitchFamily="2" charset="0"/>
              </a:endParaRPr>
            </a:p>
            <a:p>
              <a:endParaRPr lang="es-MX" sz="200" b="1" dirty="0">
                <a:solidFill>
                  <a:schemeClr val="bg1"/>
                </a:solidFill>
                <a:latin typeface="Montserrat" panose="00000500000000000000" pitchFamily="2" charset="0"/>
              </a:endParaRPr>
            </a:p>
            <a:p>
              <a:endParaRPr lang="es-MX" sz="200" b="1" dirty="0">
                <a:solidFill>
                  <a:schemeClr val="bg1"/>
                </a:solidFill>
                <a:latin typeface="Montserrat" panose="00000500000000000000" pitchFamily="2" charset="0"/>
              </a:endParaRPr>
            </a:p>
          </p:txBody>
        </p:sp>
      </p:grpSp>
      <p:sp>
        <p:nvSpPr>
          <p:cNvPr id="113" name="CuadroTexto 112">
            <a:extLst>
              <a:ext uri="{FF2B5EF4-FFF2-40B4-BE49-F238E27FC236}">
                <a16:creationId xmlns:a16="http://schemas.microsoft.com/office/drawing/2014/main" xmlns="" id="{100ACD04-EE5D-E55C-A89B-7A0862F0E3CE}"/>
              </a:ext>
            </a:extLst>
          </p:cNvPr>
          <p:cNvSpPr txBox="1"/>
          <p:nvPr/>
        </p:nvSpPr>
        <p:spPr>
          <a:xfrm>
            <a:off x="3429703" y="6918488"/>
            <a:ext cx="105028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100" b="1" dirty="0">
                <a:solidFill>
                  <a:srgbClr val="9C2248"/>
                </a:solidFill>
                <a:latin typeface="Montserrat" panose="00000500000000000000" pitchFamily="2" charset="0"/>
              </a:rPr>
              <a:t>TENOSIQUE</a:t>
            </a:r>
          </a:p>
        </p:txBody>
      </p:sp>
      <p:sp>
        <p:nvSpPr>
          <p:cNvPr id="111" name="CuadroTexto 110">
            <a:extLst>
              <a:ext uri="{FF2B5EF4-FFF2-40B4-BE49-F238E27FC236}">
                <a16:creationId xmlns:a16="http://schemas.microsoft.com/office/drawing/2014/main" xmlns="" id="{12E3339C-CFD6-C1AA-88C1-46D5543B88DB}"/>
              </a:ext>
            </a:extLst>
          </p:cNvPr>
          <p:cNvSpPr txBox="1"/>
          <p:nvPr/>
        </p:nvSpPr>
        <p:spPr>
          <a:xfrm>
            <a:off x="3413676" y="7168950"/>
            <a:ext cx="111280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100" b="1" dirty="0" smtClean="0">
                <a:solidFill>
                  <a:srgbClr val="A43258"/>
                </a:solidFill>
                <a:latin typeface="Montserrat" panose="00000500000000000000" pitchFamily="2" charset="0"/>
              </a:rPr>
              <a:t>$474,152,757</a:t>
            </a:r>
            <a:endParaRPr lang="es-MX" sz="1100" b="1" dirty="0">
              <a:solidFill>
                <a:srgbClr val="A43258"/>
              </a:solidFill>
              <a:latin typeface="Montserrat" panose="00000500000000000000" pitchFamily="2" charset="0"/>
            </a:endParaRPr>
          </a:p>
        </p:txBody>
      </p:sp>
      <p:sp>
        <p:nvSpPr>
          <p:cNvPr id="109" name="Forma libre 81">
            <a:extLst>
              <a:ext uri="{FF2B5EF4-FFF2-40B4-BE49-F238E27FC236}">
                <a16:creationId xmlns:a16="http://schemas.microsoft.com/office/drawing/2014/main" xmlns="" id="{609A067F-ED0C-F896-7C41-E5618960B5F7}"/>
              </a:ext>
            </a:extLst>
          </p:cNvPr>
          <p:cNvSpPr/>
          <p:nvPr/>
        </p:nvSpPr>
        <p:spPr>
          <a:xfrm>
            <a:off x="2778876" y="6999893"/>
            <a:ext cx="596108" cy="391848"/>
          </a:xfrm>
          <a:custGeom>
            <a:avLst/>
            <a:gdLst>
              <a:gd name="connsiteX0" fmla="*/ 233916 w 2187649"/>
              <a:gd name="connsiteY0" fmla="*/ 186070 h 1440712"/>
              <a:gd name="connsiteX1" fmla="*/ 183411 w 2187649"/>
              <a:gd name="connsiteY1" fmla="*/ 183412 h 1440712"/>
              <a:gd name="connsiteX2" fmla="*/ 183411 w 2187649"/>
              <a:gd name="connsiteY2" fmla="*/ 265814 h 1440712"/>
              <a:gd name="connsiteX3" fmla="*/ 127591 w 2187649"/>
              <a:gd name="connsiteY3" fmla="*/ 276447 h 1440712"/>
              <a:gd name="connsiteX4" fmla="*/ 135565 w 2187649"/>
              <a:gd name="connsiteY4" fmla="*/ 305686 h 1440712"/>
              <a:gd name="connsiteX5" fmla="*/ 87718 w 2187649"/>
              <a:gd name="connsiteY5" fmla="*/ 377456 h 1440712"/>
              <a:gd name="connsiteX6" fmla="*/ 132907 w 2187649"/>
              <a:gd name="connsiteY6" fmla="*/ 393405 h 1440712"/>
              <a:gd name="connsiteX7" fmla="*/ 122274 w 2187649"/>
              <a:gd name="connsiteY7" fmla="*/ 465175 h 1440712"/>
              <a:gd name="connsiteX8" fmla="*/ 191386 w 2187649"/>
              <a:gd name="connsiteY8" fmla="*/ 643270 h 1440712"/>
              <a:gd name="connsiteX9" fmla="*/ 143539 w 2187649"/>
              <a:gd name="connsiteY9" fmla="*/ 640612 h 1440712"/>
              <a:gd name="connsiteX10" fmla="*/ 146198 w 2187649"/>
              <a:gd name="connsiteY10" fmla="*/ 672509 h 1440712"/>
              <a:gd name="connsiteX11" fmla="*/ 93035 w 2187649"/>
              <a:gd name="connsiteY11" fmla="*/ 717698 h 1440712"/>
              <a:gd name="connsiteX12" fmla="*/ 79744 w 2187649"/>
              <a:gd name="connsiteY12" fmla="*/ 816049 h 1440712"/>
              <a:gd name="connsiteX13" fmla="*/ 50505 w 2187649"/>
              <a:gd name="connsiteY13" fmla="*/ 839972 h 1440712"/>
              <a:gd name="connsiteX14" fmla="*/ 0 w 2187649"/>
              <a:gd name="connsiteY14" fmla="*/ 866554 h 1440712"/>
              <a:gd name="connsiteX15" fmla="*/ 63795 w 2187649"/>
              <a:gd name="connsiteY15" fmla="*/ 890477 h 1440712"/>
              <a:gd name="connsiteX16" fmla="*/ 55821 w 2187649"/>
              <a:gd name="connsiteY16" fmla="*/ 919716 h 1440712"/>
              <a:gd name="connsiteX17" fmla="*/ 225942 w 2187649"/>
              <a:gd name="connsiteY17" fmla="*/ 951614 h 1440712"/>
              <a:gd name="connsiteX18" fmla="*/ 231258 w 2187649"/>
              <a:gd name="connsiteY18" fmla="*/ 922375 h 1440712"/>
              <a:gd name="connsiteX19" fmla="*/ 215309 w 2187649"/>
              <a:gd name="connsiteY19" fmla="*/ 893135 h 1440712"/>
              <a:gd name="connsiteX20" fmla="*/ 223284 w 2187649"/>
              <a:gd name="connsiteY20" fmla="*/ 874528 h 1440712"/>
              <a:gd name="connsiteX21" fmla="*/ 297711 w 2187649"/>
              <a:gd name="connsiteY21" fmla="*/ 869212 h 1440712"/>
              <a:gd name="connsiteX22" fmla="*/ 300370 w 2187649"/>
              <a:gd name="connsiteY22" fmla="*/ 919716 h 1440712"/>
              <a:gd name="connsiteX23" fmla="*/ 366823 w 2187649"/>
              <a:gd name="connsiteY23" fmla="*/ 943640 h 1440712"/>
              <a:gd name="connsiteX24" fmla="*/ 382772 w 2187649"/>
              <a:gd name="connsiteY24" fmla="*/ 978195 h 1440712"/>
              <a:gd name="connsiteX25" fmla="*/ 401379 w 2187649"/>
              <a:gd name="connsiteY25" fmla="*/ 967563 h 1440712"/>
              <a:gd name="connsiteX26" fmla="*/ 404037 w 2187649"/>
              <a:gd name="connsiteY26" fmla="*/ 940982 h 1440712"/>
              <a:gd name="connsiteX27" fmla="*/ 404037 w 2187649"/>
              <a:gd name="connsiteY27" fmla="*/ 940982 h 1440712"/>
              <a:gd name="connsiteX28" fmla="*/ 451884 w 2187649"/>
              <a:gd name="connsiteY28" fmla="*/ 975537 h 1440712"/>
              <a:gd name="connsiteX29" fmla="*/ 582132 w 2187649"/>
              <a:gd name="connsiteY29" fmla="*/ 1015409 h 1440712"/>
              <a:gd name="connsiteX30" fmla="*/ 600739 w 2187649"/>
              <a:gd name="connsiteY30" fmla="*/ 994144 h 1440712"/>
              <a:gd name="connsiteX31" fmla="*/ 624663 w 2187649"/>
              <a:gd name="connsiteY31" fmla="*/ 980854 h 1440712"/>
              <a:gd name="connsiteX32" fmla="*/ 653902 w 2187649"/>
              <a:gd name="connsiteY32" fmla="*/ 1002119 h 1440712"/>
              <a:gd name="connsiteX33" fmla="*/ 701749 w 2187649"/>
              <a:gd name="connsiteY33" fmla="*/ 1012751 h 1440712"/>
              <a:gd name="connsiteX34" fmla="*/ 728330 w 2187649"/>
              <a:gd name="connsiteY34" fmla="*/ 1052623 h 1440712"/>
              <a:gd name="connsiteX35" fmla="*/ 717698 w 2187649"/>
              <a:gd name="connsiteY35" fmla="*/ 1089837 h 1440712"/>
              <a:gd name="connsiteX36" fmla="*/ 720356 w 2187649"/>
              <a:gd name="connsiteY36" fmla="*/ 1113761 h 1440712"/>
              <a:gd name="connsiteX37" fmla="*/ 768202 w 2187649"/>
              <a:gd name="connsiteY37" fmla="*/ 1119077 h 1440712"/>
              <a:gd name="connsiteX38" fmla="*/ 816049 w 2187649"/>
              <a:gd name="connsiteY38" fmla="*/ 1161607 h 1440712"/>
              <a:gd name="connsiteX39" fmla="*/ 839972 w 2187649"/>
              <a:gd name="connsiteY39" fmla="*/ 1201479 h 1440712"/>
              <a:gd name="connsiteX40" fmla="*/ 837314 w 2187649"/>
              <a:gd name="connsiteY40" fmla="*/ 1220086 h 1440712"/>
              <a:gd name="connsiteX41" fmla="*/ 826681 w 2187649"/>
              <a:gd name="connsiteY41" fmla="*/ 1267933 h 1440712"/>
              <a:gd name="connsiteX42" fmla="*/ 797442 w 2187649"/>
              <a:gd name="connsiteY42" fmla="*/ 1270591 h 1440712"/>
              <a:gd name="connsiteX43" fmla="*/ 752253 w 2187649"/>
              <a:gd name="connsiteY43" fmla="*/ 1246668 h 1440712"/>
              <a:gd name="connsiteX44" fmla="*/ 712381 w 2187649"/>
              <a:gd name="connsiteY44" fmla="*/ 1257300 h 1440712"/>
              <a:gd name="connsiteX45" fmla="*/ 712381 w 2187649"/>
              <a:gd name="connsiteY45" fmla="*/ 1257300 h 1440712"/>
              <a:gd name="connsiteX46" fmla="*/ 683142 w 2187649"/>
              <a:gd name="connsiteY46" fmla="*/ 1374258 h 1440712"/>
              <a:gd name="connsiteX47" fmla="*/ 659218 w 2187649"/>
              <a:gd name="connsiteY47" fmla="*/ 1440712 h 1440712"/>
              <a:gd name="connsiteX48" fmla="*/ 2187649 w 2187649"/>
              <a:gd name="connsiteY48" fmla="*/ 1329070 h 1440712"/>
              <a:gd name="connsiteX49" fmla="*/ 2150435 w 2187649"/>
              <a:gd name="connsiteY49" fmla="*/ 738963 h 1440712"/>
              <a:gd name="connsiteX50" fmla="*/ 2089298 w 2187649"/>
              <a:gd name="connsiteY50" fmla="*/ 720356 h 1440712"/>
              <a:gd name="connsiteX51" fmla="*/ 2006895 w 2187649"/>
              <a:gd name="connsiteY51" fmla="*/ 741621 h 1440712"/>
              <a:gd name="connsiteX52" fmla="*/ 1996263 w 2187649"/>
              <a:gd name="connsiteY52" fmla="*/ 685800 h 1440712"/>
              <a:gd name="connsiteX53" fmla="*/ 1969681 w 2187649"/>
              <a:gd name="connsiteY53" fmla="*/ 651244 h 1440712"/>
              <a:gd name="connsiteX54" fmla="*/ 1982972 w 2187649"/>
              <a:gd name="connsiteY54" fmla="*/ 598082 h 1440712"/>
              <a:gd name="connsiteX55" fmla="*/ 1879305 w 2187649"/>
              <a:gd name="connsiteY55" fmla="*/ 576816 h 1440712"/>
              <a:gd name="connsiteX56" fmla="*/ 1897911 w 2187649"/>
              <a:gd name="connsiteY56" fmla="*/ 539602 h 1440712"/>
              <a:gd name="connsiteX57" fmla="*/ 1765005 w 2187649"/>
              <a:gd name="connsiteY57" fmla="*/ 539602 h 1440712"/>
              <a:gd name="connsiteX58" fmla="*/ 1754372 w 2187649"/>
              <a:gd name="connsiteY58" fmla="*/ 571500 h 1440712"/>
              <a:gd name="connsiteX59" fmla="*/ 1605516 w 2187649"/>
              <a:gd name="connsiteY59" fmla="*/ 568842 h 1440712"/>
              <a:gd name="connsiteX60" fmla="*/ 1632098 w 2187649"/>
              <a:gd name="connsiteY60" fmla="*/ 550235 h 1440712"/>
              <a:gd name="connsiteX61" fmla="*/ 1552353 w 2187649"/>
              <a:gd name="connsiteY61" fmla="*/ 457200 h 1440712"/>
              <a:gd name="connsiteX62" fmla="*/ 1480584 w 2187649"/>
              <a:gd name="connsiteY62" fmla="*/ 446568 h 1440712"/>
              <a:gd name="connsiteX63" fmla="*/ 1493874 w 2187649"/>
              <a:gd name="connsiteY63" fmla="*/ 427961 h 1440712"/>
              <a:gd name="connsiteX64" fmla="*/ 1493874 w 2187649"/>
              <a:gd name="connsiteY64" fmla="*/ 303028 h 1440712"/>
              <a:gd name="connsiteX65" fmla="*/ 1469951 w 2187649"/>
              <a:gd name="connsiteY65" fmla="*/ 300370 h 1440712"/>
              <a:gd name="connsiteX66" fmla="*/ 1438053 w 2187649"/>
              <a:gd name="connsiteY66" fmla="*/ 300370 h 1440712"/>
              <a:gd name="connsiteX67" fmla="*/ 1379574 w 2187649"/>
              <a:gd name="connsiteY67" fmla="*/ 239233 h 1440712"/>
              <a:gd name="connsiteX68" fmla="*/ 1371600 w 2187649"/>
              <a:gd name="connsiteY68" fmla="*/ 292395 h 1440712"/>
              <a:gd name="connsiteX69" fmla="*/ 1355651 w 2187649"/>
              <a:gd name="connsiteY69" fmla="*/ 300370 h 1440712"/>
              <a:gd name="connsiteX70" fmla="*/ 1249325 w 2187649"/>
              <a:gd name="connsiteY70" fmla="*/ 321635 h 1440712"/>
              <a:gd name="connsiteX71" fmla="*/ 1230718 w 2187649"/>
              <a:gd name="connsiteY71" fmla="*/ 369482 h 1440712"/>
              <a:gd name="connsiteX72" fmla="*/ 1217428 w 2187649"/>
              <a:gd name="connsiteY72" fmla="*/ 385430 h 1440712"/>
              <a:gd name="connsiteX73" fmla="*/ 1185530 w 2187649"/>
              <a:gd name="connsiteY73" fmla="*/ 334926 h 1440712"/>
              <a:gd name="connsiteX74" fmla="*/ 1172239 w 2187649"/>
              <a:gd name="connsiteY74" fmla="*/ 244549 h 1440712"/>
              <a:gd name="connsiteX75" fmla="*/ 1132367 w 2187649"/>
              <a:gd name="connsiteY75" fmla="*/ 265814 h 1440712"/>
              <a:gd name="connsiteX76" fmla="*/ 1065914 w 2187649"/>
              <a:gd name="connsiteY76" fmla="*/ 225942 h 1440712"/>
              <a:gd name="connsiteX77" fmla="*/ 1034016 w 2187649"/>
              <a:gd name="connsiteY77" fmla="*/ 228600 h 1440712"/>
              <a:gd name="connsiteX78" fmla="*/ 1023384 w 2187649"/>
              <a:gd name="connsiteY78" fmla="*/ 268472 h 1440712"/>
              <a:gd name="connsiteX79" fmla="*/ 967563 w 2187649"/>
              <a:gd name="connsiteY79" fmla="*/ 276447 h 1440712"/>
              <a:gd name="connsiteX80" fmla="*/ 978195 w 2187649"/>
              <a:gd name="connsiteY80" fmla="*/ 318977 h 1440712"/>
              <a:gd name="connsiteX81" fmla="*/ 956930 w 2187649"/>
              <a:gd name="connsiteY81" fmla="*/ 345558 h 1440712"/>
              <a:gd name="connsiteX82" fmla="*/ 917058 w 2187649"/>
              <a:gd name="connsiteY82" fmla="*/ 324293 h 1440712"/>
              <a:gd name="connsiteX83" fmla="*/ 882502 w 2187649"/>
              <a:gd name="connsiteY83" fmla="*/ 340242 h 1440712"/>
              <a:gd name="connsiteX84" fmla="*/ 863895 w 2187649"/>
              <a:gd name="connsiteY84" fmla="*/ 313661 h 1440712"/>
              <a:gd name="connsiteX85" fmla="*/ 866553 w 2187649"/>
              <a:gd name="connsiteY85" fmla="*/ 236575 h 1440712"/>
              <a:gd name="connsiteX86" fmla="*/ 869211 w 2187649"/>
              <a:gd name="connsiteY86" fmla="*/ 212651 h 1440712"/>
              <a:gd name="connsiteX87" fmla="*/ 688458 w 2187649"/>
              <a:gd name="connsiteY87" fmla="*/ 116958 h 1440712"/>
              <a:gd name="connsiteX88" fmla="*/ 624663 w 2187649"/>
              <a:gd name="connsiteY88" fmla="*/ 156830 h 1440712"/>
              <a:gd name="connsiteX89" fmla="*/ 606056 w 2187649"/>
              <a:gd name="connsiteY89" fmla="*/ 172779 h 1440712"/>
              <a:gd name="connsiteX90" fmla="*/ 451884 w 2187649"/>
              <a:gd name="connsiteY90" fmla="*/ 82402 h 1440712"/>
              <a:gd name="connsiteX91" fmla="*/ 446567 w 2187649"/>
              <a:gd name="connsiteY91" fmla="*/ 71770 h 1440712"/>
              <a:gd name="connsiteX92" fmla="*/ 491756 w 2187649"/>
              <a:gd name="connsiteY92" fmla="*/ 42530 h 1440712"/>
              <a:gd name="connsiteX93" fmla="*/ 457200 w 2187649"/>
              <a:gd name="connsiteY93" fmla="*/ 0 h 1440712"/>
              <a:gd name="connsiteX94" fmla="*/ 311002 w 2187649"/>
              <a:gd name="connsiteY94" fmla="*/ 53163 h 1440712"/>
              <a:gd name="connsiteX95" fmla="*/ 284421 w 2187649"/>
              <a:gd name="connsiteY95" fmla="*/ 101009 h 1440712"/>
              <a:gd name="connsiteX96" fmla="*/ 257839 w 2187649"/>
              <a:gd name="connsiteY96" fmla="*/ 116958 h 1440712"/>
              <a:gd name="connsiteX97" fmla="*/ 233916 w 2187649"/>
              <a:gd name="connsiteY97" fmla="*/ 186070 h 1440712"/>
              <a:gd name="connsiteX0" fmla="*/ 234005 w 2187738"/>
              <a:gd name="connsiteY0" fmla="*/ 186070 h 1440712"/>
              <a:gd name="connsiteX1" fmla="*/ 183500 w 2187738"/>
              <a:gd name="connsiteY1" fmla="*/ 183412 h 1440712"/>
              <a:gd name="connsiteX2" fmla="*/ 183500 w 2187738"/>
              <a:gd name="connsiteY2" fmla="*/ 265814 h 1440712"/>
              <a:gd name="connsiteX3" fmla="*/ 127680 w 2187738"/>
              <a:gd name="connsiteY3" fmla="*/ 276447 h 1440712"/>
              <a:gd name="connsiteX4" fmla="*/ 135654 w 2187738"/>
              <a:gd name="connsiteY4" fmla="*/ 305686 h 1440712"/>
              <a:gd name="connsiteX5" fmla="*/ 87807 w 2187738"/>
              <a:gd name="connsiteY5" fmla="*/ 377456 h 1440712"/>
              <a:gd name="connsiteX6" fmla="*/ 132996 w 2187738"/>
              <a:gd name="connsiteY6" fmla="*/ 393405 h 1440712"/>
              <a:gd name="connsiteX7" fmla="*/ 122363 w 2187738"/>
              <a:gd name="connsiteY7" fmla="*/ 465175 h 1440712"/>
              <a:gd name="connsiteX8" fmla="*/ 191475 w 2187738"/>
              <a:gd name="connsiteY8" fmla="*/ 643270 h 1440712"/>
              <a:gd name="connsiteX9" fmla="*/ 143628 w 2187738"/>
              <a:gd name="connsiteY9" fmla="*/ 640612 h 1440712"/>
              <a:gd name="connsiteX10" fmla="*/ 146287 w 2187738"/>
              <a:gd name="connsiteY10" fmla="*/ 672509 h 1440712"/>
              <a:gd name="connsiteX11" fmla="*/ 93124 w 2187738"/>
              <a:gd name="connsiteY11" fmla="*/ 717698 h 1440712"/>
              <a:gd name="connsiteX12" fmla="*/ 79833 w 2187738"/>
              <a:gd name="connsiteY12" fmla="*/ 816049 h 1440712"/>
              <a:gd name="connsiteX13" fmla="*/ 50594 w 2187738"/>
              <a:gd name="connsiteY13" fmla="*/ 839972 h 1440712"/>
              <a:gd name="connsiteX14" fmla="*/ 89 w 2187738"/>
              <a:gd name="connsiteY14" fmla="*/ 866554 h 1440712"/>
              <a:gd name="connsiteX15" fmla="*/ 63884 w 2187738"/>
              <a:gd name="connsiteY15" fmla="*/ 890477 h 1440712"/>
              <a:gd name="connsiteX16" fmla="*/ 55910 w 2187738"/>
              <a:gd name="connsiteY16" fmla="*/ 919716 h 1440712"/>
              <a:gd name="connsiteX17" fmla="*/ 226031 w 2187738"/>
              <a:gd name="connsiteY17" fmla="*/ 951614 h 1440712"/>
              <a:gd name="connsiteX18" fmla="*/ 231347 w 2187738"/>
              <a:gd name="connsiteY18" fmla="*/ 922375 h 1440712"/>
              <a:gd name="connsiteX19" fmla="*/ 215398 w 2187738"/>
              <a:gd name="connsiteY19" fmla="*/ 893135 h 1440712"/>
              <a:gd name="connsiteX20" fmla="*/ 223373 w 2187738"/>
              <a:gd name="connsiteY20" fmla="*/ 874528 h 1440712"/>
              <a:gd name="connsiteX21" fmla="*/ 297800 w 2187738"/>
              <a:gd name="connsiteY21" fmla="*/ 869212 h 1440712"/>
              <a:gd name="connsiteX22" fmla="*/ 300459 w 2187738"/>
              <a:gd name="connsiteY22" fmla="*/ 919716 h 1440712"/>
              <a:gd name="connsiteX23" fmla="*/ 366912 w 2187738"/>
              <a:gd name="connsiteY23" fmla="*/ 943640 h 1440712"/>
              <a:gd name="connsiteX24" fmla="*/ 382861 w 2187738"/>
              <a:gd name="connsiteY24" fmla="*/ 978195 h 1440712"/>
              <a:gd name="connsiteX25" fmla="*/ 401468 w 2187738"/>
              <a:gd name="connsiteY25" fmla="*/ 967563 h 1440712"/>
              <a:gd name="connsiteX26" fmla="*/ 404126 w 2187738"/>
              <a:gd name="connsiteY26" fmla="*/ 940982 h 1440712"/>
              <a:gd name="connsiteX27" fmla="*/ 404126 w 2187738"/>
              <a:gd name="connsiteY27" fmla="*/ 940982 h 1440712"/>
              <a:gd name="connsiteX28" fmla="*/ 451973 w 2187738"/>
              <a:gd name="connsiteY28" fmla="*/ 975537 h 1440712"/>
              <a:gd name="connsiteX29" fmla="*/ 582221 w 2187738"/>
              <a:gd name="connsiteY29" fmla="*/ 1015409 h 1440712"/>
              <a:gd name="connsiteX30" fmla="*/ 600828 w 2187738"/>
              <a:gd name="connsiteY30" fmla="*/ 994144 h 1440712"/>
              <a:gd name="connsiteX31" fmla="*/ 624752 w 2187738"/>
              <a:gd name="connsiteY31" fmla="*/ 980854 h 1440712"/>
              <a:gd name="connsiteX32" fmla="*/ 653991 w 2187738"/>
              <a:gd name="connsiteY32" fmla="*/ 1002119 h 1440712"/>
              <a:gd name="connsiteX33" fmla="*/ 701838 w 2187738"/>
              <a:gd name="connsiteY33" fmla="*/ 1012751 h 1440712"/>
              <a:gd name="connsiteX34" fmla="*/ 728419 w 2187738"/>
              <a:gd name="connsiteY34" fmla="*/ 1052623 h 1440712"/>
              <a:gd name="connsiteX35" fmla="*/ 717787 w 2187738"/>
              <a:gd name="connsiteY35" fmla="*/ 1089837 h 1440712"/>
              <a:gd name="connsiteX36" fmla="*/ 720445 w 2187738"/>
              <a:gd name="connsiteY36" fmla="*/ 1113761 h 1440712"/>
              <a:gd name="connsiteX37" fmla="*/ 768291 w 2187738"/>
              <a:gd name="connsiteY37" fmla="*/ 1119077 h 1440712"/>
              <a:gd name="connsiteX38" fmla="*/ 816138 w 2187738"/>
              <a:gd name="connsiteY38" fmla="*/ 1161607 h 1440712"/>
              <a:gd name="connsiteX39" fmla="*/ 840061 w 2187738"/>
              <a:gd name="connsiteY39" fmla="*/ 1201479 h 1440712"/>
              <a:gd name="connsiteX40" fmla="*/ 837403 w 2187738"/>
              <a:gd name="connsiteY40" fmla="*/ 1220086 h 1440712"/>
              <a:gd name="connsiteX41" fmla="*/ 826770 w 2187738"/>
              <a:gd name="connsiteY41" fmla="*/ 1267933 h 1440712"/>
              <a:gd name="connsiteX42" fmla="*/ 797531 w 2187738"/>
              <a:gd name="connsiteY42" fmla="*/ 1270591 h 1440712"/>
              <a:gd name="connsiteX43" fmla="*/ 752342 w 2187738"/>
              <a:gd name="connsiteY43" fmla="*/ 1246668 h 1440712"/>
              <a:gd name="connsiteX44" fmla="*/ 712470 w 2187738"/>
              <a:gd name="connsiteY44" fmla="*/ 1257300 h 1440712"/>
              <a:gd name="connsiteX45" fmla="*/ 712470 w 2187738"/>
              <a:gd name="connsiteY45" fmla="*/ 1257300 h 1440712"/>
              <a:gd name="connsiteX46" fmla="*/ 683231 w 2187738"/>
              <a:gd name="connsiteY46" fmla="*/ 1374258 h 1440712"/>
              <a:gd name="connsiteX47" fmla="*/ 659307 w 2187738"/>
              <a:gd name="connsiteY47" fmla="*/ 1440712 h 1440712"/>
              <a:gd name="connsiteX48" fmla="*/ 2187738 w 2187738"/>
              <a:gd name="connsiteY48" fmla="*/ 1329070 h 1440712"/>
              <a:gd name="connsiteX49" fmla="*/ 2150524 w 2187738"/>
              <a:gd name="connsiteY49" fmla="*/ 738963 h 1440712"/>
              <a:gd name="connsiteX50" fmla="*/ 2089387 w 2187738"/>
              <a:gd name="connsiteY50" fmla="*/ 720356 h 1440712"/>
              <a:gd name="connsiteX51" fmla="*/ 2006984 w 2187738"/>
              <a:gd name="connsiteY51" fmla="*/ 741621 h 1440712"/>
              <a:gd name="connsiteX52" fmla="*/ 1996352 w 2187738"/>
              <a:gd name="connsiteY52" fmla="*/ 685800 h 1440712"/>
              <a:gd name="connsiteX53" fmla="*/ 1969770 w 2187738"/>
              <a:gd name="connsiteY53" fmla="*/ 651244 h 1440712"/>
              <a:gd name="connsiteX54" fmla="*/ 1983061 w 2187738"/>
              <a:gd name="connsiteY54" fmla="*/ 598082 h 1440712"/>
              <a:gd name="connsiteX55" fmla="*/ 1879394 w 2187738"/>
              <a:gd name="connsiteY55" fmla="*/ 576816 h 1440712"/>
              <a:gd name="connsiteX56" fmla="*/ 1898000 w 2187738"/>
              <a:gd name="connsiteY56" fmla="*/ 539602 h 1440712"/>
              <a:gd name="connsiteX57" fmla="*/ 1765094 w 2187738"/>
              <a:gd name="connsiteY57" fmla="*/ 539602 h 1440712"/>
              <a:gd name="connsiteX58" fmla="*/ 1754461 w 2187738"/>
              <a:gd name="connsiteY58" fmla="*/ 571500 h 1440712"/>
              <a:gd name="connsiteX59" fmla="*/ 1605605 w 2187738"/>
              <a:gd name="connsiteY59" fmla="*/ 568842 h 1440712"/>
              <a:gd name="connsiteX60" fmla="*/ 1632187 w 2187738"/>
              <a:gd name="connsiteY60" fmla="*/ 550235 h 1440712"/>
              <a:gd name="connsiteX61" fmla="*/ 1552442 w 2187738"/>
              <a:gd name="connsiteY61" fmla="*/ 457200 h 1440712"/>
              <a:gd name="connsiteX62" fmla="*/ 1480673 w 2187738"/>
              <a:gd name="connsiteY62" fmla="*/ 446568 h 1440712"/>
              <a:gd name="connsiteX63" fmla="*/ 1493963 w 2187738"/>
              <a:gd name="connsiteY63" fmla="*/ 427961 h 1440712"/>
              <a:gd name="connsiteX64" fmla="*/ 1493963 w 2187738"/>
              <a:gd name="connsiteY64" fmla="*/ 303028 h 1440712"/>
              <a:gd name="connsiteX65" fmla="*/ 1470040 w 2187738"/>
              <a:gd name="connsiteY65" fmla="*/ 300370 h 1440712"/>
              <a:gd name="connsiteX66" fmla="*/ 1438142 w 2187738"/>
              <a:gd name="connsiteY66" fmla="*/ 300370 h 1440712"/>
              <a:gd name="connsiteX67" fmla="*/ 1379663 w 2187738"/>
              <a:gd name="connsiteY67" fmla="*/ 239233 h 1440712"/>
              <a:gd name="connsiteX68" fmla="*/ 1371689 w 2187738"/>
              <a:gd name="connsiteY68" fmla="*/ 292395 h 1440712"/>
              <a:gd name="connsiteX69" fmla="*/ 1355740 w 2187738"/>
              <a:gd name="connsiteY69" fmla="*/ 300370 h 1440712"/>
              <a:gd name="connsiteX70" fmla="*/ 1249414 w 2187738"/>
              <a:gd name="connsiteY70" fmla="*/ 321635 h 1440712"/>
              <a:gd name="connsiteX71" fmla="*/ 1230807 w 2187738"/>
              <a:gd name="connsiteY71" fmla="*/ 369482 h 1440712"/>
              <a:gd name="connsiteX72" fmla="*/ 1217517 w 2187738"/>
              <a:gd name="connsiteY72" fmla="*/ 385430 h 1440712"/>
              <a:gd name="connsiteX73" fmla="*/ 1185619 w 2187738"/>
              <a:gd name="connsiteY73" fmla="*/ 334926 h 1440712"/>
              <a:gd name="connsiteX74" fmla="*/ 1172328 w 2187738"/>
              <a:gd name="connsiteY74" fmla="*/ 244549 h 1440712"/>
              <a:gd name="connsiteX75" fmla="*/ 1132456 w 2187738"/>
              <a:gd name="connsiteY75" fmla="*/ 265814 h 1440712"/>
              <a:gd name="connsiteX76" fmla="*/ 1066003 w 2187738"/>
              <a:gd name="connsiteY76" fmla="*/ 225942 h 1440712"/>
              <a:gd name="connsiteX77" fmla="*/ 1034105 w 2187738"/>
              <a:gd name="connsiteY77" fmla="*/ 228600 h 1440712"/>
              <a:gd name="connsiteX78" fmla="*/ 1023473 w 2187738"/>
              <a:gd name="connsiteY78" fmla="*/ 268472 h 1440712"/>
              <a:gd name="connsiteX79" fmla="*/ 967652 w 2187738"/>
              <a:gd name="connsiteY79" fmla="*/ 276447 h 1440712"/>
              <a:gd name="connsiteX80" fmla="*/ 978284 w 2187738"/>
              <a:gd name="connsiteY80" fmla="*/ 318977 h 1440712"/>
              <a:gd name="connsiteX81" fmla="*/ 957019 w 2187738"/>
              <a:gd name="connsiteY81" fmla="*/ 345558 h 1440712"/>
              <a:gd name="connsiteX82" fmla="*/ 917147 w 2187738"/>
              <a:gd name="connsiteY82" fmla="*/ 324293 h 1440712"/>
              <a:gd name="connsiteX83" fmla="*/ 882591 w 2187738"/>
              <a:gd name="connsiteY83" fmla="*/ 340242 h 1440712"/>
              <a:gd name="connsiteX84" fmla="*/ 863984 w 2187738"/>
              <a:gd name="connsiteY84" fmla="*/ 313661 h 1440712"/>
              <a:gd name="connsiteX85" fmla="*/ 866642 w 2187738"/>
              <a:gd name="connsiteY85" fmla="*/ 236575 h 1440712"/>
              <a:gd name="connsiteX86" fmla="*/ 869300 w 2187738"/>
              <a:gd name="connsiteY86" fmla="*/ 212651 h 1440712"/>
              <a:gd name="connsiteX87" fmla="*/ 688547 w 2187738"/>
              <a:gd name="connsiteY87" fmla="*/ 116958 h 1440712"/>
              <a:gd name="connsiteX88" fmla="*/ 624752 w 2187738"/>
              <a:gd name="connsiteY88" fmla="*/ 156830 h 1440712"/>
              <a:gd name="connsiteX89" fmla="*/ 606145 w 2187738"/>
              <a:gd name="connsiteY89" fmla="*/ 172779 h 1440712"/>
              <a:gd name="connsiteX90" fmla="*/ 451973 w 2187738"/>
              <a:gd name="connsiteY90" fmla="*/ 82402 h 1440712"/>
              <a:gd name="connsiteX91" fmla="*/ 446656 w 2187738"/>
              <a:gd name="connsiteY91" fmla="*/ 71770 h 1440712"/>
              <a:gd name="connsiteX92" fmla="*/ 491845 w 2187738"/>
              <a:gd name="connsiteY92" fmla="*/ 42530 h 1440712"/>
              <a:gd name="connsiteX93" fmla="*/ 457289 w 2187738"/>
              <a:gd name="connsiteY93" fmla="*/ 0 h 1440712"/>
              <a:gd name="connsiteX94" fmla="*/ 311091 w 2187738"/>
              <a:gd name="connsiteY94" fmla="*/ 53163 h 1440712"/>
              <a:gd name="connsiteX95" fmla="*/ 284510 w 2187738"/>
              <a:gd name="connsiteY95" fmla="*/ 101009 h 1440712"/>
              <a:gd name="connsiteX96" fmla="*/ 257928 w 2187738"/>
              <a:gd name="connsiteY96" fmla="*/ 116958 h 1440712"/>
              <a:gd name="connsiteX97" fmla="*/ 234005 w 2187738"/>
              <a:gd name="connsiteY97" fmla="*/ 186070 h 1440712"/>
              <a:gd name="connsiteX0" fmla="*/ 234005 w 2187738"/>
              <a:gd name="connsiteY0" fmla="*/ 186070 h 1440712"/>
              <a:gd name="connsiteX1" fmla="*/ 183500 w 2187738"/>
              <a:gd name="connsiteY1" fmla="*/ 183412 h 1440712"/>
              <a:gd name="connsiteX2" fmla="*/ 183500 w 2187738"/>
              <a:gd name="connsiteY2" fmla="*/ 265814 h 1440712"/>
              <a:gd name="connsiteX3" fmla="*/ 127680 w 2187738"/>
              <a:gd name="connsiteY3" fmla="*/ 276447 h 1440712"/>
              <a:gd name="connsiteX4" fmla="*/ 135654 w 2187738"/>
              <a:gd name="connsiteY4" fmla="*/ 305686 h 1440712"/>
              <a:gd name="connsiteX5" fmla="*/ 87807 w 2187738"/>
              <a:gd name="connsiteY5" fmla="*/ 377456 h 1440712"/>
              <a:gd name="connsiteX6" fmla="*/ 132996 w 2187738"/>
              <a:gd name="connsiteY6" fmla="*/ 393405 h 1440712"/>
              <a:gd name="connsiteX7" fmla="*/ 122363 w 2187738"/>
              <a:gd name="connsiteY7" fmla="*/ 465175 h 1440712"/>
              <a:gd name="connsiteX8" fmla="*/ 191475 w 2187738"/>
              <a:gd name="connsiteY8" fmla="*/ 643270 h 1440712"/>
              <a:gd name="connsiteX9" fmla="*/ 143628 w 2187738"/>
              <a:gd name="connsiteY9" fmla="*/ 640612 h 1440712"/>
              <a:gd name="connsiteX10" fmla="*/ 146287 w 2187738"/>
              <a:gd name="connsiteY10" fmla="*/ 672509 h 1440712"/>
              <a:gd name="connsiteX11" fmla="*/ 93124 w 2187738"/>
              <a:gd name="connsiteY11" fmla="*/ 717698 h 1440712"/>
              <a:gd name="connsiteX12" fmla="*/ 79833 w 2187738"/>
              <a:gd name="connsiteY12" fmla="*/ 816049 h 1440712"/>
              <a:gd name="connsiteX13" fmla="*/ 50594 w 2187738"/>
              <a:gd name="connsiteY13" fmla="*/ 839972 h 1440712"/>
              <a:gd name="connsiteX14" fmla="*/ 89 w 2187738"/>
              <a:gd name="connsiteY14" fmla="*/ 866554 h 1440712"/>
              <a:gd name="connsiteX15" fmla="*/ 63884 w 2187738"/>
              <a:gd name="connsiteY15" fmla="*/ 890477 h 1440712"/>
              <a:gd name="connsiteX16" fmla="*/ 55910 w 2187738"/>
              <a:gd name="connsiteY16" fmla="*/ 919716 h 1440712"/>
              <a:gd name="connsiteX17" fmla="*/ 226031 w 2187738"/>
              <a:gd name="connsiteY17" fmla="*/ 951614 h 1440712"/>
              <a:gd name="connsiteX18" fmla="*/ 231347 w 2187738"/>
              <a:gd name="connsiteY18" fmla="*/ 922375 h 1440712"/>
              <a:gd name="connsiteX19" fmla="*/ 215398 w 2187738"/>
              <a:gd name="connsiteY19" fmla="*/ 893135 h 1440712"/>
              <a:gd name="connsiteX20" fmla="*/ 223373 w 2187738"/>
              <a:gd name="connsiteY20" fmla="*/ 874528 h 1440712"/>
              <a:gd name="connsiteX21" fmla="*/ 297800 w 2187738"/>
              <a:gd name="connsiteY21" fmla="*/ 869212 h 1440712"/>
              <a:gd name="connsiteX22" fmla="*/ 300459 w 2187738"/>
              <a:gd name="connsiteY22" fmla="*/ 919716 h 1440712"/>
              <a:gd name="connsiteX23" fmla="*/ 366912 w 2187738"/>
              <a:gd name="connsiteY23" fmla="*/ 943640 h 1440712"/>
              <a:gd name="connsiteX24" fmla="*/ 382861 w 2187738"/>
              <a:gd name="connsiteY24" fmla="*/ 978195 h 1440712"/>
              <a:gd name="connsiteX25" fmla="*/ 401468 w 2187738"/>
              <a:gd name="connsiteY25" fmla="*/ 967563 h 1440712"/>
              <a:gd name="connsiteX26" fmla="*/ 404126 w 2187738"/>
              <a:gd name="connsiteY26" fmla="*/ 940982 h 1440712"/>
              <a:gd name="connsiteX27" fmla="*/ 404126 w 2187738"/>
              <a:gd name="connsiteY27" fmla="*/ 940982 h 1440712"/>
              <a:gd name="connsiteX28" fmla="*/ 451973 w 2187738"/>
              <a:gd name="connsiteY28" fmla="*/ 975537 h 1440712"/>
              <a:gd name="connsiteX29" fmla="*/ 582221 w 2187738"/>
              <a:gd name="connsiteY29" fmla="*/ 1015409 h 1440712"/>
              <a:gd name="connsiteX30" fmla="*/ 600828 w 2187738"/>
              <a:gd name="connsiteY30" fmla="*/ 994144 h 1440712"/>
              <a:gd name="connsiteX31" fmla="*/ 624752 w 2187738"/>
              <a:gd name="connsiteY31" fmla="*/ 980854 h 1440712"/>
              <a:gd name="connsiteX32" fmla="*/ 653991 w 2187738"/>
              <a:gd name="connsiteY32" fmla="*/ 1002119 h 1440712"/>
              <a:gd name="connsiteX33" fmla="*/ 701838 w 2187738"/>
              <a:gd name="connsiteY33" fmla="*/ 1012751 h 1440712"/>
              <a:gd name="connsiteX34" fmla="*/ 728419 w 2187738"/>
              <a:gd name="connsiteY34" fmla="*/ 1052623 h 1440712"/>
              <a:gd name="connsiteX35" fmla="*/ 717787 w 2187738"/>
              <a:gd name="connsiteY35" fmla="*/ 1089837 h 1440712"/>
              <a:gd name="connsiteX36" fmla="*/ 720445 w 2187738"/>
              <a:gd name="connsiteY36" fmla="*/ 1113761 h 1440712"/>
              <a:gd name="connsiteX37" fmla="*/ 768291 w 2187738"/>
              <a:gd name="connsiteY37" fmla="*/ 1119077 h 1440712"/>
              <a:gd name="connsiteX38" fmla="*/ 816138 w 2187738"/>
              <a:gd name="connsiteY38" fmla="*/ 1161607 h 1440712"/>
              <a:gd name="connsiteX39" fmla="*/ 840061 w 2187738"/>
              <a:gd name="connsiteY39" fmla="*/ 1201479 h 1440712"/>
              <a:gd name="connsiteX40" fmla="*/ 837403 w 2187738"/>
              <a:gd name="connsiteY40" fmla="*/ 1220086 h 1440712"/>
              <a:gd name="connsiteX41" fmla="*/ 826770 w 2187738"/>
              <a:gd name="connsiteY41" fmla="*/ 1267933 h 1440712"/>
              <a:gd name="connsiteX42" fmla="*/ 797531 w 2187738"/>
              <a:gd name="connsiteY42" fmla="*/ 1270591 h 1440712"/>
              <a:gd name="connsiteX43" fmla="*/ 752342 w 2187738"/>
              <a:gd name="connsiteY43" fmla="*/ 1246668 h 1440712"/>
              <a:gd name="connsiteX44" fmla="*/ 712470 w 2187738"/>
              <a:gd name="connsiteY44" fmla="*/ 1257300 h 1440712"/>
              <a:gd name="connsiteX45" fmla="*/ 712470 w 2187738"/>
              <a:gd name="connsiteY45" fmla="*/ 1257300 h 1440712"/>
              <a:gd name="connsiteX46" fmla="*/ 683231 w 2187738"/>
              <a:gd name="connsiteY46" fmla="*/ 1374258 h 1440712"/>
              <a:gd name="connsiteX47" fmla="*/ 659307 w 2187738"/>
              <a:gd name="connsiteY47" fmla="*/ 1440712 h 1440712"/>
              <a:gd name="connsiteX48" fmla="*/ 2187738 w 2187738"/>
              <a:gd name="connsiteY48" fmla="*/ 1329070 h 1440712"/>
              <a:gd name="connsiteX49" fmla="*/ 2150524 w 2187738"/>
              <a:gd name="connsiteY49" fmla="*/ 738963 h 1440712"/>
              <a:gd name="connsiteX50" fmla="*/ 2089387 w 2187738"/>
              <a:gd name="connsiteY50" fmla="*/ 720356 h 1440712"/>
              <a:gd name="connsiteX51" fmla="*/ 2006984 w 2187738"/>
              <a:gd name="connsiteY51" fmla="*/ 741621 h 1440712"/>
              <a:gd name="connsiteX52" fmla="*/ 1996352 w 2187738"/>
              <a:gd name="connsiteY52" fmla="*/ 685800 h 1440712"/>
              <a:gd name="connsiteX53" fmla="*/ 1969770 w 2187738"/>
              <a:gd name="connsiteY53" fmla="*/ 651244 h 1440712"/>
              <a:gd name="connsiteX54" fmla="*/ 1983061 w 2187738"/>
              <a:gd name="connsiteY54" fmla="*/ 598082 h 1440712"/>
              <a:gd name="connsiteX55" fmla="*/ 1879394 w 2187738"/>
              <a:gd name="connsiteY55" fmla="*/ 576816 h 1440712"/>
              <a:gd name="connsiteX56" fmla="*/ 1898000 w 2187738"/>
              <a:gd name="connsiteY56" fmla="*/ 539602 h 1440712"/>
              <a:gd name="connsiteX57" fmla="*/ 1765094 w 2187738"/>
              <a:gd name="connsiteY57" fmla="*/ 539602 h 1440712"/>
              <a:gd name="connsiteX58" fmla="*/ 1754461 w 2187738"/>
              <a:gd name="connsiteY58" fmla="*/ 571500 h 1440712"/>
              <a:gd name="connsiteX59" fmla="*/ 1605605 w 2187738"/>
              <a:gd name="connsiteY59" fmla="*/ 568842 h 1440712"/>
              <a:gd name="connsiteX60" fmla="*/ 1632187 w 2187738"/>
              <a:gd name="connsiteY60" fmla="*/ 550235 h 1440712"/>
              <a:gd name="connsiteX61" fmla="*/ 1552442 w 2187738"/>
              <a:gd name="connsiteY61" fmla="*/ 457200 h 1440712"/>
              <a:gd name="connsiteX62" fmla="*/ 1480673 w 2187738"/>
              <a:gd name="connsiteY62" fmla="*/ 446568 h 1440712"/>
              <a:gd name="connsiteX63" fmla="*/ 1493963 w 2187738"/>
              <a:gd name="connsiteY63" fmla="*/ 427961 h 1440712"/>
              <a:gd name="connsiteX64" fmla="*/ 1493963 w 2187738"/>
              <a:gd name="connsiteY64" fmla="*/ 303028 h 1440712"/>
              <a:gd name="connsiteX65" fmla="*/ 1470040 w 2187738"/>
              <a:gd name="connsiteY65" fmla="*/ 300370 h 1440712"/>
              <a:gd name="connsiteX66" fmla="*/ 1438142 w 2187738"/>
              <a:gd name="connsiteY66" fmla="*/ 300370 h 1440712"/>
              <a:gd name="connsiteX67" fmla="*/ 1379663 w 2187738"/>
              <a:gd name="connsiteY67" fmla="*/ 239233 h 1440712"/>
              <a:gd name="connsiteX68" fmla="*/ 1371689 w 2187738"/>
              <a:gd name="connsiteY68" fmla="*/ 292395 h 1440712"/>
              <a:gd name="connsiteX69" fmla="*/ 1355740 w 2187738"/>
              <a:gd name="connsiteY69" fmla="*/ 300370 h 1440712"/>
              <a:gd name="connsiteX70" fmla="*/ 1249414 w 2187738"/>
              <a:gd name="connsiteY70" fmla="*/ 321635 h 1440712"/>
              <a:gd name="connsiteX71" fmla="*/ 1230807 w 2187738"/>
              <a:gd name="connsiteY71" fmla="*/ 369482 h 1440712"/>
              <a:gd name="connsiteX72" fmla="*/ 1217517 w 2187738"/>
              <a:gd name="connsiteY72" fmla="*/ 385430 h 1440712"/>
              <a:gd name="connsiteX73" fmla="*/ 1185619 w 2187738"/>
              <a:gd name="connsiteY73" fmla="*/ 334926 h 1440712"/>
              <a:gd name="connsiteX74" fmla="*/ 1172328 w 2187738"/>
              <a:gd name="connsiteY74" fmla="*/ 244549 h 1440712"/>
              <a:gd name="connsiteX75" fmla="*/ 1132456 w 2187738"/>
              <a:gd name="connsiteY75" fmla="*/ 265814 h 1440712"/>
              <a:gd name="connsiteX76" fmla="*/ 1066003 w 2187738"/>
              <a:gd name="connsiteY76" fmla="*/ 225942 h 1440712"/>
              <a:gd name="connsiteX77" fmla="*/ 1034105 w 2187738"/>
              <a:gd name="connsiteY77" fmla="*/ 228600 h 1440712"/>
              <a:gd name="connsiteX78" fmla="*/ 1023473 w 2187738"/>
              <a:gd name="connsiteY78" fmla="*/ 268472 h 1440712"/>
              <a:gd name="connsiteX79" fmla="*/ 967652 w 2187738"/>
              <a:gd name="connsiteY79" fmla="*/ 276447 h 1440712"/>
              <a:gd name="connsiteX80" fmla="*/ 978284 w 2187738"/>
              <a:gd name="connsiteY80" fmla="*/ 318977 h 1440712"/>
              <a:gd name="connsiteX81" fmla="*/ 957019 w 2187738"/>
              <a:gd name="connsiteY81" fmla="*/ 345558 h 1440712"/>
              <a:gd name="connsiteX82" fmla="*/ 917147 w 2187738"/>
              <a:gd name="connsiteY82" fmla="*/ 324293 h 1440712"/>
              <a:gd name="connsiteX83" fmla="*/ 882591 w 2187738"/>
              <a:gd name="connsiteY83" fmla="*/ 340242 h 1440712"/>
              <a:gd name="connsiteX84" fmla="*/ 863984 w 2187738"/>
              <a:gd name="connsiteY84" fmla="*/ 313661 h 1440712"/>
              <a:gd name="connsiteX85" fmla="*/ 866642 w 2187738"/>
              <a:gd name="connsiteY85" fmla="*/ 236575 h 1440712"/>
              <a:gd name="connsiteX86" fmla="*/ 869300 w 2187738"/>
              <a:gd name="connsiteY86" fmla="*/ 212651 h 1440712"/>
              <a:gd name="connsiteX87" fmla="*/ 688547 w 2187738"/>
              <a:gd name="connsiteY87" fmla="*/ 116958 h 1440712"/>
              <a:gd name="connsiteX88" fmla="*/ 624752 w 2187738"/>
              <a:gd name="connsiteY88" fmla="*/ 156830 h 1440712"/>
              <a:gd name="connsiteX89" fmla="*/ 606145 w 2187738"/>
              <a:gd name="connsiteY89" fmla="*/ 172779 h 1440712"/>
              <a:gd name="connsiteX90" fmla="*/ 451973 w 2187738"/>
              <a:gd name="connsiteY90" fmla="*/ 82402 h 1440712"/>
              <a:gd name="connsiteX91" fmla="*/ 446656 w 2187738"/>
              <a:gd name="connsiteY91" fmla="*/ 71770 h 1440712"/>
              <a:gd name="connsiteX92" fmla="*/ 491845 w 2187738"/>
              <a:gd name="connsiteY92" fmla="*/ 42530 h 1440712"/>
              <a:gd name="connsiteX93" fmla="*/ 457289 w 2187738"/>
              <a:gd name="connsiteY93" fmla="*/ 0 h 1440712"/>
              <a:gd name="connsiteX94" fmla="*/ 311091 w 2187738"/>
              <a:gd name="connsiteY94" fmla="*/ 53163 h 1440712"/>
              <a:gd name="connsiteX95" fmla="*/ 284510 w 2187738"/>
              <a:gd name="connsiteY95" fmla="*/ 101009 h 1440712"/>
              <a:gd name="connsiteX96" fmla="*/ 257928 w 2187738"/>
              <a:gd name="connsiteY96" fmla="*/ 116958 h 1440712"/>
              <a:gd name="connsiteX97" fmla="*/ 234005 w 2187738"/>
              <a:gd name="connsiteY97" fmla="*/ 186070 h 1440712"/>
              <a:gd name="connsiteX0" fmla="*/ 234005 w 2187738"/>
              <a:gd name="connsiteY0" fmla="*/ 186070 h 1440712"/>
              <a:gd name="connsiteX1" fmla="*/ 183500 w 2187738"/>
              <a:gd name="connsiteY1" fmla="*/ 183412 h 1440712"/>
              <a:gd name="connsiteX2" fmla="*/ 183500 w 2187738"/>
              <a:gd name="connsiteY2" fmla="*/ 265814 h 1440712"/>
              <a:gd name="connsiteX3" fmla="*/ 127680 w 2187738"/>
              <a:gd name="connsiteY3" fmla="*/ 276447 h 1440712"/>
              <a:gd name="connsiteX4" fmla="*/ 135654 w 2187738"/>
              <a:gd name="connsiteY4" fmla="*/ 305686 h 1440712"/>
              <a:gd name="connsiteX5" fmla="*/ 87807 w 2187738"/>
              <a:gd name="connsiteY5" fmla="*/ 377456 h 1440712"/>
              <a:gd name="connsiteX6" fmla="*/ 132996 w 2187738"/>
              <a:gd name="connsiteY6" fmla="*/ 393405 h 1440712"/>
              <a:gd name="connsiteX7" fmla="*/ 122363 w 2187738"/>
              <a:gd name="connsiteY7" fmla="*/ 465175 h 1440712"/>
              <a:gd name="connsiteX8" fmla="*/ 191475 w 2187738"/>
              <a:gd name="connsiteY8" fmla="*/ 643270 h 1440712"/>
              <a:gd name="connsiteX9" fmla="*/ 143628 w 2187738"/>
              <a:gd name="connsiteY9" fmla="*/ 640612 h 1440712"/>
              <a:gd name="connsiteX10" fmla="*/ 146287 w 2187738"/>
              <a:gd name="connsiteY10" fmla="*/ 672509 h 1440712"/>
              <a:gd name="connsiteX11" fmla="*/ 93124 w 2187738"/>
              <a:gd name="connsiteY11" fmla="*/ 717698 h 1440712"/>
              <a:gd name="connsiteX12" fmla="*/ 79833 w 2187738"/>
              <a:gd name="connsiteY12" fmla="*/ 816049 h 1440712"/>
              <a:gd name="connsiteX13" fmla="*/ 50594 w 2187738"/>
              <a:gd name="connsiteY13" fmla="*/ 839972 h 1440712"/>
              <a:gd name="connsiteX14" fmla="*/ 89 w 2187738"/>
              <a:gd name="connsiteY14" fmla="*/ 866554 h 1440712"/>
              <a:gd name="connsiteX15" fmla="*/ 63884 w 2187738"/>
              <a:gd name="connsiteY15" fmla="*/ 890477 h 1440712"/>
              <a:gd name="connsiteX16" fmla="*/ 55910 w 2187738"/>
              <a:gd name="connsiteY16" fmla="*/ 919716 h 1440712"/>
              <a:gd name="connsiteX17" fmla="*/ 226031 w 2187738"/>
              <a:gd name="connsiteY17" fmla="*/ 951614 h 1440712"/>
              <a:gd name="connsiteX18" fmla="*/ 231347 w 2187738"/>
              <a:gd name="connsiteY18" fmla="*/ 922375 h 1440712"/>
              <a:gd name="connsiteX19" fmla="*/ 215398 w 2187738"/>
              <a:gd name="connsiteY19" fmla="*/ 893135 h 1440712"/>
              <a:gd name="connsiteX20" fmla="*/ 223373 w 2187738"/>
              <a:gd name="connsiteY20" fmla="*/ 874528 h 1440712"/>
              <a:gd name="connsiteX21" fmla="*/ 297800 w 2187738"/>
              <a:gd name="connsiteY21" fmla="*/ 869212 h 1440712"/>
              <a:gd name="connsiteX22" fmla="*/ 300459 w 2187738"/>
              <a:gd name="connsiteY22" fmla="*/ 919716 h 1440712"/>
              <a:gd name="connsiteX23" fmla="*/ 366912 w 2187738"/>
              <a:gd name="connsiteY23" fmla="*/ 943640 h 1440712"/>
              <a:gd name="connsiteX24" fmla="*/ 382861 w 2187738"/>
              <a:gd name="connsiteY24" fmla="*/ 978195 h 1440712"/>
              <a:gd name="connsiteX25" fmla="*/ 401468 w 2187738"/>
              <a:gd name="connsiteY25" fmla="*/ 967563 h 1440712"/>
              <a:gd name="connsiteX26" fmla="*/ 404126 w 2187738"/>
              <a:gd name="connsiteY26" fmla="*/ 940982 h 1440712"/>
              <a:gd name="connsiteX27" fmla="*/ 404126 w 2187738"/>
              <a:gd name="connsiteY27" fmla="*/ 940982 h 1440712"/>
              <a:gd name="connsiteX28" fmla="*/ 451973 w 2187738"/>
              <a:gd name="connsiteY28" fmla="*/ 975537 h 1440712"/>
              <a:gd name="connsiteX29" fmla="*/ 582221 w 2187738"/>
              <a:gd name="connsiteY29" fmla="*/ 1015409 h 1440712"/>
              <a:gd name="connsiteX30" fmla="*/ 600828 w 2187738"/>
              <a:gd name="connsiteY30" fmla="*/ 994144 h 1440712"/>
              <a:gd name="connsiteX31" fmla="*/ 624752 w 2187738"/>
              <a:gd name="connsiteY31" fmla="*/ 980854 h 1440712"/>
              <a:gd name="connsiteX32" fmla="*/ 653991 w 2187738"/>
              <a:gd name="connsiteY32" fmla="*/ 1002119 h 1440712"/>
              <a:gd name="connsiteX33" fmla="*/ 701838 w 2187738"/>
              <a:gd name="connsiteY33" fmla="*/ 1012751 h 1440712"/>
              <a:gd name="connsiteX34" fmla="*/ 728419 w 2187738"/>
              <a:gd name="connsiteY34" fmla="*/ 1052623 h 1440712"/>
              <a:gd name="connsiteX35" fmla="*/ 717787 w 2187738"/>
              <a:gd name="connsiteY35" fmla="*/ 1089837 h 1440712"/>
              <a:gd name="connsiteX36" fmla="*/ 720445 w 2187738"/>
              <a:gd name="connsiteY36" fmla="*/ 1113761 h 1440712"/>
              <a:gd name="connsiteX37" fmla="*/ 768291 w 2187738"/>
              <a:gd name="connsiteY37" fmla="*/ 1119077 h 1440712"/>
              <a:gd name="connsiteX38" fmla="*/ 816138 w 2187738"/>
              <a:gd name="connsiteY38" fmla="*/ 1161607 h 1440712"/>
              <a:gd name="connsiteX39" fmla="*/ 840061 w 2187738"/>
              <a:gd name="connsiteY39" fmla="*/ 1201479 h 1440712"/>
              <a:gd name="connsiteX40" fmla="*/ 837403 w 2187738"/>
              <a:gd name="connsiteY40" fmla="*/ 1220086 h 1440712"/>
              <a:gd name="connsiteX41" fmla="*/ 826770 w 2187738"/>
              <a:gd name="connsiteY41" fmla="*/ 1267933 h 1440712"/>
              <a:gd name="connsiteX42" fmla="*/ 797531 w 2187738"/>
              <a:gd name="connsiteY42" fmla="*/ 1270591 h 1440712"/>
              <a:gd name="connsiteX43" fmla="*/ 752342 w 2187738"/>
              <a:gd name="connsiteY43" fmla="*/ 1246668 h 1440712"/>
              <a:gd name="connsiteX44" fmla="*/ 712470 w 2187738"/>
              <a:gd name="connsiteY44" fmla="*/ 1257300 h 1440712"/>
              <a:gd name="connsiteX45" fmla="*/ 712470 w 2187738"/>
              <a:gd name="connsiteY45" fmla="*/ 1257300 h 1440712"/>
              <a:gd name="connsiteX46" fmla="*/ 683231 w 2187738"/>
              <a:gd name="connsiteY46" fmla="*/ 1374258 h 1440712"/>
              <a:gd name="connsiteX47" fmla="*/ 659307 w 2187738"/>
              <a:gd name="connsiteY47" fmla="*/ 1440712 h 1440712"/>
              <a:gd name="connsiteX48" fmla="*/ 2187738 w 2187738"/>
              <a:gd name="connsiteY48" fmla="*/ 1329070 h 1440712"/>
              <a:gd name="connsiteX49" fmla="*/ 2150524 w 2187738"/>
              <a:gd name="connsiteY49" fmla="*/ 738963 h 1440712"/>
              <a:gd name="connsiteX50" fmla="*/ 2089387 w 2187738"/>
              <a:gd name="connsiteY50" fmla="*/ 720356 h 1440712"/>
              <a:gd name="connsiteX51" fmla="*/ 2006984 w 2187738"/>
              <a:gd name="connsiteY51" fmla="*/ 741621 h 1440712"/>
              <a:gd name="connsiteX52" fmla="*/ 1996352 w 2187738"/>
              <a:gd name="connsiteY52" fmla="*/ 685800 h 1440712"/>
              <a:gd name="connsiteX53" fmla="*/ 1969770 w 2187738"/>
              <a:gd name="connsiteY53" fmla="*/ 651244 h 1440712"/>
              <a:gd name="connsiteX54" fmla="*/ 1983061 w 2187738"/>
              <a:gd name="connsiteY54" fmla="*/ 598082 h 1440712"/>
              <a:gd name="connsiteX55" fmla="*/ 1879394 w 2187738"/>
              <a:gd name="connsiteY55" fmla="*/ 576816 h 1440712"/>
              <a:gd name="connsiteX56" fmla="*/ 1898000 w 2187738"/>
              <a:gd name="connsiteY56" fmla="*/ 539602 h 1440712"/>
              <a:gd name="connsiteX57" fmla="*/ 1765094 w 2187738"/>
              <a:gd name="connsiteY57" fmla="*/ 539602 h 1440712"/>
              <a:gd name="connsiteX58" fmla="*/ 1754461 w 2187738"/>
              <a:gd name="connsiteY58" fmla="*/ 571500 h 1440712"/>
              <a:gd name="connsiteX59" fmla="*/ 1605605 w 2187738"/>
              <a:gd name="connsiteY59" fmla="*/ 568842 h 1440712"/>
              <a:gd name="connsiteX60" fmla="*/ 1632187 w 2187738"/>
              <a:gd name="connsiteY60" fmla="*/ 550235 h 1440712"/>
              <a:gd name="connsiteX61" fmla="*/ 1552442 w 2187738"/>
              <a:gd name="connsiteY61" fmla="*/ 457200 h 1440712"/>
              <a:gd name="connsiteX62" fmla="*/ 1480673 w 2187738"/>
              <a:gd name="connsiteY62" fmla="*/ 446568 h 1440712"/>
              <a:gd name="connsiteX63" fmla="*/ 1493963 w 2187738"/>
              <a:gd name="connsiteY63" fmla="*/ 427961 h 1440712"/>
              <a:gd name="connsiteX64" fmla="*/ 1493963 w 2187738"/>
              <a:gd name="connsiteY64" fmla="*/ 303028 h 1440712"/>
              <a:gd name="connsiteX65" fmla="*/ 1470040 w 2187738"/>
              <a:gd name="connsiteY65" fmla="*/ 300370 h 1440712"/>
              <a:gd name="connsiteX66" fmla="*/ 1438142 w 2187738"/>
              <a:gd name="connsiteY66" fmla="*/ 300370 h 1440712"/>
              <a:gd name="connsiteX67" fmla="*/ 1379663 w 2187738"/>
              <a:gd name="connsiteY67" fmla="*/ 239233 h 1440712"/>
              <a:gd name="connsiteX68" fmla="*/ 1371689 w 2187738"/>
              <a:gd name="connsiteY68" fmla="*/ 292395 h 1440712"/>
              <a:gd name="connsiteX69" fmla="*/ 1355740 w 2187738"/>
              <a:gd name="connsiteY69" fmla="*/ 300370 h 1440712"/>
              <a:gd name="connsiteX70" fmla="*/ 1249414 w 2187738"/>
              <a:gd name="connsiteY70" fmla="*/ 321635 h 1440712"/>
              <a:gd name="connsiteX71" fmla="*/ 1230807 w 2187738"/>
              <a:gd name="connsiteY71" fmla="*/ 369482 h 1440712"/>
              <a:gd name="connsiteX72" fmla="*/ 1217517 w 2187738"/>
              <a:gd name="connsiteY72" fmla="*/ 385430 h 1440712"/>
              <a:gd name="connsiteX73" fmla="*/ 1185619 w 2187738"/>
              <a:gd name="connsiteY73" fmla="*/ 334926 h 1440712"/>
              <a:gd name="connsiteX74" fmla="*/ 1172328 w 2187738"/>
              <a:gd name="connsiteY74" fmla="*/ 244549 h 1440712"/>
              <a:gd name="connsiteX75" fmla="*/ 1132456 w 2187738"/>
              <a:gd name="connsiteY75" fmla="*/ 265814 h 1440712"/>
              <a:gd name="connsiteX76" fmla="*/ 1066003 w 2187738"/>
              <a:gd name="connsiteY76" fmla="*/ 225942 h 1440712"/>
              <a:gd name="connsiteX77" fmla="*/ 1034105 w 2187738"/>
              <a:gd name="connsiteY77" fmla="*/ 228600 h 1440712"/>
              <a:gd name="connsiteX78" fmla="*/ 1023473 w 2187738"/>
              <a:gd name="connsiteY78" fmla="*/ 268472 h 1440712"/>
              <a:gd name="connsiteX79" fmla="*/ 967652 w 2187738"/>
              <a:gd name="connsiteY79" fmla="*/ 276447 h 1440712"/>
              <a:gd name="connsiteX80" fmla="*/ 978284 w 2187738"/>
              <a:gd name="connsiteY80" fmla="*/ 318977 h 1440712"/>
              <a:gd name="connsiteX81" fmla="*/ 957019 w 2187738"/>
              <a:gd name="connsiteY81" fmla="*/ 345558 h 1440712"/>
              <a:gd name="connsiteX82" fmla="*/ 917147 w 2187738"/>
              <a:gd name="connsiteY82" fmla="*/ 324293 h 1440712"/>
              <a:gd name="connsiteX83" fmla="*/ 882591 w 2187738"/>
              <a:gd name="connsiteY83" fmla="*/ 340242 h 1440712"/>
              <a:gd name="connsiteX84" fmla="*/ 863984 w 2187738"/>
              <a:gd name="connsiteY84" fmla="*/ 313661 h 1440712"/>
              <a:gd name="connsiteX85" fmla="*/ 866642 w 2187738"/>
              <a:gd name="connsiteY85" fmla="*/ 236575 h 1440712"/>
              <a:gd name="connsiteX86" fmla="*/ 869300 w 2187738"/>
              <a:gd name="connsiteY86" fmla="*/ 212651 h 1440712"/>
              <a:gd name="connsiteX87" fmla="*/ 688547 w 2187738"/>
              <a:gd name="connsiteY87" fmla="*/ 116958 h 1440712"/>
              <a:gd name="connsiteX88" fmla="*/ 624752 w 2187738"/>
              <a:gd name="connsiteY88" fmla="*/ 156830 h 1440712"/>
              <a:gd name="connsiteX89" fmla="*/ 606145 w 2187738"/>
              <a:gd name="connsiteY89" fmla="*/ 172779 h 1440712"/>
              <a:gd name="connsiteX90" fmla="*/ 451973 w 2187738"/>
              <a:gd name="connsiteY90" fmla="*/ 82402 h 1440712"/>
              <a:gd name="connsiteX91" fmla="*/ 446656 w 2187738"/>
              <a:gd name="connsiteY91" fmla="*/ 71770 h 1440712"/>
              <a:gd name="connsiteX92" fmla="*/ 491845 w 2187738"/>
              <a:gd name="connsiteY92" fmla="*/ 42530 h 1440712"/>
              <a:gd name="connsiteX93" fmla="*/ 457289 w 2187738"/>
              <a:gd name="connsiteY93" fmla="*/ 0 h 1440712"/>
              <a:gd name="connsiteX94" fmla="*/ 311091 w 2187738"/>
              <a:gd name="connsiteY94" fmla="*/ 53163 h 1440712"/>
              <a:gd name="connsiteX95" fmla="*/ 284510 w 2187738"/>
              <a:gd name="connsiteY95" fmla="*/ 101009 h 1440712"/>
              <a:gd name="connsiteX96" fmla="*/ 257928 w 2187738"/>
              <a:gd name="connsiteY96" fmla="*/ 116958 h 1440712"/>
              <a:gd name="connsiteX97" fmla="*/ 234005 w 2187738"/>
              <a:gd name="connsiteY97" fmla="*/ 186070 h 1440712"/>
              <a:gd name="connsiteX0" fmla="*/ 234005 w 2187738"/>
              <a:gd name="connsiteY0" fmla="*/ 186070 h 1440712"/>
              <a:gd name="connsiteX1" fmla="*/ 183500 w 2187738"/>
              <a:gd name="connsiteY1" fmla="*/ 183412 h 1440712"/>
              <a:gd name="connsiteX2" fmla="*/ 183500 w 2187738"/>
              <a:gd name="connsiteY2" fmla="*/ 265814 h 1440712"/>
              <a:gd name="connsiteX3" fmla="*/ 127680 w 2187738"/>
              <a:gd name="connsiteY3" fmla="*/ 276447 h 1440712"/>
              <a:gd name="connsiteX4" fmla="*/ 135654 w 2187738"/>
              <a:gd name="connsiteY4" fmla="*/ 305686 h 1440712"/>
              <a:gd name="connsiteX5" fmla="*/ 87807 w 2187738"/>
              <a:gd name="connsiteY5" fmla="*/ 377456 h 1440712"/>
              <a:gd name="connsiteX6" fmla="*/ 132996 w 2187738"/>
              <a:gd name="connsiteY6" fmla="*/ 393405 h 1440712"/>
              <a:gd name="connsiteX7" fmla="*/ 122363 w 2187738"/>
              <a:gd name="connsiteY7" fmla="*/ 465175 h 1440712"/>
              <a:gd name="connsiteX8" fmla="*/ 191475 w 2187738"/>
              <a:gd name="connsiteY8" fmla="*/ 643270 h 1440712"/>
              <a:gd name="connsiteX9" fmla="*/ 143628 w 2187738"/>
              <a:gd name="connsiteY9" fmla="*/ 640612 h 1440712"/>
              <a:gd name="connsiteX10" fmla="*/ 146287 w 2187738"/>
              <a:gd name="connsiteY10" fmla="*/ 672509 h 1440712"/>
              <a:gd name="connsiteX11" fmla="*/ 93124 w 2187738"/>
              <a:gd name="connsiteY11" fmla="*/ 717698 h 1440712"/>
              <a:gd name="connsiteX12" fmla="*/ 79833 w 2187738"/>
              <a:gd name="connsiteY12" fmla="*/ 816049 h 1440712"/>
              <a:gd name="connsiteX13" fmla="*/ 50594 w 2187738"/>
              <a:gd name="connsiteY13" fmla="*/ 839972 h 1440712"/>
              <a:gd name="connsiteX14" fmla="*/ 89 w 2187738"/>
              <a:gd name="connsiteY14" fmla="*/ 866554 h 1440712"/>
              <a:gd name="connsiteX15" fmla="*/ 63884 w 2187738"/>
              <a:gd name="connsiteY15" fmla="*/ 890477 h 1440712"/>
              <a:gd name="connsiteX16" fmla="*/ 55910 w 2187738"/>
              <a:gd name="connsiteY16" fmla="*/ 919716 h 1440712"/>
              <a:gd name="connsiteX17" fmla="*/ 202107 w 2187738"/>
              <a:gd name="connsiteY17" fmla="*/ 943640 h 1440712"/>
              <a:gd name="connsiteX18" fmla="*/ 231347 w 2187738"/>
              <a:gd name="connsiteY18" fmla="*/ 922375 h 1440712"/>
              <a:gd name="connsiteX19" fmla="*/ 215398 w 2187738"/>
              <a:gd name="connsiteY19" fmla="*/ 893135 h 1440712"/>
              <a:gd name="connsiteX20" fmla="*/ 223373 w 2187738"/>
              <a:gd name="connsiteY20" fmla="*/ 874528 h 1440712"/>
              <a:gd name="connsiteX21" fmla="*/ 297800 w 2187738"/>
              <a:gd name="connsiteY21" fmla="*/ 869212 h 1440712"/>
              <a:gd name="connsiteX22" fmla="*/ 300459 w 2187738"/>
              <a:gd name="connsiteY22" fmla="*/ 919716 h 1440712"/>
              <a:gd name="connsiteX23" fmla="*/ 366912 w 2187738"/>
              <a:gd name="connsiteY23" fmla="*/ 943640 h 1440712"/>
              <a:gd name="connsiteX24" fmla="*/ 382861 w 2187738"/>
              <a:gd name="connsiteY24" fmla="*/ 978195 h 1440712"/>
              <a:gd name="connsiteX25" fmla="*/ 401468 w 2187738"/>
              <a:gd name="connsiteY25" fmla="*/ 967563 h 1440712"/>
              <a:gd name="connsiteX26" fmla="*/ 404126 w 2187738"/>
              <a:gd name="connsiteY26" fmla="*/ 940982 h 1440712"/>
              <a:gd name="connsiteX27" fmla="*/ 404126 w 2187738"/>
              <a:gd name="connsiteY27" fmla="*/ 940982 h 1440712"/>
              <a:gd name="connsiteX28" fmla="*/ 451973 w 2187738"/>
              <a:gd name="connsiteY28" fmla="*/ 975537 h 1440712"/>
              <a:gd name="connsiteX29" fmla="*/ 582221 w 2187738"/>
              <a:gd name="connsiteY29" fmla="*/ 1015409 h 1440712"/>
              <a:gd name="connsiteX30" fmla="*/ 600828 w 2187738"/>
              <a:gd name="connsiteY30" fmla="*/ 994144 h 1440712"/>
              <a:gd name="connsiteX31" fmla="*/ 624752 w 2187738"/>
              <a:gd name="connsiteY31" fmla="*/ 980854 h 1440712"/>
              <a:gd name="connsiteX32" fmla="*/ 653991 w 2187738"/>
              <a:gd name="connsiteY32" fmla="*/ 1002119 h 1440712"/>
              <a:gd name="connsiteX33" fmla="*/ 701838 w 2187738"/>
              <a:gd name="connsiteY33" fmla="*/ 1012751 h 1440712"/>
              <a:gd name="connsiteX34" fmla="*/ 728419 w 2187738"/>
              <a:gd name="connsiteY34" fmla="*/ 1052623 h 1440712"/>
              <a:gd name="connsiteX35" fmla="*/ 717787 w 2187738"/>
              <a:gd name="connsiteY35" fmla="*/ 1089837 h 1440712"/>
              <a:gd name="connsiteX36" fmla="*/ 720445 w 2187738"/>
              <a:gd name="connsiteY36" fmla="*/ 1113761 h 1440712"/>
              <a:gd name="connsiteX37" fmla="*/ 768291 w 2187738"/>
              <a:gd name="connsiteY37" fmla="*/ 1119077 h 1440712"/>
              <a:gd name="connsiteX38" fmla="*/ 816138 w 2187738"/>
              <a:gd name="connsiteY38" fmla="*/ 1161607 h 1440712"/>
              <a:gd name="connsiteX39" fmla="*/ 840061 w 2187738"/>
              <a:gd name="connsiteY39" fmla="*/ 1201479 h 1440712"/>
              <a:gd name="connsiteX40" fmla="*/ 837403 w 2187738"/>
              <a:gd name="connsiteY40" fmla="*/ 1220086 h 1440712"/>
              <a:gd name="connsiteX41" fmla="*/ 826770 w 2187738"/>
              <a:gd name="connsiteY41" fmla="*/ 1267933 h 1440712"/>
              <a:gd name="connsiteX42" fmla="*/ 797531 w 2187738"/>
              <a:gd name="connsiteY42" fmla="*/ 1270591 h 1440712"/>
              <a:gd name="connsiteX43" fmla="*/ 752342 w 2187738"/>
              <a:gd name="connsiteY43" fmla="*/ 1246668 h 1440712"/>
              <a:gd name="connsiteX44" fmla="*/ 712470 w 2187738"/>
              <a:gd name="connsiteY44" fmla="*/ 1257300 h 1440712"/>
              <a:gd name="connsiteX45" fmla="*/ 712470 w 2187738"/>
              <a:gd name="connsiteY45" fmla="*/ 1257300 h 1440712"/>
              <a:gd name="connsiteX46" fmla="*/ 683231 w 2187738"/>
              <a:gd name="connsiteY46" fmla="*/ 1374258 h 1440712"/>
              <a:gd name="connsiteX47" fmla="*/ 659307 w 2187738"/>
              <a:gd name="connsiteY47" fmla="*/ 1440712 h 1440712"/>
              <a:gd name="connsiteX48" fmla="*/ 2187738 w 2187738"/>
              <a:gd name="connsiteY48" fmla="*/ 1329070 h 1440712"/>
              <a:gd name="connsiteX49" fmla="*/ 2150524 w 2187738"/>
              <a:gd name="connsiteY49" fmla="*/ 738963 h 1440712"/>
              <a:gd name="connsiteX50" fmla="*/ 2089387 w 2187738"/>
              <a:gd name="connsiteY50" fmla="*/ 720356 h 1440712"/>
              <a:gd name="connsiteX51" fmla="*/ 2006984 w 2187738"/>
              <a:gd name="connsiteY51" fmla="*/ 741621 h 1440712"/>
              <a:gd name="connsiteX52" fmla="*/ 1996352 w 2187738"/>
              <a:gd name="connsiteY52" fmla="*/ 685800 h 1440712"/>
              <a:gd name="connsiteX53" fmla="*/ 1969770 w 2187738"/>
              <a:gd name="connsiteY53" fmla="*/ 651244 h 1440712"/>
              <a:gd name="connsiteX54" fmla="*/ 1983061 w 2187738"/>
              <a:gd name="connsiteY54" fmla="*/ 598082 h 1440712"/>
              <a:gd name="connsiteX55" fmla="*/ 1879394 w 2187738"/>
              <a:gd name="connsiteY55" fmla="*/ 576816 h 1440712"/>
              <a:gd name="connsiteX56" fmla="*/ 1898000 w 2187738"/>
              <a:gd name="connsiteY56" fmla="*/ 539602 h 1440712"/>
              <a:gd name="connsiteX57" fmla="*/ 1765094 w 2187738"/>
              <a:gd name="connsiteY57" fmla="*/ 539602 h 1440712"/>
              <a:gd name="connsiteX58" fmla="*/ 1754461 w 2187738"/>
              <a:gd name="connsiteY58" fmla="*/ 571500 h 1440712"/>
              <a:gd name="connsiteX59" fmla="*/ 1605605 w 2187738"/>
              <a:gd name="connsiteY59" fmla="*/ 568842 h 1440712"/>
              <a:gd name="connsiteX60" fmla="*/ 1632187 w 2187738"/>
              <a:gd name="connsiteY60" fmla="*/ 550235 h 1440712"/>
              <a:gd name="connsiteX61" fmla="*/ 1552442 w 2187738"/>
              <a:gd name="connsiteY61" fmla="*/ 457200 h 1440712"/>
              <a:gd name="connsiteX62" fmla="*/ 1480673 w 2187738"/>
              <a:gd name="connsiteY62" fmla="*/ 446568 h 1440712"/>
              <a:gd name="connsiteX63" fmla="*/ 1493963 w 2187738"/>
              <a:gd name="connsiteY63" fmla="*/ 427961 h 1440712"/>
              <a:gd name="connsiteX64" fmla="*/ 1493963 w 2187738"/>
              <a:gd name="connsiteY64" fmla="*/ 303028 h 1440712"/>
              <a:gd name="connsiteX65" fmla="*/ 1470040 w 2187738"/>
              <a:gd name="connsiteY65" fmla="*/ 300370 h 1440712"/>
              <a:gd name="connsiteX66" fmla="*/ 1438142 w 2187738"/>
              <a:gd name="connsiteY66" fmla="*/ 300370 h 1440712"/>
              <a:gd name="connsiteX67" fmla="*/ 1379663 w 2187738"/>
              <a:gd name="connsiteY67" fmla="*/ 239233 h 1440712"/>
              <a:gd name="connsiteX68" fmla="*/ 1371689 w 2187738"/>
              <a:gd name="connsiteY68" fmla="*/ 292395 h 1440712"/>
              <a:gd name="connsiteX69" fmla="*/ 1355740 w 2187738"/>
              <a:gd name="connsiteY69" fmla="*/ 300370 h 1440712"/>
              <a:gd name="connsiteX70" fmla="*/ 1249414 w 2187738"/>
              <a:gd name="connsiteY70" fmla="*/ 321635 h 1440712"/>
              <a:gd name="connsiteX71" fmla="*/ 1230807 w 2187738"/>
              <a:gd name="connsiteY71" fmla="*/ 369482 h 1440712"/>
              <a:gd name="connsiteX72" fmla="*/ 1217517 w 2187738"/>
              <a:gd name="connsiteY72" fmla="*/ 385430 h 1440712"/>
              <a:gd name="connsiteX73" fmla="*/ 1185619 w 2187738"/>
              <a:gd name="connsiteY73" fmla="*/ 334926 h 1440712"/>
              <a:gd name="connsiteX74" fmla="*/ 1172328 w 2187738"/>
              <a:gd name="connsiteY74" fmla="*/ 244549 h 1440712"/>
              <a:gd name="connsiteX75" fmla="*/ 1132456 w 2187738"/>
              <a:gd name="connsiteY75" fmla="*/ 265814 h 1440712"/>
              <a:gd name="connsiteX76" fmla="*/ 1066003 w 2187738"/>
              <a:gd name="connsiteY76" fmla="*/ 225942 h 1440712"/>
              <a:gd name="connsiteX77" fmla="*/ 1034105 w 2187738"/>
              <a:gd name="connsiteY77" fmla="*/ 228600 h 1440712"/>
              <a:gd name="connsiteX78" fmla="*/ 1023473 w 2187738"/>
              <a:gd name="connsiteY78" fmla="*/ 268472 h 1440712"/>
              <a:gd name="connsiteX79" fmla="*/ 967652 w 2187738"/>
              <a:gd name="connsiteY79" fmla="*/ 276447 h 1440712"/>
              <a:gd name="connsiteX80" fmla="*/ 978284 w 2187738"/>
              <a:gd name="connsiteY80" fmla="*/ 318977 h 1440712"/>
              <a:gd name="connsiteX81" fmla="*/ 957019 w 2187738"/>
              <a:gd name="connsiteY81" fmla="*/ 345558 h 1440712"/>
              <a:gd name="connsiteX82" fmla="*/ 917147 w 2187738"/>
              <a:gd name="connsiteY82" fmla="*/ 324293 h 1440712"/>
              <a:gd name="connsiteX83" fmla="*/ 882591 w 2187738"/>
              <a:gd name="connsiteY83" fmla="*/ 340242 h 1440712"/>
              <a:gd name="connsiteX84" fmla="*/ 863984 w 2187738"/>
              <a:gd name="connsiteY84" fmla="*/ 313661 h 1440712"/>
              <a:gd name="connsiteX85" fmla="*/ 866642 w 2187738"/>
              <a:gd name="connsiteY85" fmla="*/ 236575 h 1440712"/>
              <a:gd name="connsiteX86" fmla="*/ 869300 w 2187738"/>
              <a:gd name="connsiteY86" fmla="*/ 212651 h 1440712"/>
              <a:gd name="connsiteX87" fmla="*/ 688547 w 2187738"/>
              <a:gd name="connsiteY87" fmla="*/ 116958 h 1440712"/>
              <a:gd name="connsiteX88" fmla="*/ 624752 w 2187738"/>
              <a:gd name="connsiteY88" fmla="*/ 156830 h 1440712"/>
              <a:gd name="connsiteX89" fmla="*/ 606145 w 2187738"/>
              <a:gd name="connsiteY89" fmla="*/ 172779 h 1440712"/>
              <a:gd name="connsiteX90" fmla="*/ 451973 w 2187738"/>
              <a:gd name="connsiteY90" fmla="*/ 82402 h 1440712"/>
              <a:gd name="connsiteX91" fmla="*/ 446656 w 2187738"/>
              <a:gd name="connsiteY91" fmla="*/ 71770 h 1440712"/>
              <a:gd name="connsiteX92" fmla="*/ 491845 w 2187738"/>
              <a:gd name="connsiteY92" fmla="*/ 42530 h 1440712"/>
              <a:gd name="connsiteX93" fmla="*/ 457289 w 2187738"/>
              <a:gd name="connsiteY93" fmla="*/ 0 h 1440712"/>
              <a:gd name="connsiteX94" fmla="*/ 311091 w 2187738"/>
              <a:gd name="connsiteY94" fmla="*/ 53163 h 1440712"/>
              <a:gd name="connsiteX95" fmla="*/ 284510 w 2187738"/>
              <a:gd name="connsiteY95" fmla="*/ 101009 h 1440712"/>
              <a:gd name="connsiteX96" fmla="*/ 257928 w 2187738"/>
              <a:gd name="connsiteY96" fmla="*/ 116958 h 1440712"/>
              <a:gd name="connsiteX97" fmla="*/ 234005 w 2187738"/>
              <a:gd name="connsiteY97" fmla="*/ 186070 h 1440712"/>
              <a:gd name="connsiteX0" fmla="*/ 234005 w 2187738"/>
              <a:gd name="connsiteY0" fmla="*/ 186070 h 1440712"/>
              <a:gd name="connsiteX1" fmla="*/ 183500 w 2187738"/>
              <a:gd name="connsiteY1" fmla="*/ 183412 h 1440712"/>
              <a:gd name="connsiteX2" fmla="*/ 183500 w 2187738"/>
              <a:gd name="connsiteY2" fmla="*/ 265814 h 1440712"/>
              <a:gd name="connsiteX3" fmla="*/ 127680 w 2187738"/>
              <a:gd name="connsiteY3" fmla="*/ 276447 h 1440712"/>
              <a:gd name="connsiteX4" fmla="*/ 135654 w 2187738"/>
              <a:gd name="connsiteY4" fmla="*/ 305686 h 1440712"/>
              <a:gd name="connsiteX5" fmla="*/ 87807 w 2187738"/>
              <a:gd name="connsiteY5" fmla="*/ 377456 h 1440712"/>
              <a:gd name="connsiteX6" fmla="*/ 132996 w 2187738"/>
              <a:gd name="connsiteY6" fmla="*/ 393405 h 1440712"/>
              <a:gd name="connsiteX7" fmla="*/ 122363 w 2187738"/>
              <a:gd name="connsiteY7" fmla="*/ 465175 h 1440712"/>
              <a:gd name="connsiteX8" fmla="*/ 191475 w 2187738"/>
              <a:gd name="connsiteY8" fmla="*/ 643270 h 1440712"/>
              <a:gd name="connsiteX9" fmla="*/ 143628 w 2187738"/>
              <a:gd name="connsiteY9" fmla="*/ 640612 h 1440712"/>
              <a:gd name="connsiteX10" fmla="*/ 146287 w 2187738"/>
              <a:gd name="connsiteY10" fmla="*/ 672509 h 1440712"/>
              <a:gd name="connsiteX11" fmla="*/ 93124 w 2187738"/>
              <a:gd name="connsiteY11" fmla="*/ 717698 h 1440712"/>
              <a:gd name="connsiteX12" fmla="*/ 79833 w 2187738"/>
              <a:gd name="connsiteY12" fmla="*/ 816049 h 1440712"/>
              <a:gd name="connsiteX13" fmla="*/ 50594 w 2187738"/>
              <a:gd name="connsiteY13" fmla="*/ 839972 h 1440712"/>
              <a:gd name="connsiteX14" fmla="*/ 89 w 2187738"/>
              <a:gd name="connsiteY14" fmla="*/ 866554 h 1440712"/>
              <a:gd name="connsiteX15" fmla="*/ 63884 w 2187738"/>
              <a:gd name="connsiteY15" fmla="*/ 890477 h 1440712"/>
              <a:gd name="connsiteX16" fmla="*/ 55910 w 2187738"/>
              <a:gd name="connsiteY16" fmla="*/ 919716 h 1440712"/>
              <a:gd name="connsiteX17" fmla="*/ 202107 w 2187738"/>
              <a:gd name="connsiteY17" fmla="*/ 943640 h 1440712"/>
              <a:gd name="connsiteX18" fmla="*/ 231347 w 2187738"/>
              <a:gd name="connsiteY18" fmla="*/ 922375 h 1440712"/>
              <a:gd name="connsiteX19" fmla="*/ 215398 w 2187738"/>
              <a:gd name="connsiteY19" fmla="*/ 893135 h 1440712"/>
              <a:gd name="connsiteX20" fmla="*/ 223373 w 2187738"/>
              <a:gd name="connsiteY20" fmla="*/ 874528 h 1440712"/>
              <a:gd name="connsiteX21" fmla="*/ 297800 w 2187738"/>
              <a:gd name="connsiteY21" fmla="*/ 869212 h 1440712"/>
              <a:gd name="connsiteX22" fmla="*/ 300459 w 2187738"/>
              <a:gd name="connsiteY22" fmla="*/ 919716 h 1440712"/>
              <a:gd name="connsiteX23" fmla="*/ 366912 w 2187738"/>
              <a:gd name="connsiteY23" fmla="*/ 943640 h 1440712"/>
              <a:gd name="connsiteX24" fmla="*/ 382861 w 2187738"/>
              <a:gd name="connsiteY24" fmla="*/ 978195 h 1440712"/>
              <a:gd name="connsiteX25" fmla="*/ 401468 w 2187738"/>
              <a:gd name="connsiteY25" fmla="*/ 967563 h 1440712"/>
              <a:gd name="connsiteX26" fmla="*/ 404126 w 2187738"/>
              <a:gd name="connsiteY26" fmla="*/ 940982 h 1440712"/>
              <a:gd name="connsiteX27" fmla="*/ 404126 w 2187738"/>
              <a:gd name="connsiteY27" fmla="*/ 940982 h 1440712"/>
              <a:gd name="connsiteX28" fmla="*/ 451973 w 2187738"/>
              <a:gd name="connsiteY28" fmla="*/ 975537 h 1440712"/>
              <a:gd name="connsiteX29" fmla="*/ 582221 w 2187738"/>
              <a:gd name="connsiteY29" fmla="*/ 1015409 h 1440712"/>
              <a:gd name="connsiteX30" fmla="*/ 600828 w 2187738"/>
              <a:gd name="connsiteY30" fmla="*/ 994144 h 1440712"/>
              <a:gd name="connsiteX31" fmla="*/ 624752 w 2187738"/>
              <a:gd name="connsiteY31" fmla="*/ 980854 h 1440712"/>
              <a:gd name="connsiteX32" fmla="*/ 653991 w 2187738"/>
              <a:gd name="connsiteY32" fmla="*/ 1002119 h 1440712"/>
              <a:gd name="connsiteX33" fmla="*/ 701838 w 2187738"/>
              <a:gd name="connsiteY33" fmla="*/ 1012751 h 1440712"/>
              <a:gd name="connsiteX34" fmla="*/ 728419 w 2187738"/>
              <a:gd name="connsiteY34" fmla="*/ 1052623 h 1440712"/>
              <a:gd name="connsiteX35" fmla="*/ 717787 w 2187738"/>
              <a:gd name="connsiteY35" fmla="*/ 1089837 h 1440712"/>
              <a:gd name="connsiteX36" fmla="*/ 720445 w 2187738"/>
              <a:gd name="connsiteY36" fmla="*/ 1113761 h 1440712"/>
              <a:gd name="connsiteX37" fmla="*/ 768291 w 2187738"/>
              <a:gd name="connsiteY37" fmla="*/ 1119077 h 1440712"/>
              <a:gd name="connsiteX38" fmla="*/ 816138 w 2187738"/>
              <a:gd name="connsiteY38" fmla="*/ 1161607 h 1440712"/>
              <a:gd name="connsiteX39" fmla="*/ 840061 w 2187738"/>
              <a:gd name="connsiteY39" fmla="*/ 1201479 h 1440712"/>
              <a:gd name="connsiteX40" fmla="*/ 837403 w 2187738"/>
              <a:gd name="connsiteY40" fmla="*/ 1220086 h 1440712"/>
              <a:gd name="connsiteX41" fmla="*/ 826770 w 2187738"/>
              <a:gd name="connsiteY41" fmla="*/ 1267933 h 1440712"/>
              <a:gd name="connsiteX42" fmla="*/ 797531 w 2187738"/>
              <a:gd name="connsiteY42" fmla="*/ 1270591 h 1440712"/>
              <a:gd name="connsiteX43" fmla="*/ 752342 w 2187738"/>
              <a:gd name="connsiteY43" fmla="*/ 1246668 h 1440712"/>
              <a:gd name="connsiteX44" fmla="*/ 712470 w 2187738"/>
              <a:gd name="connsiteY44" fmla="*/ 1257300 h 1440712"/>
              <a:gd name="connsiteX45" fmla="*/ 712470 w 2187738"/>
              <a:gd name="connsiteY45" fmla="*/ 1257300 h 1440712"/>
              <a:gd name="connsiteX46" fmla="*/ 683231 w 2187738"/>
              <a:gd name="connsiteY46" fmla="*/ 1374258 h 1440712"/>
              <a:gd name="connsiteX47" fmla="*/ 659307 w 2187738"/>
              <a:gd name="connsiteY47" fmla="*/ 1440712 h 1440712"/>
              <a:gd name="connsiteX48" fmla="*/ 2187738 w 2187738"/>
              <a:gd name="connsiteY48" fmla="*/ 1329070 h 1440712"/>
              <a:gd name="connsiteX49" fmla="*/ 2150524 w 2187738"/>
              <a:gd name="connsiteY49" fmla="*/ 738963 h 1440712"/>
              <a:gd name="connsiteX50" fmla="*/ 2089387 w 2187738"/>
              <a:gd name="connsiteY50" fmla="*/ 720356 h 1440712"/>
              <a:gd name="connsiteX51" fmla="*/ 2006984 w 2187738"/>
              <a:gd name="connsiteY51" fmla="*/ 741621 h 1440712"/>
              <a:gd name="connsiteX52" fmla="*/ 1996352 w 2187738"/>
              <a:gd name="connsiteY52" fmla="*/ 685800 h 1440712"/>
              <a:gd name="connsiteX53" fmla="*/ 1969770 w 2187738"/>
              <a:gd name="connsiteY53" fmla="*/ 651244 h 1440712"/>
              <a:gd name="connsiteX54" fmla="*/ 1983061 w 2187738"/>
              <a:gd name="connsiteY54" fmla="*/ 598082 h 1440712"/>
              <a:gd name="connsiteX55" fmla="*/ 1879394 w 2187738"/>
              <a:gd name="connsiteY55" fmla="*/ 576816 h 1440712"/>
              <a:gd name="connsiteX56" fmla="*/ 1898000 w 2187738"/>
              <a:gd name="connsiteY56" fmla="*/ 539602 h 1440712"/>
              <a:gd name="connsiteX57" fmla="*/ 1765094 w 2187738"/>
              <a:gd name="connsiteY57" fmla="*/ 539602 h 1440712"/>
              <a:gd name="connsiteX58" fmla="*/ 1754461 w 2187738"/>
              <a:gd name="connsiteY58" fmla="*/ 571500 h 1440712"/>
              <a:gd name="connsiteX59" fmla="*/ 1605605 w 2187738"/>
              <a:gd name="connsiteY59" fmla="*/ 568842 h 1440712"/>
              <a:gd name="connsiteX60" fmla="*/ 1632187 w 2187738"/>
              <a:gd name="connsiteY60" fmla="*/ 550235 h 1440712"/>
              <a:gd name="connsiteX61" fmla="*/ 1552442 w 2187738"/>
              <a:gd name="connsiteY61" fmla="*/ 457200 h 1440712"/>
              <a:gd name="connsiteX62" fmla="*/ 1480673 w 2187738"/>
              <a:gd name="connsiteY62" fmla="*/ 446568 h 1440712"/>
              <a:gd name="connsiteX63" fmla="*/ 1493963 w 2187738"/>
              <a:gd name="connsiteY63" fmla="*/ 427961 h 1440712"/>
              <a:gd name="connsiteX64" fmla="*/ 1493963 w 2187738"/>
              <a:gd name="connsiteY64" fmla="*/ 303028 h 1440712"/>
              <a:gd name="connsiteX65" fmla="*/ 1470040 w 2187738"/>
              <a:gd name="connsiteY65" fmla="*/ 300370 h 1440712"/>
              <a:gd name="connsiteX66" fmla="*/ 1438142 w 2187738"/>
              <a:gd name="connsiteY66" fmla="*/ 300370 h 1440712"/>
              <a:gd name="connsiteX67" fmla="*/ 1379663 w 2187738"/>
              <a:gd name="connsiteY67" fmla="*/ 239233 h 1440712"/>
              <a:gd name="connsiteX68" fmla="*/ 1371689 w 2187738"/>
              <a:gd name="connsiteY68" fmla="*/ 292395 h 1440712"/>
              <a:gd name="connsiteX69" fmla="*/ 1355740 w 2187738"/>
              <a:gd name="connsiteY69" fmla="*/ 300370 h 1440712"/>
              <a:gd name="connsiteX70" fmla="*/ 1249414 w 2187738"/>
              <a:gd name="connsiteY70" fmla="*/ 321635 h 1440712"/>
              <a:gd name="connsiteX71" fmla="*/ 1230807 w 2187738"/>
              <a:gd name="connsiteY71" fmla="*/ 369482 h 1440712"/>
              <a:gd name="connsiteX72" fmla="*/ 1217517 w 2187738"/>
              <a:gd name="connsiteY72" fmla="*/ 385430 h 1440712"/>
              <a:gd name="connsiteX73" fmla="*/ 1185619 w 2187738"/>
              <a:gd name="connsiteY73" fmla="*/ 334926 h 1440712"/>
              <a:gd name="connsiteX74" fmla="*/ 1172328 w 2187738"/>
              <a:gd name="connsiteY74" fmla="*/ 244549 h 1440712"/>
              <a:gd name="connsiteX75" fmla="*/ 1132456 w 2187738"/>
              <a:gd name="connsiteY75" fmla="*/ 265814 h 1440712"/>
              <a:gd name="connsiteX76" fmla="*/ 1066003 w 2187738"/>
              <a:gd name="connsiteY76" fmla="*/ 225942 h 1440712"/>
              <a:gd name="connsiteX77" fmla="*/ 1034105 w 2187738"/>
              <a:gd name="connsiteY77" fmla="*/ 228600 h 1440712"/>
              <a:gd name="connsiteX78" fmla="*/ 1023473 w 2187738"/>
              <a:gd name="connsiteY78" fmla="*/ 268472 h 1440712"/>
              <a:gd name="connsiteX79" fmla="*/ 967652 w 2187738"/>
              <a:gd name="connsiteY79" fmla="*/ 276447 h 1440712"/>
              <a:gd name="connsiteX80" fmla="*/ 978284 w 2187738"/>
              <a:gd name="connsiteY80" fmla="*/ 318977 h 1440712"/>
              <a:gd name="connsiteX81" fmla="*/ 957019 w 2187738"/>
              <a:gd name="connsiteY81" fmla="*/ 345558 h 1440712"/>
              <a:gd name="connsiteX82" fmla="*/ 917147 w 2187738"/>
              <a:gd name="connsiteY82" fmla="*/ 324293 h 1440712"/>
              <a:gd name="connsiteX83" fmla="*/ 882591 w 2187738"/>
              <a:gd name="connsiteY83" fmla="*/ 340242 h 1440712"/>
              <a:gd name="connsiteX84" fmla="*/ 863984 w 2187738"/>
              <a:gd name="connsiteY84" fmla="*/ 313661 h 1440712"/>
              <a:gd name="connsiteX85" fmla="*/ 866642 w 2187738"/>
              <a:gd name="connsiteY85" fmla="*/ 236575 h 1440712"/>
              <a:gd name="connsiteX86" fmla="*/ 869300 w 2187738"/>
              <a:gd name="connsiteY86" fmla="*/ 212651 h 1440712"/>
              <a:gd name="connsiteX87" fmla="*/ 688547 w 2187738"/>
              <a:gd name="connsiteY87" fmla="*/ 116958 h 1440712"/>
              <a:gd name="connsiteX88" fmla="*/ 624752 w 2187738"/>
              <a:gd name="connsiteY88" fmla="*/ 156830 h 1440712"/>
              <a:gd name="connsiteX89" fmla="*/ 606145 w 2187738"/>
              <a:gd name="connsiteY89" fmla="*/ 172779 h 1440712"/>
              <a:gd name="connsiteX90" fmla="*/ 451973 w 2187738"/>
              <a:gd name="connsiteY90" fmla="*/ 82402 h 1440712"/>
              <a:gd name="connsiteX91" fmla="*/ 446656 w 2187738"/>
              <a:gd name="connsiteY91" fmla="*/ 71770 h 1440712"/>
              <a:gd name="connsiteX92" fmla="*/ 491845 w 2187738"/>
              <a:gd name="connsiteY92" fmla="*/ 42530 h 1440712"/>
              <a:gd name="connsiteX93" fmla="*/ 457289 w 2187738"/>
              <a:gd name="connsiteY93" fmla="*/ 0 h 1440712"/>
              <a:gd name="connsiteX94" fmla="*/ 311091 w 2187738"/>
              <a:gd name="connsiteY94" fmla="*/ 53163 h 1440712"/>
              <a:gd name="connsiteX95" fmla="*/ 284510 w 2187738"/>
              <a:gd name="connsiteY95" fmla="*/ 101009 h 1440712"/>
              <a:gd name="connsiteX96" fmla="*/ 257928 w 2187738"/>
              <a:gd name="connsiteY96" fmla="*/ 116958 h 1440712"/>
              <a:gd name="connsiteX97" fmla="*/ 234005 w 2187738"/>
              <a:gd name="connsiteY97" fmla="*/ 186070 h 1440712"/>
              <a:gd name="connsiteX0" fmla="*/ 234005 w 2187738"/>
              <a:gd name="connsiteY0" fmla="*/ 186070 h 1440712"/>
              <a:gd name="connsiteX1" fmla="*/ 183500 w 2187738"/>
              <a:gd name="connsiteY1" fmla="*/ 183412 h 1440712"/>
              <a:gd name="connsiteX2" fmla="*/ 183500 w 2187738"/>
              <a:gd name="connsiteY2" fmla="*/ 265814 h 1440712"/>
              <a:gd name="connsiteX3" fmla="*/ 127680 w 2187738"/>
              <a:gd name="connsiteY3" fmla="*/ 276447 h 1440712"/>
              <a:gd name="connsiteX4" fmla="*/ 135654 w 2187738"/>
              <a:gd name="connsiteY4" fmla="*/ 305686 h 1440712"/>
              <a:gd name="connsiteX5" fmla="*/ 87807 w 2187738"/>
              <a:gd name="connsiteY5" fmla="*/ 377456 h 1440712"/>
              <a:gd name="connsiteX6" fmla="*/ 132996 w 2187738"/>
              <a:gd name="connsiteY6" fmla="*/ 393405 h 1440712"/>
              <a:gd name="connsiteX7" fmla="*/ 122363 w 2187738"/>
              <a:gd name="connsiteY7" fmla="*/ 465175 h 1440712"/>
              <a:gd name="connsiteX8" fmla="*/ 191475 w 2187738"/>
              <a:gd name="connsiteY8" fmla="*/ 643270 h 1440712"/>
              <a:gd name="connsiteX9" fmla="*/ 143628 w 2187738"/>
              <a:gd name="connsiteY9" fmla="*/ 640612 h 1440712"/>
              <a:gd name="connsiteX10" fmla="*/ 146287 w 2187738"/>
              <a:gd name="connsiteY10" fmla="*/ 672509 h 1440712"/>
              <a:gd name="connsiteX11" fmla="*/ 93124 w 2187738"/>
              <a:gd name="connsiteY11" fmla="*/ 717698 h 1440712"/>
              <a:gd name="connsiteX12" fmla="*/ 79833 w 2187738"/>
              <a:gd name="connsiteY12" fmla="*/ 816049 h 1440712"/>
              <a:gd name="connsiteX13" fmla="*/ 50594 w 2187738"/>
              <a:gd name="connsiteY13" fmla="*/ 839972 h 1440712"/>
              <a:gd name="connsiteX14" fmla="*/ 89 w 2187738"/>
              <a:gd name="connsiteY14" fmla="*/ 866554 h 1440712"/>
              <a:gd name="connsiteX15" fmla="*/ 63884 w 2187738"/>
              <a:gd name="connsiteY15" fmla="*/ 890477 h 1440712"/>
              <a:gd name="connsiteX16" fmla="*/ 55910 w 2187738"/>
              <a:gd name="connsiteY16" fmla="*/ 919716 h 1440712"/>
              <a:gd name="connsiteX17" fmla="*/ 202107 w 2187738"/>
              <a:gd name="connsiteY17" fmla="*/ 943640 h 1440712"/>
              <a:gd name="connsiteX18" fmla="*/ 231347 w 2187738"/>
              <a:gd name="connsiteY18" fmla="*/ 922375 h 1440712"/>
              <a:gd name="connsiteX19" fmla="*/ 215398 w 2187738"/>
              <a:gd name="connsiteY19" fmla="*/ 893135 h 1440712"/>
              <a:gd name="connsiteX20" fmla="*/ 223373 w 2187738"/>
              <a:gd name="connsiteY20" fmla="*/ 874528 h 1440712"/>
              <a:gd name="connsiteX21" fmla="*/ 297800 w 2187738"/>
              <a:gd name="connsiteY21" fmla="*/ 869212 h 1440712"/>
              <a:gd name="connsiteX22" fmla="*/ 300459 w 2187738"/>
              <a:gd name="connsiteY22" fmla="*/ 919716 h 1440712"/>
              <a:gd name="connsiteX23" fmla="*/ 366912 w 2187738"/>
              <a:gd name="connsiteY23" fmla="*/ 943640 h 1440712"/>
              <a:gd name="connsiteX24" fmla="*/ 382861 w 2187738"/>
              <a:gd name="connsiteY24" fmla="*/ 978195 h 1440712"/>
              <a:gd name="connsiteX25" fmla="*/ 401468 w 2187738"/>
              <a:gd name="connsiteY25" fmla="*/ 967563 h 1440712"/>
              <a:gd name="connsiteX26" fmla="*/ 404126 w 2187738"/>
              <a:gd name="connsiteY26" fmla="*/ 940982 h 1440712"/>
              <a:gd name="connsiteX27" fmla="*/ 404126 w 2187738"/>
              <a:gd name="connsiteY27" fmla="*/ 940982 h 1440712"/>
              <a:gd name="connsiteX28" fmla="*/ 451973 w 2187738"/>
              <a:gd name="connsiteY28" fmla="*/ 975537 h 1440712"/>
              <a:gd name="connsiteX29" fmla="*/ 582221 w 2187738"/>
              <a:gd name="connsiteY29" fmla="*/ 1015409 h 1440712"/>
              <a:gd name="connsiteX30" fmla="*/ 600828 w 2187738"/>
              <a:gd name="connsiteY30" fmla="*/ 994144 h 1440712"/>
              <a:gd name="connsiteX31" fmla="*/ 624752 w 2187738"/>
              <a:gd name="connsiteY31" fmla="*/ 980854 h 1440712"/>
              <a:gd name="connsiteX32" fmla="*/ 653991 w 2187738"/>
              <a:gd name="connsiteY32" fmla="*/ 1002119 h 1440712"/>
              <a:gd name="connsiteX33" fmla="*/ 701838 w 2187738"/>
              <a:gd name="connsiteY33" fmla="*/ 1012751 h 1440712"/>
              <a:gd name="connsiteX34" fmla="*/ 728419 w 2187738"/>
              <a:gd name="connsiteY34" fmla="*/ 1052623 h 1440712"/>
              <a:gd name="connsiteX35" fmla="*/ 717787 w 2187738"/>
              <a:gd name="connsiteY35" fmla="*/ 1089837 h 1440712"/>
              <a:gd name="connsiteX36" fmla="*/ 720445 w 2187738"/>
              <a:gd name="connsiteY36" fmla="*/ 1113761 h 1440712"/>
              <a:gd name="connsiteX37" fmla="*/ 768291 w 2187738"/>
              <a:gd name="connsiteY37" fmla="*/ 1119077 h 1440712"/>
              <a:gd name="connsiteX38" fmla="*/ 816138 w 2187738"/>
              <a:gd name="connsiteY38" fmla="*/ 1161607 h 1440712"/>
              <a:gd name="connsiteX39" fmla="*/ 840061 w 2187738"/>
              <a:gd name="connsiteY39" fmla="*/ 1201479 h 1440712"/>
              <a:gd name="connsiteX40" fmla="*/ 837403 w 2187738"/>
              <a:gd name="connsiteY40" fmla="*/ 1220086 h 1440712"/>
              <a:gd name="connsiteX41" fmla="*/ 826770 w 2187738"/>
              <a:gd name="connsiteY41" fmla="*/ 1267933 h 1440712"/>
              <a:gd name="connsiteX42" fmla="*/ 797531 w 2187738"/>
              <a:gd name="connsiteY42" fmla="*/ 1270591 h 1440712"/>
              <a:gd name="connsiteX43" fmla="*/ 752342 w 2187738"/>
              <a:gd name="connsiteY43" fmla="*/ 1246668 h 1440712"/>
              <a:gd name="connsiteX44" fmla="*/ 712470 w 2187738"/>
              <a:gd name="connsiteY44" fmla="*/ 1257300 h 1440712"/>
              <a:gd name="connsiteX45" fmla="*/ 712470 w 2187738"/>
              <a:gd name="connsiteY45" fmla="*/ 1257300 h 1440712"/>
              <a:gd name="connsiteX46" fmla="*/ 683231 w 2187738"/>
              <a:gd name="connsiteY46" fmla="*/ 1374258 h 1440712"/>
              <a:gd name="connsiteX47" fmla="*/ 659307 w 2187738"/>
              <a:gd name="connsiteY47" fmla="*/ 1440712 h 1440712"/>
              <a:gd name="connsiteX48" fmla="*/ 2187738 w 2187738"/>
              <a:gd name="connsiteY48" fmla="*/ 1329070 h 1440712"/>
              <a:gd name="connsiteX49" fmla="*/ 2150524 w 2187738"/>
              <a:gd name="connsiteY49" fmla="*/ 738963 h 1440712"/>
              <a:gd name="connsiteX50" fmla="*/ 2089387 w 2187738"/>
              <a:gd name="connsiteY50" fmla="*/ 720356 h 1440712"/>
              <a:gd name="connsiteX51" fmla="*/ 2006984 w 2187738"/>
              <a:gd name="connsiteY51" fmla="*/ 741621 h 1440712"/>
              <a:gd name="connsiteX52" fmla="*/ 1996352 w 2187738"/>
              <a:gd name="connsiteY52" fmla="*/ 685800 h 1440712"/>
              <a:gd name="connsiteX53" fmla="*/ 1969770 w 2187738"/>
              <a:gd name="connsiteY53" fmla="*/ 651244 h 1440712"/>
              <a:gd name="connsiteX54" fmla="*/ 1983061 w 2187738"/>
              <a:gd name="connsiteY54" fmla="*/ 598082 h 1440712"/>
              <a:gd name="connsiteX55" fmla="*/ 1879394 w 2187738"/>
              <a:gd name="connsiteY55" fmla="*/ 576816 h 1440712"/>
              <a:gd name="connsiteX56" fmla="*/ 1898000 w 2187738"/>
              <a:gd name="connsiteY56" fmla="*/ 539602 h 1440712"/>
              <a:gd name="connsiteX57" fmla="*/ 1765094 w 2187738"/>
              <a:gd name="connsiteY57" fmla="*/ 539602 h 1440712"/>
              <a:gd name="connsiteX58" fmla="*/ 1754461 w 2187738"/>
              <a:gd name="connsiteY58" fmla="*/ 571500 h 1440712"/>
              <a:gd name="connsiteX59" fmla="*/ 1605605 w 2187738"/>
              <a:gd name="connsiteY59" fmla="*/ 568842 h 1440712"/>
              <a:gd name="connsiteX60" fmla="*/ 1632187 w 2187738"/>
              <a:gd name="connsiteY60" fmla="*/ 550235 h 1440712"/>
              <a:gd name="connsiteX61" fmla="*/ 1552442 w 2187738"/>
              <a:gd name="connsiteY61" fmla="*/ 457200 h 1440712"/>
              <a:gd name="connsiteX62" fmla="*/ 1480673 w 2187738"/>
              <a:gd name="connsiteY62" fmla="*/ 446568 h 1440712"/>
              <a:gd name="connsiteX63" fmla="*/ 1493963 w 2187738"/>
              <a:gd name="connsiteY63" fmla="*/ 427961 h 1440712"/>
              <a:gd name="connsiteX64" fmla="*/ 1493963 w 2187738"/>
              <a:gd name="connsiteY64" fmla="*/ 303028 h 1440712"/>
              <a:gd name="connsiteX65" fmla="*/ 1470040 w 2187738"/>
              <a:gd name="connsiteY65" fmla="*/ 300370 h 1440712"/>
              <a:gd name="connsiteX66" fmla="*/ 1438142 w 2187738"/>
              <a:gd name="connsiteY66" fmla="*/ 300370 h 1440712"/>
              <a:gd name="connsiteX67" fmla="*/ 1379663 w 2187738"/>
              <a:gd name="connsiteY67" fmla="*/ 239233 h 1440712"/>
              <a:gd name="connsiteX68" fmla="*/ 1371689 w 2187738"/>
              <a:gd name="connsiteY68" fmla="*/ 292395 h 1440712"/>
              <a:gd name="connsiteX69" fmla="*/ 1355740 w 2187738"/>
              <a:gd name="connsiteY69" fmla="*/ 300370 h 1440712"/>
              <a:gd name="connsiteX70" fmla="*/ 1249414 w 2187738"/>
              <a:gd name="connsiteY70" fmla="*/ 321635 h 1440712"/>
              <a:gd name="connsiteX71" fmla="*/ 1230807 w 2187738"/>
              <a:gd name="connsiteY71" fmla="*/ 369482 h 1440712"/>
              <a:gd name="connsiteX72" fmla="*/ 1217517 w 2187738"/>
              <a:gd name="connsiteY72" fmla="*/ 385430 h 1440712"/>
              <a:gd name="connsiteX73" fmla="*/ 1185619 w 2187738"/>
              <a:gd name="connsiteY73" fmla="*/ 334926 h 1440712"/>
              <a:gd name="connsiteX74" fmla="*/ 1172328 w 2187738"/>
              <a:gd name="connsiteY74" fmla="*/ 244549 h 1440712"/>
              <a:gd name="connsiteX75" fmla="*/ 1132456 w 2187738"/>
              <a:gd name="connsiteY75" fmla="*/ 265814 h 1440712"/>
              <a:gd name="connsiteX76" fmla="*/ 1066003 w 2187738"/>
              <a:gd name="connsiteY76" fmla="*/ 225942 h 1440712"/>
              <a:gd name="connsiteX77" fmla="*/ 1034105 w 2187738"/>
              <a:gd name="connsiteY77" fmla="*/ 228600 h 1440712"/>
              <a:gd name="connsiteX78" fmla="*/ 1023473 w 2187738"/>
              <a:gd name="connsiteY78" fmla="*/ 268472 h 1440712"/>
              <a:gd name="connsiteX79" fmla="*/ 967652 w 2187738"/>
              <a:gd name="connsiteY79" fmla="*/ 276447 h 1440712"/>
              <a:gd name="connsiteX80" fmla="*/ 978284 w 2187738"/>
              <a:gd name="connsiteY80" fmla="*/ 318977 h 1440712"/>
              <a:gd name="connsiteX81" fmla="*/ 957019 w 2187738"/>
              <a:gd name="connsiteY81" fmla="*/ 345558 h 1440712"/>
              <a:gd name="connsiteX82" fmla="*/ 917147 w 2187738"/>
              <a:gd name="connsiteY82" fmla="*/ 324293 h 1440712"/>
              <a:gd name="connsiteX83" fmla="*/ 882591 w 2187738"/>
              <a:gd name="connsiteY83" fmla="*/ 340242 h 1440712"/>
              <a:gd name="connsiteX84" fmla="*/ 863984 w 2187738"/>
              <a:gd name="connsiteY84" fmla="*/ 313661 h 1440712"/>
              <a:gd name="connsiteX85" fmla="*/ 866642 w 2187738"/>
              <a:gd name="connsiteY85" fmla="*/ 236575 h 1440712"/>
              <a:gd name="connsiteX86" fmla="*/ 869300 w 2187738"/>
              <a:gd name="connsiteY86" fmla="*/ 212651 h 1440712"/>
              <a:gd name="connsiteX87" fmla="*/ 688547 w 2187738"/>
              <a:gd name="connsiteY87" fmla="*/ 116958 h 1440712"/>
              <a:gd name="connsiteX88" fmla="*/ 624752 w 2187738"/>
              <a:gd name="connsiteY88" fmla="*/ 156830 h 1440712"/>
              <a:gd name="connsiteX89" fmla="*/ 606145 w 2187738"/>
              <a:gd name="connsiteY89" fmla="*/ 172779 h 1440712"/>
              <a:gd name="connsiteX90" fmla="*/ 451973 w 2187738"/>
              <a:gd name="connsiteY90" fmla="*/ 82402 h 1440712"/>
              <a:gd name="connsiteX91" fmla="*/ 446656 w 2187738"/>
              <a:gd name="connsiteY91" fmla="*/ 71770 h 1440712"/>
              <a:gd name="connsiteX92" fmla="*/ 491845 w 2187738"/>
              <a:gd name="connsiteY92" fmla="*/ 42530 h 1440712"/>
              <a:gd name="connsiteX93" fmla="*/ 457289 w 2187738"/>
              <a:gd name="connsiteY93" fmla="*/ 0 h 1440712"/>
              <a:gd name="connsiteX94" fmla="*/ 311091 w 2187738"/>
              <a:gd name="connsiteY94" fmla="*/ 53163 h 1440712"/>
              <a:gd name="connsiteX95" fmla="*/ 284510 w 2187738"/>
              <a:gd name="connsiteY95" fmla="*/ 101009 h 1440712"/>
              <a:gd name="connsiteX96" fmla="*/ 257928 w 2187738"/>
              <a:gd name="connsiteY96" fmla="*/ 116958 h 1440712"/>
              <a:gd name="connsiteX97" fmla="*/ 234005 w 2187738"/>
              <a:gd name="connsiteY97" fmla="*/ 186070 h 1440712"/>
              <a:gd name="connsiteX0" fmla="*/ 234005 w 2187738"/>
              <a:gd name="connsiteY0" fmla="*/ 186070 h 1440712"/>
              <a:gd name="connsiteX1" fmla="*/ 183500 w 2187738"/>
              <a:gd name="connsiteY1" fmla="*/ 183412 h 1440712"/>
              <a:gd name="connsiteX2" fmla="*/ 183500 w 2187738"/>
              <a:gd name="connsiteY2" fmla="*/ 265814 h 1440712"/>
              <a:gd name="connsiteX3" fmla="*/ 127680 w 2187738"/>
              <a:gd name="connsiteY3" fmla="*/ 276447 h 1440712"/>
              <a:gd name="connsiteX4" fmla="*/ 135654 w 2187738"/>
              <a:gd name="connsiteY4" fmla="*/ 305686 h 1440712"/>
              <a:gd name="connsiteX5" fmla="*/ 87807 w 2187738"/>
              <a:gd name="connsiteY5" fmla="*/ 377456 h 1440712"/>
              <a:gd name="connsiteX6" fmla="*/ 132996 w 2187738"/>
              <a:gd name="connsiteY6" fmla="*/ 393405 h 1440712"/>
              <a:gd name="connsiteX7" fmla="*/ 122363 w 2187738"/>
              <a:gd name="connsiteY7" fmla="*/ 465175 h 1440712"/>
              <a:gd name="connsiteX8" fmla="*/ 191475 w 2187738"/>
              <a:gd name="connsiteY8" fmla="*/ 643270 h 1440712"/>
              <a:gd name="connsiteX9" fmla="*/ 143628 w 2187738"/>
              <a:gd name="connsiteY9" fmla="*/ 640612 h 1440712"/>
              <a:gd name="connsiteX10" fmla="*/ 146287 w 2187738"/>
              <a:gd name="connsiteY10" fmla="*/ 672509 h 1440712"/>
              <a:gd name="connsiteX11" fmla="*/ 93124 w 2187738"/>
              <a:gd name="connsiteY11" fmla="*/ 717698 h 1440712"/>
              <a:gd name="connsiteX12" fmla="*/ 79833 w 2187738"/>
              <a:gd name="connsiteY12" fmla="*/ 816049 h 1440712"/>
              <a:gd name="connsiteX13" fmla="*/ 50594 w 2187738"/>
              <a:gd name="connsiteY13" fmla="*/ 839972 h 1440712"/>
              <a:gd name="connsiteX14" fmla="*/ 89 w 2187738"/>
              <a:gd name="connsiteY14" fmla="*/ 866554 h 1440712"/>
              <a:gd name="connsiteX15" fmla="*/ 63884 w 2187738"/>
              <a:gd name="connsiteY15" fmla="*/ 890477 h 1440712"/>
              <a:gd name="connsiteX16" fmla="*/ 55910 w 2187738"/>
              <a:gd name="connsiteY16" fmla="*/ 919716 h 1440712"/>
              <a:gd name="connsiteX17" fmla="*/ 202107 w 2187738"/>
              <a:gd name="connsiteY17" fmla="*/ 943640 h 1440712"/>
              <a:gd name="connsiteX18" fmla="*/ 231347 w 2187738"/>
              <a:gd name="connsiteY18" fmla="*/ 922375 h 1440712"/>
              <a:gd name="connsiteX19" fmla="*/ 215398 w 2187738"/>
              <a:gd name="connsiteY19" fmla="*/ 893135 h 1440712"/>
              <a:gd name="connsiteX20" fmla="*/ 223373 w 2187738"/>
              <a:gd name="connsiteY20" fmla="*/ 874528 h 1440712"/>
              <a:gd name="connsiteX21" fmla="*/ 297800 w 2187738"/>
              <a:gd name="connsiteY21" fmla="*/ 869212 h 1440712"/>
              <a:gd name="connsiteX22" fmla="*/ 300459 w 2187738"/>
              <a:gd name="connsiteY22" fmla="*/ 919716 h 1440712"/>
              <a:gd name="connsiteX23" fmla="*/ 366912 w 2187738"/>
              <a:gd name="connsiteY23" fmla="*/ 943640 h 1440712"/>
              <a:gd name="connsiteX24" fmla="*/ 382861 w 2187738"/>
              <a:gd name="connsiteY24" fmla="*/ 978195 h 1440712"/>
              <a:gd name="connsiteX25" fmla="*/ 401468 w 2187738"/>
              <a:gd name="connsiteY25" fmla="*/ 967563 h 1440712"/>
              <a:gd name="connsiteX26" fmla="*/ 404126 w 2187738"/>
              <a:gd name="connsiteY26" fmla="*/ 940982 h 1440712"/>
              <a:gd name="connsiteX27" fmla="*/ 404126 w 2187738"/>
              <a:gd name="connsiteY27" fmla="*/ 940982 h 1440712"/>
              <a:gd name="connsiteX28" fmla="*/ 451973 w 2187738"/>
              <a:gd name="connsiteY28" fmla="*/ 975537 h 1440712"/>
              <a:gd name="connsiteX29" fmla="*/ 582221 w 2187738"/>
              <a:gd name="connsiteY29" fmla="*/ 1015409 h 1440712"/>
              <a:gd name="connsiteX30" fmla="*/ 600828 w 2187738"/>
              <a:gd name="connsiteY30" fmla="*/ 994144 h 1440712"/>
              <a:gd name="connsiteX31" fmla="*/ 624752 w 2187738"/>
              <a:gd name="connsiteY31" fmla="*/ 980854 h 1440712"/>
              <a:gd name="connsiteX32" fmla="*/ 653991 w 2187738"/>
              <a:gd name="connsiteY32" fmla="*/ 1002119 h 1440712"/>
              <a:gd name="connsiteX33" fmla="*/ 701838 w 2187738"/>
              <a:gd name="connsiteY33" fmla="*/ 1012751 h 1440712"/>
              <a:gd name="connsiteX34" fmla="*/ 728419 w 2187738"/>
              <a:gd name="connsiteY34" fmla="*/ 1052623 h 1440712"/>
              <a:gd name="connsiteX35" fmla="*/ 717787 w 2187738"/>
              <a:gd name="connsiteY35" fmla="*/ 1089837 h 1440712"/>
              <a:gd name="connsiteX36" fmla="*/ 720445 w 2187738"/>
              <a:gd name="connsiteY36" fmla="*/ 1113761 h 1440712"/>
              <a:gd name="connsiteX37" fmla="*/ 768291 w 2187738"/>
              <a:gd name="connsiteY37" fmla="*/ 1119077 h 1440712"/>
              <a:gd name="connsiteX38" fmla="*/ 816138 w 2187738"/>
              <a:gd name="connsiteY38" fmla="*/ 1161607 h 1440712"/>
              <a:gd name="connsiteX39" fmla="*/ 840061 w 2187738"/>
              <a:gd name="connsiteY39" fmla="*/ 1201479 h 1440712"/>
              <a:gd name="connsiteX40" fmla="*/ 837403 w 2187738"/>
              <a:gd name="connsiteY40" fmla="*/ 1220086 h 1440712"/>
              <a:gd name="connsiteX41" fmla="*/ 826770 w 2187738"/>
              <a:gd name="connsiteY41" fmla="*/ 1267933 h 1440712"/>
              <a:gd name="connsiteX42" fmla="*/ 797531 w 2187738"/>
              <a:gd name="connsiteY42" fmla="*/ 1270591 h 1440712"/>
              <a:gd name="connsiteX43" fmla="*/ 752342 w 2187738"/>
              <a:gd name="connsiteY43" fmla="*/ 1246668 h 1440712"/>
              <a:gd name="connsiteX44" fmla="*/ 712470 w 2187738"/>
              <a:gd name="connsiteY44" fmla="*/ 1257300 h 1440712"/>
              <a:gd name="connsiteX45" fmla="*/ 712470 w 2187738"/>
              <a:gd name="connsiteY45" fmla="*/ 1257300 h 1440712"/>
              <a:gd name="connsiteX46" fmla="*/ 683231 w 2187738"/>
              <a:gd name="connsiteY46" fmla="*/ 1374258 h 1440712"/>
              <a:gd name="connsiteX47" fmla="*/ 659307 w 2187738"/>
              <a:gd name="connsiteY47" fmla="*/ 1440712 h 1440712"/>
              <a:gd name="connsiteX48" fmla="*/ 2187738 w 2187738"/>
              <a:gd name="connsiteY48" fmla="*/ 1329070 h 1440712"/>
              <a:gd name="connsiteX49" fmla="*/ 2150524 w 2187738"/>
              <a:gd name="connsiteY49" fmla="*/ 738963 h 1440712"/>
              <a:gd name="connsiteX50" fmla="*/ 2089387 w 2187738"/>
              <a:gd name="connsiteY50" fmla="*/ 720356 h 1440712"/>
              <a:gd name="connsiteX51" fmla="*/ 2006984 w 2187738"/>
              <a:gd name="connsiteY51" fmla="*/ 741621 h 1440712"/>
              <a:gd name="connsiteX52" fmla="*/ 1996352 w 2187738"/>
              <a:gd name="connsiteY52" fmla="*/ 685800 h 1440712"/>
              <a:gd name="connsiteX53" fmla="*/ 1969770 w 2187738"/>
              <a:gd name="connsiteY53" fmla="*/ 651244 h 1440712"/>
              <a:gd name="connsiteX54" fmla="*/ 1983061 w 2187738"/>
              <a:gd name="connsiteY54" fmla="*/ 598082 h 1440712"/>
              <a:gd name="connsiteX55" fmla="*/ 1879394 w 2187738"/>
              <a:gd name="connsiteY55" fmla="*/ 576816 h 1440712"/>
              <a:gd name="connsiteX56" fmla="*/ 1898000 w 2187738"/>
              <a:gd name="connsiteY56" fmla="*/ 539602 h 1440712"/>
              <a:gd name="connsiteX57" fmla="*/ 1765094 w 2187738"/>
              <a:gd name="connsiteY57" fmla="*/ 539602 h 1440712"/>
              <a:gd name="connsiteX58" fmla="*/ 1754461 w 2187738"/>
              <a:gd name="connsiteY58" fmla="*/ 571500 h 1440712"/>
              <a:gd name="connsiteX59" fmla="*/ 1605605 w 2187738"/>
              <a:gd name="connsiteY59" fmla="*/ 568842 h 1440712"/>
              <a:gd name="connsiteX60" fmla="*/ 1632187 w 2187738"/>
              <a:gd name="connsiteY60" fmla="*/ 550235 h 1440712"/>
              <a:gd name="connsiteX61" fmla="*/ 1552442 w 2187738"/>
              <a:gd name="connsiteY61" fmla="*/ 457200 h 1440712"/>
              <a:gd name="connsiteX62" fmla="*/ 1480673 w 2187738"/>
              <a:gd name="connsiteY62" fmla="*/ 446568 h 1440712"/>
              <a:gd name="connsiteX63" fmla="*/ 1493963 w 2187738"/>
              <a:gd name="connsiteY63" fmla="*/ 427961 h 1440712"/>
              <a:gd name="connsiteX64" fmla="*/ 1493963 w 2187738"/>
              <a:gd name="connsiteY64" fmla="*/ 303028 h 1440712"/>
              <a:gd name="connsiteX65" fmla="*/ 1470040 w 2187738"/>
              <a:gd name="connsiteY65" fmla="*/ 300370 h 1440712"/>
              <a:gd name="connsiteX66" fmla="*/ 1438142 w 2187738"/>
              <a:gd name="connsiteY66" fmla="*/ 300370 h 1440712"/>
              <a:gd name="connsiteX67" fmla="*/ 1379663 w 2187738"/>
              <a:gd name="connsiteY67" fmla="*/ 239233 h 1440712"/>
              <a:gd name="connsiteX68" fmla="*/ 1371689 w 2187738"/>
              <a:gd name="connsiteY68" fmla="*/ 292395 h 1440712"/>
              <a:gd name="connsiteX69" fmla="*/ 1355740 w 2187738"/>
              <a:gd name="connsiteY69" fmla="*/ 300370 h 1440712"/>
              <a:gd name="connsiteX70" fmla="*/ 1249414 w 2187738"/>
              <a:gd name="connsiteY70" fmla="*/ 321635 h 1440712"/>
              <a:gd name="connsiteX71" fmla="*/ 1230807 w 2187738"/>
              <a:gd name="connsiteY71" fmla="*/ 369482 h 1440712"/>
              <a:gd name="connsiteX72" fmla="*/ 1217517 w 2187738"/>
              <a:gd name="connsiteY72" fmla="*/ 385430 h 1440712"/>
              <a:gd name="connsiteX73" fmla="*/ 1185619 w 2187738"/>
              <a:gd name="connsiteY73" fmla="*/ 334926 h 1440712"/>
              <a:gd name="connsiteX74" fmla="*/ 1172328 w 2187738"/>
              <a:gd name="connsiteY74" fmla="*/ 244549 h 1440712"/>
              <a:gd name="connsiteX75" fmla="*/ 1132456 w 2187738"/>
              <a:gd name="connsiteY75" fmla="*/ 265814 h 1440712"/>
              <a:gd name="connsiteX76" fmla="*/ 1066003 w 2187738"/>
              <a:gd name="connsiteY76" fmla="*/ 225942 h 1440712"/>
              <a:gd name="connsiteX77" fmla="*/ 1034105 w 2187738"/>
              <a:gd name="connsiteY77" fmla="*/ 228600 h 1440712"/>
              <a:gd name="connsiteX78" fmla="*/ 1023473 w 2187738"/>
              <a:gd name="connsiteY78" fmla="*/ 268472 h 1440712"/>
              <a:gd name="connsiteX79" fmla="*/ 967652 w 2187738"/>
              <a:gd name="connsiteY79" fmla="*/ 276447 h 1440712"/>
              <a:gd name="connsiteX80" fmla="*/ 978284 w 2187738"/>
              <a:gd name="connsiteY80" fmla="*/ 318977 h 1440712"/>
              <a:gd name="connsiteX81" fmla="*/ 957019 w 2187738"/>
              <a:gd name="connsiteY81" fmla="*/ 345558 h 1440712"/>
              <a:gd name="connsiteX82" fmla="*/ 917147 w 2187738"/>
              <a:gd name="connsiteY82" fmla="*/ 324293 h 1440712"/>
              <a:gd name="connsiteX83" fmla="*/ 882591 w 2187738"/>
              <a:gd name="connsiteY83" fmla="*/ 340242 h 1440712"/>
              <a:gd name="connsiteX84" fmla="*/ 863984 w 2187738"/>
              <a:gd name="connsiteY84" fmla="*/ 313661 h 1440712"/>
              <a:gd name="connsiteX85" fmla="*/ 866642 w 2187738"/>
              <a:gd name="connsiteY85" fmla="*/ 236575 h 1440712"/>
              <a:gd name="connsiteX86" fmla="*/ 869300 w 2187738"/>
              <a:gd name="connsiteY86" fmla="*/ 212651 h 1440712"/>
              <a:gd name="connsiteX87" fmla="*/ 688547 w 2187738"/>
              <a:gd name="connsiteY87" fmla="*/ 116958 h 1440712"/>
              <a:gd name="connsiteX88" fmla="*/ 624752 w 2187738"/>
              <a:gd name="connsiteY88" fmla="*/ 156830 h 1440712"/>
              <a:gd name="connsiteX89" fmla="*/ 606145 w 2187738"/>
              <a:gd name="connsiteY89" fmla="*/ 172779 h 1440712"/>
              <a:gd name="connsiteX90" fmla="*/ 451973 w 2187738"/>
              <a:gd name="connsiteY90" fmla="*/ 82402 h 1440712"/>
              <a:gd name="connsiteX91" fmla="*/ 446656 w 2187738"/>
              <a:gd name="connsiteY91" fmla="*/ 71770 h 1440712"/>
              <a:gd name="connsiteX92" fmla="*/ 491845 w 2187738"/>
              <a:gd name="connsiteY92" fmla="*/ 42530 h 1440712"/>
              <a:gd name="connsiteX93" fmla="*/ 457289 w 2187738"/>
              <a:gd name="connsiteY93" fmla="*/ 0 h 1440712"/>
              <a:gd name="connsiteX94" fmla="*/ 311091 w 2187738"/>
              <a:gd name="connsiteY94" fmla="*/ 53163 h 1440712"/>
              <a:gd name="connsiteX95" fmla="*/ 284510 w 2187738"/>
              <a:gd name="connsiteY95" fmla="*/ 101009 h 1440712"/>
              <a:gd name="connsiteX96" fmla="*/ 257928 w 2187738"/>
              <a:gd name="connsiteY96" fmla="*/ 116958 h 1440712"/>
              <a:gd name="connsiteX97" fmla="*/ 234005 w 2187738"/>
              <a:gd name="connsiteY97" fmla="*/ 186070 h 1440712"/>
              <a:gd name="connsiteX0" fmla="*/ 234005 w 2187738"/>
              <a:gd name="connsiteY0" fmla="*/ 186070 h 1440712"/>
              <a:gd name="connsiteX1" fmla="*/ 183500 w 2187738"/>
              <a:gd name="connsiteY1" fmla="*/ 183412 h 1440712"/>
              <a:gd name="connsiteX2" fmla="*/ 183500 w 2187738"/>
              <a:gd name="connsiteY2" fmla="*/ 265814 h 1440712"/>
              <a:gd name="connsiteX3" fmla="*/ 127680 w 2187738"/>
              <a:gd name="connsiteY3" fmla="*/ 276447 h 1440712"/>
              <a:gd name="connsiteX4" fmla="*/ 135654 w 2187738"/>
              <a:gd name="connsiteY4" fmla="*/ 305686 h 1440712"/>
              <a:gd name="connsiteX5" fmla="*/ 87807 w 2187738"/>
              <a:gd name="connsiteY5" fmla="*/ 377456 h 1440712"/>
              <a:gd name="connsiteX6" fmla="*/ 132996 w 2187738"/>
              <a:gd name="connsiteY6" fmla="*/ 393405 h 1440712"/>
              <a:gd name="connsiteX7" fmla="*/ 122363 w 2187738"/>
              <a:gd name="connsiteY7" fmla="*/ 465175 h 1440712"/>
              <a:gd name="connsiteX8" fmla="*/ 191475 w 2187738"/>
              <a:gd name="connsiteY8" fmla="*/ 643270 h 1440712"/>
              <a:gd name="connsiteX9" fmla="*/ 143628 w 2187738"/>
              <a:gd name="connsiteY9" fmla="*/ 640612 h 1440712"/>
              <a:gd name="connsiteX10" fmla="*/ 146287 w 2187738"/>
              <a:gd name="connsiteY10" fmla="*/ 672509 h 1440712"/>
              <a:gd name="connsiteX11" fmla="*/ 93124 w 2187738"/>
              <a:gd name="connsiteY11" fmla="*/ 717698 h 1440712"/>
              <a:gd name="connsiteX12" fmla="*/ 79833 w 2187738"/>
              <a:gd name="connsiteY12" fmla="*/ 816049 h 1440712"/>
              <a:gd name="connsiteX13" fmla="*/ 50594 w 2187738"/>
              <a:gd name="connsiteY13" fmla="*/ 839972 h 1440712"/>
              <a:gd name="connsiteX14" fmla="*/ 89 w 2187738"/>
              <a:gd name="connsiteY14" fmla="*/ 866554 h 1440712"/>
              <a:gd name="connsiteX15" fmla="*/ 63884 w 2187738"/>
              <a:gd name="connsiteY15" fmla="*/ 890477 h 1440712"/>
              <a:gd name="connsiteX16" fmla="*/ 55910 w 2187738"/>
              <a:gd name="connsiteY16" fmla="*/ 919716 h 1440712"/>
              <a:gd name="connsiteX17" fmla="*/ 202107 w 2187738"/>
              <a:gd name="connsiteY17" fmla="*/ 943640 h 1440712"/>
              <a:gd name="connsiteX18" fmla="*/ 231347 w 2187738"/>
              <a:gd name="connsiteY18" fmla="*/ 922375 h 1440712"/>
              <a:gd name="connsiteX19" fmla="*/ 215398 w 2187738"/>
              <a:gd name="connsiteY19" fmla="*/ 893135 h 1440712"/>
              <a:gd name="connsiteX20" fmla="*/ 223373 w 2187738"/>
              <a:gd name="connsiteY20" fmla="*/ 874528 h 1440712"/>
              <a:gd name="connsiteX21" fmla="*/ 297800 w 2187738"/>
              <a:gd name="connsiteY21" fmla="*/ 869212 h 1440712"/>
              <a:gd name="connsiteX22" fmla="*/ 300459 w 2187738"/>
              <a:gd name="connsiteY22" fmla="*/ 919716 h 1440712"/>
              <a:gd name="connsiteX23" fmla="*/ 366912 w 2187738"/>
              <a:gd name="connsiteY23" fmla="*/ 943640 h 1440712"/>
              <a:gd name="connsiteX24" fmla="*/ 382861 w 2187738"/>
              <a:gd name="connsiteY24" fmla="*/ 978195 h 1440712"/>
              <a:gd name="connsiteX25" fmla="*/ 401468 w 2187738"/>
              <a:gd name="connsiteY25" fmla="*/ 967563 h 1440712"/>
              <a:gd name="connsiteX26" fmla="*/ 404126 w 2187738"/>
              <a:gd name="connsiteY26" fmla="*/ 940982 h 1440712"/>
              <a:gd name="connsiteX27" fmla="*/ 404126 w 2187738"/>
              <a:gd name="connsiteY27" fmla="*/ 940982 h 1440712"/>
              <a:gd name="connsiteX28" fmla="*/ 451973 w 2187738"/>
              <a:gd name="connsiteY28" fmla="*/ 975537 h 1440712"/>
              <a:gd name="connsiteX29" fmla="*/ 582221 w 2187738"/>
              <a:gd name="connsiteY29" fmla="*/ 1015409 h 1440712"/>
              <a:gd name="connsiteX30" fmla="*/ 600828 w 2187738"/>
              <a:gd name="connsiteY30" fmla="*/ 994144 h 1440712"/>
              <a:gd name="connsiteX31" fmla="*/ 624752 w 2187738"/>
              <a:gd name="connsiteY31" fmla="*/ 980854 h 1440712"/>
              <a:gd name="connsiteX32" fmla="*/ 653991 w 2187738"/>
              <a:gd name="connsiteY32" fmla="*/ 1002119 h 1440712"/>
              <a:gd name="connsiteX33" fmla="*/ 701838 w 2187738"/>
              <a:gd name="connsiteY33" fmla="*/ 1012751 h 1440712"/>
              <a:gd name="connsiteX34" fmla="*/ 728419 w 2187738"/>
              <a:gd name="connsiteY34" fmla="*/ 1052623 h 1440712"/>
              <a:gd name="connsiteX35" fmla="*/ 717787 w 2187738"/>
              <a:gd name="connsiteY35" fmla="*/ 1089837 h 1440712"/>
              <a:gd name="connsiteX36" fmla="*/ 720445 w 2187738"/>
              <a:gd name="connsiteY36" fmla="*/ 1113761 h 1440712"/>
              <a:gd name="connsiteX37" fmla="*/ 768291 w 2187738"/>
              <a:gd name="connsiteY37" fmla="*/ 1119077 h 1440712"/>
              <a:gd name="connsiteX38" fmla="*/ 816138 w 2187738"/>
              <a:gd name="connsiteY38" fmla="*/ 1161607 h 1440712"/>
              <a:gd name="connsiteX39" fmla="*/ 840061 w 2187738"/>
              <a:gd name="connsiteY39" fmla="*/ 1201479 h 1440712"/>
              <a:gd name="connsiteX40" fmla="*/ 837403 w 2187738"/>
              <a:gd name="connsiteY40" fmla="*/ 1220086 h 1440712"/>
              <a:gd name="connsiteX41" fmla="*/ 826770 w 2187738"/>
              <a:gd name="connsiteY41" fmla="*/ 1267933 h 1440712"/>
              <a:gd name="connsiteX42" fmla="*/ 797531 w 2187738"/>
              <a:gd name="connsiteY42" fmla="*/ 1270591 h 1440712"/>
              <a:gd name="connsiteX43" fmla="*/ 752342 w 2187738"/>
              <a:gd name="connsiteY43" fmla="*/ 1246668 h 1440712"/>
              <a:gd name="connsiteX44" fmla="*/ 712470 w 2187738"/>
              <a:gd name="connsiteY44" fmla="*/ 1257300 h 1440712"/>
              <a:gd name="connsiteX45" fmla="*/ 712470 w 2187738"/>
              <a:gd name="connsiteY45" fmla="*/ 1257300 h 1440712"/>
              <a:gd name="connsiteX46" fmla="*/ 683231 w 2187738"/>
              <a:gd name="connsiteY46" fmla="*/ 1374258 h 1440712"/>
              <a:gd name="connsiteX47" fmla="*/ 659307 w 2187738"/>
              <a:gd name="connsiteY47" fmla="*/ 1440712 h 1440712"/>
              <a:gd name="connsiteX48" fmla="*/ 2187738 w 2187738"/>
              <a:gd name="connsiteY48" fmla="*/ 1329070 h 1440712"/>
              <a:gd name="connsiteX49" fmla="*/ 2150524 w 2187738"/>
              <a:gd name="connsiteY49" fmla="*/ 738963 h 1440712"/>
              <a:gd name="connsiteX50" fmla="*/ 2089387 w 2187738"/>
              <a:gd name="connsiteY50" fmla="*/ 720356 h 1440712"/>
              <a:gd name="connsiteX51" fmla="*/ 2006984 w 2187738"/>
              <a:gd name="connsiteY51" fmla="*/ 741621 h 1440712"/>
              <a:gd name="connsiteX52" fmla="*/ 1996352 w 2187738"/>
              <a:gd name="connsiteY52" fmla="*/ 685800 h 1440712"/>
              <a:gd name="connsiteX53" fmla="*/ 1969770 w 2187738"/>
              <a:gd name="connsiteY53" fmla="*/ 651244 h 1440712"/>
              <a:gd name="connsiteX54" fmla="*/ 1983061 w 2187738"/>
              <a:gd name="connsiteY54" fmla="*/ 598082 h 1440712"/>
              <a:gd name="connsiteX55" fmla="*/ 1879394 w 2187738"/>
              <a:gd name="connsiteY55" fmla="*/ 576816 h 1440712"/>
              <a:gd name="connsiteX56" fmla="*/ 1898000 w 2187738"/>
              <a:gd name="connsiteY56" fmla="*/ 539602 h 1440712"/>
              <a:gd name="connsiteX57" fmla="*/ 1765094 w 2187738"/>
              <a:gd name="connsiteY57" fmla="*/ 539602 h 1440712"/>
              <a:gd name="connsiteX58" fmla="*/ 1754461 w 2187738"/>
              <a:gd name="connsiteY58" fmla="*/ 571500 h 1440712"/>
              <a:gd name="connsiteX59" fmla="*/ 1605605 w 2187738"/>
              <a:gd name="connsiteY59" fmla="*/ 568842 h 1440712"/>
              <a:gd name="connsiteX60" fmla="*/ 1632187 w 2187738"/>
              <a:gd name="connsiteY60" fmla="*/ 550235 h 1440712"/>
              <a:gd name="connsiteX61" fmla="*/ 1552442 w 2187738"/>
              <a:gd name="connsiteY61" fmla="*/ 457200 h 1440712"/>
              <a:gd name="connsiteX62" fmla="*/ 1480673 w 2187738"/>
              <a:gd name="connsiteY62" fmla="*/ 446568 h 1440712"/>
              <a:gd name="connsiteX63" fmla="*/ 1493963 w 2187738"/>
              <a:gd name="connsiteY63" fmla="*/ 427961 h 1440712"/>
              <a:gd name="connsiteX64" fmla="*/ 1493963 w 2187738"/>
              <a:gd name="connsiteY64" fmla="*/ 303028 h 1440712"/>
              <a:gd name="connsiteX65" fmla="*/ 1470040 w 2187738"/>
              <a:gd name="connsiteY65" fmla="*/ 300370 h 1440712"/>
              <a:gd name="connsiteX66" fmla="*/ 1438142 w 2187738"/>
              <a:gd name="connsiteY66" fmla="*/ 300370 h 1440712"/>
              <a:gd name="connsiteX67" fmla="*/ 1379663 w 2187738"/>
              <a:gd name="connsiteY67" fmla="*/ 239233 h 1440712"/>
              <a:gd name="connsiteX68" fmla="*/ 1371689 w 2187738"/>
              <a:gd name="connsiteY68" fmla="*/ 292395 h 1440712"/>
              <a:gd name="connsiteX69" fmla="*/ 1355740 w 2187738"/>
              <a:gd name="connsiteY69" fmla="*/ 300370 h 1440712"/>
              <a:gd name="connsiteX70" fmla="*/ 1249414 w 2187738"/>
              <a:gd name="connsiteY70" fmla="*/ 321635 h 1440712"/>
              <a:gd name="connsiteX71" fmla="*/ 1230807 w 2187738"/>
              <a:gd name="connsiteY71" fmla="*/ 369482 h 1440712"/>
              <a:gd name="connsiteX72" fmla="*/ 1217517 w 2187738"/>
              <a:gd name="connsiteY72" fmla="*/ 385430 h 1440712"/>
              <a:gd name="connsiteX73" fmla="*/ 1185619 w 2187738"/>
              <a:gd name="connsiteY73" fmla="*/ 334926 h 1440712"/>
              <a:gd name="connsiteX74" fmla="*/ 1172328 w 2187738"/>
              <a:gd name="connsiteY74" fmla="*/ 244549 h 1440712"/>
              <a:gd name="connsiteX75" fmla="*/ 1132456 w 2187738"/>
              <a:gd name="connsiteY75" fmla="*/ 265814 h 1440712"/>
              <a:gd name="connsiteX76" fmla="*/ 1066003 w 2187738"/>
              <a:gd name="connsiteY76" fmla="*/ 225942 h 1440712"/>
              <a:gd name="connsiteX77" fmla="*/ 1034105 w 2187738"/>
              <a:gd name="connsiteY77" fmla="*/ 228600 h 1440712"/>
              <a:gd name="connsiteX78" fmla="*/ 1023473 w 2187738"/>
              <a:gd name="connsiteY78" fmla="*/ 268472 h 1440712"/>
              <a:gd name="connsiteX79" fmla="*/ 967652 w 2187738"/>
              <a:gd name="connsiteY79" fmla="*/ 276447 h 1440712"/>
              <a:gd name="connsiteX80" fmla="*/ 978284 w 2187738"/>
              <a:gd name="connsiteY80" fmla="*/ 318977 h 1440712"/>
              <a:gd name="connsiteX81" fmla="*/ 957019 w 2187738"/>
              <a:gd name="connsiteY81" fmla="*/ 345558 h 1440712"/>
              <a:gd name="connsiteX82" fmla="*/ 917147 w 2187738"/>
              <a:gd name="connsiteY82" fmla="*/ 324293 h 1440712"/>
              <a:gd name="connsiteX83" fmla="*/ 882591 w 2187738"/>
              <a:gd name="connsiteY83" fmla="*/ 340242 h 1440712"/>
              <a:gd name="connsiteX84" fmla="*/ 863984 w 2187738"/>
              <a:gd name="connsiteY84" fmla="*/ 313661 h 1440712"/>
              <a:gd name="connsiteX85" fmla="*/ 866642 w 2187738"/>
              <a:gd name="connsiteY85" fmla="*/ 236575 h 1440712"/>
              <a:gd name="connsiteX86" fmla="*/ 869300 w 2187738"/>
              <a:gd name="connsiteY86" fmla="*/ 212651 h 1440712"/>
              <a:gd name="connsiteX87" fmla="*/ 688547 w 2187738"/>
              <a:gd name="connsiteY87" fmla="*/ 116958 h 1440712"/>
              <a:gd name="connsiteX88" fmla="*/ 624752 w 2187738"/>
              <a:gd name="connsiteY88" fmla="*/ 156830 h 1440712"/>
              <a:gd name="connsiteX89" fmla="*/ 606145 w 2187738"/>
              <a:gd name="connsiteY89" fmla="*/ 172779 h 1440712"/>
              <a:gd name="connsiteX90" fmla="*/ 451973 w 2187738"/>
              <a:gd name="connsiteY90" fmla="*/ 82402 h 1440712"/>
              <a:gd name="connsiteX91" fmla="*/ 446656 w 2187738"/>
              <a:gd name="connsiteY91" fmla="*/ 71770 h 1440712"/>
              <a:gd name="connsiteX92" fmla="*/ 491845 w 2187738"/>
              <a:gd name="connsiteY92" fmla="*/ 42530 h 1440712"/>
              <a:gd name="connsiteX93" fmla="*/ 457289 w 2187738"/>
              <a:gd name="connsiteY93" fmla="*/ 0 h 1440712"/>
              <a:gd name="connsiteX94" fmla="*/ 311091 w 2187738"/>
              <a:gd name="connsiteY94" fmla="*/ 53163 h 1440712"/>
              <a:gd name="connsiteX95" fmla="*/ 284510 w 2187738"/>
              <a:gd name="connsiteY95" fmla="*/ 101009 h 1440712"/>
              <a:gd name="connsiteX96" fmla="*/ 257928 w 2187738"/>
              <a:gd name="connsiteY96" fmla="*/ 116958 h 1440712"/>
              <a:gd name="connsiteX97" fmla="*/ 234005 w 2187738"/>
              <a:gd name="connsiteY97" fmla="*/ 186070 h 1440712"/>
              <a:gd name="connsiteX0" fmla="*/ 234005 w 2187738"/>
              <a:gd name="connsiteY0" fmla="*/ 186070 h 1440712"/>
              <a:gd name="connsiteX1" fmla="*/ 183500 w 2187738"/>
              <a:gd name="connsiteY1" fmla="*/ 183412 h 1440712"/>
              <a:gd name="connsiteX2" fmla="*/ 183500 w 2187738"/>
              <a:gd name="connsiteY2" fmla="*/ 265814 h 1440712"/>
              <a:gd name="connsiteX3" fmla="*/ 127680 w 2187738"/>
              <a:gd name="connsiteY3" fmla="*/ 276447 h 1440712"/>
              <a:gd name="connsiteX4" fmla="*/ 135654 w 2187738"/>
              <a:gd name="connsiteY4" fmla="*/ 305686 h 1440712"/>
              <a:gd name="connsiteX5" fmla="*/ 87807 w 2187738"/>
              <a:gd name="connsiteY5" fmla="*/ 377456 h 1440712"/>
              <a:gd name="connsiteX6" fmla="*/ 132996 w 2187738"/>
              <a:gd name="connsiteY6" fmla="*/ 393405 h 1440712"/>
              <a:gd name="connsiteX7" fmla="*/ 122363 w 2187738"/>
              <a:gd name="connsiteY7" fmla="*/ 465175 h 1440712"/>
              <a:gd name="connsiteX8" fmla="*/ 191475 w 2187738"/>
              <a:gd name="connsiteY8" fmla="*/ 643270 h 1440712"/>
              <a:gd name="connsiteX9" fmla="*/ 143628 w 2187738"/>
              <a:gd name="connsiteY9" fmla="*/ 640612 h 1440712"/>
              <a:gd name="connsiteX10" fmla="*/ 146287 w 2187738"/>
              <a:gd name="connsiteY10" fmla="*/ 672509 h 1440712"/>
              <a:gd name="connsiteX11" fmla="*/ 93124 w 2187738"/>
              <a:gd name="connsiteY11" fmla="*/ 717698 h 1440712"/>
              <a:gd name="connsiteX12" fmla="*/ 79833 w 2187738"/>
              <a:gd name="connsiteY12" fmla="*/ 816049 h 1440712"/>
              <a:gd name="connsiteX13" fmla="*/ 50594 w 2187738"/>
              <a:gd name="connsiteY13" fmla="*/ 839972 h 1440712"/>
              <a:gd name="connsiteX14" fmla="*/ 89 w 2187738"/>
              <a:gd name="connsiteY14" fmla="*/ 866554 h 1440712"/>
              <a:gd name="connsiteX15" fmla="*/ 63884 w 2187738"/>
              <a:gd name="connsiteY15" fmla="*/ 890477 h 1440712"/>
              <a:gd name="connsiteX16" fmla="*/ 55910 w 2187738"/>
              <a:gd name="connsiteY16" fmla="*/ 919716 h 1440712"/>
              <a:gd name="connsiteX17" fmla="*/ 202107 w 2187738"/>
              <a:gd name="connsiteY17" fmla="*/ 943640 h 1440712"/>
              <a:gd name="connsiteX18" fmla="*/ 231347 w 2187738"/>
              <a:gd name="connsiteY18" fmla="*/ 922375 h 1440712"/>
              <a:gd name="connsiteX19" fmla="*/ 215398 w 2187738"/>
              <a:gd name="connsiteY19" fmla="*/ 893135 h 1440712"/>
              <a:gd name="connsiteX20" fmla="*/ 223373 w 2187738"/>
              <a:gd name="connsiteY20" fmla="*/ 874528 h 1440712"/>
              <a:gd name="connsiteX21" fmla="*/ 297800 w 2187738"/>
              <a:gd name="connsiteY21" fmla="*/ 869212 h 1440712"/>
              <a:gd name="connsiteX22" fmla="*/ 300459 w 2187738"/>
              <a:gd name="connsiteY22" fmla="*/ 919716 h 1440712"/>
              <a:gd name="connsiteX23" fmla="*/ 366912 w 2187738"/>
              <a:gd name="connsiteY23" fmla="*/ 943640 h 1440712"/>
              <a:gd name="connsiteX24" fmla="*/ 382861 w 2187738"/>
              <a:gd name="connsiteY24" fmla="*/ 978195 h 1440712"/>
              <a:gd name="connsiteX25" fmla="*/ 401468 w 2187738"/>
              <a:gd name="connsiteY25" fmla="*/ 967563 h 1440712"/>
              <a:gd name="connsiteX26" fmla="*/ 404126 w 2187738"/>
              <a:gd name="connsiteY26" fmla="*/ 940982 h 1440712"/>
              <a:gd name="connsiteX27" fmla="*/ 404126 w 2187738"/>
              <a:gd name="connsiteY27" fmla="*/ 940982 h 1440712"/>
              <a:gd name="connsiteX28" fmla="*/ 465264 w 2187738"/>
              <a:gd name="connsiteY28" fmla="*/ 978195 h 1440712"/>
              <a:gd name="connsiteX29" fmla="*/ 582221 w 2187738"/>
              <a:gd name="connsiteY29" fmla="*/ 1015409 h 1440712"/>
              <a:gd name="connsiteX30" fmla="*/ 600828 w 2187738"/>
              <a:gd name="connsiteY30" fmla="*/ 994144 h 1440712"/>
              <a:gd name="connsiteX31" fmla="*/ 624752 w 2187738"/>
              <a:gd name="connsiteY31" fmla="*/ 980854 h 1440712"/>
              <a:gd name="connsiteX32" fmla="*/ 653991 w 2187738"/>
              <a:gd name="connsiteY32" fmla="*/ 1002119 h 1440712"/>
              <a:gd name="connsiteX33" fmla="*/ 701838 w 2187738"/>
              <a:gd name="connsiteY33" fmla="*/ 1012751 h 1440712"/>
              <a:gd name="connsiteX34" fmla="*/ 728419 w 2187738"/>
              <a:gd name="connsiteY34" fmla="*/ 1052623 h 1440712"/>
              <a:gd name="connsiteX35" fmla="*/ 717787 w 2187738"/>
              <a:gd name="connsiteY35" fmla="*/ 1089837 h 1440712"/>
              <a:gd name="connsiteX36" fmla="*/ 720445 w 2187738"/>
              <a:gd name="connsiteY36" fmla="*/ 1113761 h 1440712"/>
              <a:gd name="connsiteX37" fmla="*/ 768291 w 2187738"/>
              <a:gd name="connsiteY37" fmla="*/ 1119077 h 1440712"/>
              <a:gd name="connsiteX38" fmla="*/ 816138 w 2187738"/>
              <a:gd name="connsiteY38" fmla="*/ 1161607 h 1440712"/>
              <a:gd name="connsiteX39" fmla="*/ 840061 w 2187738"/>
              <a:gd name="connsiteY39" fmla="*/ 1201479 h 1440712"/>
              <a:gd name="connsiteX40" fmla="*/ 837403 w 2187738"/>
              <a:gd name="connsiteY40" fmla="*/ 1220086 h 1440712"/>
              <a:gd name="connsiteX41" fmla="*/ 826770 w 2187738"/>
              <a:gd name="connsiteY41" fmla="*/ 1267933 h 1440712"/>
              <a:gd name="connsiteX42" fmla="*/ 797531 w 2187738"/>
              <a:gd name="connsiteY42" fmla="*/ 1270591 h 1440712"/>
              <a:gd name="connsiteX43" fmla="*/ 752342 w 2187738"/>
              <a:gd name="connsiteY43" fmla="*/ 1246668 h 1440712"/>
              <a:gd name="connsiteX44" fmla="*/ 712470 w 2187738"/>
              <a:gd name="connsiteY44" fmla="*/ 1257300 h 1440712"/>
              <a:gd name="connsiteX45" fmla="*/ 712470 w 2187738"/>
              <a:gd name="connsiteY45" fmla="*/ 1257300 h 1440712"/>
              <a:gd name="connsiteX46" fmla="*/ 683231 w 2187738"/>
              <a:gd name="connsiteY46" fmla="*/ 1374258 h 1440712"/>
              <a:gd name="connsiteX47" fmla="*/ 659307 w 2187738"/>
              <a:gd name="connsiteY47" fmla="*/ 1440712 h 1440712"/>
              <a:gd name="connsiteX48" fmla="*/ 2187738 w 2187738"/>
              <a:gd name="connsiteY48" fmla="*/ 1329070 h 1440712"/>
              <a:gd name="connsiteX49" fmla="*/ 2150524 w 2187738"/>
              <a:gd name="connsiteY49" fmla="*/ 738963 h 1440712"/>
              <a:gd name="connsiteX50" fmla="*/ 2089387 w 2187738"/>
              <a:gd name="connsiteY50" fmla="*/ 720356 h 1440712"/>
              <a:gd name="connsiteX51" fmla="*/ 2006984 w 2187738"/>
              <a:gd name="connsiteY51" fmla="*/ 741621 h 1440712"/>
              <a:gd name="connsiteX52" fmla="*/ 1996352 w 2187738"/>
              <a:gd name="connsiteY52" fmla="*/ 685800 h 1440712"/>
              <a:gd name="connsiteX53" fmla="*/ 1969770 w 2187738"/>
              <a:gd name="connsiteY53" fmla="*/ 651244 h 1440712"/>
              <a:gd name="connsiteX54" fmla="*/ 1983061 w 2187738"/>
              <a:gd name="connsiteY54" fmla="*/ 598082 h 1440712"/>
              <a:gd name="connsiteX55" fmla="*/ 1879394 w 2187738"/>
              <a:gd name="connsiteY55" fmla="*/ 576816 h 1440712"/>
              <a:gd name="connsiteX56" fmla="*/ 1898000 w 2187738"/>
              <a:gd name="connsiteY56" fmla="*/ 539602 h 1440712"/>
              <a:gd name="connsiteX57" fmla="*/ 1765094 w 2187738"/>
              <a:gd name="connsiteY57" fmla="*/ 539602 h 1440712"/>
              <a:gd name="connsiteX58" fmla="*/ 1754461 w 2187738"/>
              <a:gd name="connsiteY58" fmla="*/ 571500 h 1440712"/>
              <a:gd name="connsiteX59" fmla="*/ 1605605 w 2187738"/>
              <a:gd name="connsiteY59" fmla="*/ 568842 h 1440712"/>
              <a:gd name="connsiteX60" fmla="*/ 1632187 w 2187738"/>
              <a:gd name="connsiteY60" fmla="*/ 550235 h 1440712"/>
              <a:gd name="connsiteX61" fmla="*/ 1552442 w 2187738"/>
              <a:gd name="connsiteY61" fmla="*/ 457200 h 1440712"/>
              <a:gd name="connsiteX62" fmla="*/ 1480673 w 2187738"/>
              <a:gd name="connsiteY62" fmla="*/ 446568 h 1440712"/>
              <a:gd name="connsiteX63" fmla="*/ 1493963 w 2187738"/>
              <a:gd name="connsiteY63" fmla="*/ 427961 h 1440712"/>
              <a:gd name="connsiteX64" fmla="*/ 1493963 w 2187738"/>
              <a:gd name="connsiteY64" fmla="*/ 303028 h 1440712"/>
              <a:gd name="connsiteX65" fmla="*/ 1470040 w 2187738"/>
              <a:gd name="connsiteY65" fmla="*/ 300370 h 1440712"/>
              <a:gd name="connsiteX66" fmla="*/ 1438142 w 2187738"/>
              <a:gd name="connsiteY66" fmla="*/ 300370 h 1440712"/>
              <a:gd name="connsiteX67" fmla="*/ 1379663 w 2187738"/>
              <a:gd name="connsiteY67" fmla="*/ 239233 h 1440712"/>
              <a:gd name="connsiteX68" fmla="*/ 1371689 w 2187738"/>
              <a:gd name="connsiteY68" fmla="*/ 292395 h 1440712"/>
              <a:gd name="connsiteX69" fmla="*/ 1355740 w 2187738"/>
              <a:gd name="connsiteY69" fmla="*/ 300370 h 1440712"/>
              <a:gd name="connsiteX70" fmla="*/ 1249414 w 2187738"/>
              <a:gd name="connsiteY70" fmla="*/ 321635 h 1440712"/>
              <a:gd name="connsiteX71" fmla="*/ 1230807 w 2187738"/>
              <a:gd name="connsiteY71" fmla="*/ 369482 h 1440712"/>
              <a:gd name="connsiteX72" fmla="*/ 1217517 w 2187738"/>
              <a:gd name="connsiteY72" fmla="*/ 385430 h 1440712"/>
              <a:gd name="connsiteX73" fmla="*/ 1185619 w 2187738"/>
              <a:gd name="connsiteY73" fmla="*/ 334926 h 1440712"/>
              <a:gd name="connsiteX74" fmla="*/ 1172328 w 2187738"/>
              <a:gd name="connsiteY74" fmla="*/ 244549 h 1440712"/>
              <a:gd name="connsiteX75" fmla="*/ 1132456 w 2187738"/>
              <a:gd name="connsiteY75" fmla="*/ 265814 h 1440712"/>
              <a:gd name="connsiteX76" fmla="*/ 1066003 w 2187738"/>
              <a:gd name="connsiteY76" fmla="*/ 225942 h 1440712"/>
              <a:gd name="connsiteX77" fmla="*/ 1034105 w 2187738"/>
              <a:gd name="connsiteY77" fmla="*/ 228600 h 1440712"/>
              <a:gd name="connsiteX78" fmla="*/ 1023473 w 2187738"/>
              <a:gd name="connsiteY78" fmla="*/ 268472 h 1440712"/>
              <a:gd name="connsiteX79" fmla="*/ 967652 w 2187738"/>
              <a:gd name="connsiteY79" fmla="*/ 276447 h 1440712"/>
              <a:gd name="connsiteX80" fmla="*/ 978284 w 2187738"/>
              <a:gd name="connsiteY80" fmla="*/ 318977 h 1440712"/>
              <a:gd name="connsiteX81" fmla="*/ 957019 w 2187738"/>
              <a:gd name="connsiteY81" fmla="*/ 345558 h 1440712"/>
              <a:gd name="connsiteX82" fmla="*/ 917147 w 2187738"/>
              <a:gd name="connsiteY82" fmla="*/ 324293 h 1440712"/>
              <a:gd name="connsiteX83" fmla="*/ 882591 w 2187738"/>
              <a:gd name="connsiteY83" fmla="*/ 340242 h 1440712"/>
              <a:gd name="connsiteX84" fmla="*/ 863984 w 2187738"/>
              <a:gd name="connsiteY84" fmla="*/ 313661 h 1440712"/>
              <a:gd name="connsiteX85" fmla="*/ 866642 w 2187738"/>
              <a:gd name="connsiteY85" fmla="*/ 236575 h 1440712"/>
              <a:gd name="connsiteX86" fmla="*/ 869300 w 2187738"/>
              <a:gd name="connsiteY86" fmla="*/ 212651 h 1440712"/>
              <a:gd name="connsiteX87" fmla="*/ 688547 w 2187738"/>
              <a:gd name="connsiteY87" fmla="*/ 116958 h 1440712"/>
              <a:gd name="connsiteX88" fmla="*/ 624752 w 2187738"/>
              <a:gd name="connsiteY88" fmla="*/ 156830 h 1440712"/>
              <a:gd name="connsiteX89" fmla="*/ 606145 w 2187738"/>
              <a:gd name="connsiteY89" fmla="*/ 172779 h 1440712"/>
              <a:gd name="connsiteX90" fmla="*/ 451973 w 2187738"/>
              <a:gd name="connsiteY90" fmla="*/ 82402 h 1440712"/>
              <a:gd name="connsiteX91" fmla="*/ 446656 w 2187738"/>
              <a:gd name="connsiteY91" fmla="*/ 71770 h 1440712"/>
              <a:gd name="connsiteX92" fmla="*/ 491845 w 2187738"/>
              <a:gd name="connsiteY92" fmla="*/ 42530 h 1440712"/>
              <a:gd name="connsiteX93" fmla="*/ 457289 w 2187738"/>
              <a:gd name="connsiteY93" fmla="*/ 0 h 1440712"/>
              <a:gd name="connsiteX94" fmla="*/ 311091 w 2187738"/>
              <a:gd name="connsiteY94" fmla="*/ 53163 h 1440712"/>
              <a:gd name="connsiteX95" fmla="*/ 284510 w 2187738"/>
              <a:gd name="connsiteY95" fmla="*/ 101009 h 1440712"/>
              <a:gd name="connsiteX96" fmla="*/ 257928 w 2187738"/>
              <a:gd name="connsiteY96" fmla="*/ 116958 h 1440712"/>
              <a:gd name="connsiteX97" fmla="*/ 234005 w 2187738"/>
              <a:gd name="connsiteY97" fmla="*/ 186070 h 1440712"/>
              <a:gd name="connsiteX0" fmla="*/ 234005 w 2187738"/>
              <a:gd name="connsiteY0" fmla="*/ 186070 h 1440712"/>
              <a:gd name="connsiteX1" fmla="*/ 183500 w 2187738"/>
              <a:gd name="connsiteY1" fmla="*/ 183412 h 1440712"/>
              <a:gd name="connsiteX2" fmla="*/ 183500 w 2187738"/>
              <a:gd name="connsiteY2" fmla="*/ 265814 h 1440712"/>
              <a:gd name="connsiteX3" fmla="*/ 127680 w 2187738"/>
              <a:gd name="connsiteY3" fmla="*/ 276447 h 1440712"/>
              <a:gd name="connsiteX4" fmla="*/ 135654 w 2187738"/>
              <a:gd name="connsiteY4" fmla="*/ 305686 h 1440712"/>
              <a:gd name="connsiteX5" fmla="*/ 87807 w 2187738"/>
              <a:gd name="connsiteY5" fmla="*/ 377456 h 1440712"/>
              <a:gd name="connsiteX6" fmla="*/ 132996 w 2187738"/>
              <a:gd name="connsiteY6" fmla="*/ 393405 h 1440712"/>
              <a:gd name="connsiteX7" fmla="*/ 122363 w 2187738"/>
              <a:gd name="connsiteY7" fmla="*/ 465175 h 1440712"/>
              <a:gd name="connsiteX8" fmla="*/ 191475 w 2187738"/>
              <a:gd name="connsiteY8" fmla="*/ 643270 h 1440712"/>
              <a:gd name="connsiteX9" fmla="*/ 143628 w 2187738"/>
              <a:gd name="connsiteY9" fmla="*/ 640612 h 1440712"/>
              <a:gd name="connsiteX10" fmla="*/ 146287 w 2187738"/>
              <a:gd name="connsiteY10" fmla="*/ 672509 h 1440712"/>
              <a:gd name="connsiteX11" fmla="*/ 93124 w 2187738"/>
              <a:gd name="connsiteY11" fmla="*/ 717698 h 1440712"/>
              <a:gd name="connsiteX12" fmla="*/ 79833 w 2187738"/>
              <a:gd name="connsiteY12" fmla="*/ 816049 h 1440712"/>
              <a:gd name="connsiteX13" fmla="*/ 50594 w 2187738"/>
              <a:gd name="connsiteY13" fmla="*/ 839972 h 1440712"/>
              <a:gd name="connsiteX14" fmla="*/ 89 w 2187738"/>
              <a:gd name="connsiteY14" fmla="*/ 866554 h 1440712"/>
              <a:gd name="connsiteX15" fmla="*/ 63884 w 2187738"/>
              <a:gd name="connsiteY15" fmla="*/ 890477 h 1440712"/>
              <a:gd name="connsiteX16" fmla="*/ 55910 w 2187738"/>
              <a:gd name="connsiteY16" fmla="*/ 919716 h 1440712"/>
              <a:gd name="connsiteX17" fmla="*/ 202107 w 2187738"/>
              <a:gd name="connsiteY17" fmla="*/ 943640 h 1440712"/>
              <a:gd name="connsiteX18" fmla="*/ 231347 w 2187738"/>
              <a:gd name="connsiteY18" fmla="*/ 922375 h 1440712"/>
              <a:gd name="connsiteX19" fmla="*/ 215398 w 2187738"/>
              <a:gd name="connsiteY19" fmla="*/ 893135 h 1440712"/>
              <a:gd name="connsiteX20" fmla="*/ 223373 w 2187738"/>
              <a:gd name="connsiteY20" fmla="*/ 874528 h 1440712"/>
              <a:gd name="connsiteX21" fmla="*/ 297800 w 2187738"/>
              <a:gd name="connsiteY21" fmla="*/ 869212 h 1440712"/>
              <a:gd name="connsiteX22" fmla="*/ 300459 w 2187738"/>
              <a:gd name="connsiteY22" fmla="*/ 919716 h 1440712"/>
              <a:gd name="connsiteX23" fmla="*/ 366912 w 2187738"/>
              <a:gd name="connsiteY23" fmla="*/ 943640 h 1440712"/>
              <a:gd name="connsiteX24" fmla="*/ 382861 w 2187738"/>
              <a:gd name="connsiteY24" fmla="*/ 978195 h 1440712"/>
              <a:gd name="connsiteX25" fmla="*/ 401468 w 2187738"/>
              <a:gd name="connsiteY25" fmla="*/ 967563 h 1440712"/>
              <a:gd name="connsiteX26" fmla="*/ 404126 w 2187738"/>
              <a:gd name="connsiteY26" fmla="*/ 940982 h 1440712"/>
              <a:gd name="connsiteX27" fmla="*/ 404126 w 2187738"/>
              <a:gd name="connsiteY27" fmla="*/ 940982 h 1440712"/>
              <a:gd name="connsiteX28" fmla="*/ 465264 w 2187738"/>
              <a:gd name="connsiteY28" fmla="*/ 978195 h 1440712"/>
              <a:gd name="connsiteX29" fmla="*/ 582221 w 2187738"/>
              <a:gd name="connsiteY29" fmla="*/ 1015409 h 1440712"/>
              <a:gd name="connsiteX30" fmla="*/ 600828 w 2187738"/>
              <a:gd name="connsiteY30" fmla="*/ 994144 h 1440712"/>
              <a:gd name="connsiteX31" fmla="*/ 624752 w 2187738"/>
              <a:gd name="connsiteY31" fmla="*/ 980854 h 1440712"/>
              <a:gd name="connsiteX32" fmla="*/ 653991 w 2187738"/>
              <a:gd name="connsiteY32" fmla="*/ 1002119 h 1440712"/>
              <a:gd name="connsiteX33" fmla="*/ 701838 w 2187738"/>
              <a:gd name="connsiteY33" fmla="*/ 1012751 h 1440712"/>
              <a:gd name="connsiteX34" fmla="*/ 728419 w 2187738"/>
              <a:gd name="connsiteY34" fmla="*/ 1052623 h 1440712"/>
              <a:gd name="connsiteX35" fmla="*/ 717787 w 2187738"/>
              <a:gd name="connsiteY35" fmla="*/ 1089837 h 1440712"/>
              <a:gd name="connsiteX36" fmla="*/ 720445 w 2187738"/>
              <a:gd name="connsiteY36" fmla="*/ 1113761 h 1440712"/>
              <a:gd name="connsiteX37" fmla="*/ 768291 w 2187738"/>
              <a:gd name="connsiteY37" fmla="*/ 1119077 h 1440712"/>
              <a:gd name="connsiteX38" fmla="*/ 816138 w 2187738"/>
              <a:gd name="connsiteY38" fmla="*/ 1161607 h 1440712"/>
              <a:gd name="connsiteX39" fmla="*/ 840061 w 2187738"/>
              <a:gd name="connsiteY39" fmla="*/ 1201479 h 1440712"/>
              <a:gd name="connsiteX40" fmla="*/ 837403 w 2187738"/>
              <a:gd name="connsiteY40" fmla="*/ 1220086 h 1440712"/>
              <a:gd name="connsiteX41" fmla="*/ 826770 w 2187738"/>
              <a:gd name="connsiteY41" fmla="*/ 1267933 h 1440712"/>
              <a:gd name="connsiteX42" fmla="*/ 797531 w 2187738"/>
              <a:gd name="connsiteY42" fmla="*/ 1270591 h 1440712"/>
              <a:gd name="connsiteX43" fmla="*/ 752342 w 2187738"/>
              <a:gd name="connsiteY43" fmla="*/ 1246668 h 1440712"/>
              <a:gd name="connsiteX44" fmla="*/ 712470 w 2187738"/>
              <a:gd name="connsiteY44" fmla="*/ 1257300 h 1440712"/>
              <a:gd name="connsiteX45" fmla="*/ 712470 w 2187738"/>
              <a:gd name="connsiteY45" fmla="*/ 1257300 h 1440712"/>
              <a:gd name="connsiteX46" fmla="*/ 683231 w 2187738"/>
              <a:gd name="connsiteY46" fmla="*/ 1374258 h 1440712"/>
              <a:gd name="connsiteX47" fmla="*/ 659307 w 2187738"/>
              <a:gd name="connsiteY47" fmla="*/ 1440712 h 1440712"/>
              <a:gd name="connsiteX48" fmla="*/ 2187738 w 2187738"/>
              <a:gd name="connsiteY48" fmla="*/ 1329070 h 1440712"/>
              <a:gd name="connsiteX49" fmla="*/ 2150524 w 2187738"/>
              <a:gd name="connsiteY49" fmla="*/ 738963 h 1440712"/>
              <a:gd name="connsiteX50" fmla="*/ 2089387 w 2187738"/>
              <a:gd name="connsiteY50" fmla="*/ 720356 h 1440712"/>
              <a:gd name="connsiteX51" fmla="*/ 2006984 w 2187738"/>
              <a:gd name="connsiteY51" fmla="*/ 741621 h 1440712"/>
              <a:gd name="connsiteX52" fmla="*/ 1996352 w 2187738"/>
              <a:gd name="connsiteY52" fmla="*/ 685800 h 1440712"/>
              <a:gd name="connsiteX53" fmla="*/ 1969770 w 2187738"/>
              <a:gd name="connsiteY53" fmla="*/ 651244 h 1440712"/>
              <a:gd name="connsiteX54" fmla="*/ 1983061 w 2187738"/>
              <a:gd name="connsiteY54" fmla="*/ 598082 h 1440712"/>
              <a:gd name="connsiteX55" fmla="*/ 1879394 w 2187738"/>
              <a:gd name="connsiteY55" fmla="*/ 576816 h 1440712"/>
              <a:gd name="connsiteX56" fmla="*/ 1898000 w 2187738"/>
              <a:gd name="connsiteY56" fmla="*/ 539602 h 1440712"/>
              <a:gd name="connsiteX57" fmla="*/ 1765094 w 2187738"/>
              <a:gd name="connsiteY57" fmla="*/ 539602 h 1440712"/>
              <a:gd name="connsiteX58" fmla="*/ 1754461 w 2187738"/>
              <a:gd name="connsiteY58" fmla="*/ 571500 h 1440712"/>
              <a:gd name="connsiteX59" fmla="*/ 1605605 w 2187738"/>
              <a:gd name="connsiteY59" fmla="*/ 568842 h 1440712"/>
              <a:gd name="connsiteX60" fmla="*/ 1632187 w 2187738"/>
              <a:gd name="connsiteY60" fmla="*/ 550235 h 1440712"/>
              <a:gd name="connsiteX61" fmla="*/ 1552442 w 2187738"/>
              <a:gd name="connsiteY61" fmla="*/ 457200 h 1440712"/>
              <a:gd name="connsiteX62" fmla="*/ 1480673 w 2187738"/>
              <a:gd name="connsiteY62" fmla="*/ 446568 h 1440712"/>
              <a:gd name="connsiteX63" fmla="*/ 1493963 w 2187738"/>
              <a:gd name="connsiteY63" fmla="*/ 427961 h 1440712"/>
              <a:gd name="connsiteX64" fmla="*/ 1493963 w 2187738"/>
              <a:gd name="connsiteY64" fmla="*/ 303028 h 1440712"/>
              <a:gd name="connsiteX65" fmla="*/ 1470040 w 2187738"/>
              <a:gd name="connsiteY65" fmla="*/ 300370 h 1440712"/>
              <a:gd name="connsiteX66" fmla="*/ 1438142 w 2187738"/>
              <a:gd name="connsiteY66" fmla="*/ 300370 h 1440712"/>
              <a:gd name="connsiteX67" fmla="*/ 1379663 w 2187738"/>
              <a:gd name="connsiteY67" fmla="*/ 239233 h 1440712"/>
              <a:gd name="connsiteX68" fmla="*/ 1371689 w 2187738"/>
              <a:gd name="connsiteY68" fmla="*/ 292395 h 1440712"/>
              <a:gd name="connsiteX69" fmla="*/ 1355740 w 2187738"/>
              <a:gd name="connsiteY69" fmla="*/ 300370 h 1440712"/>
              <a:gd name="connsiteX70" fmla="*/ 1249414 w 2187738"/>
              <a:gd name="connsiteY70" fmla="*/ 321635 h 1440712"/>
              <a:gd name="connsiteX71" fmla="*/ 1230807 w 2187738"/>
              <a:gd name="connsiteY71" fmla="*/ 369482 h 1440712"/>
              <a:gd name="connsiteX72" fmla="*/ 1217517 w 2187738"/>
              <a:gd name="connsiteY72" fmla="*/ 385430 h 1440712"/>
              <a:gd name="connsiteX73" fmla="*/ 1185619 w 2187738"/>
              <a:gd name="connsiteY73" fmla="*/ 334926 h 1440712"/>
              <a:gd name="connsiteX74" fmla="*/ 1172328 w 2187738"/>
              <a:gd name="connsiteY74" fmla="*/ 244549 h 1440712"/>
              <a:gd name="connsiteX75" fmla="*/ 1132456 w 2187738"/>
              <a:gd name="connsiteY75" fmla="*/ 265814 h 1440712"/>
              <a:gd name="connsiteX76" fmla="*/ 1066003 w 2187738"/>
              <a:gd name="connsiteY76" fmla="*/ 225942 h 1440712"/>
              <a:gd name="connsiteX77" fmla="*/ 1034105 w 2187738"/>
              <a:gd name="connsiteY77" fmla="*/ 228600 h 1440712"/>
              <a:gd name="connsiteX78" fmla="*/ 1023473 w 2187738"/>
              <a:gd name="connsiteY78" fmla="*/ 268472 h 1440712"/>
              <a:gd name="connsiteX79" fmla="*/ 967652 w 2187738"/>
              <a:gd name="connsiteY79" fmla="*/ 276447 h 1440712"/>
              <a:gd name="connsiteX80" fmla="*/ 978284 w 2187738"/>
              <a:gd name="connsiteY80" fmla="*/ 318977 h 1440712"/>
              <a:gd name="connsiteX81" fmla="*/ 957019 w 2187738"/>
              <a:gd name="connsiteY81" fmla="*/ 345558 h 1440712"/>
              <a:gd name="connsiteX82" fmla="*/ 917147 w 2187738"/>
              <a:gd name="connsiteY82" fmla="*/ 324293 h 1440712"/>
              <a:gd name="connsiteX83" fmla="*/ 882591 w 2187738"/>
              <a:gd name="connsiteY83" fmla="*/ 340242 h 1440712"/>
              <a:gd name="connsiteX84" fmla="*/ 863984 w 2187738"/>
              <a:gd name="connsiteY84" fmla="*/ 313661 h 1440712"/>
              <a:gd name="connsiteX85" fmla="*/ 866642 w 2187738"/>
              <a:gd name="connsiteY85" fmla="*/ 236575 h 1440712"/>
              <a:gd name="connsiteX86" fmla="*/ 869300 w 2187738"/>
              <a:gd name="connsiteY86" fmla="*/ 212651 h 1440712"/>
              <a:gd name="connsiteX87" fmla="*/ 688547 w 2187738"/>
              <a:gd name="connsiteY87" fmla="*/ 116958 h 1440712"/>
              <a:gd name="connsiteX88" fmla="*/ 624752 w 2187738"/>
              <a:gd name="connsiteY88" fmla="*/ 156830 h 1440712"/>
              <a:gd name="connsiteX89" fmla="*/ 606145 w 2187738"/>
              <a:gd name="connsiteY89" fmla="*/ 172779 h 1440712"/>
              <a:gd name="connsiteX90" fmla="*/ 451973 w 2187738"/>
              <a:gd name="connsiteY90" fmla="*/ 82402 h 1440712"/>
              <a:gd name="connsiteX91" fmla="*/ 446656 w 2187738"/>
              <a:gd name="connsiteY91" fmla="*/ 71770 h 1440712"/>
              <a:gd name="connsiteX92" fmla="*/ 491845 w 2187738"/>
              <a:gd name="connsiteY92" fmla="*/ 42530 h 1440712"/>
              <a:gd name="connsiteX93" fmla="*/ 457289 w 2187738"/>
              <a:gd name="connsiteY93" fmla="*/ 0 h 1440712"/>
              <a:gd name="connsiteX94" fmla="*/ 311091 w 2187738"/>
              <a:gd name="connsiteY94" fmla="*/ 53163 h 1440712"/>
              <a:gd name="connsiteX95" fmla="*/ 284510 w 2187738"/>
              <a:gd name="connsiteY95" fmla="*/ 101009 h 1440712"/>
              <a:gd name="connsiteX96" fmla="*/ 257928 w 2187738"/>
              <a:gd name="connsiteY96" fmla="*/ 116958 h 1440712"/>
              <a:gd name="connsiteX97" fmla="*/ 234005 w 2187738"/>
              <a:gd name="connsiteY97" fmla="*/ 186070 h 1440712"/>
              <a:gd name="connsiteX0" fmla="*/ 234005 w 2187738"/>
              <a:gd name="connsiteY0" fmla="*/ 186070 h 1440712"/>
              <a:gd name="connsiteX1" fmla="*/ 183500 w 2187738"/>
              <a:gd name="connsiteY1" fmla="*/ 183412 h 1440712"/>
              <a:gd name="connsiteX2" fmla="*/ 183500 w 2187738"/>
              <a:gd name="connsiteY2" fmla="*/ 265814 h 1440712"/>
              <a:gd name="connsiteX3" fmla="*/ 127680 w 2187738"/>
              <a:gd name="connsiteY3" fmla="*/ 276447 h 1440712"/>
              <a:gd name="connsiteX4" fmla="*/ 135654 w 2187738"/>
              <a:gd name="connsiteY4" fmla="*/ 305686 h 1440712"/>
              <a:gd name="connsiteX5" fmla="*/ 87807 w 2187738"/>
              <a:gd name="connsiteY5" fmla="*/ 377456 h 1440712"/>
              <a:gd name="connsiteX6" fmla="*/ 132996 w 2187738"/>
              <a:gd name="connsiteY6" fmla="*/ 393405 h 1440712"/>
              <a:gd name="connsiteX7" fmla="*/ 122363 w 2187738"/>
              <a:gd name="connsiteY7" fmla="*/ 465175 h 1440712"/>
              <a:gd name="connsiteX8" fmla="*/ 191475 w 2187738"/>
              <a:gd name="connsiteY8" fmla="*/ 643270 h 1440712"/>
              <a:gd name="connsiteX9" fmla="*/ 143628 w 2187738"/>
              <a:gd name="connsiteY9" fmla="*/ 640612 h 1440712"/>
              <a:gd name="connsiteX10" fmla="*/ 146287 w 2187738"/>
              <a:gd name="connsiteY10" fmla="*/ 672509 h 1440712"/>
              <a:gd name="connsiteX11" fmla="*/ 93124 w 2187738"/>
              <a:gd name="connsiteY11" fmla="*/ 717698 h 1440712"/>
              <a:gd name="connsiteX12" fmla="*/ 79833 w 2187738"/>
              <a:gd name="connsiteY12" fmla="*/ 816049 h 1440712"/>
              <a:gd name="connsiteX13" fmla="*/ 50594 w 2187738"/>
              <a:gd name="connsiteY13" fmla="*/ 839972 h 1440712"/>
              <a:gd name="connsiteX14" fmla="*/ 89 w 2187738"/>
              <a:gd name="connsiteY14" fmla="*/ 866554 h 1440712"/>
              <a:gd name="connsiteX15" fmla="*/ 63884 w 2187738"/>
              <a:gd name="connsiteY15" fmla="*/ 890477 h 1440712"/>
              <a:gd name="connsiteX16" fmla="*/ 55910 w 2187738"/>
              <a:gd name="connsiteY16" fmla="*/ 919716 h 1440712"/>
              <a:gd name="connsiteX17" fmla="*/ 202107 w 2187738"/>
              <a:gd name="connsiteY17" fmla="*/ 943640 h 1440712"/>
              <a:gd name="connsiteX18" fmla="*/ 231347 w 2187738"/>
              <a:gd name="connsiteY18" fmla="*/ 922375 h 1440712"/>
              <a:gd name="connsiteX19" fmla="*/ 215398 w 2187738"/>
              <a:gd name="connsiteY19" fmla="*/ 893135 h 1440712"/>
              <a:gd name="connsiteX20" fmla="*/ 223373 w 2187738"/>
              <a:gd name="connsiteY20" fmla="*/ 874528 h 1440712"/>
              <a:gd name="connsiteX21" fmla="*/ 297800 w 2187738"/>
              <a:gd name="connsiteY21" fmla="*/ 869212 h 1440712"/>
              <a:gd name="connsiteX22" fmla="*/ 300459 w 2187738"/>
              <a:gd name="connsiteY22" fmla="*/ 919716 h 1440712"/>
              <a:gd name="connsiteX23" fmla="*/ 366912 w 2187738"/>
              <a:gd name="connsiteY23" fmla="*/ 943640 h 1440712"/>
              <a:gd name="connsiteX24" fmla="*/ 382861 w 2187738"/>
              <a:gd name="connsiteY24" fmla="*/ 978195 h 1440712"/>
              <a:gd name="connsiteX25" fmla="*/ 401468 w 2187738"/>
              <a:gd name="connsiteY25" fmla="*/ 967563 h 1440712"/>
              <a:gd name="connsiteX26" fmla="*/ 404126 w 2187738"/>
              <a:gd name="connsiteY26" fmla="*/ 940982 h 1440712"/>
              <a:gd name="connsiteX27" fmla="*/ 404126 w 2187738"/>
              <a:gd name="connsiteY27" fmla="*/ 940982 h 1440712"/>
              <a:gd name="connsiteX28" fmla="*/ 465264 w 2187738"/>
              <a:gd name="connsiteY28" fmla="*/ 978195 h 1440712"/>
              <a:gd name="connsiteX29" fmla="*/ 582221 w 2187738"/>
              <a:gd name="connsiteY29" fmla="*/ 1015409 h 1440712"/>
              <a:gd name="connsiteX30" fmla="*/ 600828 w 2187738"/>
              <a:gd name="connsiteY30" fmla="*/ 994144 h 1440712"/>
              <a:gd name="connsiteX31" fmla="*/ 624752 w 2187738"/>
              <a:gd name="connsiteY31" fmla="*/ 980854 h 1440712"/>
              <a:gd name="connsiteX32" fmla="*/ 653991 w 2187738"/>
              <a:gd name="connsiteY32" fmla="*/ 1002119 h 1440712"/>
              <a:gd name="connsiteX33" fmla="*/ 701838 w 2187738"/>
              <a:gd name="connsiteY33" fmla="*/ 1012751 h 1440712"/>
              <a:gd name="connsiteX34" fmla="*/ 728419 w 2187738"/>
              <a:gd name="connsiteY34" fmla="*/ 1052623 h 1440712"/>
              <a:gd name="connsiteX35" fmla="*/ 717787 w 2187738"/>
              <a:gd name="connsiteY35" fmla="*/ 1089837 h 1440712"/>
              <a:gd name="connsiteX36" fmla="*/ 720445 w 2187738"/>
              <a:gd name="connsiteY36" fmla="*/ 1113761 h 1440712"/>
              <a:gd name="connsiteX37" fmla="*/ 768291 w 2187738"/>
              <a:gd name="connsiteY37" fmla="*/ 1119077 h 1440712"/>
              <a:gd name="connsiteX38" fmla="*/ 816138 w 2187738"/>
              <a:gd name="connsiteY38" fmla="*/ 1161607 h 1440712"/>
              <a:gd name="connsiteX39" fmla="*/ 840061 w 2187738"/>
              <a:gd name="connsiteY39" fmla="*/ 1201479 h 1440712"/>
              <a:gd name="connsiteX40" fmla="*/ 837403 w 2187738"/>
              <a:gd name="connsiteY40" fmla="*/ 1220086 h 1440712"/>
              <a:gd name="connsiteX41" fmla="*/ 826770 w 2187738"/>
              <a:gd name="connsiteY41" fmla="*/ 1267933 h 1440712"/>
              <a:gd name="connsiteX42" fmla="*/ 797531 w 2187738"/>
              <a:gd name="connsiteY42" fmla="*/ 1270591 h 1440712"/>
              <a:gd name="connsiteX43" fmla="*/ 752342 w 2187738"/>
              <a:gd name="connsiteY43" fmla="*/ 1246668 h 1440712"/>
              <a:gd name="connsiteX44" fmla="*/ 712470 w 2187738"/>
              <a:gd name="connsiteY44" fmla="*/ 1257300 h 1440712"/>
              <a:gd name="connsiteX45" fmla="*/ 712470 w 2187738"/>
              <a:gd name="connsiteY45" fmla="*/ 1257300 h 1440712"/>
              <a:gd name="connsiteX46" fmla="*/ 683231 w 2187738"/>
              <a:gd name="connsiteY46" fmla="*/ 1374258 h 1440712"/>
              <a:gd name="connsiteX47" fmla="*/ 659307 w 2187738"/>
              <a:gd name="connsiteY47" fmla="*/ 1440712 h 1440712"/>
              <a:gd name="connsiteX48" fmla="*/ 2187738 w 2187738"/>
              <a:gd name="connsiteY48" fmla="*/ 1329070 h 1440712"/>
              <a:gd name="connsiteX49" fmla="*/ 2150524 w 2187738"/>
              <a:gd name="connsiteY49" fmla="*/ 738963 h 1440712"/>
              <a:gd name="connsiteX50" fmla="*/ 2089387 w 2187738"/>
              <a:gd name="connsiteY50" fmla="*/ 720356 h 1440712"/>
              <a:gd name="connsiteX51" fmla="*/ 2006984 w 2187738"/>
              <a:gd name="connsiteY51" fmla="*/ 741621 h 1440712"/>
              <a:gd name="connsiteX52" fmla="*/ 1996352 w 2187738"/>
              <a:gd name="connsiteY52" fmla="*/ 685800 h 1440712"/>
              <a:gd name="connsiteX53" fmla="*/ 1969770 w 2187738"/>
              <a:gd name="connsiteY53" fmla="*/ 651244 h 1440712"/>
              <a:gd name="connsiteX54" fmla="*/ 1983061 w 2187738"/>
              <a:gd name="connsiteY54" fmla="*/ 598082 h 1440712"/>
              <a:gd name="connsiteX55" fmla="*/ 1879394 w 2187738"/>
              <a:gd name="connsiteY55" fmla="*/ 576816 h 1440712"/>
              <a:gd name="connsiteX56" fmla="*/ 1898000 w 2187738"/>
              <a:gd name="connsiteY56" fmla="*/ 539602 h 1440712"/>
              <a:gd name="connsiteX57" fmla="*/ 1765094 w 2187738"/>
              <a:gd name="connsiteY57" fmla="*/ 539602 h 1440712"/>
              <a:gd name="connsiteX58" fmla="*/ 1754461 w 2187738"/>
              <a:gd name="connsiteY58" fmla="*/ 571500 h 1440712"/>
              <a:gd name="connsiteX59" fmla="*/ 1605605 w 2187738"/>
              <a:gd name="connsiteY59" fmla="*/ 568842 h 1440712"/>
              <a:gd name="connsiteX60" fmla="*/ 1632187 w 2187738"/>
              <a:gd name="connsiteY60" fmla="*/ 550235 h 1440712"/>
              <a:gd name="connsiteX61" fmla="*/ 1552442 w 2187738"/>
              <a:gd name="connsiteY61" fmla="*/ 457200 h 1440712"/>
              <a:gd name="connsiteX62" fmla="*/ 1480673 w 2187738"/>
              <a:gd name="connsiteY62" fmla="*/ 446568 h 1440712"/>
              <a:gd name="connsiteX63" fmla="*/ 1493963 w 2187738"/>
              <a:gd name="connsiteY63" fmla="*/ 427961 h 1440712"/>
              <a:gd name="connsiteX64" fmla="*/ 1493963 w 2187738"/>
              <a:gd name="connsiteY64" fmla="*/ 303028 h 1440712"/>
              <a:gd name="connsiteX65" fmla="*/ 1470040 w 2187738"/>
              <a:gd name="connsiteY65" fmla="*/ 300370 h 1440712"/>
              <a:gd name="connsiteX66" fmla="*/ 1438142 w 2187738"/>
              <a:gd name="connsiteY66" fmla="*/ 300370 h 1440712"/>
              <a:gd name="connsiteX67" fmla="*/ 1379663 w 2187738"/>
              <a:gd name="connsiteY67" fmla="*/ 239233 h 1440712"/>
              <a:gd name="connsiteX68" fmla="*/ 1371689 w 2187738"/>
              <a:gd name="connsiteY68" fmla="*/ 292395 h 1440712"/>
              <a:gd name="connsiteX69" fmla="*/ 1355740 w 2187738"/>
              <a:gd name="connsiteY69" fmla="*/ 300370 h 1440712"/>
              <a:gd name="connsiteX70" fmla="*/ 1249414 w 2187738"/>
              <a:gd name="connsiteY70" fmla="*/ 321635 h 1440712"/>
              <a:gd name="connsiteX71" fmla="*/ 1230807 w 2187738"/>
              <a:gd name="connsiteY71" fmla="*/ 369482 h 1440712"/>
              <a:gd name="connsiteX72" fmla="*/ 1217517 w 2187738"/>
              <a:gd name="connsiteY72" fmla="*/ 385430 h 1440712"/>
              <a:gd name="connsiteX73" fmla="*/ 1185619 w 2187738"/>
              <a:gd name="connsiteY73" fmla="*/ 334926 h 1440712"/>
              <a:gd name="connsiteX74" fmla="*/ 1172328 w 2187738"/>
              <a:gd name="connsiteY74" fmla="*/ 244549 h 1440712"/>
              <a:gd name="connsiteX75" fmla="*/ 1132456 w 2187738"/>
              <a:gd name="connsiteY75" fmla="*/ 265814 h 1440712"/>
              <a:gd name="connsiteX76" fmla="*/ 1066003 w 2187738"/>
              <a:gd name="connsiteY76" fmla="*/ 225942 h 1440712"/>
              <a:gd name="connsiteX77" fmla="*/ 1034105 w 2187738"/>
              <a:gd name="connsiteY77" fmla="*/ 228600 h 1440712"/>
              <a:gd name="connsiteX78" fmla="*/ 1023473 w 2187738"/>
              <a:gd name="connsiteY78" fmla="*/ 268472 h 1440712"/>
              <a:gd name="connsiteX79" fmla="*/ 967652 w 2187738"/>
              <a:gd name="connsiteY79" fmla="*/ 276447 h 1440712"/>
              <a:gd name="connsiteX80" fmla="*/ 978284 w 2187738"/>
              <a:gd name="connsiteY80" fmla="*/ 318977 h 1440712"/>
              <a:gd name="connsiteX81" fmla="*/ 957019 w 2187738"/>
              <a:gd name="connsiteY81" fmla="*/ 345558 h 1440712"/>
              <a:gd name="connsiteX82" fmla="*/ 917147 w 2187738"/>
              <a:gd name="connsiteY82" fmla="*/ 324293 h 1440712"/>
              <a:gd name="connsiteX83" fmla="*/ 882591 w 2187738"/>
              <a:gd name="connsiteY83" fmla="*/ 340242 h 1440712"/>
              <a:gd name="connsiteX84" fmla="*/ 863984 w 2187738"/>
              <a:gd name="connsiteY84" fmla="*/ 313661 h 1440712"/>
              <a:gd name="connsiteX85" fmla="*/ 866642 w 2187738"/>
              <a:gd name="connsiteY85" fmla="*/ 236575 h 1440712"/>
              <a:gd name="connsiteX86" fmla="*/ 869300 w 2187738"/>
              <a:gd name="connsiteY86" fmla="*/ 212651 h 1440712"/>
              <a:gd name="connsiteX87" fmla="*/ 688547 w 2187738"/>
              <a:gd name="connsiteY87" fmla="*/ 116958 h 1440712"/>
              <a:gd name="connsiteX88" fmla="*/ 624752 w 2187738"/>
              <a:gd name="connsiteY88" fmla="*/ 156830 h 1440712"/>
              <a:gd name="connsiteX89" fmla="*/ 606145 w 2187738"/>
              <a:gd name="connsiteY89" fmla="*/ 172779 h 1440712"/>
              <a:gd name="connsiteX90" fmla="*/ 451973 w 2187738"/>
              <a:gd name="connsiteY90" fmla="*/ 82402 h 1440712"/>
              <a:gd name="connsiteX91" fmla="*/ 446656 w 2187738"/>
              <a:gd name="connsiteY91" fmla="*/ 71770 h 1440712"/>
              <a:gd name="connsiteX92" fmla="*/ 491845 w 2187738"/>
              <a:gd name="connsiteY92" fmla="*/ 42530 h 1440712"/>
              <a:gd name="connsiteX93" fmla="*/ 457289 w 2187738"/>
              <a:gd name="connsiteY93" fmla="*/ 0 h 1440712"/>
              <a:gd name="connsiteX94" fmla="*/ 311091 w 2187738"/>
              <a:gd name="connsiteY94" fmla="*/ 53163 h 1440712"/>
              <a:gd name="connsiteX95" fmla="*/ 284510 w 2187738"/>
              <a:gd name="connsiteY95" fmla="*/ 101009 h 1440712"/>
              <a:gd name="connsiteX96" fmla="*/ 257928 w 2187738"/>
              <a:gd name="connsiteY96" fmla="*/ 116958 h 1440712"/>
              <a:gd name="connsiteX97" fmla="*/ 234005 w 2187738"/>
              <a:gd name="connsiteY97" fmla="*/ 186070 h 1440712"/>
              <a:gd name="connsiteX0" fmla="*/ 234005 w 2187738"/>
              <a:gd name="connsiteY0" fmla="*/ 186070 h 1440712"/>
              <a:gd name="connsiteX1" fmla="*/ 183500 w 2187738"/>
              <a:gd name="connsiteY1" fmla="*/ 183412 h 1440712"/>
              <a:gd name="connsiteX2" fmla="*/ 183500 w 2187738"/>
              <a:gd name="connsiteY2" fmla="*/ 265814 h 1440712"/>
              <a:gd name="connsiteX3" fmla="*/ 127680 w 2187738"/>
              <a:gd name="connsiteY3" fmla="*/ 276447 h 1440712"/>
              <a:gd name="connsiteX4" fmla="*/ 135654 w 2187738"/>
              <a:gd name="connsiteY4" fmla="*/ 305686 h 1440712"/>
              <a:gd name="connsiteX5" fmla="*/ 87807 w 2187738"/>
              <a:gd name="connsiteY5" fmla="*/ 377456 h 1440712"/>
              <a:gd name="connsiteX6" fmla="*/ 132996 w 2187738"/>
              <a:gd name="connsiteY6" fmla="*/ 393405 h 1440712"/>
              <a:gd name="connsiteX7" fmla="*/ 122363 w 2187738"/>
              <a:gd name="connsiteY7" fmla="*/ 465175 h 1440712"/>
              <a:gd name="connsiteX8" fmla="*/ 191475 w 2187738"/>
              <a:gd name="connsiteY8" fmla="*/ 643270 h 1440712"/>
              <a:gd name="connsiteX9" fmla="*/ 143628 w 2187738"/>
              <a:gd name="connsiteY9" fmla="*/ 640612 h 1440712"/>
              <a:gd name="connsiteX10" fmla="*/ 146287 w 2187738"/>
              <a:gd name="connsiteY10" fmla="*/ 672509 h 1440712"/>
              <a:gd name="connsiteX11" fmla="*/ 93124 w 2187738"/>
              <a:gd name="connsiteY11" fmla="*/ 717698 h 1440712"/>
              <a:gd name="connsiteX12" fmla="*/ 79833 w 2187738"/>
              <a:gd name="connsiteY12" fmla="*/ 816049 h 1440712"/>
              <a:gd name="connsiteX13" fmla="*/ 50594 w 2187738"/>
              <a:gd name="connsiteY13" fmla="*/ 839972 h 1440712"/>
              <a:gd name="connsiteX14" fmla="*/ 89 w 2187738"/>
              <a:gd name="connsiteY14" fmla="*/ 866554 h 1440712"/>
              <a:gd name="connsiteX15" fmla="*/ 63884 w 2187738"/>
              <a:gd name="connsiteY15" fmla="*/ 890477 h 1440712"/>
              <a:gd name="connsiteX16" fmla="*/ 55910 w 2187738"/>
              <a:gd name="connsiteY16" fmla="*/ 919716 h 1440712"/>
              <a:gd name="connsiteX17" fmla="*/ 202107 w 2187738"/>
              <a:gd name="connsiteY17" fmla="*/ 943640 h 1440712"/>
              <a:gd name="connsiteX18" fmla="*/ 231347 w 2187738"/>
              <a:gd name="connsiteY18" fmla="*/ 922375 h 1440712"/>
              <a:gd name="connsiteX19" fmla="*/ 215398 w 2187738"/>
              <a:gd name="connsiteY19" fmla="*/ 893135 h 1440712"/>
              <a:gd name="connsiteX20" fmla="*/ 223373 w 2187738"/>
              <a:gd name="connsiteY20" fmla="*/ 874528 h 1440712"/>
              <a:gd name="connsiteX21" fmla="*/ 297800 w 2187738"/>
              <a:gd name="connsiteY21" fmla="*/ 869212 h 1440712"/>
              <a:gd name="connsiteX22" fmla="*/ 300459 w 2187738"/>
              <a:gd name="connsiteY22" fmla="*/ 919716 h 1440712"/>
              <a:gd name="connsiteX23" fmla="*/ 366912 w 2187738"/>
              <a:gd name="connsiteY23" fmla="*/ 943640 h 1440712"/>
              <a:gd name="connsiteX24" fmla="*/ 382861 w 2187738"/>
              <a:gd name="connsiteY24" fmla="*/ 978195 h 1440712"/>
              <a:gd name="connsiteX25" fmla="*/ 401468 w 2187738"/>
              <a:gd name="connsiteY25" fmla="*/ 967563 h 1440712"/>
              <a:gd name="connsiteX26" fmla="*/ 404126 w 2187738"/>
              <a:gd name="connsiteY26" fmla="*/ 940982 h 1440712"/>
              <a:gd name="connsiteX27" fmla="*/ 404126 w 2187738"/>
              <a:gd name="connsiteY27" fmla="*/ 940982 h 1440712"/>
              <a:gd name="connsiteX28" fmla="*/ 465264 w 2187738"/>
              <a:gd name="connsiteY28" fmla="*/ 978195 h 1440712"/>
              <a:gd name="connsiteX29" fmla="*/ 582221 w 2187738"/>
              <a:gd name="connsiteY29" fmla="*/ 1015409 h 1440712"/>
              <a:gd name="connsiteX30" fmla="*/ 600828 w 2187738"/>
              <a:gd name="connsiteY30" fmla="*/ 994144 h 1440712"/>
              <a:gd name="connsiteX31" fmla="*/ 624752 w 2187738"/>
              <a:gd name="connsiteY31" fmla="*/ 980854 h 1440712"/>
              <a:gd name="connsiteX32" fmla="*/ 653991 w 2187738"/>
              <a:gd name="connsiteY32" fmla="*/ 1002119 h 1440712"/>
              <a:gd name="connsiteX33" fmla="*/ 701838 w 2187738"/>
              <a:gd name="connsiteY33" fmla="*/ 1012751 h 1440712"/>
              <a:gd name="connsiteX34" fmla="*/ 728419 w 2187738"/>
              <a:gd name="connsiteY34" fmla="*/ 1052623 h 1440712"/>
              <a:gd name="connsiteX35" fmla="*/ 717787 w 2187738"/>
              <a:gd name="connsiteY35" fmla="*/ 1089837 h 1440712"/>
              <a:gd name="connsiteX36" fmla="*/ 720445 w 2187738"/>
              <a:gd name="connsiteY36" fmla="*/ 1113761 h 1440712"/>
              <a:gd name="connsiteX37" fmla="*/ 768291 w 2187738"/>
              <a:gd name="connsiteY37" fmla="*/ 1119077 h 1440712"/>
              <a:gd name="connsiteX38" fmla="*/ 816138 w 2187738"/>
              <a:gd name="connsiteY38" fmla="*/ 1161607 h 1440712"/>
              <a:gd name="connsiteX39" fmla="*/ 840061 w 2187738"/>
              <a:gd name="connsiteY39" fmla="*/ 1201479 h 1440712"/>
              <a:gd name="connsiteX40" fmla="*/ 837403 w 2187738"/>
              <a:gd name="connsiteY40" fmla="*/ 1220086 h 1440712"/>
              <a:gd name="connsiteX41" fmla="*/ 826770 w 2187738"/>
              <a:gd name="connsiteY41" fmla="*/ 1267933 h 1440712"/>
              <a:gd name="connsiteX42" fmla="*/ 797531 w 2187738"/>
              <a:gd name="connsiteY42" fmla="*/ 1270591 h 1440712"/>
              <a:gd name="connsiteX43" fmla="*/ 752342 w 2187738"/>
              <a:gd name="connsiteY43" fmla="*/ 1246668 h 1440712"/>
              <a:gd name="connsiteX44" fmla="*/ 712470 w 2187738"/>
              <a:gd name="connsiteY44" fmla="*/ 1257300 h 1440712"/>
              <a:gd name="connsiteX45" fmla="*/ 712470 w 2187738"/>
              <a:gd name="connsiteY45" fmla="*/ 1257300 h 1440712"/>
              <a:gd name="connsiteX46" fmla="*/ 683231 w 2187738"/>
              <a:gd name="connsiteY46" fmla="*/ 1374258 h 1440712"/>
              <a:gd name="connsiteX47" fmla="*/ 659307 w 2187738"/>
              <a:gd name="connsiteY47" fmla="*/ 1440712 h 1440712"/>
              <a:gd name="connsiteX48" fmla="*/ 2187738 w 2187738"/>
              <a:gd name="connsiteY48" fmla="*/ 1329070 h 1440712"/>
              <a:gd name="connsiteX49" fmla="*/ 2150524 w 2187738"/>
              <a:gd name="connsiteY49" fmla="*/ 738963 h 1440712"/>
              <a:gd name="connsiteX50" fmla="*/ 2089387 w 2187738"/>
              <a:gd name="connsiteY50" fmla="*/ 720356 h 1440712"/>
              <a:gd name="connsiteX51" fmla="*/ 2006984 w 2187738"/>
              <a:gd name="connsiteY51" fmla="*/ 741621 h 1440712"/>
              <a:gd name="connsiteX52" fmla="*/ 1996352 w 2187738"/>
              <a:gd name="connsiteY52" fmla="*/ 685800 h 1440712"/>
              <a:gd name="connsiteX53" fmla="*/ 1969770 w 2187738"/>
              <a:gd name="connsiteY53" fmla="*/ 651244 h 1440712"/>
              <a:gd name="connsiteX54" fmla="*/ 1983061 w 2187738"/>
              <a:gd name="connsiteY54" fmla="*/ 598082 h 1440712"/>
              <a:gd name="connsiteX55" fmla="*/ 1879394 w 2187738"/>
              <a:gd name="connsiteY55" fmla="*/ 576816 h 1440712"/>
              <a:gd name="connsiteX56" fmla="*/ 1898000 w 2187738"/>
              <a:gd name="connsiteY56" fmla="*/ 539602 h 1440712"/>
              <a:gd name="connsiteX57" fmla="*/ 1765094 w 2187738"/>
              <a:gd name="connsiteY57" fmla="*/ 539602 h 1440712"/>
              <a:gd name="connsiteX58" fmla="*/ 1754461 w 2187738"/>
              <a:gd name="connsiteY58" fmla="*/ 571500 h 1440712"/>
              <a:gd name="connsiteX59" fmla="*/ 1605605 w 2187738"/>
              <a:gd name="connsiteY59" fmla="*/ 568842 h 1440712"/>
              <a:gd name="connsiteX60" fmla="*/ 1632187 w 2187738"/>
              <a:gd name="connsiteY60" fmla="*/ 550235 h 1440712"/>
              <a:gd name="connsiteX61" fmla="*/ 1552442 w 2187738"/>
              <a:gd name="connsiteY61" fmla="*/ 457200 h 1440712"/>
              <a:gd name="connsiteX62" fmla="*/ 1480673 w 2187738"/>
              <a:gd name="connsiteY62" fmla="*/ 446568 h 1440712"/>
              <a:gd name="connsiteX63" fmla="*/ 1493963 w 2187738"/>
              <a:gd name="connsiteY63" fmla="*/ 427961 h 1440712"/>
              <a:gd name="connsiteX64" fmla="*/ 1493963 w 2187738"/>
              <a:gd name="connsiteY64" fmla="*/ 303028 h 1440712"/>
              <a:gd name="connsiteX65" fmla="*/ 1470040 w 2187738"/>
              <a:gd name="connsiteY65" fmla="*/ 300370 h 1440712"/>
              <a:gd name="connsiteX66" fmla="*/ 1438142 w 2187738"/>
              <a:gd name="connsiteY66" fmla="*/ 300370 h 1440712"/>
              <a:gd name="connsiteX67" fmla="*/ 1379663 w 2187738"/>
              <a:gd name="connsiteY67" fmla="*/ 239233 h 1440712"/>
              <a:gd name="connsiteX68" fmla="*/ 1371689 w 2187738"/>
              <a:gd name="connsiteY68" fmla="*/ 292395 h 1440712"/>
              <a:gd name="connsiteX69" fmla="*/ 1355740 w 2187738"/>
              <a:gd name="connsiteY69" fmla="*/ 300370 h 1440712"/>
              <a:gd name="connsiteX70" fmla="*/ 1249414 w 2187738"/>
              <a:gd name="connsiteY70" fmla="*/ 321635 h 1440712"/>
              <a:gd name="connsiteX71" fmla="*/ 1230807 w 2187738"/>
              <a:gd name="connsiteY71" fmla="*/ 369482 h 1440712"/>
              <a:gd name="connsiteX72" fmla="*/ 1217517 w 2187738"/>
              <a:gd name="connsiteY72" fmla="*/ 385430 h 1440712"/>
              <a:gd name="connsiteX73" fmla="*/ 1185619 w 2187738"/>
              <a:gd name="connsiteY73" fmla="*/ 334926 h 1440712"/>
              <a:gd name="connsiteX74" fmla="*/ 1172328 w 2187738"/>
              <a:gd name="connsiteY74" fmla="*/ 244549 h 1440712"/>
              <a:gd name="connsiteX75" fmla="*/ 1132456 w 2187738"/>
              <a:gd name="connsiteY75" fmla="*/ 265814 h 1440712"/>
              <a:gd name="connsiteX76" fmla="*/ 1066003 w 2187738"/>
              <a:gd name="connsiteY76" fmla="*/ 225942 h 1440712"/>
              <a:gd name="connsiteX77" fmla="*/ 1034105 w 2187738"/>
              <a:gd name="connsiteY77" fmla="*/ 228600 h 1440712"/>
              <a:gd name="connsiteX78" fmla="*/ 1023473 w 2187738"/>
              <a:gd name="connsiteY78" fmla="*/ 268472 h 1440712"/>
              <a:gd name="connsiteX79" fmla="*/ 967652 w 2187738"/>
              <a:gd name="connsiteY79" fmla="*/ 276447 h 1440712"/>
              <a:gd name="connsiteX80" fmla="*/ 978284 w 2187738"/>
              <a:gd name="connsiteY80" fmla="*/ 318977 h 1440712"/>
              <a:gd name="connsiteX81" fmla="*/ 957019 w 2187738"/>
              <a:gd name="connsiteY81" fmla="*/ 345558 h 1440712"/>
              <a:gd name="connsiteX82" fmla="*/ 917147 w 2187738"/>
              <a:gd name="connsiteY82" fmla="*/ 324293 h 1440712"/>
              <a:gd name="connsiteX83" fmla="*/ 882591 w 2187738"/>
              <a:gd name="connsiteY83" fmla="*/ 340242 h 1440712"/>
              <a:gd name="connsiteX84" fmla="*/ 863984 w 2187738"/>
              <a:gd name="connsiteY84" fmla="*/ 313661 h 1440712"/>
              <a:gd name="connsiteX85" fmla="*/ 866642 w 2187738"/>
              <a:gd name="connsiteY85" fmla="*/ 236575 h 1440712"/>
              <a:gd name="connsiteX86" fmla="*/ 869300 w 2187738"/>
              <a:gd name="connsiteY86" fmla="*/ 212651 h 1440712"/>
              <a:gd name="connsiteX87" fmla="*/ 688547 w 2187738"/>
              <a:gd name="connsiteY87" fmla="*/ 116958 h 1440712"/>
              <a:gd name="connsiteX88" fmla="*/ 624752 w 2187738"/>
              <a:gd name="connsiteY88" fmla="*/ 156830 h 1440712"/>
              <a:gd name="connsiteX89" fmla="*/ 606145 w 2187738"/>
              <a:gd name="connsiteY89" fmla="*/ 172779 h 1440712"/>
              <a:gd name="connsiteX90" fmla="*/ 451973 w 2187738"/>
              <a:gd name="connsiteY90" fmla="*/ 82402 h 1440712"/>
              <a:gd name="connsiteX91" fmla="*/ 446656 w 2187738"/>
              <a:gd name="connsiteY91" fmla="*/ 71770 h 1440712"/>
              <a:gd name="connsiteX92" fmla="*/ 491845 w 2187738"/>
              <a:gd name="connsiteY92" fmla="*/ 42530 h 1440712"/>
              <a:gd name="connsiteX93" fmla="*/ 457289 w 2187738"/>
              <a:gd name="connsiteY93" fmla="*/ 0 h 1440712"/>
              <a:gd name="connsiteX94" fmla="*/ 311091 w 2187738"/>
              <a:gd name="connsiteY94" fmla="*/ 53163 h 1440712"/>
              <a:gd name="connsiteX95" fmla="*/ 284510 w 2187738"/>
              <a:gd name="connsiteY95" fmla="*/ 101009 h 1440712"/>
              <a:gd name="connsiteX96" fmla="*/ 257928 w 2187738"/>
              <a:gd name="connsiteY96" fmla="*/ 116958 h 1440712"/>
              <a:gd name="connsiteX97" fmla="*/ 234005 w 2187738"/>
              <a:gd name="connsiteY97" fmla="*/ 186070 h 1440712"/>
              <a:gd name="connsiteX0" fmla="*/ 234005 w 2187738"/>
              <a:gd name="connsiteY0" fmla="*/ 186070 h 1440712"/>
              <a:gd name="connsiteX1" fmla="*/ 183500 w 2187738"/>
              <a:gd name="connsiteY1" fmla="*/ 183412 h 1440712"/>
              <a:gd name="connsiteX2" fmla="*/ 183500 w 2187738"/>
              <a:gd name="connsiteY2" fmla="*/ 265814 h 1440712"/>
              <a:gd name="connsiteX3" fmla="*/ 127680 w 2187738"/>
              <a:gd name="connsiteY3" fmla="*/ 276447 h 1440712"/>
              <a:gd name="connsiteX4" fmla="*/ 135654 w 2187738"/>
              <a:gd name="connsiteY4" fmla="*/ 305686 h 1440712"/>
              <a:gd name="connsiteX5" fmla="*/ 87807 w 2187738"/>
              <a:gd name="connsiteY5" fmla="*/ 377456 h 1440712"/>
              <a:gd name="connsiteX6" fmla="*/ 132996 w 2187738"/>
              <a:gd name="connsiteY6" fmla="*/ 393405 h 1440712"/>
              <a:gd name="connsiteX7" fmla="*/ 122363 w 2187738"/>
              <a:gd name="connsiteY7" fmla="*/ 465175 h 1440712"/>
              <a:gd name="connsiteX8" fmla="*/ 191475 w 2187738"/>
              <a:gd name="connsiteY8" fmla="*/ 643270 h 1440712"/>
              <a:gd name="connsiteX9" fmla="*/ 143628 w 2187738"/>
              <a:gd name="connsiteY9" fmla="*/ 640612 h 1440712"/>
              <a:gd name="connsiteX10" fmla="*/ 146287 w 2187738"/>
              <a:gd name="connsiteY10" fmla="*/ 672509 h 1440712"/>
              <a:gd name="connsiteX11" fmla="*/ 93124 w 2187738"/>
              <a:gd name="connsiteY11" fmla="*/ 717698 h 1440712"/>
              <a:gd name="connsiteX12" fmla="*/ 79833 w 2187738"/>
              <a:gd name="connsiteY12" fmla="*/ 816049 h 1440712"/>
              <a:gd name="connsiteX13" fmla="*/ 50594 w 2187738"/>
              <a:gd name="connsiteY13" fmla="*/ 839972 h 1440712"/>
              <a:gd name="connsiteX14" fmla="*/ 89 w 2187738"/>
              <a:gd name="connsiteY14" fmla="*/ 866554 h 1440712"/>
              <a:gd name="connsiteX15" fmla="*/ 63884 w 2187738"/>
              <a:gd name="connsiteY15" fmla="*/ 890477 h 1440712"/>
              <a:gd name="connsiteX16" fmla="*/ 55910 w 2187738"/>
              <a:gd name="connsiteY16" fmla="*/ 919716 h 1440712"/>
              <a:gd name="connsiteX17" fmla="*/ 202107 w 2187738"/>
              <a:gd name="connsiteY17" fmla="*/ 943640 h 1440712"/>
              <a:gd name="connsiteX18" fmla="*/ 231347 w 2187738"/>
              <a:gd name="connsiteY18" fmla="*/ 922375 h 1440712"/>
              <a:gd name="connsiteX19" fmla="*/ 215398 w 2187738"/>
              <a:gd name="connsiteY19" fmla="*/ 893135 h 1440712"/>
              <a:gd name="connsiteX20" fmla="*/ 223373 w 2187738"/>
              <a:gd name="connsiteY20" fmla="*/ 874528 h 1440712"/>
              <a:gd name="connsiteX21" fmla="*/ 297800 w 2187738"/>
              <a:gd name="connsiteY21" fmla="*/ 869212 h 1440712"/>
              <a:gd name="connsiteX22" fmla="*/ 300459 w 2187738"/>
              <a:gd name="connsiteY22" fmla="*/ 919716 h 1440712"/>
              <a:gd name="connsiteX23" fmla="*/ 366912 w 2187738"/>
              <a:gd name="connsiteY23" fmla="*/ 943640 h 1440712"/>
              <a:gd name="connsiteX24" fmla="*/ 382861 w 2187738"/>
              <a:gd name="connsiteY24" fmla="*/ 978195 h 1440712"/>
              <a:gd name="connsiteX25" fmla="*/ 401468 w 2187738"/>
              <a:gd name="connsiteY25" fmla="*/ 967563 h 1440712"/>
              <a:gd name="connsiteX26" fmla="*/ 404126 w 2187738"/>
              <a:gd name="connsiteY26" fmla="*/ 940982 h 1440712"/>
              <a:gd name="connsiteX27" fmla="*/ 404126 w 2187738"/>
              <a:gd name="connsiteY27" fmla="*/ 940982 h 1440712"/>
              <a:gd name="connsiteX28" fmla="*/ 465264 w 2187738"/>
              <a:gd name="connsiteY28" fmla="*/ 978195 h 1440712"/>
              <a:gd name="connsiteX29" fmla="*/ 582221 w 2187738"/>
              <a:gd name="connsiteY29" fmla="*/ 1015409 h 1440712"/>
              <a:gd name="connsiteX30" fmla="*/ 600828 w 2187738"/>
              <a:gd name="connsiteY30" fmla="*/ 994144 h 1440712"/>
              <a:gd name="connsiteX31" fmla="*/ 624752 w 2187738"/>
              <a:gd name="connsiteY31" fmla="*/ 980854 h 1440712"/>
              <a:gd name="connsiteX32" fmla="*/ 653991 w 2187738"/>
              <a:gd name="connsiteY32" fmla="*/ 1002119 h 1440712"/>
              <a:gd name="connsiteX33" fmla="*/ 701838 w 2187738"/>
              <a:gd name="connsiteY33" fmla="*/ 1012751 h 1440712"/>
              <a:gd name="connsiteX34" fmla="*/ 728419 w 2187738"/>
              <a:gd name="connsiteY34" fmla="*/ 1052623 h 1440712"/>
              <a:gd name="connsiteX35" fmla="*/ 717787 w 2187738"/>
              <a:gd name="connsiteY35" fmla="*/ 1089837 h 1440712"/>
              <a:gd name="connsiteX36" fmla="*/ 720445 w 2187738"/>
              <a:gd name="connsiteY36" fmla="*/ 1113761 h 1440712"/>
              <a:gd name="connsiteX37" fmla="*/ 768291 w 2187738"/>
              <a:gd name="connsiteY37" fmla="*/ 1119077 h 1440712"/>
              <a:gd name="connsiteX38" fmla="*/ 816138 w 2187738"/>
              <a:gd name="connsiteY38" fmla="*/ 1161607 h 1440712"/>
              <a:gd name="connsiteX39" fmla="*/ 840061 w 2187738"/>
              <a:gd name="connsiteY39" fmla="*/ 1201479 h 1440712"/>
              <a:gd name="connsiteX40" fmla="*/ 837403 w 2187738"/>
              <a:gd name="connsiteY40" fmla="*/ 1220086 h 1440712"/>
              <a:gd name="connsiteX41" fmla="*/ 826770 w 2187738"/>
              <a:gd name="connsiteY41" fmla="*/ 1267933 h 1440712"/>
              <a:gd name="connsiteX42" fmla="*/ 797531 w 2187738"/>
              <a:gd name="connsiteY42" fmla="*/ 1270591 h 1440712"/>
              <a:gd name="connsiteX43" fmla="*/ 752342 w 2187738"/>
              <a:gd name="connsiteY43" fmla="*/ 1246668 h 1440712"/>
              <a:gd name="connsiteX44" fmla="*/ 712470 w 2187738"/>
              <a:gd name="connsiteY44" fmla="*/ 1257300 h 1440712"/>
              <a:gd name="connsiteX45" fmla="*/ 712470 w 2187738"/>
              <a:gd name="connsiteY45" fmla="*/ 1257300 h 1440712"/>
              <a:gd name="connsiteX46" fmla="*/ 683231 w 2187738"/>
              <a:gd name="connsiteY46" fmla="*/ 1374258 h 1440712"/>
              <a:gd name="connsiteX47" fmla="*/ 659307 w 2187738"/>
              <a:gd name="connsiteY47" fmla="*/ 1440712 h 1440712"/>
              <a:gd name="connsiteX48" fmla="*/ 2187738 w 2187738"/>
              <a:gd name="connsiteY48" fmla="*/ 1329070 h 1440712"/>
              <a:gd name="connsiteX49" fmla="*/ 2150524 w 2187738"/>
              <a:gd name="connsiteY49" fmla="*/ 738963 h 1440712"/>
              <a:gd name="connsiteX50" fmla="*/ 2089387 w 2187738"/>
              <a:gd name="connsiteY50" fmla="*/ 720356 h 1440712"/>
              <a:gd name="connsiteX51" fmla="*/ 2006984 w 2187738"/>
              <a:gd name="connsiteY51" fmla="*/ 741621 h 1440712"/>
              <a:gd name="connsiteX52" fmla="*/ 1996352 w 2187738"/>
              <a:gd name="connsiteY52" fmla="*/ 685800 h 1440712"/>
              <a:gd name="connsiteX53" fmla="*/ 1969770 w 2187738"/>
              <a:gd name="connsiteY53" fmla="*/ 651244 h 1440712"/>
              <a:gd name="connsiteX54" fmla="*/ 1983061 w 2187738"/>
              <a:gd name="connsiteY54" fmla="*/ 598082 h 1440712"/>
              <a:gd name="connsiteX55" fmla="*/ 1879394 w 2187738"/>
              <a:gd name="connsiteY55" fmla="*/ 576816 h 1440712"/>
              <a:gd name="connsiteX56" fmla="*/ 1898000 w 2187738"/>
              <a:gd name="connsiteY56" fmla="*/ 539602 h 1440712"/>
              <a:gd name="connsiteX57" fmla="*/ 1765094 w 2187738"/>
              <a:gd name="connsiteY57" fmla="*/ 539602 h 1440712"/>
              <a:gd name="connsiteX58" fmla="*/ 1754461 w 2187738"/>
              <a:gd name="connsiteY58" fmla="*/ 571500 h 1440712"/>
              <a:gd name="connsiteX59" fmla="*/ 1605605 w 2187738"/>
              <a:gd name="connsiteY59" fmla="*/ 568842 h 1440712"/>
              <a:gd name="connsiteX60" fmla="*/ 1632187 w 2187738"/>
              <a:gd name="connsiteY60" fmla="*/ 550235 h 1440712"/>
              <a:gd name="connsiteX61" fmla="*/ 1552442 w 2187738"/>
              <a:gd name="connsiteY61" fmla="*/ 457200 h 1440712"/>
              <a:gd name="connsiteX62" fmla="*/ 1480673 w 2187738"/>
              <a:gd name="connsiteY62" fmla="*/ 446568 h 1440712"/>
              <a:gd name="connsiteX63" fmla="*/ 1493963 w 2187738"/>
              <a:gd name="connsiteY63" fmla="*/ 427961 h 1440712"/>
              <a:gd name="connsiteX64" fmla="*/ 1493963 w 2187738"/>
              <a:gd name="connsiteY64" fmla="*/ 303028 h 1440712"/>
              <a:gd name="connsiteX65" fmla="*/ 1470040 w 2187738"/>
              <a:gd name="connsiteY65" fmla="*/ 300370 h 1440712"/>
              <a:gd name="connsiteX66" fmla="*/ 1438142 w 2187738"/>
              <a:gd name="connsiteY66" fmla="*/ 300370 h 1440712"/>
              <a:gd name="connsiteX67" fmla="*/ 1379663 w 2187738"/>
              <a:gd name="connsiteY67" fmla="*/ 239233 h 1440712"/>
              <a:gd name="connsiteX68" fmla="*/ 1371689 w 2187738"/>
              <a:gd name="connsiteY68" fmla="*/ 292395 h 1440712"/>
              <a:gd name="connsiteX69" fmla="*/ 1355740 w 2187738"/>
              <a:gd name="connsiteY69" fmla="*/ 300370 h 1440712"/>
              <a:gd name="connsiteX70" fmla="*/ 1249414 w 2187738"/>
              <a:gd name="connsiteY70" fmla="*/ 321635 h 1440712"/>
              <a:gd name="connsiteX71" fmla="*/ 1230807 w 2187738"/>
              <a:gd name="connsiteY71" fmla="*/ 369482 h 1440712"/>
              <a:gd name="connsiteX72" fmla="*/ 1217517 w 2187738"/>
              <a:gd name="connsiteY72" fmla="*/ 385430 h 1440712"/>
              <a:gd name="connsiteX73" fmla="*/ 1185619 w 2187738"/>
              <a:gd name="connsiteY73" fmla="*/ 334926 h 1440712"/>
              <a:gd name="connsiteX74" fmla="*/ 1172328 w 2187738"/>
              <a:gd name="connsiteY74" fmla="*/ 244549 h 1440712"/>
              <a:gd name="connsiteX75" fmla="*/ 1132456 w 2187738"/>
              <a:gd name="connsiteY75" fmla="*/ 265814 h 1440712"/>
              <a:gd name="connsiteX76" fmla="*/ 1066003 w 2187738"/>
              <a:gd name="connsiteY76" fmla="*/ 225942 h 1440712"/>
              <a:gd name="connsiteX77" fmla="*/ 1034105 w 2187738"/>
              <a:gd name="connsiteY77" fmla="*/ 228600 h 1440712"/>
              <a:gd name="connsiteX78" fmla="*/ 1023473 w 2187738"/>
              <a:gd name="connsiteY78" fmla="*/ 268472 h 1440712"/>
              <a:gd name="connsiteX79" fmla="*/ 967652 w 2187738"/>
              <a:gd name="connsiteY79" fmla="*/ 276447 h 1440712"/>
              <a:gd name="connsiteX80" fmla="*/ 978284 w 2187738"/>
              <a:gd name="connsiteY80" fmla="*/ 318977 h 1440712"/>
              <a:gd name="connsiteX81" fmla="*/ 957019 w 2187738"/>
              <a:gd name="connsiteY81" fmla="*/ 345558 h 1440712"/>
              <a:gd name="connsiteX82" fmla="*/ 917147 w 2187738"/>
              <a:gd name="connsiteY82" fmla="*/ 324293 h 1440712"/>
              <a:gd name="connsiteX83" fmla="*/ 882591 w 2187738"/>
              <a:gd name="connsiteY83" fmla="*/ 340242 h 1440712"/>
              <a:gd name="connsiteX84" fmla="*/ 863984 w 2187738"/>
              <a:gd name="connsiteY84" fmla="*/ 313661 h 1440712"/>
              <a:gd name="connsiteX85" fmla="*/ 866642 w 2187738"/>
              <a:gd name="connsiteY85" fmla="*/ 236575 h 1440712"/>
              <a:gd name="connsiteX86" fmla="*/ 869300 w 2187738"/>
              <a:gd name="connsiteY86" fmla="*/ 212651 h 1440712"/>
              <a:gd name="connsiteX87" fmla="*/ 688547 w 2187738"/>
              <a:gd name="connsiteY87" fmla="*/ 116958 h 1440712"/>
              <a:gd name="connsiteX88" fmla="*/ 624752 w 2187738"/>
              <a:gd name="connsiteY88" fmla="*/ 156830 h 1440712"/>
              <a:gd name="connsiteX89" fmla="*/ 606145 w 2187738"/>
              <a:gd name="connsiteY89" fmla="*/ 172779 h 1440712"/>
              <a:gd name="connsiteX90" fmla="*/ 451973 w 2187738"/>
              <a:gd name="connsiteY90" fmla="*/ 82402 h 1440712"/>
              <a:gd name="connsiteX91" fmla="*/ 446656 w 2187738"/>
              <a:gd name="connsiteY91" fmla="*/ 71770 h 1440712"/>
              <a:gd name="connsiteX92" fmla="*/ 491845 w 2187738"/>
              <a:gd name="connsiteY92" fmla="*/ 42530 h 1440712"/>
              <a:gd name="connsiteX93" fmla="*/ 457289 w 2187738"/>
              <a:gd name="connsiteY93" fmla="*/ 0 h 1440712"/>
              <a:gd name="connsiteX94" fmla="*/ 311091 w 2187738"/>
              <a:gd name="connsiteY94" fmla="*/ 53163 h 1440712"/>
              <a:gd name="connsiteX95" fmla="*/ 284510 w 2187738"/>
              <a:gd name="connsiteY95" fmla="*/ 101009 h 1440712"/>
              <a:gd name="connsiteX96" fmla="*/ 257928 w 2187738"/>
              <a:gd name="connsiteY96" fmla="*/ 116958 h 1440712"/>
              <a:gd name="connsiteX97" fmla="*/ 234005 w 2187738"/>
              <a:gd name="connsiteY97" fmla="*/ 186070 h 1440712"/>
              <a:gd name="connsiteX0" fmla="*/ 234005 w 2187738"/>
              <a:gd name="connsiteY0" fmla="*/ 186070 h 1440712"/>
              <a:gd name="connsiteX1" fmla="*/ 183500 w 2187738"/>
              <a:gd name="connsiteY1" fmla="*/ 183412 h 1440712"/>
              <a:gd name="connsiteX2" fmla="*/ 183500 w 2187738"/>
              <a:gd name="connsiteY2" fmla="*/ 265814 h 1440712"/>
              <a:gd name="connsiteX3" fmla="*/ 127680 w 2187738"/>
              <a:gd name="connsiteY3" fmla="*/ 276447 h 1440712"/>
              <a:gd name="connsiteX4" fmla="*/ 135654 w 2187738"/>
              <a:gd name="connsiteY4" fmla="*/ 305686 h 1440712"/>
              <a:gd name="connsiteX5" fmla="*/ 87807 w 2187738"/>
              <a:gd name="connsiteY5" fmla="*/ 377456 h 1440712"/>
              <a:gd name="connsiteX6" fmla="*/ 132996 w 2187738"/>
              <a:gd name="connsiteY6" fmla="*/ 393405 h 1440712"/>
              <a:gd name="connsiteX7" fmla="*/ 122363 w 2187738"/>
              <a:gd name="connsiteY7" fmla="*/ 465175 h 1440712"/>
              <a:gd name="connsiteX8" fmla="*/ 191475 w 2187738"/>
              <a:gd name="connsiteY8" fmla="*/ 643270 h 1440712"/>
              <a:gd name="connsiteX9" fmla="*/ 143628 w 2187738"/>
              <a:gd name="connsiteY9" fmla="*/ 640612 h 1440712"/>
              <a:gd name="connsiteX10" fmla="*/ 146287 w 2187738"/>
              <a:gd name="connsiteY10" fmla="*/ 672509 h 1440712"/>
              <a:gd name="connsiteX11" fmla="*/ 93124 w 2187738"/>
              <a:gd name="connsiteY11" fmla="*/ 717698 h 1440712"/>
              <a:gd name="connsiteX12" fmla="*/ 79833 w 2187738"/>
              <a:gd name="connsiteY12" fmla="*/ 816049 h 1440712"/>
              <a:gd name="connsiteX13" fmla="*/ 50594 w 2187738"/>
              <a:gd name="connsiteY13" fmla="*/ 839972 h 1440712"/>
              <a:gd name="connsiteX14" fmla="*/ 89 w 2187738"/>
              <a:gd name="connsiteY14" fmla="*/ 866554 h 1440712"/>
              <a:gd name="connsiteX15" fmla="*/ 63884 w 2187738"/>
              <a:gd name="connsiteY15" fmla="*/ 890477 h 1440712"/>
              <a:gd name="connsiteX16" fmla="*/ 55910 w 2187738"/>
              <a:gd name="connsiteY16" fmla="*/ 919716 h 1440712"/>
              <a:gd name="connsiteX17" fmla="*/ 202107 w 2187738"/>
              <a:gd name="connsiteY17" fmla="*/ 943640 h 1440712"/>
              <a:gd name="connsiteX18" fmla="*/ 231347 w 2187738"/>
              <a:gd name="connsiteY18" fmla="*/ 922375 h 1440712"/>
              <a:gd name="connsiteX19" fmla="*/ 215398 w 2187738"/>
              <a:gd name="connsiteY19" fmla="*/ 893135 h 1440712"/>
              <a:gd name="connsiteX20" fmla="*/ 223373 w 2187738"/>
              <a:gd name="connsiteY20" fmla="*/ 874528 h 1440712"/>
              <a:gd name="connsiteX21" fmla="*/ 297800 w 2187738"/>
              <a:gd name="connsiteY21" fmla="*/ 869212 h 1440712"/>
              <a:gd name="connsiteX22" fmla="*/ 300459 w 2187738"/>
              <a:gd name="connsiteY22" fmla="*/ 919716 h 1440712"/>
              <a:gd name="connsiteX23" fmla="*/ 366912 w 2187738"/>
              <a:gd name="connsiteY23" fmla="*/ 943640 h 1440712"/>
              <a:gd name="connsiteX24" fmla="*/ 382861 w 2187738"/>
              <a:gd name="connsiteY24" fmla="*/ 978195 h 1440712"/>
              <a:gd name="connsiteX25" fmla="*/ 401468 w 2187738"/>
              <a:gd name="connsiteY25" fmla="*/ 967563 h 1440712"/>
              <a:gd name="connsiteX26" fmla="*/ 404126 w 2187738"/>
              <a:gd name="connsiteY26" fmla="*/ 940982 h 1440712"/>
              <a:gd name="connsiteX27" fmla="*/ 404126 w 2187738"/>
              <a:gd name="connsiteY27" fmla="*/ 940982 h 1440712"/>
              <a:gd name="connsiteX28" fmla="*/ 465264 w 2187738"/>
              <a:gd name="connsiteY28" fmla="*/ 978195 h 1440712"/>
              <a:gd name="connsiteX29" fmla="*/ 582221 w 2187738"/>
              <a:gd name="connsiteY29" fmla="*/ 1015409 h 1440712"/>
              <a:gd name="connsiteX30" fmla="*/ 600828 w 2187738"/>
              <a:gd name="connsiteY30" fmla="*/ 994144 h 1440712"/>
              <a:gd name="connsiteX31" fmla="*/ 624752 w 2187738"/>
              <a:gd name="connsiteY31" fmla="*/ 980854 h 1440712"/>
              <a:gd name="connsiteX32" fmla="*/ 653991 w 2187738"/>
              <a:gd name="connsiteY32" fmla="*/ 1002119 h 1440712"/>
              <a:gd name="connsiteX33" fmla="*/ 701838 w 2187738"/>
              <a:gd name="connsiteY33" fmla="*/ 1012751 h 1440712"/>
              <a:gd name="connsiteX34" fmla="*/ 728419 w 2187738"/>
              <a:gd name="connsiteY34" fmla="*/ 1052623 h 1440712"/>
              <a:gd name="connsiteX35" fmla="*/ 717787 w 2187738"/>
              <a:gd name="connsiteY35" fmla="*/ 1089837 h 1440712"/>
              <a:gd name="connsiteX36" fmla="*/ 720445 w 2187738"/>
              <a:gd name="connsiteY36" fmla="*/ 1113761 h 1440712"/>
              <a:gd name="connsiteX37" fmla="*/ 768291 w 2187738"/>
              <a:gd name="connsiteY37" fmla="*/ 1119077 h 1440712"/>
              <a:gd name="connsiteX38" fmla="*/ 816138 w 2187738"/>
              <a:gd name="connsiteY38" fmla="*/ 1161607 h 1440712"/>
              <a:gd name="connsiteX39" fmla="*/ 840061 w 2187738"/>
              <a:gd name="connsiteY39" fmla="*/ 1201479 h 1440712"/>
              <a:gd name="connsiteX40" fmla="*/ 837403 w 2187738"/>
              <a:gd name="connsiteY40" fmla="*/ 1220086 h 1440712"/>
              <a:gd name="connsiteX41" fmla="*/ 826770 w 2187738"/>
              <a:gd name="connsiteY41" fmla="*/ 1267933 h 1440712"/>
              <a:gd name="connsiteX42" fmla="*/ 797531 w 2187738"/>
              <a:gd name="connsiteY42" fmla="*/ 1270591 h 1440712"/>
              <a:gd name="connsiteX43" fmla="*/ 752342 w 2187738"/>
              <a:gd name="connsiteY43" fmla="*/ 1246668 h 1440712"/>
              <a:gd name="connsiteX44" fmla="*/ 712470 w 2187738"/>
              <a:gd name="connsiteY44" fmla="*/ 1257300 h 1440712"/>
              <a:gd name="connsiteX45" fmla="*/ 712470 w 2187738"/>
              <a:gd name="connsiteY45" fmla="*/ 1257300 h 1440712"/>
              <a:gd name="connsiteX46" fmla="*/ 683231 w 2187738"/>
              <a:gd name="connsiteY46" fmla="*/ 1374258 h 1440712"/>
              <a:gd name="connsiteX47" fmla="*/ 659307 w 2187738"/>
              <a:gd name="connsiteY47" fmla="*/ 1440712 h 1440712"/>
              <a:gd name="connsiteX48" fmla="*/ 2187738 w 2187738"/>
              <a:gd name="connsiteY48" fmla="*/ 1329070 h 1440712"/>
              <a:gd name="connsiteX49" fmla="*/ 2150524 w 2187738"/>
              <a:gd name="connsiteY49" fmla="*/ 738963 h 1440712"/>
              <a:gd name="connsiteX50" fmla="*/ 2089387 w 2187738"/>
              <a:gd name="connsiteY50" fmla="*/ 720356 h 1440712"/>
              <a:gd name="connsiteX51" fmla="*/ 2006984 w 2187738"/>
              <a:gd name="connsiteY51" fmla="*/ 741621 h 1440712"/>
              <a:gd name="connsiteX52" fmla="*/ 1996352 w 2187738"/>
              <a:gd name="connsiteY52" fmla="*/ 685800 h 1440712"/>
              <a:gd name="connsiteX53" fmla="*/ 1969770 w 2187738"/>
              <a:gd name="connsiteY53" fmla="*/ 651244 h 1440712"/>
              <a:gd name="connsiteX54" fmla="*/ 1983061 w 2187738"/>
              <a:gd name="connsiteY54" fmla="*/ 598082 h 1440712"/>
              <a:gd name="connsiteX55" fmla="*/ 1879394 w 2187738"/>
              <a:gd name="connsiteY55" fmla="*/ 576816 h 1440712"/>
              <a:gd name="connsiteX56" fmla="*/ 1898000 w 2187738"/>
              <a:gd name="connsiteY56" fmla="*/ 539602 h 1440712"/>
              <a:gd name="connsiteX57" fmla="*/ 1765094 w 2187738"/>
              <a:gd name="connsiteY57" fmla="*/ 539602 h 1440712"/>
              <a:gd name="connsiteX58" fmla="*/ 1754461 w 2187738"/>
              <a:gd name="connsiteY58" fmla="*/ 571500 h 1440712"/>
              <a:gd name="connsiteX59" fmla="*/ 1605605 w 2187738"/>
              <a:gd name="connsiteY59" fmla="*/ 568842 h 1440712"/>
              <a:gd name="connsiteX60" fmla="*/ 1632187 w 2187738"/>
              <a:gd name="connsiteY60" fmla="*/ 550235 h 1440712"/>
              <a:gd name="connsiteX61" fmla="*/ 1552442 w 2187738"/>
              <a:gd name="connsiteY61" fmla="*/ 457200 h 1440712"/>
              <a:gd name="connsiteX62" fmla="*/ 1480673 w 2187738"/>
              <a:gd name="connsiteY62" fmla="*/ 446568 h 1440712"/>
              <a:gd name="connsiteX63" fmla="*/ 1493963 w 2187738"/>
              <a:gd name="connsiteY63" fmla="*/ 427961 h 1440712"/>
              <a:gd name="connsiteX64" fmla="*/ 1493963 w 2187738"/>
              <a:gd name="connsiteY64" fmla="*/ 303028 h 1440712"/>
              <a:gd name="connsiteX65" fmla="*/ 1470040 w 2187738"/>
              <a:gd name="connsiteY65" fmla="*/ 300370 h 1440712"/>
              <a:gd name="connsiteX66" fmla="*/ 1438142 w 2187738"/>
              <a:gd name="connsiteY66" fmla="*/ 300370 h 1440712"/>
              <a:gd name="connsiteX67" fmla="*/ 1379663 w 2187738"/>
              <a:gd name="connsiteY67" fmla="*/ 239233 h 1440712"/>
              <a:gd name="connsiteX68" fmla="*/ 1371689 w 2187738"/>
              <a:gd name="connsiteY68" fmla="*/ 292395 h 1440712"/>
              <a:gd name="connsiteX69" fmla="*/ 1355740 w 2187738"/>
              <a:gd name="connsiteY69" fmla="*/ 300370 h 1440712"/>
              <a:gd name="connsiteX70" fmla="*/ 1249414 w 2187738"/>
              <a:gd name="connsiteY70" fmla="*/ 321635 h 1440712"/>
              <a:gd name="connsiteX71" fmla="*/ 1230807 w 2187738"/>
              <a:gd name="connsiteY71" fmla="*/ 369482 h 1440712"/>
              <a:gd name="connsiteX72" fmla="*/ 1217517 w 2187738"/>
              <a:gd name="connsiteY72" fmla="*/ 385430 h 1440712"/>
              <a:gd name="connsiteX73" fmla="*/ 1185619 w 2187738"/>
              <a:gd name="connsiteY73" fmla="*/ 334926 h 1440712"/>
              <a:gd name="connsiteX74" fmla="*/ 1172328 w 2187738"/>
              <a:gd name="connsiteY74" fmla="*/ 244549 h 1440712"/>
              <a:gd name="connsiteX75" fmla="*/ 1132456 w 2187738"/>
              <a:gd name="connsiteY75" fmla="*/ 265814 h 1440712"/>
              <a:gd name="connsiteX76" fmla="*/ 1066003 w 2187738"/>
              <a:gd name="connsiteY76" fmla="*/ 225942 h 1440712"/>
              <a:gd name="connsiteX77" fmla="*/ 1034105 w 2187738"/>
              <a:gd name="connsiteY77" fmla="*/ 228600 h 1440712"/>
              <a:gd name="connsiteX78" fmla="*/ 1023473 w 2187738"/>
              <a:gd name="connsiteY78" fmla="*/ 268472 h 1440712"/>
              <a:gd name="connsiteX79" fmla="*/ 967652 w 2187738"/>
              <a:gd name="connsiteY79" fmla="*/ 276447 h 1440712"/>
              <a:gd name="connsiteX80" fmla="*/ 978284 w 2187738"/>
              <a:gd name="connsiteY80" fmla="*/ 318977 h 1440712"/>
              <a:gd name="connsiteX81" fmla="*/ 957019 w 2187738"/>
              <a:gd name="connsiteY81" fmla="*/ 345558 h 1440712"/>
              <a:gd name="connsiteX82" fmla="*/ 917147 w 2187738"/>
              <a:gd name="connsiteY82" fmla="*/ 324293 h 1440712"/>
              <a:gd name="connsiteX83" fmla="*/ 882591 w 2187738"/>
              <a:gd name="connsiteY83" fmla="*/ 340242 h 1440712"/>
              <a:gd name="connsiteX84" fmla="*/ 863984 w 2187738"/>
              <a:gd name="connsiteY84" fmla="*/ 313661 h 1440712"/>
              <a:gd name="connsiteX85" fmla="*/ 866642 w 2187738"/>
              <a:gd name="connsiteY85" fmla="*/ 236575 h 1440712"/>
              <a:gd name="connsiteX86" fmla="*/ 869300 w 2187738"/>
              <a:gd name="connsiteY86" fmla="*/ 212651 h 1440712"/>
              <a:gd name="connsiteX87" fmla="*/ 688547 w 2187738"/>
              <a:gd name="connsiteY87" fmla="*/ 116958 h 1440712"/>
              <a:gd name="connsiteX88" fmla="*/ 624752 w 2187738"/>
              <a:gd name="connsiteY88" fmla="*/ 156830 h 1440712"/>
              <a:gd name="connsiteX89" fmla="*/ 606145 w 2187738"/>
              <a:gd name="connsiteY89" fmla="*/ 172779 h 1440712"/>
              <a:gd name="connsiteX90" fmla="*/ 451973 w 2187738"/>
              <a:gd name="connsiteY90" fmla="*/ 82402 h 1440712"/>
              <a:gd name="connsiteX91" fmla="*/ 446656 w 2187738"/>
              <a:gd name="connsiteY91" fmla="*/ 71770 h 1440712"/>
              <a:gd name="connsiteX92" fmla="*/ 491845 w 2187738"/>
              <a:gd name="connsiteY92" fmla="*/ 42530 h 1440712"/>
              <a:gd name="connsiteX93" fmla="*/ 457289 w 2187738"/>
              <a:gd name="connsiteY93" fmla="*/ 0 h 1440712"/>
              <a:gd name="connsiteX94" fmla="*/ 311091 w 2187738"/>
              <a:gd name="connsiteY94" fmla="*/ 53163 h 1440712"/>
              <a:gd name="connsiteX95" fmla="*/ 284510 w 2187738"/>
              <a:gd name="connsiteY95" fmla="*/ 101009 h 1440712"/>
              <a:gd name="connsiteX96" fmla="*/ 257928 w 2187738"/>
              <a:gd name="connsiteY96" fmla="*/ 116958 h 1440712"/>
              <a:gd name="connsiteX97" fmla="*/ 234005 w 2187738"/>
              <a:gd name="connsiteY97" fmla="*/ 186070 h 1440712"/>
              <a:gd name="connsiteX0" fmla="*/ 234005 w 2187738"/>
              <a:gd name="connsiteY0" fmla="*/ 186070 h 1440712"/>
              <a:gd name="connsiteX1" fmla="*/ 183500 w 2187738"/>
              <a:gd name="connsiteY1" fmla="*/ 183412 h 1440712"/>
              <a:gd name="connsiteX2" fmla="*/ 183500 w 2187738"/>
              <a:gd name="connsiteY2" fmla="*/ 265814 h 1440712"/>
              <a:gd name="connsiteX3" fmla="*/ 127680 w 2187738"/>
              <a:gd name="connsiteY3" fmla="*/ 276447 h 1440712"/>
              <a:gd name="connsiteX4" fmla="*/ 135654 w 2187738"/>
              <a:gd name="connsiteY4" fmla="*/ 305686 h 1440712"/>
              <a:gd name="connsiteX5" fmla="*/ 87807 w 2187738"/>
              <a:gd name="connsiteY5" fmla="*/ 377456 h 1440712"/>
              <a:gd name="connsiteX6" fmla="*/ 132996 w 2187738"/>
              <a:gd name="connsiteY6" fmla="*/ 393405 h 1440712"/>
              <a:gd name="connsiteX7" fmla="*/ 122363 w 2187738"/>
              <a:gd name="connsiteY7" fmla="*/ 465175 h 1440712"/>
              <a:gd name="connsiteX8" fmla="*/ 191475 w 2187738"/>
              <a:gd name="connsiteY8" fmla="*/ 643270 h 1440712"/>
              <a:gd name="connsiteX9" fmla="*/ 143628 w 2187738"/>
              <a:gd name="connsiteY9" fmla="*/ 640612 h 1440712"/>
              <a:gd name="connsiteX10" fmla="*/ 146287 w 2187738"/>
              <a:gd name="connsiteY10" fmla="*/ 672509 h 1440712"/>
              <a:gd name="connsiteX11" fmla="*/ 93124 w 2187738"/>
              <a:gd name="connsiteY11" fmla="*/ 717698 h 1440712"/>
              <a:gd name="connsiteX12" fmla="*/ 79833 w 2187738"/>
              <a:gd name="connsiteY12" fmla="*/ 816049 h 1440712"/>
              <a:gd name="connsiteX13" fmla="*/ 50594 w 2187738"/>
              <a:gd name="connsiteY13" fmla="*/ 839972 h 1440712"/>
              <a:gd name="connsiteX14" fmla="*/ 89 w 2187738"/>
              <a:gd name="connsiteY14" fmla="*/ 866554 h 1440712"/>
              <a:gd name="connsiteX15" fmla="*/ 63884 w 2187738"/>
              <a:gd name="connsiteY15" fmla="*/ 890477 h 1440712"/>
              <a:gd name="connsiteX16" fmla="*/ 55910 w 2187738"/>
              <a:gd name="connsiteY16" fmla="*/ 919716 h 1440712"/>
              <a:gd name="connsiteX17" fmla="*/ 202107 w 2187738"/>
              <a:gd name="connsiteY17" fmla="*/ 943640 h 1440712"/>
              <a:gd name="connsiteX18" fmla="*/ 231347 w 2187738"/>
              <a:gd name="connsiteY18" fmla="*/ 922375 h 1440712"/>
              <a:gd name="connsiteX19" fmla="*/ 215398 w 2187738"/>
              <a:gd name="connsiteY19" fmla="*/ 893135 h 1440712"/>
              <a:gd name="connsiteX20" fmla="*/ 223373 w 2187738"/>
              <a:gd name="connsiteY20" fmla="*/ 874528 h 1440712"/>
              <a:gd name="connsiteX21" fmla="*/ 297800 w 2187738"/>
              <a:gd name="connsiteY21" fmla="*/ 869212 h 1440712"/>
              <a:gd name="connsiteX22" fmla="*/ 300459 w 2187738"/>
              <a:gd name="connsiteY22" fmla="*/ 919716 h 1440712"/>
              <a:gd name="connsiteX23" fmla="*/ 366912 w 2187738"/>
              <a:gd name="connsiteY23" fmla="*/ 943640 h 1440712"/>
              <a:gd name="connsiteX24" fmla="*/ 382861 w 2187738"/>
              <a:gd name="connsiteY24" fmla="*/ 978195 h 1440712"/>
              <a:gd name="connsiteX25" fmla="*/ 401468 w 2187738"/>
              <a:gd name="connsiteY25" fmla="*/ 967563 h 1440712"/>
              <a:gd name="connsiteX26" fmla="*/ 404126 w 2187738"/>
              <a:gd name="connsiteY26" fmla="*/ 940982 h 1440712"/>
              <a:gd name="connsiteX27" fmla="*/ 404126 w 2187738"/>
              <a:gd name="connsiteY27" fmla="*/ 940982 h 1440712"/>
              <a:gd name="connsiteX28" fmla="*/ 465264 w 2187738"/>
              <a:gd name="connsiteY28" fmla="*/ 978195 h 1440712"/>
              <a:gd name="connsiteX29" fmla="*/ 582221 w 2187738"/>
              <a:gd name="connsiteY29" fmla="*/ 1015409 h 1440712"/>
              <a:gd name="connsiteX30" fmla="*/ 600828 w 2187738"/>
              <a:gd name="connsiteY30" fmla="*/ 994144 h 1440712"/>
              <a:gd name="connsiteX31" fmla="*/ 624752 w 2187738"/>
              <a:gd name="connsiteY31" fmla="*/ 980854 h 1440712"/>
              <a:gd name="connsiteX32" fmla="*/ 653991 w 2187738"/>
              <a:gd name="connsiteY32" fmla="*/ 1002119 h 1440712"/>
              <a:gd name="connsiteX33" fmla="*/ 701838 w 2187738"/>
              <a:gd name="connsiteY33" fmla="*/ 1012751 h 1440712"/>
              <a:gd name="connsiteX34" fmla="*/ 728419 w 2187738"/>
              <a:gd name="connsiteY34" fmla="*/ 1052623 h 1440712"/>
              <a:gd name="connsiteX35" fmla="*/ 717787 w 2187738"/>
              <a:gd name="connsiteY35" fmla="*/ 1089837 h 1440712"/>
              <a:gd name="connsiteX36" fmla="*/ 720445 w 2187738"/>
              <a:gd name="connsiteY36" fmla="*/ 1113761 h 1440712"/>
              <a:gd name="connsiteX37" fmla="*/ 768291 w 2187738"/>
              <a:gd name="connsiteY37" fmla="*/ 1119077 h 1440712"/>
              <a:gd name="connsiteX38" fmla="*/ 816138 w 2187738"/>
              <a:gd name="connsiteY38" fmla="*/ 1161607 h 1440712"/>
              <a:gd name="connsiteX39" fmla="*/ 840061 w 2187738"/>
              <a:gd name="connsiteY39" fmla="*/ 1201479 h 1440712"/>
              <a:gd name="connsiteX40" fmla="*/ 837403 w 2187738"/>
              <a:gd name="connsiteY40" fmla="*/ 1220086 h 1440712"/>
              <a:gd name="connsiteX41" fmla="*/ 826770 w 2187738"/>
              <a:gd name="connsiteY41" fmla="*/ 1267933 h 1440712"/>
              <a:gd name="connsiteX42" fmla="*/ 797531 w 2187738"/>
              <a:gd name="connsiteY42" fmla="*/ 1270591 h 1440712"/>
              <a:gd name="connsiteX43" fmla="*/ 752342 w 2187738"/>
              <a:gd name="connsiteY43" fmla="*/ 1246668 h 1440712"/>
              <a:gd name="connsiteX44" fmla="*/ 712470 w 2187738"/>
              <a:gd name="connsiteY44" fmla="*/ 1257300 h 1440712"/>
              <a:gd name="connsiteX45" fmla="*/ 712470 w 2187738"/>
              <a:gd name="connsiteY45" fmla="*/ 1257300 h 1440712"/>
              <a:gd name="connsiteX46" fmla="*/ 683231 w 2187738"/>
              <a:gd name="connsiteY46" fmla="*/ 1374258 h 1440712"/>
              <a:gd name="connsiteX47" fmla="*/ 659307 w 2187738"/>
              <a:gd name="connsiteY47" fmla="*/ 1440712 h 1440712"/>
              <a:gd name="connsiteX48" fmla="*/ 2187738 w 2187738"/>
              <a:gd name="connsiteY48" fmla="*/ 1329070 h 1440712"/>
              <a:gd name="connsiteX49" fmla="*/ 2150524 w 2187738"/>
              <a:gd name="connsiteY49" fmla="*/ 738963 h 1440712"/>
              <a:gd name="connsiteX50" fmla="*/ 2089387 w 2187738"/>
              <a:gd name="connsiteY50" fmla="*/ 720356 h 1440712"/>
              <a:gd name="connsiteX51" fmla="*/ 2006984 w 2187738"/>
              <a:gd name="connsiteY51" fmla="*/ 741621 h 1440712"/>
              <a:gd name="connsiteX52" fmla="*/ 1996352 w 2187738"/>
              <a:gd name="connsiteY52" fmla="*/ 685800 h 1440712"/>
              <a:gd name="connsiteX53" fmla="*/ 1969770 w 2187738"/>
              <a:gd name="connsiteY53" fmla="*/ 651244 h 1440712"/>
              <a:gd name="connsiteX54" fmla="*/ 1983061 w 2187738"/>
              <a:gd name="connsiteY54" fmla="*/ 598082 h 1440712"/>
              <a:gd name="connsiteX55" fmla="*/ 1879394 w 2187738"/>
              <a:gd name="connsiteY55" fmla="*/ 576816 h 1440712"/>
              <a:gd name="connsiteX56" fmla="*/ 1898000 w 2187738"/>
              <a:gd name="connsiteY56" fmla="*/ 539602 h 1440712"/>
              <a:gd name="connsiteX57" fmla="*/ 1765094 w 2187738"/>
              <a:gd name="connsiteY57" fmla="*/ 539602 h 1440712"/>
              <a:gd name="connsiteX58" fmla="*/ 1754461 w 2187738"/>
              <a:gd name="connsiteY58" fmla="*/ 571500 h 1440712"/>
              <a:gd name="connsiteX59" fmla="*/ 1605605 w 2187738"/>
              <a:gd name="connsiteY59" fmla="*/ 568842 h 1440712"/>
              <a:gd name="connsiteX60" fmla="*/ 1632187 w 2187738"/>
              <a:gd name="connsiteY60" fmla="*/ 550235 h 1440712"/>
              <a:gd name="connsiteX61" fmla="*/ 1552442 w 2187738"/>
              <a:gd name="connsiteY61" fmla="*/ 457200 h 1440712"/>
              <a:gd name="connsiteX62" fmla="*/ 1480673 w 2187738"/>
              <a:gd name="connsiteY62" fmla="*/ 446568 h 1440712"/>
              <a:gd name="connsiteX63" fmla="*/ 1493963 w 2187738"/>
              <a:gd name="connsiteY63" fmla="*/ 427961 h 1440712"/>
              <a:gd name="connsiteX64" fmla="*/ 1493963 w 2187738"/>
              <a:gd name="connsiteY64" fmla="*/ 303028 h 1440712"/>
              <a:gd name="connsiteX65" fmla="*/ 1470040 w 2187738"/>
              <a:gd name="connsiteY65" fmla="*/ 300370 h 1440712"/>
              <a:gd name="connsiteX66" fmla="*/ 1438142 w 2187738"/>
              <a:gd name="connsiteY66" fmla="*/ 300370 h 1440712"/>
              <a:gd name="connsiteX67" fmla="*/ 1379663 w 2187738"/>
              <a:gd name="connsiteY67" fmla="*/ 239233 h 1440712"/>
              <a:gd name="connsiteX68" fmla="*/ 1371689 w 2187738"/>
              <a:gd name="connsiteY68" fmla="*/ 292395 h 1440712"/>
              <a:gd name="connsiteX69" fmla="*/ 1355740 w 2187738"/>
              <a:gd name="connsiteY69" fmla="*/ 300370 h 1440712"/>
              <a:gd name="connsiteX70" fmla="*/ 1249414 w 2187738"/>
              <a:gd name="connsiteY70" fmla="*/ 321635 h 1440712"/>
              <a:gd name="connsiteX71" fmla="*/ 1230807 w 2187738"/>
              <a:gd name="connsiteY71" fmla="*/ 369482 h 1440712"/>
              <a:gd name="connsiteX72" fmla="*/ 1217517 w 2187738"/>
              <a:gd name="connsiteY72" fmla="*/ 385430 h 1440712"/>
              <a:gd name="connsiteX73" fmla="*/ 1185619 w 2187738"/>
              <a:gd name="connsiteY73" fmla="*/ 334926 h 1440712"/>
              <a:gd name="connsiteX74" fmla="*/ 1172328 w 2187738"/>
              <a:gd name="connsiteY74" fmla="*/ 244549 h 1440712"/>
              <a:gd name="connsiteX75" fmla="*/ 1132456 w 2187738"/>
              <a:gd name="connsiteY75" fmla="*/ 265814 h 1440712"/>
              <a:gd name="connsiteX76" fmla="*/ 1066003 w 2187738"/>
              <a:gd name="connsiteY76" fmla="*/ 225942 h 1440712"/>
              <a:gd name="connsiteX77" fmla="*/ 1034105 w 2187738"/>
              <a:gd name="connsiteY77" fmla="*/ 228600 h 1440712"/>
              <a:gd name="connsiteX78" fmla="*/ 1023473 w 2187738"/>
              <a:gd name="connsiteY78" fmla="*/ 268472 h 1440712"/>
              <a:gd name="connsiteX79" fmla="*/ 967652 w 2187738"/>
              <a:gd name="connsiteY79" fmla="*/ 276447 h 1440712"/>
              <a:gd name="connsiteX80" fmla="*/ 978284 w 2187738"/>
              <a:gd name="connsiteY80" fmla="*/ 318977 h 1440712"/>
              <a:gd name="connsiteX81" fmla="*/ 957019 w 2187738"/>
              <a:gd name="connsiteY81" fmla="*/ 345558 h 1440712"/>
              <a:gd name="connsiteX82" fmla="*/ 917147 w 2187738"/>
              <a:gd name="connsiteY82" fmla="*/ 324293 h 1440712"/>
              <a:gd name="connsiteX83" fmla="*/ 882591 w 2187738"/>
              <a:gd name="connsiteY83" fmla="*/ 340242 h 1440712"/>
              <a:gd name="connsiteX84" fmla="*/ 863984 w 2187738"/>
              <a:gd name="connsiteY84" fmla="*/ 313661 h 1440712"/>
              <a:gd name="connsiteX85" fmla="*/ 866642 w 2187738"/>
              <a:gd name="connsiteY85" fmla="*/ 236575 h 1440712"/>
              <a:gd name="connsiteX86" fmla="*/ 869300 w 2187738"/>
              <a:gd name="connsiteY86" fmla="*/ 212651 h 1440712"/>
              <a:gd name="connsiteX87" fmla="*/ 688547 w 2187738"/>
              <a:gd name="connsiteY87" fmla="*/ 116958 h 1440712"/>
              <a:gd name="connsiteX88" fmla="*/ 624752 w 2187738"/>
              <a:gd name="connsiteY88" fmla="*/ 156830 h 1440712"/>
              <a:gd name="connsiteX89" fmla="*/ 606145 w 2187738"/>
              <a:gd name="connsiteY89" fmla="*/ 172779 h 1440712"/>
              <a:gd name="connsiteX90" fmla="*/ 451973 w 2187738"/>
              <a:gd name="connsiteY90" fmla="*/ 82402 h 1440712"/>
              <a:gd name="connsiteX91" fmla="*/ 446656 w 2187738"/>
              <a:gd name="connsiteY91" fmla="*/ 71770 h 1440712"/>
              <a:gd name="connsiteX92" fmla="*/ 491845 w 2187738"/>
              <a:gd name="connsiteY92" fmla="*/ 42530 h 1440712"/>
              <a:gd name="connsiteX93" fmla="*/ 457289 w 2187738"/>
              <a:gd name="connsiteY93" fmla="*/ 0 h 1440712"/>
              <a:gd name="connsiteX94" fmla="*/ 311091 w 2187738"/>
              <a:gd name="connsiteY94" fmla="*/ 53163 h 1440712"/>
              <a:gd name="connsiteX95" fmla="*/ 284510 w 2187738"/>
              <a:gd name="connsiteY95" fmla="*/ 101009 h 1440712"/>
              <a:gd name="connsiteX96" fmla="*/ 257928 w 2187738"/>
              <a:gd name="connsiteY96" fmla="*/ 116958 h 1440712"/>
              <a:gd name="connsiteX97" fmla="*/ 234005 w 2187738"/>
              <a:gd name="connsiteY97" fmla="*/ 186070 h 1440712"/>
              <a:gd name="connsiteX0" fmla="*/ 234005 w 2187738"/>
              <a:gd name="connsiteY0" fmla="*/ 186070 h 1440712"/>
              <a:gd name="connsiteX1" fmla="*/ 183500 w 2187738"/>
              <a:gd name="connsiteY1" fmla="*/ 183412 h 1440712"/>
              <a:gd name="connsiteX2" fmla="*/ 183500 w 2187738"/>
              <a:gd name="connsiteY2" fmla="*/ 265814 h 1440712"/>
              <a:gd name="connsiteX3" fmla="*/ 127680 w 2187738"/>
              <a:gd name="connsiteY3" fmla="*/ 276447 h 1440712"/>
              <a:gd name="connsiteX4" fmla="*/ 135654 w 2187738"/>
              <a:gd name="connsiteY4" fmla="*/ 305686 h 1440712"/>
              <a:gd name="connsiteX5" fmla="*/ 87807 w 2187738"/>
              <a:gd name="connsiteY5" fmla="*/ 377456 h 1440712"/>
              <a:gd name="connsiteX6" fmla="*/ 132996 w 2187738"/>
              <a:gd name="connsiteY6" fmla="*/ 393405 h 1440712"/>
              <a:gd name="connsiteX7" fmla="*/ 122363 w 2187738"/>
              <a:gd name="connsiteY7" fmla="*/ 465175 h 1440712"/>
              <a:gd name="connsiteX8" fmla="*/ 191475 w 2187738"/>
              <a:gd name="connsiteY8" fmla="*/ 643270 h 1440712"/>
              <a:gd name="connsiteX9" fmla="*/ 143628 w 2187738"/>
              <a:gd name="connsiteY9" fmla="*/ 640612 h 1440712"/>
              <a:gd name="connsiteX10" fmla="*/ 146287 w 2187738"/>
              <a:gd name="connsiteY10" fmla="*/ 672509 h 1440712"/>
              <a:gd name="connsiteX11" fmla="*/ 93124 w 2187738"/>
              <a:gd name="connsiteY11" fmla="*/ 717698 h 1440712"/>
              <a:gd name="connsiteX12" fmla="*/ 79833 w 2187738"/>
              <a:gd name="connsiteY12" fmla="*/ 816049 h 1440712"/>
              <a:gd name="connsiteX13" fmla="*/ 50594 w 2187738"/>
              <a:gd name="connsiteY13" fmla="*/ 839972 h 1440712"/>
              <a:gd name="connsiteX14" fmla="*/ 89 w 2187738"/>
              <a:gd name="connsiteY14" fmla="*/ 866554 h 1440712"/>
              <a:gd name="connsiteX15" fmla="*/ 63884 w 2187738"/>
              <a:gd name="connsiteY15" fmla="*/ 890477 h 1440712"/>
              <a:gd name="connsiteX16" fmla="*/ 55910 w 2187738"/>
              <a:gd name="connsiteY16" fmla="*/ 919716 h 1440712"/>
              <a:gd name="connsiteX17" fmla="*/ 202107 w 2187738"/>
              <a:gd name="connsiteY17" fmla="*/ 943640 h 1440712"/>
              <a:gd name="connsiteX18" fmla="*/ 231347 w 2187738"/>
              <a:gd name="connsiteY18" fmla="*/ 922375 h 1440712"/>
              <a:gd name="connsiteX19" fmla="*/ 215398 w 2187738"/>
              <a:gd name="connsiteY19" fmla="*/ 893135 h 1440712"/>
              <a:gd name="connsiteX20" fmla="*/ 223373 w 2187738"/>
              <a:gd name="connsiteY20" fmla="*/ 874528 h 1440712"/>
              <a:gd name="connsiteX21" fmla="*/ 297800 w 2187738"/>
              <a:gd name="connsiteY21" fmla="*/ 869212 h 1440712"/>
              <a:gd name="connsiteX22" fmla="*/ 300459 w 2187738"/>
              <a:gd name="connsiteY22" fmla="*/ 919716 h 1440712"/>
              <a:gd name="connsiteX23" fmla="*/ 366912 w 2187738"/>
              <a:gd name="connsiteY23" fmla="*/ 943640 h 1440712"/>
              <a:gd name="connsiteX24" fmla="*/ 382861 w 2187738"/>
              <a:gd name="connsiteY24" fmla="*/ 978195 h 1440712"/>
              <a:gd name="connsiteX25" fmla="*/ 401468 w 2187738"/>
              <a:gd name="connsiteY25" fmla="*/ 967563 h 1440712"/>
              <a:gd name="connsiteX26" fmla="*/ 404126 w 2187738"/>
              <a:gd name="connsiteY26" fmla="*/ 940982 h 1440712"/>
              <a:gd name="connsiteX27" fmla="*/ 404126 w 2187738"/>
              <a:gd name="connsiteY27" fmla="*/ 940982 h 1440712"/>
              <a:gd name="connsiteX28" fmla="*/ 465264 w 2187738"/>
              <a:gd name="connsiteY28" fmla="*/ 978195 h 1440712"/>
              <a:gd name="connsiteX29" fmla="*/ 582221 w 2187738"/>
              <a:gd name="connsiteY29" fmla="*/ 1015409 h 1440712"/>
              <a:gd name="connsiteX30" fmla="*/ 600828 w 2187738"/>
              <a:gd name="connsiteY30" fmla="*/ 994144 h 1440712"/>
              <a:gd name="connsiteX31" fmla="*/ 624752 w 2187738"/>
              <a:gd name="connsiteY31" fmla="*/ 980854 h 1440712"/>
              <a:gd name="connsiteX32" fmla="*/ 653991 w 2187738"/>
              <a:gd name="connsiteY32" fmla="*/ 1002119 h 1440712"/>
              <a:gd name="connsiteX33" fmla="*/ 701838 w 2187738"/>
              <a:gd name="connsiteY33" fmla="*/ 1012751 h 1440712"/>
              <a:gd name="connsiteX34" fmla="*/ 728419 w 2187738"/>
              <a:gd name="connsiteY34" fmla="*/ 1052623 h 1440712"/>
              <a:gd name="connsiteX35" fmla="*/ 717787 w 2187738"/>
              <a:gd name="connsiteY35" fmla="*/ 1089837 h 1440712"/>
              <a:gd name="connsiteX36" fmla="*/ 720445 w 2187738"/>
              <a:gd name="connsiteY36" fmla="*/ 1113761 h 1440712"/>
              <a:gd name="connsiteX37" fmla="*/ 768291 w 2187738"/>
              <a:gd name="connsiteY37" fmla="*/ 1119077 h 1440712"/>
              <a:gd name="connsiteX38" fmla="*/ 816138 w 2187738"/>
              <a:gd name="connsiteY38" fmla="*/ 1161607 h 1440712"/>
              <a:gd name="connsiteX39" fmla="*/ 829428 w 2187738"/>
              <a:gd name="connsiteY39" fmla="*/ 1204137 h 1440712"/>
              <a:gd name="connsiteX40" fmla="*/ 837403 w 2187738"/>
              <a:gd name="connsiteY40" fmla="*/ 1220086 h 1440712"/>
              <a:gd name="connsiteX41" fmla="*/ 826770 w 2187738"/>
              <a:gd name="connsiteY41" fmla="*/ 1267933 h 1440712"/>
              <a:gd name="connsiteX42" fmla="*/ 797531 w 2187738"/>
              <a:gd name="connsiteY42" fmla="*/ 1270591 h 1440712"/>
              <a:gd name="connsiteX43" fmla="*/ 752342 w 2187738"/>
              <a:gd name="connsiteY43" fmla="*/ 1246668 h 1440712"/>
              <a:gd name="connsiteX44" fmla="*/ 712470 w 2187738"/>
              <a:gd name="connsiteY44" fmla="*/ 1257300 h 1440712"/>
              <a:gd name="connsiteX45" fmla="*/ 712470 w 2187738"/>
              <a:gd name="connsiteY45" fmla="*/ 1257300 h 1440712"/>
              <a:gd name="connsiteX46" fmla="*/ 683231 w 2187738"/>
              <a:gd name="connsiteY46" fmla="*/ 1374258 h 1440712"/>
              <a:gd name="connsiteX47" fmla="*/ 659307 w 2187738"/>
              <a:gd name="connsiteY47" fmla="*/ 1440712 h 1440712"/>
              <a:gd name="connsiteX48" fmla="*/ 2187738 w 2187738"/>
              <a:gd name="connsiteY48" fmla="*/ 1329070 h 1440712"/>
              <a:gd name="connsiteX49" fmla="*/ 2150524 w 2187738"/>
              <a:gd name="connsiteY49" fmla="*/ 738963 h 1440712"/>
              <a:gd name="connsiteX50" fmla="*/ 2089387 w 2187738"/>
              <a:gd name="connsiteY50" fmla="*/ 720356 h 1440712"/>
              <a:gd name="connsiteX51" fmla="*/ 2006984 w 2187738"/>
              <a:gd name="connsiteY51" fmla="*/ 741621 h 1440712"/>
              <a:gd name="connsiteX52" fmla="*/ 1996352 w 2187738"/>
              <a:gd name="connsiteY52" fmla="*/ 685800 h 1440712"/>
              <a:gd name="connsiteX53" fmla="*/ 1969770 w 2187738"/>
              <a:gd name="connsiteY53" fmla="*/ 651244 h 1440712"/>
              <a:gd name="connsiteX54" fmla="*/ 1983061 w 2187738"/>
              <a:gd name="connsiteY54" fmla="*/ 598082 h 1440712"/>
              <a:gd name="connsiteX55" fmla="*/ 1879394 w 2187738"/>
              <a:gd name="connsiteY55" fmla="*/ 576816 h 1440712"/>
              <a:gd name="connsiteX56" fmla="*/ 1898000 w 2187738"/>
              <a:gd name="connsiteY56" fmla="*/ 539602 h 1440712"/>
              <a:gd name="connsiteX57" fmla="*/ 1765094 w 2187738"/>
              <a:gd name="connsiteY57" fmla="*/ 539602 h 1440712"/>
              <a:gd name="connsiteX58" fmla="*/ 1754461 w 2187738"/>
              <a:gd name="connsiteY58" fmla="*/ 571500 h 1440712"/>
              <a:gd name="connsiteX59" fmla="*/ 1605605 w 2187738"/>
              <a:gd name="connsiteY59" fmla="*/ 568842 h 1440712"/>
              <a:gd name="connsiteX60" fmla="*/ 1632187 w 2187738"/>
              <a:gd name="connsiteY60" fmla="*/ 550235 h 1440712"/>
              <a:gd name="connsiteX61" fmla="*/ 1552442 w 2187738"/>
              <a:gd name="connsiteY61" fmla="*/ 457200 h 1440712"/>
              <a:gd name="connsiteX62" fmla="*/ 1480673 w 2187738"/>
              <a:gd name="connsiteY62" fmla="*/ 446568 h 1440712"/>
              <a:gd name="connsiteX63" fmla="*/ 1493963 w 2187738"/>
              <a:gd name="connsiteY63" fmla="*/ 427961 h 1440712"/>
              <a:gd name="connsiteX64" fmla="*/ 1493963 w 2187738"/>
              <a:gd name="connsiteY64" fmla="*/ 303028 h 1440712"/>
              <a:gd name="connsiteX65" fmla="*/ 1470040 w 2187738"/>
              <a:gd name="connsiteY65" fmla="*/ 300370 h 1440712"/>
              <a:gd name="connsiteX66" fmla="*/ 1438142 w 2187738"/>
              <a:gd name="connsiteY66" fmla="*/ 300370 h 1440712"/>
              <a:gd name="connsiteX67" fmla="*/ 1379663 w 2187738"/>
              <a:gd name="connsiteY67" fmla="*/ 239233 h 1440712"/>
              <a:gd name="connsiteX68" fmla="*/ 1371689 w 2187738"/>
              <a:gd name="connsiteY68" fmla="*/ 292395 h 1440712"/>
              <a:gd name="connsiteX69" fmla="*/ 1355740 w 2187738"/>
              <a:gd name="connsiteY69" fmla="*/ 300370 h 1440712"/>
              <a:gd name="connsiteX70" fmla="*/ 1249414 w 2187738"/>
              <a:gd name="connsiteY70" fmla="*/ 321635 h 1440712"/>
              <a:gd name="connsiteX71" fmla="*/ 1230807 w 2187738"/>
              <a:gd name="connsiteY71" fmla="*/ 369482 h 1440712"/>
              <a:gd name="connsiteX72" fmla="*/ 1217517 w 2187738"/>
              <a:gd name="connsiteY72" fmla="*/ 385430 h 1440712"/>
              <a:gd name="connsiteX73" fmla="*/ 1185619 w 2187738"/>
              <a:gd name="connsiteY73" fmla="*/ 334926 h 1440712"/>
              <a:gd name="connsiteX74" fmla="*/ 1172328 w 2187738"/>
              <a:gd name="connsiteY74" fmla="*/ 244549 h 1440712"/>
              <a:gd name="connsiteX75" fmla="*/ 1132456 w 2187738"/>
              <a:gd name="connsiteY75" fmla="*/ 265814 h 1440712"/>
              <a:gd name="connsiteX76" fmla="*/ 1066003 w 2187738"/>
              <a:gd name="connsiteY76" fmla="*/ 225942 h 1440712"/>
              <a:gd name="connsiteX77" fmla="*/ 1034105 w 2187738"/>
              <a:gd name="connsiteY77" fmla="*/ 228600 h 1440712"/>
              <a:gd name="connsiteX78" fmla="*/ 1023473 w 2187738"/>
              <a:gd name="connsiteY78" fmla="*/ 268472 h 1440712"/>
              <a:gd name="connsiteX79" fmla="*/ 967652 w 2187738"/>
              <a:gd name="connsiteY79" fmla="*/ 276447 h 1440712"/>
              <a:gd name="connsiteX80" fmla="*/ 978284 w 2187738"/>
              <a:gd name="connsiteY80" fmla="*/ 318977 h 1440712"/>
              <a:gd name="connsiteX81" fmla="*/ 957019 w 2187738"/>
              <a:gd name="connsiteY81" fmla="*/ 345558 h 1440712"/>
              <a:gd name="connsiteX82" fmla="*/ 917147 w 2187738"/>
              <a:gd name="connsiteY82" fmla="*/ 324293 h 1440712"/>
              <a:gd name="connsiteX83" fmla="*/ 882591 w 2187738"/>
              <a:gd name="connsiteY83" fmla="*/ 340242 h 1440712"/>
              <a:gd name="connsiteX84" fmla="*/ 863984 w 2187738"/>
              <a:gd name="connsiteY84" fmla="*/ 313661 h 1440712"/>
              <a:gd name="connsiteX85" fmla="*/ 866642 w 2187738"/>
              <a:gd name="connsiteY85" fmla="*/ 236575 h 1440712"/>
              <a:gd name="connsiteX86" fmla="*/ 869300 w 2187738"/>
              <a:gd name="connsiteY86" fmla="*/ 212651 h 1440712"/>
              <a:gd name="connsiteX87" fmla="*/ 688547 w 2187738"/>
              <a:gd name="connsiteY87" fmla="*/ 116958 h 1440712"/>
              <a:gd name="connsiteX88" fmla="*/ 624752 w 2187738"/>
              <a:gd name="connsiteY88" fmla="*/ 156830 h 1440712"/>
              <a:gd name="connsiteX89" fmla="*/ 606145 w 2187738"/>
              <a:gd name="connsiteY89" fmla="*/ 172779 h 1440712"/>
              <a:gd name="connsiteX90" fmla="*/ 451973 w 2187738"/>
              <a:gd name="connsiteY90" fmla="*/ 82402 h 1440712"/>
              <a:gd name="connsiteX91" fmla="*/ 446656 w 2187738"/>
              <a:gd name="connsiteY91" fmla="*/ 71770 h 1440712"/>
              <a:gd name="connsiteX92" fmla="*/ 491845 w 2187738"/>
              <a:gd name="connsiteY92" fmla="*/ 42530 h 1440712"/>
              <a:gd name="connsiteX93" fmla="*/ 457289 w 2187738"/>
              <a:gd name="connsiteY93" fmla="*/ 0 h 1440712"/>
              <a:gd name="connsiteX94" fmla="*/ 311091 w 2187738"/>
              <a:gd name="connsiteY94" fmla="*/ 53163 h 1440712"/>
              <a:gd name="connsiteX95" fmla="*/ 284510 w 2187738"/>
              <a:gd name="connsiteY95" fmla="*/ 101009 h 1440712"/>
              <a:gd name="connsiteX96" fmla="*/ 257928 w 2187738"/>
              <a:gd name="connsiteY96" fmla="*/ 116958 h 1440712"/>
              <a:gd name="connsiteX97" fmla="*/ 234005 w 2187738"/>
              <a:gd name="connsiteY97" fmla="*/ 186070 h 1440712"/>
              <a:gd name="connsiteX0" fmla="*/ 234005 w 2187738"/>
              <a:gd name="connsiteY0" fmla="*/ 186070 h 1440712"/>
              <a:gd name="connsiteX1" fmla="*/ 183500 w 2187738"/>
              <a:gd name="connsiteY1" fmla="*/ 183412 h 1440712"/>
              <a:gd name="connsiteX2" fmla="*/ 183500 w 2187738"/>
              <a:gd name="connsiteY2" fmla="*/ 265814 h 1440712"/>
              <a:gd name="connsiteX3" fmla="*/ 127680 w 2187738"/>
              <a:gd name="connsiteY3" fmla="*/ 276447 h 1440712"/>
              <a:gd name="connsiteX4" fmla="*/ 135654 w 2187738"/>
              <a:gd name="connsiteY4" fmla="*/ 305686 h 1440712"/>
              <a:gd name="connsiteX5" fmla="*/ 87807 w 2187738"/>
              <a:gd name="connsiteY5" fmla="*/ 377456 h 1440712"/>
              <a:gd name="connsiteX6" fmla="*/ 132996 w 2187738"/>
              <a:gd name="connsiteY6" fmla="*/ 393405 h 1440712"/>
              <a:gd name="connsiteX7" fmla="*/ 122363 w 2187738"/>
              <a:gd name="connsiteY7" fmla="*/ 465175 h 1440712"/>
              <a:gd name="connsiteX8" fmla="*/ 191475 w 2187738"/>
              <a:gd name="connsiteY8" fmla="*/ 643270 h 1440712"/>
              <a:gd name="connsiteX9" fmla="*/ 143628 w 2187738"/>
              <a:gd name="connsiteY9" fmla="*/ 640612 h 1440712"/>
              <a:gd name="connsiteX10" fmla="*/ 146287 w 2187738"/>
              <a:gd name="connsiteY10" fmla="*/ 672509 h 1440712"/>
              <a:gd name="connsiteX11" fmla="*/ 93124 w 2187738"/>
              <a:gd name="connsiteY11" fmla="*/ 717698 h 1440712"/>
              <a:gd name="connsiteX12" fmla="*/ 79833 w 2187738"/>
              <a:gd name="connsiteY12" fmla="*/ 816049 h 1440712"/>
              <a:gd name="connsiteX13" fmla="*/ 50594 w 2187738"/>
              <a:gd name="connsiteY13" fmla="*/ 839972 h 1440712"/>
              <a:gd name="connsiteX14" fmla="*/ 89 w 2187738"/>
              <a:gd name="connsiteY14" fmla="*/ 866554 h 1440712"/>
              <a:gd name="connsiteX15" fmla="*/ 63884 w 2187738"/>
              <a:gd name="connsiteY15" fmla="*/ 890477 h 1440712"/>
              <a:gd name="connsiteX16" fmla="*/ 55910 w 2187738"/>
              <a:gd name="connsiteY16" fmla="*/ 919716 h 1440712"/>
              <a:gd name="connsiteX17" fmla="*/ 202107 w 2187738"/>
              <a:gd name="connsiteY17" fmla="*/ 943640 h 1440712"/>
              <a:gd name="connsiteX18" fmla="*/ 231347 w 2187738"/>
              <a:gd name="connsiteY18" fmla="*/ 922375 h 1440712"/>
              <a:gd name="connsiteX19" fmla="*/ 215398 w 2187738"/>
              <a:gd name="connsiteY19" fmla="*/ 893135 h 1440712"/>
              <a:gd name="connsiteX20" fmla="*/ 223373 w 2187738"/>
              <a:gd name="connsiteY20" fmla="*/ 874528 h 1440712"/>
              <a:gd name="connsiteX21" fmla="*/ 297800 w 2187738"/>
              <a:gd name="connsiteY21" fmla="*/ 869212 h 1440712"/>
              <a:gd name="connsiteX22" fmla="*/ 300459 w 2187738"/>
              <a:gd name="connsiteY22" fmla="*/ 919716 h 1440712"/>
              <a:gd name="connsiteX23" fmla="*/ 366912 w 2187738"/>
              <a:gd name="connsiteY23" fmla="*/ 943640 h 1440712"/>
              <a:gd name="connsiteX24" fmla="*/ 382861 w 2187738"/>
              <a:gd name="connsiteY24" fmla="*/ 978195 h 1440712"/>
              <a:gd name="connsiteX25" fmla="*/ 401468 w 2187738"/>
              <a:gd name="connsiteY25" fmla="*/ 967563 h 1440712"/>
              <a:gd name="connsiteX26" fmla="*/ 404126 w 2187738"/>
              <a:gd name="connsiteY26" fmla="*/ 940982 h 1440712"/>
              <a:gd name="connsiteX27" fmla="*/ 404126 w 2187738"/>
              <a:gd name="connsiteY27" fmla="*/ 940982 h 1440712"/>
              <a:gd name="connsiteX28" fmla="*/ 465264 w 2187738"/>
              <a:gd name="connsiteY28" fmla="*/ 978195 h 1440712"/>
              <a:gd name="connsiteX29" fmla="*/ 582221 w 2187738"/>
              <a:gd name="connsiteY29" fmla="*/ 1015409 h 1440712"/>
              <a:gd name="connsiteX30" fmla="*/ 600828 w 2187738"/>
              <a:gd name="connsiteY30" fmla="*/ 994144 h 1440712"/>
              <a:gd name="connsiteX31" fmla="*/ 624752 w 2187738"/>
              <a:gd name="connsiteY31" fmla="*/ 980854 h 1440712"/>
              <a:gd name="connsiteX32" fmla="*/ 653991 w 2187738"/>
              <a:gd name="connsiteY32" fmla="*/ 1002119 h 1440712"/>
              <a:gd name="connsiteX33" fmla="*/ 701838 w 2187738"/>
              <a:gd name="connsiteY33" fmla="*/ 1012751 h 1440712"/>
              <a:gd name="connsiteX34" fmla="*/ 728419 w 2187738"/>
              <a:gd name="connsiteY34" fmla="*/ 1052623 h 1440712"/>
              <a:gd name="connsiteX35" fmla="*/ 717787 w 2187738"/>
              <a:gd name="connsiteY35" fmla="*/ 1089837 h 1440712"/>
              <a:gd name="connsiteX36" fmla="*/ 720445 w 2187738"/>
              <a:gd name="connsiteY36" fmla="*/ 1113761 h 1440712"/>
              <a:gd name="connsiteX37" fmla="*/ 768291 w 2187738"/>
              <a:gd name="connsiteY37" fmla="*/ 1119077 h 1440712"/>
              <a:gd name="connsiteX38" fmla="*/ 816138 w 2187738"/>
              <a:gd name="connsiteY38" fmla="*/ 1161607 h 1440712"/>
              <a:gd name="connsiteX39" fmla="*/ 829428 w 2187738"/>
              <a:gd name="connsiteY39" fmla="*/ 1204137 h 1440712"/>
              <a:gd name="connsiteX40" fmla="*/ 837403 w 2187738"/>
              <a:gd name="connsiteY40" fmla="*/ 1220086 h 1440712"/>
              <a:gd name="connsiteX41" fmla="*/ 826770 w 2187738"/>
              <a:gd name="connsiteY41" fmla="*/ 1267933 h 1440712"/>
              <a:gd name="connsiteX42" fmla="*/ 797531 w 2187738"/>
              <a:gd name="connsiteY42" fmla="*/ 1270591 h 1440712"/>
              <a:gd name="connsiteX43" fmla="*/ 752342 w 2187738"/>
              <a:gd name="connsiteY43" fmla="*/ 1246668 h 1440712"/>
              <a:gd name="connsiteX44" fmla="*/ 712470 w 2187738"/>
              <a:gd name="connsiteY44" fmla="*/ 1257300 h 1440712"/>
              <a:gd name="connsiteX45" fmla="*/ 712470 w 2187738"/>
              <a:gd name="connsiteY45" fmla="*/ 1257300 h 1440712"/>
              <a:gd name="connsiteX46" fmla="*/ 683231 w 2187738"/>
              <a:gd name="connsiteY46" fmla="*/ 1374258 h 1440712"/>
              <a:gd name="connsiteX47" fmla="*/ 659307 w 2187738"/>
              <a:gd name="connsiteY47" fmla="*/ 1440712 h 1440712"/>
              <a:gd name="connsiteX48" fmla="*/ 2187738 w 2187738"/>
              <a:gd name="connsiteY48" fmla="*/ 1329070 h 1440712"/>
              <a:gd name="connsiteX49" fmla="*/ 2150524 w 2187738"/>
              <a:gd name="connsiteY49" fmla="*/ 738963 h 1440712"/>
              <a:gd name="connsiteX50" fmla="*/ 2089387 w 2187738"/>
              <a:gd name="connsiteY50" fmla="*/ 720356 h 1440712"/>
              <a:gd name="connsiteX51" fmla="*/ 2006984 w 2187738"/>
              <a:gd name="connsiteY51" fmla="*/ 741621 h 1440712"/>
              <a:gd name="connsiteX52" fmla="*/ 1996352 w 2187738"/>
              <a:gd name="connsiteY52" fmla="*/ 685800 h 1440712"/>
              <a:gd name="connsiteX53" fmla="*/ 1969770 w 2187738"/>
              <a:gd name="connsiteY53" fmla="*/ 651244 h 1440712"/>
              <a:gd name="connsiteX54" fmla="*/ 1983061 w 2187738"/>
              <a:gd name="connsiteY54" fmla="*/ 598082 h 1440712"/>
              <a:gd name="connsiteX55" fmla="*/ 1879394 w 2187738"/>
              <a:gd name="connsiteY55" fmla="*/ 576816 h 1440712"/>
              <a:gd name="connsiteX56" fmla="*/ 1898000 w 2187738"/>
              <a:gd name="connsiteY56" fmla="*/ 539602 h 1440712"/>
              <a:gd name="connsiteX57" fmla="*/ 1765094 w 2187738"/>
              <a:gd name="connsiteY57" fmla="*/ 539602 h 1440712"/>
              <a:gd name="connsiteX58" fmla="*/ 1754461 w 2187738"/>
              <a:gd name="connsiteY58" fmla="*/ 571500 h 1440712"/>
              <a:gd name="connsiteX59" fmla="*/ 1605605 w 2187738"/>
              <a:gd name="connsiteY59" fmla="*/ 568842 h 1440712"/>
              <a:gd name="connsiteX60" fmla="*/ 1632187 w 2187738"/>
              <a:gd name="connsiteY60" fmla="*/ 550235 h 1440712"/>
              <a:gd name="connsiteX61" fmla="*/ 1552442 w 2187738"/>
              <a:gd name="connsiteY61" fmla="*/ 457200 h 1440712"/>
              <a:gd name="connsiteX62" fmla="*/ 1480673 w 2187738"/>
              <a:gd name="connsiteY62" fmla="*/ 446568 h 1440712"/>
              <a:gd name="connsiteX63" fmla="*/ 1493963 w 2187738"/>
              <a:gd name="connsiteY63" fmla="*/ 427961 h 1440712"/>
              <a:gd name="connsiteX64" fmla="*/ 1493963 w 2187738"/>
              <a:gd name="connsiteY64" fmla="*/ 303028 h 1440712"/>
              <a:gd name="connsiteX65" fmla="*/ 1470040 w 2187738"/>
              <a:gd name="connsiteY65" fmla="*/ 300370 h 1440712"/>
              <a:gd name="connsiteX66" fmla="*/ 1438142 w 2187738"/>
              <a:gd name="connsiteY66" fmla="*/ 300370 h 1440712"/>
              <a:gd name="connsiteX67" fmla="*/ 1379663 w 2187738"/>
              <a:gd name="connsiteY67" fmla="*/ 239233 h 1440712"/>
              <a:gd name="connsiteX68" fmla="*/ 1371689 w 2187738"/>
              <a:gd name="connsiteY68" fmla="*/ 292395 h 1440712"/>
              <a:gd name="connsiteX69" fmla="*/ 1355740 w 2187738"/>
              <a:gd name="connsiteY69" fmla="*/ 300370 h 1440712"/>
              <a:gd name="connsiteX70" fmla="*/ 1249414 w 2187738"/>
              <a:gd name="connsiteY70" fmla="*/ 321635 h 1440712"/>
              <a:gd name="connsiteX71" fmla="*/ 1230807 w 2187738"/>
              <a:gd name="connsiteY71" fmla="*/ 369482 h 1440712"/>
              <a:gd name="connsiteX72" fmla="*/ 1217517 w 2187738"/>
              <a:gd name="connsiteY72" fmla="*/ 385430 h 1440712"/>
              <a:gd name="connsiteX73" fmla="*/ 1185619 w 2187738"/>
              <a:gd name="connsiteY73" fmla="*/ 334926 h 1440712"/>
              <a:gd name="connsiteX74" fmla="*/ 1172328 w 2187738"/>
              <a:gd name="connsiteY74" fmla="*/ 244549 h 1440712"/>
              <a:gd name="connsiteX75" fmla="*/ 1132456 w 2187738"/>
              <a:gd name="connsiteY75" fmla="*/ 265814 h 1440712"/>
              <a:gd name="connsiteX76" fmla="*/ 1066003 w 2187738"/>
              <a:gd name="connsiteY76" fmla="*/ 225942 h 1440712"/>
              <a:gd name="connsiteX77" fmla="*/ 1034105 w 2187738"/>
              <a:gd name="connsiteY77" fmla="*/ 228600 h 1440712"/>
              <a:gd name="connsiteX78" fmla="*/ 1023473 w 2187738"/>
              <a:gd name="connsiteY78" fmla="*/ 268472 h 1440712"/>
              <a:gd name="connsiteX79" fmla="*/ 967652 w 2187738"/>
              <a:gd name="connsiteY79" fmla="*/ 276447 h 1440712"/>
              <a:gd name="connsiteX80" fmla="*/ 978284 w 2187738"/>
              <a:gd name="connsiteY80" fmla="*/ 318977 h 1440712"/>
              <a:gd name="connsiteX81" fmla="*/ 957019 w 2187738"/>
              <a:gd name="connsiteY81" fmla="*/ 345558 h 1440712"/>
              <a:gd name="connsiteX82" fmla="*/ 917147 w 2187738"/>
              <a:gd name="connsiteY82" fmla="*/ 324293 h 1440712"/>
              <a:gd name="connsiteX83" fmla="*/ 882591 w 2187738"/>
              <a:gd name="connsiteY83" fmla="*/ 340242 h 1440712"/>
              <a:gd name="connsiteX84" fmla="*/ 863984 w 2187738"/>
              <a:gd name="connsiteY84" fmla="*/ 313661 h 1440712"/>
              <a:gd name="connsiteX85" fmla="*/ 866642 w 2187738"/>
              <a:gd name="connsiteY85" fmla="*/ 236575 h 1440712"/>
              <a:gd name="connsiteX86" fmla="*/ 869300 w 2187738"/>
              <a:gd name="connsiteY86" fmla="*/ 212651 h 1440712"/>
              <a:gd name="connsiteX87" fmla="*/ 688547 w 2187738"/>
              <a:gd name="connsiteY87" fmla="*/ 116958 h 1440712"/>
              <a:gd name="connsiteX88" fmla="*/ 624752 w 2187738"/>
              <a:gd name="connsiteY88" fmla="*/ 156830 h 1440712"/>
              <a:gd name="connsiteX89" fmla="*/ 606145 w 2187738"/>
              <a:gd name="connsiteY89" fmla="*/ 172779 h 1440712"/>
              <a:gd name="connsiteX90" fmla="*/ 451973 w 2187738"/>
              <a:gd name="connsiteY90" fmla="*/ 82402 h 1440712"/>
              <a:gd name="connsiteX91" fmla="*/ 446656 w 2187738"/>
              <a:gd name="connsiteY91" fmla="*/ 71770 h 1440712"/>
              <a:gd name="connsiteX92" fmla="*/ 491845 w 2187738"/>
              <a:gd name="connsiteY92" fmla="*/ 42530 h 1440712"/>
              <a:gd name="connsiteX93" fmla="*/ 457289 w 2187738"/>
              <a:gd name="connsiteY93" fmla="*/ 0 h 1440712"/>
              <a:gd name="connsiteX94" fmla="*/ 311091 w 2187738"/>
              <a:gd name="connsiteY94" fmla="*/ 53163 h 1440712"/>
              <a:gd name="connsiteX95" fmla="*/ 284510 w 2187738"/>
              <a:gd name="connsiteY95" fmla="*/ 101009 h 1440712"/>
              <a:gd name="connsiteX96" fmla="*/ 257928 w 2187738"/>
              <a:gd name="connsiteY96" fmla="*/ 116958 h 1440712"/>
              <a:gd name="connsiteX97" fmla="*/ 234005 w 2187738"/>
              <a:gd name="connsiteY97" fmla="*/ 186070 h 1440712"/>
              <a:gd name="connsiteX0" fmla="*/ 234005 w 2187738"/>
              <a:gd name="connsiteY0" fmla="*/ 186070 h 1440712"/>
              <a:gd name="connsiteX1" fmla="*/ 183500 w 2187738"/>
              <a:gd name="connsiteY1" fmla="*/ 183412 h 1440712"/>
              <a:gd name="connsiteX2" fmla="*/ 183500 w 2187738"/>
              <a:gd name="connsiteY2" fmla="*/ 265814 h 1440712"/>
              <a:gd name="connsiteX3" fmla="*/ 127680 w 2187738"/>
              <a:gd name="connsiteY3" fmla="*/ 276447 h 1440712"/>
              <a:gd name="connsiteX4" fmla="*/ 135654 w 2187738"/>
              <a:gd name="connsiteY4" fmla="*/ 305686 h 1440712"/>
              <a:gd name="connsiteX5" fmla="*/ 87807 w 2187738"/>
              <a:gd name="connsiteY5" fmla="*/ 377456 h 1440712"/>
              <a:gd name="connsiteX6" fmla="*/ 132996 w 2187738"/>
              <a:gd name="connsiteY6" fmla="*/ 393405 h 1440712"/>
              <a:gd name="connsiteX7" fmla="*/ 122363 w 2187738"/>
              <a:gd name="connsiteY7" fmla="*/ 465175 h 1440712"/>
              <a:gd name="connsiteX8" fmla="*/ 191475 w 2187738"/>
              <a:gd name="connsiteY8" fmla="*/ 643270 h 1440712"/>
              <a:gd name="connsiteX9" fmla="*/ 143628 w 2187738"/>
              <a:gd name="connsiteY9" fmla="*/ 640612 h 1440712"/>
              <a:gd name="connsiteX10" fmla="*/ 146287 w 2187738"/>
              <a:gd name="connsiteY10" fmla="*/ 672509 h 1440712"/>
              <a:gd name="connsiteX11" fmla="*/ 93124 w 2187738"/>
              <a:gd name="connsiteY11" fmla="*/ 717698 h 1440712"/>
              <a:gd name="connsiteX12" fmla="*/ 79833 w 2187738"/>
              <a:gd name="connsiteY12" fmla="*/ 816049 h 1440712"/>
              <a:gd name="connsiteX13" fmla="*/ 50594 w 2187738"/>
              <a:gd name="connsiteY13" fmla="*/ 839972 h 1440712"/>
              <a:gd name="connsiteX14" fmla="*/ 89 w 2187738"/>
              <a:gd name="connsiteY14" fmla="*/ 866554 h 1440712"/>
              <a:gd name="connsiteX15" fmla="*/ 63884 w 2187738"/>
              <a:gd name="connsiteY15" fmla="*/ 890477 h 1440712"/>
              <a:gd name="connsiteX16" fmla="*/ 55910 w 2187738"/>
              <a:gd name="connsiteY16" fmla="*/ 919716 h 1440712"/>
              <a:gd name="connsiteX17" fmla="*/ 202107 w 2187738"/>
              <a:gd name="connsiteY17" fmla="*/ 943640 h 1440712"/>
              <a:gd name="connsiteX18" fmla="*/ 231347 w 2187738"/>
              <a:gd name="connsiteY18" fmla="*/ 922375 h 1440712"/>
              <a:gd name="connsiteX19" fmla="*/ 215398 w 2187738"/>
              <a:gd name="connsiteY19" fmla="*/ 893135 h 1440712"/>
              <a:gd name="connsiteX20" fmla="*/ 223373 w 2187738"/>
              <a:gd name="connsiteY20" fmla="*/ 874528 h 1440712"/>
              <a:gd name="connsiteX21" fmla="*/ 297800 w 2187738"/>
              <a:gd name="connsiteY21" fmla="*/ 869212 h 1440712"/>
              <a:gd name="connsiteX22" fmla="*/ 300459 w 2187738"/>
              <a:gd name="connsiteY22" fmla="*/ 919716 h 1440712"/>
              <a:gd name="connsiteX23" fmla="*/ 366912 w 2187738"/>
              <a:gd name="connsiteY23" fmla="*/ 943640 h 1440712"/>
              <a:gd name="connsiteX24" fmla="*/ 382861 w 2187738"/>
              <a:gd name="connsiteY24" fmla="*/ 978195 h 1440712"/>
              <a:gd name="connsiteX25" fmla="*/ 401468 w 2187738"/>
              <a:gd name="connsiteY25" fmla="*/ 967563 h 1440712"/>
              <a:gd name="connsiteX26" fmla="*/ 404126 w 2187738"/>
              <a:gd name="connsiteY26" fmla="*/ 940982 h 1440712"/>
              <a:gd name="connsiteX27" fmla="*/ 404126 w 2187738"/>
              <a:gd name="connsiteY27" fmla="*/ 940982 h 1440712"/>
              <a:gd name="connsiteX28" fmla="*/ 465264 w 2187738"/>
              <a:gd name="connsiteY28" fmla="*/ 978195 h 1440712"/>
              <a:gd name="connsiteX29" fmla="*/ 582221 w 2187738"/>
              <a:gd name="connsiteY29" fmla="*/ 1015409 h 1440712"/>
              <a:gd name="connsiteX30" fmla="*/ 600828 w 2187738"/>
              <a:gd name="connsiteY30" fmla="*/ 994144 h 1440712"/>
              <a:gd name="connsiteX31" fmla="*/ 624752 w 2187738"/>
              <a:gd name="connsiteY31" fmla="*/ 980854 h 1440712"/>
              <a:gd name="connsiteX32" fmla="*/ 653991 w 2187738"/>
              <a:gd name="connsiteY32" fmla="*/ 1002119 h 1440712"/>
              <a:gd name="connsiteX33" fmla="*/ 701838 w 2187738"/>
              <a:gd name="connsiteY33" fmla="*/ 1012751 h 1440712"/>
              <a:gd name="connsiteX34" fmla="*/ 728419 w 2187738"/>
              <a:gd name="connsiteY34" fmla="*/ 1052623 h 1440712"/>
              <a:gd name="connsiteX35" fmla="*/ 717787 w 2187738"/>
              <a:gd name="connsiteY35" fmla="*/ 1089837 h 1440712"/>
              <a:gd name="connsiteX36" fmla="*/ 720445 w 2187738"/>
              <a:gd name="connsiteY36" fmla="*/ 1113761 h 1440712"/>
              <a:gd name="connsiteX37" fmla="*/ 768291 w 2187738"/>
              <a:gd name="connsiteY37" fmla="*/ 1119077 h 1440712"/>
              <a:gd name="connsiteX38" fmla="*/ 816138 w 2187738"/>
              <a:gd name="connsiteY38" fmla="*/ 1161607 h 1440712"/>
              <a:gd name="connsiteX39" fmla="*/ 829428 w 2187738"/>
              <a:gd name="connsiteY39" fmla="*/ 1204137 h 1440712"/>
              <a:gd name="connsiteX40" fmla="*/ 837403 w 2187738"/>
              <a:gd name="connsiteY40" fmla="*/ 1220086 h 1440712"/>
              <a:gd name="connsiteX41" fmla="*/ 826770 w 2187738"/>
              <a:gd name="connsiteY41" fmla="*/ 1267933 h 1440712"/>
              <a:gd name="connsiteX42" fmla="*/ 797531 w 2187738"/>
              <a:gd name="connsiteY42" fmla="*/ 1270591 h 1440712"/>
              <a:gd name="connsiteX43" fmla="*/ 752342 w 2187738"/>
              <a:gd name="connsiteY43" fmla="*/ 1246668 h 1440712"/>
              <a:gd name="connsiteX44" fmla="*/ 712470 w 2187738"/>
              <a:gd name="connsiteY44" fmla="*/ 1257300 h 1440712"/>
              <a:gd name="connsiteX45" fmla="*/ 712470 w 2187738"/>
              <a:gd name="connsiteY45" fmla="*/ 1257300 h 1440712"/>
              <a:gd name="connsiteX46" fmla="*/ 683231 w 2187738"/>
              <a:gd name="connsiteY46" fmla="*/ 1374258 h 1440712"/>
              <a:gd name="connsiteX47" fmla="*/ 659307 w 2187738"/>
              <a:gd name="connsiteY47" fmla="*/ 1440712 h 1440712"/>
              <a:gd name="connsiteX48" fmla="*/ 2187738 w 2187738"/>
              <a:gd name="connsiteY48" fmla="*/ 1329070 h 1440712"/>
              <a:gd name="connsiteX49" fmla="*/ 2150524 w 2187738"/>
              <a:gd name="connsiteY49" fmla="*/ 738963 h 1440712"/>
              <a:gd name="connsiteX50" fmla="*/ 2089387 w 2187738"/>
              <a:gd name="connsiteY50" fmla="*/ 720356 h 1440712"/>
              <a:gd name="connsiteX51" fmla="*/ 2006984 w 2187738"/>
              <a:gd name="connsiteY51" fmla="*/ 741621 h 1440712"/>
              <a:gd name="connsiteX52" fmla="*/ 1996352 w 2187738"/>
              <a:gd name="connsiteY52" fmla="*/ 685800 h 1440712"/>
              <a:gd name="connsiteX53" fmla="*/ 1969770 w 2187738"/>
              <a:gd name="connsiteY53" fmla="*/ 651244 h 1440712"/>
              <a:gd name="connsiteX54" fmla="*/ 1983061 w 2187738"/>
              <a:gd name="connsiteY54" fmla="*/ 598082 h 1440712"/>
              <a:gd name="connsiteX55" fmla="*/ 1879394 w 2187738"/>
              <a:gd name="connsiteY55" fmla="*/ 576816 h 1440712"/>
              <a:gd name="connsiteX56" fmla="*/ 1898000 w 2187738"/>
              <a:gd name="connsiteY56" fmla="*/ 539602 h 1440712"/>
              <a:gd name="connsiteX57" fmla="*/ 1765094 w 2187738"/>
              <a:gd name="connsiteY57" fmla="*/ 539602 h 1440712"/>
              <a:gd name="connsiteX58" fmla="*/ 1754461 w 2187738"/>
              <a:gd name="connsiteY58" fmla="*/ 571500 h 1440712"/>
              <a:gd name="connsiteX59" fmla="*/ 1605605 w 2187738"/>
              <a:gd name="connsiteY59" fmla="*/ 568842 h 1440712"/>
              <a:gd name="connsiteX60" fmla="*/ 1632187 w 2187738"/>
              <a:gd name="connsiteY60" fmla="*/ 550235 h 1440712"/>
              <a:gd name="connsiteX61" fmla="*/ 1552442 w 2187738"/>
              <a:gd name="connsiteY61" fmla="*/ 457200 h 1440712"/>
              <a:gd name="connsiteX62" fmla="*/ 1480673 w 2187738"/>
              <a:gd name="connsiteY62" fmla="*/ 446568 h 1440712"/>
              <a:gd name="connsiteX63" fmla="*/ 1493963 w 2187738"/>
              <a:gd name="connsiteY63" fmla="*/ 427961 h 1440712"/>
              <a:gd name="connsiteX64" fmla="*/ 1493963 w 2187738"/>
              <a:gd name="connsiteY64" fmla="*/ 303028 h 1440712"/>
              <a:gd name="connsiteX65" fmla="*/ 1470040 w 2187738"/>
              <a:gd name="connsiteY65" fmla="*/ 300370 h 1440712"/>
              <a:gd name="connsiteX66" fmla="*/ 1438142 w 2187738"/>
              <a:gd name="connsiteY66" fmla="*/ 300370 h 1440712"/>
              <a:gd name="connsiteX67" fmla="*/ 1379663 w 2187738"/>
              <a:gd name="connsiteY67" fmla="*/ 239233 h 1440712"/>
              <a:gd name="connsiteX68" fmla="*/ 1371689 w 2187738"/>
              <a:gd name="connsiteY68" fmla="*/ 292395 h 1440712"/>
              <a:gd name="connsiteX69" fmla="*/ 1355740 w 2187738"/>
              <a:gd name="connsiteY69" fmla="*/ 300370 h 1440712"/>
              <a:gd name="connsiteX70" fmla="*/ 1249414 w 2187738"/>
              <a:gd name="connsiteY70" fmla="*/ 321635 h 1440712"/>
              <a:gd name="connsiteX71" fmla="*/ 1230807 w 2187738"/>
              <a:gd name="connsiteY71" fmla="*/ 369482 h 1440712"/>
              <a:gd name="connsiteX72" fmla="*/ 1217517 w 2187738"/>
              <a:gd name="connsiteY72" fmla="*/ 385430 h 1440712"/>
              <a:gd name="connsiteX73" fmla="*/ 1185619 w 2187738"/>
              <a:gd name="connsiteY73" fmla="*/ 334926 h 1440712"/>
              <a:gd name="connsiteX74" fmla="*/ 1172328 w 2187738"/>
              <a:gd name="connsiteY74" fmla="*/ 244549 h 1440712"/>
              <a:gd name="connsiteX75" fmla="*/ 1132456 w 2187738"/>
              <a:gd name="connsiteY75" fmla="*/ 265814 h 1440712"/>
              <a:gd name="connsiteX76" fmla="*/ 1066003 w 2187738"/>
              <a:gd name="connsiteY76" fmla="*/ 225942 h 1440712"/>
              <a:gd name="connsiteX77" fmla="*/ 1034105 w 2187738"/>
              <a:gd name="connsiteY77" fmla="*/ 228600 h 1440712"/>
              <a:gd name="connsiteX78" fmla="*/ 1023473 w 2187738"/>
              <a:gd name="connsiteY78" fmla="*/ 268472 h 1440712"/>
              <a:gd name="connsiteX79" fmla="*/ 967652 w 2187738"/>
              <a:gd name="connsiteY79" fmla="*/ 276447 h 1440712"/>
              <a:gd name="connsiteX80" fmla="*/ 978284 w 2187738"/>
              <a:gd name="connsiteY80" fmla="*/ 318977 h 1440712"/>
              <a:gd name="connsiteX81" fmla="*/ 957019 w 2187738"/>
              <a:gd name="connsiteY81" fmla="*/ 345558 h 1440712"/>
              <a:gd name="connsiteX82" fmla="*/ 917147 w 2187738"/>
              <a:gd name="connsiteY82" fmla="*/ 324293 h 1440712"/>
              <a:gd name="connsiteX83" fmla="*/ 882591 w 2187738"/>
              <a:gd name="connsiteY83" fmla="*/ 340242 h 1440712"/>
              <a:gd name="connsiteX84" fmla="*/ 863984 w 2187738"/>
              <a:gd name="connsiteY84" fmla="*/ 313661 h 1440712"/>
              <a:gd name="connsiteX85" fmla="*/ 866642 w 2187738"/>
              <a:gd name="connsiteY85" fmla="*/ 236575 h 1440712"/>
              <a:gd name="connsiteX86" fmla="*/ 869300 w 2187738"/>
              <a:gd name="connsiteY86" fmla="*/ 212651 h 1440712"/>
              <a:gd name="connsiteX87" fmla="*/ 688547 w 2187738"/>
              <a:gd name="connsiteY87" fmla="*/ 116958 h 1440712"/>
              <a:gd name="connsiteX88" fmla="*/ 624752 w 2187738"/>
              <a:gd name="connsiteY88" fmla="*/ 156830 h 1440712"/>
              <a:gd name="connsiteX89" fmla="*/ 606145 w 2187738"/>
              <a:gd name="connsiteY89" fmla="*/ 172779 h 1440712"/>
              <a:gd name="connsiteX90" fmla="*/ 451973 w 2187738"/>
              <a:gd name="connsiteY90" fmla="*/ 82402 h 1440712"/>
              <a:gd name="connsiteX91" fmla="*/ 446656 w 2187738"/>
              <a:gd name="connsiteY91" fmla="*/ 71770 h 1440712"/>
              <a:gd name="connsiteX92" fmla="*/ 491845 w 2187738"/>
              <a:gd name="connsiteY92" fmla="*/ 42530 h 1440712"/>
              <a:gd name="connsiteX93" fmla="*/ 457289 w 2187738"/>
              <a:gd name="connsiteY93" fmla="*/ 0 h 1440712"/>
              <a:gd name="connsiteX94" fmla="*/ 311091 w 2187738"/>
              <a:gd name="connsiteY94" fmla="*/ 53163 h 1440712"/>
              <a:gd name="connsiteX95" fmla="*/ 284510 w 2187738"/>
              <a:gd name="connsiteY95" fmla="*/ 101009 h 1440712"/>
              <a:gd name="connsiteX96" fmla="*/ 257928 w 2187738"/>
              <a:gd name="connsiteY96" fmla="*/ 116958 h 1440712"/>
              <a:gd name="connsiteX97" fmla="*/ 234005 w 2187738"/>
              <a:gd name="connsiteY97" fmla="*/ 186070 h 1440712"/>
              <a:gd name="connsiteX0" fmla="*/ 234005 w 2187738"/>
              <a:gd name="connsiteY0" fmla="*/ 186070 h 1440712"/>
              <a:gd name="connsiteX1" fmla="*/ 183500 w 2187738"/>
              <a:gd name="connsiteY1" fmla="*/ 183412 h 1440712"/>
              <a:gd name="connsiteX2" fmla="*/ 183500 w 2187738"/>
              <a:gd name="connsiteY2" fmla="*/ 265814 h 1440712"/>
              <a:gd name="connsiteX3" fmla="*/ 127680 w 2187738"/>
              <a:gd name="connsiteY3" fmla="*/ 276447 h 1440712"/>
              <a:gd name="connsiteX4" fmla="*/ 135654 w 2187738"/>
              <a:gd name="connsiteY4" fmla="*/ 305686 h 1440712"/>
              <a:gd name="connsiteX5" fmla="*/ 87807 w 2187738"/>
              <a:gd name="connsiteY5" fmla="*/ 377456 h 1440712"/>
              <a:gd name="connsiteX6" fmla="*/ 132996 w 2187738"/>
              <a:gd name="connsiteY6" fmla="*/ 393405 h 1440712"/>
              <a:gd name="connsiteX7" fmla="*/ 122363 w 2187738"/>
              <a:gd name="connsiteY7" fmla="*/ 465175 h 1440712"/>
              <a:gd name="connsiteX8" fmla="*/ 191475 w 2187738"/>
              <a:gd name="connsiteY8" fmla="*/ 643270 h 1440712"/>
              <a:gd name="connsiteX9" fmla="*/ 143628 w 2187738"/>
              <a:gd name="connsiteY9" fmla="*/ 640612 h 1440712"/>
              <a:gd name="connsiteX10" fmla="*/ 146287 w 2187738"/>
              <a:gd name="connsiteY10" fmla="*/ 672509 h 1440712"/>
              <a:gd name="connsiteX11" fmla="*/ 93124 w 2187738"/>
              <a:gd name="connsiteY11" fmla="*/ 717698 h 1440712"/>
              <a:gd name="connsiteX12" fmla="*/ 79833 w 2187738"/>
              <a:gd name="connsiteY12" fmla="*/ 816049 h 1440712"/>
              <a:gd name="connsiteX13" fmla="*/ 50594 w 2187738"/>
              <a:gd name="connsiteY13" fmla="*/ 839972 h 1440712"/>
              <a:gd name="connsiteX14" fmla="*/ 89 w 2187738"/>
              <a:gd name="connsiteY14" fmla="*/ 866554 h 1440712"/>
              <a:gd name="connsiteX15" fmla="*/ 63884 w 2187738"/>
              <a:gd name="connsiteY15" fmla="*/ 890477 h 1440712"/>
              <a:gd name="connsiteX16" fmla="*/ 55910 w 2187738"/>
              <a:gd name="connsiteY16" fmla="*/ 919716 h 1440712"/>
              <a:gd name="connsiteX17" fmla="*/ 202107 w 2187738"/>
              <a:gd name="connsiteY17" fmla="*/ 943640 h 1440712"/>
              <a:gd name="connsiteX18" fmla="*/ 231347 w 2187738"/>
              <a:gd name="connsiteY18" fmla="*/ 922375 h 1440712"/>
              <a:gd name="connsiteX19" fmla="*/ 215398 w 2187738"/>
              <a:gd name="connsiteY19" fmla="*/ 893135 h 1440712"/>
              <a:gd name="connsiteX20" fmla="*/ 223373 w 2187738"/>
              <a:gd name="connsiteY20" fmla="*/ 874528 h 1440712"/>
              <a:gd name="connsiteX21" fmla="*/ 297800 w 2187738"/>
              <a:gd name="connsiteY21" fmla="*/ 869212 h 1440712"/>
              <a:gd name="connsiteX22" fmla="*/ 300459 w 2187738"/>
              <a:gd name="connsiteY22" fmla="*/ 919716 h 1440712"/>
              <a:gd name="connsiteX23" fmla="*/ 366912 w 2187738"/>
              <a:gd name="connsiteY23" fmla="*/ 943640 h 1440712"/>
              <a:gd name="connsiteX24" fmla="*/ 382861 w 2187738"/>
              <a:gd name="connsiteY24" fmla="*/ 978195 h 1440712"/>
              <a:gd name="connsiteX25" fmla="*/ 401468 w 2187738"/>
              <a:gd name="connsiteY25" fmla="*/ 967563 h 1440712"/>
              <a:gd name="connsiteX26" fmla="*/ 404126 w 2187738"/>
              <a:gd name="connsiteY26" fmla="*/ 940982 h 1440712"/>
              <a:gd name="connsiteX27" fmla="*/ 404126 w 2187738"/>
              <a:gd name="connsiteY27" fmla="*/ 940982 h 1440712"/>
              <a:gd name="connsiteX28" fmla="*/ 465264 w 2187738"/>
              <a:gd name="connsiteY28" fmla="*/ 978195 h 1440712"/>
              <a:gd name="connsiteX29" fmla="*/ 582221 w 2187738"/>
              <a:gd name="connsiteY29" fmla="*/ 1015409 h 1440712"/>
              <a:gd name="connsiteX30" fmla="*/ 600828 w 2187738"/>
              <a:gd name="connsiteY30" fmla="*/ 994144 h 1440712"/>
              <a:gd name="connsiteX31" fmla="*/ 624752 w 2187738"/>
              <a:gd name="connsiteY31" fmla="*/ 980854 h 1440712"/>
              <a:gd name="connsiteX32" fmla="*/ 653991 w 2187738"/>
              <a:gd name="connsiteY32" fmla="*/ 1002119 h 1440712"/>
              <a:gd name="connsiteX33" fmla="*/ 701838 w 2187738"/>
              <a:gd name="connsiteY33" fmla="*/ 1012751 h 1440712"/>
              <a:gd name="connsiteX34" fmla="*/ 728419 w 2187738"/>
              <a:gd name="connsiteY34" fmla="*/ 1052623 h 1440712"/>
              <a:gd name="connsiteX35" fmla="*/ 717787 w 2187738"/>
              <a:gd name="connsiteY35" fmla="*/ 1089837 h 1440712"/>
              <a:gd name="connsiteX36" fmla="*/ 720445 w 2187738"/>
              <a:gd name="connsiteY36" fmla="*/ 1113761 h 1440712"/>
              <a:gd name="connsiteX37" fmla="*/ 768291 w 2187738"/>
              <a:gd name="connsiteY37" fmla="*/ 1119077 h 1440712"/>
              <a:gd name="connsiteX38" fmla="*/ 816138 w 2187738"/>
              <a:gd name="connsiteY38" fmla="*/ 1161607 h 1440712"/>
              <a:gd name="connsiteX39" fmla="*/ 829428 w 2187738"/>
              <a:gd name="connsiteY39" fmla="*/ 1204137 h 1440712"/>
              <a:gd name="connsiteX40" fmla="*/ 837403 w 2187738"/>
              <a:gd name="connsiteY40" fmla="*/ 1220086 h 1440712"/>
              <a:gd name="connsiteX41" fmla="*/ 826770 w 2187738"/>
              <a:gd name="connsiteY41" fmla="*/ 1267933 h 1440712"/>
              <a:gd name="connsiteX42" fmla="*/ 797531 w 2187738"/>
              <a:gd name="connsiteY42" fmla="*/ 1270591 h 1440712"/>
              <a:gd name="connsiteX43" fmla="*/ 752342 w 2187738"/>
              <a:gd name="connsiteY43" fmla="*/ 1246668 h 1440712"/>
              <a:gd name="connsiteX44" fmla="*/ 712470 w 2187738"/>
              <a:gd name="connsiteY44" fmla="*/ 1257300 h 1440712"/>
              <a:gd name="connsiteX45" fmla="*/ 712470 w 2187738"/>
              <a:gd name="connsiteY45" fmla="*/ 1257300 h 1440712"/>
              <a:gd name="connsiteX46" fmla="*/ 683231 w 2187738"/>
              <a:gd name="connsiteY46" fmla="*/ 1374258 h 1440712"/>
              <a:gd name="connsiteX47" fmla="*/ 659307 w 2187738"/>
              <a:gd name="connsiteY47" fmla="*/ 1440712 h 1440712"/>
              <a:gd name="connsiteX48" fmla="*/ 2187738 w 2187738"/>
              <a:gd name="connsiteY48" fmla="*/ 1329070 h 1440712"/>
              <a:gd name="connsiteX49" fmla="*/ 2150524 w 2187738"/>
              <a:gd name="connsiteY49" fmla="*/ 738963 h 1440712"/>
              <a:gd name="connsiteX50" fmla="*/ 2089387 w 2187738"/>
              <a:gd name="connsiteY50" fmla="*/ 720356 h 1440712"/>
              <a:gd name="connsiteX51" fmla="*/ 2006984 w 2187738"/>
              <a:gd name="connsiteY51" fmla="*/ 741621 h 1440712"/>
              <a:gd name="connsiteX52" fmla="*/ 1996352 w 2187738"/>
              <a:gd name="connsiteY52" fmla="*/ 685800 h 1440712"/>
              <a:gd name="connsiteX53" fmla="*/ 1969770 w 2187738"/>
              <a:gd name="connsiteY53" fmla="*/ 651244 h 1440712"/>
              <a:gd name="connsiteX54" fmla="*/ 1983061 w 2187738"/>
              <a:gd name="connsiteY54" fmla="*/ 598082 h 1440712"/>
              <a:gd name="connsiteX55" fmla="*/ 1879394 w 2187738"/>
              <a:gd name="connsiteY55" fmla="*/ 576816 h 1440712"/>
              <a:gd name="connsiteX56" fmla="*/ 1898000 w 2187738"/>
              <a:gd name="connsiteY56" fmla="*/ 539602 h 1440712"/>
              <a:gd name="connsiteX57" fmla="*/ 1765094 w 2187738"/>
              <a:gd name="connsiteY57" fmla="*/ 539602 h 1440712"/>
              <a:gd name="connsiteX58" fmla="*/ 1754461 w 2187738"/>
              <a:gd name="connsiteY58" fmla="*/ 571500 h 1440712"/>
              <a:gd name="connsiteX59" fmla="*/ 1605605 w 2187738"/>
              <a:gd name="connsiteY59" fmla="*/ 568842 h 1440712"/>
              <a:gd name="connsiteX60" fmla="*/ 1632187 w 2187738"/>
              <a:gd name="connsiteY60" fmla="*/ 550235 h 1440712"/>
              <a:gd name="connsiteX61" fmla="*/ 1552442 w 2187738"/>
              <a:gd name="connsiteY61" fmla="*/ 457200 h 1440712"/>
              <a:gd name="connsiteX62" fmla="*/ 1480673 w 2187738"/>
              <a:gd name="connsiteY62" fmla="*/ 446568 h 1440712"/>
              <a:gd name="connsiteX63" fmla="*/ 1493963 w 2187738"/>
              <a:gd name="connsiteY63" fmla="*/ 427961 h 1440712"/>
              <a:gd name="connsiteX64" fmla="*/ 1493963 w 2187738"/>
              <a:gd name="connsiteY64" fmla="*/ 303028 h 1440712"/>
              <a:gd name="connsiteX65" fmla="*/ 1470040 w 2187738"/>
              <a:gd name="connsiteY65" fmla="*/ 300370 h 1440712"/>
              <a:gd name="connsiteX66" fmla="*/ 1438142 w 2187738"/>
              <a:gd name="connsiteY66" fmla="*/ 300370 h 1440712"/>
              <a:gd name="connsiteX67" fmla="*/ 1379663 w 2187738"/>
              <a:gd name="connsiteY67" fmla="*/ 239233 h 1440712"/>
              <a:gd name="connsiteX68" fmla="*/ 1371689 w 2187738"/>
              <a:gd name="connsiteY68" fmla="*/ 292395 h 1440712"/>
              <a:gd name="connsiteX69" fmla="*/ 1355740 w 2187738"/>
              <a:gd name="connsiteY69" fmla="*/ 300370 h 1440712"/>
              <a:gd name="connsiteX70" fmla="*/ 1249414 w 2187738"/>
              <a:gd name="connsiteY70" fmla="*/ 321635 h 1440712"/>
              <a:gd name="connsiteX71" fmla="*/ 1230807 w 2187738"/>
              <a:gd name="connsiteY71" fmla="*/ 369482 h 1440712"/>
              <a:gd name="connsiteX72" fmla="*/ 1217517 w 2187738"/>
              <a:gd name="connsiteY72" fmla="*/ 385430 h 1440712"/>
              <a:gd name="connsiteX73" fmla="*/ 1185619 w 2187738"/>
              <a:gd name="connsiteY73" fmla="*/ 334926 h 1440712"/>
              <a:gd name="connsiteX74" fmla="*/ 1172328 w 2187738"/>
              <a:gd name="connsiteY74" fmla="*/ 244549 h 1440712"/>
              <a:gd name="connsiteX75" fmla="*/ 1132456 w 2187738"/>
              <a:gd name="connsiteY75" fmla="*/ 265814 h 1440712"/>
              <a:gd name="connsiteX76" fmla="*/ 1066003 w 2187738"/>
              <a:gd name="connsiteY76" fmla="*/ 225942 h 1440712"/>
              <a:gd name="connsiteX77" fmla="*/ 1034105 w 2187738"/>
              <a:gd name="connsiteY77" fmla="*/ 228600 h 1440712"/>
              <a:gd name="connsiteX78" fmla="*/ 1023473 w 2187738"/>
              <a:gd name="connsiteY78" fmla="*/ 268472 h 1440712"/>
              <a:gd name="connsiteX79" fmla="*/ 967652 w 2187738"/>
              <a:gd name="connsiteY79" fmla="*/ 276447 h 1440712"/>
              <a:gd name="connsiteX80" fmla="*/ 978284 w 2187738"/>
              <a:gd name="connsiteY80" fmla="*/ 318977 h 1440712"/>
              <a:gd name="connsiteX81" fmla="*/ 957019 w 2187738"/>
              <a:gd name="connsiteY81" fmla="*/ 345558 h 1440712"/>
              <a:gd name="connsiteX82" fmla="*/ 917147 w 2187738"/>
              <a:gd name="connsiteY82" fmla="*/ 324293 h 1440712"/>
              <a:gd name="connsiteX83" fmla="*/ 882591 w 2187738"/>
              <a:gd name="connsiteY83" fmla="*/ 340242 h 1440712"/>
              <a:gd name="connsiteX84" fmla="*/ 863984 w 2187738"/>
              <a:gd name="connsiteY84" fmla="*/ 313661 h 1440712"/>
              <a:gd name="connsiteX85" fmla="*/ 866642 w 2187738"/>
              <a:gd name="connsiteY85" fmla="*/ 236575 h 1440712"/>
              <a:gd name="connsiteX86" fmla="*/ 869300 w 2187738"/>
              <a:gd name="connsiteY86" fmla="*/ 212651 h 1440712"/>
              <a:gd name="connsiteX87" fmla="*/ 688547 w 2187738"/>
              <a:gd name="connsiteY87" fmla="*/ 116958 h 1440712"/>
              <a:gd name="connsiteX88" fmla="*/ 624752 w 2187738"/>
              <a:gd name="connsiteY88" fmla="*/ 156830 h 1440712"/>
              <a:gd name="connsiteX89" fmla="*/ 606145 w 2187738"/>
              <a:gd name="connsiteY89" fmla="*/ 172779 h 1440712"/>
              <a:gd name="connsiteX90" fmla="*/ 451973 w 2187738"/>
              <a:gd name="connsiteY90" fmla="*/ 82402 h 1440712"/>
              <a:gd name="connsiteX91" fmla="*/ 446656 w 2187738"/>
              <a:gd name="connsiteY91" fmla="*/ 71770 h 1440712"/>
              <a:gd name="connsiteX92" fmla="*/ 491845 w 2187738"/>
              <a:gd name="connsiteY92" fmla="*/ 42530 h 1440712"/>
              <a:gd name="connsiteX93" fmla="*/ 457289 w 2187738"/>
              <a:gd name="connsiteY93" fmla="*/ 0 h 1440712"/>
              <a:gd name="connsiteX94" fmla="*/ 311091 w 2187738"/>
              <a:gd name="connsiteY94" fmla="*/ 53163 h 1440712"/>
              <a:gd name="connsiteX95" fmla="*/ 284510 w 2187738"/>
              <a:gd name="connsiteY95" fmla="*/ 101009 h 1440712"/>
              <a:gd name="connsiteX96" fmla="*/ 257928 w 2187738"/>
              <a:gd name="connsiteY96" fmla="*/ 116958 h 1440712"/>
              <a:gd name="connsiteX97" fmla="*/ 234005 w 2187738"/>
              <a:gd name="connsiteY97" fmla="*/ 186070 h 1440712"/>
              <a:gd name="connsiteX0" fmla="*/ 234005 w 2187738"/>
              <a:gd name="connsiteY0" fmla="*/ 186070 h 1440712"/>
              <a:gd name="connsiteX1" fmla="*/ 183500 w 2187738"/>
              <a:gd name="connsiteY1" fmla="*/ 183412 h 1440712"/>
              <a:gd name="connsiteX2" fmla="*/ 183500 w 2187738"/>
              <a:gd name="connsiteY2" fmla="*/ 265814 h 1440712"/>
              <a:gd name="connsiteX3" fmla="*/ 127680 w 2187738"/>
              <a:gd name="connsiteY3" fmla="*/ 276447 h 1440712"/>
              <a:gd name="connsiteX4" fmla="*/ 135654 w 2187738"/>
              <a:gd name="connsiteY4" fmla="*/ 305686 h 1440712"/>
              <a:gd name="connsiteX5" fmla="*/ 87807 w 2187738"/>
              <a:gd name="connsiteY5" fmla="*/ 377456 h 1440712"/>
              <a:gd name="connsiteX6" fmla="*/ 132996 w 2187738"/>
              <a:gd name="connsiteY6" fmla="*/ 393405 h 1440712"/>
              <a:gd name="connsiteX7" fmla="*/ 122363 w 2187738"/>
              <a:gd name="connsiteY7" fmla="*/ 465175 h 1440712"/>
              <a:gd name="connsiteX8" fmla="*/ 191475 w 2187738"/>
              <a:gd name="connsiteY8" fmla="*/ 643270 h 1440712"/>
              <a:gd name="connsiteX9" fmla="*/ 143628 w 2187738"/>
              <a:gd name="connsiteY9" fmla="*/ 640612 h 1440712"/>
              <a:gd name="connsiteX10" fmla="*/ 146287 w 2187738"/>
              <a:gd name="connsiteY10" fmla="*/ 672509 h 1440712"/>
              <a:gd name="connsiteX11" fmla="*/ 93124 w 2187738"/>
              <a:gd name="connsiteY11" fmla="*/ 717698 h 1440712"/>
              <a:gd name="connsiteX12" fmla="*/ 79833 w 2187738"/>
              <a:gd name="connsiteY12" fmla="*/ 816049 h 1440712"/>
              <a:gd name="connsiteX13" fmla="*/ 50594 w 2187738"/>
              <a:gd name="connsiteY13" fmla="*/ 839972 h 1440712"/>
              <a:gd name="connsiteX14" fmla="*/ 89 w 2187738"/>
              <a:gd name="connsiteY14" fmla="*/ 866554 h 1440712"/>
              <a:gd name="connsiteX15" fmla="*/ 63884 w 2187738"/>
              <a:gd name="connsiteY15" fmla="*/ 890477 h 1440712"/>
              <a:gd name="connsiteX16" fmla="*/ 55910 w 2187738"/>
              <a:gd name="connsiteY16" fmla="*/ 919716 h 1440712"/>
              <a:gd name="connsiteX17" fmla="*/ 202107 w 2187738"/>
              <a:gd name="connsiteY17" fmla="*/ 943640 h 1440712"/>
              <a:gd name="connsiteX18" fmla="*/ 231347 w 2187738"/>
              <a:gd name="connsiteY18" fmla="*/ 922375 h 1440712"/>
              <a:gd name="connsiteX19" fmla="*/ 215398 w 2187738"/>
              <a:gd name="connsiteY19" fmla="*/ 893135 h 1440712"/>
              <a:gd name="connsiteX20" fmla="*/ 223373 w 2187738"/>
              <a:gd name="connsiteY20" fmla="*/ 874528 h 1440712"/>
              <a:gd name="connsiteX21" fmla="*/ 297800 w 2187738"/>
              <a:gd name="connsiteY21" fmla="*/ 869212 h 1440712"/>
              <a:gd name="connsiteX22" fmla="*/ 300459 w 2187738"/>
              <a:gd name="connsiteY22" fmla="*/ 919716 h 1440712"/>
              <a:gd name="connsiteX23" fmla="*/ 366912 w 2187738"/>
              <a:gd name="connsiteY23" fmla="*/ 943640 h 1440712"/>
              <a:gd name="connsiteX24" fmla="*/ 382861 w 2187738"/>
              <a:gd name="connsiteY24" fmla="*/ 978195 h 1440712"/>
              <a:gd name="connsiteX25" fmla="*/ 401468 w 2187738"/>
              <a:gd name="connsiteY25" fmla="*/ 967563 h 1440712"/>
              <a:gd name="connsiteX26" fmla="*/ 404126 w 2187738"/>
              <a:gd name="connsiteY26" fmla="*/ 940982 h 1440712"/>
              <a:gd name="connsiteX27" fmla="*/ 404126 w 2187738"/>
              <a:gd name="connsiteY27" fmla="*/ 940982 h 1440712"/>
              <a:gd name="connsiteX28" fmla="*/ 465264 w 2187738"/>
              <a:gd name="connsiteY28" fmla="*/ 978195 h 1440712"/>
              <a:gd name="connsiteX29" fmla="*/ 582221 w 2187738"/>
              <a:gd name="connsiteY29" fmla="*/ 1015409 h 1440712"/>
              <a:gd name="connsiteX30" fmla="*/ 600828 w 2187738"/>
              <a:gd name="connsiteY30" fmla="*/ 994144 h 1440712"/>
              <a:gd name="connsiteX31" fmla="*/ 624752 w 2187738"/>
              <a:gd name="connsiteY31" fmla="*/ 980854 h 1440712"/>
              <a:gd name="connsiteX32" fmla="*/ 653991 w 2187738"/>
              <a:gd name="connsiteY32" fmla="*/ 1002119 h 1440712"/>
              <a:gd name="connsiteX33" fmla="*/ 701838 w 2187738"/>
              <a:gd name="connsiteY33" fmla="*/ 1012751 h 1440712"/>
              <a:gd name="connsiteX34" fmla="*/ 728419 w 2187738"/>
              <a:gd name="connsiteY34" fmla="*/ 1052623 h 1440712"/>
              <a:gd name="connsiteX35" fmla="*/ 717787 w 2187738"/>
              <a:gd name="connsiteY35" fmla="*/ 1089837 h 1440712"/>
              <a:gd name="connsiteX36" fmla="*/ 720445 w 2187738"/>
              <a:gd name="connsiteY36" fmla="*/ 1113761 h 1440712"/>
              <a:gd name="connsiteX37" fmla="*/ 768291 w 2187738"/>
              <a:gd name="connsiteY37" fmla="*/ 1119077 h 1440712"/>
              <a:gd name="connsiteX38" fmla="*/ 816138 w 2187738"/>
              <a:gd name="connsiteY38" fmla="*/ 1161607 h 1440712"/>
              <a:gd name="connsiteX39" fmla="*/ 829428 w 2187738"/>
              <a:gd name="connsiteY39" fmla="*/ 1204137 h 1440712"/>
              <a:gd name="connsiteX40" fmla="*/ 837403 w 2187738"/>
              <a:gd name="connsiteY40" fmla="*/ 1220086 h 1440712"/>
              <a:gd name="connsiteX41" fmla="*/ 826770 w 2187738"/>
              <a:gd name="connsiteY41" fmla="*/ 1267933 h 1440712"/>
              <a:gd name="connsiteX42" fmla="*/ 797531 w 2187738"/>
              <a:gd name="connsiteY42" fmla="*/ 1270591 h 1440712"/>
              <a:gd name="connsiteX43" fmla="*/ 752342 w 2187738"/>
              <a:gd name="connsiteY43" fmla="*/ 1246668 h 1440712"/>
              <a:gd name="connsiteX44" fmla="*/ 712470 w 2187738"/>
              <a:gd name="connsiteY44" fmla="*/ 1257300 h 1440712"/>
              <a:gd name="connsiteX45" fmla="*/ 701837 w 2187738"/>
              <a:gd name="connsiteY45" fmla="*/ 1257300 h 1440712"/>
              <a:gd name="connsiteX46" fmla="*/ 683231 w 2187738"/>
              <a:gd name="connsiteY46" fmla="*/ 1374258 h 1440712"/>
              <a:gd name="connsiteX47" fmla="*/ 659307 w 2187738"/>
              <a:gd name="connsiteY47" fmla="*/ 1440712 h 1440712"/>
              <a:gd name="connsiteX48" fmla="*/ 2187738 w 2187738"/>
              <a:gd name="connsiteY48" fmla="*/ 1329070 h 1440712"/>
              <a:gd name="connsiteX49" fmla="*/ 2150524 w 2187738"/>
              <a:gd name="connsiteY49" fmla="*/ 738963 h 1440712"/>
              <a:gd name="connsiteX50" fmla="*/ 2089387 w 2187738"/>
              <a:gd name="connsiteY50" fmla="*/ 720356 h 1440712"/>
              <a:gd name="connsiteX51" fmla="*/ 2006984 w 2187738"/>
              <a:gd name="connsiteY51" fmla="*/ 741621 h 1440712"/>
              <a:gd name="connsiteX52" fmla="*/ 1996352 w 2187738"/>
              <a:gd name="connsiteY52" fmla="*/ 685800 h 1440712"/>
              <a:gd name="connsiteX53" fmla="*/ 1969770 w 2187738"/>
              <a:gd name="connsiteY53" fmla="*/ 651244 h 1440712"/>
              <a:gd name="connsiteX54" fmla="*/ 1983061 w 2187738"/>
              <a:gd name="connsiteY54" fmla="*/ 598082 h 1440712"/>
              <a:gd name="connsiteX55" fmla="*/ 1879394 w 2187738"/>
              <a:gd name="connsiteY55" fmla="*/ 576816 h 1440712"/>
              <a:gd name="connsiteX56" fmla="*/ 1898000 w 2187738"/>
              <a:gd name="connsiteY56" fmla="*/ 539602 h 1440712"/>
              <a:gd name="connsiteX57" fmla="*/ 1765094 w 2187738"/>
              <a:gd name="connsiteY57" fmla="*/ 539602 h 1440712"/>
              <a:gd name="connsiteX58" fmla="*/ 1754461 w 2187738"/>
              <a:gd name="connsiteY58" fmla="*/ 571500 h 1440712"/>
              <a:gd name="connsiteX59" fmla="*/ 1605605 w 2187738"/>
              <a:gd name="connsiteY59" fmla="*/ 568842 h 1440712"/>
              <a:gd name="connsiteX60" fmla="*/ 1632187 w 2187738"/>
              <a:gd name="connsiteY60" fmla="*/ 550235 h 1440712"/>
              <a:gd name="connsiteX61" fmla="*/ 1552442 w 2187738"/>
              <a:gd name="connsiteY61" fmla="*/ 457200 h 1440712"/>
              <a:gd name="connsiteX62" fmla="*/ 1480673 w 2187738"/>
              <a:gd name="connsiteY62" fmla="*/ 446568 h 1440712"/>
              <a:gd name="connsiteX63" fmla="*/ 1493963 w 2187738"/>
              <a:gd name="connsiteY63" fmla="*/ 427961 h 1440712"/>
              <a:gd name="connsiteX64" fmla="*/ 1493963 w 2187738"/>
              <a:gd name="connsiteY64" fmla="*/ 303028 h 1440712"/>
              <a:gd name="connsiteX65" fmla="*/ 1470040 w 2187738"/>
              <a:gd name="connsiteY65" fmla="*/ 300370 h 1440712"/>
              <a:gd name="connsiteX66" fmla="*/ 1438142 w 2187738"/>
              <a:gd name="connsiteY66" fmla="*/ 300370 h 1440712"/>
              <a:gd name="connsiteX67" fmla="*/ 1379663 w 2187738"/>
              <a:gd name="connsiteY67" fmla="*/ 239233 h 1440712"/>
              <a:gd name="connsiteX68" fmla="*/ 1371689 w 2187738"/>
              <a:gd name="connsiteY68" fmla="*/ 292395 h 1440712"/>
              <a:gd name="connsiteX69" fmla="*/ 1355740 w 2187738"/>
              <a:gd name="connsiteY69" fmla="*/ 300370 h 1440712"/>
              <a:gd name="connsiteX70" fmla="*/ 1249414 w 2187738"/>
              <a:gd name="connsiteY70" fmla="*/ 321635 h 1440712"/>
              <a:gd name="connsiteX71" fmla="*/ 1230807 w 2187738"/>
              <a:gd name="connsiteY71" fmla="*/ 369482 h 1440712"/>
              <a:gd name="connsiteX72" fmla="*/ 1217517 w 2187738"/>
              <a:gd name="connsiteY72" fmla="*/ 385430 h 1440712"/>
              <a:gd name="connsiteX73" fmla="*/ 1185619 w 2187738"/>
              <a:gd name="connsiteY73" fmla="*/ 334926 h 1440712"/>
              <a:gd name="connsiteX74" fmla="*/ 1172328 w 2187738"/>
              <a:gd name="connsiteY74" fmla="*/ 244549 h 1440712"/>
              <a:gd name="connsiteX75" fmla="*/ 1132456 w 2187738"/>
              <a:gd name="connsiteY75" fmla="*/ 265814 h 1440712"/>
              <a:gd name="connsiteX76" fmla="*/ 1066003 w 2187738"/>
              <a:gd name="connsiteY76" fmla="*/ 225942 h 1440712"/>
              <a:gd name="connsiteX77" fmla="*/ 1034105 w 2187738"/>
              <a:gd name="connsiteY77" fmla="*/ 228600 h 1440712"/>
              <a:gd name="connsiteX78" fmla="*/ 1023473 w 2187738"/>
              <a:gd name="connsiteY78" fmla="*/ 268472 h 1440712"/>
              <a:gd name="connsiteX79" fmla="*/ 967652 w 2187738"/>
              <a:gd name="connsiteY79" fmla="*/ 276447 h 1440712"/>
              <a:gd name="connsiteX80" fmla="*/ 978284 w 2187738"/>
              <a:gd name="connsiteY80" fmla="*/ 318977 h 1440712"/>
              <a:gd name="connsiteX81" fmla="*/ 957019 w 2187738"/>
              <a:gd name="connsiteY81" fmla="*/ 345558 h 1440712"/>
              <a:gd name="connsiteX82" fmla="*/ 917147 w 2187738"/>
              <a:gd name="connsiteY82" fmla="*/ 324293 h 1440712"/>
              <a:gd name="connsiteX83" fmla="*/ 882591 w 2187738"/>
              <a:gd name="connsiteY83" fmla="*/ 340242 h 1440712"/>
              <a:gd name="connsiteX84" fmla="*/ 863984 w 2187738"/>
              <a:gd name="connsiteY84" fmla="*/ 313661 h 1440712"/>
              <a:gd name="connsiteX85" fmla="*/ 866642 w 2187738"/>
              <a:gd name="connsiteY85" fmla="*/ 236575 h 1440712"/>
              <a:gd name="connsiteX86" fmla="*/ 869300 w 2187738"/>
              <a:gd name="connsiteY86" fmla="*/ 212651 h 1440712"/>
              <a:gd name="connsiteX87" fmla="*/ 688547 w 2187738"/>
              <a:gd name="connsiteY87" fmla="*/ 116958 h 1440712"/>
              <a:gd name="connsiteX88" fmla="*/ 624752 w 2187738"/>
              <a:gd name="connsiteY88" fmla="*/ 156830 h 1440712"/>
              <a:gd name="connsiteX89" fmla="*/ 606145 w 2187738"/>
              <a:gd name="connsiteY89" fmla="*/ 172779 h 1440712"/>
              <a:gd name="connsiteX90" fmla="*/ 451973 w 2187738"/>
              <a:gd name="connsiteY90" fmla="*/ 82402 h 1440712"/>
              <a:gd name="connsiteX91" fmla="*/ 446656 w 2187738"/>
              <a:gd name="connsiteY91" fmla="*/ 71770 h 1440712"/>
              <a:gd name="connsiteX92" fmla="*/ 491845 w 2187738"/>
              <a:gd name="connsiteY92" fmla="*/ 42530 h 1440712"/>
              <a:gd name="connsiteX93" fmla="*/ 457289 w 2187738"/>
              <a:gd name="connsiteY93" fmla="*/ 0 h 1440712"/>
              <a:gd name="connsiteX94" fmla="*/ 311091 w 2187738"/>
              <a:gd name="connsiteY94" fmla="*/ 53163 h 1440712"/>
              <a:gd name="connsiteX95" fmla="*/ 284510 w 2187738"/>
              <a:gd name="connsiteY95" fmla="*/ 101009 h 1440712"/>
              <a:gd name="connsiteX96" fmla="*/ 257928 w 2187738"/>
              <a:gd name="connsiteY96" fmla="*/ 116958 h 1440712"/>
              <a:gd name="connsiteX97" fmla="*/ 234005 w 2187738"/>
              <a:gd name="connsiteY97" fmla="*/ 186070 h 1440712"/>
              <a:gd name="connsiteX0" fmla="*/ 234005 w 2187738"/>
              <a:gd name="connsiteY0" fmla="*/ 186070 h 1440712"/>
              <a:gd name="connsiteX1" fmla="*/ 183500 w 2187738"/>
              <a:gd name="connsiteY1" fmla="*/ 183412 h 1440712"/>
              <a:gd name="connsiteX2" fmla="*/ 183500 w 2187738"/>
              <a:gd name="connsiteY2" fmla="*/ 265814 h 1440712"/>
              <a:gd name="connsiteX3" fmla="*/ 127680 w 2187738"/>
              <a:gd name="connsiteY3" fmla="*/ 276447 h 1440712"/>
              <a:gd name="connsiteX4" fmla="*/ 135654 w 2187738"/>
              <a:gd name="connsiteY4" fmla="*/ 305686 h 1440712"/>
              <a:gd name="connsiteX5" fmla="*/ 87807 w 2187738"/>
              <a:gd name="connsiteY5" fmla="*/ 377456 h 1440712"/>
              <a:gd name="connsiteX6" fmla="*/ 132996 w 2187738"/>
              <a:gd name="connsiteY6" fmla="*/ 393405 h 1440712"/>
              <a:gd name="connsiteX7" fmla="*/ 122363 w 2187738"/>
              <a:gd name="connsiteY7" fmla="*/ 465175 h 1440712"/>
              <a:gd name="connsiteX8" fmla="*/ 191475 w 2187738"/>
              <a:gd name="connsiteY8" fmla="*/ 643270 h 1440712"/>
              <a:gd name="connsiteX9" fmla="*/ 143628 w 2187738"/>
              <a:gd name="connsiteY9" fmla="*/ 640612 h 1440712"/>
              <a:gd name="connsiteX10" fmla="*/ 146287 w 2187738"/>
              <a:gd name="connsiteY10" fmla="*/ 672509 h 1440712"/>
              <a:gd name="connsiteX11" fmla="*/ 93124 w 2187738"/>
              <a:gd name="connsiteY11" fmla="*/ 717698 h 1440712"/>
              <a:gd name="connsiteX12" fmla="*/ 79833 w 2187738"/>
              <a:gd name="connsiteY12" fmla="*/ 816049 h 1440712"/>
              <a:gd name="connsiteX13" fmla="*/ 50594 w 2187738"/>
              <a:gd name="connsiteY13" fmla="*/ 839972 h 1440712"/>
              <a:gd name="connsiteX14" fmla="*/ 89 w 2187738"/>
              <a:gd name="connsiteY14" fmla="*/ 866554 h 1440712"/>
              <a:gd name="connsiteX15" fmla="*/ 63884 w 2187738"/>
              <a:gd name="connsiteY15" fmla="*/ 890477 h 1440712"/>
              <a:gd name="connsiteX16" fmla="*/ 55910 w 2187738"/>
              <a:gd name="connsiteY16" fmla="*/ 919716 h 1440712"/>
              <a:gd name="connsiteX17" fmla="*/ 202107 w 2187738"/>
              <a:gd name="connsiteY17" fmla="*/ 943640 h 1440712"/>
              <a:gd name="connsiteX18" fmla="*/ 231347 w 2187738"/>
              <a:gd name="connsiteY18" fmla="*/ 922375 h 1440712"/>
              <a:gd name="connsiteX19" fmla="*/ 215398 w 2187738"/>
              <a:gd name="connsiteY19" fmla="*/ 893135 h 1440712"/>
              <a:gd name="connsiteX20" fmla="*/ 223373 w 2187738"/>
              <a:gd name="connsiteY20" fmla="*/ 874528 h 1440712"/>
              <a:gd name="connsiteX21" fmla="*/ 297800 w 2187738"/>
              <a:gd name="connsiteY21" fmla="*/ 869212 h 1440712"/>
              <a:gd name="connsiteX22" fmla="*/ 300459 w 2187738"/>
              <a:gd name="connsiteY22" fmla="*/ 919716 h 1440712"/>
              <a:gd name="connsiteX23" fmla="*/ 366912 w 2187738"/>
              <a:gd name="connsiteY23" fmla="*/ 943640 h 1440712"/>
              <a:gd name="connsiteX24" fmla="*/ 382861 w 2187738"/>
              <a:gd name="connsiteY24" fmla="*/ 978195 h 1440712"/>
              <a:gd name="connsiteX25" fmla="*/ 401468 w 2187738"/>
              <a:gd name="connsiteY25" fmla="*/ 967563 h 1440712"/>
              <a:gd name="connsiteX26" fmla="*/ 404126 w 2187738"/>
              <a:gd name="connsiteY26" fmla="*/ 940982 h 1440712"/>
              <a:gd name="connsiteX27" fmla="*/ 404126 w 2187738"/>
              <a:gd name="connsiteY27" fmla="*/ 940982 h 1440712"/>
              <a:gd name="connsiteX28" fmla="*/ 465264 w 2187738"/>
              <a:gd name="connsiteY28" fmla="*/ 978195 h 1440712"/>
              <a:gd name="connsiteX29" fmla="*/ 582221 w 2187738"/>
              <a:gd name="connsiteY29" fmla="*/ 1015409 h 1440712"/>
              <a:gd name="connsiteX30" fmla="*/ 600828 w 2187738"/>
              <a:gd name="connsiteY30" fmla="*/ 994144 h 1440712"/>
              <a:gd name="connsiteX31" fmla="*/ 624752 w 2187738"/>
              <a:gd name="connsiteY31" fmla="*/ 980854 h 1440712"/>
              <a:gd name="connsiteX32" fmla="*/ 653991 w 2187738"/>
              <a:gd name="connsiteY32" fmla="*/ 1002119 h 1440712"/>
              <a:gd name="connsiteX33" fmla="*/ 701838 w 2187738"/>
              <a:gd name="connsiteY33" fmla="*/ 1012751 h 1440712"/>
              <a:gd name="connsiteX34" fmla="*/ 728419 w 2187738"/>
              <a:gd name="connsiteY34" fmla="*/ 1052623 h 1440712"/>
              <a:gd name="connsiteX35" fmla="*/ 717787 w 2187738"/>
              <a:gd name="connsiteY35" fmla="*/ 1089837 h 1440712"/>
              <a:gd name="connsiteX36" fmla="*/ 720445 w 2187738"/>
              <a:gd name="connsiteY36" fmla="*/ 1113761 h 1440712"/>
              <a:gd name="connsiteX37" fmla="*/ 768291 w 2187738"/>
              <a:gd name="connsiteY37" fmla="*/ 1119077 h 1440712"/>
              <a:gd name="connsiteX38" fmla="*/ 816138 w 2187738"/>
              <a:gd name="connsiteY38" fmla="*/ 1161607 h 1440712"/>
              <a:gd name="connsiteX39" fmla="*/ 829428 w 2187738"/>
              <a:gd name="connsiteY39" fmla="*/ 1204137 h 1440712"/>
              <a:gd name="connsiteX40" fmla="*/ 837403 w 2187738"/>
              <a:gd name="connsiteY40" fmla="*/ 1220086 h 1440712"/>
              <a:gd name="connsiteX41" fmla="*/ 826770 w 2187738"/>
              <a:gd name="connsiteY41" fmla="*/ 1267933 h 1440712"/>
              <a:gd name="connsiteX42" fmla="*/ 797531 w 2187738"/>
              <a:gd name="connsiteY42" fmla="*/ 1270591 h 1440712"/>
              <a:gd name="connsiteX43" fmla="*/ 752342 w 2187738"/>
              <a:gd name="connsiteY43" fmla="*/ 1246668 h 1440712"/>
              <a:gd name="connsiteX44" fmla="*/ 712470 w 2187738"/>
              <a:gd name="connsiteY44" fmla="*/ 1257300 h 1440712"/>
              <a:gd name="connsiteX45" fmla="*/ 701837 w 2187738"/>
              <a:gd name="connsiteY45" fmla="*/ 1257300 h 1440712"/>
              <a:gd name="connsiteX46" fmla="*/ 691205 w 2187738"/>
              <a:gd name="connsiteY46" fmla="*/ 1363626 h 1440712"/>
              <a:gd name="connsiteX47" fmla="*/ 659307 w 2187738"/>
              <a:gd name="connsiteY47" fmla="*/ 1440712 h 1440712"/>
              <a:gd name="connsiteX48" fmla="*/ 2187738 w 2187738"/>
              <a:gd name="connsiteY48" fmla="*/ 1329070 h 1440712"/>
              <a:gd name="connsiteX49" fmla="*/ 2150524 w 2187738"/>
              <a:gd name="connsiteY49" fmla="*/ 738963 h 1440712"/>
              <a:gd name="connsiteX50" fmla="*/ 2089387 w 2187738"/>
              <a:gd name="connsiteY50" fmla="*/ 720356 h 1440712"/>
              <a:gd name="connsiteX51" fmla="*/ 2006984 w 2187738"/>
              <a:gd name="connsiteY51" fmla="*/ 741621 h 1440712"/>
              <a:gd name="connsiteX52" fmla="*/ 1996352 w 2187738"/>
              <a:gd name="connsiteY52" fmla="*/ 685800 h 1440712"/>
              <a:gd name="connsiteX53" fmla="*/ 1969770 w 2187738"/>
              <a:gd name="connsiteY53" fmla="*/ 651244 h 1440712"/>
              <a:gd name="connsiteX54" fmla="*/ 1983061 w 2187738"/>
              <a:gd name="connsiteY54" fmla="*/ 598082 h 1440712"/>
              <a:gd name="connsiteX55" fmla="*/ 1879394 w 2187738"/>
              <a:gd name="connsiteY55" fmla="*/ 576816 h 1440712"/>
              <a:gd name="connsiteX56" fmla="*/ 1898000 w 2187738"/>
              <a:gd name="connsiteY56" fmla="*/ 539602 h 1440712"/>
              <a:gd name="connsiteX57" fmla="*/ 1765094 w 2187738"/>
              <a:gd name="connsiteY57" fmla="*/ 539602 h 1440712"/>
              <a:gd name="connsiteX58" fmla="*/ 1754461 w 2187738"/>
              <a:gd name="connsiteY58" fmla="*/ 571500 h 1440712"/>
              <a:gd name="connsiteX59" fmla="*/ 1605605 w 2187738"/>
              <a:gd name="connsiteY59" fmla="*/ 568842 h 1440712"/>
              <a:gd name="connsiteX60" fmla="*/ 1632187 w 2187738"/>
              <a:gd name="connsiteY60" fmla="*/ 550235 h 1440712"/>
              <a:gd name="connsiteX61" fmla="*/ 1552442 w 2187738"/>
              <a:gd name="connsiteY61" fmla="*/ 457200 h 1440712"/>
              <a:gd name="connsiteX62" fmla="*/ 1480673 w 2187738"/>
              <a:gd name="connsiteY62" fmla="*/ 446568 h 1440712"/>
              <a:gd name="connsiteX63" fmla="*/ 1493963 w 2187738"/>
              <a:gd name="connsiteY63" fmla="*/ 427961 h 1440712"/>
              <a:gd name="connsiteX64" fmla="*/ 1493963 w 2187738"/>
              <a:gd name="connsiteY64" fmla="*/ 303028 h 1440712"/>
              <a:gd name="connsiteX65" fmla="*/ 1470040 w 2187738"/>
              <a:gd name="connsiteY65" fmla="*/ 300370 h 1440712"/>
              <a:gd name="connsiteX66" fmla="*/ 1438142 w 2187738"/>
              <a:gd name="connsiteY66" fmla="*/ 300370 h 1440712"/>
              <a:gd name="connsiteX67" fmla="*/ 1379663 w 2187738"/>
              <a:gd name="connsiteY67" fmla="*/ 239233 h 1440712"/>
              <a:gd name="connsiteX68" fmla="*/ 1371689 w 2187738"/>
              <a:gd name="connsiteY68" fmla="*/ 292395 h 1440712"/>
              <a:gd name="connsiteX69" fmla="*/ 1355740 w 2187738"/>
              <a:gd name="connsiteY69" fmla="*/ 300370 h 1440712"/>
              <a:gd name="connsiteX70" fmla="*/ 1249414 w 2187738"/>
              <a:gd name="connsiteY70" fmla="*/ 321635 h 1440712"/>
              <a:gd name="connsiteX71" fmla="*/ 1230807 w 2187738"/>
              <a:gd name="connsiteY71" fmla="*/ 369482 h 1440712"/>
              <a:gd name="connsiteX72" fmla="*/ 1217517 w 2187738"/>
              <a:gd name="connsiteY72" fmla="*/ 385430 h 1440712"/>
              <a:gd name="connsiteX73" fmla="*/ 1185619 w 2187738"/>
              <a:gd name="connsiteY73" fmla="*/ 334926 h 1440712"/>
              <a:gd name="connsiteX74" fmla="*/ 1172328 w 2187738"/>
              <a:gd name="connsiteY74" fmla="*/ 244549 h 1440712"/>
              <a:gd name="connsiteX75" fmla="*/ 1132456 w 2187738"/>
              <a:gd name="connsiteY75" fmla="*/ 265814 h 1440712"/>
              <a:gd name="connsiteX76" fmla="*/ 1066003 w 2187738"/>
              <a:gd name="connsiteY76" fmla="*/ 225942 h 1440712"/>
              <a:gd name="connsiteX77" fmla="*/ 1034105 w 2187738"/>
              <a:gd name="connsiteY77" fmla="*/ 228600 h 1440712"/>
              <a:gd name="connsiteX78" fmla="*/ 1023473 w 2187738"/>
              <a:gd name="connsiteY78" fmla="*/ 268472 h 1440712"/>
              <a:gd name="connsiteX79" fmla="*/ 967652 w 2187738"/>
              <a:gd name="connsiteY79" fmla="*/ 276447 h 1440712"/>
              <a:gd name="connsiteX80" fmla="*/ 978284 w 2187738"/>
              <a:gd name="connsiteY80" fmla="*/ 318977 h 1440712"/>
              <a:gd name="connsiteX81" fmla="*/ 957019 w 2187738"/>
              <a:gd name="connsiteY81" fmla="*/ 345558 h 1440712"/>
              <a:gd name="connsiteX82" fmla="*/ 917147 w 2187738"/>
              <a:gd name="connsiteY82" fmla="*/ 324293 h 1440712"/>
              <a:gd name="connsiteX83" fmla="*/ 882591 w 2187738"/>
              <a:gd name="connsiteY83" fmla="*/ 340242 h 1440712"/>
              <a:gd name="connsiteX84" fmla="*/ 863984 w 2187738"/>
              <a:gd name="connsiteY84" fmla="*/ 313661 h 1440712"/>
              <a:gd name="connsiteX85" fmla="*/ 866642 w 2187738"/>
              <a:gd name="connsiteY85" fmla="*/ 236575 h 1440712"/>
              <a:gd name="connsiteX86" fmla="*/ 869300 w 2187738"/>
              <a:gd name="connsiteY86" fmla="*/ 212651 h 1440712"/>
              <a:gd name="connsiteX87" fmla="*/ 688547 w 2187738"/>
              <a:gd name="connsiteY87" fmla="*/ 116958 h 1440712"/>
              <a:gd name="connsiteX88" fmla="*/ 624752 w 2187738"/>
              <a:gd name="connsiteY88" fmla="*/ 156830 h 1440712"/>
              <a:gd name="connsiteX89" fmla="*/ 606145 w 2187738"/>
              <a:gd name="connsiteY89" fmla="*/ 172779 h 1440712"/>
              <a:gd name="connsiteX90" fmla="*/ 451973 w 2187738"/>
              <a:gd name="connsiteY90" fmla="*/ 82402 h 1440712"/>
              <a:gd name="connsiteX91" fmla="*/ 446656 w 2187738"/>
              <a:gd name="connsiteY91" fmla="*/ 71770 h 1440712"/>
              <a:gd name="connsiteX92" fmla="*/ 491845 w 2187738"/>
              <a:gd name="connsiteY92" fmla="*/ 42530 h 1440712"/>
              <a:gd name="connsiteX93" fmla="*/ 457289 w 2187738"/>
              <a:gd name="connsiteY93" fmla="*/ 0 h 1440712"/>
              <a:gd name="connsiteX94" fmla="*/ 311091 w 2187738"/>
              <a:gd name="connsiteY94" fmla="*/ 53163 h 1440712"/>
              <a:gd name="connsiteX95" fmla="*/ 284510 w 2187738"/>
              <a:gd name="connsiteY95" fmla="*/ 101009 h 1440712"/>
              <a:gd name="connsiteX96" fmla="*/ 257928 w 2187738"/>
              <a:gd name="connsiteY96" fmla="*/ 116958 h 1440712"/>
              <a:gd name="connsiteX97" fmla="*/ 234005 w 2187738"/>
              <a:gd name="connsiteY97" fmla="*/ 186070 h 1440712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2006984 w 2187738"/>
              <a:gd name="connsiteY51" fmla="*/ 741621 h 1438054"/>
              <a:gd name="connsiteX52" fmla="*/ 1996352 w 2187738"/>
              <a:gd name="connsiteY52" fmla="*/ 685800 h 1438054"/>
              <a:gd name="connsiteX53" fmla="*/ 1969770 w 2187738"/>
              <a:gd name="connsiteY53" fmla="*/ 651244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65094 w 2187738"/>
              <a:gd name="connsiteY57" fmla="*/ 539602 h 1438054"/>
              <a:gd name="connsiteX58" fmla="*/ 1754461 w 2187738"/>
              <a:gd name="connsiteY58" fmla="*/ 571500 h 1438054"/>
              <a:gd name="connsiteX59" fmla="*/ 1605605 w 2187738"/>
              <a:gd name="connsiteY59" fmla="*/ 568842 h 1438054"/>
              <a:gd name="connsiteX60" fmla="*/ 1632187 w 2187738"/>
              <a:gd name="connsiteY60" fmla="*/ 550235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93963 w 2187738"/>
              <a:gd name="connsiteY63" fmla="*/ 427961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69770 w 2187738"/>
              <a:gd name="connsiteY53" fmla="*/ 651244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65094 w 2187738"/>
              <a:gd name="connsiteY57" fmla="*/ 539602 h 1438054"/>
              <a:gd name="connsiteX58" fmla="*/ 1754461 w 2187738"/>
              <a:gd name="connsiteY58" fmla="*/ 571500 h 1438054"/>
              <a:gd name="connsiteX59" fmla="*/ 1605605 w 2187738"/>
              <a:gd name="connsiteY59" fmla="*/ 568842 h 1438054"/>
              <a:gd name="connsiteX60" fmla="*/ 1632187 w 2187738"/>
              <a:gd name="connsiteY60" fmla="*/ 550235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93963 w 2187738"/>
              <a:gd name="connsiteY63" fmla="*/ 427961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69770 w 2187738"/>
              <a:gd name="connsiteY53" fmla="*/ 651244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65094 w 2187738"/>
              <a:gd name="connsiteY57" fmla="*/ 539602 h 1438054"/>
              <a:gd name="connsiteX58" fmla="*/ 1754461 w 2187738"/>
              <a:gd name="connsiteY58" fmla="*/ 571500 h 1438054"/>
              <a:gd name="connsiteX59" fmla="*/ 1605605 w 2187738"/>
              <a:gd name="connsiteY59" fmla="*/ 568842 h 1438054"/>
              <a:gd name="connsiteX60" fmla="*/ 1632187 w 2187738"/>
              <a:gd name="connsiteY60" fmla="*/ 550235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93963 w 2187738"/>
              <a:gd name="connsiteY63" fmla="*/ 427961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69770 w 2187738"/>
              <a:gd name="connsiteY53" fmla="*/ 651244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65094 w 2187738"/>
              <a:gd name="connsiteY57" fmla="*/ 539602 h 1438054"/>
              <a:gd name="connsiteX58" fmla="*/ 1754461 w 2187738"/>
              <a:gd name="connsiteY58" fmla="*/ 571500 h 1438054"/>
              <a:gd name="connsiteX59" fmla="*/ 1605605 w 2187738"/>
              <a:gd name="connsiteY59" fmla="*/ 568842 h 1438054"/>
              <a:gd name="connsiteX60" fmla="*/ 1632187 w 2187738"/>
              <a:gd name="connsiteY60" fmla="*/ 550235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93963 w 2187738"/>
              <a:gd name="connsiteY63" fmla="*/ 427961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65094 w 2187738"/>
              <a:gd name="connsiteY57" fmla="*/ 539602 h 1438054"/>
              <a:gd name="connsiteX58" fmla="*/ 1754461 w 2187738"/>
              <a:gd name="connsiteY58" fmla="*/ 571500 h 1438054"/>
              <a:gd name="connsiteX59" fmla="*/ 1605605 w 2187738"/>
              <a:gd name="connsiteY59" fmla="*/ 568842 h 1438054"/>
              <a:gd name="connsiteX60" fmla="*/ 1632187 w 2187738"/>
              <a:gd name="connsiteY60" fmla="*/ 550235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93963 w 2187738"/>
              <a:gd name="connsiteY63" fmla="*/ 427961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65094 w 2187738"/>
              <a:gd name="connsiteY57" fmla="*/ 539602 h 1438054"/>
              <a:gd name="connsiteX58" fmla="*/ 1754461 w 2187738"/>
              <a:gd name="connsiteY58" fmla="*/ 571500 h 1438054"/>
              <a:gd name="connsiteX59" fmla="*/ 1605605 w 2187738"/>
              <a:gd name="connsiteY59" fmla="*/ 568842 h 1438054"/>
              <a:gd name="connsiteX60" fmla="*/ 1632187 w 2187738"/>
              <a:gd name="connsiteY60" fmla="*/ 550235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93963 w 2187738"/>
              <a:gd name="connsiteY63" fmla="*/ 427961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0411 w 2187738"/>
              <a:gd name="connsiteY57" fmla="*/ 539602 h 1438054"/>
              <a:gd name="connsiteX58" fmla="*/ 1754461 w 2187738"/>
              <a:gd name="connsiteY58" fmla="*/ 571500 h 1438054"/>
              <a:gd name="connsiteX59" fmla="*/ 1605605 w 2187738"/>
              <a:gd name="connsiteY59" fmla="*/ 568842 h 1438054"/>
              <a:gd name="connsiteX60" fmla="*/ 1632187 w 2187738"/>
              <a:gd name="connsiteY60" fmla="*/ 550235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93963 w 2187738"/>
              <a:gd name="connsiteY63" fmla="*/ 427961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67753 w 2187738"/>
              <a:gd name="connsiteY57" fmla="*/ 539602 h 1438054"/>
              <a:gd name="connsiteX58" fmla="*/ 1754461 w 2187738"/>
              <a:gd name="connsiteY58" fmla="*/ 571500 h 1438054"/>
              <a:gd name="connsiteX59" fmla="*/ 1605605 w 2187738"/>
              <a:gd name="connsiteY59" fmla="*/ 568842 h 1438054"/>
              <a:gd name="connsiteX60" fmla="*/ 1632187 w 2187738"/>
              <a:gd name="connsiteY60" fmla="*/ 550235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93963 w 2187738"/>
              <a:gd name="connsiteY63" fmla="*/ 427961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605605 w 2187738"/>
              <a:gd name="connsiteY59" fmla="*/ 568842 h 1438054"/>
              <a:gd name="connsiteX60" fmla="*/ 1632187 w 2187738"/>
              <a:gd name="connsiteY60" fmla="*/ 550235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93963 w 2187738"/>
              <a:gd name="connsiteY63" fmla="*/ 427961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605605 w 2187738"/>
              <a:gd name="connsiteY59" fmla="*/ 568842 h 1438054"/>
              <a:gd name="connsiteX60" fmla="*/ 1632187 w 2187738"/>
              <a:gd name="connsiteY60" fmla="*/ 550235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93963 w 2187738"/>
              <a:gd name="connsiteY63" fmla="*/ 427961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605605 w 2187738"/>
              <a:gd name="connsiteY59" fmla="*/ 571500 h 1438054"/>
              <a:gd name="connsiteX60" fmla="*/ 1632187 w 2187738"/>
              <a:gd name="connsiteY60" fmla="*/ 550235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93963 w 2187738"/>
              <a:gd name="connsiteY63" fmla="*/ 427961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32187 w 2187738"/>
              <a:gd name="connsiteY60" fmla="*/ 550235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93963 w 2187738"/>
              <a:gd name="connsiteY63" fmla="*/ 427961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9602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93963 w 2187738"/>
              <a:gd name="connsiteY63" fmla="*/ 427961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9602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93963 w 2187738"/>
              <a:gd name="connsiteY63" fmla="*/ 427961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9602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93963 w 2187738"/>
              <a:gd name="connsiteY63" fmla="*/ 427961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9602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93963 w 2187738"/>
              <a:gd name="connsiteY63" fmla="*/ 427961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93963 w 2187738"/>
              <a:gd name="connsiteY63" fmla="*/ 427961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93963 w 2187738"/>
              <a:gd name="connsiteY63" fmla="*/ 427961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93963 w 2187738"/>
              <a:gd name="connsiteY63" fmla="*/ 427961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30807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69300 w 2187738"/>
              <a:gd name="connsiteY86" fmla="*/ 21265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40061 w 2187738"/>
              <a:gd name="connsiteY86" fmla="*/ 17012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66642 w 2187738"/>
              <a:gd name="connsiteY85" fmla="*/ 236575 h 1438054"/>
              <a:gd name="connsiteX86" fmla="*/ 821454 w 2187738"/>
              <a:gd name="connsiteY86" fmla="*/ 154172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56009 w 2187738"/>
              <a:gd name="connsiteY85" fmla="*/ 241892 h 1438054"/>
              <a:gd name="connsiteX86" fmla="*/ 821454 w 2187738"/>
              <a:gd name="connsiteY86" fmla="*/ 154172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56009 w 2187738"/>
              <a:gd name="connsiteY85" fmla="*/ 241892 h 1438054"/>
              <a:gd name="connsiteX86" fmla="*/ 856009 w 2187738"/>
              <a:gd name="connsiteY86" fmla="*/ 175437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67652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56009 w 2187738"/>
              <a:gd name="connsiteY85" fmla="*/ 241892 h 1438054"/>
              <a:gd name="connsiteX86" fmla="*/ 858667 w 2187738"/>
              <a:gd name="connsiteY86" fmla="*/ 18341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8472 h 1438054"/>
              <a:gd name="connsiteX79" fmla="*/ 975626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56009 w 2187738"/>
              <a:gd name="connsiteY85" fmla="*/ 241892 h 1438054"/>
              <a:gd name="connsiteX86" fmla="*/ 858667 w 2187738"/>
              <a:gd name="connsiteY86" fmla="*/ 18341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2072 w 2187738"/>
              <a:gd name="connsiteY71" fmla="*/ 369482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3156 h 1438054"/>
              <a:gd name="connsiteX79" fmla="*/ 975626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56009 w 2187738"/>
              <a:gd name="connsiteY85" fmla="*/ 241892 h 1438054"/>
              <a:gd name="connsiteX86" fmla="*/ 858667 w 2187738"/>
              <a:gd name="connsiteY86" fmla="*/ 18341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44097 w 2187738"/>
              <a:gd name="connsiteY71" fmla="*/ 353533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3156 h 1438054"/>
              <a:gd name="connsiteX79" fmla="*/ 975626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56009 w 2187738"/>
              <a:gd name="connsiteY85" fmla="*/ 241892 h 1438054"/>
              <a:gd name="connsiteX86" fmla="*/ 858667 w 2187738"/>
              <a:gd name="connsiteY86" fmla="*/ 18341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79663 w 2187738"/>
              <a:gd name="connsiteY67" fmla="*/ 239233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4730 w 2187738"/>
              <a:gd name="connsiteY71" fmla="*/ 353533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3156 h 1438054"/>
              <a:gd name="connsiteX79" fmla="*/ 975626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56009 w 2187738"/>
              <a:gd name="connsiteY85" fmla="*/ 241892 h 1438054"/>
              <a:gd name="connsiteX86" fmla="*/ 858667 w 2187738"/>
              <a:gd name="connsiteY86" fmla="*/ 18341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7630 w 2187738"/>
              <a:gd name="connsiteY59" fmla="*/ 579474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69030 w 2187738"/>
              <a:gd name="connsiteY67" fmla="*/ 236575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4730 w 2187738"/>
              <a:gd name="connsiteY71" fmla="*/ 353533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3156 h 1438054"/>
              <a:gd name="connsiteX79" fmla="*/ 975626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56009 w 2187738"/>
              <a:gd name="connsiteY85" fmla="*/ 241892 h 1438054"/>
              <a:gd name="connsiteX86" fmla="*/ 858667 w 2187738"/>
              <a:gd name="connsiteY86" fmla="*/ 18341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621553 w 2187738"/>
              <a:gd name="connsiteY59" fmla="*/ 568842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69030 w 2187738"/>
              <a:gd name="connsiteY67" fmla="*/ 236575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4730 w 2187738"/>
              <a:gd name="connsiteY71" fmla="*/ 353533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3156 h 1438054"/>
              <a:gd name="connsiteX79" fmla="*/ 975626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56009 w 2187738"/>
              <a:gd name="connsiteY85" fmla="*/ 241892 h 1438054"/>
              <a:gd name="connsiteX86" fmla="*/ 858667 w 2187738"/>
              <a:gd name="connsiteY86" fmla="*/ 18341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608262 w 2187738"/>
              <a:gd name="connsiteY59" fmla="*/ 568842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69030 w 2187738"/>
              <a:gd name="connsiteY67" fmla="*/ 236575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4730 w 2187738"/>
              <a:gd name="connsiteY71" fmla="*/ 353533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3156 h 1438054"/>
              <a:gd name="connsiteX79" fmla="*/ 975626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56009 w 2187738"/>
              <a:gd name="connsiteY85" fmla="*/ 241892 h 1438054"/>
              <a:gd name="connsiteX86" fmla="*/ 858667 w 2187738"/>
              <a:gd name="connsiteY86" fmla="*/ 18341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608262 w 2187738"/>
              <a:gd name="connsiteY59" fmla="*/ 568842 h 1438054"/>
              <a:gd name="connsiteX60" fmla="*/ 1621554 w 2187738"/>
              <a:gd name="connsiteY60" fmla="*/ 531628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69030 w 2187738"/>
              <a:gd name="connsiteY67" fmla="*/ 236575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4730 w 2187738"/>
              <a:gd name="connsiteY71" fmla="*/ 353533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3156 h 1438054"/>
              <a:gd name="connsiteX79" fmla="*/ 975626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56009 w 2187738"/>
              <a:gd name="connsiteY85" fmla="*/ 241892 h 1438054"/>
              <a:gd name="connsiteX86" fmla="*/ 858667 w 2187738"/>
              <a:gd name="connsiteY86" fmla="*/ 18341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608262 w 2187738"/>
              <a:gd name="connsiteY59" fmla="*/ 568842 h 1438054"/>
              <a:gd name="connsiteX60" fmla="*/ 1629529 w 2187738"/>
              <a:gd name="connsiteY60" fmla="*/ 534286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69030 w 2187738"/>
              <a:gd name="connsiteY67" fmla="*/ 236575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4730 w 2187738"/>
              <a:gd name="connsiteY71" fmla="*/ 353533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3156 h 1438054"/>
              <a:gd name="connsiteX79" fmla="*/ 975626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56009 w 2187738"/>
              <a:gd name="connsiteY85" fmla="*/ 241892 h 1438054"/>
              <a:gd name="connsiteX86" fmla="*/ 858667 w 2187738"/>
              <a:gd name="connsiteY86" fmla="*/ 18341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4461 w 2187738"/>
              <a:gd name="connsiteY58" fmla="*/ 571500 h 1438054"/>
              <a:gd name="connsiteX59" fmla="*/ 1594972 w 2187738"/>
              <a:gd name="connsiteY59" fmla="*/ 568842 h 1438054"/>
              <a:gd name="connsiteX60" fmla="*/ 1629529 w 2187738"/>
              <a:gd name="connsiteY60" fmla="*/ 534286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69030 w 2187738"/>
              <a:gd name="connsiteY67" fmla="*/ 236575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4730 w 2187738"/>
              <a:gd name="connsiteY71" fmla="*/ 353533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3156 h 1438054"/>
              <a:gd name="connsiteX79" fmla="*/ 975626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56009 w 2187738"/>
              <a:gd name="connsiteY85" fmla="*/ 241892 h 1438054"/>
              <a:gd name="connsiteX86" fmla="*/ 858667 w 2187738"/>
              <a:gd name="connsiteY86" fmla="*/ 18341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7120 w 2187738"/>
              <a:gd name="connsiteY58" fmla="*/ 558210 h 1438054"/>
              <a:gd name="connsiteX59" fmla="*/ 1594972 w 2187738"/>
              <a:gd name="connsiteY59" fmla="*/ 568842 h 1438054"/>
              <a:gd name="connsiteX60" fmla="*/ 1629529 w 2187738"/>
              <a:gd name="connsiteY60" fmla="*/ 534286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69030 w 2187738"/>
              <a:gd name="connsiteY67" fmla="*/ 236575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4730 w 2187738"/>
              <a:gd name="connsiteY71" fmla="*/ 353533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3156 h 1438054"/>
              <a:gd name="connsiteX79" fmla="*/ 975626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56009 w 2187738"/>
              <a:gd name="connsiteY85" fmla="*/ 241892 h 1438054"/>
              <a:gd name="connsiteX86" fmla="*/ 858667 w 2187738"/>
              <a:gd name="connsiteY86" fmla="*/ 18341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7120 w 2187738"/>
              <a:gd name="connsiteY58" fmla="*/ 558210 h 1438054"/>
              <a:gd name="connsiteX59" fmla="*/ 1594972 w 2187738"/>
              <a:gd name="connsiteY59" fmla="*/ 568842 h 1438054"/>
              <a:gd name="connsiteX60" fmla="*/ 1629529 w 2187738"/>
              <a:gd name="connsiteY60" fmla="*/ 534286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69030 w 2187738"/>
              <a:gd name="connsiteY67" fmla="*/ 236575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4730 w 2187738"/>
              <a:gd name="connsiteY71" fmla="*/ 353533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3156 h 1438054"/>
              <a:gd name="connsiteX79" fmla="*/ 975626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56009 w 2187738"/>
              <a:gd name="connsiteY85" fmla="*/ 241892 h 1438054"/>
              <a:gd name="connsiteX86" fmla="*/ 858667 w 2187738"/>
              <a:gd name="connsiteY86" fmla="*/ 183411 h 1438054"/>
              <a:gd name="connsiteX87" fmla="*/ 688547 w 2187738"/>
              <a:gd name="connsiteY87" fmla="*/ 116958 h 1438054"/>
              <a:gd name="connsiteX88" fmla="*/ 624752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7120 w 2187738"/>
              <a:gd name="connsiteY58" fmla="*/ 558210 h 1438054"/>
              <a:gd name="connsiteX59" fmla="*/ 1594972 w 2187738"/>
              <a:gd name="connsiteY59" fmla="*/ 568842 h 1438054"/>
              <a:gd name="connsiteX60" fmla="*/ 1629529 w 2187738"/>
              <a:gd name="connsiteY60" fmla="*/ 534286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69030 w 2187738"/>
              <a:gd name="connsiteY67" fmla="*/ 236575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4730 w 2187738"/>
              <a:gd name="connsiteY71" fmla="*/ 353533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3156 h 1438054"/>
              <a:gd name="connsiteX79" fmla="*/ 975626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56009 w 2187738"/>
              <a:gd name="connsiteY85" fmla="*/ 241892 h 1438054"/>
              <a:gd name="connsiteX86" fmla="*/ 858667 w 2187738"/>
              <a:gd name="connsiteY86" fmla="*/ 183411 h 1438054"/>
              <a:gd name="connsiteX87" fmla="*/ 688547 w 2187738"/>
              <a:gd name="connsiteY87" fmla="*/ 116958 h 1438054"/>
              <a:gd name="connsiteX88" fmla="*/ 646017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7120 w 2187738"/>
              <a:gd name="connsiteY58" fmla="*/ 558210 h 1438054"/>
              <a:gd name="connsiteX59" fmla="*/ 1594972 w 2187738"/>
              <a:gd name="connsiteY59" fmla="*/ 568842 h 1438054"/>
              <a:gd name="connsiteX60" fmla="*/ 1629529 w 2187738"/>
              <a:gd name="connsiteY60" fmla="*/ 534286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69030 w 2187738"/>
              <a:gd name="connsiteY67" fmla="*/ 236575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4730 w 2187738"/>
              <a:gd name="connsiteY71" fmla="*/ 353533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3156 h 1438054"/>
              <a:gd name="connsiteX79" fmla="*/ 975626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56009 w 2187738"/>
              <a:gd name="connsiteY85" fmla="*/ 241892 h 1438054"/>
              <a:gd name="connsiteX86" fmla="*/ 858667 w 2187738"/>
              <a:gd name="connsiteY86" fmla="*/ 183411 h 1438054"/>
              <a:gd name="connsiteX87" fmla="*/ 683231 w 2187738"/>
              <a:gd name="connsiteY87" fmla="*/ 127591 h 1438054"/>
              <a:gd name="connsiteX88" fmla="*/ 646017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6656 w 2187738"/>
              <a:gd name="connsiteY91" fmla="*/ 71770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7120 w 2187738"/>
              <a:gd name="connsiteY58" fmla="*/ 558210 h 1438054"/>
              <a:gd name="connsiteX59" fmla="*/ 1594972 w 2187738"/>
              <a:gd name="connsiteY59" fmla="*/ 568842 h 1438054"/>
              <a:gd name="connsiteX60" fmla="*/ 1629529 w 2187738"/>
              <a:gd name="connsiteY60" fmla="*/ 534286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69030 w 2187738"/>
              <a:gd name="connsiteY67" fmla="*/ 236575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4730 w 2187738"/>
              <a:gd name="connsiteY71" fmla="*/ 353533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3156 h 1438054"/>
              <a:gd name="connsiteX79" fmla="*/ 975626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56009 w 2187738"/>
              <a:gd name="connsiteY85" fmla="*/ 241892 h 1438054"/>
              <a:gd name="connsiteX86" fmla="*/ 858667 w 2187738"/>
              <a:gd name="connsiteY86" fmla="*/ 183411 h 1438054"/>
              <a:gd name="connsiteX87" fmla="*/ 683231 w 2187738"/>
              <a:gd name="connsiteY87" fmla="*/ 127591 h 1438054"/>
              <a:gd name="connsiteX88" fmla="*/ 646017 w 2187738"/>
              <a:gd name="connsiteY88" fmla="*/ 156830 h 1438054"/>
              <a:gd name="connsiteX89" fmla="*/ 606145 w 2187738"/>
              <a:gd name="connsiteY89" fmla="*/ 172779 h 1438054"/>
              <a:gd name="connsiteX90" fmla="*/ 451973 w 2187738"/>
              <a:gd name="connsiteY90" fmla="*/ 82402 h 1438054"/>
              <a:gd name="connsiteX91" fmla="*/ 443998 w 2187738"/>
              <a:gd name="connsiteY91" fmla="*/ 61137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070 h 1438054"/>
              <a:gd name="connsiteX1" fmla="*/ 183500 w 2187738"/>
              <a:gd name="connsiteY1" fmla="*/ 183412 h 1438054"/>
              <a:gd name="connsiteX2" fmla="*/ 183500 w 2187738"/>
              <a:gd name="connsiteY2" fmla="*/ 265814 h 1438054"/>
              <a:gd name="connsiteX3" fmla="*/ 127680 w 2187738"/>
              <a:gd name="connsiteY3" fmla="*/ 276447 h 1438054"/>
              <a:gd name="connsiteX4" fmla="*/ 135654 w 2187738"/>
              <a:gd name="connsiteY4" fmla="*/ 305686 h 1438054"/>
              <a:gd name="connsiteX5" fmla="*/ 87807 w 2187738"/>
              <a:gd name="connsiteY5" fmla="*/ 377456 h 1438054"/>
              <a:gd name="connsiteX6" fmla="*/ 132996 w 2187738"/>
              <a:gd name="connsiteY6" fmla="*/ 393405 h 1438054"/>
              <a:gd name="connsiteX7" fmla="*/ 122363 w 2187738"/>
              <a:gd name="connsiteY7" fmla="*/ 465175 h 1438054"/>
              <a:gd name="connsiteX8" fmla="*/ 191475 w 2187738"/>
              <a:gd name="connsiteY8" fmla="*/ 643270 h 1438054"/>
              <a:gd name="connsiteX9" fmla="*/ 143628 w 2187738"/>
              <a:gd name="connsiteY9" fmla="*/ 640612 h 1438054"/>
              <a:gd name="connsiteX10" fmla="*/ 146287 w 2187738"/>
              <a:gd name="connsiteY10" fmla="*/ 672509 h 1438054"/>
              <a:gd name="connsiteX11" fmla="*/ 93124 w 2187738"/>
              <a:gd name="connsiteY11" fmla="*/ 717698 h 1438054"/>
              <a:gd name="connsiteX12" fmla="*/ 79833 w 2187738"/>
              <a:gd name="connsiteY12" fmla="*/ 816049 h 1438054"/>
              <a:gd name="connsiteX13" fmla="*/ 50594 w 2187738"/>
              <a:gd name="connsiteY13" fmla="*/ 839972 h 1438054"/>
              <a:gd name="connsiteX14" fmla="*/ 89 w 2187738"/>
              <a:gd name="connsiteY14" fmla="*/ 866554 h 1438054"/>
              <a:gd name="connsiteX15" fmla="*/ 63884 w 2187738"/>
              <a:gd name="connsiteY15" fmla="*/ 890477 h 1438054"/>
              <a:gd name="connsiteX16" fmla="*/ 55910 w 2187738"/>
              <a:gd name="connsiteY16" fmla="*/ 919716 h 1438054"/>
              <a:gd name="connsiteX17" fmla="*/ 202107 w 2187738"/>
              <a:gd name="connsiteY17" fmla="*/ 943640 h 1438054"/>
              <a:gd name="connsiteX18" fmla="*/ 231347 w 2187738"/>
              <a:gd name="connsiteY18" fmla="*/ 922375 h 1438054"/>
              <a:gd name="connsiteX19" fmla="*/ 215398 w 2187738"/>
              <a:gd name="connsiteY19" fmla="*/ 893135 h 1438054"/>
              <a:gd name="connsiteX20" fmla="*/ 223373 w 2187738"/>
              <a:gd name="connsiteY20" fmla="*/ 874528 h 1438054"/>
              <a:gd name="connsiteX21" fmla="*/ 297800 w 2187738"/>
              <a:gd name="connsiteY21" fmla="*/ 869212 h 1438054"/>
              <a:gd name="connsiteX22" fmla="*/ 300459 w 2187738"/>
              <a:gd name="connsiteY22" fmla="*/ 919716 h 1438054"/>
              <a:gd name="connsiteX23" fmla="*/ 366912 w 2187738"/>
              <a:gd name="connsiteY23" fmla="*/ 943640 h 1438054"/>
              <a:gd name="connsiteX24" fmla="*/ 382861 w 2187738"/>
              <a:gd name="connsiteY24" fmla="*/ 978195 h 1438054"/>
              <a:gd name="connsiteX25" fmla="*/ 401468 w 2187738"/>
              <a:gd name="connsiteY25" fmla="*/ 967563 h 1438054"/>
              <a:gd name="connsiteX26" fmla="*/ 404126 w 2187738"/>
              <a:gd name="connsiteY26" fmla="*/ 940982 h 1438054"/>
              <a:gd name="connsiteX27" fmla="*/ 404126 w 2187738"/>
              <a:gd name="connsiteY27" fmla="*/ 940982 h 1438054"/>
              <a:gd name="connsiteX28" fmla="*/ 465264 w 2187738"/>
              <a:gd name="connsiteY28" fmla="*/ 978195 h 1438054"/>
              <a:gd name="connsiteX29" fmla="*/ 582221 w 2187738"/>
              <a:gd name="connsiteY29" fmla="*/ 1015409 h 1438054"/>
              <a:gd name="connsiteX30" fmla="*/ 600828 w 2187738"/>
              <a:gd name="connsiteY30" fmla="*/ 994144 h 1438054"/>
              <a:gd name="connsiteX31" fmla="*/ 624752 w 2187738"/>
              <a:gd name="connsiteY31" fmla="*/ 980854 h 1438054"/>
              <a:gd name="connsiteX32" fmla="*/ 653991 w 2187738"/>
              <a:gd name="connsiteY32" fmla="*/ 1002119 h 1438054"/>
              <a:gd name="connsiteX33" fmla="*/ 701838 w 2187738"/>
              <a:gd name="connsiteY33" fmla="*/ 1012751 h 1438054"/>
              <a:gd name="connsiteX34" fmla="*/ 728419 w 2187738"/>
              <a:gd name="connsiteY34" fmla="*/ 1052623 h 1438054"/>
              <a:gd name="connsiteX35" fmla="*/ 717787 w 2187738"/>
              <a:gd name="connsiteY35" fmla="*/ 1089837 h 1438054"/>
              <a:gd name="connsiteX36" fmla="*/ 720445 w 2187738"/>
              <a:gd name="connsiteY36" fmla="*/ 1113761 h 1438054"/>
              <a:gd name="connsiteX37" fmla="*/ 768291 w 2187738"/>
              <a:gd name="connsiteY37" fmla="*/ 1119077 h 1438054"/>
              <a:gd name="connsiteX38" fmla="*/ 816138 w 2187738"/>
              <a:gd name="connsiteY38" fmla="*/ 1161607 h 1438054"/>
              <a:gd name="connsiteX39" fmla="*/ 829428 w 2187738"/>
              <a:gd name="connsiteY39" fmla="*/ 1204137 h 1438054"/>
              <a:gd name="connsiteX40" fmla="*/ 837403 w 2187738"/>
              <a:gd name="connsiteY40" fmla="*/ 1220086 h 1438054"/>
              <a:gd name="connsiteX41" fmla="*/ 826770 w 2187738"/>
              <a:gd name="connsiteY41" fmla="*/ 1267933 h 1438054"/>
              <a:gd name="connsiteX42" fmla="*/ 797531 w 2187738"/>
              <a:gd name="connsiteY42" fmla="*/ 1270591 h 1438054"/>
              <a:gd name="connsiteX43" fmla="*/ 752342 w 2187738"/>
              <a:gd name="connsiteY43" fmla="*/ 1246668 h 1438054"/>
              <a:gd name="connsiteX44" fmla="*/ 712470 w 2187738"/>
              <a:gd name="connsiteY44" fmla="*/ 1257300 h 1438054"/>
              <a:gd name="connsiteX45" fmla="*/ 701837 w 2187738"/>
              <a:gd name="connsiteY45" fmla="*/ 1257300 h 1438054"/>
              <a:gd name="connsiteX46" fmla="*/ 691205 w 2187738"/>
              <a:gd name="connsiteY46" fmla="*/ 1363626 h 1438054"/>
              <a:gd name="connsiteX47" fmla="*/ 669940 w 2187738"/>
              <a:gd name="connsiteY47" fmla="*/ 1438054 h 1438054"/>
              <a:gd name="connsiteX48" fmla="*/ 2187738 w 2187738"/>
              <a:gd name="connsiteY48" fmla="*/ 1329070 h 1438054"/>
              <a:gd name="connsiteX49" fmla="*/ 2150524 w 2187738"/>
              <a:gd name="connsiteY49" fmla="*/ 738963 h 1438054"/>
              <a:gd name="connsiteX50" fmla="*/ 2089387 w 2187738"/>
              <a:gd name="connsiteY50" fmla="*/ 720356 h 1438054"/>
              <a:gd name="connsiteX51" fmla="*/ 1991036 w 2187738"/>
              <a:gd name="connsiteY51" fmla="*/ 741621 h 1438054"/>
              <a:gd name="connsiteX52" fmla="*/ 1996352 w 2187738"/>
              <a:gd name="connsiteY52" fmla="*/ 685800 h 1438054"/>
              <a:gd name="connsiteX53" fmla="*/ 1977744 w 2187738"/>
              <a:gd name="connsiteY53" fmla="*/ 653902 h 1438054"/>
              <a:gd name="connsiteX54" fmla="*/ 1983061 w 2187738"/>
              <a:gd name="connsiteY54" fmla="*/ 598082 h 1438054"/>
              <a:gd name="connsiteX55" fmla="*/ 1879394 w 2187738"/>
              <a:gd name="connsiteY55" fmla="*/ 576816 h 1438054"/>
              <a:gd name="connsiteX56" fmla="*/ 1898000 w 2187738"/>
              <a:gd name="connsiteY56" fmla="*/ 539602 h 1438054"/>
              <a:gd name="connsiteX57" fmla="*/ 1778385 w 2187738"/>
              <a:gd name="connsiteY57" fmla="*/ 539602 h 1438054"/>
              <a:gd name="connsiteX58" fmla="*/ 1757120 w 2187738"/>
              <a:gd name="connsiteY58" fmla="*/ 558210 h 1438054"/>
              <a:gd name="connsiteX59" fmla="*/ 1594972 w 2187738"/>
              <a:gd name="connsiteY59" fmla="*/ 568842 h 1438054"/>
              <a:gd name="connsiteX60" fmla="*/ 1629529 w 2187738"/>
              <a:gd name="connsiteY60" fmla="*/ 534286 h 1438054"/>
              <a:gd name="connsiteX61" fmla="*/ 1552442 w 2187738"/>
              <a:gd name="connsiteY61" fmla="*/ 457200 h 1438054"/>
              <a:gd name="connsiteX62" fmla="*/ 1480673 w 2187738"/>
              <a:gd name="connsiteY62" fmla="*/ 446568 h 1438054"/>
              <a:gd name="connsiteX63" fmla="*/ 1488646 w 2187738"/>
              <a:gd name="connsiteY63" fmla="*/ 425303 h 1438054"/>
              <a:gd name="connsiteX64" fmla="*/ 1493963 w 2187738"/>
              <a:gd name="connsiteY64" fmla="*/ 303028 h 1438054"/>
              <a:gd name="connsiteX65" fmla="*/ 1470040 w 2187738"/>
              <a:gd name="connsiteY65" fmla="*/ 300370 h 1438054"/>
              <a:gd name="connsiteX66" fmla="*/ 1438142 w 2187738"/>
              <a:gd name="connsiteY66" fmla="*/ 300370 h 1438054"/>
              <a:gd name="connsiteX67" fmla="*/ 1369030 w 2187738"/>
              <a:gd name="connsiteY67" fmla="*/ 236575 h 1438054"/>
              <a:gd name="connsiteX68" fmla="*/ 1371689 w 2187738"/>
              <a:gd name="connsiteY68" fmla="*/ 292395 h 1438054"/>
              <a:gd name="connsiteX69" fmla="*/ 1355740 w 2187738"/>
              <a:gd name="connsiteY69" fmla="*/ 300370 h 1438054"/>
              <a:gd name="connsiteX70" fmla="*/ 1249414 w 2187738"/>
              <a:gd name="connsiteY70" fmla="*/ 321635 h 1438054"/>
              <a:gd name="connsiteX71" fmla="*/ 1254730 w 2187738"/>
              <a:gd name="connsiteY71" fmla="*/ 353533 h 1438054"/>
              <a:gd name="connsiteX72" fmla="*/ 1217517 w 2187738"/>
              <a:gd name="connsiteY72" fmla="*/ 385430 h 1438054"/>
              <a:gd name="connsiteX73" fmla="*/ 1185619 w 2187738"/>
              <a:gd name="connsiteY73" fmla="*/ 334926 h 1438054"/>
              <a:gd name="connsiteX74" fmla="*/ 1172328 w 2187738"/>
              <a:gd name="connsiteY74" fmla="*/ 244549 h 1438054"/>
              <a:gd name="connsiteX75" fmla="*/ 1132456 w 2187738"/>
              <a:gd name="connsiteY75" fmla="*/ 265814 h 1438054"/>
              <a:gd name="connsiteX76" fmla="*/ 1066003 w 2187738"/>
              <a:gd name="connsiteY76" fmla="*/ 225942 h 1438054"/>
              <a:gd name="connsiteX77" fmla="*/ 1034105 w 2187738"/>
              <a:gd name="connsiteY77" fmla="*/ 228600 h 1438054"/>
              <a:gd name="connsiteX78" fmla="*/ 1023473 w 2187738"/>
              <a:gd name="connsiteY78" fmla="*/ 263156 h 1438054"/>
              <a:gd name="connsiteX79" fmla="*/ 975626 w 2187738"/>
              <a:gd name="connsiteY79" fmla="*/ 276447 h 1438054"/>
              <a:gd name="connsiteX80" fmla="*/ 978284 w 2187738"/>
              <a:gd name="connsiteY80" fmla="*/ 318977 h 1438054"/>
              <a:gd name="connsiteX81" fmla="*/ 957019 w 2187738"/>
              <a:gd name="connsiteY81" fmla="*/ 345558 h 1438054"/>
              <a:gd name="connsiteX82" fmla="*/ 917147 w 2187738"/>
              <a:gd name="connsiteY82" fmla="*/ 324293 h 1438054"/>
              <a:gd name="connsiteX83" fmla="*/ 882591 w 2187738"/>
              <a:gd name="connsiteY83" fmla="*/ 340242 h 1438054"/>
              <a:gd name="connsiteX84" fmla="*/ 863984 w 2187738"/>
              <a:gd name="connsiteY84" fmla="*/ 313661 h 1438054"/>
              <a:gd name="connsiteX85" fmla="*/ 856009 w 2187738"/>
              <a:gd name="connsiteY85" fmla="*/ 241892 h 1438054"/>
              <a:gd name="connsiteX86" fmla="*/ 858667 w 2187738"/>
              <a:gd name="connsiteY86" fmla="*/ 183411 h 1438054"/>
              <a:gd name="connsiteX87" fmla="*/ 683231 w 2187738"/>
              <a:gd name="connsiteY87" fmla="*/ 127591 h 1438054"/>
              <a:gd name="connsiteX88" fmla="*/ 646017 w 2187738"/>
              <a:gd name="connsiteY88" fmla="*/ 156830 h 1438054"/>
              <a:gd name="connsiteX89" fmla="*/ 606145 w 2187738"/>
              <a:gd name="connsiteY89" fmla="*/ 172779 h 1438054"/>
              <a:gd name="connsiteX90" fmla="*/ 438683 w 2187738"/>
              <a:gd name="connsiteY90" fmla="*/ 85060 h 1438054"/>
              <a:gd name="connsiteX91" fmla="*/ 443998 w 2187738"/>
              <a:gd name="connsiteY91" fmla="*/ 61137 h 1438054"/>
              <a:gd name="connsiteX92" fmla="*/ 491845 w 2187738"/>
              <a:gd name="connsiteY92" fmla="*/ 42530 h 1438054"/>
              <a:gd name="connsiteX93" fmla="*/ 457289 w 2187738"/>
              <a:gd name="connsiteY93" fmla="*/ 0 h 1438054"/>
              <a:gd name="connsiteX94" fmla="*/ 311091 w 2187738"/>
              <a:gd name="connsiteY94" fmla="*/ 53163 h 1438054"/>
              <a:gd name="connsiteX95" fmla="*/ 284510 w 2187738"/>
              <a:gd name="connsiteY95" fmla="*/ 101009 h 1438054"/>
              <a:gd name="connsiteX96" fmla="*/ 257928 w 2187738"/>
              <a:gd name="connsiteY96" fmla="*/ 116958 h 1438054"/>
              <a:gd name="connsiteX97" fmla="*/ 234005 w 2187738"/>
              <a:gd name="connsiteY97" fmla="*/ 186070 h 1438054"/>
              <a:gd name="connsiteX0" fmla="*/ 234005 w 2187738"/>
              <a:gd name="connsiteY0" fmla="*/ 186136 h 1438120"/>
              <a:gd name="connsiteX1" fmla="*/ 183500 w 2187738"/>
              <a:gd name="connsiteY1" fmla="*/ 183478 h 1438120"/>
              <a:gd name="connsiteX2" fmla="*/ 183500 w 2187738"/>
              <a:gd name="connsiteY2" fmla="*/ 265880 h 1438120"/>
              <a:gd name="connsiteX3" fmla="*/ 127680 w 2187738"/>
              <a:gd name="connsiteY3" fmla="*/ 276513 h 1438120"/>
              <a:gd name="connsiteX4" fmla="*/ 135654 w 2187738"/>
              <a:gd name="connsiteY4" fmla="*/ 305752 h 1438120"/>
              <a:gd name="connsiteX5" fmla="*/ 87807 w 2187738"/>
              <a:gd name="connsiteY5" fmla="*/ 377522 h 1438120"/>
              <a:gd name="connsiteX6" fmla="*/ 132996 w 2187738"/>
              <a:gd name="connsiteY6" fmla="*/ 393471 h 1438120"/>
              <a:gd name="connsiteX7" fmla="*/ 122363 w 2187738"/>
              <a:gd name="connsiteY7" fmla="*/ 465241 h 1438120"/>
              <a:gd name="connsiteX8" fmla="*/ 191475 w 2187738"/>
              <a:gd name="connsiteY8" fmla="*/ 643336 h 1438120"/>
              <a:gd name="connsiteX9" fmla="*/ 143628 w 2187738"/>
              <a:gd name="connsiteY9" fmla="*/ 640678 h 1438120"/>
              <a:gd name="connsiteX10" fmla="*/ 146287 w 2187738"/>
              <a:gd name="connsiteY10" fmla="*/ 672575 h 1438120"/>
              <a:gd name="connsiteX11" fmla="*/ 93124 w 2187738"/>
              <a:gd name="connsiteY11" fmla="*/ 717764 h 1438120"/>
              <a:gd name="connsiteX12" fmla="*/ 79833 w 2187738"/>
              <a:gd name="connsiteY12" fmla="*/ 816115 h 1438120"/>
              <a:gd name="connsiteX13" fmla="*/ 50594 w 2187738"/>
              <a:gd name="connsiteY13" fmla="*/ 840038 h 1438120"/>
              <a:gd name="connsiteX14" fmla="*/ 89 w 2187738"/>
              <a:gd name="connsiteY14" fmla="*/ 866620 h 1438120"/>
              <a:gd name="connsiteX15" fmla="*/ 63884 w 2187738"/>
              <a:gd name="connsiteY15" fmla="*/ 890543 h 1438120"/>
              <a:gd name="connsiteX16" fmla="*/ 55910 w 2187738"/>
              <a:gd name="connsiteY16" fmla="*/ 919782 h 1438120"/>
              <a:gd name="connsiteX17" fmla="*/ 202107 w 2187738"/>
              <a:gd name="connsiteY17" fmla="*/ 943706 h 1438120"/>
              <a:gd name="connsiteX18" fmla="*/ 231347 w 2187738"/>
              <a:gd name="connsiteY18" fmla="*/ 922441 h 1438120"/>
              <a:gd name="connsiteX19" fmla="*/ 215398 w 2187738"/>
              <a:gd name="connsiteY19" fmla="*/ 893201 h 1438120"/>
              <a:gd name="connsiteX20" fmla="*/ 223373 w 2187738"/>
              <a:gd name="connsiteY20" fmla="*/ 874594 h 1438120"/>
              <a:gd name="connsiteX21" fmla="*/ 297800 w 2187738"/>
              <a:gd name="connsiteY21" fmla="*/ 869278 h 1438120"/>
              <a:gd name="connsiteX22" fmla="*/ 300459 w 2187738"/>
              <a:gd name="connsiteY22" fmla="*/ 919782 h 1438120"/>
              <a:gd name="connsiteX23" fmla="*/ 366912 w 2187738"/>
              <a:gd name="connsiteY23" fmla="*/ 943706 h 1438120"/>
              <a:gd name="connsiteX24" fmla="*/ 382861 w 2187738"/>
              <a:gd name="connsiteY24" fmla="*/ 978261 h 1438120"/>
              <a:gd name="connsiteX25" fmla="*/ 401468 w 2187738"/>
              <a:gd name="connsiteY25" fmla="*/ 967629 h 1438120"/>
              <a:gd name="connsiteX26" fmla="*/ 404126 w 2187738"/>
              <a:gd name="connsiteY26" fmla="*/ 941048 h 1438120"/>
              <a:gd name="connsiteX27" fmla="*/ 404126 w 2187738"/>
              <a:gd name="connsiteY27" fmla="*/ 941048 h 1438120"/>
              <a:gd name="connsiteX28" fmla="*/ 465264 w 2187738"/>
              <a:gd name="connsiteY28" fmla="*/ 978261 h 1438120"/>
              <a:gd name="connsiteX29" fmla="*/ 582221 w 2187738"/>
              <a:gd name="connsiteY29" fmla="*/ 1015475 h 1438120"/>
              <a:gd name="connsiteX30" fmla="*/ 600828 w 2187738"/>
              <a:gd name="connsiteY30" fmla="*/ 994210 h 1438120"/>
              <a:gd name="connsiteX31" fmla="*/ 624752 w 2187738"/>
              <a:gd name="connsiteY31" fmla="*/ 980920 h 1438120"/>
              <a:gd name="connsiteX32" fmla="*/ 653991 w 2187738"/>
              <a:gd name="connsiteY32" fmla="*/ 1002185 h 1438120"/>
              <a:gd name="connsiteX33" fmla="*/ 701838 w 2187738"/>
              <a:gd name="connsiteY33" fmla="*/ 1012817 h 1438120"/>
              <a:gd name="connsiteX34" fmla="*/ 728419 w 2187738"/>
              <a:gd name="connsiteY34" fmla="*/ 1052689 h 1438120"/>
              <a:gd name="connsiteX35" fmla="*/ 717787 w 2187738"/>
              <a:gd name="connsiteY35" fmla="*/ 1089903 h 1438120"/>
              <a:gd name="connsiteX36" fmla="*/ 720445 w 2187738"/>
              <a:gd name="connsiteY36" fmla="*/ 1113827 h 1438120"/>
              <a:gd name="connsiteX37" fmla="*/ 768291 w 2187738"/>
              <a:gd name="connsiteY37" fmla="*/ 1119143 h 1438120"/>
              <a:gd name="connsiteX38" fmla="*/ 816138 w 2187738"/>
              <a:gd name="connsiteY38" fmla="*/ 1161673 h 1438120"/>
              <a:gd name="connsiteX39" fmla="*/ 829428 w 2187738"/>
              <a:gd name="connsiteY39" fmla="*/ 1204203 h 1438120"/>
              <a:gd name="connsiteX40" fmla="*/ 837403 w 2187738"/>
              <a:gd name="connsiteY40" fmla="*/ 1220152 h 1438120"/>
              <a:gd name="connsiteX41" fmla="*/ 826770 w 2187738"/>
              <a:gd name="connsiteY41" fmla="*/ 1267999 h 1438120"/>
              <a:gd name="connsiteX42" fmla="*/ 797531 w 2187738"/>
              <a:gd name="connsiteY42" fmla="*/ 1270657 h 1438120"/>
              <a:gd name="connsiteX43" fmla="*/ 752342 w 2187738"/>
              <a:gd name="connsiteY43" fmla="*/ 1246734 h 1438120"/>
              <a:gd name="connsiteX44" fmla="*/ 712470 w 2187738"/>
              <a:gd name="connsiteY44" fmla="*/ 1257366 h 1438120"/>
              <a:gd name="connsiteX45" fmla="*/ 701837 w 2187738"/>
              <a:gd name="connsiteY45" fmla="*/ 1257366 h 1438120"/>
              <a:gd name="connsiteX46" fmla="*/ 691205 w 2187738"/>
              <a:gd name="connsiteY46" fmla="*/ 1363692 h 1438120"/>
              <a:gd name="connsiteX47" fmla="*/ 669940 w 2187738"/>
              <a:gd name="connsiteY47" fmla="*/ 1438120 h 1438120"/>
              <a:gd name="connsiteX48" fmla="*/ 2187738 w 2187738"/>
              <a:gd name="connsiteY48" fmla="*/ 1329136 h 1438120"/>
              <a:gd name="connsiteX49" fmla="*/ 2150524 w 2187738"/>
              <a:gd name="connsiteY49" fmla="*/ 739029 h 1438120"/>
              <a:gd name="connsiteX50" fmla="*/ 2089387 w 2187738"/>
              <a:gd name="connsiteY50" fmla="*/ 720422 h 1438120"/>
              <a:gd name="connsiteX51" fmla="*/ 1991036 w 2187738"/>
              <a:gd name="connsiteY51" fmla="*/ 741687 h 1438120"/>
              <a:gd name="connsiteX52" fmla="*/ 1996352 w 2187738"/>
              <a:gd name="connsiteY52" fmla="*/ 685866 h 1438120"/>
              <a:gd name="connsiteX53" fmla="*/ 1977744 w 2187738"/>
              <a:gd name="connsiteY53" fmla="*/ 653968 h 1438120"/>
              <a:gd name="connsiteX54" fmla="*/ 1983061 w 2187738"/>
              <a:gd name="connsiteY54" fmla="*/ 598148 h 1438120"/>
              <a:gd name="connsiteX55" fmla="*/ 1879394 w 2187738"/>
              <a:gd name="connsiteY55" fmla="*/ 576882 h 1438120"/>
              <a:gd name="connsiteX56" fmla="*/ 1898000 w 2187738"/>
              <a:gd name="connsiteY56" fmla="*/ 539668 h 1438120"/>
              <a:gd name="connsiteX57" fmla="*/ 1778385 w 2187738"/>
              <a:gd name="connsiteY57" fmla="*/ 539668 h 1438120"/>
              <a:gd name="connsiteX58" fmla="*/ 1757120 w 2187738"/>
              <a:gd name="connsiteY58" fmla="*/ 558276 h 1438120"/>
              <a:gd name="connsiteX59" fmla="*/ 1594972 w 2187738"/>
              <a:gd name="connsiteY59" fmla="*/ 568908 h 1438120"/>
              <a:gd name="connsiteX60" fmla="*/ 1629529 w 2187738"/>
              <a:gd name="connsiteY60" fmla="*/ 534352 h 1438120"/>
              <a:gd name="connsiteX61" fmla="*/ 1552442 w 2187738"/>
              <a:gd name="connsiteY61" fmla="*/ 457266 h 1438120"/>
              <a:gd name="connsiteX62" fmla="*/ 1480673 w 2187738"/>
              <a:gd name="connsiteY62" fmla="*/ 446634 h 1438120"/>
              <a:gd name="connsiteX63" fmla="*/ 1488646 w 2187738"/>
              <a:gd name="connsiteY63" fmla="*/ 425369 h 1438120"/>
              <a:gd name="connsiteX64" fmla="*/ 1493963 w 2187738"/>
              <a:gd name="connsiteY64" fmla="*/ 303094 h 1438120"/>
              <a:gd name="connsiteX65" fmla="*/ 1470040 w 2187738"/>
              <a:gd name="connsiteY65" fmla="*/ 300436 h 1438120"/>
              <a:gd name="connsiteX66" fmla="*/ 1438142 w 2187738"/>
              <a:gd name="connsiteY66" fmla="*/ 300436 h 1438120"/>
              <a:gd name="connsiteX67" fmla="*/ 1369030 w 2187738"/>
              <a:gd name="connsiteY67" fmla="*/ 236641 h 1438120"/>
              <a:gd name="connsiteX68" fmla="*/ 1371689 w 2187738"/>
              <a:gd name="connsiteY68" fmla="*/ 292461 h 1438120"/>
              <a:gd name="connsiteX69" fmla="*/ 1355740 w 2187738"/>
              <a:gd name="connsiteY69" fmla="*/ 300436 h 1438120"/>
              <a:gd name="connsiteX70" fmla="*/ 1249414 w 2187738"/>
              <a:gd name="connsiteY70" fmla="*/ 321701 h 1438120"/>
              <a:gd name="connsiteX71" fmla="*/ 1254730 w 2187738"/>
              <a:gd name="connsiteY71" fmla="*/ 353599 h 1438120"/>
              <a:gd name="connsiteX72" fmla="*/ 1217517 w 2187738"/>
              <a:gd name="connsiteY72" fmla="*/ 385496 h 1438120"/>
              <a:gd name="connsiteX73" fmla="*/ 1185619 w 2187738"/>
              <a:gd name="connsiteY73" fmla="*/ 334992 h 1438120"/>
              <a:gd name="connsiteX74" fmla="*/ 1172328 w 2187738"/>
              <a:gd name="connsiteY74" fmla="*/ 244615 h 1438120"/>
              <a:gd name="connsiteX75" fmla="*/ 1132456 w 2187738"/>
              <a:gd name="connsiteY75" fmla="*/ 265880 h 1438120"/>
              <a:gd name="connsiteX76" fmla="*/ 1066003 w 2187738"/>
              <a:gd name="connsiteY76" fmla="*/ 226008 h 1438120"/>
              <a:gd name="connsiteX77" fmla="*/ 1034105 w 2187738"/>
              <a:gd name="connsiteY77" fmla="*/ 228666 h 1438120"/>
              <a:gd name="connsiteX78" fmla="*/ 1023473 w 2187738"/>
              <a:gd name="connsiteY78" fmla="*/ 263222 h 1438120"/>
              <a:gd name="connsiteX79" fmla="*/ 975626 w 2187738"/>
              <a:gd name="connsiteY79" fmla="*/ 276513 h 1438120"/>
              <a:gd name="connsiteX80" fmla="*/ 978284 w 2187738"/>
              <a:gd name="connsiteY80" fmla="*/ 319043 h 1438120"/>
              <a:gd name="connsiteX81" fmla="*/ 957019 w 2187738"/>
              <a:gd name="connsiteY81" fmla="*/ 345624 h 1438120"/>
              <a:gd name="connsiteX82" fmla="*/ 917147 w 2187738"/>
              <a:gd name="connsiteY82" fmla="*/ 324359 h 1438120"/>
              <a:gd name="connsiteX83" fmla="*/ 882591 w 2187738"/>
              <a:gd name="connsiteY83" fmla="*/ 340308 h 1438120"/>
              <a:gd name="connsiteX84" fmla="*/ 863984 w 2187738"/>
              <a:gd name="connsiteY84" fmla="*/ 313727 h 1438120"/>
              <a:gd name="connsiteX85" fmla="*/ 856009 w 2187738"/>
              <a:gd name="connsiteY85" fmla="*/ 241958 h 1438120"/>
              <a:gd name="connsiteX86" fmla="*/ 858667 w 2187738"/>
              <a:gd name="connsiteY86" fmla="*/ 183477 h 1438120"/>
              <a:gd name="connsiteX87" fmla="*/ 683231 w 2187738"/>
              <a:gd name="connsiteY87" fmla="*/ 127657 h 1438120"/>
              <a:gd name="connsiteX88" fmla="*/ 646017 w 2187738"/>
              <a:gd name="connsiteY88" fmla="*/ 156896 h 1438120"/>
              <a:gd name="connsiteX89" fmla="*/ 606145 w 2187738"/>
              <a:gd name="connsiteY89" fmla="*/ 172845 h 1438120"/>
              <a:gd name="connsiteX90" fmla="*/ 438683 w 2187738"/>
              <a:gd name="connsiteY90" fmla="*/ 85126 h 1438120"/>
              <a:gd name="connsiteX91" fmla="*/ 443998 w 2187738"/>
              <a:gd name="connsiteY91" fmla="*/ 61203 h 1438120"/>
              <a:gd name="connsiteX92" fmla="*/ 491845 w 2187738"/>
              <a:gd name="connsiteY92" fmla="*/ 42596 h 1438120"/>
              <a:gd name="connsiteX93" fmla="*/ 457289 w 2187738"/>
              <a:gd name="connsiteY93" fmla="*/ 66 h 1438120"/>
              <a:gd name="connsiteX94" fmla="*/ 311091 w 2187738"/>
              <a:gd name="connsiteY94" fmla="*/ 53229 h 1438120"/>
              <a:gd name="connsiteX95" fmla="*/ 284510 w 2187738"/>
              <a:gd name="connsiteY95" fmla="*/ 101075 h 1438120"/>
              <a:gd name="connsiteX96" fmla="*/ 257928 w 2187738"/>
              <a:gd name="connsiteY96" fmla="*/ 117024 h 1438120"/>
              <a:gd name="connsiteX97" fmla="*/ 234005 w 2187738"/>
              <a:gd name="connsiteY97" fmla="*/ 186136 h 1438120"/>
              <a:gd name="connsiteX0" fmla="*/ 234005 w 2187738"/>
              <a:gd name="connsiteY0" fmla="*/ 189832 h 1441816"/>
              <a:gd name="connsiteX1" fmla="*/ 183500 w 2187738"/>
              <a:gd name="connsiteY1" fmla="*/ 187174 h 1441816"/>
              <a:gd name="connsiteX2" fmla="*/ 183500 w 2187738"/>
              <a:gd name="connsiteY2" fmla="*/ 269576 h 1441816"/>
              <a:gd name="connsiteX3" fmla="*/ 127680 w 2187738"/>
              <a:gd name="connsiteY3" fmla="*/ 280209 h 1441816"/>
              <a:gd name="connsiteX4" fmla="*/ 135654 w 2187738"/>
              <a:gd name="connsiteY4" fmla="*/ 309448 h 1441816"/>
              <a:gd name="connsiteX5" fmla="*/ 87807 w 2187738"/>
              <a:gd name="connsiteY5" fmla="*/ 381218 h 1441816"/>
              <a:gd name="connsiteX6" fmla="*/ 132996 w 2187738"/>
              <a:gd name="connsiteY6" fmla="*/ 397167 h 1441816"/>
              <a:gd name="connsiteX7" fmla="*/ 122363 w 2187738"/>
              <a:gd name="connsiteY7" fmla="*/ 468937 h 1441816"/>
              <a:gd name="connsiteX8" fmla="*/ 191475 w 2187738"/>
              <a:gd name="connsiteY8" fmla="*/ 647032 h 1441816"/>
              <a:gd name="connsiteX9" fmla="*/ 143628 w 2187738"/>
              <a:gd name="connsiteY9" fmla="*/ 644374 h 1441816"/>
              <a:gd name="connsiteX10" fmla="*/ 146287 w 2187738"/>
              <a:gd name="connsiteY10" fmla="*/ 676271 h 1441816"/>
              <a:gd name="connsiteX11" fmla="*/ 93124 w 2187738"/>
              <a:gd name="connsiteY11" fmla="*/ 721460 h 1441816"/>
              <a:gd name="connsiteX12" fmla="*/ 79833 w 2187738"/>
              <a:gd name="connsiteY12" fmla="*/ 819811 h 1441816"/>
              <a:gd name="connsiteX13" fmla="*/ 50594 w 2187738"/>
              <a:gd name="connsiteY13" fmla="*/ 843734 h 1441816"/>
              <a:gd name="connsiteX14" fmla="*/ 89 w 2187738"/>
              <a:gd name="connsiteY14" fmla="*/ 870316 h 1441816"/>
              <a:gd name="connsiteX15" fmla="*/ 63884 w 2187738"/>
              <a:gd name="connsiteY15" fmla="*/ 894239 h 1441816"/>
              <a:gd name="connsiteX16" fmla="*/ 55910 w 2187738"/>
              <a:gd name="connsiteY16" fmla="*/ 923478 h 1441816"/>
              <a:gd name="connsiteX17" fmla="*/ 202107 w 2187738"/>
              <a:gd name="connsiteY17" fmla="*/ 947402 h 1441816"/>
              <a:gd name="connsiteX18" fmla="*/ 231347 w 2187738"/>
              <a:gd name="connsiteY18" fmla="*/ 926137 h 1441816"/>
              <a:gd name="connsiteX19" fmla="*/ 215398 w 2187738"/>
              <a:gd name="connsiteY19" fmla="*/ 896897 h 1441816"/>
              <a:gd name="connsiteX20" fmla="*/ 223373 w 2187738"/>
              <a:gd name="connsiteY20" fmla="*/ 878290 h 1441816"/>
              <a:gd name="connsiteX21" fmla="*/ 297800 w 2187738"/>
              <a:gd name="connsiteY21" fmla="*/ 872974 h 1441816"/>
              <a:gd name="connsiteX22" fmla="*/ 300459 w 2187738"/>
              <a:gd name="connsiteY22" fmla="*/ 923478 h 1441816"/>
              <a:gd name="connsiteX23" fmla="*/ 366912 w 2187738"/>
              <a:gd name="connsiteY23" fmla="*/ 947402 h 1441816"/>
              <a:gd name="connsiteX24" fmla="*/ 382861 w 2187738"/>
              <a:gd name="connsiteY24" fmla="*/ 981957 h 1441816"/>
              <a:gd name="connsiteX25" fmla="*/ 401468 w 2187738"/>
              <a:gd name="connsiteY25" fmla="*/ 971325 h 1441816"/>
              <a:gd name="connsiteX26" fmla="*/ 404126 w 2187738"/>
              <a:gd name="connsiteY26" fmla="*/ 944744 h 1441816"/>
              <a:gd name="connsiteX27" fmla="*/ 404126 w 2187738"/>
              <a:gd name="connsiteY27" fmla="*/ 944744 h 1441816"/>
              <a:gd name="connsiteX28" fmla="*/ 465264 w 2187738"/>
              <a:gd name="connsiteY28" fmla="*/ 981957 h 1441816"/>
              <a:gd name="connsiteX29" fmla="*/ 582221 w 2187738"/>
              <a:gd name="connsiteY29" fmla="*/ 1019171 h 1441816"/>
              <a:gd name="connsiteX30" fmla="*/ 600828 w 2187738"/>
              <a:gd name="connsiteY30" fmla="*/ 997906 h 1441816"/>
              <a:gd name="connsiteX31" fmla="*/ 624752 w 2187738"/>
              <a:gd name="connsiteY31" fmla="*/ 984616 h 1441816"/>
              <a:gd name="connsiteX32" fmla="*/ 653991 w 2187738"/>
              <a:gd name="connsiteY32" fmla="*/ 1005881 h 1441816"/>
              <a:gd name="connsiteX33" fmla="*/ 701838 w 2187738"/>
              <a:gd name="connsiteY33" fmla="*/ 1016513 h 1441816"/>
              <a:gd name="connsiteX34" fmla="*/ 728419 w 2187738"/>
              <a:gd name="connsiteY34" fmla="*/ 1056385 h 1441816"/>
              <a:gd name="connsiteX35" fmla="*/ 717787 w 2187738"/>
              <a:gd name="connsiteY35" fmla="*/ 1093599 h 1441816"/>
              <a:gd name="connsiteX36" fmla="*/ 720445 w 2187738"/>
              <a:gd name="connsiteY36" fmla="*/ 1117523 h 1441816"/>
              <a:gd name="connsiteX37" fmla="*/ 768291 w 2187738"/>
              <a:gd name="connsiteY37" fmla="*/ 1122839 h 1441816"/>
              <a:gd name="connsiteX38" fmla="*/ 816138 w 2187738"/>
              <a:gd name="connsiteY38" fmla="*/ 1165369 h 1441816"/>
              <a:gd name="connsiteX39" fmla="*/ 829428 w 2187738"/>
              <a:gd name="connsiteY39" fmla="*/ 1207899 h 1441816"/>
              <a:gd name="connsiteX40" fmla="*/ 837403 w 2187738"/>
              <a:gd name="connsiteY40" fmla="*/ 1223848 h 1441816"/>
              <a:gd name="connsiteX41" fmla="*/ 826770 w 2187738"/>
              <a:gd name="connsiteY41" fmla="*/ 1271695 h 1441816"/>
              <a:gd name="connsiteX42" fmla="*/ 797531 w 2187738"/>
              <a:gd name="connsiteY42" fmla="*/ 1274353 h 1441816"/>
              <a:gd name="connsiteX43" fmla="*/ 752342 w 2187738"/>
              <a:gd name="connsiteY43" fmla="*/ 1250430 h 1441816"/>
              <a:gd name="connsiteX44" fmla="*/ 712470 w 2187738"/>
              <a:gd name="connsiteY44" fmla="*/ 1261062 h 1441816"/>
              <a:gd name="connsiteX45" fmla="*/ 701837 w 2187738"/>
              <a:gd name="connsiteY45" fmla="*/ 1261062 h 1441816"/>
              <a:gd name="connsiteX46" fmla="*/ 691205 w 2187738"/>
              <a:gd name="connsiteY46" fmla="*/ 1367388 h 1441816"/>
              <a:gd name="connsiteX47" fmla="*/ 669940 w 2187738"/>
              <a:gd name="connsiteY47" fmla="*/ 1441816 h 1441816"/>
              <a:gd name="connsiteX48" fmla="*/ 2187738 w 2187738"/>
              <a:gd name="connsiteY48" fmla="*/ 1332832 h 1441816"/>
              <a:gd name="connsiteX49" fmla="*/ 2150524 w 2187738"/>
              <a:gd name="connsiteY49" fmla="*/ 742725 h 1441816"/>
              <a:gd name="connsiteX50" fmla="*/ 2089387 w 2187738"/>
              <a:gd name="connsiteY50" fmla="*/ 724118 h 1441816"/>
              <a:gd name="connsiteX51" fmla="*/ 1991036 w 2187738"/>
              <a:gd name="connsiteY51" fmla="*/ 745383 h 1441816"/>
              <a:gd name="connsiteX52" fmla="*/ 1996352 w 2187738"/>
              <a:gd name="connsiteY52" fmla="*/ 689562 h 1441816"/>
              <a:gd name="connsiteX53" fmla="*/ 1977744 w 2187738"/>
              <a:gd name="connsiteY53" fmla="*/ 657664 h 1441816"/>
              <a:gd name="connsiteX54" fmla="*/ 1983061 w 2187738"/>
              <a:gd name="connsiteY54" fmla="*/ 601844 h 1441816"/>
              <a:gd name="connsiteX55" fmla="*/ 1879394 w 2187738"/>
              <a:gd name="connsiteY55" fmla="*/ 580578 h 1441816"/>
              <a:gd name="connsiteX56" fmla="*/ 1898000 w 2187738"/>
              <a:gd name="connsiteY56" fmla="*/ 543364 h 1441816"/>
              <a:gd name="connsiteX57" fmla="*/ 1778385 w 2187738"/>
              <a:gd name="connsiteY57" fmla="*/ 543364 h 1441816"/>
              <a:gd name="connsiteX58" fmla="*/ 1757120 w 2187738"/>
              <a:gd name="connsiteY58" fmla="*/ 561972 h 1441816"/>
              <a:gd name="connsiteX59" fmla="*/ 1594972 w 2187738"/>
              <a:gd name="connsiteY59" fmla="*/ 572604 h 1441816"/>
              <a:gd name="connsiteX60" fmla="*/ 1629529 w 2187738"/>
              <a:gd name="connsiteY60" fmla="*/ 538048 h 1441816"/>
              <a:gd name="connsiteX61" fmla="*/ 1552442 w 2187738"/>
              <a:gd name="connsiteY61" fmla="*/ 460962 h 1441816"/>
              <a:gd name="connsiteX62" fmla="*/ 1480673 w 2187738"/>
              <a:gd name="connsiteY62" fmla="*/ 450330 h 1441816"/>
              <a:gd name="connsiteX63" fmla="*/ 1488646 w 2187738"/>
              <a:gd name="connsiteY63" fmla="*/ 429065 h 1441816"/>
              <a:gd name="connsiteX64" fmla="*/ 1493963 w 2187738"/>
              <a:gd name="connsiteY64" fmla="*/ 306790 h 1441816"/>
              <a:gd name="connsiteX65" fmla="*/ 1470040 w 2187738"/>
              <a:gd name="connsiteY65" fmla="*/ 304132 h 1441816"/>
              <a:gd name="connsiteX66" fmla="*/ 1438142 w 2187738"/>
              <a:gd name="connsiteY66" fmla="*/ 304132 h 1441816"/>
              <a:gd name="connsiteX67" fmla="*/ 1369030 w 2187738"/>
              <a:gd name="connsiteY67" fmla="*/ 240337 h 1441816"/>
              <a:gd name="connsiteX68" fmla="*/ 1371689 w 2187738"/>
              <a:gd name="connsiteY68" fmla="*/ 296157 h 1441816"/>
              <a:gd name="connsiteX69" fmla="*/ 1355740 w 2187738"/>
              <a:gd name="connsiteY69" fmla="*/ 304132 h 1441816"/>
              <a:gd name="connsiteX70" fmla="*/ 1249414 w 2187738"/>
              <a:gd name="connsiteY70" fmla="*/ 325397 h 1441816"/>
              <a:gd name="connsiteX71" fmla="*/ 1254730 w 2187738"/>
              <a:gd name="connsiteY71" fmla="*/ 357295 h 1441816"/>
              <a:gd name="connsiteX72" fmla="*/ 1217517 w 2187738"/>
              <a:gd name="connsiteY72" fmla="*/ 389192 h 1441816"/>
              <a:gd name="connsiteX73" fmla="*/ 1185619 w 2187738"/>
              <a:gd name="connsiteY73" fmla="*/ 338688 h 1441816"/>
              <a:gd name="connsiteX74" fmla="*/ 1172328 w 2187738"/>
              <a:gd name="connsiteY74" fmla="*/ 248311 h 1441816"/>
              <a:gd name="connsiteX75" fmla="*/ 1132456 w 2187738"/>
              <a:gd name="connsiteY75" fmla="*/ 269576 h 1441816"/>
              <a:gd name="connsiteX76" fmla="*/ 1066003 w 2187738"/>
              <a:gd name="connsiteY76" fmla="*/ 229704 h 1441816"/>
              <a:gd name="connsiteX77" fmla="*/ 1034105 w 2187738"/>
              <a:gd name="connsiteY77" fmla="*/ 232362 h 1441816"/>
              <a:gd name="connsiteX78" fmla="*/ 1023473 w 2187738"/>
              <a:gd name="connsiteY78" fmla="*/ 266918 h 1441816"/>
              <a:gd name="connsiteX79" fmla="*/ 975626 w 2187738"/>
              <a:gd name="connsiteY79" fmla="*/ 280209 h 1441816"/>
              <a:gd name="connsiteX80" fmla="*/ 978284 w 2187738"/>
              <a:gd name="connsiteY80" fmla="*/ 322739 h 1441816"/>
              <a:gd name="connsiteX81" fmla="*/ 957019 w 2187738"/>
              <a:gd name="connsiteY81" fmla="*/ 349320 h 1441816"/>
              <a:gd name="connsiteX82" fmla="*/ 917147 w 2187738"/>
              <a:gd name="connsiteY82" fmla="*/ 328055 h 1441816"/>
              <a:gd name="connsiteX83" fmla="*/ 882591 w 2187738"/>
              <a:gd name="connsiteY83" fmla="*/ 344004 h 1441816"/>
              <a:gd name="connsiteX84" fmla="*/ 863984 w 2187738"/>
              <a:gd name="connsiteY84" fmla="*/ 317423 h 1441816"/>
              <a:gd name="connsiteX85" fmla="*/ 856009 w 2187738"/>
              <a:gd name="connsiteY85" fmla="*/ 245654 h 1441816"/>
              <a:gd name="connsiteX86" fmla="*/ 858667 w 2187738"/>
              <a:gd name="connsiteY86" fmla="*/ 187173 h 1441816"/>
              <a:gd name="connsiteX87" fmla="*/ 683231 w 2187738"/>
              <a:gd name="connsiteY87" fmla="*/ 131353 h 1441816"/>
              <a:gd name="connsiteX88" fmla="*/ 646017 w 2187738"/>
              <a:gd name="connsiteY88" fmla="*/ 160592 h 1441816"/>
              <a:gd name="connsiteX89" fmla="*/ 606145 w 2187738"/>
              <a:gd name="connsiteY89" fmla="*/ 176541 h 1441816"/>
              <a:gd name="connsiteX90" fmla="*/ 438683 w 2187738"/>
              <a:gd name="connsiteY90" fmla="*/ 88822 h 1441816"/>
              <a:gd name="connsiteX91" fmla="*/ 443998 w 2187738"/>
              <a:gd name="connsiteY91" fmla="*/ 64899 h 1441816"/>
              <a:gd name="connsiteX92" fmla="*/ 491845 w 2187738"/>
              <a:gd name="connsiteY92" fmla="*/ 46292 h 1441816"/>
              <a:gd name="connsiteX93" fmla="*/ 457289 w 2187738"/>
              <a:gd name="connsiteY93" fmla="*/ 3762 h 1441816"/>
              <a:gd name="connsiteX94" fmla="*/ 311091 w 2187738"/>
              <a:gd name="connsiteY94" fmla="*/ 56925 h 1441816"/>
              <a:gd name="connsiteX95" fmla="*/ 284510 w 2187738"/>
              <a:gd name="connsiteY95" fmla="*/ 104771 h 1441816"/>
              <a:gd name="connsiteX96" fmla="*/ 257928 w 2187738"/>
              <a:gd name="connsiteY96" fmla="*/ 120720 h 1441816"/>
              <a:gd name="connsiteX97" fmla="*/ 234005 w 2187738"/>
              <a:gd name="connsiteY97" fmla="*/ 189832 h 1441816"/>
              <a:gd name="connsiteX0" fmla="*/ 234005 w 2187738"/>
              <a:gd name="connsiteY0" fmla="*/ 189832 h 1441816"/>
              <a:gd name="connsiteX1" fmla="*/ 183500 w 2187738"/>
              <a:gd name="connsiteY1" fmla="*/ 187174 h 1441816"/>
              <a:gd name="connsiteX2" fmla="*/ 183500 w 2187738"/>
              <a:gd name="connsiteY2" fmla="*/ 269576 h 1441816"/>
              <a:gd name="connsiteX3" fmla="*/ 127680 w 2187738"/>
              <a:gd name="connsiteY3" fmla="*/ 280209 h 1441816"/>
              <a:gd name="connsiteX4" fmla="*/ 135654 w 2187738"/>
              <a:gd name="connsiteY4" fmla="*/ 309448 h 1441816"/>
              <a:gd name="connsiteX5" fmla="*/ 87807 w 2187738"/>
              <a:gd name="connsiteY5" fmla="*/ 381218 h 1441816"/>
              <a:gd name="connsiteX6" fmla="*/ 132996 w 2187738"/>
              <a:gd name="connsiteY6" fmla="*/ 397167 h 1441816"/>
              <a:gd name="connsiteX7" fmla="*/ 122363 w 2187738"/>
              <a:gd name="connsiteY7" fmla="*/ 468937 h 1441816"/>
              <a:gd name="connsiteX8" fmla="*/ 191475 w 2187738"/>
              <a:gd name="connsiteY8" fmla="*/ 647032 h 1441816"/>
              <a:gd name="connsiteX9" fmla="*/ 143628 w 2187738"/>
              <a:gd name="connsiteY9" fmla="*/ 644374 h 1441816"/>
              <a:gd name="connsiteX10" fmla="*/ 146287 w 2187738"/>
              <a:gd name="connsiteY10" fmla="*/ 676271 h 1441816"/>
              <a:gd name="connsiteX11" fmla="*/ 93124 w 2187738"/>
              <a:gd name="connsiteY11" fmla="*/ 721460 h 1441816"/>
              <a:gd name="connsiteX12" fmla="*/ 79833 w 2187738"/>
              <a:gd name="connsiteY12" fmla="*/ 819811 h 1441816"/>
              <a:gd name="connsiteX13" fmla="*/ 50594 w 2187738"/>
              <a:gd name="connsiteY13" fmla="*/ 843734 h 1441816"/>
              <a:gd name="connsiteX14" fmla="*/ 89 w 2187738"/>
              <a:gd name="connsiteY14" fmla="*/ 870316 h 1441816"/>
              <a:gd name="connsiteX15" fmla="*/ 63884 w 2187738"/>
              <a:gd name="connsiteY15" fmla="*/ 894239 h 1441816"/>
              <a:gd name="connsiteX16" fmla="*/ 55910 w 2187738"/>
              <a:gd name="connsiteY16" fmla="*/ 923478 h 1441816"/>
              <a:gd name="connsiteX17" fmla="*/ 202107 w 2187738"/>
              <a:gd name="connsiteY17" fmla="*/ 947402 h 1441816"/>
              <a:gd name="connsiteX18" fmla="*/ 231347 w 2187738"/>
              <a:gd name="connsiteY18" fmla="*/ 926137 h 1441816"/>
              <a:gd name="connsiteX19" fmla="*/ 215398 w 2187738"/>
              <a:gd name="connsiteY19" fmla="*/ 896897 h 1441816"/>
              <a:gd name="connsiteX20" fmla="*/ 223373 w 2187738"/>
              <a:gd name="connsiteY20" fmla="*/ 878290 h 1441816"/>
              <a:gd name="connsiteX21" fmla="*/ 297800 w 2187738"/>
              <a:gd name="connsiteY21" fmla="*/ 872974 h 1441816"/>
              <a:gd name="connsiteX22" fmla="*/ 300459 w 2187738"/>
              <a:gd name="connsiteY22" fmla="*/ 923478 h 1441816"/>
              <a:gd name="connsiteX23" fmla="*/ 366912 w 2187738"/>
              <a:gd name="connsiteY23" fmla="*/ 947402 h 1441816"/>
              <a:gd name="connsiteX24" fmla="*/ 382861 w 2187738"/>
              <a:gd name="connsiteY24" fmla="*/ 981957 h 1441816"/>
              <a:gd name="connsiteX25" fmla="*/ 401468 w 2187738"/>
              <a:gd name="connsiteY25" fmla="*/ 971325 h 1441816"/>
              <a:gd name="connsiteX26" fmla="*/ 404126 w 2187738"/>
              <a:gd name="connsiteY26" fmla="*/ 944744 h 1441816"/>
              <a:gd name="connsiteX27" fmla="*/ 404126 w 2187738"/>
              <a:gd name="connsiteY27" fmla="*/ 944744 h 1441816"/>
              <a:gd name="connsiteX28" fmla="*/ 465264 w 2187738"/>
              <a:gd name="connsiteY28" fmla="*/ 981957 h 1441816"/>
              <a:gd name="connsiteX29" fmla="*/ 582221 w 2187738"/>
              <a:gd name="connsiteY29" fmla="*/ 1019171 h 1441816"/>
              <a:gd name="connsiteX30" fmla="*/ 600828 w 2187738"/>
              <a:gd name="connsiteY30" fmla="*/ 997906 h 1441816"/>
              <a:gd name="connsiteX31" fmla="*/ 624752 w 2187738"/>
              <a:gd name="connsiteY31" fmla="*/ 984616 h 1441816"/>
              <a:gd name="connsiteX32" fmla="*/ 653991 w 2187738"/>
              <a:gd name="connsiteY32" fmla="*/ 1005881 h 1441816"/>
              <a:gd name="connsiteX33" fmla="*/ 701838 w 2187738"/>
              <a:gd name="connsiteY33" fmla="*/ 1016513 h 1441816"/>
              <a:gd name="connsiteX34" fmla="*/ 728419 w 2187738"/>
              <a:gd name="connsiteY34" fmla="*/ 1056385 h 1441816"/>
              <a:gd name="connsiteX35" fmla="*/ 717787 w 2187738"/>
              <a:gd name="connsiteY35" fmla="*/ 1093599 h 1441816"/>
              <a:gd name="connsiteX36" fmla="*/ 720445 w 2187738"/>
              <a:gd name="connsiteY36" fmla="*/ 1117523 h 1441816"/>
              <a:gd name="connsiteX37" fmla="*/ 768291 w 2187738"/>
              <a:gd name="connsiteY37" fmla="*/ 1122839 h 1441816"/>
              <a:gd name="connsiteX38" fmla="*/ 816138 w 2187738"/>
              <a:gd name="connsiteY38" fmla="*/ 1165369 h 1441816"/>
              <a:gd name="connsiteX39" fmla="*/ 829428 w 2187738"/>
              <a:gd name="connsiteY39" fmla="*/ 1207899 h 1441816"/>
              <a:gd name="connsiteX40" fmla="*/ 837403 w 2187738"/>
              <a:gd name="connsiteY40" fmla="*/ 1223848 h 1441816"/>
              <a:gd name="connsiteX41" fmla="*/ 826770 w 2187738"/>
              <a:gd name="connsiteY41" fmla="*/ 1271695 h 1441816"/>
              <a:gd name="connsiteX42" fmla="*/ 797531 w 2187738"/>
              <a:gd name="connsiteY42" fmla="*/ 1274353 h 1441816"/>
              <a:gd name="connsiteX43" fmla="*/ 752342 w 2187738"/>
              <a:gd name="connsiteY43" fmla="*/ 1250430 h 1441816"/>
              <a:gd name="connsiteX44" fmla="*/ 712470 w 2187738"/>
              <a:gd name="connsiteY44" fmla="*/ 1261062 h 1441816"/>
              <a:gd name="connsiteX45" fmla="*/ 701837 w 2187738"/>
              <a:gd name="connsiteY45" fmla="*/ 1261062 h 1441816"/>
              <a:gd name="connsiteX46" fmla="*/ 691205 w 2187738"/>
              <a:gd name="connsiteY46" fmla="*/ 1367388 h 1441816"/>
              <a:gd name="connsiteX47" fmla="*/ 669940 w 2187738"/>
              <a:gd name="connsiteY47" fmla="*/ 1441816 h 1441816"/>
              <a:gd name="connsiteX48" fmla="*/ 2187738 w 2187738"/>
              <a:gd name="connsiteY48" fmla="*/ 1332832 h 1441816"/>
              <a:gd name="connsiteX49" fmla="*/ 2150524 w 2187738"/>
              <a:gd name="connsiteY49" fmla="*/ 742725 h 1441816"/>
              <a:gd name="connsiteX50" fmla="*/ 2089387 w 2187738"/>
              <a:gd name="connsiteY50" fmla="*/ 724118 h 1441816"/>
              <a:gd name="connsiteX51" fmla="*/ 1991036 w 2187738"/>
              <a:gd name="connsiteY51" fmla="*/ 745383 h 1441816"/>
              <a:gd name="connsiteX52" fmla="*/ 1996352 w 2187738"/>
              <a:gd name="connsiteY52" fmla="*/ 689562 h 1441816"/>
              <a:gd name="connsiteX53" fmla="*/ 1977744 w 2187738"/>
              <a:gd name="connsiteY53" fmla="*/ 657664 h 1441816"/>
              <a:gd name="connsiteX54" fmla="*/ 1983061 w 2187738"/>
              <a:gd name="connsiteY54" fmla="*/ 601844 h 1441816"/>
              <a:gd name="connsiteX55" fmla="*/ 1879394 w 2187738"/>
              <a:gd name="connsiteY55" fmla="*/ 580578 h 1441816"/>
              <a:gd name="connsiteX56" fmla="*/ 1898000 w 2187738"/>
              <a:gd name="connsiteY56" fmla="*/ 543364 h 1441816"/>
              <a:gd name="connsiteX57" fmla="*/ 1778385 w 2187738"/>
              <a:gd name="connsiteY57" fmla="*/ 543364 h 1441816"/>
              <a:gd name="connsiteX58" fmla="*/ 1757120 w 2187738"/>
              <a:gd name="connsiteY58" fmla="*/ 561972 h 1441816"/>
              <a:gd name="connsiteX59" fmla="*/ 1594972 w 2187738"/>
              <a:gd name="connsiteY59" fmla="*/ 572604 h 1441816"/>
              <a:gd name="connsiteX60" fmla="*/ 1629529 w 2187738"/>
              <a:gd name="connsiteY60" fmla="*/ 538048 h 1441816"/>
              <a:gd name="connsiteX61" fmla="*/ 1552442 w 2187738"/>
              <a:gd name="connsiteY61" fmla="*/ 460962 h 1441816"/>
              <a:gd name="connsiteX62" fmla="*/ 1480673 w 2187738"/>
              <a:gd name="connsiteY62" fmla="*/ 450330 h 1441816"/>
              <a:gd name="connsiteX63" fmla="*/ 1488646 w 2187738"/>
              <a:gd name="connsiteY63" fmla="*/ 429065 h 1441816"/>
              <a:gd name="connsiteX64" fmla="*/ 1493963 w 2187738"/>
              <a:gd name="connsiteY64" fmla="*/ 306790 h 1441816"/>
              <a:gd name="connsiteX65" fmla="*/ 1470040 w 2187738"/>
              <a:gd name="connsiteY65" fmla="*/ 304132 h 1441816"/>
              <a:gd name="connsiteX66" fmla="*/ 1438142 w 2187738"/>
              <a:gd name="connsiteY66" fmla="*/ 304132 h 1441816"/>
              <a:gd name="connsiteX67" fmla="*/ 1369030 w 2187738"/>
              <a:gd name="connsiteY67" fmla="*/ 240337 h 1441816"/>
              <a:gd name="connsiteX68" fmla="*/ 1371689 w 2187738"/>
              <a:gd name="connsiteY68" fmla="*/ 296157 h 1441816"/>
              <a:gd name="connsiteX69" fmla="*/ 1355740 w 2187738"/>
              <a:gd name="connsiteY69" fmla="*/ 304132 h 1441816"/>
              <a:gd name="connsiteX70" fmla="*/ 1249414 w 2187738"/>
              <a:gd name="connsiteY70" fmla="*/ 325397 h 1441816"/>
              <a:gd name="connsiteX71" fmla="*/ 1254730 w 2187738"/>
              <a:gd name="connsiteY71" fmla="*/ 357295 h 1441816"/>
              <a:gd name="connsiteX72" fmla="*/ 1217517 w 2187738"/>
              <a:gd name="connsiteY72" fmla="*/ 389192 h 1441816"/>
              <a:gd name="connsiteX73" fmla="*/ 1185619 w 2187738"/>
              <a:gd name="connsiteY73" fmla="*/ 338688 h 1441816"/>
              <a:gd name="connsiteX74" fmla="*/ 1172328 w 2187738"/>
              <a:gd name="connsiteY74" fmla="*/ 248311 h 1441816"/>
              <a:gd name="connsiteX75" fmla="*/ 1132456 w 2187738"/>
              <a:gd name="connsiteY75" fmla="*/ 269576 h 1441816"/>
              <a:gd name="connsiteX76" fmla="*/ 1066003 w 2187738"/>
              <a:gd name="connsiteY76" fmla="*/ 229704 h 1441816"/>
              <a:gd name="connsiteX77" fmla="*/ 1034105 w 2187738"/>
              <a:gd name="connsiteY77" fmla="*/ 232362 h 1441816"/>
              <a:gd name="connsiteX78" fmla="*/ 1023473 w 2187738"/>
              <a:gd name="connsiteY78" fmla="*/ 266918 h 1441816"/>
              <a:gd name="connsiteX79" fmla="*/ 975626 w 2187738"/>
              <a:gd name="connsiteY79" fmla="*/ 280209 h 1441816"/>
              <a:gd name="connsiteX80" fmla="*/ 978284 w 2187738"/>
              <a:gd name="connsiteY80" fmla="*/ 322739 h 1441816"/>
              <a:gd name="connsiteX81" fmla="*/ 957019 w 2187738"/>
              <a:gd name="connsiteY81" fmla="*/ 349320 h 1441816"/>
              <a:gd name="connsiteX82" fmla="*/ 917147 w 2187738"/>
              <a:gd name="connsiteY82" fmla="*/ 328055 h 1441816"/>
              <a:gd name="connsiteX83" fmla="*/ 882591 w 2187738"/>
              <a:gd name="connsiteY83" fmla="*/ 344004 h 1441816"/>
              <a:gd name="connsiteX84" fmla="*/ 863984 w 2187738"/>
              <a:gd name="connsiteY84" fmla="*/ 317423 h 1441816"/>
              <a:gd name="connsiteX85" fmla="*/ 856009 w 2187738"/>
              <a:gd name="connsiteY85" fmla="*/ 245654 h 1441816"/>
              <a:gd name="connsiteX86" fmla="*/ 858667 w 2187738"/>
              <a:gd name="connsiteY86" fmla="*/ 187173 h 1441816"/>
              <a:gd name="connsiteX87" fmla="*/ 683231 w 2187738"/>
              <a:gd name="connsiteY87" fmla="*/ 131353 h 1441816"/>
              <a:gd name="connsiteX88" fmla="*/ 646017 w 2187738"/>
              <a:gd name="connsiteY88" fmla="*/ 160592 h 1441816"/>
              <a:gd name="connsiteX89" fmla="*/ 606145 w 2187738"/>
              <a:gd name="connsiteY89" fmla="*/ 176541 h 1441816"/>
              <a:gd name="connsiteX90" fmla="*/ 438683 w 2187738"/>
              <a:gd name="connsiteY90" fmla="*/ 88822 h 1441816"/>
              <a:gd name="connsiteX91" fmla="*/ 443998 w 2187738"/>
              <a:gd name="connsiteY91" fmla="*/ 64899 h 1441816"/>
              <a:gd name="connsiteX92" fmla="*/ 491845 w 2187738"/>
              <a:gd name="connsiteY92" fmla="*/ 46292 h 1441816"/>
              <a:gd name="connsiteX93" fmla="*/ 457289 w 2187738"/>
              <a:gd name="connsiteY93" fmla="*/ 3762 h 1441816"/>
              <a:gd name="connsiteX94" fmla="*/ 311091 w 2187738"/>
              <a:gd name="connsiteY94" fmla="*/ 56925 h 1441816"/>
              <a:gd name="connsiteX95" fmla="*/ 284510 w 2187738"/>
              <a:gd name="connsiteY95" fmla="*/ 104771 h 1441816"/>
              <a:gd name="connsiteX96" fmla="*/ 257928 w 2187738"/>
              <a:gd name="connsiteY96" fmla="*/ 120720 h 1441816"/>
              <a:gd name="connsiteX97" fmla="*/ 234005 w 2187738"/>
              <a:gd name="connsiteY97" fmla="*/ 189832 h 1441816"/>
              <a:gd name="connsiteX0" fmla="*/ 234005 w 2187738"/>
              <a:gd name="connsiteY0" fmla="*/ 186093 h 1438077"/>
              <a:gd name="connsiteX1" fmla="*/ 183500 w 2187738"/>
              <a:gd name="connsiteY1" fmla="*/ 183435 h 1438077"/>
              <a:gd name="connsiteX2" fmla="*/ 183500 w 2187738"/>
              <a:gd name="connsiteY2" fmla="*/ 265837 h 1438077"/>
              <a:gd name="connsiteX3" fmla="*/ 127680 w 2187738"/>
              <a:gd name="connsiteY3" fmla="*/ 276470 h 1438077"/>
              <a:gd name="connsiteX4" fmla="*/ 135654 w 2187738"/>
              <a:gd name="connsiteY4" fmla="*/ 305709 h 1438077"/>
              <a:gd name="connsiteX5" fmla="*/ 87807 w 2187738"/>
              <a:gd name="connsiteY5" fmla="*/ 377479 h 1438077"/>
              <a:gd name="connsiteX6" fmla="*/ 132996 w 2187738"/>
              <a:gd name="connsiteY6" fmla="*/ 393428 h 1438077"/>
              <a:gd name="connsiteX7" fmla="*/ 122363 w 2187738"/>
              <a:gd name="connsiteY7" fmla="*/ 465198 h 1438077"/>
              <a:gd name="connsiteX8" fmla="*/ 191475 w 2187738"/>
              <a:gd name="connsiteY8" fmla="*/ 643293 h 1438077"/>
              <a:gd name="connsiteX9" fmla="*/ 143628 w 2187738"/>
              <a:gd name="connsiteY9" fmla="*/ 640635 h 1438077"/>
              <a:gd name="connsiteX10" fmla="*/ 146287 w 2187738"/>
              <a:gd name="connsiteY10" fmla="*/ 672532 h 1438077"/>
              <a:gd name="connsiteX11" fmla="*/ 93124 w 2187738"/>
              <a:gd name="connsiteY11" fmla="*/ 717721 h 1438077"/>
              <a:gd name="connsiteX12" fmla="*/ 79833 w 2187738"/>
              <a:gd name="connsiteY12" fmla="*/ 816072 h 1438077"/>
              <a:gd name="connsiteX13" fmla="*/ 50594 w 2187738"/>
              <a:gd name="connsiteY13" fmla="*/ 839995 h 1438077"/>
              <a:gd name="connsiteX14" fmla="*/ 89 w 2187738"/>
              <a:gd name="connsiteY14" fmla="*/ 866577 h 1438077"/>
              <a:gd name="connsiteX15" fmla="*/ 63884 w 2187738"/>
              <a:gd name="connsiteY15" fmla="*/ 890500 h 1438077"/>
              <a:gd name="connsiteX16" fmla="*/ 55910 w 2187738"/>
              <a:gd name="connsiteY16" fmla="*/ 919739 h 1438077"/>
              <a:gd name="connsiteX17" fmla="*/ 202107 w 2187738"/>
              <a:gd name="connsiteY17" fmla="*/ 943663 h 1438077"/>
              <a:gd name="connsiteX18" fmla="*/ 231347 w 2187738"/>
              <a:gd name="connsiteY18" fmla="*/ 922398 h 1438077"/>
              <a:gd name="connsiteX19" fmla="*/ 215398 w 2187738"/>
              <a:gd name="connsiteY19" fmla="*/ 893158 h 1438077"/>
              <a:gd name="connsiteX20" fmla="*/ 223373 w 2187738"/>
              <a:gd name="connsiteY20" fmla="*/ 874551 h 1438077"/>
              <a:gd name="connsiteX21" fmla="*/ 297800 w 2187738"/>
              <a:gd name="connsiteY21" fmla="*/ 869235 h 1438077"/>
              <a:gd name="connsiteX22" fmla="*/ 300459 w 2187738"/>
              <a:gd name="connsiteY22" fmla="*/ 919739 h 1438077"/>
              <a:gd name="connsiteX23" fmla="*/ 366912 w 2187738"/>
              <a:gd name="connsiteY23" fmla="*/ 943663 h 1438077"/>
              <a:gd name="connsiteX24" fmla="*/ 382861 w 2187738"/>
              <a:gd name="connsiteY24" fmla="*/ 978218 h 1438077"/>
              <a:gd name="connsiteX25" fmla="*/ 401468 w 2187738"/>
              <a:gd name="connsiteY25" fmla="*/ 967586 h 1438077"/>
              <a:gd name="connsiteX26" fmla="*/ 404126 w 2187738"/>
              <a:gd name="connsiteY26" fmla="*/ 941005 h 1438077"/>
              <a:gd name="connsiteX27" fmla="*/ 404126 w 2187738"/>
              <a:gd name="connsiteY27" fmla="*/ 941005 h 1438077"/>
              <a:gd name="connsiteX28" fmla="*/ 465264 w 2187738"/>
              <a:gd name="connsiteY28" fmla="*/ 978218 h 1438077"/>
              <a:gd name="connsiteX29" fmla="*/ 582221 w 2187738"/>
              <a:gd name="connsiteY29" fmla="*/ 1015432 h 1438077"/>
              <a:gd name="connsiteX30" fmla="*/ 600828 w 2187738"/>
              <a:gd name="connsiteY30" fmla="*/ 994167 h 1438077"/>
              <a:gd name="connsiteX31" fmla="*/ 624752 w 2187738"/>
              <a:gd name="connsiteY31" fmla="*/ 980877 h 1438077"/>
              <a:gd name="connsiteX32" fmla="*/ 653991 w 2187738"/>
              <a:gd name="connsiteY32" fmla="*/ 1002142 h 1438077"/>
              <a:gd name="connsiteX33" fmla="*/ 701838 w 2187738"/>
              <a:gd name="connsiteY33" fmla="*/ 1012774 h 1438077"/>
              <a:gd name="connsiteX34" fmla="*/ 728419 w 2187738"/>
              <a:gd name="connsiteY34" fmla="*/ 1052646 h 1438077"/>
              <a:gd name="connsiteX35" fmla="*/ 717787 w 2187738"/>
              <a:gd name="connsiteY35" fmla="*/ 1089860 h 1438077"/>
              <a:gd name="connsiteX36" fmla="*/ 720445 w 2187738"/>
              <a:gd name="connsiteY36" fmla="*/ 1113784 h 1438077"/>
              <a:gd name="connsiteX37" fmla="*/ 768291 w 2187738"/>
              <a:gd name="connsiteY37" fmla="*/ 1119100 h 1438077"/>
              <a:gd name="connsiteX38" fmla="*/ 816138 w 2187738"/>
              <a:gd name="connsiteY38" fmla="*/ 1161630 h 1438077"/>
              <a:gd name="connsiteX39" fmla="*/ 829428 w 2187738"/>
              <a:gd name="connsiteY39" fmla="*/ 1204160 h 1438077"/>
              <a:gd name="connsiteX40" fmla="*/ 837403 w 2187738"/>
              <a:gd name="connsiteY40" fmla="*/ 1220109 h 1438077"/>
              <a:gd name="connsiteX41" fmla="*/ 826770 w 2187738"/>
              <a:gd name="connsiteY41" fmla="*/ 1267956 h 1438077"/>
              <a:gd name="connsiteX42" fmla="*/ 797531 w 2187738"/>
              <a:gd name="connsiteY42" fmla="*/ 1270614 h 1438077"/>
              <a:gd name="connsiteX43" fmla="*/ 752342 w 2187738"/>
              <a:gd name="connsiteY43" fmla="*/ 1246691 h 1438077"/>
              <a:gd name="connsiteX44" fmla="*/ 712470 w 2187738"/>
              <a:gd name="connsiteY44" fmla="*/ 1257323 h 1438077"/>
              <a:gd name="connsiteX45" fmla="*/ 701837 w 2187738"/>
              <a:gd name="connsiteY45" fmla="*/ 1257323 h 1438077"/>
              <a:gd name="connsiteX46" fmla="*/ 691205 w 2187738"/>
              <a:gd name="connsiteY46" fmla="*/ 1363649 h 1438077"/>
              <a:gd name="connsiteX47" fmla="*/ 669940 w 2187738"/>
              <a:gd name="connsiteY47" fmla="*/ 1438077 h 1438077"/>
              <a:gd name="connsiteX48" fmla="*/ 2187738 w 2187738"/>
              <a:gd name="connsiteY48" fmla="*/ 1329093 h 1438077"/>
              <a:gd name="connsiteX49" fmla="*/ 2150524 w 2187738"/>
              <a:gd name="connsiteY49" fmla="*/ 738986 h 1438077"/>
              <a:gd name="connsiteX50" fmla="*/ 2089387 w 2187738"/>
              <a:gd name="connsiteY50" fmla="*/ 720379 h 1438077"/>
              <a:gd name="connsiteX51" fmla="*/ 1991036 w 2187738"/>
              <a:gd name="connsiteY51" fmla="*/ 741644 h 1438077"/>
              <a:gd name="connsiteX52" fmla="*/ 1996352 w 2187738"/>
              <a:gd name="connsiteY52" fmla="*/ 685823 h 1438077"/>
              <a:gd name="connsiteX53" fmla="*/ 1977744 w 2187738"/>
              <a:gd name="connsiteY53" fmla="*/ 653925 h 1438077"/>
              <a:gd name="connsiteX54" fmla="*/ 1983061 w 2187738"/>
              <a:gd name="connsiteY54" fmla="*/ 598105 h 1438077"/>
              <a:gd name="connsiteX55" fmla="*/ 1879394 w 2187738"/>
              <a:gd name="connsiteY55" fmla="*/ 576839 h 1438077"/>
              <a:gd name="connsiteX56" fmla="*/ 1898000 w 2187738"/>
              <a:gd name="connsiteY56" fmla="*/ 539625 h 1438077"/>
              <a:gd name="connsiteX57" fmla="*/ 1778385 w 2187738"/>
              <a:gd name="connsiteY57" fmla="*/ 539625 h 1438077"/>
              <a:gd name="connsiteX58" fmla="*/ 1757120 w 2187738"/>
              <a:gd name="connsiteY58" fmla="*/ 558233 h 1438077"/>
              <a:gd name="connsiteX59" fmla="*/ 1594972 w 2187738"/>
              <a:gd name="connsiteY59" fmla="*/ 568865 h 1438077"/>
              <a:gd name="connsiteX60" fmla="*/ 1629529 w 2187738"/>
              <a:gd name="connsiteY60" fmla="*/ 534309 h 1438077"/>
              <a:gd name="connsiteX61" fmla="*/ 1552442 w 2187738"/>
              <a:gd name="connsiteY61" fmla="*/ 457223 h 1438077"/>
              <a:gd name="connsiteX62" fmla="*/ 1480673 w 2187738"/>
              <a:gd name="connsiteY62" fmla="*/ 446591 h 1438077"/>
              <a:gd name="connsiteX63" fmla="*/ 1488646 w 2187738"/>
              <a:gd name="connsiteY63" fmla="*/ 425326 h 1438077"/>
              <a:gd name="connsiteX64" fmla="*/ 1493963 w 2187738"/>
              <a:gd name="connsiteY64" fmla="*/ 303051 h 1438077"/>
              <a:gd name="connsiteX65" fmla="*/ 1470040 w 2187738"/>
              <a:gd name="connsiteY65" fmla="*/ 300393 h 1438077"/>
              <a:gd name="connsiteX66" fmla="*/ 1438142 w 2187738"/>
              <a:gd name="connsiteY66" fmla="*/ 300393 h 1438077"/>
              <a:gd name="connsiteX67" fmla="*/ 1369030 w 2187738"/>
              <a:gd name="connsiteY67" fmla="*/ 236598 h 1438077"/>
              <a:gd name="connsiteX68" fmla="*/ 1371689 w 2187738"/>
              <a:gd name="connsiteY68" fmla="*/ 292418 h 1438077"/>
              <a:gd name="connsiteX69" fmla="*/ 1355740 w 2187738"/>
              <a:gd name="connsiteY69" fmla="*/ 300393 h 1438077"/>
              <a:gd name="connsiteX70" fmla="*/ 1249414 w 2187738"/>
              <a:gd name="connsiteY70" fmla="*/ 321658 h 1438077"/>
              <a:gd name="connsiteX71" fmla="*/ 1254730 w 2187738"/>
              <a:gd name="connsiteY71" fmla="*/ 353556 h 1438077"/>
              <a:gd name="connsiteX72" fmla="*/ 1217517 w 2187738"/>
              <a:gd name="connsiteY72" fmla="*/ 385453 h 1438077"/>
              <a:gd name="connsiteX73" fmla="*/ 1185619 w 2187738"/>
              <a:gd name="connsiteY73" fmla="*/ 334949 h 1438077"/>
              <a:gd name="connsiteX74" fmla="*/ 1172328 w 2187738"/>
              <a:gd name="connsiteY74" fmla="*/ 244572 h 1438077"/>
              <a:gd name="connsiteX75" fmla="*/ 1132456 w 2187738"/>
              <a:gd name="connsiteY75" fmla="*/ 265837 h 1438077"/>
              <a:gd name="connsiteX76" fmla="*/ 1066003 w 2187738"/>
              <a:gd name="connsiteY76" fmla="*/ 225965 h 1438077"/>
              <a:gd name="connsiteX77" fmla="*/ 1034105 w 2187738"/>
              <a:gd name="connsiteY77" fmla="*/ 228623 h 1438077"/>
              <a:gd name="connsiteX78" fmla="*/ 1023473 w 2187738"/>
              <a:gd name="connsiteY78" fmla="*/ 263179 h 1438077"/>
              <a:gd name="connsiteX79" fmla="*/ 975626 w 2187738"/>
              <a:gd name="connsiteY79" fmla="*/ 276470 h 1438077"/>
              <a:gd name="connsiteX80" fmla="*/ 978284 w 2187738"/>
              <a:gd name="connsiteY80" fmla="*/ 319000 h 1438077"/>
              <a:gd name="connsiteX81" fmla="*/ 957019 w 2187738"/>
              <a:gd name="connsiteY81" fmla="*/ 345581 h 1438077"/>
              <a:gd name="connsiteX82" fmla="*/ 917147 w 2187738"/>
              <a:gd name="connsiteY82" fmla="*/ 324316 h 1438077"/>
              <a:gd name="connsiteX83" fmla="*/ 882591 w 2187738"/>
              <a:gd name="connsiteY83" fmla="*/ 340265 h 1438077"/>
              <a:gd name="connsiteX84" fmla="*/ 863984 w 2187738"/>
              <a:gd name="connsiteY84" fmla="*/ 313684 h 1438077"/>
              <a:gd name="connsiteX85" fmla="*/ 856009 w 2187738"/>
              <a:gd name="connsiteY85" fmla="*/ 241915 h 1438077"/>
              <a:gd name="connsiteX86" fmla="*/ 858667 w 2187738"/>
              <a:gd name="connsiteY86" fmla="*/ 183434 h 1438077"/>
              <a:gd name="connsiteX87" fmla="*/ 683231 w 2187738"/>
              <a:gd name="connsiteY87" fmla="*/ 127614 h 1438077"/>
              <a:gd name="connsiteX88" fmla="*/ 646017 w 2187738"/>
              <a:gd name="connsiteY88" fmla="*/ 156853 h 1438077"/>
              <a:gd name="connsiteX89" fmla="*/ 606145 w 2187738"/>
              <a:gd name="connsiteY89" fmla="*/ 172802 h 1438077"/>
              <a:gd name="connsiteX90" fmla="*/ 438683 w 2187738"/>
              <a:gd name="connsiteY90" fmla="*/ 85083 h 1438077"/>
              <a:gd name="connsiteX91" fmla="*/ 443998 w 2187738"/>
              <a:gd name="connsiteY91" fmla="*/ 61160 h 1438077"/>
              <a:gd name="connsiteX92" fmla="*/ 491845 w 2187738"/>
              <a:gd name="connsiteY92" fmla="*/ 42553 h 1438077"/>
              <a:gd name="connsiteX93" fmla="*/ 457289 w 2187738"/>
              <a:gd name="connsiteY93" fmla="*/ 23 h 1438077"/>
              <a:gd name="connsiteX94" fmla="*/ 324382 w 2187738"/>
              <a:gd name="connsiteY94" fmla="*/ 37237 h 1438077"/>
              <a:gd name="connsiteX95" fmla="*/ 284510 w 2187738"/>
              <a:gd name="connsiteY95" fmla="*/ 101032 h 1438077"/>
              <a:gd name="connsiteX96" fmla="*/ 257928 w 2187738"/>
              <a:gd name="connsiteY96" fmla="*/ 116981 h 1438077"/>
              <a:gd name="connsiteX97" fmla="*/ 234005 w 2187738"/>
              <a:gd name="connsiteY97" fmla="*/ 186093 h 1438077"/>
              <a:gd name="connsiteX0" fmla="*/ 234005 w 2187738"/>
              <a:gd name="connsiteY0" fmla="*/ 186089 h 1438073"/>
              <a:gd name="connsiteX1" fmla="*/ 183500 w 2187738"/>
              <a:gd name="connsiteY1" fmla="*/ 183431 h 1438073"/>
              <a:gd name="connsiteX2" fmla="*/ 183500 w 2187738"/>
              <a:gd name="connsiteY2" fmla="*/ 265833 h 1438073"/>
              <a:gd name="connsiteX3" fmla="*/ 127680 w 2187738"/>
              <a:gd name="connsiteY3" fmla="*/ 276466 h 1438073"/>
              <a:gd name="connsiteX4" fmla="*/ 135654 w 2187738"/>
              <a:gd name="connsiteY4" fmla="*/ 305705 h 1438073"/>
              <a:gd name="connsiteX5" fmla="*/ 87807 w 2187738"/>
              <a:gd name="connsiteY5" fmla="*/ 377475 h 1438073"/>
              <a:gd name="connsiteX6" fmla="*/ 132996 w 2187738"/>
              <a:gd name="connsiteY6" fmla="*/ 393424 h 1438073"/>
              <a:gd name="connsiteX7" fmla="*/ 122363 w 2187738"/>
              <a:gd name="connsiteY7" fmla="*/ 465194 h 1438073"/>
              <a:gd name="connsiteX8" fmla="*/ 191475 w 2187738"/>
              <a:gd name="connsiteY8" fmla="*/ 643289 h 1438073"/>
              <a:gd name="connsiteX9" fmla="*/ 143628 w 2187738"/>
              <a:gd name="connsiteY9" fmla="*/ 640631 h 1438073"/>
              <a:gd name="connsiteX10" fmla="*/ 146287 w 2187738"/>
              <a:gd name="connsiteY10" fmla="*/ 672528 h 1438073"/>
              <a:gd name="connsiteX11" fmla="*/ 93124 w 2187738"/>
              <a:gd name="connsiteY11" fmla="*/ 717717 h 1438073"/>
              <a:gd name="connsiteX12" fmla="*/ 79833 w 2187738"/>
              <a:gd name="connsiteY12" fmla="*/ 816068 h 1438073"/>
              <a:gd name="connsiteX13" fmla="*/ 50594 w 2187738"/>
              <a:gd name="connsiteY13" fmla="*/ 839991 h 1438073"/>
              <a:gd name="connsiteX14" fmla="*/ 89 w 2187738"/>
              <a:gd name="connsiteY14" fmla="*/ 866573 h 1438073"/>
              <a:gd name="connsiteX15" fmla="*/ 63884 w 2187738"/>
              <a:gd name="connsiteY15" fmla="*/ 890496 h 1438073"/>
              <a:gd name="connsiteX16" fmla="*/ 55910 w 2187738"/>
              <a:gd name="connsiteY16" fmla="*/ 919735 h 1438073"/>
              <a:gd name="connsiteX17" fmla="*/ 202107 w 2187738"/>
              <a:gd name="connsiteY17" fmla="*/ 943659 h 1438073"/>
              <a:gd name="connsiteX18" fmla="*/ 231347 w 2187738"/>
              <a:gd name="connsiteY18" fmla="*/ 922394 h 1438073"/>
              <a:gd name="connsiteX19" fmla="*/ 215398 w 2187738"/>
              <a:gd name="connsiteY19" fmla="*/ 893154 h 1438073"/>
              <a:gd name="connsiteX20" fmla="*/ 223373 w 2187738"/>
              <a:gd name="connsiteY20" fmla="*/ 874547 h 1438073"/>
              <a:gd name="connsiteX21" fmla="*/ 297800 w 2187738"/>
              <a:gd name="connsiteY21" fmla="*/ 869231 h 1438073"/>
              <a:gd name="connsiteX22" fmla="*/ 300459 w 2187738"/>
              <a:gd name="connsiteY22" fmla="*/ 919735 h 1438073"/>
              <a:gd name="connsiteX23" fmla="*/ 366912 w 2187738"/>
              <a:gd name="connsiteY23" fmla="*/ 943659 h 1438073"/>
              <a:gd name="connsiteX24" fmla="*/ 382861 w 2187738"/>
              <a:gd name="connsiteY24" fmla="*/ 978214 h 1438073"/>
              <a:gd name="connsiteX25" fmla="*/ 401468 w 2187738"/>
              <a:gd name="connsiteY25" fmla="*/ 967582 h 1438073"/>
              <a:gd name="connsiteX26" fmla="*/ 404126 w 2187738"/>
              <a:gd name="connsiteY26" fmla="*/ 941001 h 1438073"/>
              <a:gd name="connsiteX27" fmla="*/ 404126 w 2187738"/>
              <a:gd name="connsiteY27" fmla="*/ 941001 h 1438073"/>
              <a:gd name="connsiteX28" fmla="*/ 465264 w 2187738"/>
              <a:gd name="connsiteY28" fmla="*/ 978214 h 1438073"/>
              <a:gd name="connsiteX29" fmla="*/ 582221 w 2187738"/>
              <a:gd name="connsiteY29" fmla="*/ 1015428 h 1438073"/>
              <a:gd name="connsiteX30" fmla="*/ 600828 w 2187738"/>
              <a:gd name="connsiteY30" fmla="*/ 994163 h 1438073"/>
              <a:gd name="connsiteX31" fmla="*/ 624752 w 2187738"/>
              <a:gd name="connsiteY31" fmla="*/ 980873 h 1438073"/>
              <a:gd name="connsiteX32" fmla="*/ 653991 w 2187738"/>
              <a:gd name="connsiteY32" fmla="*/ 1002138 h 1438073"/>
              <a:gd name="connsiteX33" fmla="*/ 701838 w 2187738"/>
              <a:gd name="connsiteY33" fmla="*/ 1012770 h 1438073"/>
              <a:gd name="connsiteX34" fmla="*/ 728419 w 2187738"/>
              <a:gd name="connsiteY34" fmla="*/ 1052642 h 1438073"/>
              <a:gd name="connsiteX35" fmla="*/ 717787 w 2187738"/>
              <a:gd name="connsiteY35" fmla="*/ 1089856 h 1438073"/>
              <a:gd name="connsiteX36" fmla="*/ 720445 w 2187738"/>
              <a:gd name="connsiteY36" fmla="*/ 1113780 h 1438073"/>
              <a:gd name="connsiteX37" fmla="*/ 768291 w 2187738"/>
              <a:gd name="connsiteY37" fmla="*/ 1119096 h 1438073"/>
              <a:gd name="connsiteX38" fmla="*/ 816138 w 2187738"/>
              <a:gd name="connsiteY38" fmla="*/ 1161626 h 1438073"/>
              <a:gd name="connsiteX39" fmla="*/ 829428 w 2187738"/>
              <a:gd name="connsiteY39" fmla="*/ 1204156 h 1438073"/>
              <a:gd name="connsiteX40" fmla="*/ 837403 w 2187738"/>
              <a:gd name="connsiteY40" fmla="*/ 1220105 h 1438073"/>
              <a:gd name="connsiteX41" fmla="*/ 826770 w 2187738"/>
              <a:gd name="connsiteY41" fmla="*/ 1267952 h 1438073"/>
              <a:gd name="connsiteX42" fmla="*/ 797531 w 2187738"/>
              <a:gd name="connsiteY42" fmla="*/ 1270610 h 1438073"/>
              <a:gd name="connsiteX43" fmla="*/ 752342 w 2187738"/>
              <a:gd name="connsiteY43" fmla="*/ 1246687 h 1438073"/>
              <a:gd name="connsiteX44" fmla="*/ 712470 w 2187738"/>
              <a:gd name="connsiteY44" fmla="*/ 1257319 h 1438073"/>
              <a:gd name="connsiteX45" fmla="*/ 701837 w 2187738"/>
              <a:gd name="connsiteY45" fmla="*/ 1257319 h 1438073"/>
              <a:gd name="connsiteX46" fmla="*/ 691205 w 2187738"/>
              <a:gd name="connsiteY46" fmla="*/ 1363645 h 1438073"/>
              <a:gd name="connsiteX47" fmla="*/ 669940 w 2187738"/>
              <a:gd name="connsiteY47" fmla="*/ 1438073 h 1438073"/>
              <a:gd name="connsiteX48" fmla="*/ 2187738 w 2187738"/>
              <a:gd name="connsiteY48" fmla="*/ 1329089 h 1438073"/>
              <a:gd name="connsiteX49" fmla="*/ 2150524 w 2187738"/>
              <a:gd name="connsiteY49" fmla="*/ 738982 h 1438073"/>
              <a:gd name="connsiteX50" fmla="*/ 2089387 w 2187738"/>
              <a:gd name="connsiteY50" fmla="*/ 720375 h 1438073"/>
              <a:gd name="connsiteX51" fmla="*/ 1991036 w 2187738"/>
              <a:gd name="connsiteY51" fmla="*/ 741640 h 1438073"/>
              <a:gd name="connsiteX52" fmla="*/ 1996352 w 2187738"/>
              <a:gd name="connsiteY52" fmla="*/ 685819 h 1438073"/>
              <a:gd name="connsiteX53" fmla="*/ 1977744 w 2187738"/>
              <a:gd name="connsiteY53" fmla="*/ 653921 h 1438073"/>
              <a:gd name="connsiteX54" fmla="*/ 1983061 w 2187738"/>
              <a:gd name="connsiteY54" fmla="*/ 598101 h 1438073"/>
              <a:gd name="connsiteX55" fmla="*/ 1879394 w 2187738"/>
              <a:gd name="connsiteY55" fmla="*/ 576835 h 1438073"/>
              <a:gd name="connsiteX56" fmla="*/ 1898000 w 2187738"/>
              <a:gd name="connsiteY56" fmla="*/ 539621 h 1438073"/>
              <a:gd name="connsiteX57" fmla="*/ 1778385 w 2187738"/>
              <a:gd name="connsiteY57" fmla="*/ 539621 h 1438073"/>
              <a:gd name="connsiteX58" fmla="*/ 1757120 w 2187738"/>
              <a:gd name="connsiteY58" fmla="*/ 558229 h 1438073"/>
              <a:gd name="connsiteX59" fmla="*/ 1594972 w 2187738"/>
              <a:gd name="connsiteY59" fmla="*/ 568861 h 1438073"/>
              <a:gd name="connsiteX60" fmla="*/ 1629529 w 2187738"/>
              <a:gd name="connsiteY60" fmla="*/ 534305 h 1438073"/>
              <a:gd name="connsiteX61" fmla="*/ 1552442 w 2187738"/>
              <a:gd name="connsiteY61" fmla="*/ 457219 h 1438073"/>
              <a:gd name="connsiteX62" fmla="*/ 1480673 w 2187738"/>
              <a:gd name="connsiteY62" fmla="*/ 446587 h 1438073"/>
              <a:gd name="connsiteX63" fmla="*/ 1488646 w 2187738"/>
              <a:gd name="connsiteY63" fmla="*/ 425322 h 1438073"/>
              <a:gd name="connsiteX64" fmla="*/ 1493963 w 2187738"/>
              <a:gd name="connsiteY64" fmla="*/ 303047 h 1438073"/>
              <a:gd name="connsiteX65" fmla="*/ 1470040 w 2187738"/>
              <a:gd name="connsiteY65" fmla="*/ 300389 h 1438073"/>
              <a:gd name="connsiteX66" fmla="*/ 1438142 w 2187738"/>
              <a:gd name="connsiteY66" fmla="*/ 300389 h 1438073"/>
              <a:gd name="connsiteX67" fmla="*/ 1369030 w 2187738"/>
              <a:gd name="connsiteY67" fmla="*/ 236594 h 1438073"/>
              <a:gd name="connsiteX68" fmla="*/ 1371689 w 2187738"/>
              <a:gd name="connsiteY68" fmla="*/ 292414 h 1438073"/>
              <a:gd name="connsiteX69" fmla="*/ 1355740 w 2187738"/>
              <a:gd name="connsiteY69" fmla="*/ 300389 h 1438073"/>
              <a:gd name="connsiteX70" fmla="*/ 1249414 w 2187738"/>
              <a:gd name="connsiteY70" fmla="*/ 321654 h 1438073"/>
              <a:gd name="connsiteX71" fmla="*/ 1254730 w 2187738"/>
              <a:gd name="connsiteY71" fmla="*/ 353552 h 1438073"/>
              <a:gd name="connsiteX72" fmla="*/ 1217517 w 2187738"/>
              <a:gd name="connsiteY72" fmla="*/ 385449 h 1438073"/>
              <a:gd name="connsiteX73" fmla="*/ 1185619 w 2187738"/>
              <a:gd name="connsiteY73" fmla="*/ 334945 h 1438073"/>
              <a:gd name="connsiteX74" fmla="*/ 1172328 w 2187738"/>
              <a:gd name="connsiteY74" fmla="*/ 244568 h 1438073"/>
              <a:gd name="connsiteX75" fmla="*/ 1132456 w 2187738"/>
              <a:gd name="connsiteY75" fmla="*/ 265833 h 1438073"/>
              <a:gd name="connsiteX76" fmla="*/ 1066003 w 2187738"/>
              <a:gd name="connsiteY76" fmla="*/ 225961 h 1438073"/>
              <a:gd name="connsiteX77" fmla="*/ 1034105 w 2187738"/>
              <a:gd name="connsiteY77" fmla="*/ 228619 h 1438073"/>
              <a:gd name="connsiteX78" fmla="*/ 1023473 w 2187738"/>
              <a:gd name="connsiteY78" fmla="*/ 263175 h 1438073"/>
              <a:gd name="connsiteX79" fmla="*/ 975626 w 2187738"/>
              <a:gd name="connsiteY79" fmla="*/ 276466 h 1438073"/>
              <a:gd name="connsiteX80" fmla="*/ 978284 w 2187738"/>
              <a:gd name="connsiteY80" fmla="*/ 318996 h 1438073"/>
              <a:gd name="connsiteX81" fmla="*/ 957019 w 2187738"/>
              <a:gd name="connsiteY81" fmla="*/ 345577 h 1438073"/>
              <a:gd name="connsiteX82" fmla="*/ 917147 w 2187738"/>
              <a:gd name="connsiteY82" fmla="*/ 324312 h 1438073"/>
              <a:gd name="connsiteX83" fmla="*/ 882591 w 2187738"/>
              <a:gd name="connsiteY83" fmla="*/ 340261 h 1438073"/>
              <a:gd name="connsiteX84" fmla="*/ 863984 w 2187738"/>
              <a:gd name="connsiteY84" fmla="*/ 313680 h 1438073"/>
              <a:gd name="connsiteX85" fmla="*/ 856009 w 2187738"/>
              <a:gd name="connsiteY85" fmla="*/ 241911 h 1438073"/>
              <a:gd name="connsiteX86" fmla="*/ 858667 w 2187738"/>
              <a:gd name="connsiteY86" fmla="*/ 183430 h 1438073"/>
              <a:gd name="connsiteX87" fmla="*/ 683231 w 2187738"/>
              <a:gd name="connsiteY87" fmla="*/ 127610 h 1438073"/>
              <a:gd name="connsiteX88" fmla="*/ 646017 w 2187738"/>
              <a:gd name="connsiteY88" fmla="*/ 156849 h 1438073"/>
              <a:gd name="connsiteX89" fmla="*/ 606145 w 2187738"/>
              <a:gd name="connsiteY89" fmla="*/ 172798 h 1438073"/>
              <a:gd name="connsiteX90" fmla="*/ 438683 w 2187738"/>
              <a:gd name="connsiteY90" fmla="*/ 85079 h 1438073"/>
              <a:gd name="connsiteX91" fmla="*/ 443998 w 2187738"/>
              <a:gd name="connsiteY91" fmla="*/ 61156 h 1438073"/>
              <a:gd name="connsiteX92" fmla="*/ 491845 w 2187738"/>
              <a:gd name="connsiteY92" fmla="*/ 42549 h 1438073"/>
              <a:gd name="connsiteX93" fmla="*/ 457289 w 2187738"/>
              <a:gd name="connsiteY93" fmla="*/ 19 h 1438073"/>
              <a:gd name="connsiteX94" fmla="*/ 324382 w 2187738"/>
              <a:gd name="connsiteY94" fmla="*/ 37233 h 1438073"/>
              <a:gd name="connsiteX95" fmla="*/ 284510 w 2187738"/>
              <a:gd name="connsiteY95" fmla="*/ 101028 h 1438073"/>
              <a:gd name="connsiteX96" fmla="*/ 257928 w 2187738"/>
              <a:gd name="connsiteY96" fmla="*/ 116977 h 1438073"/>
              <a:gd name="connsiteX97" fmla="*/ 234005 w 2187738"/>
              <a:gd name="connsiteY97" fmla="*/ 186089 h 1438073"/>
              <a:gd name="connsiteX0" fmla="*/ 234005 w 2187738"/>
              <a:gd name="connsiteY0" fmla="*/ 186114 h 1438098"/>
              <a:gd name="connsiteX1" fmla="*/ 183500 w 2187738"/>
              <a:gd name="connsiteY1" fmla="*/ 183456 h 1438098"/>
              <a:gd name="connsiteX2" fmla="*/ 183500 w 2187738"/>
              <a:gd name="connsiteY2" fmla="*/ 265858 h 1438098"/>
              <a:gd name="connsiteX3" fmla="*/ 127680 w 2187738"/>
              <a:gd name="connsiteY3" fmla="*/ 276491 h 1438098"/>
              <a:gd name="connsiteX4" fmla="*/ 135654 w 2187738"/>
              <a:gd name="connsiteY4" fmla="*/ 305730 h 1438098"/>
              <a:gd name="connsiteX5" fmla="*/ 87807 w 2187738"/>
              <a:gd name="connsiteY5" fmla="*/ 377500 h 1438098"/>
              <a:gd name="connsiteX6" fmla="*/ 132996 w 2187738"/>
              <a:gd name="connsiteY6" fmla="*/ 393449 h 1438098"/>
              <a:gd name="connsiteX7" fmla="*/ 122363 w 2187738"/>
              <a:gd name="connsiteY7" fmla="*/ 465219 h 1438098"/>
              <a:gd name="connsiteX8" fmla="*/ 191475 w 2187738"/>
              <a:gd name="connsiteY8" fmla="*/ 643314 h 1438098"/>
              <a:gd name="connsiteX9" fmla="*/ 143628 w 2187738"/>
              <a:gd name="connsiteY9" fmla="*/ 640656 h 1438098"/>
              <a:gd name="connsiteX10" fmla="*/ 146287 w 2187738"/>
              <a:gd name="connsiteY10" fmla="*/ 672553 h 1438098"/>
              <a:gd name="connsiteX11" fmla="*/ 93124 w 2187738"/>
              <a:gd name="connsiteY11" fmla="*/ 717742 h 1438098"/>
              <a:gd name="connsiteX12" fmla="*/ 79833 w 2187738"/>
              <a:gd name="connsiteY12" fmla="*/ 816093 h 1438098"/>
              <a:gd name="connsiteX13" fmla="*/ 50594 w 2187738"/>
              <a:gd name="connsiteY13" fmla="*/ 840016 h 1438098"/>
              <a:gd name="connsiteX14" fmla="*/ 89 w 2187738"/>
              <a:gd name="connsiteY14" fmla="*/ 866598 h 1438098"/>
              <a:gd name="connsiteX15" fmla="*/ 63884 w 2187738"/>
              <a:gd name="connsiteY15" fmla="*/ 890521 h 1438098"/>
              <a:gd name="connsiteX16" fmla="*/ 55910 w 2187738"/>
              <a:gd name="connsiteY16" fmla="*/ 919760 h 1438098"/>
              <a:gd name="connsiteX17" fmla="*/ 202107 w 2187738"/>
              <a:gd name="connsiteY17" fmla="*/ 943684 h 1438098"/>
              <a:gd name="connsiteX18" fmla="*/ 231347 w 2187738"/>
              <a:gd name="connsiteY18" fmla="*/ 922419 h 1438098"/>
              <a:gd name="connsiteX19" fmla="*/ 215398 w 2187738"/>
              <a:gd name="connsiteY19" fmla="*/ 893179 h 1438098"/>
              <a:gd name="connsiteX20" fmla="*/ 223373 w 2187738"/>
              <a:gd name="connsiteY20" fmla="*/ 874572 h 1438098"/>
              <a:gd name="connsiteX21" fmla="*/ 297800 w 2187738"/>
              <a:gd name="connsiteY21" fmla="*/ 869256 h 1438098"/>
              <a:gd name="connsiteX22" fmla="*/ 300459 w 2187738"/>
              <a:gd name="connsiteY22" fmla="*/ 919760 h 1438098"/>
              <a:gd name="connsiteX23" fmla="*/ 366912 w 2187738"/>
              <a:gd name="connsiteY23" fmla="*/ 943684 h 1438098"/>
              <a:gd name="connsiteX24" fmla="*/ 382861 w 2187738"/>
              <a:gd name="connsiteY24" fmla="*/ 978239 h 1438098"/>
              <a:gd name="connsiteX25" fmla="*/ 401468 w 2187738"/>
              <a:gd name="connsiteY25" fmla="*/ 967607 h 1438098"/>
              <a:gd name="connsiteX26" fmla="*/ 404126 w 2187738"/>
              <a:gd name="connsiteY26" fmla="*/ 941026 h 1438098"/>
              <a:gd name="connsiteX27" fmla="*/ 404126 w 2187738"/>
              <a:gd name="connsiteY27" fmla="*/ 941026 h 1438098"/>
              <a:gd name="connsiteX28" fmla="*/ 465264 w 2187738"/>
              <a:gd name="connsiteY28" fmla="*/ 978239 h 1438098"/>
              <a:gd name="connsiteX29" fmla="*/ 582221 w 2187738"/>
              <a:gd name="connsiteY29" fmla="*/ 1015453 h 1438098"/>
              <a:gd name="connsiteX30" fmla="*/ 600828 w 2187738"/>
              <a:gd name="connsiteY30" fmla="*/ 994188 h 1438098"/>
              <a:gd name="connsiteX31" fmla="*/ 624752 w 2187738"/>
              <a:gd name="connsiteY31" fmla="*/ 980898 h 1438098"/>
              <a:gd name="connsiteX32" fmla="*/ 653991 w 2187738"/>
              <a:gd name="connsiteY32" fmla="*/ 1002163 h 1438098"/>
              <a:gd name="connsiteX33" fmla="*/ 701838 w 2187738"/>
              <a:gd name="connsiteY33" fmla="*/ 1012795 h 1438098"/>
              <a:gd name="connsiteX34" fmla="*/ 728419 w 2187738"/>
              <a:gd name="connsiteY34" fmla="*/ 1052667 h 1438098"/>
              <a:gd name="connsiteX35" fmla="*/ 717787 w 2187738"/>
              <a:gd name="connsiteY35" fmla="*/ 1089881 h 1438098"/>
              <a:gd name="connsiteX36" fmla="*/ 720445 w 2187738"/>
              <a:gd name="connsiteY36" fmla="*/ 1113805 h 1438098"/>
              <a:gd name="connsiteX37" fmla="*/ 768291 w 2187738"/>
              <a:gd name="connsiteY37" fmla="*/ 1119121 h 1438098"/>
              <a:gd name="connsiteX38" fmla="*/ 816138 w 2187738"/>
              <a:gd name="connsiteY38" fmla="*/ 1161651 h 1438098"/>
              <a:gd name="connsiteX39" fmla="*/ 829428 w 2187738"/>
              <a:gd name="connsiteY39" fmla="*/ 1204181 h 1438098"/>
              <a:gd name="connsiteX40" fmla="*/ 837403 w 2187738"/>
              <a:gd name="connsiteY40" fmla="*/ 1220130 h 1438098"/>
              <a:gd name="connsiteX41" fmla="*/ 826770 w 2187738"/>
              <a:gd name="connsiteY41" fmla="*/ 1267977 h 1438098"/>
              <a:gd name="connsiteX42" fmla="*/ 797531 w 2187738"/>
              <a:gd name="connsiteY42" fmla="*/ 1270635 h 1438098"/>
              <a:gd name="connsiteX43" fmla="*/ 752342 w 2187738"/>
              <a:gd name="connsiteY43" fmla="*/ 1246712 h 1438098"/>
              <a:gd name="connsiteX44" fmla="*/ 712470 w 2187738"/>
              <a:gd name="connsiteY44" fmla="*/ 1257344 h 1438098"/>
              <a:gd name="connsiteX45" fmla="*/ 701837 w 2187738"/>
              <a:gd name="connsiteY45" fmla="*/ 1257344 h 1438098"/>
              <a:gd name="connsiteX46" fmla="*/ 691205 w 2187738"/>
              <a:gd name="connsiteY46" fmla="*/ 1363670 h 1438098"/>
              <a:gd name="connsiteX47" fmla="*/ 669940 w 2187738"/>
              <a:gd name="connsiteY47" fmla="*/ 1438098 h 1438098"/>
              <a:gd name="connsiteX48" fmla="*/ 2187738 w 2187738"/>
              <a:gd name="connsiteY48" fmla="*/ 1329114 h 1438098"/>
              <a:gd name="connsiteX49" fmla="*/ 2150524 w 2187738"/>
              <a:gd name="connsiteY49" fmla="*/ 739007 h 1438098"/>
              <a:gd name="connsiteX50" fmla="*/ 2089387 w 2187738"/>
              <a:gd name="connsiteY50" fmla="*/ 720400 h 1438098"/>
              <a:gd name="connsiteX51" fmla="*/ 1991036 w 2187738"/>
              <a:gd name="connsiteY51" fmla="*/ 741665 h 1438098"/>
              <a:gd name="connsiteX52" fmla="*/ 1996352 w 2187738"/>
              <a:gd name="connsiteY52" fmla="*/ 685844 h 1438098"/>
              <a:gd name="connsiteX53" fmla="*/ 1977744 w 2187738"/>
              <a:gd name="connsiteY53" fmla="*/ 653946 h 1438098"/>
              <a:gd name="connsiteX54" fmla="*/ 1983061 w 2187738"/>
              <a:gd name="connsiteY54" fmla="*/ 598126 h 1438098"/>
              <a:gd name="connsiteX55" fmla="*/ 1879394 w 2187738"/>
              <a:gd name="connsiteY55" fmla="*/ 576860 h 1438098"/>
              <a:gd name="connsiteX56" fmla="*/ 1898000 w 2187738"/>
              <a:gd name="connsiteY56" fmla="*/ 539646 h 1438098"/>
              <a:gd name="connsiteX57" fmla="*/ 1778385 w 2187738"/>
              <a:gd name="connsiteY57" fmla="*/ 539646 h 1438098"/>
              <a:gd name="connsiteX58" fmla="*/ 1757120 w 2187738"/>
              <a:gd name="connsiteY58" fmla="*/ 558254 h 1438098"/>
              <a:gd name="connsiteX59" fmla="*/ 1594972 w 2187738"/>
              <a:gd name="connsiteY59" fmla="*/ 568886 h 1438098"/>
              <a:gd name="connsiteX60" fmla="*/ 1629529 w 2187738"/>
              <a:gd name="connsiteY60" fmla="*/ 534330 h 1438098"/>
              <a:gd name="connsiteX61" fmla="*/ 1552442 w 2187738"/>
              <a:gd name="connsiteY61" fmla="*/ 457244 h 1438098"/>
              <a:gd name="connsiteX62" fmla="*/ 1480673 w 2187738"/>
              <a:gd name="connsiteY62" fmla="*/ 446612 h 1438098"/>
              <a:gd name="connsiteX63" fmla="*/ 1488646 w 2187738"/>
              <a:gd name="connsiteY63" fmla="*/ 425347 h 1438098"/>
              <a:gd name="connsiteX64" fmla="*/ 1493963 w 2187738"/>
              <a:gd name="connsiteY64" fmla="*/ 303072 h 1438098"/>
              <a:gd name="connsiteX65" fmla="*/ 1470040 w 2187738"/>
              <a:gd name="connsiteY65" fmla="*/ 300414 h 1438098"/>
              <a:gd name="connsiteX66" fmla="*/ 1438142 w 2187738"/>
              <a:gd name="connsiteY66" fmla="*/ 300414 h 1438098"/>
              <a:gd name="connsiteX67" fmla="*/ 1369030 w 2187738"/>
              <a:gd name="connsiteY67" fmla="*/ 236619 h 1438098"/>
              <a:gd name="connsiteX68" fmla="*/ 1371689 w 2187738"/>
              <a:gd name="connsiteY68" fmla="*/ 292439 h 1438098"/>
              <a:gd name="connsiteX69" fmla="*/ 1355740 w 2187738"/>
              <a:gd name="connsiteY69" fmla="*/ 300414 h 1438098"/>
              <a:gd name="connsiteX70" fmla="*/ 1249414 w 2187738"/>
              <a:gd name="connsiteY70" fmla="*/ 321679 h 1438098"/>
              <a:gd name="connsiteX71" fmla="*/ 1254730 w 2187738"/>
              <a:gd name="connsiteY71" fmla="*/ 353577 h 1438098"/>
              <a:gd name="connsiteX72" fmla="*/ 1217517 w 2187738"/>
              <a:gd name="connsiteY72" fmla="*/ 385474 h 1438098"/>
              <a:gd name="connsiteX73" fmla="*/ 1185619 w 2187738"/>
              <a:gd name="connsiteY73" fmla="*/ 334970 h 1438098"/>
              <a:gd name="connsiteX74" fmla="*/ 1172328 w 2187738"/>
              <a:gd name="connsiteY74" fmla="*/ 244593 h 1438098"/>
              <a:gd name="connsiteX75" fmla="*/ 1132456 w 2187738"/>
              <a:gd name="connsiteY75" fmla="*/ 265858 h 1438098"/>
              <a:gd name="connsiteX76" fmla="*/ 1066003 w 2187738"/>
              <a:gd name="connsiteY76" fmla="*/ 225986 h 1438098"/>
              <a:gd name="connsiteX77" fmla="*/ 1034105 w 2187738"/>
              <a:gd name="connsiteY77" fmla="*/ 228644 h 1438098"/>
              <a:gd name="connsiteX78" fmla="*/ 1023473 w 2187738"/>
              <a:gd name="connsiteY78" fmla="*/ 263200 h 1438098"/>
              <a:gd name="connsiteX79" fmla="*/ 975626 w 2187738"/>
              <a:gd name="connsiteY79" fmla="*/ 276491 h 1438098"/>
              <a:gd name="connsiteX80" fmla="*/ 978284 w 2187738"/>
              <a:gd name="connsiteY80" fmla="*/ 319021 h 1438098"/>
              <a:gd name="connsiteX81" fmla="*/ 957019 w 2187738"/>
              <a:gd name="connsiteY81" fmla="*/ 345602 h 1438098"/>
              <a:gd name="connsiteX82" fmla="*/ 917147 w 2187738"/>
              <a:gd name="connsiteY82" fmla="*/ 324337 h 1438098"/>
              <a:gd name="connsiteX83" fmla="*/ 882591 w 2187738"/>
              <a:gd name="connsiteY83" fmla="*/ 340286 h 1438098"/>
              <a:gd name="connsiteX84" fmla="*/ 863984 w 2187738"/>
              <a:gd name="connsiteY84" fmla="*/ 313705 h 1438098"/>
              <a:gd name="connsiteX85" fmla="*/ 856009 w 2187738"/>
              <a:gd name="connsiteY85" fmla="*/ 241936 h 1438098"/>
              <a:gd name="connsiteX86" fmla="*/ 858667 w 2187738"/>
              <a:gd name="connsiteY86" fmla="*/ 183455 h 1438098"/>
              <a:gd name="connsiteX87" fmla="*/ 683231 w 2187738"/>
              <a:gd name="connsiteY87" fmla="*/ 127635 h 1438098"/>
              <a:gd name="connsiteX88" fmla="*/ 646017 w 2187738"/>
              <a:gd name="connsiteY88" fmla="*/ 156874 h 1438098"/>
              <a:gd name="connsiteX89" fmla="*/ 606145 w 2187738"/>
              <a:gd name="connsiteY89" fmla="*/ 172823 h 1438098"/>
              <a:gd name="connsiteX90" fmla="*/ 438683 w 2187738"/>
              <a:gd name="connsiteY90" fmla="*/ 85104 h 1438098"/>
              <a:gd name="connsiteX91" fmla="*/ 443998 w 2187738"/>
              <a:gd name="connsiteY91" fmla="*/ 61181 h 1438098"/>
              <a:gd name="connsiteX92" fmla="*/ 491845 w 2187738"/>
              <a:gd name="connsiteY92" fmla="*/ 42574 h 1438098"/>
              <a:gd name="connsiteX93" fmla="*/ 457289 w 2187738"/>
              <a:gd name="connsiteY93" fmla="*/ 44 h 1438098"/>
              <a:gd name="connsiteX94" fmla="*/ 337672 w 2187738"/>
              <a:gd name="connsiteY94" fmla="*/ 34600 h 1438098"/>
              <a:gd name="connsiteX95" fmla="*/ 284510 w 2187738"/>
              <a:gd name="connsiteY95" fmla="*/ 101053 h 1438098"/>
              <a:gd name="connsiteX96" fmla="*/ 257928 w 2187738"/>
              <a:gd name="connsiteY96" fmla="*/ 117002 h 1438098"/>
              <a:gd name="connsiteX97" fmla="*/ 234005 w 2187738"/>
              <a:gd name="connsiteY97" fmla="*/ 186114 h 1438098"/>
              <a:gd name="connsiteX0" fmla="*/ 234005 w 2187738"/>
              <a:gd name="connsiteY0" fmla="*/ 186114 h 1438098"/>
              <a:gd name="connsiteX1" fmla="*/ 183500 w 2187738"/>
              <a:gd name="connsiteY1" fmla="*/ 183456 h 1438098"/>
              <a:gd name="connsiteX2" fmla="*/ 183500 w 2187738"/>
              <a:gd name="connsiteY2" fmla="*/ 265858 h 1438098"/>
              <a:gd name="connsiteX3" fmla="*/ 127680 w 2187738"/>
              <a:gd name="connsiteY3" fmla="*/ 276491 h 1438098"/>
              <a:gd name="connsiteX4" fmla="*/ 135654 w 2187738"/>
              <a:gd name="connsiteY4" fmla="*/ 305730 h 1438098"/>
              <a:gd name="connsiteX5" fmla="*/ 87807 w 2187738"/>
              <a:gd name="connsiteY5" fmla="*/ 377500 h 1438098"/>
              <a:gd name="connsiteX6" fmla="*/ 132996 w 2187738"/>
              <a:gd name="connsiteY6" fmla="*/ 393449 h 1438098"/>
              <a:gd name="connsiteX7" fmla="*/ 122363 w 2187738"/>
              <a:gd name="connsiteY7" fmla="*/ 465219 h 1438098"/>
              <a:gd name="connsiteX8" fmla="*/ 191475 w 2187738"/>
              <a:gd name="connsiteY8" fmla="*/ 643314 h 1438098"/>
              <a:gd name="connsiteX9" fmla="*/ 143628 w 2187738"/>
              <a:gd name="connsiteY9" fmla="*/ 640656 h 1438098"/>
              <a:gd name="connsiteX10" fmla="*/ 146287 w 2187738"/>
              <a:gd name="connsiteY10" fmla="*/ 672553 h 1438098"/>
              <a:gd name="connsiteX11" fmla="*/ 93124 w 2187738"/>
              <a:gd name="connsiteY11" fmla="*/ 717742 h 1438098"/>
              <a:gd name="connsiteX12" fmla="*/ 79833 w 2187738"/>
              <a:gd name="connsiteY12" fmla="*/ 816093 h 1438098"/>
              <a:gd name="connsiteX13" fmla="*/ 50594 w 2187738"/>
              <a:gd name="connsiteY13" fmla="*/ 840016 h 1438098"/>
              <a:gd name="connsiteX14" fmla="*/ 89 w 2187738"/>
              <a:gd name="connsiteY14" fmla="*/ 866598 h 1438098"/>
              <a:gd name="connsiteX15" fmla="*/ 63884 w 2187738"/>
              <a:gd name="connsiteY15" fmla="*/ 890521 h 1438098"/>
              <a:gd name="connsiteX16" fmla="*/ 55910 w 2187738"/>
              <a:gd name="connsiteY16" fmla="*/ 919760 h 1438098"/>
              <a:gd name="connsiteX17" fmla="*/ 202107 w 2187738"/>
              <a:gd name="connsiteY17" fmla="*/ 943684 h 1438098"/>
              <a:gd name="connsiteX18" fmla="*/ 231347 w 2187738"/>
              <a:gd name="connsiteY18" fmla="*/ 922419 h 1438098"/>
              <a:gd name="connsiteX19" fmla="*/ 215398 w 2187738"/>
              <a:gd name="connsiteY19" fmla="*/ 893179 h 1438098"/>
              <a:gd name="connsiteX20" fmla="*/ 223373 w 2187738"/>
              <a:gd name="connsiteY20" fmla="*/ 874572 h 1438098"/>
              <a:gd name="connsiteX21" fmla="*/ 297800 w 2187738"/>
              <a:gd name="connsiteY21" fmla="*/ 869256 h 1438098"/>
              <a:gd name="connsiteX22" fmla="*/ 300459 w 2187738"/>
              <a:gd name="connsiteY22" fmla="*/ 919760 h 1438098"/>
              <a:gd name="connsiteX23" fmla="*/ 366912 w 2187738"/>
              <a:gd name="connsiteY23" fmla="*/ 943684 h 1438098"/>
              <a:gd name="connsiteX24" fmla="*/ 382861 w 2187738"/>
              <a:gd name="connsiteY24" fmla="*/ 978239 h 1438098"/>
              <a:gd name="connsiteX25" fmla="*/ 401468 w 2187738"/>
              <a:gd name="connsiteY25" fmla="*/ 967607 h 1438098"/>
              <a:gd name="connsiteX26" fmla="*/ 404126 w 2187738"/>
              <a:gd name="connsiteY26" fmla="*/ 941026 h 1438098"/>
              <a:gd name="connsiteX27" fmla="*/ 404126 w 2187738"/>
              <a:gd name="connsiteY27" fmla="*/ 941026 h 1438098"/>
              <a:gd name="connsiteX28" fmla="*/ 465264 w 2187738"/>
              <a:gd name="connsiteY28" fmla="*/ 978239 h 1438098"/>
              <a:gd name="connsiteX29" fmla="*/ 582221 w 2187738"/>
              <a:gd name="connsiteY29" fmla="*/ 1015453 h 1438098"/>
              <a:gd name="connsiteX30" fmla="*/ 600828 w 2187738"/>
              <a:gd name="connsiteY30" fmla="*/ 994188 h 1438098"/>
              <a:gd name="connsiteX31" fmla="*/ 624752 w 2187738"/>
              <a:gd name="connsiteY31" fmla="*/ 980898 h 1438098"/>
              <a:gd name="connsiteX32" fmla="*/ 653991 w 2187738"/>
              <a:gd name="connsiteY32" fmla="*/ 1002163 h 1438098"/>
              <a:gd name="connsiteX33" fmla="*/ 701838 w 2187738"/>
              <a:gd name="connsiteY33" fmla="*/ 1012795 h 1438098"/>
              <a:gd name="connsiteX34" fmla="*/ 728419 w 2187738"/>
              <a:gd name="connsiteY34" fmla="*/ 1052667 h 1438098"/>
              <a:gd name="connsiteX35" fmla="*/ 717787 w 2187738"/>
              <a:gd name="connsiteY35" fmla="*/ 1089881 h 1438098"/>
              <a:gd name="connsiteX36" fmla="*/ 720445 w 2187738"/>
              <a:gd name="connsiteY36" fmla="*/ 1113805 h 1438098"/>
              <a:gd name="connsiteX37" fmla="*/ 768291 w 2187738"/>
              <a:gd name="connsiteY37" fmla="*/ 1119121 h 1438098"/>
              <a:gd name="connsiteX38" fmla="*/ 816138 w 2187738"/>
              <a:gd name="connsiteY38" fmla="*/ 1161651 h 1438098"/>
              <a:gd name="connsiteX39" fmla="*/ 829428 w 2187738"/>
              <a:gd name="connsiteY39" fmla="*/ 1204181 h 1438098"/>
              <a:gd name="connsiteX40" fmla="*/ 837403 w 2187738"/>
              <a:gd name="connsiteY40" fmla="*/ 1220130 h 1438098"/>
              <a:gd name="connsiteX41" fmla="*/ 826770 w 2187738"/>
              <a:gd name="connsiteY41" fmla="*/ 1267977 h 1438098"/>
              <a:gd name="connsiteX42" fmla="*/ 797531 w 2187738"/>
              <a:gd name="connsiteY42" fmla="*/ 1270635 h 1438098"/>
              <a:gd name="connsiteX43" fmla="*/ 752342 w 2187738"/>
              <a:gd name="connsiteY43" fmla="*/ 1246712 h 1438098"/>
              <a:gd name="connsiteX44" fmla="*/ 712470 w 2187738"/>
              <a:gd name="connsiteY44" fmla="*/ 1257344 h 1438098"/>
              <a:gd name="connsiteX45" fmla="*/ 701837 w 2187738"/>
              <a:gd name="connsiteY45" fmla="*/ 1257344 h 1438098"/>
              <a:gd name="connsiteX46" fmla="*/ 691205 w 2187738"/>
              <a:gd name="connsiteY46" fmla="*/ 1363670 h 1438098"/>
              <a:gd name="connsiteX47" fmla="*/ 669940 w 2187738"/>
              <a:gd name="connsiteY47" fmla="*/ 1438098 h 1438098"/>
              <a:gd name="connsiteX48" fmla="*/ 2187738 w 2187738"/>
              <a:gd name="connsiteY48" fmla="*/ 1329114 h 1438098"/>
              <a:gd name="connsiteX49" fmla="*/ 2150524 w 2187738"/>
              <a:gd name="connsiteY49" fmla="*/ 739007 h 1438098"/>
              <a:gd name="connsiteX50" fmla="*/ 2089387 w 2187738"/>
              <a:gd name="connsiteY50" fmla="*/ 720400 h 1438098"/>
              <a:gd name="connsiteX51" fmla="*/ 1991036 w 2187738"/>
              <a:gd name="connsiteY51" fmla="*/ 741665 h 1438098"/>
              <a:gd name="connsiteX52" fmla="*/ 1996352 w 2187738"/>
              <a:gd name="connsiteY52" fmla="*/ 685844 h 1438098"/>
              <a:gd name="connsiteX53" fmla="*/ 1977744 w 2187738"/>
              <a:gd name="connsiteY53" fmla="*/ 653946 h 1438098"/>
              <a:gd name="connsiteX54" fmla="*/ 1983061 w 2187738"/>
              <a:gd name="connsiteY54" fmla="*/ 598126 h 1438098"/>
              <a:gd name="connsiteX55" fmla="*/ 1879394 w 2187738"/>
              <a:gd name="connsiteY55" fmla="*/ 576860 h 1438098"/>
              <a:gd name="connsiteX56" fmla="*/ 1898000 w 2187738"/>
              <a:gd name="connsiteY56" fmla="*/ 539646 h 1438098"/>
              <a:gd name="connsiteX57" fmla="*/ 1778385 w 2187738"/>
              <a:gd name="connsiteY57" fmla="*/ 539646 h 1438098"/>
              <a:gd name="connsiteX58" fmla="*/ 1757120 w 2187738"/>
              <a:gd name="connsiteY58" fmla="*/ 558254 h 1438098"/>
              <a:gd name="connsiteX59" fmla="*/ 1594972 w 2187738"/>
              <a:gd name="connsiteY59" fmla="*/ 568886 h 1438098"/>
              <a:gd name="connsiteX60" fmla="*/ 1629529 w 2187738"/>
              <a:gd name="connsiteY60" fmla="*/ 534330 h 1438098"/>
              <a:gd name="connsiteX61" fmla="*/ 1552442 w 2187738"/>
              <a:gd name="connsiteY61" fmla="*/ 457244 h 1438098"/>
              <a:gd name="connsiteX62" fmla="*/ 1480673 w 2187738"/>
              <a:gd name="connsiteY62" fmla="*/ 446612 h 1438098"/>
              <a:gd name="connsiteX63" fmla="*/ 1488646 w 2187738"/>
              <a:gd name="connsiteY63" fmla="*/ 425347 h 1438098"/>
              <a:gd name="connsiteX64" fmla="*/ 1493963 w 2187738"/>
              <a:gd name="connsiteY64" fmla="*/ 303072 h 1438098"/>
              <a:gd name="connsiteX65" fmla="*/ 1470040 w 2187738"/>
              <a:gd name="connsiteY65" fmla="*/ 300414 h 1438098"/>
              <a:gd name="connsiteX66" fmla="*/ 1438142 w 2187738"/>
              <a:gd name="connsiteY66" fmla="*/ 300414 h 1438098"/>
              <a:gd name="connsiteX67" fmla="*/ 1369030 w 2187738"/>
              <a:gd name="connsiteY67" fmla="*/ 236619 h 1438098"/>
              <a:gd name="connsiteX68" fmla="*/ 1371689 w 2187738"/>
              <a:gd name="connsiteY68" fmla="*/ 292439 h 1438098"/>
              <a:gd name="connsiteX69" fmla="*/ 1355740 w 2187738"/>
              <a:gd name="connsiteY69" fmla="*/ 300414 h 1438098"/>
              <a:gd name="connsiteX70" fmla="*/ 1249414 w 2187738"/>
              <a:gd name="connsiteY70" fmla="*/ 321679 h 1438098"/>
              <a:gd name="connsiteX71" fmla="*/ 1254730 w 2187738"/>
              <a:gd name="connsiteY71" fmla="*/ 353577 h 1438098"/>
              <a:gd name="connsiteX72" fmla="*/ 1217517 w 2187738"/>
              <a:gd name="connsiteY72" fmla="*/ 385474 h 1438098"/>
              <a:gd name="connsiteX73" fmla="*/ 1185619 w 2187738"/>
              <a:gd name="connsiteY73" fmla="*/ 334970 h 1438098"/>
              <a:gd name="connsiteX74" fmla="*/ 1172328 w 2187738"/>
              <a:gd name="connsiteY74" fmla="*/ 244593 h 1438098"/>
              <a:gd name="connsiteX75" fmla="*/ 1132456 w 2187738"/>
              <a:gd name="connsiteY75" fmla="*/ 265858 h 1438098"/>
              <a:gd name="connsiteX76" fmla="*/ 1066003 w 2187738"/>
              <a:gd name="connsiteY76" fmla="*/ 225986 h 1438098"/>
              <a:gd name="connsiteX77" fmla="*/ 1034105 w 2187738"/>
              <a:gd name="connsiteY77" fmla="*/ 228644 h 1438098"/>
              <a:gd name="connsiteX78" fmla="*/ 1023473 w 2187738"/>
              <a:gd name="connsiteY78" fmla="*/ 263200 h 1438098"/>
              <a:gd name="connsiteX79" fmla="*/ 975626 w 2187738"/>
              <a:gd name="connsiteY79" fmla="*/ 276491 h 1438098"/>
              <a:gd name="connsiteX80" fmla="*/ 978284 w 2187738"/>
              <a:gd name="connsiteY80" fmla="*/ 319021 h 1438098"/>
              <a:gd name="connsiteX81" fmla="*/ 957019 w 2187738"/>
              <a:gd name="connsiteY81" fmla="*/ 345602 h 1438098"/>
              <a:gd name="connsiteX82" fmla="*/ 917147 w 2187738"/>
              <a:gd name="connsiteY82" fmla="*/ 324337 h 1438098"/>
              <a:gd name="connsiteX83" fmla="*/ 882591 w 2187738"/>
              <a:gd name="connsiteY83" fmla="*/ 340286 h 1438098"/>
              <a:gd name="connsiteX84" fmla="*/ 863984 w 2187738"/>
              <a:gd name="connsiteY84" fmla="*/ 313705 h 1438098"/>
              <a:gd name="connsiteX85" fmla="*/ 856009 w 2187738"/>
              <a:gd name="connsiteY85" fmla="*/ 241936 h 1438098"/>
              <a:gd name="connsiteX86" fmla="*/ 858667 w 2187738"/>
              <a:gd name="connsiteY86" fmla="*/ 183455 h 1438098"/>
              <a:gd name="connsiteX87" fmla="*/ 683231 w 2187738"/>
              <a:gd name="connsiteY87" fmla="*/ 127635 h 1438098"/>
              <a:gd name="connsiteX88" fmla="*/ 646017 w 2187738"/>
              <a:gd name="connsiteY88" fmla="*/ 156874 h 1438098"/>
              <a:gd name="connsiteX89" fmla="*/ 606145 w 2187738"/>
              <a:gd name="connsiteY89" fmla="*/ 172823 h 1438098"/>
              <a:gd name="connsiteX90" fmla="*/ 438683 w 2187738"/>
              <a:gd name="connsiteY90" fmla="*/ 85104 h 1438098"/>
              <a:gd name="connsiteX91" fmla="*/ 443998 w 2187738"/>
              <a:gd name="connsiteY91" fmla="*/ 61181 h 1438098"/>
              <a:gd name="connsiteX92" fmla="*/ 491845 w 2187738"/>
              <a:gd name="connsiteY92" fmla="*/ 42574 h 1438098"/>
              <a:gd name="connsiteX93" fmla="*/ 457289 w 2187738"/>
              <a:gd name="connsiteY93" fmla="*/ 44 h 1438098"/>
              <a:gd name="connsiteX94" fmla="*/ 337672 w 2187738"/>
              <a:gd name="connsiteY94" fmla="*/ 34600 h 1438098"/>
              <a:gd name="connsiteX95" fmla="*/ 284510 w 2187738"/>
              <a:gd name="connsiteY95" fmla="*/ 101053 h 1438098"/>
              <a:gd name="connsiteX96" fmla="*/ 257928 w 2187738"/>
              <a:gd name="connsiteY96" fmla="*/ 117002 h 1438098"/>
              <a:gd name="connsiteX97" fmla="*/ 234005 w 2187738"/>
              <a:gd name="connsiteY97" fmla="*/ 186114 h 1438098"/>
              <a:gd name="connsiteX0" fmla="*/ 234005 w 2187738"/>
              <a:gd name="connsiteY0" fmla="*/ 186114 h 1438098"/>
              <a:gd name="connsiteX1" fmla="*/ 183500 w 2187738"/>
              <a:gd name="connsiteY1" fmla="*/ 183456 h 1438098"/>
              <a:gd name="connsiteX2" fmla="*/ 183500 w 2187738"/>
              <a:gd name="connsiteY2" fmla="*/ 265858 h 1438098"/>
              <a:gd name="connsiteX3" fmla="*/ 127680 w 2187738"/>
              <a:gd name="connsiteY3" fmla="*/ 276491 h 1438098"/>
              <a:gd name="connsiteX4" fmla="*/ 135654 w 2187738"/>
              <a:gd name="connsiteY4" fmla="*/ 305730 h 1438098"/>
              <a:gd name="connsiteX5" fmla="*/ 87807 w 2187738"/>
              <a:gd name="connsiteY5" fmla="*/ 377500 h 1438098"/>
              <a:gd name="connsiteX6" fmla="*/ 132996 w 2187738"/>
              <a:gd name="connsiteY6" fmla="*/ 393449 h 1438098"/>
              <a:gd name="connsiteX7" fmla="*/ 122363 w 2187738"/>
              <a:gd name="connsiteY7" fmla="*/ 465219 h 1438098"/>
              <a:gd name="connsiteX8" fmla="*/ 191475 w 2187738"/>
              <a:gd name="connsiteY8" fmla="*/ 643314 h 1438098"/>
              <a:gd name="connsiteX9" fmla="*/ 143628 w 2187738"/>
              <a:gd name="connsiteY9" fmla="*/ 640656 h 1438098"/>
              <a:gd name="connsiteX10" fmla="*/ 146287 w 2187738"/>
              <a:gd name="connsiteY10" fmla="*/ 672553 h 1438098"/>
              <a:gd name="connsiteX11" fmla="*/ 93124 w 2187738"/>
              <a:gd name="connsiteY11" fmla="*/ 717742 h 1438098"/>
              <a:gd name="connsiteX12" fmla="*/ 79833 w 2187738"/>
              <a:gd name="connsiteY12" fmla="*/ 816093 h 1438098"/>
              <a:gd name="connsiteX13" fmla="*/ 50594 w 2187738"/>
              <a:gd name="connsiteY13" fmla="*/ 840016 h 1438098"/>
              <a:gd name="connsiteX14" fmla="*/ 89 w 2187738"/>
              <a:gd name="connsiteY14" fmla="*/ 866598 h 1438098"/>
              <a:gd name="connsiteX15" fmla="*/ 63884 w 2187738"/>
              <a:gd name="connsiteY15" fmla="*/ 890521 h 1438098"/>
              <a:gd name="connsiteX16" fmla="*/ 55910 w 2187738"/>
              <a:gd name="connsiteY16" fmla="*/ 919760 h 1438098"/>
              <a:gd name="connsiteX17" fmla="*/ 202107 w 2187738"/>
              <a:gd name="connsiteY17" fmla="*/ 943684 h 1438098"/>
              <a:gd name="connsiteX18" fmla="*/ 231347 w 2187738"/>
              <a:gd name="connsiteY18" fmla="*/ 922419 h 1438098"/>
              <a:gd name="connsiteX19" fmla="*/ 215398 w 2187738"/>
              <a:gd name="connsiteY19" fmla="*/ 893179 h 1438098"/>
              <a:gd name="connsiteX20" fmla="*/ 223373 w 2187738"/>
              <a:gd name="connsiteY20" fmla="*/ 874572 h 1438098"/>
              <a:gd name="connsiteX21" fmla="*/ 297800 w 2187738"/>
              <a:gd name="connsiteY21" fmla="*/ 869256 h 1438098"/>
              <a:gd name="connsiteX22" fmla="*/ 300459 w 2187738"/>
              <a:gd name="connsiteY22" fmla="*/ 919760 h 1438098"/>
              <a:gd name="connsiteX23" fmla="*/ 366912 w 2187738"/>
              <a:gd name="connsiteY23" fmla="*/ 943684 h 1438098"/>
              <a:gd name="connsiteX24" fmla="*/ 382861 w 2187738"/>
              <a:gd name="connsiteY24" fmla="*/ 978239 h 1438098"/>
              <a:gd name="connsiteX25" fmla="*/ 401468 w 2187738"/>
              <a:gd name="connsiteY25" fmla="*/ 967607 h 1438098"/>
              <a:gd name="connsiteX26" fmla="*/ 404126 w 2187738"/>
              <a:gd name="connsiteY26" fmla="*/ 941026 h 1438098"/>
              <a:gd name="connsiteX27" fmla="*/ 404126 w 2187738"/>
              <a:gd name="connsiteY27" fmla="*/ 941026 h 1438098"/>
              <a:gd name="connsiteX28" fmla="*/ 465264 w 2187738"/>
              <a:gd name="connsiteY28" fmla="*/ 978239 h 1438098"/>
              <a:gd name="connsiteX29" fmla="*/ 582221 w 2187738"/>
              <a:gd name="connsiteY29" fmla="*/ 1015453 h 1438098"/>
              <a:gd name="connsiteX30" fmla="*/ 600828 w 2187738"/>
              <a:gd name="connsiteY30" fmla="*/ 994188 h 1438098"/>
              <a:gd name="connsiteX31" fmla="*/ 624752 w 2187738"/>
              <a:gd name="connsiteY31" fmla="*/ 980898 h 1438098"/>
              <a:gd name="connsiteX32" fmla="*/ 653991 w 2187738"/>
              <a:gd name="connsiteY32" fmla="*/ 1002163 h 1438098"/>
              <a:gd name="connsiteX33" fmla="*/ 701838 w 2187738"/>
              <a:gd name="connsiteY33" fmla="*/ 1012795 h 1438098"/>
              <a:gd name="connsiteX34" fmla="*/ 728419 w 2187738"/>
              <a:gd name="connsiteY34" fmla="*/ 1052667 h 1438098"/>
              <a:gd name="connsiteX35" fmla="*/ 717787 w 2187738"/>
              <a:gd name="connsiteY35" fmla="*/ 1089881 h 1438098"/>
              <a:gd name="connsiteX36" fmla="*/ 720445 w 2187738"/>
              <a:gd name="connsiteY36" fmla="*/ 1113805 h 1438098"/>
              <a:gd name="connsiteX37" fmla="*/ 768291 w 2187738"/>
              <a:gd name="connsiteY37" fmla="*/ 1119121 h 1438098"/>
              <a:gd name="connsiteX38" fmla="*/ 816138 w 2187738"/>
              <a:gd name="connsiteY38" fmla="*/ 1161651 h 1438098"/>
              <a:gd name="connsiteX39" fmla="*/ 829428 w 2187738"/>
              <a:gd name="connsiteY39" fmla="*/ 1204181 h 1438098"/>
              <a:gd name="connsiteX40" fmla="*/ 837403 w 2187738"/>
              <a:gd name="connsiteY40" fmla="*/ 1220130 h 1438098"/>
              <a:gd name="connsiteX41" fmla="*/ 826770 w 2187738"/>
              <a:gd name="connsiteY41" fmla="*/ 1267977 h 1438098"/>
              <a:gd name="connsiteX42" fmla="*/ 797531 w 2187738"/>
              <a:gd name="connsiteY42" fmla="*/ 1270635 h 1438098"/>
              <a:gd name="connsiteX43" fmla="*/ 752342 w 2187738"/>
              <a:gd name="connsiteY43" fmla="*/ 1246712 h 1438098"/>
              <a:gd name="connsiteX44" fmla="*/ 712470 w 2187738"/>
              <a:gd name="connsiteY44" fmla="*/ 1257344 h 1438098"/>
              <a:gd name="connsiteX45" fmla="*/ 701837 w 2187738"/>
              <a:gd name="connsiteY45" fmla="*/ 1257344 h 1438098"/>
              <a:gd name="connsiteX46" fmla="*/ 691205 w 2187738"/>
              <a:gd name="connsiteY46" fmla="*/ 1363670 h 1438098"/>
              <a:gd name="connsiteX47" fmla="*/ 669940 w 2187738"/>
              <a:gd name="connsiteY47" fmla="*/ 1438098 h 1438098"/>
              <a:gd name="connsiteX48" fmla="*/ 2187738 w 2187738"/>
              <a:gd name="connsiteY48" fmla="*/ 1329114 h 1438098"/>
              <a:gd name="connsiteX49" fmla="*/ 2150524 w 2187738"/>
              <a:gd name="connsiteY49" fmla="*/ 739007 h 1438098"/>
              <a:gd name="connsiteX50" fmla="*/ 2089387 w 2187738"/>
              <a:gd name="connsiteY50" fmla="*/ 720400 h 1438098"/>
              <a:gd name="connsiteX51" fmla="*/ 1991036 w 2187738"/>
              <a:gd name="connsiteY51" fmla="*/ 741665 h 1438098"/>
              <a:gd name="connsiteX52" fmla="*/ 1996352 w 2187738"/>
              <a:gd name="connsiteY52" fmla="*/ 685844 h 1438098"/>
              <a:gd name="connsiteX53" fmla="*/ 1977744 w 2187738"/>
              <a:gd name="connsiteY53" fmla="*/ 653946 h 1438098"/>
              <a:gd name="connsiteX54" fmla="*/ 1983061 w 2187738"/>
              <a:gd name="connsiteY54" fmla="*/ 598126 h 1438098"/>
              <a:gd name="connsiteX55" fmla="*/ 1879394 w 2187738"/>
              <a:gd name="connsiteY55" fmla="*/ 576860 h 1438098"/>
              <a:gd name="connsiteX56" fmla="*/ 1898000 w 2187738"/>
              <a:gd name="connsiteY56" fmla="*/ 539646 h 1438098"/>
              <a:gd name="connsiteX57" fmla="*/ 1778385 w 2187738"/>
              <a:gd name="connsiteY57" fmla="*/ 539646 h 1438098"/>
              <a:gd name="connsiteX58" fmla="*/ 1757120 w 2187738"/>
              <a:gd name="connsiteY58" fmla="*/ 558254 h 1438098"/>
              <a:gd name="connsiteX59" fmla="*/ 1594972 w 2187738"/>
              <a:gd name="connsiteY59" fmla="*/ 568886 h 1438098"/>
              <a:gd name="connsiteX60" fmla="*/ 1629529 w 2187738"/>
              <a:gd name="connsiteY60" fmla="*/ 534330 h 1438098"/>
              <a:gd name="connsiteX61" fmla="*/ 1552442 w 2187738"/>
              <a:gd name="connsiteY61" fmla="*/ 457244 h 1438098"/>
              <a:gd name="connsiteX62" fmla="*/ 1480673 w 2187738"/>
              <a:gd name="connsiteY62" fmla="*/ 446612 h 1438098"/>
              <a:gd name="connsiteX63" fmla="*/ 1488646 w 2187738"/>
              <a:gd name="connsiteY63" fmla="*/ 425347 h 1438098"/>
              <a:gd name="connsiteX64" fmla="*/ 1493963 w 2187738"/>
              <a:gd name="connsiteY64" fmla="*/ 303072 h 1438098"/>
              <a:gd name="connsiteX65" fmla="*/ 1470040 w 2187738"/>
              <a:gd name="connsiteY65" fmla="*/ 300414 h 1438098"/>
              <a:gd name="connsiteX66" fmla="*/ 1438142 w 2187738"/>
              <a:gd name="connsiteY66" fmla="*/ 300414 h 1438098"/>
              <a:gd name="connsiteX67" fmla="*/ 1369030 w 2187738"/>
              <a:gd name="connsiteY67" fmla="*/ 236619 h 1438098"/>
              <a:gd name="connsiteX68" fmla="*/ 1371689 w 2187738"/>
              <a:gd name="connsiteY68" fmla="*/ 292439 h 1438098"/>
              <a:gd name="connsiteX69" fmla="*/ 1355740 w 2187738"/>
              <a:gd name="connsiteY69" fmla="*/ 300414 h 1438098"/>
              <a:gd name="connsiteX70" fmla="*/ 1249414 w 2187738"/>
              <a:gd name="connsiteY70" fmla="*/ 321679 h 1438098"/>
              <a:gd name="connsiteX71" fmla="*/ 1254730 w 2187738"/>
              <a:gd name="connsiteY71" fmla="*/ 353577 h 1438098"/>
              <a:gd name="connsiteX72" fmla="*/ 1217517 w 2187738"/>
              <a:gd name="connsiteY72" fmla="*/ 385474 h 1438098"/>
              <a:gd name="connsiteX73" fmla="*/ 1185619 w 2187738"/>
              <a:gd name="connsiteY73" fmla="*/ 334970 h 1438098"/>
              <a:gd name="connsiteX74" fmla="*/ 1172328 w 2187738"/>
              <a:gd name="connsiteY74" fmla="*/ 244593 h 1438098"/>
              <a:gd name="connsiteX75" fmla="*/ 1132456 w 2187738"/>
              <a:gd name="connsiteY75" fmla="*/ 265858 h 1438098"/>
              <a:gd name="connsiteX76" fmla="*/ 1066003 w 2187738"/>
              <a:gd name="connsiteY76" fmla="*/ 225986 h 1438098"/>
              <a:gd name="connsiteX77" fmla="*/ 1034105 w 2187738"/>
              <a:gd name="connsiteY77" fmla="*/ 228644 h 1438098"/>
              <a:gd name="connsiteX78" fmla="*/ 1023473 w 2187738"/>
              <a:gd name="connsiteY78" fmla="*/ 263200 h 1438098"/>
              <a:gd name="connsiteX79" fmla="*/ 975626 w 2187738"/>
              <a:gd name="connsiteY79" fmla="*/ 276491 h 1438098"/>
              <a:gd name="connsiteX80" fmla="*/ 978284 w 2187738"/>
              <a:gd name="connsiteY80" fmla="*/ 319021 h 1438098"/>
              <a:gd name="connsiteX81" fmla="*/ 957019 w 2187738"/>
              <a:gd name="connsiteY81" fmla="*/ 345602 h 1438098"/>
              <a:gd name="connsiteX82" fmla="*/ 917147 w 2187738"/>
              <a:gd name="connsiteY82" fmla="*/ 324337 h 1438098"/>
              <a:gd name="connsiteX83" fmla="*/ 882591 w 2187738"/>
              <a:gd name="connsiteY83" fmla="*/ 340286 h 1438098"/>
              <a:gd name="connsiteX84" fmla="*/ 863984 w 2187738"/>
              <a:gd name="connsiteY84" fmla="*/ 313705 h 1438098"/>
              <a:gd name="connsiteX85" fmla="*/ 856009 w 2187738"/>
              <a:gd name="connsiteY85" fmla="*/ 241936 h 1438098"/>
              <a:gd name="connsiteX86" fmla="*/ 858667 w 2187738"/>
              <a:gd name="connsiteY86" fmla="*/ 183455 h 1438098"/>
              <a:gd name="connsiteX87" fmla="*/ 683231 w 2187738"/>
              <a:gd name="connsiteY87" fmla="*/ 127635 h 1438098"/>
              <a:gd name="connsiteX88" fmla="*/ 646017 w 2187738"/>
              <a:gd name="connsiteY88" fmla="*/ 156874 h 1438098"/>
              <a:gd name="connsiteX89" fmla="*/ 606145 w 2187738"/>
              <a:gd name="connsiteY89" fmla="*/ 172823 h 1438098"/>
              <a:gd name="connsiteX90" fmla="*/ 438683 w 2187738"/>
              <a:gd name="connsiteY90" fmla="*/ 85104 h 1438098"/>
              <a:gd name="connsiteX91" fmla="*/ 443998 w 2187738"/>
              <a:gd name="connsiteY91" fmla="*/ 61181 h 1438098"/>
              <a:gd name="connsiteX92" fmla="*/ 491845 w 2187738"/>
              <a:gd name="connsiteY92" fmla="*/ 42574 h 1438098"/>
              <a:gd name="connsiteX93" fmla="*/ 457289 w 2187738"/>
              <a:gd name="connsiteY93" fmla="*/ 44 h 1438098"/>
              <a:gd name="connsiteX94" fmla="*/ 337672 w 2187738"/>
              <a:gd name="connsiteY94" fmla="*/ 34600 h 1438098"/>
              <a:gd name="connsiteX95" fmla="*/ 284510 w 2187738"/>
              <a:gd name="connsiteY95" fmla="*/ 101053 h 1438098"/>
              <a:gd name="connsiteX96" fmla="*/ 257928 w 2187738"/>
              <a:gd name="connsiteY96" fmla="*/ 117002 h 1438098"/>
              <a:gd name="connsiteX97" fmla="*/ 234005 w 2187738"/>
              <a:gd name="connsiteY97" fmla="*/ 186114 h 1438098"/>
              <a:gd name="connsiteX0" fmla="*/ 234005 w 2187738"/>
              <a:gd name="connsiteY0" fmla="*/ 186114 h 1438098"/>
              <a:gd name="connsiteX1" fmla="*/ 183500 w 2187738"/>
              <a:gd name="connsiteY1" fmla="*/ 183456 h 1438098"/>
              <a:gd name="connsiteX2" fmla="*/ 183500 w 2187738"/>
              <a:gd name="connsiteY2" fmla="*/ 252567 h 1438098"/>
              <a:gd name="connsiteX3" fmla="*/ 127680 w 2187738"/>
              <a:gd name="connsiteY3" fmla="*/ 276491 h 1438098"/>
              <a:gd name="connsiteX4" fmla="*/ 135654 w 2187738"/>
              <a:gd name="connsiteY4" fmla="*/ 305730 h 1438098"/>
              <a:gd name="connsiteX5" fmla="*/ 87807 w 2187738"/>
              <a:gd name="connsiteY5" fmla="*/ 377500 h 1438098"/>
              <a:gd name="connsiteX6" fmla="*/ 132996 w 2187738"/>
              <a:gd name="connsiteY6" fmla="*/ 393449 h 1438098"/>
              <a:gd name="connsiteX7" fmla="*/ 122363 w 2187738"/>
              <a:gd name="connsiteY7" fmla="*/ 465219 h 1438098"/>
              <a:gd name="connsiteX8" fmla="*/ 191475 w 2187738"/>
              <a:gd name="connsiteY8" fmla="*/ 643314 h 1438098"/>
              <a:gd name="connsiteX9" fmla="*/ 143628 w 2187738"/>
              <a:gd name="connsiteY9" fmla="*/ 640656 h 1438098"/>
              <a:gd name="connsiteX10" fmla="*/ 146287 w 2187738"/>
              <a:gd name="connsiteY10" fmla="*/ 672553 h 1438098"/>
              <a:gd name="connsiteX11" fmla="*/ 93124 w 2187738"/>
              <a:gd name="connsiteY11" fmla="*/ 717742 h 1438098"/>
              <a:gd name="connsiteX12" fmla="*/ 79833 w 2187738"/>
              <a:gd name="connsiteY12" fmla="*/ 816093 h 1438098"/>
              <a:gd name="connsiteX13" fmla="*/ 50594 w 2187738"/>
              <a:gd name="connsiteY13" fmla="*/ 840016 h 1438098"/>
              <a:gd name="connsiteX14" fmla="*/ 89 w 2187738"/>
              <a:gd name="connsiteY14" fmla="*/ 866598 h 1438098"/>
              <a:gd name="connsiteX15" fmla="*/ 63884 w 2187738"/>
              <a:gd name="connsiteY15" fmla="*/ 890521 h 1438098"/>
              <a:gd name="connsiteX16" fmla="*/ 55910 w 2187738"/>
              <a:gd name="connsiteY16" fmla="*/ 919760 h 1438098"/>
              <a:gd name="connsiteX17" fmla="*/ 202107 w 2187738"/>
              <a:gd name="connsiteY17" fmla="*/ 943684 h 1438098"/>
              <a:gd name="connsiteX18" fmla="*/ 231347 w 2187738"/>
              <a:gd name="connsiteY18" fmla="*/ 922419 h 1438098"/>
              <a:gd name="connsiteX19" fmla="*/ 215398 w 2187738"/>
              <a:gd name="connsiteY19" fmla="*/ 893179 h 1438098"/>
              <a:gd name="connsiteX20" fmla="*/ 223373 w 2187738"/>
              <a:gd name="connsiteY20" fmla="*/ 874572 h 1438098"/>
              <a:gd name="connsiteX21" fmla="*/ 297800 w 2187738"/>
              <a:gd name="connsiteY21" fmla="*/ 869256 h 1438098"/>
              <a:gd name="connsiteX22" fmla="*/ 300459 w 2187738"/>
              <a:gd name="connsiteY22" fmla="*/ 919760 h 1438098"/>
              <a:gd name="connsiteX23" fmla="*/ 366912 w 2187738"/>
              <a:gd name="connsiteY23" fmla="*/ 943684 h 1438098"/>
              <a:gd name="connsiteX24" fmla="*/ 382861 w 2187738"/>
              <a:gd name="connsiteY24" fmla="*/ 978239 h 1438098"/>
              <a:gd name="connsiteX25" fmla="*/ 401468 w 2187738"/>
              <a:gd name="connsiteY25" fmla="*/ 967607 h 1438098"/>
              <a:gd name="connsiteX26" fmla="*/ 404126 w 2187738"/>
              <a:gd name="connsiteY26" fmla="*/ 941026 h 1438098"/>
              <a:gd name="connsiteX27" fmla="*/ 404126 w 2187738"/>
              <a:gd name="connsiteY27" fmla="*/ 941026 h 1438098"/>
              <a:gd name="connsiteX28" fmla="*/ 465264 w 2187738"/>
              <a:gd name="connsiteY28" fmla="*/ 978239 h 1438098"/>
              <a:gd name="connsiteX29" fmla="*/ 582221 w 2187738"/>
              <a:gd name="connsiteY29" fmla="*/ 1015453 h 1438098"/>
              <a:gd name="connsiteX30" fmla="*/ 600828 w 2187738"/>
              <a:gd name="connsiteY30" fmla="*/ 994188 h 1438098"/>
              <a:gd name="connsiteX31" fmla="*/ 624752 w 2187738"/>
              <a:gd name="connsiteY31" fmla="*/ 980898 h 1438098"/>
              <a:gd name="connsiteX32" fmla="*/ 653991 w 2187738"/>
              <a:gd name="connsiteY32" fmla="*/ 1002163 h 1438098"/>
              <a:gd name="connsiteX33" fmla="*/ 701838 w 2187738"/>
              <a:gd name="connsiteY33" fmla="*/ 1012795 h 1438098"/>
              <a:gd name="connsiteX34" fmla="*/ 728419 w 2187738"/>
              <a:gd name="connsiteY34" fmla="*/ 1052667 h 1438098"/>
              <a:gd name="connsiteX35" fmla="*/ 717787 w 2187738"/>
              <a:gd name="connsiteY35" fmla="*/ 1089881 h 1438098"/>
              <a:gd name="connsiteX36" fmla="*/ 720445 w 2187738"/>
              <a:gd name="connsiteY36" fmla="*/ 1113805 h 1438098"/>
              <a:gd name="connsiteX37" fmla="*/ 768291 w 2187738"/>
              <a:gd name="connsiteY37" fmla="*/ 1119121 h 1438098"/>
              <a:gd name="connsiteX38" fmla="*/ 816138 w 2187738"/>
              <a:gd name="connsiteY38" fmla="*/ 1161651 h 1438098"/>
              <a:gd name="connsiteX39" fmla="*/ 829428 w 2187738"/>
              <a:gd name="connsiteY39" fmla="*/ 1204181 h 1438098"/>
              <a:gd name="connsiteX40" fmla="*/ 837403 w 2187738"/>
              <a:gd name="connsiteY40" fmla="*/ 1220130 h 1438098"/>
              <a:gd name="connsiteX41" fmla="*/ 826770 w 2187738"/>
              <a:gd name="connsiteY41" fmla="*/ 1267977 h 1438098"/>
              <a:gd name="connsiteX42" fmla="*/ 797531 w 2187738"/>
              <a:gd name="connsiteY42" fmla="*/ 1270635 h 1438098"/>
              <a:gd name="connsiteX43" fmla="*/ 752342 w 2187738"/>
              <a:gd name="connsiteY43" fmla="*/ 1246712 h 1438098"/>
              <a:gd name="connsiteX44" fmla="*/ 712470 w 2187738"/>
              <a:gd name="connsiteY44" fmla="*/ 1257344 h 1438098"/>
              <a:gd name="connsiteX45" fmla="*/ 701837 w 2187738"/>
              <a:gd name="connsiteY45" fmla="*/ 1257344 h 1438098"/>
              <a:gd name="connsiteX46" fmla="*/ 691205 w 2187738"/>
              <a:gd name="connsiteY46" fmla="*/ 1363670 h 1438098"/>
              <a:gd name="connsiteX47" fmla="*/ 669940 w 2187738"/>
              <a:gd name="connsiteY47" fmla="*/ 1438098 h 1438098"/>
              <a:gd name="connsiteX48" fmla="*/ 2187738 w 2187738"/>
              <a:gd name="connsiteY48" fmla="*/ 1329114 h 1438098"/>
              <a:gd name="connsiteX49" fmla="*/ 2150524 w 2187738"/>
              <a:gd name="connsiteY49" fmla="*/ 739007 h 1438098"/>
              <a:gd name="connsiteX50" fmla="*/ 2089387 w 2187738"/>
              <a:gd name="connsiteY50" fmla="*/ 720400 h 1438098"/>
              <a:gd name="connsiteX51" fmla="*/ 1991036 w 2187738"/>
              <a:gd name="connsiteY51" fmla="*/ 741665 h 1438098"/>
              <a:gd name="connsiteX52" fmla="*/ 1996352 w 2187738"/>
              <a:gd name="connsiteY52" fmla="*/ 685844 h 1438098"/>
              <a:gd name="connsiteX53" fmla="*/ 1977744 w 2187738"/>
              <a:gd name="connsiteY53" fmla="*/ 653946 h 1438098"/>
              <a:gd name="connsiteX54" fmla="*/ 1983061 w 2187738"/>
              <a:gd name="connsiteY54" fmla="*/ 598126 h 1438098"/>
              <a:gd name="connsiteX55" fmla="*/ 1879394 w 2187738"/>
              <a:gd name="connsiteY55" fmla="*/ 576860 h 1438098"/>
              <a:gd name="connsiteX56" fmla="*/ 1898000 w 2187738"/>
              <a:gd name="connsiteY56" fmla="*/ 539646 h 1438098"/>
              <a:gd name="connsiteX57" fmla="*/ 1778385 w 2187738"/>
              <a:gd name="connsiteY57" fmla="*/ 539646 h 1438098"/>
              <a:gd name="connsiteX58" fmla="*/ 1757120 w 2187738"/>
              <a:gd name="connsiteY58" fmla="*/ 558254 h 1438098"/>
              <a:gd name="connsiteX59" fmla="*/ 1594972 w 2187738"/>
              <a:gd name="connsiteY59" fmla="*/ 568886 h 1438098"/>
              <a:gd name="connsiteX60" fmla="*/ 1629529 w 2187738"/>
              <a:gd name="connsiteY60" fmla="*/ 534330 h 1438098"/>
              <a:gd name="connsiteX61" fmla="*/ 1552442 w 2187738"/>
              <a:gd name="connsiteY61" fmla="*/ 457244 h 1438098"/>
              <a:gd name="connsiteX62" fmla="*/ 1480673 w 2187738"/>
              <a:gd name="connsiteY62" fmla="*/ 446612 h 1438098"/>
              <a:gd name="connsiteX63" fmla="*/ 1488646 w 2187738"/>
              <a:gd name="connsiteY63" fmla="*/ 425347 h 1438098"/>
              <a:gd name="connsiteX64" fmla="*/ 1493963 w 2187738"/>
              <a:gd name="connsiteY64" fmla="*/ 303072 h 1438098"/>
              <a:gd name="connsiteX65" fmla="*/ 1470040 w 2187738"/>
              <a:gd name="connsiteY65" fmla="*/ 300414 h 1438098"/>
              <a:gd name="connsiteX66" fmla="*/ 1438142 w 2187738"/>
              <a:gd name="connsiteY66" fmla="*/ 300414 h 1438098"/>
              <a:gd name="connsiteX67" fmla="*/ 1369030 w 2187738"/>
              <a:gd name="connsiteY67" fmla="*/ 236619 h 1438098"/>
              <a:gd name="connsiteX68" fmla="*/ 1371689 w 2187738"/>
              <a:gd name="connsiteY68" fmla="*/ 292439 h 1438098"/>
              <a:gd name="connsiteX69" fmla="*/ 1355740 w 2187738"/>
              <a:gd name="connsiteY69" fmla="*/ 300414 h 1438098"/>
              <a:gd name="connsiteX70" fmla="*/ 1249414 w 2187738"/>
              <a:gd name="connsiteY70" fmla="*/ 321679 h 1438098"/>
              <a:gd name="connsiteX71" fmla="*/ 1254730 w 2187738"/>
              <a:gd name="connsiteY71" fmla="*/ 353577 h 1438098"/>
              <a:gd name="connsiteX72" fmla="*/ 1217517 w 2187738"/>
              <a:gd name="connsiteY72" fmla="*/ 385474 h 1438098"/>
              <a:gd name="connsiteX73" fmla="*/ 1185619 w 2187738"/>
              <a:gd name="connsiteY73" fmla="*/ 334970 h 1438098"/>
              <a:gd name="connsiteX74" fmla="*/ 1172328 w 2187738"/>
              <a:gd name="connsiteY74" fmla="*/ 244593 h 1438098"/>
              <a:gd name="connsiteX75" fmla="*/ 1132456 w 2187738"/>
              <a:gd name="connsiteY75" fmla="*/ 265858 h 1438098"/>
              <a:gd name="connsiteX76" fmla="*/ 1066003 w 2187738"/>
              <a:gd name="connsiteY76" fmla="*/ 225986 h 1438098"/>
              <a:gd name="connsiteX77" fmla="*/ 1034105 w 2187738"/>
              <a:gd name="connsiteY77" fmla="*/ 228644 h 1438098"/>
              <a:gd name="connsiteX78" fmla="*/ 1023473 w 2187738"/>
              <a:gd name="connsiteY78" fmla="*/ 263200 h 1438098"/>
              <a:gd name="connsiteX79" fmla="*/ 975626 w 2187738"/>
              <a:gd name="connsiteY79" fmla="*/ 276491 h 1438098"/>
              <a:gd name="connsiteX80" fmla="*/ 978284 w 2187738"/>
              <a:gd name="connsiteY80" fmla="*/ 319021 h 1438098"/>
              <a:gd name="connsiteX81" fmla="*/ 957019 w 2187738"/>
              <a:gd name="connsiteY81" fmla="*/ 345602 h 1438098"/>
              <a:gd name="connsiteX82" fmla="*/ 917147 w 2187738"/>
              <a:gd name="connsiteY82" fmla="*/ 324337 h 1438098"/>
              <a:gd name="connsiteX83" fmla="*/ 882591 w 2187738"/>
              <a:gd name="connsiteY83" fmla="*/ 340286 h 1438098"/>
              <a:gd name="connsiteX84" fmla="*/ 863984 w 2187738"/>
              <a:gd name="connsiteY84" fmla="*/ 313705 h 1438098"/>
              <a:gd name="connsiteX85" fmla="*/ 856009 w 2187738"/>
              <a:gd name="connsiteY85" fmla="*/ 241936 h 1438098"/>
              <a:gd name="connsiteX86" fmla="*/ 858667 w 2187738"/>
              <a:gd name="connsiteY86" fmla="*/ 183455 h 1438098"/>
              <a:gd name="connsiteX87" fmla="*/ 683231 w 2187738"/>
              <a:gd name="connsiteY87" fmla="*/ 127635 h 1438098"/>
              <a:gd name="connsiteX88" fmla="*/ 646017 w 2187738"/>
              <a:gd name="connsiteY88" fmla="*/ 156874 h 1438098"/>
              <a:gd name="connsiteX89" fmla="*/ 606145 w 2187738"/>
              <a:gd name="connsiteY89" fmla="*/ 172823 h 1438098"/>
              <a:gd name="connsiteX90" fmla="*/ 438683 w 2187738"/>
              <a:gd name="connsiteY90" fmla="*/ 85104 h 1438098"/>
              <a:gd name="connsiteX91" fmla="*/ 443998 w 2187738"/>
              <a:gd name="connsiteY91" fmla="*/ 61181 h 1438098"/>
              <a:gd name="connsiteX92" fmla="*/ 491845 w 2187738"/>
              <a:gd name="connsiteY92" fmla="*/ 42574 h 1438098"/>
              <a:gd name="connsiteX93" fmla="*/ 457289 w 2187738"/>
              <a:gd name="connsiteY93" fmla="*/ 44 h 1438098"/>
              <a:gd name="connsiteX94" fmla="*/ 337672 w 2187738"/>
              <a:gd name="connsiteY94" fmla="*/ 34600 h 1438098"/>
              <a:gd name="connsiteX95" fmla="*/ 284510 w 2187738"/>
              <a:gd name="connsiteY95" fmla="*/ 101053 h 1438098"/>
              <a:gd name="connsiteX96" fmla="*/ 257928 w 2187738"/>
              <a:gd name="connsiteY96" fmla="*/ 117002 h 1438098"/>
              <a:gd name="connsiteX97" fmla="*/ 234005 w 2187738"/>
              <a:gd name="connsiteY97" fmla="*/ 186114 h 1438098"/>
              <a:gd name="connsiteX0" fmla="*/ 234005 w 2187738"/>
              <a:gd name="connsiteY0" fmla="*/ 186114 h 1438098"/>
              <a:gd name="connsiteX1" fmla="*/ 183500 w 2187738"/>
              <a:gd name="connsiteY1" fmla="*/ 183456 h 1438098"/>
              <a:gd name="connsiteX2" fmla="*/ 188816 w 2187738"/>
              <a:gd name="connsiteY2" fmla="*/ 271174 h 1438098"/>
              <a:gd name="connsiteX3" fmla="*/ 127680 w 2187738"/>
              <a:gd name="connsiteY3" fmla="*/ 276491 h 1438098"/>
              <a:gd name="connsiteX4" fmla="*/ 135654 w 2187738"/>
              <a:gd name="connsiteY4" fmla="*/ 305730 h 1438098"/>
              <a:gd name="connsiteX5" fmla="*/ 87807 w 2187738"/>
              <a:gd name="connsiteY5" fmla="*/ 377500 h 1438098"/>
              <a:gd name="connsiteX6" fmla="*/ 132996 w 2187738"/>
              <a:gd name="connsiteY6" fmla="*/ 393449 h 1438098"/>
              <a:gd name="connsiteX7" fmla="*/ 122363 w 2187738"/>
              <a:gd name="connsiteY7" fmla="*/ 465219 h 1438098"/>
              <a:gd name="connsiteX8" fmla="*/ 191475 w 2187738"/>
              <a:gd name="connsiteY8" fmla="*/ 643314 h 1438098"/>
              <a:gd name="connsiteX9" fmla="*/ 143628 w 2187738"/>
              <a:gd name="connsiteY9" fmla="*/ 640656 h 1438098"/>
              <a:gd name="connsiteX10" fmla="*/ 146287 w 2187738"/>
              <a:gd name="connsiteY10" fmla="*/ 672553 h 1438098"/>
              <a:gd name="connsiteX11" fmla="*/ 93124 w 2187738"/>
              <a:gd name="connsiteY11" fmla="*/ 717742 h 1438098"/>
              <a:gd name="connsiteX12" fmla="*/ 79833 w 2187738"/>
              <a:gd name="connsiteY12" fmla="*/ 816093 h 1438098"/>
              <a:gd name="connsiteX13" fmla="*/ 50594 w 2187738"/>
              <a:gd name="connsiteY13" fmla="*/ 840016 h 1438098"/>
              <a:gd name="connsiteX14" fmla="*/ 89 w 2187738"/>
              <a:gd name="connsiteY14" fmla="*/ 866598 h 1438098"/>
              <a:gd name="connsiteX15" fmla="*/ 63884 w 2187738"/>
              <a:gd name="connsiteY15" fmla="*/ 890521 h 1438098"/>
              <a:gd name="connsiteX16" fmla="*/ 55910 w 2187738"/>
              <a:gd name="connsiteY16" fmla="*/ 919760 h 1438098"/>
              <a:gd name="connsiteX17" fmla="*/ 202107 w 2187738"/>
              <a:gd name="connsiteY17" fmla="*/ 943684 h 1438098"/>
              <a:gd name="connsiteX18" fmla="*/ 231347 w 2187738"/>
              <a:gd name="connsiteY18" fmla="*/ 922419 h 1438098"/>
              <a:gd name="connsiteX19" fmla="*/ 215398 w 2187738"/>
              <a:gd name="connsiteY19" fmla="*/ 893179 h 1438098"/>
              <a:gd name="connsiteX20" fmla="*/ 223373 w 2187738"/>
              <a:gd name="connsiteY20" fmla="*/ 874572 h 1438098"/>
              <a:gd name="connsiteX21" fmla="*/ 297800 w 2187738"/>
              <a:gd name="connsiteY21" fmla="*/ 869256 h 1438098"/>
              <a:gd name="connsiteX22" fmla="*/ 300459 w 2187738"/>
              <a:gd name="connsiteY22" fmla="*/ 919760 h 1438098"/>
              <a:gd name="connsiteX23" fmla="*/ 366912 w 2187738"/>
              <a:gd name="connsiteY23" fmla="*/ 943684 h 1438098"/>
              <a:gd name="connsiteX24" fmla="*/ 382861 w 2187738"/>
              <a:gd name="connsiteY24" fmla="*/ 978239 h 1438098"/>
              <a:gd name="connsiteX25" fmla="*/ 401468 w 2187738"/>
              <a:gd name="connsiteY25" fmla="*/ 967607 h 1438098"/>
              <a:gd name="connsiteX26" fmla="*/ 404126 w 2187738"/>
              <a:gd name="connsiteY26" fmla="*/ 941026 h 1438098"/>
              <a:gd name="connsiteX27" fmla="*/ 404126 w 2187738"/>
              <a:gd name="connsiteY27" fmla="*/ 941026 h 1438098"/>
              <a:gd name="connsiteX28" fmla="*/ 465264 w 2187738"/>
              <a:gd name="connsiteY28" fmla="*/ 978239 h 1438098"/>
              <a:gd name="connsiteX29" fmla="*/ 582221 w 2187738"/>
              <a:gd name="connsiteY29" fmla="*/ 1015453 h 1438098"/>
              <a:gd name="connsiteX30" fmla="*/ 600828 w 2187738"/>
              <a:gd name="connsiteY30" fmla="*/ 994188 h 1438098"/>
              <a:gd name="connsiteX31" fmla="*/ 624752 w 2187738"/>
              <a:gd name="connsiteY31" fmla="*/ 980898 h 1438098"/>
              <a:gd name="connsiteX32" fmla="*/ 653991 w 2187738"/>
              <a:gd name="connsiteY32" fmla="*/ 1002163 h 1438098"/>
              <a:gd name="connsiteX33" fmla="*/ 701838 w 2187738"/>
              <a:gd name="connsiteY33" fmla="*/ 1012795 h 1438098"/>
              <a:gd name="connsiteX34" fmla="*/ 728419 w 2187738"/>
              <a:gd name="connsiteY34" fmla="*/ 1052667 h 1438098"/>
              <a:gd name="connsiteX35" fmla="*/ 717787 w 2187738"/>
              <a:gd name="connsiteY35" fmla="*/ 1089881 h 1438098"/>
              <a:gd name="connsiteX36" fmla="*/ 720445 w 2187738"/>
              <a:gd name="connsiteY36" fmla="*/ 1113805 h 1438098"/>
              <a:gd name="connsiteX37" fmla="*/ 768291 w 2187738"/>
              <a:gd name="connsiteY37" fmla="*/ 1119121 h 1438098"/>
              <a:gd name="connsiteX38" fmla="*/ 816138 w 2187738"/>
              <a:gd name="connsiteY38" fmla="*/ 1161651 h 1438098"/>
              <a:gd name="connsiteX39" fmla="*/ 829428 w 2187738"/>
              <a:gd name="connsiteY39" fmla="*/ 1204181 h 1438098"/>
              <a:gd name="connsiteX40" fmla="*/ 837403 w 2187738"/>
              <a:gd name="connsiteY40" fmla="*/ 1220130 h 1438098"/>
              <a:gd name="connsiteX41" fmla="*/ 826770 w 2187738"/>
              <a:gd name="connsiteY41" fmla="*/ 1267977 h 1438098"/>
              <a:gd name="connsiteX42" fmla="*/ 797531 w 2187738"/>
              <a:gd name="connsiteY42" fmla="*/ 1270635 h 1438098"/>
              <a:gd name="connsiteX43" fmla="*/ 752342 w 2187738"/>
              <a:gd name="connsiteY43" fmla="*/ 1246712 h 1438098"/>
              <a:gd name="connsiteX44" fmla="*/ 712470 w 2187738"/>
              <a:gd name="connsiteY44" fmla="*/ 1257344 h 1438098"/>
              <a:gd name="connsiteX45" fmla="*/ 701837 w 2187738"/>
              <a:gd name="connsiteY45" fmla="*/ 1257344 h 1438098"/>
              <a:gd name="connsiteX46" fmla="*/ 691205 w 2187738"/>
              <a:gd name="connsiteY46" fmla="*/ 1363670 h 1438098"/>
              <a:gd name="connsiteX47" fmla="*/ 669940 w 2187738"/>
              <a:gd name="connsiteY47" fmla="*/ 1438098 h 1438098"/>
              <a:gd name="connsiteX48" fmla="*/ 2187738 w 2187738"/>
              <a:gd name="connsiteY48" fmla="*/ 1329114 h 1438098"/>
              <a:gd name="connsiteX49" fmla="*/ 2150524 w 2187738"/>
              <a:gd name="connsiteY49" fmla="*/ 739007 h 1438098"/>
              <a:gd name="connsiteX50" fmla="*/ 2089387 w 2187738"/>
              <a:gd name="connsiteY50" fmla="*/ 720400 h 1438098"/>
              <a:gd name="connsiteX51" fmla="*/ 1991036 w 2187738"/>
              <a:gd name="connsiteY51" fmla="*/ 741665 h 1438098"/>
              <a:gd name="connsiteX52" fmla="*/ 1996352 w 2187738"/>
              <a:gd name="connsiteY52" fmla="*/ 685844 h 1438098"/>
              <a:gd name="connsiteX53" fmla="*/ 1977744 w 2187738"/>
              <a:gd name="connsiteY53" fmla="*/ 653946 h 1438098"/>
              <a:gd name="connsiteX54" fmla="*/ 1983061 w 2187738"/>
              <a:gd name="connsiteY54" fmla="*/ 598126 h 1438098"/>
              <a:gd name="connsiteX55" fmla="*/ 1879394 w 2187738"/>
              <a:gd name="connsiteY55" fmla="*/ 576860 h 1438098"/>
              <a:gd name="connsiteX56" fmla="*/ 1898000 w 2187738"/>
              <a:gd name="connsiteY56" fmla="*/ 539646 h 1438098"/>
              <a:gd name="connsiteX57" fmla="*/ 1778385 w 2187738"/>
              <a:gd name="connsiteY57" fmla="*/ 539646 h 1438098"/>
              <a:gd name="connsiteX58" fmla="*/ 1757120 w 2187738"/>
              <a:gd name="connsiteY58" fmla="*/ 558254 h 1438098"/>
              <a:gd name="connsiteX59" fmla="*/ 1594972 w 2187738"/>
              <a:gd name="connsiteY59" fmla="*/ 568886 h 1438098"/>
              <a:gd name="connsiteX60" fmla="*/ 1629529 w 2187738"/>
              <a:gd name="connsiteY60" fmla="*/ 534330 h 1438098"/>
              <a:gd name="connsiteX61" fmla="*/ 1552442 w 2187738"/>
              <a:gd name="connsiteY61" fmla="*/ 457244 h 1438098"/>
              <a:gd name="connsiteX62" fmla="*/ 1480673 w 2187738"/>
              <a:gd name="connsiteY62" fmla="*/ 446612 h 1438098"/>
              <a:gd name="connsiteX63" fmla="*/ 1488646 w 2187738"/>
              <a:gd name="connsiteY63" fmla="*/ 425347 h 1438098"/>
              <a:gd name="connsiteX64" fmla="*/ 1493963 w 2187738"/>
              <a:gd name="connsiteY64" fmla="*/ 303072 h 1438098"/>
              <a:gd name="connsiteX65" fmla="*/ 1470040 w 2187738"/>
              <a:gd name="connsiteY65" fmla="*/ 300414 h 1438098"/>
              <a:gd name="connsiteX66" fmla="*/ 1438142 w 2187738"/>
              <a:gd name="connsiteY66" fmla="*/ 300414 h 1438098"/>
              <a:gd name="connsiteX67" fmla="*/ 1369030 w 2187738"/>
              <a:gd name="connsiteY67" fmla="*/ 236619 h 1438098"/>
              <a:gd name="connsiteX68" fmla="*/ 1371689 w 2187738"/>
              <a:gd name="connsiteY68" fmla="*/ 292439 h 1438098"/>
              <a:gd name="connsiteX69" fmla="*/ 1355740 w 2187738"/>
              <a:gd name="connsiteY69" fmla="*/ 300414 h 1438098"/>
              <a:gd name="connsiteX70" fmla="*/ 1249414 w 2187738"/>
              <a:gd name="connsiteY70" fmla="*/ 321679 h 1438098"/>
              <a:gd name="connsiteX71" fmla="*/ 1254730 w 2187738"/>
              <a:gd name="connsiteY71" fmla="*/ 353577 h 1438098"/>
              <a:gd name="connsiteX72" fmla="*/ 1217517 w 2187738"/>
              <a:gd name="connsiteY72" fmla="*/ 385474 h 1438098"/>
              <a:gd name="connsiteX73" fmla="*/ 1185619 w 2187738"/>
              <a:gd name="connsiteY73" fmla="*/ 334970 h 1438098"/>
              <a:gd name="connsiteX74" fmla="*/ 1172328 w 2187738"/>
              <a:gd name="connsiteY74" fmla="*/ 244593 h 1438098"/>
              <a:gd name="connsiteX75" fmla="*/ 1132456 w 2187738"/>
              <a:gd name="connsiteY75" fmla="*/ 265858 h 1438098"/>
              <a:gd name="connsiteX76" fmla="*/ 1066003 w 2187738"/>
              <a:gd name="connsiteY76" fmla="*/ 225986 h 1438098"/>
              <a:gd name="connsiteX77" fmla="*/ 1034105 w 2187738"/>
              <a:gd name="connsiteY77" fmla="*/ 228644 h 1438098"/>
              <a:gd name="connsiteX78" fmla="*/ 1023473 w 2187738"/>
              <a:gd name="connsiteY78" fmla="*/ 263200 h 1438098"/>
              <a:gd name="connsiteX79" fmla="*/ 975626 w 2187738"/>
              <a:gd name="connsiteY79" fmla="*/ 276491 h 1438098"/>
              <a:gd name="connsiteX80" fmla="*/ 978284 w 2187738"/>
              <a:gd name="connsiteY80" fmla="*/ 319021 h 1438098"/>
              <a:gd name="connsiteX81" fmla="*/ 957019 w 2187738"/>
              <a:gd name="connsiteY81" fmla="*/ 345602 h 1438098"/>
              <a:gd name="connsiteX82" fmla="*/ 917147 w 2187738"/>
              <a:gd name="connsiteY82" fmla="*/ 324337 h 1438098"/>
              <a:gd name="connsiteX83" fmla="*/ 882591 w 2187738"/>
              <a:gd name="connsiteY83" fmla="*/ 340286 h 1438098"/>
              <a:gd name="connsiteX84" fmla="*/ 863984 w 2187738"/>
              <a:gd name="connsiteY84" fmla="*/ 313705 h 1438098"/>
              <a:gd name="connsiteX85" fmla="*/ 856009 w 2187738"/>
              <a:gd name="connsiteY85" fmla="*/ 241936 h 1438098"/>
              <a:gd name="connsiteX86" fmla="*/ 858667 w 2187738"/>
              <a:gd name="connsiteY86" fmla="*/ 183455 h 1438098"/>
              <a:gd name="connsiteX87" fmla="*/ 683231 w 2187738"/>
              <a:gd name="connsiteY87" fmla="*/ 127635 h 1438098"/>
              <a:gd name="connsiteX88" fmla="*/ 646017 w 2187738"/>
              <a:gd name="connsiteY88" fmla="*/ 156874 h 1438098"/>
              <a:gd name="connsiteX89" fmla="*/ 606145 w 2187738"/>
              <a:gd name="connsiteY89" fmla="*/ 172823 h 1438098"/>
              <a:gd name="connsiteX90" fmla="*/ 438683 w 2187738"/>
              <a:gd name="connsiteY90" fmla="*/ 85104 h 1438098"/>
              <a:gd name="connsiteX91" fmla="*/ 443998 w 2187738"/>
              <a:gd name="connsiteY91" fmla="*/ 61181 h 1438098"/>
              <a:gd name="connsiteX92" fmla="*/ 491845 w 2187738"/>
              <a:gd name="connsiteY92" fmla="*/ 42574 h 1438098"/>
              <a:gd name="connsiteX93" fmla="*/ 457289 w 2187738"/>
              <a:gd name="connsiteY93" fmla="*/ 44 h 1438098"/>
              <a:gd name="connsiteX94" fmla="*/ 337672 w 2187738"/>
              <a:gd name="connsiteY94" fmla="*/ 34600 h 1438098"/>
              <a:gd name="connsiteX95" fmla="*/ 284510 w 2187738"/>
              <a:gd name="connsiteY95" fmla="*/ 101053 h 1438098"/>
              <a:gd name="connsiteX96" fmla="*/ 257928 w 2187738"/>
              <a:gd name="connsiteY96" fmla="*/ 117002 h 1438098"/>
              <a:gd name="connsiteX97" fmla="*/ 234005 w 2187738"/>
              <a:gd name="connsiteY97" fmla="*/ 186114 h 1438098"/>
              <a:gd name="connsiteX0" fmla="*/ 234005 w 2187738"/>
              <a:gd name="connsiteY0" fmla="*/ 186114 h 1438098"/>
              <a:gd name="connsiteX1" fmla="*/ 183500 w 2187738"/>
              <a:gd name="connsiteY1" fmla="*/ 183456 h 1438098"/>
              <a:gd name="connsiteX2" fmla="*/ 188816 w 2187738"/>
              <a:gd name="connsiteY2" fmla="*/ 271174 h 1438098"/>
              <a:gd name="connsiteX3" fmla="*/ 127680 w 2187738"/>
              <a:gd name="connsiteY3" fmla="*/ 276491 h 1438098"/>
              <a:gd name="connsiteX4" fmla="*/ 135654 w 2187738"/>
              <a:gd name="connsiteY4" fmla="*/ 305730 h 1438098"/>
              <a:gd name="connsiteX5" fmla="*/ 87807 w 2187738"/>
              <a:gd name="connsiteY5" fmla="*/ 382816 h 1438098"/>
              <a:gd name="connsiteX6" fmla="*/ 132996 w 2187738"/>
              <a:gd name="connsiteY6" fmla="*/ 393449 h 1438098"/>
              <a:gd name="connsiteX7" fmla="*/ 122363 w 2187738"/>
              <a:gd name="connsiteY7" fmla="*/ 465219 h 1438098"/>
              <a:gd name="connsiteX8" fmla="*/ 191475 w 2187738"/>
              <a:gd name="connsiteY8" fmla="*/ 643314 h 1438098"/>
              <a:gd name="connsiteX9" fmla="*/ 143628 w 2187738"/>
              <a:gd name="connsiteY9" fmla="*/ 640656 h 1438098"/>
              <a:gd name="connsiteX10" fmla="*/ 146287 w 2187738"/>
              <a:gd name="connsiteY10" fmla="*/ 672553 h 1438098"/>
              <a:gd name="connsiteX11" fmla="*/ 93124 w 2187738"/>
              <a:gd name="connsiteY11" fmla="*/ 717742 h 1438098"/>
              <a:gd name="connsiteX12" fmla="*/ 79833 w 2187738"/>
              <a:gd name="connsiteY12" fmla="*/ 816093 h 1438098"/>
              <a:gd name="connsiteX13" fmla="*/ 50594 w 2187738"/>
              <a:gd name="connsiteY13" fmla="*/ 840016 h 1438098"/>
              <a:gd name="connsiteX14" fmla="*/ 89 w 2187738"/>
              <a:gd name="connsiteY14" fmla="*/ 866598 h 1438098"/>
              <a:gd name="connsiteX15" fmla="*/ 63884 w 2187738"/>
              <a:gd name="connsiteY15" fmla="*/ 890521 h 1438098"/>
              <a:gd name="connsiteX16" fmla="*/ 55910 w 2187738"/>
              <a:gd name="connsiteY16" fmla="*/ 919760 h 1438098"/>
              <a:gd name="connsiteX17" fmla="*/ 202107 w 2187738"/>
              <a:gd name="connsiteY17" fmla="*/ 943684 h 1438098"/>
              <a:gd name="connsiteX18" fmla="*/ 231347 w 2187738"/>
              <a:gd name="connsiteY18" fmla="*/ 922419 h 1438098"/>
              <a:gd name="connsiteX19" fmla="*/ 215398 w 2187738"/>
              <a:gd name="connsiteY19" fmla="*/ 893179 h 1438098"/>
              <a:gd name="connsiteX20" fmla="*/ 223373 w 2187738"/>
              <a:gd name="connsiteY20" fmla="*/ 874572 h 1438098"/>
              <a:gd name="connsiteX21" fmla="*/ 297800 w 2187738"/>
              <a:gd name="connsiteY21" fmla="*/ 869256 h 1438098"/>
              <a:gd name="connsiteX22" fmla="*/ 300459 w 2187738"/>
              <a:gd name="connsiteY22" fmla="*/ 919760 h 1438098"/>
              <a:gd name="connsiteX23" fmla="*/ 366912 w 2187738"/>
              <a:gd name="connsiteY23" fmla="*/ 943684 h 1438098"/>
              <a:gd name="connsiteX24" fmla="*/ 382861 w 2187738"/>
              <a:gd name="connsiteY24" fmla="*/ 978239 h 1438098"/>
              <a:gd name="connsiteX25" fmla="*/ 401468 w 2187738"/>
              <a:gd name="connsiteY25" fmla="*/ 967607 h 1438098"/>
              <a:gd name="connsiteX26" fmla="*/ 404126 w 2187738"/>
              <a:gd name="connsiteY26" fmla="*/ 941026 h 1438098"/>
              <a:gd name="connsiteX27" fmla="*/ 404126 w 2187738"/>
              <a:gd name="connsiteY27" fmla="*/ 941026 h 1438098"/>
              <a:gd name="connsiteX28" fmla="*/ 465264 w 2187738"/>
              <a:gd name="connsiteY28" fmla="*/ 978239 h 1438098"/>
              <a:gd name="connsiteX29" fmla="*/ 582221 w 2187738"/>
              <a:gd name="connsiteY29" fmla="*/ 1015453 h 1438098"/>
              <a:gd name="connsiteX30" fmla="*/ 600828 w 2187738"/>
              <a:gd name="connsiteY30" fmla="*/ 994188 h 1438098"/>
              <a:gd name="connsiteX31" fmla="*/ 624752 w 2187738"/>
              <a:gd name="connsiteY31" fmla="*/ 980898 h 1438098"/>
              <a:gd name="connsiteX32" fmla="*/ 653991 w 2187738"/>
              <a:gd name="connsiteY32" fmla="*/ 1002163 h 1438098"/>
              <a:gd name="connsiteX33" fmla="*/ 701838 w 2187738"/>
              <a:gd name="connsiteY33" fmla="*/ 1012795 h 1438098"/>
              <a:gd name="connsiteX34" fmla="*/ 728419 w 2187738"/>
              <a:gd name="connsiteY34" fmla="*/ 1052667 h 1438098"/>
              <a:gd name="connsiteX35" fmla="*/ 717787 w 2187738"/>
              <a:gd name="connsiteY35" fmla="*/ 1089881 h 1438098"/>
              <a:gd name="connsiteX36" fmla="*/ 720445 w 2187738"/>
              <a:gd name="connsiteY36" fmla="*/ 1113805 h 1438098"/>
              <a:gd name="connsiteX37" fmla="*/ 768291 w 2187738"/>
              <a:gd name="connsiteY37" fmla="*/ 1119121 h 1438098"/>
              <a:gd name="connsiteX38" fmla="*/ 816138 w 2187738"/>
              <a:gd name="connsiteY38" fmla="*/ 1161651 h 1438098"/>
              <a:gd name="connsiteX39" fmla="*/ 829428 w 2187738"/>
              <a:gd name="connsiteY39" fmla="*/ 1204181 h 1438098"/>
              <a:gd name="connsiteX40" fmla="*/ 837403 w 2187738"/>
              <a:gd name="connsiteY40" fmla="*/ 1220130 h 1438098"/>
              <a:gd name="connsiteX41" fmla="*/ 826770 w 2187738"/>
              <a:gd name="connsiteY41" fmla="*/ 1267977 h 1438098"/>
              <a:gd name="connsiteX42" fmla="*/ 797531 w 2187738"/>
              <a:gd name="connsiteY42" fmla="*/ 1270635 h 1438098"/>
              <a:gd name="connsiteX43" fmla="*/ 752342 w 2187738"/>
              <a:gd name="connsiteY43" fmla="*/ 1246712 h 1438098"/>
              <a:gd name="connsiteX44" fmla="*/ 712470 w 2187738"/>
              <a:gd name="connsiteY44" fmla="*/ 1257344 h 1438098"/>
              <a:gd name="connsiteX45" fmla="*/ 701837 w 2187738"/>
              <a:gd name="connsiteY45" fmla="*/ 1257344 h 1438098"/>
              <a:gd name="connsiteX46" fmla="*/ 691205 w 2187738"/>
              <a:gd name="connsiteY46" fmla="*/ 1363670 h 1438098"/>
              <a:gd name="connsiteX47" fmla="*/ 669940 w 2187738"/>
              <a:gd name="connsiteY47" fmla="*/ 1438098 h 1438098"/>
              <a:gd name="connsiteX48" fmla="*/ 2187738 w 2187738"/>
              <a:gd name="connsiteY48" fmla="*/ 1329114 h 1438098"/>
              <a:gd name="connsiteX49" fmla="*/ 2150524 w 2187738"/>
              <a:gd name="connsiteY49" fmla="*/ 739007 h 1438098"/>
              <a:gd name="connsiteX50" fmla="*/ 2089387 w 2187738"/>
              <a:gd name="connsiteY50" fmla="*/ 720400 h 1438098"/>
              <a:gd name="connsiteX51" fmla="*/ 1991036 w 2187738"/>
              <a:gd name="connsiteY51" fmla="*/ 741665 h 1438098"/>
              <a:gd name="connsiteX52" fmla="*/ 1996352 w 2187738"/>
              <a:gd name="connsiteY52" fmla="*/ 685844 h 1438098"/>
              <a:gd name="connsiteX53" fmla="*/ 1977744 w 2187738"/>
              <a:gd name="connsiteY53" fmla="*/ 653946 h 1438098"/>
              <a:gd name="connsiteX54" fmla="*/ 1983061 w 2187738"/>
              <a:gd name="connsiteY54" fmla="*/ 598126 h 1438098"/>
              <a:gd name="connsiteX55" fmla="*/ 1879394 w 2187738"/>
              <a:gd name="connsiteY55" fmla="*/ 576860 h 1438098"/>
              <a:gd name="connsiteX56" fmla="*/ 1898000 w 2187738"/>
              <a:gd name="connsiteY56" fmla="*/ 539646 h 1438098"/>
              <a:gd name="connsiteX57" fmla="*/ 1778385 w 2187738"/>
              <a:gd name="connsiteY57" fmla="*/ 539646 h 1438098"/>
              <a:gd name="connsiteX58" fmla="*/ 1757120 w 2187738"/>
              <a:gd name="connsiteY58" fmla="*/ 558254 h 1438098"/>
              <a:gd name="connsiteX59" fmla="*/ 1594972 w 2187738"/>
              <a:gd name="connsiteY59" fmla="*/ 568886 h 1438098"/>
              <a:gd name="connsiteX60" fmla="*/ 1629529 w 2187738"/>
              <a:gd name="connsiteY60" fmla="*/ 534330 h 1438098"/>
              <a:gd name="connsiteX61" fmla="*/ 1552442 w 2187738"/>
              <a:gd name="connsiteY61" fmla="*/ 457244 h 1438098"/>
              <a:gd name="connsiteX62" fmla="*/ 1480673 w 2187738"/>
              <a:gd name="connsiteY62" fmla="*/ 446612 h 1438098"/>
              <a:gd name="connsiteX63" fmla="*/ 1488646 w 2187738"/>
              <a:gd name="connsiteY63" fmla="*/ 425347 h 1438098"/>
              <a:gd name="connsiteX64" fmla="*/ 1493963 w 2187738"/>
              <a:gd name="connsiteY64" fmla="*/ 303072 h 1438098"/>
              <a:gd name="connsiteX65" fmla="*/ 1470040 w 2187738"/>
              <a:gd name="connsiteY65" fmla="*/ 300414 h 1438098"/>
              <a:gd name="connsiteX66" fmla="*/ 1438142 w 2187738"/>
              <a:gd name="connsiteY66" fmla="*/ 300414 h 1438098"/>
              <a:gd name="connsiteX67" fmla="*/ 1369030 w 2187738"/>
              <a:gd name="connsiteY67" fmla="*/ 236619 h 1438098"/>
              <a:gd name="connsiteX68" fmla="*/ 1371689 w 2187738"/>
              <a:gd name="connsiteY68" fmla="*/ 292439 h 1438098"/>
              <a:gd name="connsiteX69" fmla="*/ 1355740 w 2187738"/>
              <a:gd name="connsiteY69" fmla="*/ 300414 h 1438098"/>
              <a:gd name="connsiteX70" fmla="*/ 1249414 w 2187738"/>
              <a:gd name="connsiteY70" fmla="*/ 321679 h 1438098"/>
              <a:gd name="connsiteX71" fmla="*/ 1254730 w 2187738"/>
              <a:gd name="connsiteY71" fmla="*/ 353577 h 1438098"/>
              <a:gd name="connsiteX72" fmla="*/ 1217517 w 2187738"/>
              <a:gd name="connsiteY72" fmla="*/ 385474 h 1438098"/>
              <a:gd name="connsiteX73" fmla="*/ 1185619 w 2187738"/>
              <a:gd name="connsiteY73" fmla="*/ 334970 h 1438098"/>
              <a:gd name="connsiteX74" fmla="*/ 1172328 w 2187738"/>
              <a:gd name="connsiteY74" fmla="*/ 244593 h 1438098"/>
              <a:gd name="connsiteX75" fmla="*/ 1132456 w 2187738"/>
              <a:gd name="connsiteY75" fmla="*/ 265858 h 1438098"/>
              <a:gd name="connsiteX76" fmla="*/ 1066003 w 2187738"/>
              <a:gd name="connsiteY76" fmla="*/ 225986 h 1438098"/>
              <a:gd name="connsiteX77" fmla="*/ 1034105 w 2187738"/>
              <a:gd name="connsiteY77" fmla="*/ 228644 h 1438098"/>
              <a:gd name="connsiteX78" fmla="*/ 1023473 w 2187738"/>
              <a:gd name="connsiteY78" fmla="*/ 263200 h 1438098"/>
              <a:gd name="connsiteX79" fmla="*/ 975626 w 2187738"/>
              <a:gd name="connsiteY79" fmla="*/ 276491 h 1438098"/>
              <a:gd name="connsiteX80" fmla="*/ 978284 w 2187738"/>
              <a:gd name="connsiteY80" fmla="*/ 319021 h 1438098"/>
              <a:gd name="connsiteX81" fmla="*/ 957019 w 2187738"/>
              <a:gd name="connsiteY81" fmla="*/ 345602 h 1438098"/>
              <a:gd name="connsiteX82" fmla="*/ 917147 w 2187738"/>
              <a:gd name="connsiteY82" fmla="*/ 324337 h 1438098"/>
              <a:gd name="connsiteX83" fmla="*/ 882591 w 2187738"/>
              <a:gd name="connsiteY83" fmla="*/ 340286 h 1438098"/>
              <a:gd name="connsiteX84" fmla="*/ 863984 w 2187738"/>
              <a:gd name="connsiteY84" fmla="*/ 313705 h 1438098"/>
              <a:gd name="connsiteX85" fmla="*/ 856009 w 2187738"/>
              <a:gd name="connsiteY85" fmla="*/ 241936 h 1438098"/>
              <a:gd name="connsiteX86" fmla="*/ 858667 w 2187738"/>
              <a:gd name="connsiteY86" fmla="*/ 183455 h 1438098"/>
              <a:gd name="connsiteX87" fmla="*/ 683231 w 2187738"/>
              <a:gd name="connsiteY87" fmla="*/ 127635 h 1438098"/>
              <a:gd name="connsiteX88" fmla="*/ 646017 w 2187738"/>
              <a:gd name="connsiteY88" fmla="*/ 156874 h 1438098"/>
              <a:gd name="connsiteX89" fmla="*/ 606145 w 2187738"/>
              <a:gd name="connsiteY89" fmla="*/ 172823 h 1438098"/>
              <a:gd name="connsiteX90" fmla="*/ 438683 w 2187738"/>
              <a:gd name="connsiteY90" fmla="*/ 85104 h 1438098"/>
              <a:gd name="connsiteX91" fmla="*/ 443998 w 2187738"/>
              <a:gd name="connsiteY91" fmla="*/ 61181 h 1438098"/>
              <a:gd name="connsiteX92" fmla="*/ 491845 w 2187738"/>
              <a:gd name="connsiteY92" fmla="*/ 42574 h 1438098"/>
              <a:gd name="connsiteX93" fmla="*/ 457289 w 2187738"/>
              <a:gd name="connsiteY93" fmla="*/ 44 h 1438098"/>
              <a:gd name="connsiteX94" fmla="*/ 337672 w 2187738"/>
              <a:gd name="connsiteY94" fmla="*/ 34600 h 1438098"/>
              <a:gd name="connsiteX95" fmla="*/ 284510 w 2187738"/>
              <a:gd name="connsiteY95" fmla="*/ 101053 h 1438098"/>
              <a:gd name="connsiteX96" fmla="*/ 257928 w 2187738"/>
              <a:gd name="connsiteY96" fmla="*/ 117002 h 1438098"/>
              <a:gd name="connsiteX97" fmla="*/ 234005 w 2187738"/>
              <a:gd name="connsiteY97" fmla="*/ 186114 h 1438098"/>
              <a:gd name="connsiteX0" fmla="*/ 234005 w 2187738"/>
              <a:gd name="connsiteY0" fmla="*/ 186114 h 1438098"/>
              <a:gd name="connsiteX1" fmla="*/ 183500 w 2187738"/>
              <a:gd name="connsiteY1" fmla="*/ 183456 h 1438098"/>
              <a:gd name="connsiteX2" fmla="*/ 188816 w 2187738"/>
              <a:gd name="connsiteY2" fmla="*/ 271174 h 1438098"/>
              <a:gd name="connsiteX3" fmla="*/ 127680 w 2187738"/>
              <a:gd name="connsiteY3" fmla="*/ 276491 h 1438098"/>
              <a:gd name="connsiteX4" fmla="*/ 135654 w 2187738"/>
              <a:gd name="connsiteY4" fmla="*/ 305730 h 1438098"/>
              <a:gd name="connsiteX5" fmla="*/ 87807 w 2187738"/>
              <a:gd name="connsiteY5" fmla="*/ 382816 h 1438098"/>
              <a:gd name="connsiteX6" fmla="*/ 132996 w 2187738"/>
              <a:gd name="connsiteY6" fmla="*/ 393449 h 1438098"/>
              <a:gd name="connsiteX7" fmla="*/ 122363 w 2187738"/>
              <a:gd name="connsiteY7" fmla="*/ 465219 h 1438098"/>
              <a:gd name="connsiteX8" fmla="*/ 191475 w 2187738"/>
              <a:gd name="connsiteY8" fmla="*/ 643314 h 1438098"/>
              <a:gd name="connsiteX9" fmla="*/ 143628 w 2187738"/>
              <a:gd name="connsiteY9" fmla="*/ 640656 h 1438098"/>
              <a:gd name="connsiteX10" fmla="*/ 146287 w 2187738"/>
              <a:gd name="connsiteY10" fmla="*/ 672553 h 1438098"/>
              <a:gd name="connsiteX11" fmla="*/ 93124 w 2187738"/>
              <a:gd name="connsiteY11" fmla="*/ 717742 h 1438098"/>
              <a:gd name="connsiteX12" fmla="*/ 79833 w 2187738"/>
              <a:gd name="connsiteY12" fmla="*/ 816093 h 1438098"/>
              <a:gd name="connsiteX13" fmla="*/ 50594 w 2187738"/>
              <a:gd name="connsiteY13" fmla="*/ 840016 h 1438098"/>
              <a:gd name="connsiteX14" fmla="*/ 89 w 2187738"/>
              <a:gd name="connsiteY14" fmla="*/ 866598 h 1438098"/>
              <a:gd name="connsiteX15" fmla="*/ 63884 w 2187738"/>
              <a:gd name="connsiteY15" fmla="*/ 890521 h 1438098"/>
              <a:gd name="connsiteX16" fmla="*/ 55910 w 2187738"/>
              <a:gd name="connsiteY16" fmla="*/ 919760 h 1438098"/>
              <a:gd name="connsiteX17" fmla="*/ 202107 w 2187738"/>
              <a:gd name="connsiteY17" fmla="*/ 943684 h 1438098"/>
              <a:gd name="connsiteX18" fmla="*/ 231347 w 2187738"/>
              <a:gd name="connsiteY18" fmla="*/ 922419 h 1438098"/>
              <a:gd name="connsiteX19" fmla="*/ 215398 w 2187738"/>
              <a:gd name="connsiteY19" fmla="*/ 893179 h 1438098"/>
              <a:gd name="connsiteX20" fmla="*/ 223373 w 2187738"/>
              <a:gd name="connsiteY20" fmla="*/ 874572 h 1438098"/>
              <a:gd name="connsiteX21" fmla="*/ 297800 w 2187738"/>
              <a:gd name="connsiteY21" fmla="*/ 869256 h 1438098"/>
              <a:gd name="connsiteX22" fmla="*/ 300459 w 2187738"/>
              <a:gd name="connsiteY22" fmla="*/ 919760 h 1438098"/>
              <a:gd name="connsiteX23" fmla="*/ 366912 w 2187738"/>
              <a:gd name="connsiteY23" fmla="*/ 943684 h 1438098"/>
              <a:gd name="connsiteX24" fmla="*/ 382861 w 2187738"/>
              <a:gd name="connsiteY24" fmla="*/ 978239 h 1438098"/>
              <a:gd name="connsiteX25" fmla="*/ 401468 w 2187738"/>
              <a:gd name="connsiteY25" fmla="*/ 967607 h 1438098"/>
              <a:gd name="connsiteX26" fmla="*/ 404126 w 2187738"/>
              <a:gd name="connsiteY26" fmla="*/ 941026 h 1438098"/>
              <a:gd name="connsiteX27" fmla="*/ 404126 w 2187738"/>
              <a:gd name="connsiteY27" fmla="*/ 941026 h 1438098"/>
              <a:gd name="connsiteX28" fmla="*/ 465264 w 2187738"/>
              <a:gd name="connsiteY28" fmla="*/ 978239 h 1438098"/>
              <a:gd name="connsiteX29" fmla="*/ 582221 w 2187738"/>
              <a:gd name="connsiteY29" fmla="*/ 1015453 h 1438098"/>
              <a:gd name="connsiteX30" fmla="*/ 600828 w 2187738"/>
              <a:gd name="connsiteY30" fmla="*/ 994188 h 1438098"/>
              <a:gd name="connsiteX31" fmla="*/ 624752 w 2187738"/>
              <a:gd name="connsiteY31" fmla="*/ 980898 h 1438098"/>
              <a:gd name="connsiteX32" fmla="*/ 653991 w 2187738"/>
              <a:gd name="connsiteY32" fmla="*/ 1002163 h 1438098"/>
              <a:gd name="connsiteX33" fmla="*/ 701838 w 2187738"/>
              <a:gd name="connsiteY33" fmla="*/ 1012795 h 1438098"/>
              <a:gd name="connsiteX34" fmla="*/ 728419 w 2187738"/>
              <a:gd name="connsiteY34" fmla="*/ 1052667 h 1438098"/>
              <a:gd name="connsiteX35" fmla="*/ 717787 w 2187738"/>
              <a:gd name="connsiteY35" fmla="*/ 1089881 h 1438098"/>
              <a:gd name="connsiteX36" fmla="*/ 720445 w 2187738"/>
              <a:gd name="connsiteY36" fmla="*/ 1113805 h 1438098"/>
              <a:gd name="connsiteX37" fmla="*/ 768291 w 2187738"/>
              <a:gd name="connsiteY37" fmla="*/ 1119121 h 1438098"/>
              <a:gd name="connsiteX38" fmla="*/ 816138 w 2187738"/>
              <a:gd name="connsiteY38" fmla="*/ 1161651 h 1438098"/>
              <a:gd name="connsiteX39" fmla="*/ 829428 w 2187738"/>
              <a:gd name="connsiteY39" fmla="*/ 1204181 h 1438098"/>
              <a:gd name="connsiteX40" fmla="*/ 837403 w 2187738"/>
              <a:gd name="connsiteY40" fmla="*/ 1220130 h 1438098"/>
              <a:gd name="connsiteX41" fmla="*/ 826770 w 2187738"/>
              <a:gd name="connsiteY41" fmla="*/ 1267977 h 1438098"/>
              <a:gd name="connsiteX42" fmla="*/ 797531 w 2187738"/>
              <a:gd name="connsiteY42" fmla="*/ 1270635 h 1438098"/>
              <a:gd name="connsiteX43" fmla="*/ 752342 w 2187738"/>
              <a:gd name="connsiteY43" fmla="*/ 1246712 h 1438098"/>
              <a:gd name="connsiteX44" fmla="*/ 712470 w 2187738"/>
              <a:gd name="connsiteY44" fmla="*/ 1257344 h 1438098"/>
              <a:gd name="connsiteX45" fmla="*/ 701837 w 2187738"/>
              <a:gd name="connsiteY45" fmla="*/ 1257344 h 1438098"/>
              <a:gd name="connsiteX46" fmla="*/ 691205 w 2187738"/>
              <a:gd name="connsiteY46" fmla="*/ 1363670 h 1438098"/>
              <a:gd name="connsiteX47" fmla="*/ 669940 w 2187738"/>
              <a:gd name="connsiteY47" fmla="*/ 1438098 h 1438098"/>
              <a:gd name="connsiteX48" fmla="*/ 2187738 w 2187738"/>
              <a:gd name="connsiteY48" fmla="*/ 1329114 h 1438098"/>
              <a:gd name="connsiteX49" fmla="*/ 2150524 w 2187738"/>
              <a:gd name="connsiteY49" fmla="*/ 739007 h 1438098"/>
              <a:gd name="connsiteX50" fmla="*/ 2089387 w 2187738"/>
              <a:gd name="connsiteY50" fmla="*/ 720400 h 1438098"/>
              <a:gd name="connsiteX51" fmla="*/ 1991036 w 2187738"/>
              <a:gd name="connsiteY51" fmla="*/ 741665 h 1438098"/>
              <a:gd name="connsiteX52" fmla="*/ 1996352 w 2187738"/>
              <a:gd name="connsiteY52" fmla="*/ 685844 h 1438098"/>
              <a:gd name="connsiteX53" fmla="*/ 1977744 w 2187738"/>
              <a:gd name="connsiteY53" fmla="*/ 653946 h 1438098"/>
              <a:gd name="connsiteX54" fmla="*/ 1983061 w 2187738"/>
              <a:gd name="connsiteY54" fmla="*/ 598126 h 1438098"/>
              <a:gd name="connsiteX55" fmla="*/ 1879394 w 2187738"/>
              <a:gd name="connsiteY55" fmla="*/ 576860 h 1438098"/>
              <a:gd name="connsiteX56" fmla="*/ 1898000 w 2187738"/>
              <a:gd name="connsiteY56" fmla="*/ 539646 h 1438098"/>
              <a:gd name="connsiteX57" fmla="*/ 1778385 w 2187738"/>
              <a:gd name="connsiteY57" fmla="*/ 539646 h 1438098"/>
              <a:gd name="connsiteX58" fmla="*/ 1757120 w 2187738"/>
              <a:gd name="connsiteY58" fmla="*/ 558254 h 1438098"/>
              <a:gd name="connsiteX59" fmla="*/ 1594972 w 2187738"/>
              <a:gd name="connsiteY59" fmla="*/ 568886 h 1438098"/>
              <a:gd name="connsiteX60" fmla="*/ 1629529 w 2187738"/>
              <a:gd name="connsiteY60" fmla="*/ 534330 h 1438098"/>
              <a:gd name="connsiteX61" fmla="*/ 1552442 w 2187738"/>
              <a:gd name="connsiteY61" fmla="*/ 457244 h 1438098"/>
              <a:gd name="connsiteX62" fmla="*/ 1480673 w 2187738"/>
              <a:gd name="connsiteY62" fmla="*/ 446612 h 1438098"/>
              <a:gd name="connsiteX63" fmla="*/ 1488646 w 2187738"/>
              <a:gd name="connsiteY63" fmla="*/ 425347 h 1438098"/>
              <a:gd name="connsiteX64" fmla="*/ 1493963 w 2187738"/>
              <a:gd name="connsiteY64" fmla="*/ 303072 h 1438098"/>
              <a:gd name="connsiteX65" fmla="*/ 1470040 w 2187738"/>
              <a:gd name="connsiteY65" fmla="*/ 300414 h 1438098"/>
              <a:gd name="connsiteX66" fmla="*/ 1438142 w 2187738"/>
              <a:gd name="connsiteY66" fmla="*/ 300414 h 1438098"/>
              <a:gd name="connsiteX67" fmla="*/ 1369030 w 2187738"/>
              <a:gd name="connsiteY67" fmla="*/ 236619 h 1438098"/>
              <a:gd name="connsiteX68" fmla="*/ 1371689 w 2187738"/>
              <a:gd name="connsiteY68" fmla="*/ 292439 h 1438098"/>
              <a:gd name="connsiteX69" fmla="*/ 1355740 w 2187738"/>
              <a:gd name="connsiteY69" fmla="*/ 300414 h 1438098"/>
              <a:gd name="connsiteX70" fmla="*/ 1249414 w 2187738"/>
              <a:gd name="connsiteY70" fmla="*/ 321679 h 1438098"/>
              <a:gd name="connsiteX71" fmla="*/ 1254730 w 2187738"/>
              <a:gd name="connsiteY71" fmla="*/ 353577 h 1438098"/>
              <a:gd name="connsiteX72" fmla="*/ 1217517 w 2187738"/>
              <a:gd name="connsiteY72" fmla="*/ 385474 h 1438098"/>
              <a:gd name="connsiteX73" fmla="*/ 1185619 w 2187738"/>
              <a:gd name="connsiteY73" fmla="*/ 334970 h 1438098"/>
              <a:gd name="connsiteX74" fmla="*/ 1172328 w 2187738"/>
              <a:gd name="connsiteY74" fmla="*/ 244593 h 1438098"/>
              <a:gd name="connsiteX75" fmla="*/ 1132456 w 2187738"/>
              <a:gd name="connsiteY75" fmla="*/ 265858 h 1438098"/>
              <a:gd name="connsiteX76" fmla="*/ 1066003 w 2187738"/>
              <a:gd name="connsiteY76" fmla="*/ 225986 h 1438098"/>
              <a:gd name="connsiteX77" fmla="*/ 1034105 w 2187738"/>
              <a:gd name="connsiteY77" fmla="*/ 228644 h 1438098"/>
              <a:gd name="connsiteX78" fmla="*/ 1023473 w 2187738"/>
              <a:gd name="connsiteY78" fmla="*/ 263200 h 1438098"/>
              <a:gd name="connsiteX79" fmla="*/ 975626 w 2187738"/>
              <a:gd name="connsiteY79" fmla="*/ 276491 h 1438098"/>
              <a:gd name="connsiteX80" fmla="*/ 978284 w 2187738"/>
              <a:gd name="connsiteY80" fmla="*/ 319021 h 1438098"/>
              <a:gd name="connsiteX81" fmla="*/ 957019 w 2187738"/>
              <a:gd name="connsiteY81" fmla="*/ 345602 h 1438098"/>
              <a:gd name="connsiteX82" fmla="*/ 917147 w 2187738"/>
              <a:gd name="connsiteY82" fmla="*/ 324337 h 1438098"/>
              <a:gd name="connsiteX83" fmla="*/ 882591 w 2187738"/>
              <a:gd name="connsiteY83" fmla="*/ 340286 h 1438098"/>
              <a:gd name="connsiteX84" fmla="*/ 863984 w 2187738"/>
              <a:gd name="connsiteY84" fmla="*/ 313705 h 1438098"/>
              <a:gd name="connsiteX85" fmla="*/ 856009 w 2187738"/>
              <a:gd name="connsiteY85" fmla="*/ 241936 h 1438098"/>
              <a:gd name="connsiteX86" fmla="*/ 858667 w 2187738"/>
              <a:gd name="connsiteY86" fmla="*/ 183455 h 1438098"/>
              <a:gd name="connsiteX87" fmla="*/ 683231 w 2187738"/>
              <a:gd name="connsiteY87" fmla="*/ 127635 h 1438098"/>
              <a:gd name="connsiteX88" fmla="*/ 646017 w 2187738"/>
              <a:gd name="connsiteY88" fmla="*/ 156874 h 1438098"/>
              <a:gd name="connsiteX89" fmla="*/ 606145 w 2187738"/>
              <a:gd name="connsiteY89" fmla="*/ 172823 h 1438098"/>
              <a:gd name="connsiteX90" fmla="*/ 438683 w 2187738"/>
              <a:gd name="connsiteY90" fmla="*/ 85104 h 1438098"/>
              <a:gd name="connsiteX91" fmla="*/ 443998 w 2187738"/>
              <a:gd name="connsiteY91" fmla="*/ 61181 h 1438098"/>
              <a:gd name="connsiteX92" fmla="*/ 491845 w 2187738"/>
              <a:gd name="connsiteY92" fmla="*/ 42574 h 1438098"/>
              <a:gd name="connsiteX93" fmla="*/ 457289 w 2187738"/>
              <a:gd name="connsiteY93" fmla="*/ 44 h 1438098"/>
              <a:gd name="connsiteX94" fmla="*/ 337672 w 2187738"/>
              <a:gd name="connsiteY94" fmla="*/ 34600 h 1438098"/>
              <a:gd name="connsiteX95" fmla="*/ 284510 w 2187738"/>
              <a:gd name="connsiteY95" fmla="*/ 101053 h 1438098"/>
              <a:gd name="connsiteX96" fmla="*/ 257928 w 2187738"/>
              <a:gd name="connsiteY96" fmla="*/ 117002 h 1438098"/>
              <a:gd name="connsiteX97" fmla="*/ 234005 w 2187738"/>
              <a:gd name="connsiteY97" fmla="*/ 186114 h 1438098"/>
              <a:gd name="connsiteX0" fmla="*/ 234005 w 2187738"/>
              <a:gd name="connsiteY0" fmla="*/ 186114 h 1438098"/>
              <a:gd name="connsiteX1" fmla="*/ 183500 w 2187738"/>
              <a:gd name="connsiteY1" fmla="*/ 183456 h 1438098"/>
              <a:gd name="connsiteX2" fmla="*/ 188816 w 2187738"/>
              <a:gd name="connsiteY2" fmla="*/ 271174 h 1438098"/>
              <a:gd name="connsiteX3" fmla="*/ 127680 w 2187738"/>
              <a:gd name="connsiteY3" fmla="*/ 276491 h 1438098"/>
              <a:gd name="connsiteX4" fmla="*/ 135654 w 2187738"/>
              <a:gd name="connsiteY4" fmla="*/ 305730 h 1438098"/>
              <a:gd name="connsiteX5" fmla="*/ 87807 w 2187738"/>
              <a:gd name="connsiteY5" fmla="*/ 382816 h 1438098"/>
              <a:gd name="connsiteX6" fmla="*/ 132996 w 2187738"/>
              <a:gd name="connsiteY6" fmla="*/ 393449 h 1438098"/>
              <a:gd name="connsiteX7" fmla="*/ 122363 w 2187738"/>
              <a:gd name="connsiteY7" fmla="*/ 465219 h 1438098"/>
              <a:gd name="connsiteX8" fmla="*/ 191475 w 2187738"/>
              <a:gd name="connsiteY8" fmla="*/ 643314 h 1438098"/>
              <a:gd name="connsiteX9" fmla="*/ 143628 w 2187738"/>
              <a:gd name="connsiteY9" fmla="*/ 640656 h 1438098"/>
              <a:gd name="connsiteX10" fmla="*/ 146287 w 2187738"/>
              <a:gd name="connsiteY10" fmla="*/ 672553 h 1438098"/>
              <a:gd name="connsiteX11" fmla="*/ 93124 w 2187738"/>
              <a:gd name="connsiteY11" fmla="*/ 717742 h 1438098"/>
              <a:gd name="connsiteX12" fmla="*/ 79833 w 2187738"/>
              <a:gd name="connsiteY12" fmla="*/ 816093 h 1438098"/>
              <a:gd name="connsiteX13" fmla="*/ 50594 w 2187738"/>
              <a:gd name="connsiteY13" fmla="*/ 840016 h 1438098"/>
              <a:gd name="connsiteX14" fmla="*/ 89 w 2187738"/>
              <a:gd name="connsiteY14" fmla="*/ 866598 h 1438098"/>
              <a:gd name="connsiteX15" fmla="*/ 63884 w 2187738"/>
              <a:gd name="connsiteY15" fmla="*/ 890521 h 1438098"/>
              <a:gd name="connsiteX16" fmla="*/ 55910 w 2187738"/>
              <a:gd name="connsiteY16" fmla="*/ 919760 h 1438098"/>
              <a:gd name="connsiteX17" fmla="*/ 202107 w 2187738"/>
              <a:gd name="connsiteY17" fmla="*/ 943684 h 1438098"/>
              <a:gd name="connsiteX18" fmla="*/ 231347 w 2187738"/>
              <a:gd name="connsiteY18" fmla="*/ 922419 h 1438098"/>
              <a:gd name="connsiteX19" fmla="*/ 215398 w 2187738"/>
              <a:gd name="connsiteY19" fmla="*/ 893179 h 1438098"/>
              <a:gd name="connsiteX20" fmla="*/ 223373 w 2187738"/>
              <a:gd name="connsiteY20" fmla="*/ 874572 h 1438098"/>
              <a:gd name="connsiteX21" fmla="*/ 297800 w 2187738"/>
              <a:gd name="connsiteY21" fmla="*/ 869256 h 1438098"/>
              <a:gd name="connsiteX22" fmla="*/ 300459 w 2187738"/>
              <a:gd name="connsiteY22" fmla="*/ 919760 h 1438098"/>
              <a:gd name="connsiteX23" fmla="*/ 366912 w 2187738"/>
              <a:gd name="connsiteY23" fmla="*/ 943684 h 1438098"/>
              <a:gd name="connsiteX24" fmla="*/ 382861 w 2187738"/>
              <a:gd name="connsiteY24" fmla="*/ 978239 h 1438098"/>
              <a:gd name="connsiteX25" fmla="*/ 401468 w 2187738"/>
              <a:gd name="connsiteY25" fmla="*/ 967607 h 1438098"/>
              <a:gd name="connsiteX26" fmla="*/ 404126 w 2187738"/>
              <a:gd name="connsiteY26" fmla="*/ 941026 h 1438098"/>
              <a:gd name="connsiteX27" fmla="*/ 404126 w 2187738"/>
              <a:gd name="connsiteY27" fmla="*/ 941026 h 1438098"/>
              <a:gd name="connsiteX28" fmla="*/ 465264 w 2187738"/>
              <a:gd name="connsiteY28" fmla="*/ 978239 h 1438098"/>
              <a:gd name="connsiteX29" fmla="*/ 582221 w 2187738"/>
              <a:gd name="connsiteY29" fmla="*/ 1015453 h 1438098"/>
              <a:gd name="connsiteX30" fmla="*/ 600828 w 2187738"/>
              <a:gd name="connsiteY30" fmla="*/ 994188 h 1438098"/>
              <a:gd name="connsiteX31" fmla="*/ 624752 w 2187738"/>
              <a:gd name="connsiteY31" fmla="*/ 980898 h 1438098"/>
              <a:gd name="connsiteX32" fmla="*/ 653991 w 2187738"/>
              <a:gd name="connsiteY32" fmla="*/ 1002163 h 1438098"/>
              <a:gd name="connsiteX33" fmla="*/ 701838 w 2187738"/>
              <a:gd name="connsiteY33" fmla="*/ 1012795 h 1438098"/>
              <a:gd name="connsiteX34" fmla="*/ 728419 w 2187738"/>
              <a:gd name="connsiteY34" fmla="*/ 1052667 h 1438098"/>
              <a:gd name="connsiteX35" fmla="*/ 717787 w 2187738"/>
              <a:gd name="connsiteY35" fmla="*/ 1089881 h 1438098"/>
              <a:gd name="connsiteX36" fmla="*/ 720445 w 2187738"/>
              <a:gd name="connsiteY36" fmla="*/ 1113805 h 1438098"/>
              <a:gd name="connsiteX37" fmla="*/ 768291 w 2187738"/>
              <a:gd name="connsiteY37" fmla="*/ 1119121 h 1438098"/>
              <a:gd name="connsiteX38" fmla="*/ 816138 w 2187738"/>
              <a:gd name="connsiteY38" fmla="*/ 1161651 h 1438098"/>
              <a:gd name="connsiteX39" fmla="*/ 829428 w 2187738"/>
              <a:gd name="connsiteY39" fmla="*/ 1204181 h 1438098"/>
              <a:gd name="connsiteX40" fmla="*/ 837403 w 2187738"/>
              <a:gd name="connsiteY40" fmla="*/ 1220130 h 1438098"/>
              <a:gd name="connsiteX41" fmla="*/ 826770 w 2187738"/>
              <a:gd name="connsiteY41" fmla="*/ 1267977 h 1438098"/>
              <a:gd name="connsiteX42" fmla="*/ 797531 w 2187738"/>
              <a:gd name="connsiteY42" fmla="*/ 1270635 h 1438098"/>
              <a:gd name="connsiteX43" fmla="*/ 752342 w 2187738"/>
              <a:gd name="connsiteY43" fmla="*/ 1246712 h 1438098"/>
              <a:gd name="connsiteX44" fmla="*/ 712470 w 2187738"/>
              <a:gd name="connsiteY44" fmla="*/ 1257344 h 1438098"/>
              <a:gd name="connsiteX45" fmla="*/ 701837 w 2187738"/>
              <a:gd name="connsiteY45" fmla="*/ 1257344 h 1438098"/>
              <a:gd name="connsiteX46" fmla="*/ 691205 w 2187738"/>
              <a:gd name="connsiteY46" fmla="*/ 1363670 h 1438098"/>
              <a:gd name="connsiteX47" fmla="*/ 669940 w 2187738"/>
              <a:gd name="connsiteY47" fmla="*/ 1438098 h 1438098"/>
              <a:gd name="connsiteX48" fmla="*/ 2187738 w 2187738"/>
              <a:gd name="connsiteY48" fmla="*/ 1329114 h 1438098"/>
              <a:gd name="connsiteX49" fmla="*/ 2150524 w 2187738"/>
              <a:gd name="connsiteY49" fmla="*/ 739007 h 1438098"/>
              <a:gd name="connsiteX50" fmla="*/ 2089387 w 2187738"/>
              <a:gd name="connsiteY50" fmla="*/ 720400 h 1438098"/>
              <a:gd name="connsiteX51" fmla="*/ 1991036 w 2187738"/>
              <a:gd name="connsiteY51" fmla="*/ 741665 h 1438098"/>
              <a:gd name="connsiteX52" fmla="*/ 1996352 w 2187738"/>
              <a:gd name="connsiteY52" fmla="*/ 685844 h 1438098"/>
              <a:gd name="connsiteX53" fmla="*/ 1977744 w 2187738"/>
              <a:gd name="connsiteY53" fmla="*/ 653946 h 1438098"/>
              <a:gd name="connsiteX54" fmla="*/ 1983061 w 2187738"/>
              <a:gd name="connsiteY54" fmla="*/ 598126 h 1438098"/>
              <a:gd name="connsiteX55" fmla="*/ 1879394 w 2187738"/>
              <a:gd name="connsiteY55" fmla="*/ 576860 h 1438098"/>
              <a:gd name="connsiteX56" fmla="*/ 1898000 w 2187738"/>
              <a:gd name="connsiteY56" fmla="*/ 539646 h 1438098"/>
              <a:gd name="connsiteX57" fmla="*/ 1778385 w 2187738"/>
              <a:gd name="connsiteY57" fmla="*/ 539646 h 1438098"/>
              <a:gd name="connsiteX58" fmla="*/ 1757120 w 2187738"/>
              <a:gd name="connsiteY58" fmla="*/ 558254 h 1438098"/>
              <a:gd name="connsiteX59" fmla="*/ 1594972 w 2187738"/>
              <a:gd name="connsiteY59" fmla="*/ 568886 h 1438098"/>
              <a:gd name="connsiteX60" fmla="*/ 1629529 w 2187738"/>
              <a:gd name="connsiteY60" fmla="*/ 534330 h 1438098"/>
              <a:gd name="connsiteX61" fmla="*/ 1552442 w 2187738"/>
              <a:gd name="connsiteY61" fmla="*/ 457244 h 1438098"/>
              <a:gd name="connsiteX62" fmla="*/ 1480673 w 2187738"/>
              <a:gd name="connsiteY62" fmla="*/ 446612 h 1438098"/>
              <a:gd name="connsiteX63" fmla="*/ 1488646 w 2187738"/>
              <a:gd name="connsiteY63" fmla="*/ 425347 h 1438098"/>
              <a:gd name="connsiteX64" fmla="*/ 1493963 w 2187738"/>
              <a:gd name="connsiteY64" fmla="*/ 303072 h 1438098"/>
              <a:gd name="connsiteX65" fmla="*/ 1470040 w 2187738"/>
              <a:gd name="connsiteY65" fmla="*/ 300414 h 1438098"/>
              <a:gd name="connsiteX66" fmla="*/ 1438142 w 2187738"/>
              <a:gd name="connsiteY66" fmla="*/ 300414 h 1438098"/>
              <a:gd name="connsiteX67" fmla="*/ 1369030 w 2187738"/>
              <a:gd name="connsiteY67" fmla="*/ 236619 h 1438098"/>
              <a:gd name="connsiteX68" fmla="*/ 1371689 w 2187738"/>
              <a:gd name="connsiteY68" fmla="*/ 292439 h 1438098"/>
              <a:gd name="connsiteX69" fmla="*/ 1355740 w 2187738"/>
              <a:gd name="connsiteY69" fmla="*/ 300414 h 1438098"/>
              <a:gd name="connsiteX70" fmla="*/ 1249414 w 2187738"/>
              <a:gd name="connsiteY70" fmla="*/ 321679 h 1438098"/>
              <a:gd name="connsiteX71" fmla="*/ 1254730 w 2187738"/>
              <a:gd name="connsiteY71" fmla="*/ 353577 h 1438098"/>
              <a:gd name="connsiteX72" fmla="*/ 1217517 w 2187738"/>
              <a:gd name="connsiteY72" fmla="*/ 385474 h 1438098"/>
              <a:gd name="connsiteX73" fmla="*/ 1185619 w 2187738"/>
              <a:gd name="connsiteY73" fmla="*/ 334970 h 1438098"/>
              <a:gd name="connsiteX74" fmla="*/ 1172328 w 2187738"/>
              <a:gd name="connsiteY74" fmla="*/ 244593 h 1438098"/>
              <a:gd name="connsiteX75" fmla="*/ 1132456 w 2187738"/>
              <a:gd name="connsiteY75" fmla="*/ 265858 h 1438098"/>
              <a:gd name="connsiteX76" fmla="*/ 1066003 w 2187738"/>
              <a:gd name="connsiteY76" fmla="*/ 225986 h 1438098"/>
              <a:gd name="connsiteX77" fmla="*/ 1034105 w 2187738"/>
              <a:gd name="connsiteY77" fmla="*/ 228644 h 1438098"/>
              <a:gd name="connsiteX78" fmla="*/ 1023473 w 2187738"/>
              <a:gd name="connsiteY78" fmla="*/ 263200 h 1438098"/>
              <a:gd name="connsiteX79" fmla="*/ 975626 w 2187738"/>
              <a:gd name="connsiteY79" fmla="*/ 276491 h 1438098"/>
              <a:gd name="connsiteX80" fmla="*/ 978284 w 2187738"/>
              <a:gd name="connsiteY80" fmla="*/ 319021 h 1438098"/>
              <a:gd name="connsiteX81" fmla="*/ 957019 w 2187738"/>
              <a:gd name="connsiteY81" fmla="*/ 345602 h 1438098"/>
              <a:gd name="connsiteX82" fmla="*/ 917147 w 2187738"/>
              <a:gd name="connsiteY82" fmla="*/ 324337 h 1438098"/>
              <a:gd name="connsiteX83" fmla="*/ 882591 w 2187738"/>
              <a:gd name="connsiteY83" fmla="*/ 340286 h 1438098"/>
              <a:gd name="connsiteX84" fmla="*/ 863984 w 2187738"/>
              <a:gd name="connsiteY84" fmla="*/ 313705 h 1438098"/>
              <a:gd name="connsiteX85" fmla="*/ 856009 w 2187738"/>
              <a:gd name="connsiteY85" fmla="*/ 241936 h 1438098"/>
              <a:gd name="connsiteX86" fmla="*/ 858667 w 2187738"/>
              <a:gd name="connsiteY86" fmla="*/ 183455 h 1438098"/>
              <a:gd name="connsiteX87" fmla="*/ 683231 w 2187738"/>
              <a:gd name="connsiteY87" fmla="*/ 127635 h 1438098"/>
              <a:gd name="connsiteX88" fmla="*/ 646017 w 2187738"/>
              <a:gd name="connsiteY88" fmla="*/ 156874 h 1438098"/>
              <a:gd name="connsiteX89" fmla="*/ 606145 w 2187738"/>
              <a:gd name="connsiteY89" fmla="*/ 172823 h 1438098"/>
              <a:gd name="connsiteX90" fmla="*/ 438683 w 2187738"/>
              <a:gd name="connsiteY90" fmla="*/ 85104 h 1438098"/>
              <a:gd name="connsiteX91" fmla="*/ 443998 w 2187738"/>
              <a:gd name="connsiteY91" fmla="*/ 61181 h 1438098"/>
              <a:gd name="connsiteX92" fmla="*/ 491845 w 2187738"/>
              <a:gd name="connsiteY92" fmla="*/ 42574 h 1438098"/>
              <a:gd name="connsiteX93" fmla="*/ 457289 w 2187738"/>
              <a:gd name="connsiteY93" fmla="*/ 44 h 1438098"/>
              <a:gd name="connsiteX94" fmla="*/ 337672 w 2187738"/>
              <a:gd name="connsiteY94" fmla="*/ 34600 h 1438098"/>
              <a:gd name="connsiteX95" fmla="*/ 284510 w 2187738"/>
              <a:gd name="connsiteY95" fmla="*/ 101053 h 1438098"/>
              <a:gd name="connsiteX96" fmla="*/ 257928 w 2187738"/>
              <a:gd name="connsiteY96" fmla="*/ 117002 h 1438098"/>
              <a:gd name="connsiteX97" fmla="*/ 234005 w 2187738"/>
              <a:gd name="connsiteY97" fmla="*/ 186114 h 1438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2187738" h="1438098">
                <a:moveTo>
                  <a:pt x="234005" y="186114"/>
                </a:moveTo>
                <a:cubicBezTo>
                  <a:pt x="221600" y="197190"/>
                  <a:pt x="191917" y="170165"/>
                  <a:pt x="183500" y="183456"/>
                </a:cubicBezTo>
                <a:lnTo>
                  <a:pt x="188816" y="271174"/>
                </a:lnTo>
                <a:cubicBezTo>
                  <a:pt x="188816" y="298641"/>
                  <a:pt x="135654" y="269846"/>
                  <a:pt x="127680" y="276491"/>
                </a:cubicBezTo>
                <a:lnTo>
                  <a:pt x="135654" y="305730"/>
                </a:lnTo>
                <a:lnTo>
                  <a:pt x="87807" y="382816"/>
                </a:lnTo>
                <a:lnTo>
                  <a:pt x="132996" y="393449"/>
                </a:lnTo>
                <a:lnTo>
                  <a:pt x="122363" y="465219"/>
                </a:lnTo>
                <a:cubicBezTo>
                  <a:pt x="132109" y="506863"/>
                  <a:pt x="187931" y="614075"/>
                  <a:pt x="191475" y="643314"/>
                </a:cubicBezTo>
                <a:cubicBezTo>
                  <a:pt x="195019" y="672553"/>
                  <a:pt x="151159" y="635783"/>
                  <a:pt x="143628" y="640656"/>
                </a:cubicBezTo>
                <a:lnTo>
                  <a:pt x="146287" y="672553"/>
                </a:lnTo>
                <a:lnTo>
                  <a:pt x="93124" y="717742"/>
                </a:lnTo>
                <a:lnTo>
                  <a:pt x="79833" y="816093"/>
                </a:lnTo>
                <a:cubicBezTo>
                  <a:pt x="72745" y="836472"/>
                  <a:pt x="63885" y="831599"/>
                  <a:pt x="50594" y="840016"/>
                </a:cubicBezTo>
                <a:cubicBezTo>
                  <a:pt x="37303" y="848433"/>
                  <a:pt x="-2126" y="858181"/>
                  <a:pt x="89" y="866598"/>
                </a:cubicBezTo>
                <a:cubicBezTo>
                  <a:pt x="2304" y="875016"/>
                  <a:pt x="66542" y="880775"/>
                  <a:pt x="63884" y="890521"/>
                </a:cubicBezTo>
                <a:lnTo>
                  <a:pt x="55910" y="919760"/>
                </a:lnTo>
                <a:cubicBezTo>
                  <a:pt x="82935" y="929950"/>
                  <a:pt x="172868" y="943241"/>
                  <a:pt x="202107" y="943684"/>
                </a:cubicBezTo>
                <a:cubicBezTo>
                  <a:pt x="231346" y="944127"/>
                  <a:pt x="233119" y="932166"/>
                  <a:pt x="231347" y="922419"/>
                </a:cubicBezTo>
                <a:lnTo>
                  <a:pt x="215398" y="893179"/>
                </a:lnTo>
                <a:cubicBezTo>
                  <a:pt x="214069" y="885205"/>
                  <a:pt x="209639" y="878559"/>
                  <a:pt x="223373" y="874572"/>
                </a:cubicBezTo>
                <a:cubicBezTo>
                  <a:pt x="237107" y="870585"/>
                  <a:pt x="284952" y="861725"/>
                  <a:pt x="297800" y="869256"/>
                </a:cubicBezTo>
                <a:lnTo>
                  <a:pt x="300459" y="919760"/>
                </a:lnTo>
                <a:cubicBezTo>
                  <a:pt x="301345" y="936595"/>
                  <a:pt x="353178" y="933938"/>
                  <a:pt x="366912" y="943684"/>
                </a:cubicBezTo>
                <a:lnTo>
                  <a:pt x="382861" y="978239"/>
                </a:lnTo>
                <a:cubicBezTo>
                  <a:pt x="388177" y="989757"/>
                  <a:pt x="397924" y="973809"/>
                  <a:pt x="401468" y="967607"/>
                </a:cubicBezTo>
                <a:lnTo>
                  <a:pt x="404126" y="941026"/>
                </a:lnTo>
                <a:lnTo>
                  <a:pt x="404126" y="941026"/>
                </a:lnTo>
                <a:cubicBezTo>
                  <a:pt x="414316" y="947228"/>
                  <a:pt x="435581" y="965834"/>
                  <a:pt x="465264" y="978239"/>
                </a:cubicBezTo>
                <a:lnTo>
                  <a:pt x="582221" y="1015453"/>
                </a:lnTo>
                <a:lnTo>
                  <a:pt x="600828" y="994188"/>
                </a:lnTo>
                <a:cubicBezTo>
                  <a:pt x="607916" y="988429"/>
                  <a:pt x="615892" y="979569"/>
                  <a:pt x="624752" y="980898"/>
                </a:cubicBezTo>
                <a:cubicBezTo>
                  <a:pt x="633612" y="982227"/>
                  <a:pt x="641143" y="996847"/>
                  <a:pt x="653991" y="1002163"/>
                </a:cubicBezTo>
                <a:lnTo>
                  <a:pt x="701838" y="1012795"/>
                </a:lnTo>
                <a:cubicBezTo>
                  <a:pt x="714243" y="1021212"/>
                  <a:pt x="731963" y="1040262"/>
                  <a:pt x="728419" y="1052667"/>
                </a:cubicBezTo>
                <a:lnTo>
                  <a:pt x="717787" y="1089881"/>
                </a:lnTo>
                <a:cubicBezTo>
                  <a:pt x="716458" y="1100071"/>
                  <a:pt x="712028" y="1108932"/>
                  <a:pt x="720445" y="1113805"/>
                </a:cubicBezTo>
                <a:cubicBezTo>
                  <a:pt x="728862" y="1118678"/>
                  <a:pt x="752342" y="1104944"/>
                  <a:pt x="768291" y="1119121"/>
                </a:cubicBezTo>
                <a:cubicBezTo>
                  <a:pt x="784240" y="1133298"/>
                  <a:pt x="805949" y="1147474"/>
                  <a:pt x="816138" y="1161651"/>
                </a:cubicBezTo>
                <a:cubicBezTo>
                  <a:pt x="826327" y="1175828"/>
                  <a:pt x="825884" y="1194435"/>
                  <a:pt x="829428" y="1204181"/>
                </a:cubicBezTo>
                <a:lnTo>
                  <a:pt x="837403" y="1220130"/>
                </a:lnTo>
                <a:cubicBezTo>
                  <a:pt x="836960" y="1230763"/>
                  <a:pt x="836516" y="1267091"/>
                  <a:pt x="826770" y="1267977"/>
                </a:cubicBezTo>
                <a:lnTo>
                  <a:pt x="797531" y="1270635"/>
                </a:lnTo>
                <a:cubicBezTo>
                  <a:pt x="785126" y="1267091"/>
                  <a:pt x="766519" y="1248927"/>
                  <a:pt x="752342" y="1246712"/>
                </a:cubicBezTo>
                <a:cubicBezTo>
                  <a:pt x="738165" y="1244497"/>
                  <a:pt x="720887" y="1255572"/>
                  <a:pt x="712470" y="1257344"/>
                </a:cubicBezTo>
                <a:cubicBezTo>
                  <a:pt x="704053" y="1259116"/>
                  <a:pt x="705381" y="1239623"/>
                  <a:pt x="701837" y="1257344"/>
                </a:cubicBezTo>
                <a:cubicBezTo>
                  <a:pt x="698293" y="1275065"/>
                  <a:pt x="694749" y="1328228"/>
                  <a:pt x="691205" y="1363670"/>
                </a:cubicBezTo>
                <a:lnTo>
                  <a:pt x="669940" y="1438098"/>
                </a:lnTo>
                <a:lnTo>
                  <a:pt x="2187738" y="1329114"/>
                </a:lnTo>
                <a:lnTo>
                  <a:pt x="2150524" y="739007"/>
                </a:lnTo>
                <a:lnTo>
                  <a:pt x="2089387" y="720400"/>
                </a:lnTo>
                <a:lnTo>
                  <a:pt x="1991036" y="741665"/>
                </a:lnTo>
                <a:lnTo>
                  <a:pt x="1996352" y="685844"/>
                </a:lnTo>
                <a:lnTo>
                  <a:pt x="1977744" y="653946"/>
                </a:lnTo>
                <a:cubicBezTo>
                  <a:pt x="1975529" y="639326"/>
                  <a:pt x="1999453" y="610974"/>
                  <a:pt x="1983061" y="598126"/>
                </a:cubicBezTo>
                <a:cubicBezTo>
                  <a:pt x="1966669" y="585278"/>
                  <a:pt x="1893571" y="586607"/>
                  <a:pt x="1879394" y="576860"/>
                </a:cubicBezTo>
                <a:cubicBezTo>
                  <a:pt x="1885596" y="564455"/>
                  <a:pt x="1914835" y="545848"/>
                  <a:pt x="1898000" y="539646"/>
                </a:cubicBezTo>
                <a:cubicBezTo>
                  <a:pt x="1881165" y="533444"/>
                  <a:pt x="1802308" y="534330"/>
                  <a:pt x="1778385" y="539646"/>
                </a:cubicBezTo>
                <a:lnTo>
                  <a:pt x="1757120" y="558254"/>
                </a:lnTo>
                <a:cubicBezTo>
                  <a:pt x="1728323" y="563127"/>
                  <a:pt x="1616237" y="572873"/>
                  <a:pt x="1594972" y="568886"/>
                </a:cubicBezTo>
                <a:cubicBezTo>
                  <a:pt x="1573707" y="564899"/>
                  <a:pt x="1636617" y="552937"/>
                  <a:pt x="1629529" y="534330"/>
                </a:cubicBezTo>
                <a:cubicBezTo>
                  <a:pt x="1622441" y="515723"/>
                  <a:pt x="1577251" y="471864"/>
                  <a:pt x="1552442" y="457244"/>
                </a:cubicBezTo>
                <a:cubicBezTo>
                  <a:pt x="1527633" y="442624"/>
                  <a:pt x="1491306" y="451928"/>
                  <a:pt x="1480673" y="446612"/>
                </a:cubicBezTo>
                <a:cubicBezTo>
                  <a:pt x="1470040" y="441296"/>
                  <a:pt x="1486431" y="449270"/>
                  <a:pt x="1488646" y="425347"/>
                </a:cubicBezTo>
                <a:lnTo>
                  <a:pt x="1493963" y="303072"/>
                </a:lnTo>
                <a:lnTo>
                  <a:pt x="1470040" y="300414"/>
                </a:lnTo>
                <a:lnTo>
                  <a:pt x="1438142" y="300414"/>
                </a:lnTo>
                <a:cubicBezTo>
                  <a:pt x="1423079" y="290225"/>
                  <a:pt x="1380105" y="237948"/>
                  <a:pt x="1369030" y="236619"/>
                </a:cubicBezTo>
                <a:cubicBezTo>
                  <a:pt x="1357955" y="235290"/>
                  <a:pt x="1375676" y="282249"/>
                  <a:pt x="1371689" y="292439"/>
                </a:cubicBezTo>
                <a:lnTo>
                  <a:pt x="1355740" y="300414"/>
                </a:lnTo>
                <a:cubicBezTo>
                  <a:pt x="1335361" y="305287"/>
                  <a:pt x="1266249" y="312819"/>
                  <a:pt x="1249414" y="321679"/>
                </a:cubicBezTo>
                <a:cubicBezTo>
                  <a:pt x="1232579" y="330540"/>
                  <a:pt x="1253844" y="337628"/>
                  <a:pt x="1254730" y="353577"/>
                </a:cubicBezTo>
                <a:cubicBezTo>
                  <a:pt x="1248528" y="369526"/>
                  <a:pt x="1229035" y="388575"/>
                  <a:pt x="1217517" y="385474"/>
                </a:cubicBezTo>
                <a:cubicBezTo>
                  <a:pt x="1205999" y="382373"/>
                  <a:pt x="1196252" y="351805"/>
                  <a:pt x="1185619" y="334970"/>
                </a:cubicBezTo>
                <a:cubicBezTo>
                  <a:pt x="1178088" y="311490"/>
                  <a:pt x="1185619" y="237505"/>
                  <a:pt x="1172328" y="244593"/>
                </a:cubicBezTo>
                <a:lnTo>
                  <a:pt x="1132456" y="265858"/>
                </a:lnTo>
                <a:cubicBezTo>
                  <a:pt x="1114735" y="262757"/>
                  <a:pt x="1076636" y="225100"/>
                  <a:pt x="1066003" y="225986"/>
                </a:cubicBezTo>
                <a:cubicBezTo>
                  <a:pt x="1055370" y="226872"/>
                  <a:pt x="1041193" y="222442"/>
                  <a:pt x="1034105" y="228644"/>
                </a:cubicBezTo>
                <a:cubicBezTo>
                  <a:pt x="1027017" y="234846"/>
                  <a:pt x="1033220" y="255226"/>
                  <a:pt x="1023473" y="263200"/>
                </a:cubicBezTo>
                <a:cubicBezTo>
                  <a:pt x="1013727" y="271175"/>
                  <a:pt x="983157" y="267188"/>
                  <a:pt x="975626" y="276491"/>
                </a:cubicBezTo>
                <a:cubicBezTo>
                  <a:pt x="968095" y="285794"/>
                  <a:pt x="980056" y="307503"/>
                  <a:pt x="978284" y="319021"/>
                </a:cubicBezTo>
                <a:lnTo>
                  <a:pt x="957019" y="345602"/>
                </a:lnTo>
                <a:cubicBezTo>
                  <a:pt x="946830" y="346488"/>
                  <a:pt x="928666" y="319021"/>
                  <a:pt x="917147" y="324337"/>
                </a:cubicBezTo>
                <a:lnTo>
                  <a:pt x="882591" y="340286"/>
                </a:lnTo>
                <a:cubicBezTo>
                  <a:pt x="873731" y="338514"/>
                  <a:pt x="868414" y="330097"/>
                  <a:pt x="863984" y="313705"/>
                </a:cubicBezTo>
                <a:cubicBezTo>
                  <a:pt x="859554" y="297313"/>
                  <a:pt x="856895" y="263644"/>
                  <a:pt x="856009" y="241936"/>
                </a:cubicBezTo>
                <a:cubicBezTo>
                  <a:pt x="855123" y="220228"/>
                  <a:pt x="887463" y="202505"/>
                  <a:pt x="858667" y="183455"/>
                </a:cubicBezTo>
                <a:cubicBezTo>
                  <a:pt x="829871" y="164405"/>
                  <a:pt x="718673" y="132065"/>
                  <a:pt x="683231" y="127635"/>
                </a:cubicBezTo>
                <a:cubicBezTo>
                  <a:pt x="647789" y="123205"/>
                  <a:pt x="659751" y="147571"/>
                  <a:pt x="646017" y="156874"/>
                </a:cubicBezTo>
                <a:lnTo>
                  <a:pt x="606145" y="172823"/>
                </a:lnTo>
                <a:lnTo>
                  <a:pt x="438683" y="85104"/>
                </a:lnTo>
                <a:lnTo>
                  <a:pt x="443998" y="61181"/>
                </a:lnTo>
                <a:cubicBezTo>
                  <a:pt x="452858" y="54093"/>
                  <a:pt x="489630" y="52763"/>
                  <a:pt x="491845" y="42574"/>
                </a:cubicBezTo>
                <a:cubicBezTo>
                  <a:pt x="494060" y="32385"/>
                  <a:pt x="482984" y="1373"/>
                  <a:pt x="457289" y="44"/>
                </a:cubicBezTo>
                <a:cubicBezTo>
                  <a:pt x="431594" y="-1285"/>
                  <a:pt x="384633" y="27511"/>
                  <a:pt x="337672" y="34600"/>
                </a:cubicBezTo>
                <a:cubicBezTo>
                  <a:pt x="290711" y="41689"/>
                  <a:pt x="293371" y="90421"/>
                  <a:pt x="284510" y="101053"/>
                </a:cubicBezTo>
                <a:lnTo>
                  <a:pt x="257928" y="117002"/>
                </a:lnTo>
                <a:cubicBezTo>
                  <a:pt x="249511" y="131179"/>
                  <a:pt x="246410" y="175038"/>
                  <a:pt x="234005" y="186114"/>
                </a:cubicBezTo>
                <a:close/>
              </a:path>
            </a:pathLst>
          </a:custGeom>
          <a:solidFill>
            <a:srgbClr val="A43258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/>
          <a:lstStyle/>
          <a:p>
            <a:pPr algn="ctr"/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pPr algn="ctr"/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pPr algn="ctr"/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pPr algn="ctr"/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</p:txBody>
      </p:sp>
      <p:sp>
        <p:nvSpPr>
          <p:cNvPr id="136" name="Forma libre 53">
            <a:extLst>
              <a:ext uri="{FF2B5EF4-FFF2-40B4-BE49-F238E27FC236}">
                <a16:creationId xmlns:a16="http://schemas.microsoft.com/office/drawing/2014/main" xmlns="" id="{4D9CA30D-AF79-3859-DDF2-5C8BE1A9743B}"/>
              </a:ext>
            </a:extLst>
          </p:cNvPr>
          <p:cNvSpPr/>
          <p:nvPr/>
        </p:nvSpPr>
        <p:spPr>
          <a:xfrm>
            <a:off x="696378" y="3645073"/>
            <a:ext cx="427002" cy="467242"/>
          </a:xfrm>
          <a:custGeom>
            <a:avLst/>
            <a:gdLst>
              <a:gd name="connsiteX0" fmla="*/ 7 w 2038728"/>
              <a:gd name="connsiteY0" fmla="*/ 1440981 h 2230852"/>
              <a:gd name="connsiteX1" fmla="*/ 7 w 2038728"/>
              <a:gd name="connsiteY1" fmla="*/ 1440981 h 2230852"/>
              <a:gd name="connsiteX2" fmla="*/ 35587 w 2038728"/>
              <a:gd name="connsiteY2" fmla="*/ 1483677 h 2230852"/>
              <a:gd name="connsiteX3" fmla="*/ 67609 w 2038728"/>
              <a:gd name="connsiteY3" fmla="*/ 1487235 h 2230852"/>
              <a:gd name="connsiteX4" fmla="*/ 74725 w 2038728"/>
              <a:gd name="connsiteY4" fmla="*/ 1508582 h 2230852"/>
              <a:gd name="connsiteX5" fmla="*/ 103189 w 2038728"/>
              <a:gd name="connsiteY5" fmla="*/ 1501466 h 2230852"/>
              <a:gd name="connsiteX6" fmla="*/ 124537 w 2038728"/>
              <a:gd name="connsiteY6" fmla="*/ 1490793 h 2230852"/>
              <a:gd name="connsiteX7" fmla="*/ 145884 w 2038728"/>
              <a:gd name="connsiteY7" fmla="*/ 1494351 h 2230852"/>
              <a:gd name="connsiteX8" fmla="*/ 163674 w 2038728"/>
              <a:gd name="connsiteY8" fmla="*/ 1526372 h 2230852"/>
              <a:gd name="connsiteX9" fmla="*/ 167232 w 2038728"/>
              <a:gd name="connsiteY9" fmla="*/ 1554836 h 2230852"/>
              <a:gd name="connsiteX10" fmla="*/ 199254 w 2038728"/>
              <a:gd name="connsiteY10" fmla="*/ 1558394 h 2230852"/>
              <a:gd name="connsiteX11" fmla="*/ 206370 w 2038728"/>
              <a:gd name="connsiteY11" fmla="*/ 1569068 h 2230852"/>
              <a:gd name="connsiteX12" fmla="*/ 209928 w 2038728"/>
              <a:gd name="connsiteY12" fmla="*/ 1593974 h 2230852"/>
              <a:gd name="connsiteX13" fmla="*/ 259740 w 2038728"/>
              <a:gd name="connsiteY13" fmla="*/ 1583300 h 2230852"/>
              <a:gd name="connsiteX14" fmla="*/ 270414 w 2038728"/>
              <a:gd name="connsiteY14" fmla="*/ 1579742 h 2230852"/>
              <a:gd name="connsiteX15" fmla="*/ 291761 w 2038728"/>
              <a:gd name="connsiteY15" fmla="*/ 1586858 h 2230852"/>
              <a:gd name="connsiteX16" fmla="*/ 302435 w 2038728"/>
              <a:gd name="connsiteY16" fmla="*/ 1590416 h 2230852"/>
              <a:gd name="connsiteX17" fmla="*/ 313109 w 2038728"/>
              <a:gd name="connsiteY17" fmla="*/ 1597532 h 2230852"/>
              <a:gd name="connsiteX18" fmla="*/ 338015 w 2038728"/>
              <a:gd name="connsiteY18" fmla="*/ 1625996 h 2230852"/>
              <a:gd name="connsiteX19" fmla="*/ 338015 w 2038728"/>
              <a:gd name="connsiteY19" fmla="*/ 1661575 h 2230852"/>
              <a:gd name="connsiteX20" fmla="*/ 316667 w 2038728"/>
              <a:gd name="connsiteY20" fmla="*/ 1672249 h 2230852"/>
              <a:gd name="connsiteX21" fmla="*/ 295319 w 2038728"/>
              <a:gd name="connsiteY21" fmla="*/ 1686481 h 2230852"/>
              <a:gd name="connsiteX22" fmla="*/ 263298 w 2038728"/>
              <a:gd name="connsiteY22" fmla="*/ 1700713 h 2230852"/>
              <a:gd name="connsiteX23" fmla="*/ 256182 w 2038728"/>
              <a:gd name="connsiteY23" fmla="*/ 1711387 h 2230852"/>
              <a:gd name="connsiteX24" fmla="*/ 245508 w 2038728"/>
              <a:gd name="connsiteY24" fmla="*/ 1750525 h 2230852"/>
              <a:gd name="connsiteX25" fmla="*/ 238392 w 2038728"/>
              <a:gd name="connsiteY25" fmla="*/ 1771873 h 2230852"/>
              <a:gd name="connsiteX26" fmla="*/ 249066 w 2038728"/>
              <a:gd name="connsiteY26" fmla="*/ 1811010 h 2230852"/>
              <a:gd name="connsiteX27" fmla="*/ 263298 w 2038728"/>
              <a:gd name="connsiteY27" fmla="*/ 1832358 h 2230852"/>
              <a:gd name="connsiteX28" fmla="*/ 270414 w 2038728"/>
              <a:gd name="connsiteY28" fmla="*/ 1843032 h 2230852"/>
              <a:gd name="connsiteX29" fmla="*/ 273972 w 2038728"/>
              <a:gd name="connsiteY29" fmla="*/ 1853706 h 2230852"/>
              <a:gd name="connsiteX30" fmla="*/ 277530 w 2038728"/>
              <a:gd name="connsiteY30" fmla="*/ 1867938 h 2230852"/>
              <a:gd name="connsiteX31" fmla="*/ 284646 w 2038728"/>
              <a:gd name="connsiteY31" fmla="*/ 1878612 h 2230852"/>
              <a:gd name="connsiteX32" fmla="*/ 288204 w 2038728"/>
              <a:gd name="connsiteY32" fmla="*/ 1889286 h 2230852"/>
              <a:gd name="connsiteX33" fmla="*/ 305993 w 2038728"/>
              <a:gd name="connsiteY33" fmla="*/ 1885728 h 2230852"/>
              <a:gd name="connsiteX34" fmla="*/ 309551 w 2038728"/>
              <a:gd name="connsiteY34" fmla="*/ 1875054 h 2230852"/>
              <a:gd name="connsiteX35" fmla="*/ 316667 w 2038728"/>
              <a:gd name="connsiteY35" fmla="*/ 1864380 h 2230852"/>
              <a:gd name="connsiteX36" fmla="*/ 327341 w 2038728"/>
              <a:gd name="connsiteY36" fmla="*/ 1825242 h 2230852"/>
              <a:gd name="connsiteX37" fmla="*/ 330899 w 2038728"/>
              <a:gd name="connsiteY37" fmla="*/ 1814568 h 2230852"/>
              <a:gd name="connsiteX38" fmla="*/ 341573 w 2038728"/>
              <a:gd name="connsiteY38" fmla="*/ 1807452 h 2230852"/>
              <a:gd name="connsiteX39" fmla="*/ 377153 w 2038728"/>
              <a:gd name="connsiteY39" fmla="*/ 1818126 h 2230852"/>
              <a:gd name="connsiteX40" fmla="*/ 416291 w 2038728"/>
              <a:gd name="connsiteY40" fmla="*/ 1807452 h 2230852"/>
              <a:gd name="connsiteX41" fmla="*/ 526588 w 2038728"/>
              <a:gd name="connsiteY41" fmla="*/ 1814568 h 2230852"/>
              <a:gd name="connsiteX42" fmla="*/ 537262 w 2038728"/>
              <a:gd name="connsiteY42" fmla="*/ 1821684 h 2230852"/>
              <a:gd name="connsiteX43" fmla="*/ 544378 w 2038728"/>
              <a:gd name="connsiteY43" fmla="*/ 1832358 h 2230852"/>
              <a:gd name="connsiteX44" fmla="*/ 555052 w 2038728"/>
              <a:gd name="connsiteY44" fmla="*/ 1835916 h 2230852"/>
              <a:gd name="connsiteX45" fmla="*/ 576400 w 2038728"/>
              <a:gd name="connsiteY45" fmla="*/ 1853706 h 2230852"/>
              <a:gd name="connsiteX46" fmla="*/ 587074 w 2038728"/>
              <a:gd name="connsiteY46" fmla="*/ 1885728 h 2230852"/>
              <a:gd name="connsiteX47" fmla="*/ 590632 w 2038728"/>
              <a:gd name="connsiteY47" fmla="*/ 1896402 h 2230852"/>
              <a:gd name="connsiteX48" fmla="*/ 597747 w 2038728"/>
              <a:gd name="connsiteY48" fmla="*/ 1907076 h 2230852"/>
              <a:gd name="connsiteX49" fmla="*/ 604863 w 2038728"/>
              <a:gd name="connsiteY49" fmla="*/ 1928424 h 2230852"/>
              <a:gd name="connsiteX50" fmla="*/ 608421 w 2038728"/>
              <a:gd name="connsiteY50" fmla="*/ 1939098 h 2230852"/>
              <a:gd name="connsiteX51" fmla="*/ 611979 w 2038728"/>
              <a:gd name="connsiteY51" fmla="*/ 1949772 h 2230852"/>
              <a:gd name="connsiteX52" fmla="*/ 608421 w 2038728"/>
              <a:gd name="connsiteY52" fmla="*/ 1999583 h 2230852"/>
              <a:gd name="connsiteX53" fmla="*/ 601305 w 2038728"/>
              <a:gd name="connsiteY53" fmla="*/ 2020931 h 2230852"/>
              <a:gd name="connsiteX54" fmla="*/ 579958 w 2038728"/>
              <a:gd name="connsiteY54" fmla="*/ 2031605 h 2230852"/>
              <a:gd name="connsiteX55" fmla="*/ 572842 w 2038728"/>
              <a:gd name="connsiteY55" fmla="*/ 2042279 h 2230852"/>
              <a:gd name="connsiteX56" fmla="*/ 583516 w 2038728"/>
              <a:gd name="connsiteY56" fmla="*/ 2067185 h 2230852"/>
              <a:gd name="connsiteX57" fmla="*/ 626211 w 2038728"/>
              <a:gd name="connsiteY57" fmla="*/ 2088533 h 2230852"/>
              <a:gd name="connsiteX58" fmla="*/ 654675 w 2038728"/>
              <a:gd name="connsiteY58" fmla="*/ 2095649 h 2230852"/>
              <a:gd name="connsiteX59" fmla="*/ 679581 w 2038728"/>
              <a:gd name="connsiteY59" fmla="*/ 2109880 h 2230852"/>
              <a:gd name="connsiteX60" fmla="*/ 679581 w 2038728"/>
              <a:gd name="connsiteY60" fmla="*/ 2149018 h 2230852"/>
              <a:gd name="connsiteX61" fmla="*/ 668907 w 2038728"/>
              <a:gd name="connsiteY61" fmla="*/ 2159692 h 2230852"/>
              <a:gd name="connsiteX62" fmla="*/ 661791 w 2038728"/>
              <a:gd name="connsiteY62" fmla="*/ 2170366 h 2230852"/>
              <a:gd name="connsiteX63" fmla="*/ 665349 w 2038728"/>
              <a:gd name="connsiteY63" fmla="*/ 2181040 h 2230852"/>
              <a:gd name="connsiteX64" fmla="*/ 697371 w 2038728"/>
              <a:gd name="connsiteY64" fmla="*/ 2205946 h 2230852"/>
              <a:gd name="connsiteX65" fmla="*/ 708045 w 2038728"/>
              <a:gd name="connsiteY65" fmla="*/ 2213062 h 2230852"/>
              <a:gd name="connsiteX66" fmla="*/ 718719 w 2038728"/>
              <a:gd name="connsiteY66" fmla="*/ 2216620 h 2230852"/>
              <a:gd name="connsiteX67" fmla="*/ 729393 w 2038728"/>
              <a:gd name="connsiteY67" fmla="*/ 2223736 h 2230852"/>
              <a:gd name="connsiteX68" fmla="*/ 750740 w 2038728"/>
              <a:gd name="connsiteY68" fmla="*/ 2230852 h 2230852"/>
              <a:gd name="connsiteX69" fmla="*/ 775646 w 2038728"/>
              <a:gd name="connsiteY69" fmla="*/ 2227294 h 2230852"/>
              <a:gd name="connsiteX70" fmla="*/ 779204 w 2038728"/>
              <a:gd name="connsiteY70" fmla="*/ 2195272 h 2230852"/>
              <a:gd name="connsiteX71" fmla="*/ 768530 w 2038728"/>
              <a:gd name="connsiteY71" fmla="*/ 2188156 h 2230852"/>
              <a:gd name="connsiteX72" fmla="*/ 747183 w 2038728"/>
              <a:gd name="connsiteY72" fmla="*/ 2181040 h 2230852"/>
              <a:gd name="connsiteX73" fmla="*/ 732951 w 2038728"/>
              <a:gd name="connsiteY73" fmla="*/ 2159692 h 2230852"/>
              <a:gd name="connsiteX74" fmla="*/ 725835 w 2038728"/>
              <a:gd name="connsiteY74" fmla="*/ 2149018 h 2230852"/>
              <a:gd name="connsiteX75" fmla="*/ 740067 w 2038728"/>
              <a:gd name="connsiteY75" fmla="*/ 2116996 h 2230852"/>
              <a:gd name="connsiteX76" fmla="*/ 750740 w 2038728"/>
              <a:gd name="connsiteY76" fmla="*/ 2113438 h 2230852"/>
              <a:gd name="connsiteX77" fmla="*/ 754298 w 2038728"/>
              <a:gd name="connsiteY77" fmla="*/ 2134786 h 2230852"/>
              <a:gd name="connsiteX78" fmla="*/ 796994 w 2038728"/>
              <a:gd name="connsiteY78" fmla="*/ 2138344 h 2230852"/>
              <a:gd name="connsiteX79" fmla="*/ 818342 w 2038728"/>
              <a:gd name="connsiteY79" fmla="*/ 2127670 h 2230852"/>
              <a:gd name="connsiteX80" fmla="*/ 829016 w 2038728"/>
              <a:gd name="connsiteY80" fmla="*/ 2124112 h 2230852"/>
              <a:gd name="connsiteX81" fmla="*/ 839690 w 2038728"/>
              <a:gd name="connsiteY81" fmla="*/ 2116996 h 2230852"/>
              <a:gd name="connsiteX82" fmla="*/ 861038 w 2038728"/>
              <a:gd name="connsiteY82" fmla="*/ 2109880 h 2230852"/>
              <a:gd name="connsiteX83" fmla="*/ 871712 w 2038728"/>
              <a:gd name="connsiteY83" fmla="*/ 2106323 h 2230852"/>
              <a:gd name="connsiteX84" fmla="*/ 907291 w 2038728"/>
              <a:gd name="connsiteY84" fmla="*/ 2109880 h 2230852"/>
              <a:gd name="connsiteX85" fmla="*/ 910849 w 2038728"/>
              <a:gd name="connsiteY85" fmla="*/ 2120554 h 2230852"/>
              <a:gd name="connsiteX86" fmla="*/ 935755 w 2038728"/>
              <a:gd name="connsiteY86" fmla="*/ 2131228 h 2230852"/>
              <a:gd name="connsiteX87" fmla="*/ 949987 w 2038728"/>
              <a:gd name="connsiteY87" fmla="*/ 2127670 h 2230852"/>
              <a:gd name="connsiteX88" fmla="*/ 953545 w 2038728"/>
              <a:gd name="connsiteY88" fmla="*/ 2116996 h 2230852"/>
              <a:gd name="connsiteX89" fmla="*/ 949987 w 2038728"/>
              <a:gd name="connsiteY89" fmla="*/ 2070743 h 2230852"/>
              <a:gd name="connsiteX90" fmla="*/ 946429 w 2038728"/>
              <a:gd name="connsiteY90" fmla="*/ 2060069 h 2230852"/>
              <a:gd name="connsiteX91" fmla="*/ 921523 w 2038728"/>
              <a:gd name="connsiteY91" fmla="*/ 2028047 h 2230852"/>
              <a:gd name="connsiteX92" fmla="*/ 910849 w 2038728"/>
              <a:gd name="connsiteY92" fmla="*/ 2020931 h 2230852"/>
              <a:gd name="connsiteX93" fmla="*/ 903733 w 2038728"/>
              <a:gd name="connsiteY93" fmla="*/ 1999583 h 2230852"/>
              <a:gd name="connsiteX94" fmla="*/ 900175 w 2038728"/>
              <a:gd name="connsiteY94" fmla="*/ 1988909 h 2230852"/>
              <a:gd name="connsiteX95" fmla="*/ 903733 w 2038728"/>
              <a:gd name="connsiteY95" fmla="*/ 1960445 h 2230852"/>
              <a:gd name="connsiteX96" fmla="*/ 914407 w 2038728"/>
              <a:gd name="connsiteY96" fmla="*/ 1953330 h 2230852"/>
              <a:gd name="connsiteX97" fmla="*/ 939313 w 2038728"/>
              <a:gd name="connsiteY97" fmla="*/ 1946214 h 2230852"/>
              <a:gd name="connsiteX98" fmla="*/ 957103 w 2038728"/>
              <a:gd name="connsiteY98" fmla="*/ 1928424 h 2230852"/>
              <a:gd name="connsiteX99" fmla="*/ 978451 w 2038728"/>
              <a:gd name="connsiteY99" fmla="*/ 1917750 h 2230852"/>
              <a:gd name="connsiteX100" fmla="*/ 996241 w 2038728"/>
              <a:gd name="connsiteY100" fmla="*/ 1921308 h 2230852"/>
              <a:gd name="connsiteX101" fmla="*/ 1006915 w 2038728"/>
              <a:gd name="connsiteY101" fmla="*/ 1942656 h 2230852"/>
              <a:gd name="connsiteX102" fmla="*/ 1024705 w 2038728"/>
              <a:gd name="connsiteY102" fmla="*/ 1956887 h 2230852"/>
              <a:gd name="connsiteX103" fmla="*/ 1056726 w 2038728"/>
              <a:gd name="connsiteY103" fmla="*/ 1953330 h 2230852"/>
              <a:gd name="connsiteX104" fmla="*/ 1067400 w 2038728"/>
              <a:gd name="connsiteY104" fmla="*/ 1946214 h 2230852"/>
              <a:gd name="connsiteX105" fmla="*/ 1081632 w 2038728"/>
              <a:gd name="connsiteY105" fmla="*/ 1921308 h 2230852"/>
              <a:gd name="connsiteX106" fmla="*/ 1092306 w 2038728"/>
              <a:gd name="connsiteY106" fmla="*/ 1907076 h 2230852"/>
              <a:gd name="connsiteX107" fmla="*/ 1092306 w 2038728"/>
              <a:gd name="connsiteY107" fmla="*/ 1860822 h 2230852"/>
              <a:gd name="connsiteX108" fmla="*/ 1095864 w 2038728"/>
              <a:gd name="connsiteY108" fmla="*/ 1821684 h 2230852"/>
              <a:gd name="connsiteX109" fmla="*/ 1106538 w 2038728"/>
              <a:gd name="connsiteY109" fmla="*/ 1811010 h 2230852"/>
              <a:gd name="connsiteX110" fmla="*/ 1127886 w 2038728"/>
              <a:gd name="connsiteY110" fmla="*/ 1800337 h 2230852"/>
              <a:gd name="connsiteX111" fmla="*/ 1142118 w 2038728"/>
              <a:gd name="connsiteY111" fmla="*/ 1793221 h 2230852"/>
              <a:gd name="connsiteX112" fmla="*/ 1163466 w 2038728"/>
              <a:gd name="connsiteY112" fmla="*/ 1782547 h 2230852"/>
              <a:gd name="connsiteX113" fmla="*/ 1167024 w 2038728"/>
              <a:gd name="connsiteY113" fmla="*/ 1771873 h 2230852"/>
              <a:gd name="connsiteX114" fmla="*/ 1174140 w 2038728"/>
              <a:gd name="connsiteY114" fmla="*/ 1761199 h 2230852"/>
              <a:gd name="connsiteX115" fmla="*/ 1181256 w 2038728"/>
              <a:gd name="connsiteY115" fmla="*/ 1739851 h 2230852"/>
              <a:gd name="connsiteX116" fmla="*/ 1184814 w 2038728"/>
              <a:gd name="connsiteY116" fmla="*/ 1729177 h 2230852"/>
              <a:gd name="connsiteX117" fmla="*/ 1195488 w 2038728"/>
              <a:gd name="connsiteY117" fmla="*/ 1672249 h 2230852"/>
              <a:gd name="connsiteX118" fmla="*/ 1199046 w 2038728"/>
              <a:gd name="connsiteY118" fmla="*/ 1661575 h 2230852"/>
              <a:gd name="connsiteX119" fmla="*/ 1202604 w 2038728"/>
              <a:gd name="connsiteY119" fmla="*/ 1650901 h 2230852"/>
              <a:gd name="connsiteX120" fmla="*/ 1216835 w 2038728"/>
              <a:gd name="connsiteY120" fmla="*/ 1629554 h 2230852"/>
              <a:gd name="connsiteX121" fmla="*/ 1223951 w 2038728"/>
              <a:gd name="connsiteY121" fmla="*/ 1615322 h 2230852"/>
              <a:gd name="connsiteX122" fmla="*/ 1231067 w 2038728"/>
              <a:gd name="connsiteY122" fmla="*/ 1597532 h 2230852"/>
              <a:gd name="connsiteX123" fmla="*/ 1280879 w 2038728"/>
              <a:gd name="connsiteY123" fmla="*/ 1576184 h 2230852"/>
              <a:gd name="connsiteX124" fmla="*/ 1291553 w 2038728"/>
              <a:gd name="connsiteY124" fmla="*/ 1572626 h 2230852"/>
              <a:gd name="connsiteX125" fmla="*/ 1359154 w 2038728"/>
              <a:gd name="connsiteY125" fmla="*/ 1579742 h 2230852"/>
              <a:gd name="connsiteX126" fmla="*/ 1380502 w 2038728"/>
              <a:gd name="connsiteY126" fmla="*/ 1586858 h 2230852"/>
              <a:gd name="connsiteX127" fmla="*/ 1391176 w 2038728"/>
              <a:gd name="connsiteY127" fmla="*/ 1590416 h 2230852"/>
              <a:gd name="connsiteX128" fmla="*/ 1412524 w 2038728"/>
              <a:gd name="connsiteY128" fmla="*/ 1593974 h 2230852"/>
              <a:gd name="connsiteX129" fmla="*/ 1487242 w 2038728"/>
              <a:gd name="connsiteY129" fmla="*/ 1586858 h 2230852"/>
              <a:gd name="connsiteX130" fmla="*/ 1501474 w 2038728"/>
              <a:gd name="connsiteY130" fmla="*/ 1579742 h 2230852"/>
              <a:gd name="connsiteX131" fmla="*/ 1515705 w 2038728"/>
              <a:gd name="connsiteY131" fmla="*/ 1558394 h 2230852"/>
              <a:gd name="connsiteX132" fmla="*/ 1533495 w 2038728"/>
              <a:gd name="connsiteY132" fmla="*/ 1519256 h 2230852"/>
              <a:gd name="connsiteX133" fmla="*/ 1540611 w 2038728"/>
              <a:gd name="connsiteY133" fmla="*/ 1508582 h 2230852"/>
              <a:gd name="connsiteX134" fmla="*/ 1551285 w 2038728"/>
              <a:gd name="connsiteY134" fmla="*/ 1501466 h 2230852"/>
              <a:gd name="connsiteX135" fmla="*/ 1586865 w 2038728"/>
              <a:gd name="connsiteY135" fmla="*/ 1490793 h 2230852"/>
              <a:gd name="connsiteX136" fmla="*/ 1608213 w 2038728"/>
              <a:gd name="connsiteY136" fmla="*/ 1480119 h 2230852"/>
              <a:gd name="connsiteX137" fmla="*/ 1618887 w 2038728"/>
              <a:gd name="connsiteY137" fmla="*/ 1473003 h 2230852"/>
              <a:gd name="connsiteX138" fmla="*/ 1643793 w 2038728"/>
              <a:gd name="connsiteY138" fmla="*/ 1440981 h 2230852"/>
              <a:gd name="connsiteX139" fmla="*/ 1661583 w 2038728"/>
              <a:gd name="connsiteY139" fmla="*/ 1423191 h 2230852"/>
              <a:gd name="connsiteX140" fmla="*/ 1729184 w 2038728"/>
              <a:gd name="connsiteY140" fmla="*/ 1419633 h 2230852"/>
              <a:gd name="connsiteX141" fmla="*/ 1757648 w 2038728"/>
              <a:gd name="connsiteY141" fmla="*/ 1401843 h 2230852"/>
              <a:gd name="connsiteX142" fmla="*/ 1764764 w 2038728"/>
              <a:gd name="connsiteY142" fmla="*/ 1380495 h 2230852"/>
              <a:gd name="connsiteX143" fmla="*/ 1768322 w 2038728"/>
              <a:gd name="connsiteY143" fmla="*/ 1362705 h 2230852"/>
              <a:gd name="connsiteX144" fmla="*/ 1775438 w 2038728"/>
              <a:gd name="connsiteY144" fmla="*/ 1341358 h 2230852"/>
              <a:gd name="connsiteX145" fmla="*/ 1786112 w 2038728"/>
              <a:gd name="connsiteY145" fmla="*/ 1302220 h 2230852"/>
              <a:gd name="connsiteX146" fmla="*/ 1818133 w 2038728"/>
              <a:gd name="connsiteY146" fmla="*/ 1287988 h 2230852"/>
              <a:gd name="connsiteX147" fmla="*/ 1828807 w 2038728"/>
              <a:gd name="connsiteY147" fmla="*/ 1284430 h 2230852"/>
              <a:gd name="connsiteX148" fmla="*/ 1839481 w 2038728"/>
              <a:gd name="connsiteY148" fmla="*/ 1280872 h 2230852"/>
              <a:gd name="connsiteX149" fmla="*/ 1864387 w 2038728"/>
              <a:gd name="connsiteY149" fmla="*/ 1273756 h 2230852"/>
              <a:gd name="connsiteX150" fmla="*/ 1885735 w 2038728"/>
              <a:gd name="connsiteY150" fmla="*/ 1263082 h 2230852"/>
              <a:gd name="connsiteX151" fmla="*/ 1907083 w 2038728"/>
              <a:gd name="connsiteY151" fmla="*/ 1241734 h 2230852"/>
              <a:gd name="connsiteX152" fmla="*/ 1917757 w 2038728"/>
              <a:gd name="connsiteY152" fmla="*/ 1220386 h 2230852"/>
              <a:gd name="connsiteX153" fmla="*/ 1935547 w 2038728"/>
              <a:gd name="connsiteY153" fmla="*/ 1195480 h 2230852"/>
              <a:gd name="connsiteX154" fmla="*/ 1946221 w 2038728"/>
              <a:gd name="connsiteY154" fmla="*/ 1199038 h 2230852"/>
              <a:gd name="connsiteX155" fmla="*/ 1967568 w 2038728"/>
              <a:gd name="connsiteY155" fmla="*/ 1231060 h 2230852"/>
              <a:gd name="connsiteX156" fmla="*/ 1974684 w 2038728"/>
              <a:gd name="connsiteY156" fmla="*/ 1241734 h 2230852"/>
              <a:gd name="connsiteX157" fmla="*/ 1996032 w 2038728"/>
              <a:gd name="connsiteY157" fmla="*/ 1255966 h 2230852"/>
              <a:gd name="connsiteX158" fmla="*/ 2010264 w 2038728"/>
              <a:gd name="connsiteY158" fmla="*/ 1252408 h 2230852"/>
              <a:gd name="connsiteX159" fmla="*/ 2013822 w 2038728"/>
              <a:gd name="connsiteY159" fmla="*/ 1223944 h 2230852"/>
              <a:gd name="connsiteX160" fmla="*/ 2020938 w 2038728"/>
              <a:gd name="connsiteY160" fmla="*/ 1202596 h 2230852"/>
              <a:gd name="connsiteX161" fmla="*/ 2024496 w 2038728"/>
              <a:gd name="connsiteY161" fmla="*/ 1191923 h 2230852"/>
              <a:gd name="connsiteX162" fmla="*/ 2031612 w 2038728"/>
              <a:gd name="connsiteY162" fmla="*/ 1181249 h 2230852"/>
              <a:gd name="connsiteX163" fmla="*/ 2038728 w 2038728"/>
              <a:gd name="connsiteY163" fmla="*/ 1159901 h 2230852"/>
              <a:gd name="connsiteX164" fmla="*/ 2035170 w 2038728"/>
              <a:gd name="connsiteY164" fmla="*/ 1145669 h 2230852"/>
              <a:gd name="connsiteX165" fmla="*/ 2031612 w 2038728"/>
              <a:gd name="connsiteY165" fmla="*/ 1134995 h 2230852"/>
              <a:gd name="connsiteX166" fmla="*/ 2028054 w 2038728"/>
              <a:gd name="connsiteY166" fmla="*/ 1110089 h 2230852"/>
              <a:gd name="connsiteX167" fmla="*/ 2013822 w 2038728"/>
              <a:gd name="connsiteY167" fmla="*/ 1113647 h 2230852"/>
              <a:gd name="connsiteX168" fmla="*/ 2003148 w 2038728"/>
              <a:gd name="connsiteY168" fmla="*/ 1117205 h 2230852"/>
              <a:gd name="connsiteX169" fmla="*/ 1988916 w 2038728"/>
              <a:gd name="connsiteY169" fmla="*/ 1113647 h 2230852"/>
              <a:gd name="connsiteX170" fmla="*/ 1981800 w 2038728"/>
              <a:gd name="connsiteY170" fmla="*/ 1092299 h 2230852"/>
              <a:gd name="connsiteX171" fmla="*/ 1978242 w 2038728"/>
              <a:gd name="connsiteY171" fmla="*/ 1070951 h 2230852"/>
              <a:gd name="connsiteX172" fmla="*/ 1967568 w 2038728"/>
              <a:gd name="connsiteY172" fmla="*/ 1063835 h 2230852"/>
              <a:gd name="connsiteX173" fmla="*/ 1832365 w 2038728"/>
              <a:gd name="connsiteY173" fmla="*/ 1060277 h 2230852"/>
              <a:gd name="connsiteX174" fmla="*/ 1803902 w 2038728"/>
              <a:gd name="connsiteY174" fmla="*/ 1053161 h 2230852"/>
              <a:gd name="connsiteX175" fmla="*/ 1778996 w 2038728"/>
              <a:gd name="connsiteY175" fmla="*/ 1038930 h 2230852"/>
              <a:gd name="connsiteX176" fmla="*/ 1768322 w 2038728"/>
              <a:gd name="connsiteY176" fmla="*/ 1035372 h 2230852"/>
              <a:gd name="connsiteX177" fmla="*/ 1761206 w 2038728"/>
              <a:gd name="connsiteY177" fmla="*/ 1024698 h 2230852"/>
              <a:gd name="connsiteX178" fmla="*/ 1739858 w 2038728"/>
              <a:gd name="connsiteY178" fmla="*/ 1017582 h 2230852"/>
              <a:gd name="connsiteX179" fmla="*/ 1743416 w 2038728"/>
              <a:gd name="connsiteY179" fmla="*/ 999792 h 2230852"/>
              <a:gd name="connsiteX180" fmla="*/ 1757648 w 2038728"/>
              <a:gd name="connsiteY180" fmla="*/ 992676 h 2230852"/>
              <a:gd name="connsiteX181" fmla="*/ 1768322 w 2038728"/>
              <a:gd name="connsiteY181" fmla="*/ 985560 h 2230852"/>
              <a:gd name="connsiteX182" fmla="*/ 1782554 w 2038728"/>
              <a:gd name="connsiteY182" fmla="*/ 964212 h 2230852"/>
              <a:gd name="connsiteX183" fmla="*/ 1786112 w 2038728"/>
              <a:gd name="connsiteY183" fmla="*/ 953538 h 2230852"/>
              <a:gd name="connsiteX184" fmla="*/ 1800344 w 2038728"/>
              <a:gd name="connsiteY184" fmla="*/ 932190 h 2230852"/>
              <a:gd name="connsiteX185" fmla="*/ 1818133 w 2038728"/>
              <a:gd name="connsiteY185" fmla="*/ 900168 h 2230852"/>
              <a:gd name="connsiteX186" fmla="*/ 1828807 w 2038728"/>
              <a:gd name="connsiteY186" fmla="*/ 893052 h 2230852"/>
              <a:gd name="connsiteX187" fmla="*/ 1832365 w 2038728"/>
              <a:gd name="connsiteY187" fmla="*/ 903726 h 2230852"/>
              <a:gd name="connsiteX188" fmla="*/ 1850155 w 2038728"/>
              <a:gd name="connsiteY188" fmla="*/ 925074 h 2230852"/>
              <a:gd name="connsiteX189" fmla="*/ 1871503 w 2038728"/>
              <a:gd name="connsiteY189" fmla="*/ 939306 h 2230852"/>
              <a:gd name="connsiteX190" fmla="*/ 1892851 w 2038728"/>
              <a:gd name="connsiteY190" fmla="*/ 949980 h 2230852"/>
              <a:gd name="connsiteX191" fmla="*/ 1914199 w 2038728"/>
              <a:gd name="connsiteY191" fmla="*/ 946422 h 2230852"/>
              <a:gd name="connsiteX192" fmla="*/ 1917757 w 2038728"/>
              <a:gd name="connsiteY192" fmla="*/ 935748 h 2230852"/>
              <a:gd name="connsiteX193" fmla="*/ 1921315 w 2038728"/>
              <a:gd name="connsiteY193" fmla="*/ 921516 h 2230852"/>
              <a:gd name="connsiteX194" fmla="*/ 1928431 w 2038728"/>
              <a:gd name="connsiteY194" fmla="*/ 900168 h 2230852"/>
              <a:gd name="connsiteX195" fmla="*/ 1924873 w 2038728"/>
              <a:gd name="connsiteY195" fmla="*/ 889494 h 2230852"/>
              <a:gd name="connsiteX196" fmla="*/ 1914199 w 2038728"/>
              <a:gd name="connsiteY196" fmla="*/ 885937 h 2230852"/>
              <a:gd name="connsiteX197" fmla="*/ 1903525 w 2038728"/>
              <a:gd name="connsiteY197" fmla="*/ 878821 h 2230852"/>
              <a:gd name="connsiteX198" fmla="*/ 1867945 w 2038728"/>
              <a:gd name="connsiteY198" fmla="*/ 868147 h 2230852"/>
              <a:gd name="connsiteX199" fmla="*/ 1871503 w 2038728"/>
              <a:gd name="connsiteY199" fmla="*/ 793429 h 2230852"/>
              <a:gd name="connsiteX200" fmla="*/ 1864387 w 2038728"/>
              <a:gd name="connsiteY200" fmla="*/ 782755 h 2230852"/>
              <a:gd name="connsiteX201" fmla="*/ 1867945 w 2038728"/>
              <a:gd name="connsiteY201" fmla="*/ 768523 h 2230852"/>
              <a:gd name="connsiteX202" fmla="*/ 1871503 w 2038728"/>
              <a:gd name="connsiteY202" fmla="*/ 736501 h 2230852"/>
              <a:gd name="connsiteX203" fmla="*/ 1878619 w 2038728"/>
              <a:gd name="connsiteY203" fmla="*/ 715154 h 2230852"/>
              <a:gd name="connsiteX204" fmla="*/ 1889293 w 2038728"/>
              <a:gd name="connsiteY204" fmla="*/ 708038 h 2230852"/>
              <a:gd name="connsiteX205" fmla="*/ 1892851 w 2038728"/>
              <a:gd name="connsiteY205" fmla="*/ 697364 h 2230852"/>
              <a:gd name="connsiteX206" fmla="*/ 1875061 w 2038728"/>
              <a:gd name="connsiteY206" fmla="*/ 676016 h 2230852"/>
              <a:gd name="connsiteX207" fmla="*/ 1860829 w 2038728"/>
              <a:gd name="connsiteY207" fmla="*/ 654668 h 2230852"/>
              <a:gd name="connsiteX208" fmla="*/ 1839481 w 2038728"/>
              <a:gd name="connsiteY208" fmla="*/ 633320 h 2230852"/>
              <a:gd name="connsiteX209" fmla="*/ 1832365 w 2038728"/>
              <a:gd name="connsiteY209" fmla="*/ 622646 h 2230852"/>
              <a:gd name="connsiteX210" fmla="*/ 1807460 w 2038728"/>
              <a:gd name="connsiteY210" fmla="*/ 619088 h 2230852"/>
              <a:gd name="connsiteX211" fmla="*/ 1778996 w 2038728"/>
              <a:gd name="connsiteY211" fmla="*/ 615530 h 2230852"/>
              <a:gd name="connsiteX212" fmla="*/ 1768322 w 2038728"/>
              <a:gd name="connsiteY212" fmla="*/ 611972 h 2230852"/>
              <a:gd name="connsiteX213" fmla="*/ 1754090 w 2038728"/>
              <a:gd name="connsiteY213" fmla="*/ 626204 h 2230852"/>
              <a:gd name="connsiteX214" fmla="*/ 1746974 w 2038728"/>
              <a:gd name="connsiteY214" fmla="*/ 636878 h 2230852"/>
              <a:gd name="connsiteX215" fmla="*/ 1743416 w 2038728"/>
              <a:gd name="connsiteY215" fmla="*/ 647552 h 2230852"/>
              <a:gd name="connsiteX216" fmla="*/ 1732742 w 2038728"/>
              <a:gd name="connsiteY216" fmla="*/ 654668 h 2230852"/>
              <a:gd name="connsiteX217" fmla="*/ 1707836 w 2038728"/>
              <a:gd name="connsiteY217" fmla="*/ 651110 h 2230852"/>
              <a:gd name="connsiteX218" fmla="*/ 1682930 w 2038728"/>
              <a:gd name="connsiteY218" fmla="*/ 636878 h 2230852"/>
              <a:gd name="connsiteX219" fmla="*/ 1668698 w 2038728"/>
              <a:gd name="connsiteY219" fmla="*/ 629762 h 2230852"/>
              <a:gd name="connsiteX220" fmla="*/ 1682930 w 2038728"/>
              <a:gd name="connsiteY220" fmla="*/ 615530 h 2230852"/>
              <a:gd name="connsiteX221" fmla="*/ 1686488 w 2038728"/>
              <a:gd name="connsiteY221" fmla="*/ 604856 h 2230852"/>
              <a:gd name="connsiteX222" fmla="*/ 1693604 w 2038728"/>
              <a:gd name="connsiteY222" fmla="*/ 576393 h 2230852"/>
              <a:gd name="connsiteX223" fmla="*/ 1697162 w 2038728"/>
              <a:gd name="connsiteY223" fmla="*/ 515907 h 2230852"/>
              <a:gd name="connsiteX224" fmla="*/ 1693604 w 2038728"/>
              <a:gd name="connsiteY224" fmla="*/ 505233 h 2230852"/>
              <a:gd name="connsiteX225" fmla="*/ 1682930 w 2038728"/>
              <a:gd name="connsiteY225" fmla="*/ 508791 h 2230852"/>
              <a:gd name="connsiteX226" fmla="*/ 1672256 w 2038728"/>
              <a:gd name="connsiteY226" fmla="*/ 519465 h 2230852"/>
              <a:gd name="connsiteX227" fmla="*/ 1658025 w 2038728"/>
              <a:gd name="connsiteY227" fmla="*/ 551487 h 2230852"/>
              <a:gd name="connsiteX228" fmla="*/ 1647351 w 2038728"/>
              <a:gd name="connsiteY228" fmla="*/ 555045 h 2230852"/>
              <a:gd name="connsiteX229" fmla="*/ 1622445 w 2038728"/>
              <a:gd name="connsiteY229" fmla="*/ 551487 h 2230852"/>
              <a:gd name="connsiteX230" fmla="*/ 1611771 w 2038728"/>
              <a:gd name="connsiteY230" fmla="*/ 547929 h 2230852"/>
              <a:gd name="connsiteX231" fmla="*/ 1572633 w 2038728"/>
              <a:gd name="connsiteY231" fmla="*/ 537255 h 2230852"/>
              <a:gd name="connsiteX232" fmla="*/ 1551285 w 2038728"/>
              <a:gd name="connsiteY232" fmla="*/ 530139 h 2230852"/>
              <a:gd name="connsiteX233" fmla="*/ 1540611 w 2038728"/>
              <a:gd name="connsiteY233" fmla="*/ 526581 h 2230852"/>
              <a:gd name="connsiteX234" fmla="*/ 1505032 w 2038728"/>
              <a:gd name="connsiteY234" fmla="*/ 505233 h 2230852"/>
              <a:gd name="connsiteX235" fmla="*/ 1501474 w 2038728"/>
              <a:gd name="connsiteY235" fmla="*/ 483885 h 2230852"/>
              <a:gd name="connsiteX236" fmla="*/ 1522821 w 2038728"/>
              <a:gd name="connsiteY236" fmla="*/ 476769 h 2230852"/>
              <a:gd name="connsiteX237" fmla="*/ 1533495 w 2038728"/>
              <a:gd name="connsiteY237" fmla="*/ 473211 h 2230852"/>
              <a:gd name="connsiteX238" fmla="*/ 1540611 w 2038728"/>
              <a:gd name="connsiteY238" fmla="*/ 451863 h 2230852"/>
              <a:gd name="connsiteX239" fmla="*/ 1551285 w 2038728"/>
              <a:gd name="connsiteY239" fmla="*/ 441189 h 2230852"/>
              <a:gd name="connsiteX240" fmla="*/ 1558401 w 2038728"/>
              <a:gd name="connsiteY240" fmla="*/ 430516 h 2230852"/>
              <a:gd name="connsiteX241" fmla="*/ 1569075 w 2038728"/>
              <a:gd name="connsiteY241" fmla="*/ 423400 h 2230852"/>
              <a:gd name="connsiteX242" fmla="*/ 1583307 w 2038728"/>
              <a:gd name="connsiteY242" fmla="*/ 402052 h 2230852"/>
              <a:gd name="connsiteX243" fmla="*/ 1586865 w 2038728"/>
              <a:gd name="connsiteY243" fmla="*/ 387820 h 2230852"/>
              <a:gd name="connsiteX244" fmla="*/ 1590423 w 2038728"/>
              <a:gd name="connsiteY244" fmla="*/ 370030 h 2230852"/>
              <a:gd name="connsiteX245" fmla="*/ 1597539 w 2038728"/>
              <a:gd name="connsiteY245" fmla="*/ 348682 h 2230852"/>
              <a:gd name="connsiteX246" fmla="*/ 1583307 w 2038728"/>
              <a:gd name="connsiteY246" fmla="*/ 330892 h 2230852"/>
              <a:gd name="connsiteX247" fmla="*/ 1576191 w 2038728"/>
              <a:gd name="connsiteY247" fmla="*/ 320218 h 2230852"/>
              <a:gd name="connsiteX248" fmla="*/ 1565517 w 2038728"/>
              <a:gd name="connsiteY248" fmla="*/ 295312 h 2230852"/>
              <a:gd name="connsiteX249" fmla="*/ 1579749 w 2038728"/>
              <a:gd name="connsiteY249" fmla="*/ 277523 h 2230852"/>
              <a:gd name="connsiteX250" fmla="*/ 1593981 w 2038728"/>
              <a:gd name="connsiteY250" fmla="*/ 256175 h 2230852"/>
              <a:gd name="connsiteX251" fmla="*/ 1608213 w 2038728"/>
              <a:gd name="connsiteY251" fmla="*/ 234827 h 2230852"/>
              <a:gd name="connsiteX252" fmla="*/ 1615329 w 2038728"/>
              <a:gd name="connsiteY252" fmla="*/ 224153 h 2230852"/>
              <a:gd name="connsiteX253" fmla="*/ 1626003 w 2038728"/>
              <a:gd name="connsiteY253" fmla="*/ 213479 h 2230852"/>
              <a:gd name="connsiteX254" fmla="*/ 1640235 w 2038728"/>
              <a:gd name="connsiteY254" fmla="*/ 192131 h 2230852"/>
              <a:gd name="connsiteX255" fmla="*/ 1647351 w 2038728"/>
              <a:gd name="connsiteY255" fmla="*/ 170783 h 2230852"/>
              <a:gd name="connsiteX256" fmla="*/ 1650909 w 2038728"/>
              <a:gd name="connsiteY256" fmla="*/ 160109 h 2230852"/>
              <a:gd name="connsiteX257" fmla="*/ 1654467 w 2038728"/>
              <a:gd name="connsiteY257" fmla="*/ 149435 h 2230852"/>
              <a:gd name="connsiteX258" fmla="*/ 1650909 w 2038728"/>
              <a:gd name="connsiteY258" fmla="*/ 131645 h 2230852"/>
              <a:gd name="connsiteX259" fmla="*/ 1640235 w 2038728"/>
              <a:gd name="connsiteY259" fmla="*/ 128087 h 2230852"/>
              <a:gd name="connsiteX260" fmla="*/ 1611771 w 2038728"/>
              <a:gd name="connsiteY260" fmla="*/ 117414 h 2230852"/>
              <a:gd name="connsiteX261" fmla="*/ 1529937 w 2038728"/>
              <a:gd name="connsiteY261" fmla="*/ 120972 h 2230852"/>
              <a:gd name="connsiteX262" fmla="*/ 1505032 w 2038728"/>
              <a:gd name="connsiteY262" fmla="*/ 128087 h 2230852"/>
              <a:gd name="connsiteX263" fmla="*/ 1480126 w 2038728"/>
              <a:gd name="connsiteY263" fmla="*/ 145877 h 2230852"/>
              <a:gd name="connsiteX264" fmla="*/ 1458778 w 2038728"/>
              <a:gd name="connsiteY264" fmla="*/ 160109 h 2230852"/>
              <a:gd name="connsiteX265" fmla="*/ 1448104 w 2038728"/>
              <a:gd name="connsiteY265" fmla="*/ 170783 h 2230852"/>
              <a:gd name="connsiteX266" fmla="*/ 1426756 w 2038728"/>
              <a:gd name="connsiteY266" fmla="*/ 185015 h 2230852"/>
              <a:gd name="connsiteX267" fmla="*/ 1412524 w 2038728"/>
              <a:gd name="connsiteY267" fmla="*/ 195689 h 2230852"/>
              <a:gd name="connsiteX268" fmla="*/ 1401850 w 2038728"/>
              <a:gd name="connsiteY268" fmla="*/ 202805 h 2230852"/>
              <a:gd name="connsiteX269" fmla="*/ 1380502 w 2038728"/>
              <a:gd name="connsiteY269" fmla="*/ 213479 h 2230852"/>
              <a:gd name="connsiteX270" fmla="*/ 1369828 w 2038728"/>
              <a:gd name="connsiteY270" fmla="*/ 224153 h 2230852"/>
              <a:gd name="connsiteX271" fmla="*/ 1355597 w 2038728"/>
              <a:gd name="connsiteY271" fmla="*/ 234827 h 2230852"/>
              <a:gd name="connsiteX272" fmla="*/ 1344923 w 2038728"/>
              <a:gd name="connsiteY272" fmla="*/ 245501 h 2230852"/>
              <a:gd name="connsiteX273" fmla="*/ 1323575 w 2038728"/>
              <a:gd name="connsiteY273" fmla="*/ 259733 h 2230852"/>
              <a:gd name="connsiteX274" fmla="*/ 1305785 w 2038728"/>
              <a:gd name="connsiteY274" fmla="*/ 277523 h 2230852"/>
              <a:gd name="connsiteX275" fmla="*/ 1287995 w 2038728"/>
              <a:gd name="connsiteY275" fmla="*/ 295312 h 2230852"/>
              <a:gd name="connsiteX276" fmla="*/ 1266647 w 2038728"/>
              <a:gd name="connsiteY276" fmla="*/ 281080 h 2230852"/>
              <a:gd name="connsiteX277" fmla="*/ 1263089 w 2038728"/>
              <a:gd name="connsiteY277" fmla="*/ 270407 h 2230852"/>
              <a:gd name="connsiteX278" fmla="*/ 1241741 w 2038728"/>
              <a:gd name="connsiteY278" fmla="*/ 252617 h 2230852"/>
              <a:gd name="connsiteX279" fmla="*/ 1234625 w 2038728"/>
              <a:gd name="connsiteY279" fmla="*/ 241943 h 2230852"/>
              <a:gd name="connsiteX280" fmla="*/ 1227509 w 2038728"/>
              <a:gd name="connsiteY280" fmla="*/ 220595 h 2230852"/>
              <a:gd name="connsiteX281" fmla="*/ 1220393 w 2038728"/>
              <a:gd name="connsiteY281" fmla="*/ 209921 h 2230852"/>
              <a:gd name="connsiteX282" fmla="*/ 1206161 w 2038728"/>
              <a:gd name="connsiteY282" fmla="*/ 177899 h 2230852"/>
              <a:gd name="connsiteX283" fmla="*/ 1199046 w 2038728"/>
              <a:gd name="connsiteY283" fmla="*/ 156551 h 2230852"/>
              <a:gd name="connsiteX284" fmla="*/ 1195488 w 2038728"/>
              <a:gd name="connsiteY284" fmla="*/ 145877 h 2230852"/>
              <a:gd name="connsiteX285" fmla="*/ 1174140 w 2038728"/>
              <a:gd name="connsiteY285" fmla="*/ 113856 h 2230852"/>
              <a:gd name="connsiteX286" fmla="*/ 1167024 w 2038728"/>
              <a:gd name="connsiteY286" fmla="*/ 103182 h 2230852"/>
              <a:gd name="connsiteX287" fmla="*/ 1159908 w 2038728"/>
              <a:gd name="connsiteY287" fmla="*/ 92508 h 2230852"/>
              <a:gd name="connsiteX288" fmla="*/ 1149234 w 2038728"/>
              <a:gd name="connsiteY288" fmla="*/ 81834 h 2230852"/>
              <a:gd name="connsiteX289" fmla="*/ 1127886 w 2038728"/>
              <a:gd name="connsiteY289" fmla="*/ 74718 h 2230852"/>
              <a:gd name="connsiteX290" fmla="*/ 1063842 w 2038728"/>
              <a:gd name="connsiteY290" fmla="*/ 74718 h 2230852"/>
              <a:gd name="connsiteX291" fmla="*/ 1042495 w 2038728"/>
              <a:gd name="connsiteY291" fmla="*/ 32022 h 2230852"/>
              <a:gd name="connsiteX292" fmla="*/ 1021147 w 2038728"/>
              <a:gd name="connsiteY292" fmla="*/ 14232 h 2230852"/>
              <a:gd name="connsiteX293" fmla="*/ 999799 w 2038728"/>
              <a:gd name="connsiteY293" fmla="*/ 0 h 2230852"/>
              <a:gd name="connsiteX294" fmla="*/ 978451 w 2038728"/>
              <a:gd name="connsiteY294" fmla="*/ 17790 h 2230852"/>
              <a:gd name="connsiteX295" fmla="*/ 974893 w 2038728"/>
              <a:gd name="connsiteY295" fmla="*/ 28464 h 2230852"/>
              <a:gd name="connsiteX296" fmla="*/ 949987 w 2038728"/>
              <a:gd name="connsiteY296" fmla="*/ 56928 h 2230852"/>
              <a:gd name="connsiteX297" fmla="*/ 942871 w 2038728"/>
              <a:gd name="connsiteY297" fmla="*/ 78276 h 2230852"/>
              <a:gd name="connsiteX298" fmla="*/ 964219 w 2038728"/>
              <a:gd name="connsiteY298" fmla="*/ 110298 h 2230852"/>
              <a:gd name="connsiteX299" fmla="*/ 971335 w 2038728"/>
              <a:gd name="connsiteY299" fmla="*/ 120972 h 2230852"/>
              <a:gd name="connsiteX300" fmla="*/ 985567 w 2038728"/>
              <a:gd name="connsiteY300" fmla="*/ 152993 h 2230852"/>
              <a:gd name="connsiteX301" fmla="*/ 1017589 w 2038728"/>
              <a:gd name="connsiteY301" fmla="*/ 160109 h 2230852"/>
              <a:gd name="connsiteX302" fmla="*/ 1074516 w 2038728"/>
              <a:gd name="connsiteY302" fmla="*/ 167225 h 2230852"/>
              <a:gd name="connsiteX303" fmla="*/ 1078074 w 2038728"/>
              <a:gd name="connsiteY303" fmla="*/ 177899 h 2230852"/>
              <a:gd name="connsiteX304" fmla="*/ 1085190 w 2038728"/>
              <a:gd name="connsiteY304" fmla="*/ 188573 h 2230852"/>
              <a:gd name="connsiteX305" fmla="*/ 1092306 w 2038728"/>
              <a:gd name="connsiteY305" fmla="*/ 220595 h 2230852"/>
              <a:gd name="connsiteX306" fmla="*/ 1095864 w 2038728"/>
              <a:gd name="connsiteY306" fmla="*/ 270407 h 2230852"/>
              <a:gd name="connsiteX307" fmla="*/ 1102980 w 2038728"/>
              <a:gd name="connsiteY307" fmla="*/ 291754 h 2230852"/>
              <a:gd name="connsiteX308" fmla="*/ 1106538 w 2038728"/>
              <a:gd name="connsiteY308" fmla="*/ 302428 h 2230852"/>
              <a:gd name="connsiteX309" fmla="*/ 1110096 w 2038728"/>
              <a:gd name="connsiteY309" fmla="*/ 313102 h 2230852"/>
              <a:gd name="connsiteX310" fmla="*/ 1120770 w 2038728"/>
              <a:gd name="connsiteY310" fmla="*/ 323776 h 2230852"/>
              <a:gd name="connsiteX311" fmla="*/ 1127886 w 2038728"/>
              <a:gd name="connsiteY311" fmla="*/ 334450 h 2230852"/>
              <a:gd name="connsiteX312" fmla="*/ 1138560 w 2038728"/>
              <a:gd name="connsiteY312" fmla="*/ 341566 h 2230852"/>
              <a:gd name="connsiteX313" fmla="*/ 1145676 w 2038728"/>
              <a:gd name="connsiteY313" fmla="*/ 352240 h 2230852"/>
              <a:gd name="connsiteX314" fmla="*/ 1142118 w 2038728"/>
              <a:gd name="connsiteY314" fmla="*/ 377146 h 2230852"/>
              <a:gd name="connsiteX315" fmla="*/ 1138560 w 2038728"/>
              <a:gd name="connsiteY315" fmla="*/ 387820 h 2230852"/>
              <a:gd name="connsiteX316" fmla="*/ 1117212 w 2038728"/>
              <a:gd name="connsiteY316" fmla="*/ 402052 h 2230852"/>
              <a:gd name="connsiteX317" fmla="*/ 1095864 w 2038728"/>
              <a:gd name="connsiteY317" fmla="*/ 419842 h 2230852"/>
              <a:gd name="connsiteX318" fmla="*/ 1092306 w 2038728"/>
              <a:gd name="connsiteY318" fmla="*/ 508791 h 2230852"/>
              <a:gd name="connsiteX319" fmla="*/ 1088748 w 2038728"/>
              <a:gd name="connsiteY319" fmla="*/ 530139 h 2230852"/>
              <a:gd name="connsiteX320" fmla="*/ 1070958 w 2038728"/>
              <a:gd name="connsiteY320" fmla="*/ 544371 h 2230852"/>
              <a:gd name="connsiteX321" fmla="*/ 1049611 w 2038728"/>
              <a:gd name="connsiteY321" fmla="*/ 558603 h 2230852"/>
              <a:gd name="connsiteX322" fmla="*/ 1038937 w 2038728"/>
              <a:gd name="connsiteY322" fmla="*/ 565719 h 2230852"/>
              <a:gd name="connsiteX323" fmla="*/ 1031821 w 2038728"/>
              <a:gd name="connsiteY323" fmla="*/ 576393 h 2230852"/>
              <a:gd name="connsiteX324" fmla="*/ 1021147 w 2038728"/>
              <a:gd name="connsiteY324" fmla="*/ 583509 h 2230852"/>
              <a:gd name="connsiteX325" fmla="*/ 1024705 w 2038728"/>
              <a:gd name="connsiteY325" fmla="*/ 604856 h 2230852"/>
              <a:gd name="connsiteX326" fmla="*/ 1038937 w 2038728"/>
              <a:gd name="connsiteY326" fmla="*/ 626204 h 2230852"/>
              <a:gd name="connsiteX327" fmla="*/ 1046053 w 2038728"/>
              <a:gd name="connsiteY327" fmla="*/ 636878 h 2230852"/>
              <a:gd name="connsiteX328" fmla="*/ 1049611 w 2038728"/>
              <a:gd name="connsiteY328" fmla="*/ 647552 h 2230852"/>
              <a:gd name="connsiteX329" fmla="*/ 1046053 w 2038728"/>
              <a:gd name="connsiteY329" fmla="*/ 661784 h 2230852"/>
              <a:gd name="connsiteX330" fmla="*/ 1028263 w 2038728"/>
              <a:gd name="connsiteY330" fmla="*/ 679574 h 2230852"/>
              <a:gd name="connsiteX331" fmla="*/ 1017589 w 2038728"/>
              <a:gd name="connsiteY331" fmla="*/ 683132 h 2230852"/>
              <a:gd name="connsiteX332" fmla="*/ 1006915 w 2038728"/>
              <a:gd name="connsiteY332" fmla="*/ 704480 h 2230852"/>
              <a:gd name="connsiteX333" fmla="*/ 999799 w 2038728"/>
              <a:gd name="connsiteY333" fmla="*/ 718712 h 2230852"/>
              <a:gd name="connsiteX334" fmla="*/ 992683 w 2038728"/>
              <a:gd name="connsiteY334" fmla="*/ 743617 h 2230852"/>
              <a:gd name="connsiteX335" fmla="*/ 992683 w 2038728"/>
              <a:gd name="connsiteY335" fmla="*/ 839683 h 2230852"/>
              <a:gd name="connsiteX336" fmla="*/ 985567 w 2038728"/>
              <a:gd name="connsiteY336" fmla="*/ 850357 h 2230852"/>
              <a:gd name="connsiteX337" fmla="*/ 978451 w 2038728"/>
              <a:gd name="connsiteY337" fmla="*/ 871705 h 2230852"/>
              <a:gd name="connsiteX338" fmla="*/ 974893 w 2038728"/>
              <a:gd name="connsiteY338" fmla="*/ 882379 h 2230852"/>
              <a:gd name="connsiteX339" fmla="*/ 971335 w 2038728"/>
              <a:gd name="connsiteY339" fmla="*/ 893052 h 2230852"/>
              <a:gd name="connsiteX340" fmla="*/ 967777 w 2038728"/>
              <a:gd name="connsiteY340" fmla="*/ 935748 h 2230852"/>
              <a:gd name="connsiteX341" fmla="*/ 960661 w 2038728"/>
              <a:gd name="connsiteY341" fmla="*/ 946422 h 2230852"/>
              <a:gd name="connsiteX342" fmla="*/ 939313 w 2038728"/>
              <a:gd name="connsiteY342" fmla="*/ 953538 h 2230852"/>
              <a:gd name="connsiteX343" fmla="*/ 921523 w 2038728"/>
              <a:gd name="connsiteY343" fmla="*/ 967770 h 2230852"/>
              <a:gd name="connsiteX344" fmla="*/ 910849 w 2038728"/>
              <a:gd name="connsiteY344" fmla="*/ 989118 h 2230852"/>
              <a:gd name="connsiteX345" fmla="*/ 917965 w 2038728"/>
              <a:gd name="connsiteY345" fmla="*/ 999792 h 2230852"/>
              <a:gd name="connsiteX346" fmla="*/ 932197 w 2038728"/>
              <a:gd name="connsiteY346" fmla="*/ 1031814 h 2230852"/>
              <a:gd name="connsiteX347" fmla="*/ 953545 w 2038728"/>
              <a:gd name="connsiteY347" fmla="*/ 1042487 h 2230852"/>
              <a:gd name="connsiteX348" fmla="*/ 960661 w 2038728"/>
              <a:gd name="connsiteY348" fmla="*/ 1063835 h 2230852"/>
              <a:gd name="connsiteX349" fmla="*/ 964219 w 2038728"/>
              <a:gd name="connsiteY349" fmla="*/ 1074509 h 2230852"/>
              <a:gd name="connsiteX350" fmla="*/ 960661 w 2038728"/>
              <a:gd name="connsiteY350" fmla="*/ 1085183 h 2230852"/>
              <a:gd name="connsiteX351" fmla="*/ 946429 w 2038728"/>
              <a:gd name="connsiteY351" fmla="*/ 1088741 h 2230852"/>
              <a:gd name="connsiteX352" fmla="*/ 935755 w 2038728"/>
              <a:gd name="connsiteY352" fmla="*/ 1092299 h 2230852"/>
              <a:gd name="connsiteX353" fmla="*/ 889502 w 2038728"/>
              <a:gd name="connsiteY353" fmla="*/ 1085183 h 2230852"/>
              <a:gd name="connsiteX354" fmla="*/ 882386 w 2038728"/>
              <a:gd name="connsiteY354" fmla="*/ 1095857 h 2230852"/>
              <a:gd name="connsiteX355" fmla="*/ 878828 w 2038728"/>
              <a:gd name="connsiteY355" fmla="*/ 1145669 h 2230852"/>
              <a:gd name="connsiteX356" fmla="*/ 875270 w 2038728"/>
              <a:gd name="connsiteY356" fmla="*/ 1156343 h 2230852"/>
              <a:gd name="connsiteX357" fmla="*/ 868154 w 2038728"/>
              <a:gd name="connsiteY357" fmla="*/ 1145669 h 2230852"/>
              <a:gd name="connsiteX358" fmla="*/ 861038 w 2038728"/>
              <a:gd name="connsiteY358" fmla="*/ 1120763 h 2230852"/>
              <a:gd name="connsiteX359" fmla="*/ 857480 w 2038728"/>
              <a:gd name="connsiteY359" fmla="*/ 1110089 h 2230852"/>
              <a:gd name="connsiteX360" fmla="*/ 818342 w 2038728"/>
              <a:gd name="connsiteY360" fmla="*/ 1113647 h 2230852"/>
              <a:gd name="connsiteX361" fmla="*/ 804110 w 2038728"/>
              <a:gd name="connsiteY361" fmla="*/ 1156343 h 2230852"/>
              <a:gd name="connsiteX362" fmla="*/ 793436 w 2038728"/>
              <a:gd name="connsiteY362" fmla="*/ 1149227 h 2230852"/>
              <a:gd name="connsiteX363" fmla="*/ 782762 w 2038728"/>
              <a:gd name="connsiteY363" fmla="*/ 1152785 h 2230852"/>
              <a:gd name="connsiteX364" fmla="*/ 764972 w 2038728"/>
              <a:gd name="connsiteY364" fmla="*/ 1184807 h 2230852"/>
              <a:gd name="connsiteX365" fmla="*/ 743625 w 2038728"/>
              <a:gd name="connsiteY365" fmla="*/ 1195480 h 2230852"/>
              <a:gd name="connsiteX366" fmla="*/ 722277 w 2038728"/>
              <a:gd name="connsiteY366" fmla="*/ 1202596 h 2230852"/>
              <a:gd name="connsiteX367" fmla="*/ 700929 w 2038728"/>
              <a:gd name="connsiteY367" fmla="*/ 1199038 h 2230852"/>
              <a:gd name="connsiteX368" fmla="*/ 686697 w 2038728"/>
              <a:gd name="connsiteY368" fmla="*/ 1195480 h 2230852"/>
              <a:gd name="connsiteX369" fmla="*/ 679581 w 2038728"/>
              <a:gd name="connsiteY369" fmla="*/ 1174133 h 2230852"/>
              <a:gd name="connsiteX370" fmla="*/ 676023 w 2038728"/>
              <a:gd name="connsiteY370" fmla="*/ 1163459 h 2230852"/>
              <a:gd name="connsiteX371" fmla="*/ 672465 w 2038728"/>
              <a:gd name="connsiteY371" fmla="*/ 1124321 h 2230852"/>
              <a:gd name="connsiteX372" fmla="*/ 654675 w 2038728"/>
              <a:gd name="connsiteY372" fmla="*/ 1120763 h 2230852"/>
              <a:gd name="connsiteX373" fmla="*/ 658233 w 2038728"/>
              <a:gd name="connsiteY373" fmla="*/ 1110089 h 2230852"/>
              <a:gd name="connsiteX374" fmla="*/ 668907 w 2038728"/>
              <a:gd name="connsiteY374" fmla="*/ 1102973 h 2230852"/>
              <a:gd name="connsiteX375" fmla="*/ 679581 w 2038728"/>
              <a:gd name="connsiteY375" fmla="*/ 1092299 h 2230852"/>
              <a:gd name="connsiteX376" fmla="*/ 683139 w 2038728"/>
              <a:gd name="connsiteY376" fmla="*/ 1081625 h 2230852"/>
              <a:gd name="connsiteX377" fmla="*/ 672465 w 2038728"/>
              <a:gd name="connsiteY377" fmla="*/ 1078067 h 2230852"/>
              <a:gd name="connsiteX378" fmla="*/ 597747 w 2038728"/>
              <a:gd name="connsiteY378" fmla="*/ 1070951 h 2230852"/>
              <a:gd name="connsiteX379" fmla="*/ 533704 w 2038728"/>
              <a:gd name="connsiteY379" fmla="*/ 1074509 h 2230852"/>
              <a:gd name="connsiteX380" fmla="*/ 551494 w 2038728"/>
              <a:gd name="connsiteY380" fmla="*/ 1106531 h 2230852"/>
              <a:gd name="connsiteX381" fmla="*/ 562168 w 2038728"/>
              <a:gd name="connsiteY381" fmla="*/ 1113647 h 2230852"/>
              <a:gd name="connsiteX382" fmla="*/ 558610 w 2038728"/>
              <a:gd name="connsiteY382" fmla="*/ 1127879 h 2230852"/>
              <a:gd name="connsiteX383" fmla="*/ 537262 w 2038728"/>
              <a:gd name="connsiteY383" fmla="*/ 1134995 h 2230852"/>
              <a:gd name="connsiteX384" fmla="*/ 515914 w 2038728"/>
              <a:gd name="connsiteY384" fmla="*/ 1149227 h 2230852"/>
              <a:gd name="connsiteX385" fmla="*/ 505240 w 2038728"/>
              <a:gd name="connsiteY385" fmla="*/ 1156343 h 2230852"/>
              <a:gd name="connsiteX386" fmla="*/ 494566 w 2038728"/>
              <a:gd name="connsiteY386" fmla="*/ 1159901 h 2230852"/>
              <a:gd name="connsiteX387" fmla="*/ 483892 w 2038728"/>
              <a:gd name="connsiteY387" fmla="*/ 1170575 h 2230852"/>
              <a:gd name="connsiteX388" fmla="*/ 473218 w 2038728"/>
              <a:gd name="connsiteY388" fmla="*/ 1174133 h 2230852"/>
              <a:gd name="connsiteX389" fmla="*/ 462544 w 2038728"/>
              <a:gd name="connsiteY389" fmla="*/ 1181249 h 2230852"/>
              <a:gd name="connsiteX390" fmla="*/ 451870 w 2038728"/>
              <a:gd name="connsiteY390" fmla="*/ 1277314 h 2230852"/>
              <a:gd name="connsiteX391" fmla="*/ 437639 w 2038728"/>
              <a:gd name="connsiteY391" fmla="*/ 1295104 h 2230852"/>
              <a:gd name="connsiteX392" fmla="*/ 402059 w 2038728"/>
              <a:gd name="connsiteY392" fmla="*/ 1298662 h 2230852"/>
              <a:gd name="connsiteX393" fmla="*/ 380711 w 2038728"/>
              <a:gd name="connsiteY393" fmla="*/ 1316452 h 2230852"/>
              <a:gd name="connsiteX394" fmla="*/ 359363 w 2038728"/>
              <a:gd name="connsiteY394" fmla="*/ 1330684 h 2230852"/>
              <a:gd name="connsiteX395" fmla="*/ 348689 w 2038728"/>
              <a:gd name="connsiteY395" fmla="*/ 1334242 h 2230852"/>
              <a:gd name="connsiteX396" fmla="*/ 327341 w 2038728"/>
              <a:gd name="connsiteY396" fmla="*/ 1348473 h 2230852"/>
              <a:gd name="connsiteX397" fmla="*/ 316667 w 2038728"/>
              <a:gd name="connsiteY397" fmla="*/ 1355589 h 2230852"/>
              <a:gd name="connsiteX398" fmla="*/ 295319 w 2038728"/>
              <a:gd name="connsiteY398" fmla="*/ 1373379 h 2230852"/>
              <a:gd name="connsiteX399" fmla="*/ 252624 w 2038728"/>
              <a:gd name="connsiteY399" fmla="*/ 1366263 h 2230852"/>
              <a:gd name="connsiteX400" fmla="*/ 231276 w 2038728"/>
              <a:gd name="connsiteY400" fmla="*/ 1359147 h 2230852"/>
              <a:gd name="connsiteX401" fmla="*/ 199254 w 2038728"/>
              <a:gd name="connsiteY401" fmla="*/ 1355589 h 2230852"/>
              <a:gd name="connsiteX402" fmla="*/ 188580 w 2038728"/>
              <a:gd name="connsiteY402" fmla="*/ 1334242 h 2230852"/>
              <a:gd name="connsiteX403" fmla="*/ 177906 w 2038728"/>
              <a:gd name="connsiteY403" fmla="*/ 1312894 h 2230852"/>
              <a:gd name="connsiteX404" fmla="*/ 167232 w 2038728"/>
              <a:gd name="connsiteY404" fmla="*/ 1309336 h 2230852"/>
              <a:gd name="connsiteX405" fmla="*/ 156558 w 2038728"/>
              <a:gd name="connsiteY405" fmla="*/ 1302220 h 2230852"/>
              <a:gd name="connsiteX406" fmla="*/ 135211 w 2038728"/>
              <a:gd name="connsiteY406" fmla="*/ 1287988 h 2230852"/>
              <a:gd name="connsiteX407" fmla="*/ 128095 w 2038728"/>
              <a:gd name="connsiteY407" fmla="*/ 1277314 h 2230852"/>
              <a:gd name="connsiteX408" fmla="*/ 117421 w 2038728"/>
              <a:gd name="connsiteY408" fmla="*/ 1270198 h 2230852"/>
              <a:gd name="connsiteX409" fmla="*/ 103189 w 2038728"/>
              <a:gd name="connsiteY409" fmla="*/ 1248850 h 2230852"/>
              <a:gd name="connsiteX410" fmla="*/ 92515 w 2038728"/>
              <a:gd name="connsiteY410" fmla="*/ 1241734 h 2230852"/>
              <a:gd name="connsiteX411" fmla="*/ 67609 w 2038728"/>
              <a:gd name="connsiteY411" fmla="*/ 1234618 h 2230852"/>
              <a:gd name="connsiteX412" fmla="*/ 56935 w 2038728"/>
              <a:gd name="connsiteY412" fmla="*/ 1238176 h 2230852"/>
              <a:gd name="connsiteX413" fmla="*/ 60493 w 2038728"/>
              <a:gd name="connsiteY413" fmla="*/ 1270198 h 2230852"/>
              <a:gd name="connsiteX414" fmla="*/ 64051 w 2038728"/>
              <a:gd name="connsiteY414" fmla="*/ 1295104 h 2230852"/>
              <a:gd name="connsiteX415" fmla="*/ 67609 w 2038728"/>
              <a:gd name="connsiteY415" fmla="*/ 1305778 h 2230852"/>
              <a:gd name="connsiteX416" fmla="*/ 78283 w 2038728"/>
              <a:gd name="connsiteY416" fmla="*/ 1312894 h 2230852"/>
              <a:gd name="connsiteX417" fmla="*/ 74725 w 2038728"/>
              <a:gd name="connsiteY417" fmla="*/ 1334242 h 2230852"/>
              <a:gd name="connsiteX418" fmla="*/ 39145 w 2038728"/>
              <a:gd name="connsiteY418" fmla="*/ 1341358 h 2230852"/>
              <a:gd name="connsiteX419" fmla="*/ 28471 w 2038728"/>
              <a:gd name="connsiteY419" fmla="*/ 1348473 h 2230852"/>
              <a:gd name="connsiteX420" fmla="*/ 7123 w 2038728"/>
              <a:gd name="connsiteY420" fmla="*/ 1366263 h 2230852"/>
              <a:gd name="connsiteX421" fmla="*/ 7 w 2038728"/>
              <a:gd name="connsiteY421" fmla="*/ 1376937 h 2230852"/>
              <a:gd name="connsiteX422" fmla="*/ 7 w 2038728"/>
              <a:gd name="connsiteY422" fmla="*/ 1419633 h 2230852"/>
              <a:gd name="connsiteX423" fmla="*/ 7 w 2038728"/>
              <a:gd name="connsiteY423" fmla="*/ 1440981 h 2230852"/>
              <a:gd name="connsiteX0" fmla="*/ 7 w 2038728"/>
              <a:gd name="connsiteY0" fmla="*/ 1440981 h 2230852"/>
              <a:gd name="connsiteX1" fmla="*/ 7 w 2038728"/>
              <a:gd name="connsiteY1" fmla="*/ 1440981 h 2230852"/>
              <a:gd name="connsiteX2" fmla="*/ 35587 w 2038728"/>
              <a:gd name="connsiteY2" fmla="*/ 1483677 h 2230852"/>
              <a:gd name="connsiteX3" fmla="*/ 67609 w 2038728"/>
              <a:gd name="connsiteY3" fmla="*/ 1487235 h 2230852"/>
              <a:gd name="connsiteX4" fmla="*/ 74725 w 2038728"/>
              <a:gd name="connsiteY4" fmla="*/ 1508582 h 2230852"/>
              <a:gd name="connsiteX5" fmla="*/ 103189 w 2038728"/>
              <a:gd name="connsiteY5" fmla="*/ 1501466 h 2230852"/>
              <a:gd name="connsiteX6" fmla="*/ 124537 w 2038728"/>
              <a:gd name="connsiteY6" fmla="*/ 1490793 h 2230852"/>
              <a:gd name="connsiteX7" fmla="*/ 145884 w 2038728"/>
              <a:gd name="connsiteY7" fmla="*/ 1494351 h 2230852"/>
              <a:gd name="connsiteX8" fmla="*/ 163674 w 2038728"/>
              <a:gd name="connsiteY8" fmla="*/ 1526372 h 2230852"/>
              <a:gd name="connsiteX9" fmla="*/ 167232 w 2038728"/>
              <a:gd name="connsiteY9" fmla="*/ 1554836 h 2230852"/>
              <a:gd name="connsiteX10" fmla="*/ 199254 w 2038728"/>
              <a:gd name="connsiteY10" fmla="*/ 1558394 h 2230852"/>
              <a:gd name="connsiteX11" fmla="*/ 206370 w 2038728"/>
              <a:gd name="connsiteY11" fmla="*/ 1569068 h 2230852"/>
              <a:gd name="connsiteX12" fmla="*/ 209928 w 2038728"/>
              <a:gd name="connsiteY12" fmla="*/ 1593974 h 2230852"/>
              <a:gd name="connsiteX13" fmla="*/ 259740 w 2038728"/>
              <a:gd name="connsiteY13" fmla="*/ 1583300 h 2230852"/>
              <a:gd name="connsiteX14" fmla="*/ 270414 w 2038728"/>
              <a:gd name="connsiteY14" fmla="*/ 1579742 h 2230852"/>
              <a:gd name="connsiteX15" fmla="*/ 291761 w 2038728"/>
              <a:gd name="connsiteY15" fmla="*/ 1586858 h 2230852"/>
              <a:gd name="connsiteX16" fmla="*/ 302435 w 2038728"/>
              <a:gd name="connsiteY16" fmla="*/ 1590416 h 2230852"/>
              <a:gd name="connsiteX17" fmla="*/ 313109 w 2038728"/>
              <a:gd name="connsiteY17" fmla="*/ 1597532 h 2230852"/>
              <a:gd name="connsiteX18" fmla="*/ 338015 w 2038728"/>
              <a:gd name="connsiteY18" fmla="*/ 1625996 h 2230852"/>
              <a:gd name="connsiteX19" fmla="*/ 338015 w 2038728"/>
              <a:gd name="connsiteY19" fmla="*/ 1661575 h 2230852"/>
              <a:gd name="connsiteX20" fmla="*/ 316667 w 2038728"/>
              <a:gd name="connsiteY20" fmla="*/ 1672249 h 2230852"/>
              <a:gd name="connsiteX21" fmla="*/ 295319 w 2038728"/>
              <a:gd name="connsiteY21" fmla="*/ 1686481 h 2230852"/>
              <a:gd name="connsiteX22" fmla="*/ 263298 w 2038728"/>
              <a:gd name="connsiteY22" fmla="*/ 1700713 h 2230852"/>
              <a:gd name="connsiteX23" fmla="*/ 256182 w 2038728"/>
              <a:gd name="connsiteY23" fmla="*/ 1711387 h 2230852"/>
              <a:gd name="connsiteX24" fmla="*/ 245508 w 2038728"/>
              <a:gd name="connsiteY24" fmla="*/ 1750525 h 2230852"/>
              <a:gd name="connsiteX25" fmla="*/ 238392 w 2038728"/>
              <a:gd name="connsiteY25" fmla="*/ 1771873 h 2230852"/>
              <a:gd name="connsiteX26" fmla="*/ 249066 w 2038728"/>
              <a:gd name="connsiteY26" fmla="*/ 1811010 h 2230852"/>
              <a:gd name="connsiteX27" fmla="*/ 263298 w 2038728"/>
              <a:gd name="connsiteY27" fmla="*/ 1832358 h 2230852"/>
              <a:gd name="connsiteX28" fmla="*/ 270414 w 2038728"/>
              <a:gd name="connsiteY28" fmla="*/ 1843032 h 2230852"/>
              <a:gd name="connsiteX29" fmla="*/ 273972 w 2038728"/>
              <a:gd name="connsiteY29" fmla="*/ 1853706 h 2230852"/>
              <a:gd name="connsiteX30" fmla="*/ 277530 w 2038728"/>
              <a:gd name="connsiteY30" fmla="*/ 1867938 h 2230852"/>
              <a:gd name="connsiteX31" fmla="*/ 284646 w 2038728"/>
              <a:gd name="connsiteY31" fmla="*/ 1878612 h 2230852"/>
              <a:gd name="connsiteX32" fmla="*/ 288204 w 2038728"/>
              <a:gd name="connsiteY32" fmla="*/ 1889286 h 2230852"/>
              <a:gd name="connsiteX33" fmla="*/ 305993 w 2038728"/>
              <a:gd name="connsiteY33" fmla="*/ 1885728 h 2230852"/>
              <a:gd name="connsiteX34" fmla="*/ 309551 w 2038728"/>
              <a:gd name="connsiteY34" fmla="*/ 1875054 h 2230852"/>
              <a:gd name="connsiteX35" fmla="*/ 316667 w 2038728"/>
              <a:gd name="connsiteY35" fmla="*/ 1864380 h 2230852"/>
              <a:gd name="connsiteX36" fmla="*/ 327341 w 2038728"/>
              <a:gd name="connsiteY36" fmla="*/ 1825242 h 2230852"/>
              <a:gd name="connsiteX37" fmla="*/ 330899 w 2038728"/>
              <a:gd name="connsiteY37" fmla="*/ 1814568 h 2230852"/>
              <a:gd name="connsiteX38" fmla="*/ 341573 w 2038728"/>
              <a:gd name="connsiteY38" fmla="*/ 1807452 h 2230852"/>
              <a:gd name="connsiteX39" fmla="*/ 377153 w 2038728"/>
              <a:gd name="connsiteY39" fmla="*/ 1818126 h 2230852"/>
              <a:gd name="connsiteX40" fmla="*/ 416291 w 2038728"/>
              <a:gd name="connsiteY40" fmla="*/ 1807452 h 2230852"/>
              <a:gd name="connsiteX41" fmla="*/ 526588 w 2038728"/>
              <a:gd name="connsiteY41" fmla="*/ 1814568 h 2230852"/>
              <a:gd name="connsiteX42" fmla="*/ 537262 w 2038728"/>
              <a:gd name="connsiteY42" fmla="*/ 1821684 h 2230852"/>
              <a:gd name="connsiteX43" fmla="*/ 544378 w 2038728"/>
              <a:gd name="connsiteY43" fmla="*/ 1832358 h 2230852"/>
              <a:gd name="connsiteX44" fmla="*/ 555052 w 2038728"/>
              <a:gd name="connsiteY44" fmla="*/ 1835916 h 2230852"/>
              <a:gd name="connsiteX45" fmla="*/ 576400 w 2038728"/>
              <a:gd name="connsiteY45" fmla="*/ 1853706 h 2230852"/>
              <a:gd name="connsiteX46" fmla="*/ 587074 w 2038728"/>
              <a:gd name="connsiteY46" fmla="*/ 1885728 h 2230852"/>
              <a:gd name="connsiteX47" fmla="*/ 590632 w 2038728"/>
              <a:gd name="connsiteY47" fmla="*/ 1896402 h 2230852"/>
              <a:gd name="connsiteX48" fmla="*/ 597747 w 2038728"/>
              <a:gd name="connsiteY48" fmla="*/ 1907076 h 2230852"/>
              <a:gd name="connsiteX49" fmla="*/ 604863 w 2038728"/>
              <a:gd name="connsiteY49" fmla="*/ 1928424 h 2230852"/>
              <a:gd name="connsiteX50" fmla="*/ 608421 w 2038728"/>
              <a:gd name="connsiteY50" fmla="*/ 1939098 h 2230852"/>
              <a:gd name="connsiteX51" fmla="*/ 611979 w 2038728"/>
              <a:gd name="connsiteY51" fmla="*/ 1949772 h 2230852"/>
              <a:gd name="connsiteX52" fmla="*/ 608421 w 2038728"/>
              <a:gd name="connsiteY52" fmla="*/ 1999583 h 2230852"/>
              <a:gd name="connsiteX53" fmla="*/ 601305 w 2038728"/>
              <a:gd name="connsiteY53" fmla="*/ 2020931 h 2230852"/>
              <a:gd name="connsiteX54" fmla="*/ 579958 w 2038728"/>
              <a:gd name="connsiteY54" fmla="*/ 2031605 h 2230852"/>
              <a:gd name="connsiteX55" fmla="*/ 572842 w 2038728"/>
              <a:gd name="connsiteY55" fmla="*/ 2042279 h 2230852"/>
              <a:gd name="connsiteX56" fmla="*/ 583516 w 2038728"/>
              <a:gd name="connsiteY56" fmla="*/ 2067185 h 2230852"/>
              <a:gd name="connsiteX57" fmla="*/ 626211 w 2038728"/>
              <a:gd name="connsiteY57" fmla="*/ 2088533 h 2230852"/>
              <a:gd name="connsiteX58" fmla="*/ 654675 w 2038728"/>
              <a:gd name="connsiteY58" fmla="*/ 2095649 h 2230852"/>
              <a:gd name="connsiteX59" fmla="*/ 679581 w 2038728"/>
              <a:gd name="connsiteY59" fmla="*/ 2109880 h 2230852"/>
              <a:gd name="connsiteX60" fmla="*/ 679581 w 2038728"/>
              <a:gd name="connsiteY60" fmla="*/ 2149018 h 2230852"/>
              <a:gd name="connsiteX61" fmla="*/ 668907 w 2038728"/>
              <a:gd name="connsiteY61" fmla="*/ 2159692 h 2230852"/>
              <a:gd name="connsiteX62" fmla="*/ 661791 w 2038728"/>
              <a:gd name="connsiteY62" fmla="*/ 2170366 h 2230852"/>
              <a:gd name="connsiteX63" fmla="*/ 665349 w 2038728"/>
              <a:gd name="connsiteY63" fmla="*/ 2181040 h 2230852"/>
              <a:gd name="connsiteX64" fmla="*/ 697371 w 2038728"/>
              <a:gd name="connsiteY64" fmla="*/ 2205946 h 2230852"/>
              <a:gd name="connsiteX65" fmla="*/ 708045 w 2038728"/>
              <a:gd name="connsiteY65" fmla="*/ 2213062 h 2230852"/>
              <a:gd name="connsiteX66" fmla="*/ 718719 w 2038728"/>
              <a:gd name="connsiteY66" fmla="*/ 2216620 h 2230852"/>
              <a:gd name="connsiteX67" fmla="*/ 729393 w 2038728"/>
              <a:gd name="connsiteY67" fmla="*/ 2223736 h 2230852"/>
              <a:gd name="connsiteX68" fmla="*/ 750740 w 2038728"/>
              <a:gd name="connsiteY68" fmla="*/ 2230852 h 2230852"/>
              <a:gd name="connsiteX69" fmla="*/ 775646 w 2038728"/>
              <a:gd name="connsiteY69" fmla="*/ 2227294 h 2230852"/>
              <a:gd name="connsiteX70" fmla="*/ 779204 w 2038728"/>
              <a:gd name="connsiteY70" fmla="*/ 2195272 h 2230852"/>
              <a:gd name="connsiteX71" fmla="*/ 768530 w 2038728"/>
              <a:gd name="connsiteY71" fmla="*/ 2188156 h 2230852"/>
              <a:gd name="connsiteX72" fmla="*/ 747183 w 2038728"/>
              <a:gd name="connsiteY72" fmla="*/ 2181040 h 2230852"/>
              <a:gd name="connsiteX73" fmla="*/ 732951 w 2038728"/>
              <a:gd name="connsiteY73" fmla="*/ 2159692 h 2230852"/>
              <a:gd name="connsiteX74" fmla="*/ 725835 w 2038728"/>
              <a:gd name="connsiteY74" fmla="*/ 2149018 h 2230852"/>
              <a:gd name="connsiteX75" fmla="*/ 740067 w 2038728"/>
              <a:gd name="connsiteY75" fmla="*/ 2116996 h 2230852"/>
              <a:gd name="connsiteX76" fmla="*/ 750740 w 2038728"/>
              <a:gd name="connsiteY76" fmla="*/ 2113438 h 2230852"/>
              <a:gd name="connsiteX77" fmla="*/ 754298 w 2038728"/>
              <a:gd name="connsiteY77" fmla="*/ 2134786 h 2230852"/>
              <a:gd name="connsiteX78" fmla="*/ 796994 w 2038728"/>
              <a:gd name="connsiteY78" fmla="*/ 2138344 h 2230852"/>
              <a:gd name="connsiteX79" fmla="*/ 818342 w 2038728"/>
              <a:gd name="connsiteY79" fmla="*/ 2127670 h 2230852"/>
              <a:gd name="connsiteX80" fmla="*/ 829016 w 2038728"/>
              <a:gd name="connsiteY80" fmla="*/ 2124112 h 2230852"/>
              <a:gd name="connsiteX81" fmla="*/ 839690 w 2038728"/>
              <a:gd name="connsiteY81" fmla="*/ 2116996 h 2230852"/>
              <a:gd name="connsiteX82" fmla="*/ 861038 w 2038728"/>
              <a:gd name="connsiteY82" fmla="*/ 2109880 h 2230852"/>
              <a:gd name="connsiteX83" fmla="*/ 871712 w 2038728"/>
              <a:gd name="connsiteY83" fmla="*/ 2106323 h 2230852"/>
              <a:gd name="connsiteX84" fmla="*/ 907291 w 2038728"/>
              <a:gd name="connsiteY84" fmla="*/ 2109880 h 2230852"/>
              <a:gd name="connsiteX85" fmla="*/ 910849 w 2038728"/>
              <a:gd name="connsiteY85" fmla="*/ 2120554 h 2230852"/>
              <a:gd name="connsiteX86" fmla="*/ 935755 w 2038728"/>
              <a:gd name="connsiteY86" fmla="*/ 2131228 h 2230852"/>
              <a:gd name="connsiteX87" fmla="*/ 949987 w 2038728"/>
              <a:gd name="connsiteY87" fmla="*/ 2127670 h 2230852"/>
              <a:gd name="connsiteX88" fmla="*/ 953545 w 2038728"/>
              <a:gd name="connsiteY88" fmla="*/ 2116996 h 2230852"/>
              <a:gd name="connsiteX89" fmla="*/ 949987 w 2038728"/>
              <a:gd name="connsiteY89" fmla="*/ 2070743 h 2230852"/>
              <a:gd name="connsiteX90" fmla="*/ 946429 w 2038728"/>
              <a:gd name="connsiteY90" fmla="*/ 2060069 h 2230852"/>
              <a:gd name="connsiteX91" fmla="*/ 921523 w 2038728"/>
              <a:gd name="connsiteY91" fmla="*/ 2028047 h 2230852"/>
              <a:gd name="connsiteX92" fmla="*/ 910849 w 2038728"/>
              <a:gd name="connsiteY92" fmla="*/ 2020931 h 2230852"/>
              <a:gd name="connsiteX93" fmla="*/ 903733 w 2038728"/>
              <a:gd name="connsiteY93" fmla="*/ 1999583 h 2230852"/>
              <a:gd name="connsiteX94" fmla="*/ 900175 w 2038728"/>
              <a:gd name="connsiteY94" fmla="*/ 1988909 h 2230852"/>
              <a:gd name="connsiteX95" fmla="*/ 903733 w 2038728"/>
              <a:gd name="connsiteY95" fmla="*/ 1960445 h 2230852"/>
              <a:gd name="connsiteX96" fmla="*/ 914407 w 2038728"/>
              <a:gd name="connsiteY96" fmla="*/ 1953330 h 2230852"/>
              <a:gd name="connsiteX97" fmla="*/ 939313 w 2038728"/>
              <a:gd name="connsiteY97" fmla="*/ 1946214 h 2230852"/>
              <a:gd name="connsiteX98" fmla="*/ 957103 w 2038728"/>
              <a:gd name="connsiteY98" fmla="*/ 1928424 h 2230852"/>
              <a:gd name="connsiteX99" fmla="*/ 978451 w 2038728"/>
              <a:gd name="connsiteY99" fmla="*/ 1917750 h 2230852"/>
              <a:gd name="connsiteX100" fmla="*/ 996241 w 2038728"/>
              <a:gd name="connsiteY100" fmla="*/ 1921308 h 2230852"/>
              <a:gd name="connsiteX101" fmla="*/ 1006915 w 2038728"/>
              <a:gd name="connsiteY101" fmla="*/ 1942656 h 2230852"/>
              <a:gd name="connsiteX102" fmla="*/ 1024705 w 2038728"/>
              <a:gd name="connsiteY102" fmla="*/ 1956887 h 2230852"/>
              <a:gd name="connsiteX103" fmla="*/ 1056726 w 2038728"/>
              <a:gd name="connsiteY103" fmla="*/ 1953330 h 2230852"/>
              <a:gd name="connsiteX104" fmla="*/ 1067400 w 2038728"/>
              <a:gd name="connsiteY104" fmla="*/ 1946214 h 2230852"/>
              <a:gd name="connsiteX105" fmla="*/ 1081632 w 2038728"/>
              <a:gd name="connsiteY105" fmla="*/ 1921308 h 2230852"/>
              <a:gd name="connsiteX106" fmla="*/ 1092306 w 2038728"/>
              <a:gd name="connsiteY106" fmla="*/ 1907076 h 2230852"/>
              <a:gd name="connsiteX107" fmla="*/ 1092306 w 2038728"/>
              <a:gd name="connsiteY107" fmla="*/ 1860822 h 2230852"/>
              <a:gd name="connsiteX108" fmla="*/ 1095864 w 2038728"/>
              <a:gd name="connsiteY108" fmla="*/ 1821684 h 2230852"/>
              <a:gd name="connsiteX109" fmla="*/ 1106538 w 2038728"/>
              <a:gd name="connsiteY109" fmla="*/ 1811010 h 2230852"/>
              <a:gd name="connsiteX110" fmla="*/ 1127886 w 2038728"/>
              <a:gd name="connsiteY110" fmla="*/ 1800337 h 2230852"/>
              <a:gd name="connsiteX111" fmla="*/ 1142118 w 2038728"/>
              <a:gd name="connsiteY111" fmla="*/ 1793221 h 2230852"/>
              <a:gd name="connsiteX112" fmla="*/ 1163466 w 2038728"/>
              <a:gd name="connsiteY112" fmla="*/ 1782547 h 2230852"/>
              <a:gd name="connsiteX113" fmla="*/ 1167024 w 2038728"/>
              <a:gd name="connsiteY113" fmla="*/ 1771873 h 2230852"/>
              <a:gd name="connsiteX114" fmla="*/ 1174140 w 2038728"/>
              <a:gd name="connsiteY114" fmla="*/ 1761199 h 2230852"/>
              <a:gd name="connsiteX115" fmla="*/ 1181256 w 2038728"/>
              <a:gd name="connsiteY115" fmla="*/ 1739851 h 2230852"/>
              <a:gd name="connsiteX116" fmla="*/ 1184814 w 2038728"/>
              <a:gd name="connsiteY116" fmla="*/ 1729177 h 2230852"/>
              <a:gd name="connsiteX117" fmla="*/ 1195488 w 2038728"/>
              <a:gd name="connsiteY117" fmla="*/ 1672249 h 2230852"/>
              <a:gd name="connsiteX118" fmla="*/ 1199046 w 2038728"/>
              <a:gd name="connsiteY118" fmla="*/ 1661575 h 2230852"/>
              <a:gd name="connsiteX119" fmla="*/ 1202604 w 2038728"/>
              <a:gd name="connsiteY119" fmla="*/ 1650901 h 2230852"/>
              <a:gd name="connsiteX120" fmla="*/ 1216835 w 2038728"/>
              <a:gd name="connsiteY120" fmla="*/ 1629554 h 2230852"/>
              <a:gd name="connsiteX121" fmla="*/ 1223951 w 2038728"/>
              <a:gd name="connsiteY121" fmla="*/ 1615322 h 2230852"/>
              <a:gd name="connsiteX122" fmla="*/ 1231067 w 2038728"/>
              <a:gd name="connsiteY122" fmla="*/ 1597532 h 2230852"/>
              <a:gd name="connsiteX123" fmla="*/ 1280879 w 2038728"/>
              <a:gd name="connsiteY123" fmla="*/ 1576184 h 2230852"/>
              <a:gd name="connsiteX124" fmla="*/ 1291553 w 2038728"/>
              <a:gd name="connsiteY124" fmla="*/ 1572626 h 2230852"/>
              <a:gd name="connsiteX125" fmla="*/ 1359154 w 2038728"/>
              <a:gd name="connsiteY125" fmla="*/ 1579742 h 2230852"/>
              <a:gd name="connsiteX126" fmla="*/ 1380502 w 2038728"/>
              <a:gd name="connsiteY126" fmla="*/ 1586858 h 2230852"/>
              <a:gd name="connsiteX127" fmla="*/ 1391176 w 2038728"/>
              <a:gd name="connsiteY127" fmla="*/ 1590416 h 2230852"/>
              <a:gd name="connsiteX128" fmla="*/ 1412524 w 2038728"/>
              <a:gd name="connsiteY128" fmla="*/ 1593974 h 2230852"/>
              <a:gd name="connsiteX129" fmla="*/ 1487242 w 2038728"/>
              <a:gd name="connsiteY129" fmla="*/ 1586858 h 2230852"/>
              <a:gd name="connsiteX130" fmla="*/ 1501474 w 2038728"/>
              <a:gd name="connsiteY130" fmla="*/ 1579742 h 2230852"/>
              <a:gd name="connsiteX131" fmla="*/ 1515705 w 2038728"/>
              <a:gd name="connsiteY131" fmla="*/ 1558394 h 2230852"/>
              <a:gd name="connsiteX132" fmla="*/ 1533495 w 2038728"/>
              <a:gd name="connsiteY132" fmla="*/ 1519256 h 2230852"/>
              <a:gd name="connsiteX133" fmla="*/ 1540611 w 2038728"/>
              <a:gd name="connsiteY133" fmla="*/ 1508582 h 2230852"/>
              <a:gd name="connsiteX134" fmla="*/ 1551285 w 2038728"/>
              <a:gd name="connsiteY134" fmla="*/ 1501466 h 2230852"/>
              <a:gd name="connsiteX135" fmla="*/ 1586865 w 2038728"/>
              <a:gd name="connsiteY135" fmla="*/ 1490793 h 2230852"/>
              <a:gd name="connsiteX136" fmla="*/ 1608213 w 2038728"/>
              <a:gd name="connsiteY136" fmla="*/ 1480119 h 2230852"/>
              <a:gd name="connsiteX137" fmla="*/ 1618887 w 2038728"/>
              <a:gd name="connsiteY137" fmla="*/ 1473003 h 2230852"/>
              <a:gd name="connsiteX138" fmla="*/ 1643793 w 2038728"/>
              <a:gd name="connsiteY138" fmla="*/ 1440981 h 2230852"/>
              <a:gd name="connsiteX139" fmla="*/ 1661583 w 2038728"/>
              <a:gd name="connsiteY139" fmla="*/ 1423191 h 2230852"/>
              <a:gd name="connsiteX140" fmla="*/ 1729184 w 2038728"/>
              <a:gd name="connsiteY140" fmla="*/ 1419633 h 2230852"/>
              <a:gd name="connsiteX141" fmla="*/ 1757648 w 2038728"/>
              <a:gd name="connsiteY141" fmla="*/ 1401843 h 2230852"/>
              <a:gd name="connsiteX142" fmla="*/ 1764764 w 2038728"/>
              <a:gd name="connsiteY142" fmla="*/ 1380495 h 2230852"/>
              <a:gd name="connsiteX143" fmla="*/ 1768322 w 2038728"/>
              <a:gd name="connsiteY143" fmla="*/ 1362705 h 2230852"/>
              <a:gd name="connsiteX144" fmla="*/ 1775438 w 2038728"/>
              <a:gd name="connsiteY144" fmla="*/ 1341358 h 2230852"/>
              <a:gd name="connsiteX145" fmla="*/ 1786112 w 2038728"/>
              <a:gd name="connsiteY145" fmla="*/ 1302220 h 2230852"/>
              <a:gd name="connsiteX146" fmla="*/ 1818133 w 2038728"/>
              <a:gd name="connsiteY146" fmla="*/ 1287988 h 2230852"/>
              <a:gd name="connsiteX147" fmla="*/ 1828807 w 2038728"/>
              <a:gd name="connsiteY147" fmla="*/ 1284430 h 2230852"/>
              <a:gd name="connsiteX148" fmla="*/ 1839481 w 2038728"/>
              <a:gd name="connsiteY148" fmla="*/ 1280872 h 2230852"/>
              <a:gd name="connsiteX149" fmla="*/ 1864387 w 2038728"/>
              <a:gd name="connsiteY149" fmla="*/ 1273756 h 2230852"/>
              <a:gd name="connsiteX150" fmla="*/ 1885735 w 2038728"/>
              <a:gd name="connsiteY150" fmla="*/ 1263082 h 2230852"/>
              <a:gd name="connsiteX151" fmla="*/ 1907083 w 2038728"/>
              <a:gd name="connsiteY151" fmla="*/ 1241734 h 2230852"/>
              <a:gd name="connsiteX152" fmla="*/ 1917757 w 2038728"/>
              <a:gd name="connsiteY152" fmla="*/ 1220386 h 2230852"/>
              <a:gd name="connsiteX153" fmla="*/ 1935547 w 2038728"/>
              <a:gd name="connsiteY153" fmla="*/ 1195480 h 2230852"/>
              <a:gd name="connsiteX154" fmla="*/ 1946221 w 2038728"/>
              <a:gd name="connsiteY154" fmla="*/ 1199038 h 2230852"/>
              <a:gd name="connsiteX155" fmla="*/ 1967568 w 2038728"/>
              <a:gd name="connsiteY155" fmla="*/ 1231060 h 2230852"/>
              <a:gd name="connsiteX156" fmla="*/ 1974684 w 2038728"/>
              <a:gd name="connsiteY156" fmla="*/ 1241734 h 2230852"/>
              <a:gd name="connsiteX157" fmla="*/ 1996032 w 2038728"/>
              <a:gd name="connsiteY157" fmla="*/ 1255966 h 2230852"/>
              <a:gd name="connsiteX158" fmla="*/ 2010264 w 2038728"/>
              <a:gd name="connsiteY158" fmla="*/ 1252408 h 2230852"/>
              <a:gd name="connsiteX159" fmla="*/ 2013822 w 2038728"/>
              <a:gd name="connsiteY159" fmla="*/ 1223944 h 2230852"/>
              <a:gd name="connsiteX160" fmla="*/ 2020938 w 2038728"/>
              <a:gd name="connsiteY160" fmla="*/ 1202596 h 2230852"/>
              <a:gd name="connsiteX161" fmla="*/ 2024496 w 2038728"/>
              <a:gd name="connsiteY161" fmla="*/ 1191923 h 2230852"/>
              <a:gd name="connsiteX162" fmla="*/ 2031612 w 2038728"/>
              <a:gd name="connsiteY162" fmla="*/ 1181249 h 2230852"/>
              <a:gd name="connsiteX163" fmla="*/ 2038728 w 2038728"/>
              <a:gd name="connsiteY163" fmla="*/ 1159901 h 2230852"/>
              <a:gd name="connsiteX164" fmla="*/ 2035170 w 2038728"/>
              <a:gd name="connsiteY164" fmla="*/ 1145669 h 2230852"/>
              <a:gd name="connsiteX165" fmla="*/ 2031612 w 2038728"/>
              <a:gd name="connsiteY165" fmla="*/ 1134995 h 2230852"/>
              <a:gd name="connsiteX166" fmla="*/ 2028054 w 2038728"/>
              <a:gd name="connsiteY166" fmla="*/ 1110089 h 2230852"/>
              <a:gd name="connsiteX167" fmla="*/ 2013822 w 2038728"/>
              <a:gd name="connsiteY167" fmla="*/ 1113647 h 2230852"/>
              <a:gd name="connsiteX168" fmla="*/ 2003148 w 2038728"/>
              <a:gd name="connsiteY168" fmla="*/ 1117205 h 2230852"/>
              <a:gd name="connsiteX169" fmla="*/ 1988916 w 2038728"/>
              <a:gd name="connsiteY169" fmla="*/ 1113647 h 2230852"/>
              <a:gd name="connsiteX170" fmla="*/ 1981800 w 2038728"/>
              <a:gd name="connsiteY170" fmla="*/ 1092299 h 2230852"/>
              <a:gd name="connsiteX171" fmla="*/ 1978242 w 2038728"/>
              <a:gd name="connsiteY171" fmla="*/ 1070951 h 2230852"/>
              <a:gd name="connsiteX172" fmla="*/ 1967568 w 2038728"/>
              <a:gd name="connsiteY172" fmla="*/ 1063835 h 2230852"/>
              <a:gd name="connsiteX173" fmla="*/ 1832365 w 2038728"/>
              <a:gd name="connsiteY173" fmla="*/ 1060277 h 2230852"/>
              <a:gd name="connsiteX174" fmla="*/ 1803902 w 2038728"/>
              <a:gd name="connsiteY174" fmla="*/ 1053161 h 2230852"/>
              <a:gd name="connsiteX175" fmla="*/ 1778996 w 2038728"/>
              <a:gd name="connsiteY175" fmla="*/ 1038930 h 2230852"/>
              <a:gd name="connsiteX176" fmla="*/ 1768322 w 2038728"/>
              <a:gd name="connsiteY176" fmla="*/ 1035372 h 2230852"/>
              <a:gd name="connsiteX177" fmla="*/ 1761206 w 2038728"/>
              <a:gd name="connsiteY177" fmla="*/ 1024698 h 2230852"/>
              <a:gd name="connsiteX178" fmla="*/ 1739858 w 2038728"/>
              <a:gd name="connsiteY178" fmla="*/ 1017582 h 2230852"/>
              <a:gd name="connsiteX179" fmla="*/ 1743416 w 2038728"/>
              <a:gd name="connsiteY179" fmla="*/ 999792 h 2230852"/>
              <a:gd name="connsiteX180" fmla="*/ 1757648 w 2038728"/>
              <a:gd name="connsiteY180" fmla="*/ 992676 h 2230852"/>
              <a:gd name="connsiteX181" fmla="*/ 1768322 w 2038728"/>
              <a:gd name="connsiteY181" fmla="*/ 985560 h 2230852"/>
              <a:gd name="connsiteX182" fmla="*/ 1782554 w 2038728"/>
              <a:gd name="connsiteY182" fmla="*/ 964212 h 2230852"/>
              <a:gd name="connsiteX183" fmla="*/ 1786112 w 2038728"/>
              <a:gd name="connsiteY183" fmla="*/ 953538 h 2230852"/>
              <a:gd name="connsiteX184" fmla="*/ 1800344 w 2038728"/>
              <a:gd name="connsiteY184" fmla="*/ 932190 h 2230852"/>
              <a:gd name="connsiteX185" fmla="*/ 1818133 w 2038728"/>
              <a:gd name="connsiteY185" fmla="*/ 900168 h 2230852"/>
              <a:gd name="connsiteX186" fmla="*/ 1828807 w 2038728"/>
              <a:gd name="connsiteY186" fmla="*/ 893052 h 2230852"/>
              <a:gd name="connsiteX187" fmla="*/ 1832365 w 2038728"/>
              <a:gd name="connsiteY187" fmla="*/ 903726 h 2230852"/>
              <a:gd name="connsiteX188" fmla="*/ 1850155 w 2038728"/>
              <a:gd name="connsiteY188" fmla="*/ 925074 h 2230852"/>
              <a:gd name="connsiteX189" fmla="*/ 1871503 w 2038728"/>
              <a:gd name="connsiteY189" fmla="*/ 939306 h 2230852"/>
              <a:gd name="connsiteX190" fmla="*/ 1892851 w 2038728"/>
              <a:gd name="connsiteY190" fmla="*/ 949980 h 2230852"/>
              <a:gd name="connsiteX191" fmla="*/ 1914199 w 2038728"/>
              <a:gd name="connsiteY191" fmla="*/ 946422 h 2230852"/>
              <a:gd name="connsiteX192" fmla="*/ 1917757 w 2038728"/>
              <a:gd name="connsiteY192" fmla="*/ 935748 h 2230852"/>
              <a:gd name="connsiteX193" fmla="*/ 1921315 w 2038728"/>
              <a:gd name="connsiteY193" fmla="*/ 921516 h 2230852"/>
              <a:gd name="connsiteX194" fmla="*/ 1928431 w 2038728"/>
              <a:gd name="connsiteY194" fmla="*/ 900168 h 2230852"/>
              <a:gd name="connsiteX195" fmla="*/ 1924873 w 2038728"/>
              <a:gd name="connsiteY195" fmla="*/ 889494 h 2230852"/>
              <a:gd name="connsiteX196" fmla="*/ 1914199 w 2038728"/>
              <a:gd name="connsiteY196" fmla="*/ 885937 h 2230852"/>
              <a:gd name="connsiteX197" fmla="*/ 1903525 w 2038728"/>
              <a:gd name="connsiteY197" fmla="*/ 878821 h 2230852"/>
              <a:gd name="connsiteX198" fmla="*/ 1867945 w 2038728"/>
              <a:gd name="connsiteY198" fmla="*/ 868147 h 2230852"/>
              <a:gd name="connsiteX199" fmla="*/ 1871503 w 2038728"/>
              <a:gd name="connsiteY199" fmla="*/ 793429 h 2230852"/>
              <a:gd name="connsiteX200" fmla="*/ 1864387 w 2038728"/>
              <a:gd name="connsiteY200" fmla="*/ 782755 h 2230852"/>
              <a:gd name="connsiteX201" fmla="*/ 1867945 w 2038728"/>
              <a:gd name="connsiteY201" fmla="*/ 768523 h 2230852"/>
              <a:gd name="connsiteX202" fmla="*/ 1871503 w 2038728"/>
              <a:gd name="connsiteY202" fmla="*/ 736501 h 2230852"/>
              <a:gd name="connsiteX203" fmla="*/ 1878619 w 2038728"/>
              <a:gd name="connsiteY203" fmla="*/ 715154 h 2230852"/>
              <a:gd name="connsiteX204" fmla="*/ 1889293 w 2038728"/>
              <a:gd name="connsiteY204" fmla="*/ 708038 h 2230852"/>
              <a:gd name="connsiteX205" fmla="*/ 1892851 w 2038728"/>
              <a:gd name="connsiteY205" fmla="*/ 697364 h 2230852"/>
              <a:gd name="connsiteX206" fmla="*/ 1875061 w 2038728"/>
              <a:gd name="connsiteY206" fmla="*/ 676016 h 2230852"/>
              <a:gd name="connsiteX207" fmla="*/ 1860829 w 2038728"/>
              <a:gd name="connsiteY207" fmla="*/ 654668 h 2230852"/>
              <a:gd name="connsiteX208" fmla="*/ 1839481 w 2038728"/>
              <a:gd name="connsiteY208" fmla="*/ 633320 h 2230852"/>
              <a:gd name="connsiteX209" fmla="*/ 1832365 w 2038728"/>
              <a:gd name="connsiteY209" fmla="*/ 622646 h 2230852"/>
              <a:gd name="connsiteX210" fmla="*/ 1807460 w 2038728"/>
              <a:gd name="connsiteY210" fmla="*/ 619088 h 2230852"/>
              <a:gd name="connsiteX211" fmla="*/ 1778996 w 2038728"/>
              <a:gd name="connsiteY211" fmla="*/ 615530 h 2230852"/>
              <a:gd name="connsiteX212" fmla="*/ 1768322 w 2038728"/>
              <a:gd name="connsiteY212" fmla="*/ 611972 h 2230852"/>
              <a:gd name="connsiteX213" fmla="*/ 1754090 w 2038728"/>
              <a:gd name="connsiteY213" fmla="*/ 626204 h 2230852"/>
              <a:gd name="connsiteX214" fmla="*/ 1746974 w 2038728"/>
              <a:gd name="connsiteY214" fmla="*/ 636878 h 2230852"/>
              <a:gd name="connsiteX215" fmla="*/ 1743416 w 2038728"/>
              <a:gd name="connsiteY215" fmla="*/ 647552 h 2230852"/>
              <a:gd name="connsiteX216" fmla="*/ 1732742 w 2038728"/>
              <a:gd name="connsiteY216" fmla="*/ 654668 h 2230852"/>
              <a:gd name="connsiteX217" fmla="*/ 1707836 w 2038728"/>
              <a:gd name="connsiteY217" fmla="*/ 651110 h 2230852"/>
              <a:gd name="connsiteX218" fmla="*/ 1682930 w 2038728"/>
              <a:gd name="connsiteY218" fmla="*/ 636878 h 2230852"/>
              <a:gd name="connsiteX219" fmla="*/ 1668698 w 2038728"/>
              <a:gd name="connsiteY219" fmla="*/ 629762 h 2230852"/>
              <a:gd name="connsiteX220" fmla="*/ 1682930 w 2038728"/>
              <a:gd name="connsiteY220" fmla="*/ 615530 h 2230852"/>
              <a:gd name="connsiteX221" fmla="*/ 1686488 w 2038728"/>
              <a:gd name="connsiteY221" fmla="*/ 604856 h 2230852"/>
              <a:gd name="connsiteX222" fmla="*/ 1693604 w 2038728"/>
              <a:gd name="connsiteY222" fmla="*/ 576393 h 2230852"/>
              <a:gd name="connsiteX223" fmla="*/ 1697162 w 2038728"/>
              <a:gd name="connsiteY223" fmla="*/ 515907 h 2230852"/>
              <a:gd name="connsiteX224" fmla="*/ 1693604 w 2038728"/>
              <a:gd name="connsiteY224" fmla="*/ 505233 h 2230852"/>
              <a:gd name="connsiteX225" fmla="*/ 1682930 w 2038728"/>
              <a:gd name="connsiteY225" fmla="*/ 508791 h 2230852"/>
              <a:gd name="connsiteX226" fmla="*/ 1672256 w 2038728"/>
              <a:gd name="connsiteY226" fmla="*/ 519465 h 2230852"/>
              <a:gd name="connsiteX227" fmla="*/ 1658025 w 2038728"/>
              <a:gd name="connsiteY227" fmla="*/ 551487 h 2230852"/>
              <a:gd name="connsiteX228" fmla="*/ 1647351 w 2038728"/>
              <a:gd name="connsiteY228" fmla="*/ 555045 h 2230852"/>
              <a:gd name="connsiteX229" fmla="*/ 1622445 w 2038728"/>
              <a:gd name="connsiteY229" fmla="*/ 551487 h 2230852"/>
              <a:gd name="connsiteX230" fmla="*/ 1611771 w 2038728"/>
              <a:gd name="connsiteY230" fmla="*/ 547929 h 2230852"/>
              <a:gd name="connsiteX231" fmla="*/ 1572633 w 2038728"/>
              <a:gd name="connsiteY231" fmla="*/ 537255 h 2230852"/>
              <a:gd name="connsiteX232" fmla="*/ 1551285 w 2038728"/>
              <a:gd name="connsiteY232" fmla="*/ 530139 h 2230852"/>
              <a:gd name="connsiteX233" fmla="*/ 1540611 w 2038728"/>
              <a:gd name="connsiteY233" fmla="*/ 526581 h 2230852"/>
              <a:gd name="connsiteX234" fmla="*/ 1505032 w 2038728"/>
              <a:gd name="connsiteY234" fmla="*/ 505233 h 2230852"/>
              <a:gd name="connsiteX235" fmla="*/ 1501474 w 2038728"/>
              <a:gd name="connsiteY235" fmla="*/ 483885 h 2230852"/>
              <a:gd name="connsiteX236" fmla="*/ 1522821 w 2038728"/>
              <a:gd name="connsiteY236" fmla="*/ 476769 h 2230852"/>
              <a:gd name="connsiteX237" fmla="*/ 1533495 w 2038728"/>
              <a:gd name="connsiteY237" fmla="*/ 473211 h 2230852"/>
              <a:gd name="connsiteX238" fmla="*/ 1540611 w 2038728"/>
              <a:gd name="connsiteY238" fmla="*/ 451863 h 2230852"/>
              <a:gd name="connsiteX239" fmla="*/ 1551285 w 2038728"/>
              <a:gd name="connsiteY239" fmla="*/ 441189 h 2230852"/>
              <a:gd name="connsiteX240" fmla="*/ 1558401 w 2038728"/>
              <a:gd name="connsiteY240" fmla="*/ 430516 h 2230852"/>
              <a:gd name="connsiteX241" fmla="*/ 1569075 w 2038728"/>
              <a:gd name="connsiteY241" fmla="*/ 423400 h 2230852"/>
              <a:gd name="connsiteX242" fmla="*/ 1583307 w 2038728"/>
              <a:gd name="connsiteY242" fmla="*/ 402052 h 2230852"/>
              <a:gd name="connsiteX243" fmla="*/ 1586865 w 2038728"/>
              <a:gd name="connsiteY243" fmla="*/ 387820 h 2230852"/>
              <a:gd name="connsiteX244" fmla="*/ 1590423 w 2038728"/>
              <a:gd name="connsiteY244" fmla="*/ 370030 h 2230852"/>
              <a:gd name="connsiteX245" fmla="*/ 1597539 w 2038728"/>
              <a:gd name="connsiteY245" fmla="*/ 348682 h 2230852"/>
              <a:gd name="connsiteX246" fmla="*/ 1583307 w 2038728"/>
              <a:gd name="connsiteY246" fmla="*/ 330892 h 2230852"/>
              <a:gd name="connsiteX247" fmla="*/ 1576191 w 2038728"/>
              <a:gd name="connsiteY247" fmla="*/ 320218 h 2230852"/>
              <a:gd name="connsiteX248" fmla="*/ 1565517 w 2038728"/>
              <a:gd name="connsiteY248" fmla="*/ 295312 h 2230852"/>
              <a:gd name="connsiteX249" fmla="*/ 1579749 w 2038728"/>
              <a:gd name="connsiteY249" fmla="*/ 277523 h 2230852"/>
              <a:gd name="connsiteX250" fmla="*/ 1593981 w 2038728"/>
              <a:gd name="connsiteY250" fmla="*/ 256175 h 2230852"/>
              <a:gd name="connsiteX251" fmla="*/ 1608213 w 2038728"/>
              <a:gd name="connsiteY251" fmla="*/ 234827 h 2230852"/>
              <a:gd name="connsiteX252" fmla="*/ 1615329 w 2038728"/>
              <a:gd name="connsiteY252" fmla="*/ 224153 h 2230852"/>
              <a:gd name="connsiteX253" fmla="*/ 1626003 w 2038728"/>
              <a:gd name="connsiteY253" fmla="*/ 213479 h 2230852"/>
              <a:gd name="connsiteX254" fmla="*/ 1640235 w 2038728"/>
              <a:gd name="connsiteY254" fmla="*/ 192131 h 2230852"/>
              <a:gd name="connsiteX255" fmla="*/ 1647351 w 2038728"/>
              <a:gd name="connsiteY255" fmla="*/ 170783 h 2230852"/>
              <a:gd name="connsiteX256" fmla="*/ 1650909 w 2038728"/>
              <a:gd name="connsiteY256" fmla="*/ 160109 h 2230852"/>
              <a:gd name="connsiteX257" fmla="*/ 1654467 w 2038728"/>
              <a:gd name="connsiteY257" fmla="*/ 149435 h 2230852"/>
              <a:gd name="connsiteX258" fmla="*/ 1650909 w 2038728"/>
              <a:gd name="connsiteY258" fmla="*/ 131645 h 2230852"/>
              <a:gd name="connsiteX259" fmla="*/ 1640235 w 2038728"/>
              <a:gd name="connsiteY259" fmla="*/ 128087 h 2230852"/>
              <a:gd name="connsiteX260" fmla="*/ 1611771 w 2038728"/>
              <a:gd name="connsiteY260" fmla="*/ 117414 h 2230852"/>
              <a:gd name="connsiteX261" fmla="*/ 1529937 w 2038728"/>
              <a:gd name="connsiteY261" fmla="*/ 120972 h 2230852"/>
              <a:gd name="connsiteX262" fmla="*/ 1505032 w 2038728"/>
              <a:gd name="connsiteY262" fmla="*/ 128087 h 2230852"/>
              <a:gd name="connsiteX263" fmla="*/ 1480126 w 2038728"/>
              <a:gd name="connsiteY263" fmla="*/ 145877 h 2230852"/>
              <a:gd name="connsiteX264" fmla="*/ 1458778 w 2038728"/>
              <a:gd name="connsiteY264" fmla="*/ 160109 h 2230852"/>
              <a:gd name="connsiteX265" fmla="*/ 1448104 w 2038728"/>
              <a:gd name="connsiteY265" fmla="*/ 170783 h 2230852"/>
              <a:gd name="connsiteX266" fmla="*/ 1426756 w 2038728"/>
              <a:gd name="connsiteY266" fmla="*/ 185015 h 2230852"/>
              <a:gd name="connsiteX267" fmla="*/ 1412524 w 2038728"/>
              <a:gd name="connsiteY267" fmla="*/ 195689 h 2230852"/>
              <a:gd name="connsiteX268" fmla="*/ 1401850 w 2038728"/>
              <a:gd name="connsiteY268" fmla="*/ 202805 h 2230852"/>
              <a:gd name="connsiteX269" fmla="*/ 1380502 w 2038728"/>
              <a:gd name="connsiteY269" fmla="*/ 213479 h 2230852"/>
              <a:gd name="connsiteX270" fmla="*/ 1369828 w 2038728"/>
              <a:gd name="connsiteY270" fmla="*/ 224153 h 2230852"/>
              <a:gd name="connsiteX271" fmla="*/ 1355597 w 2038728"/>
              <a:gd name="connsiteY271" fmla="*/ 234827 h 2230852"/>
              <a:gd name="connsiteX272" fmla="*/ 1344923 w 2038728"/>
              <a:gd name="connsiteY272" fmla="*/ 245501 h 2230852"/>
              <a:gd name="connsiteX273" fmla="*/ 1323575 w 2038728"/>
              <a:gd name="connsiteY273" fmla="*/ 259733 h 2230852"/>
              <a:gd name="connsiteX274" fmla="*/ 1305785 w 2038728"/>
              <a:gd name="connsiteY274" fmla="*/ 277523 h 2230852"/>
              <a:gd name="connsiteX275" fmla="*/ 1287995 w 2038728"/>
              <a:gd name="connsiteY275" fmla="*/ 295312 h 2230852"/>
              <a:gd name="connsiteX276" fmla="*/ 1266647 w 2038728"/>
              <a:gd name="connsiteY276" fmla="*/ 281080 h 2230852"/>
              <a:gd name="connsiteX277" fmla="*/ 1263089 w 2038728"/>
              <a:gd name="connsiteY277" fmla="*/ 270407 h 2230852"/>
              <a:gd name="connsiteX278" fmla="*/ 1241741 w 2038728"/>
              <a:gd name="connsiteY278" fmla="*/ 252617 h 2230852"/>
              <a:gd name="connsiteX279" fmla="*/ 1234625 w 2038728"/>
              <a:gd name="connsiteY279" fmla="*/ 241943 h 2230852"/>
              <a:gd name="connsiteX280" fmla="*/ 1227509 w 2038728"/>
              <a:gd name="connsiteY280" fmla="*/ 220595 h 2230852"/>
              <a:gd name="connsiteX281" fmla="*/ 1220393 w 2038728"/>
              <a:gd name="connsiteY281" fmla="*/ 209921 h 2230852"/>
              <a:gd name="connsiteX282" fmla="*/ 1206161 w 2038728"/>
              <a:gd name="connsiteY282" fmla="*/ 177899 h 2230852"/>
              <a:gd name="connsiteX283" fmla="*/ 1199046 w 2038728"/>
              <a:gd name="connsiteY283" fmla="*/ 156551 h 2230852"/>
              <a:gd name="connsiteX284" fmla="*/ 1195488 w 2038728"/>
              <a:gd name="connsiteY284" fmla="*/ 145877 h 2230852"/>
              <a:gd name="connsiteX285" fmla="*/ 1174140 w 2038728"/>
              <a:gd name="connsiteY285" fmla="*/ 113856 h 2230852"/>
              <a:gd name="connsiteX286" fmla="*/ 1167024 w 2038728"/>
              <a:gd name="connsiteY286" fmla="*/ 103182 h 2230852"/>
              <a:gd name="connsiteX287" fmla="*/ 1159908 w 2038728"/>
              <a:gd name="connsiteY287" fmla="*/ 92508 h 2230852"/>
              <a:gd name="connsiteX288" fmla="*/ 1149234 w 2038728"/>
              <a:gd name="connsiteY288" fmla="*/ 81834 h 2230852"/>
              <a:gd name="connsiteX289" fmla="*/ 1127886 w 2038728"/>
              <a:gd name="connsiteY289" fmla="*/ 74718 h 2230852"/>
              <a:gd name="connsiteX290" fmla="*/ 1063842 w 2038728"/>
              <a:gd name="connsiteY290" fmla="*/ 74718 h 2230852"/>
              <a:gd name="connsiteX291" fmla="*/ 1042495 w 2038728"/>
              <a:gd name="connsiteY291" fmla="*/ 32022 h 2230852"/>
              <a:gd name="connsiteX292" fmla="*/ 1021147 w 2038728"/>
              <a:gd name="connsiteY292" fmla="*/ 14232 h 2230852"/>
              <a:gd name="connsiteX293" fmla="*/ 999799 w 2038728"/>
              <a:gd name="connsiteY293" fmla="*/ 0 h 2230852"/>
              <a:gd name="connsiteX294" fmla="*/ 978451 w 2038728"/>
              <a:gd name="connsiteY294" fmla="*/ 17790 h 2230852"/>
              <a:gd name="connsiteX295" fmla="*/ 974893 w 2038728"/>
              <a:gd name="connsiteY295" fmla="*/ 28464 h 2230852"/>
              <a:gd name="connsiteX296" fmla="*/ 949987 w 2038728"/>
              <a:gd name="connsiteY296" fmla="*/ 56928 h 2230852"/>
              <a:gd name="connsiteX297" fmla="*/ 942871 w 2038728"/>
              <a:gd name="connsiteY297" fmla="*/ 78276 h 2230852"/>
              <a:gd name="connsiteX298" fmla="*/ 964219 w 2038728"/>
              <a:gd name="connsiteY298" fmla="*/ 110298 h 2230852"/>
              <a:gd name="connsiteX299" fmla="*/ 971335 w 2038728"/>
              <a:gd name="connsiteY299" fmla="*/ 120972 h 2230852"/>
              <a:gd name="connsiteX300" fmla="*/ 985567 w 2038728"/>
              <a:gd name="connsiteY300" fmla="*/ 152993 h 2230852"/>
              <a:gd name="connsiteX301" fmla="*/ 1017589 w 2038728"/>
              <a:gd name="connsiteY301" fmla="*/ 160109 h 2230852"/>
              <a:gd name="connsiteX302" fmla="*/ 1074516 w 2038728"/>
              <a:gd name="connsiteY302" fmla="*/ 167225 h 2230852"/>
              <a:gd name="connsiteX303" fmla="*/ 1078074 w 2038728"/>
              <a:gd name="connsiteY303" fmla="*/ 177899 h 2230852"/>
              <a:gd name="connsiteX304" fmla="*/ 1085190 w 2038728"/>
              <a:gd name="connsiteY304" fmla="*/ 188573 h 2230852"/>
              <a:gd name="connsiteX305" fmla="*/ 1092306 w 2038728"/>
              <a:gd name="connsiteY305" fmla="*/ 220595 h 2230852"/>
              <a:gd name="connsiteX306" fmla="*/ 1095864 w 2038728"/>
              <a:gd name="connsiteY306" fmla="*/ 270407 h 2230852"/>
              <a:gd name="connsiteX307" fmla="*/ 1102980 w 2038728"/>
              <a:gd name="connsiteY307" fmla="*/ 291754 h 2230852"/>
              <a:gd name="connsiteX308" fmla="*/ 1106538 w 2038728"/>
              <a:gd name="connsiteY308" fmla="*/ 302428 h 2230852"/>
              <a:gd name="connsiteX309" fmla="*/ 1110096 w 2038728"/>
              <a:gd name="connsiteY309" fmla="*/ 313102 h 2230852"/>
              <a:gd name="connsiteX310" fmla="*/ 1120770 w 2038728"/>
              <a:gd name="connsiteY310" fmla="*/ 323776 h 2230852"/>
              <a:gd name="connsiteX311" fmla="*/ 1127886 w 2038728"/>
              <a:gd name="connsiteY311" fmla="*/ 334450 h 2230852"/>
              <a:gd name="connsiteX312" fmla="*/ 1138560 w 2038728"/>
              <a:gd name="connsiteY312" fmla="*/ 341566 h 2230852"/>
              <a:gd name="connsiteX313" fmla="*/ 1145676 w 2038728"/>
              <a:gd name="connsiteY313" fmla="*/ 352240 h 2230852"/>
              <a:gd name="connsiteX314" fmla="*/ 1142118 w 2038728"/>
              <a:gd name="connsiteY314" fmla="*/ 377146 h 2230852"/>
              <a:gd name="connsiteX315" fmla="*/ 1138560 w 2038728"/>
              <a:gd name="connsiteY315" fmla="*/ 387820 h 2230852"/>
              <a:gd name="connsiteX316" fmla="*/ 1117212 w 2038728"/>
              <a:gd name="connsiteY316" fmla="*/ 402052 h 2230852"/>
              <a:gd name="connsiteX317" fmla="*/ 1095864 w 2038728"/>
              <a:gd name="connsiteY317" fmla="*/ 419842 h 2230852"/>
              <a:gd name="connsiteX318" fmla="*/ 1092306 w 2038728"/>
              <a:gd name="connsiteY318" fmla="*/ 508791 h 2230852"/>
              <a:gd name="connsiteX319" fmla="*/ 1088748 w 2038728"/>
              <a:gd name="connsiteY319" fmla="*/ 530139 h 2230852"/>
              <a:gd name="connsiteX320" fmla="*/ 1070958 w 2038728"/>
              <a:gd name="connsiteY320" fmla="*/ 544371 h 2230852"/>
              <a:gd name="connsiteX321" fmla="*/ 1049611 w 2038728"/>
              <a:gd name="connsiteY321" fmla="*/ 558603 h 2230852"/>
              <a:gd name="connsiteX322" fmla="*/ 1038937 w 2038728"/>
              <a:gd name="connsiteY322" fmla="*/ 565719 h 2230852"/>
              <a:gd name="connsiteX323" fmla="*/ 1031821 w 2038728"/>
              <a:gd name="connsiteY323" fmla="*/ 576393 h 2230852"/>
              <a:gd name="connsiteX324" fmla="*/ 1021147 w 2038728"/>
              <a:gd name="connsiteY324" fmla="*/ 583509 h 2230852"/>
              <a:gd name="connsiteX325" fmla="*/ 1024705 w 2038728"/>
              <a:gd name="connsiteY325" fmla="*/ 604856 h 2230852"/>
              <a:gd name="connsiteX326" fmla="*/ 1038937 w 2038728"/>
              <a:gd name="connsiteY326" fmla="*/ 626204 h 2230852"/>
              <a:gd name="connsiteX327" fmla="*/ 1046053 w 2038728"/>
              <a:gd name="connsiteY327" fmla="*/ 636878 h 2230852"/>
              <a:gd name="connsiteX328" fmla="*/ 1049611 w 2038728"/>
              <a:gd name="connsiteY328" fmla="*/ 647552 h 2230852"/>
              <a:gd name="connsiteX329" fmla="*/ 1046053 w 2038728"/>
              <a:gd name="connsiteY329" fmla="*/ 661784 h 2230852"/>
              <a:gd name="connsiteX330" fmla="*/ 1028263 w 2038728"/>
              <a:gd name="connsiteY330" fmla="*/ 679574 h 2230852"/>
              <a:gd name="connsiteX331" fmla="*/ 1017589 w 2038728"/>
              <a:gd name="connsiteY331" fmla="*/ 683132 h 2230852"/>
              <a:gd name="connsiteX332" fmla="*/ 1006915 w 2038728"/>
              <a:gd name="connsiteY332" fmla="*/ 704480 h 2230852"/>
              <a:gd name="connsiteX333" fmla="*/ 999799 w 2038728"/>
              <a:gd name="connsiteY333" fmla="*/ 718712 h 2230852"/>
              <a:gd name="connsiteX334" fmla="*/ 992683 w 2038728"/>
              <a:gd name="connsiteY334" fmla="*/ 743617 h 2230852"/>
              <a:gd name="connsiteX335" fmla="*/ 992683 w 2038728"/>
              <a:gd name="connsiteY335" fmla="*/ 839683 h 2230852"/>
              <a:gd name="connsiteX336" fmla="*/ 985567 w 2038728"/>
              <a:gd name="connsiteY336" fmla="*/ 850357 h 2230852"/>
              <a:gd name="connsiteX337" fmla="*/ 978451 w 2038728"/>
              <a:gd name="connsiteY337" fmla="*/ 871705 h 2230852"/>
              <a:gd name="connsiteX338" fmla="*/ 974893 w 2038728"/>
              <a:gd name="connsiteY338" fmla="*/ 882379 h 2230852"/>
              <a:gd name="connsiteX339" fmla="*/ 971335 w 2038728"/>
              <a:gd name="connsiteY339" fmla="*/ 893052 h 2230852"/>
              <a:gd name="connsiteX340" fmla="*/ 967777 w 2038728"/>
              <a:gd name="connsiteY340" fmla="*/ 935748 h 2230852"/>
              <a:gd name="connsiteX341" fmla="*/ 960661 w 2038728"/>
              <a:gd name="connsiteY341" fmla="*/ 946422 h 2230852"/>
              <a:gd name="connsiteX342" fmla="*/ 939313 w 2038728"/>
              <a:gd name="connsiteY342" fmla="*/ 953538 h 2230852"/>
              <a:gd name="connsiteX343" fmla="*/ 921523 w 2038728"/>
              <a:gd name="connsiteY343" fmla="*/ 967770 h 2230852"/>
              <a:gd name="connsiteX344" fmla="*/ 910849 w 2038728"/>
              <a:gd name="connsiteY344" fmla="*/ 989118 h 2230852"/>
              <a:gd name="connsiteX345" fmla="*/ 917965 w 2038728"/>
              <a:gd name="connsiteY345" fmla="*/ 999792 h 2230852"/>
              <a:gd name="connsiteX346" fmla="*/ 932197 w 2038728"/>
              <a:gd name="connsiteY346" fmla="*/ 1031814 h 2230852"/>
              <a:gd name="connsiteX347" fmla="*/ 953545 w 2038728"/>
              <a:gd name="connsiteY347" fmla="*/ 1042487 h 2230852"/>
              <a:gd name="connsiteX348" fmla="*/ 960661 w 2038728"/>
              <a:gd name="connsiteY348" fmla="*/ 1063835 h 2230852"/>
              <a:gd name="connsiteX349" fmla="*/ 964219 w 2038728"/>
              <a:gd name="connsiteY349" fmla="*/ 1074509 h 2230852"/>
              <a:gd name="connsiteX350" fmla="*/ 960661 w 2038728"/>
              <a:gd name="connsiteY350" fmla="*/ 1085183 h 2230852"/>
              <a:gd name="connsiteX351" fmla="*/ 946429 w 2038728"/>
              <a:gd name="connsiteY351" fmla="*/ 1088741 h 2230852"/>
              <a:gd name="connsiteX352" fmla="*/ 935755 w 2038728"/>
              <a:gd name="connsiteY352" fmla="*/ 1092299 h 2230852"/>
              <a:gd name="connsiteX353" fmla="*/ 889502 w 2038728"/>
              <a:gd name="connsiteY353" fmla="*/ 1085183 h 2230852"/>
              <a:gd name="connsiteX354" fmla="*/ 882386 w 2038728"/>
              <a:gd name="connsiteY354" fmla="*/ 1095857 h 2230852"/>
              <a:gd name="connsiteX355" fmla="*/ 878828 w 2038728"/>
              <a:gd name="connsiteY355" fmla="*/ 1145669 h 2230852"/>
              <a:gd name="connsiteX356" fmla="*/ 875270 w 2038728"/>
              <a:gd name="connsiteY356" fmla="*/ 1156343 h 2230852"/>
              <a:gd name="connsiteX357" fmla="*/ 868154 w 2038728"/>
              <a:gd name="connsiteY357" fmla="*/ 1145669 h 2230852"/>
              <a:gd name="connsiteX358" fmla="*/ 861038 w 2038728"/>
              <a:gd name="connsiteY358" fmla="*/ 1120763 h 2230852"/>
              <a:gd name="connsiteX359" fmla="*/ 857480 w 2038728"/>
              <a:gd name="connsiteY359" fmla="*/ 1110089 h 2230852"/>
              <a:gd name="connsiteX360" fmla="*/ 818342 w 2038728"/>
              <a:gd name="connsiteY360" fmla="*/ 1113647 h 2230852"/>
              <a:gd name="connsiteX361" fmla="*/ 804110 w 2038728"/>
              <a:gd name="connsiteY361" fmla="*/ 1156343 h 2230852"/>
              <a:gd name="connsiteX362" fmla="*/ 793436 w 2038728"/>
              <a:gd name="connsiteY362" fmla="*/ 1149227 h 2230852"/>
              <a:gd name="connsiteX363" fmla="*/ 782762 w 2038728"/>
              <a:gd name="connsiteY363" fmla="*/ 1152785 h 2230852"/>
              <a:gd name="connsiteX364" fmla="*/ 764972 w 2038728"/>
              <a:gd name="connsiteY364" fmla="*/ 1184807 h 2230852"/>
              <a:gd name="connsiteX365" fmla="*/ 743625 w 2038728"/>
              <a:gd name="connsiteY365" fmla="*/ 1195480 h 2230852"/>
              <a:gd name="connsiteX366" fmla="*/ 722277 w 2038728"/>
              <a:gd name="connsiteY366" fmla="*/ 1202596 h 2230852"/>
              <a:gd name="connsiteX367" fmla="*/ 700929 w 2038728"/>
              <a:gd name="connsiteY367" fmla="*/ 1199038 h 2230852"/>
              <a:gd name="connsiteX368" fmla="*/ 686697 w 2038728"/>
              <a:gd name="connsiteY368" fmla="*/ 1195480 h 2230852"/>
              <a:gd name="connsiteX369" fmla="*/ 679581 w 2038728"/>
              <a:gd name="connsiteY369" fmla="*/ 1174133 h 2230852"/>
              <a:gd name="connsiteX370" fmla="*/ 676023 w 2038728"/>
              <a:gd name="connsiteY370" fmla="*/ 1163459 h 2230852"/>
              <a:gd name="connsiteX371" fmla="*/ 672465 w 2038728"/>
              <a:gd name="connsiteY371" fmla="*/ 1124321 h 2230852"/>
              <a:gd name="connsiteX372" fmla="*/ 654675 w 2038728"/>
              <a:gd name="connsiteY372" fmla="*/ 1120763 h 2230852"/>
              <a:gd name="connsiteX373" fmla="*/ 658233 w 2038728"/>
              <a:gd name="connsiteY373" fmla="*/ 1110089 h 2230852"/>
              <a:gd name="connsiteX374" fmla="*/ 668907 w 2038728"/>
              <a:gd name="connsiteY374" fmla="*/ 1102973 h 2230852"/>
              <a:gd name="connsiteX375" fmla="*/ 679581 w 2038728"/>
              <a:gd name="connsiteY375" fmla="*/ 1092299 h 2230852"/>
              <a:gd name="connsiteX376" fmla="*/ 683139 w 2038728"/>
              <a:gd name="connsiteY376" fmla="*/ 1081625 h 2230852"/>
              <a:gd name="connsiteX377" fmla="*/ 672465 w 2038728"/>
              <a:gd name="connsiteY377" fmla="*/ 1078067 h 2230852"/>
              <a:gd name="connsiteX378" fmla="*/ 597747 w 2038728"/>
              <a:gd name="connsiteY378" fmla="*/ 1070951 h 2230852"/>
              <a:gd name="connsiteX379" fmla="*/ 533704 w 2038728"/>
              <a:gd name="connsiteY379" fmla="*/ 1074509 h 2230852"/>
              <a:gd name="connsiteX380" fmla="*/ 551494 w 2038728"/>
              <a:gd name="connsiteY380" fmla="*/ 1106531 h 2230852"/>
              <a:gd name="connsiteX381" fmla="*/ 562168 w 2038728"/>
              <a:gd name="connsiteY381" fmla="*/ 1113647 h 2230852"/>
              <a:gd name="connsiteX382" fmla="*/ 558610 w 2038728"/>
              <a:gd name="connsiteY382" fmla="*/ 1127879 h 2230852"/>
              <a:gd name="connsiteX383" fmla="*/ 537262 w 2038728"/>
              <a:gd name="connsiteY383" fmla="*/ 1134995 h 2230852"/>
              <a:gd name="connsiteX384" fmla="*/ 515914 w 2038728"/>
              <a:gd name="connsiteY384" fmla="*/ 1149227 h 2230852"/>
              <a:gd name="connsiteX385" fmla="*/ 505240 w 2038728"/>
              <a:gd name="connsiteY385" fmla="*/ 1156343 h 2230852"/>
              <a:gd name="connsiteX386" fmla="*/ 494566 w 2038728"/>
              <a:gd name="connsiteY386" fmla="*/ 1159901 h 2230852"/>
              <a:gd name="connsiteX387" fmla="*/ 483892 w 2038728"/>
              <a:gd name="connsiteY387" fmla="*/ 1170575 h 2230852"/>
              <a:gd name="connsiteX388" fmla="*/ 473218 w 2038728"/>
              <a:gd name="connsiteY388" fmla="*/ 1174133 h 2230852"/>
              <a:gd name="connsiteX389" fmla="*/ 462544 w 2038728"/>
              <a:gd name="connsiteY389" fmla="*/ 1181249 h 2230852"/>
              <a:gd name="connsiteX390" fmla="*/ 451870 w 2038728"/>
              <a:gd name="connsiteY390" fmla="*/ 1277314 h 2230852"/>
              <a:gd name="connsiteX391" fmla="*/ 437639 w 2038728"/>
              <a:gd name="connsiteY391" fmla="*/ 1295104 h 2230852"/>
              <a:gd name="connsiteX392" fmla="*/ 402059 w 2038728"/>
              <a:gd name="connsiteY392" fmla="*/ 1298662 h 2230852"/>
              <a:gd name="connsiteX393" fmla="*/ 380711 w 2038728"/>
              <a:gd name="connsiteY393" fmla="*/ 1316452 h 2230852"/>
              <a:gd name="connsiteX394" fmla="*/ 359363 w 2038728"/>
              <a:gd name="connsiteY394" fmla="*/ 1330684 h 2230852"/>
              <a:gd name="connsiteX395" fmla="*/ 348689 w 2038728"/>
              <a:gd name="connsiteY395" fmla="*/ 1334242 h 2230852"/>
              <a:gd name="connsiteX396" fmla="*/ 327341 w 2038728"/>
              <a:gd name="connsiteY396" fmla="*/ 1348473 h 2230852"/>
              <a:gd name="connsiteX397" fmla="*/ 316667 w 2038728"/>
              <a:gd name="connsiteY397" fmla="*/ 1355589 h 2230852"/>
              <a:gd name="connsiteX398" fmla="*/ 295319 w 2038728"/>
              <a:gd name="connsiteY398" fmla="*/ 1373379 h 2230852"/>
              <a:gd name="connsiteX399" fmla="*/ 252624 w 2038728"/>
              <a:gd name="connsiteY399" fmla="*/ 1366263 h 2230852"/>
              <a:gd name="connsiteX400" fmla="*/ 231276 w 2038728"/>
              <a:gd name="connsiteY400" fmla="*/ 1359147 h 2230852"/>
              <a:gd name="connsiteX401" fmla="*/ 199254 w 2038728"/>
              <a:gd name="connsiteY401" fmla="*/ 1355589 h 2230852"/>
              <a:gd name="connsiteX402" fmla="*/ 188580 w 2038728"/>
              <a:gd name="connsiteY402" fmla="*/ 1334242 h 2230852"/>
              <a:gd name="connsiteX403" fmla="*/ 177906 w 2038728"/>
              <a:gd name="connsiteY403" fmla="*/ 1312894 h 2230852"/>
              <a:gd name="connsiteX404" fmla="*/ 167232 w 2038728"/>
              <a:gd name="connsiteY404" fmla="*/ 1309336 h 2230852"/>
              <a:gd name="connsiteX405" fmla="*/ 156558 w 2038728"/>
              <a:gd name="connsiteY405" fmla="*/ 1302220 h 2230852"/>
              <a:gd name="connsiteX406" fmla="*/ 135211 w 2038728"/>
              <a:gd name="connsiteY406" fmla="*/ 1287988 h 2230852"/>
              <a:gd name="connsiteX407" fmla="*/ 128095 w 2038728"/>
              <a:gd name="connsiteY407" fmla="*/ 1277314 h 2230852"/>
              <a:gd name="connsiteX408" fmla="*/ 117421 w 2038728"/>
              <a:gd name="connsiteY408" fmla="*/ 1270198 h 2230852"/>
              <a:gd name="connsiteX409" fmla="*/ 103189 w 2038728"/>
              <a:gd name="connsiteY409" fmla="*/ 1248850 h 2230852"/>
              <a:gd name="connsiteX410" fmla="*/ 106747 w 2038728"/>
              <a:gd name="connsiteY410" fmla="*/ 1220386 h 2230852"/>
              <a:gd name="connsiteX411" fmla="*/ 67609 w 2038728"/>
              <a:gd name="connsiteY411" fmla="*/ 1234618 h 2230852"/>
              <a:gd name="connsiteX412" fmla="*/ 56935 w 2038728"/>
              <a:gd name="connsiteY412" fmla="*/ 1238176 h 2230852"/>
              <a:gd name="connsiteX413" fmla="*/ 60493 w 2038728"/>
              <a:gd name="connsiteY413" fmla="*/ 1270198 h 2230852"/>
              <a:gd name="connsiteX414" fmla="*/ 64051 w 2038728"/>
              <a:gd name="connsiteY414" fmla="*/ 1295104 h 2230852"/>
              <a:gd name="connsiteX415" fmla="*/ 67609 w 2038728"/>
              <a:gd name="connsiteY415" fmla="*/ 1305778 h 2230852"/>
              <a:gd name="connsiteX416" fmla="*/ 78283 w 2038728"/>
              <a:gd name="connsiteY416" fmla="*/ 1312894 h 2230852"/>
              <a:gd name="connsiteX417" fmla="*/ 74725 w 2038728"/>
              <a:gd name="connsiteY417" fmla="*/ 1334242 h 2230852"/>
              <a:gd name="connsiteX418" fmla="*/ 39145 w 2038728"/>
              <a:gd name="connsiteY418" fmla="*/ 1341358 h 2230852"/>
              <a:gd name="connsiteX419" fmla="*/ 28471 w 2038728"/>
              <a:gd name="connsiteY419" fmla="*/ 1348473 h 2230852"/>
              <a:gd name="connsiteX420" fmla="*/ 7123 w 2038728"/>
              <a:gd name="connsiteY420" fmla="*/ 1366263 h 2230852"/>
              <a:gd name="connsiteX421" fmla="*/ 7 w 2038728"/>
              <a:gd name="connsiteY421" fmla="*/ 1376937 h 2230852"/>
              <a:gd name="connsiteX422" fmla="*/ 7 w 2038728"/>
              <a:gd name="connsiteY422" fmla="*/ 1419633 h 2230852"/>
              <a:gd name="connsiteX423" fmla="*/ 7 w 2038728"/>
              <a:gd name="connsiteY423" fmla="*/ 1440981 h 2230852"/>
              <a:gd name="connsiteX0" fmla="*/ 7 w 2038728"/>
              <a:gd name="connsiteY0" fmla="*/ 1440981 h 2230852"/>
              <a:gd name="connsiteX1" fmla="*/ 7 w 2038728"/>
              <a:gd name="connsiteY1" fmla="*/ 1440981 h 2230852"/>
              <a:gd name="connsiteX2" fmla="*/ 35587 w 2038728"/>
              <a:gd name="connsiteY2" fmla="*/ 1483677 h 2230852"/>
              <a:gd name="connsiteX3" fmla="*/ 67609 w 2038728"/>
              <a:gd name="connsiteY3" fmla="*/ 1487235 h 2230852"/>
              <a:gd name="connsiteX4" fmla="*/ 74725 w 2038728"/>
              <a:gd name="connsiteY4" fmla="*/ 1508582 h 2230852"/>
              <a:gd name="connsiteX5" fmla="*/ 103189 w 2038728"/>
              <a:gd name="connsiteY5" fmla="*/ 1501466 h 2230852"/>
              <a:gd name="connsiteX6" fmla="*/ 124537 w 2038728"/>
              <a:gd name="connsiteY6" fmla="*/ 1490793 h 2230852"/>
              <a:gd name="connsiteX7" fmla="*/ 145884 w 2038728"/>
              <a:gd name="connsiteY7" fmla="*/ 1494351 h 2230852"/>
              <a:gd name="connsiteX8" fmla="*/ 163674 w 2038728"/>
              <a:gd name="connsiteY8" fmla="*/ 1526372 h 2230852"/>
              <a:gd name="connsiteX9" fmla="*/ 167232 w 2038728"/>
              <a:gd name="connsiteY9" fmla="*/ 1554836 h 2230852"/>
              <a:gd name="connsiteX10" fmla="*/ 199254 w 2038728"/>
              <a:gd name="connsiteY10" fmla="*/ 1558394 h 2230852"/>
              <a:gd name="connsiteX11" fmla="*/ 206370 w 2038728"/>
              <a:gd name="connsiteY11" fmla="*/ 1569068 h 2230852"/>
              <a:gd name="connsiteX12" fmla="*/ 209928 w 2038728"/>
              <a:gd name="connsiteY12" fmla="*/ 1593974 h 2230852"/>
              <a:gd name="connsiteX13" fmla="*/ 259740 w 2038728"/>
              <a:gd name="connsiteY13" fmla="*/ 1583300 h 2230852"/>
              <a:gd name="connsiteX14" fmla="*/ 270414 w 2038728"/>
              <a:gd name="connsiteY14" fmla="*/ 1579742 h 2230852"/>
              <a:gd name="connsiteX15" fmla="*/ 291761 w 2038728"/>
              <a:gd name="connsiteY15" fmla="*/ 1586858 h 2230852"/>
              <a:gd name="connsiteX16" fmla="*/ 302435 w 2038728"/>
              <a:gd name="connsiteY16" fmla="*/ 1590416 h 2230852"/>
              <a:gd name="connsiteX17" fmla="*/ 313109 w 2038728"/>
              <a:gd name="connsiteY17" fmla="*/ 1597532 h 2230852"/>
              <a:gd name="connsiteX18" fmla="*/ 338015 w 2038728"/>
              <a:gd name="connsiteY18" fmla="*/ 1625996 h 2230852"/>
              <a:gd name="connsiteX19" fmla="*/ 338015 w 2038728"/>
              <a:gd name="connsiteY19" fmla="*/ 1661575 h 2230852"/>
              <a:gd name="connsiteX20" fmla="*/ 316667 w 2038728"/>
              <a:gd name="connsiteY20" fmla="*/ 1672249 h 2230852"/>
              <a:gd name="connsiteX21" fmla="*/ 295319 w 2038728"/>
              <a:gd name="connsiteY21" fmla="*/ 1686481 h 2230852"/>
              <a:gd name="connsiteX22" fmla="*/ 263298 w 2038728"/>
              <a:gd name="connsiteY22" fmla="*/ 1700713 h 2230852"/>
              <a:gd name="connsiteX23" fmla="*/ 256182 w 2038728"/>
              <a:gd name="connsiteY23" fmla="*/ 1711387 h 2230852"/>
              <a:gd name="connsiteX24" fmla="*/ 245508 w 2038728"/>
              <a:gd name="connsiteY24" fmla="*/ 1750525 h 2230852"/>
              <a:gd name="connsiteX25" fmla="*/ 238392 w 2038728"/>
              <a:gd name="connsiteY25" fmla="*/ 1771873 h 2230852"/>
              <a:gd name="connsiteX26" fmla="*/ 249066 w 2038728"/>
              <a:gd name="connsiteY26" fmla="*/ 1811010 h 2230852"/>
              <a:gd name="connsiteX27" fmla="*/ 263298 w 2038728"/>
              <a:gd name="connsiteY27" fmla="*/ 1832358 h 2230852"/>
              <a:gd name="connsiteX28" fmla="*/ 270414 w 2038728"/>
              <a:gd name="connsiteY28" fmla="*/ 1843032 h 2230852"/>
              <a:gd name="connsiteX29" fmla="*/ 273972 w 2038728"/>
              <a:gd name="connsiteY29" fmla="*/ 1853706 h 2230852"/>
              <a:gd name="connsiteX30" fmla="*/ 277530 w 2038728"/>
              <a:gd name="connsiteY30" fmla="*/ 1867938 h 2230852"/>
              <a:gd name="connsiteX31" fmla="*/ 284646 w 2038728"/>
              <a:gd name="connsiteY31" fmla="*/ 1878612 h 2230852"/>
              <a:gd name="connsiteX32" fmla="*/ 288204 w 2038728"/>
              <a:gd name="connsiteY32" fmla="*/ 1889286 h 2230852"/>
              <a:gd name="connsiteX33" fmla="*/ 305993 w 2038728"/>
              <a:gd name="connsiteY33" fmla="*/ 1885728 h 2230852"/>
              <a:gd name="connsiteX34" fmla="*/ 309551 w 2038728"/>
              <a:gd name="connsiteY34" fmla="*/ 1875054 h 2230852"/>
              <a:gd name="connsiteX35" fmla="*/ 316667 w 2038728"/>
              <a:gd name="connsiteY35" fmla="*/ 1864380 h 2230852"/>
              <a:gd name="connsiteX36" fmla="*/ 327341 w 2038728"/>
              <a:gd name="connsiteY36" fmla="*/ 1825242 h 2230852"/>
              <a:gd name="connsiteX37" fmla="*/ 330899 w 2038728"/>
              <a:gd name="connsiteY37" fmla="*/ 1814568 h 2230852"/>
              <a:gd name="connsiteX38" fmla="*/ 341573 w 2038728"/>
              <a:gd name="connsiteY38" fmla="*/ 1807452 h 2230852"/>
              <a:gd name="connsiteX39" fmla="*/ 377153 w 2038728"/>
              <a:gd name="connsiteY39" fmla="*/ 1818126 h 2230852"/>
              <a:gd name="connsiteX40" fmla="*/ 416291 w 2038728"/>
              <a:gd name="connsiteY40" fmla="*/ 1807452 h 2230852"/>
              <a:gd name="connsiteX41" fmla="*/ 526588 w 2038728"/>
              <a:gd name="connsiteY41" fmla="*/ 1814568 h 2230852"/>
              <a:gd name="connsiteX42" fmla="*/ 537262 w 2038728"/>
              <a:gd name="connsiteY42" fmla="*/ 1821684 h 2230852"/>
              <a:gd name="connsiteX43" fmla="*/ 544378 w 2038728"/>
              <a:gd name="connsiteY43" fmla="*/ 1832358 h 2230852"/>
              <a:gd name="connsiteX44" fmla="*/ 555052 w 2038728"/>
              <a:gd name="connsiteY44" fmla="*/ 1835916 h 2230852"/>
              <a:gd name="connsiteX45" fmla="*/ 576400 w 2038728"/>
              <a:gd name="connsiteY45" fmla="*/ 1853706 h 2230852"/>
              <a:gd name="connsiteX46" fmla="*/ 587074 w 2038728"/>
              <a:gd name="connsiteY46" fmla="*/ 1885728 h 2230852"/>
              <a:gd name="connsiteX47" fmla="*/ 590632 w 2038728"/>
              <a:gd name="connsiteY47" fmla="*/ 1896402 h 2230852"/>
              <a:gd name="connsiteX48" fmla="*/ 597747 w 2038728"/>
              <a:gd name="connsiteY48" fmla="*/ 1907076 h 2230852"/>
              <a:gd name="connsiteX49" fmla="*/ 604863 w 2038728"/>
              <a:gd name="connsiteY49" fmla="*/ 1928424 h 2230852"/>
              <a:gd name="connsiteX50" fmla="*/ 608421 w 2038728"/>
              <a:gd name="connsiteY50" fmla="*/ 1939098 h 2230852"/>
              <a:gd name="connsiteX51" fmla="*/ 611979 w 2038728"/>
              <a:gd name="connsiteY51" fmla="*/ 1949772 h 2230852"/>
              <a:gd name="connsiteX52" fmla="*/ 608421 w 2038728"/>
              <a:gd name="connsiteY52" fmla="*/ 1999583 h 2230852"/>
              <a:gd name="connsiteX53" fmla="*/ 601305 w 2038728"/>
              <a:gd name="connsiteY53" fmla="*/ 2020931 h 2230852"/>
              <a:gd name="connsiteX54" fmla="*/ 579958 w 2038728"/>
              <a:gd name="connsiteY54" fmla="*/ 2031605 h 2230852"/>
              <a:gd name="connsiteX55" fmla="*/ 572842 w 2038728"/>
              <a:gd name="connsiteY55" fmla="*/ 2042279 h 2230852"/>
              <a:gd name="connsiteX56" fmla="*/ 583516 w 2038728"/>
              <a:gd name="connsiteY56" fmla="*/ 2067185 h 2230852"/>
              <a:gd name="connsiteX57" fmla="*/ 626211 w 2038728"/>
              <a:gd name="connsiteY57" fmla="*/ 2088533 h 2230852"/>
              <a:gd name="connsiteX58" fmla="*/ 654675 w 2038728"/>
              <a:gd name="connsiteY58" fmla="*/ 2095649 h 2230852"/>
              <a:gd name="connsiteX59" fmla="*/ 679581 w 2038728"/>
              <a:gd name="connsiteY59" fmla="*/ 2109880 h 2230852"/>
              <a:gd name="connsiteX60" fmla="*/ 679581 w 2038728"/>
              <a:gd name="connsiteY60" fmla="*/ 2149018 h 2230852"/>
              <a:gd name="connsiteX61" fmla="*/ 668907 w 2038728"/>
              <a:gd name="connsiteY61" fmla="*/ 2159692 h 2230852"/>
              <a:gd name="connsiteX62" fmla="*/ 661791 w 2038728"/>
              <a:gd name="connsiteY62" fmla="*/ 2170366 h 2230852"/>
              <a:gd name="connsiteX63" fmla="*/ 665349 w 2038728"/>
              <a:gd name="connsiteY63" fmla="*/ 2181040 h 2230852"/>
              <a:gd name="connsiteX64" fmla="*/ 697371 w 2038728"/>
              <a:gd name="connsiteY64" fmla="*/ 2205946 h 2230852"/>
              <a:gd name="connsiteX65" fmla="*/ 708045 w 2038728"/>
              <a:gd name="connsiteY65" fmla="*/ 2213062 h 2230852"/>
              <a:gd name="connsiteX66" fmla="*/ 718719 w 2038728"/>
              <a:gd name="connsiteY66" fmla="*/ 2216620 h 2230852"/>
              <a:gd name="connsiteX67" fmla="*/ 729393 w 2038728"/>
              <a:gd name="connsiteY67" fmla="*/ 2223736 h 2230852"/>
              <a:gd name="connsiteX68" fmla="*/ 750740 w 2038728"/>
              <a:gd name="connsiteY68" fmla="*/ 2230852 h 2230852"/>
              <a:gd name="connsiteX69" fmla="*/ 775646 w 2038728"/>
              <a:gd name="connsiteY69" fmla="*/ 2227294 h 2230852"/>
              <a:gd name="connsiteX70" fmla="*/ 779204 w 2038728"/>
              <a:gd name="connsiteY70" fmla="*/ 2195272 h 2230852"/>
              <a:gd name="connsiteX71" fmla="*/ 768530 w 2038728"/>
              <a:gd name="connsiteY71" fmla="*/ 2188156 h 2230852"/>
              <a:gd name="connsiteX72" fmla="*/ 747183 w 2038728"/>
              <a:gd name="connsiteY72" fmla="*/ 2181040 h 2230852"/>
              <a:gd name="connsiteX73" fmla="*/ 732951 w 2038728"/>
              <a:gd name="connsiteY73" fmla="*/ 2159692 h 2230852"/>
              <a:gd name="connsiteX74" fmla="*/ 725835 w 2038728"/>
              <a:gd name="connsiteY74" fmla="*/ 2149018 h 2230852"/>
              <a:gd name="connsiteX75" fmla="*/ 740067 w 2038728"/>
              <a:gd name="connsiteY75" fmla="*/ 2116996 h 2230852"/>
              <a:gd name="connsiteX76" fmla="*/ 750740 w 2038728"/>
              <a:gd name="connsiteY76" fmla="*/ 2113438 h 2230852"/>
              <a:gd name="connsiteX77" fmla="*/ 754298 w 2038728"/>
              <a:gd name="connsiteY77" fmla="*/ 2134786 h 2230852"/>
              <a:gd name="connsiteX78" fmla="*/ 796994 w 2038728"/>
              <a:gd name="connsiteY78" fmla="*/ 2138344 h 2230852"/>
              <a:gd name="connsiteX79" fmla="*/ 818342 w 2038728"/>
              <a:gd name="connsiteY79" fmla="*/ 2127670 h 2230852"/>
              <a:gd name="connsiteX80" fmla="*/ 829016 w 2038728"/>
              <a:gd name="connsiteY80" fmla="*/ 2124112 h 2230852"/>
              <a:gd name="connsiteX81" fmla="*/ 839690 w 2038728"/>
              <a:gd name="connsiteY81" fmla="*/ 2116996 h 2230852"/>
              <a:gd name="connsiteX82" fmla="*/ 861038 w 2038728"/>
              <a:gd name="connsiteY82" fmla="*/ 2109880 h 2230852"/>
              <a:gd name="connsiteX83" fmla="*/ 871712 w 2038728"/>
              <a:gd name="connsiteY83" fmla="*/ 2106323 h 2230852"/>
              <a:gd name="connsiteX84" fmla="*/ 907291 w 2038728"/>
              <a:gd name="connsiteY84" fmla="*/ 2109880 h 2230852"/>
              <a:gd name="connsiteX85" fmla="*/ 910849 w 2038728"/>
              <a:gd name="connsiteY85" fmla="*/ 2120554 h 2230852"/>
              <a:gd name="connsiteX86" fmla="*/ 935755 w 2038728"/>
              <a:gd name="connsiteY86" fmla="*/ 2131228 h 2230852"/>
              <a:gd name="connsiteX87" fmla="*/ 949987 w 2038728"/>
              <a:gd name="connsiteY87" fmla="*/ 2127670 h 2230852"/>
              <a:gd name="connsiteX88" fmla="*/ 953545 w 2038728"/>
              <a:gd name="connsiteY88" fmla="*/ 2116996 h 2230852"/>
              <a:gd name="connsiteX89" fmla="*/ 949987 w 2038728"/>
              <a:gd name="connsiteY89" fmla="*/ 2070743 h 2230852"/>
              <a:gd name="connsiteX90" fmla="*/ 946429 w 2038728"/>
              <a:gd name="connsiteY90" fmla="*/ 2060069 h 2230852"/>
              <a:gd name="connsiteX91" fmla="*/ 921523 w 2038728"/>
              <a:gd name="connsiteY91" fmla="*/ 2028047 h 2230852"/>
              <a:gd name="connsiteX92" fmla="*/ 910849 w 2038728"/>
              <a:gd name="connsiteY92" fmla="*/ 2020931 h 2230852"/>
              <a:gd name="connsiteX93" fmla="*/ 903733 w 2038728"/>
              <a:gd name="connsiteY93" fmla="*/ 1999583 h 2230852"/>
              <a:gd name="connsiteX94" fmla="*/ 900175 w 2038728"/>
              <a:gd name="connsiteY94" fmla="*/ 1988909 h 2230852"/>
              <a:gd name="connsiteX95" fmla="*/ 903733 w 2038728"/>
              <a:gd name="connsiteY95" fmla="*/ 1960445 h 2230852"/>
              <a:gd name="connsiteX96" fmla="*/ 914407 w 2038728"/>
              <a:gd name="connsiteY96" fmla="*/ 1953330 h 2230852"/>
              <a:gd name="connsiteX97" fmla="*/ 939313 w 2038728"/>
              <a:gd name="connsiteY97" fmla="*/ 1946214 h 2230852"/>
              <a:gd name="connsiteX98" fmla="*/ 957103 w 2038728"/>
              <a:gd name="connsiteY98" fmla="*/ 1928424 h 2230852"/>
              <a:gd name="connsiteX99" fmla="*/ 978451 w 2038728"/>
              <a:gd name="connsiteY99" fmla="*/ 1917750 h 2230852"/>
              <a:gd name="connsiteX100" fmla="*/ 996241 w 2038728"/>
              <a:gd name="connsiteY100" fmla="*/ 1921308 h 2230852"/>
              <a:gd name="connsiteX101" fmla="*/ 1006915 w 2038728"/>
              <a:gd name="connsiteY101" fmla="*/ 1942656 h 2230852"/>
              <a:gd name="connsiteX102" fmla="*/ 1024705 w 2038728"/>
              <a:gd name="connsiteY102" fmla="*/ 1956887 h 2230852"/>
              <a:gd name="connsiteX103" fmla="*/ 1056726 w 2038728"/>
              <a:gd name="connsiteY103" fmla="*/ 1953330 h 2230852"/>
              <a:gd name="connsiteX104" fmla="*/ 1067400 w 2038728"/>
              <a:gd name="connsiteY104" fmla="*/ 1946214 h 2230852"/>
              <a:gd name="connsiteX105" fmla="*/ 1081632 w 2038728"/>
              <a:gd name="connsiteY105" fmla="*/ 1921308 h 2230852"/>
              <a:gd name="connsiteX106" fmla="*/ 1092306 w 2038728"/>
              <a:gd name="connsiteY106" fmla="*/ 1907076 h 2230852"/>
              <a:gd name="connsiteX107" fmla="*/ 1092306 w 2038728"/>
              <a:gd name="connsiteY107" fmla="*/ 1860822 h 2230852"/>
              <a:gd name="connsiteX108" fmla="*/ 1095864 w 2038728"/>
              <a:gd name="connsiteY108" fmla="*/ 1821684 h 2230852"/>
              <a:gd name="connsiteX109" fmla="*/ 1106538 w 2038728"/>
              <a:gd name="connsiteY109" fmla="*/ 1811010 h 2230852"/>
              <a:gd name="connsiteX110" fmla="*/ 1127886 w 2038728"/>
              <a:gd name="connsiteY110" fmla="*/ 1800337 h 2230852"/>
              <a:gd name="connsiteX111" fmla="*/ 1142118 w 2038728"/>
              <a:gd name="connsiteY111" fmla="*/ 1793221 h 2230852"/>
              <a:gd name="connsiteX112" fmla="*/ 1163466 w 2038728"/>
              <a:gd name="connsiteY112" fmla="*/ 1782547 h 2230852"/>
              <a:gd name="connsiteX113" fmla="*/ 1167024 w 2038728"/>
              <a:gd name="connsiteY113" fmla="*/ 1771873 h 2230852"/>
              <a:gd name="connsiteX114" fmla="*/ 1174140 w 2038728"/>
              <a:gd name="connsiteY114" fmla="*/ 1761199 h 2230852"/>
              <a:gd name="connsiteX115" fmla="*/ 1181256 w 2038728"/>
              <a:gd name="connsiteY115" fmla="*/ 1739851 h 2230852"/>
              <a:gd name="connsiteX116" fmla="*/ 1184814 w 2038728"/>
              <a:gd name="connsiteY116" fmla="*/ 1729177 h 2230852"/>
              <a:gd name="connsiteX117" fmla="*/ 1195488 w 2038728"/>
              <a:gd name="connsiteY117" fmla="*/ 1672249 h 2230852"/>
              <a:gd name="connsiteX118" fmla="*/ 1199046 w 2038728"/>
              <a:gd name="connsiteY118" fmla="*/ 1661575 h 2230852"/>
              <a:gd name="connsiteX119" fmla="*/ 1202604 w 2038728"/>
              <a:gd name="connsiteY119" fmla="*/ 1650901 h 2230852"/>
              <a:gd name="connsiteX120" fmla="*/ 1216835 w 2038728"/>
              <a:gd name="connsiteY120" fmla="*/ 1629554 h 2230852"/>
              <a:gd name="connsiteX121" fmla="*/ 1223951 w 2038728"/>
              <a:gd name="connsiteY121" fmla="*/ 1615322 h 2230852"/>
              <a:gd name="connsiteX122" fmla="*/ 1231067 w 2038728"/>
              <a:gd name="connsiteY122" fmla="*/ 1597532 h 2230852"/>
              <a:gd name="connsiteX123" fmla="*/ 1280879 w 2038728"/>
              <a:gd name="connsiteY123" fmla="*/ 1576184 h 2230852"/>
              <a:gd name="connsiteX124" fmla="*/ 1291553 w 2038728"/>
              <a:gd name="connsiteY124" fmla="*/ 1572626 h 2230852"/>
              <a:gd name="connsiteX125" fmla="*/ 1359154 w 2038728"/>
              <a:gd name="connsiteY125" fmla="*/ 1579742 h 2230852"/>
              <a:gd name="connsiteX126" fmla="*/ 1380502 w 2038728"/>
              <a:gd name="connsiteY126" fmla="*/ 1586858 h 2230852"/>
              <a:gd name="connsiteX127" fmla="*/ 1391176 w 2038728"/>
              <a:gd name="connsiteY127" fmla="*/ 1590416 h 2230852"/>
              <a:gd name="connsiteX128" fmla="*/ 1412524 w 2038728"/>
              <a:gd name="connsiteY128" fmla="*/ 1593974 h 2230852"/>
              <a:gd name="connsiteX129" fmla="*/ 1487242 w 2038728"/>
              <a:gd name="connsiteY129" fmla="*/ 1586858 h 2230852"/>
              <a:gd name="connsiteX130" fmla="*/ 1501474 w 2038728"/>
              <a:gd name="connsiteY130" fmla="*/ 1579742 h 2230852"/>
              <a:gd name="connsiteX131" fmla="*/ 1515705 w 2038728"/>
              <a:gd name="connsiteY131" fmla="*/ 1558394 h 2230852"/>
              <a:gd name="connsiteX132" fmla="*/ 1533495 w 2038728"/>
              <a:gd name="connsiteY132" fmla="*/ 1519256 h 2230852"/>
              <a:gd name="connsiteX133" fmla="*/ 1540611 w 2038728"/>
              <a:gd name="connsiteY133" fmla="*/ 1508582 h 2230852"/>
              <a:gd name="connsiteX134" fmla="*/ 1551285 w 2038728"/>
              <a:gd name="connsiteY134" fmla="*/ 1501466 h 2230852"/>
              <a:gd name="connsiteX135" fmla="*/ 1586865 w 2038728"/>
              <a:gd name="connsiteY135" fmla="*/ 1490793 h 2230852"/>
              <a:gd name="connsiteX136" fmla="*/ 1608213 w 2038728"/>
              <a:gd name="connsiteY136" fmla="*/ 1480119 h 2230852"/>
              <a:gd name="connsiteX137" fmla="*/ 1618887 w 2038728"/>
              <a:gd name="connsiteY137" fmla="*/ 1473003 h 2230852"/>
              <a:gd name="connsiteX138" fmla="*/ 1643793 w 2038728"/>
              <a:gd name="connsiteY138" fmla="*/ 1440981 h 2230852"/>
              <a:gd name="connsiteX139" fmla="*/ 1661583 w 2038728"/>
              <a:gd name="connsiteY139" fmla="*/ 1423191 h 2230852"/>
              <a:gd name="connsiteX140" fmla="*/ 1729184 w 2038728"/>
              <a:gd name="connsiteY140" fmla="*/ 1419633 h 2230852"/>
              <a:gd name="connsiteX141" fmla="*/ 1757648 w 2038728"/>
              <a:gd name="connsiteY141" fmla="*/ 1401843 h 2230852"/>
              <a:gd name="connsiteX142" fmla="*/ 1764764 w 2038728"/>
              <a:gd name="connsiteY142" fmla="*/ 1380495 h 2230852"/>
              <a:gd name="connsiteX143" fmla="*/ 1768322 w 2038728"/>
              <a:gd name="connsiteY143" fmla="*/ 1362705 h 2230852"/>
              <a:gd name="connsiteX144" fmla="*/ 1775438 w 2038728"/>
              <a:gd name="connsiteY144" fmla="*/ 1341358 h 2230852"/>
              <a:gd name="connsiteX145" fmla="*/ 1786112 w 2038728"/>
              <a:gd name="connsiteY145" fmla="*/ 1302220 h 2230852"/>
              <a:gd name="connsiteX146" fmla="*/ 1818133 w 2038728"/>
              <a:gd name="connsiteY146" fmla="*/ 1287988 h 2230852"/>
              <a:gd name="connsiteX147" fmla="*/ 1828807 w 2038728"/>
              <a:gd name="connsiteY147" fmla="*/ 1284430 h 2230852"/>
              <a:gd name="connsiteX148" fmla="*/ 1839481 w 2038728"/>
              <a:gd name="connsiteY148" fmla="*/ 1280872 h 2230852"/>
              <a:gd name="connsiteX149" fmla="*/ 1864387 w 2038728"/>
              <a:gd name="connsiteY149" fmla="*/ 1273756 h 2230852"/>
              <a:gd name="connsiteX150" fmla="*/ 1885735 w 2038728"/>
              <a:gd name="connsiteY150" fmla="*/ 1263082 h 2230852"/>
              <a:gd name="connsiteX151" fmla="*/ 1907083 w 2038728"/>
              <a:gd name="connsiteY151" fmla="*/ 1241734 h 2230852"/>
              <a:gd name="connsiteX152" fmla="*/ 1917757 w 2038728"/>
              <a:gd name="connsiteY152" fmla="*/ 1220386 h 2230852"/>
              <a:gd name="connsiteX153" fmla="*/ 1935547 w 2038728"/>
              <a:gd name="connsiteY153" fmla="*/ 1195480 h 2230852"/>
              <a:gd name="connsiteX154" fmla="*/ 1946221 w 2038728"/>
              <a:gd name="connsiteY154" fmla="*/ 1199038 h 2230852"/>
              <a:gd name="connsiteX155" fmla="*/ 1967568 w 2038728"/>
              <a:gd name="connsiteY155" fmla="*/ 1231060 h 2230852"/>
              <a:gd name="connsiteX156" fmla="*/ 1974684 w 2038728"/>
              <a:gd name="connsiteY156" fmla="*/ 1241734 h 2230852"/>
              <a:gd name="connsiteX157" fmla="*/ 1996032 w 2038728"/>
              <a:gd name="connsiteY157" fmla="*/ 1255966 h 2230852"/>
              <a:gd name="connsiteX158" fmla="*/ 2010264 w 2038728"/>
              <a:gd name="connsiteY158" fmla="*/ 1252408 h 2230852"/>
              <a:gd name="connsiteX159" fmla="*/ 2013822 w 2038728"/>
              <a:gd name="connsiteY159" fmla="*/ 1223944 h 2230852"/>
              <a:gd name="connsiteX160" fmla="*/ 2020938 w 2038728"/>
              <a:gd name="connsiteY160" fmla="*/ 1202596 h 2230852"/>
              <a:gd name="connsiteX161" fmla="*/ 2024496 w 2038728"/>
              <a:gd name="connsiteY161" fmla="*/ 1191923 h 2230852"/>
              <a:gd name="connsiteX162" fmla="*/ 2031612 w 2038728"/>
              <a:gd name="connsiteY162" fmla="*/ 1181249 h 2230852"/>
              <a:gd name="connsiteX163" fmla="*/ 2038728 w 2038728"/>
              <a:gd name="connsiteY163" fmla="*/ 1159901 h 2230852"/>
              <a:gd name="connsiteX164" fmla="*/ 2035170 w 2038728"/>
              <a:gd name="connsiteY164" fmla="*/ 1145669 h 2230852"/>
              <a:gd name="connsiteX165" fmla="*/ 2031612 w 2038728"/>
              <a:gd name="connsiteY165" fmla="*/ 1134995 h 2230852"/>
              <a:gd name="connsiteX166" fmla="*/ 2028054 w 2038728"/>
              <a:gd name="connsiteY166" fmla="*/ 1110089 h 2230852"/>
              <a:gd name="connsiteX167" fmla="*/ 2013822 w 2038728"/>
              <a:gd name="connsiteY167" fmla="*/ 1113647 h 2230852"/>
              <a:gd name="connsiteX168" fmla="*/ 2003148 w 2038728"/>
              <a:gd name="connsiteY168" fmla="*/ 1117205 h 2230852"/>
              <a:gd name="connsiteX169" fmla="*/ 1988916 w 2038728"/>
              <a:gd name="connsiteY169" fmla="*/ 1113647 h 2230852"/>
              <a:gd name="connsiteX170" fmla="*/ 1981800 w 2038728"/>
              <a:gd name="connsiteY170" fmla="*/ 1092299 h 2230852"/>
              <a:gd name="connsiteX171" fmla="*/ 1978242 w 2038728"/>
              <a:gd name="connsiteY171" fmla="*/ 1070951 h 2230852"/>
              <a:gd name="connsiteX172" fmla="*/ 1967568 w 2038728"/>
              <a:gd name="connsiteY172" fmla="*/ 1063835 h 2230852"/>
              <a:gd name="connsiteX173" fmla="*/ 1832365 w 2038728"/>
              <a:gd name="connsiteY173" fmla="*/ 1060277 h 2230852"/>
              <a:gd name="connsiteX174" fmla="*/ 1803902 w 2038728"/>
              <a:gd name="connsiteY174" fmla="*/ 1053161 h 2230852"/>
              <a:gd name="connsiteX175" fmla="*/ 1778996 w 2038728"/>
              <a:gd name="connsiteY175" fmla="*/ 1038930 h 2230852"/>
              <a:gd name="connsiteX176" fmla="*/ 1768322 w 2038728"/>
              <a:gd name="connsiteY176" fmla="*/ 1035372 h 2230852"/>
              <a:gd name="connsiteX177" fmla="*/ 1761206 w 2038728"/>
              <a:gd name="connsiteY177" fmla="*/ 1024698 h 2230852"/>
              <a:gd name="connsiteX178" fmla="*/ 1739858 w 2038728"/>
              <a:gd name="connsiteY178" fmla="*/ 1017582 h 2230852"/>
              <a:gd name="connsiteX179" fmla="*/ 1743416 w 2038728"/>
              <a:gd name="connsiteY179" fmla="*/ 999792 h 2230852"/>
              <a:gd name="connsiteX180" fmla="*/ 1757648 w 2038728"/>
              <a:gd name="connsiteY180" fmla="*/ 992676 h 2230852"/>
              <a:gd name="connsiteX181" fmla="*/ 1768322 w 2038728"/>
              <a:gd name="connsiteY181" fmla="*/ 985560 h 2230852"/>
              <a:gd name="connsiteX182" fmla="*/ 1782554 w 2038728"/>
              <a:gd name="connsiteY182" fmla="*/ 964212 h 2230852"/>
              <a:gd name="connsiteX183" fmla="*/ 1786112 w 2038728"/>
              <a:gd name="connsiteY183" fmla="*/ 953538 h 2230852"/>
              <a:gd name="connsiteX184" fmla="*/ 1800344 w 2038728"/>
              <a:gd name="connsiteY184" fmla="*/ 932190 h 2230852"/>
              <a:gd name="connsiteX185" fmla="*/ 1818133 w 2038728"/>
              <a:gd name="connsiteY185" fmla="*/ 900168 h 2230852"/>
              <a:gd name="connsiteX186" fmla="*/ 1828807 w 2038728"/>
              <a:gd name="connsiteY186" fmla="*/ 893052 h 2230852"/>
              <a:gd name="connsiteX187" fmla="*/ 1832365 w 2038728"/>
              <a:gd name="connsiteY187" fmla="*/ 903726 h 2230852"/>
              <a:gd name="connsiteX188" fmla="*/ 1850155 w 2038728"/>
              <a:gd name="connsiteY188" fmla="*/ 925074 h 2230852"/>
              <a:gd name="connsiteX189" fmla="*/ 1871503 w 2038728"/>
              <a:gd name="connsiteY189" fmla="*/ 939306 h 2230852"/>
              <a:gd name="connsiteX190" fmla="*/ 1892851 w 2038728"/>
              <a:gd name="connsiteY190" fmla="*/ 949980 h 2230852"/>
              <a:gd name="connsiteX191" fmla="*/ 1914199 w 2038728"/>
              <a:gd name="connsiteY191" fmla="*/ 946422 h 2230852"/>
              <a:gd name="connsiteX192" fmla="*/ 1917757 w 2038728"/>
              <a:gd name="connsiteY192" fmla="*/ 935748 h 2230852"/>
              <a:gd name="connsiteX193" fmla="*/ 1921315 w 2038728"/>
              <a:gd name="connsiteY193" fmla="*/ 921516 h 2230852"/>
              <a:gd name="connsiteX194" fmla="*/ 1928431 w 2038728"/>
              <a:gd name="connsiteY194" fmla="*/ 900168 h 2230852"/>
              <a:gd name="connsiteX195" fmla="*/ 1924873 w 2038728"/>
              <a:gd name="connsiteY195" fmla="*/ 889494 h 2230852"/>
              <a:gd name="connsiteX196" fmla="*/ 1914199 w 2038728"/>
              <a:gd name="connsiteY196" fmla="*/ 885937 h 2230852"/>
              <a:gd name="connsiteX197" fmla="*/ 1903525 w 2038728"/>
              <a:gd name="connsiteY197" fmla="*/ 878821 h 2230852"/>
              <a:gd name="connsiteX198" fmla="*/ 1867945 w 2038728"/>
              <a:gd name="connsiteY198" fmla="*/ 868147 h 2230852"/>
              <a:gd name="connsiteX199" fmla="*/ 1871503 w 2038728"/>
              <a:gd name="connsiteY199" fmla="*/ 793429 h 2230852"/>
              <a:gd name="connsiteX200" fmla="*/ 1864387 w 2038728"/>
              <a:gd name="connsiteY200" fmla="*/ 782755 h 2230852"/>
              <a:gd name="connsiteX201" fmla="*/ 1867945 w 2038728"/>
              <a:gd name="connsiteY201" fmla="*/ 768523 h 2230852"/>
              <a:gd name="connsiteX202" fmla="*/ 1871503 w 2038728"/>
              <a:gd name="connsiteY202" fmla="*/ 736501 h 2230852"/>
              <a:gd name="connsiteX203" fmla="*/ 1878619 w 2038728"/>
              <a:gd name="connsiteY203" fmla="*/ 715154 h 2230852"/>
              <a:gd name="connsiteX204" fmla="*/ 1889293 w 2038728"/>
              <a:gd name="connsiteY204" fmla="*/ 708038 h 2230852"/>
              <a:gd name="connsiteX205" fmla="*/ 1892851 w 2038728"/>
              <a:gd name="connsiteY205" fmla="*/ 697364 h 2230852"/>
              <a:gd name="connsiteX206" fmla="*/ 1875061 w 2038728"/>
              <a:gd name="connsiteY206" fmla="*/ 676016 h 2230852"/>
              <a:gd name="connsiteX207" fmla="*/ 1860829 w 2038728"/>
              <a:gd name="connsiteY207" fmla="*/ 654668 h 2230852"/>
              <a:gd name="connsiteX208" fmla="*/ 1839481 w 2038728"/>
              <a:gd name="connsiteY208" fmla="*/ 633320 h 2230852"/>
              <a:gd name="connsiteX209" fmla="*/ 1832365 w 2038728"/>
              <a:gd name="connsiteY209" fmla="*/ 622646 h 2230852"/>
              <a:gd name="connsiteX210" fmla="*/ 1807460 w 2038728"/>
              <a:gd name="connsiteY210" fmla="*/ 619088 h 2230852"/>
              <a:gd name="connsiteX211" fmla="*/ 1778996 w 2038728"/>
              <a:gd name="connsiteY211" fmla="*/ 615530 h 2230852"/>
              <a:gd name="connsiteX212" fmla="*/ 1768322 w 2038728"/>
              <a:gd name="connsiteY212" fmla="*/ 611972 h 2230852"/>
              <a:gd name="connsiteX213" fmla="*/ 1754090 w 2038728"/>
              <a:gd name="connsiteY213" fmla="*/ 626204 h 2230852"/>
              <a:gd name="connsiteX214" fmla="*/ 1746974 w 2038728"/>
              <a:gd name="connsiteY214" fmla="*/ 636878 h 2230852"/>
              <a:gd name="connsiteX215" fmla="*/ 1743416 w 2038728"/>
              <a:gd name="connsiteY215" fmla="*/ 647552 h 2230852"/>
              <a:gd name="connsiteX216" fmla="*/ 1732742 w 2038728"/>
              <a:gd name="connsiteY216" fmla="*/ 654668 h 2230852"/>
              <a:gd name="connsiteX217" fmla="*/ 1707836 w 2038728"/>
              <a:gd name="connsiteY217" fmla="*/ 651110 h 2230852"/>
              <a:gd name="connsiteX218" fmla="*/ 1682930 w 2038728"/>
              <a:gd name="connsiteY218" fmla="*/ 636878 h 2230852"/>
              <a:gd name="connsiteX219" fmla="*/ 1668698 w 2038728"/>
              <a:gd name="connsiteY219" fmla="*/ 629762 h 2230852"/>
              <a:gd name="connsiteX220" fmla="*/ 1682930 w 2038728"/>
              <a:gd name="connsiteY220" fmla="*/ 615530 h 2230852"/>
              <a:gd name="connsiteX221" fmla="*/ 1686488 w 2038728"/>
              <a:gd name="connsiteY221" fmla="*/ 604856 h 2230852"/>
              <a:gd name="connsiteX222" fmla="*/ 1693604 w 2038728"/>
              <a:gd name="connsiteY222" fmla="*/ 576393 h 2230852"/>
              <a:gd name="connsiteX223" fmla="*/ 1697162 w 2038728"/>
              <a:gd name="connsiteY223" fmla="*/ 515907 h 2230852"/>
              <a:gd name="connsiteX224" fmla="*/ 1693604 w 2038728"/>
              <a:gd name="connsiteY224" fmla="*/ 505233 h 2230852"/>
              <a:gd name="connsiteX225" fmla="*/ 1682930 w 2038728"/>
              <a:gd name="connsiteY225" fmla="*/ 508791 h 2230852"/>
              <a:gd name="connsiteX226" fmla="*/ 1672256 w 2038728"/>
              <a:gd name="connsiteY226" fmla="*/ 519465 h 2230852"/>
              <a:gd name="connsiteX227" fmla="*/ 1658025 w 2038728"/>
              <a:gd name="connsiteY227" fmla="*/ 551487 h 2230852"/>
              <a:gd name="connsiteX228" fmla="*/ 1647351 w 2038728"/>
              <a:gd name="connsiteY228" fmla="*/ 555045 h 2230852"/>
              <a:gd name="connsiteX229" fmla="*/ 1622445 w 2038728"/>
              <a:gd name="connsiteY229" fmla="*/ 551487 h 2230852"/>
              <a:gd name="connsiteX230" fmla="*/ 1611771 w 2038728"/>
              <a:gd name="connsiteY230" fmla="*/ 547929 h 2230852"/>
              <a:gd name="connsiteX231" fmla="*/ 1572633 w 2038728"/>
              <a:gd name="connsiteY231" fmla="*/ 537255 h 2230852"/>
              <a:gd name="connsiteX232" fmla="*/ 1551285 w 2038728"/>
              <a:gd name="connsiteY232" fmla="*/ 530139 h 2230852"/>
              <a:gd name="connsiteX233" fmla="*/ 1540611 w 2038728"/>
              <a:gd name="connsiteY233" fmla="*/ 526581 h 2230852"/>
              <a:gd name="connsiteX234" fmla="*/ 1505032 w 2038728"/>
              <a:gd name="connsiteY234" fmla="*/ 505233 h 2230852"/>
              <a:gd name="connsiteX235" fmla="*/ 1501474 w 2038728"/>
              <a:gd name="connsiteY235" fmla="*/ 483885 h 2230852"/>
              <a:gd name="connsiteX236" fmla="*/ 1522821 w 2038728"/>
              <a:gd name="connsiteY236" fmla="*/ 476769 h 2230852"/>
              <a:gd name="connsiteX237" fmla="*/ 1533495 w 2038728"/>
              <a:gd name="connsiteY237" fmla="*/ 473211 h 2230852"/>
              <a:gd name="connsiteX238" fmla="*/ 1540611 w 2038728"/>
              <a:gd name="connsiteY238" fmla="*/ 451863 h 2230852"/>
              <a:gd name="connsiteX239" fmla="*/ 1551285 w 2038728"/>
              <a:gd name="connsiteY239" fmla="*/ 441189 h 2230852"/>
              <a:gd name="connsiteX240" fmla="*/ 1558401 w 2038728"/>
              <a:gd name="connsiteY240" fmla="*/ 430516 h 2230852"/>
              <a:gd name="connsiteX241" fmla="*/ 1569075 w 2038728"/>
              <a:gd name="connsiteY241" fmla="*/ 423400 h 2230852"/>
              <a:gd name="connsiteX242" fmla="*/ 1583307 w 2038728"/>
              <a:gd name="connsiteY242" fmla="*/ 402052 h 2230852"/>
              <a:gd name="connsiteX243" fmla="*/ 1586865 w 2038728"/>
              <a:gd name="connsiteY243" fmla="*/ 387820 h 2230852"/>
              <a:gd name="connsiteX244" fmla="*/ 1590423 w 2038728"/>
              <a:gd name="connsiteY244" fmla="*/ 370030 h 2230852"/>
              <a:gd name="connsiteX245" fmla="*/ 1597539 w 2038728"/>
              <a:gd name="connsiteY245" fmla="*/ 348682 h 2230852"/>
              <a:gd name="connsiteX246" fmla="*/ 1583307 w 2038728"/>
              <a:gd name="connsiteY246" fmla="*/ 330892 h 2230852"/>
              <a:gd name="connsiteX247" fmla="*/ 1576191 w 2038728"/>
              <a:gd name="connsiteY247" fmla="*/ 320218 h 2230852"/>
              <a:gd name="connsiteX248" fmla="*/ 1565517 w 2038728"/>
              <a:gd name="connsiteY248" fmla="*/ 295312 h 2230852"/>
              <a:gd name="connsiteX249" fmla="*/ 1579749 w 2038728"/>
              <a:gd name="connsiteY249" fmla="*/ 277523 h 2230852"/>
              <a:gd name="connsiteX250" fmla="*/ 1593981 w 2038728"/>
              <a:gd name="connsiteY250" fmla="*/ 256175 h 2230852"/>
              <a:gd name="connsiteX251" fmla="*/ 1608213 w 2038728"/>
              <a:gd name="connsiteY251" fmla="*/ 234827 h 2230852"/>
              <a:gd name="connsiteX252" fmla="*/ 1615329 w 2038728"/>
              <a:gd name="connsiteY252" fmla="*/ 224153 h 2230852"/>
              <a:gd name="connsiteX253" fmla="*/ 1626003 w 2038728"/>
              <a:gd name="connsiteY253" fmla="*/ 213479 h 2230852"/>
              <a:gd name="connsiteX254" fmla="*/ 1640235 w 2038728"/>
              <a:gd name="connsiteY254" fmla="*/ 192131 h 2230852"/>
              <a:gd name="connsiteX255" fmla="*/ 1647351 w 2038728"/>
              <a:gd name="connsiteY255" fmla="*/ 170783 h 2230852"/>
              <a:gd name="connsiteX256" fmla="*/ 1650909 w 2038728"/>
              <a:gd name="connsiteY256" fmla="*/ 160109 h 2230852"/>
              <a:gd name="connsiteX257" fmla="*/ 1654467 w 2038728"/>
              <a:gd name="connsiteY257" fmla="*/ 149435 h 2230852"/>
              <a:gd name="connsiteX258" fmla="*/ 1650909 w 2038728"/>
              <a:gd name="connsiteY258" fmla="*/ 131645 h 2230852"/>
              <a:gd name="connsiteX259" fmla="*/ 1640235 w 2038728"/>
              <a:gd name="connsiteY259" fmla="*/ 128087 h 2230852"/>
              <a:gd name="connsiteX260" fmla="*/ 1611771 w 2038728"/>
              <a:gd name="connsiteY260" fmla="*/ 117414 h 2230852"/>
              <a:gd name="connsiteX261" fmla="*/ 1529937 w 2038728"/>
              <a:gd name="connsiteY261" fmla="*/ 120972 h 2230852"/>
              <a:gd name="connsiteX262" fmla="*/ 1505032 w 2038728"/>
              <a:gd name="connsiteY262" fmla="*/ 128087 h 2230852"/>
              <a:gd name="connsiteX263" fmla="*/ 1480126 w 2038728"/>
              <a:gd name="connsiteY263" fmla="*/ 145877 h 2230852"/>
              <a:gd name="connsiteX264" fmla="*/ 1458778 w 2038728"/>
              <a:gd name="connsiteY264" fmla="*/ 160109 h 2230852"/>
              <a:gd name="connsiteX265" fmla="*/ 1448104 w 2038728"/>
              <a:gd name="connsiteY265" fmla="*/ 170783 h 2230852"/>
              <a:gd name="connsiteX266" fmla="*/ 1426756 w 2038728"/>
              <a:gd name="connsiteY266" fmla="*/ 185015 h 2230852"/>
              <a:gd name="connsiteX267" fmla="*/ 1412524 w 2038728"/>
              <a:gd name="connsiteY267" fmla="*/ 195689 h 2230852"/>
              <a:gd name="connsiteX268" fmla="*/ 1401850 w 2038728"/>
              <a:gd name="connsiteY268" fmla="*/ 202805 h 2230852"/>
              <a:gd name="connsiteX269" fmla="*/ 1380502 w 2038728"/>
              <a:gd name="connsiteY269" fmla="*/ 213479 h 2230852"/>
              <a:gd name="connsiteX270" fmla="*/ 1369828 w 2038728"/>
              <a:gd name="connsiteY270" fmla="*/ 224153 h 2230852"/>
              <a:gd name="connsiteX271" fmla="*/ 1355597 w 2038728"/>
              <a:gd name="connsiteY271" fmla="*/ 234827 h 2230852"/>
              <a:gd name="connsiteX272" fmla="*/ 1344923 w 2038728"/>
              <a:gd name="connsiteY272" fmla="*/ 245501 h 2230852"/>
              <a:gd name="connsiteX273" fmla="*/ 1323575 w 2038728"/>
              <a:gd name="connsiteY273" fmla="*/ 259733 h 2230852"/>
              <a:gd name="connsiteX274" fmla="*/ 1305785 w 2038728"/>
              <a:gd name="connsiteY274" fmla="*/ 277523 h 2230852"/>
              <a:gd name="connsiteX275" fmla="*/ 1287995 w 2038728"/>
              <a:gd name="connsiteY275" fmla="*/ 295312 h 2230852"/>
              <a:gd name="connsiteX276" fmla="*/ 1266647 w 2038728"/>
              <a:gd name="connsiteY276" fmla="*/ 281080 h 2230852"/>
              <a:gd name="connsiteX277" fmla="*/ 1263089 w 2038728"/>
              <a:gd name="connsiteY277" fmla="*/ 270407 h 2230852"/>
              <a:gd name="connsiteX278" fmla="*/ 1241741 w 2038728"/>
              <a:gd name="connsiteY278" fmla="*/ 252617 h 2230852"/>
              <a:gd name="connsiteX279" fmla="*/ 1234625 w 2038728"/>
              <a:gd name="connsiteY279" fmla="*/ 241943 h 2230852"/>
              <a:gd name="connsiteX280" fmla="*/ 1227509 w 2038728"/>
              <a:gd name="connsiteY280" fmla="*/ 220595 h 2230852"/>
              <a:gd name="connsiteX281" fmla="*/ 1220393 w 2038728"/>
              <a:gd name="connsiteY281" fmla="*/ 209921 h 2230852"/>
              <a:gd name="connsiteX282" fmla="*/ 1206161 w 2038728"/>
              <a:gd name="connsiteY282" fmla="*/ 177899 h 2230852"/>
              <a:gd name="connsiteX283" fmla="*/ 1199046 w 2038728"/>
              <a:gd name="connsiteY283" fmla="*/ 156551 h 2230852"/>
              <a:gd name="connsiteX284" fmla="*/ 1195488 w 2038728"/>
              <a:gd name="connsiteY284" fmla="*/ 145877 h 2230852"/>
              <a:gd name="connsiteX285" fmla="*/ 1174140 w 2038728"/>
              <a:gd name="connsiteY285" fmla="*/ 113856 h 2230852"/>
              <a:gd name="connsiteX286" fmla="*/ 1167024 w 2038728"/>
              <a:gd name="connsiteY286" fmla="*/ 103182 h 2230852"/>
              <a:gd name="connsiteX287" fmla="*/ 1159908 w 2038728"/>
              <a:gd name="connsiteY287" fmla="*/ 92508 h 2230852"/>
              <a:gd name="connsiteX288" fmla="*/ 1149234 w 2038728"/>
              <a:gd name="connsiteY288" fmla="*/ 81834 h 2230852"/>
              <a:gd name="connsiteX289" fmla="*/ 1127886 w 2038728"/>
              <a:gd name="connsiteY289" fmla="*/ 74718 h 2230852"/>
              <a:gd name="connsiteX290" fmla="*/ 1063842 w 2038728"/>
              <a:gd name="connsiteY290" fmla="*/ 74718 h 2230852"/>
              <a:gd name="connsiteX291" fmla="*/ 1042495 w 2038728"/>
              <a:gd name="connsiteY291" fmla="*/ 32022 h 2230852"/>
              <a:gd name="connsiteX292" fmla="*/ 1021147 w 2038728"/>
              <a:gd name="connsiteY292" fmla="*/ 14232 h 2230852"/>
              <a:gd name="connsiteX293" fmla="*/ 999799 w 2038728"/>
              <a:gd name="connsiteY293" fmla="*/ 0 h 2230852"/>
              <a:gd name="connsiteX294" fmla="*/ 978451 w 2038728"/>
              <a:gd name="connsiteY294" fmla="*/ 17790 h 2230852"/>
              <a:gd name="connsiteX295" fmla="*/ 974893 w 2038728"/>
              <a:gd name="connsiteY295" fmla="*/ 28464 h 2230852"/>
              <a:gd name="connsiteX296" fmla="*/ 949987 w 2038728"/>
              <a:gd name="connsiteY296" fmla="*/ 56928 h 2230852"/>
              <a:gd name="connsiteX297" fmla="*/ 942871 w 2038728"/>
              <a:gd name="connsiteY297" fmla="*/ 78276 h 2230852"/>
              <a:gd name="connsiteX298" fmla="*/ 964219 w 2038728"/>
              <a:gd name="connsiteY298" fmla="*/ 110298 h 2230852"/>
              <a:gd name="connsiteX299" fmla="*/ 971335 w 2038728"/>
              <a:gd name="connsiteY299" fmla="*/ 120972 h 2230852"/>
              <a:gd name="connsiteX300" fmla="*/ 985567 w 2038728"/>
              <a:gd name="connsiteY300" fmla="*/ 152993 h 2230852"/>
              <a:gd name="connsiteX301" fmla="*/ 1017589 w 2038728"/>
              <a:gd name="connsiteY301" fmla="*/ 160109 h 2230852"/>
              <a:gd name="connsiteX302" fmla="*/ 1074516 w 2038728"/>
              <a:gd name="connsiteY302" fmla="*/ 167225 h 2230852"/>
              <a:gd name="connsiteX303" fmla="*/ 1078074 w 2038728"/>
              <a:gd name="connsiteY303" fmla="*/ 177899 h 2230852"/>
              <a:gd name="connsiteX304" fmla="*/ 1085190 w 2038728"/>
              <a:gd name="connsiteY304" fmla="*/ 188573 h 2230852"/>
              <a:gd name="connsiteX305" fmla="*/ 1092306 w 2038728"/>
              <a:gd name="connsiteY305" fmla="*/ 220595 h 2230852"/>
              <a:gd name="connsiteX306" fmla="*/ 1095864 w 2038728"/>
              <a:gd name="connsiteY306" fmla="*/ 270407 h 2230852"/>
              <a:gd name="connsiteX307" fmla="*/ 1102980 w 2038728"/>
              <a:gd name="connsiteY307" fmla="*/ 291754 h 2230852"/>
              <a:gd name="connsiteX308" fmla="*/ 1106538 w 2038728"/>
              <a:gd name="connsiteY308" fmla="*/ 302428 h 2230852"/>
              <a:gd name="connsiteX309" fmla="*/ 1110096 w 2038728"/>
              <a:gd name="connsiteY309" fmla="*/ 313102 h 2230852"/>
              <a:gd name="connsiteX310" fmla="*/ 1120770 w 2038728"/>
              <a:gd name="connsiteY310" fmla="*/ 323776 h 2230852"/>
              <a:gd name="connsiteX311" fmla="*/ 1127886 w 2038728"/>
              <a:gd name="connsiteY311" fmla="*/ 334450 h 2230852"/>
              <a:gd name="connsiteX312" fmla="*/ 1138560 w 2038728"/>
              <a:gd name="connsiteY312" fmla="*/ 341566 h 2230852"/>
              <a:gd name="connsiteX313" fmla="*/ 1145676 w 2038728"/>
              <a:gd name="connsiteY313" fmla="*/ 352240 h 2230852"/>
              <a:gd name="connsiteX314" fmla="*/ 1142118 w 2038728"/>
              <a:gd name="connsiteY314" fmla="*/ 377146 h 2230852"/>
              <a:gd name="connsiteX315" fmla="*/ 1138560 w 2038728"/>
              <a:gd name="connsiteY315" fmla="*/ 387820 h 2230852"/>
              <a:gd name="connsiteX316" fmla="*/ 1117212 w 2038728"/>
              <a:gd name="connsiteY316" fmla="*/ 402052 h 2230852"/>
              <a:gd name="connsiteX317" fmla="*/ 1095864 w 2038728"/>
              <a:gd name="connsiteY317" fmla="*/ 419842 h 2230852"/>
              <a:gd name="connsiteX318" fmla="*/ 1092306 w 2038728"/>
              <a:gd name="connsiteY318" fmla="*/ 508791 h 2230852"/>
              <a:gd name="connsiteX319" fmla="*/ 1088748 w 2038728"/>
              <a:gd name="connsiteY319" fmla="*/ 530139 h 2230852"/>
              <a:gd name="connsiteX320" fmla="*/ 1070958 w 2038728"/>
              <a:gd name="connsiteY320" fmla="*/ 544371 h 2230852"/>
              <a:gd name="connsiteX321" fmla="*/ 1049611 w 2038728"/>
              <a:gd name="connsiteY321" fmla="*/ 558603 h 2230852"/>
              <a:gd name="connsiteX322" fmla="*/ 1038937 w 2038728"/>
              <a:gd name="connsiteY322" fmla="*/ 565719 h 2230852"/>
              <a:gd name="connsiteX323" fmla="*/ 1031821 w 2038728"/>
              <a:gd name="connsiteY323" fmla="*/ 576393 h 2230852"/>
              <a:gd name="connsiteX324" fmla="*/ 1021147 w 2038728"/>
              <a:gd name="connsiteY324" fmla="*/ 583509 h 2230852"/>
              <a:gd name="connsiteX325" fmla="*/ 1024705 w 2038728"/>
              <a:gd name="connsiteY325" fmla="*/ 604856 h 2230852"/>
              <a:gd name="connsiteX326" fmla="*/ 1038937 w 2038728"/>
              <a:gd name="connsiteY326" fmla="*/ 626204 h 2230852"/>
              <a:gd name="connsiteX327" fmla="*/ 1046053 w 2038728"/>
              <a:gd name="connsiteY327" fmla="*/ 636878 h 2230852"/>
              <a:gd name="connsiteX328" fmla="*/ 1049611 w 2038728"/>
              <a:gd name="connsiteY328" fmla="*/ 647552 h 2230852"/>
              <a:gd name="connsiteX329" fmla="*/ 1046053 w 2038728"/>
              <a:gd name="connsiteY329" fmla="*/ 661784 h 2230852"/>
              <a:gd name="connsiteX330" fmla="*/ 1028263 w 2038728"/>
              <a:gd name="connsiteY330" fmla="*/ 679574 h 2230852"/>
              <a:gd name="connsiteX331" fmla="*/ 1017589 w 2038728"/>
              <a:gd name="connsiteY331" fmla="*/ 683132 h 2230852"/>
              <a:gd name="connsiteX332" fmla="*/ 1006915 w 2038728"/>
              <a:gd name="connsiteY332" fmla="*/ 704480 h 2230852"/>
              <a:gd name="connsiteX333" fmla="*/ 999799 w 2038728"/>
              <a:gd name="connsiteY333" fmla="*/ 718712 h 2230852"/>
              <a:gd name="connsiteX334" fmla="*/ 992683 w 2038728"/>
              <a:gd name="connsiteY334" fmla="*/ 743617 h 2230852"/>
              <a:gd name="connsiteX335" fmla="*/ 992683 w 2038728"/>
              <a:gd name="connsiteY335" fmla="*/ 839683 h 2230852"/>
              <a:gd name="connsiteX336" fmla="*/ 985567 w 2038728"/>
              <a:gd name="connsiteY336" fmla="*/ 850357 h 2230852"/>
              <a:gd name="connsiteX337" fmla="*/ 978451 w 2038728"/>
              <a:gd name="connsiteY337" fmla="*/ 871705 h 2230852"/>
              <a:gd name="connsiteX338" fmla="*/ 974893 w 2038728"/>
              <a:gd name="connsiteY338" fmla="*/ 882379 h 2230852"/>
              <a:gd name="connsiteX339" fmla="*/ 971335 w 2038728"/>
              <a:gd name="connsiteY339" fmla="*/ 893052 h 2230852"/>
              <a:gd name="connsiteX340" fmla="*/ 967777 w 2038728"/>
              <a:gd name="connsiteY340" fmla="*/ 935748 h 2230852"/>
              <a:gd name="connsiteX341" fmla="*/ 960661 w 2038728"/>
              <a:gd name="connsiteY341" fmla="*/ 946422 h 2230852"/>
              <a:gd name="connsiteX342" fmla="*/ 939313 w 2038728"/>
              <a:gd name="connsiteY342" fmla="*/ 953538 h 2230852"/>
              <a:gd name="connsiteX343" fmla="*/ 921523 w 2038728"/>
              <a:gd name="connsiteY343" fmla="*/ 967770 h 2230852"/>
              <a:gd name="connsiteX344" fmla="*/ 910849 w 2038728"/>
              <a:gd name="connsiteY344" fmla="*/ 989118 h 2230852"/>
              <a:gd name="connsiteX345" fmla="*/ 917965 w 2038728"/>
              <a:gd name="connsiteY345" fmla="*/ 999792 h 2230852"/>
              <a:gd name="connsiteX346" fmla="*/ 932197 w 2038728"/>
              <a:gd name="connsiteY346" fmla="*/ 1031814 h 2230852"/>
              <a:gd name="connsiteX347" fmla="*/ 953545 w 2038728"/>
              <a:gd name="connsiteY347" fmla="*/ 1042487 h 2230852"/>
              <a:gd name="connsiteX348" fmla="*/ 960661 w 2038728"/>
              <a:gd name="connsiteY348" fmla="*/ 1063835 h 2230852"/>
              <a:gd name="connsiteX349" fmla="*/ 964219 w 2038728"/>
              <a:gd name="connsiteY349" fmla="*/ 1074509 h 2230852"/>
              <a:gd name="connsiteX350" fmla="*/ 960661 w 2038728"/>
              <a:gd name="connsiteY350" fmla="*/ 1085183 h 2230852"/>
              <a:gd name="connsiteX351" fmla="*/ 946429 w 2038728"/>
              <a:gd name="connsiteY351" fmla="*/ 1088741 h 2230852"/>
              <a:gd name="connsiteX352" fmla="*/ 935755 w 2038728"/>
              <a:gd name="connsiteY352" fmla="*/ 1092299 h 2230852"/>
              <a:gd name="connsiteX353" fmla="*/ 889502 w 2038728"/>
              <a:gd name="connsiteY353" fmla="*/ 1085183 h 2230852"/>
              <a:gd name="connsiteX354" fmla="*/ 882386 w 2038728"/>
              <a:gd name="connsiteY354" fmla="*/ 1095857 h 2230852"/>
              <a:gd name="connsiteX355" fmla="*/ 878828 w 2038728"/>
              <a:gd name="connsiteY355" fmla="*/ 1145669 h 2230852"/>
              <a:gd name="connsiteX356" fmla="*/ 875270 w 2038728"/>
              <a:gd name="connsiteY356" fmla="*/ 1156343 h 2230852"/>
              <a:gd name="connsiteX357" fmla="*/ 868154 w 2038728"/>
              <a:gd name="connsiteY357" fmla="*/ 1145669 h 2230852"/>
              <a:gd name="connsiteX358" fmla="*/ 861038 w 2038728"/>
              <a:gd name="connsiteY358" fmla="*/ 1120763 h 2230852"/>
              <a:gd name="connsiteX359" fmla="*/ 857480 w 2038728"/>
              <a:gd name="connsiteY359" fmla="*/ 1110089 h 2230852"/>
              <a:gd name="connsiteX360" fmla="*/ 818342 w 2038728"/>
              <a:gd name="connsiteY360" fmla="*/ 1113647 h 2230852"/>
              <a:gd name="connsiteX361" fmla="*/ 804110 w 2038728"/>
              <a:gd name="connsiteY361" fmla="*/ 1156343 h 2230852"/>
              <a:gd name="connsiteX362" fmla="*/ 793436 w 2038728"/>
              <a:gd name="connsiteY362" fmla="*/ 1149227 h 2230852"/>
              <a:gd name="connsiteX363" fmla="*/ 782762 w 2038728"/>
              <a:gd name="connsiteY363" fmla="*/ 1152785 h 2230852"/>
              <a:gd name="connsiteX364" fmla="*/ 764972 w 2038728"/>
              <a:gd name="connsiteY364" fmla="*/ 1184807 h 2230852"/>
              <a:gd name="connsiteX365" fmla="*/ 743625 w 2038728"/>
              <a:gd name="connsiteY365" fmla="*/ 1195480 h 2230852"/>
              <a:gd name="connsiteX366" fmla="*/ 722277 w 2038728"/>
              <a:gd name="connsiteY366" fmla="*/ 1202596 h 2230852"/>
              <a:gd name="connsiteX367" fmla="*/ 700929 w 2038728"/>
              <a:gd name="connsiteY367" fmla="*/ 1199038 h 2230852"/>
              <a:gd name="connsiteX368" fmla="*/ 686697 w 2038728"/>
              <a:gd name="connsiteY368" fmla="*/ 1195480 h 2230852"/>
              <a:gd name="connsiteX369" fmla="*/ 679581 w 2038728"/>
              <a:gd name="connsiteY369" fmla="*/ 1174133 h 2230852"/>
              <a:gd name="connsiteX370" fmla="*/ 676023 w 2038728"/>
              <a:gd name="connsiteY370" fmla="*/ 1163459 h 2230852"/>
              <a:gd name="connsiteX371" fmla="*/ 672465 w 2038728"/>
              <a:gd name="connsiteY371" fmla="*/ 1124321 h 2230852"/>
              <a:gd name="connsiteX372" fmla="*/ 654675 w 2038728"/>
              <a:gd name="connsiteY372" fmla="*/ 1120763 h 2230852"/>
              <a:gd name="connsiteX373" fmla="*/ 658233 w 2038728"/>
              <a:gd name="connsiteY373" fmla="*/ 1110089 h 2230852"/>
              <a:gd name="connsiteX374" fmla="*/ 668907 w 2038728"/>
              <a:gd name="connsiteY374" fmla="*/ 1102973 h 2230852"/>
              <a:gd name="connsiteX375" fmla="*/ 679581 w 2038728"/>
              <a:gd name="connsiteY375" fmla="*/ 1092299 h 2230852"/>
              <a:gd name="connsiteX376" fmla="*/ 683139 w 2038728"/>
              <a:gd name="connsiteY376" fmla="*/ 1081625 h 2230852"/>
              <a:gd name="connsiteX377" fmla="*/ 672465 w 2038728"/>
              <a:gd name="connsiteY377" fmla="*/ 1078067 h 2230852"/>
              <a:gd name="connsiteX378" fmla="*/ 597747 w 2038728"/>
              <a:gd name="connsiteY378" fmla="*/ 1070951 h 2230852"/>
              <a:gd name="connsiteX379" fmla="*/ 533704 w 2038728"/>
              <a:gd name="connsiteY379" fmla="*/ 1074509 h 2230852"/>
              <a:gd name="connsiteX380" fmla="*/ 551494 w 2038728"/>
              <a:gd name="connsiteY380" fmla="*/ 1106531 h 2230852"/>
              <a:gd name="connsiteX381" fmla="*/ 562168 w 2038728"/>
              <a:gd name="connsiteY381" fmla="*/ 1113647 h 2230852"/>
              <a:gd name="connsiteX382" fmla="*/ 558610 w 2038728"/>
              <a:gd name="connsiteY382" fmla="*/ 1127879 h 2230852"/>
              <a:gd name="connsiteX383" fmla="*/ 537262 w 2038728"/>
              <a:gd name="connsiteY383" fmla="*/ 1134995 h 2230852"/>
              <a:gd name="connsiteX384" fmla="*/ 515914 w 2038728"/>
              <a:gd name="connsiteY384" fmla="*/ 1149227 h 2230852"/>
              <a:gd name="connsiteX385" fmla="*/ 505240 w 2038728"/>
              <a:gd name="connsiteY385" fmla="*/ 1156343 h 2230852"/>
              <a:gd name="connsiteX386" fmla="*/ 494566 w 2038728"/>
              <a:gd name="connsiteY386" fmla="*/ 1159901 h 2230852"/>
              <a:gd name="connsiteX387" fmla="*/ 483892 w 2038728"/>
              <a:gd name="connsiteY387" fmla="*/ 1170575 h 2230852"/>
              <a:gd name="connsiteX388" fmla="*/ 473218 w 2038728"/>
              <a:gd name="connsiteY388" fmla="*/ 1174133 h 2230852"/>
              <a:gd name="connsiteX389" fmla="*/ 462544 w 2038728"/>
              <a:gd name="connsiteY389" fmla="*/ 1181249 h 2230852"/>
              <a:gd name="connsiteX390" fmla="*/ 451870 w 2038728"/>
              <a:gd name="connsiteY390" fmla="*/ 1277314 h 2230852"/>
              <a:gd name="connsiteX391" fmla="*/ 437639 w 2038728"/>
              <a:gd name="connsiteY391" fmla="*/ 1295104 h 2230852"/>
              <a:gd name="connsiteX392" fmla="*/ 402059 w 2038728"/>
              <a:gd name="connsiteY392" fmla="*/ 1298662 h 2230852"/>
              <a:gd name="connsiteX393" fmla="*/ 380711 w 2038728"/>
              <a:gd name="connsiteY393" fmla="*/ 1316452 h 2230852"/>
              <a:gd name="connsiteX394" fmla="*/ 359363 w 2038728"/>
              <a:gd name="connsiteY394" fmla="*/ 1330684 h 2230852"/>
              <a:gd name="connsiteX395" fmla="*/ 348689 w 2038728"/>
              <a:gd name="connsiteY395" fmla="*/ 1334242 h 2230852"/>
              <a:gd name="connsiteX396" fmla="*/ 327341 w 2038728"/>
              <a:gd name="connsiteY396" fmla="*/ 1348473 h 2230852"/>
              <a:gd name="connsiteX397" fmla="*/ 316667 w 2038728"/>
              <a:gd name="connsiteY397" fmla="*/ 1355589 h 2230852"/>
              <a:gd name="connsiteX398" fmla="*/ 295319 w 2038728"/>
              <a:gd name="connsiteY398" fmla="*/ 1373379 h 2230852"/>
              <a:gd name="connsiteX399" fmla="*/ 252624 w 2038728"/>
              <a:gd name="connsiteY399" fmla="*/ 1366263 h 2230852"/>
              <a:gd name="connsiteX400" fmla="*/ 231276 w 2038728"/>
              <a:gd name="connsiteY400" fmla="*/ 1359147 h 2230852"/>
              <a:gd name="connsiteX401" fmla="*/ 199254 w 2038728"/>
              <a:gd name="connsiteY401" fmla="*/ 1355589 h 2230852"/>
              <a:gd name="connsiteX402" fmla="*/ 188580 w 2038728"/>
              <a:gd name="connsiteY402" fmla="*/ 1334242 h 2230852"/>
              <a:gd name="connsiteX403" fmla="*/ 177906 w 2038728"/>
              <a:gd name="connsiteY403" fmla="*/ 1312894 h 2230852"/>
              <a:gd name="connsiteX404" fmla="*/ 167232 w 2038728"/>
              <a:gd name="connsiteY404" fmla="*/ 1309336 h 2230852"/>
              <a:gd name="connsiteX405" fmla="*/ 156558 w 2038728"/>
              <a:gd name="connsiteY405" fmla="*/ 1302220 h 2230852"/>
              <a:gd name="connsiteX406" fmla="*/ 135211 w 2038728"/>
              <a:gd name="connsiteY406" fmla="*/ 1287988 h 2230852"/>
              <a:gd name="connsiteX407" fmla="*/ 128095 w 2038728"/>
              <a:gd name="connsiteY407" fmla="*/ 1277314 h 2230852"/>
              <a:gd name="connsiteX408" fmla="*/ 117421 w 2038728"/>
              <a:gd name="connsiteY408" fmla="*/ 1270198 h 2230852"/>
              <a:gd name="connsiteX409" fmla="*/ 103189 w 2038728"/>
              <a:gd name="connsiteY409" fmla="*/ 1248850 h 2230852"/>
              <a:gd name="connsiteX410" fmla="*/ 106747 w 2038728"/>
              <a:gd name="connsiteY410" fmla="*/ 1220386 h 2230852"/>
              <a:gd name="connsiteX411" fmla="*/ 67609 w 2038728"/>
              <a:gd name="connsiteY411" fmla="*/ 1234618 h 2230852"/>
              <a:gd name="connsiteX412" fmla="*/ 60493 w 2038728"/>
              <a:gd name="connsiteY412" fmla="*/ 1270198 h 2230852"/>
              <a:gd name="connsiteX413" fmla="*/ 64051 w 2038728"/>
              <a:gd name="connsiteY413" fmla="*/ 1295104 h 2230852"/>
              <a:gd name="connsiteX414" fmla="*/ 67609 w 2038728"/>
              <a:gd name="connsiteY414" fmla="*/ 1305778 h 2230852"/>
              <a:gd name="connsiteX415" fmla="*/ 78283 w 2038728"/>
              <a:gd name="connsiteY415" fmla="*/ 1312894 h 2230852"/>
              <a:gd name="connsiteX416" fmla="*/ 74725 w 2038728"/>
              <a:gd name="connsiteY416" fmla="*/ 1334242 h 2230852"/>
              <a:gd name="connsiteX417" fmla="*/ 39145 w 2038728"/>
              <a:gd name="connsiteY417" fmla="*/ 1341358 h 2230852"/>
              <a:gd name="connsiteX418" fmla="*/ 28471 w 2038728"/>
              <a:gd name="connsiteY418" fmla="*/ 1348473 h 2230852"/>
              <a:gd name="connsiteX419" fmla="*/ 7123 w 2038728"/>
              <a:gd name="connsiteY419" fmla="*/ 1366263 h 2230852"/>
              <a:gd name="connsiteX420" fmla="*/ 7 w 2038728"/>
              <a:gd name="connsiteY420" fmla="*/ 1376937 h 2230852"/>
              <a:gd name="connsiteX421" fmla="*/ 7 w 2038728"/>
              <a:gd name="connsiteY421" fmla="*/ 1419633 h 2230852"/>
              <a:gd name="connsiteX422" fmla="*/ 7 w 2038728"/>
              <a:gd name="connsiteY422" fmla="*/ 1440981 h 2230852"/>
              <a:gd name="connsiteX0" fmla="*/ 7 w 2038728"/>
              <a:gd name="connsiteY0" fmla="*/ 1440981 h 2230852"/>
              <a:gd name="connsiteX1" fmla="*/ 7 w 2038728"/>
              <a:gd name="connsiteY1" fmla="*/ 1440981 h 2230852"/>
              <a:gd name="connsiteX2" fmla="*/ 35587 w 2038728"/>
              <a:gd name="connsiteY2" fmla="*/ 1483677 h 2230852"/>
              <a:gd name="connsiteX3" fmla="*/ 67609 w 2038728"/>
              <a:gd name="connsiteY3" fmla="*/ 1487235 h 2230852"/>
              <a:gd name="connsiteX4" fmla="*/ 74725 w 2038728"/>
              <a:gd name="connsiteY4" fmla="*/ 1508582 h 2230852"/>
              <a:gd name="connsiteX5" fmla="*/ 103189 w 2038728"/>
              <a:gd name="connsiteY5" fmla="*/ 1501466 h 2230852"/>
              <a:gd name="connsiteX6" fmla="*/ 124537 w 2038728"/>
              <a:gd name="connsiteY6" fmla="*/ 1490793 h 2230852"/>
              <a:gd name="connsiteX7" fmla="*/ 145884 w 2038728"/>
              <a:gd name="connsiteY7" fmla="*/ 1494351 h 2230852"/>
              <a:gd name="connsiteX8" fmla="*/ 163674 w 2038728"/>
              <a:gd name="connsiteY8" fmla="*/ 1526372 h 2230852"/>
              <a:gd name="connsiteX9" fmla="*/ 167232 w 2038728"/>
              <a:gd name="connsiteY9" fmla="*/ 1554836 h 2230852"/>
              <a:gd name="connsiteX10" fmla="*/ 199254 w 2038728"/>
              <a:gd name="connsiteY10" fmla="*/ 1558394 h 2230852"/>
              <a:gd name="connsiteX11" fmla="*/ 206370 w 2038728"/>
              <a:gd name="connsiteY11" fmla="*/ 1569068 h 2230852"/>
              <a:gd name="connsiteX12" fmla="*/ 209928 w 2038728"/>
              <a:gd name="connsiteY12" fmla="*/ 1593974 h 2230852"/>
              <a:gd name="connsiteX13" fmla="*/ 259740 w 2038728"/>
              <a:gd name="connsiteY13" fmla="*/ 1583300 h 2230852"/>
              <a:gd name="connsiteX14" fmla="*/ 270414 w 2038728"/>
              <a:gd name="connsiteY14" fmla="*/ 1579742 h 2230852"/>
              <a:gd name="connsiteX15" fmla="*/ 291761 w 2038728"/>
              <a:gd name="connsiteY15" fmla="*/ 1586858 h 2230852"/>
              <a:gd name="connsiteX16" fmla="*/ 302435 w 2038728"/>
              <a:gd name="connsiteY16" fmla="*/ 1590416 h 2230852"/>
              <a:gd name="connsiteX17" fmla="*/ 313109 w 2038728"/>
              <a:gd name="connsiteY17" fmla="*/ 1597532 h 2230852"/>
              <a:gd name="connsiteX18" fmla="*/ 338015 w 2038728"/>
              <a:gd name="connsiteY18" fmla="*/ 1625996 h 2230852"/>
              <a:gd name="connsiteX19" fmla="*/ 338015 w 2038728"/>
              <a:gd name="connsiteY19" fmla="*/ 1661575 h 2230852"/>
              <a:gd name="connsiteX20" fmla="*/ 316667 w 2038728"/>
              <a:gd name="connsiteY20" fmla="*/ 1672249 h 2230852"/>
              <a:gd name="connsiteX21" fmla="*/ 295319 w 2038728"/>
              <a:gd name="connsiteY21" fmla="*/ 1686481 h 2230852"/>
              <a:gd name="connsiteX22" fmla="*/ 263298 w 2038728"/>
              <a:gd name="connsiteY22" fmla="*/ 1700713 h 2230852"/>
              <a:gd name="connsiteX23" fmla="*/ 256182 w 2038728"/>
              <a:gd name="connsiteY23" fmla="*/ 1711387 h 2230852"/>
              <a:gd name="connsiteX24" fmla="*/ 245508 w 2038728"/>
              <a:gd name="connsiteY24" fmla="*/ 1750525 h 2230852"/>
              <a:gd name="connsiteX25" fmla="*/ 238392 w 2038728"/>
              <a:gd name="connsiteY25" fmla="*/ 1771873 h 2230852"/>
              <a:gd name="connsiteX26" fmla="*/ 249066 w 2038728"/>
              <a:gd name="connsiteY26" fmla="*/ 1811010 h 2230852"/>
              <a:gd name="connsiteX27" fmla="*/ 263298 w 2038728"/>
              <a:gd name="connsiteY27" fmla="*/ 1832358 h 2230852"/>
              <a:gd name="connsiteX28" fmla="*/ 270414 w 2038728"/>
              <a:gd name="connsiteY28" fmla="*/ 1843032 h 2230852"/>
              <a:gd name="connsiteX29" fmla="*/ 273972 w 2038728"/>
              <a:gd name="connsiteY29" fmla="*/ 1853706 h 2230852"/>
              <a:gd name="connsiteX30" fmla="*/ 277530 w 2038728"/>
              <a:gd name="connsiteY30" fmla="*/ 1867938 h 2230852"/>
              <a:gd name="connsiteX31" fmla="*/ 284646 w 2038728"/>
              <a:gd name="connsiteY31" fmla="*/ 1878612 h 2230852"/>
              <a:gd name="connsiteX32" fmla="*/ 288204 w 2038728"/>
              <a:gd name="connsiteY32" fmla="*/ 1889286 h 2230852"/>
              <a:gd name="connsiteX33" fmla="*/ 305993 w 2038728"/>
              <a:gd name="connsiteY33" fmla="*/ 1885728 h 2230852"/>
              <a:gd name="connsiteX34" fmla="*/ 309551 w 2038728"/>
              <a:gd name="connsiteY34" fmla="*/ 1875054 h 2230852"/>
              <a:gd name="connsiteX35" fmla="*/ 316667 w 2038728"/>
              <a:gd name="connsiteY35" fmla="*/ 1864380 h 2230852"/>
              <a:gd name="connsiteX36" fmla="*/ 327341 w 2038728"/>
              <a:gd name="connsiteY36" fmla="*/ 1825242 h 2230852"/>
              <a:gd name="connsiteX37" fmla="*/ 330899 w 2038728"/>
              <a:gd name="connsiteY37" fmla="*/ 1814568 h 2230852"/>
              <a:gd name="connsiteX38" fmla="*/ 341573 w 2038728"/>
              <a:gd name="connsiteY38" fmla="*/ 1807452 h 2230852"/>
              <a:gd name="connsiteX39" fmla="*/ 377153 w 2038728"/>
              <a:gd name="connsiteY39" fmla="*/ 1818126 h 2230852"/>
              <a:gd name="connsiteX40" fmla="*/ 416291 w 2038728"/>
              <a:gd name="connsiteY40" fmla="*/ 1807452 h 2230852"/>
              <a:gd name="connsiteX41" fmla="*/ 526588 w 2038728"/>
              <a:gd name="connsiteY41" fmla="*/ 1814568 h 2230852"/>
              <a:gd name="connsiteX42" fmla="*/ 537262 w 2038728"/>
              <a:gd name="connsiteY42" fmla="*/ 1821684 h 2230852"/>
              <a:gd name="connsiteX43" fmla="*/ 544378 w 2038728"/>
              <a:gd name="connsiteY43" fmla="*/ 1832358 h 2230852"/>
              <a:gd name="connsiteX44" fmla="*/ 555052 w 2038728"/>
              <a:gd name="connsiteY44" fmla="*/ 1835916 h 2230852"/>
              <a:gd name="connsiteX45" fmla="*/ 576400 w 2038728"/>
              <a:gd name="connsiteY45" fmla="*/ 1853706 h 2230852"/>
              <a:gd name="connsiteX46" fmla="*/ 587074 w 2038728"/>
              <a:gd name="connsiteY46" fmla="*/ 1885728 h 2230852"/>
              <a:gd name="connsiteX47" fmla="*/ 590632 w 2038728"/>
              <a:gd name="connsiteY47" fmla="*/ 1896402 h 2230852"/>
              <a:gd name="connsiteX48" fmla="*/ 597747 w 2038728"/>
              <a:gd name="connsiteY48" fmla="*/ 1907076 h 2230852"/>
              <a:gd name="connsiteX49" fmla="*/ 604863 w 2038728"/>
              <a:gd name="connsiteY49" fmla="*/ 1928424 h 2230852"/>
              <a:gd name="connsiteX50" fmla="*/ 608421 w 2038728"/>
              <a:gd name="connsiteY50" fmla="*/ 1939098 h 2230852"/>
              <a:gd name="connsiteX51" fmla="*/ 611979 w 2038728"/>
              <a:gd name="connsiteY51" fmla="*/ 1949772 h 2230852"/>
              <a:gd name="connsiteX52" fmla="*/ 608421 w 2038728"/>
              <a:gd name="connsiteY52" fmla="*/ 1999583 h 2230852"/>
              <a:gd name="connsiteX53" fmla="*/ 601305 w 2038728"/>
              <a:gd name="connsiteY53" fmla="*/ 2020931 h 2230852"/>
              <a:gd name="connsiteX54" fmla="*/ 579958 w 2038728"/>
              <a:gd name="connsiteY54" fmla="*/ 2031605 h 2230852"/>
              <a:gd name="connsiteX55" fmla="*/ 572842 w 2038728"/>
              <a:gd name="connsiteY55" fmla="*/ 2042279 h 2230852"/>
              <a:gd name="connsiteX56" fmla="*/ 583516 w 2038728"/>
              <a:gd name="connsiteY56" fmla="*/ 2067185 h 2230852"/>
              <a:gd name="connsiteX57" fmla="*/ 626211 w 2038728"/>
              <a:gd name="connsiteY57" fmla="*/ 2088533 h 2230852"/>
              <a:gd name="connsiteX58" fmla="*/ 654675 w 2038728"/>
              <a:gd name="connsiteY58" fmla="*/ 2095649 h 2230852"/>
              <a:gd name="connsiteX59" fmla="*/ 679581 w 2038728"/>
              <a:gd name="connsiteY59" fmla="*/ 2109880 h 2230852"/>
              <a:gd name="connsiteX60" fmla="*/ 679581 w 2038728"/>
              <a:gd name="connsiteY60" fmla="*/ 2149018 h 2230852"/>
              <a:gd name="connsiteX61" fmla="*/ 668907 w 2038728"/>
              <a:gd name="connsiteY61" fmla="*/ 2159692 h 2230852"/>
              <a:gd name="connsiteX62" fmla="*/ 661791 w 2038728"/>
              <a:gd name="connsiteY62" fmla="*/ 2170366 h 2230852"/>
              <a:gd name="connsiteX63" fmla="*/ 665349 w 2038728"/>
              <a:gd name="connsiteY63" fmla="*/ 2181040 h 2230852"/>
              <a:gd name="connsiteX64" fmla="*/ 697371 w 2038728"/>
              <a:gd name="connsiteY64" fmla="*/ 2205946 h 2230852"/>
              <a:gd name="connsiteX65" fmla="*/ 708045 w 2038728"/>
              <a:gd name="connsiteY65" fmla="*/ 2213062 h 2230852"/>
              <a:gd name="connsiteX66" fmla="*/ 718719 w 2038728"/>
              <a:gd name="connsiteY66" fmla="*/ 2216620 h 2230852"/>
              <a:gd name="connsiteX67" fmla="*/ 729393 w 2038728"/>
              <a:gd name="connsiteY67" fmla="*/ 2223736 h 2230852"/>
              <a:gd name="connsiteX68" fmla="*/ 750740 w 2038728"/>
              <a:gd name="connsiteY68" fmla="*/ 2230852 h 2230852"/>
              <a:gd name="connsiteX69" fmla="*/ 775646 w 2038728"/>
              <a:gd name="connsiteY69" fmla="*/ 2227294 h 2230852"/>
              <a:gd name="connsiteX70" fmla="*/ 779204 w 2038728"/>
              <a:gd name="connsiteY70" fmla="*/ 2195272 h 2230852"/>
              <a:gd name="connsiteX71" fmla="*/ 768530 w 2038728"/>
              <a:gd name="connsiteY71" fmla="*/ 2188156 h 2230852"/>
              <a:gd name="connsiteX72" fmla="*/ 747183 w 2038728"/>
              <a:gd name="connsiteY72" fmla="*/ 2181040 h 2230852"/>
              <a:gd name="connsiteX73" fmla="*/ 732951 w 2038728"/>
              <a:gd name="connsiteY73" fmla="*/ 2159692 h 2230852"/>
              <a:gd name="connsiteX74" fmla="*/ 725835 w 2038728"/>
              <a:gd name="connsiteY74" fmla="*/ 2149018 h 2230852"/>
              <a:gd name="connsiteX75" fmla="*/ 740067 w 2038728"/>
              <a:gd name="connsiteY75" fmla="*/ 2116996 h 2230852"/>
              <a:gd name="connsiteX76" fmla="*/ 750740 w 2038728"/>
              <a:gd name="connsiteY76" fmla="*/ 2113438 h 2230852"/>
              <a:gd name="connsiteX77" fmla="*/ 754298 w 2038728"/>
              <a:gd name="connsiteY77" fmla="*/ 2134786 h 2230852"/>
              <a:gd name="connsiteX78" fmla="*/ 796994 w 2038728"/>
              <a:gd name="connsiteY78" fmla="*/ 2138344 h 2230852"/>
              <a:gd name="connsiteX79" fmla="*/ 818342 w 2038728"/>
              <a:gd name="connsiteY79" fmla="*/ 2127670 h 2230852"/>
              <a:gd name="connsiteX80" fmla="*/ 829016 w 2038728"/>
              <a:gd name="connsiteY80" fmla="*/ 2124112 h 2230852"/>
              <a:gd name="connsiteX81" fmla="*/ 839690 w 2038728"/>
              <a:gd name="connsiteY81" fmla="*/ 2116996 h 2230852"/>
              <a:gd name="connsiteX82" fmla="*/ 861038 w 2038728"/>
              <a:gd name="connsiteY82" fmla="*/ 2109880 h 2230852"/>
              <a:gd name="connsiteX83" fmla="*/ 871712 w 2038728"/>
              <a:gd name="connsiteY83" fmla="*/ 2106323 h 2230852"/>
              <a:gd name="connsiteX84" fmla="*/ 907291 w 2038728"/>
              <a:gd name="connsiteY84" fmla="*/ 2109880 h 2230852"/>
              <a:gd name="connsiteX85" fmla="*/ 910849 w 2038728"/>
              <a:gd name="connsiteY85" fmla="*/ 2120554 h 2230852"/>
              <a:gd name="connsiteX86" fmla="*/ 935755 w 2038728"/>
              <a:gd name="connsiteY86" fmla="*/ 2131228 h 2230852"/>
              <a:gd name="connsiteX87" fmla="*/ 949987 w 2038728"/>
              <a:gd name="connsiteY87" fmla="*/ 2127670 h 2230852"/>
              <a:gd name="connsiteX88" fmla="*/ 953545 w 2038728"/>
              <a:gd name="connsiteY88" fmla="*/ 2116996 h 2230852"/>
              <a:gd name="connsiteX89" fmla="*/ 949987 w 2038728"/>
              <a:gd name="connsiteY89" fmla="*/ 2070743 h 2230852"/>
              <a:gd name="connsiteX90" fmla="*/ 946429 w 2038728"/>
              <a:gd name="connsiteY90" fmla="*/ 2060069 h 2230852"/>
              <a:gd name="connsiteX91" fmla="*/ 921523 w 2038728"/>
              <a:gd name="connsiteY91" fmla="*/ 2028047 h 2230852"/>
              <a:gd name="connsiteX92" fmla="*/ 910849 w 2038728"/>
              <a:gd name="connsiteY92" fmla="*/ 2020931 h 2230852"/>
              <a:gd name="connsiteX93" fmla="*/ 903733 w 2038728"/>
              <a:gd name="connsiteY93" fmla="*/ 1999583 h 2230852"/>
              <a:gd name="connsiteX94" fmla="*/ 900175 w 2038728"/>
              <a:gd name="connsiteY94" fmla="*/ 1988909 h 2230852"/>
              <a:gd name="connsiteX95" fmla="*/ 903733 w 2038728"/>
              <a:gd name="connsiteY95" fmla="*/ 1960445 h 2230852"/>
              <a:gd name="connsiteX96" fmla="*/ 914407 w 2038728"/>
              <a:gd name="connsiteY96" fmla="*/ 1953330 h 2230852"/>
              <a:gd name="connsiteX97" fmla="*/ 939313 w 2038728"/>
              <a:gd name="connsiteY97" fmla="*/ 1946214 h 2230852"/>
              <a:gd name="connsiteX98" fmla="*/ 957103 w 2038728"/>
              <a:gd name="connsiteY98" fmla="*/ 1928424 h 2230852"/>
              <a:gd name="connsiteX99" fmla="*/ 978451 w 2038728"/>
              <a:gd name="connsiteY99" fmla="*/ 1917750 h 2230852"/>
              <a:gd name="connsiteX100" fmla="*/ 996241 w 2038728"/>
              <a:gd name="connsiteY100" fmla="*/ 1921308 h 2230852"/>
              <a:gd name="connsiteX101" fmla="*/ 1006915 w 2038728"/>
              <a:gd name="connsiteY101" fmla="*/ 1942656 h 2230852"/>
              <a:gd name="connsiteX102" fmla="*/ 1024705 w 2038728"/>
              <a:gd name="connsiteY102" fmla="*/ 1956887 h 2230852"/>
              <a:gd name="connsiteX103" fmla="*/ 1056726 w 2038728"/>
              <a:gd name="connsiteY103" fmla="*/ 1953330 h 2230852"/>
              <a:gd name="connsiteX104" fmla="*/ 1067400 w 2038728"/>
              <a:gd name="connsiteY104" fmla="*/ 1946214 h 2230852"/>
              <a:gd name="connsiteX105" fmla="*/ 1081632 w 2038728"/>
              <a:gd name="connsiteY105" fmla="*/ 1921308 h 2230852"/>
              <a:gd name="connsiteX106" fmla="*/ 1092306 w 2038728"/>
              <a:gd name="connsiteY106" fmla="*/ 1907076 h 2230852"/>
              <a:gd name="connsiteX107" fmla="*/ 1092306 w 2038728"/>
              <a:gd name="connsiteY107" fmla="*/ 1860822 h 2230852"/>
              <a:gd name="connsiteX108" fmla="*/ 1095864 w 2038728"/>
              <a:gd name="connsiteY108" fmla="*/ 1821684 h 2230852"/>
              <a:gd name="connsiteX109" fmla="*/ 1106538 w 2038728"/>
              <a:gd name="connsiteY109" fmla="*/ 1811010 h 2230852"/>
              <a:gd name="connsiteX110" fmla="*/ 1127886 w 2038728"/>
              <a:gd name="connsiteY110" fmla="*/ 1800337 h 2230852"/>
              <a:gd name="connsiteX111" fmla="*/ 1142118 w 2038728"/>
              <a:gd name="connsiteY111" fmla="*/ 1793221 h 2230852"/>
              <a:gd name="connsiteX112" fmla="*/ 1163466 w 2038728"/>
              <a:gd name="connsiteY112" fmla="*/ 1782547 h 2230852"/>
              <a:gd name="connsiteX113" fmla="*/ 1167024 w 2038728"/>
              <a:gd name="connsiteY113" fmla="*/ 1771873 h 2230852"/>
              <a:gd name="connsiteX114" fmla="*/ 1174140 w 2038728"/>
              <a:gd name="connsiteY114" fmla="*/ 1761199 h 2230852"/>
              <a:gd name="connsiteX115" fmla="*/ 1181256 w 2038728"/>
              <a:gd name="connsiteY115" fmla="*/ 1739851 h 2230852"/>
              <a:gd name="connsiteX116" fmla="*/ 1184814 w 2038728"/>
              <a:gd name="connsiteY116" fmla="*/ 1729177 h 2230852"/>
              <a:gd name="connsiteX117" fmla="*/ 1195488 w 2038728"/>
              <a:gd name="connsiteY117" fmla="*/ 1672249 h 2230852"/>
              <a:gd name="connsiteX118" fmla="*/ 1199046 w 2038728"/>
              <a:gd name="connsiteY118" fmla="*/ 1661575 h 2230852"/>
              <a:gd name="connsiteX119" fmla="*/ 1202604 w 2038728"/>
              <a:gd name="connsiteY119" fmla="*/ 1650901 h 2230852"/>
              <a:gd name="connsiteX120" fmla="*/ 1216835 w 2038728"/>
              <a:gd name="connsiteY120" fmla="*/ 1629554 h 2230852"/>
              <a:gd name="connsiteX121" fmla="*/ 1223951 w 2038728"/>
              <a:gd name="connsiteY121" fmla="*/ 1615322 h 2230852"/>
              <a:gd name="connsiteX122" fmla="*/ 1231067 w 2038728"/>
              <a:gd name="connsiteY122" fmla="*/ 1597532 h 2230852"/>
              <a:gd name="connsiteX123" fmla="*/ 1280879 w 2038728"/>
              <a:gd name="connsiteY123" fmla="*/ 1576184 h 2230852"/>
              <a:gd name="connsiteX124" fmla="*/ 1291553 w 2038728"/>
              <a:gd name="connsiteY124" fmla="*/ 1572626 h 2230852"/>
              <a:gd name="connsiteX125" fmla="*/ 1359154 w 2038728"/>
              <a:gd name="connsiteY125" fmla="*/ 1579742 h 2230852"/>
              <a:gd name="connsiteX126" fmla="*/ 1380502 w 2038728"/>
              <a:gd name="connsiteY126" fmla="*/ 1586858 h 2230852"/>
              <a:gd name="connsiteX127" fmla="*/ 1391176 w 2038728"/>
              <a:gd name="connsiteY127" fmla="*/ 1590416 h 2230852"/>
              <a:gd name="connsiteX128" fmla="*/ 1412524 w 2038728"/>
              <a:gd name="connsiteY128" fmla="*/ 1593974 h 2230852"/>
              <a:gd name="connsiteX129" fmla="*/ 1487242 w 2038728"/>
              <a:gd name="connsiteY129" fmla="*/ 1586858 h 2230852"/>
              <a:gd name="connsiteX130" fmla="*/ 1501474 w 2038728"/>
              <a:gd name="connsiteY130" fmla="*/ 1579742 h 2230852"/>
              <a:gd name="connsiteX131" fmla="*/ 1515705 w 2038728"/>
              <a:gd name="connsiteY131" fmla="*/ 1558394 h 2230852"/>
              <a:gd name="connsiteX132" fmla="*/ 1533495 w 2038728"/>
              <a:gd name="connsiteY132" fmla="*/ 1519256 h 2230852"/>
              <a:gd name="connsiteX133" fmla="*/ 1540611 w 2038728"/>
              <a:gd name="connsiteY133" fmla="*/ 1508582 h 2230852"/>
              <a:gd name="connsiteX134" fmla="*/ 1551285 w 2038728"/>
              <a:gd name="connsiteY134" fmla="*/ 1501466 h 2230852"/>
              <a:gd name="connsiteX135" fmla="*/ 1586865 w 2038728"/>
              <a:gd name="connsiteY135" fmla="*/ 1490793 h 2230852"/>
              <a:gd name="connsiteX136" fmla="*/ 1608213 w 2038728"/>
              <a:gd name="connsiteY136" fmla="*/ 1480119 h 2230852"/>
              <a:gd name="connsiteX137" fmla="*/ 1618887 w 2038728"/>
              <a:gd name="connsiteY137" fmla="*/ 1473003 h 2230852"/>
              <a:gd name="connsiteX138" fmla="*/ 1643793 w 2038728"/>
              <a:gd name="connsiteY138" fmla="*/ 1440981 h 2230852"/>
              <a:gd name="connsiteX139" fmla="*/ 1661583 w 2038728"/>
              <a:gd name="connsiteY139" fmla="*/ 1423191 h 2230852"/>
              <a:gd name="connsiteX140" fmla="*/ 1729184 w 2038728"/>
              <a:gd name="connsiteY140" fmla="*/ 1419633 h 2230852"/>
              <a:gd name="connsiteX141" fmla="*/ 1757648 w 2038728"/>
              <a:gd name="connsiteY141" fmla="*/ 1401843 h 2230852"/>
              <a:gd name="connsiteX142" fmla="*/ 1764764 w 2038728"/>
              <a:gd name="connsiteY142" fmla="*/ 1380495 h 2230852"/>
              <a:gd name="connsiteX143" fmla="*/ 1768322 w 2038728"/>
              <a:gd name="connsiteY143" fmla="*/ 1362705 h 2230852"/>
              <a:gd name="connsiteX144" fmla="*/ 1775438 w 2038728"/>
              <a:gd name="connsiteY144" fmla="*/ 1341358 h 2230852"/>
              <a:gd name="connsiteX145" fmla="*/ 1786112 w 2038728"/>
              <a:gd name="connsiteY145" fmla="*/ 1302220 h 2230852"/>
              <a:gd name="connsiteX146" fmla="*/ 1818133 w 2038728"/>
              <a:gd name="connsiteY146" fmla="*/ 1287988 h 2230852"/>
              <a:gd name="connsiteX147" fmla="*/ 1828807 w 2038728"/>
              <a:gd name="connsiteY147" fmla="*/ 1284430 h 2230852"/>
              <a:gd name="connsiteX148" fmla="*/ 1839481 w 2038728"/>
              <a:gd name="connsiteY148" fmla="*/ 1280872 h 2230852"/>
              <a:gd name="connsiteX149" fmla="*/ 1864387 w 2038728"/>
              <a:gd name="connsiteY149" fmla="*/ 1273756 h 2230852"/>
              <a:gd name="connsiteX150" fmla="*/ 1885735 w 2038728"/>
              <a:gd name="connsiteY150" fmla="*/ 1263082 h 2230852"/>
              <a:gd name="connsiteX151" fmla="*/ 1907083 w 2038728"/>
              <a:gd name="connsiteY151" fmla="*/ 1241734 h 2230852"/>
              <a:gd name="connsiteX152" fmla="*/ 1917757 w 2038728"/>
              <a:gd name="connsiteY152" fmla="*/ 1220386 h 2230852"/>
              <a:gd name="connsiteX153" fmla="*/ 1935547 w 2038728"/>
              <a:gd name="connsiteY153" fmla="*/ 1195480 h 2230852"/>
              <a:gd name="connsiteX154" fmla="*/ 1946221 w 2038728"/>
              <a:gd name="connsiteY154" fmla="*/ 1199038 h 2230852"/>
              <a:gd name="connsiteX155" fmla="*/ 1967568 w 2038728"/>
              <a:gd name="connsiteY155" fmla="*/ 1231060 h 2230852"/>
              <a:gd name="connsiteX156" fmla="*/ 1974684 w 2038728"/>
              <a:gd name="connsiteY156" fmla="*/ 1241734 h 2230852"/>
              <a:gd name="connsiteX157" fmla="*/ 1996032 w 2038728"/>
              <a:gd name="connsiteY157" fmla="*/ 1255966 h 2230852"/>
              <a:gd name="connsiteX158" fmla="*/ 2010264 w 2038728"/>
              <a:gd name="connsiteY158" fmla="*/ 1252408 h 2230852"/>
              <a:gd name="connsiteX159" fmla="*/ 2013822 w 2038728"/>
              <a:gd name="connsiteY159" fmla="*/ 1223944 h 2230852"/>
              <a:gd name="connsiteX160" fmla="*/ 2020938 w 2038728"/>
              <a:gd name="connsiteY160" fmla="*/ 1202596 h 2230852"/>
              <a:gd name="connsiteX161" fmla="*/ 2024496 w 2038728"/>
              <a:gd name="connsiteY161" fmla="*/ 1191923 h 2230852"/>
              <a:gd name="connsiteX162" fmla="*/ 2031612 w 2038728"/>
              <a:gd name="connsiteY162" fmla="*/ 1181249 h 2230852"/>
              <a:gd name="connsiteX163" fmla="*/ 2038728 w 2038728"/>
              <a:gd name="connsiteY163" fmla="*/ 1159901 h 2230852"/>
              <a:gd name="connsiteX164" fmla="*/ 2035170 w 2038728"/>
              <a:gd name="connsiteY164" fmla="*/ 1145669 h 2230852"/>
              <a:gd name="connsiteX165" fmla="*/ 2031612 w 2038728"/>
              <a:gd name="connsiteY165" fmla="*/ 1134995 h 2230852"/>
              <a:gd name="connsiteX166" fmla="*/ 2028054 w 2038728"/>
              <a:gd name="connsiteY166" fmla="*/ 1110089 h 2230852"/>
              <a:gd name="connsiteX167" fmla="*/ 2013822 w 2038728"/>
              <a:gd name="connsiteY167" fmla="*/ 1113647 h 2230852"/>
              <a:gd name="connsiteX168" fmla="*/ 2003148 w 2038728"/>
              <a:gd name="connsiteY168" fmla="*/ 1117205 h 2230852"/>
              <a:gd name="connsiteX169" fmla="*/ 1988916 w 2038728"/>
              <a:gd name="connsiteY169" fmla="*/ 1113647 h 2230852"/>
              <a:gd name="connsiteX170" fmla="*/ 1981800 w 2038728"/>
              <a:gd name="connsiteY170" fmla="*/ 1092299 h 2230852"/>
              <a:gd name="connsiteX171" fmla="*/ 1978242 w 2038728"/>
              <a:gd name="connsiteY171" fmla="*/ 1070951 h 2230852"/>
              <a:gd name="connsiteX172" fmla="*/ 1967568 w 2038728"/>
              <a:gd name="connsiteY172" fmla="*/ 1063835 h 2230852"/>
              <a:gd name="connsiteX173" fmla="*/ 1832365 w 2038728"/>
              <a:gd name="connsiteY173" fmla="*/ 1060277 h 2230852"/>
              <a:gd name="connsiteX174" fmla="*/ 1803902 w 2038728"/>
              <a:gd name="connsiteY174" fmla="*/ 1053161 h 2230852"/>
              <a:gd name="connsiteX175" fmla="*/ 1778996 w 2038728"/>
              <a:gd name="connsiteY175" fmla="*/ 1038930 h 2230852"/>
              <a:gd name="connsiteX176" fmla="*/ 1768322 w 2038728"/>
              <a:gd name="connsiteY176" fmla="*/ 1035372 h 2230852"/>
              <a:gd name="connsiteX177" fmla="*/ 1761206 w 2038728"/>
              <a:gd name="connsiteY177" fmla="*/ 1024698 h 2230852"/>
              <a:gd name="connsiteX178" fmla="*/ 1739858 w 2038728"/>
              <a:gd name="connsiteY178" fmla="*/ 1017582 h 2230852"/>
              <a:gd name="connsiteX179" fmla="*/ 1743416 w 2038728"/>
              <a:gd name="connsiteY179" fmla="*/ 999792 h 2230852"/>
              <a:gd name="connsiteX180" fmla="*/ 1757648 w 2038728"/>
              <a:gd name="connsiteY180" fmla="*/ 992676 h 2230852"/>
              <a:gd name="connsiteX181" fmla="*/ 1768322 w 2038728"/>
              <a:gd name="connsiteY181" fmla="*/ 985560 h 2230852"/>
              <a:gd name="connsiteX182" fmla="*/ 1782554 w 2038728"/>
              <a:gd name="connsiteY182" fmla="*/ 964212 h 2230852"/>
              <a:gd name="connsiteX183" fmla="*/ 1786112 w 2038728"/>
              <a:gd name="connsiteY183" fmla="*/ 953538 h 2230852"/>
              <a:gd name="connsiteX184" fmla="*/ 1800344 w 2038728"/>
              <a:gd name="connsiteY184" fmla="*/ 932190 h 2230852"/>
              <a:gd name="connsiteX185" fmla="*/ 1818133 w 2038728"/>
              <a:gd name="connsiteY185" fmla="*/ 900168 h 2230852"/>
              <a:gd name="connsiteX186" fmla="*/ 1828807 w 2038728"/>
              <a:gd name="connsiteY186" fmla="*/ 893052 h 2230852"/>
              <a:gd name="connsiteX187" fmla="*/ 1832365 w 2038728"/>
              <a:gd name="connsiteY187" fmla="*/ 903726 h 2230852"/>
              <a:gd name="connsiteX188" fmla="*/ 1850155 w 2038728"/>
              <a:gd name="connsiteY188" fmla="*/ 925074 h 2230852"/>
              <a:gd name="connsiteX189" fmla="*/ 1871503 w 2038728"/>
              <a:gd name="connsiteY189" fmla="*/ 939306 h 2230852"/>
              <a:gd name="connsiteX190" fmla="*/ 1892851 w 2038728"/>
              <a:gd name="connsiteY190" fmla="*/ 949980 h 2230852"/>
              <a:gd name="connsiteX191" fmla="*/ 1914199 w 2038728"/>
              <a:gd name="connsiteY191" fmla="*/ 946422 h 2230852"/>
              <a:gd name="connsiteX192" fmla="*/ 1917757 w 2038728"/>
              <a:gd name="connsiteY192" fmla="*/ 935748 h 2230852"/>
              <a:gd name="connsiteX193" fmla="*/ 1921315 w 2038728"/>
              <a:gd name="connsiteY193" fmla="*/ 921516 h 2230852"/>
              <a:gd name="connsiteX194" fmla="*/ 1928431 w 2038728"/>
              <a:gd name="connsiteY194" fmla="*/ 900168 h 2230852"/>
              <a:gd name="connsiteX195" fmla="*/ 1924873 w 2038728"/>
              <a:gd name="connsiteY195" fmla="*/ 889494 h 2230852"/>
              <a:gd name="connsiteX196" fmla="*/ 1914199 w 2038728"/>
              <a:gd name="connsiteY196" fmla="*/ 885937 h 2230852"/>
              <a:gd name="connsiteX197" fmla="*/ 1903525 w 2038728"/>
              <a:gd name="connsiteY197" fmla="*/ 878821 h 2230852"/>
              <a:gd name="connsiteX198" fmla="*/ 1867945 w 2038728"/>
              <a:gd name="connsiteY198" fmla="*/ 868147 h 2230852"/>
              <a:gd name="connsiteX199" fmla="*/ 1871503 w 2038728"/>
              <a:gd name="connsiteY199" fmla="*/ 793429 h 2230852"/>
              <a:gd name="connsiteX200" fmla="*/ 1864387 w 2038728"/>
              <a:gd name="connsiteY200" fmla="*/ 782755 h 2230852"/>
              <a:gd name="connsiteX201" fmla="*/ 1867945 w 2038728"/>
              <a:gd name="connsiteY201" fmla="*/ 768523 h 2230852"/>
              <a:gd name="connsiteX202" fmla="*/ 1871503 w 2038728"/>
              <a:gd name="connsiteY202" fmla="*/ 736501 h 2230852"/>
              <a:gd name="connsiteX203" fmla="*/ 1878619 w 2038728"/>
              <a:gd name="connsiteY203" fmla="*/ 715154 h 2230852"/>
              <a:gd name="connsiteX204" fmla="*/ 1889293 w 2038728"/>
              <a:gd name="connsiteY204" fmla="*/ 708038 h 2230852"/>
              <a:gd name="connsiteX205" fmla="*/ 1892851 w 2038728"/>
              <a:gd name="connsiteY205" fmla="*/ 697364 h 2230852"/>
              <a:gd name="connsiteX206" fmla="*/ 1875061 w 2038728"/>
              <a:gd name="connsiteY206" fmla="*/ 676016 h 2230852"/>
              <a:gd name="connsiteX207" fmla="*/ 1860829 w 2038728"/>
              <a:gd name="connsiteY207" fmla="*/ 654668 h 2230852"/>
              <a:gd name="connsiteX208" fmla="*/ 1839481 w 2038728"/>
              <a:gd name="connsiteY208" fmla="*/ 633320 h 2230852"/>
              <a:gd name="connsiteX209" fmla="*/ 1832365 w 2038728"/>
              <a:gd name="connsiteY209" fmla="*/ 622646 h 2230852"/>
              <a:gd name="connsiteX210" fmla="*/ 1807460 w 2038728"/>
              <a:gd name="connsiteY210" fmla="*/ 619088 h 2230852"/>
              <a:gd name="connsiteX211" fmla="*/ 1778996 w 2038728"/>
              <a:gd name="connsiteY211" fmla="*/ 615530 h 2230852"/>
              <a:gd name="connsiteX212" fmla="*/ 1768322 w 2038728"/>
              <a:gd name="connsiteY212" fmla="*/ 611972 h 2230852"/>
              <a:gd name="connsiteX213" fmla="*/ 1754090 w 2038728"/>
              <a:gd name="connsiteY213" fmla="*/ 626204 h 2230852"/>
              <a:gd name="connsiteX214" fmla="*/ 1746974 w 2038728"/>
              <a:gd name="connsiteY214" fmla="*/ 636878 h 2230852"/>
              <a:gd name="connsiteX215" fmla="*/ 1743416 w 2038728"/>
              <a:gd name="connsiteY215" fmla="*/ 647552 h 2230852"/>
              <a:gd name="connsiteX216" fmla="*/ 1732742 w 2038728"/>
              <a:gd name="connsiteY216" fmla="*/ 654668 h 2230852"/>
              <a:gd name="connsiteX217" fmla="*/ 1707836 w 2038728"/>
              <a:gd name="connsiteY217" fmla="*/ 651110 h 2230852"/>
              <a:gd name="connsiteX218" fmla="*/ 1682930 w 2038728"/>
              <a:gd name="connsiteY218" fmla="*/ 636878 h 2230852"/>
              <a:gd name="connsiteX219" fmla="*/ 1668698 w 2038728"/>
              <a:gd name="connsiteY219" fmla="*/ 629762 h 2230852"/>
              <a:gd name="connsiteX220" fmla="*/ 1682930 w 2038728"/>
              <a:gd name="connsiteY220" fmla="*/ 615530 h 2230852"/>
              <a:gd name="connsiteX221" fmla="*/ 1686488 w 2038728"/>
              <a:gd name="connsiteY221" fmla="*/ 604856 h 2230852"/>
              <a:gd name="connsiteX222" fmla="*/ 1693604 w 2038728"/>
              <a:gd name="connsiteY222" fmla="*/ 576393 h 2230852"/>
              <a:gd name="connsiteX223" fmla="*/ 1697162 w 2038728"/>
              <a:gd name="connsiteY223" fmla="*/ 515907 h 2230852"/>
              <a:gd name="connsiteX224" fmla="*/ 1693604 w 2038728"/>
              <a:gd name="connsiteY224" fmla="*/ 505233 h 2230852"/>
              <a:gd name="connsiteX225" fmla="*/ 1682930 w 2038728"/>
              <a:gd name="connsiteY225" fmla="*/ 508791 h 2230852"/>
              <a:gd name="connsiteX226" fmla="*/ 1672256 w 2038728"/>
              <a:gd name="connsiteY226" fmla="*/ 519465 h 2230852"/>
              <a:gd name="connsiteX227" fmla="*/ 1658025 w 2038728"/>
              <a:gd name="connsiteY227" fmla="*/ 551487 h 2230852"/>
              <a:gd name="connsiteX228" fmla="*/ 1647351 w 2038728"/>
              <a:gd name="connsiteY228" fmla="*/ 555045 h 2230852"/>
              <a:gd name="connsiteX229" fmla="*/ 1622445 w 2038728"/>
              <a:gd name="connsiteY229" fmla="*/ 551487 h 2230852"/>
              <a:gd name="connsiteX230" fmla="*/ 1611771 w 2038728"/>
              <a:gd name="connsiteY230" fmla="*/ 547929 h 2230852"/>
              <a:gd name="connsiteX231" fmla="*/ 1572633 w 2038728"/>
              <a:gd name="connsiteY231" fmla="*/ 537255 h 2230852"/>
              <a:gd name="connsiteX232" fmla="*/ 1551285 w 2038728"/>
              <a:gd name="connsiteY232" fmla="*/ 530139 h 2230852"/>
              <a:gd name="connsiteX233" fmla="*/ 1540611 w 2038728"/>
              <a:gd name="connsiteY233" fmla="*/ 526581 h 2230852"/>
              <a:gd name="connsiteX234" fmla="*/ 1505032 w 2038728"/>
              <a:gd name="connsiteY234" fmla="*/ 505233 h 2230852"/>
              <a:gd name="connsiteX235" fmla="*/ 1501474 w 2038728"/>
              <a:gd name="connsiteY235" fmla="*/ 483885 h 2230852"/>
              <a:gd name="connsiteX236" fmla="*/ 1522821 w 2038728"/>
              <a:gd name="connsiteY236" fmla="*/ 476769 h 2230852"/>
              <a:gd name="connsiteX237" fmla="*/ 1533495 w 2038728"/>
              <a:gd name="connsiteY237" fmla="*/ 473211 h 2230852"/>
              <a:gd name="connsiteX238" fmla="*/ 1540611 w 2038728"/>
              <a:gd name="connsiteY238" fmla="*/ 451863 h 2230852"/>
              <a:gd name="connsiteX239" fmla="*/ 1551285 w 2038728"/>
              <a:gd name="connsiteY239" fmla="*/ 441189 h 2230852"/>
              <a:gd name="connsiteX240" fmla="*/ 1558401 w 2038728"/>
              <a:gd name="connsiteY240" fmla="*/ 430516 h 2230852"/>
              <a:gd name="connsiteX241" fmla="*/ 1569075 w 2038728"/>
              <a:gd name="connsiteY241" fmla="*/ 423400 h 2230852"/>
              <a:gd name="connsiteX242" fmla="*/ 1583307 w 2038728"/>
              <a:gd name="connsiteY242" fmla="*/ 402052 h 2230852"/>
              <a:gd name="connsiteX243" fmla="*/ 1586865 w 2038728"/>
              <a:gd name="connsiteY243" fmla="*/ 387820 h 2230852"/>
              <a:gd name="connsiteX244" fmla="*/ 1590423 w 2038728"/>
              <a:gd name="connsiteY244" fmla="*/ 370030 h 2230852"/>
              <a:gd name="connsiteX245" fmla="*/ 1597539 w 2038728"/>
              <a:gd name="connsiteY245" fmla="*/ 348682 h 2230852"/>
              <a:gd name="connsiteX246" fmla="*/ 1583307 w 2038728"/>
              <a:gd name="connsiteY246" fmla="*/ 330892 h 2230852"/>
              <a:gd name="connsiteX247" fmla="*/ 1576191 w 2038728"/>
              <a:gd name="connsiteY247" fmla="*/ 320218 h 2230852"/>
              <a:gd name="connsiteX248" fmla="*/ 1565517 w 2038728"/>
              <a:gd name="connsiteY248" fmla="*/ 295312 h 2230852"/>
              <a:gd name="connsiteX249" fmla="*/ 1579749 w 2038728"/>
              <a:gd name="connsiteY249" fmla="*/ 277523 h 2230852"/>
              <a:gd name="connsiteX250" fmla="*/ 1593981 w 2038728"/>
              <a:gd name="connsiteY250" fmla="*/ 256175 h 2230852"/>
              <a:gd name="connsiteX251" fmla="*/ 1608213 w 2038728"/>
              <a:gd name="connsiteY251" fmla="*/ 234827 h 2230852"/>
              <a:gd name="connsiteX252" fmla="*/ 1615329 w 2038728"/>
              <a:gd name="connsiteY252" fmla="*/ 224153 h 2230852"/>
              <a:gd name="connsiteX253" fmla="*/ 1626003 w 2038728"/>
              <a:gd name="connsiteY253" fmla="*/ 213479 h 2230852"/>
              <a:gd name="connsiteX254" fmla="*/ 1640235 w 2038728"/>
              <a:gd name="connsiteY254" fmla="*/ 192131 h 2230852"/>
              <a:gd name="connsiteX255" fmla="*/ 1647351 w 2038728"/>
              <a:gd name="connsiteY255" fmla="*/ 170783 h 2230852"/>
              <a:gd name="connsiteX256" fmla="*/ 1650909 w 2038728"/>
              <a:gd name="connsiteY256" fmla="*/ 160109 h 2230852"/>
              <a:gd name="connsiteX257" fmla="*/ 1654467 w 2038728"/>
              <a:gd name="connsiteY257" fmla="*/ 149435 h 2230852"/>
              <a:gd name="connsiteX258" fmla="*/ 1650909 w 2038728"/>
              <a:gd name="connsiteY258" fmla="*/ 131645 h 2230852"/>
              <a:gd name="connsiteX259" fmla="*/ 1640235 w 2038728"/>
              <a:gd name="connsiteY259" fmla="*/ 128087 h 2230852"/>
              <a:gd name="connsiteX260" fmla="*/ 1611771 w 2038728"/>
              <a:gd name="connsiteY260" fmla="*/ 117414 h 2230852"/>
              <a:gd name="connsiteX261" fmla="*/ 1529937 w 2038728"/>
              <a:gd name="connsiteY261" fmla="*/ 120972 h 2230852"/>
              <a:gd name="connsiteX262" fmla="*/ 1505032 w 2038728"/>
              <a:gd name="connsiteY262" fmla="*/ 128087 h 2230852"/>
              <a:gd name="connsiteX263" fmla="*/ 1480126 w 2038728"/>
              <a:gd name="connsiteY263" fmla="*/ 145877 h 2230852"/>
              <a:gd name="connsiteX264" fmla="*/ 1458778 w 2038728"/>
              <a:gd name="connsiteY264" fmla="*/ 160109 h 2230852"/>
              <a:gd name="connsiteX265" fmla="*/ 1448104 w 2038728"/>
              <a:gd name="connsiteY265" fmla="*/ 170783 h 2230852"/>
              <a:gd name="connsiteX266" fmla="*/ 1426756 w 2038728"/>
              <a:gd name="connsiteY266" fmla="*/ 185015 h 2230852"/>
              <a:gd name="connsiteX267" fmla="*/ 1412524 w 2038728"/>
              <a:gd name="connsiteY267" fmla="*/ 195689 h 2230852"/>
              <a:gd name="connsiteX268" fmla="*/ 1401850 w 2038728"/>
              <a:gd name="connsiteY268" fmla="*/ 202805 h 2230852"/>
              <a:gd name="connsiteX269" fmla="*/ 1380502 w 2038728"/>
              <a:gd name="connsiteY269" fmla="*/ 213479 h 2230852"/>
              <a:gd name="connsiteX270" fmla="*/ 1369828 w 2038728"/>
              <a:gd name="connsiteY270" fmla="*/ 224153 h 2230852"/>
              <a:gd name="connsiteX271" fmla="*/ 1355597 w 2038728"/>
              <a:gd name="connsiteY271" fmla="*/ 234827 h 2230852"/>
              <a:gd name="connsiteX272" fmla="*/ 1344923 w 2038728"/>
              <a:gd name="connsiteY272" fmla="*/ 245501 h 2230852"/>
              <a:gd name="connsiteX273" fmla="*/ 1323575 w 2038728"/>
              <a:gd name="connsiteY273" fmla="*/ 259733 h 2230852"/>
              <a:gd name="connsiteX274" fmla="*/ 1305785 w 2038728"/>
              <a:gd name="connsiteY274" fmla="*/ 277523 h 2230852"/>
              <a:gd name="connsiteX275" fmla="*/ 1287995 w 2038728"/>
              <a:gd name="connsiteY275" fmla="*/ 295312 h 2230852"/>
              <a:gd name="connsiteX276" fmla="*/ 1266647 w 2038728"/>
              <a:gd name="connsiteY276" fmla="*/ 281080 h 2230852"/>
              <a:gd name="connsiteX277" fmla="*/ 1263089 w 2038728"/>
              <a:gd name="connsiteY277" fmla="*/ 270407 h 2230852"/>
              <a:gd name="connsiteX278" fmla="*/ 1241741 w 2038728"/>
              <a:gd name="connsiteY278" fmla="*/ 252617 h 2230852"/>
              <a:gd name="connsiteX279" fmla="*/ 1234625 w 2038728"/>
              <a:gd name="connsiteY279" fmla="*/ 241943 h 2230852"/>
              <a:gd name="connsiteX280" fmla="*/ 1227509 w 2038728"/>
              <a:gd name="connsiteY280" fmla="*/ 220595 h 2230852"/>
              <a:gd name="connsiteX281" fmla="*/ 1220393 w 2038728"/>
              <a:gd name="connsiteY281" fmla="*/ 209921 h 2230852"/>
              <a:gd name="connsiteX282" fmla="*/ 1206161 w 2038728"/>
              <a:gd name="connsiteY282" fmla="*/ 177899 h 2230852"/>
              <a:gd name="connsiteX283" fmla="*/ 1199046 w 2038728"/>
              <a:gd name="connsiteY283" fmla="*/ 156551 h 2230852"/>
              <a:gd name="connsiteX284" fmla="*/ 1195488 w 2038728"/>
              <a:gd name="connsiteY284" fmla="*/ 145877 h 2230852"/>
              <a:gd name="connsiteX285" fmla="*/ 1174140 w 2038728"/>
              <a:gd name="connsiteY285" fmla="*/ 113856 h 2230852"/>
              <a:gd name="connsiteX286" fmla="*/ 1167024 w 2038728"/>
              <a:gd name="connsiteY286" fmla="*/ 103182 h 2230852"/>
              <a:gd name="connsiteX287" fmla="*/ 1159908 w 2038728"/>
              <a:gd name="connsiteY287" fmla="*/ 92508 h 2230852"/>
              <a:gd name="connsiteX288" fmla="*/ 1149234 w 2038728"/>
              <a:gd name="connsiteY288" fmla="*/ 81834 h 2230852"/>
              <a:gd name="connsiteX289" fmla="*/ 1127886 w 2038728"/>
              <a:gd name="connsiteY289" fmla="*/ 74718 h 2230852"/>
              <a:gd name="connsiteX290" fmla="*/ 1063842 w 2038728"/>
              <a:gd name="connsiteY290" fmla="*/ 74718 h 2230852"/>
              <a:gd name="connsiteX291" fmla="*/ 1042495 w 2038728"/>
              <a:gd name="connsiteY291" fmla="*/ 32022 h 2230852"/>
              <a:gd name="connsiteX292" fmla="*/ 1021147 w 2038728"/>
              <a:gd name="connsiteY292" fmla="*/ 14232 h 2230852"/>
              <a:gd name="connsiteX293" fmla="*/ 999799 w 2038728"/>
              <a:gd name="connsiteY293" fmla="*/ 0 h 2230852"/>
              <a:gd name="connsiteX294" fmla="*/ 978451 w 2038728"/>
              <a:gd name="connsiteY294" fmla="*/ 17790 h 2230852"/>
              <a:gd name="connsiteX295" fmla="*/ 974893 w 2038728"/>
              <a:gd name="connsiteY295" fmla="*/ 28464 h 2230852"/>
              <a:gd name="connsiteX296" fmla="*/ 949987 w 2038728"/>
              <a:gd name="connsiteY296" fmla="*/ 56928 h 2230852"/>
              <a:gd name="connsiteX297" fmla="*/ 942871 w 2038728"/>
              <a:gd name="connsiteY297" fmla="*/ 78276 h 2230852"/>
              <a:gd name="connsiteX298" fmla="*/ 964219 w 2038728"/>
              <a:gd name="connsiteY298" fmla="*/ 110298 h 2230852"/>
              <a:gd name="connsiteX299" fmla="*/ 971335 w 2038728"/>
              <a:gd name="connsiteY299" fmla="*/ 120972 h 2230852"/>
              <a:gd name="connsiteX300" fmla="*/ 985567 w 2038728"/>
              <a:gd name="connsiteY300" fmla="*/ 152993 h 2230852"/>
              <a:gd name="connsiteX301" fmla="*/ 1017589 w 2038728"/>
              <a:gd name="connsiteY301" fmla="*/ 160109 h 2230852"/>
              <a:gd name="connsiteX302" fmla="*/ 1074516 w 2038728"/>
              <a:gd name="connsiteY302" fmla="*/ 167225 h 2230852"/>
              <a:gd name="connsiteX303" fmla="*/ 1078074 w 2038728"/>
              <a:gd name="connsiteY303" fmla="*/ 177899 h 2230852"/>
              <a:gd name="connsiteX304" fmla="*/ 1085190 w 2038728"/>
              <a:gd name="connsiteY304" fmla="*/ 188573 h 2230852"/>
              <a:gd name="connsiteX305" fmla="*/ 1092306 w 2038728"/>
              <a:gd name="connsiteY305" fmla="*/ 220595 h 2230852"/>
              <a:gd name="connsiteX306" fmla="*/ 1095864 w 2038728"/>
              <a:gd name="connsiteY306" fmla="*/ 270407 h 2230852"/>
              <a:gd name="connsiteX307" fmla="*/ 1102980 w 2038728"/>
              <a:gd name="connsiteY307" fmla="*/ 291754 h 2230852"/>
              <a:gd name="connsiteX308" fmla="*/ 1106538 w 2038728"/>
              <a:gd name="connsiteY308" fmla="*/ 302428 h 2230852"/>
              <a:gd name="connsiteX309" fmla="*/ 1110096 w 2038728"/>
              <a:gd name="connsiteY309" fmla="*/ 313102 h 2230852"/>
              <a:gd name="connsiteX310" fmla="*/ 1120770 w 2038728"/>
              <a:gd name="connsiteY310" fmla="*/ 323776 h 2230852"/>
              <a:gd name="connsiteX311" fmla="*/ 1127886 w 2038728"/>
              <a:gd name="connsiteY311" fmla="*/ 334450 h 2230852"/>
              <a:gd name="connsiteX312" fmla="*/ 1138560 w 2038728"/>
              <a:gd name="connsiteY312" fmla="*/ 341566 h 2230852"/>
              <a:gd name="connsiteX313" fmla="*/ 1145676 w 2038728"/>
              <a:gd name="connsiteY313" fmla="*/ 352240 h 2230852"/>
              <a:gd name="connsiteX314" fmla="*/ 1142118 w 2038728"/>
              <a:gd name="connsiteY314" fmla="*/ 377146 h 2230852"/>
              <a:gd name="connsiteX315" fmla="*/ 1138560 w 2038728"/>
              <a:gd name="connsiteY315" fmla="*/ 387820 h 2230852"/>
              <a:gd name="connsiteX316" fmla="*/ 1117212 w 2038728"/>
              <a:gd name="connsiteY316" fmla="*/ 402052 h 2230852"/>
              <a:gd name="connsiteX317" fmla="*/ 1095864 w 2038728"/>
              <a:gd name="connsiteY317" fmla="*/ 419842 h 2230852"/>
              <a:gd name="connsiteX318" fmla="*/ 1092306 w 2038728"/>
              <a:gd name="connsiteY318" fmla="*/ 508791 h 2230852"/>
              <a:gd name="connsiteX319" fmla="*/ 1088748 w 2038728"/>
              <a:gd name="connsiteY319" fmla="*/ 530139 h 2230852"/>
              <a:gd name="connsiteX320" fmla="*/ 1070958 w 2038728"/>
              <a:gd name="connsiteY320" fmla="*/ 544371 h 2230852"/>
              <a:gd name="connsiteX321" fmla="*/ 1049611 w 2038728"/>
              <a:gd name="connsiteY321" fmla="*/ 558603 h 2230852"/>
              <a:gd name="connsiteX322" fmla="*/ 1038937 w 2038728"/>
              <a:gd name="connsiteY322" fmla="*/ 565719 h 2230852"/>
              <a:gd name="connsiteX323" fmla="*/ 1031821 w 2038728"/>
              <a:gd name="connsiteY323" fmla="*/ 576393 h 2230852"/>
              <a:gd name="connsiteX324" fmla="*/ 1021147 w 2038728"/>
              <a:gd name="connsiteY324" fmla="*/ 583509 h 2230852"/>
              <a:gd name="connsiteX325" fmla="*/ 1024705 w 2038728"/>
              <a:gd name="connsiteY325" fmla="*/ 604856 h 2230852"/>
              <a:gd name="connsiteX326" fmla="*/ 1038937 w 2038728"/>
              <a:gd name="connsiteY326" fmla="*/ 626204 h 2230852"/>
              <a:gd name="connsiteX327" fmla="*/ 1046053 w 2038728"/>
              <a:gd name="connsiteY327" fmla="*/ 636878 h 2230852"/>
              <a:gd name="connsiteX328" fmla="*/ 1049611 w 2038728"/>
              <a:gd name="connsiteY328" fmla="*/ 647552 h 2230852"/>
              <a:gd name="connsiteX329" fmla="*/ 1046053 w 2038728"/>
              <a:gd name="connsiteY329" fmla="*/ 661784 h 2230852"/>
              <a:gd name="connsiteX330" fmla="*/ 1028263 w 2038728"/>
              <a:gd name="connsiteY330" fmla="*/ 679574 h 2230852"/>
              <a:gd name="connsiteX331" fmla="*/ 1017589 w 2038728"/>
              <a:gd name="connsiteY331" fmla="*/ 683132 h 2230852"/>
              <a:gd name="connsiteX332" fmla="*/ 1006915 w 2038728"/>
              <a:gd name="connsiteY332" fmla="*/ 704480 h 2230852"/>
              <a:gd name="connsiteX333" fmla="*/ 999799 w 2038728"/>
              <a:gd name="connsiteY333" fmla="*/ 718712 h 2230852"/>
              <a:gd name="connsiteX334" fmla="*/ 992683 w 2038728"/>
              <a:gd name="connsiteY334" fmla="*/ 743617 h 2230852"/>
              <a:gd name="connsiteX335" fmla="*/ 992683 w 2038728"/>
              <a:gd name="connsiteY335" fmla="*/ 839683 h 2230852"/>
              <a:gd name="connsiteX336" fmla="*/ 985567 w 2038728"/>
              <a:gd name="connsiteY336" fmla="*/ 850357 h 2230852"/>
              <a:gd name="connsiteX337" fmla="*/ 978451 w 2038728"/>
              <a:gd name="connsiteY337" fmla="*/ 871705 h 2230852"/>
              <a:gd name="connsiteX338" fmla="*/ 974893 w 2038728"/>
              <a:gd name="connsiteY338" fmla="*/ 882379 h 2230852"/>
              <a:gd name="connsiteX339" fmla="*/ 971335 w 2038728"/>
              <a:gd name="connsiteY339" fmla="*/ 893052 h 2230852"/>
              <a:gd name="connsiteX340" fmla="*/ 967777 w 2038728"/>
              <a:gd name="connsiteY340" fmla="*/ 935748 h 2230852"/>
              <a:gd name="connsiteX341" fmla="*/ 960661 w 2038728"/>
              <a:gd name="connsiteY341" fmla="*/ 946422 h 2230852"/>
              <a:gd name="connsiteX342" fmla="*/ 939313 w 2038728"/>
              <a:gd name="connsiteY342" fmla="*/ 953538 h 2230852"/>
              <a:gd name="connsiteX343" fmla="*/ 921523 w 2038728"/>
              <a:gd name="connsiteY343" fmla="*/ 967770 h 2230852"/>
              <a:gd name="connsiteX344" fmla="*/ 910849 w 2038728"/>
              <a:gd name="connsiteY344" fmla="*/ 989118 h 2230852"/>
              <a:gd name="connsiteX345" fmla="*/ 917965 w 2038728"/>
              <a:gd name="connsiteY345" fmla="*/ 999792 h 2230852"/>
              <a:gd name="connsiteX346" fmla="*/ 932197 w 2038728"/>
              <a:gd name="connsiteY346" fmla="*/ 1031814 h 2230852"/>
              <a:gd name="connsiteX347" fmla="*/ 953545 w 2038728"/>
              <a:gd name="connsiteY347" fmla="*/ 1042487 h 2230852"/>
              <a:gd name="connsiteX348" fmla="*/ 960661 w 2038728"/>
              <a:gd name="connsiteY348" fmla="*/ 1063835 h 2230852"/>
              <a:gd name="connsiteX349" fmla="*/ 964219 w 2038728"/>
              <a:gd name="connsiteY349" fmla="*/ 1074509 h 2230852"/>
              <a:gd name="connsiteX350" fmla="*/ 960661 w 2038728"/>
              <a:gd name="connsiteY350" fmla="*/ 1085183 h 2230852"/>
              <a:gd name="connsiteX351" fmla="*/ 946429 w 2038728"/>
              <a:gd name="connsiteY351" fmla="*/ 1088741 h 2230852"/>
              <a:gd name="connsiteX352" fmla="*/ 935755 w 2038728"/>
              <a:gd name="connsiteY352" fmla="*/ 1092299 h 2230852"/>
              <a:gd name="connsiteX353" fmla="*/ 889502 w 2038728"/>
              <a:gd name="connsiteY353" fmla="*/ 1085183 h 2230852"/>
              <a:gd name="connsiteX354" fmla="*/ 882386 w 2038728"/>
              <a:gd name="connsiteY354" fmla="*/ 1095857 h 2230852"/>
              <a:gd name="connsiteX355" fmla="*/ 878828 w 2038728"/>
              <a:gd name="connsiteY355" fmla="*/ 1145669 h 2230852"/>
              <a:gd name="connsiteX356" fmla="*/ 875270 w 2038728"/>
              <a:gd name="connsiteY356" fmla="*/ 1156343 h 2230852"/>
              <a:gd name="connsiteX357" fmla="*/ 868154 w 2038728"/>
              <a:gd name="connsiteY357" fmla="*/ 1145669 h 2230852"/>
              <a:gd name="connsiteX358" fmla="*/ 861038 w 2038728"/>
              <a:gd name="connsiteY358" fmla="*/ 1120763 h 2230852"/>
              <a:gd name="connsiteX359" fmla="*/ 857480 w 2038728"/>
              <a:gd name="connsiteY359" fmla="*/ 1110089 h 2230852"/>
              <a:gd name="connsiteX360" fmla="*/ 818342 w 2038728"/>
              <a:gd name="connsiteY360" fmla="*/ 1113647 h 2230852"/>
              <a:gd name="connsiteX361" fmla="*/ 804110 w 2038728"/>
              <a:gd name="connsiteY361" fmla="*/ 1156343 h 2230852"/>
              <a:gd name="connsiteX362" fmla="*/ 793436 w 2038728"/>
              <a:gd name="connsiteY362" fmla="*/ 1149227 h 2230852"/>
              <a:gd name="connsiteX363" fmla="*/ 782762 w 2038728"/>
              <a:gd name="connsiteY363" fmla="*/ 1152785 h 2230852"/>
              <a:gd name="connsiteX364" fmla="*/ 764972 w 2038728"/>
              <a:gd name="connsiteY364" fmla="*/ 1184807 h 2230852"/>
              <a:gd name="connsiteX365" fmla="*/ 743625 w 2038728"/>
              <a:gd name="connsiteY365" fmla="*/ 1195480 h 2230852"/>
              <a:gd name="connsiteX366" fmla="*/ 722277 w 2038728"/>
              <a:gd name="connsiteY366" fmla="*/ 1202596 h 2230852"/>
              <a:gd name="connsiteX367" fmla="*/ 700929 w 2038728"/>
              <a:gd name="connsiteY367" fmla="*/ 1199038 h 2230852"/>
              <a:gd name="connsiteX368" fmla="*/ 686697 w 2038728"/>
              <a:gd name="connsiteY368" fmla="*/ 1195480 h 2230852"/>
              <a:gd name="connsiteX369" fmla="*/ 679581 w 2038728"/>
              <a:gd name="connsiteY369" fmla="*/ 1174133 h 2230852"/>
              <a:gd name="connsiteX370" fmla="*/ 676023 w 2038728"/>
              <a:gd name="connsiteY370" fmla="*/ 1163459 h 2230852"/>
              <a:gd name="connsiteX371" fmla="*/ 672465 w 2038728"/>
              <a:gd name="connsiteY371" fmla="*/ 1124321 h 2230852"/>
              <a:gd name="connsiteX372" fmla="*/ 654675 w 2038728"/>
              <a:gd name="connsiteY372" fmla="*/ 1120763 h 2230852"/>
              <a:gd name="connsiteX373" fmla="*/ 658233 w 2038728"/>
              <a:gd name="connsiteY373" fmla="*/ 1110089 h 2230852"/>
              <a:gd name="connsiteX374" fmla="*/ 668907 w 2038728"/>
              <a:gd name="connsiteY374" fmla="*/ 1102973 h 2230852"/>
              <a:gd name="connsiteX375" fmla="*/ 679581 w 2038728"/>
              <a:gd name="connsiteY375" fmla="*/ 1092299 h 2230852"/>
              <a:gd name="connsiteX376" fmla="*/ 683139 w 2038728"/>
              <a:gd name="connsiteY376" fmla="*/ 1081625 h 2230852"/>
              <a:gd name="connsiteX377" fmla="*/ 672465 w 2038728"/>
              <a:gd name="connsiteY377" fmla="*/ 1078067 h 2230852"/>
              <a:gd name="connsiteX378" fmla="*/ 597747 w 2038728"/>
              <a:gd name="connsiteY378" fmla="*/ 1070951 h 2230852"/>
              <a:gd name="connsiteX379" fmla="*/ 533704 w 2038728"/>
              <a:gd name="connsiteY379" fmla="*/ 1074509 h 2230852"/>
              <a:gd name="connsiteX380" fmla="*/ 551494 w 2038728"/>
              <a:gd name="connsiteY380" fmla="*/ 1106531 h 2230852"/>
              <a:gd name="connsiteX381" fmla="*/ 562168 w 2038728"/>
              <a:gd name="connsiteY381" fmla="*/ 1113647 h 2230852"/>
              <a:gd name="connsiteX382" fmla="*/ 558610 w 2038728"/>
              <a:gd name="connsiteY382" fmla="*/ 1127879 h 2230852"/>
              <a:gd name="connsiteX383" fmla="*/ 537262 w 2038728"/>
              <a:gd name="connsiteY383" fmla="*/ 1134995 h 2230852"/>
              <a:gd name="connsiteX384" fmla="*/ 515914 w 2038728"/>
              <a:gd name="connsiteY384" fmla="*/ 1149227 h 2230852"/>
              <a:gd name="connsiteX385" fmla="*/ 505240 w 2038728"/>
              <a:gd name="connsiteY385" fmla="*/ 1156343 h 2230852"/>
              <a:gd name="connsiteX386" fmla="*/ 494566 w 2038728"/>
              <a:gd name="connsiteY386" fmla="*/ 1159901 h 2230852"/>
              <a:gd name="connsiteX387" fmla="*/ 483892 w 2038728"/>
              <a:gd name="connsiteY387" fmla="*/ 1170575 h 2230852"/>
              <a:gd name="connsiteX388" fmla="*/ 473218 w 2038728"/>
              <a:gd name="connsiteY388" fmla="*/ 1174133 h 2230852"/>
              <a:gd name="connsiteX389" fmla="*/ 462544 w 2038728"/>
              <a:gd name="connsiteY389" fmla="*/ 1181249 h 2230852"/>
              <a:gd name="connsiteX390" fmla="*/ 451870 w 2038728"/>
              <a:gd name="connsiteY390" fmla="*/ 1277314 h 2230852"/>
              <a:gd name="connsiteX391" fmla="*/ 437639 w 2038728"/>
              <a:gd name="connsiteY391" fmla="*/ 1295104 h 2230852"/>
              <a:gd name="connsiteX392" fmla="*/ 402059 w 2038728"/>
              <a:gd name="connsiteY392" fmla="*/ 1298662 h 2230852"/>
              <a:gd name="connsiteX393" fmla="*/ 380711 w 2038728"/>
              <a:gd name="connsiteY393" fmla="*/ 1316452 h 2230852"/>
              <a:gd name="connsiteX394" fmla="*/ 359363 w 2038728"/>
              <a:gd name="connsiteY394" fmla="*/ 1330684 h 2230852"/>
              <a:gd name="connsiteX395" fmla="*/ 348689 w 2038728"/>
              <a:gd name="connsiteY395" fmla="*/ 1334242 h 2230852"/>
              <a:gd name="connsiteX396" fmla="*/ 327341 w 2038728"/>
              <a:gd name="connsiteY396" fmla="*/ 1348473 h 2230852"/>
              <a:gd name="connsiteX397" fmla="*/ 316667 w 2038728"/>
              <a:gd name="connsiteY397" fmla="*/ 1355589 h 2230852"/>
              <a:gd name="connsiteX398" fmla="*/ 295319 w 2038728"/>
              <a:gd name="connsiteY398" fmla="*/ 1373379 h 2230852"/>
              <a:gd name="connsiteX399" fmla="*/ 252624 w 2038728"/>
              <a:gd name="connsiteY399" fmla="*/ 1366263 h 2230852"/>
              <a:gd name="connsiteX400" fmla="*/ 231276 w 2038728"/>
              <a:gd name="connsiteY400" fmla="*/ 1359147 h 2230852"/>
              <a:gd name="connsiteX401" fmla="*/ 199254 w 2038728"/>
              <a:gd name="connsiteY401" fmla="*/ 1355589 h 2230852"/>
              <a:gd name="connsiteX402" fmla="*/ 188580 w 2038728"/>
              <a:gd name="connsiteY402" fmla="*/ 1334242 h 2230852"/>
              <a:gd name="connsiteX403" fmla="*/ 177906 w 2038728"/>
              <a:gd name="connsiteY403" fmla="*/ 1312894 h 2230852"/>
              <a:gd name="connsiteX404" fmla="*/ 167232 w 2038728"/>
              <a:gd name="connsiteY404" fmla="*/ 1309336 h 2230852"/>
              <a:gd name="connsiteX405" fmla="*/ 156558 w 2038728"/>
              <a:gd name="connsiteY405" fmla="*/ 1302220 h 2230852"/>
              <a:gd name="connsiteX406" fmla="*/ 135211 w 2038728"/>
              <a:gd name="connsiteY406" fmla="*/ 1287988 h 2230852"/>
              <a:gd name="connsiteX407" fmla="*/ 128095 w 2038728"/>
              <a:gd name="connsiteY407" fmla="*/ 1277314 h 2230852"/>
              <a:gd name="connsiteX408" fmla="*/ 117421 w 2038728"/>
              <a:gd name="connsiteY408" fmla="*/ 1270198 h 2230852"/>
              <a:gd name="connsiteX409" fmla="*/ 103189 w 2038728"/>
              <a:gd name="connsiteY409" fmla="*/ 1248850 h 2230852"/>
              <a:gd name="connsiteX410" fmla="*/ 106747 w 2038728"/>
              <a:gd name="connsiteY410" fmla="*/ 1220386 h 2230852"/>
              <a:gd name="connsiteX411" fmla="*/ 67609 w 2038728"/>
              <a:gd name="connsiteY411" fmla="*/ 1234618 h 2230852"/>
              <a:gd name="connsiteX412" fmla="*/ 60493 w 2038728"/>
              <a:gd name="connsiteY412" fmla="*/ 1270198 h 2230852"/>
              <a:gd name="connsiteX413" fmla="*/ 67609 w 2038728"/>
              <a:gd name="connsiteY413" fmla="*/ 1305778 h 2230852"/>
              <a:gd name="connsiteX414" fmla="*/ 78283 w 2038728"/>
              <a:gd name="connsiteY414" fmla="*/ 1312894 h 2230852"/>
              <a:gd name="connsiteX415" fmla="*/ 74725 w 2038728"/>
              <a:gd name="connsiteY415" fmla="*/ 1334242 h 2230852"/>
              <a:gd name="connsiteX416" fmla="*/ 39145 w 2038728"/>
              <a:gd name="connsiteY416" fmla="*/ 1341358 h 2230852"/>
              <a:gd name="connsiteX417" fmla="*/ 28471 w 2038728"/>
              <a:gd name="connsiteY417" fmla="*/ 1348473 h 2230852"/>
              <a:gd name="connsiteX418" fmla="*/ 7123 w 2038728"/>
              <a:gd name="connsiteY418" fmla="*/ 1366263 h 2230852"/>
              <a:gd name="connsiteX419" fmla="*/ 7 w 2038728"/>
              <a:gd name="connsiteY419" fmla="*/ 1376937 h 2230852"/>
              <a:gd name="connsiteX420" fmla="*/ 7 w 2038728"/>
              <a:gd name="connsiteY420" fmla="*/ 1419633 h 2230852"/>
              <a:gd name="connsiteX421" fmla="*/ 7 w 2038728"/>
              <a:gd name="connsiteY421" fmla="*/ 1440981 h 2230852"/>
              <a:gd name="connsiteX0" fmla="*/ 7 w 2038728"/>
              <a:gd name="connsiteY0" fmla="*/ 1440981 h 2230852"/>
              <a:gd name="connsiteX1" fmla="*/ 7 w 2038728"/>
              <a:gd name="connsiteY1" fmla="*/ 1440981 h 2230852"/>
              <a:gd name="connsiteX2" fmla="*/ 35587 w 2038728"/>
              <a:gd name="connsiteY2" fmla="*/ 1483677 h 2230852"/>
              <a:gd name="connsiteX3" fmla="*/ 67609 w 2038728"/>
              <a:gd name="connsiteY3" fmla="*/ 1487235 h 2230852"/>
              <a:gd name="connsiteX4" fmla="*/ 74725 w 2038728"/>
              <a:gd name="connsiteY4" fmla="*/ 1508582 h 2230852"/>
              <a:gd name="connsiteX5" fmla="*/ 103189 w 2038728"/>
              <a:gd name="connsiteY5" fmla="*/ 1501466 h 2230852"/>
              <a:gd name="connsiteX6" fmla="*/ 124537 w 2038728"/>
              <a:gd name="connsiteY6" fmla="*/ 1490793 h 2230852"/>
              <a:gd name="connsiteX7" fmla="*/ 145884 w 2038728"/>
              <a:gd name="connsiteY7" fmla="*/ 1494351 h 2230852"/>
              <a:gd name="connsiteX8" fmla="*/ 163674 w 2038728"/>
              <a:gd name="connsiteY8" fmla="*/ 1526372 h 2230852"/>
              <a:gd name="connsiteX9" fmla="*/ 167232 w 2038728"/>
              <a:gd name="connsiteY9" fmla="*/ 1554836 h 2230852"/>
              <a:gd name="connsiteX10" fmla="*/ 199254 w 2038728"/>
              <a:gd name="connsiteY10" fmla="*/ 1558394 h 2230852"/>
              <a:gd name="connsiteX11" fmla="*/ 206370 w 2038728"/>
              <a:gd name="connsiteY11" fmla="*/ 1569068 h 2230852"/>
              <a:gd name="connsiteX12" fmla="*/ 209928 w 2038728"/>
              <a:gd name="connsiteY12" fmla="*/ 1593974 h 2230852"/>
              <a:gd name="connsiteX13" fmla="*/ 259740 w 2038728"/>
              <a:gd name="connsiteY13" fmla="*/ 1583300 h 2230852"/>
              <a:gd name="connsiteX14" fmla="*/ 270414 w 2038728"/>
              <a:gd name="connsiteY14" fmla="*/ 1579742 h 2230852"/>
              <a:gd name="connsiteX15" fmla="*/ 291761 w 2038728"/>
              <a:gd name="connsiteY15" fmla="*/ 1586858 h 2230852"/>
              <a:gd name="connsiteX16" fmla="*/ 302435 w 2038728"/>
              <a:gd name="connsiteY16" fmla="*/ 1590416 h 2230852"/>
              <a:gd name="connsiteX17" fmla="*/ 313109 w 2038728"/>
              <a:gd name="connsiteY17" fmla="*/ 1597532 h 2230852"/>
              <a:gd name="connsiteX18" fmla="*/ 338015 w 2038728"/>
              <a:gd name="connsiteY18" fmla="*/ 1625996 h 2230852"/>
              <a:gd name="connsiteX19" fmla="*/ 338015 w 2038728"/>
              <a:gd name="connsiteY19" fmla="*/ 1661575 h 2230852"/>
              <a:gd name="connsiteX20" fmla="*/ 316667 w 2038728"/>
              <a:gd name="connsiteY20" fmla="*/ 1672249 h 2230852"/>
              <a:gd name="connsiteX21" fmla="*/ 295319 w 2038728"/>
              <a:gd name="connsiteY21" fmla="*/ 1686481 h 2230852"/>
              <a:gd name="connsiteX22" fmla="*/ 263298 w 2038728"/>
              <a:gd name="connsiteY22" fmla="*/ 1700713 h 2230852"/>
              <a:gd name="connsiteX23" fmla="*/ 256182 w 2038728"/>
              <a:gd name="connsiteY23" fmla="*/ 1711387 h 2230852"/>
              <a:gd name="connsiteX24" fmla="*/ 245508 w 2038728"/>
              <a:gd name="connsiteY24" fmla="*/ 1750525 h 2230852"/>
              <a:gd name="connsiteX25" fmla="*/ 238392 w 2038728"/>
              <a:gd name="connsiteY25" fmla="*/ 1771873 h 2230852"/>
              <a:gd name="connsiteX26" fmla="*/ 249066 w 2038728"/>
              <a:gd name="connsiteY26" fmla="*/ 1811010 h 2230852"/>
              <a:gd name="connsiteX27" fmla="*/ 263298 w 2038728"/>
              <a:gd name="connsiteY27" fmla="*/ 1832358 h 2230852"/>
              <a:gd name="connsiteX28" fmla="*/ 270414 w 2038728"/>
              <a:gd name="connsiteY28" fmla="*/ 1843032 h 2230852"/>
              <a:gd name="connsiteX29" fmla="*/ 273972 w 2038728"/>
              <a:gd name="connsiteY29" fmla="*/ 1853706 h 2230852"/>
              <a:gd name="connsiteX30" fmla="*/ 277530 w 2038728"/>
              <a:gd name="connsiteY30" fmla="*/ 1867938 h 2230852"/>
              <a:gd name="connsiteX31" fmla="*/ 284646 w 2038728"/>
              <a:gd name="connsiteY31" fmla="*/ 1878612 h 2230852"/>
              <a:gd name="connsiteX32" fmla="*/ 288204 w 2038728"/>
              <a:gd name="connsiteY32" fmla="*/ 1889286 h 2230852"/>
              <a:gd name="connsiteX33" fmla="*/ 305993 w 2038728"/>
              <a:gd name="connsiteY33" fmla="*/ 1885728 h 2230852"/>
              <a:gd name="connsiteX34" fmla="*/ 309551 w 2038728"/>
              <a:gd name="connsiteY34" fmla="*/ 1875054 h 2230852"/>
              <a:gd name="connsiteX35" fmla="*/ 316667 w 2038728"/>
              <a:gd name="connsiteY35" fmla="*/ 1864380 h 2230852"/>
              <a:gd name="connsiteX36" fmla="*/ 327341 w 2038728"/>
              <a:gd name="connsiteY36" fmla="*/ 1825242 h 2230852"/>
              <a:gd name="connsiteX37" fmla="*/ 330899 w 2038728"/>
              <a:gd name="connsiteY37" fmla="*/ 1814568 h 2230852"/>
              <a:gd name="connsiteX38" fmla="*/ 341573 w 2038728"/>
              <a:gd name="connsiteY38" fmla="*/ 1807452 h 2230852"/>
              <a:gd name="connsiteX39" fmla="*/ 377153 w 2038728"/>
              <a:gd name="connsiteY39" fmla="*/ 1818126 h 2230852"/>
              <a:gd name="connsiteX40" fmla="*/ 416291 w 2038728"/>
              <a:gd name="connsiteY40" fmla="*/ 1807452 h 2230852"/>
              <a:gd name="connsiteX41" fmla="*/ 526588 w 2038728"/>
              <a:gd name="connsiteY41" fmla="*/ 1814568 h 2230852"/>
              <a:gd name="connsiteX42" fmla="*/ 537262 w 2038728"/>
              <a:gd name="connsiteY42" fmla="*/ 1821684 h 2230852"/>
              <a:gd name="connsiteX43" fmla="*/ 544378 w 2038728"/>
              <a:gd name="connsiteY43" fmla="*/ 1832358 h 2230852"/>
              <a:gd name="connsiteX44" fmla="*/ 555052 w 2038728"/>
              <a:gd name="connsiteY44" fmla="*/ 1835916 h 2230852"/>
              <a:gd name="connsiteX45" fmla="*/ 576400 w 2038728"/>
              <a:gd name="connsiteY45" fmla="*/ 1853706 h 2230852"/>
              <a:gd name="connsiteX46" fmla="*/ 587074 w 2038728"/>
              <a:gd name="connsiteY46" fmla="*/ 1885728 h 2230852"/>
              <a:gd name="connsiteX47" fmla="*/ 590632 w 2038728"/>
              <a:gd name="connsiteY47" fmla="*/ 1896402 h 2230852"/>
              <a:gd name="connsiteX48" fmla="*/ 597747 w 2038728"/>
              <a:gd name="connsiteY48" fmla="*/ 1907076 h 2230852"/>
              <a:gd name="connsiteX49" fmla="*/ 604863 w 2038728"/>
              <a:gd name="connsiteY49" fmla="*/ 1928424 h 2230852"/>
              <a:gd name="connsiteX50" fmla="*/ 608421 w 2038728"/>
              <a:gd name="connsiteY50" fmla="*/ 1939098 h 2230852"/>
              <a:gd name="connsiteX51" fmla="*/ 611979 w 2038728"/>
              <a:gd name="connsiteY51" fmla="*/ 1949772 h 2230852"/>
              <a:gd name="connsiteX52" fmla="*/ 608421 w 2038728"/>
              <a:gd name="connsiteY52" fmla="*/ 1999583 h 2230852"/>
              <a:gd name="connsiteX53" fmla="*/ 601305 w 2038728"/>
              <a:gd name="connsiteY53" fmla="*/ 2020931 h 2230852"/>
              <a:gd name="connsiteX54" fmla="*/ 579958 w 2038728"/>
              <a:gd name="connsiteY54" fmla="*/ 2031605 h 2230852"/>
              <a:gd name="connsiteX55" fmla="*/ 572842 w 2038728"/>
              <a:gd name="connsiteY55" fmla="*/ 2042279 h 2230852"/>
              <a:gd name="connsiteX56" fmla="*/ 583516 w 2038728"/>
              <a:gd name="connsiteY56" fmla="*/ 2067185 h 2230852"/>
              <a:gd name="connsiteX57" fmla="*/ 626211 w 2038728"/>
              <a:gd name="connsiteY57" fmla="*/ 2088533 h 2230852"/>
              <a:gd name="connsiteX58" fmla="*/ 654675 w 2038728"/>
              <a:gd name="connsiteY58" fmla="*/ 2095649 h 2230852"/>
              <a:gd name="connsiteX59" fmla="*/ 679581 w 2038728"/>
              <a:gd name="connsiteY59" fmla="*/ 2109880 h 2230852"/>
              <a:gd name="connsiteX60" fmla="*/ 679581 w 2038728"/>
              <a:gd name="connsiteY60" fmla="*/ 2149018 h 2230852"/>
              <a:gd name="connsiteX61" fmla="*/ 668907 w 2038728"/>
              <a:gd name="connsiteY61" fmla="*/ 2159692 h 2230852"/>
              <a:gd name="connsiteX62" fmla="*/ 661791 w 2038728"/>
              <a:gd name="connsiteY62" fmla="*/ 2170366 h 2230852"/>
              <a:gd name="connsiteX63" fmla="*/ 665349 w 2038728"/>
              <a:gd name="connsiteY63" fmla="*/ 2181040 h 2230852"/>
              <a:gd name="connsiteX64" fmla="*/ 697371 w 2038728"/>
              <a:gd name="connsiteY64" fmla="*/ 2205946 h 2230852"/>
              <a:gd name="connsiteX65" fmla="*/ 708045 w 2038728"/>
              <a:gd name="connsiteY65" fmla="*/ 2213062 h 2230852"/>
              <a:gd name="connsiteX66" fmla="*/ 718719 w 2038728"/>
              <a:gd name="connsiteY66" fmla="*/ 2216620 h 2230852"/>
              <a:gd name="connsiteX67" fmla="*/ 729393 w 2038728"/>
              <a:gd name="connsiteY67" fmla="*/ 2223736 h 2230852"/>
              <a:gd name="connsiteX68" fmla="*/ 750740 w 2038728"/>
              <a:gd name="connsiteY68" fmla="*/ 2230852 h 2230852"/>
              <a:gd name="connsiteX69" fmla="*/ 775646 w 2038728"/>
              <a:gd name="connsiteY69" fmla="*/ 2227294 h 2230852"/>
              <a:gd name="connsiteX70" fmla="*/ 779204 w 2038728"/>
              <a:gd name="connsiteY70" fmla="*/ 2195272 h 2230852"/>
              <a:gd name="connsiteX71" fmla="*/ 768530 w 2038728"/>
              <a:gd name="connsiteY71" fmla="*/ 2188156 h 2230852"/>
              <a:gd name="connsiteX72" fmla="*/ 747183 w 2038728"/>
              <a:gd name="connsiteY72" fmla="*/ 2181040 h 2230852"/>
              <a:gd name="connsiteX73" fmla="*/ 732951 w 2038728"/>
              <a:gd name="connsiteY73" fmla="*/ 2159692 h 2230852"/>
              <a:gd name="connsiteX74" fmla="*/ 725835 w 2038728"/>
              <a:gd name="connsiteY74" fmla="*/ 2149018 h 2230852"/>
              <a:gd name="connsiteX75" fmla="*/ 740067 w 2038728"/>
              <a:gd name="connsiteY75" fmla="*/ 2116996 h 2230852"/>
              <a:gd name="connsiteX76" fmla="*/ 750740 w 2038728"/>
              <a:gd name="connsiteY76" fmla="*/ 2113438 h 2230852"/>
              <a:gd name="connsiteX77" fmla="*/ 754298 w 2038728"/>
              <a:gd name="connsiteY77" fmla="*/ 2134786 h 2230852"/>
              <a:gd name="connsiteX78" fmla="*/ 796994 w 2038728"/>
              <a:gd name="connsiteY78" fmla="*/ 2138344 h 2230852"/>
              <a:gd name="connsiteX79" fmla="*/ 818342 w 2038728"/>
              <a:gd name="connsiteY79" fmla="*/ 2127670 h 2230852"/>
              <a:gd name="connsiteX80" fmla="*/ 829016 w 2038728"/>
              <a:gd name="connsiteY80" fmla="*/ 2124112 h 2230852"/>
              <a:gd name="connsiteX81" fmla="*/ 839690 w 2038728"/>
              <a:gd name="connsiteY81" fmla="*/ 2116996 h 2230852"/>
              <a:gd name="connsiteX82" fmla="*/ 861038 w 2038728"/>
              <a:gd name="connsiteY82" fmla="*/ 2109880 h 2230852"/>
              <a:gd name="connsiteX83" fmla="*/ 871712 w 2038728"/>
              <a:gd name="connsiteY83" fmla="*/ 2106323 h 2230852"/>
              <a:gd name="connsiteX84" fmla="*/ 907291 w 2038728"/>
              <a:gd name="connsiteY84" fmla="*/ 2109880 h 2230852"/>
              <a:gd name="connsiteX85" fmla="*/ 910849 w 2038728"/>
              <a:gd name="connsiteY85" fmla="*/ 2120554 h 2230852"/>
              <a:gd name="connsiteX86" fmla="*/ 935755 w 2038728"/>
              <a:gd name="connsiteY86" fmla="*/ 2131228 h 2230852"/>
              <a:gd name="connsiteX87" fmla="*/ 949987 w 2038728"/>
              <a:gd name="connsiteY87" fmla="*/ 2127670 h 2230852"/>
              <a:gd name="connsiteX88" fmla="*/ 953545 w 2038728"/>
              <a:gd name="connsiteY88" fmla="*/ 2116996 h 2230852"/>
              <a:gd name="connsiteX89" fmla="*/ 949987 w 2038728"/>
              <a:gd name="connsiteY89" fmla="*/ 2070743 h 2230852"/>
              <a:gd name="connsiteX90" fmla="*/ 946429 w 2038728"/>
              <a:gd name="connsiteY90" fmla="*/ 2060069 h 2230852"/>
              <a:gd name="connsiteX91" fmla="*/ 921523 w 2038728"/>
              <a:gd name="connsiteY91" fmla="*/ 2028047 h 2230852"/>
              <a:gd name="connsiteX92" fmla="*/ 910849 w 2038728"/>
              <a:gd name="connsiteY92" fmla="*/ 2020931 h 2230852"/>
              <a:gd name="connsiteX93" fmla="*/ 903733 w 2038728"/>
              <a:gd name="connsiteY93" fmla="*/ 1999583 h 2230852"/>
              <a:gd name="connsiteX94" fmla="*/ 900175 w 2038728"/>
              <a:gd name="connsiteY94" fmla="*/ 1988909 h 2230852"/>
              <a:gd name="connsiteX95" fmla="*/ 903733 w 2038728"/>
              <a:gd name="connsiteY95" fmla="*/ 1960445 h 2230852"/>
              <a:gd name="connsiteX96" fmla="*/ 914407 w 2038728"/>
              <a:gd name="connsiteY96" fmla="*/ 1953330 h 2230852"/>
              <a:gd name="connsiteX97" fmla="*/ 939313 w 2038728"/>
              <a:gd name="connsiteY97" fmla="*/ 1946214 h 2230852"/>
              <a:gd name="connsiteX98" fmla="*/ 957103 w 2038728"/>
              <a:gd name="connsiteY98" fmla="*/ 1928424 h 2230852"/>
              <a:gd name="connsiteX99" fmla="*/ 978451 w 2038728"/>
              <a:gd name="connsiteY99" fmla="*/ 1917750 h 2230852"/>
              <a:gd name="connsiteX100" fmla="*/ 996241 w 2038728"/>
              <a:gd name="connsiteY100" fmla="*/ 1921308 h 2230852"/>
              <a:gd name="connsiteX101" fmla="*/ 1006915 w 2038728"/>
              <a:gd name="connsiteY101" fmla="*/ 1942656 h 2230852"/>
              <a:gd name="connsiteX102" fmla="*/ 1024705 w 2038728"/>
              <a:gd name="connsiteY102" fmla="*/ 1956887 h 2230852"/>
              <a:gd name="connsiteX103" fmla="*/ 1056726 w 2038728"/>
              <a:gd name="connsiteY103" fmla="*/ 1953330 h 2230852"/>
              <a:gd name="connsiteX104" fmla="*/ 1067400 w 2038728"/>
              <a:gd name="connsiteY104" fmla="*/ 1946214 h 2230852"/>
              <a:gd name="connsiteX105" fmla="*/ 1081632 w 2038728"/>
              <a:gd name="connsiteY105" fmla="*/ 1921308 h 2230852"/>
              <a:gd name="connsiteX106" fmla="*/ 1092306 w 2038728"/>
              <a:gd name="connsiteY106" fmla="*/ 1907076 h 2230852"/>
              <a:gd name="connsiteX107" fmla="*/ 1092306 w 2038728"/>
              <a:gd name="connsiteY107" fmla="*/ 1860822 h 2230852"/>
              <a:gd name="connsiteX108" fmla="*/ 1095864 w 2038728"/>
              <a:gd name="connsiteY108" fmla="*/ 1821684 h 2230852"/>
              <a:gd name="connsiteX109" fmla="*/ 1106538 w 2038728"/>
              <a:gd name="connsiteY109" fmla="*/ 1811010 h 2230852"/>
              <a:gd name="connsiteX110" fmla="*/ 1127886 w 2038728"/>
              <a:gd name="connsiteY110" fmla="*/ 1800337 h 2230852"/>
              <a:gd name="connsiteX111" fmla="*/ 1142118 w 2038728"/>
              <a:gd name="connsiteY111" fmla="*/ 1793221 h 2230852"/>
              <a:gd name="connsiteX112" fmla="*/ 1163466 w 2038728"/>
              <a:gd name="connsiteY112" fmla="*/ 1782547 h 2230852"/>
              <a:gd name="connsiteX113" fmla="*/ 1167024 w 2038728"/>
              <a:gd name="connsiteY113" fmla="*/ 1771873 h 2230852"/>
              <a:gd name="connsiteX114" fmla="*/ 1174140 w 2038728"/>
              <a:gd name="connsiteY114" fmla="*/ 1761199 h 2230852"/>
              <a:gd name="connsiteX115" fmla="*/ 1181256 w 2038728"/>
              <a:gd name="connsiteY115" fmla="*/ 1739851 h 2230852"/>
              <a:gd name="connsiteX116" fmla="*/ 1184814 w 2038728"/>
              <a:gd name="connsiteY116" fmla="*/ 1729177 h 2230852"/>
              <a:gd name="connsiteX117" fmla="*/ 1195488 w 2038728"/>
              <a:gd name="connsiteY117" fmla="*/ 1672249 h 2230852"/>
              <a:gd name="connsiteX118" fmla="*/ 1199046 w 2038728"/>
              <a:gd name="connsiteY118" fmla="*/ 1661575 h 2230852"/>
              <a:gd name="connsiteX119" fmla="*/ 1202604 w 2038728"/>
              <a:gd name="connsiteY119" fmla="*/ 1650901 h 2230852"/>
              <a:gd name="connsiteX120" fmla="*/ 1216835 w 2038728"/>
              <a:gd name="connsiteY120" fmla="*/ 1629554 h 2230852"/>
              <a:gd name="connsiteX121" fmla="*/ 1223951 w 2038728"/>
              <a:gd name="connsiteY121" fmla="*/ 1615322 h 2230852"/>
              <a:gd name="connsiteX122" fmla="*/ 1231067 w 2038728"/>
              <a:gd name="connsiteY122" fmla="*/ 1597532 h 2230852"/>
              <a:gd name="connsiteX123" fmla="*/ 1280879 w 2038728"/>
              <a:gd name="connsiteY123" fmla="*/ 1576184 h 2230852"/>
              <a:gd name="connsiteX124" fmla="*/ 1291553 w 2038728"/>
              <a:gd name="connsiteY124" fmla="*/ 1572626 h 2230852"/>
              <a:gd name="connsiteX125" fmla="*/ 1359154 w 2038728"/>
              <a:gd name="connsiteY125" fmla="*/ 1579742 h 2230852"/>
              <a:gd name="connsiteX126" fmla="*/ 1380502 w 2038728"/>
              <a:gd name="connsiteY126" fmla="*/ 1586858 h 2230852"/>
              <a:gd name="connsiteX127" fmla="*/ 1391176 w 2038728"/>
              <a:gd name="connsiteY127" fmla="*/ 1590416 h 2230852"/>
              <a:gd name="connsiteX128" fmla="*/ 1412524 w 2038728"/>
              <a:gd name="connsiteY128" fmla="*/ 1593974 h 2230852"/>
              <a:gd name="connsiteX129" fmla="*/ 1487242 w 2038728"/>
              <a:gd name="connsiteY129" fmla="*/ 1586858 h 2230852"/>
              <a:gd name="connsiteX130" fmla="*/ 1501474 w 2038728"/>
              <a:gd name="connsiteY130" fmla="*/ 1579742 h 2230852"/>
              <a:gd name="connsiteX131" fmla="*/ 1515705 w 2038728"/>
              <a:gd name="connsiteY131" fmla="*/ 1558394 h 2230852"/>
              <a:gd name="connsiteX132" fmla="*/ 1533495 w 2038728"/>
              <a:gd name="connsiteY132" fmla="*/ 1519256 h 2230852"/>
              <a:gd name="connsiteX133" fmla="*/ 1540611 w 2038728"/>
              <a:gd name="connsiteY133" fmla="*/ 1508582 h 2230852"/>
              <a:gd name="connsiteX134" fmla="*/ 1551285 w 2038728"/>
              <a:gd name="connsiteY134" fmla="*/ 1501466 h 2230852"/>
              <a:gd name="connsiteX135" fmla="*/ 1586865 w 2038728"/>
              <a:gd name="connsiteY135" fmla="*/ 1490793 h 2230852"/>
              <a:gd name="connsiteX136" fmla="*/ 1608213 w 2038728"/>
              <a:gd name="connsiteY136" fmla="*/ 1480119 h 2230852"/>
              <a:gd name="connsiteX137" fmla="*/ 1618887 w 2038728"/>
              <a:gd name="connsiteY137" fmla="*/ 1473003 h 2230852"/>
              <a:gd name="connsiteX138" fmla="*/ 1643793 w 2038728"/>
              <a:gd name="connsiteY138" fmla="*/ 1440981 h 2230852"/>
              <a:gd name="connsiteX139" fmla="*/ 1661583 w 2038728"/>
              <a:gd name="connsiteY139" fmla="*/ 1423191 h 2230852"/>
              <a:gd name="connsiteX140" fmla="*/ 1729184 w 2038728"/>
              <a:gd name="connsiteY140" fmla="*/ 1419633 h 2230852"/>
              <a:gd name="connsiteX141" fmla="*/ 1757648 w 2038728"/>
              <a:gd name="connsiteY141" fmla="*/ 1401843 h 2230852"/>
              <a:gd name="connsiteX142" fmla="*/ 1764764 w 2038728"/>
              <a:gd name="connsiteY142" fmla="*/ 1380495 h 2230852"/>
              <a:gd name="connsiteX143" fmla="*/ 1768322 w 2038728"/>
              <a:gd name="connsiteY143" fmla="*/ 1362705 h 2230852"/>
              <a:gd name="connsiteX144" fmla="*/ 1775438 w 2038728"/>
              <a:gd name="connsiteY144" fmla="*/ 1341358 h 2230852"/>
              <a:gd name="connsiteX145" fmla="*/ 1786112 w 2038728"/>
              <a:gd name="connsiteY145" fmla="*/ 1302220 h 2230852"/>
              <a:gd name="connsiteX146" fmla="*/ 1818133 w 2038728"/>
              <a:gd name="connsiteY146" fmla="*/ 1287988 h 2230852"/>
              <a:gd name="connsiteX147" fmla="*/ 1828807 w 2038728"/>
              <a:gd name="connsiteY147" fmla="*/ 1284430 h 2230852"/>
              <a:gd name="connsiteX148" fmla="*/ 1839481 w 2038728"/>
              <a:gd name="connsiteY148" fmla="*/ 1280872 h 2230852"/>
              <a:gd name="connsiteX149" fmla="*/ 1864387 w 2038728"/>
              <a:gd name="connsiteY149" fmla="*/ 1273756 h 2230852"/>
              <a:gd name="connsiteX150" fmla="*/ 1885735 w 2038728"/>
              <a:gd name="connsiteY150" fmla="*/ 1263082 h 2230852"/>
              <a:gd name="connsiteX151" fmla="*/ 1907083 w 2038728"/>
              <a:gd name="connsiteY151" fmla="*/ 1241734 h 2230852"/>
              <a:gd name="connsiteX152" fmla="*/ 1917757 w 2038728"/>
              <a:gd name="connsiteY152" fmla="*/ 1220386 h 2230852"/>
              <a:gd name="connsiteX153" fmla="*/ 1935547 w 2038728"/>
              <a:gd name="connsiteY153" fmla="*/ 1195480 h 2230852"/>
              <a:gd name="connsiteX154" fmla="*/ 1946221 w 2038728"/>
              <a:gd name="connsiteY154" fmla="*/ 1199038 h 2230852"/>
              <a:gd name="connsiteX155" fmla="*/ 1967568 w 2038728"/>
              <a:gd name="connsiteY155" fmla="*/ 1231060 h 2230852"/>
              <a:gd name="connsiteX156" fmla="*/ 1974684 w 2038728"/>
              <a:gd name="connsiteY156" fmla="*/ 1241734 h 2230852"/>
              <a:gd name="connsiteX157" fmla="*/ 1996032 w 2038728"/>
              <a:gd name="connsiteY157" fmla="*/ 1255966 h 2230852"/>
              <a:gd name="connsiteX158" fmla="*/ 2010264 w 2038728"/>
              <a:gd name="connsiteY158" fmla="*/ 1252408 h 2230852"/>
              <a:gd name="connsiteX159" fmla="*/ 2013822 w 2038728"/>
              <a:gd name="connsiteY159" fmla="*/ 1223944 h 2230852"/>
              <a:gd name="connsiteX160" fmla="*/ 2020938 w 2038728"/>
              <a:gd name="connsiteY160" fmla="*/ 1202596 h 2230852"/>
              <a:gd name="connsiteX161" fmla="*/ 2024496 w 2038728"/>
              <a:gd name="connsiteY161" fmla="*/ 1191923 h 2230852"/>
              <a:gd name="connsiteX162" fmla="*/ 2031612 w 2038728"/>
              <a:gd name="connsiteY162" fmla="*/ 1181249 h 2230852"/>
              <a:gd name="connsiteX163" fmla="*/ 2038728 w 2038728"/>
              <a:gd name="connsiteY163" fmla="*/ 1159901 h 2230852"/>
              <a:gd name="connsiteX164" fmla="*/ 2035170 w 2038728"/>
              <a:gd name="connsiteY164" fmla="*/ 1145669 h 2230852"/>
              <a:gd name="connsiteX165" fmla="*/ 2031612 w 2038728"/>
              <a:gd name="connsiteY165" fmla="*/ 1134995 h 2230852"/>
              <a:gd name="connsiteX166" fmla="*/ 2028054 w 2038728"/>
              <a:gd name="connsiteY166" fmla="*/ 1110089 h 2230852"/>
              <a:gd name="connsiteX167" fmla="*/ 2013822 w 2038728"/>
              <a:gd name="connsiteY167" fmla="*/ 1113647 h 2230852"/>
              <a:gd name="connsiteX168" fmla="*/ 2003148 w 2038728"/>
              <a:gd name="connsiteY168" fmla="*/ 1117205 h 2230852"/>
              <a:gd name="connsiteX169" fmla="*/ 1988916 w 2038728"/>
              <a:gd name="connsiteY169" fmla="*/ 1113647 h 2230852"/>
              <a:gd name="connsiteX170" fmla="*/ 1981800 w 2038728"/>
              <a:gd name="connsiteY170" fmla="*/ 1092299 h 2230852"/>
              <a:gd name="connsiteX171" fmla="*/ 1978242 w 2038728"/>
              <a:gd name="connsiteY171" fmla="*/ 1070951 h 2230852"/>
              <a:gd name="connsiteX172" fmla="*/ 1967568 w 2038728"/>
              <a:gd name="connsiteY172" fmla="*/ 1063835 h 2230852"/>
              <a:gd name="connsiteX173" fmla="*/ 1832365 w 2038728"/>
              <a:gd name="connsiteY173" fmla="*/ 1060277 h 2230852"/>
              <a:gd name="connsiteX174" fmla="*/ 1803902 w 2038728"/>
              <a:gd name="connsiteY174" fmla="*/ 1053161 h 2230852"/>
              <a:gd name="connsiteX175" fmla="*/ 1778996 w 2038728"/>
              <a:gd name="connsiteY175" fmla="*/ 1038930 h 2230852"/>
              <a:gd name="connsiteX176" fmla="*/ 1768322 w 2038728"/>
              <a:gd name="connsiteY176" fmla="*/ 1035372 h 2230852"/>
              <a:gd name="connsiteX177" fmla="*/ 1761206 w 2038728"/>
              <a:gd name="connsiteY177" fmla="*/ 1024698 h 2230852"/>
              <a:gd name="connsiteX178" fmla="*/ 1739858 w 2038728"/>
              <a:gd name="connsiteY178" fmla="*/ 1017582 h 2230852"/>
              <a:gd name="connsiteX179" fmla="*/ 1743416 w 2038728"/>
              <a:gd name="connsiteY179" fmla="*/ 999792 h 2230852"/>
              <a:gd name="connsiteX180" fmla="*/ 1757648 w 2038728"/>
              <a:gd name="connsiteY180" fmla="*/ 992676 h 2230852"/>
              <a:gd name="connsiteX181" fmla="*/ 1768322 w 2038728"/>
              <a:gd name="connsiteY181" fmla="*/ 985560 h 2230852"/>
              <a:gd name="connsiteX182" fmla="*/ 1782554 w 2038728"/>
              <a:gd name="connsiteY182" fmla="*/ 964212 h 2230852"/>
              <a:gd name="connsiteX183" fmla="*/ 1786112 w 2038728"/>
              <a:gd name="connsiteY183" fmla="*/ 953538 h 2230852"/>
              <a:gd name="connsiteX184" fmla="*/ 1800344 w 2038728"/>
              <a:gd name="connsiteY184" fmla="*/ 932190 h 2230852"/>
              <a:gd name="connsiteX185" fmla="*/ 1818133 w 2038728"/>
              <a:gd name="connsiteY185" fmla="*/ 900168 h 2230852"/>
              <a:gd name="connsiteX186" fmla="*/ 1828807 w 2038728"/>
              <a:gd name="connsiteY186" fmla="*/ 893052 h 2230852"/>
              <a:gd name="connsiteX187" fmla="*/ 1832365 w 2038728"/>
              <a:gd name="connsiteY187" fmla="*/ 903726 h 2230852"/>
              <a:gd name="connsiteX188" fmla="*/ 1850155 w 2038728"/>
              <a:gd name="connsiteY188" fmla="*/ 925074 h 2230852"/>
              <a:gd name="connsiteX189" fmla="*/ 1871503 w 2038728"/>
              <a:gd name="connsiteY189" fmla="*/ 939306 h 2230852"/>
              <a:gd name="connsiteX190" fmla="*/ 1892851 w 2038728"/>
              <a:gd name="connsiteY190" fmla="*/ 949980 h 2230852"/>
              <a:gd name="connsiteX191" fmla="*/ 1914199 w 2038728"/>
              <a:gd name="connsiteY191" fmla="*/ 946422 h 2230852"/>
              <a:gd name="connsiteX192" fmla="*/ 1917757 w 2038728"/>
              <a:gd name="connsiteY192" fmla="*/ 935748 h 2230852"/>
              <a:gd name="connsiteX193" fmla="*/ 1921315 w 2038728"/>
              <a:gd name="connsiteY193" fmla="*/ 921516 h 2230852"/>
              <a:gd name="connsiteX194" fmla="*/ 1928431 w 2038728"/>
              <a:gd name="connsiteY194" fmla="*/ 900168 h 2230852"/>
              <a:gd name="connsiteX195" fmla="*/ 1924873 w 2038728"/>
              <a:gd name="connsiteY195" fmla="*/ 889494 h 2230852"/>
              <a:gd name="connsiteX196" fmla="*/ 1914199 w 2038728"/>
              <a:gd name="connsiteY196" fmla="*/ 885937 h 2230852"/>
              <a:gd name="connsiteX197" fmla="*/ 1903525 w 2038728"/>
              <a:gd name="connsiteY197" fmla="*/ 878821 h 2230852"/>
              <a:gd name="connsiteX198" fmla="*/ 1867945 w 2038728"/>
              <a:gd name="connsiteY198" fmla="*/ 868147 h 2230852"/>
              <a:gd name="connsiteX199" fmla="*/ 1871503 w 2038728"/>
              <a:gd name="connsiteY199" fmla="*/ 793429 h 2230852"/>
              <a:gd name="connsiteX200" fmla="*/ 1864387 w 2038728"/>
              <a:gd name="connsiteY200" fmla="*/ 782755 h 2230852"/>
              <a:gd name="connsiteX201" fmla="*/ 1867945 w 2038728"/>
              <a:gd name="connsiteY201" fmla="*/ 768523 h 2230852"/>
              <a:gd name="connsiteX202" fmla="*/ 1871503 w 2038728"/>
              <a:gd name="connsiteY202" fmla="*/ 736501 h 2230852"/>
              <a:gd name="connsiteX203" fmla="*/ 1878619 w 2038728"/>
              <a:gd name="connsiteY203" fmla="*/ 715154 h 2230852"/>
              <a:gd name="connsiteX204" fmla="*/ 1889293 w 2038728"/>
              <a:gd name="connsiteY204" fmla="*/ 708038 h 2230852"/>
              <a:gd name="connsiteX205" fmla="*/ 1892851 w 2038728"/>
              <a:gd name="connsiteY205" fmla="*/ 697364 h 2230852"/>
              <a:gd name="connsiteX206" fmla="*/ 1875061 w 2038728"/>
              <a:gd name="connsiteY206" fmla="*/ 676016 h 2230852"/>
              <a:gd name="connsiteX207" fmla="*/ 1860829 w 2038728"/>
              <a:gd name="connsiteY207" fmla="*/ 654668 h 2230852"/>
              <a:gd name="connsiteX208" fmla="*/ 1839481 w 2038728"/>
              <a:gd name="connsiteY208" fmla="*/ 633320 h 2230852"/>
              <a:gd name="connsiteX209" fmla="*/ 1832365 w 2038728"/>
              <a:gd name="connsiteY209" fmla="*/ 622646 h 2230852"/>
              <a:gd name="connsiteX210" fmla="*/ 1807460 w 2038728"/>
              <a:gd name="connsiteY210" fmla="*/ 619088 h 2230852"/>
              <a:gd name="connsiteX211" fmla="*/ 1778996 w 2038728"/>
              <a:gd name="connsiteY211" fmla="*/ 615530 h 2230852"/>
              <a:gd name="connsiteX212" fmla="*/ 1768322 w 2038728"/>
              <a:gd name="connsiteY212" fmla="*/ 611972 h 2230852"/>
              <a:gd name="connsiteX213" fmla="*/ 1754090 w 2038728"/>
              <a:gd name="connsiteY213" fmla="*/ 626204 h 2230852"/>
              <a:gd name="connsiteX214" fmla="*/ 1746974 w 2038728"/>
              <a:gd name="connsiteY214" fmla="*/ 636878 h 2230852"/>
              <a:gd name="connsiteX215" fmla="*/ 1743416 w 2038728"/>
              <a:gd name="connsiteY215" fmla="*/ 647552 h 2230852"/>
              <a:gd name="connsiteX216" fmla="*/ 1732742 w 2038728"/>
              <a:gd name="connsiteY216" fmla="*/ 654668 h 2230852"/>
              <a:gd name="connsiteX217" fmla="*/ 1707836 w 2038728"/>
              <a:gd name="connsiteY217" fmla="*/ 651110 h 2230852"/>
              <a:gd name="connsiteX218" fmla="*/ 1682930 w 2038728"/>
              <a:gd name="connsiteY218" fmla="*/ 636878 h 2230852"/>
              <a:gd name="connsiteX219" fmla="*/ 1668698 w 2038728"/>
              <a:gd name="connsiteY219" fmla="*/ 629762 h 2230852"/>
              <a:gd name="connsiteX220" fmla="*/ 1682930 w 2038728"/>
              <a:gd name="connsiteY220" fmla="*/ 615530 h 2230852"/>
              <a:gd name="connsiteX221" fmla="*/ 1686488 w 2038728"/>
              <a:gd name="connsiteY221" fmla="*/ 604856 h 2230852"/>
              <a:gd name="connsiteX222" fmla="*/ 1693604 w 2038728"/>
              <a:gd name="connsiteY222" fmla="*/ 576393 h 2230852"/>
              <a:gd name="connsiteX223" fmla="*/ 1697162 w 2038728"/>
              <a:gd name="connsiteY223" fmla="*/ 515907 h 2230852"/>
              <a:gd name="connsiteX224" fmla="*/ 1693604 w 2038728"/>
              <a:gd name="connsiteY224" fmla="*/ 505233 h 2230852"/>
              <a:gd name="connsiteX225" fmla="*/ 1682930 w 2038728"/>
              <a:gd name="connsiteY225" fmla="*/ 508791 h 2230852"/>
              <a:gd name="connsiteX226" fmla="*/ 1672256 w 2038728"/>
              <a:gd name="connsiteY226" fmla="*/ 519465 h 2230852"/>
              <a:gd name="connsiteX227" fmla="*/ 1658025 w 2038728"/>
              <a:gd name="connsiteY227" fmla="*/ 551487 h 2230852"/>
              <a:gd name="connsiteX228" fmla="*/ 1647351 w 2038728"/>
              <a:gd name="connsiteY228" fmla="*/ 555045 h 2230852"/>
              <a:gd name="connsiteX229" fmla="*/ 1622445 w 2038728"/>
              <a:gd name="connsiteY229" fmla="*/ 551487 h 2230852"/>
              <a:gd name="connsiteX230" fmla="*/ 1611771 w 2038728"/>
              <a:gd name="connsiteY230" fmla="*/ 547929 h 2230852"/>
              <a:gd name="connsiteX231" fmla="*/ 1572633 w 2038728"/>
              <a:gd name="connsiteY231" fmla="*/ 537255 h 2230852"/>
              <a:gd name="connsiteX232" fmla="*/ 1551285 w 2038728"/>
              <a:gd name="connsiteY232" fmla="*/ 530139 h 2230852"/>
              <a:gd name="connsiteX233" fmla="*/ 1540611 w 2038728"/>
              <a:gd name="connsiteY233" fmla="*/ 526581 h 2230852"/>
              <a:gd name="connsiteX234" fmla="*/ 1505032 w 2038728"/>
              <a:gd name="connsiteY234" fmla="*/ 505233 h 2230852"/>
              <a:gd name="connsiteX235" fmla="*/ 1501474 w 2038728"/>
              <a:gd name="connsiteY235" fmla="*/ 483885 h 2230852"/>
              <a:gd name="connsiteX236" fmla="*/ 1522821 w 2038728"/>
              <a:gd name="connsiteY236" fmla="*/ 476769 h 2230852"/>
              <a:gd name="connsiteX237" fmla="*/ 1533495 w 2038728"/>
              <a:gd name="connsiteY237" fmla="*/ 473211 h 2230852"/>
              <a:gd name="connsiteX238" fmla="*/ 1540611 w 2038728"/>
              <a:gd name="connsiteY238" fmla="*/ 451863 h 2230852"/>
              <a:gd name="connsiteX239" fmla="*/ 1551285 w 2038728"/>
              <a:gd name="connsiteY239" fmla="*/ 441189 h 2230852"/>
              <a:gd name="connsiteX240" fmla="*/ 1558401 w 2038728"/>
              <a:gd name="connsiteY240" fmla="*/ 430516 h 2230852"/>
              <a:gd name="connsiteX241" fmla="*/ 1569075 w 2038728"/>
              <a:gd name="connsiteY241" fmla="*/ 423400 h 2230852"/>
              <a:gd name="connsiteX242" fmla="*/ 1583307 w 2038728"/>
              <a:gd name="connsiteY242" fmla="*/ 402052 h 2230852"/>
              <a:gd name="connsiteX243" fmla="*/ 1586865 w 2038728"/>
              <a:gd name="connsiteY243" fmla="*/ 387820 h 2230852"/>
              <a:gd name="connsiteX244" fmla="*/ 1590423 w 2038728"/>
              <a:gd name="connsiteY244" fmla="*/ 370030 h 2230852"/>
              <a:gd name="connsiteX245" fmla="*/ 1597539 w 2038728"/>
              <a:gd name="connsiteY245" fmla="*/ 348682 h 2230852"/>
              <a:gd name="connsiteX246" fmla="*/ 1583307 w 2038728"/>
              <a:gd name="connsiteY246" fmla="*/ 330892 h 2230852"/>
              <a:gd name="connsiteX247" fmla="*/ 1576191 w 2038728"/>
              <a:gd name="connsiteY247" fmla="*/ 320218 h 2230852"/>
              <a:gd name="connsiteX248" fmla="*/ 1565517 w 2038728"/>
              <a:gd name="connsiteY248" fmla="*/ 295312 h 2230852"/>
              <a:gd name="connsiteX249" fmla="*/ 1579749 w 2038728"/>
              <a:gd name="connsiteY249" fmla="*/ 277523 h 2230852"/>
              <a:gd name="connsiteX250" fmla="*/ 1593981 w 2038728"/>
              <a:gd name="connsiteY250" fmla="*/ 256175 h 2230852"/>
              <a:gd name="connsiteX251" fmla="*/ 1608213 w 2038728"/>
              <a:gd name="connsiteY251" fmla="*/ 234827 h 2230852"/>
              <a:gd name="connsiteX252" fmla="*/ 1615329 w 2038728"/>
              <a:gd name="connsiteY252" fmla="*/ 224153 h 2230852"/>
              <a:gd name="connsiteX253" fmla="*/ 1626003 w 2038728"/>
              <a:gd name="connsiteY253" fmla="*/ 213479 h 2230852"/>
              <a:gd name="connsiteX254" fmla="*/ 1640235 w 2038728"/>
              <a:gd name="connsiteY254" fmla="*/ 192131 h 2230852"/>
              <a:gd name="connsiteX255" fmla="*/ 1647351 w 2038728"/>
              <a:gd name="connsiteY255" fmla="*/ 170783 h 2230852"/>
              <a:gd name="connsiteX256" fmla="*/ 1650909 w 2038728"/>
              <a:gd name="connsiteY256" fmla="*/ 160109 h 2230852"/>
              <a:gd name="connsiteX257" fmla="*/ 1654467 w 2038728"/>
              <a:gd name="connsiteY257" fmla="*/ 149435 h 2230852"/>
              <a:gd name="connsiteX258" fmla="*/ 1650909 w 2038728"/>
              <a:gd name="connsiteY258" fmla="*/ 131645 h 2230852"/>
              <a:gd name="connsiteX259" fmla="*/ 1640235 w 2038728"/>
              <a:gd name="connsiteY259" fmla="*/ 128087 h 2230852"/>
              <a:gd name="connsiteX260" fmla="*/ 1611771 w 2038728"/>
              <a:gd name="connsiteY260" fmla="*/ 117414 h 2230852"/>
              <a:gd name="connsiteX261" fmla="*/ 1529937 w 2038728"/>
              <a:gd name="connsiteY261" fmla="*/ 120972 h 2230852"/>
              <a:gd name="connsiteX262" fmla="*/ 1505032 w 2038728"/>
              <a:gd name="connsiteY262" fmla="*/ 128087 h 2230852"/>
              <a:gd name="connsiteX263" fmla="*/ 1480126 w 2038728"/>
              <a:gd name="connsiteY263" fmla="*/ 145877 h 2230852"/>
              <a:gd name="connsiteX264" fmla="*/ 1458778 w 2038728"/>
              <a:gd name="connsiteY264" fmla="*/ 160109 h 2230852"/>
              <a:gd name="connsiteX265" fmla="*/ 1448104 w 2038728"/>
              <a:gd name="connsiteY265" fmla="*/ 170783 h 2230852"/>
              <a:gd name="connsiteX266" fmla="*/ 1426756 w 2038728"/>
              <a:gd name="connsiteY266" fmla="*/ 185015 h 2230852"/>
              <a:gd name="connsiteX267" fmla="*/ 1412524 w 2038728"/>
              <a:gd name="connsiteY267" fmla="*/ 195689 h 2230852"/>
              <a:gd name="connsiteX268" fmla="*/ 1401850 w 2038728"/>
              <a:gd name="connsiteY268" fmla="*/ 202805 h 2230852"/>
              <a:gd name="connsiteX269" fmla="*/ 1380502 w 2038728"/>
              <a:gd name="connsiteY269" fmla="*/ 213479 h 2230852"/>
              <a:gd name="connsiteX270" fmla="*/ 1369828 w 2038728"/>
              <a:gd name="connsiteY270" fmla="*/ 224153 h 2230852"/>
              <a:gd name="connsiteX271" fmla="*/ 1355597 w 2038728"/>
              <a:gd name="connsiteY271" fmla="*/ 234827 h 2230852"/>
              <a:gd name="connsiteX272" fmla="*/ 1344923 w 2038728"/>
              <a:gd name="connsiteY272" fmla="*/ 245501 h 2230852"/>
              <a:gd name="connsiteX273" fmla="*/ 1323575 w 2038728"/>
              <a:gd name="connsiteY273" fmla="*/ 259733 h 2230852"/>
              <a:gd name="connsiteX274" fmla="*/ 1305785 w 2038728"/>
              <a:gd name="connsiteY274" fmla="*/ 277523 h 2230852"/>
              <a:gd name="connsiteX275" fmla="*/ 1287995 w 2038728"/>
              <a:gd name="connsiteY275" fmla="*/ 295312 h 2230852"/>
              <a:gd name="connsiteX276" fmla="*/ 1266647 w 2038728"/>
              <a:gd name="connsiteY276" fmla="*/ 281080 h 2230852"/>
              <a:gd name="connsiteX277" fmla="*/ 1263089 w 2038728"/>
              <a:gd name="connsiteY277" fmla="*/ 270407 h 2230852"/>
              <a:gd name="connsiteX278" fmla="*/ 1241741 w 2038728"/>
              <a:gd name="connsiteY278" fmla="*/ 252617 h 2230852"/>
              <a:gd name="connsiteX279" fmla="*/ 1234625 w 2038728"/>
              <a:gd name="connsiteY279" fmla="*/ 241943 h 2230852"/>
              <a:gd name="connsiteX280" fmla="*/ 1227509 w 2038728"/>
              <a:gd name="connsiteY280" fmla="*/ 220595 h 2230852"/>
              <a:gd name="connsiteX281" fmla="*/ 1220393 w 2038728"/>
              <a:gd name="connsiteY281" fmla="*/ 209921 h 2230852"/>
              <a:gd name="connsiteX282" fmla="*/ 1206161 w 2038728"/>
              <a:gd name="connsiteY282" fmla="*/ 177899 h 2230852"/>
              <a:gd name="connsiteX283" fmla="*/ 1199046 w 2038728"/>
              <a:gd name="connsiteY283" fmla="*/ 156551 h 2230852"/>
              <a:gd name="connsiteX284" fmla="*/ 1195488 w 2038728"/>
              <a:gd name="connsiteY284" fmla="*/ 145877 h 2230852"/>
              <a:gd name="connsiteX285" fmla="*/ 1174140 w 2038728"/>
              <a:gd name="connsiteY285" fmla="*/ 113856 h 2230852"/>
              <a:gd name="connsiteX286" fmla="*/ 1167024 w 2038728"/>
              <a:gd name="connsiteY286" fmla="*/ 103182 h 2230852"/>
              <a:gd name="connsiteX287" fmla="*/ 1159908 w 2038728"/>
              <a:gd name="connsiteY287" fmla="*/ 92508 h 2230852"/>
              <a:gd name="connsiteX288" fmla="*/ 1149234 w 2038728"/>
              <a:gd name="connsiteY288" fmla="*/ 81834 h 2230852"/>
              <a:gd name="connsiteX289" fmla="*/ 1127886 w 2038728"/>
              <a:gd name="connsiteY289" fmla="*/ 74718 h 2230852"/>
              <a:gd name="connsiteX290" fmla="*/ 1063842 w 2038728"/>
              <a:gd name="connsiteY290" fmla="*/ 74718 h 2230852"/>
              <a:gd name="connsiteX291" fmla="*/ 1042495 w 2038728"/>
              <a:gd name="connsiteY291" fmla="*/ 32022 h 2230852"/>
              <a:gd name="connsiteX292" fmla="*/ 1021147 w 2038728"/>
              <a:gd name="connsiteY292" fmla="*/ 14232 h 2230852"/>
              <a:gd name="connsiteX293" fmla="*/ 999799 w 2038728"/>
              <a:gd name="connsiteY293" fmla="*/ 0 h 2230852"/>
              <a:gd name="connsiteX294" fmla="*/ 978451 w 2038728"/>
              <a:gd name="connsiteY294" fmla="*/ 17790 h 2230852"/>
              <a:gd name="connsiteX295" fmla="*/ 974893 w 2038728"/>
              <a:gd name="connsiteY295" fmla="*/ 28464 h 2230852"/>
              <a:gd name="connsiteX296" fmla="*/ 949987 w 2038728"/>
              <a:gd name="connsiteY296" fmla="*/ 56928 h 2230852"/>
              <a:gd name="connsiteX297" fmla="*/ 942871 w 2038728"/>
              <a:gd name="connsiteY297" fmla="*/ 78276 h 2230852"/>
              <a:gd name="connsiteX298" fmla="*/ 964219 w 2038728"/>
              <a:gd name="connsiteY298" fmla="*/ 110298 h 2230852"/>
              <a:gd name="connsiteX299" fmla="*/ 971335 w 2038728"/>
              <a:gd name="connsiteY299" fmla="*/ 120972 h 2230852"/>
              <a:gd name="connsiteX300" fmla="*/ 985567 w 2038728"/>
              <a:gd name="connsiteY300" fmla="*/ 152993 h 2230852"/>
              <a:gd name="connsiteX301" fmla="*/ 1017589 w 2038728"/>
              <a:gd name="connsiteY301" fmla="*/ 160109 h 2230852"/>
              <a:gd name="connsiteX302" fmla="*/ 1074516 w 2038728"/>
              <a:gd name="connsiteY302" fmla="*/ 167225 h 2230852"/>
              <a:gd name="connsiteX303" fmla="*/ 1078074 w 2038728"/>
              <a:gd name="connsiteY303" fmla="*/ 177899 h 2230852"/>
              <a:gd name="connsiteX304" fmla="*/ 1085190 w 2038728"/>
              <a:gd name="connsiteY304" fmla="*/ 188573 h 2230852"/>
              <a:gd name="connsiteX305" fmla="*/ 1092306 w 2038728"/>
              <a:gd name="connsiteY305" fmla="*/ 220595 h 2230852"/>
              <a:gd name="connsiteX306" fmla="*/ 1095864 w 2038728"/>
              <a:gd name="connsiteY306" fmla="*/ 270407 h 2230852"/>
              <a:gd name="connsiteX307" fmla="*/ 1102980 w 2038728"/>
              <a:gd name="connsiteY307" fmla="*/ 291754 h 2230852"/>
              <a:gd name="connsiteX308" fmla="*/ 1106538 w 2038728"/>
              <a:gd name="connsiteY308" fmla="*/ 302428 h 2230852"/>
              <a:gd name="connsiteX309" fmla="*/ 1110096 w 2038728"/>
              <a:gd name="connsiteY309" fmla="*/ 313102 h 2230852"/>
              <a:gd name="connsiteX310" fmla="*/ 1120770 w 2038728"/>
              <a:gd name="connsiteY310" fmla="*/ 323776 h 2230852"/>
              <a:gd name="connsiteX311" fmla="*/ 1127886 w 2038728"/>
              <a:gd name="connsiteY311" fmla="*/ 334450 h 2230852"/>
              <a:gd name="connsiteX312" fmla="*/ 1138560 w 2038728"/>
              <a:gd name="connsiteY312" fmla="*/ 341566 h 2230852"/>
              <a:gd name="connsiteX313" fmla="*/ 1145676 w 2038728"/>
              <a:gd name="connsiteY313" fmla="*/ 352240 h 2230852"/>
              <a:gd name="connsiteX314" fmla="*/ 1142118 w 2038728"/>
              <a:gd name="connsiteY314" fmla="*/ 377146 h 2230852"/>
              <a:gd name="connsiteX315" fmla="*/ 1138560 w 2038728"/>
              <a:gd name="connsiteY315" fmla="*/ 387820 h 2230852"/>
              <a:gd name="connsiteX316" fmla="*/ 1117212 w 2038728"/>
              <a:gd name="connsiteY316" fmla="*/ 402052 h 2230852"/>
              <a:gd name="connsiteX317" fmla="*/ 1095864 w 2038728"/>
              <a:gd name="connsiteY317" fmla="*/ 419842 h 2230852"/>
              <a:gd name="connsiteX318" fmla="*/ 1092306 w 2038728"/>
              <a:gd name="connsiteY318" fmla="*/ 508791 h 2230852"/>
              <a:gd name="connsiteX319" fmla="*/ 1088748 w 2038728"/>
              <a:gd name="connsiteY319" fmla="*/ 530139 h 2230852"/>
              <a:gd name="connsiteX320" fmla="*/ 1070958 w 2038728"/>
              <a:gd name="connsiteY320" fmla="*/ 544371 h 2230852"/>
              <a:gd name="connsiteX321" fmla="*/ 1049611 w 2038728"/>
              <a:gd name="connsiteY321" fmla="*/ 558603 h 2230852"/>
              <a:gd name="connsiteX322" fmla="*/ 1038937 w 2038728"/>
              <a:gd name="connsiteY322" fmla="*/ 565719 h 2230852"/>
              <a:gd name="connsiteX323" fmla="*/ 1031821 w 2038728"/>
              <a:gd name="connsiteY323" fmla="*/ 576393 h 2230852"/>
              <a:gd name="connsiteX324" fmla="*/ 1021147 w 2038728"/>
              <a:gd name="connsiteY324" fmla="*/ 583509 h 2230852"/>
              <a:gd name="connsiteX325" fmla="*/ 1024705 w 2038728"/>
              <a:gd name="connsiteY325" fmla="*/ 604856 h 2230852"/>
              <a:gd name="connsiteX326" fmla="*/ 1038937 w 2038728"/>
              <a:gd name="connsiteY326" fmla="*/ 626204 h 2230852"/>
              <a:gd name="connsiteX327" fmla="*/ 1046053 w 2038728"/>
              <a:gd name="connsiteY327" fmla="*/ 636878 h 2230852"/>
              <a:gd name="connsiteX328" fmla="*/ 1049611 w 2038728"/>
              <a:gd name="connsiteY328" fmla="*/ 647552 h 2230852"/>
              <a:gd name="connsiteX329" fmla="*/ 1046053 w 2038728"/>
              <a:gd name="connsiteY329" fmla="*/ 661784 h 2230852"/>
              <a:gd name="connsiteX330" fmla="*/ 1028263 w 2038728"/>
              <a:gd name="connsiteY330" fmla="*/ 679574 h 2230852"/>
              <a:gd name="connsiteX331" fmla="*/ 1017589 w 2038728"/>
              <a:gd name="connsiteY331" fmla="*/ 683132 h 2230852"/>
              <a:gd name="connsiteX332" fmla="*/ 1006915 w 2038728"/>
              <a:gd name="connsiteY332" fmla="*/ 704480 h 2230852"/>
              <a:gd name="connsiteX333" fmla="*/ 999799 w 2038728"/>
              <a:gd name="connsiteY333" fmla="*/ 718712 h 2230852"/>
              <a:gd name="connsiteX334" fmla="*/ 992683 w 2038728"/>
              <a:gd name="connsiteY334" fmla="*/ 743617 h 2230852"/>
              <a:gd name="connsiteX335" fmla="*/ 992683 w 2038728"/>
              <a:gd name="connsiteY335" fmla="*/ 839683 h 2230852"/>
              <a:gd name="connsiteX336" fmla="*/ 985567 w 2038728"/>
              <a:gd name="connsiteY336" fmla="*/ 850357 h 2230852"/>
              <a:gd name="connsiteX337" fmla="*/ 978451 w 2038728"/>
              <a:gd name="connsiteY337" fmla="*/ 871705 h 2230852"/>
              <a:gd name="connsiteX338" fmla="*/ 974893 w 2038728"/>
              <a:gd name="connsiteY338" fmla="*/ 882379 h 2230852"/>
              <a:gd name="connsiteX339" fmla="*/ 971335 w 2038728"/>
              <a:gd name="connsiteY339" fmla="*/ 893052 h 2230852"/>
              <a:gd name="connsiteX340" fmla="*/ 967777 w 2038728"/>
              <a:gd name="connsiteY340" fmla="*/ 935748 h 2230852"/>
              <a:gd name="connsiteX341" fmla="*/ 960661 w 2038728"/>
              <a:gd name="connsiteY341" fmla="*/ 946422 h 2230852"/>
              <a:gd name="connsiteX342" fmla="*/ 939313 w 2038728"/>
              <a:gd name="connsiteY342" fmla="*/ 953538 h 2230852"/>
              <a:gd name="connsiteX343" fmla="*/ 921523 w 2038728"/>
              <a:gd name="connsiteY343" fmla="*/ 967770 h 2230852"/>
              <a:gd name="connsiteX344" fmla="*/ 910849 w 2038728"/>
              <a:gd name="connsiteY344" fmla="*/ 989118 h 2230852"/>
              <a:gd name="connsiteX345" fmla="*/ 917965 w 2038728"/>
              <a:gd name="connsiteY345" fmla="*/ 999792 h 2230852"/>
              <a:gd name="connsiteX346" fmla="*/ 932197 w 2038728"/>
              <a:gd name="connsiteY346" fmla="*/ 1031814 h 2230852"/>
              <a:gd name="connsiteX347" fmla="*/ 953545 w 2038728"/>
              <a:gd name="connsiteY347" fmla="*/ 1042487 h 2230852"/>
              <a:gd name="connsiteX348" fmla="*/ 960661 w 2038728"/>
              <a:gd name="connsiteY348" fmla="*/ 1063835 h 2230852"/>
              <a:gd name="connsiteX349" fmla="*/ 964219 w 2038728"/>
              <a:gd name="connsiteY349" fmla="*/ 1074509 h 2230852"/>
              <a:gd name="connsiteX350" fmla="*/ 960661 w 2038728"/>
              <a:gd name="connsiteY350" fmla="*/ 1085183 h 2230852"/>
              <a:gd name="connsiteX351" fmla="*/ 946429 w 2038728"/>
              <a:gd name="connsiteY351" fmla="*/ 1088741 h 2230852"/>
              <a:gd name="connsiteX352" fmla="*/ 935755 w 2038728"/>
              <a:gd name="connsiteY352" fmla="*/ 1092299 h 2230852"/>
              <a:gd name="connsiteX353" fmla="*/ 889502 w 2038728"/>
              <a:gd name="connsiteY353" fmla="*/ 1085183 h 2230852"/>
              <a:gd name="connsiteX354" fmla="*/ 882386 w 2038728"/>
              <a:gd name="connsiteY354" fmla="*/ 1095857 h 2230852"/>
              <a:gd name="connsiteX355" fmla="*/ 878828 w 2038728"/>
              <a:gd name="connsiteY355" fmla="*/ 1145669 h 2230852"/>
              <a:gd name="connsiteX356" fmla="*/ 875270 w 2038728"/>
              <a:gd name="connsiteY356" fmla="*/ 1156343 h 2230852"/>
              <a:gd name="connsiteX357" fmla="*/ 868154 w 2038728"/>
              <a:gd name="connsiteY357" fmla="*/ 1145669 h 2230852"/>
              <a:gd name="connsiteX358" fmla="*/ 861038 w 2038728"/>
              <a:gd name="connsiteY358" fmla="*/ 1120763 h 2230852"/>
              <a:gd name="connsiteX359" fmla="*/ 857480 w 2038728"/>
              <a:gd name="connsiteY359" fmla="*/ 1110089 h 2230852"/>
              <a:gd name="connsiteX360" fmla="*/ 818342 w 2038728"/>
              <a:gd name="connsiteY360" fmla="*/ 1113647 h 2230852"/>
              <a:gd name="connsiteX361" fmla="*/ 804110 w 2038728"/>
              <a:gd name="connsiteY361" fmla="*/ 1156343 h 2230852"/>
              <a:gd name="connsiteX362" fmla="*/ 793436 w 2038728"/>
              <a:gd name="connsiteY362" fmla="*/ 1149227 h 2230852"/>
              <a:gd name="connsiteX363" fmla="*/ 782762 w 2038728"/>
              <a:gd name="connsiteY363" fmla="*/ 1152785 h 2230852"/>
              <a:gd name="connsiteX364" fmla="*/ 764972 w 2038728"/>
              <a:gd name="connsiteY364" fmla="*/ 1184807 h 2230852"/>
              <a:gd name="connsiteX365" fmla="*/ 743625 w 2038728"/>
              <a:gd name="connsiteY365" fmla="*/ 1195480 h 2230852"/>
              <a:gd name="connsiteX366" fmla="*/ 722277 w 2038728"/>
              <a:gd name="connsiteY366" fmla="*/ 1202596 h 2230852"/>
              <a:gd name="connsiteX367" fmla="*/ 700929 w 2038728"/>
              <a:gd name="connsiteY367" fmla="*/ 1199038 h 2230852"/>
              <a:gd name="connsiteX368" fmla="*/ 686697 w 2038728"/>
              <a:gd name="connsiteY368" fmla="*/ 1195480 h 2230852"/>
              <a:gd name="connsiteX369" fmla="*/ 679581 w 2038728"/>
              <a:gd name="connsiteY369" fmla="*/ 1174133 h 2230852"/>
              <a:gd name="connsiteX370" fmla="*/ 676023 w 2038728"/>
              <a:gd name="connsiteY370" fmla="*/ 1163459 h 2230852"/>
              <a:gd name="connsiteX371" fmla="*/ 672465 w 2038728"/>
              <a:gd name="connsiteY371" fmla="*/ 1124321 h 2230852"/>
              <a:gd name="connsiteX372" fmla="*/ 654675 w 2038728"/>
              <a:gd name="connsiteY372" fmla="*/ 1120763 h 2230852"/>
              <a:gd name="connsiteX373" fmla="*/ 658233 w 2038728"/>
              <a:gd name="connsiteY373" fmla="*/ 1110089 h 2230852"/>
              <a:gd name="connsiteX374" fmla="*/ 668907 w 2038728"/>
              <a:gd name="connsiteY374" fmla="*/ 1102973 h 2230852"/>
              <a:gd name="connsiteX375" fmla="*/ 679581 w 2038728"/>
              <a:gd name="connsiteY375" fmla="*/ 1092299 h 2230852"/>
              <a:gd name="connsiteX376" fmla="*/ 683139 w 2038728"/>
              <a:gd name="connsiteY376" fmla="*/ 1081625 h 2230852"/>
              <a:gd name="connsiteX377" fmla="*/ 672465 w 2038728"/>
              <a:gd name="connsiteY377" fmla="*/ 1078067 h 2230852"/>
              <a:gd name="connsiteX378" fmla="*/ 597747 w 2038728"/>
              <a:gd name="connsiteY378" fmla="*/ 1070951 h 2230852"/>
              <a:gd name="connsiteX379" fmla="*/ 533704 w 2038728"/>
              <a:gd name="connsiteY379" fmla="*/ 1074509 h 2230852"/>
              <a:gd name="connsiteX380" fmla="*/ 551494 w 2038728"/>
              <a:gd name="connsiteY380" fmla="*/ 1106531 h 2230852"/>
              <a:gd name="connsiteX381" fmla="*/ 562168 w 2038728"/>
              <a:gd name="connsiteY381" fmla="*/ 1113647 h 2230852"/>
              <a:gd name="connsiteX382" fmla="*/ 558610 w 2038728"/>
              <a:gd name="connsiteY382" fmla="*/ 1127879 h 2230852"/>
              <a:gd name="connsiteX383" fmla="*/ 537262 w 2038728"/>
              <a:gd name="connsiteY383" fmla="*/ 1134995 h 2230852"/>
              <a:gd name="connsiteX384" fmla="*/ 515914 w 2038728"/>
              <a:gd name="connsiteY384" fmla="*/ 1149227 h 2230852"/>
              <a:gd name="connsiteX385" fmla="*/ 505240 w 2038728"/>
              <a:gd name="connsiteY385" fmla="*/ 1156343 h 2230852"/>
              <a:gd name="connsiteX386" fmla="*/ 494566 w 2038728"/>
              <a:gd name="connsiteY386" fmla="*/ 1159901 h 2230852"/>
              <a:gd name="connsiteX387" fmla="*/ 483892 w 2038728"/>
              <a:gd name="connsiteY387" fmla="*/ 1170575 h 2230852"/>
              <a:gd name="connsiteX388" fmla="*/ 473218 w 2038728"/>
              <a:gd name="connsiteY388" fmla="*/ 1174133 h 2230852"/>
              <a:gd name="connsiteX389" fmla="*/ 462544 w 2038728"/>
              <a:gd name="connsiteY389" fmla="*/ 1181249 h 2230852"/>
              <a:gd name="connsiteX390" fmla="*/ 451870 w 2038728"/>
              <a:gd name="connsiteY390" fmla="*/ 1277314 h 2230852"/>
              <a:gd name="connsiteX391" fmla="*/ 437639 w 2038728"/>
              <a:gd name="connsiteY391" fmla="*/ 1295104 h 2230852"/>
              <a:gd name="connsiteX392" fmla="*/ 402059 w 2038728"/>
              <a:gd name="connsiteY392" fmla="*/ 1298662 h 2230852"/>
              <a:gd name="connsiteX393" fmla="*/ 380711 w 2038728"/>
              <a:gd name="connsiteY393" fmla="*/ 1316452 h 2230852"/>
              <a:gd name="connsiteX394" fmla="*/ 359363 w 2038728"/>
              <a:gd name="connsiteY394" fmla="*/ 1330684 h 2230852"/>
              <a:gd name="connsiteX395" fmla="*/ 348689 w 2038728"/>
              <a:gd name="connsiteY395" fmla="*/ 1334242 h 2230852"/>
              <a:gd name="connsiteX396" fmla="*/ 327341 w 2038728"/>
              <a:gd name="connsiteY396" fmla="*/ 1348473 h 2230852"/>
              <a:gd name="connsiteX397" fmla="*/ 316667 w 2038728"/>
              <a:gd name="connsiteY397" fmla="*/ 1355589 h 2230852"/>
              <a:gd name="connsiteX398" fmla="*/ 295319 w 2038728"/>
              <a:gd name="connsiteY398" fmla="*/ 1373379 h 2230852"/>
              <a:gd name="connsiteX399" fmla="*/ 252624 w 2038728"/>
              <a:gd name="connsiteY399" fmla="*/ 1366263 h 2230852"/>
              <a:gd name="connsiteX400" fmla="*/ 231276 w 2038728"/>
              <a:gd name="connsiteY400" fmla="*/ 1359147 h 2230852"/>
              <a:gd name="connsiteX401" fmla="*/ 199254 w 2038728"/>
              <a:gd name="connsiteY401" fmla="*/ 1355589 h 2230852"/>
              <a:gd name="connsiteX402" fmla="*/ 188580 w 2038728"/>
              <a:gd name="connsiteY402" fmla="*/ 1334242 h 2230852"/>
              <a:gd name="connsiteX403" fmla="*/ 177906 w 2038728"/>
              <a:gd name="connsiteY403" fmla="*/ 1312894 h 2230852"/>
              <a:gd name="connsiteX404" fmla="*/ 167232 w 2038728"/>
              <a:gd name="connsiteY404" fmla="*/ 1309336 h 2230852"/>
              <a:gd name="connsiteX405" fmla="*/ 156558 w 2038728"/>
              <a:gd name="connsiteY405" fmla="*/ 1302220 h 2230852"/>
              <a:gd name="connsiteX406" fmla="*/ 135211 w 2038728"/>
              <a:gd name="connsiteY406" fmla="*/ 1287988 h 2230852"/>
              <a:gd name="connsiteX407" fmla="*/ 128095 w 2038728"/>
              <a:gd name="connsiteY407" fmla="*/ 1277314 h 2230852"/>
              <a:gd name="connsiteX408" fmla="*/ 117421 w 2038728"/>
              <a:gd name="connsiteY408" fmla="*/ 1270198 h 2230852"/>
              <a:gd name="connsiteX409" fmla="*/ 103189 w 2038728"/>
              <a:gd name="connsiteY409" fmla="*/ 1248850 h 2230852"/>
              <a:gd name="connsiteX410" fmla="*/ 106747 w 2038728"/>
              <a:gd name="connsiteY410" fmla="*/ 1220386 h 2230852"/>
              <a:gd name="connsiteX411" fmla="*/ 67609 w 2038728"/>
              <a:gd name="connsiteY411" fmla="*/ 1234618 h 2230852"/>
              <a:gd name="connsiteX412" fmla="*/ 67609 w 2038728"/>
              <a:gd name="connsiteY412" fmla="*/ 1305778 h 2230852"/>
              <a:gd name="connsiteX413" fmla="*/ 78283 w 2038728"/>
              <a:gd name="connsiteY413" fmla="*/ 1312894 h 2230852"/>
              <a:gd name="connsiteX414" fmla="*/ 74725 w 2038728"/>
              <a:gd name="connsiteY414" fmla="*/ 1334242 h 2230852"/>
              <a:gd name="connsiteX415" fmla="*/ 39145 w 2038728"/>
              <a:gd name="connsiteY415" fmla="*/ 1341358 h 2230852"/>
              <a:gd name="connsiteX416" fmla="*/ 28471 w 2038728"/>
              <a:gd name="connsiteY416" fmla="*/ 1348473 h 2230852"/>
              <a:gd name="connsiteX417" fmla="*/ 7123 w 2038728"/>
              <a:gd name="connsiteY417" fmla="*/ 1366263 h 2230852"/>
              <a:gd name="connsiteX418" fmla="*/ 7 w 2038728"/>
              <a:gd name="connsiteY418" fmla="*/ 1376937 h 2230852"/>
              <a:gd name="connsiteX419" fmla="*/ 7 w 2038728"/>
              <a:gd name="connsiteY419" fmla="*/ 1419633 h 2230852"/>
              <a:gd name="connsiteX420" fmla="*/ 7 w 2038728"/>
              <a:gd name="connsiteY420" fmla="*/ 1440981 h 2230852"/>
              <a:gd name="connsiteX0" fmla="*/ 7 w 2038728"/>
              <a:gd name="connsiteY0" fmla="*/ 1440981 h 2230852"/>
              <a:gd name="connsiteX1" fmla="*/ 7 w 2038728"/>
              <a:gd name="connsiteY1" fmla="*/ 1440981 h 2230852"/>
              <a:gd name="connsiteX2" fmla="*/ 35587 w 2038728"/>
              <a:gd name="connsiteY2" fmla="*/ 1483677 h 2230852"/>
              <a:gd name="connsiteX3" fmla="*/ 67609 w 2038728"/>
              <a:gd name="connsiteY3" fmla="*/ 1487235 h 2230852"/>
              <a:gd name="connsiteX4" fmla="*/ 74725 w 2038728"/>
              <a:gd name="connsiteY4" fmla="*/ 1508582 h 2230852"/>
              <a:gd name="connsiteX5" fmla="*/ 103189 w 2038728"/>
              <a:gd name="connsiteY5" fmla="*/ 1501466 h 2230852"/>
              <a:gd name="connsiteX6" fmla="*/ 124537 w 2038728"/>
              <a:gd name="connsiteY6" fmla="*/ 1490793 h 2230852"/>
              <a:gd name="connsiteX7" fmla="*/ 145884 w 2038728"/>
              <a:gd name="connsiteY7" fmla="*/ 1494351 h 2230852"/>
              <a:gd name="connsiteX8" fmla="*/ 163674 w 2038728"/>
              <a:gd name="connsiteY8" fmla="*/ 1526372 h 2230852"/>
              <a:gd name="connsiteX9" fmla="*/ 167232 w 2038728"/>
              <a:gd name="connsiteY9" fmla="*/ 1554836 h 2230852"/>
              <a:gd name="connsiteX10" fmla="*/ 199254 w 2038728"/>
              <a:gd name="connsiteY10" fmla="*/ 1558394 h 2230852"/>
              <a:gd name="connsiteX11" fmla="*/ 206370 w 2038728"/>
              <a:gd name="connsiteY11" fmla="*/ 1569068 h 2230852"/>
              <a:gd name="connsiteX12" fmla="*/ 209928 w 2038728"/>
              <a:gd name="connsiteY12" fmla="*/ 1593974 h 2230852"/>
              <a:gd name="connsiteX13" fmla="*/ 259740 w 2038728"/>
              <a:gd name="connsiteY13" fmla="*/ 1583300 h 2230852"/>
              <a:gd name="connsiteX14" fmla="*/ 270414 w 2038728"/>
              <a:gd name="connsiteY14" fmla="*/ 1579742 h 2230852"/>
              <a:gd name="connsiteX15" fmla="*/ 291761 w 2038728"/>
              <a:gd name="connsiteY15" fmla="*/ 1586858 h 2230852"/>
              <a:gd name="connsiteX16" fmla="*/ 302435 w 2038728"/>
              <a:gd name="connsiteY16" fmla="*/ 1590416 h 2230852"/>
              <a:gd name="connsiteX17" fmla="*/ 313109 w 2038728"/>
              <a:gd name="connsiteY17" fmla="*/ 1597532 h 2230852"/>
              <a:gd name="connsiteX18" fmla="*/ 338015 w 2038728"/>
              <a:gd name="connsiteY18" fmla="*/ 1625996 h 2230852"/>
              <a:gd name="connsiteX19" fmla="*/ 338015 w 2038728"/>
              <a:gd name="connsiteY19" fmla="*/ 1661575 h 2230852"/>
              <a:gd name="connsiteX20" fmla="*/ 316667 w 2038728"/>
              <a:gd name="connsiteY20" fmla="*/ 1672249 h 2230852"/>
              <a:gd name="connsiteX21" fmla="*/ 295319 w 2038728"/>
              <a:gd name="connsiteY21" fmla="*/ 1686481 h 2230852"/>
              <a:gd name="connsiteX22" fmla="*/ 263298 w 2038728"/>
              <a:gd name="connsiteY22" fmla="*/ 1700713 h 2230852"/>
              <a:gd name="connsiteX23" fmla="*/ 256182 w 2038728"/>
              <a:gd name="connsiteY23" fmla="*/ 1711387 h 2230852"/>
              <a:gd name="connsiteX24" fmla="*/ 245508 w 2038728"/>
              <a:gd name="connsiteY24" fmla="*/ 1750525 h 2230852"/>
              <a:gd name="connsiteX25" fmla="*/ 238392 w 2038728"/>
              <a:gd name="connsiteY25" fmla="*/ 1771873 h 2230852"/>
              <a:gd name="connsiteX26" fmla="*/ 249066 w 2038728"/>
              <a:gd name="connsiteY26" fmla="*/ 1811010 h 2230852"/>
              <a:gd name="connsiteX27" fmla="*/ 263298 w 2038728"/>
              <a:gd name="connsiteY27" fmla="*/ 1832358 h 2230852"/>
              <a:gd name="connsiteX28" fmla="*/ 270414 w 2038728"/>
              <a:gd name="connsiteY28" fmla="*/ 1843032 h 2230852"/>
              <a:gd name="connsiteX29" fmla="*/ 273972 w 2038728"/>
              <a:gd name="connsiteY29" fmla="*/ 1853706 h 2230852"/>
              <a:gd name="connsiteX30" fmla="*/ 277530 w 2038728"/>
              <a:gd name="connsiteY30" fmla="*/ 1867938 h 2230852"/>
              <a:gd name="connsiteX31" fmla="*/ 284646 w 2038728"/>
              <a:gd name="connsiteY31" fmla="*/ 1878612 h 2230852"/>
              <a:gd name="connsiteX32" fmla="*/ 288204 w 2038728"/>
              <a:gd name="connsiteY32" fmla="*/ 1889286 h 2230852"/>
              <a:gd name="connsiteX33" fmla="*/ 305993 w 2038728"/>
              <a:gd name="connsiteY33" fmla="*/ 1885728 h 2230852"/>
              <a:gd name="connsiteX34" fmla="*/ 309551 w 2038728"/>
              <a:gd name="connsiteY34" fmla="*/ 1875054 h 2230852"/>
              <a:gd name="connsiteX35" fmla="*/ 316667 w 2038728"/>
              <a:gd name="connsiteY35" fmla="*/ 1864380 h 2230852"/>
              <a:gd name="connsiteX36" fmla="*/ 327341 w 2038728"/>
              <a:gd name="connsiteY36" fmla="*/ 1825242 h 2230852"/>
              <a:gd name="connsiteX37" fmla="*/ 330899 w 2038728"/>
              <a:gd name="connsiteY37" fmla="*/ 1814568 h 2230852"/>
              <a:gd name="connsiteX38" fmla="*/ 341573 w 2038728"/>
              <a:gd name="connsiteY38" fmla="*/ 1807452 h 2230852"/>
              <a:gd name="connsiteX39" fmla="*/ 377153 w 2038728"/>
              <a:gd name="connsiteY39" fmla="*/ 1818126 h 2230852"/>
              <a:gd name="connsiteX40" fmla="*/ 416291 w 2038728"/>
              <a:gd name="connsiteY40" fmla="*/ 1807452 h 2230852"/>
              <a:gd name="connsiteX41" fmla="*/ 526588 w 2038728"/>
              <a:gd name="connsiteY41" fmla="*/ 1814568 h 2230852"/>
              <a:gd name="connsiteX42" fmla="*/ 537262 w 2038728"/>
              <a:gd name="connsiteY42" fmla="*/ 1821684 h 2230852"/>
              <a:gd name="connsiteX43" fmla="*/ 544378 w 2038728"/>
              <a:gd name="connsiteY43" fmla="*/ 1832358 h 2230852"/>
              <a:gd name="connsiteX44" fmla="*/ 555052 w 2038728"/>
              <a:gd name="connsiteY44" fmla="*/ 1835916 h 2230852"/>
              <a:gd name="connsiteX45" fmla="*/ 576400 w 2038728"/>
              <a:gd name="connsiteY45" fmla="*/ 1853706 h 2230852"/>
              <a:gd name="connsiteX46" fmla="*/ 587074 w 2038728"/>
              <a:gd name="connsiteY46" fmla="*/ 1885728 h 2230852"/>
              <a:gd name="connsiteX47" fmla="*/ 590632 w 2038728"/>
              <a:gd name="connsiteY47" fmla="*/ 1896402 h 2230852"/>
              <a:gd name="connsiteX48" fmla="*/ 597747 w 2038728"/>
              <a:gd name="connsiteY48" fmla="*/ 1907076 h 2230852"/>
              <a:gd name="connsiteX49" fmla="*/ 604863 w 2038728"/>
              <a:gd name="connsiteY49" fmla="*/ 1928424 h 2230852"/>
              <a:gd name="connsiteX50" fmla="*/ 608421 w 2038728"/>
              <a:gd name="connsiteY50" fmla="*/ 1939098 h 2230852"/>
              <a:gd name="connsiteX51" fmla="*/ 611979 w 2038728"/>
              <a:gd name="connsiteY51" fmla="*/ 1949772 h 2230852"/>
              <a:gd name="connsiteX52" fmla="*/ 608421 w 2038728"/>
              <a:gd name="connsiteY52" fmla="*/ 1999583 h 2230852"/>
              <a:gd name="connsiteX53" fmla="*/ 601305 w 2038728"/>
              <a:gd name="connsiteY53" fmla="*/ 2020931 h 2230852"/>
              <a:gd name="connsiteX54" fmla="*/ 579958 w 2038728"/>
              <a:gd name="connsiteY54" fmla="*/ 2031605 h 2230852"/>
              <a:gd name="connsiteX55" fmla="*/ 572842 w 2038728"/>
              <a:gd name="connsiteY55" fmla="*/ 2042279 h 2230852"/>
              <a:gd name="connsiteX56" fmla="*/ 583516 w 2038728"/>
              <a:gd name="connsiteY56" fmla="*/ 2067185 h 2230852"/>
              <a:gd name="connsiteX57" fmla="*/ 626211 w 2038728"/>
              <a:gd name="connsiteY57" fmla="*/ 2088533 h 2230852"/>
              <a:gd name="connsiteX58" fmla="*/ 654675 w 2038728"/>
              <a:gd name="connsiteY58" fmla="*/ 2095649 h 2230852"/>
              <a:gd name="connsiteX59" fmla="*/ 679581 w 2038728"/>
              <a:gd name="connsiteY59" fmla="*/ 2109880 h 2230852"/>
              <a:gd name="connsiteX60" fmla="*/ 679581 w 2038728"/>
              <a:gd name="connsiteY60" fmla="*/ 2149018 h 2230852"/>
              <a:gd name="connsiteX61" fmla="*/ 668907 w 2038728"/>
              <a:gd name="connsiteY61" fmla="*/ 2159692 h 2230852"/>
              <a:gd name="connsiteX62" fmla="*/ 661791 w 2038728"/>
              <a:gd name="connsiteY62" fmla="*/ 2170366 h 2230852"/>
              <a:gd name="connsiteX63" fmla="*/ 665349 w 2038728"/>
              <a:gd name="connsiteY63" fmla="*/ 2181040 h 2230852"/>
              <a:gd name="connsiteX64" fmla="*/ 697371 w 2038728"/>
              <a:gd name="connsiteY64" fmla="*/ 2205946 h 2230852"/>
              <a:gd name="connsiteX65" fmla="*/ 708045 w 2038728"/>
              <a:gd name="connsiteY65" fmla="*/ 2213062 h 2230852"/>
              <a:gd name="connsiteX66" fmla="*/ 718719 w 2038728"/>
              <a:gd name="connsiteY66" fmla="*/ 2216620 h 2230852"/>
              <a:gd name="connsiteX67" fmla="*/ 729393 w 2038728"/>
              <a:gd name="connsiteY67" fmla="*/ 2223736 h 2230852"/>
              <a:gd name="connsiteX68" fmla="*/ 750740 w 2038728"/>
              <a:gd name="connsiteY68" fmla="*/ 2230852 h 2230852"/>
              <a:gd name="connsiteX69" fmla="*/ 775646 w 2038728"/>
              <a:gd name="connsiteY69" fmla="*/ 2227294 h 2230852"/>
              <a:gd name="connsiteX70" fmla="*/ 779204 w 2038728"/>
              <a:gd name="connsiteY70" fmla="*/ 2195272 h 2230852"/>
              <a:gd name="connsiteX71" fmla="*/ 768530 w 2038728"/>
              <a:gd name="connsiteY71" fmla="*/ 2188156 h 2230852"/>
              <a:gd name="connsiteX72" fmla="*/ 747183 w 2038728"/>
              <a:gd name="connsiteY72" fmla="*/ 2181040 h 2230852"/>
              <a:gd name="connsiteX73" fmla="*/ 732951 w 2038728"/>
              <a:gd name="connsiteY73" fmla="*/ 2159692 h 2230852"/>
              <a:gd name="connsiteX74" fmla="*/ 725835 w 2038728"/>
              <a:gd name="connsiteY74" fmla="*/ 2149018 h 2230852"/>
              <a:gd name="connsiteX75" fmla="*/ 740067 w 2038728"/>
              <a:gd name="connsiteY75" fmla="*/ 2116996 h 2230852"/>
              <a:gd name="connsiteX76" fmla="*/ 750740 w 2038728"/>
              <a:gd name="connsiteY76" fmla="*/ 2113438 h 2230852"/>
              <a:gd name="connsiteX77" fmla="*/ 754298 w 2038728"/>
              <a:gd name="connsiteY77" fmla="*/ 2134786 h 2230852"/>
              <a:gd name="connsiteX78" fmla="*/ 796994 w 2038728"/>
              <a:gd name="connsiteY78" fmla="*/ 2138344 h 2230852"/>
              <a:gd name="connsiteX79" fmla="*/ 818342 w 2038728"/>
              <a:gd name="connsiteY79" fmla="*/ 2127670 h 2230852"/>
              <a:gd name="connsiteX80" fmla="*/ 829016 w 2038728"/>
              <a:gd name="connsiteY80" fmla="*/ 2124112 h 2230852"/>
              <a:gd name="connsiteX81" fmla="*/ 839690 w 2038728"/>
              <a:gd name="connsiteY81" fmla="*/ 2116996 h 2230852"/>
              <a:gd name="connsiteX82" fmla="*/ 861038 w 2038728"/>
              <a:gd name="connsiteY82" fmla="*/ 2109880 h 2230852"/>
              <a:gd name="connsiteX83" fmla="*/ 871712 w 2038728"/>
              <a:gd name="connsiteY83" fmla="*/ 2106323 h 2230852"/>
              <a:gd name="connsiteX84" fmla="*/ 907291 w 2038728"/>
              <a:gd name="connsiteY84" fmla="*/ 2109880 h 2230852"/>
              <a:gd name="connsiteX85" fmla="*/ 910849 w 2038728"/>
              <a:gd name="connsiteY85" fmla="*/ 2120554 h 2230852"/>
              <a:gd name="connsiteX86" fmla="*/ 935755 w 2038728"/>
              <a:gd name="connsiteY86" fmla="*/ 2131228 h 2230852"/>
              <a:gd name="connsiteX87" fmla="*/ 949987 w 2038728"/>
              <a:gd name="connsiteY87" fmla="*/ 2127670 h 2230852"/>
              <a:gd name="connsiteX88" fmla="*/ 953545 w 2038728"/>
              <a:gd name="connsiteY88" fmla="*/ 2116996 h 2230852"/>
              <a:gd name="connsiteX89" fmla="*/ 949987 w 2038728"/>
              <a:gd name="connsiteY89" fmla="*/ 2070743 h 2230852"/>
              <a:gd name="connsiteX90" fmla="*/ 946429 w 2038728"/>
              <a:gd name="connsiteY90" fmla="*/ 2060069 h 2230852"/>
              <a:gd name="connsiteX91" fmla="*/ 921523 w 2038728"/>
              <a:gd name="connsiteY91" fmla="*/ 2028047 h 2230852"/>
              <a:gd name="connsiteX92" fmla="*/ 910849 w 2038728"/>
              <a:gd name="connsiteY92" fmla="*/ 2020931 h 2230852"/>
              <a:gd name="connsiteX93" fmla="*/ 903733 w 2038728"/>
              <a:gd name="connsiteY93" fmla="*/ 1999583 h 2230852"/>
              <a:gd name="connsiteX94" fmla="*/ 900175 w 2038728"/>
              <a:gd name="connsiteY94" fmla="*/ 1988909 h 2230852"/>
              <a:gd name="connsiteX95" fmla="*/ 903733 w 2038728"/>
              <a:gd name="connsiteY95" fmla="*/ 1960445 h 2230852"/>
              <a:gd name="connsiteX96" fmla="*/ 914407 w 2038728"/>
              <a:gd name="connsiteY96" fmla="*/ 1953330 h 2230852"/>
              <a:gd name="connsiteX97" fmla="*/ 939313 w 2038728"/>
              <a:gd name="connsiteY97" fmla="*/ 1946214 h 2230852"/>
              <a:gd name="connsiteX98" fmla="*/ 957103 w 2038728"/>
              <a:gd name="connsiteY98" fmla="*/ 1928424 h 2230852"/>
              <a:gd name="connsiteX99" fmla="*/ 978451 w 2038728"/>
              <a:gd name="connsiteY99" fmla="*/ 1917750 h 2230852"/>
              <a:gd name="connsiteX100" fmla="*/ 996241 w 2038728"/>
              <a:gd name="connsiteY100" fmla="*/ 1921308 h 2230852"/>
              <a:gd name="connsiteX101" fmla="*/ 1006915 w 2038728"/>
              <a:gd name="connsiteY101" fmla="*/ 1942656 h 2230852"/>
              <a:gd name="connsiteX102" fmla="*/ 1024705 w 2038728"/>
              <a:gd name="connsiteY102" fmla="*/ 1956887 h 2230852"/>
              <a:gd name="connsiteX103" fmla="*/ 1056726 w 2038728"/>
              <a:gd name="connsiteY103" fmla="*/ 1953330 h 2230852"/>
              <a:gd name="connsiteX104" fmla="*/ 1067400 w 2038728"/>
              <a:gd name="connsiteY104" fmla="*/ 1946214 h 2230852"/>
              <a:gd name="connsiteX105" fmla="*/ 1081632 w 2038728"/>
              <a:gd name="connsiteY105" fmla="*/ 1921308 h 2230852"/>
              <a:gd name="connsiteX106" fmla="*/ 1092306 w 2038728"/>
              <a:gd name="connsiteY106" fmla="*/ 1907076 h 2230852"/>
              <a:gd name="connsiteX107" fmla="*/ 1092306 w 2038728"/>
              <a:gd name="connsiteY107" fmla="*/ 1860822 h 2230852"/>
              <a:gd name="connsiteX108" fmla="*/ 1095864 w 2038728"/>
              <a:gd name="connsiteY108" fmla="*/ 1821684 h 2230852"/>
              <a:gd name="connsiteX109" fmla="*/ 1106538 w 2038728"/>
              <a:gd name="connsiteY109" fmla="*/ 1811010 h 2230852"/>
              <a:gd name="connsiteX110" fmla="*/ 1127886 w 2038728"/>
              <a:gd name="connsiteY110" fmla="*/ 1800337 h 2230852"/>
              <a:gd name="connsiteX111" fmla="*/ 1142118 w 2038728"/>
              <a:gd name="connsiteY111" fmla="*/ 1793221 h 2230852"/>
              <a:gd name="connsiteX112" fmla="*/ 1163466 w 2038728"/>
              <a:gd name="connsiteY112" fmla="*/ 1782547 h 2230852"/>
              <a:gd name="connsiteX113" fmla="*/ 1167024 w 2038728"/>
              <a:gd name="connsiteY113" fmla="*/ 1771873 h 2230852"/>
              <a:gd name="connsiteX114" fmla="*/ 1174140 w 2038728"/>
              <a:gd name="connsiteY114" fmla="*/ 1761199 h 2230852"/>
              <a:gd name="connsiteX115" fmla="*/ 1181256 w 2038728"/>
              <a:gd name="connsiteY115" fmla="*/ 1739851 h 2230852"/>
              <a:gd name="connsiteX116" fmla="*/ 1184814 w 2038728"/>
              <a:gd name="connsiteY116" fmla="*/ 1729177 h 2230852"/>
              <a:gd name="connsiteX117" fmla="*/ 1195488 w 2038728"/>
              <a:gd name="connsiteY117" fmla="*/ 1672249 h 2230852"/>
              <a:gd name="connsiteX118" fmla="*/ 1199046 w 2038728"/>
              <a:gd name="connsiteY118" fmla="*/ 1661575 h 2230852"/>
              <a:gd name="connsiteX119" fmla="*/ 1202604 w 2038728"/>
              <a:gd name="connsiteY119" fmla="*/ 1650901 h 2230852"/>
              <a:gd name="connsiteX120" fmla="*/ 1216835 w 2038728"/>
              <a:gd name="connsiteY120" fmla="*/ 1629554 h 2230852"/>
              <a:gd name="connsiteX121" fmla="*/ 1223951 w 2038728"/>
              <a:gd name="connsiteY121" fmla="*/ 1615322 h 2230852"/>
              <a:gd name="connsiteX122" fmla="*/ 1231067 w 2038728"/>
              <a:gd name="connsiteY122" fmla="*/ 1597532 h 2230852"/>
              <a:gd name="connsiteX123" fmla="*/ 1280879 w 2038728"/>
              <a:gd name="connsiteY123" fmla="*/ 1576184 h 2230852"/>
              <a:gd name="connsiteX124" fmla="*/ 1291553 w 2038728"/>
              <a:gd name="connsiteY124" fmla="*/ 1572626 h 2230852"/>
              <a:gd name="connsiteX125" fmla="*/ 1359154 w 2038728"/>
              <a:gd name="connsiteY125" fmla="*/ 1579742 h 2230852"/>
              <a:gd name="connsiteX126" fmla="*/ 1380502 w 2038728"/>
              <a:gd name="connsiteY126" fmla="*/ 1586858 h 2230852"/>
              <a:gd name="connsiteX127" fmla="*/ 1391176 w 2038728"/>
              <a:gd name="connsiteY127" fmla="*/ 1590416 h 2230852"/>
              <a:gd name="connsiteX128" fmla="*/ 1412524 w 2038728"/>
              <a:gd name="connsiteY128" fmla="*/ 1593974 h 2230852"/>
              <a:gd name="connsiteX129" fmla="*/ 1487242 w 2038728"/>
              <a:gd name="connsiteY129" fmla="*/ 1586858 h 2230852"/>
              <a:gd name="connsiteX130" fmla="*/ 1501474 w 2038728"/>
              <a:gd name="connsiteY130" fmla="*/ 1579742 h 2230852"/>
              <a:gd name="connsiteX131" fmla="*/ 1515705 w 2038728"/>
              <a:gd name="connsiteY131" fmla="*/ 1558394 h 2230852"/>
              <a:gd name="connsiteX132" fmla="*/ 1533495 w 2038728"/>
              <a:gd name="connsiteY132" fmla="*/ 1519256 h 2230852"/>
              <a:gd name="connsiteX133" fmla="*/ 1540611 w 2038728"/>
              <a:gd name="connsiteY133" fmla="*/ 1508582 h 2230852"/>
              <a:gd name="connsiteX134" fmla="*/ 1551285 w 2038728"/>
              <a:gd name="connsiteY134" fmla="*/ 1501466 h 2230852"/>
              <a:gd name="connsiteX135" fmla="*/ 1586865 w 2038728"/>
              <a:gd name="connsiteY135" fmla="*/ 1490793 h 2230852"/>
              <a:gd name="connsiteX136" fmla="*/ 1608213 w 2038728"/>
              <a:gd name="connsiteY136" fmla="*/ 1480119 h 2230852"/>
              <a:gd name="connsiteX137" fmla="*/ 1618887 w 2038728"/>
              <a:gd name="connsiteY137" fmla="*/ 1473003 h 2230852"/>
              <a:gd name="connsiteX138" fmla="*/ 1643793 w 2038728"/>
              <a:gd name="connsiteY138" fmla="*/ 1440981 h 2230852"/>
              <a:gd name="connsiteX139" fmla="*/ 1661583 w 2038728"/>
              <a:gd name="connsiteY139" fmla="*/ 1423191 h 2230852"/>
              <a:gd name="connsiteX140" fmla="*/ 1729184 w 2038728"/>
              <a:gd name="connsiteY140" fmla="*/ 1419633 h 2230852"/>
              <a:gd name="connsiteX141" fmla="*/ 1757648 w 2038728"/>
              <a:gd name="connsiteY141" fmla="*/ 1401843 h 2230852"/>
              <a:gd name="connsiteX142" fmla="*/ 1764764 w 2038728"/>
              <a:gd name="connsiteY142" fmla="*/ 1380495 h 2230852"/>
              <a:gd name="connsiteX143" fmla="*/ 1768322 w 2038728"/>
              <a:gd name="connsiteY143" fmla="*/ 1362705 h 2230852"/>
              <a:gd name="connsiteX144" fmla="*/ 1775438 w 2038728"/>
              <a:gd name="connsiteY144" fmla="*/ 1341358 h 2230852"/>
              <a:gd name="connsiteX145" fmla="*/ 1786112 w 2038728"/>
              <a:gd name="connsiteY145" fmla="*/ 1302220 h 2230852"/>
              <a:gd name="connsiteX146" fmla="*/ 1818133 w 2038728"/>
              <a:gd name="connsiteY146" fmla="*/ 1287988 h 2230852"/>
              <a:gd name="connsiteX147" fmla="*/ 1828807 w 2038728"/>
              <a:gd name="connsiteY147" fmla="*/ 1284430 h 2230852"/>
              <a:gd name="connsiteX148" fmla="*/ 1839481 w 2038728"/>
              <a:gd name="connsiteY148" fmla="*/ 1280872 h 2230852"/>
              <a:gd name="connsiteX149" fmla="*/ 1864387 w 2038728"/>
              <a:gd name="connsiteY149" fmla="*/ 1273756 h 2230852"/>
              <a:gd name="connsiteX150" fmla="*/ 1885735 w 2038728"/>
              <a:gd name="connsiteY150" fmla="*/ 1263082 h 2230852"/>
              <a:gd name="connsiteX151" fmla="*/ 1907083 w 2038728"/>
              <a:gd name="connsiteY151" fmla="*/ 1241734 h 2230852"/>
              <a:gd name="connsiteX152" fmla="*/ 1917757 w 2038728"/>
              <a:gd name="connsiteY152" fmla="*/ 1220386 h 2230852"/>
              <a:gd name="connsiteX153" fmla="*/ 1935547 w 2038728"/>
              <a:gd name="connsiteY153" fmla="*/ 1195480 h 2230852"/>
              <a:gd name="connsiteX154" fmla="*/ 1946221 w 2038728"/>
              <a:gd name="connsiteY154" fmla="*/ 1199038 h 2230852"/>
              <a:gd name="connsiteX155" fmla="*/ 1967568 w 2038728"/>
              <a:gd name="connsiteY155" fmla="*/ 1231060 h 2230852"/>
              <a:gd name="connsiteX156" fmla="*/ 1974684 w 2038728"/>
              <a:gd name="connsiteY156" fmla="*/ 1241734 h 2230852"/>
              <a:gd name="connsiteX157" fmla="*/ 1996032 w 2038728"/>
              <a:gd name="connsiteY157" fmla="*/ 1255966 h 2230852"/>
              <a:gd name="connsiteX158" fmla="*/ 2010264 w 2038728"/>
              <a:gd name="connsiteY158" fmla="*/ 1252408 h 2230852"/>
              <a:gd name="connsiteX159" fmla="*/ 2013822 w 2038728"/>
              <a:gd name="connsiteY159" fmla="*/ 1223944 h 2230852"/>
              <a:gd name="connsiteX160" fmla="*/ 2020938 w 2038728"/>
              <a:gd name="connsiteY160" fmla="*/ 1202596 h 2230852"/>
              <a:gd name="connsiteX161" fmla="*/ 2024496 w 2038728"/>
              <a:gd name="connsiteY161" fmla="*/ 1191923 h 2230852"/>
              <a:gd name="connsiteX162" fmla="*/ 2031612 w 2038728"/>
              <a:gd name="connsiteY162" fmla="*/ 1181249 h 2230852"/>
              <a:gd name="connsiteX163" fmla="*/ 2038728 w 2038728"/>
              <a:gd name="connsiteY163" fmla="*/ 1159901 h 2230852"/>
              <a:gd name="connsiteX164" fmla="*/ 2035170 w 2038728"/>
              <a:gd name="connsiteY164" fmla="*/ 1145669 h 2230852"/>
              <a:gd name="connsiteX165" fmla="*/ 2031612 w 2038728"/>
              <a:gd name="connsiteY165" fmla="*/ 1134995 h 2230852"/>
              <a:gd name="connsiteX166" fmla="*/ 2028054 w 2038728"/>
              <a:gd name="connsiteY166" fmla="*/ 1110089 h 2230852"/>
              <a:gd name="connsiteX167" fmla="*/ 2013822 w 2038728"/>
              <a:gd name="connsiteY167" fmla="*/ 1113647 h 2230852"/>
              <a:gd name="connsiteX168" fmla="*/ 2003148 w 2038728"/>
              <a:gd name="connsiteY168" fmla="*/ 1117205 h 2230852"/>
              <a:gd name="connsiteX169" fmla="*/ 1988916 w 2038728"/>
              <a:gd name="connsiteY169" fmla="*/ 1113647 h 2230852"/>
              <a:gd name="connsiteX170" fmla="*/ 1981800 w 2038728"/>
              <a:gd name="connsiteY170" fmla="*/ 1092299 h 2230852"/>
              <a:gd name="connsiteX171" fmla="*/ 1978242 w 2038728"/>
              <a:gd name="connsiteY171" fmla="*/ 1070951 h 2230852"/>
              <a:gd name="connsiteX172" fmla="*/ 1967568 w 2038728"/>
              <a:gd name="connsiteY172" fmla="*/ 1063835 h 2230852"/>
              <a:gd name="connsiteX173" fmla="*/ 1832365 w 2038728"/>
              <a:gd name="connsiteY173" fmla="*/ 1060277 h 2230852"/>
              <a:gd name="connsiteX174" fmla="*/ 1803902 w 2038728"/>
              <a:gd name="connsiteY174" fmla="*/ 1053161 h 2230852"/>
              <a:gd name="connsiteX175" fmla="*/ 1778996 w 2038728"/>
              <a:gd name="connsiteY175" fmla="*/ 1038930 h 2230852"/>
              <a:gd name="connsiteX176" fmla="*/ 1768322 w 2038728"/>
              <a:gd name="connsiteY176" fmla="*/ 1035372 h 2230852"/>
              <a:gd name="connsiteX177" fmla="*/ 1761206 w 2038728"/>
              <a:gd name="connsiteY177" fmla="*/ 1024698 h 2230852"/>
              <a:gd name="connsiteX178" fmla="*/ 1739858 w 2038728"/>
              <a:gd name="connsiteY178" fmla="*/ 1017582 h 2230852"/>
              <a:gd name="connsiteX179" fmla="*/ 1743416 w 2038728"/>
              <a:gd name="connsiteY179" fmla="*/ 999792 h 2230852"/>
              <a:gd name="connsiteX180" fmla="*/ 1757648 w 2038728"/>
              <a:gd name="connsiteY180" fmla="*/ 992676 h 2230852"/>
              <a:gd name="connsiteX181" fmla="*/ 1768322 w 2038728"/>
              <a:gd name="connsiteY181" fmla="*/ 985560 h 2230852"/>
              <a:gd name="connsiteX182" fmla="*/ 1782554 w 2038728"/>
              <a:gd name="connsiteY182" fmla="*/ 964212 h 2230852"/>
              <a:gd name="connsiteX183" fmla="*/ 1786112 w 2038728"/>
              <a:gd name="connsiteY183" fmla="*/ 953538 h 2230852"/>
              <a:gd name="connsiteX184" fmla="*/ 1800344 w 2038728"/>
              <a:gd name="connsiteY184" fmla="*/ 932190 h 2230852"/>
              <a:gd name="connsiteX185" fmla="*/ 1818133 w 2038728"/>
              <a:gd name="connsiteY185" fmla="*/ 900168 h 2230852"/>
              <a:gd name="connsiteX186" fmla="*/ 1828807 w 2038728"/>
              <a:gd name="connsiteY186" fmla="*/ 893052 h 2230852"/>
              <a:gd name="connsiteX187" fmla="*/ 1832365 w 2038728"/>
              <a:gd name="connsiteY187" fmla="*/ 903726 h 2230852"/>
              <a:gd name="connsiteX188" fmla="*/ 1850155 w 2038728"/>
              <a:gd name="connsiteY188" fmla="*/ 925074 h 2230852"/>
              <a:gd name="connsiteX189" fmla="*/ 1871503 w 2038728"/>
              <a:gd name="connsiteY189" fmla="*/ 939306 h 2230852"/>
              <a:gd name="connsiteX190" fmla="*/ 1892851 w 2038728"/>
              <a:gd name="connsiteY190" fmla="*/ 949980 h 2230852"/>
              <a:gd name="connsiteX191" fmla="*/ 1914199 w 2038728"/>
              <a:gd name="connsiteY191" fmla="*/ 946422 h 2230852"/>
              <a:gd name="connsiteX192" fmla="*/ 1917757 w 2038728"/>
              <a:gd name="connsiteY192" fmla="*/ 935748 h 2230852"/>
              <a:gd name="connsiteX193" fmla="*/ 1921315 w 2038728"/>
              <a:gd name="connsiteY193" fmla="*/ 921516 h 2230852"/>
              <a:gd name="connsiteX194" fmla="*/ 1928431 w 2038728"/>
              <a:gd name="connsiteY194" fmla="*/ 900168 h 2230852"/>
              <a:gd name="connsiteX195" fmla="*/ 1924873 w 2038728"/>
              <a:gd name="connsiteY195" fmla="*/ 889494 h 2230852"/>
              <a:gd name="connsiteX196" fmla="*/ 1914199 w 2038728"/>
              <a:gd name="connsiteY196" fmla="*/ 885937 h 2230852"/>
              <a:gd name="connsiteX197" fmla="*/ 1903525 w 2038728"/>
              <a:gd name="connsiteY197" fmla="*/ 878821 h 2230852"/>
              <a:gd name="connsiteX198" fmla="*/ 1867945 w 2038728"/>
              <a:gd name="connsiteY198" fmla="*/ 868147 h 2230852"/>
              <a:gd name="connsiteX199" fmla="*/ 1871503 w 2038728"/>
              <a:gd name="connsiteY199" fmla="*/ 793429 h 2230852"/>
              <a:gd name="connsiteX200" fmla="*/ 1864387 w 2038728"/>
              <a:gd name="connsiteY200" fmla="*/ 782755 h 2230852"/>
              <a:gd name="connsiteX201" fmla="*/ 1867945 w 2038728"/>
              <a:gd name="connsiteY201" fmla="*/ 768523 h 2230852"/>
              <a:gd name="connsiteX202" fmla="*/ 1871503 w 2038728"/>
              <a:gd name="connsiteY202" fmla="*/ 736501 h 2230852"/>
              <a:gd name="connsiteX203" fmla="*/ 1878619 w 2038728"/>
              <a:gd name="connsiteY203" fmla="*/ 715154 h 2230852"/>
              <a:gd name="connsiteX204" fmla="*/ 1889293 w 2038728"/>
              <a:gd name="connsiteY204" fmla="*/ 708038 h 2230852"/>
              <a:gd name="connsiteX205" fmla="*/ 1892851 w 2038728"/>
              <a:gd name="connsiteY205" fmla="*/ 697364 h 2230852"/>
              <a:gd name="connsiteX206" fmla="*/ 1875061 w 2038728"/>
              <a:gd name="connsiteY206" fmla="*/ 676016 h 2230852"/>
              <a:gd name="connsiteX207" fmla="*/ 1860829 w 2038728"/>
              <a:gd name="connsiteY207" fmla="*/ 654668 h 2230852"/>
              <a:gd name="connsiteX208" fmla="*/ 1839481 w 2038728"/>
              <a:gd name="connsiteY208" fmla="*/ 633320 h 2230852"/>
              <a:gd name="connsiteX209" fmla="*/ 1832365 w 2038728"/>
              <a:gd name="connsiteY209" fmla="*/ 622646 h 2230852"/>
              <a:gd name="connsiteX210" fmla="*/ 1807460 w 2038728"/>
              <a:gd name="connsiteY210" fmla="*/ 619088 h 2230852"/>
              <a:gd name="connsiteX211" fmla="*/ 1778996 w 2038728"/>
              <a:gd name="connsiteY211" fmla="*/ 615530 h 2230852"/>
              <a:gd name="connsiteX212" fmla="*/ 1768322 w 2038728"/>
              <a:gd name="connsiteY212" fmla="*/ 611972 h 2230852"/>
              <a:gd name="connsiteX213" fmla="*/ 1754090 w 2038728"/>
              <a:gd name="connsiteY213" fmla="*/ 626204 h 2230852"/>
              <a:gd name="connsiteX214" fmla="*/ 1746974 w 2038728"/>
              <a:gd name="connsiteY214" fmla="*/ 636878 h 2230852"/>
              <a:gd name="connsiteX215" fmla="*/ 1743416 w 2038728"/>
              <a:gd name="connsiteY215" fmla="*/ 647552 h 2230852"/>
              <a:gd name="connsiteX216" fmla="*/ 1732742 w 2038728"/>
              <a:gd name="connsiteY216" fmla="*/ 654668 h 2230852"/>
              <a:gd name="connsiteX217" fmla="*/ 1707836 w 2038728"/>
              <a:gd name="connsiteY217" fmla="*/ 651110 h 2230852"/>
              <a:gd name="connsiteX218" fmla="*/ 1682930 w 2038728"/>
              <a:gd name="connsiteY218" fmla="*/ 636878 h 2230852"/>
              <a:gd name="connsiteX219" fmla="*/ 1668698 w 2038728"/>
              <a:gd name="connsiteY219" fmla="*/ 629762 h 2230852"/>
              <a:gd name="connsiteX220" fmla="*/ 1682930 w 2038728"/>
              <a:gd name="connsiteY220" fmla="*/ 615530 h 2230852"/>
              <a:gd name="connsiteX221" fmla="*/ 1686488 w 2038728"/>
              <a:gd name="connsiteY221" fmla="*/ 604856 h 2230852"/>
              <a:gd name="connsiteX222" fmla="*/ 1693604 w 2038728"/>
              <a:gd name="connsiteY222" fmla="*/ 576393 h 2230852"/>
              <a:gd name="connsiteX223" fmla="*/ 1697162 w 2038728"/>
              <a:gd name="connsiteY223" fmla="*/ 515907 h 2230852"/>
              <a:gd name="connsiteX224" fmla="*/ 1693604 w 2038728"/>
              <a:gd name="connsiteY224" fmla="*/ 505233 h 2230852"/>
              <a:gd name="connsiteX225" fmla="*/ 1682930 w 2038728"/>
              <a:gd name="connsiteY225" fmla="*/ 508791 h 2230852"/>
              <a:gd name="connsiteX226" fmla="*/ 1672256 w 2038728"/>
              <a:gd name="connsiteY226" fmla="*/ 519465 h 2230852"/>
              <a:gd name="connsiteX227" fmla="*/ 1658025 w 2038728"/>
              <a:gd name="connsiteY227" fmla="*/ 551487 h 2230852"/>
              <a:gd name="connsiteX228" fmla="*/ 1647351 w 2038728"/>
              <a:gd name="connsiteY228" fmla="*/ 555045 h 2230852"/>
              <a:gd name="connsiteX229" fmla="*/ 1622445 w 2038728"/>
              <a:gd name="connsiteY229" fmla="*/ 551487 h 2230852"/>
              <a:gd name="connsiteX230" fmla="*/ 1611771 w 2038728"/>
              <a:gd name="connsiteY230" fmla="*/ 547929 h 2230852"/>
              <a:gd name="connsiteX231" fmla="*/ 1572633 w 2038728"/>
              <a:gd name="connsiteY231" fmla="*/ 537255 h 2230852"/>
              <a:gd name="connsiteX232" fmla="*/ 1551285 w 2038728"/>
              <a:gd name="connsiteY232" fmla="*/ 530139 h 2230852"/>
              <a:gd name="connsiteX233" fmla="*/ 1540611 w 2038728"/>
              <a:gd name="connsiteY233" fmla="*/ 526581 h 2230852"/>
              <a:gd name="connsiteX234" fmla="*/ 1505032 w 2038728"/>
              <a:gd name="connsiteY234" fmla="*/ 505233 h 2230852"/>
              <a:gd name="connsiteX235" fmla="*/ 1501474 w 2038728"/>
              <a:gd name="connsiteY235" fmla="*/ 483885 h 2230852"/>
              <a:gd name="connsiteX236" fmla="*/ 1522821 w 2038728"/>
              <a:gd name="connsiteY236" fmla="*/ 476769 h 2230852"/>
              <a:gd name="connsiteX237" fmla="*/ 1533495 w 2038728"/>
              <a:gd name="connsiteY237" fmla="*/ 473211 h 2230852"/>
              <a:gd name="connsiteX238" fmla="*/ 1540611 w 2038728"/>
              <a:gd name="connsiteY238" fmla="*/ 451863 h 2230852"/>
              <a:gd name="connsiteX239" fmla="*/ 1551285 w 2038728"/>
              <a:gd name="connsiteY239" fmla="*/ 441189 h 2230852"/>
              <a:gd name="connsiteX240" fmla="*/ 1558401 w 2038728"/>
              <a:gd name="connsiteY240" fmla="*/ 430516 h 2230852"/>
              <a:gd name="connsiteX241" fmla="*/ 1569075 w 2038728"/>
              <a:gd name="connsiteY241" fmla="*/ 423400 h 2230852"/>
              <a:gd name="connsiteX242" fmla="*/ 1583307 w 2038728"/>
              <a:gd name="connsiteY242" fmla="*/ 402052 h 2230852"/>
              <a:gd name="connsiteX243" fmla="*/ 1586865 w 2038728"/>
              <a:gd name="connsiteY243" fmla="*/ 387820 h 2230852"/>
              <a:gd name="connsiteX244" fmla="*/ 1590423 w 2038728"/>
              <a:gd name="connsiteY244" fmla="*/ 370030 h 2230852"/>
              <a:gd name="connsiteX245" fmla="*/ 1597539 w 2038728"/>
              <a:gd name="connsiteY245" fmla="*/ 348682 h 2230852"/>
              <a:gd name="connsiteX246" fmla="*/ 1583307 w 2038728"/>
              <a:gd name="connsiteY246" fmla="*/ 330892 h 2230852"/>
              <a:gd name="connsiteX247" fmla="*/ 1576191 w 2038728"/>
              <a:gd name="connsiteY247" fmla="*/ 320218 h 2230852"/>
              <a:gd name="connsiteX248" fmla="*/ 1565517 w 2038728"/>
              <a:gd name="connsiteY248" fmla="*/ 295312 h 2230852"/>
              <a:gd name="connsiteX249" fmla="*/ 1579749 w 2038728"/>
              <a:gd name="connsiteY249" fmla="*/ 277523 h 2230852"/>
              <a:gd name="connsiteX250" fmla="*/ 1593981 w 2038728"/>
              <a:gd name="connsiteY250" fmla="*/ 256175 h 2230852"/>
              <a:gd name="connsiteX251" fmla="*/ 1608213 w 2038728"/>
              <a:gd name="connsiteY251" fmla="*/ 234827 h 2230852"/>
              <a:gd name="connsiteX252" fmla="*/ 1615329 w 2038728"/>
              <a:gd name="connsiteY252" fmla="*/ 224153 h 2230852"/>
              <a:gd name="connsiteX253" fmla="*/ 1626003 w 2038728"/>
              <a:gd name="connsiteY253" fmla="*/ 213479 h 2230852"/>
              <a:gd name="connsiteX254" fmla="*/ 1640235 w 2038728"/>
              <a:gd name="connsiteY254" fmla="*/ 192131 h 2230852"/>
              <a:gd name="connsiteX255" fmla="*/ 1647351 w 2038728"/>
              <a:gd name="connsiteY255" fmla="*/ 170783 h 2230852"/>
              <a:gd name="connsiteX256" fmla="*/ 1650909 w 2038728"/>
              <a:gd name="connsiteY256" fmla="*/ 160109 h 2230852"/>
              <a:gd name="connsiteX257" fmla="*/ 1654467 w 2038728"/>
              <a:gd name="connsiteY257" fmla="*/ 149435 h 2230852"/>
              <a:gd name="connsiteX258" fmla="*/ 1650909 w 2038728"/>
              <a:gd name="connsiteY258" fmla="*/ 131645 h 2230852"/>
              <a:gd name="connsiteX259" fmla="*/ 1640235 w 2038728"/>
              <a:gd name="connsiteY259" fmla="*/ 128087 h 2230852"/>
              <a:gd name="connsiteX260" fmla="*/ 1611771 w 2038728"/>
              <a:gd name="connsiteY260" fmla="*/ 117414 h 2230852"/>
              <a:gd name="connsiteX261" fmla="*/ 1529937 w 2038728"/>
              <a:gd name="connsiteY261" fmla="*/ 120972 h 2230852"/>
              <a:gd name="connsiteX262" fmla="*/ 1505032 w 2038728"/>
              <a:gd name="connsiteY262" fmla="*/ 128087 h 2230852"/>
              <a:gd name="connsiteX263" fmla="*/ 1480126 w 2038728"/>
              <a:gd name="connsiteY263" fmla="*/ 145877 h 2230852"/>
              <a:gd name="connsiteX264" fmla="*/ 1458778 w 2038728"/>
              <a:gd name="connsiteY264" fmla="*/ 160109 h 2230852"/>
              <a:gd name="connsiteX265" fmla="*/ 1448104 w 2038728"/>
              <a:gd name="connsiteY265" fmla="*/ 170783 h 2230852"/>
              <a:gd name="connsiteX266" fmla="*/ 1426756 w 2038728"/>
              <a:gd name="connsiteY266" fmla="*/ 185015 h 2230852"/>
              <a:gd name="connsiteX267" fmla="*/ 1412524 w 2038728"/>
              <a:gd name="connsiteY267" fmla="*/ 195689 h 2230852"/>
              <a:gd name="connsiteX268" fmla="*/ 1401850 w 2038728"/>
              <a:gd name="connsiteY268" fmla="*/ 202805 h 2230852"/>
              <a:gd name="connsiteX269" fmla="*/ 1380502 w 2038728"/>
              <a:gd name="connsiteY269" fmla="*/ 213479 h 2230852"/>
              <a:gd name="connsiteX270" fmla="*/ 1369828 w 2038728"/>
              <a:gd name="connsiteY270" fmla="*/ 224153 h 2230852"/>
              <a:gd name="connsiteX271" fmla="*/ 1355597 w 2038728"/>
              <a:gd name="connsiteY271" fmla="*/ 234827 h 2230852"/>
              <a:gd name="connsiteX272" fmla="*/ 1344923 w 2038728"/>
              <a:gd name="connsiteY272" fmla="*/ 245501 h 2230852"/>
              <a:gd name="connsiteX273" fmla="*/ 1323575 w 2038728"/>
              <a:gd name="connsiteY273" fmla="*/ 259733 h 2230852"/>
              <a:gd name="connsiteX274" fmla="*/ 1305785 w 2038728"/>
              <a:gd name="connsiteY274" fmla="*/ 277523 h 2230852"/>
              <a:gd name="connsiteX275" fmla="*/ 1287995 w 2038728"/>
              <a:gd name="connsiteY275" fmla="*/ 295312 h 2230852"/>
              <a:gd name="connsiteX276" fmla="*/ 1266647 w 2038728"/>
              <a:gd name="connsiteY276" fmla="*/ 281080 h 2230852"/>
              <a:gd name="connsiteX277" fmla="*/ 1263089 w 2038728"/>
              <a:gd name="connsiteY277" fmla="*/ 270407 h 2230852"/>
              <a:gd name="connsiteX278" fmla="*/ 1241741 w 2038728"/>
              <a:gd name="connsiteY278" fmla="*/ 252617 h 2230852"/>
              <a:gd name="connsiteX279" fmla="*/ 1234625 w 2038728"/>
              <a:gd name="connsiteY279" fmla="*/ 241943 h 2230852"/>
              <a:gd name="connsiteX280" fmla="*/ 1227509 w 2038728"/>
              <a:gd name="connsiteY280" fmla="*/ 220595 h 2230852"/>
              <a:gd name="connsiteX281" fmla="*/ 1220393 w 2038728"/>
              <a:gd name="connsiteY281" fmla="*/ 209921 h 2230852"/>
              <a:gd name="connsiteX282" fmla="*/ 1206161 w 2038728"/>
              <a:gd name="connsiteY282" fmla="*/ 177899 h 2230852"/>
              <a:gd name="connsiteX283" fmla="*/ 1199046 w 2038728"/>
              <a:gd name="connsiteY283" fmla="*/ 156551 h 2230852"/>
              <a:gd name="connsiteX284" fmla="*/ 1195488 w 2038728"/>
              <a:gd name="connsiteY284" fmla="*/ 145877 h 2230852"/>
              <a:gd name="connsiteX285" fmla="*/ 1174140 w 2038728"/>
              <a:gd name="connsiteY285" fmla="*/ 113856 h 2230852"/>
              <a:gd name="connsiteX286" fmla="*/ 1167024 w 2038728"/>
              <a:gd name="connsiteY286" fmla="*/ 103182 h 2230852"/>
              <a:gd name="connsiteX287" fmla="*/ 1159908 w 2038728"/>
              <a:gd name="connsiteY287" fmla="*/ 92508 h 2230852"/>
              <a:gd name="connsiteX288" fmla="*/ 1149234 w 2038728"/>
              <a:gd name="connsiteY288" fmla="*/ 81834 h 2230852"/>
              <a:gd name="connsiteX289" fmla="*/ 1127886 w 2038728"/>
              <a:gd name="connsiteY289" fmla="*/ 74718 h 2230852"/>
              <a:gd name="connsiteX290" fmla="*/ 1063842 w 2038728"/>
              <a:gd name="connsiteY290" fmla="*/ 74718 h 2230852"/>
              <a:gd name="connsiteX291" fmla="*/ 1042495 w 2038728"/>
              <a:gd name="connsiteY291" fmla="*/ 32022 h 2230852"/>
              <a:gd name="connsiteX292" fmla="*/ 1021147 w 2038728"/>
              <a:gd name="connsiteY292" fmla="*/ 14232 h 2230852"/>
              <a:gd name="connsiteX293" fmla="*/ 999799 w 2038728"/>
              <a:gd name="connsiteY293" fmla="*/ 0 h 2230852"/>
              <a:gd name="connsiteX294" fmla="*/ 978451 w 2038728"/>
              <a:gd name="connsiteY294" fmla="*/ 17790 h 2230852"/>
              <a:gd name="connsiteX295" fmla="*/ 974893 w 2038728"/>
              <a:gd name="connsiteY295" fmla="*/ 28464 h 2230852"/>
              <a:gd name="connsiteX296" fmla="*/ 949987 w 2038728"/>
              <a:gd name="connsiteY296" fmla="*/ 56928 h 2230852"/>
              <a:gd name="connsiteX297" fmla="*/ 942871 w 2038728"/>
              <a:gd name="connsiteY297" fmla="*/ 78276 h 2230852"/>
              <a:gd name="connsiteX298" fmla="*/ 964219 w 2038728"/>
              <a:gd name="connsiteY298" fmla="*/ 110298 h 2230852"/>
              <a:gd name="connsiteX299" fmla="*/ 971335 w 2038728"/>
              <a:gd name="connsiteY299" fmla="*/ 120972 h 2230852"/>
              <a:gd name="connsiteX300" fmla="*/ 985567 w 2038728"/>
              <a:gd name="connsiteY300" fmla="*/ 152993 h 2230852"/>
              <a:gd name="connsiteX301" fmla="*/ 1017589 w 2038728"/>
              <a:gd name="connsiteY301" fmla="*/ 160109 h 2230852"/>
              <a:gd name="connsiteX302" fmla="*/ 1074516 w 2038728"/>
              <a:gd name="connsiteY302" fmla="*/ 167225 h 2230852"/>
              <a:gd name="connsiteX303" fmla="*/ 1078074 w 2038728"/>
              <a:gd name="connsiteY303" fmla="*/ 177899 h 2230852"/>
              <a:gd name="connsiteX304" fmla="*/ 1085190 w 2038728"/>
              <a:gd name="connsiteY304" fmla="*/ 188573 h 2230852"/>
              <a:gd name="connsiteX305" fmla="*/ 1092306 w 2038728"/>
              <a:gd name="connsiteY305" fmla="*/ 220595 h 2230852"/>
              <a:gd name="connsiteX306" fmla="*/ 1095864 w 2038728"/>
              <a:gd name="connsiteY306" fmla="*/ 270407 h 2230852"/>
              <a:gd name="connsiteX307" fmla="*/ 1102980 w 2038728"/>
              <a:gd name="connsiteY307" fmla="*/ 291754 h 2230852"/>
              <a:gd name="connsiteX308" fmla="*/ 1106538 w 2038728"/>
              <a:gd name="connsiteY308" fmla="*/ 302428 h 2230852"/>
              <a:gd name="connsiteX309" fmla="*/ 1110096 w 2038728"/>
              <a:gd name="connsiteY309" fmla="*/ 313102 h 2230852"/>
              <a:gd name="connsiteX310" fmla="*/ 1120770 w 2038728"/>
              <a:gd name="connsiteY310" fmla="*/ 323776 h 2230852"/>
              <a:gd name="connsiteX311" fmla="*/ 1127886 w 2038728"/>
              <a:gd name="connsiteY311" fmla="*/ 334450 h 2230852"/>
              <a:gd name="connsiteX312" fmla="*/ 1138560 w 2038728"/>
              <a:gd name="connsiteY312" fmla="*/ 341566 h 2230852"/>
              <a:gd name="connsiteX313" fmla="*/ 1145676 w 2038728"/>
              <a:gd name="connsiteY313" fmla="*/ 352240 h 2230852"/>
              <a:gd name="connsiteX314" fmla="*/ 1142118 w 2038728"/>
              <a:gd name="connsiteY314" fmla="*/ 377146 h 2230852"/>
              <a:gd name="connsiteX315" fmla="*/ 1138560 w 2038728"/>
              <a:gd name="connsiteY315" fmla="*/ 387820 h 2230852"/>
              <a:gd name="connsiteX316" fmla="*/ 1117212 w 2038728"/>
              <a:gd name="connsiteY316" fmla="*/ 402052 h 2230852"/>
              <a:gd name="connsiteX317" fmla="*/ 1095864 w 2038728"/>
              <a:gd name="connsiteY317" fmla="*/ 419842 h 2230852"/>
              <a:gd name="connsiteX318" fmla="*/ 1092306 w 2038728"/>
              <a:gd name="connsiteY318" fmla="*/ 508791 h 2230852"/>
              <a:gd name="connsiteX319" fmla="*/ 1088748 w 2038728"/>
              <a:gd name="connsiteY319" fmla="*/ 530139 h 2230852"/>
              <a:gd name="connsiteX320" fmla="*/ 1070958 w 2038728"/>
              <a:gd name="connsiteY320" fmla="*/ 544371 h 2230852"/>
              <a:gd name="connsiteX321" fmla="*/ 1049611 w 2038728"/>
              <a:gd name="connsiteY321" fmla="*/ 558603 h 2230852"/>
              <a:gd name="connsiteX322" fmla="*/ 1038937 w 2038728"/>
              <a:gd name="connsiteY322" fmla="*/ 565719 h 2230852"/>
              <a:gd name="connsiteX323" fmla="*/ 1031821 w 2038728"/>
              <a:gd name="connsiteY323" fmla="*/ 576393 h 2230852"/>
              <a:gd name="connsiteX324" fmla="*/ 1021147 w 2038728"/>
              <a:gd name="connsiteY324" fmla="*/ 583509 h 2230852"/>
              <a:gd name="connsiteX325" fmla="*/ 1024705 w 2038728"/>
              <a:gd name="connsiteY325" fmla="*/ 604856 h 2230852"/>
              <a:gd name="connsiteX326" fmla="*/ 1038937 w 2038728"/>
              <a:gd name="connsiteY326" fmla="*/ 626204 h 2230852"/>
              <a:gd name="connsiteX327" fmla="*/ 1046053 w 2038728"/>
              <a:gd name="connsiteY327" fmla="*/ 636878 h 2230852"/>
              <a:gd name="connsiteX328" fmla="*/ 1049611 w 2038728"/>
              <a:gd name="connsiteY328" fmla="*/ 647552 h 2230852"/>
              <a:gd name="connsiteX329" fmla="*/ 1046053 w 2038728"/>
              <a:gd name="connsiteY329" fmla="*/ 661784 h 2230852"/>
              <a:gd name="connsiteX330" fmla="*/ 1028263 w 2038728"/>
              <a:gd name="connsiteY330" fmla="*/ 679574 h 2230852"/>
              <a:gd name="connsiteX331" fmla="*/ 1017589 w 2038728"/>
              <a:gd name="connsiteY331" fmla="*/ 683132 h 2230852"/>
              <a:gd name="connsiteX332" fmla="*/ 1006915 w 2038728"/>
              <a:gd name="connsiteY332" fmla="*/ 704480 h 2230852"/>
              <a:gd name="connsiteX333" fmla="*/ 999799 w 2038728"/>
              <a:gd name="connsiteY333" fmla="*/ 718712 h 2230852"/>
              <a:gd name="connsiteX334" fmla="*/ 992683 w 2038728"/>
              <a:gd name="connsiteY334" fmla="*/ 743617 h 2230852"/>
              <a:gd name="connsiteX335" fmla="*/ 992683 w 2038728"/>
              <a:gd name="connsiteY335" fmla="*/ 839683 h 2230852"/>
              <a:gd name="connsiteX336" fmla="*/ 985567 w 2038728"/>
              <a:gd name="connsiteY336" fmla="*/ 850357 h 2230852"/>
              <a:gd name="connsiteX337" fmla="*/ 978451 w 2038728"/>
              <a:gd name="connsiteY337" fmla="*/ 871705 h 2230852"/>
              <a:gd name="connsiteX338" fmla="*/ 974893 w 2038728"/>
              <a:gd name="connsiteY338" fmla="*/ 882379 h 2230852"/>
              <a:gd name="connsiteX339" fmla="*/ 971335 w 2038728"/>
              <a:gd name="connsiteY339" fmla="*/ 893052 h 2230852"/>
              <a:gd name="connsiteX340" fmla="*/ 967777 w 2038728"/>
              <a:gd name="connsiteY340" fmla="*/ 935748 h 2230852"/>
              <a:gd name="connsiteX341" fmla="*/ 960661 w 2038728"/>
              <a:gd name="connsiteY341" fmla="*/ 946422 h 2230852"/>
              <a:gd name="connsiteX342" fmla="*/ 939313 w 2038728"/>
              <a:gd name="connsiteY342" fmla="*/ 953538 h 2230852"/>
              <a:gd name="connsiteX343" fmla="*/ 921523 w 2038728"/>
              <a:gd name="connsiteY343" fmla="*/ 967770 h 2230852"/>
              <a:gd name="connsiteX344" fmla="*/ 910849 w 2038728"/>
              <a:gd name="connsiteY344" fmla="*/ 989118 h 2230852"/>
              <a:gd name="connsiteX345" fmla="*/ 917965 w 2038728"/>
              <a:gd name="connsiteY345" fmla="*/ 999792 h 2230852"/>
              <a:gd name="connsiteX346" fmla="*/ 932197 w 2038728"/>
              <a:gd name="connsiteY346" fmla="*/ 1031814 h 2230852"/>
              <a:gd name="connsiteX347" fmla="*/ 953545 w 2038728"/>
              <a:gd name="connsiteY347" fmla="*/ 1042487 h 2230852"/>
              <a:gd name="connsiteX348" fmla="*/ 960661 w 2038728"/>
              <a:gd name="connsiteY348" fmla="*/ 1063835 h 2230852"/>
              <a:gd name="connsiteX349" fmla="*/ 964219 w 2038728"/>
              <a:gd name="connsiteY349" fmla="*/ 1074509 h 2230852"/>
              <a:gd name="connsiteX350" fmla="*/ 960661 w 2038728"/>
              <a:gd name="connsiteY350" fmla="*/ 1085183 h 2230852"/>
              <a:gd name="connsiteX351" fmla="*/ 946429 w 2038728"/>
              <a:gd name="connsiteY351" fmla="*/ 1088741 h 2230852"/>
              <a:gd name="connsiteX352" fmla="*/ 935755 w 2038728"/>
              <a:gd name="connsiteY352" fmla="*/ 1092299 h 2230852"/>
              <a:gd name="connsiteX353" fmla="*/ 889502 w 2038728"/>
              <a:gd name="connsiteY353" fmla="*/ 1085183 h 2230852"/>
              <a:gd name="connsiteX354" fmla="*/ 882386 w 2038728"/>
              <a:gd name="connsiteY354" fmla="*/ 1095857 h 2230852"/>
              <a:gd name="connsiteX355" fmla="*/ 878828 w 2038728"/>
              <a:gd name="connsiteY355" fmla="*/ 1145669 h 2230852"/>
              <a:gd name="connsiteX356" fmla="*/ 875270 w 2038728"/>
              <a:gd name="connsiteY356" fmla="*/ 1156343 h 2230852"/>
              <a:gd name="connsiteX357" fmla="*/ 868154 w 2038728"/>
              <a:gd name="connsiteY357" fmla="*/ 1145669 h 2230852"/>
              <a:gd name="connsiteX358" fmla="*/ 861038 w 2038728"/>
              <a:gd name="connsiteY358" fmla="*/ 1120763 h 2230852"/>
              <a:gd name="connsiteX359" fmla="*/ 857480 w 2038728"/>
              <a:gd name="connsiteY359" fmla="*/ 1110089 h 2230852"/>
              <a:gd name="connsiteX360" fmla="*/ 818342 w 2038728"/>
              <a:gd name="connsiteY360" fmla="*/ 1113647 h 2230852"/>
              <a:gd name="connsiteX361" fmla="*/ 804110 w 2038728"/>
              <a:gd name="connsiteY361" fmla="*/ 1156343 h 2230852"/>
              <a:gd name="connsiteX362" fmla="*/ 793436 w 2038728"/>
              <a:gd name="connsiteY362" fmla="*/ 1149227 h 2230852"/>
              <a:gd name="connsiteX363" fmla="*/ 782762 w 2038728"/>
              <a:gd name="connsiteY363" fmla="*/ 1152785 h 2230852"/>
              <a:gd name="connsiteX364" fmla="*/ 764972 w 2038728"/>
              <a:gd name="connsiteY364" fmla="*/ 1184807 h 2230852"/>
              <a:gd name="connsiteX365" fmla="*/ 743625 w 2038728"/>
              <a:gd name="connsiteY365" fmla="*/ 1195480 h 2230852"/>
              <a:gd name="connsiteX366" fmla="*/ 722277 w 2038728"/>
              <a:gd name="connsiteY366" fmla="*/ 1202596 h 2230852"/>
              <a:gd name="connsiteX367" fmla="*/ 700929 w 2038728"/>
              <a:gd name="connsiteY367" fmla="*/ 1199038 h 2230852"/>
              <a:gd name="connsiteX368" fmla="*/ 686697 w 2038728"/>
              <a:gd name="connsiteY368" fmla="*/ 1195480 h 2230852"/>
              <a:gd name="connsiteX369" fmla="*/ 679581 w 2038728"/>
              <a:gd name="connsiteY369" fmla="*/ 1174133 h 2230852"/>
              <a:gd name="connsiteX370" fmla="*/ 676023 w 2038728"/>
              <a:gd name="connsiteY370" fmla="*/ 1163459 h 2230852"/>
              <a:gd name="connsiteX371" fmla="*/ 672465 w 2038728"/>
              <a:gd name="connsiteY371" fmla="*/ 1124321 h 2230852"/>
              <a:gd name="connsiteX372" fmla="*/ 654675 w 2038728"/>
              <a:gd name="connsiteY372" fmla="*/ 1120763 h 2230852"/>
              <a:gd name="connsiteX373" fmla="*/ 658233 w 2038728"/>
              <a:gd name="connsiteY373" fmla="*/ 1110089 h 2230852"/>
              <a:gd name="connsiteX374" fmla="*/ 668907 w 2038728"/>
              <a:gd name="connsiteY374" fmla="*/ 1102973 h 2230852"/>
              <a:gd name="connsiteX375" fmla="*/ 679581 w 2038728"/>
              <a:gd name="connsiteY375" fmla="*/ 1092299 h 2230852"/>
              <a:gd name="connsiteX376" fmla="*/ 683139 w 2038728"/>
              <a:gd name="connsiteY376" fmla="*/ 1081625 h 2230852"/>
              <a:gd name="connsiteX377" fmla="*/ 672465 w 2038728"/>
              <a:gd name="connsiteY377" fmla="*/ 1078067 h 2230852"/>
              <a:gd name="connsiteX378" fmla="*/ 597747 w 2038728"/>
              <a:gd name="connsiteY378" fmla="*/ 1070951 h 2230852"/>
              <a:gd name="connsiteX379" fmla="*/ 533704 w 2038728"/>
              <a:gd name="connsiteY379" fmla="*/ 1074509 h 2230852"/>
              <a:gd name="connsiteX380" fmla="*/ 551494 w 2038728"/>
              <a:gd name="connsiteY380" fmla="*/ 1106531 h 2230852"/>
              <a:gd name="connsiteX381" fmla="*/ 562168 w 2038728"/>
              <a:gd name="connsiteY381" fmla="*/ 1113647 h 2230852"/>
              <a:gd name="connsiteX382" fmla="*/ 558610 w 2038728"/>
              <a:gd name="connsiteY382" fmla="*/ 1127879 h 2230852"/>
              <a:gd name="connsiteX383" fmla="*/ 537262 w 2038728"/>
              <a:gd name="connsiteY383" fmla="*/ 1134995 h 2230852"/>
              <a:gd name="connsiteX384" fmla="*/ 515914 w 2038728"/>
              <a:gd name="connsiteY384" fmla="*/ 1149227 h 2230852"/>
              <a:gd name="connsiteX385" fmla="*/ 505240 w 2038728"/>
              <a:gd name="connsiteY385" fmla="*/ 1156343 h 2230852"/>
              <a:gd name="connsiteX386" fmla="*/ 494566 w 2038728"/>
              <a:gd name="connsiteY386" fmla="*/ 1159901 h 2230852"/>
              <a:gd name="connsiteX387" fmla="*/ 483892 w 2038728"/>
              <a:gd name="connsiteY387" fmla="*/ 1170575 h 2230852"/>
              <a:gd name="connsiteX388" fmla="*/ 473218 w 2038728"/>
              <a:gd name="connsiteY388" fmla="*/ 1174133 h 2230852"/>
              <a:gd name="connsiteX389" fmla="*/ 462544 w 2038728"/>
              <a:gd name="connsiteY389" fmla="*/ 1181249 h 2230852"/>
              <a:gd name="connsiteX390" fmla="*/ 451870 w 2038728"/>
              <a:gd name="connsiteY390" fmla="*/ 1277314 h 2230852"/>
              <a:gd name="connsiteX391" fmla="*/ 437639 w 2038728"/>
              <a:gd name="connsiteY391" fmla="*/ 1295104 h 2230852"/>
              <a:gd name="connsiteX392" fmla="*/ 402059 w 2038728"/>
              <a:gd name="connsiteY392" fmla="*/ 1298662 h 2230852"/>
              <a:gd name="connsiteX393" fmla="*/ 380711 w 2038728"/>
              <a:gd name="connsiteY393" fmla="*/ 1316452 h 2230852"/>
              <a:gd name="connsiteX394" fmla="*/ 359363 w 2038728"/>
              <a:gd name="connsiteY394" fmla="*/ 1330684 h 2230852"/>
              <a:gd name="connsiteX395" fmla="*/ 348689 w 2038728"/>
              <a:gd name="connsiteY395" fmla="*/ 1334242 h 2230852"/>
              <a:gd name="connsiteX396" fmla="*/ 327341 w 2038728"/>
              <a:gd name="connsiteY396" fmla="*/ 1348473 h 2230852"/>
              <a:gd name="connsiteX397" fmla="*/ 316667 w 2038728"/>
              <a:gd name="connsiteY397" fmla="*/ 1355589 h 2230852"/>
              <a:gd name="connsiteX398" fmla="*/ 295319 w 2038728"/>
              <a:gd name="connsiteY398" fmla="*/ 1373379 h 2230852"/>
              <a:gd name="connsiteX399" fmla="*/ 252624 w 2038728"/>
              <a:gd name="connsiteY399" fmla="*/ 1366263 h 2230852"/>
              <a:gd name="connsiteX400" fmla="*/ 231276 w 2038728"/>
              <a:gd name="connsiteY400" fmla="*/ 1359147 h 2230852"/>
              <a:gd name="connsiteX401" fmla="*/ 199254 w 2038728"/>
              <a:gd name="connsiteY401" fmla="*/ 1355589 h 2230852"/>
              <a:gd name="connsiteX402" fmla="*/ 188580 w 2038728"/>
              <a:gd name="connsiteY402" fmla="*/ 1334242 h 2230852"/>
              <a:gd name="connsiteX403" fmla="*/ 177906 w 2038728"/>
              <a:gd name="connsiteY403" fmla="*/ 1312894 h 2230852"/>
              <a:gd name="connsiteX404" fmla="*/ 167232 w 2038728"/>
              <a:gd name="connsiteY404" fmla="*/ 1309336 h 2230852"/>
              <a:gd name="connsiteX405" fmla="*/ 156558 w 2038728"/>
              <a:gd name="connsiteY405" fmla="*/ 1302220 h 2230852"/>
              <a:gd name="connsiteX406" fmla="*/ 135211 w 2038728"/>
              <a:gd name="connsiteY406" fmla="*/ 1287988 h 2230852"/>
              <a:gd name="connsiteX407" fmla="*/ 128095 w 2038728"/>
              <a:gd name="connsiteY407" fmla="*/ 1277314 h 2230852"/>
              <a:gd name="connsiteX408" fmla="*/ 117421 w 2038728"/>
              <a:gd name="connsiteY408" fmla="*/ 1270198 h 2230852"/>
              <a:gd name="connsiteX409" fmla="*/ 103189 w 2038728"/>
              <a:gd name="connsiteY409" fmla="*/ 1248850 h 2230852"/>
              <a:gd name="connsiteX410" fmla="*/ 106747 w 2038728"/>
              <a:gd name="connsiteY410" fmla="*/ 1220386 h 2230852"/>
              <a:gd name="connsiteX411" fmla="*/ 78283 w 2038728"/>
              <a:gd name="connsiteY411" fmla="*/ 1266640 h 2230852"/>
              <a:gd name="connsiteX412" fmla="*/ 67609 w 2038728"/>
              <a:gd name="connsiteY412" fmla="*/ 1305778 h 2230852"/>
              <a:gd name="connsiteX413" fmla="*/ 78283 w 2038728"/>
              <a:gd name="connsiteY413" fmla="*/ 1312894 h 2230852"/>
              <a:gd name="connsiteX414" fmla="*/ 74725 w 2038728"/>
              <a:gd name="connsiteY414" fmla="*/ 1334242 h 2230852"/>
              <a:gd name="connsiteX415" fmla="*/ 39145 w 2038728"/>
              <a:gd name="connsiteY415" fmla="*/ 1341358 h 2230852"/>
              <a:gd name="connsiteX416" fmla="*/ 28471 w 2038728"/>
              <a:gd name="connsiteY416" fmla="*/ 1348473 h 2230852"/>
              <a:gd name="connsiteX417" fmla="*/ 7123 w 2038728"/>
              <a:gd name="connsiteY417" fmla="*/ 1366263 h 2230852"/>
              <a:gd name="connsiteX418" fmla="*/ 7 w 2038728"/>
              <a:gd name="connsiteY418" fmla="*/ 1376937 h 2230852"/>
              <a:gd name="connsiteX419" fmla="*/ 7 w 2038728"/>
              <a:gd name="connsiteY419" fmla="*/ 1419633 h 2230852"/>
              <a:gd name="connsiteX420" fmla="*/ 7 w 2038728"/>
              <a:gd name="connsiteY420" fmla="*/ 1440981 h 2230852"/>
              <a:gd name="connsiteX0" fmla="*/ 7 w 2038728"/>
              <a:gd name="connsiteY0" fmla="*/ 1440981 h 2230852"/>
              <a:gd name="connsiteX1" fmla="*/ 7 w 2038728"/>
              <a:gd name="connsiteY1" fmla="*/ 1440981 h 2230852"/>
              <a:gd name="connsiteX2" fmla="*/ 35587 w 2038728"/>
              <a:gd name="connsiteY2" fmla="*/ 1483677 h 2230852"/>
              <a:gd name="connsiteX3" fmla="*/ 67609 w 2038728"/>
              <a:gd name="connsiteY3" fmla="*/ 1487235 h 2230852"/>
              <a:gd name="connsiteX4" fmla="*/ 74725 w 2038728"/>
              <a:gd name="connsiteY4" fmla="*/ 1508582 h 2230852"/>
              <a:gd name="connsiteX5" fmla="*/ 103189 w 2038728"/>
              <a:gd name="connsiteY5" fmla="*/ 1501466 h 2230852"/>
              <a:gd name="connsiteX6" fmla="*/ 124537 w 2038728"/>
              <a:gd name="connsiteY6" fmla="*/ 1490793 h 2230852"/>
              <a:gd name="connsiteX7" fmla="*/ 145884 w 2038728"/>
              <a:gd name="connsiteY7" fmla="*/ 1494351 h 2230852"/>
              <a:gd name="connsiteX8" fmla="*/ 163674 w 2038728"/>
              <a:gd name="connsiteY8" fmla="*/ 1526372 h 2230852"/>
              <a:gd name="connsiteX9" fmla="*/ 167232 w 2038728"/>
              <a:gd name="connsiteY9" fmla="*/ 1554836 h 2230852"/>
              <a:gd name="connsiteX10" fmla="*/ 199254 w 2038728"/>
              <a:gd name="connsiteY10" fmla="*/ 1558394 h 2230852"/>
              <a:gd name="connsiteX11" fmla="*/ 206370 w 2038728"/>
              <a:gd name="connsiteY11" fmla="*/ 1569068 h 2230852"/>
              <a:gd name="connsiteX12" fmla="*/ 209928 w 2038728"/>
              <a:gd name="connsiteY12" fmla="*/ 1593974 h 2230852"/>
              <a:gd name="connsiteX13" fmla="*/ 259740 w 2038728"/>
              <a:gd name="connsiteY13" fmla="*/ 1583300 h 2230852"/>
              <a:gd name="connsiteX14" fmla="*/ 270414 w 2038728"/>
              <a:gd name="connsiteY14" fmla="*/ 1579742 h 2230852"/>
              <a:gd name="connsiteX15" fmla="*/ 291761 w 2038728"/>
              <a:gd name="connsiteY15" fmla="*/ 1586858 h 2230852"/>
              <a:gd name="connsiteX16" fmla="*/ 302435 w 2038728"/>
              <a:gd name="connsiteY16" fmla="*/ 1590416 h 2230852"/>
              <a:gd name="connsiteX17" fmla="*/ 313109 w 2038728"/>
              <a:gd name="connsiteY17" fmla="*/ 1597532 h 2230852"/>
              <a:gd name="connsiteX18" fmla="*/ 338015 w 2038728"/>
              <a:gd name="connsiteY18" fmla="*/ 1625996 h 2230852"/>
              <a:gd name="connsiteX19" fmla="*/ 338015 w 2038728"/>
              <a:gd name="connsiteY19" fmla="*/ 1661575 h 2230852"/>
              <a:gd name="connsiteX20" fmla="*/ 316667 w 2038728"/>
              <a:gd name="connsiteY20" fmla="*/ 1672249 h 2230852"/>
              <a:gd name="connsiteX21" fmla="*/ 295319 w 2038728"/>
              <a:gd name="connsiteY21" fmla="*/ 1686481 h 2230852"/>
              <a:gd name="connsiteX22" fmla="*/ 263298 w 2038728"/>
              <a:gd name="connsiteY22" fmla="*/ 1700713 h 2230852"/>
              <a:gd name="connsiteX23" fmla="*/ 256182 w 2038728"/>
              <a:gd name="connsiteY23" fmla="*/ 1711387 h 2230852"/>
              <a:gd name="connsiteX24" fmla="*/ 245508 w 2038728"/>
              <a:gd name="connsiteY24" fmla="*/ 1750525 h 2230852"/>
              <a:gd name="connsiteX25" fmla="*/ 238392 w 2038728"/>
              <a:gd name="connsiteY25" fmla="*/ 1771873 h 2230852"/>
              <a:gd name="connsiteX26" fmla="*/ 249066 w 2038728"/>
              <a:gd name="connsiteY26" fmla="*/ 1811010 h 2230852"/>
              <a:gd name="connsiteX27" fmla="*/ 263298 w 2038728"/>
              <a:gd name="connsiteY27" fmla="*/ 1832358 h 2230852"/>
              <a:gd name="connsiteX28" fmla="*/ 270414 w 2038728"/>
              <a:gd name="connsiteY28" fmla="*/ 1843032 h 2230852"/>
              <a:gd name="connsiteX29" fmla="*/ 273972 w 2038728"/>
              <a:gd name="connsiteY29" fmla="*/ 1853706 h 2230852"/>
              <a:gd name="connsiteX30" fmla="*/ 277530 w 2038728"/>
              <a:gd name="connsiteY30" fmla="*/ 1867938 h 2230852"/>
              <a:gd name="connsiteX31" fmla="*/ 284646 w 2038728"/>
              <a:gd name="connsiteY31" fmla="*/ 1878612 h 2230852"/>
              <a:gd name="connsiteX32" fmla="*/ 288204 w 2038728"/>
              <a:gd name="connsiteY32" fmla="*/ 1889286 h 2230852"/>
              <a:gd name="connsiteX33" fmla="*/ 305993 w 2038728"/>
              <a:gd name="connsiteY33" fmla="*/ 1885728 h 2230852"/>
              <a:gd name="connsiteX34" fmla="*/ 309551 w 2038728"/>
              <a:gd name="connsiteY34" fmla="*/ 1875054 h 2230852"/>
              <a:gd name="connsiteX35" fmla="*/ 316667 w 2038728"/>
              <a:gd name="connsiteY35" fmla="*/ 1864380 h 2230852"/>
              <a:gd name="connsiteX36" fmla="*/ 327341 w 2038728"/>
              <a:gd name="connsiteY36" fmla="*/ 1825242 h 2230852"/>
              <a:gd name="connsiteX37" fmla="*/ 330899 w 2038728"/>
              <a:gd name="connsiteY37" fmla="*/ 1814568 h 2230852"/>
              <a:gd name="connsiteX38" fmla="*/ 341573 w 2038728"/>
              <a:gd name="connsiteY38" fmla="*/ 1807452 h 2230852"/>
              <a:gd name="connsiteX39" fmla="*/ 377153 w 2038728"/>
              <a:gd name="connsiteY39" fmla="*/ 1818126 h 2230852"/>
              <a:gd name="connsiteX40" fmla="*/ 416291 w 2038728"/>
              <a:gd name="connsiteY40" fmla="*/ 1807452 h 2230852"/>
              <a:gd name="connsiteX41" fmla="*/ 526588 w 2038728"/>
              <a:gd name="connsiteY41" fmla="*/ 1814568 h 2230852"/>
              <a:gd name="connsiteX42" fmla="*/ 537262 w 2038728"/>
              <a:gd name="connsiteY42" fmla="*/ 1821684 h 2230852"/>
              <a:gd name="connsiteX43" fmla="*/ 544378 w 2038728"/>
              <a:gd name="connsiteY43" fmla="*/ 1832358 h 2230852"/>
              <a:gd name="connsiteX44" fmla="*/ 555052 w 2038728"/>
              <a:gd name="connsiteY44" fmla="*/ 1835916 h 2230852"/>
              <a:gd name="connsiteX45" fmla="*/ 576400 w 2038728"/>
              <a:gd name="connsiteY45" fmla="*/ 1853706 h 2230852"/>
              <a:gd name="connsiteX46" fmla="*/ 587074 w 2038728"/>
              <a:gd name="connsiteY46" fmla="*/ 1885728 h 2230852"/>
              <a:gd name="connsiteX47" fmla="*/ 590632 w 2038728"/>
              <a:gd name="connsiteY47" fmla="*/ 1896402 h 2230852"/>
              <a:gd name="connsiteX48" fmla="*/ 597747 w 2038728"/>
              <a:gd name="connsiteY48" fmla="*/ 1907076 h 2230852"/>
              <a:gd name="connsiteX49" fmla="*/ 604863 w 2038728"/>
              <a:gd name="connsiteY49" fmla="*/ 1928424 h 2230852"/>
              <a:gd name="connsiteX50" fmla="*/ 608421 w 2038728"/>
              <a:gd name="connsiteY50" fmla="*/ 1939098 h 2230852"/>
              <a:gd name="connsiteX51" fmla="*/ 611979 w 2038728"/>
              <a:gd name="connsiteY51" fmla="*/ 1949772 h 2230852"/>
              <a:gd name="connsiteX52" fmla="*/ 608421 w 2038728"/>
              <a:gd name="connsiteY52" fmla="*/ 1999583 h 2230852"/>
              <a:gd name="connsiteX53" fmla="*/ 601305 w 2038728"/>
              <a:gd name="connsiteY53" fmla="*/ 2020931 h 2230852"/>
              <a:gd name="connsiteX54" fmla="*/ 579958 w 2038728"/>
              <a:gd name="connsiteY54" fmla="*/ 2031605 h 2230852"/>
              <a:gd name="connsiteX55" fmla="*/ 572842 w 2038728"/>
              <a:gd name="connsiteY55" fmla="*/ 2042279 h 2230852"/>
              <a:gd name="connsiteX56" fmla="*/ 583516 w 2038728"/>
              <a:gd name="connsiteY56" fmla="*/ 2067185 h 2230852"/>
              <a:gd name="connsiteX57" fmla="*/ 626211 w 2038728"/>
              <a:gd name="connsiteY57" fmla="*/ 2088533 h 2230852"/>
              <a:gd name="connsiteX58" fmla="*/ 654675 w 2038728"/>
              <a:gd name="connsiteY58" fmla="*/ 2095649 h 2230852"/>
              <a:gd name="connsiteX59" fmla="*/ 679581 w 2038728"/>
              <a:gd name="connsiteY59" fmla="*/ 2109880 h 2230852"/>
              <a:gd name="connsiteX60" fmla="*/ 679581 w 2038728"/>
              <a:gd name="connsiteY60" fmla="*/ 2149018 h 2230852"/>
              <a:gd name="connsiteX61" fmla="*/ 668907 w 2038728"/>
              <a:gd name="connsiteY61" fmla="*/ 2159692 h 2230852"/>
              <a:gd name="connsiteX62" fmla="*/ 661791 w 2038728"/>
              <a:gd name="connsiteY62" fmla="*/ 2170366 h 2230852"/>
              <a:gd name="connsiteX63" fmla="*/ 665349 w 2038728"/>
              <a:gd name="connsiteY63" fmla="*/ 2181040 h 2230852"/>
              <a:gd name="connsiteX64" fmla="*/ 697371 w 2038728"/>
              <a:gd name="connsiteY64" fmla="*/ 2205946 h 2230852"/>
              <a:gd name="connsiteX65" fmla="*/ 708045 w 2038728"/>
              <a:gd name="connsiteY65" fmla="*/ 2213062 h 2230852"/>
              <a:gd name="connsiteX66" fmla="*/ 718719 w 2038728"/>
              <a:gd name="connsiteY66" fmla="*/ 2216620 h 2230852"/>
              <a:gd name="connsiteX67" fmla="*/ 729393 w 2038728"/>
              <a:gd name="connsiteY67" fmla="*/ 2223736 h 2230852"/>
              <a:gd name="connsiteX68" fmla="*/ 750740 w 2038728"/>
              <a:gd name="connsiteY68" fmla="*/ 2230852 h 2230852"/>
              <a:gd name="connsiteX69" fmla="*/ 775646 w 2038728"/>
              <a:gd name="connsiteY69" fmla="*/ 2227294 h 2230852"/>
              <a:gd name="connsiteX70" fmla="*/ 779204 w 2038728"/>
              <a:gd name="connsiteY70" fmla="*/ 2195272 h 2230852"/>
              <a:gd name="connsiteX71" fmla="*/ 768530 w 2038728"/>
              <a:gd name="connsiteY71" fmla="*/ 2188156 h 2230852"/>
              <a:gd name="connsiteX72" fmla="*/ 747183 w 2038728"/>
              <a:gd name="connsiteY72" fmla="*/ 2181040 h 2230852"/>
              <a:gd name="connsiteX73" fmla="*/ 732951 w 2038728"/>
              <a:gd name="connsiteY73" fmla="*/ 2159692 h 2230852"/>
              <a:gd name="connsiteX74" fmla="*/ 725835 w 2038728"/>
              <a:gd name="connsiteY74" fmla="*/ 2149018 h 2230852"/>
              <a:gd name="connsiteX75" fmla="*/ 740067 w 2038728"/>
              <a:gd name="connsiteY75" fmla="*/ 2116996 h 2230852"/>
              <a:gd name="connsiteX76" fmla="*/ 750740 w 2038728"/>
              <a:gd name="connsiteY76" fmla="*/ 2113438 h 2230852"/>
              <a:gd name="connsiteX77" fmla="*/ 754298 w 2038728"/>
              <a:gd name="connsiteY77" fmla="*/ 2134786 h 2230852"/>
              <a:gd name="connsiteX78" fmla="*/ 796994 w 2038728"/>
              <a:gd name="connsiteY78" fmla="*/ 2138344 h 2230852"/>
              <a:gd name="connsiteX79" fmla="*/ 818342 w 2038728"/>
              <a:gd name="connsiteY79" fmla="*/ 2127670 h 2230852"/>
              <a:gd name="connsiteX80" fmla="*/ 829016 w 2038728"/>
              <a:gd name="connsiteY80" fmla="*/ 2124112 h 2230852"/>
              <a:gd name="connsiteX81" fmla="*/ 839690 w 2038728"/>
              <a:gd name="connsiteY81" fmla="*/ 2116996 h 2230852"/>
              <a:gd name="connsiteX82" fmla="*/ 861038 w 2038728"/>
              <a:gd name="connsiteY82" fmla="*/ 2109880 h 2230852"/>
              <a:gd name="connsiteX83" fmla="*/ 871712 w 2038728"/>
              <a:gd name="connsiteY83" fmla="*/ 2106323 h 2230852"/>
              <a:gd name="connsiteX84" fmla="*/ 907291 w 2038728"/>
              <a:gd name="connsiteY84" fmla="*/ 2109880 h 2230852"/>
              <a:gd name="connsiteX85" fmla="*/ 910849 w 2038728"/>
              <a:gd name="connsiteY85" fmla="*/ 2120554 h 2230852"/>
              <a:gd name="connsiteX86" fmla="*/ 935755 w 2038728"/>
              <a:gd name="connsiteY86" fmla="*/ 2131228 h 2230852"/>
              <a:gd name="connsiteX87" fmla="*/ 949987 w 2038728"/>
              <a:gd name="connsiteY87" fmla="*/ 2127670 h 2230852"/>
              <a:gd name="connsiteX88" fmla="*/ 953545 w 2038728"/>
              <a:gd name="connsiteY88" fmla="*/ 2116996 h 2230852"/>
              <a:gd name="connsiteX89" fmla="*/ 949987 w 2038728"/>
              <a:gd name="connsiteY89" fmla="*/ 2070743 h 2230852"/>
              <a:gd name="connsiteX90" fmla="*/ 946429 w 2038728"/>
              <a:gd name="connsiteY90" fmla="*/ 2060069 h 2230852"/>
              <a:gd name="connsiteX91" fmla="*/ 921523 w 2038728"/>
              <a:gd name="connsiteY91" fmla="*/ 2028047 h 2230852"/>
              <a:gd name="connsiteX92" fmla="*/ 910849 w 2038728"/>
              <a:gd name="connsiteY92" fmla="*/ 2020931 h 2230852"/>
              <a:gd name="connsiteX93" fmla="*/ 903733 w 2038728"/>
              <a:gd name="connsiteY93" fmla="*/ 1999583 h 2230852"/>
              <a:gd name="connsiteX94" fmla="*/ 900175 w 2038728"/>
              <a:gd name="connsiteY94" fmla="*/ 1988909 h 2230852"/>
              <a:gd name="connsiteX95" fmla="*/ 903733 w 2038728"/>
              <a:gd name="connsiteY95" fmla="*/ 1960445 h 2230852"/>
              <a:gd name="connsiteX96" fmla="*/ 914407 w 2038728"/>
              <a:gd name="connsiteY96" fmla="*/ 1953330 h 2230852"/>
              <a:gd name="connsiteX97" fmla="*/ 939313 w 2038728"/>
              <a:gd name="connsiteY97" fmla="*/ 1946214 h 2230852"/>
              <a:gd name="connsiteX98" fmla="*/ 957103 w 2038728"/>
              <a:gd name="connsiteY98" fmla="*/ 1928424 h 2230852"/>
              <a:gd name="connsiteX99" fmla="*/ 978451 w 2038728"/>
              <a:gd name="connsiteY99" fmla="*/ 1917750 h 2230852"/>
              <a:gd name="connsiteX100" fmla="*/ 996241 w 2038728"/>
              <a:gd name="connsiteY100" fmla="*/ 1921308 h 2230852"/>
              <a:gd name="connsiteX101" fmla="*/ 1006915 w 2038728"/>
              <a:gd name="connsiteY101" fmla="*/ 1942656 h 2230852"/>
              <a:gd name="connsiteX102" fmla="*/ 1024705 w 2038728"/>
              <a:gd name="connsiteY102" fmla="*/ 1956887 h 2230852"/>
              <a:gd name="connsiteX103" fmla="*/ 1056726 w 2038728"/>
              <a:gd name="connsiteY103" fmla="*/ 1953330 h 2230852"/>
              <a:gd name="connsiteX104" fmla="*/ 1067400 w 2038728"/>
              <a:gd name="connsiteY104" fmla="*/ 1946214 h 2230852"/>
              <a:gd name="connsiteX105" fmla="*/ 1081632 w 2038728"/>
              <a:gd name="connsiteY105" fmla="*/ 1921308 h 2230852"/>
              <a:gd name="connsiteX106" fmla="*/ 1092306 w 2038728"/>
              <a:gd name="connsiteY106" fmla="*/ 1907076 h 2230852"/>
              <a:gd name="connsiteX107" fmla="*/ 1092306 w 2038728"/>
              <a:gd name="connsiteY107" fmla="*/ 1860822 h 2230852"/>
              <a:gd name="connsiteX108" fmla="*/ 1095864 w 2038728"/>
              <a:gd name="connsiteY108" fmla="*/ 1821684 h 2230852"/>
              <a:gd name="connsiteX109" fmla="*/ 1106538 w 2038728"/>
              <a:gd name="connsiteY109" fmla="*/ 1811010 h 2230852"/>
              <a:gd name="connsiteX110" fmla="*/ 1127886 w 2038728"/>
              <a:gd name="connsiteY110" fmla="*/ 1800337 h 2230852"/>
              <a:gd name="connsiteX111" fmla="*/ 1142118 w 2038728"/>
              <a:gd name="connsiteY111" fmla="*/ 1793221 h 2230852"/>
              <a:gd name="connsiteX112" fmla="*/ 1163466 w 2038728"/>
              <a:gd name="connsiteY112" fmla="*/ 1782547 h 2230852"/>
              <a:gd name="connsiteX113" fmla="*/ 1167024 w 2038728"/>
              <a:gd name="connsiteY113" fmla="*/ 1771873 h 2230852"/>
              <a:gd name="connsiteX114" fmla="*/ 1174140 w 2038728"/>
              <a:gd name="connsiteY114" fmla="*/ 1761199 h 2230852"/>
              <a:gd name="connsiteX115" fmla="*/ 1181256 w 2038728"/>
              <a:gd name="connsiteY115" fmla="*/ 1739851 h 2230852"/>
              <a:gd name="connsiteX116" fmla="*/ 1184814 w 2038728"/>
              <a:gd name="connsiteY116" fmla="*/ 1729177 h 2230852"/>
              <a:gd name="connsiteX117" fmla="*/ 1195488 w 2038728"/>
              <a:gd name="connsiteY117" fmla="*/ 1672249 h 2230852"/>
              <a:gd name="connsiteX118" fmla="*/ 1199046 w 2038728"/>
              <a:gd name="connsiteY118" fmla="*/ 1661575 h 2230852"/>
              <a:gd name="connsiteX119" fmla="*/ 1202604 w 2038728"/>
              <a:gd name="connsiteY119" fmla="*/ 1650901 h 2230852"/>
              <a:gd name="connsiteX120" fmla="*/ 1216835 w 2038728"/>
              <a:gd name="connsiteY120" fmla="*/ 1629554 h 2230852"/>
              <a:gd name="connsiteX121" fmla="*/ 1223951 w 2038728"/>
              <a:gd name="connsiteY121" fmla="*/ 1615322 h 2230852"/>
              <a:gd name="connsiteX122" fmla="*/ 1231067 w 2038728"/>
              <a:gd name="connsiteY122" fmla="*/ 1597532 h 2230852"/>
              <a:gd name="connsiteX123" fmla="*/ 1280879 w 2038728"/>
              <a:gd name="connsiteY123" fmla="*/ 1576184 h 2230852"/>
              <a:gd name="connsiteX124" fmla="*/ 1291553 w 2038728"/>
              <a:gd name="connsiteY124" fmla="*/ 1572626 h 2230852"/>
              <a:gd name="connsiteX125" fmla="*/ 1359154 w 2038728"/>
              <a:gd name="connsiteY125" fmla="*/ 1579742 h 2230852"/>
              <a:gd name="connsiteX126" fmla="*/ 1380502 w 2038728"/>
              <a:gd name="connsiteY126" fmla="*/ 1586858 h 2230852"/>
              <a:gd name="connsiteX127" fmla="*/ 1391176 w 2038728"/>
              <a:gd name="connsiteY127" fmla="*/ 1590416 h 2230852"/>
              <a:gd name="connsiteX128" fmla="*/ 1412524 w 2038728"/>
              <a:gd name="connsiteY128" fmla="*/ 1593974 h 2230852"/>
              <a:gd name="connsiteX129" fmla="*/ 1487242 w 2038728"/>
              <a:gd name="connsiteY129" fmla="*/ 1586858 h 2230852"/>
              <a:gd name="connsiteX130" fmla="*/ 1501474 w 2038728"/>
              <a:gd name="connsiteY130" fmla="*/ 1579742 h 2230852"/>
              <a:gd name="connsiteX131" fmla="*/ 1515705 w 2038728"/>
              <a:gd name="connsiteY131" fmla="*/ 1558394 h 2230852"/>
              <a:gd name="connsiteX132" fmla="*/ 1533495 w 2038728"/>
              <a:gd name="connsiteY132" fmla="*/ 1519256 h 2230852"/>
              <a:gd name="connsiteX133" fmla="*/ 1540611 w 2038728"/>
              <a:gd name="connsiteY133" fmla="*/ 1508582 h 2230852"/>
              <a:gd name="connsiteX134" fmla="*/ 1551285 w 2038728"/>
              <a:gd name="connsiteY134" fmla="*/ 1501466 h 2230852"/>
              <a:gd name="connsiteX135" fmla="*/ 1586865 w 2038728"/>
              <a:gd name="connsiteY135" fmla="*/ 1490793 h 2230852"/>
              <a:gd name="connsiteX136" fmla="*/ 1608213 w 2038728"/>
              <a:gd name="connsiteY136" fmla="*/ 1480119 h 2230852"/>
              <a:gd name="connsiteX137" fmla="*/ 1618887 w 2038728"/>
              <a:gd name="connsiteY137" fmla="*/ 1473003 h 2230852"/>
              <a:gd name="connsiteX138" fmla="*/ 1643793 w 2038728"/>
              <a:gd name="connsiteY138" fmla="*/ 1440981 h 2230852"/>
              <a:gd name="connsiteX139" fmla="*/ 1661583 w 2038728"/>
              <a:gd name="connsiteY139" fmla="*/ 1423191 h 2230852"/>
              <a:gd name="connsiteX140" fmla="*/ 1729184 w 2038728"/>
              <a:gd name="connsiteY140" fmla="*/ 1419633 h 2230852"/>
              <a:gd name="connsiteX141" fmla="*/ 1757648 w 2038728"/>
              <a:gd name="connsiteY141" fmla="*/ 1401843 h 2230852"/>
              <a:gd name="connsiteX142" fmla="*/ 1764764 w 2038728"/>
              <a:gd name="connsiteY142" fmla="*/ 1380495 h 2230852"/>
              <a:gd name="connsiteX143" fmla="*/ 1768322 w 2038728"/>
              <a:gd name="connsiteY143" fmla="*/ 1362705 h 2230852"/>
              <a:gd name="connsiteX144" fmla="*/ 1775438 w 2038728"/>
              <a:gd name="connsiteY144" fmla="*/ 1341358 h 2230852"/>
              <a:gd name="connsiteX145" fmla="*/ 1786112 w 2038728"/>
              <a:gd name="connsiteY145" fmla="*/ 1302220 h 2230852"/>
              <a:gd name="connsiteX146" fmla="*/ 1818133 w 2038728"/>
              <a:gd name="connsiteY146" fmla="*/ 1287988 h 2230852"/>
              <a:gd name="connsiteX147" fmla="*/ 1828807 w 2038728"/>
              <a:gd name="connsiteY147" fmla="*/ 1284430 h 2230852"/>
              <a:gd name="connsiteX148" fmla="*/ 1839481 w 2038728"/>
              <a:gd name="connsiteY148" fmla="*/ 1280872 h 2230852"/>
              <a:gd name="connsiteX149" fmla="*/ 1864387 w 2038728"/>
              <a:gd name="connsiteY149" fmla="*/ 1273756 h 2230852"/>
              <a:gd name="connsiteX150" fmla="*/ 1885735 w 2038728"/>
              <a:gd name="connsiteY150" fmla="*/ 1263082 h 2230852"/>
              <a:gd name="connsiteX151" fmla="*/ 1907083 w 2038728"/>
              <a:gd name="connsiteY151" fmla="*/ 1241734 h 2230852"/>
              <a:gd name="connsiteX152" fmla="*/ 1917757 w 2038728"/>
              <a:gd name="connsiteY152" fmla="*/ 1220386 h 2230852"/>
              <a:gd name="connsiteX153" fmla="*/ 1935547 w 2038728"/>
              <a:gd name="connsiteY153" fmla="*/ 1195480 h 2230852"/>
              <a:gd name="connsiteX154" fmla="*/ 1946221 w 2038728"/>
              <a:gd name="connsiteY154" fmla="*/ 1199038 h 2230852"/>
              <a:gd name="connsiteX155" fmla="*/ 1967568 w 2038728"/>
              <a:gd name="connsiteY155" fmla="*/ 1231060 h 2230852"/>
              <a:gd name="connsiteX156" fmla="*/ 1974684 w 2038728"/>
              <a:gd name="connsiteY156" fmla="*/ 1241734 h 2230852"/>
              <a:gd name="connsiteX157" fmla="*/ 1996032 w 2038728"/>
              <a:gd name="connsiteY157" fmla="*/ 1255966 h 2230852"/>
              <a:gd name="connsiteX158" fmla="*/ 2010264 w 2038728"/>
              <a:gd name="connsiteY158" fmla="*/ 1252408 h 2230852"/>
              <a:gd name="connsiteX159" fmla="*/ 2013822 w 2038728"/>
              <a:gd name="connsiteY159" fmla="*/ 1223944 h 2230852"/>
              <a:gd name="connsiteX160" fmla="*/ 2020938 w 2038728"/>
              <a:gd name="connsiteY160" fmla="*/ 1202596 h 2230852"/>
              <a:gd name="connsiteX161" fmla="*/ 2024496 w 2038728"/>
              <a:gd name="connsiteY161" fmla="*/ 1191923 h 2230852"/>
              <a:gd name="connsiteX162" fmla="*/ 2031612 w 2038728"/>
              <a:gd name="connsiteY162" fmla="*/ 1181249 h 2230852"/>
              <a:gd name="connsiteX163" fmla="*/ 2038728 w 2038728"/>
              <a:gd name="connsiteY163" fmla="*/ 1159901 h 2230852"/>
              <a:gd name="connsiteX164" fmla="*/ 2035170 w 2038728"/>
              <a:gd name="connsiteY164" fmla="*/ 1145669 h 2230852"/>
              <a:gd name="connsiteX165" fmla="*/ 2031612 w 2038728"/>
              <a:gd name="connsiteY165" fmla="*/ 1134995 h 2230852"/>
              <a:gd name="connsiteX166" fmla="*/ 2028054 w 2038728"/>
              <a:gd name="connsiteY166" fmla="*/ 1110089 h 2230852"/>
              <a:gd name="connsiteX167" fmla="*/ 2013822 w 2038728"/>
              <a:gd name="connsiteY167" fmla="*/ 1113647 h 2230852"/>
              <a:gd name="connsiteX168" fmla="*/ 2003148 w 2038728"/>
              <a:gd name="connsiteY168" fmla="*/ 1117205 h 2230852"/>
              <a:gd name="connsiteX169" fmla="*/ 1988916 w 2038728"/>
              <a:gd name="connsiteY169" fmla="*/ 1113647 h 2230852"/>
              <a:gd name="connsiteX170" fmla="*/ 1981800 w 2038728"/>
              <a:gd name="connsiteY170" fmla="*/ 1092299 h 2230852"/>
              <a:gd name="connsiteX171" fmla="*/ 1978242 w 2038728"/>
              <a:gd name="connsiteY171" fmla="*/ 1070951 h 2230852"/>
              <a:gd name="connsiteX172" fmla="*/ 1967568 w 2038728"/>
              <a:gd name="connsiteY172" fmla="*/ 1063835 h 2230852"/>
              <a:gd name="connsiteX173" fmla="*/ 1832365 w 2038728"/>
              <a:gd name="connsiteY173" fmla="*/ 1060277 h 2230852"/>
              <a:gd name="connsiteX174" fmla="*/ 1803902 w 2038728"/>
              <a:gd name="connsiteY174" fmla="*/ 1053161 h 2230852"/>
              <a:gd name="connsiteX175" fmla="*/ 1778996 w 2038728"/>
              <a:gd name="connsiteY175" fmla="*/ 1038930 h 2230852"/>
              <a:gd name="connsiteX176" fmla="*/ 1768322 w 2038728"/>
              <a:gd name="connsiteY176" fmla="*/ 1035372 h 2230852"/>
              <a:gd name="connsiteX177" fmla="*/ 1761206 w 2038728"/>
              <a:gd name="connsiteY177" fmla="*/ 1024698 h 2230852"/>
              <a:gd name="connsiteX178" fmla="*/ 1739858 w 2038728"/>
              <a:gd name="connsiteY178" fmla="*/ 1017582 h 2230852"/>
              <a:gd name="connsiteX179" fmla="*/ 1743416 w 2038728"/>
              <a:gd name="connsiteY179" fmla="*/ 999792 h 2230852"/>
              <a:gd name="connsiteX180" fmla="*/ 1757648 w 2038728"/>
              <a:gd name="connsiteY180" fmla="*/ 992676 h 2230852"/>
              <a:gd name="connsiteX181" fmla="*/ 1768322 w 2038728"/>
              <a:gd name="connsiteY181" fmla="*/ 985560 h 2230852"/>
              <a:gd name="connsiteX182" fmla="*/ 1782554 w 2038728"/>
              <a:gd name="connsiteY182" fmla="*/ 964212 h 2230852"/>
              <a:gd name="connsiteX183" fmla="*/ 1786112 w 2038728"/>
              <a:gd name="connsiteY183" fmla="*/ 953538 h 2230852"/>
              <a:gd name="connsiteX184" fmla="*/ 1800344 w 2038728"/>
              <a:gd name="connsiteY184" fmla="*/ 932190 h 2230852"/>
              <a:gd name="connsiteX185" fmla="*/ 1818133 w 2038728"/>
              <a:gd name="connsiteY185" fmla="*/ 900168 h 2230852"/>
              <a:gd name="connsiteX186" fmla="*/ 1828807 w 2038728"/>
              <a:gd name="connsiteY186" fmla="*/ 893052 h 2230852"/>
              <a:gd name="connsiteX187" fmla="*/ 1832365 w 2038728"/>
              <a:gd name="connsiteY187" fmla="*/ 903726 h 2230852"/>
              <a:gd name="connsiteX188" fmla="*/ 1850155 w 2038728"/>
              <a:gd name="connsiteY188" fmla="*/ 925074 h 2230852"/>
              <a:gd name="connsiteX189" fmla="*/ 1871503 w 2038728"/>
              <a:gd name="connsiteY189" fmla="*/ 939306 h 2230852"/>
              <a:gd name="connsiteX190" fmla="*/ 1892851 w 2038728"/>
              <a:gd name="connsiteY190" fmla="*/ 949980 h 2230852"/>
              <a:gd name="connsiteX191" fmla="*/ 1914199 w 2038728"/>
              <a:gd name="connsiteY191" fmla="*/ 946422 h 2230852"/>
              <a:gd name="connsiteX192" fmla="*/ 1917757 w 2038728"/>
              <a:gd name="connsiteY192" fmla="*/ 935748 h 2230852"/>
              <a:gd name="connsiteX193" fmla="*/ 1921315 w 2038728"/>
              <a:gd name="connsiteY193" fmla="*/ 921516 h 2230852"/>
              <a:gd name="connsiteX194" fmla="*/ 1928431 w 2038728"/>
              <a:gd name="connsiteY194" fmla="*/ 900168 h 2230852"/>
              <a:gd name="connsiteX195" fmla="*/ 1924873 w 2038728"/>
              <a:gd name="connsiteY195" fmla="*/ 889494 h 2230852"/>
              <a:gd name="connsiteX196" fmla="*/ 1914199 w 2038728"/>
              <a:gd name="connsiteY196" fmla="*/ 885937 h 2230852"/>
              <a:gd name="connsiteX197" fmla="*/ 1903525 w 2038728"/>
              <a:gd name="connsiteY197" fmla="*/ 878821 h 2230852"/>
              <a:gd name="connsiteX198" fmla="*/ 1867945 w 2038728"/>
              <a:gd name="connsiteY198" fmla="*/ 868147 h 2230852"/>
              <a:gd name="connsiteX199" fmla="*/ 1871503 w 2038728"/>
              <a:gd name="connsiteY199" fmla="*/ 793429 h 2230852"/>
              <a:gd name="connsiteX200" fmla="*/ 1864387 w 2038728"/>
              <a:gd name="connsiteY200" fmla="*/ 782755 h 2230852"/>
              <a:gd name="connsiteX201" fmla="*/ 1867945 w 2038728"/>
              <a:gd name="connsiteY201" fmla="*/ 768523 h 2230852"/>
              <a:gd name="connsiteX202" fmla="*/ 1871503 w 2038728"/>
              <a:gd name="connsiteY202" fmla="*/ 736501 h 2230852"/>
              <a:gd name="connsiteX203" fmla="*/ 1878619 w 2038728"/>
              <a:gd name="connsiteY203" fmla="*/ 715154 h 2230852"/>
              <a:gd name="connsiteX204" fmla="*/ 1889293 w 2038728"/>
              <a:gd name="connsiteY204" fmla="*/ 708038 h 2230852"/>
              <a:gd name="connsiteX205" fmla="*/ 1892851 w 2038728"/>
              <a:gd name="connsiteY205" fmla="*/ 697364 h 2230852"/>
              <a:gd name="connsiteX206" fmla="*/ 1875061 w 2038728"/>
              <a:gd name="connsiteY206" fmla="*/ 676016 h 2230852"/>
              <a:gd name="connsiteX207" fmla="*/ 1860829 w 2038728"/>
              <a:gd name="connsiteY207" fmla="*/ 654668 h 2230852"/>
              <a:gd name="connsiteX208" fmla="*/ 1839481 w 2038728"/>
              <a:gd name="connsiteY208" fmla="*/ 633320 h 2230852"/>
              <a:gd name="connsiteX209" fmla="*/ 1832365 w 2038728"/>
              <a:gd name="connsiteY209" fmla="*/ 622646 h 2230852"/>
              <a:gd name="connsiteX210" fmla="*/ 1807460 w 2038728"/>
              <a:gd name="connsiteY210" fmla="*/ 619088 h 2230852"/>
              <a:gd name="connsiteX211" fmla="*/ 1778996 w 2038728"/>
              <a:gd name="connsiteY211" fmla="*/ 615530 h 2230852"/>
              <a:gd name="connsiteX212" fmla="*/ 1768322 w 2038728"/>
              <a:gd name="connsiteY212" fmla="*/ 611972 h 2230852"/>
              <a:gd name="connsiteX213" fmla="*/ 1754090 w 2038728"/>
              <a:gd name="connsiteY213" fmla="*/ 626204 h 2230852"/>
              <a:gd name="connsiteX214" fmla="*/ 1746974 w 2038728"/>
              <a:gd name="connsiteY214" fmla="*/ 636878 h 2230852"/>
              <a:gd name="connsiteX215" fmla="*/ 1743416 w 2038728"/>
              <a:gd name="connsiteY215" fmla="*/ 647552 h 2230852"/>
              <a:gd name="connsiteX216" fmla="*/ 1732742 w 2038728"/>
              <a:gd name="connsiteY216" fmla="*/ 654668 h 2230852"/>
              <a:gd name="connsiteX217" fmla="*/ 1707836 w 2038728"/>
              <a:gd name="connsiteY217" fmla="*/ 651110 h 2230852"/>
              <a:gd name="connsiteX218" fmla="*/ 1682930 w 2038728"/>
              <a:gd name="connsiteY218" fmla="*/ 636878 h 2230852"/>
              <a:gd name="connsiteX219" fmla="*/ 1668698 w 2038728"/>
              <a:gd name="connsiteY219" fmla="*/ 629762 h 2230852"/>
              <a:gd name="connsiteX220" fmla="*/ 1682930 w 2038728"/>
              <a:gd name="connsiteY220" fmla="*/ 615530 h 2230852"/>
              <a:gd name="connsiteX221" fmla="*/ 1686488 w 2038728"/>
              <a:gd name="connsiteY221" fmla="*/ 604856 h 2230852"/>
              <a:gd name="connsiteX222" fmla="*/ 1693604 w 2038728"/>
              <a:gd name="connsiteY222" fmla="*/ 576393 h 2230852"/>
              <a:gd name="connsiteX223" fmla="*/ 1697162 w 2038728"/>
              <a:gd name="connsiteY223" fmla="*/ 515907 h 2230852"/>
              <a:gd name="connsiteX224" fmla="*/ 1693604 w 2038728"/>
              <a:gd name="connsiteY224" fmla="*/ 505233 h 2230852"/>
              <a:gd name="connsiteX225" fmla="*/ 1682930 w 2038728"/>
              <a:gd name="connsiteY225" fmla="*/ 508791 h 2230852"/>
              <a:gd name="connsiteX226" fmla="*/ 1672256 w 2038728"/>
              <a:gd name="connsiteY226" fmla="*/ 519465 h 2230852"/>
              <a:gd name="connsiteX227" fmla="*/ 1658025 w 2038728"/>
              <a:gd name="connsiteY227" fmla="*/ 551487 h 2230852"/>
              <a:gd name="connsiteX228" fmla="*/ 1647351 w 2038728"/>
              <a:gd name="connsiteY228" fmla="*/ 555045 h 2230852"/>
              <a:gd name="connsiteX229" fmla="*/ 1622445 w 2038728"/>
              <a:gd name="connsiteY229" fmla="*/ 551487 h 2230852"/>
              <a:gd name="connsiteX230" fmla="*/ 1611771 w 2038728"/>
              <a:gd name="connsiteY230" fmla="*/ 547929 h 2230852"/>
              <a:gd name="connsiteX231" fmla="*/ 1572633 w 2038728"/>
              <a:gd name="connsiteY231" fmla="*/ 537255 h 2230852"/>
              <a:gd name="connsiteX232" fmla="*/ 1551285 w 2038728"/>
              <a:gd name="connsiteY232" fmla="*/ 530139 h 2230852"/>
              <a:gd name="connsiteX233" fmla="*/ 1540611 w 2038728"/>
              <a:gd name="connsiteY233" fmla="*/ 526581 h 2230852"/>
              <a:gd name="connsiteX234" fmla="*/ 1505032 w 2038728"/>
              <a:gd name="connsiteY234" fmla="*/ 505233 h 2230852"/>
              <a:gd name="connsiteX235" fmla="*/ 1501474 w 2038728"/>
              <a:gd name="connsiteY235" fmla="*/ 483885 h 2230852"/>
              <a:gd name="connsiteX236" fmla="*/ 1522821 w 2038728"/>
              <a:gd name="connsiteY236" fmla="*/ 476769 h 2230852"/>
              <a:gd name="connsiteX237" fmla="*/ 1533495 w 2038728"/>
              <a:gd name="connsiteY237" fmla="*/ 473211 h 2230852"/>
              <a:gd name="connsiteX238" fmla="*/ 1540611 w 2038728"/>
              <a:gd name="connsiteY238" fmla="*/ 451863 h 2230852"/>
              <a:gd name="connsiteX239" fmla="*/ 1551285 w 2038728"/>
              <a:gd name="connsiteY239" fmla="*/ 441189 h 2230852"/>
              <a:gd name="connsiteX240" fmla="*/ 1558401 w 2038728"/>
              <a:gd name="connsiteY240" fmla="*/ 430516 h 2230852"/>
              <a:gd name="connsiteX241" fmla="*/ 1569075 w 2038728"/>
              <a:gd name="connsiteY241" fmla="*/ 423400 h 2230852"/>
              <a:gd name="connsiteX242" fmla="*/ 1583307 w 2038728"/>
              <a:gd name="connsiteY242" fmla="*/ 402052 h 2230852"/>
              <a:gd name="connsiteX243" fmla="*/ 1586865 w 2038728"/>
              <a:gd name="connsiteY243" fmla="*/ 387820 h 2230852"/>
              <a:gd name="connsiteX244" fmla="*/ 1590423 w 2038728"/>
              <a:gd name="connsiteY244" fmla="*/ 370030 h 2230852"/>
              <a:gd name="connsiteX245" fmla="*/ 1597539 w 2038728"/>
              <a:gd name="connsiteY245" fmla="*/ 348682 h 2230852"/>
              <a:gd name="connsiteX246" fmla="*/ 1583307 w 2038728"/>
              <a:gd name="connsiteY246" fmla="*/ 330892 h 2230852"/>
              <a:gd name="connsiteX247" fmla="*/ 1576191 w 2038728"/>
              <a:gd name="connsiteY247" fmla="*/ 320218 h 2230852"/>
              <a:gd name="connsiteX248" fmla="*/ 1565517 w 2038728"/>
              <a:gd name="connsiteY248" fmla="*/ 295312 h 2230852"/>
              <a:gd name="connsiteX249" fmla="*/ 1579749 w 2038728"/>
              <a:gd name="connsiteY249" fmla="*/ 277523 h 2230852"/>
              <a:gd name="connsiteX250" fmla="*/ 1593981 w 2038728"/>
              <a:gd name="connsiteY250" fmla="*/ 256175 h 2230852"/>
              <a:gd name="connsiteX251" fmla="*/ 1608213 w 2038728"/>
              <a:gd name="connsiteY251" fmla="*/ 234827 h 2230852"/>
              <a:gd name="connsiteX252" fmla="*/ 1615329 w 2038728"/>
              <a:gd name="connsiteY252" fmla="*/ 224153 h 2230852"/>
              <a:gd name="connsiteX253" fmla="*/ 1626003 w 2038728"/>
              <a:gd name="connsiteY253" fmla="*/ 213479 h 2230852"/>
              <a:gd name="connsiteX254" fmla="*/ 1640235 w 2038728"/>
              <a:gd name="connsiteY254" fmla="*/ 192131 h 2230852"/>
              <a:gd name="connsiteX255" fmla="*/ 1647351 w 2038728"/>
              <a:gd name="connsiteY255" fmla="*/ 170783 h 2230852"/>
              <a:gd name="connsiteX256" fmla="*/ 1650909 w 2038728"/>
              <a:gd name="connsiteY256" fmla="*/ 160109 h 2230852"/>
              <a:gd name="connsiteX257" fmla="*/ 1654467 w 2038728"/>
              <a:gd name="connsiteY257" fmla="*/ 149435 h 2230852"/>
              <a:gd name="connsiteX258" fmla="*/ 1650909 w 2038728"/>
              <a:gd name="connsiteY258" fmla="*/ 131645 h 2230852"/>
              <a:gd name="connsiteX259" fmla="*/ 1640235 w 2038728"/>
              <a:gd name="connsiteY259" fmla="*/ 128087 h 2230852"/>
              <a:gd name="connsiteX260" fmla="*/ 1611771 w 2038728"/>
              <a:gd name="connsiteY260" fmla="*/ 117414 h 2230852"/>
              <a:gd name="connsiteX261" fmla="*/ 1529937 w 2038728"/>
              <a:gd name="connsiteY261" fmla="*/ 120972 h 2230852"/>
              <a:gd name="connsiteX262" fmla="*/ 1505032 w 2038728"/>
              <a:gd name="connsiteY262" fmla="*/ 128087 h 2230852"/>
              <a:gd name="connsiteX263" fmla="*/ 1480126 w 2038728"/>
              <a:gd name="connsiteY263" fmla="*/ 145877 h 2230852"/>
              <a:gd name="connsiteX264" fmla="*/ 1458778 w 2038728"/>
              <a:gd name="connsiteY264" fmla="*/ 160109 h 2230852"/>
              <a:gd name="connsiteX265" fmla="*/ 1448104 w 2038728"/>
              <a:gd name="connsiteY265" fmla="*/ 170783 h 2230852"/>
              <a:gd name="connsiteX266" fmla="*/ 1426756 w 2038728"/>
              <a:gd name="connsiteY266" fmla="*/ 185015 h 2230852"/>
              <a:gd name="connsiteX267" fmla="*/ 1412524 w 2038728"/>
              <a:gd name="connsiteY267" fmla="*/ 195689 h 2230852"/>
              <a:gd name="connsiteX268" fmla="*/ 1401850 w 2038728"/>
              <a:gd name="connsiteY268" fmla="*/ 202805 h 2230852"/>
              <a:gd name="connsiteX269" fmla="*/ 1380502 w 2038728"/>
              <a:gd name="connsiteY269" fmla="*/ 213479 h 2230852"/>
              <a:gd name="connsiteX270" fmla="*/ 1369828 w 2038728"/>
              <a:gd name="connsiteY270" fmla="*/ 224153 h 2230852"/>
              <a:gd name="connsiteX271" fmla="*/ 1355597 w 2038728"/>
              <a:gd name="connsiteY271" fmla="*/ 234827 h 2230852"/>
              <a:gd name="connsiteX272" fmla="*/ 1344923 w 2038728"/>
              <a:gd name="connsiteY272" fmla="*/ 245501 h 2230852"/>
              <a:gd name="connsiteX273" fmla="*/ 1323575 w 2038728"/>
              <a:gd name="connsiteY273" fmla="*/ 259733 h 2230852"/>
              <a:gd name="connsiteX274" fmla="*/ 1305785 w 2038728"/>
              <a:gd name="connsiteY274" fmla="*/ 277523 h 2230852"/>
              <a:gd name="connsiteX275" fmla="*/ 1287995 w 2038728"/>
              <a:gd name="connsiteY275" fmla="*/ 295312 h 2230852"/>
              <a:gd name="connsiteX276" fmla="*/ 1266647 w 2038728"/>
              <a:gd name="connsiteY276" fmla="*/ 281080 h 2230852"/>
              <a:gd name="connsiteX277" fmla="*/ 1263089 w 2038728"/>
              <a:gd name="connsiteY277" fmla="*/ 270407 h 2230852"/>
              <a:gd name="connsiteX278" fmla="*/ 1241741 w 2038728"/>
              <a:gd name="connsiteY278" fmla="*/ 252617 h 2230852"/>
              <a:gd name="connsiteX279" fmla="*/ 1234625 w 2038728"/>
              <a:gd name="connsiteY279" fmla="*/ 241943 h 2230852"/>
              <a:gd name="connsiteX280" fmla="*/ 1227509 w 2038728"/>
              <a:gd name="connsiteY280" fmla="*/ 220595 h 2230852"/>
              <a:gd name="connsiteX281" fmla="*/ 1220393 w 2038728"/>
              <a:gd name="connsiteY281" fmla="*/ 209921 h 2230852"/>
              <a:gd name="connsiteX282" fmla="*/ 1206161 w 2038728"/>
              <a:gd name="connsiteY282" fmla="*/ 177899 h 2230852"/>
              <a:gd name="connsiteX283" fmla="*/ 1199046 w 2038728"/>
              <a:gd name="connsiteY283" fmla="*/ 156551 h 2230852"/>
              <a:gd name="connsiteX284" fmla="*/ 1195488 w 2038728"/>
              <a:gd name="connsiteY284" fmla="*/ 145877 h 2230852"/>
              <a:gd name="connsiteX285" fmla="*/ 1174140 w 2038728"/>
              <a:gd name="connsiteY285" fmla="*/ 113856 h 2230852"/>
              <a:gd name="connsiteX286" fmla="*/ 1167024 w 2038728"/>
              <a:gd name="connsiteY286" fmla="*/ 103182 h 2230852"/>
              <a:gd name="connsiteX287" fmla="*/ 1159908 w 2038728"/>
              <a:gd name="connsiteY287" fmla="*/ 92508 h 2230852"/>
              <a:gd name="connsiteX288" fmla="*/ 1149234 w 2038728"/>
              <a:gd name="connsiteY288" fmla="*/ 81834 h 2230852"/>
              <a:gd name="connsiteX289" fmla="*/ 1127886 w 2038728"/>
              <a:gd name="connsiteY289" fmla="*/ 74718 h 2230852"/>
              <a:gd name="connsiteX290" fmla="*/ 1063842 w 2038728"/>
              <a:gd name="connsiteY290" fmla="*/ 74718 h 2230852"/>
              <a:gd name="connsiteX291" fmla="*/ 1042495 w 2038728"/>
              <a:gd name="connsiteY291" fmla="*/ 32022 h 2230852"/>
              <a:gd name="connsiteX292" fmla="*/ 1021147 w 2038728"/>
              <a:gd name="connsiteY292" fmla="*/ 14232 h 2230852"/>
              <a:gd name="connsiteX293" fmla="*/ 999799 w 2038728"/>
              <a:gd name="connsiteY293" fmla="*/ 0 h 2230852"/>
              <a:gd name="connsiteX294" fmla="*/ 978451 w 2038728"/>
              <a:gd name="connsiteY294" fmla="*/ 17790 h 2230852"/>
              <a:gd name="connsiteX295" fmla="*/ 974893 w 2038728"/>
              <a:gd name="connsiteY295" fmla="*/ 28464 h 2230852"/>
              <a:gd name="connsiteX296" fmla="*/ 949987 w 2038728"/>
              <a:gd name="connsiteY296" fmla="*/ 56928 h 2230852"/>
              <a:gd name="connsiteX297" fmla="*/ 942871 w 2038728"/>
              <a:gd name="connsiteY297" fmla="*/ 78276 h 2230852"/>
              <a:gd name="connsiteX298" fmla="*/ 964219 w 2038728"/>
              <a:gd name="connsiteY298" fmla="*/ 110298 h 2230852"/>
              <a:gd name="connsiteX299" fmla="*/ 971335 w 2038728"/>
              <a:gd name="connsiteY299" fmla="*/ 120972 h 2230852"/>
              <a:gd name="connsiteX300" fmla="*/ 985567 w 2038728"/>
              <a:gd name="connsiteY300" fmla="*/ 152993 h 2230852"/>
              <a:gd name="connsiteX301" fmla="*/ 1017589 w 2038728"/>
              <a:gd name="connsiteY301" fmla="*/ 160109 h 2230852"/>
              <a:gd name="connsiteX302" fmla="*/ 1074516 w 2038728"/>
              <a:gd name="connsiteY302" fmla="*/ 167225 h 2230852"/>
              <a:gd name="connsiteX303" fmla="*/ 1078074 w 2038728"/>
              <a:gd name="connsiteY303" fmla="*/ 177899 h 2230852"/>
              <a:gd name="connsiteX304" fmla="*/ 1085190 w 2038728"/>
              <a:gd name="connsiteY304" fmla="*/ 188573 h 2230852"/>
              <a:gd name="connsiteX305" fmla="*/ 1092306 w 2038728"/>
              <a:gd name="connsiteY305" fmla="*/ 220595 h 2230852"/>
              <a:gd name="connsiteX306" fmla="*/ 1095864 w 2038728"/>
              <a:gd name="connsiteY306" fmla="*/ 270407 h 2230852"/>
              <a:gd name="connsiteX307" fmla="*/ 1102980 w 2038728"/>
              <a:gd name="connsiteY307" fmla="*/ 291754 h 2230852"/>
              <a:gd name="connsiteX308" fmla="*/ 1106538 w 2038728"/>
              <a:gd name="connsiteY308" fmla="*/ 302428 h 2230852"/>
              <a:gd name="connsiteX309" fmla="*/ 1110096 w 2038728"/>
              <a:gd name="connsiteY309" fmla="*/ 313102 h 2230852"/>
              <a:gd name="connsiteX310" fmla="*/ 1120770 w 2038728"/>
              <a:gd name="connsiteY310" fmla="*/ 323776 h 2230852"/>
              <a:gd name="connsiteX311" fmla="*/ 1127886 w 2038728"/>
              <a:gd name="connsiteY311" fmla="*/ 334450 h 2230852"/>
              <a:gd name="connsiteX312" fmla="*/ 1138560 w 2038728"/>
              <a:gd name="connsiteY312" fmla="*/ 341566 h 2230852"/>
              <a:gd name="connsiteX313" fmla="*/ 1145676 w 2038728"/>
              <a:gd name="connsiteY313" fmla="*/ 352240 h 2230852"/>
              <a:gd name="connsiteX314" fmla="*/ 1142118 w 2038728"/>
              <a:gd name="connsiteY314" fmla="*/ 377146 h 2230852"/>
              <a:gd name="connsiteX315" fmla="*/ 1138560 w 2038728"/>
              <a:gd name="connsiteY315" fmla="*/ 387820 h 2230852"/>
              <a:gd name="connsiteX316" fmla="*/ 1117212 w 2038728"/>
              <a:gd name="connsiteY316" fmla="*/ 402052 h 2230852"/>
              <a:gd name="connsiteX317" fmla="*/ 1095864 w 2038728"/>
              <a:gd name="connsiteY317" fmla="*/ 419842 h 2230852"/>
              <a:gd name="connsiteX318" fmla="*/ 1092306 w 2038728"/>
              <a:gd name="connsiteY318" fmla="*/ 508791 h 2230852"/>
              <a:gd name="connsiteX319" fmla="*/ 1088748 w 2038728"/>
              <a:gd name="connsiteY319" fmla="*/ 530139 h 2230852"/>
              <a:gd name="connsiteX320" fmla="*/ 1070958 w 2038728"/>
              <a:gd name="connsiteY320" fmla="*/ 544371 h 2230852"/>
              <a:gd name="connsiteX321" fmla="*/ 1049611 w 2038728"/>
              <a:gd name="connsiteY321" fmla="*/ 558603 h 2230852"/>
              <a:gd name="connsiteX322" fmla="*/ 1038937 w 2038728"/>
              <a:gd name="connsiteY322" fmla="*/ 565719 h 2230852"/>
              <a:gd name="connsiteX323" fmla="*/ 1031821 w 2038728"/>
              <a:gd name="connsiteY323" fmla="*/ 576393 h 2230852"/>
              <a:gd name="connsiteX324" fmla="*/ 1021147 w 2038728"/>
              <a:gd name="connsiteY324" fmla="*/ 583509 h 2230852"/>
              <a:gd name="connsiteX325" fmla="*/ 1024705 w 2038728"/>
              <a:gd name="connsiteY325" fmla="*/ 604856 h 2230852"/>
              <a:gd name="connsiteX326" fmla="*/ 1038937 w 2038728"/>
              <a:gd name="connsiteY326" fmla="*/ 626204 h 2230852"/>
              <a:gd name="connsiteX327" fmla="*/ 1046053 w 2038728"/>
              <a:gd name="connsiteY327" fmla="*/ 636878 h 2230852"/>
              <a:gd name="connsiteX328" fmla="*/ 1049611 w 2038728"/>
              <a:gd name="connsiteY328" fmla="*/ 647552 h 2230852"/>
              <a:gd name="connsiteX329" fmla="*/ 1046053 w 2038728"/>
              <a:gd name="connsiteY329" fmla="*/ 661784 h 2230852"/>
              <a:gd name="connsiteX330" fmla="*/ 1028263 w 2038728"/>
              <a:gd name="connsiteY330" fmla="*/ 679574 h 2230852"/>
              <a:gd name="connsiteX331" fmla="*/ 1017589 w 2038728"/>
              <a:gd name="connsiteY331" fmla="*/ 683132 h 2230852"/>
              <a:gd name="connsiteX332" fmla="*/ 1006915 w 2038728"/>
              <a:gd name="connsiteY332" fmla="*/ 704480 h 2230852"/>
              <a:gd name="connsiteX333" fmla="*/ 999799 w 2038728"/>
              <a:gd name="connsiteY333" fmla="*/ 718712 h 2230852"/>
              <a:gd name="connsiteX334" fmla="*/ 992683 w 2038728"/>
              <a:gd name="connsiteY334" fmla="*/ 743617 h 2230852"/>
              <a:gd name="connsiteX335" fmla="*/ 992683 w 2038728"/>
              <a:gd name="connsiteY335" fmla="*/ 839683 h 2230852"/>
              <a:gd name="connsiteX336" fmla="*/ 985567 w 2038728"/>
              <a:gd name="connsiteY336" fmla="*/ 850357 h 2230852"/>
              <a:gd name="connsiteX337" fmla="*/ 978451 w 2038728"/>
              <a:gd name="connsiteY337" fmla="*/ 871705 h 2230852"/>
              <a:gd name="connsiteX338" fmla="*/ 974893 w 2038728"/>
              <a:gd name="connsiteY338" fmla="*/ 882379 h 2230852"/>
              <a:gd name="connsiteX339" fmla="*/ 971335 w 2038728"/>
              <a:gd name="connsiteY339" fmla="*/ 893052 h 2230852"/>
              <a:gd name="connsiteX340" fmla="*/ 967777 w 2038728"/>
              <a:gd name="connsiteY340" fmla="*/ 935748 h 2230852"/>
              <a:gd name="connsiteX341" fmla="*/ 960661 w 2038728"/>
              <a:gd name="connsiteY341" fmla="*/ 946422 h 2230852"/>
              <a:gd name="connsiteX342" fmla="*/ 939313 w 2038728"/>
              <a:gd name="connsiteY342" fmla="*/ 953538 h 2230852"/>
              <a:gd name="connsiteX343" fmla="*/ 921523 w 2038728"/>
              <a:gd name="connsiteY343" fmla="*/ 967770 h 2230852"/>
              <a:gd name="connsiteX344" fmla="*/ 910849 w 2038728"/>
              <a:gd name="connsiteY344" fmla="*/ 989118 h 2230852"/>
              <a:gd name="connsiteX345" fmla="*/ 917965 w 2038728"/>
              <a:gd name="connsiteY345" fmla="*/ 999792 h 2230852"/>
              <a:gd name="connsiteX346" fmla="*/ 932197 w 2038728"/>
              <a:gd name="connsiteY346" fmla="*/ 1031814 h 2230852"/>
              <a:gd name="connsiteX347" fmla="*/ 953545 w 2038728"/>
              <a:gd name="connsiteY347" fmla="*/ 1042487 h 2230852"/>
              <a:gd name="connsiteX348" fmla="*/ 960661 w 2038728"/>
              <a:gd name="connsiteY348" fmla="*/ 1063835 h 2230852"/>
              <a:gd name="connsiteX349" fmla="*/ 964219 w 2038728"/>
              <a:gd name="connsiteY349" fmla="*/ 1074509 h 2230852"/>
              <a:gd name="connsiteX350" fmla="*/ 960661 w 2038728"/>
              <a:gd name="connsiteY350" fmla="*/ 1085183 h 2230852"/>
              <a:gd name="connsiteX351" fmla="*/ 946429 w 2038728"/>
              <a:gd name="connsiteY351" fmla="*/ 1088741 h 2230852"/>
              <a:gd name="connsiteX352" fmla="*/ 935755 w 2038728"/>
              <a:gd name="connsiteY352" fmla="*/ 1092299 h 2230852"/>
              <a:gd name="connsiteX353" fmla="*/ 889502 w 2038728"/>
              <a:gd name="connsiteY353" fmla="*/ 1085183 h 2230852"/>
              <a:gd name="connsiteX354" fmla="*/ 882386 w 2038728"/>
              <a:gd name="connsiteY354" fmla="*/ 1095857 h 2230852"/>
              <a:gd name="connsiteX355" fmla="*/ 878828 w 2038728"/>
              <a:gd name="connsiteY355" fmla="*/ 1145669 h 2230852"/>
              <a:gd name="connsiteX356" fmla="*/ 875270 w 2038728"/>
              <a:gd name="connsiteY356" fmla="*/ 1156343 h 2230852"/>
              <a:gd name="connsiteX357" fmla="*/ 868154 w 2038728"/>
              <a:gd name="connsiteY357" fmla="*/ 1145669 h 2230852"/>
              <a:gd name="connsiteX358" fmla="*/ 861038 w 2038728"/>
              <a:gd name="connsiteY358" fmla="*/ 1120763 h 2230852"/>
              <a:gd name="connsiteX359" fmla="*/ 857480 w 2038728"/>
              <a:gd name="connsiteY359" fmla="*/ 1110089 h 2230852"/>
              <a:gd name="connsiteX360" fmla="*/ 818342 w 2038728"/>
              <a:gd name="connsiteY360" fmla="*/ 1113647 h 2230852"/>
              <a:gd name="connsiteX361" fmla="*/ 804110 w 2038728"/>
              <a:gd name="connsiteY361" fmla="*/ 1156343 h 2230852"/>
              <a:gd name="connsiteX362" fmla="*/ 793436 w 2038728"/>
              <a:gd name="connsiteY362" fmla="*/ 1149227 h 2230852"/>
              <a:gd name="connsiteX363" fmla="*/ 782762 w 2038728"/>
              <a:gd name="connsiteY363" fmla="*/ 1152785 h 2230852"/>
              <a:gd name="connsiteX364" fmla="*/ 764972 w 2038728"/>
              <a:gd name="connsiteY364" fmla="*/ 1184807 h 2230852"/>
              <a:gd name="connsiteX365" fmla="*/ 743625 w 2038728"/>
              <a:gd name="connsiteY365" fmla="*/ 1195480 h 2230852"/>
              <a:gd name="connsiteX366" fmla="*/ 722277 w 2038728"/>
              <a:gd name="connsiteY366" fmla="*/ 1202596 h 2230852"/>
              <a:gd name="connsiteX367" fmla="*/ 700929 w 2038728"/>
              <a:gd name="connsiteY367" fmla="*/ 1199038 h 2230852"/>
              <a:gd name="connsiteX368" fmla="*/ 686697 w 2038728"/>
              <a:gd name="connsiteY368" fmla="*/ 1195480 h 2230852"/>
              <a:gd name="connsiteX369" fmla="*/ 679581 w 2038728"/>
              <a:gd name="connsiteY369" fmla="*/ 1174133 h 2230852"/>
              <a:gd name="connsiteX370" fmla="*/ 676023 w 2038728"/>
              <a:gd name="connsiteY370" fmla="*/ 1163459 h 2230852"/>
              <a:gd name="connsiteX371" fmla="*/ 672465 w 2038728"/>
              <a:gd name="connsiteY371" fmla="*/ 1124321 h 2230852"/>
              <a:gd name="connsiteX372" fmla="*/ 654675 w 2038728"/>
              <a:gd name="connsiteY372" fmla="*/ 1120763 h 2230852"/>
              <a:gd name="connsiteX373" fmla="*/ 658233 w 2038728"/>
              <a:gd name="connsiteY373" fmla="*/ 1110089 h 2230852"/>
              <a:gd name="connsiteX374" fmla="*/ 668907 w 2038728"/>
              <a:gd name="connsiteY374" fmla="*/ 1102973 h 2230852"/>
              <a:gd name="connsiteX375" fmla="*/ 679581 w 2038728"/>
              <a:gd name="connsiteY375" fmla="*/ 1092299 h 2230852"/>
              <a:gd name="connsiteX376" fmla="*/ 683139 w 2038728"/>
              <a:gd name="connsiteY376" fmla="*/ 1081625 h 2230852"/>
              <a:gd name="connsiteX377" fmla="*/ 672465 w 2038728"/>
              <a:gd name="connsiteY377" fmla="*/ 1078067 h 2230852"/>
              <a:gd name="connsiteX378" fmla="*/ 597747 w 2038728"/>
              <a:gd name="connsiteY378" fmla="*/ 1070951 h 2230852"/>
              <a:gd name="connsiteX379" fmla="*/ 533704 w 2038728"/>
              <a:gd name="connsiteY379" fmla="*/ 1074509 h 2230852"/>
              <a:gd name="connsiteX380" fmla="*/ 551494 w 2038728"/>
              <a:gd name="connsiteY380" fmla="*/ 1106531 h 2230852"/>
              <a:gd name="connsiteX381" fmla="*/ 562168 w 2038728"/>
              <a:gd name="connsiteY381" fmla="*/ 1113647 h 2230852"/>
              <a:gd name="connsiteX382" fmla="*/ 558610 w 2038728"/>
              <a:gd name="connsiteY382" fmla="*/ 1127879 h 2230852"/>
              <a:gd name="connsiteX383" fmla="*/ 537262 w 2038728"/>
              <a:gd name="connsiteY383" fmla="*/ 1134995 h 2230852"/>
              <a:gd name="connsiteX384" fmla="*/ 515914 w 2038728"/>
              <a:gd name="connsiteY384" fmla="*/ 1149227 h 2230852"/>
              <a:gd name="connsiteX385" fmla="*/ 505240 w 2038728"/>
              <a:gd name="connsiteY385" fmla="*/ 1156343 h 2230852"/>
              <a:gd name="connsiteX386" fmla="*/ 494566 w 2038728"/>
              <a:gd name="connsiteY386" fmla="*/ 1159901 h 2230852"/>
              <a:gd name="connsiteX387" fmla="*/ 483892 w 2038728"/>
              <a:gd name="connsiteY387" fmla="*/ 1170575 h 2230852"/>
              <a:gd name="connsiteX388" fmla="*/ 473218 w 2038728"/>
              <a:gd name="connsiteY388" fmla="*/ 1174133 h 2230852"/>
              <a:gd name="connsiteX389" fmla="*/ 462544 w 2038728"/>
              <a:gd name="connsiteY389" fmla="*/ 1181249 h 2230852"/>
              <a:gd name="connsiteX390" fmla="*/ 451870 w 2038728"/>
              <a:gd name="connsiteY390" fmla="*/ 1277314 h 2230852"/>
              <a:gd name="connsiteX391" fmla="*/ 437639 w 2038728"/>
              <a:gd name="connsiteY391" fmla="*/ 1295104 h 2230852"/>
              <a:gd name="connsiteX392" fmla="*/ 402059 w 2038728"/>
              <a:gd name="connsiteY392" fmla="*/ 1298662 h 2230852"/>
              <a:gd name="connsiteX393" fmla="*/ 380711 w 2038728"/>
              <a:gd name="connsiteY393" fmla="*/ 1316452 h 2230852"/>
              <a:gd name="connsiteX394" fmla="*/ 359363 w 2038728"/>
              <a:gd name="connsiteY394" fmla="*/ 1330684 h 2230852"/>
              <a:gd name="connsiteX395" fmla="*/ 348689 w 2038728"/>
              <a:gd name="connsiteY395" fmla="*/ 1334242 h 2230852"/>
              <a:gd name="connsiteX396" fmla="*/ 327341 w 2038728"/>
              <a:gd name="connsiteY396" fmla="*/ 1348473 h 2230852"/>
              <a:gd name="connsiteX397" fmla="*/ 316667 w 2038728"/>
              <a:gd name="connsiteY397" fmla="*/ 1355589 h 2230852"/>
              <a:gd name="connsiteX398" fmla="*/ 295319 w 2038728"/>
              <a:gd name="connsiteY398" fmla="*/ 1373379 h 2230852"/>
              <a:gd name="connsiteX399" fmla="*/ 252624 w 2038728"/>
              <a:gd name="connsiteY399" fmla="*/ 1366263 h 2230852"/>
              <a:gd name="connsiteX400" fmla="*/ 231276 w 2038728"/>
              <a:gd name="connsiteY400" fmla="*/ 1359147 h 2230852"/>
              <a:gd name="connsiteX401" fmla="*/ 199254 w 2038728"/>
              <a:gd name="connsiteY401" fmla="*/ 1355589 h 2230852"/>
              <a:gd name="connsiteX402" fmla="*/ 188580 w 2038728"/>
              <a:gd name="connsiteY402" fmla="*/ 1334242 h 2230852"/>
              <a:gd name="connsiteX403" fmla="*/ 177906 w 2038728"/>
              <a:gd name="connsiteY403" fmla="*/ 1312894 h 2230852"/>
              <a:gd name="connsiteX404" fmla="*/ 167232 w 2038728"/>
              <a:gd name="connsiteY404" fmla="*/ 1309336 h 2230852"/>
              <a:gd name="connsiteX405" fmla="*/ 156558 w 2038728"/>
              <a:gd name="connsiteY405" fmla="*/ 1302220 h 2230852"/>
              <a:gd name="connsiteX406" fmla="*/ 135211 w 2038728"/>
              <a:gd name="connsiteY406" fmla="*/ 1287988 h 2230852"/>
              <a:gd name="connsiteX407" fmla="*/ 128095 w 2038728"/>
              <a:gd name="connsiteY407" fmla="*/ 1277314 h 2230852"/>
              <a:gd name="connsiteX408" fmla="*/ 117421 w 2038728"/>
              <a:gd name="connsiteY408" fmla="*/ 1270198 h 2230852"/>
              <a:gd name="connsiteX409" fmla="*/ 120979 w 2038728"/>
              <a:gd name="connsiteY409" fmla="*/ 1248850 h 2230852"/>
              <a:gd name="connsiteX410" fmla="*/ 106747 w 2038728"/>
              <a:gd name="connsiteY410" fmla="*/ 1220386 h 2230852"/>
              <a:gd name="connsiteX411" fmla="*/ 78283 w 2038728"/>
              <a:gd name="connsiteY411" fmla="*/ 1266640 h 2230852"/>
              <a:gd name="connsiteX412" fmla="*/ 67609 w 2038728"/>
              <a:gd name="connsiteY412" fmla="*/ 1305778 h 2230852"/>
              <a:gd name="connsiteX413" fmla="*/ 78283 w 2038728"/>
              <a:gd name="connsiteY413" fmla="*/ 1312894 h 2230852"/>
              <a:gd name="connsiteX414" fmla="*/ 74725 w 2038728"/>
              <a:gd name="connsiteY414" fmla="*/ 1334242 h 2230852"/>
              <a:gd name="connsiteX415" fmla="*/ 39145 w 2038728"/>
              <a:gd name="connsiteY415" fmla="*/ 1341358 h 2230852"/>
              <a:gd name="connsiteX416" fmla="*/ 28471 w 2038728"/>
              <a:gd name="connsiteY416" fmla="*/ 1348473 h 2230852"/>
              <a:gd name="connsiteX417" fmla="*/ 7123 w 2038728"/>
              <a:gd name="connsiteY417" fmla="*/ 1366263 h 2230852"/>
              <a:gd name="connsiteX418" fmla="*/ 7 w 2038728"/>
              <a:gd name="connsiteY418" fmla="*/ 1376937 h 2230852"/>
              <a:gd name="connsiteX419" fmla="*/ 7 w 2038728"/>
              <a:gd name="connsiteY419" fmla="*/ 1419633 h 2230852"/>
              <a:gd name="connsiteX420" fmla="*/ 7 w 2038728"/>
              <a:gd name="connsiteY420" fmla="*/ 1440981 h 2230852"/>
              <a:gd name="connsiteX0" fmla="*/ 7 w 2038728"/>
              <a:gd name="connsiteY0" fmla="*/ 1440981 h 2230852"/>
              <a:gd name="connsiteX1" fmla="*/ 7 w 2038728"/>
              <a:gd name="connsiteY1" fmla="*/ 1440981 h 2230852"/>
              <a:gd name="connsiteX2" fmla="*/ 35587 w 2038728"/>
              <a:gd name="connsiteY2" fmla="*/ 1483677 h 2230852"/>
              <a:gd name="connsiteX3" fmla="*/ 67609 w 2038728"/>
              <a:gd name="connsiteY3" fmla="*/ 1487235 h 2230852"/>
              <a:gd name="connsiteX4" fmla="*/ 74725 w 2038728"/>
              <a:gd name="connsiteY4" fmla="*/ 1508582 h 2230852"/>
              <a:gd name="connsiteX5" fmla="*/ 103189 w 2038728"/>
              <a:gd name="connsiteY5" fmla="*/ 1501466 h 2230852"/>
              <a:gd name="connsiteX6" fmla="*/ 124537 w 2038728"/>
              <a:gd name="connsiteY6" fmla="*/ 1490793 h 2230852"/>
              <a:gd name="connsiteX7" fmla="*/ 145884 w 2038728"/>
              <a:gd name="connsiteY7" fmla="*/ 1494351 h 2230852"/>
              <a:gd name="connsiteX8" fmla="*/ 163674 w 2038728"/>
              <a:gd name="connsiteY8" fmla="*/ 1526372 h 2230852"/>
              <a:gd name="connsiteX9" fmla="*/ 167232 w 2038728"/>
              <a:gd name="connsiteY9" fmla="*/ 1554836 h 2230852"/>
              <a:gd name="connsiteX10" fmla="*/ 199254 w 2038728"/>
              <a:gd name="connsiteY10" fmla="*/ 1558394 h 2230852"/>
              <a:gd name="connsiteX11" fmla="*/ 206370 w 2038728"/>
              <a:gd name="connsiteY11" fmla="*/ 1569068 h 2230852"/>
              <a:gd name="connsiteX12" fmla="*/ 209928 w 2038728"/>
              <a:gd name="connsiteY12" fmla="*/ 1593974 h 2230852"/>
              <a:gd name="connsiteX13" fmla="*/ 259740 w 2038728"/>
              <a:gd name="connsiteY13" fmla="*/ 1583300 h 2230852"/>
              <a:gd name="connsiteX14" fmla="*/ 270414 w 2038728"/>
              <a:gd name="connsiteY14" fmla="*/ 1579742 h 2230852"/>
              <a:gd name="connsiteX15" fmla="*/ 291761 w 2038728"/>
              <a:gd name="connsiteY15" fmla="*/ 1586858 h 2230852"/>
              <a:gd name="connsiteX16" fmla="*/ 302435 w 2038728"/>
              <a:gd name="connsiteY16" fmla="*/ 1590416 h 2230852"/>
              <a:gd name="connsiteX17" fmla="*/ 313109 w 2038728"/>
              <a:gd name="connsiteY17" fmla="*/ 1597532 h 2230852"/>
              <a:gd name="connsiteX18" fmla="*/ 338015 w 2038728"/>
              <a:gd name="connsiteY18" fmla="*/ 1625996 h 2230852"/>
              <a:gd name="connsiteX19" fmla="*/ 338015 w 2038728"/>
              <a:gd name="connsiteY19" fmla="*/ 1661575 h 2230852"/>
              <a:gd name="connsiteX20" fmla="*/ 316667 w 2038728"/>
              <a:gd name="connsiteY20" fmla="*/ 1672249 h 2230852"/>
              <a:gd name="connsiteX21" fmla="*/ 295319 w 2038728"/>
              <a:gd name="connsiteY21" fmla="*/ 1686481 h 2230852"/>
              <a:gd name="connsiteX22" fmla="*/ 263298 w 2038728"/>
              <a:gd name="connsiteY22" fmla="*/ 1700713 h 2230852"/>
              <a:gd name="connsiteX23" fmla="*/ 256182 w 2038728"/>
              <a:gd name="connsiteY23" fmla="*/ 1711387 h 2230852"/>
              <a:gd name="connsiteX24" fmla="*/ 245508 w 2038728"/>
              <a:gd name="connsiteY24" fmla="*/ 1750525 h 2230852"/>
              <a:gd name="connsiteX25" fmla="*/ 238392 w 2038728"/>
              <a:gd name="connsiteY25" fmla="*/ 1771873 h 2230852"/>
              <a:gd name="connsiteX26" fmla="*/ 249066 w 2038728"/>
              <a:gd name="connsiteY26" fmla="*/ 1811010 h 2230852"/>
              <a:gd name="connsiteX27" fmla="*/ 263298 w 2038728"/>
              <a:gd name="connsiteY27" fmla="*/ 1832358 h 2230852"/>
              <a:gd name="connsiteX28" fmla="*/ 270414 w 2038728"/>
              <a:gd name="connsiteY28" fmla="*/ 1843032 h 2230852"/>
              <a:gd name="connsiteX29" fmla="*/ 273972 w 2038728"/>
              <a:gd name="connsiteY29" fmla="*/ 1853706 h 2230852"/>
              <a:gd name="connsiteX30" fmla="*/ 277530 w 2038728"/>
              <a:gd name="connsiteY30" fmla="*/ 1867938 h 2230852"/>
              <a:gd name="connsiteX31" fmla="*/ 284646 w 2038728"/>
              <a:gd name="connsiteY31" fmla="*/ 1878612 h 2230852"/>
              <a:gd name="connsiteX32" fmla="*/ 288204 w 2038728"/>
              <a:gd name="connsiteY32" fmla="*/ 1889286 h 2230852"/>
              <a:gd name="connsiteX33" fmla="*/ 305993 w 2038728"/>
              <a:gd name="connsiteY33" fmla="*/ 1885728 h 2230852"/>
              <a:gd name="connsiteX34" fmla="*/ 309551 w 2038728"/>
              <a:gd name="connsiteY34" fmla="*/ 1875054 h 2230852"/>
              <a:gd name="connsiteX35" fmla="*/ 316667 w 2038728"/>
              <a:gd name="connsiteY35" fmla="*/ 1864380 h 2230852"/>
              <a:gd name="connsiteX36" fmla="*/ 327341 w 2038728"/>
              <a:gd name="connsiteY36" fmla="*/ 1825242 h 2230852"/>
              <a:gd name="connsiteX37" fmla="*/ 330899 w 2038728"/>
              <a:gd name="connsiteY37" fmla="*/ 1814568 h 2230852"/>
              <a:gd name="connsiteX38" fmla="*/ 341573 w 2038728"/>
              <a:gd name="connsiteY38" fmla="*/ 1807452 h 2230852"/>
              <a:gd name="connsiteX39" fmla="*/ 377153 w 2038728"/>
              <a:gd name="connsiteY39" fmla="*/ 1818126 h 2230852"/>
              <a:gd name="connsiteX40" fmla="*/ 416291 w 2038728"/>
              <a:gd name="connsiteY40" fmla="*/ 1807452 h 2230852"/>
              <a:gd name="connsiteX41" fmla="*/ 526588 w 2038728"/>
              <a:gd name="connsiteY41" fmla="*/ 1814568 h 2230852"/>
              <a:gd name="connsiteX42" fmla="*/ 537262 w 2038728"/>
              <a:gd name="connsiteY42" fmla="*/ 1821684 h 2230852"/>
              <a:gd name="connsiteX43" fmla="*/ 544378 w 2038728"/>
              <a:gd name="connsiteY43" fmla="*/ 1832358 h 2230852"/>
              <a:gd name="connsiteX44" fmla="*/ 555052 w 2038728"/>
              <a:gd name="connsiteY44" fmla="*/ 1835916 h 2230852"/>
              <a:gd name="connsiteX45" fmla="*/ 576400 w 2038728"/>
              <a:gd name="connsiteY45" fmla="*/ 1853706 h 2230852"/>
              <a:gd name="connsiteX46" fmla="*/ 587074 w 2038728"/>
              <a:gd name="connsiteY46" fmla="*/ 1885728 h 2230852"/>
              <a:gd name="connsiteX47" fmla="*/ 590632 w 2038728"/>
              <a:gd name="connsiteY47" fmla="*/ 1896402 h 2230852"/>
              <a:gd name="connsiteX48" fmla="*/ 597747 w 2038728"/>
              <a:gd name="connsiteY48" fmla="*/ 1907076 h 2230852"/>
              <a:gd name="connsiteX49" fmla="*/ 604863 w 2038728"/>
              <a:gd name="connsiteY49" fmla="*/ 1928424 h 2230852"/>
              <a:gd name="connsiteX50" fmla="*/ 608421 w 2038728"/>
              <a:gd name="connsiteY50" fmla="*/ 1939098 h 2230852"/>
              <a:gd name="connsiteX51" fmla="*/ 611979 w 2038728"/>
              <a:gd name="connsiteY51" fmla="*/ 1949772 h 2230852"/>
              <a:gd name="connsiteX52" fmla="*/ 608421 w 2038728"/>
              <a:gd name="connsiteY52" fmla="*/ 1999583 h 2230852"/>
              <a:gd name="connsiteX53" fmla="*/ 601305 w 2038728"/>
              <a:gd name="connsiteY53" fmla="*/ 2020931 h 2230852"/>
              <a:gd name="connsiteX54" fmla="*/ 579958 w 2038728"/>
              <a:gd name="connsiteY54" fmla="*/ 2031605 h 2230852"/>
              <a:gd name="connsiteX55" fmla="*/ 572842 w 2038728"/>
              <a:gd name="connsiteY55" fmla="*/ 2042279 h 2230852"/>
              <a:gd name="connsiteX56" fmla="*/ 583516 w 2038728"/>
              <a:gd name="connsiteY56" fmla="*/ 2067185 h 2230852"/>
              <a:gd name="connsiteX57" fmla="*/ 626211 w 2038728"/>
              <a:gd name="connsiteY57" fmla="*/ 2088533 h 2230852"/>
              <a:gd name="connsiteX58" fmla="*/ 654675 w 2038728"/>
              <a:gd name="connsiteY58" fmla="*/ 2095649 h 2230852"/>
              <a:gd name="connsiteX59" fmla="*/ 679581 w 2038728"/>
              <a:gd name="connsiteY59" fmla="*/ 2109880 h 2230852"/>
              <a:gd name="connsiteX60" fmla="*/ 679581 w 2038728"/>
              <a:gd name="connsiteY60" fmla="*/ 2149018 h 2230852"/>
              <a:gd name="connsiteX61" fmla="*/ 668907 w 2038728"/>
              <a:gd name="connsiteY61" fmla="*/ 2159692 h 2230852"/>
              <a:gd name="connsiteX62" fmla="*/ 661791 w 2038728"/>
              <a:gd name="connsiteY62" fmla="*/ 2170366 h 2230852"/>
              <a:gd name="connsiteX63" fmla="*/ 665349 w 2038728"/>
              <a:gd name="connsiteY63" fmla="*/ 2181040 h 2230852"/>
              <a:gd name="connsiteX64" fmla="*/ 697371 w 2038728"/>
              <a:gd name="connsiteY64" fmla="*/ 2205946 h 2230852"/>
              <a:gd name="connsiteX65" fmla="*/ 708045 w 2038728"/>
              <a:gd name="connsiteY65" fmla="*/ 2213062 h 2230852"/>
              <a:gd name="connsiteX66" fmla="*/ 718719 w 2038728"/>
              <a:gd name="connsiteY66" fmla="*/ 2216620 h 2230852"/>
              <a:gd name="connsiteX67" fmla="*/ 729393 w 2038728"/>
              <a:gd name="connsiteY67" fmla="*/ 2223736 h 2230852"/>
              <a:gd name="connsiteX68" fmla="*/ 750740 w 2038728"/>
              <a:gd name="connsiteY68" fmla="*/ 2230852 h 2230852"/>
              <a:gd name="connsiteX69" fmla="*/ 775646 w 2038728"/>
              <a:gd name="connsiteY69" fmla="*/ 2227294 h 2230852"/>
              <a:gd name="connsiteX70" fmla="*/ 779204 w 2038728"/>
              <a:gd name="connsiteY70" fmla="*/ 2195272 h 2230852"/>
              <a:gd name="connsiteX71" fmla="*/ 768530 w 2038728"/>
              <a:gd name="connsiteY71" fmla="*/ 2188156 h 2230852"/>
              <a:gd name="connsiteX72" fmla="*/ 747183 w 2038728"/>
              <a:gd name="connsiteY72" fmla="*/ 2181040 h 2230852"/>
              <a:gd name="connsiteX73" fmla="*/ 732951 w 2038728"/>
              <a:gd name="connsiteY73" fmla="*/ 2159692 h 2230852"/>
              <a:gd name="connsiteX74" fmla="*/ 725835 w 2038728"/>
              <a:gd name="connsiteY74" fmla="*/ 2149018 h 2230852"/>
              <a:gd name="connsiteX75" fmla="*/ 740067 w 2038728"/>
              <a:gd name="connsiteY75" fmla="*/ 2116996 h 2230852"/>
              <a:gd name="connsiteX76" fmla="*/ 750740 w 2038728"/>
              <a:gd name="connsiteY76" fmla="*/ 2113438 h 2230852"/>
              <a:gd name="connsiteX77" fmla="*/ 754298 w 2038728"/>
              <a:gd name="connsiteY77" fmla="*/ 2134786 h 2230852"/>
              <a:gd name="connsiteX78" fmla="*/ 796994 w 2038728"/>
              <a:gd name="connsiteY78" fmla="*/ 2138344 h 2230852"/>
              <a:gd name="connsiteX79" fmla="*/ 818342 w 2038728"/>
              <a:gd name="connsiteY79" fmla="*/ 2127670 h 2230852"/>
              <a:gd name="connsiteX80" fmla="*/ 829016 w 2038728"/>
              <a:gd name="connsiteY80" fmla="*/ 2124112 h 2230852"/>
              <a:gd name="connsiteX81" fmla="*/ 839690 w 2038728"/>
              <a:gd name="connsiteY81" fmla="*/ 2116996 h 2230852"/>
              <a:gd name="connsiteX82" fmla="*/ 861038 w 2038728"/>
              <a:gd name="connsiteY82" fmla="*/ 2109880 h 2230852"/>
              <a:gd name="connsiteX83" fmla="*/ 871712 w 2038728"/>
              <a:gd name="connsiteY83" fmla="*/ 2106323 h 2230852"/>
              <a:gd name="connsiteX84" fmla="*/ 907291 w 2038728"/>
              <a:gd name="connsiteY84" fmla="*/ 2109880 h 2230852"/>
              <a:gd name="connsiteX85" fmla="*/ 910849 w 2038728"/>
              <a:gd name="connsiteY85" fmla="*/ 2120554 h 2230852"/>
              <a:gd name="connsiteX86" fmla="*/ 935755 w 2038728"/>
              <a:gd name="connsiteY86" fmla="*/ 2131228 h 2230852"/>
              <a:gd name="connsiteX87" fmla="*/ 949987 w 2038728"/>
              <a:gd name="connsiteY87" fmla="*/ 2127670 h 2230852"/>
              <a:gd name="connsiteX88" fmla="*/ 953545 w 2038728"/>
              <a:gd name="connsiteY88" fmla="*/ 2116996 h 2230852"/>
              <a:gd name="connsiteX89" fmla="*/ 949987 w 2038728"/>
              <a:gd name="connsiteY89" fmla="*/ 2070743 h 2230852"/>
              <a:gd name="connsiteX90" fmla="*/ 946429 w 2038728"/>
              <a:gd name="connsiteY90" fmla="*/ 2060069 h 2230852"/>
              <a:gd name="connsiteX91" fmla="*/ 921523 w 2038728"/>
              <a:gd name="connsiteY91" fmla="*/ 2028047 h 2230852"/>
              <a:gd name="connsiteX92" fmla="*/ 910849 w 2038728"/>
              <a:gd name="connsiteY92" fmla="*/ 2020931 h 2230852"/>
              <a:gd name="connsiteX93" fmla="*/ 903733 w 2038728"/>
              <a:gd name="connsiteY93" fmla="*/ 1999583 h 2230852"/>
              <a:gd name="connsiteX94" fmla="*/ 900175 w 2038728"/>
              <a:gd name="connsiteY94" fmla="*/ 1988909 h 2230852"/>
              <a:gd name="connsiteX95" fmla="*/ 903733 w 2038728"/>
              <a:gd name="connsiteY95" fmla="*/ 1960445 h 2230852"/>
              <a:gd name="connsiteX96" fmla="*/ 914407 w 2038728"/>
              <a:gd name="connsiteY96" fmla="*/ 1953330 h 2230852"/>
              <a:gd name="connsiteX97" fmla="*/ 939313 w 2038728"/>
              <a:gd name="connsiteY97" fmla="*/ 1946214 h 2230852"/>
              <a:gd name="connsiteX98" fmla="*/ 957103 w 2038728"/>
              <a:gd name="connsiteY98" fmla="*/ 1928424 h 2230852"/>
              <a:gd name="connsiteX99" fmla="*/ 978451 w 2038728"/>
              <a:gd name="connsiteY99" fmla="*/ 1917750 h 2230852"/>
              <a:gd name="connsiteX100" fmla="*/ 996241 w 2038728"/>
              <a:gd name="connsiteY100" fmla="*/ 1921308 h 2230852"/>
              <a:gd name="connsiteX101" fmla="*/ 1006915 w 2038728"/>
              <a:gd name="connsiteY101" fmla="*/ 1942656 h 2230852"/>
              <a:gd name="connsiteX102" fmla="*/ 1024705 w 2038728"/>
              <a:gd name="connsiteY102" fmla="*/ 1956887 h 2230852"/>
              <a:gd name="connsiteX103" fmla="*/ 1056726 w 2038728"/>
              <a:gd name="connsiteY103" fmla="*/ 1953330 h 2230852"/>
              <a:gd name="connsiteX104" fmla="*/ 1067400 w 2038728"/>
              <a:gd name="connsiteY104" fmla="*/ 1946214 h 2230852"/>
              <a:gd name="connsiteX105" fmla="*/ 1081632 w 2038728"/>
              <a:gd name="connsiteY105" fmla="*/ 1921308 h 2230852"/>
              <a:gd name="connsiteX106" fmla="*/ 1092306 w 2038728"/>
              <a:gd name="connsiteY106" fmla="*/ 1907076 h 2230852"/>
              <a:gd name="connsiteX107" fmla="*/ 1092306 w 2038728"/>
              <a:gd name="connsiteY107" fmla="*/ 1860822 h 2230852"/>
              <a:gd name="connsiteX108" fmla="*/ 1095864 w 2038728"/>
              <a:gd name="connsiteY108" fmla="*/ 1821684 h 2230852"/>
              <a:gd name="connsiteX109" fmla="*/ 1106538 w 2038728"/>
              <a:gd name="connsiteY109" fmla="*/ 1811010 h 2230852"/>
              <a:gd name="connsiteX110" fmla="*/ 1127886 w 2038728"/>
              <a:gd name="connsiteY110" fmla="*/ 1800337 h 2230852"/>
              <a:gd name="connsiteX111" fmla="*/ 1142118 w 2038728"/>
              <a:gd name="connsiteY111" fmla="*/ 1793221 h 2230852"/>
              <a:gd name="connsiteX112" fmla="*/ 1163466 w 2038728"/>
              <a:gd name="connsiteY112" fmla="*/ 1782547 h 2230852"/>
              <a:gd name="connsiteX113" fmla="*/ 1167024 w 2038728"/>
              <a:gd name="connsiteY113" fmla="*/ 1771873 h 2230852"/>
              <a:gd name="connsiteX114" fmla="*/ 1174140 w 2038728"/>
              <a:gd name="connsiteY114" fmla="*/ 1761199 h 2230852"/>
              <a:gd name="connsiteX115" fmla="*/ 1181256 w 2038728"/>
              <a:gd name="connsiteY115" fmla="*/ 1739851 h 2230852"/>
              <a:gd name="connsiteX116" fmla="*/ 1184814 w 2038728"/>
              <a:gd name="connsiteY116" fmla="*/ 1729177 h 2230852"/>
              <a:gd name="connsiteX117" fmla="*/ 1195488 w 2038728"/>
              <a:gd name="connsiteY117" fmla="*/ 1672249 h 2230852"/>
              <a:gd name="connsiteX118" fmla="*/ 1199046 w 2038728"/>
              <a:gd name="connsiteY118" fmla="*/ 1661575 h 2230852"/>
              <a:gd name="connsiteX119" fmla="*/ 1202604 w 2038728"/>
              <a:gd name="connsiteY119" fmla="*/ 1650901 h 2230852"/>
              <a:gd name="connsiteX120" fmla="*/ 1216835 w 2038728"/>
              <a:gd name="connsiteY120" fmla="*/ 1629554 h 2230852"/>
              <a:gd name="connsiteX121" fmla="*/ 1223951 w 2038728"/>
              <a:gd name="connsiteY121" fmla="*/ 1615322 h 2230852"/>
              <a:gd name="connsiteX122" fmla="*/ 1231067 w 2038728"/>
              <a:gd name="connsiteY122" fmla="*/ 1597532 h 2230852"/>
              <a:gd name="connsiteX123" fmla="*/ 1280879 w 2038728"/>
              <a:gd name="connsiteY123" fmla="*/ 1576184 h 2230852"/>
              <a:gd name="connsiteX124" fmla="*/ 1291553 w 2038728"/>
              <a:gd name="connsiteY124" fmla="*/ 1572626 h 2230852"/>
              <a:gd name="connsiteX125" fmla="*/ 1359154 w 2038728"/>
              <a:gd name="connsiteY125" fmla="*/ 1579742 h 2230852"/>
              <a:gd name="connsiteX126" fmla="*/ 1380502 w 2038728"/>
              <a:gd name="connsiteY126" fmla="*/ 1586858 h 2230852"/>
              <a:gd name="connsiteX127" fmla="*/ 1391176 w 2038728"/>
              <a:gd name="connsiteY127" fmla="*/ 1590416 h 2230852"/>
              <a:gd name="connsiteX128" fmla="*/ 1412524 w 2038728"/>
              <a:gd name="connsiteY128" fmla="*/ 1593974 h 2230852"/>
              <a:gd name="connsiteX129" fmla="*/ 1487242 w 2038728"/>
              <a:gd name="connsiteY129" fmla="*/ 1586858 h 2230852"/>
              <a:gd name="connsiteX130" fmla="*/ 1501474 w 2038728"/>
              <a:gd name="connsiteY130" fmla="*/ 1579742 h 2230852"/>
              <a:gd name="connsiteX131" fmla="*/ 1515705 w 2038728"/>
              <a:gd name="connsiteY131" fmla="*/ 1558394 h 2230852"/>
              <a:gd name="connsiteX132" fmla="*/ 1533495 w 2038728"/>
              <a:gd name="connsiteY132" fmla="*/ 1519256 h 2230852"/>
              <a:gd name="connsiteX133" fmla="*/ 1540611 w 2038728"/>
              <a:gd name="connsiteY133" fmla="*/ 1508582 h 2230852"/>
              <a:gd name="connsiteX134" fmla="*/ 1551285 w 2038728"/>
              <a:gd name="connsiteY134" fmla="*/ 1501466 h 2230852"/>
              <a:gd name="connsiteX135" fmla="*/ 1586865 w 2038728"/>
              <a:gd name="connsiteY135" fmla="*/ 1490793 h 2230852"/>
              <a:gd name="connsiteX136" fmla="*/ 1608213 w 2038728"/>
              <a:gd name="connsiteY136" fmla="*/ 1480119 h 2230852"/>
              <a:gd name="connsiteX137" fmla="*/ 1618887 w 2038728"/>
              <a:gd name="connsiteY137" fmla="*/ 1473003 h 2230852"/>
              <a:gd name="connsiteX138" fmla="*/ 1643793 w 2038728"/>
              <a:gd name="connsiteY138" fmla="*/ 1440981 h 2230852"/>
              <a:gd name="connsiteX139" fmla="*/ 1661583 w 2038728"/>
              <a:gd name="connsiteY139" fmla="*/ 1423191 h 2230852"/>
              <a:gd name="connsiteX140" fmla="*/ 1729184 w 2038728"/>
              <a:gd name="connsiteY140" fmla="*/ 1419633 h 2230852"/>
              <a:gd name="connsiteX141" fmla="*/ 1757648 w 2038728"/>
              <a:gd name="connsiteY141" fmla="*/ 1401843 h 2230852"/>
              <a:gd name="connsiteX142" fmla="*/ 1764764 w 2038728"/>
              <a:gd name="connsiteY142" fmla="*/ 1380495 h 2230852"/>
              <a:gd name="connsiteX143" fmla="*/ 1768322 w 2038728"/>
              <a:gd name="connsiteY143" fmla="*/ 1362705 h 2230852"/>
              <a:gd name="connsiteX144" fmla="*/ 1775438 w 2038728"/>
              <a:gd name="connsiteY144" fmla="*/ 1341358 h 2230852"/>
              <a:gd name="connsiteX145" fmla="*/ 1786112 w 2038728"/>
              <a:gd name="connsiteY145" fmla="*/ 1302220 h 2230852"/>
              <a:gd name="connsiteX146" fmla="*/ 1818133 w 2038728"/>
              <a:gd name="connsiteY146" fmla="*/ 1287988 h 2230852"/>
              <a:gd name="connsiteX147" fmla="*/ 1828807 w 2038728"/>
              <a:gd name="connsiteY147" fmla="*/ 1284430 h 2230852"/>
              <a:gd name="connsiteX148" fmla="*/ 1839481 w 2038728"/>
              <a:gd name="connsiteY148" fmla="*/ 1280872 h 2230852"/>
              <a:gd name="connsiteX149" fmla="*/ 1864387 w 2038728"/>
              <a:gd name="connsiteY149" fmla="*/ 1273756 h 2230852"/>
              <a:gd name="connsiteX150" fmla="*/ 1885735 w 2038728"/>
              <a:gd name="connsiteY150" fmla="*/ 1263082 h 2230852"/>
              <a:gd name="connsiteX151" fmla="*/ 1907083 w 2038728"/>
              <a:gd name="connsiteY151" fmla="*/ 1241734 h 2230852"/>
              <a:gd name="connsiteX152" fmla="*/ 1917757 w 2038728"/>
              <a:gd name="connsiteY152" fmla="*/ 1220386 h 2230852"/>
              <a:gd name="connsiteX153" fmla="*/ 1935547 w 2038728"/>
              <a:gd name="connsiteY153" fmla="*/ 1195480 h 2230852"/>
              <a:gd name="connsiteX154" fmla="*/ 1946221 w 2038728"/>
              <a:gd name="connsiteY154" fmla="*/ 1199038 h 2230852"/>
              <a:gd name="connsiteX155" fmla="*/ 1967568 w 2038728"/>
              <a:gd name="connsiteY155" fmla="*/ 1231060 h 2230852"/>
              <a:gd name="connsiteX156" fmla="*/ 1974684 w 2038728"/>
              <a:gd name="connsiteY156" fmla="*/ 1241734 h 2230852"/>
              <a:gd name="connsiteX157" fmla="*/ 1996032 w 2038728"/>
              <a:gd name="connsiteY157" fmla="*/ 1255966 h 2230852"/>
              <a:gd name="connsiteX158" fmla="*/ 2010264 w 2038728"/>
              <a:gd name="connsiteY158" fmla="*/ 1252408 h 2230852"/>
              <a:gd name="connsiteX159" fmla="*/ 2013822 w 2038728"/>
              <a:gd name="connsiteY159" fmla="*/ 1223944 h 2230852"/>
              <a:gd name="connsiteX160" fmla="*/ 2020938 w 2038728"/>
              <a:gd name="connsiteY160" fmla="*/ 1202596 h 2230852"/>
              <a:gd name="connsiteX161" fmla="*/ 2024496 w 2038728"/>
              <a:gd name="connsiteY161" fmla="*/ 1191923 h 2230852"/>
              <a:gd name="connsiteX162" fmla="*/ 2031612 w 2038728"/>
              <a:gd name="connsiteY162" fmla="*/ 1181249 h 2230852"/>
              <a:gd name="connsiteX163" fmla="*/ 2038728 w 2038728"/>
              <a:gd name="connsiteY163" fmla="*/ 1159901 h 2230852"/>
              <a:gd name="connsiteX164" fmla="*/ 2035170 w 2038728"/>
              <a:gd name="connsiteY164" fmla="*/ 1145669 h 2230852"/>
              <a:gd name="connsiteX165" fmla="*/ 2031612 w 2038728"/>
              <a:gd name="connsiteY165" fmla="*/ 1134995 h 2230852"/>
              <a:gd name="connsiteX166" fmla="*/ 2028054 w 2038728"/>
              <a:gd name="connsiteY166" fmla="*/ 1110089 h 2230852"/>
              <a:gd name="connsiteX167" fmla="*/ 2013822 w 2038728"/>
              <a:gd name="connsiteY167" fmla="*/ 1113647 h 2230852"/>
              <a:gd name="connsiteX168" fmla="*/ 2003148 w 2038728"/>
              <a:gd name="connsiteY168" fmla="*/ 1117205 h 2230852"/>
              <a:gd name="connsiteX169" fmla="*/ 1988916 w 2038728"/>
              <a:gd name="connsiteY169" fmla="*/ 1113647 h 2230852"/>
              <a:gd name="connsiteX170" fmla="*/ 1981800 w 2038728"/>
              <a:gd name="connsiteY170" fmla="*/ 1092299 h 2230852"/>
              <a:gd name="connsiteX171" fmla="*/ 1978242 w 2038728"/>
              <a:gd name="connsiteY171" fmla="*/ 1070951 h 2230852"/>
              <a:gd name="connsiteX172" fmla="*/ 1967568 w 2038728"/>
              <a:gd name="connsiteY172" fmla="*/ 1063835 h 2230852"/>
              <a:gd name="connsiteX173" fmla="*/ 1832365 w 2038728"/>
              <a:gd name="connsiteY173" fmla="*/ 1060277 h 2230852"/>
              <a:gd name="connsiteX174" fmla="*/ 1803902 w 2038728"/>
              <a:gd name="connsiteY174" fmla="*/ 1053161 h 2230852"/>
              <a:gd name="connsiteX175" fmla="*/ 1778996 w 2038728"/>
              <a:gd name="connsiteY175" fmla="*/ 1038930 h 2230852"/>
              <a:gd name="connsiteX176" fmla="*/ 1768322 w 2038728"/>
              <a:gd name="connsiteY176" fmla="*/ 1035372 h 2230852"/>
              <a:gd name="connsiteX177" fmla="*/ 1761206 w 2038728"/>
              <a:gd name="connsiteY177" fmla="*/ 1024698 h 2230852"/>
              <a:gd name="connsiteX178" fmla="*/ 1739858 w 2038728"/>
              <a:gd name="connsiteY178" fmla="*/ 1017582 h 2230852"/>
              <a:gd name="connsiteX179" fmla="*/ 1743416 w 2038728"/>
              <a:gd name="connsiteY179" fmla="*/ 999792 h 2230852"/>
              <a:gd name="connsiteX180" fmla="*/ 1757648 w 2038728"/>
              <a:gd name="connsiteY180" fmla="*/ 992676 h 2230852"/>
              <a:gd name="connsiteX181" fmla="*/ 1768322 w 2038728"/>
              <a:gd name="connsiteY181" fmla="*/ 985560 h 2230852"/>
              <a:gd name="connsiteX182" fmla="*/ 1782554 w 2038728"/>
              <a:gd name="connsiteY182" fmla="*/ 964212 h 2230852"/>
              <a:gd name="connsiteX183" fmla="*/ 1786112 w 2038728"/>
              <a:gd name="connsiteY183" fmla="*/ 953538 h 2230852"/>
              <a:gd name="connsiteX184" fmla="*/ 1800344 w 2038728"/>
              <a:gd name="connsiteY184" fmla="*/ 932190 h 2230852"/>
              <a:gd name="connsiteX185" fmla="*/ 1818133 w 2038728"/>
              <a:gd name="connsiteY185" fmla="*/ 900168 h 2230852"/>
              <a:gd name="connsiteX186" fmla="*/ 1828807 w 2038728"/>
              <a:gd name="connsiteY186" fmla="*/ 893052 h 2230852"/>
              <a:gd name="connsiteX187" fmla="*/ 1832365 w 2038728"/>
              <a:gd name="connsiteY187" fmla="*/ 903726 h 2230852"/>
              <a:gd name="connsiteX188" fmla="*/ 1850155 w 2038728"/>
              <a:gd name="connsiteY188" fmla="*/ 925074 h 2230852"/>
              <a:gd name="connsiteX189" fmla="*/ 1871503 w 2038728"/>
              <a:gd name="connsiteY189" fmla="*/ 939306 h 2230852"/>
              <a:gd name="connsiteX190" fmla="*/ 1892851 w 2038728"/>
              <a:gd name="connsiteY190" fmla="*/ 949980 h 2230852"/>
              <a:gd name="connsiteX191" fmla="*/ 1914199 w 2038728"/>
              <a:gd name="connsiteY191" fmla="*/ 946422 h 2230852"/>
              <a:gd name="connsiteX192" fmla="*/ 1917757 w 2038728"/>
              <a:gd name="connsiteY192" fmla="*/ 935748 h 2230852"/>
              <a:gd name="connsiteX193" fmla="*/ 1921315 w 2038728"/>
              <a:gd name="connsiteY193" fmla="*/ 921516 h 2230852"/>
              <a:gd name="connsiteX194" fmla="*/ 1928431 w 2038728"/>
              <a:gd name="connsiteY194" fmla="*/ 900168 h 2230852"/>
              <a:gd name="connsiteX195" fmla="*/ 1924873 w 2038728"/>
              <a:gd name="connsiteY195" fmla="*/ 889494 h 2230852"/>
              <a:gd name="connsiteX196" fmla="*/ 1914199 w 2038728"/>
              <a:gd name="connsiteY196" fmla="*/ 885937 h 2230852"/>
              <a:gd name="connsiteX197" fmla="*/ 1903525 w 2038728"/>
              <a:gd name="connsiteY197" fmla="*/ 878821 h 2230852"/>
              <a:gd name="connsiteX198" fmla="*/ 1867945 w 2038728"/>
              <a:gd name="connsiteY198" fmla="*/ 868147 h 2230852"/>
              <a:gd name="connsiteX199" fmla="*/ 1871503 w 2038728"/>
              <a:gd name="connsiteY199" fmla="*/ 793429 h 2230852"/>
              <a:gd name="connsiteX200" fmla="*/ 1864387 w 2038728"/>
              <a:gd name="connsiteY200" fmla="*/ 782755 h 2230852"/>
              <a:gd name="connsiteX201" fmla="*/ 1867945 w 2038728"/>
              <a:gd name="connsiteY201" fmla="*/ 768523 h 2230852"/>
              <a:gd name="connsiteX202" fmla="*/ 1871503 w 2038728"/>
              <a:gd name="connsiteY202" fmla="*/ 736501 h 2230852"/>
              <a:gd name="connsiteX203" fmla="*/ 1878619 w 2038728"/>
              <a:gd name="connsiteY203" fmla="*/ 715154 h 2230852"/>
              <a:gd name="connsiteX204" fmla="*/ 1889293 w 2038728"/>
              <a:gd name="connsiteY204" fmla="*/ 708038 h 2230852"/>
              <a:gd name="connsiteX205" fmla="*/ 1892851 w 2038728"/>
              <a:gd name="connsiteY205" fmla="*/ 697364 h 2230852"/>
              <a:gd name="connsiteX206" fmla="*/ 1875061 w 2038728"/>
              <a:gd name="connsiteY206" fmla="*/ 676016 h 2230852"/>
              <a:gd name="connsiteX207" fmla="*/ 1860829 w 2038728"/>
              <a:gd name="connsiteY207" fmla="*/ 654668 h 2230852"/>
              <a:gd name="connsiteX208" fmla="*/ 1839481 w 2038728"/>
              <a:gd name="connsiteY208" fmla="*/ 633320 h 2230852"/>
              <a:gd name="connsiteX209" fmla="*/ 1832365 w 2038728"/>
              <a:gd name="connsiteY209" fmla="*/ 622646 h 2230852"/>
              <a:gd name="connsiteX210" fmla="*/ 1807460 w 2038728"/>
              <a:gd name="connsiteY210" fmla="*/ 619088 h 2230852"/>
              <a:gd name="connsiteX211" fmla="*/ 1778996 w 2038728"/>
              <a:gd name="connsiteY211" fmla="*/ 615530 h 2230852"/>
              <a:gd name="connsiteX212" fmla="*/ 1768322 w 2038728"/>
              <a:gd name="connsiteY212" fmla="*/ 611972 h 2230852"/>
              <a:gd name="connsiteX213" fmla="*/ 1754090 w 2038728"/>
              <a:gd name="connsiteY213" fmla="*/ 626204 h 2230852"/>
              <a:gd name="connsiteX214" fmla="*/ 1746974 w 2038728"/>
              <a:gd name="connsiteY214" fmla="*/ 636878 h 2230852"/>
              <a:gd name="connsiteX215" fmla="*/ 1743416 w 2038728"/>
              <a:gd name="connsiteY215" fmla="*/ 647552 h 2230852"/>
              <a:gd name="connsiteX216" fmla="*/ 1732742 w 2038728"/>
              <a:gd name="connsiteY216" fmla="*/ 654668 h 2230852"/>
              <a:gd name="connsiteX217" fmla="*/ 1707836 w 2038728"/>
              <a:gd name="connsiteY217" fmla="*/ 651110 h 2230852"/>
              <a:gd name="connsiteX218" fmla="*/ 1682930 w 2038728"/>
              <a:gd name="connsiteY218" fmla="*/ 636878 h 2230852"/>
              <a:gd name="connsiteX219" fmla="*/ 1668698 w 2038728"/>
              <a:gd name="connsiteY219" fmla="*/ 629762 h 2230852"/>
              <a:gd name="connsiteX220" fmla="*/ 1682930 w 2038728"/>
              <a:gd name="connsiteY220" fmla="*/ 615530 h 2230852"/>
              <a:gd name="connsiteX221" fmla="*/ 1686488 w 2038728"/>
              <a:gd name="connsiteY221" fmla="*/ 604856 h 2230852"/>
              <a:gd name="connsiteX222" fmla="*/ 1693604 w 2038728"/>
              <a:gd name="connsiteY222" fmla="*/ 576393 h 2230852"/>
              <a:gd name="connsiteX223" fmla="*/ 1697162 w 2038728"/>
              <a:gd name="connsiteY223" fmla="*/ 515907 h 2230852"/>
              <a:gd name="connsiteX224" fmla="*/ 1693604 w 2038728"/>
              <a:gd name="connsiteY224" fmla="*/ 505233 h 2230852"/>
              <a:gd name="connsiteX225" fmla="*/ 1682930 w 2038728"/>
              <a:gd name="connsiteY225" fmla="*/ 508791 h 2230852"/>
              <a:gd name="connsiteX226" fmla="*/ 1672256 w 2038728"/>
              <a:gd name="connsiteY226" fmla="*/ 519465 h 2230852"/>
              <a:gd name="connsiteX227" fmla="*/ 1658025 w 2038728"/>
              <a:gd name="connsiteY227" fmla="*/ 551487 h 2230852"/>
              <a:gd name="connsiteX228" fmla="*/ 1647351 w 2038728"/>
              <a:gd name="connsiteY228" fmla="*/ 555045 h 2230852"/>
              <a:gd name="connsiteX229" fmla="*/ 1622445 w 2038728"/>
              <a:gd name="connsiteY229" fmla="*/ 551487 h 2230852"/>
              <a:gd name="connsiteX230" fmla="*/ 1611771 w 2038728"/>
              <a:gd name="connsiteY230" fmla="*/ 547929 h 2230852"/>
              <a:gd name="connsiteX231" fmla="*/ 1572633 w 2038728"/>
              <a:gd name="connsiteY231" fmla="*/ 537255 h 2230852"/>
              <a:gd name="connsiteX232" fmla="*/ 1551285 w 2038728"/>
              <a:gd name="connsiteY232" fmla="*/ 530139 h 2230852"/>
              <a:gd name="connsiteX233" fmla="*/ 1540611 w 2038728"/>
              <a:gd name="connsiteY233" fmla="*/ 526581 h 2230852"/>
              <a:gd name="connsiteX234" fmla="*/ 1505032 w 2038728"/>
              <a:gd name="connsiteY234" fmla="*/ 505233 h 2230852"/>
              <a:gd name="connsiteX235" fmla="*/ 1501474 w 2038728"/>
              <a:gd name="connsiteY235" fmla="*/ 483885 h 2230852"/>
              <a:gd name="connsiteX236" fmla="*/ 1522821 w 2038728"/>
              <a:gd name="connsiteY236" fmla="*/ 476769 h 2230852"/>
              <a:gd name="connsiteX237" fmla="*/ 1533495 w 2038728"/>
              <a:gd name="connsiteY237" fmla="*/ 473211 h 2230852"/>
              <a:gd name="connsiteX238" fmla="*/ 1540611 w 2038728"/>
              <a:gd name="connsiteY238" fmla="*/ 451863 h 2230852"/>
              <a:gd name="connsiteX239" fmla="*/ 1551285 w 2038728"/>
              <a:gd name="connsiteY239" fmla="*/ 441189 h 2230852"/>
              <a:gd name="connsiteX240" fmla="*/ 1558401 w 2038728"/>
              <a:gd name="connsiteY240" fmla="*/ 430516 h 2230852"/>
              <a:gd name="connsiteX241" fmla="*/ 1569075 w 2038728"/>
              <a:gd name="connsiteY241" fmla="*/ 423400 h 2230852"/>
              <a:gd name="connsiteX242" fmla="*/ 1583307 w 2038728"/>
              <a:gd name="connsiteY242" fmla="*/ 402052 h 2230852"/>
              <a:gd name="connsiteX243" fmla="*/ 1586865 w 2038728"/>
              <a:gd name="connsiteY243" fmla="*/ 387820 h 2230852"/>
              <a:gd name="connsiteX244" fmla="*/ 1590423 w 2038728"/>
              <a:gd name="connsiteY244" fmla="*/ 370030 h 2230852"/>
              <a:gd name="connsiteX245" fmla="*/ 1597539 w 2038728"/>
              <a:gd name="connsiteY245" fmla="*/ 348682 h 2230852"/>
              <a:gd name="connsiteX246" fmla="*/ 1583307 w 2038728"/>
              <a:gd name="connsiteY246" fmla="*/ 330892 h 2230852"/>
              <a:gd name="connsiteX247" fmla="*/ 1576191 w 2038728"/>
              <a:gd name="connsiteY247" fmla="*/ 320218 h 2230852"/>
              <a:gd name="connsiteX248" fmla="*/ 1565517 w 2038728"/>
              <a:gd name="connsiteY248" fmla="*/ 295312 h 2230852"/>
              <a:gd name="connsiteX249" fmla="*/ 1579749 w 2038728"/>
              <a:gd name="connsiteY249" fmla="*/ 277523 h 2230852"/>
              <a:gd name="connsiteX250" fmla="*/ 1593981 w 2038728"/>
              <a:gd name="connsiteY250" fmla="*/ 256175 h 2230852"/>
              <a:gd name="connsiteX251" fmla="*/ 1608213 w 2038728"/>
              <a:gd name="connsiteY251" fmla="*/ 234827 h 2230852"/>
              <a:gd name="connsiteX252" fmla="*/ 1615329 w 2038728"/>
              <a:gd name="connsiteY252" fmla="*/ 224153 h 2230852"/>
              <a:gd name="connsiteX253" fmla="*/ 1626003 w 2038728"/>
              <a:gd name="connsiteY253" fmla="*/ 213479 h 2230852"/>
              <a:gd name="connsiteX254" fmla="*/ 1640235 w 2038728"/>
              <a:gd name="connsiteY254" fmla="*/ 192131 h 2230852"/>
              <a:gd name="connsiteX255" fmla="*/ 1647351 w 2038728"/>
              <a:gd name="connsiteY255" fmla="*/ 170783 h 2230852"/>
              <a:gd name="connsiteX256" fmla="*/ 1650909 w 2038728"/>
              <a:gd name="connsiteY256" fmla="*/ 160109 h 2230852"/>
              <a:gd name="connsiteX257" fmla="*/ 1654467 w 2038728"/>
              <a:gd name="connsiteY257" fmla="*/ 149435 h 2230852"/>
              <a:gd name="connsiteX258" fmla="*/ 1650909 w 2038728"/>
              <a:gd name="connsiteY258" fmla="*/ 131645 h 2230852"/>
              <a:gd name="connsiteX259" fmla="*/ 1640235 w 2038728"/>
              <a:gd name="connsiteY259" fmla="*/ 128087 h 2230852"/>
              <a:gd name="connsiteX260" fmla="*/ 1611771 w 2038728"/>
              <a:gd name="connsiteY260" fmla="*/ 117414 h 2230852"/>
              <a:gd name="connsiteX261" fmla="*/ 1529937 w 2038728"/>
              <a:gd name="connsiteY261" fmla="*/ 120972 h 2230852"/>
              <a:gd name="connsiteX262" fmla="*/ 1505032 w 2038728"/>
              <a:gd name="connsiteY262" fmla="*/ 128087 h 2230852"/>
              <a:gd name="connsiteX263" fmla="*/ 1480126 w 2038728"/>
              <a:gd name="connsiteY263" fmla="*/ 145877 h 2230852"/>
              <a:gd name="connsiteX264" fmla="*/ 1458778 w 2038728"/>
              <a:gd name="connsiteY264" fmla="*/ 160109 h 2230852"/>
              <a:gd name="connsiteX265" fmla="*/ 1448104 w 2038728"/>
              <a:gd name="connsiteY265" fmla="*/ 170783 h 2230852"/>
              <a:gd name="connsiteX266" fmla="*/ 1426756 w 2038728"/>
              <a:gd name="connsiteY266" fmla="*/ 185015 h 2230852"/>
              <a:gd name="connsiteX267" fmla="*/ 1412524 w 2038728"/>
              <a:gd name="connsiteY267" fmla="*/ 195689 h 2230852"/>
              <a:gd name="connsiteX268" fmla="*/ 1401850 w 2038728"/>
              <a:gd name="connsiteY268" fmla="*/ 202805 h 2230852"/>
              <a:gd name="connsiteX269" fmla="*/ 1380502 w 2038728"/>
              <a:gd name="connsiteY269" fmla="*/ 213479 h 2230852"/>
              <a:gd name="connsiteX270" fmla="*/ 1369828 w 2038728"/>
              <a:gd name="connsiteY270" fmla="*/ 224153 h 2230852"/>
              <a:gd name="connsiteX271" fmla="*/ 1355597 w 2038728"/>
              <a:gd name="connsiteY271" fmla="*/ 234827 h 2230852"/>
              <a:gd name="connsiteX272" fmla="*/ 1344923 w 2038728"/>
              <a:gd name="connsiteY272" fmla="*/ 245501 h 2230852"/>
              <a:gd name="connsiteX273" fmla="*/ 1323575 w 2038728"/>
              <a:gd name="connsiteY273" fmla="*/ 259733 h 2230852"/>
              <a:gd name="connsiteX274" fmla="*/ 1305785 w 2038728"/>
              <a:gd name="connsiteY274" fmla="*/ 277523 h 2230852"/>
              <a:gd name="connsiteX275" fmla="*/ 1287995 w 2038728"/>
              <a:gd name="connsiteY275" fmla="*/ 295312 h 2230852"/>
              <a:gd name="connsiteX276" fmla="*/ 1266647 w 2038728"/>
              <a:gd name="connsiteY276" fmla="*/ 281080 h 2230852"/>
              <a:gd name="connsiteX277" fmla="*/ 1263089 w 2038728"/>
              <a:gd name="connsiteY277" fmla="*/ 270407 h 2230852"/>
              <a:gd name="connsiteX278" fmla="*/ 1241741 w 2038728"/>
              <a:gd name="connsiteY278" fmla="*/ 252617 h 2230852"/>
              <a:gd name="connsiteX279" fmla="*/ 1234625 w 2038728"/>
              <a:gd name="connsiteY279" fmla="*/ 241943 h 2230852"/>
              <a:gd name="connsiteX280" fmla="*/ 1227509 w 2038728"/>
              <a:gd name="connsiteY280" fmla="*/ 220595 h 2230852"/>
              <a:gd name="connsiteX281" fmla="*/ 1220393 w 2038728"/>
              <a:gd name="connsiteY281" fmla="*/ 209921 h 2230852"/>
              <a:gd name="connsiteX282" fmla="*/ 1206161 w 2038728"/>
              <a:gd name="connsiteY282" fmla="*/ 177899 h 2230852"/>
              <a:gd name="connsiteX283" fmla="*/ 1199046 w 2038728"/>
              <a:gd name="connsiteY283" fmla="*/ 156551 h 2230852"/>
              <a:gd name="connsiteX284" fmla="*/ 1195488 w 2038728"/>
              <a:gd name="connsiteY284" fmla="*/ 145877 h 2230852"/>
              <a:gd name="connsiteX285" fmla="*/ 1174140 w 2038728"/>
              <a:gd name="connsiteY285" fmla="*/ 113856 h 2230852"/>
              <a:gd name="connsiteX286" fmla="*/ 1167024 w 2038728"/>
              <a:gd name="connsiteY286" fmla="*/ 103182 h 2230852"/>
              <a:gd name="connsiteX287" fmla="*/ 1159908 w 2038728"/>
              <a:gd name="connsiteY287" fmla="*/ 92508 h 2230852"/>
              <a:gd name="connsiteX288" fmla="*/ 1149234 w 2038728"/>
              <a:gd name="connsiteY288" fmla="*/ 81834 h 2230852"/>
              <a:gd name="connsiteX289" fmla="*/ 1127886 w 2038728"/>
              <a:gd name="connsiteY289" fmla="*/ 74718 h 2230852"/>
              <a:gd name="connsiteX290" fmla="*/ 1063842 w 2038728"/>
              <a:gd name="connsiteY290" fmla="*/ 74718 h 2230852"/>
              <a:gd name="connsiteX291" fmla="*/ 1042495 w 2038728"/>
              <a:gd name="connsiteY291" fmla="*/ 32022 h 2230852"/>
              <a:gd name="connsiteX292" fmla="*/ 1021147 w 2038728"/>
              <a:gd name="connsiteY292" fmla="*/ 14232 h 2230852"/>
              <a:gd name="connsiteX293" fmla="*/ 999799 w 2038728"/>
              <a:gd name="connsiteY293" fmla="*/ 0 h 2230852"/>
              <a:gd name="connsiteX294" fmla="*/ 978451 w 2038728"/>
              <a:gd name="connsiteY294" fmla="*/ 17790 h 2230852"/>
              <a:gd name="connsiteX295" fmla="*/ 974893 w 2038728"/>
              <a:gd name="connsiteY295" fmla="*/ 28464 h 2230852"/>
              <a:gd name="connsiteX296" fmla="*/ 949987 w 2038728"/>
              <a:gd name="connsiteY296" fmla="*/ 56928 h 2230852"/>
              <a:gd name="connsiteX297" fmla="*/ 942871 w 2038728"/>
              <a:gd name="connsiteY297" fmla="*/ 78276 h 2230852"/>
              <a:gd name="connsiteX298" fmla="*/ 964219 w 2038728"/>
              <a:gd name="connsiteY298" fmla="*/ 110298 h 2230852"/>
              <a:gd name="connsiteX299" fmla="*/ 971335 w 2038728"/>
              <a:gd name="connsiteY299" fmla="*/ 120972 h 2230852"/>
              <a:gd name="connsiteX300" fmla="*/ 985567 w 2038728"/>
              <a:gd name="connsiteY300" fmla="*/ 152993 h 2230852"/>
              <a:gd name="connsiteX301" fmla="*/ 1017589 w 2038728"/>
              <a:gd name="connsiteY301" fmla="*/ 160109 h 2230852"/>
              <a:gd name="connsiteX302" fmla="*/ 1074516 w 2038728"/>
              <a:gd name="connsiteY302" fmla="*/ 167225 h 2230852"/>
              <a:gd name="connsiteX303" fmla="*/ 1078074 w 2038728"/>
              <a:gd name="connsiteY303" fmla="*/ 177899 h 2230852"/>
              <a:gd name="connsiteX304" fmla="*/ 1085190 w 2038728"/>
              <a:gd name="connsiteY304" fmla="*/ 188573 h 2230852"/>
              <a:gd name="connsiteX305" fmla="*/ 1092306 w 2038728"/>
              <a:gd name="connsiteY305" fmla="*/ 220595 h 2230852"/>
              <a:gd name="connsiteX306" fmla="*/ 1095864 w 2038728"/>
              <a:gd name="connsiteY306" fmla="*/ 270407 h 2230852"/>
              <a:gd name="connsiteX307" fmla="*/ 1102980 w 2038728"/>
              <a:gd name="connsiteY307" fmla="*/ 291754 h 2230852"/>
              <a:gd name="connsiteX308" fmla="*/ 1106538 w 2038728"/>
              <a:gd name="connsiteY308" fmla="*/ 302428 h 2230852"/>
              <a:gd name="connsiteX309" fmla="*/ 1110096 w 2038728"/>
              <a:gd name="connsiteY309" fmla="*/ 313102 h 2230852"/>
              <a:gd name="connsiteX310" fmla="*/ 1120770 w 2038728"/>
              <a:gd name="connsiteY310" fmla="*/ 323776 h 2230852"/>
              <a:gd name="connsiteX311" fmla="*/ 1127886 w 2038728"/>
              <a:gd name="connsiteY311" fmla="*/ 334450 h 2230852"/>
              <a:gd name="connsiteX312" fmla="*/ 1138560 w 2038728"/>
              <a:gd name="connsiteY312" fmla="*/ 341566 h 2230852"/>
              <a:gd name="connsiteX313" fmla="*/ 1145676 w 2038728"/>
              <a:gd name="connsiteY313" fmla="*/ 352240 h 2230852"/>
              <a:gd name="connsiteX314" fmla="*/ 1142118 w 2038728"/>
              <a:gd name="connsiteY314" fmla="*/ 377146 h 2230852"/>
              <a:gd name="connsiteX315" fmla="*/ 1138560 w 2038728"/>
              <a:gd name="connsiteY315" fmla="*/ 387820 h 2230852"/>
              <a:gd name="connsiteX316" fmla="*/ 1117212 w 2038728"/>
              <a:gd name="connsiteY316" fmla="*/ 402052 h 2230852"/>
              <a:gd name="connsiteX317" fmla="*/ 1095864 w 2038728"/>
              <a:gd name="connsiteY317" fmla="*/ 419842 h 2230852"/>
              <a:gd name="connsiteX318" fmla="*/ 1092306 w 2038728"/>
              <a:gd name="connsiteY318" fmla="*/ 508791 h 2230852"/>
              <a:gd name="connsiteX319" fmla="*/ 1088748 w 2038728"/>
              <a:gd name="connsiteY319" fmla="*/ 530139 h 2230852"/>
              <a:gd name="connsiteX320" fmla="*/ 1070958 w 2038728"/>
              <a:gd name="connsiteY320" fmla="*/ 544371 h 2230852"/>
              <a:gd name="connsiteX321" fmla="*/ 1049611 w 2038728"/>
              <a:gd name="connsiteY321" fmla="*/ 558603 h 2230852"/>
              <a:gd name="connsiteX322" fmla="*/ 1038937 w 2038728"/>
              <a:gd name="connsiteY322" fmla="*/ 565719 h 2230852"/>
              <a:gd name="connsiteX323" fmla="*/ 1031821 w 2038728"/>
              <a:gd name="connsiteY323" fmla="*/ 576393 h 2230852"/>
              <a:gd name="connsiteX324" fmla="*/ 1021147 w 2038728"/>
              <a:gd name="connsiteY324" fmla="*/ 583509 h 2230852"/>
              <a:gd name="connsiteX325" fmla="*/ 1024705 w 2038728"/>
              <a:gd name="connsiteY325" fmla="*/ 604856 h 2230852"/>
              <a:gd name="connsiteX326" fmla="*/ 1038937 w 2038728"/>
              <a:gd name="connsiteY326" fmla="*/ 626204 h 2230852"/>
              <a:gd name="connsiteX327" fmla="*/ 1046053 w 2038728"/>
              <a:gd name="connsiteY327" fmla="*/ 636878 h 2230852"/>
              <a:gd name="connsiteX328" fmla="*/ 1049611 w 2038728"/>
              <a:gd name="connsiteY328" fmla="*/ 647552 h 2230852"/>
              <a:gd name="connsiteX329" fmla="*/ 1046053 w 2038728"/>
              <a:gd name="connsiteY329" fmla="*/ 661784 h 2230852"/>
              <a:gd name="connsiteX330" fmla="*/ 1028263 w 2038728"/>
              <a:gd name="connsiteY330" fmla="*/ 679574 h 2230852"/>
              <a:gd name="connsiteX331" fmla="*/ 1017589 w 2038728"/>
              <a:gd name="connsiteY331" fmla="*/ 683132 h 2230852"/>
              <a:gd name="connsiteX332" fmla="*/ 1006915 w 2038728"/>
              <a:gd name="connsiteY332" fmla="*/ 704480 h 2230852"/>
              <a:gd name="connsiteX333" fmla="*/ 999799 w 2038728"/>
              <a:gd name="connsiteY333" fmla="*/ 718712 h 2230852"/>
              <a:gd name="connsiteX334" fmla="*/ 992683 w 2038728"/>
              <a:gd name="connsiteY334" fmla="*/ 743617 h 2230852"/>
              <a:gd name="connsiteX335" fmla="*/ 992683 w 2038728"/>
              <a:gd name="connsiteY335" fmla="*/ 839683 h 2230852"/>
              <a:gd name="connsiteX336" fmla="*/ 985567 w 2038728"/>
              <a:gd name="connsiteY336" fmla="*/ 850357 h 2230852"/>
              <a:gd name="connsiteX337" fmla="*/ 978451 w 2038728"/>
              <a:gd name="connsiteY337" fmla="*/ 871705 h 2230852"/>
              <a:gd name="connsiteX338" fmla="*/ 974893 w 2038728"/>
              <a:gd name="connsiteY338" fmla="*/ 882379 h 2230852"/>
              <a:gd name="connsiteX339" fmla="*/ 971335 w 2038728"/>
              <a:gd name="connsiteY339" fmla="*/ 893052 h 2230852"/>
              <a:gd name="connsiteX340" fmla="*/ 967777 w 2038728"/>
              <a:gd name="connsiteY340" fmla="*/ 935748 h 2230852"/>
              <a:gd name="connsiteX341" fmla="*/ 960661 w 2038728"/>
              <a:gd name="connsiteY341" fmla="*/ 946422 h 2230852"/>
              <a:gd name="connsiteX342" fmla="*/ 939313 w 2038728"/>
              <a:gd name="connsiteY342" fmla="*/ 953538 h 2230852"/>
              <a:gd name="connsiteX343" fmla="*/ 921523 w 2038728"/>
              <a:gd name="connsiteY343" fmla="*/ 967770 h 2230852"/>
              <a:gd name="connsiteX344" fmla="*/ 910849 w 2038728"/>
              <a:gd name="connsiteY344" fmla="*/ 989118 h 2230852"/>
              <a:gd name="connsiteX345" fmla="*/ 917965 w 2038728"/>
              <a:gd name="connsiteY345" fmla="*/ 999792 h 2230852"/>
              <a:gd name="connsiteX346" fmla="*/ 932197 w 2038728"/>
              <a:gd name="connsiteY346" fmla="*/ 1031814 h 2230852"/>
              <a:gd name="connsiteX347" fmla="*/ 953545 w 2038728"/>
              <a:gd name="connsiteY347" fmla="*/ 1042487 h 2230852"/>
              <a:gd name="connsiteX348" fmla="*/ 960661 w 2038728"/>
              <a:gd name="connsiteY348" fmla="*/ 1063835 h 2230852"/>
              <a:gd name="connsiteX349" fmla="*/ 964219 w 2038728"/>
              <a:gd name="connsiteY349" fmla="*/ 1074509 h 2230852"/>
              <a:gd name="connsiteX350" fmla="*/ 960661 w 2038728"/>
              <a:gd name="connsiteY350" fmla="*/ 1085183 h 2230852"/>
              <a:gd name="connsiteX351" fmla="*/ 946429 w 2038728"/>
              <a:gd name="connsiteY351" fmla="*/ 1088741 h 2230852"/>
              <a:gd name="connsiteX352" fmla="*/ 935755 w 2038728"/>
              <a:gd name="connsiteY352" fmla="*/ 1092299 h 2230852"/>
              <a:gd name="connsiteX353" fmla="*/ 889502 w 2038728"/>
              <a:gd name="connsiteY353" fmla="*/ 1085183 h 2230852"/>
              <a:gd name="connsiteX354" fmla="*/ 882386 w 2038728"/>
              <a:gd name="connsiteY354" fmla="*/ 1095857 h 2230852"/>
              <a:gd name="connsiteX355" fmla="*/ 878828 w 2038728"/>
              <a:gd name="connsiteY355" fmla="*/ 1145669 h 2230852"/>
              <a:gd name="connsiteX356" fmla="*/ 875270 w 2038728"/>
              <a:gd name="connsiteY356" fmla="*/ 1156343 h 2230852"/>
              <a:gd name="connsiteX357" fmla="*/ 868154 w 2038728"/>
              <a:gd name="connsiteY357" fmla="*/ 1145669 h 2230852"/>
              <a:gd name="connsiteX358" fmla="*/ 861038 w 2038728"/>
              <a:gd name="connsiteY358" fmla="*/ 1120763 h 2230852"/>
              <a:gd name="connsiteX359" fmla="*/ 857480 w 2038728"/>
              <a:gd name="connsiteY359" fmla="*/ 1110089 h 2230852"/>
              <a:gd name="connsiteX360" fmla="*/ 818342 w 2038728"/>
              <a:gd name="connsiteY360" fmla="*/ 1113647 h 2230852"/>
              <a:gd name="connsiteX361" fmla="*/ 804110 w 2038728"/>
              <a:gd name="connsiteY361" fmla="*/ 1156343 h 2230852"/>
              <a:gd name="connsiteX362" fmla="*/ 793436 w 2038728"/>
              <a:gd name="connsiteY362" fmla="*/ 1149227 h 2230852"/>
              <a:gd name="connsiteX363" fmla="*/ 782762 w 2038728"/>
              <a:gd name="connsiteY363" fmla="*/ 1152785 h 2230852"/>
              <a:gd name="connsiteX364" fmla="*/ 764972 w 2038728"/>
              <a:gd name="connsiteY364" fmla="*/ 1184807 h 2230852"/>
              <a:gd name="connsiteX365" fmla="*/ 743625 w 2038728"/>
              <a:gd name="connsiteY365" fmla="*/ 1195480 h 2230852"/>
              <a:gd name="connsiteX366" fmla="*/ 722277 w 2038728"/>
              <a:gd name="connsiteY366" fmla="*/ 1202596 h 2230852"/>
              <a:gd name="connsiteX367" fmla="*/ 700929 w 2038728"/>
              <a:gd name="connsiteY367" fmla="*/ 1199038 h 2230852"/>
              <a:gd name="connsiteX368" fmla="*/ 686697 w 2038728"/>
              <a:gd name="connsiteY368" fmla="*/ 1195480 h 2230852"/>
              <a:gd name="connsiteX369" fmla="*/ 679581 w 2038728"/>
              <a:gd name="connsiteY369" fmla="*/ 1174133 h 2230852"/>
              <a:gd name="connsiteX370" fmla="*/ 676023 w 2038728"/>
              <a:gd name="connsiteY370" fmla="*/ 1163459 h 2230852"/>
              <a:gd name="connsiteX371" fmla="*/ 672465 w 2038728"/>
              <a:gd name="connsiteY371" fmla="*/ 1124321 h 2230852"/>
              <a:gd name="connsiteX372" fmla="*/ 654675 w 2038728"/>
              <a:gd name="connsiteY372" fmla="*/ 1120763 h 2230852"/>
              <a:gd name="connsiteX373" fmla="*/ 658233 w 2038728"/>
              <a:gd name="connsiteY373" fmla="*/ 1110089 h 2230852"/>
              <a:gd name="connsiteX374" fmla="*/ 668907 w 2038728"/>
              <a:gd name="connsiteY374" fmla="*/ 1102973 h 2230852"/>
              <a:gd name="connsiteX375" fmla="*/ 679581 w 2038728"/>
              <a:gd name="connsiteY375" fmla="*/ 1092299 h 2230852"/>
              <a:gd name="connsiteX376" fmla="*/ 683139 w 2038728"/>
              <a:gd name="connsiteY376" fmla="*/ 1081625 h 2230852"/>
              <a:gd name="connsiteX377" fmla="*/ 672465 w 2038728"/>
              <a:gd name="connsiteY377" fmla="*/ 1078067 h 2230852"/>
              <a:gd name="connsiteX378" fmla="*/ 597747 w 2038728"/>
              <a:gd name="connsiteY378" fmla="*/ 1070951 h 2230852"/>
              <a:gd name="connsiteX379" fmla="*/ 533704 w 2038728"/>
              <a:gd name="connsiteY379" fmla="*/ 1074509 h 2230852"/>
              <a:gd name="connsiteX380" fmla="*/ 551494 w 2038728"/>
              <a:gd name="connsiteY380" fmla="*/ 1106531 h 2230852"/>
              <a:gd name="connsiteX381" fmla="*/ 562168 w 2038728"/>
              <a:gd name="connsiteY381" fmla="*/ 1113647 h 2230852"/>
              <a:gd name="connsiteX382" fmla="*/ 558610 w 2038728"/>
              <a:gd name="connsiteY382" fmla="*/ 1127879 h 2230852"/>
              <a:gd name="connsiteX383" fmla="*/ 537262 w 2038728"/>
              <a:gd name="connsiteY383" fmla="*/ 1134995 h 2230852"/>
              <a:gd name="connsiteX384" fmla="*/ 515914 w 2038728"/>
              <a:gd name="connsiteY384" fmla="*/ 1149227 h 2230852"/>
              <a:gd name="connsiteX385" fmla="*/ 505240 w 2038728"/>
              <a:gd name="connsiteY385" fmla="*/ 1156343 h 2230852"/>
              <a:gd name="connsiteX386" fmla="*/ 494566 w 2038728"/>
              <a:gd name="connsiteY386" fmla="*/ 1159901 h 2230852"/>
              <a:gd name="connsiteX387" fmla="*/ 483892 w 2038728"/>
              <a:gd name="connsiteY387" fmla="*/ 1170575 h 2230852"/>
              <a:gd name="connsiteX388" fmla="*/ 473218 w 2038728"/>
              <a:gd name="connsiteY388" fmla="*/ 1174133 h 2230852"/>
              <a:gd name="connsiteX389" fmla="*/ 462544 w 2038728"/>
              <a:gd name="connsiteY389" fmla="*/ 1181249 h 2230852"/>
              <a:gd name="connsiteX390" fmla="*/ 451870 w 2038728"/>
              <a:gd name="connsiteY390" fmla="*/ 1277314 h 2230852"/>
              <a:gd name="connsiteX391" fmla="*/ 437639 w 2038728"/>
              <a:gd name="connsiteY391" fmla="*/ 1295104 h 2230852"/>
              <a:gd name="connsiteX392" fmla="*/ 402059 w 2038728"/>
              <a:gd name="connsiteY392" fmla="*/ 1298662 h 2230852"/>
              <a:gd name="connsiteX393" fmla="*/ 380711 w 2038728"/>
              <a:gd name="connsiteY393" fmla="*/ 1316452 h 2230852"/>
              <a:gd name="connsiteX394" fmla="*/ 359363 w 2038728"/>
              <a:gd name="connsiteY394" fmla="*/ 1330684 h 2230852"/>
              <a:gd name="connsiteX395" fmla="*/ 348689 w 2038728"/>
              <a:gd name="connsiteY395" fmla="*/ 1334242 h 2230852"/>
              <a:gd name="connsiteX396" fmla="*/ 327341 w 2038728"/>
              <a:gd name="connsiteY396" fmla="*/ 1348473 h 2230852"/>
              <a:gd name="connsiteX397" fmla="*/ 316667 w 2038728"/>
              <a:gd name="connsiteY397" fmla="*/ 1355589 h 2230852"/>
              <a:gd name="connsiteX398" fmla="*/ 295319 w 2038728"/>
              <a:gd name="connsiteY398" fmla="*/ 1373379 h 2230852"/>
              <a:gd name="connsiteX399" fmla="*/ 252624 w 2038728"/>
              <a:gd name="connsiteY399" fmla="*/ 1366263 h 2230852"/>
              <a:gd name="connsiteX400" fmla="*/ 231276 w 2038728"/>
              <a:gd name="connsiteY400" fmla="*/ 1359147 h 2230852"/>
              <a:gd name="connsiteX401" fmla="*/ 199254 w 2038728"/>
              <a:gd name="connsiteY401" fmla="*/ 1355589 h 2230852"/>
              <a:gd name="connsiteX402" fmla="*/ 188580 w 2038728"/>
              <a:gd name="connsiteY402" fmla="*/ 1334242 h 2230852"/>
              <a:gd name="connsiteX403" fmla="*/ 177906 w 2038728"/>
              <a:gd name="connsiteY403" fmla="*/ 1312894 h 2230852"/>
              <a:gd name="connsiteX404" fmla="*/ 167232 w 2038728"/>
              <a:gd name="connsiteY404" fmla="*/ 1309336 h 2230852"/>
              <a:gd name="connsiteX405" fmla="*/ 156558 w 2038728"/>
              <a:gd name="connsiteY405" fmla="*/ 1302220 h 2230852"/>
              <a:gd name="connsiteX406" fmla="*/ 135211 w 2038728"/>
              <a:gd name="connsiteY406" fmla="*/ 1287988 h 2230852"/>
              <a:gd name="connsiteX407" fmla="*/ 128095 w 2038728"/>
              <a:gd name="connsiteY407" fmla="*/ 1277314 h 2230852"/>
              <a:gd name="connsiteX408" fmla="*/ 117421 w 2038728"/>
              <a:gd name="connsiteY408" fmla="*/ 1270198 h 2230852"/>
              <a:gd name="connsiteX409" fmla="*/ 120979 w 2038728"/>
              <a:gd name="connsiteY409" fmla="*/ 1248850 h 2230852"/>
              <a:gd name="connsiteX410" fmla="*/ 106747 w 2038728"/>
              <a:gd name="connsiteY410" fmla="*/ 1220386 h 2230852"/>
              <a:gd name="connsiteX411" fmla="*/ 78283 w 2038728"/>
              <a:gd name="connsiteY411" fmla="*/ 1266640 h 2230852"/>
              <a:gd name="connsiteX412" fmla="*/ 67609 w 2038728"/>
              <a:gd name="connsiteY412" fmla="*/ 1305778 h 2230852"/>
              <a:gd name="connsiteX413" fmla="*/ 78283 w 2038728"/>
              <a:gd name="connsiteY413" fmla="*/ 1312894 h 2230852"/>
              <a:gd name="connsiteX414" fmla="*/ 74725 w 2038728"/>
              <a:gd name="connsiteY414" fmla="*/ 1334242 h 2230852"/>
              <a:gd name="connsiteX415" fmla="*/ 39145 w 2038728"/>
              <a:gd name="connsiteY415" fmla="*/ 1341358 h 2230852"/>
              <a:gd name="connsiteX416" fmla="*/ 28471 w 2038728"/>
              <a:gd name="connsiteY416" fmla="*/ 1348473 h 2230852"/>
              <a:gd name="connsiteX417" fmla="*/ 7123 w 2038728"/>
              <a:gd name="connsiteY417" fmla="*/ 1366263 h 2230852"/>
              <a:gd name="connsiteX418" fmla="*/ 7 w 2038728"/>
              <a:gd name="connsiteY418" fmla="*/ 1376937 h 2230852"/>
              <a:gd name="connsiteX419" fmla="*/ 7 w 2038728"/>
              <a:gd name="connsiteY419" fmla="*/ 1419633 h 2230852"/>
              <a:gd name="connsiteX420" fmla="*/ 7 w 2038728"/>
              <a:gd name="connsiteY420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6049 w 2038724"/>
              <a:gd name="connsiteY327" fmla="*/ 636878 h 2230852"/>
              <a:gd name="connsiteX328" fmla="*/ 1049607 w 2038724"/>
              <a:gd name="connsiteY328" fmla="*/ 647552 h 2230852"/>
              <a:gd name="connsiteX329" fmla="*/ 1046049 w 2038724"/>
              <a:gd name="connsiteY329" fmla="*/ 661784 h 2230852"/>
              <a:gd name="connsiteX330" fmla="*/ 1028259 w 2038724"/>
              <a:gd name="connsiteY330" fmla="*/ 679574 h 2230852"/>
              <a:gd name="connsiteX331" fmla="*/ 1017585 w 2038724"/>
              <a:gd name="connsiteY331" fmla="*/ 683132 h 2230852"/>
              <a:gd name="connsiteX332" fmla="*/ 1006911 w 2038724"/>
              <a:gd name="connsiteY332" fmla="*/ 704480 h 2230852"/>
              <a:gd name="connsiteX333" fmla="*/ 999795 w 2038724"/>
              <a:gd name="connsiteY333" fmla="*/ 718712 h 2230852"/>
              <a:gd name="connsiteX334" fmla="*/ 992679 w 2038724"/>
              <a:gd name="connsiteY334" fmla="*/ 743617 h 2230852"/>
              <a:gd name="connsiteX335" fmla="*/ 992679 w 2038724"/>
              <a:gd name="connsiteY335" fmla="*/ 839683 h 2230852"/>
              <a:gd name="connsiteX336" fmla="*/ 985563 w 2038724"/>
              <a:gd name="connsiteY336" fmla="*/ 850357 h 2230852"/>
              <a:gd name="connsiteX337" fmla="*/ 978447 w 2038724"/>
              <a:gd name="connsiteY337" fmla="*/ 871705 h 2230852"/>
              <a:gd name="connsiteX338" fmla="*/ 974889 w 2038724"/>
              <a:gd name="connsiteY338" fmla="*/ 882379 h 2230852"/>
              <a:gd name="connsiteX339" fmla="*/ 971331 w 2038724"/>
              <a:gd name="connsiteY339" fmla="*/ 893052 h 2230852"/>
              <a:gd name="connsiteX340" fmla="*/ 967773 w 2038724"/>
              <a:gd name="connsiteY340" fmla="*/ 935748 h 2230852"/>
              <a:gd name="connsiteX341" fmla="*/ 960657 w 2038724"/>
              <a:gd name="connsiteY341" fmla="*/ 946422 h 2230852"/>
              <a:gd name="connsiteX342" fmla="*/ 939309 w 2038724"/>
              <a:gd name="connsiteY342" fmla="*/ 953538 h 2230852"/>
              <a:gd name="connsiteX343" fmla="*/ 921519 w 2038724"/>
              <a:gd name="connsiteY343" fmla="*/ 967770 h 2230852"/>
              <a:gd name="connsiteX344" fmla="*/ 910845 w 2038724"/>
              <a:gd name="connsiteY344" fmla="*/ 989118 h 2230852"/>
              <a:gd name="connsiteX345" fmla="*/ 917961 w 2038724"/>
              <a:gd name="connsiteY345" fmla="*/ 999792 h 2230852"/>
              <a:gd name="connsiteX346" fmla="*/ 932193 w 2038724"/>
              <a:gd name="connsiteY346" fmla="*/ 1031814 h 2230852"/>
              <a:gd name="connsiteX347" fmla="*/ 953541 w 2038724"/>
              <a:gd name="connsiteY347" fmla="*/ 1042487 h 2230852"/>
              <a:gd name="connsiteX348" fmla="*/ 960657 w 2038724"/>
              <a:gd name="connsiteY348" fmla="*/ 1063835 h 2230852"/>
              <a:gd name="connsiteX349" fmla="*/ 964215 w 2038724"/>
              <a:gd name="connsiteY349" fmla="*/ 1074509 h 2230852"/>
              <a:gd name="connsiteX350" fmla="*/ 960657 w 2038724"/>
              <a:gd name="connsiteY350" fmla="*/ 1085183 h 2230852"/>
              <a:gd name="connsiteX351" fmla="*/ 946425 w 2038724"/>
              <a:gd name="connsiteY351" fmla="*/ 1088741 h 2230852"/>
              <a:gd name="connsiteX352" fmla="*/ 935751 w 2038724"/>
              <a:gd name="connsiteY352" fmla="*/ 1092299 h 2230852"/>
              <a:gd name="connsiteX353" fmla="*/ 889498 w 2038724"/>
              <a:gd name="connsiteY353" fmla="*/ 1085183 h 2230852"/>
              <a:gd name="connsiteX354" fmla="*/ 882382 w 2038724"/>
              <a:gd name="connsiteY354" fmla="*/ 1095857 h 2230852"/>
              <a:gd name="connsiteX355" fmla="*/ 878824 w 2038724"/>
              <a:gd name="connsiteY355" fmla="*/ 1145669 h 2230852"/>
              <a:gd name="connsiteX356" fmla="*/ 875266 w 2038724"/>
              <a:gd name="connsiteY356" fmla="*/ 1156343 h 2230852"/>
              <a:gd name="connsiteX357" fmla="*/ 868150 w 2038724"/>
              <a:gd name="connsiteY357" fmla="*/ 1145669 h 2230852"/>
              <a:gd name="connsiteX358" fmla="*/ 861034 w 2038724"/>
              <a:gd name="connsiteY358" fmla="*/ 1120763 h 2230852"/>
              <a:gd name="connsiteX359" fmla="*/ 857476 w 2038724"/>
              <a:gd name="connsiteY359" fmla="*/ 1110089 h 2230852"/>
              <a:gd name="connsiteX360" fmla="*/ 818338 w 2038724"/>
              <a:gd name="connsiteY360" fmla="*/ 1113647 h 2230852"/>
              <a:gd name="connsiteX361" fmla="*/ 804106 w 2038724"/>
              <a:gd name="connsiteY361" fmla="*/ 1156343 h 2230852"/>
              <a:gd name="connsiteX362" fmla="*/ 793432 w 2038724"/>
              <a:gd name="connsiteY362" fmla="*/ 1149227 h 2230852"/>
              <a:gd name="connsiteX363" fmla="*/ 782758 w 2038724"/>
              <a:gd name="connsiteY363" fmla="*/ 1152785 h 2230852"/>
              <a:gd name="connsiteX364" fmla="*/ 764968 w 2038724"/>
              <a:gd name="connsiteY364" fmla="*/ 1184807 h 2230852"/>
              <a:gd name="connsiteX365" fmla="*/ 743621 w 2038724"/>
              <a:gd name="connsiteY365" fmla="*/ 1195480 h 2230852"/>
              <a:gd name="connsiteX366" fmla="*/ 722273 w 2038724"/>
              <a:gd name="connsiteY366" fmla="*/ 1202596 h 2230852"/>
              <a:gd name="connsiteX367" fmla="*/ 700925 w 2038724"/>
              <a:gd name="connsiteY367" fmla="*/ 1199038 h 2230852"/>
              <a:gd name="connsiteX368" fmla="*/ 686693 w 2038724"/>
              <a:gd name="connsiteY368" fmla="*/ 1195480 h 2230852"/>
              <a:gd name="connsiteX369" fmla="*/ 679577 w 2038724"/>
              <a:gd name="connsiteY369" fmla="*/ 1174133 h 2230852"/>
              <a:gd name="connsiteX370" fmla="*/ 676019 w 2038724"/>
              <a:gd name="connsiteY370" fmla="*/ 1163459 h 2230852"/>
              <a:gd name="connsiteX371" fmla="*/ 672461 w 2038724"/>
              <a:gd name="connsiteY371" fmla="*/ 1124321 h 2230852"/>
              <a:gd name="connsiteX372" fmla="*/ 654671 w 2038724"/>
              <a:gd name="connsiteY372" fmla="*/ 1120763 h 2230852"/>
              <a:gd name="connsiteX373" fmla="*/ 658229 w 2038724"/>
              <a:gd name="connsiteY373" fmla="*/ 1110089 h 2230852"/>
              <a:gd name="connsiteX374" fmla="*/ 668903 w 2038724"/>
              <a:gd name="connsiteY374" fmla="*/ 1102973 h 2230852"/>
              <a:gd name="connsiteX375" fmla="*/ 679577 w 2038724"/>
              <a:gd name="connsiteY375" fmla="*/ 1092299 h 2230852"/>
              <a:gd name="connsiteX376" fmla="*/ 683135 w 2038724"/>
              <a:gd name="connsiteY376" fmla="*/ 1081625 h 2230852"/>
              <a:gd name="connsiteX377" fmla="*/ 672461 w 2038724"/>
              <a:gd name="connsiteY377" fmla="*/ 1078067 h 2230852"/>
              <a:gd name="connsiteX378" fmla="*/ 597743 w 2038724"/>
              <a:gd name="connsiteY378" fmla="*/ 1070951 h 2230852"/>
              <a:gd name="connsiteX379" fmla="*/ 533700 w 2038724"/>
              <a:gd name="connsiteY379" fmla="*/ 1074509 h 2230852"/>
              <a:gd name="connsiteX380" fmla="*/ 551490 w 2038724"/>
              <a:gd name="connsiteY380" fmla="*/ 1106531 h 2230852"/>
              <a:gd name="connsiteX381" fmla="*/ 562164 w 2038724"/>
              <a:gd name="connsiteY381" fmla="*/ 1113647 h 2230852"/>
              <a:gd name="connsiteX382" fmla="*/ 558606 w 2038724"/>
              <a:gd name="connsiteY382" fmla="*/ 1127879 h 2230852"/>
              <a:gd name="connsiteX383" fmla="*/ 537258 w 2038724"/>
              <a:gd name="connsiteY383" fmla="*/ 1134995 h 2230852"/>
              <a:gd name="connsiteX384" fmla="*/ 515910 w 2038724"/>
              <a:gd name="connsiteY384" fmla="*/ 1149227 h 2230852"/>
              <a:gd name="connsiteX385" fmla="*/ 505236 w 2038724"/>
              <a:gd name="connsiteY385" fmla="*/ 1156343 h 2230852"/>
              <a:gd name="connsiteX386" fmla="*/ 494562 w 2038724"/>
              <a:gd name="connsiteY386" fmla="*/ 1159901 h 2230852"/>
              <a:gd name="connsiteX387" fmla="*/ 483888 w 2038724"/>
              <a:gd name="connsiteY387" fmla="*/ 1170575 h 2230852"/>
              <a:gd name="connsiteX388" fmla="*/ 473214 w 2038724"/>
              <a:gd name="connsiteY388" fmla="*/ 1174133 h 2230852"/>
              <a:gd name="connsiteX389" fmla="*/ 462540 w 2038724"/>
              <a:gd name="connsiteY389" fmla="*/ 1181249 h 2230852"/>
              <a:gd name="connsiteX390" fmla="*/ 451866 w 2038724"/>
              <a:gd name="connsiteY390" fmla="*/ 1277314 h 2230852"/>
              <a:gd name="connsiteX391" fmla="*/ 437635 w 2038724"/>
              <a:gd name="connsiteY391" fmla="*/ 1295104 h 2230852"/>
              <a:gd name="connsiteX392" fmla="*/ 402055 w 2038724"/>
              <a:gd name="connsiteY392" fmla="*/ 1298662 h 2230852"/>
              <a:gd name="connsiteX393" fmla="*/ 380707 w 2038724"/>
              <a:gd name="connsiteY393" fmla="*/ 1316452 h 2230852"/>
              <a:gd name="connsiteX394" fmla="*/ 359359 w 2038724"/>
              <a:gd name="connsiteY394" fmla="*/ 1330684 h 2230852"/>
              <a:gd name="connsiteX395" fmla="*/ 348685 w 2038724"/>
              <a:gd name="connsiteY395" fmla="*/ 1334242 h 2230852"/>
              <a:gd name="connsiteX396" fmla="*/ 327337 w 2038724"/>
              <a:gd name="connsiteY396" fmla="*/ 1348473 h 2230852"/>
              <a:gd name="connsiteX397" fmla="*/ 316663 w 2038724"/>
              <a:gd name="connsiteY397" fmla="*/ 1355589 h 2230852"/>
              <a:gd name="connsiteX398" fmla="*/ 295315 w 2038724"/>
              <a:gd name="connsiteY398" fmla="*/ 1373379 h 2230852"/>
              <a:gd name="connsiteX399" fmla="*/ 252620 w 2038724"/>
              <a:gd name="connsiteY399" fmla="*/ 1366263 h 2230852"/>
              <a:gd name="connsiteX400" fmla="*/ 231272 w 2038724"/>
              <a:gd name="connsiteY400" fmla="*/ 1359147 h 2230852"/>
              <a:gd name="connsiteX401" fmla="*/ 199250 w 2038724"/>
              <a:gd name="connsiteY401" fmla="*/ 1355589 h 2230852"/>
              <a:gd name="connsiteX402" fmla="*/ 188576 w 2038724"/>
              <a:gd name="connsiteY402" fmla="*/ 1334242 h 2230852"/>
              <a:gd name="connsiteX403" fmla="*/ 177902 w 2038724"/>
              <a:gd name="connsiteY403" fmla="*/ 1312894 h 2230852"/>
              <a:gd name="connsiteX404" fmla="*/ 167228 w 2038724"/>
              <a:gd name="connsiteY404" fmla="*/ 1309336 h 2230852"/>
              <a:gd name="connsiteX405" fmla="*/ 156554 w 2038724"/>
              <a:gd name="connsiteY405" fmla="*/ 1302220 h 2230852"/>
              <a:gd name="connsiteX406" fmla="*/ 135207 w 2038724"/>
              <a:gd name="connsiteY406" fmla="*/ 1287988 h 2230852"/>
              <a:gd name="connsiteX407" fmla="*/ 128091 w 2038724"/>
              <a:gd name="connsiteY407" fmla="*/ 1277314 h 2230852"/>
              <a:gd name="connsiteX408" fmla="*/ 117417 w 2038724"/>
              <a:gd name="connsiteY408" fmla="*/ 1270198 h 2230852"/>
              <a:gd name="connsiteX409" fmla="*/ 120975 w 2038724"/>
              <a:gd name="connsiteY409" fmla="*/ 1248850 h 2230852"/>
              <a:gd name="connsiteX410" fmla="*/ 106743 w 2038724"/>
              <a:gd name="connsiteY410" fmla="*/ 1220386 h 2230852"/>
              <a:gd name="connsiteX411" fmla="*/ 78279 w 2038724"/>
              <a:gd name="connsiteY411" fmla="*/ 1266640 h 2230852"/>
              <a:gd name="connsiteX412" fmla="*/ 67605 w 2038724"/>
              <a:gd name="connsiteY412" fmla="*/ 1305778 h 2230852"/>
              <a:gd name="connsiteX413" fmla="*/ 78279 w 2038724"/>
              <a:gd name="connsiteY413" fmla="*/ 1312894 h 2230852"/>
              <a:gd name="connsiteX414" fmla="*/ 74721 w 2038724"/>
              <a:gd name="connsiteY414" fmla="*/ 1334242 h 2230852"/>
              <a:gd name="connsiteX415" fmla="*/ 39141 w 2038724"/>
              <a:gd name="connsiteY415" fmla="*/ 1341358 h 2230852"/>
              <a:gd name="connsiteX416" fmla="*/ 28467 w 2038724"/>
              <a:gd name="connsiteY416" fmla="*/ 1348473 h 2230852"/>
              <a:gd name="connsiteX417" fmla="*/ 7119 w 2038724"/>
              <a:gd name="connsiteY417" fmla="*/ 1366263 h 2230852"/>
              <a:gd name="connsiteX418" fmla="*/ 3 w 2038724"/>
              <a:gd name="connsiteY418" fmla="*/ 1376937 h 2230852"/>
              <a:gd name="connsiteX419" fmla="*/ 24909 w 2038724"/>
              <a:gd name="connsiteY419" fmla="*/ 1398285 h 2230852"/>
              <a:gd name="connsiteX420" fmla="*/ 3 w 2038724"/>
              <a:gd name="connsiteY420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6049 w 2038724"/>
              <a:gd name="connsiteY327" fmla="*/ 636878 h 2230852"/>
              <a:gd name="connsiteX328" fmla="*/ 1049607 w 2038724"/>
              <a:gd name="connsiteY328" fmla="*/ 647552 h 2230852"/>
              <a:gd name="connsiteX329" fmla="*/ 1046049 w 2038724"/>
              <a:gd name="connsiteY329" fmla="*/ 661784 h 2230852"/>
              <a:gd name="connsiteX330" fmla="*/ 1028259 w 2038724"/>
              <a:gd name="connsiteY330" fmla="*/ 679574 h 2230852"/>
              <a:gd name="connsiteX331" fmla="*/ 1017585 w 2038724"/>
              <a:gd name="connsiteY331" fmla="*/ 683132 h 2230852"/>
              <a:gd name="connsiteX332" fmla="*/ 1006911 w 2038724"/>
              <a:gd name="connsiteY332" fmla="*/ 704480 h 2230852"/>
              <a:gd name="connsiteX333" fmla="*/ 999795 w 2038724"/>
              <a:gd name="connsiteY333" fmla="*/ 718712 h 2230852"/>
              <a:gd name="connsiteX334" fmla="*/ 992679 w 2038724"/>
              <a:gd name="connsiteY334" fmla="*/ 743617 h 2230852"/>
              <a:gd name="connsiteX335" fmla="*/ 992679 w 2038724"/>
              <a:gd name="connsiteY335" fmla="*/ 839683 h 2230852"/>
              <a:gd name="connsiteX336" fmla="*/ 985563 w 2038724"/>
              <a:gd name="connsiteY336" fmla="*/ 850357 h 2230852"/>
              <a:gd name="connsiteX337" fmla="*/ 978447 w 2038724"/>
              <a:gd name="connsiteY337" fmla="*/ 871705 h 2230852"/>
              <a:gd name="connsiteX338" fmla="*/ 974889 w 2038724"/>
              <a:gd name="connsiteY338" fmla="*/ 882379 h 2230852"/>
              <a:gd name="connsiteX339" fmla="*/ 971331 w 2038724"/>
              <a:gd name="connsiteY339" fmla="*/ 893052 h 2230852"/>
              <a:gd name="connsiteX340" fmla="*/ 967773 w 2038724"/>
              <a:gd name="connsiteY340" fmla="*/ 935748 h 2230852"/>
              <a:gd name="connsiteX341" fmla="*/ 960657 w 2038724"/>
              <a:gd name="connsiteY341" fmla="*/ 946422 h 2230852"/>
              <a:gd name="connsiteX342" fmla="*/ 939309 w 2038724"/>
              <a:gd name="connsiteY342" fmla="*/ 953538 h 2230852"/>
              <a:gd name="connsiteX343" fmla="*/ 921519 w 2038724"/>
              <a:gd name="connsiteY343" fmla="*/ 967770 h 2230852"/>
              <a:gd name="connsiteX344" fmla="*/ 910845 w 2038724"/>
              <a:gd name="connsiteY344" fmla="*/ 989118 h 2230852"/>
              <a:gd name="connsiteX345" fmla="*/ 917961 w 2038724"/>
              <a:gd name="connsiteY345" fmla="*/ 999792 h 2230852"/>
              <a:gd name="connsiteX346" fmla="*/ 932193 w 2038724"/>
              <a:gd name="connsiteY346" fmla="*/ 1031814 h 2230852"/>
              <a:gd name="connsiteX347" fmla="*/ 953541 w 2038724"/>
              <a:gd name="connsiteY347" fmla="*/ 1042487 h 2230852"/>
              <a:gd name="connsiteX348" fmla="*/ 960657 w 2038724"/>
              <a:gd name="connsiteY348" fmla="*/ 1063835 h 2230852"/>
              <a:gd name="connsiteX349" fmla="*/ 964215 w 2038724"/>
              <a:gd name="connsiteY349" fmla="*/ 1074509 h 2230852"/>
              <a:gd name="connsiteX350" fmla="*/ 960657 w 2038724"/>
              <a:gd name="connsiteY350" fmla="*/ 1085183 h 2230852"/>
              <a:gd name="connsiteX351" fmla="*/ 946425 w 2038724"/>
              <a:gd name="connsiteY351" fmla="*/ 1088741 h 2230852"/>
              <a:gd name="connsiteX352" fmla="*/ 935751 w 2038724"/>
              <a:gd name="connsiteY352" fmla="*/ 1092299 h 2230852"/>
              <a:gd name="connsiteX353" fmla="*/ 889498 w 2038724"/>
              <a:gd name="connsiteY353" fmla="*/ 1085183 h 2230852"/>
              <a:gd name="connsiteX354" fmla="*/ 882382 w 2038724"/>
              <a:gd name="connsiteY354" fmla="*/ 1095857 h 2230852"/>
              <a:gd name="connsiteX355" fmla="*/ 878824 w 2038724"/>
              <a:gd name="connsiteY355" fmla="*/ 1145669 h 2230852"/>
              <a:gd name="connsiteX356" fmla="*/ 875266 w 2038724"/>
              <a:gd name="connsiteY356" fmla="*/ 1156343 h 2230852"/>
              <a:gd name="connsiteX357" fmla="*/ 868150 w 2038724"/>
              <a:gd name="connsiteY357" fmla="*/ 1145669 h 2230852"/>
              <a:gd name="connsiteX358" fmla="*/ 861034 w 2038724"/>
              <a:gd name="connsiteY358" fmla="*/ 1120763 h 2230852"/>
              <a:gd name="connsiteX359" fmla="*/ 857476 w 2038724"/>
              <a:gd name="connsiteY359" fmla="*/ 1110089 h 2230852"/>
              <a:gd name="connsiteX360" fmla="*/ 818338 w 2038724"/>
              <a:gd name="connsiteY360" fmla="*/ 1113647 h 2230852"/>
              <a:gd name="connsiteX361" fmla="*/ 804106 w 2038724"/>
              <a:gd name="connsiteY361" fmla="*/ 1156343 h 2230852"/>
              <a:gd name="connsiteX362" fmla="*/ 793432 w 2038724"/>
              <a:gd name="connsiteY362" fmla="*/ 1149227 h 2230852"/>
              <a:gd name="connsiteX363" fmla="*/ 782758 w 2038724"/>
              <a:gd name="connsiteY363" fmla="*/ 1152785 h 2230852"/>
              <a:gd name="connsiteX364" fmla="*/ 764968 w 2038724"/>
              <a:gd name="connsiteY364" fmla="*/ 1184807 h 2230852"/>
              <a:gd name="connsiteX365" fmla="*/ 743621 w 2038724"/>
              <a:gd name="connsiteY365" fmla="*/ 1195480 h 2230852"/>
              <a:gd name="connsiteX366" fmla="*/ 722273 w 2038724"/>
              <a:gd name="connsiteY366" fmla="*/ 1202596 h 2230852"/>
              <a:gd name="connsiteX367" fmla="*/ 700925 w 2038724"/>
              <a:gd name="connsiteY367" fmla="*/ 1199038 h 2230852"/>
              <a:gd name="connsiteX368" fmla="*/ 686693 w 2038724"/>
              <a:gd name="connsiteY368" fmla="*/ 1195480 h 2230852"/>
              <a:gd name="connsiteX369" fmla="*/ 679577 w 2038724"/>
              <a:gd name="connsiteY369" fmla="*/ 1174133 h 2230852"/>
              <a:gd name="connsiteX370" fmla="*/ 676019 w 2038724"/>
              <a:gd name="connsiteY370" fmla="*/ 1163459 h 2230852"/>
              <a:gd name="connsiteX371" fmla="*/ 672461 w 2038724"/>
              <a:gd name="connsiteY371" fmla="*/ 1124321 h 2230852"/>
              <a:gd name="connsiteX372" fmla="*/ 654671 w 2038724"/>
              <a:gd name="connsiteY372" fmla="*/ 1120763 h 2230852"/>
              <a:gd name="connsiteX373" fmla="*/ 658229 w 2038724"/>
              <a:gd name="connsiteY373" fmla="*/ 1110089 h 2230852"/>
              <a:gd name="connsiteX374" fmla="*/ 668903 w 2038724"/>
              <a:gd name="connsiteY374" fmla="*/ 1102973 h 2230852"/>
              <a:gd name="connsiteX375" fmla="*/ 679577 w 2038724"/>
              <a:gd name="connsiteY375" fmla="*/ 1092299 h 2230852"/>
              <a:gd name="connsiteX376" fmla="*/ 683135 w 2038724"/>
              <a:gd name="connsiteY376" fmla="*/ 1081625 h 2230852"/>
              <a:gd name="connsiteX377" fmla="*/ 672461 w 2038724"/>
              <a:gd name="connsiteY377" fmla="*/ 1078067 h 2230852"/>
              <a:gd name="connsiteX378" fmla="*/ 597743 w 2038724"/>
              <a:gd name="connsiteY378" fmla="*/ 1070951 h 2230852"/>
              <a:gd name="connsiteX379" fmla="*/ 533700 w 2038724"/>
              <a:gd name="connsiteY379" fmla="*/ 1074509 h 2230852"/>
              <a:gd name="connsiteX380" fmla="*/ 551490 w 2038724"/>
              <a:gd name="connsiteY380" fmla="*/ 1106531 h 2230852"/>
              <a:gd name="connsiteX381" fmla="*/ 562164 w 2038724"/>
              <a:gd name="connsiteY381" fmla="*/ 1113647 h 2230852"/>
              <a:gd name="connsiteX382" fmla="*/ 558606 w 2038724"/>
              <a:gd name="connsiteY382" fmla="*/ 1127879 h 2230852"/>
              <a:gd name="connsiteX383" fmla="*/ 537258 w 2038724"/>
              <a:gd name="connsiteY383" fmla="*/ 1134995 h 2230852"/>
              <a:gd name="connsiteX384" fmla="*/ 515910 w 2038724"/>
              <a:gd name="connsiteY384" fmla="*/ 1149227 h 2230852"/>
              <a:gd name="connsiteX385" fmla="*/ 505236 w 2038724"/>
              <a:gd name="connsiteY385" fmla="*/ 1156343 h 2230852"/>
              <a:gd name="connsiteX386" fmla="*/ 494562 w 2038724"/>
              <a:gd name="connsiteY386" fmla="*/ 1159901 h 2230852"/>
              <a:gd name="connsiteX387" fmla="*/ 483888 w 2038724"/>
              <a:gd name="connsiteY387" fmla="*/ 1170575 h 2230852"/>
              <a:gd name="connsiteX388" fmla="*/ 473214 w 2038724"/>
              <a:gd name="connsiteY388" fmla="*/ 1174133 h 2230852"/>
              <a:gd name="connsiteX389" fmla="*/ 462540 w 2038724"/>
              <a:gd name="connsiteY389" fmla="*/ 1191922 h 2230852"/>
              <a:gd name="connsiteX390" fmla="*/ 451866 w 2038724"/>
              <a:gd name="connsiteY390" fmla="*/ 1277314 h 2230852"/>
              <a:gd name="connsiteX391" fmla="*/ 437635 w 2038724"/>
              <a:gd name="connsiteY391" fmla="*/ 1295104 h 2230852"/>
              <a:gd name="connsiteX392" fmla="*/ 402055 w 2038724"/>
              <a:gd name="connsiteY392" fmla="*/ 1298662 h 2230852"/>
              <a:gd name="connsiteX393" fmla="*/ 380707 w 2038724"/>
              <a:gd name="connsiteY393" fmla="*/ 1316452 h 2230852"/>
              <a:gd name="connsiteX394" fmla="*/ 359359 w 2038724"/>
              <a:gd name="connsiteY394" fmla="*/ 1330684 h 2230852"/>
              <a:gd name="connsiteX395" fmla="*/ 348685 w 2038724"/>
              <a:gd name="connsiteY395" fmla="*/ 1334242 h 2230852"/>
              <a:gd name="connsiteX396" fmla="*/ 327337 w 2038724"/>
              <a:gd name="connsiteY396" fmla="*/ 1348473 h 2230852"/>
              <a:gd name="connsiteX397" fmla="*/ 316663 w 2038724"/>
              <a:gd name="connsiteY397" fmla="*/ 1355589 h 2230852"/>
              <a:gd name="connsiteX398" fmla="*/ 295315 w 2038724"/>
              <a:gd name="connsiteY398" fmla="*/ 1373379 h 2230852"/>
              <a:gd name="connsiteX399" fmla="*/ 252620 w 2038724"/>
              <a:gd name="connsiteY399" fmla="*/ 1366263 h 2230852"/>
              <a:gd name="connsiteX400" fmla="*/ 231272 w 2038724"/>
              <a:gd name="connsiteY400" fmla="*/ 1359147 h 2230852"/>
              <a:gd name="connsiteX401" fmla="*/ 199250 w 2038724"/>
              <a:gd name="connsiteY401" fmla="*/ 1355589 h 2230852"/>
              <a:gd name="connsiteX402" fmla="*/ 188576 w 2038724"/>
              <a:gd name="connsiteY402" fmla="*/ 1334242 h 2230852"/>
              <a:gd name="connsiteX403" fmla="*/ 177902 w 2038724"/>
              <a:gd name="connsiteY403" fmla="*/ 1312894 h 2230852"/>
              <a:gd name="connsiteX404" fmla="*/ 167228 w 2038724"/>
              <a:gd name="connsiteY404" fmla="*/ 1309336 h 2230852"/>
              <a:gd name="connsiteX405" fmla="*/ 156554 w 2038724"/>
              <a:gd name="connsiteY405" fmla="*/ 1302220 h 2230852"/>
              <a:gd name="connsiteX406" fmla="*/ 135207 w 2038724"/>
              <a:gd name="connsiteY406" fmla="*/ 1287988 h 2230852"/>
              <a:gd name="connsiteX407" fmla="*/ 128091 w 2038724"/>
              <a:gd name="connsiteY407" fmla="*/ 1277314 h 2230852"/>
              <a:gd name="connsiteX408" fmla="*/ 117417 w 2038724"/>
              <a:gd name="connsiteY408" fmla="*/ 1270198 h 2230852"/>
              <a:gd name="connsiteX409" fmla="*/ 120975 w 2038724"/>
              <a:gd name="connsiteY409" fmla="*/ 1248850 h 2230852"/>
              <a:gd name="connsiteX410" fmla="*/ 106743 w 2038724"/>
              <a:gd name="connsiteY410" fmla="*/ 1220386 h 2230852"/>
              <a:gd name="connsiteX411" fmla="*/ 78279 w 2038724"/>
              <a:gd name="connsiteY411" fmla="*/ 1266640 h 2230852"/>
              <a:gd name="connsiteX412" fmla="*/ 67605 w 2038724"/>
              <a:gd name="connsiteY412" fmla="*/ 1305778 h 2230852"/>
              <a:gd name="connsiteX413" fmla="*/ 78279 w 2038724"/>
              <a:gd name="connsiteY413" fmla="*/ 1312894 h 2230852"/>
              <a:gd name="connsiteX414" fmla="*/ 74721 w 2038724"/>
              <a:gd name="connsiteY414" fmla="*/ 1334242 h 2230852"/>
              <a:gd name="connsiteX415" fmla="*/ 39141 w 2038724"/>
              <a:gd name="connsiteY415" fmla="*/ 1341358 h 2230852"/>
              <a:gd name="connsiteX416" fmla="*/ 28467 w 2038724"/>
              <a:gd name="connsiteY416" fmla="*/ 1348473 h 2230852"/>
              <a:gd name="connsiteX417" fmla="*/ 7119 w 2038724"/>
              <a:gd name="connsiteY417" fmla="*/ 1366263 h 2230852"/>
              <a:gd name="connsiteX418" fmla="*/ 3 w 2038724"/>
              <a:gd name="connsiteY418" fmla="*/ 1376937 h 2230852"/>
              <a:gd name="connsiteX419" fmla="*/ 24909 w 2038724"/>
              <a:gd name="connsiteY419" fmla="*/ 1398285 h 2230852"/>
              <a:gd name="connsiteX420" fmla="*/ 3 w 2038724"/>
              <a:gd name="connsiteY420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6049 w 2038724"/>
              <a:gd name="connsiteY327" fmla="*/ 636878 h 2230852"/>
              <a:gd name="connsiteX328" fmla="*/ 1049607 w 2038724"/>
              <a:gd name="connsiteY328" fmla="*/ 647552 h 2230852"/>
              <a:gd name="connsiteX329" fmla="*/ 1046049 w 2038724"/>
              <a:gd name="connsiteY329" fmla="*/ 661784 h 2230852"/>
              <a:gd name="connsiteX330" fmla="*/ 1028259 w 2038724"/>
              <a:gd name="connsiteY330" fmla="*/ 679574 h 2230852"/>
              <a:gd name="connsiteX331" fmla="*/ 1017585 w 2038724"/>
              <a:gd name="connsiteY331" fmla="*/ 683132 h 2230852"/>
              <a:gd name="connsiteX332" fmla="*/ 1006911 w 2038724"/>
              <a:gd name="connsiteY332" fmla="*/ 704480 h 2230852"/>
              <a:gd name="connsiteX333" fmla="*/ 999795 w 2038724"/>
              <a:gd name="connsiteY333" fmla="*/ 718712 h 2230852"/>
              <a:gd name="connsiteX334" fmla="*/ 992679 w 2038724"/>
              <a:gd name="connsiteY334" fmla="*/ 743617 h 2230852"/>
              <a:gd name="connsiteX335" fmla="*/ 992679 w 2038724"/>
              <a:gd name="connsiteY335" fmla="*/ 839683 h 2230852"/>
              <a:gd name="connsiteX336" fmla="*/ 985563 w 2038724"/>
              <a:gd name="connsiteY336" fmla="*/ 850357 h 2230852"/>
              <a:gd name="connsiteX337" fmla="*/ 978447 w 2038724"/>
              <a:gd name="connsiteY337" fmla="*/ 871705 h 2230852"/>
              <a:gd name="connsiteX338" fmla="*/ 974889 w 2038724"/>
              <a:gd name="connsiteY338" fmla="*/ 882379 h 2230852"/>
              <a:gd name="connsiteX339" fmla="*/ 971331 w 2038724"/>
              <a:gd name="connsiteY339" fmla="*/ 893052 h 2230852"/>
              <a:gd name="connsiteX340" fmla="*/ 967773 w 2038724"/>
              <a:gd name="connsiteY340" fmla="*/ 935748 h 2230852"/>
              <a:gd name="connsiteX341" fmla="*/ 960657 w 2038724"/>
              <a:gd name="connsiteY341" fmla="*/ 946422 h 2230852"/>
              <a:gd name="connsiteX342" fmla="*/ 939309 w 2038724"/>
              <a:gd name="connsiteY342" fmla="*/ 953538 h 2230852"/>
              <a:gd name="connsiteX343" fmla="*/ 921519 w 2038724"/>
              <a:gd name="connsiteY343" fmla="*/ 967770 h 2230852"/>
              <a:gd name="connsiteX344" fmla="*/ 910845 w 2038724"/>
              <a:gd name="connsiteY344" fmla="*/ 989118 h 2230852"/>
              <a:gd name="connsiteX345" fmla="*/ 917961 w 2038724"/>
              <a:gd name="connsiteY345" fmla="*/ 999792 h 2230852"/>
              <a:gd name="connsiteX346" fmla="*/ 932193 w 2038724"/>
              <a:gd name="connsiteY346" fmla="*/ 1031814 h 2230852"/>
              <a:gd name="connsiteX347" fmla="*/ 953541 w 2038724"/>
              <a:gd name="connsiteY347" fmla="*/ 1042487 h 2230852"/>
              <a:gd name="connsiteX348" fmla="*/ 960657 w 2038724"/>
              <a:gd name="connsiteY348" fmla="*/ 1063835 h 2230852"/>
              <a:gd name="connsiteX349" fmla="*/ 964215 w 2038724"/>
              <a:gd name="connsiteY349" fmla="*/ 1074509 h 2230852"/>
              <a:gd name="connsiteX350" fmla="*/ 960657 w 2038724"/>
              <a:gd name="connsiteY350" fmla="*/ 1085183 h 2230852"/>
              <a:gd name="connsiteX351" fmla="*/ 946425 w 2038724"/>
              <a:gd name="connsiteY351" fmla="*/ 1088741 h 2230852"/>
              <a:gd name="connsiteX352" fmla="*/ 935751 w 2038724"/>
              <a:gd name="connsiteY352" fmla="*/ 1092299 h 2230852"/>
              <a:gd name="connsiteX353" fmla="*/ 889498 w 2038724"/>
              <a:gd name="connsiteY353" fmla="*/ 1085183 h 2230852"/>
              <a:gd name="connsiteX354" fmla="*/ 882382 w 2038724"/>
              <a:gd name="connsiteY354" fmla="*/ 1095857 h 2230852"/>
              <a:gd name="connsiteX355" fmla="*/ 878824 w 2038724"/>
              <a:gd name="connsiteY355" fmla="*/ 1145669 h 2230852"/>
              <a:gd name="connsiteX356" fmla="*/ 875266 w 2038724"/>
              <a:gd name="connsiteY356" fmla="*/ 1156343 h 2230852"/>
              <a:gd name="connsiteX357" fmla="*/ 868150 w 2038724"/>
              <a:gd name="connsiteY357" fmla="*/ 1145669 h 2230852"/>
              <a:gd name="connsiteX358" fmla="*/ 861034 w 2038724"/>
              <a:gd name="connsiteY358" fmla="*/ 1120763 h 2230852"/>
              <a:gd name="connsiteX359" fmla="*/ 857476 w 2038724"/>
              <a:gd name="connsiteY359" fmla="*/ 1110089 h 2230852"/>
              <a:gd name="connsiteX360" fmla="*/ 818338 w 2038724"/>
              <a:gd name="connsiteY360" fmla="*/ 1113647 h 2230852"/>
              <a:gd name="connsiteX361" fmla="*/ 804106 w 2038724"/>
              <a:gd name="connsiteY361" fmla="*/ 1156343 h 2230852"/>
              <a:gd name="connsiteX362" fmla="*/ 793432 w 2038724"/>
              <a:gd name="connsiteY362" fmla="*/ 1149227 h 2230852"/>
              <a:gd name="connsiteX363" fmla="*/ 782758 w 2038724"/>
              <a:gd name="connsiteY363" fmla="*/ 1152785 h 2230852"/>
              <a:gd name="connsiteX364" fmla="*/ 764968 w 2038724"/>
              <a:gd name="connsiteY364" fmla="*/ 1184807 h 2230852"/>
              <a:gd name="connsiteX365" fmla="*/ 743621 w 2038724"/>
              <a:gd name="connsiteY365" fmla="*/ 1195480 h 2230852"/>
              <a:gd name="connsiteX366" fmla="*/ 722273 w 2038724"/>
              <a:gd name="connsiteY366" fmla="*/ 1202596 h 2230852"/>
              <a:gd name="connsiteX367" fmla="*/ 700925 w 2038724"/>
              <a:gd name="connsiteY367" fmla="*/ 1199038 h 2230852"/>
              <a:gd name="connsiteX368" fmla="*/ 686693 w 2038724"/>
              <a:gd name="connsiteY368" fmla="*/ 1195480 h 2230852"/>
              <a:gd name="connsiteX369" fmla="*/ 679577 w 2038724"/>
              <a:gd name="connsiteY369" fmla="*/ 1174133 h 2230852"/>
              <a:gd name="connsiteX370" fmla="*/ 676019 w 2038724"/>
              <a:gd name="connsiteY370" fmla="*/ 1163459 h 2230852"/>
              <a:gd name="connsiteX371" fmla="*/ 672461 w 2038724"/>
              <a:gd name="connsiteY371" fmla="*/ 1124321 h 2230852"/>
              <a:gd name="connsiteX372" fmla="*/ 654671 w 2038724"/>
              <a:gd name="connsiteY372" fmla="*/ 1120763 h 2230852"/>
              <a:gd name="connsiteX373" fmla="*/ 658229 w 2038724"/>
              <a:gd name="connsiteY373" fmla="*/ 1110089 h 2230852"/>
              <a:gd name="connsiteX374" fmla="*/ 668903 w 2038724"/>
              <a:gd name="connsiteY374" fmla="*/ 1102973 h 2230852"/>
              <a:gd name="connsiteX375" fmla="*/ 679577 w 2038724"/>
              <a:gd name="connsiteY375" fmla="*/ 1092299 h 2230852"/>
              <a:gd name="connsiteX376" fmla="*/ 683135 w 2038724"/>
              <a:gd name="connsiteY376" fmla="*/ 1081625 h 2230852"/>
              <a:gd name="connsiteX377" fmla="*/ 647555 w 2038724"/>
              <a:gd name="connsiteY377" fmla="*/ 1063835 h 2230852"/>
              <a:gd name="connsiteX378" fmla="*/ 597743 w 2038724"/>
              <a:gd name="connsiteY378" fmla="*/ 1070951 h 2230852"/>
              <a:gd name="connsiteX379" fmla="*/ 533700 w 2038724"/>
              <a:gd name="connsiteY379" fmla="*/ 1074509 h 2230852"/>
              <a:gd name="connsiteX380" fmla="*/ 551490 w 2038724"/>
              <a:gd name="connsiteY380" fmla="*/ 1106531 h 2230852"/>
              <a:gd name="connsiteX381" fmla="*/ 562164 w 2038724"/>
              <a:gd name="connsiteY381" fmla="*/ 1113647 h 2230852"/>
              <a:gd name="connsiteX382" fmla="*/ 558606 w 2038724"/>
              <a:gd name="connsiteY382" fmla="*/ 1127879 h 2230852"/>
              <a:gd name="connsiteX383" fmla="*/ 537258 w 2038724"/>
              <a:gd name="connsiteY383" fmla="*/ 1134995 h 2230852"/>
              <a:gd name="connsiteX384" fmla="*/ 515910 w 2038724"/>
              <a:gd name="connsiteY384" fmla="*/ 1149227 h 2230852"/>
              <a:gd name="connsiteX385" fmla="*/ 505236 w 2038724"/>
              <a:gd name="connsiteY385" fmla="*/ 1156343 h 2230852"/>
              <a:gd name="connsiteX386" fmla="*/ 494562 w 2038724"/>
              <a:gd name="connsiteY386" fmla="*/ 1159901 h 2230852"/>
              <a:gd name="connsiteX387" fmla="*/ 483888 w 2038724"/>
              <a:gd name="connsiteY387" fmla="*/ 1170575 h 2230852"/>
              <a:gd name="connsiteX388" fmla="*/ 473214 w 2038724"/>
              <a:gd name="connsiteY388" fmla="*/ 1174133 h 2230852"/>
              <a:gd name="connsiteX389" fmla="*/ 462540 w 2038724"/>
              <a:gd name="connsiteY389" fmla="*/ 1191922 h 2230852"/>
              <a:gd name="connsiteX390" fmla="*/ 451866 w 2038724"/>
              <a:gd name="connsiteY390" fmla="*/ 1277314 h 2230852"/>
              <a:gd name="connsiteX391" fmla="*/ 437635 w 2038724"/>
              <a:gd name="connsiteY391" fmla="*/ 1295104 h 2230852"/>
              <a:gd name="connsiteX392" fmla="*/ 402055 w 2038724"/>
              <a:gd name="connsiteY392" fmla="*/ 1298662 h 2230852"/>
              <a:gd name="connsiteX393" fmla="*/ 380707 w 2038724"/>
              <a:gd name="connsiteY393" fmla="*/ 1316452 h 2230852"/>
              <a:gd name="connsiteX394" fmla="*/ 359359 w 2038724"/>
              <a:gd name="connsiteY394" fmla="*/ 1330684 h 2230852"/>
              <a:gd name="connsiteX395" fmla="*/ 348685 w 2038724"/>
              <a:gd name="connsiteY395" fmla="*/ 1334242 h 2230852"/>
              <a:gd name="connsiteX396" fmla="*/ 327337 w 2038724"/>
              <a:gd name="connsiteY396" fmla="*/ 1348473 h 2230852"/>
              <a:gd name="connsiteX397" fmla="*/ 316663 w 2038724"/>
              <a:gd name="connsiteY397" fmla="*/ 1355589 h 2230852"/>
              <a:gd name="connsiteX398" fmla="*/ 295315 w 2038724"/>
              <a:gd name="connsiteY398" fmla="*/ 1373379 h 2230852"/>
              <a:gd name="connsiteX399" fmla="*/ 252620 w 2038724"/>
              <a:gd name="connsiteY399" fmla="*/ 1366263 h 2230852"/>
              <a:gd name="connsiteX400" fmla="*/ 231272 w 2038724"/>
              <a:gd name="connsiteY400" fmla="*/ 1359147 h 2230852"/>
              <a:gd name="connsiteX401" fmla="*/ 199250 w 2038724"/>
              <a:gd name="connsiteY401" fmla="*/ 1355589 h 2230852"/>
              <a:gd name="connsiteX402" fmla="*/ 188576 w 2038724"/>
              <a:gd name="connsiteY402" fmla="*/ 1334242 h 2230852"/>
              <a:gd name="connsiteX403" fmla="*/ 177902 w 2038724"/>
              <a:gd name="connsiteY403" fmla="*/ 1312894 h 2230852"/>
              <a:gd name="connsiteX404" fmla="*/ 167228 w 2038724"/>
              <a:gd name="connsiteY404" fmla="*/ 1309336 h 2230852"/>
              <a:gd name="connsiteX405" fmla="*/ 156554 w 2038724"/>
              <a:gd name="connsiteY405" fmla="*/ 1302220 h 2230852"/>
              <a:gd name="connsiteX406" fmla="*/ 135207 w 2038724"/>
              <a:gd name="connsiteY406" fmla="*/ 1287988 h 2230852"/>
              <a:gd name="connsiteX407" fmla="*/ 128091 w 2038724"/>
              <a:gd name="connsiteY407" fmla="*/ 1277314 h 2230852"/>
              <a:gd name="connsiteX408" fmla="*/ 117417 w 2038724"/>
              <a:gd name="connsiteY408" fmla="*/ 1270198 h 2230852"/>
              <a:gd name="connsiteX409" fmla="*/ 120975 w 2038724"/>
              <a:gd name="connsiteY409" fmla="*/ 1248850 h 2230852"/>
              <a:gd name="connsiteX410" fmla="*/ 106743 w 2038724"/>
              <a:gd name="connsiteY410" fmla="*/ 1220386 h 2230852"/>
              <a:gd name="connsiteX411" fmla="*/ 78279 w 2038724"/>
              <a:gd name="connsiteY411" fmla="*/ 1266640 h 2230852"/>
              <a:gd name="connsiteX412" fmla="*/ 67605 w 2038724"/>
              <a:gd name="connsiteY412" fmla="*/ 1305778 h 2230852"/>
              <a:gd name="connsiteX413" fmla="*/ 78279 w 2038724"/>
              <a:gd name="connsiteY413" fmla="*/ 1312894 h 2230852"/>
              <a:gd name="connsiteX414" fmla="*/ 74721 w 2038724"/>
              <a:gd name="connsiteY414" fmla="*/ 1334242 h 2230852"/>
              <a:gd name="connsiteX415" fmla="*/ 39141 w 2038724"/>
              <a:gd name="connsiteY415" fmla="*/ 1341358 h 2230852"/>
              <a:gd name="connsiteX416" fmla="*/ 28467 w 2038724"/>
              <a:gd name="connsiteY416" fmla="*/ 1348473 h 2230852"/>
              <a:gd name="connsiteX417" fmla="*/ 7119 w 2038724"/>
              <a:gd name="connsiteY417" fmla="*/ 1366263 h 2230852"/>
              <a:gd name="connsiteX418" fmla="*/ 3 w 2038724"/>
              <a:gd name="connsiteY418" fmla="*/ 1376937 h 2230852"/>
              <a:gd name="connsiteX419" fmla="*/ 24909 w 2038724"/>
              <a:gd name="connsiteY419" fmla="*/ 1398285 h 2230852"/>
              <a:gd name="connsiteX420" fmla="*/ 3 w 2038724"/>
              <a:gd name="connsiteY420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28259 w 2038724"/>
              <a:gd name="connsiteY329" fmla="*/ 679574 h 2230852"/>
              <a:gd name="connsiteX330" fmla="*/ 1017585 w 2038724"/>
              <a:gd name="connsiteY330" fmla="*/ 683132 h 2230852"/>
              <a:gd name="connsiteX331" fmla="*/ 1006911 w 2038724"/>
              <a:gd name="connsiteY331" fmla="*/ 704480 h 2230852"/>
              <a:gd name="connsiteX332" fmla="*/ 999795 w 2038724"/>
              <a:gd name="connsiteY332" fmla="*/ 718712 h 2230852"/>
              <a:gd name="connsiteX333" fmla="*/ 992679 w 2038724"/>
              <a:gd name="connsiteY333" fmla="*/ 743617 h 2230852"/>
              <a:gd name="connsiteX334" fmla="*/ 992679 w 2038724"/>
              <a:gd name="connsiteY334" fmla="*/ 839683 h 2230852"/>
              <a:gd name="connsiteX335" fmla="*/ 985563 w 2038724"/>
              <a:gd name="connsiteY335" fmla="*/ 850357 h 2230852"/>
              <a:gd name="connsiteX336" fmla="*/ 978447 w 2038724"/>
              <a:gd name="connsiteY336" fmla="*/ 871705 h 2230852"/>
              <a:gd name="connsiteX337" fmla="*/ 974889 w 2038724"/>
              <a:gd name="connsiteY337" fmla="*/ 882379 h 2230852"/>
              <a:gd name="connsiteX338" fmla="*/ 971331 w 2038724"/>
              <a:gd name="connsiteY338" fmla="*/ 893052 h 2230852"/>
              <a:gd name="connsiteX339" fmla="*/ 967773 w 2038724"/>
              <a:gd name="connsiteY339" fmla="*/ 935748 h 2230852"/>
              <a:gd name="connsiteX340" fmla="*/ 960657 w 2038724"/>
              <a:gd name="connsiteY340" fmla="*/ 946422 h 2230852"/>
              <a:gd name="connsiteX341" fmla="*/ 939309 w 2038724"/>
              <a:gd name="connsiteY341" fmla="*/ 953538 h 2230852"/>
              <a:gd name="connsiteX342" fmla="*/ 921519 w 2038724"/>
              <a:gd name="connsiteY342" fmla="*/ 967770 h 2230852"/>
              <a:gd name="connsiteX343" fmla="*/ 910845 w 2038724"/>
              <a:gd name="connsiteY343" fmla="*/ 989118 h 2230852"/>
              <a:gd name="connsiteX344" fmla="*/ 917961 w 2038724"/>
              <a:gd name="connsiteY344" fmla="*/ 999792 h 2230852"/>
              <a:gd name="connsiteX345" fmla="*/ 932193 w 2038724"/>
              <a:gd name="connsiteY345" fmla="*/ 1031814 h 2230852"/>
              <a:gd name="connsiteX346" fmla="*/ 953541 w 2038724"/>
              <a:gd name="connsiteY346" fmla="*/ 1042487 h 2230852"/>
              <a:gd name="connsiteX347" fmla="*/ 960657 w 2038724"/>
              <a:gd name="connsiteY347" fmla="*/ 1063835 h 2230852"/>
              <a:gd name="connsiteX348" fmla="*/ 964215 w 2038724"/>
              <a:gd name="connsiteY348" fmla="*/ 1074509 h 2230852"/>
              <a:gd name="connsiteX349" fmla="*/ 960657 w 2038724"/>
              <a:gd name="connsiteY349" fmla="*/ 1085183 h 2230852"/>
              <a:gd name="connsiteX350" fmla="*/ 946425 w 2038724"/>
              <a:gd name="connsiteY350" fmla="*/ 1088741 h 2230852"/>
              <a:gd name="connsiteX351" fmla="*/ 935751 w 2038724"/>
              <a:gd name="connsiteY351" fmla="*/ 1092299 h 2230852"/>
              <a:gd name="connsiteX352" fmla="*/ 889498 w 2038724"/>
              <a:gd name="connsiteY352" fmla="*/ 1085183 h 2230852"/>
              <a:gd name="connsiteX353" fmla="*/ 882382 w 2038724"/>
              <a:gd name="connsiteY353" fmla="*/ 1095857 h 2230852"/>
              <a:gd name="connsiteX354" fmla="*/ 878824 w 2038724"/>
              <a:gd name="connsiteY354" fmla="*/ 1145669 h 2230852"/>
              <a:gd name="connsiteX355" fmla="*/ 875266 w 2038724"/>
              <a:gd name="connsiteY355" fmla="*/ 1156343 h 2230852"/>
              <a:gd name="connsiteX356" fmla="*/ 868150 w 2038724"/>
              <a:gd name="connsiteY356" fmla="*/ 1145669 h 2230852"/>
              <a:gd name="connsiteX357" fmla="*/ 861034 w 2038724"/>
              <a:gd name="connsiteY357" fmla="*/ 1120763 h 2230852"/>
              <a:gd name="connsiteX358" fmla="*/ 857476 w 2038724"/>
              <a:gd name="connsiteY358" fmla="*/ 1110089 h 2230852"/>
              <a:gd name="connsiteX359" fmla="*/ 818338 w 2038724"/>
              <a:gd name="connsiteY359" fmla="*/ 1113647 h 2230852"/>
              <a:gd name="connsiteX360" fmla="*/ 804106 w 2038724"/>
              <a:gd name="connsiteY360" fmla="*/ 1156343 h 2230852"/>
              <a:gd name="connsiteX361" fmla="*/ 793432 w 2038724"/>
              <a:gd name="connsiteY361" fmla="*/ 1149227 h 2230852"/>
              <a:gd name="connsiteX362" fmla="*/ 782758 w 2038724"/>
              <a:gd name="connsiteY362" fmla="*/ 1152785 h 2230852"/>
              <a:gd name="connsiteX363" fmla="*/ 764968 w 2038724"/>
              <a:gd name="connsiteY363" fmla="*/ 1184807 h 2230852"/>
              <a:gd name="connsiteX364" fmla="*/ 743621 w 2038724"/>
              <a:gd name="connsiteY364" fmla="*/ 1195480 h 2230852"/>
              <a:gd name="connsiteX365" fmla="*/ 722273 w 2038724"/>
              <a:gd name="connsiteY365" fmla="*/ 1202596 h 2230852"/>
              <a:gd name="connsiteX366" fmla="*/ 700925 w 2038724"/>
              <a:gd name="connsiteY366" fmla="*/ 1199038 h 2230852"/>
              <a:gd name="connsiteX367" fmla="*/ 686693 w 2038724"/>
              <a:gd name="connsiteY367" fmla="*/ 1195480 h 2230852"/>
              <a:gd name="connsiteX368" fmla="*/ 679577 w 2038724"/>
              <a:gd name="connsiteY368" fmla="*/ 1174133 h 2230852"/>
              <a:gd name="connsiteX369" fmla="*/ 676019 w 2038724"/>
              <a:gd name="connsiteY369" fmla="*/ 1163459 h 2230852"/>
              <a:gd name="connsiteX370" fmla="*/ 672461 w 2038724"/>
              <a:gd name="connsiteY370" fmla="*/ 1124321 h 2230852"/>
              <a:gd name="connsiteX371" fmla="*/ 654671 w 2038724"/>
              <a:gd name="connsiteY371" fmla="*/ 1120763 h 2230852"/>
              <a:gd name="connsiteX372" fmla="*/ 658229 w 2038724"/>
              <a:gd name="connsiteY372" fmla="*/ 1110089 h 2230852"/>
              <a:gd name="connsiteX373" fmla="*/ 668903 w 2038724"/>
              <a:gd name="connsiteY373" fmla="*/ 1102973 h 2230852"/>
              <a:gd name="connsiteX374" fmla="*/ 679577 w 2038724"/>
              <a:gd name="connsiteY374" fmla="*/ 1092299 h 2230852"/>
              <a:gd name="connsiteX375" fmla="*/ 683135 w 2038724"/>
              <a:gd name="connsiteY375" fmla="*/ 1081625 h 2230852"/>
              <a:gd name="connsiteX376" fmla="*/ 647555 w 2038724"/>
              <a:gd name="connsiteY376" fmla="*/ 1063835 h 2230852"/>
              <a:gd name="connsiteX377" fmla="*/ 597743 w 2038724"/>
              <a:gd name="connsiteY377" fmla="*/ 1070951 h 2230852"/>
              <a:gd name="connsiteX378" fmla="*/ 533700 w 2038724"/>
              <a:gd name="connsiteY378" fmla="*/ 1074509 h 2230852"/>
              <a:gd name="connsiteX379" fmla="*/ 551490 w 2038724"/>
              <a:gd name="connsiteY379" fmla="*/ 1106531 h 2230852"/>
              <a:gd name="connsiteX380" fmla="*/ 562164 w 2038724"/>
              <a:gd name="connsiteY380" fmla="*/ 1113647 h 2230852"/>
              <a:gd name="connsiteX381" fmla="*/ 558606 w 2038724"/>
              <a:gd name="connsiteY381" fmla="*/ 1127879 h 2230852"/>
              <a:gd name="connsiteX382" fmla="*/ 537258 w 2038724"/>
              <a:gd name="connsiteY382" fmla="*/ 1134995 h 2230852"/>
              <a:gd name="connsiteX383" fmla="*/ 515910 w 2038724"/>
              <a:gd name="connsiteY383" fmla="*/ 1149227 h 2230852"/>
              <a:gd name="connsiteX384" fmla="*/ 505236 w 2038724"/>
              <a:gd name="connsiteY384" fmla="*/ 1156343 h 2230852"/>
              <a:gd name="connsiteX385" fmla="*/ 494562 w 2038724"/>
              <a:gd name="connsiteY385" fmla="*/ 1159901 h 2230852"/>
              <a:gd name="connsiteX386" fmla="*/ 483888 w 2038724"/>
              <a:gd name="connsiteY386" fmla="*/ 1170575 h 2230852"/>
              <a:gd name="connsiteX387" fmla="*/ 473214 w 2038724"/>
              <a:gd name="connsiteY387" fmla="*/ 1174133 h 2230852"/>
              <a:gd name="connsiteX388" fmla="*/ 462540 w 2038724"/>
              <a:gd name="connsiteY388" fmla="*/ 1191922 h 2230852"/>
              <a:gd name="connsiteX389" fmla="*/ 451866 w 2038724"/>
              <a:gd name="connsiteY389" fmla="*/ 1277314 h 2230852"/>
              <a:gd name="connsiteX390" fmla="*/ 437635 w 2038724"/>
              <a:gd name="connsiteY390" fmla="*/ 1295104 h 2230852"/>
              <a:gd name="connsiteX391" fmla="*/ 402055 w 2038724"/>
              <a:gd name="connsiteY391" fmla="*/ 1298662 h 2230852"/>
              <a:gd name="connsiteX392" fmla="*/ 380707 w 2038724"/>
              <a:gd name="connsiteY392" fmla="*/ 1316452 h 2230852"/>
              <a:gd name="connsiteX393" fmla="*/ 359359 w 2038724"/>
              <a:gd name="connsiteY393" fmla="*/ 1330684 h 2230852"/>
              <a:gd name="connsiteX394" fmla="*/ 348685 w 2038724"/>
              <a:gd name="connsiteY394" fmla="*/ 1334242 h 2230852"/>
              <a:gd name="connsiteX395" fmla="*/ 327337 w 2038724"/>
              <a:gd name="connsiteY395" fmla="*/ 1348473 h 2230852"/>
              <a:gd name="connsiteX396" fmla="*/ 316663 w 2038724"/>
              <a:gd name="connsiteY396" fmla="*/ 1355589 h 2230852"/>
              <a:gd name="connsiteX397" fmla="*/ 295315 w 2038724"/>
              <a:gd name="connsiteY397" fmla="*/ 1373379 h 2230852"/>
              <a:gd name="connsiteX398" fmla="*/ 252620 w 2038724"/>
              <a:gd name="connsiteY398" fmla="*/ 1366263 h 2230852"/>
              <a:gd name="connsiteX399" fmla="*/ 231272 w 2038724"/>
              <a:gd name="connsiteY399" fmla="*/ 1359147 h 2230852"/>
              <a:gd name="connsiteX400" fmla="*/ 199250 w 2038724"/>
              <a:gd name="connsiteY400" fmla="*/ 1355589 h 2230852"/>
              <a:gd name="connsiteX401" fmla="*/ 188576 w 2038724"/>
              <a:gd name="connsiteY401" fmla="*/ 1334242 h 2230852"/>
              <a:gd name="connsiteX402" fmla="*/ 177902 w 2038724"/>
              <a:gd name="connsiteY402" fmla="*/ 1312894 h 2230852"/>
              <a:gd name="connsiteX403" fmla="*/ 167228 w 2038724"/>
              <a:gd name="connsiteY403" fmla="*/ 1309336 h 2230852"/>
              <a:gd name="connsiteX404" fmla="*/ 156554 w 2038724"/>
              <a:gd name="connsiteY404" fmla="*/ 1302220 h 2230852"/>
              <a:gd name="connsiteX405" fmla="*/ 135207 w 2038724"/>
              <a:gd name="connsiteY405" fmla="*/ 1287988 h 2230852"/>
              <a:gd name="connsiteX406" fmla="*/ 128091 w 2038724"/>
              <a:gd name="connsiteY406" fmla="*/ 1277314 h 2230852"/>
              <a:gd name="connsiteX407" fmla="*/ 117417 w 2038724"/>
              <a:gd name="connsiteY407" fmla="*/ 1270198 h 2230852"/>
              <a:gd name="connsiteX408" fmla="*/ 120975 w 2038724"/>
              <a:gd name="connsiteY408" fmla="*/ 1248850 h 2230852"/>
              <a:gd name="connsiteX409" fmla="*/ 106743 w 2038724"/>
              <a:gd name="connsiteY409" fmla="*/ 1220386 h 2230852"/>
              <a:gd name="connsiteX410" fmla="*/ 78279 w 2038724"/>
              <a:gd name="connsiteY410" fmla="*/ 1266640 h 2230852"/>
              <a:gd name="connsiteX411" fmla="*/ 67605 w 2038724"/>
              <a:gd name="connsiteY411" fmla="*/ 1305778 h 2230852"/>
              <a:gd name="connsiteX412" fmla="*/ 78279 w 2038724"/>
              <a:gd name="connsiteY412" fmla="*/ 1312894 h 2230852"/>
              <a:gd name="connsiteX413" fmla="*/ 74721 w 2038724"/>
              <a:gd name="connsiteY413" fmla="*/ 1334242 h 2230852"/>
              <a:gd name="connsiteX414" fmla="*/ 39141 w 2038724"/>
              <a:gd name="connsiteY414" fmla="*/ 1341358 h 2230852"/>
              <a:gd name="connsiteX415" fmla="*/ 28467 w 2038724"/>
              <a:gd name="connsiteY415" fmla="*/ 1348473 h 2230852"/>
              <a:gd name="connsiteX416" fmla="*/ 7119 w 2038724"/>
              <a:gd name="connsiteY416" fmla="*/ 1366263 h 2230852"/>
              <a:gd name="connsiteX417" fmla="*/ 3 w 2038724"/>
              <a:gd name="connsiteY417" fmla="*/ 1376937 h 2230852"/>
              <a:gd name="connsiteX418" fmla="*/ 24909 w 2038724"/>
              <a:gd name="connsiteY418" fmla="*/ 1398285 h 2230852"/>
              <a:gd name="connsiteX419" fmla="*/ 3 w 2038724"/>
              <a:gd name="connsiteY419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9795 w 2038724"/>
              <a:gd name="connsiteY331" fmla="*/ 718712 h 2230852"/>
              <a:gd name="connsiteX332" fmla="*/ 992679 w 2038724"/>
              <a:gd name="connsiteY332" fmla="*/ 743617 h 2230852"/>
              <a:gd name="connsiteX333" fmla="*/ 992679 w 2038724"/>
              <a:gd name="connsiteY333" fmla="*/ 839683 h 2230852"/>
              <a:gd name="connsiteX334" fmla="*/ 985563 w 2038724"/>
              <a:gd name="connsiteY334" fmla="*/ 850357 h 2230852"/>
              <a:gd name="connsiteX335" fmla="*/ 978447 w 2038724"/>
              <a:gd name="connsiteY335" fmla="*/ 871705 h 2230852"/>
              <a:gd name="connsiteX336" fmla="*/ 974889 w 2038724"/>
              <a:gd name="connsiteY336" fmla="*/ 882379 h 2230852"/>
              <a:gd name="connsiteX337" fmla="*/ 971331 w 2038724"/>
              <a:gd name="connsiteY337" fmla="*/ 893052 h 2230852"/>
              <a:gd name="connsiteX338" fmla="*/ 967773 w 2038724"/>
              <a:gd name="connsiteY338" fmla="*/ 935748 h 2230852"/>
              <a:gd name="connsiteX339" fmla="*/ 960657 w 2038724"/>
              <a:gd name="connsiteY339" fmla="*/ 946422 h 2230852"/>
              <a:gd name="connsiteX340" fmla="*/ 939309 w 2038724"/>
              <a:gd name="connsiteY340" fmla="*/ 953538 h 2230852"/>
              <a:gd name="connsiteX341" fmla="*/ 921519 w 2038724"/>
              <a:gd name="connsiteY341" fmla="*/ 967770 h 2230852"/>
              <a:gd name="connsiteX342" fmla="*/ 910845 w 2038724"/>
              <a:gd name="connsiteY342" fmla="*/ 989118 h 2230852"/>
              <a:gd name="connsiteX343" fmla="*/ 917961 w 2038724"/>
              <a:gd name="connsiteY343" fmla="*/ 999792 h 2230852"/>
              <a:gd name="connsiteX344" fmla="*/ 932193 w 2038724"/>
              <a:gd name="connsiteY344" fmla="*/ 1031814 h 2230852"/>
              <a:gd name="connsiteX345" fmla="*/ 953541 w 2038724"/>
              <a:gd name="connsiteY345" fmla="*/ 1042487 h 2230852"/>
              <a:gd name="connsiteX346" fmla="*/ 960657 w 2038724"/>
              <a:gd name="connsiteY346" fmla="*/ 1063835 h 2230852"/>
              <a:gd name="connsiteX347" fmla="*/ 964215 w 2038724"/>
              <a:gd name="connsiteY347" fmla="*/ 1074509 h 2230852"/>
              <a:gd name="connsiteX348" fmla="*/ 960657 w 2038724"/>
              <a:gd name="connsiteY348" fmla="*/ 1085183 h 2230852"/>
              <a:gd name="connsiteX349" fmla="*/ 946425 w 2038724"/>
              <a:gd name="connsiteY349" fmla="*/ 1088741 h 2230852"/>
              <a:gd name="connsiteX350" fmla="*/ 935751 w 2038724"/>
              <a:gd name="connsiteY350" fmla="*/ 1092299 h 2230852"/>
              <a:gd name="connsiteX351" fmla="*/ 889498 w 2038724"/>
              <a:gd name="connsiteY351" fmla="*/ 1085183 h 2230852"/>
              <a:gd name="connsiteX352" fmla="*/ 882382 w 2038724"/>
              <a:gd name="connsiteY352" fmla="*/ 1095857 h 2230852"/>
              <a:gd name="connsiteX353" fmla="*/ 878824 w 2038724"/>
              <a:gd name="connsiteY353" fmla="*/ 1145669 h 2230852"/>
              <a:gd name="connsiteX354" fmla="*/ 875266 w 2038724"/>
              <a:gd name="connsiteY354" fmla="*/ 1156343 h 2230852"/>
              <a:gd name="connsiteX355" fmla="*/ 868150 w 2038724"/>
              <a:gd name="connsiteY355" fmla="*/ 1145669 h 2230852"/>
              <a:gd name="connsiteX356" fmla="*/ 861034 w 2038724"/>
              <a:gd name="connsiteY356" fmla="*/ 1120763 h 2230852"/>
              <a:gd name="connsiteX357" fmla="*/ 857476 w 2038724"/>
              <a:gd name="connsiteY357" fmla="*/ 1110089 h 2230852"/>
              <a:gd name="connsiteX358" fmla="*/ 818338 w 2038724"/>
              <a:gd name="connsiteY358" fmla="*/ 1113647 h 2230852"/>
              <a:gd name="connsiteX359" fmla="*/ 804106 w 2038724"/>
              <a:gd name="connsiteY359" fmla="*/ 1156343 h 2230852"/>
              <a:gd name="connsiteX360" fmla="*/ 793432 w 2038724"/>
              <a:gd name="connsiteY360" fmla="*/ 1149227 h 2230852"/>
              <a:gd name="connsiteX361" fmla="*/ 782758 w 2038724"/>
              <a:gd name="connsiteY361" fmla="*/ 1152785 h 2230852"/>
              <a:gd name="connsiteX362" fmla="*/ 764968 w 2038724"/>
              <a:gd name="connsiteY362" fmla="*/ 1184807 h 2230852"/>
              <a:gd name="connsiteX363" fmla="*/ 743621 w 2038724"/>
              <a:gd name="connsiteY363" fmla="*/ 1195480 h 2230852"/>
              <a:gd name="connsiteX364" fmla="*/ 722273 w 2038724"/>
              <a:gd name="connsiteY364" fmla="*/ 1202596 h 2230852"/>
              <a:gd name="connsiteX365" fmla="*/ 700925 w 2038724"/>
              <a:gd name="connsiteY365" fmla="*/ 1199038 h 2230852"/>
              <a:gd name="connsiteX366" fmla="*/ 686693 w 2038724"/>
              <a:gd name="connsiteY366" fmla="*/ 1195480 h 2230852"/>
              <a:gd name="connsiteX367" fmla="*/ 679577 w 2038724"/>
              <a:gd name="connsiteY367" fmla="*/ 1174133 h 2230852"/>
              <a:gd name="connsiteX368" fmla="*/ 676019 w 2038724"/>
              <a:gd name="connsiteY368" fmla="*/ 1163459 h 2230852"/>
              <a:gd name="connsiteX369" fmla="*/ 672461 w 2038724"/>
              <a:gd name="connsiteY369" fmla="*/ 1124321 h 2230852"/>
              <a:gd name="connsiteX370" fmla="*/ 654671 w 2038724"/>
              <a:gd name="connsiteY370" fmla="*/ 1120763 h 2230852"/>
              <a:gd name="connsiteX371" fmla="*/ 658229 w 2038724"/>
              <a:gd name="connsiteY371" fmla="*/ 1110089 h 2230852"/>
              <a:gd name="connsiteX372" fmla="*/ 668903 w 2038724"/>
              <a:gd name="connsiteY372" fmla="*/ 1102973 h 2230852"/>
              <a:gd name="connsiteX373" fmla="*/ 679577 w 2038724"/>
              <a:gd name="connsiteY373" fmla="*/ 1092299 h 2230852"/>
              <a:gd name="connsiteX374" fmla="*/ 683135 w 2038724"/>
              <a:gd name="connsiteY374" fmla="*/ 1081625 h 2230852"/>
              <a:gd name="connsiteX375" fmla="*/ 647555 w 2038724"/>
              <a:gd name="connsiteY375" fmla="*/ 1063835 h 2230852"/>
              <a:gd name="connsiteX376" fmla="*/ 597743 w 2038724"/>
              <a:gd name="connsiteY376" fmla="*/ 1070951 h 2230852"/>
              <a:gd name="connsiteX377" fmla="*/ 533700 w 2038724"/>
              <a:gd name="connsiteY377" fmla="*/ 1074509 h 2230852"/>
              <a:gd name="connsiteX378" fmla="*/ 551490 w 2038724"/>
              <a:gd name="connsiteY378" fmla="*/ 1106531 h 2230852"/>
              <a:gd name="connsiteX379" fmla="*/ 562164 w 2038724"/>
              <a:gd name="connsiteY379" fmla="*/ 1113647 h 2230852"/>
              <a:gd name="connsiteX380" fmla="*/ 558606 w 2038724"/>
              <a:gd name="connsiteY380" fmla="*/ 1127879 h 2230852"/>
              <a:gd name="connsiteX381" fmla="*/ 537258 w 2038724"/>
              <a:gd name="connsiteY381" fmla="*/ 1134995 h 2230852"/>
              <a:gd name="connsiteX382" fmla="*/ 515910 w 2038724"/>
              <a:gd name="connsiteY382" fmla="*/ 1149227 h 2230852"/>
              <a:gd name="connsiteX383" fmla="*/ 505236 w 2038724"/>
              <a:gd name="connsiteY383" fmla="*/ 1156343 h 2230852"/>
              <a:gd name="connsiteX384" fmla="*/ 494562 w 2038724"/>
              <a:gd name="connsiteY384" fmla="*/ 1159901 h 2230852"/>
              <a:gd name="connsiteX385" fmla="*/ 483888 w 2038724"/>
              <a:gd name="connsiteY385" fmla="*/ 1170575 h 2230852"/>
              <a:gd name="connsiteX386" fmla="*/ 473214 w 2038724"/>
              <a:gd name="connsiteY386" fmla="*/ 1174133 h 2230852"/>
              <a:gd name="connsiteX387" fmla="*/ 462540 w 2038724"/>
              <a:gd name="connsiteY387" fmla="*/ 1191922 h 2230852"/>
              <a:gd name="connsiteX388" fmla="*/ 451866 w 2038724"/>
              <a:gd name="connsiteY388" fmla="*/ 1277314 h 2230852"/>
              <a:gd name="connsiteX389" fmla="*/ 437635 w 2038724"/>
              <a:gd name="connsiteY389" fmla="*/ 1295104 h 2230852"/>
              <a:gd name="connsiteX390" fmla="*/ 402055 w 2038724"/>
              <a:gd name="connsiteY390" fmla="*/ 1298662 h 2230852"/>
              <a:gd name="connsiteX391" fmla="*/ 380707 w 2038724"/>
              <a:gd name="connsiteY391" fmla="*/ 1316452 h 2230852"/>
              <a:gd name="connsiteX392" fmla="*/ 359359 w 2038724"/>
              <a:gd name="connsiteY392" fmla="*/ 1330684 h 2230852"/>
              <a:gd name="connsiteX393" fmla="*/ 348685 w 2038724"/>
              <a:gd name="connsiteY393" fmla="*/ 1334242 h 2230852"/>
              <a:gd name="connsiteX394" fmla="*/ 327337 w 2038724"/>
              <a:gd name="connsiteY394" fmla="*/ 1348473 h 2230852"/>
              <a:gd name="connsiteX395" fmla="*/ 316663 w 2038724"/>
              <a:gd name="connsiteY395" fmla="*/ 1355589 h 2230852"/>
              <a:gd name="connsiteX396" fmla="*/ 295315 w 2038724"/>
              <a:gd name="connsiteY396" fmla="*/ 1373379 h 2230852"/>
              <a:gd name="connsiteX397" fmla="*/ 252620 w 2038724"/>
              <a:gd name="connsiteY397" fmla="*/ 1366263 h 2230852"/>
              <a:gd name="connsiteX398" fmla="*/ 231272 w 2038724"/>
              <a:gd name="connsiteY398" fmla="*/ 1359147 h 2230852"/>
              <a:gd name="connsiteX399" fmla="*/ 199250 w 2038724"/>
              <a:gd name="connsiteY399" fmla="*/ 1355589 h 2230852"/>
              <a:gd name="connsiteX400" fmla="*/ 188576 w 2038724"/>
              <a:gd name="connsiteY400" fmla="*/ 1334242 h 2230852"/>
              <a:gd name="connsiteX401" fmla="*/ 177902 w 2038724"/>
              <a:gd name="connsiteY401" fmla="*/ 1312894 h 2230852"/>
              <a:gd name="connsiteX402" fmla="*/ 167228 w 2038724"/>
              <a:gd name="connsiteY402" fmla="*/ 1309336 h 2230852"/>
              <a:gd name="connsiteX403" fmla="*/ 156554 w 2038724"/>
              <a:gd name="connsiteY403" fmla="*/ 1302220 h 2230852"/>
              <a:gd name="connsiteX404" fmla="*/ 135207 w 2038724"/>
              <a:gd name="connsiteY404" fmla="*/ 1287988 h 2230852"/>
              <a:gd name="connsiteX405" fmla="*/ 128091 w 2038724"/>
              <a:gd name="connsiteY405" fmla="*/ 1277314 h 2230852"/>
              <a:gd name="connsiteX406" fmla="*/ 117417 w 2038724"/>
              <a:gd name="connsiteY406" fmla="*/ 1270198 h 2230852"/>
              <a:gd name="connsiteX407" fmla="*/ 120975 w 2038724"/>
              <a:gd name="connsiteY407" fmla="*/ 1248850 h 2230852"/>
              <a:gd name="connsiteX408" fmla="*/ 106743 w 2038724"/>
              <a:gd name="connsiteY408" fmla="*/ 1220386 h 2230852"/>
              <a:gd name="connsiteX409" fmla="*/ 78279 w 2038724"/>
              <a:gd name="connsiteY409" fmla="*/ 1266640 h 2230852"/>
              <a:gd name="connsiteX410" fmla="*/ 67605 w 2038724"/>
              <a:gd name="connsiteY410" fmla="*/ 1305778 h 2230852"/>
              <a:gd name="connsiteX411" fmla="*/ 78279 w 2038724"/>
              <a:gd name="connsiteY411" fmla="*/ 1312894 h 2230852"/>
              <a:gd name="connsiteX412" fmla="*/ 74721 w 2038724"/>
              <a:gd name="connsiteY412" fmla="*/ 1334242 h 2230852"/>
              <a:gd name="connsiteX413" fmla="*/ 39141 w 2038724"/>
              <a:gd name="connsiteY413" fmla="*/ 1341358 h 2230852"/>
              <a:gd name="connsiteX414" fmla="*/ 28467 w 2038724"/>
              <a:gd name="connsiteY414" fmla="*/ 1348473 h 2230852"/>
              <a:gd name="connsiteX415" fmla="*/ 7119 w 2038724"/>
              <a:gd name="connsiteY415" fmla="*/ 1366263 h 2230852"/>
              <a:gd name="connsiteX416" fmla="*/ 3 w 2038724"/>
              <a:gd name="connsiteY416" fmla="*/ 1376937 h 2230852"/>
              <a:gd name="connsiteX417" fmla="*/ 24909 w 2038724"/>
              <a:gd name="connsiteY417" fmla="*/ 1398285 h 2230852"/>
              <a:gd name="connsiteX418" fmla="*/ 3 w 2038724"/>
              <a:gd name="connsiteY41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85563 w 2038724"/>
              <a:gd name="connsiteY333" fmla="*/ 850357 h 2230852"/>
              <a:gd name="connsiteX334" fmla="*/ 978447 w 2038724"/>
              <a:gd name="connsiteY334" fmla="*/ 871705 h 2230852"/>
              <a:gd name="connsiteX335" fmla="*/ 974889 w 2038724"/>
              <a:gd name="connsiteY335" fmla="*/ 882379 h 2230852"/>
              <a:gd name="connsiteX336" fmla="*/ 971331 w 2038724"/>
              <a:gd name="connsiteY336" fmla="*/ 893052 h 2230852"/>
              <a:gd name="connsiteX337" fmla="*/ 967773 w 2038724"/>
              <a:gd name="connsiteY337" fmla="*/ 935748 h 2230852"/>
              <a:gd name="connsiteX338" fmla="*/ 960657 w 2038724"/>
              <a:gd name="connsiteY338" fmla="*/ 946422 h 2230852"/>
              <a:gd name="connsiteX339" fmla="*/ 939309 w 2038724"/>
              <a:gd name="connsiteY339" fmla="*/ 953538 h 2230852"/>
              <a:gd name="connsiteX340" fmla="*/ 921519 w 2038724"/>
              <a:gd name="connsiteY340" fmla="*/ 967770 h 2230852"/>
              <a:gd name="connsiteX341" fmla="*/ 910845 w 2038724"/>
              <a:gd name="connsiteY341" fmla="*/ 989118 h 2230852"/>
              <a:gd name="connsiteX342" fmla="*/ 917961 w 2038724"/>
              <a:gd name="connsiteY342" fmla="*/ 999792 h 2230852"/>
              <a:gd name="connsiteX343" fmla="*/ 932193 w 2038724"/>
              <a:gd name="connsiteY343" fmla="*/ 1031814 h 2230852"/>
              <a:gd name="connsiteX344" fmla="*/ 953541 w 2038724"/>
              <a:gd name="connsiteY344" fmla="*/ 1042487 h 2230852"/>
              <a:gd name="connsiteX345" fmla="*/ 960657 w 2038724"/>
              <a:gd name="connsiteY345" fmla="*/ 1063835 h 2230852"/>
              <a:gd name="connsiteX346" fmla="*/ 964215 w 2038724"/>
              <a:gd name="connsiteY346" fmla="*/ 1074509 h 2230852"/>
              <a:gd name="connsiteX347" fmla="*/ 960657 w 2038724"/>
              <a:gd name="connsiteY347" fmla="*/ 1085183 h 2230852"/>
              <a:gd name="connsiteX348" fmla="*/ 946425 w 2038724"/>
              <a:gd name="connsiteY348" fmla="*/ 1088741 h 2230852"/>
              <a:gd name="connsiteX349" fmla="*/ 935751 w 2038724"/>
              <a:gd name="connsiteY349" fmla="*/ 1092299 h 2230852"/>
              <a:gd name="connsiteX350" fmla="*/ 889498 w 2038724"/>
              <a:gd name="connsiteY350" fmla="*/ 1085183 h 2230852"/>
              <a:gd name="connsiteX351" fmla="*/ 882382 w 2038724"/>
              <a:gd name="connsiteY351" fmla="*/ 1095857 h 2230852"/>
              <a:gd name="connsiteX352" fmla="*/ 878824 w 2038724"/>
              <a:gd name="connsiteY352" fmla="*/ 1145669 h 2230852"/>
              <a:gd name="connsiteX353" fmla="*/ 875266 w 2038724"/>
              <a:gd name="connsiteY353" fmla="*/ 1156343 h 2230852"/>
              <a:gd name="connsiteX354" fmla="*/ 868150 w 2038724"/>
              <a:gd name="connsiteY354" fmla="*/ 1145669 h 2230852"/>
              <a:gd name="connsiteX355" fmla="*/ 861034 w 2038724"/>
              <a:gd name="connsiteY355" fmla="*/ 1120763 h 2230852"/>
              <a:gd name="connsiteX356" fmla="*/ 857476 w 2038724"/>
              <a:gd name="connsiteY356" fmla="*/ 1110089 h 2230852"/>
              <a:gd name="connsiteX357" fmla="*/ 818338 w 2038724"/>
              <a:gd name="connsiteY357" fmla="*/ 1113647 h 2230852"/>
              <a:gd name="connsiteX358" fmla="*/ 804106 w 2038724"/>
              <a:gd name="connsiteY358" fmla="*/ 1156343 h 2230852"/>
              <a:gd name="connsiteX359" fmla="*/ 793432 w 2038724"/>
              <a:gd name="connsiteY359" fmla="*/ 1149227 h 2230852"/>
              <a:gd name="connsiteX360" fmla="*/ 782758 w 2038724"/>
              <a:gd name="connsiteY360" fmla="*/ 1152785 h 2230852"/>
              <a:gd name="connsiteX361" fmla="*/ 764968 w 2038724"/>
              <a:gd name="connsiteY361" fmla="*/ 1184807 h 2230852"/>
              <a:gd name="connsiteX362" fmla="*/ 743621 w 2038724"/>
              <a:gd name="connsiteY362" fmla="*/ 1195480 h 2230852"/>
              <a:gd name="connsiteX363" fmla="*/ 722273 w 2038724"/>
              <a:gd name="connsiteY363" fmla="*/ 1202596 h 2230852"/>
              <a:gd name="connsiteX364" fmla="*/ 700925 w 2038724"/>
              <a:gd name="connsiteY364" fmla="*/ 1199038 h 2230852"/>
              <a:gd name="connsiteX365" fmla="*/ 686693 w 2038724"/>
              <a:gd name="connsiteY365" fmla="*/ 1195480 h 2230852"/>
              <a:gd name="connsiteX366" fmla="*/ 679577 w 2038724"/>
              <a:gd name="connsiteY366" fmla="*/ 1174133 h 2230852"/>
              <a:gd name="connsiteX367" fmla="*/ 676019 w 2038724"/>
              <a:gd name="connsiteY367" fmla="*/ 1163459 h 2230852"/>
              <a:gd name="connsiteX368" fmla="*/ 672461 w 2038724"/>
              <a:gd name="connsiteY368" fmla="*/ 1124321 h 2230852"/>
              <a:gd name="connsiteX369" fmla="*/ 654671 w 2038724"/>
              <a:gd name="connsiteY369" fmla="*/ 1120763 h 2230852"/>
              <a:gd name="connsiteX370" fmla="*/ 658229 w 2038724"/>
              <a:gd name="connsiteY370" fmla="*/ 1110089 h 2230852"/>
              <a:gd name="connsiteX371" fmla="*/ 668903 w 2038724"/>
              <a:gd name="connsiteY371" fmla="*/ 1102973 h 2230852"/>
              <a:gd name="connsiteX372" fmla="*/ 679577 w 2038724"/>
              <a:gd name="connsiteY372" fmla="*/ 1092299 h 2230852"/>
              <a:gd name="connsiteX373" fmla="*/ 683135 w 2038724"/>
              <a:gd name="connsiteY373" fmla="*/ 1081625 h 2230852"/>
              <a:gd name="connsiteX374" fmla="*/ 647555 w 2038724"/>
              <a:gd name="connsiteY374" fmla="*/ 1063835 h 2230852"/>
              <a:gd name="connsiteX375" fmla="*/ 597743 w 2038724"/>
              <a:gd name="connsiteY375" fmla="*/ 1070951 h 2230852"/>
              <a:gd name="connsiteX376" fmla="*/ 533700 w 2038724"/>
              <a:gd name="connsiteY376" fmla="*/ 1074509 h 2230852"/>
              <a:gd name="connsiteX377" fmla="*/ 551490 w 2038724"/>
              <a:gd name="connsiteY377" fmla="*/ 1106531 h 2230852"/>
              <a:gd name="connsiteX378" fmla="*/ 562164 w 2038724"/>
              <a:gd name="connsiteY378" fmla="*/ 1113647 h 2230852"/>
              <a:gd name="connsiteX379" fmla="*/ 558606 w 2038724"/>
              <a:gd name="connsiteY379" fmla="*/ 1127879 h 2230852"/>
              <a:gd name="connsiteX380" fmla="*/ 537258 w 2038724"/>
              <a:gd name="connsiteY380" fmla="*/ 1134995 h 2230852"/>
              <a:gd name="connsiteX381" fmla="*/ 515910 w 2038724"/>
              <a:gd name="connsiteY381" fmla="*/ 1149227 h 2230852"/>
              <a:gd name="connsiteX382" fmla="*/ 505236 w 2038724"/>
              <a:gd name="connsiteY382" fmla="*/ 1156343 h 2230852"/>
              <a:gd name="connsiteX383" fmla="*/ 494562 w 2038724"/>
              <a:gd name="connsiteY383" fmla="*/ 1159901 h 2230852"/>
              <a:gd name="connsiteX384" fmla="*/ 483888 w 2038724"/>
              <a:gd name="connsiteY384" fmla="*/ 1170575 h 2230852"/>
              <a:gd name="connsiteX385" fmla="*/ 473214 w 2038724"/>
              <a:gd name="connsiteY385" fmla="*/ 1174133 h 2230852"/>
              <a:gd name="connsiteX386" fmla="*/ 462540 w 2038724"/>
              <a:gd name="connsiteY386" fmla="*/ 1191922 h 2230852"/>
              <a:gd name="connsiteX387" fmla="*/ 451866 w 2038724"/>
              <a:gd name="connsiteY387" fmla="*/ 1277314 h 2230852"/>
              <a:gd name="connsiteX388" fmla="*/ 437635 w 2038724"/>
              <a:gd name="connsiteY388" fmla="*/ 1295104 h 2230852"/>
              <a:gd name="connsiteX389" fmla="*/ 402055 w 2038724"/>
              <a:gd name="connsiteY389" fmla="*/ 1298662 h 2230852"/>
              <a:gd name="connsiteX390" fmla="*/ 380707 w 2038724"/>
              <a:gd name="connsiteY390" fmla="*/ 1316452 h 2230852"/>
              <a:gd name="connsiteX391" fmla="*/ 359359 w 2038724"/>
              <a:gd name="connsiteY391" fmla="*/ 1330684 h 2230852"/>
              <a:gd name="connsiteX392" fmla="*/ 348685 w 2038724"/>
              <a:gd name="connsiteY392" fmla="*/ 1334242 h 2230852"/>
              <a:gd name="connsiteX393" fmla="*/ 327337 w 2038724"/>
              <a:gd name="connsiteY393" fmla="*/ 1348473 h 2230852"/>
              <a:gd name="connsiteX394" fmla="*/ 316663 w 2038724"/>
              <a:gd name="connsiteY394" fmla="*/ 1355589 h 2230852"/>
              <a:gd name="connsiteX395" fmla="*/ 295315 w 2038724"/>
              <a:gd name="connsiteY395" fmla="*/ 1373379 h 2230852"/>
              <a:gd name="connsiteX396" fmla="*/ 252620 w 2038724"/>
              <a:gd name="connsiteY396" fmla="*/ 1366263 h 2230852"/>
              <a:gd name="connsiteX397" fmla="*/ 231272 w 2038724"/>
              <a:gd name="connsiteY397" fmla="*/ 1359147 h 2230852"/>
              <a:gd name="connsiteX398" fmla="*/ 199250 w 2038724"/>
              <a:gd name="connsiteY398" fmla="*/ 1355589 h 2230852"/>
              <a:gd name="connsiteX399" fmla="*/ 188576 w 2038724"/>
              <a:gd name="connsiteY399" fmla="*/ 1334242 h 2230852"/>
              <a:gd name="connsiteX400" fmla="*/ 177902 w 2038724"/>
              <a:gd name="connsiteY400" fmla="*/ 1312894 h 2230852"/>
              <a:gd name="connsiteX401" fmla="*/ 167228 w 2038724"/>
              <a:gd name="connsiteY401" fmla="*/ 1309336 h 2230852"/>
              <a:gd name="connsiteX402" fmla="*/ 156554 w 2038724"/>
              <a:gd name="connsiteY402" fmla="*/ 1302220 h 2230852"/>
              <a:gd name="connsiteX403" fmla="*/ 135207 w 2038724"/>
              <a:gd name="connsiteY403" fmla="*/ 1287988 h 2230852"/>
              <a:gd name="connsiteX404" fmla="*/ 128091 w 2038724"/>
              <a:gd name="connsiteY404" fmla="*/ 1277314 h 2230852"/>
              <a:gd name="connsiteX405" fmla="*/ 117417 w 2038724"/>
              <a:gd name="connsiteY405" fmla="*/ 1270198 h 2230852"/>
              <a:gd name="connsiteX406" fmla="*/ 120975 w 2038724"/>
              <a:gd name="connsiteY406" fmla="*/ 1248850 h 2230852"/>
              <a:gd name="connsiteX407" fmla="*/ 106743 w 2038724"/>
              <a:gd name="connsiteY407" fmla="*/ 1220386 h 2230852"/>
              <a:gd name="connsiteX408" fmla="*/ 78279 w 2038724"/>
              <a:gd name="connsiteY408" fmla="*/ 1266640 h 2230852"/>
              <a:gd name="connsiteX409" fmla="*/ 67605 w 2038724"/>
              <a:gd name="connsiteY409" fmla="*/ 1305778 h 2230852"/>
              <a:gd name="connsiteX410" fmla="*/ 78279 w 2038724"/>
              <a:gd name="connsiteY410" fmla="*/ 1312894 h 2230852"/>
              <a:gd name="connsiteX411" fmla="*/ 74721 w 2038724"/>
              <a:gd name="connsiteY411" fmla="*/ 1334242 h 2230852"/>
              <a:gd name="connsiteX412" fmla="*/ 39141 w 2038724"/>
              <a:gd name="connsiteY412" fmla="*/ 1341358 h 2230852"/>
              <a:gd name="connsiteX413" fmla="*/ 28467 w 2038724"/>
              <a:gd name="connsiteY413" fmla="*/ 1348473 h 2230852"/>
              <a:gd name="connsiteX414" fmla="*/ 7119 w 2038724"/>
              <a:gd name="connsiteY414" fmla="*/ 1366263 h 2230852"/>
              <a:gd name="connsiteX415" fmla="*/ 3 w 2038724"/>
              <a:gd name="connsiteY415" fmla="*/ 1376937 h 2230852"/>
              <a:gd name="connsiteX416" fmla="*/ 24909 w 2038724"/>
              <a:gd name="connsiteY416" fmla="*/ 1398285 h 2230852"/>
              <a:gd name="connsiteX417" fmla="*/ 3 w 2038724"/>
              <a:gd name="connsiteY417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85563 w 2038724"/>
              <a:gd name="connsiteY333" fmla="*/ 850357 h 2230852"/>
              <a:gd name="connsiteX334" fmla="*/ 974889 w 2038724"/>
              <a:gd name="connsiteY334" fmla="*/ 882379 h 2230852"/>
              <a:gd name="connsiteX335" fmla="*/ 971331 w 2038724"/>
              <a:gd name="connsiteY335" fmla="*/ 893052 h 2230852"/>
              <a:gd name="connsiteX336" fmla="*/ 967773 w 2038724"/>
              <a:gd name="connsiteY336" fmla="*/ 935748 h 2230852"/>
              <a:gd name="connsiteX337" fmla="*/ 960657 w 2038724"/>
              <a:gd name="connsiteY337" fmla="*/ 946422 h 2230852"/>
              <a:gd name="connsiteX338" fmla="*/ 939309 w 2038724"/>
              <a:gd name="connsiteY338" fmla="*/ 953538 h 2230852"/>
              <a:gd name="connsiteX339" fmla="*/ 921519 w 2038724"/>
              <a:gd name="connsiteY339" fmla="*/ 967770 h 2230852"/>
              <a:gd name="connsiteX340" fmla="*/ 910845 w 2038724"/>
              <a:gd name="connsiteY340" fmla="*/ 989118 h 2230852"/>
              <a:gd name="connsiteX341" fmla="*/ 917961 w 2038724"/>
              <a:gd name="connsiteY341" fmla="*/ 999792 h 2230852"/>
              <a:gd name="connsiteX342" fmla="*/ 932193 w 2038724"/>
              <a:gd name="connsiteY342" fmla="*/ 1031814 h 2230852"/>
              <a:gd name="connsiteX343" fmla="*/ 953541 w 2038724"/>
              <a:gd name="connsiteY343" fmla="*/ 1042487 h 2230852"/>
              <a:gd name="connsiteX344" fmla="*/ 960657 w 2038724"/>
              <a:gd name="connsiteY344" fmla="*/ 1063835 h 2230852"/>
              <a:gd name="connsiteX345" fmla="*/ 964215 w 2038724"/>
              <a:gd name="connsiteY345" fmla="*/ 1074509 h 2230852"/>
              <a:gd name="connsiteX346" fmla="*/ 960657 w 2038724"/>
              <a:gd name="connsiteY346" fmla="*/ 1085183 h 2230852"/>
              <a:gd name="connsiteX347" fmla="*/ 946425 w 2038724"/>
              <a:gd name="connsiteY347" fmla="*/ 1088741 h 2230852"/>
              <a:gd name="connsiteX348" fmla="*/ 935751 w 2038724"/>
              <a:gd name="connsiteY348" fmla="*/ 1092299 h 2230852"/>
              <a:gd name="connsiteX349" fmla="*/ 889498 w 2038724"/>
              <a:gd name="connsiteY349" fmla="*/ 1085183 h 2230852"/>
              <a:gd name="connsiteX350" fmla="*/ 882382 w 2038724"/>
              <a:gd name="connsiteY350" fmla="*/ 1095857 h 2230852"/>
              <a:gd name="connsiteX351" fmla="*/ 878824 w 2038724"/>
              <a:gd name="connsiteY351" fmla="*/ 1145669 h 2230852"/>
              <a:gd name="connsiteX352" fmla="*/ 875266 w 2038724"/>
              <a:gd name="connsiteY352" fmla="*/ 1156343 h 2230852"/>
              <a:gd name="connsiteX353" fmla="*/ 868150 w 2038724"/>
              <a:gd name="connsiteY353" fmla="*/ 1145669 h 2230852"/>
              <a:gd name="connsiteX354" fmla="*/ 861034 w 2038724"/>
              <a:gd name="connsiteY354" fmla="*/ 1120763 h 2230852"/>
              <a:gd name="connsiteX355" fmla="*/ 857476 w 2038724"/>
              <a:gd name="connsiteY355" fmla="*/ 1110089 h 2230852"/>
              <a:gd name="connsiteX356" fmla="*/ 818338 w 2038724"/>
              <a:gd name="connsiteY356" fmla="*/ 1113647 h 2230852"/>
              <a:gd name="connsiteX357" fmla="*/ 804106 w 2038724"/>
              <a:gd name="connsiteY357" fmla="*/ 1156343 h 2230852"/>
              <a:gd name="connsiteX358" fmla="*/ 793432 w 2038724"/>
              <a:gd name="connsiteY358" fmla="*/ 1149227 h 2230852"/>
              <a:gd name="connsiteX359" fmla="*/ 782758 w 2038724"/>
              <a:gd name="connsiteY359" fmla="*/ 1152785 h 2230852"/>
              <a:gd name="connsiteX360" fmla="*/ 764968 w 2038724"/>
              <a:gd name="connsiteY360" fmla="*/ 1184807 h 2230852"/>
              <a:gd name="connsiteX361" fmla="*/ 743621 w 2038724"/>
              <a:gd name="connsiteY361" fmla="*/ 1195480 h 2230852"/>
              <a:gd name="connsiteX362" fmla="*/ 722273 w 2038724"/>
              <a:gd name="connsiteY362" fmla="*/ 1202596 h 2230852"/>
              <a:gd name="connsiteX363" fmla="*/ 700925 w 2038724"/>
              <a:gd name="connsiteY363" fmla="*/ 1199038 h 2230852"/>
              <a:gd name="connsiteX364" fmla="*/ 686693 w 2038724"/>
              <a:gd name="connsiteY364" fmla="*/ 1195480 h 2230852"/>
              <a:gd name="connsiteX365" fmla="*/ 679577 w 2038724"/>
              <a:gd name="connsiteY365" fmla="*/ 1174133 h 2230852"/>
              <a:gd name="connsiteX366" fmla="*/ 676019 w 2038724"/>
              <a:gd name="connsiteY366" fmla="*/ 1163459 h 2230852"/>
              <a:gd name="connsiteX367" fmla="*/ 672461 w 2038724"/>
              <a:gd name="connsiteY367" fmla="*/ 1124321 h 2230852"/>
              <a:gd name="connsiteX368" fmla="*/ 654671 w 2038724"/>
              <a:gd name="connsiteY368" fmla="*/ 1120763 h 2230852"/>
              <a:gd name="connsiteX369" fmla="*/ 658229 w 2038724"/>
              <a:gd name="connsiteY369" fmla="*/ 1110089 h 2230852"/>
              <a:gd name="connsiteX370" fmla="*/ 668903 w 2038724"/>
              <a:gd name="connsiteY370" fmla="*/ 1102973 h 2230852"/>
              <a:gd name="connsiteX371" fmla="*/ 679577 w 2038724"/>
              <a:gd name="connsiteY371" fmla="*/ 1092299 h 2230852"/>
              <a:gd name="connsiteX372" fmla="*/ 683135 w 2038724"/>
              <a:gd name="connsiteY372" fmla="*/ 1081625 h 2230852"/>
              <a:gd name="connsiteX373" fmla="*/ 647555 w 2038724"/>
              <a:gd name="connsiteY373" fmla="*/ 1063835 h 2230852"/>
              <a:gd name="connsiteX374" fmla="*/ 597743 w 2038724"/>
              <a:gd name="connsiteY374" fmla="*/ 1070951 h 2230852"/>
              <a:gd name="connsiteX375" fmla="*/ 533700 w 2038724"/>
              <a:gd name="connsiteY375" fmla="*/ 1074509 h 2230852"/>
              <a:gd name="connsiteX376" fmla="*/ 551490 w 2038724"/>
              <a:gd name="connsiteY376" fmla="*/ 1106531 h 2230852"/>
              <a:gd name="connsiteX377" fmla="*/ 562164 w 2038724"/>
              <a:gd name="connsiteY377" fmla="*/ 1113647 h 2230852"/>
              <a:gd name="connsiteX378" fmla="*/ 558606 w 2038724"/>
              <a:gd name="connsiteY378" fmla="*/ 1127879 h 2230852"/>
              <a:gd name="connsiteX379" fmla="*/ 537258 w 2038724"/>
              <a:gd name="connsiteY379" fmla="*/ 1134995 h 2230852"/>
              <a:gd name="connsiteX380" fmla="*/ 515910 w 2038724"/>
              <a:gd name="connsiteY380" fmla="*/ 1149227 h 2230852"/>
              <a:gd name="connsiteX381" fmla="*/ 505236 w 2038724"/>
              <a:gd name="connsiteY381" fmla="*/ 1156343 h 2230852"/>
              <a:gd name="connsiteX382" fmla="*/ 494562 w 2038724"/>
              <a:gd name="connsiteY382" fmla="*/ 1159901 h 2230852"/>
              <a:gd name="connsiteX383" fmla="*/ 483888 w 2038724"/>
              <a:gd name="connsiteY383" fmla="*/ 1170575 h 2230852"/>
              <a:gd name="connsiteX384" fmla="*/ 473214 w 2038724"/>
              <a:gd name="connsiteY384" fmla="*/ 1174133 h 2230852"/>
              <a:gd name="connsiteX385" fmla="*/ 462540 w 2038724"/>
              <a:gd name="connsiteY385" fmla="*/ 1191922 h 2230852"/>
              <a:gd name="connsiteX386" fmla="*/ 451866 w 2038724"/>
              <a:gd name="connsiteY386" fmla="*/ 1277314 h 2230852"/>
              <a:gd name="connsiteX387" fmla="*/ 437635 w 2038724"/>
              <a:gd name="connsiteY387" fmla="*/ 1295104 h 2230852"/>
              <a:gd name="connsiteX388" fmla="*/ 402055 w 2038724"/>
              <a:gd name="connsiteY388" fmla="*/ 1298662 h 2230852"/>
              <a:gd name="connsiteX389" fmla="*/ 380707 w 2038724"/>
              <a:gd name="connsiteY389" fmla="*/ 1316452 h 2230852"/>
              <a:gd name="connsiteX390" fmla="*/ 359359 w 2038724"/>
              <a:gd name="connsiteY390" fmla="*/ 1330684 h 2230852"/>
              <a:gd name="connsiteX391" fmla="*/ 348685 w 2038724"/>
              <a:gd name="connsiteY391" fmla="*/ 1334242 h 2230852"/>
              <a:gd name="connsiteX392" fmla="*/ 327337 w 2038724"/>
              <a:gd name="connsiteY392" fmla="*/ 1348473 h 2230852"/>
              <a:gd name="connsiteX393" fmla="*/ 316663 w 2038724"/>
              <a:gd name="connsiteY393" fmla="*/ 1355589 h 2230852"/>
              <a:gd name="connsiteX394" fmla="*/ 295315 w 2038724"/>
              <a:gd name="connsiteY394" fmla="*/ 1373379 h 2230852"/>
              <a:gd name="connsiteX395" fmla="*/ 252620 w 2038724"/>
              <a:gd name="connsiteY395" fmla="*/ 1366263 h 2230852"/>
              <a:gd name="connsiteX396" fmla="*/ 231272 w 2038724"/>
              <a:gd name="connsiteY396" fmla="*/ 1359147 h 2230852"/>
              <a:gd name="connsiteX397" fmla="*/ 199250 w 2038724"/>
              <a:gd name="connsiteY397" fmla="*/ 1355589 h 2230852"/>
              <a:gd name="connsiteX398" fmla="*/ 188576 w 2038724"/>
              <a:gd name="connsiteY398" fmla="*/ 1334242 h 2230852"/>
              <a:gd name="connsiteX399" fmla="*/ 177902 w 2038724"/>
              <a:gd name="connsiteY399" fmla="*/ 1312894 h 2230852"/>
              <a:gd name="connsiteX400" fmla="*/ 167228 w 2038724"/>
              <a:gd name="connsiteY400" fmla="*/ 1309336 h 2230852"/>
              <a:gd name="connsiteX401" fmla="*/ 156554 w 2038724"/>
              <a:gd name="connsiteY401" fmla="*/ 1302220 h 2230852"/>
              <a:gd name="connsiteX402" fmla="*/ 135207 w 2038724"/>
              <a:gd name="connsiteY402" fmla="*/ 1287988 h 2230852"/>
              <a:gd name="connsiteX403" fmla="*/ 128091 w 2038724"/>
              <a:gd name="connsiteY403" fmla="*/ 1277314 h 2230852"/>
              <a:gd name="connsiteX404" fmla="*/ 117417 w 2038724"/>
              <a:gd name="connsiteY404" fmla="*/ 1270198 h 2230852"/>
              <a:gd name="connsiteX405" fmla="*/ 120975 w 2038724"/>
              <a:gd name="connsiteY405" fmla="*/ 1248850 h 2230852"/>
              <a:gd name="connsiteX406" fmla="*/ 106743 w 2038724"/>
              <a:gd name="connsiteY406" fmla="*/ 1220386 h 2230852"/>
              <a:gd name="connsiteX407" fmla="*/ 78279 w 2038724"/>
              <a:gd name="connsiteY407" fmla="*/ 1266640 h 2230852"/>
              <a:gd name="connsiteX408" fmla="*/ 67605 w 2038724"/>
              <a:gd name="connsiteY408" fmla="*/ 1305778 h 2230852"/>
              <a:gd name="connsiteX409" fmla="*/ 78279 w 2038724"/>
              <a:gd name="connsiteY409" fmla="*/ 1312894 h 2230852"/>
              <a:gd name="connsiteX410" fmla="*/ 74721 w 2038724"/>
              <a:gd name="connsiteY410" fmla="*/ 1334242 h 2230852"/>
              <a:gd name="connsiteX411" fmla="*/ 39141 w 2038724"/>
              <a:gd name="connsiteY411" fmla="*/ 1341358 h 2230852"/>
              <a:gd name="connsiteX412" fmla="*/ 28467 w 2038724"/>
              <a:gd name="connsiteY412" fmla="*/ 1348473 h 2230852"/>
              <a:gd name="connsiteX413" fmla="*/ 7119 w 2038724"/>
              <a:gd name="connsiteY413" fmla="*/ 1366263 h 2230852"/>
              <a:gd name="connsiteX414" fmla="*/ 3 w 2038724"/>
              <a:gd name="connsiteY414" fmla="*/ 1376937 h 2230852"/>
              <a:gd name="connsiteX415" fmla="*/ 24909 w 2038724"/>
              <a:gd name="connsiteY415" fmla="*/ 1398285 h 2230852"/>
              <a:gd name="connsiteX416" fmla="*/ 3 w 2038724"/>
              <a:gd name="connsiteY416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85563 w 2038724"/>
              <a:gd name="connsiteY333" fmla="*/ 850357 h 2230852"/>
              <a:gd name="connsiteX334" fmla="*/ 974889 w 2038724"/>
              <a:gd name="connsiteY334" fmla="*/ 882379 h 2230852"/>
              <a:gd name="connsiteX335" fmla="*/ 967773 w 2038724"/>
              <a:gd name="connsiteY335" fmla="*/ 935748 h 2230852"/>
              <a:gd name="connsiteX336" fmla="*/ 960657 w 2038724"/>
              <a:gd name="connsiteY336" fmla="*/ 946422 h 2230852"/>
              <a:gd name="connsiteX337" fmla="*/ 939309 w 2038724"/>
              <a:gd name="connsiteY337" fmla="*/ 953538 h 2230852"/>
              <a:gd name="connsiteX338" fmla="*/ 921519 w 2038724"/>
              <a:gd name="connsiteY338" fmla="*/ 967770 h 2230852"/>
              <a:gd name="connsiteX339" fmla="*/ 910845 w 2038724"/>
              <a:gd name="connsiteY339" fmla="*/ 989118 h 2230852"/>
              <a:gd name="connsiteX340" fmla="*/ 917961 w 2038724"/>
              <a:gd name="connsiteY340" fmla="*/ 999792 h 2230852"/>
              <a:gd name="connsiteX341" fmla="*/ 932193 w 2038724"/>
              <a:gd name="connsiteY341" fmla="*/ 1031814 h 2230852"/>
              <a:gd name="connsiteX342" fmla="*/ 953541 w 2038724"/>
              <a:gd name="connsiteY342" fmla="*/ 1042487 h 2230852"/>
              <a:gd name="connsiteX343" fmla="*/ 960657 w 2038724"/>
              <a:gd name="connsiteY343" fmla="*/ 1063835 h 2230852"/>
              <a:gd name="connsiteX344" fmla="*/ 964215 w 2038724"/>
              <a:gd name="connsiteY344" fmla="*/ 1074509 h 2230852"/>
              <a:gd name="connsiteX345" fmla="*/ 960657 w 2038724"/>
              <a:gd name="connsiteY345" fmla="*/ 1085183 h 2230852"/>
              <a:gd name="connsiteX346" fmla="*/ 946425 w 2038724"/>
              <a:gd name="connsiteY346" fmla="*/ 1088741 h 2230852"/>
              <a:gd name="connsiteX347" fmla="*/ 935751 w 2038724"/>
              <a:gd name="connsiteY347" fmla="*/ 1092299 h 2230852"/>
              <a:gd name="connsiteX348" fmla="*/ 889498 w 2038724"/>
              <a:gd name="connsiteY348" fmla="*/ 1085183 h 2230852"/>
              <a:gd name="connsiteX349" fmla="*/ 882382 w 2038724"/>
              <a:gd name="connsiteY349" fmla="*/ 1095857 h 2230852"/>
              <a:gd name="connsiteX350" fmla="*/ 878824 w 2038724"/>
              <a:gd name="connsiteY350" fmla="*/ 1145669 h 2230852"/>
              <a:gd name="connsiteX351" fmla="*/ 875266 w 2038724"/>
              <a:gd name="connsiteY351" fmla="*/ 1156343 h 2230852"/>
              <a:gd name="connsiteX352" fmla="*/ 868150 w 2038724"/>
              <a:gd name="connsiteY352" fmla="*/ 1145669 h 2230852"/>
              <a:gd name="connsiteX353" fmla="*/ 861034 w 2038724"/>
              <a:gd name="connsiteY353" fmla="*/ 1120763 h 2230852"/>
              <a:gd name="connsiteX354" fmla="*/ 857476 w 2038724"/>
              <a:gd name="connsiteY354" fmla="*/ 1110089 h 2230852"/>
              <a:gd name="connsiteX355" fmla="*/ 818338 w 2038724"/>
              <a:gd name="connsiteY355" fmla="*/ 1113647 h 2230852"/>
              <a:gd name="connsiteX356" fmla="*/ 804106 w 2038724"/>
              <a:gd name="connsiteY356" fmla="*/ 1156343 h 2230852"/>
              <a:gd name="connsiteX357" fmla="*/ 793432 w 2038724"/>
              <a:gd name="connsiteY357" fmla="*/ 1149227 h 2230852"/>
              <a:gd name="connsiteX358" fmla="*/ 782758 w 2038724"/>
              <a:gd name="connsiteY358" fmla="*/ 1152785 h 2230852"/>
              <a:gd name="connsiteX359" fmla="*/ 764968 w 2038724"/>
              <a:gd name="connsiteY359" fmla="*/ 1184807 h 2230852"/>
              <a:gd name="connsiteX360" fmla="*/ 743621 w 2038724"/>
              <a:gd name="connsiteY360" fmla="*/ 1195480 h 2230852"/>
              <a:gd name="connsiteX361" fmla="*/ 722273 w 2038724"/>
              <a:gd name="connsiteY361" fmla="*/ 1202596 h 2230852"/>
              <a:gd name="connsiteX362" fmla="*/ 700925 w 2038724"/>
              <a:gd name="connsiteY362" fmla="*/ 1199038 h 2230852"/>
              <a:gd name="connsiteX363" fmla="*/ 686693 w 2038724"/>
              <a:gd name="connsiteY363" fmla="*/ 1195480 h 2230852"/>
              <a:gd name="connsiteX364" fmla="*/ 679577 w 2038724"/>
              <a:gd name="connsiteY364" fmla="*/ 1174133 h 2230852"/>
              <a:gd name="connsiteX365" fmla="*/ 676019 w 2038724"/>
              <a:gd name="connsiteY365" fmla="*/ 1163459 h 2230852"/>
              <a:gd name="connsiteX366" fmla="*/ 672461 w 2038724"/>
              <a:gd name="connsiteY366" fmla="*/ 1124321 h 2230852"/>
              <a:gd name="connsiteX367" fmla="*/ 654671 w 2038724"/>
              <a:gd name="connsiteY367" fmla="*/ 1120763 h 2230852"/>
              <a:gd name="connsiteX368" fmla="*/ 658229 w 2038724"/>
              <a:gd name="connsiteY368" fmla="*/ 1110089 h 2230852"/>
              <a:gd name="connsiteX369" fmla="*/ 668903 w 2038724"/>
              <a:gd name="connsiteY369" fmla="*/ 1102973 h 2230852"/>
              <a:gd name="connsiteX370" fmla="*/ 679577 w 2038724"/>
              <a:gd name="connsiteY370" fmla="*/ 1092299 h 2230852"/>
              <a:gd name="connsiteX371" fmla="*/ 683135 w 2038724"/>
              <a:gd name="connsiteY371" fmla="*/ 1081625 h 2230852"/>
              <a:gd name="connsiteX372" fmla="*/ 647555 w 2038724"/>
              <a:gd name="connsiteY372" fmla="*/ 1063835 h 2230852"/>
              <a:gd name="connsiteX373" fmla="*/ 597743 w 2038724"/>
              <a:gd name="connsiteY373" fmla="*/ 1070951 h 2230852"/>
              <a:gd name="connsiteX374" fmla="*/ 533700 w 2038724"/>
              <a:gd name="connsiteY374" fmla="*/ 1074509 h 2230852"/>
              <a:gd name="connsiteX375" fmla="*/ 551490 w 2038724"/>
              <a:gd name="connsiteY375" fmla="*/ 1106531 h 2230852"/>
              <a:gd name="connsiteX376" fmla="*/ 562164 w 2038724"/>
              <a:gd name="connsiteY376" fmla="*/ 1113647 h 2230852"/>
              <a:gd name="connsiteX377" fmla="*/ 558606 w 2038724"/>
              <a:gd name="connsiteY377" fmla="*/ 1127879 h 2230852"/>
              <a:gd name="connsiteX378" fmla="*/ 537258 w 2038724"/>
              <a:gd name="connsiteY378" fmla="*/ 1134995 h 2230852"/>
              <a:gd name="connsiteX379" fmla="*/ 515910 w 2038724"/>
              <a:gd name="connsiteY379" fmla="*/ 1149227 h 2230852"/>
              <a:gd name="connsiteX380" fmla="*/ 505236 w 2038724"/>
              <a:gd name="connsiteY380" fmla="*/ 1156343 h 2230852"/>
              <a:gd name="connsiteX381" fmla="*/ 494562 w 2038724"/>
              <a:gd name="connsiteY381" fmla="*/ 1159901 h 2230852"/>
              <a:gd name="connsiteX382" fmla="*/ 483888 w 2038724"/>
              <a:gd name="connsiteY382" fmla="*/ 1170575 h 2230852"/>
              <a:gd name="connsiteX383" fmla="*/ 473214 w 2038724"/>
              <a:gd name="connsiteY383" fmla="*/ 1174133 h 2230852"/>
              <a:gd name="connsiteX384" fmla="*/ 462540 w 2038724"/>
              <a:gd name="connsiteY384" fmla="*/ 1191922 h 2230852"/>
              <a:gd name="connsiteX385" fmla="*/ 451866 w 2038724"/>
              <a:gd name="connsiteY385" fmla="*/ 1277314 h 2230852"/>
              <a:gd name="connsiteX386" fmla="*/ 437635 w 2038724"/>
              <a:gd name="connsiteY386" fmla="*/ 1295104 h 2230852"/>
              <a:gd name="connsiteX387" fmla="*/ 402055 w 2038724"/>
              <a:gd name="connsiteY387" fmla="*/ 1298662 h 2230852"/>
              <a:gd name="connsiteX388" fmla="*/ 380707 w 2038724"/>
              <a:gd name="connsiteY388" fmla="*/ 1316452 h 2230852"/>
              <a:gd name="connsiteX389" fmla="*/ 359359 w 2038724"/>
              <a:gd name="connsiteY389" fmla="*/ 1330684 h 2230852"/>
              <a:gd name="connsiteX390" fmla="*/ 348685 w 2038724"/>
              <a:gd name="connsiteY390" fmla="*/ 1334242 h 2230852"/>
              <a:gd name="connsiteX391" fmla="*/ 327337 w 2038724"/>
              <a:gd name="connsiteY391" fmla="*/ 1348473 h 2230852"/>
              <a:gd name="connsiteX392" fmla="*/ 316663 w 2038724"/>
              <a:gd name="connsiteY392" fmla="*/ 1355589 h 2230852"/>
              <a:gd name="connsiteX393" fmla="*/ 295315 w 2038724"/>
              <a:gd name="connsiteY393" fmla="*/ 1373379 h 2230852"/>
              <a:gd name="connsiteX394" fmla="*/ 252620 w 2038724"/>
              <a:gd name="connsiteY394" fmla="*/ 1366263 h 2230852"/>
              <a:gd name="connsiteX395" fmla="*/ 231272 w 2038724"/>
              <a:gd name="connsiteY395" fmla="*/ 1359147 h 2230852"/>
              <a:gd name="connsiteX396" fmla="*/ 199250 w 2038724"/>
              <a:gd name="connsiteY396" fmla="*/ 1355589 h 2230852"/>
              <a:gd name="connsiteX397" fmla="*/ 188576 w 2038724"/>
              <a:gd name="connsiteY397" fmla="*/ 1334242 h 2230852"/>
              <a:gd name="connsiteX398" fmla="*/ 177902 w 2038724"/>
              <a:gd name="connsiteY398" fmla="*/ 1312894 h 2230852"/>
              <a:gd name="connsiteX399" fmla="*/ 167228 w 2038724"/>
              <a:gd name="connsiteY399" fmla="*/ 1309336 h 2230852"/>
              <a:gd name="connsiteX400" fmla="*/ 156554 w 2038724"/>
              <a:gd name="connsiteY400" fmla="*/ 1302220 h 2230852"/>
              <a:gd name="connsiteX401" fmla="*/ 135207 w 2038724"/>
              <a:gd name="connsiteY401" fmla="*/ 1287988 h 2230852"/>
              <a:gd name="connsiteX402" fmla="*/ 128091 w 2038724"/>
              <a:gd name="connsiteY402" fmla="*/ 1277314 h 2230852"/>
              <a:gd name="connsiteX403" fmla="*/ 117417 w 2038724"/>
              <a:gd name="connsiteY403" fmla="*/ 1270198 h 2230852"/>
              <a:gd name="connsiteX404" fmla="*/ 120975 w 2038724"/>
              <a:gd name="connsiteY404" fmla="*/ 1248850 h 2230852"/>
              <a:gd name="connsiteX405" fmla="*/ 106743 w 2038724"/>
              <a:gd name="connsiteY405" fmla="*/ 1220386 h 2230852"/>
              <a:gd name="connsiteX406" fmla="*/ 78279 w 2038724"/>
              <a:gd name="connsiteY406" fmla="*/ 1266640 h 2230852"/>
              <a:gd name="connsiteX407" fmla="*/ 67605 w 2038724"/>
              <a:gd name="connsiteY407" fmla="*/ 1305778 h 2230852"/>
              <a:gd name="connsiteX408" fmla="*/ 78279 w 2038724"/>
              <a:gd name="connsiteY408" fmla="*/ 1312894 h 2230852"/>
              <a:gd name="connsiteX409" fmla="*/ 74721 w 2038724"/>
              <a:gd name="connsiteY409" fmla="*/ 1334242 h 2230852"/>
              <a:gd name="connsiteX410" fmla="*/ 39141 w 2038724"/>
              <a:gd name="connsiteY410" fmla="*/ 1341358 h 2230852"/>
              <a:gd name="connsiteX411" fmla="*/ 28467 w 2038724"/>
              <a:gd name="connsiteY411" fmla="*/ 1348473 h 2230852"/>
              <a:gd name="connsiteX412" fmla="*/ 7119 w 2038724"/>
              <a:gd name="connsiteY412" fmla="*/ 1366263 h 2230852"/>
              <a:gd name="connsiteX413" fmla="*/ 3 w 2038724"/>
              <a:gd name="connsiteY413" fmla="*/ 1376937 h 2230852"/>
              <a:gd name="connsiteX414" fmla="*/ 24909 w 2038724"/>
              <a:gd name="connsiteY414" fmla="*/ 1398285 h 2230852"/>
              <a:gd name="connsiteX415" fmla="*/ 3 w 2038724"/>
              <a:gd name="connsiteY415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85563 w 2038724"/>
              <a:gd name="connsiteY333" fmla="*/ 850357 h 2230852"/>
              <a:gd name="connsiteX334" fmla="*/ 974889 w 2038724"/>
              <a:gd name="connsiteY334" fmla="*/ 882379 h 2230852"/>
              <a:gd name="connsiteX335" fmla="*/ 967773 w 2038724"/>
              <a:gd name="connsiteY335" fmla="*/ 935748 h 2230852"/>
              <a:gd name="connsiteX336" fmla="*/ 960657 w 2038724"/>
              <a:gd name="connsiteY336" fmla="*/ 946422 h 2230852"/>
              <a:gd name="connsiteX337" fmla="*/ 939309 w 2038724"/>
              <a:gd name="connsiteY337" fmla="*/ 953538 h 2230852"/>
              <a:gd name="connsiteX338" fmla="*/ 921519 w 2038724"/>
              <a:gd name="connsiteY338" fmla="*/ 967770 h 2230852"/>
              <a:gd name="connsiteX339" fmla="*/ 917961 w 2038724"/>
              <a:gd name="connsiteY339" fmla="*/ 999792 h 2230852"/>
              <a:gd name="connsiteX340" fmla="*/ 932193 w 2038724"/>
              <a:gd name="connsiteY340" fmla="*/ 1031814 h 2230852"/>
              <a:gd name="connsiteX341" fmla="*/ 953541 w 2038724"/>
              <a:gd name="connsiteY341" fmla="*/ 1042487 h 2230852"/>
              <a:gd name="connsiteX342" fmla="*/ 960657 w 2038724"/>
              <a:gd name="connsiteY342" fmla="*/ 1063835 h 2230852"/>
              <a:gd name="connsiteX343" fmla="*/ 964215 w 2038724"/>
              <a:gd name="connsiteY343" fmla="*/ 1074509 h 2230852"/>
              <a:gd name="connsiteX344" fmla="*/ 960657 w 2038724"/>
              <a:gd name="connsiteY344" fmla="*/ 1085183 h 2230852"/>
              <a:gd name="connsiteX345" fmla="*/ 946425 w 2038724"/>
              <a:gd name="connsiteY345" fmla="*/ 1088741 h 2230852"/>
              <a:gd name="connsiteX346" fmla="*/ 935751 w 2038724"/>
              <a:gd name="connsiteY346" fmla="*/ 1092299 h 2230852"/>
              <a:gd name="connsiteX347" fmla="*/ 889498 w 2038724"/>
              <a:gd name="connsiteY347" fmla="*/ 1085183 h 2230852"/>
              <a:gd name="connsiteX348" fmla="*/ 882382 w 2038724"/>
              <a:gd name="connsiteY348" fmla="*/ 1095857 h 2230852"/>
              <a:gd name="connsiteX349" fmla="*/ 878824 w 2038724"/>
              <a:gd name="connsiteY349" fmla="*/ 1145669 h 2230852"/>
              <a:gd name="connsiteX350" fmla="*/ 875266 w 2038724"/>
              <a:gd name="connsiteY350" fmla="*/ 1156343 h 2230852"/>
              <a:gd name="connsiteX351" fmla="*/ 868150 w 2038724"/>
              <a:gd name="connsiteY351" fmla="*/ 1145669 h 2230852"/>
              <a:gd name="connsiteX352" fmla="*/ 861034 w 2038724"/>
              <a:gd name="connsiteY352" fmla="*/ 1120763 h 2230852"/>
              <a:gd name="connsiteX353" fmla="*/ 857476 w 2038724"/>
              <a:gd name="connsiteY353" fmla="*/ 1110089 h 2230852"/>
              <a:gd name="connsiteX354" fmla="*/ 818338 w 2038724"/>
              <a:gd name="connsiteY354" fmla="*/ 1113647 h 2230852"/>
              <a:gd name="connsiteX355" fmla="*/ 804106 w 2038724"/>
              <a:gd name="connsiteY355" fmla="*/ 1156343 h 2230852"/>
              <a:gd name="connsiteX356" fmla="*/ 793432 w 2038724"/>
              <a:gd name="connsiteY356" fmla="*/ 1149227 h 2230852"/>
              <a:gd name="connsiteX357" fmla="*/ 782758 w 2038724"/>
              <a:gd name="connsiteY357" fmla="*/ 1152785 h 2230852"/>
              <a:gd name="connsiteX358" fmla="*/ 764968 w 2038724"/>
              <a:gd name="connsiteY358" fmla="*/ 1184807 h 2230852"/>
              <a:gd name="connsiteX359" fmla="*/ 743621 w 2038724"/>
              <a:gd name="connsiteY359" fmla="*/ 1195480 h 2230852"/>
              <a:gd name="connsiteX360" fmla="*/ 722273 w 2038724"/>
              <a:gd name="connsiteY360" fmla="*/ 1202596 h 2230852"/>
              <a:gd name="connsiteX361" fmla="*/ 700925 w 2038724"/>
              <a:gd name="connsiteY361" fmla="*/ 1199038 h 2230852"/>
              <a:gd name="connsiteX362" fmla="*/ 686693 w 2038724"/>
              <a:gd name="connsiteY362" fmla="*/ 1195480 h 2230852"/>
              <a:gd name="connsiteX363" fmla="*/ 679577 w 2038724"/>
              <a:gd name="connsiteY363" fmla="*/ 1174133 h 2230852"/>
              <a:gd name="connsiteX364" fmla="*/ 676019 w 2038724"/>
              <a:gd name="connsiteY364" fmla="*/ 1163459 h 2230852"/>
              <a:gd name="connsiteX365" fmla="*/ 672461 w 2038724"/>
              <a:gd name="connsiteY365" fmla="*/ 1124321 h 2230852"/>
              <a:gd name="connsiteX366" fmla="*/ 654671 w 2038724"/>
              <a:gd name="connsiteY366" fmla="*/ 1120763 h 2230852"/>
              <a:gd name="connsiteX367" fmla="*/ 658229 w 2038724"/>
              <a:gd name="connsiteY367" fmla="*/ 1110089 h 2230852"/>
              <a:gd name="connsiteX368" fmla="*/ 668903 w 2038724"/>
              <a:gd name="connsiteY368" fmla="*/ 1102973 h 2230852"/>
              <a:gd name="connsiteX369" fmla="*/ 679577 w 2038724"/>
              <a:gd name="connsiteY369" fmla="*/ 1092299 h 2230852"/>
              <a:gd name="connsiteX370" fmla="*/ 683135 w 2038724"/>
              <a:gd name="connsiteY370" fmla="*/ 1081625 h 2230852"/>
              <a:gd name="connsiteX371" fmla="*/ 647555 w 2038724"/>
              <a:gd name="connsiteY371" fmla="*/ 1063835 h 2230852"/>
              <a:gd name="connsiteX372" fmla="*/ 597743 w 2038724"/>
              <a:gd name="connsiteY372" fmla="*/ 1070951 h 2230852"/>
              <a:gd name="connsiteX373" fmla="*/ 533700 w 2038724"/>
              <a:gd name="connsiteY373" fmla="*/ 1074509 h 2230852"/>
              <a:gd name="connsiteX374" fmla="*/ 551490 w 2038724"/>
              <a:gd name="connsiteY374" fmla="*/ 1106531 h 2230852"/>
              <a:gd name="connsiteX375" fmla="*/ 562164 w 2038724"/>
              <a:gd name="connsiteY375" fmla="*/ 1113647 h 2230852"/>
              <a:gd name="connsiteX376" fmla="*/ 558606 w 2038724"/>
              <a:gd name="connsiteY376" fmla="*/ 1127879 h 2230852"/>
              <a:gd name="connsiteX377" fmla="*/ 537258 w 2038724"/>
              <a:gd name="connsiteY377" fmla="*/ 1134995 h 2230852"/>
              <a:gd name="connsiteX378" fmla="*/ 515910 w 2038724"/>
              <a:gd name="connsiteY378" fmla="*/ 1149227 h 2230852"/>
              <a:gd name="connsiteX379" fmla="*/ 505236 w 2038724"/>
              <a:gd name="connsiteY379" fmla="*/ 1156343 h 2230852"/>
              <a:gd name="connsiteX380" fmla="*/ 494562 w 2038724"/>
              <a:gd name="connsiteY380" fmla="*/ 1159901 h 2230852"/>
              <a:gd name="connsiteX381" fmla="*/ 483888 w 2038724"/>
              <a:gd name="connsiteY381" fmla="*/ 1170575 h 2230852"/>
              <a:gd name="connsiteX382" fmla="*/ 473214 w 2038724"/>
              <a:gd name="connsiteY382" fmla="*/ 1174133 h 2230852"/>
              <a:gd name="connsiteX383" fmla="*/ 462540 w 2038724"/>
              <a:gd name="connsiteY383" fmla="*/ 1191922 h 2230852"/>
              <a:gd name="connsiteX384" fmla="*/ 451866 w 2038724"/>
              <a:gd name="connsiteY384" fmla="*/ 1277314 h 2230852"/>
              <a:gd name="connsiteX385" fmla="*/ 437635 w 2038724"/>
              <a:gd name="connsiteY385" fmla="*/ 1295104 h 2230852"/>
              <a:gd name="connsiteX386" fmla="*/ 402055 w 2038724"/>
              <a:gd name="connsiteY386" fmla="*/ 1298662 h 2230852"/>
              <a:gd name="connsiteX387" fmla="*/ 380707 w 2038724"/>
              <a:gd name="connsiteY387" fmla="*/ 1316452 h 2230852"/>
              <a:gd name="connsiteX388" fmla="*/ 359359 w 2038724"/>
              <a:gd name="connsiteY388" fmla="*/ 1330684 h 2230852"/>
              <a:gd name="connsiteX389" fmla="*/ 348685 w 2038724"/>
              <a:gd name="connsiteY389" fmla="*/ 1334242 h 2230852"/>
              <a:gd name="connsiteX390" fmla="*/ 327337 w 2038724"/>
              <a:gd name="connsiteY390" fmla="*/ 1348473 h 2230852"/>
              <a:gd name="connsiteX391" fmla="*/ 316663 w 2038724"/>
              <a:gd name="connsiteY391" fmla="*/ 1355589 h 2230852"/>
              <a:gd name="connsiteX392" fmla="*/ 295315 w 2038724"/>
              <a:gd name="connsiteY392" fmla="*/ 1373379 h 2230852"/>
              <a:gd name="connsiteX393" fmla="*/ 252620 w 2038724"/>
              <a:gd name="connsiteY393" fmla="*/ 1366263 h 2230852"/>
              <a:gd name="connsiteX394" fmla="*/ 231272 w 2038724"/>
              <a:gd name="connsiteY394" fmla="*/ 1359147 h 2230852"/>
              <a:gd name="connsiteX395" fmla="*/ 199250 w 2038724"/>
              <a:gd name="connsiteY395" fmla="*/ 1355589 h 2230852"/>
              <a:gd name="connsiteX396" fmla="*/ 188576 w 2038724"/>
              <a:gd name="connsiteY396" fmla="*/ 1334242 h 2230852"/>
              <a:gd name="connsiteX397" fmla="*/ 177902 w 2038724"/>
              <a:gd name="connsiteY397" fmla="*/ 1312894 h 2230852"/>
              <a:gd name="connsiteX398" fmla="*/ 167228 w 2038724"/>
              <a:gd name="connsiteY398" fmla="*/ 1309336 h 2230852"/>
              <a:gd name="connsiteX399" fmla="*/ 156554 w 2038724"/>
              <a:gd name="connsiteY399" fmla="*/ 1302220 h 2230852"/>
              <a:gd name="connsiteX400" fmla="*/ 135207 w 2038724"/>
              <a:gd name="connsiteY400" fmla="*/ 1287988 h 2230852"/>
              <a:gd name="connsiteX401" fmla="*/ 128091 w 2038724"/>
              <a:gd name="connsiteY401" fmla="*/ 1277314 h 2230852"/>
              <a:gd name="connsiteX402" fmla="*/ 117417 w 2038724"/>
              <a:gd name="connsiteY402" fmla="*/ 1270198 h 2230852"/>
              <a:gd name="connsiteX403" fmla="*/ 120975 w 2038724"/>
              <a:gd name="connsiteY403" fmla="*/ 1248850 h 2230852"/>
              <a:gd name="connsiteX404" fmla="*/ 106743 w 2038724"/>
              <a:gd name="connsiteY404" fmla="*/ 1220386 h 2230852"/>
              <a:gd name="connsiteX405" fmla="*/ 78279 w 2038724"/>
              <a:gd name="connsiteY405" fmla="*/ 1266640 h 2230852"/>
              <a:gd name="connsiteX406" fmla="*/ 67605 w 2038724"/>
              <a:gd name="connsiteY406" fmla="*/ 1305778 h 2230852"/>
              <a:gd name="connsiteX407" fmla="*/ 78279 w 2038724"/>
              <a:gd name="connsiteY407" fmla="*/ 1312894 h 2230852"/>
              <a:gd name="connsiteX408" fmla="*/ 74721 w 2038724"/>
              <a:gd name="connsiteY408" fmla="*/ 1334242 h 2230852"/>
              <a:gd name="connsiteX409" fmla="*/ 39141 w 2038724"/>
              <a:gd name="connsiteY409" fmla="*/ 1341358 h 2230852"/>
              <a:gd name="connsiteX410" fmla="*/ 28467 w 2038724"/>
              <a:gd name="connsiteY410" fmla="*/ 1348473 h 2230852"/>
              <a:gd name="connsiteX411" fmla="*/ 7119 w 2038724"/>
              <a:gd name="connsiteY411" fmla="*/ 1366263 h 2230852"/>
              <a:gd name="connsiteX412" fmla="*/ 3 w 2038724"/>
              <a:gd name="connsiteY412" fmla="*/ 1376937 h 2230852"/>
              <a:gd name="connsiteX413" fmla="*/ 24909 w 2038724"/>
              <a:gd name="connsiteY413" fmla="*/ 1398285 h 2230852"/>
              <a:gd name="connsiteX414" fmla="*/ 3 w 2038724"/>
              <a:gd name="connsiteY414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85563 w 2038724"/>
              <a:gd name="connsiteY333" fmla="*/ 850357 h 2230852"/>
              <a:gd name="connsiteX334" fmla="*/ 974889 w 2038724"/>
              <a:gd name="connsiteY334" fmla="*/ 882379 h 2230852"/>
              <a:gd name="connsiteX335" fmla="*/ 967773 w 2038724"/>
              <a:gd name="connsiteY335" fmla="*/ 935748 h 2230852"/>
              <a:gd name="connsiteX336" fmla="*/ 960657 w 2038724"/>
              <a:gd name="connsiteY336" fmla="*/ 946422 h 2230852"/>
              <a:gd name="connsiteX337" fmla="*/ 921519 w 2038724"/>
              <a:gd name="connsiteY337" fmla="*/ 967770 h 2230852"/>
              <a:gd name="connsiteX338" fmla="*/ 917961 w 2038724"/>
              <a:gd name="connsiteY338" fmla="*/ 999792 h 2230852"/>
              <a:gd name="connsiteX339" fmla="*/ 932193 w 2038724"/>
              <a:gd name="connsiteY339" fmla="*/ 1031814 h 2230852"/>
              <a:gd name="connsiteX340" fmla="*/ 953541 w 2038724"/>
              <a:gd name="connsiteY340" fmla="*/ 1042487 h 2230852"/>
              <a:gd name="connsiteX341" fmla="*/ 960657 w 2038724"/>
              <a:gd name="connsiteY341" fmla="*/ 1063835 h 2230852"/>
              <a:gd name="connsiteX342" fmla="*/ 964215 w 2038724"/>
              <a:gd name="connsiteY342" fmla="*/ 1074509 h 2230852"/>
              <a:gd name="connsiteX343" fmla="*/ 960657 w 2038724"/>
              <a:gd name="connsiteY343" fmla="*/ 1085183 h 2230852"/>
              <a:gd name="connsiteX344" fmla="*/ 946425 w 2038724"/>
              <a:gd name="connsiteY344" fmla="*/ 1088741 h 2230852"/>
              <a:gd name="connsiteX345" fmla="*/ 935751 w 2038724"/>
              <a:gd name="connsiteY345" fmla="*/ 1092299 h 2230852"/>
              <a:gd name="connsiteX346" fmla="*/ 889498 w 2038724"/>
              <a:gd name="connsiteY346" fmla="*/ 1085183 h 2230852"/>
              <a:gd name="connsiteX347" fmla="*/ 882382 w 2038724"/>
              <a:gd name="connsiteY347" fmla="*/ 1095857 h 2230852"/>
              <a:gd name="connsiteX348" fmla="*/ 878824 w 2038724"/>
              <a:gd name="connsiteY348" fmla="*/ 1145669 h 2230852"/>
              <a:gd name="connsiteX349" fmla="*/ 875266 w 2038724"/>
              <a:gd name="connsiteY349" fmla="*/ 1156343 h 2230852"/>
              <a:gd name="connsiteX350" fmla="*/ 868150 w 2038724"/>
              <a:gd name="connsiteY350" fmla="*/ 1145669 h 2230852"/>
              <a:gd name="connsiteX351" fmla="*/ 861034 w 2038724"/>
              <a:gd name="connsiteY351" fmla="*/ 1120763 h 2230852"/>
              <a:gd name="connsiteX352" fmla="*/ 857476 w 2038724"/>
              <a:gd name="connsiteY352" fmla="*/ 1110089 h 2230852"/>
              <a:gd name="connsiteX353" fmla="*/ 818338 w 2038724"/>
              <a:gd name="connsiteY353" fmla="*/ 1113647 h 2230852"/>
              <a:gd name="connsiteX354" fmla="*/ 804106 w 2038724"/>
              <a:gd name="connsiteY354" fmla="*/ 1156343 h 2230852"/>
              <a:gd name="connsiteX355" fmla="*/ 793432 w 2038724"/>
              <a:gd name="connsiteY355" fmla="*/ 1149227 h 2230852"/>
              <a:gd name="connsiteX356" fmla="*/ 782758 w 2038724"/>
              <a:gd name="connsiteY356" fmla="*/ 1152785 h 2230852"/>
              <a:gd name="connsiteX357" fmla="*/ 764968 w 2038724"/>
              <a:gd name="connsiteY357" fmla="*/ 1184807 h 2230852"/>
              <a:gd name="connsiteX358" fmla="*/ 743621 w 2038724"/>
              <a:gd name="connsiteY358" fmla="*/ 1195480 h 2230852"/>
              <a:gd name="connsiteX359" fmla="*/ 722273 w 2038724"/>
              <a:gd name="connsiteY359" fmla="*/ 1202596 h 2230852"/>
              <a:gd name="connsiteX360" fmla="*/ 700925 w 2038724"/>
              <a:gd name="connsiteY360" fmla="*/ 1199038 h 2230852"/>
              <a:gd name="connsiteX361" fmla="*/ 686693 w 2038724"/>
              <a:gd name="connsiteY361" fmla="*/ 1195480 h 2230852"/>
              <a:gd name="connsiteX362" fmla="*/ 679577 w 2038724"/>
              <a:gd name="connsiteY362" fmla="*/ 1174133 h 2230852"/>
              <a:gd name="connsiteX363" fmla="*/ 676019 w 2038724"/>
              <a:gd name="connsiteY363" fmla="*/ 1163459 h 2230852"/>
              <a:gd name="connsiteX364" fmla="*/ 672461 w 2038724"/>
              <a:gd name="connsiteY364" fmla="*/ 1124321 h 2230852"/>
              <a:gd name="connsiteX365" fmla="*/ 654671 w 2038724"/>
              <a:gd name="connsiteY365" fmla="*/ 1120763 h 2230852"/>
              <a:gd name="connsiteX366" fmla="*/ 658229 w 2038724"/>
              <a:gd name="connsiteY366" fmla="*/ 1110089 h 2230852"/>
              <a:gd name="connsiteX367" fmla="*/ 668903 w 2038724"/>
              <a:gd name="connsiteY367" fmla="*/ 1102973 h 2230852"/>
              <a:gd name="connsiteX368" fmla="*/ 679577 w 2038724"/>
              <a:gd name="connsiteY368" fmla="*/ 1092299 h 2230852"/>
              <a:gd name="connsiteX369" fmla="*/ 683135 w 2038724"/>
              <a:gd name="connsiteY369" fmla="*/ 1081625 h 2230852"/>
              <a:gd name="connsiteX370" fmla="*/ 647555 w 2038724"/>
              <a:gd name="connsiteY370" fmla="*/ 1063835 h 2230852"/>
              <a:gd name="connsiteX371" fmla="*/ 597743 w 2038724"/>
              <a:gd name="connsiteY371" fmla="*/ 1070951 h 2230852"/>
              <a:gd name="connsiteX372" fmla="*/ 533700 w 2038724"/>
              <a:gd name="connsiteY372" fmla="*/ 1074509 h 2230852"/>
              <a:gd name="connsiteX373" fmla="*/ 551490 w 2038724"/>
              <a:gd name="connsiteY373" fmla="*/ 1106531 h 2230852"/>
              <a:gd name="connsiteX374" fmla="*/ 562164 w 2038724"/>
              <a:gd name="connsiteY374" fmla="*/ 1113647 h 2230852"/>
              <a:gd name="connsiteX375" fmla="*/ 558606 w 2038724"/>
              <a:gd name="connsiteY375" fmla="*/ 1127879 h 2230852"/>
              <a:gd name="connsiteX376" fmla="*/ 537258 w 2038724"/>
              <a:gd name="connsiteY376" fmla="*/ 1134995 h 2230852"/>
              <a:gd name="connsiteX377" fmla="*/ 515910 w 2038724"/>
              <a:gd name="connsiteY377" fmla="*/ 1149227 h 2230852"/>
              <a:gd name="connsiteX378" fmla="*/ 505236 w 2038724"/>
              <a:gd name="connsiteY378" fmla="*/ 1156343 h 2230852"/>
              <a:gd name="connsiteX379" fmla="*/ 494562 w 2038724"/>
              <a:gd name="connsiteY379" fmla="*/ 1159901 h 2230852"/>
              <a:gd name="connsiteX380" fmla="*/ 483888 w 2038724"/>
              <a:gd name="connsiteY380" fmla="*/ 1170575 h 2230852"/>
              <a:gd name="connsiteX381" fmla="*/ 473214 w 2038724"/>
              <a:gd name="connsiteY381" fmla="*/ 1174133 h 2230852"/>
              <a:gd name="connsiteX382" fmla="*/ 462540 w 2038724"/>
              <a:gd name="connsiteY382" fmla="*/ 1191922 h 2230852"/>
              <a:gd name="connsiteX383" fmla="*/ 451866 w 2038724"/>
              <a:gd name="connsiteY383" fmla="*/ 1277314 h 2230852"/>
              <a:gd name="connsiteX384" fmla="*/ 437635 w 2038724"/>
              <a:gd name="connsiteY384" fmla="*/ 1295104 h 2230852"/>
              <a:gd name="connsiteX385" fmla="*/ 402055 w 2038724"/>
              <a:gd name="connsiteY385" fmla="*/ 1298662 h 2230852"/>
              <a:gd name="connsiteX386" fmla="*/ 380707 w 2038724"/>
              <a:gd name="connsiteY386" fmla="*/ 1316452 h 2230852"/>
              <a:gd name="connsiteX387" fmla="*/ 359359 w 2038724"/>
              <a:gd name="connsiteY387" fmla="*/ 1330684 h 2230852"/>
              <a:gd name="connsiteX388" fmla="*/ 348685 w 2038724"/>
              <a:gd name="connsiteY388" fmla="*/ 1334242 h 2230852"/>
              <a:gd name="connsiteX389" fmla="*/ 327337 w 2038724"/>
              <a:gd name="connsiteY389" fmla="*/ 1348473 h 2230852"/>
              <a:gd name="connsiteX390" fmla="*/ 316663 w 2038724"/>
              <a:gd name="connsiteY390" fmla="*/ 1355589 h 2230852"/>
              <a:gd name="connsiteX391" fmla="*/ 295315 w 2038724"/>
              <a:gd name="connsiteY391" fmla="*/ 1373379 h 2230852"/>
              <a:gd name="connsiteX392" fmla="*/ 252620 w 2038724"/>
              <a:gd name="connsiteY392" fmla="*/ 1366263 h 2230852"/>
              <a:gd name="connsiteX393" fmla="*/ 231272 w 2038724"/>
              <a:gd name="connsiteY393" fmla="*/ 1359147 h 2230852"/>
              <a:gd name="connsiteX394" fmla="*/ 199250 w 2038724"/>
              <a:gd name="connsiteY394" fmla="*/ 1355589 h 2230852"/>
              <a:gd name="connsiteX395" fmla="*/ 188576 w 2038724"/>
              <a:gd name="connsiteY395" fmla="*/ 1334242 h 2230852"/>
              <a:gd name="connsiteX396" fmla="*/ 177902 w 2038724"/>
              <a:gd name="connsiteY396" fmla="*/ 1312894 h 2230852"/>
              <a:gd name="connsiteX397" fmla="*/ 167228 w 2038724"/>
              <a:gd name="connsiteY397" fmla="*/ 1309336 h 2230852"/>
              <a:gd name="connsiteX398" fmla="*/ 156554 w 2038724"/>
              <a:gd name="connsiteY398" fmla="*/ 1302220 h 2230852"/>
              <a:gd name="connsiteX399" fmla="*/ 135207 w 2038724"/>
              <a:gd name="connsiteY399" fmla="*/ 1287988 h 2230852"/>
              <a:gd name="connsiteX400" fmla="*/ 128091 w 2038724"/>
              <a:gd name="connsiteY400" fmla="*/ 1277314 h 2230852"/>
              <a:gd name="connsiteX401" fmla="*/ 117417 w 2038724"/>
              <a:gd name="connsiteY401" fmla="*/ 1270198 h 2230852"/>
              <a:gd name="connsiteX402" fmla="*/ 120975 w 2038724"/>
              <a:gd name="connsiteY402" fmla="*/ 1248850 h 2230852"/>
              <a:gd name="connsiteX403" fmla="*/ 106743 w 2038724"/>
              <a:gd name="connsiteY403" fmla="*/ 1220386 h 2230852"/>
              <a:gd name="connsiteX404" fmla="*/ 78279 w 2038724"/>
              <a:gd name="connsiteY404" fmla="*/ 1266640 h 2230852"/>
              <a:gd name="connsiteX405" fmla="*/ 67605 w 2038724"/>
              <a:gd name="connsiteY405" fmla="*/ 1305778 h 2230852"/>
              <a:gd name="connsiteX406" fmla="*/ 78279 w 2038724"/>
              <a:gd name="connsiteY406" fmla="*/ 1312894 h 2230852"/>
              <a:gd name="connsiteX407" fmla="*/ 74721 w 2038724"/>
              <a:gd name="connsiteY407" fmla="*/ 1334242 h 2230852"/>
              <a:gd name="connsiteX408" fmla="*/ 39141 w 2038724"/>
              <a:gd name="connsiteY408" fmla="*/ 1341358 h 2230852"/>
              <a:gd name="connsiteX409" fmla="*/ 28467 w 2038724"/>
              <a:gd name="connsiteY409" fmla="*/ 1348473 h 2230852"/>
              <a:gd name="connsiteX410" fmla="*/ 7119 w 2038724"/>
              <a:gd name="connsiteY410" fmla="*/ 1366263 h 2230852"/>
              <a:gd name="connsiteX411" fmla="*/ 3 w 2038724"/>
              <a:gd name="connsiteY411" fmla="*/ 1376937 h 2230852"/>
              <a:gd name="connsiteX412" fmla="*/ 24909 w 2038724"/>
              <a:gd name="connsiteY412" fmla="*/ 1398285 h 2230852"/>
              <a:gd name="connsiteX413" fmla="*/ 3 w 2038724"/>
              <a:gd name="connsiteY413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53541 w 2038724"/>
              <a:gd name="connsiteY339" fmla="*/ 1042487 h 2230852"/>
              <a:gd name="connsiteX340" fmla="*/ 960657 w 2038724"/>
              <a:gd name="connsiteY340" fmla="*/ 1063835 h 2230852"/>
              <a:gd name="connsiteX341" fmla="*/ 964215 w 2038724"/>
              <a:gd name="connsiteY341" fmla="*/ 1074509 h 2230852"/>
              <a:gd name="connsiteX342" fmla="*/ 960657 w 2038724"/>
              <a:gd name="connsiteY342" fmla="*/ 1085183 h 2230852"/>
              <a:gd name="connsiteX343" fmla="*/ 946425 w 2038724"/>
              <a:gd name="connsiteY343" fmla="*/ 1088741 h 2230852"/>
              <a:gd name="connsiteX344" fmla="*/ 935751 w 2038724"/>
              <a:gd name="connsiteY344" fmla="*/ 1092299 h 2230852"/>
              <a:gd name="connsiteX345" fmla="*/ 889498 w 2038724"/>
              <a:gd name="connsiteY345" fmla="*/ 1085183 h 2230852"/>
              <a:gd name="connsiteX346" fmla="*/ 882382 w 2038724"/>
              <a:gd name="connsiteY346" fmla="*/ 1095857 h 2230852"/>
              <a:gd name="connsiteX347" fmla="*/ 878824 w 2038724"/>
              <a:gd name="connsiteY347" fmla="*/ 1145669 h 2230852"/>
              <a:gd name="connsiteX348" fmla="*/ 875266 w 2038724"/>
              <a:gd name="connsiteY348" fmla="*/ 1156343 h 2230852"/>
              <a:gd name="connsiteX349" fmla="*/ 868150 w 2038724"/>
              <a:gd name="connsiteY349" fmla="*/ 1145669 h 2230852"/>
              <a:gd name="connsiteX350" fmla="*/ 861034 w 2038724"/>
              <a:gd name="connsiteY350" fmla="*/ 1120763 h 2230852"/>
              <a:gd name="connsiteX351" fmla="*/ 857476 w 2038724"/>
              <a:gd name="connsiteY351" fmla="*/ 1110089 h 2230852"/>
              <a:gd name="connsiteX352" fmla="*/ 818338 w 2038724"/>
              <a:gd name="connsiteY352" fmla="*/ 1113647 h 2230852"/>
              <a:gd name="connsiteX353" fmla="*/ 804106 w 2038724"/>
              <a:gd name="connsiteY353" fmla="*/ 1156343 h 2230852"/>
              <a:gd name="connsiteX354" fmla="*/ 793432 w 2038724"/>
              <a:gd name="connsiteY354" fmla="*/ 1149227 h 2230852"/>
              <a:gd name="connsiteX355" fmla="*/ 782758 w 2038724"/>
              <a:gd name="connsiteY355" fmla="*/ 1152785 h 2230852"/>
              <a:gd name="connsiteX356" fmla="*/ 764968 w 2038724"/>
              <a:gd name="connsiteY356" fmla="*/ 1184807 h 2230852"/>
              <a:gd name="connsiteX357" fmla="*/ 743621 w 2038724"/>
              <a:gd name="connsiteY357" fmla="*/ 1195480 h 2230852"/>
              <a:gd name="connsiteX358" fmla="*/ 722273 w 2038724"/>
              <a:gd name="connsiteY358" fmla="*/ 1202596 h 2230852"/>
              <a:gd name="connsiteX359" fmla="*/ 700925 w 2038724"/>
              <a:gd name="connsiteY359" fmla="*/ 1199038 h 2230852"/>
              <a:gd name="connsiteX360" fmla="*/ 686693 w 2038724"/>
              <a:gd name="connsiteY360" fmla="*/ 1195480 h 2230852"/>
              <a:gd name="connsiteX361" fmla="*/ 679577 w 2038724"/>
              <a:gd name="connsiteY361" fmla="*/ 1174133 h 2230852"/>
              <a:gd name="connsiteX362" fmla="*/ 676019 w 2038724"/>
              <a:gd name="connsiteY362" fmla="*/ 1163459 h 2230852"/>
              <a:gd name="connsiteX363" fmla="*/ 672461 w 2038724"/>
              <a:gd name="connsiteY363" fmla="*/ 1124321 h 2230852"/>
              <a:gd name="connsiteX364" fmla="*/ 654671 w 2038724"/>
              <a:gd name="connsiteY364" fmla="*/ 1120763 h 2230852"/>
              <a:gd name="connsiteX365" fmla="*/ 658229 w 2038724"/>
              <a:gd name="connsiteY365" fmla="*/ 1110089 h 2230852"/>
              <a:gd name="connsiteX366" fmla="*/ 668903 w 2038724"/>
              <a:gd name="connsiteY366" fmla="*/ 1102973 h 2230852"/>
              <a:gd name="connsiteX367" fmla="*/ 679577 w 2038724"/>
              <a:gd name="connsiteY367" fmla="*/ 1092299 h 2230852"/>
              <a:gd name="connsiteX368" fmla="*/ 683135 w 2038724"/>
              <a:gd name="connsiteY368" fmla="*/ 1081625 h 2230852"/>
              <a:gd name="connsiteX369" fmla="*/ 647555 w 2038724"/>
              <a:gd name="connsiteY369" fmla="*/ 1063835 h 2230852"/>
              <a:gd name="connsiteX370" fmla="*/ 597743 w 2038724"/>
              <a:gd name="connsiteY370" fmla="*/ 1070951 h 2230852"/>
              <a:gd name="connsiteX371" fmla="*/ 533700 w 2038724"/>
              <a:gd name="connsiteY371" fmla="*/ 1074509 h 2230852"/>
              <a:gd name="connsiteX372" fmla="*/ 551490 w 2038724"/>
              <a:gd name="connsiteY372" fmla="*/ 1106531 h 2230852"/>
              <a:gd name="connsiteX373" fmla="*/ 562164 w 2038724"/>
              <a:gd name="connsiteY373" fmla="*/ 1113647 h 2230852"/>
              <a:gd name="connsiteX374" fmla="*/ 558606 w 2038724"/>
              <a:gd name="connsiteY374" fmla="*/ 1127879 h 2230852"/>
              <a:gd name="connsiteX375" fmla="*/ 537258 w 2038724"/>
              <a:gd name="connsiteY375" fmla="*/ 1134995 h 2230852"/>
              <a:gd name="connsiteX376" fmla="*/ 515910 w 2038724"/>
              <a:gd name="connsiteY376" fmla="*/ 1149227 h 2230852"/>
              <a:gd name="connsiteX377" fmla="*/ 505236 w 2038724"/>
              <a:gd name="connsiteY377" fmla="*/ 1156343 h 2230852"/>
              <a:gd name="connsiteX378" fmla="*/ 494562 w 2038724"/>
              <a:gd name="connsiteY378" fmla="*/ 1159901 h 2230852"/>
              <a:gd name="connsiteX379" fmla="*/ 483888 w 2038724"/>
              <a:gd name="connsiteY379" fmla="*/ 1170575 h 2230852"/>
              <a:gd name="connsiteX380" fmla="*/ 473214 w 2038724"/>
              <a:gd name="connsiteY380" fmla="*/ 1174133 h 2230852"/>
              <a:gd name="connsiteX381" fmla="*/ 462540 w 2038724"/>
              <a:gd name="connsiteY381" fmla="*/ 1191922 h 2230852"/>
              <a:gd name="connsiteX382" fmla="*/ 451866 w 2038724"/>
              <a:gd name="connsiteY382" fmla="*/ 1277314 h 2230852"/>
              <a:gd name="connsiteX383" fmla="*/ 437635 w 2038724"/>
              <a:gd name="connsiteY383" fmla="*/ 1295104 h 2230852"/>
              <a:gd name="connsiteX384" fmla="*/ 402055 w 2038724"/>
              <a:gd name="connsiteY384" fmla="*/ 1298662 h 2230852"/>
              <a:gd name="connsiteX385" fmla="*/ 380707 w 2038724"/>
              <a:gd name="connsiteY385" fmla="*/ 1316452 h 2230852"/>
              <a:gd name="connsiteX386" fmla="*/ 359359 w 2038724"/>
              <a:gd name="connsiteY386" fmla="*/ 1330684 h 2230852"/>
              <a:gd name="connsiteX387" fmla="*/ 348685 w 2038724"/>
              <a:gd name="connsiteY387" fmla="*/ 1334242 h 2230852"/>
              <a:gd name="connsiteX388" fmla="*/ 327337 w 2038724"/>
              <a:gd name="connsiteY388" fmla="*/ 1348473 h 2230852"/>
              <a:gd name="connsiteX389" fmla="*/ 316663 w 2038724"/>
              <a:gd name="connsiteY389" fmla="*/ 1355589 h 2230852"/>
              <a:gd name="connsiteX390" fmla="*/ 295315 w 2038724"/>
              <a:gd name="connsiteY390" fmla="*/ 1373379 h 2230852"/>
              <a:gd name="connsiteX391" fmla="*/ 252620 w 2038724"/>
              <a:gd name="connsiteY391" fmla="*/ 1366263 h 2230852"/>
              <a:gd name="connsiteX392" fmla="*/ 231272 w 2038724"/>
              <a:gd name="connsiteY392" fmla="*/ 1359147 h 2230852"/>
              <a:gd name="connsiteX393" fmla="*/ 199250 w 2038724"/>
              <a:gd name="connsiteY393" fmla="*/ 1355589 h 2230852"/>
              <a:gd name="connsiteX394" fmla="*/ 188576 w 2038724"/>
              <a:gd name="connsiteY394" fmla="*/ 1334242 h 2230852"/>
              <a:gd name="connsiteX395" fmla="*/ 177902 w 2038724"/>
              <a:gd name="connsiteY395" fmla="*/ 1312894 h 2230852"/>
              <a:gd name="connsiteX396" fmla="*/ 167228 w 2038724"/>
              <a:gd name="connsiteY396" fmla="*/ 1309336 h 2230852"/>
              <a:gd name="connsiteX397" fmla="*/ 156554 w 2038724"/>
              <a:gd name="connsiteY397" fmla="*/ 1302220 h 2230852"/>
              <a:gd name="connsiteX398" fmla="*/ 135207 w 2038724"/>
              <a:gd name="connsiteY398" fmla="*/ 1287988 h 2230852"/>
              <a:gd name="connsiteX399" fmla="*/ 128091 w 2038724"/>
              <a:gd name="connsiteY399" fmla="*/ 1277314 h 2230852"/>
              <a:gd name="connsiteX400" fmla="*/ 117417 w 2038724"/>
              <a:gd name="connsiteY400" fmla="*/ 1270198 h 2230852"/>
              <a:gd name="connsiteX401" fmla="*/ 120975 w 2038724"/>
              <a:gd name="connsiteY401" fmla="*/ 1248850 h 2230852"/>
              <a:gd name="connsiteX402" fmla="*/ 106743 w 2038724"/>
              <a:gd name="connsiteY402" fmla="*/ 1220386 h 2230852"/>
              <a:gd name="connsiteX403" fmla="*/ 78279 w 2038724"/>
              <a:gd name="connsiteY403" fmla="*/ 1266640 h 2230852"/>
              <a:gd name="connsiteX404" fmla="*/ 67605 w 2038724"/>
              <a:gd name="connsiteY404" fmla="*/ 1305778 h 2230852"/>
              <a:gd name="connsiteX405" fmla="*/ 78279 w 2038724"/>
              <a:gd name="connsiteY405" fmla="*/ 1312894 h 2230852"/>
              <a:gd name="connsiteX406" fmla="*/ 74721 w 2038724"/>
              <a:gd name="connsiteY406" fmla="*/ 1334242 h 2230852"/>
              <a:gd name="connsiteX407" fmla="*/ 39141 w 2038724"/>
              <a:gd name="connsiteY407" fmla="*/ 1341358 h 2230852"/>
              <a:gd name="connsiteX408" fmla="*/ 28467 w 2038724"/>
              <a:gd name="connsiteY408" fmla="*/ 1348473 h 2230852"/>
              <a:gd name="connsiteX409" fmla="*/ 7119 w 2038724"/>
              <a:gd name="connsiteY409" fmla="*/ 1366263 h 2230852"/>
              <a:gd name="connsiteX410" fmla="*/ 3 w 2038724"/>
              <a:gd name="connsiteY410" fmla="*/ 1376937 h 2230852"/>
              <a:gd name="connsiteX411" fmla="*/ 24909 w 2038724"/>
              <a:gd name="connsiteY411" fmla="*/ 1398285 h 2230852"/>
              <a:gd name="connsiteX412" fmla="*/ 3 w 2038724"/>
              <a:gd name="connsiteY412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960657 w 2038724"/>
              <a:gd name="connsiteY341" fmla="*/ 1085183 h 2230852"/>
              <a:gd name="connsiteX342" fmla="*/ 946425 w 2038724"/>
              <a:gd name="connsiteY342" fmla="*/ 1088741 h 2230852"/>
              <a:gd name="connsiteX343" fmla="*/ 935751 w 2038724"/>
              <a:gd name="connsiteY343" fmla="*/ 1092299 h 2230852"/>
              <a:gd name="connsiteX344" fmla="*/ 889498 w 2038724"/>
              <a:gd name="connsiteY344" fmla="*/ 1085183 h 2230852"/>
              <a:gd name="connsiteX345" fmla="*/ 882382 w 2038724"/>
              <a:gd name="connsiteY345" fmla="*/ 1095857 h 2230852"/>
              <a:gd name="connsiteX346" fmla="*/ 878824 w 2038724"/>
              <a:gd name="connsiteY346" fmla="*/ 1145669 h 2230852"/>
              <a:gd name="connsiteX347" fmla="*/ 875266 w 2038724"/>
              <a:gd name="connsiteY347" fmla="*/ 1156343 h 2230852"/>
              <a:gd name="connsiteX348" fmla="*/ 868150 w 2038724"/>
              <a:gd name="connsiteY348" fmla="*/ 1145669 h 2230852"/>
              <a:gd name="connsiteX349" fmla="*/ 861034 w 2038724"/>
              <a:gd name="connsiteY349" fmla="*/ 1120763 h 2230852"/>
              <a:gd name="connsiteX350" fmla="*/ 857476 w 2038724"/>
              <a:gd name="connsiteY350" fmla="*/ 1110089 h 2230852"/>
              <a:gd name="connsiteX351" fmla="*/ 818338 w 2038724"/>
              <a:gd name="connsiteY351" fmla="*/ 1113647 h 2230852"/>
              <a:gd name="connsiteX352" fmla="*/ 804106 w 2038724"/>
              <a:gd name="connsiteY352" fmla="*/ 1156343 h 2230852"/>
              <a:gd name="connsiteX353" fmla="*/ 793432 w 2038724"/>
              <a:gd name="connsiteY353" fmla="*/ 1149227 h 2230852"/>
              <a:gd name="connsiteX354" fmla="*/ 782758 w 2038724"/>
              <a:gd name="connsiteY354" fmla="*/ 1152785 h 2230852"/>
              <a:gd name="connsiteX355" fmla="*/ 764968 w 2038724"/>
              <a:gd name="connsiteY355" fmla="*/ 1184807 h 2230852"/>
              <a:gd name="connsiteX356" fmla="*/ 743621 w 2038724"/>
              <a:gd name="connsiteY356" fmla="*/ 1195480 h 2230852"/>
              <a:gd name="connsiteX357" fmla="*/ 722273 w 2038724"/>
              <a:gd name="connsiteY357" fmla="*/ 1202596 h 2230852"/>
              <a:gd name="connsiteX358" fmla="*/ 700925 w 2038724"/>
              <a:gd name="connsiteY358" fmla="*/ 1199038 h 2230852"/>
              <a:gd name="connsiteX359" fmla="*/ 686693 w 2038724"/>
              <a:gd name="connsiteY359" fmla="*/ 1195480 h 2230852"/>
              <a:gd name="connsiteX360" fmla="*/ 679577 w 2038724"/>
              <a:gd name="connsiteY360" fmla="*/ 1174133 h 2230852"/>
              <a:gd name="connsiteX361" fmla="*/ 676019 w 2038724"/>
              <a:gd name="connsiteY361" fmla="*/ 1163459 h 2230852"/>
              <a:gd name="connsiteX362" fmla="*/ 672461 w 2038724"/>
              <a:gd name="connsiteY362" fmla="*/ 1124321 h 2230852"/>
              <a:gd name="connsiteX363" fmla="*/ 654671 w 2038724"/>
              <a:gd name="connsiteY363" fmla="*/ 1120763 h 2230852"/>
              <a:gd name="connsiteX364" fmla="*/ 658229 w 2038724"/>
              <a:gd name="connsiteY364" fmla="*/ 1110089 h 2230852"/>
              <a:gd name="connsiteX365" fmla="*/ 668903 w 2038724"/>
              <a:gd name="connsiteY365" fmla="*/ 1102973 h 2230852"/>
              <a:gd name="connsiteX366" fmla="*/ 679577 w 2038724"/>
              <a:gd name="connsiteY366" fmla="*/ 1092299 h 2230852"/>
              <a:gd name="connsiteX367" fmla="*/ 683135 w 2038724"/>
              <a:gd name="connsiteY367" fmla="*/ 1081625 h 2230852"/>
              <a:gd name="connsiteX368" fmla="*/ 647555 w 2038724"/>
              <a:gd name="connsiteY368" fmla="*/ 1063835 h 2230852"/>
              <a:gd name="connsiteX369" fmla="*/ 597743 w 2038724"/>
              <a:gd name="connsiteY369" fmla="*/ 1070951 h 2230852"/>
              <a:gd name="connsiteX370" fmla="*/ 533700 w 2038724"/>
              <a:gd name="connsiteY370" fmla="*/ 1074509 h 2230852"/>
              <a:gd name="connsiteX371" fmla="*/ 551490 w 2038724"/>
              <a:gd name="connsiteY371" fmla="*/ 1106531 h 2230852"/>
              <a:gd name="connsiteX372" fmla="*/ 562164 w 2038724"/>
              <a:gd name="connsiteY372" fmla="*/ 1113647 h 2230852"/>
              <a:gd name="connsiteX373" fmla="*/ 558606 w 2038724"/>
              <a:gd name="connsiteY373" fmla="*/ 1127879 h 2230852"/>
              <a:gd name="connsiteX374" fmla="*/ 537258 w 2038724"/>
              <a:gd name="connsiteY374" fmla="*/ 1134995 h 2230852"/>
              <a:gd name="connsiteX375" fmla="*/ 515910 w 2038724"/>
              <a:gd name="connsiteY375" fmla="*/ 1149227 h 2230852"/>
              <a:gd name="connsiteX376" fmla="*/ 505236 w 2038724"/>
              <a:gd name="connsiteY376" fmla="*/ 1156343 h 2230852"/>
              <a:gd name="connsiteX377" fmla="*/ 494562 w 2038724"/>
              <a:gd name="connsiteY377" fmla="*/ 1159901 h 2230852"/>
              <a:gd name="connsiteX378" fmla="*/ 483888 w 2038724"/>
              <a:gd name="connsiteY378" fmla="*/ 1170575 h 2230852"/>
              <a:gd name="connsiteX379" fmla="*/ 473214 w 2038724"/>
              <a:gd name="connsiteY379" fmla="*/ 1174133 h 2230852"/>
              <a:gd name="connsiteX380" fmla="*/ 462540 w 2038724"/>
              <a:gd name="connsiteY380" fmla="*/ 1191922 h 2230852"/>
              <a:gd name="connsiteX381" fmla="*/ 451866 w 2038724"/>
              <a:gd name="connsiteY381" fmla="*/ 1277314 h 2230852"/>
              <a:gd name="connsiteX382" fmla="*/ 437635 w 2038724"/>
              <a:gd name="connsiteY382" fmla="*/ 1295104 h 2230852"/>
              <a:gd name="connsiteX383" fmla="*/ 402055 w 2038724"/>
              <a:gd name="connsiteY383" fmla="*/ 1298662 h 2230852"/>
              <a:gd name="connsiteX384" fmla="*/ 380707 w 2038724"/>
              <a:gd name="connsiteY384" fmla="*/ 1316452 h 2230852"/>
              <a:gd name="connsiteX385" fmla="*/ 359359 w 2038724"/>
              <a:gd name="connsiteY385" fmla="*/ 1330684 h 2230852"/>
              <a:gd name="connsiteX386" fmla="*/ 348685 w 2038724"/>
              <a:gd name="connsiteY386" fmla="*/ 1334242 h 2230852"/>
              <a:gd name="connsiteX387" fmla="*/ 327337 w 2038724"/>
              <a:gd name="connsiteY387" fmla="*/ 1348473 h 2230852"/>
              <a:gd name="connsiteX388" fmla="*/ 316663 w 2038724"/>
              <a:gd name="connsiteY388" fmla="*/ 1355589 h 2230852"/>
              <a:gd name="connsiteX389" fmla="*/ 295315 w 2038724"/>
              <a:gd name="connsiteY389" fmla="*/ 1373379 h 2230852"/>
              <a:gd name="connsiteX390" fmla="*/ 252620 w 2038724"/>
              <a:gd name="connsiteY390" fmla="*/ 1366263 h 2230852"/>
              <a:gd name="connsiteX391" fmla="*/ 231272 w 2038724"/>
              <a:gd name="connsiteY391" fmla="*/ 1359147 h 2230852"/>
              <a:gd name="connsiteX392" fmla="*/ 199250 w 2038724"/>
              <a:gd name="connsiteY392" fmla="*/ 1355589 h 2230852"/>
              <a:gd name="connsiteX393" fmla="*/ 188576 w 2038724"/>
              <a:gd name="connsiteY393" fmla="*/ 1334242 h 2230852"/>
              <a:gd name="connsiteX394" fmla="*/ 177902 w 2038724"/>
              <a:gd name="connsiteY394" fmla="*/ 1312894 h 2230852"/>
              <a:gd name="connsiteX395" fmla="*/ 167228 w 2038724"/>
              <a:gd name="connsiteY395" fmla="*/ 1309336 h 2230852"/>
              <a:gd name="connsiteX396" fmla="*/ 156554 w 2038724"/>
              <a:gd name="connsiteY396" fmla="*/ 1302220 h 2230852"/>
              <a:gd name="connsiteX397" fmla="*/ 135207 w 2038724"/>
              <a:gd name="connsiteY397" fmla="*/ 1287988 h 2230852"/>
              <a:gd name="connsiteX398" fmla="*/ 128091 w 2038724"/>
              <a:gd name="connsiteY398" fmla="*/ 1277314 h 2230852"/>
              <a:gd name="connsiteX399" fmla="*/ 117417 w 2038724"/>
              <a:gd name="connsiteY399" fmla="*/ 1270198 h 2230852"/>
              <a:gd name="connsiteX400" fmla="*/ 120975 w 2038724"/>
              <a:gd name="connsiteY400" fmla="*/ 1248850 h 2230852"/>
              <a:gd name="connsiteX401" fmla="*/ 106743 w 2038724"/>
              <a:gd name="connsiteY401" fmla="*/ 1220386 h 2230852"/>
              <a:gd name="connsiteX402" fmla="*/ 78279 w 2038724"/>
              <a:gd name="connsiteY402" fmla="*/ 1266640 h 2230852"/>
              <a:gd name="connsiteX403" fmla="*/ 67605 w 2038724"/>
              <a:gd name="connsiteY403" fmla="*/ 1305778 h 2230852"/>
              <a:gd name="connsiteX404" fmla="*/ 78279 w 2038724"/>
              <a:gd name="connsiteY404" fmla="*/ 1312894 h 2230852"/>
              <a:gd name="connsiteX405" fmla="*/ 74721 w 2038724"/>
              <a:gd name="connsiteY405" fmla="*/ 1334242 h 2230852"/>
              <a:gd name="connsiteX406" fmla="*/ 39141 w 2038724"/>
              <a:gd name="connsiteY406" fmla="*/ 1341358 h 2230852"/>
              <a:gd name="connsiteX407" fmla="*/ 28467 w 2038724"/>
              <a:gd name="connsiteY407" fmla="*/ 1348473 h 2230852"/>
              <a:gd name="connsiteX408" fmla="*/ 7119 w 2038724"/>
              <a:gd name="connsiteY408" fmla="*/ 1366263 h 2230852"/>
              <a:gd name="connsiteX409" fmla="*/ 3 w 2038724"/>
              <a:gd name="connsiteY409" fmla="*/ 1376937 h 2230852"/>
              <a:gd name="connsiteX410" fmla="*/ 24909 w 2038724"/>
              <a:gd name="connsiteY410" fmla="*/ 1398285 h 2230852"/>
              <a:gd name="connsiteX411" fmla="*/ 3 w 2038724"/>
              <a:gd name="connsiteY411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960657 w 2038724"/>
              <a:gd name="connsiteY341" fmla="*/ 1085183 h 2230852"/>
              <a:gd name="connsiteX342" fmla="*/ 935751 w 2038724"/>
              <a:gd name="connsiteY342" fmla="*/ 1092299 h 2230852"/>
              <a:gd name="connsiteX343" fmla="*/ 889498 w 2038724"/>
              <a:gd name="connsiteY343" fmla="*/ 1085183 h 2230852"/>
              <a:gd name="connsiteX344" fmla="*/ 882382 w 2038724"/>
              <a:gd name="connsiteY344" fmla="*/ 1095857 h 2230852"/>
              <a:gd name="connsiteX345" fmla="*/ 878824 w 2038724"/>
              <a:gd name="connsiteY345" fmla="*/ 1145669 h 2230852"/>
              <a:gd name="connsiteX346" fmla="*/ 875266 w 2038724"/>
              <a:gd name="connsiteY346" fmla="*/ 1156343 h 2230852"/>
              <a:gd name="connsiteX347" fmla="*/ 868150 w 2038724"/>
              <a:gd name="connsiteY347" fmla="*/ 1145669 h 2230852"/>
              <a:gd name="connsiteX348" fmla="*/ 861034 w 2038724"/>
              <a:gd name="connsiteY348" fmla="*/ 1120763 h 2230852"/>
              <a:gd name="connsiteX349" fmla="*/ 857476 w 2038724"/>
              <a:gd name="connsiteY349" fmla="*/ 1110089 h 2230852"/>
              <a:gd name="connsiteX350" fmla="*/ 818338 w 2038724"/>
              <a:gd name="connsiteY350" fmla="*/ 1113647 h 2230852"/>
              <a:gd name="connsiteX351" fmla="*/ 804106 w 2038724"/>
              <a:gd name="connsiteY351" fmla="*/ 1156343 h 2230852"/>
              <a:gd name="connsiteX352" fmla="*/ 793432 w 2038724"/>
              <a:gd name="connsiteY352" fmla="*/ 1149227 h 2230852"/>
              <a:gd name="connsiteX353" fmla="*/ 782758 w 2038724"/>
              <a:gd name="connsiteY353" fmla="*/ 1152785 h 2230852"/>
              <a:gd name="connsiteX354" fmla="*/ 764968 w 2038724"/>
              <a:gd name="connsiteY354" fmla="*/ 1184807 h 2230852"/>
              <a:gd name="connsiteX355" fmla="*/ 743621 w 2038724"/>
              <a:gd name="connsiteY355" fmla="*/ 1195480 h 2230852"/>
              <a:gd name="connsiteX356" fmla="*/ 722273 w 2038724"/>
              <a:gd name="connsiteY356" fmla="*/ 1202596 h 2230852"/>
              <a:gd name="connsiteX357" fmla="*/ 700925 w 2038724"/>
              <a:gd name="connsiteY357" fmla="*/ 1199038 h 2230852"/>
              <a:gd name="connsiteX358" fmla="*/ 686693 w 2038724"/>
              <a:gd name="connsiteY358" fmla="*/ 1195480 h 2230852"/>
              <a:gd name="connsiteX359" fmla="*/ 679577 w 2038724"/>
              <a:gd name="connsiteY359" fmla="*/ 1174133 h 2230852"/>
              <a:gd name="connsiteX360" fmla="*/ 676019 w 2038724"/>
              <a:gd name="connsiteY360" fmla="*/ 1163459 h 2230852"/>
              <a:gd name="connsiteX361" fmla="*/ 672461 w 2038724"/>
              <a:gd name="connsiteY361" fmla="*/ 1124321 h 2230852"/>
              <a:gd name="connsiteX362" fmla="*/ 654671 w 2038724"/>
              <a:gd name="connsiteY362" fmla="*/ 1120763 h 2230852"/>
              <a:gd name="connsiteX363" fmla="*/ 658229 w 2038724"/>
              <a:gd name="connsiteY363" fmla="*/ 1110089 h 2230852"/>
              <a:gd name="connsiteX364" fmla="*/ 668903 w 2038724"/>
              <a:gd name="connsiteY364" fmla="*/ 1102973 h 2230852"/>
              <a:gd name="connsiteX365" fmla="*/ 679577 w 2038724"/>
              <a:gd name="connsiteY365" fmla="*/ 1092299 h 2230852"/>
              <a:gd name="connsiteX366" fmla="*/ 683135 w 2038724"/>
              <a:gd name="connsiteY366" fmla="*/ 1081625 h 2230852"/>
              <a:gd name="connsiteX367" fmla="*/ 647555 w 2038724"/>
              <a:gd name="connsiteY367" fmla="*/ 1063835 h 2230852"/>
              <a:gd name="connsiteX368" fmla="*/ 597743 w 2038724"/>
              <a:gd name="connsiteY368" fmla="*/ 1070951 h 2230852"/>
              <a:gd name="connsiteX369" fmla="*/ 533700 w 2038724"/>
              <a:gd name="connsiteY369" fmla="*/ 1074509 h 2230852"/>
              <a:gd name="connsiteX370" fmla="*/ 551490 w 2038724"/>
              <a:gd name="connsiteY370" fmla="*/ 1106531 h 2230852"/>
              <a:gd name="connsiteX371" fmla="*/ 562164 w 2038724"/>
              <a:gd name="connsiteY371" fmla="*/ 1113647 h 2230852"/>
              <a:gd name="connsiteX372" fmla="*/ 558606 w 2038724"/>
              <a:gd name="connsiteY372" fmla="*/ 1127879 h 2230852"/>
              <a:gd name="connsiteX373" fmla="*/ 537258 w 2038724"/>
              <a:gd name="connsiteY373" fmla="*/ 1134995 h 2230852"/>
              <a:gd name="connsiteX374" fmla="*/ 515910 w 2038724"/>
              <a:gd name="connsiteY374" fmla="*/ 1149227 h 2230852"/>
              <a:gd name="connsiteX375" fmla="*/ 505236 w 2038724"/>
              <a:gd name="connsiteY375" fmla="*/ 1156343 h 2230852"/>
              <a:gd name="connsiteX376" fmla="*/ 494562 w 2038724"/>
              <a:gd name="connsiteY376" fmla="*/ 1159901 h 2230852"/>
              <a:gd name="connsiteX377" fmla="*/ 483888 w 2038724"/>
              <a:gd name="connsiteY377" fmla="*/ 1170575 h 2230852"/>
              <a:gd name="connsiteX378" fmla="*/ 473214 w 2038724"/>
              <a:gd name="connsiteY378" fmla="*/ 1174133 h 2230852"/>
              <a:gd name="connsiteX379" fmla="*/ 462540 w 2038724"/>
              <a:gd name="connsiteY379" fmla="*/ 1191922 h 2230852"/>
              <a:gd name="connsiteX380" fmla="*/ 451866 w 2038724"/>
              <a:gd name="connsiteY380" fmla="*/ 1277314 h 2230852"/>
              <a:gd name="connsiteX381" fmla="*/ 437635 w 2038724"/>
              <a:gd name="connsiteY381" fmla="*/ 1295104 h 2230852"/>
              <a:gd name="connsiteX382" fmla="*/ 402055 w 2038724"/>
              <a:gd name="connsiteY382" fmla="*/ 1298662 h 2230852"/>
              <a:gd name="connsiteX383" fmla="*/ 380707 w 2038724"/>
              <a:gd name="connsiteY383" fmla="*/ 1316452 h 2230852"/>
              <a:gd name="connsiteX384" fmla="*/ 359359 w 2038724"/>
              <a:gd name="connsiteY384" fmla="*/ 1330684 h 2230852"/>
              <a:gd name="connsiteX385" fmla="*/ 348685 w 2038724"/>
              <a:gd name="connsiteY385" fmla="*/ 1334242 h 2230852"/>
              <a:gd name="connsiteX386" fmla="*/ 327337 w 2038724"/>
              <a:gd name="connsiteY386" fmla="*/ 1348473 h 2230852"/>
              <a:gd name="connsiteX387" fmla="*/ 316663 w 2038724"/>
              <a:gd name="connsiteY387" fmla="*/ 1355589 h 2230852"/>
              <a:gd name="connsiteX388" fmla="*/ 295315 w 2038724"/>
              <a:gd name="connsiteY388" fmla="*/ 1373379 h 2230852"/>
              <a:gd name="connsiteX389" fmla="*/ 252620 w 2038724"/>
              <a:gd name="connsiteY389" fmla="*/ 1366263 h 2230852"/>
              <a:gd name="connsiteX390" fmla="*/ 231272 w 2038724"/>
              <a:gd name="connsiteY390" fmla="*/ 1359147 h 2230852"/>
              <a:gd name="connsiteX391" fmla="*/ 199250 w 2038724"/>
              <a:gd name="connsiteY391" fmla="*/ 1355589 h 2230852"/>
              <a:gd name="connsiteX392" fmla="*/ 188576 w 2038724"/>
              <a:gd name="connsiteY392" fmla="*/ 1334242 h 2230852"/>
              <a:gd name="connsiteX393" fmla="*/ 177902 w 2038724"/>
              <a:gd name="connsiteY393" fmla="*/ 1312894 h 2230852"/>
              <a:gd name="connsiteX394" fmla="*/ 167228 w 2038724"/>
              <a:gd name="connsiteY394" fmla="*/ 1309336 h 2230852"/>
              <a:gd name="connsiteX395" fmla="*/ 156554 w 2038724"/>
              <a:gd name="connsiteY395" fmla="*/ 1302220 h 2230852"/>
              <a:gd name="connsiteX396" fmla="*/ 135207 w 2038724"/>
              <a:gd name="connsiteY396" fmla="*/ 1287988 h 2230852"/>
              <a:gd name="connsiteX397" fmla="*/ 128091 w 2038724"/>
              <a:gd name="connsiteY397" fmla="*/ 1277314 h 2230852"/>
              <a:gd name="connsiteX398" fmla="*/ 117417 w 2038724"/>
              <a:gd name="connsiteY398" fmla="*/ 1270198 h 2230852"/>
              <a:gd name="connsiteX399" fmla="*/ 120975 w 2038724"/>
              <a:gd name="connsiteY399" fmla="*/ 1248850 h 2230852"/>
              <a:gd name="connsiteX400" fmla="*/ 106743 w 2038724"/>
              <a:gd name="connsiteY400" fmla="*/ 1220386 h 2230852"/>
              <a:gd name="connsiteX401" fmla="*/ 78279 w 2038724"/>
              <a:gd name="connsiteY401" fmla="*/ 1266640 h 2230852"/>
              <a:gd name="connsiteX402" fmla="*/ 67605 w 2038724"/>
              <a:gd name="connsiteY402" fmla="*/ 1305778 h 2230852"/>
              <a:gd name="connsiteX403" fmla="*/ 78279 w 2038724"/>
              <a:gd name="connsiteY403" fmla="*/ 1312894 h 2230852"/>
              <a:gd name="connsiteX404" fmla="*/ 74721 w 2038724"/>
              <a:gd name="connsiteY404" fmla="*/ 1334242 h 2230852"/>
              <a:gd name="connsiteX405" fmla="*/ 39141 w 2038724"/>
              <a:gd name="connsiteY405" fmla="*/ 1341358 h 2230852"/>
              <a:gd name="connsiteX406" fmla="*/ 28467 w 2038724"/>
              <a:gd name="connsiteY406" fmla="*/ 1348473 h 2230852"/>
              <a:gd name="connsiteX407" fmla="*/ 7119 w 2038724"/>
              <a:gd name="connsiteY407" fmla="*/ 1366263 h 2230852"/>
              <a:gd name="connsiteX408" fmla="*/ 3 w 2038724"/>
              <a:gd name="connsiteY408" fmla="*/ 1376937 h 2230852"/>
              <a:gd name="connsiteX409" fmla="*/ 24909 w 2038724"/>
              <a:gd name="connsiteY409" fmla="*/ 1398285 h 2230852"/>
              <a:gd name="connsiteX410" fmla="*/ 3 w 2038724"/>
              <a:gd name="connsiteY410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960657 w 2038724"/>
              <a:gd name="connsiteY341" fmla="*/ 1085183 h 2230852"/>
              <a:gd name="connsiteX342" fmla="*/ 935751 w 2038724"/>
              <a:gd name="connsiteY342" fmla="*/ 1092299 h 2230852"/>
              <a:gd name="connsiteX343" fmla="*/ 889498 w 2038724"/>
              <a:gd name="connsiteY343" fmla="*/ 1085183 h 2230852"/>
              <a:gd name="connsiteX344" fmla="*/ 882382 w 2038724"/>
              <a:gd name="connsiteY344" fmla="*/ 1095857 h 2230852"/>
              <a:gd name="connsiteX345" fmla="*/ 878824 w 2038724"/>
              <a:gd name="connsiteY345" fmla="*/ 1145669 h 2230852"/>
              <a:gd name="connsiteX346" fmla="*/ 875266 w 2038724"/>
              <a:gd name="connsiteY346" fmla="*/ 1156343 h 2230852"/>
              <a:gd name="connsiteX347" fmla="*/ 868150 w 2038724"/>
              <a:gd name="connsiteY347" fmla="*/ 1145669 h 2230852"/>
              <a:gd name="connsiteX348" fmla="*/ 857476 w 2038724"/>
              <a:gd name="connsiteY348" fmla="*/ 1110089 h 2230852"/>
              <a:gd name="connsiteX349" fmla="*/ 818338 w 2038724"/>
              <a:gd name="connsiteY349" fmla="*/ 1113647 h 2230852"/>
              <a:gd name="connsiteX350" fmla="*/ 804106 w 2038724"/>
              <a:gd name="connsiteY350" fmla="*/ 1156343 h 2230852"/>
              <a:gd name="connsiteX351" fmla="*/ 793432 w 2038724"/>
              <a:gd name="connsiteY351" fmla="*/ 1149227 h 2230852"/>
              <a:gd name="connsiteX352" fmla="*/ 782758 w 2038724"/>
              <a:gd name="connsiteY352" fmla="*/ 1152785 h 2230852"/>
              <a:gd name="connsiteX353" fmla="*/ 764968 w 2038724"/>
              <a:gd name="connsiteY353" fmla="*/ 1184807 h 2230852"/>
              <a:gd name="connsiteX354" fmla="*/ 743621 w 2038724"/>
              <a:gd name="connsiteY354" fmla="*/ 1195480 h 2230852"/>
              <a:gd name="connsiteX355" fmla="*/ 722273 w 2038724"/>
              <a:gd name="connsiteY355" fmla="*/ 1202596 h 2230852"/>
              <a:gd name="connsiteX356" fmla="*/ 700925 w 2038724"/>
              <a:gd name="connsiteY356" fmla="*/ 1199038 h 2230852"/>
              <a:gd name="connsiteX357" fmla="*/ 686693 w 2038724"/>
              <a:gd name="connsiteY357" fmla="*/ 1195480 h 2230852"/>
              <a:gd name="connsiteX358" fmla="*/ 679577 w 2038724"/>
              <a:gd name="connsiteY358" fmla="*/ 1174133 h 2230852"/>
              <a:gd name="connsiteX359" fmla="*/ 676019 w 2038724"/>
              <a:gd name="connsiteY359" fmla="*/ 1163459 h 2230852"/>
              <a:gd name="connsiteX360" fmla="*/ 672461 w 2038724"/>
              <a:gd name="connsiteY360" fmla="*/ 1124321 h 2230852"/>
              <a:gd name="connsiteX361" fmla="*/ 654671 w 2038724"/>
              <a:gd name="connsiteY361" fmla="*/ 1120763 h 2230852"/>
              <a:gd name="connsiteX362" fmla="*/ 658229 w 2038724"/>
              <a:gd name="connsiteY362" fmla="*/ 1110089 h 2230852"/>
              <a:gd name="connsiteX363" fmla="*/ 668903 w 2038724"/>
              <a:gd name="connsiteY363" fmla="*/ 1102973 h 2230852"/>
              <a:gd name="connsiteX364" fmla="*/ 679577 w 2038724"/>
              <a:gd name="connsiteY364" fmla="*/ 1092299 h 2230852"/>
              <a:gd name="connsiteX365" fmla="*/ 683135 w 2038724"/>
              <a:gd name="connsiteY365" fmla="*/ 1081625 h 2230852"/>
              <a:gd name="connsiteX366" fmla="*/ 647555 w 2038724"/>
              <a:gd name="connsiteY366" fmla="*/ 1063835 h 2230852"/>
              <a:gd name="connsiteX367" fmla="*/ 597743 w 2038724"/>
              <a:gd name="connsiteY367" fmla="*/ 1070951 h 2230852"/>
              <a:gd name="connsiteX368" fmla="*/ 533700 w 2038724"/>
              <a:gd name="connsiteY368" fmla="*/ 1074509 h 2230852"/>
              <a:gd name="connsiteX369" fmla="*/ 551490 w 2038724"/>
              <a:gd name="connsiteY369" fmla="*/ 1106531 h 2230852"/>
              <a:gd name="connsiteX370" fmla="*/ 562164 w 2038724"/>
              <a:gd name="connsiteY370" fmla="*/ 1113647 h 2230852"/>
              <a:gd name="connsiteX371" fmla="*/ 558606 w 2038724"/>
              <a:gd name="connsiteY371" fmla="*/ 1127879 h 2230852"/>
              <a:gd name="connsiteX372" fmla="*/ 537258 w 2038724"/>
              <a:gd name="connsiteY372" fmla="*/ 1134995 h 2230852"/>
              <a:gd name="connsiteX373" fmla="*/ 515910 w 2038724"/>
              <a:gd name="connsiteY373" fmla="*/ 1149227 h 2230852"/>
              <a:gd name="connsiteX374" fmla="*/ 505236 w 2038724"/>
              <a:gd name="connsiteY374" fmla="*/ 1156343 h 2230852"/>
              <a:gd name="connsiteX375" fmla="*/ 494562 w 2038724"/>
              <a:gd name="connsiteY375" fmla="*/ 1159901 h 2230852"/>
              <a:gd name="connsiteX376" fmla="*/ 483888 w 2038724"/>
              <a:gd name="connsiteY376" fmla="*/ 1170575 h 2230852"/>
              <a:gd name="connsiteX377" fmla="*/ 473214 w 2038724"/>
              <a:gd name="connsiteY377" fmla="*/ 1174133 h 2230852"/>
              <a:gd name="connsiteX378" fmla="*/ 462540 w 2038724"/>
              <a:gd name="connsiteY378" fmla="*/ 1191922 h 2230852"/>
              <a:gd name="connsiteX379" fmla="*/ 451866 w 2038724"/>
              <a:gd name="connsiteY379" fmla="*/ 1277314 h 2230852"/>
              <a:gd name="connsiteX380" fmla="*/ 437635 w 2038724"/>
              <a:gd name="connsiteY380" fmla="*/ 1295104 h 2230852"/>
              <a:gd name="connsiteX381" fmla="*/ 402055 w 2038724"/>
              <a:gd name="connsiteY381" fmla="*/ 1298662 h 2230852"/>
              <a:gd name="connsiteX382" fmla="*/ 380707 w 2038724"/>
              <a:gd name="connsiteY382" fmla="*/ 1316452 h 2230852"/>
              <a:gd name="connsiteX383" fmla="*/ 359359 w 2038724"/>
              <a:gd name="connsiteY383" fmla="*/ 1330684 h 2230852"/>
              <a:gd name="connsiteX384" fmla="*/ 348685 w 2038724"/>
              <a:gd name="connsiteY384" fmla="*/ 1334242 h 2230852"/>
              <a:gd name="connsiteX385" fmla="*/ 327337 w 2038724"/>
              <a:gd name="connsiteY385" fmla="*/ 1348473 h 2230852"/>
              <a:gd name="connsiteX386" fmla="*/ 316663 w 2038724"/>
              <a:gd name="connsiteY386" fmla="*/ 1355589 h 2230852"/>
              <a:gd name="connsiteX387" fmla="*/ 295315 w 2038724"/>
              <a:gd name="connsiteY387" fmla="*/ 1373379 h 2230852"/>
              <a:gd name="connsiteX388" fmla="*/ 252620 w 2038724"/>
              <a:gd name="connsiteY388" fmla="*/ 1366263 h 2230852"/>
              <a:gd name="connsiteX389" fmla="*/ 231272 w 2038724"/>
              <a:gd name="connsiteY389" fmla="*/ 1359147 h 2230852"/>
              <a:gd name="connsiteX390" fmla="*/ 199250 w 2038724"/>
              <a:gd name="connsiteY390" fmla="*/ 1355589 h 2230852"/>
              <a:gd name="connsiteX391" fmla="*/ 188576 w 2038724"/>
              <a:gd name="connsiteY391" fmla="*/ 1334242 h 2230852"/>
              <a:gd name="connsiteX392" fmla="*/ 177902 w 2038724"/>
              <a:gd name="connsiteY392" fmla="*/ 1312894 h 2230852"/>
              <a:gd name="connsiteX393" fmla="*/ 167228 w 2038724"/>
              <a:gd name="connsiteY393" fmla="*/ 1309336 h 2230852"/>
              <a:gd name="connsiteX394" fmla="*/ 156554 w 2038724"/>
              <a:gd name="connsiteY394" fmla="*/ 1302220 h 2230852"/>
              <a:gd name="connsiteX395" fmla="*/ 135207 w 2038724"/>
              <a:gd name="connsiteY395" fmla="*/ 1287988 h 2230852"/>
              <a:gd name="connsiteX396" fmla="*/ 128091 w 2038724"/>
              <a:gd name="connsiteY396" fmla="*/ 1277314 h 2230852"/>
              <a:gd name="connsiteX397" fmla="*/ 117417 w 2038724"/>
              <a:gd name="connsiteY397" fmla="*/ 1270198 h 2230852"/>
              <a:gd name="connsiteX398" fmla="*/ 120975 w 2038724"/>
              <a:gd name="connsiteY398" fmla="*/ 1248850 h 2230852"/>
              <a:gd name="connsiteX399" fmla="*/ 106743 w 2038724"/>
              <a:gd name="connsiteY399" fmla="*/ 1220386 h 2230852"/>
              <a:gd name="connsiteX400" fmla="*/ 78279 w 2038724"/>
              <a:gd name="connsiteY400" fmla="*/ 1266640 h 2230852"/>
              <a:gd name="connsiteX401" fmla="*/ 67605 w 2038724"/>
              <a:gd name="connsiteY401" fmla="*/ 1305778 h 2230852"/>
              <a:gd name="connsiteX402" fmla="*/ 78279 w 2038724"/>
              <a:gd name="connsiteY402" fmla="*/ 1312894 h 2230852"/>
              <a:gd name="connsiteX403" fmla="*/ 74721 w 2038724"/>
              <a:gd name="connsiteY403" fmla="*/ 1334242 h 2230852"/>
              <a:gd name="connsiteX404" fmla="*/ 39141 w 2038724"/>
              <a:gd name="connsiteY404" fmla="*/ 1341358 h 2230852"/>
              <a:gd name="connsiteX405" fmla="*/ 28467 w 2038724"/>
              <a:gd name="connsiteY405" fmla="*/ 1348473 h 2230852"/>
              <a:gd name="connsiteX406" fmla="*/ 7119 w 2038724"/>
              <a:gd name="connsiteY406" fmla="*/ 1366263 h 2230852"/>
              <a:gd name="connsiteX407" fmla="*/ 3 w 2038724"/>
              <a:gd name="connsiteY407" fmla="*/ 1376937 h 2230852"/>
              <a:gd name="connsiteX408" fmla="*/ 24909 w 2038724"/>
              <a:gd name="connsiteY408" fmla="*/ 1398285 h 2230852"/>
              <a:gd name="connsiteX409" fmla="*/ 3 w 2038724"/>
              <a:gd name="connsiteY409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935751 w 2038724"/>
              <a:gd name="connsiteY341" fmla="*/ 1092299 h 2230852"/>
              <a:gd name="connsiteX342" fmla="*/ 889498 w 2038724"/>
              <a:gd name="connsiteY342" fmla="*/ 1085183 h 2230852"/>
              <a:gd name="connsiteX343" fmla="*/ 882382 w 2038724"/>
              <a:gd name="connsiteY343" fmla="*/ 1095857 h 2230852"/>
              <a:gd name="connsiteX344" fmla="*/ 878824 w 2038724"/>
              <a:gd name="connsiteY344" fmla="*/ 1145669 h 2230852"/>
              <a:gd name="connsiteX345" fmla="*/ 875266 w 2038724"/>
              <a:gd name="connsiteY345" fmla="*/ 1156343 h 2230852"/>
              <a:gd name="connsiteX346" fmla="*/ 868150 w 2038724"/>
              <a:gd name="connsiteY346" fmla="*/ 1145669 h 2230852"/>
              <a:gd name="connsiteX347" fmla="*/ 857476 w 2038724"/>
              <a:gd name="connsiteY347" fmla="*/ 1110089 h 2230852"/>
              <a:gd name="connsiteX348" fmla="*/ 818338 w 2038724"/>
              <a:gd name="connsiteY348" fmla="*/ 1113647 h 2230852"/>
              <a:gd name="connsiteX349" fmla="*/ 804106 w 2038724"/>
              <a:gd name="connsiteY349" fmla="*/ 1156343 h 2230852"/>
              <a:gd name="connsiteX350" fmla="*/ 793432 w 2038724"/>
              <a:gd name="connsiteY350" fmla="*/ 1149227 h 2230852"/>
              <a:gd name="connsiteX351" fmla="*/ 782758 w 2038724"/>
              <a:gd name="connsiteY351" fmla="*/ 1152785 h 2230852"/>
              <a:gd name="connsiteX352" fmla="*/ 764968 w 2038724"/>
              <a:gd name="connsiteY352" fmla="*/ 1184807 h 2230852"/>
              <a:gd name="connsiteX353" fmla="*/ 743621 w 2038724"/>
              <a:gd name="connsiteY353" fmla="*/ 1195480 h 2230852"/>
              <a:gd name="connsiteX354" fmla="*/ 722273 w 2038724"/>
              <a:gd name="connsiteY354" fmla="*/ 1202596 h 2230852"/>
              <a:gd name="connsiteX355" fmla="*/ 700925 w 2038724"/>
              <a:gd name="connsiteY355" fmla="*/ 1199038 h 2230852"/>
              <a:gd name="connsiteX356" fmla="*/ 686693 w 2038724"/>
              <a:gd name="connsiteY356" fmla="*/ 1195480 h 2230852"/>
              <a:gd name="connsiteX357" fmla="*/ 679577 w 2038724"/>
              <a:gd name="connsiteY357" fmla="*/ 1174133 h 2230852"/>
              <a:gd name="connsiteX358" fmla="*/ 676019 w 2038724"/>
              <a:gd name="connsiteY358" fmla="*/ 1163459 h 2230852"/>
              <a:gd name="connsiteX359" fmla="*/ 672461 w 2038724"/>
              <a:gd name="connsiteY359" fmla="*/ 1124321 h 2230852"/>
              <a:gd name="connsiteX360" fmla="*/ 654671 w 2038724"/>
              <a:gd name="connsiteY360" fmla="*/ 1120763 h 2230852"/>
              <a:gd name="connsiteX361" fmla="*/ 658229 w 2038724"/>
              <a:gd name="connsiteY361" fmla="*/ 1110089 h 2230852"/>
              <a:gd name="connsiteX362" fmla="*/ 668903 w 2038724"/>
              <a:gd name="connsiteY362" fmla="*/ 1102973 h 2230852"/>
              <a:gd name="connsiteX363" fmla="*/ 679577 w 2038724"/>
              <a:gd name="connsiteY363" fmla="*/ 1092299 h 2230852"/>
              <a:gd name="connsiteX364" fmla="*/ 683135 w 2038724"/>
              <a:gd name="connsiteY364" fmla="*/ 1081625 h 2230852"/>
              <a:gd name="connsiteX365" fmla="*/ 647555 w 2038724"/>
              <a:gd name="connsiteY365" fmla="*/ 1063835 h 2230852"/>
              <a:gd name="connsiteX366" fmla="*/ 597743 w 2038724"/>
              <a:gd name="connsiteY366" fmla="*/ 1070951 h 2230852"/>
              <a:gd name="connsiteX367" fmla="*/ 533700 w 2038724"/>
              <a:gd name="connsiteY367" fmla="*/ 1074509 h 2230852"/>
              <a:gd name="connsiteX368" fmla="*/ 551490 w 2038724"/>
              <a:gd name="connsiteY368" fmla="*/ 1106531 h 2230852"/>
              <a:gd name="connsiteX369" fmla="*/ 562164 w 2038724"/>
              <a:gd name="connsiteY369" fmla="*/ 1113647 h 2230852"/>
              <a:gd name="connsiteX370" fmla="*/ 558606 w 2038724"/>
              <a:gd name="connsiteY370" fmla="*/ 1127879 h 2230852"/>
              <a:gd name="connsiteX371" fmla="*/ 537258 w 2038724"/>
              <a:gd name="connsiteY371" fmla="*/ 1134995 h 2230852"/>
              <a:gd name="connsiteX372" fmla="*/ 515910 w 2038724"/>
              <a:gd name="connsiteY372" fmla="*/ 1149227 h 2230852"/>
              <a:gd name="connsiteX373" fmla="*/ 505236 w 2038724"/>
              <a:gd name="connsiteY373" fmla="*/ 1156343 h 2230852"/>
              <a:gd name="connsiteX374" fmla="*/ 494562 w 2038724"/>
              <a:gd name="connsiteY374" fmla="*/ 1159901 h 2230852"/>
              <a:gd name="connsiteX375" fmla="*/ 483888 w 2038724"/>
              <a:gd name="connsiteY375" fmla="*/ 1170575 h 2230852"/>
              <a:gd name="connsiteX376" fmla="*/ 473214 w 2038724"/>
              <a:gd name="connsiteY376" fmla="*/ 1174133 h 2230852"/>
              <a:gd name="connsiteX377" fmla="*/ 462540 w 2038724"/>
              <a:gd name="connsiteY377" fmla="*/ 1191922 h 2230852"/>
              <a:gd name="connsiteX378" fmla="*/ 451866 w 2038724"/>
              <a:gd name="connsiteY378" fmla="*/ 1277314 h 2230852"/>
              <a:gd name="connsiteX379" fmla="*/ 437635 w 2038724"/>
              <a:gd name="connsiteY379" fmla="*/ 1295104 h 2230852"/>
              <a:gd name="connsiteX380" fmla="*/ 402055 w 2038724"/>
              <a:gd name="connsiteY380" fmla="*/ 1298662 h 2230852"/>
              <a:gd name="connsiteX381" fmla="*/ 380707 w 2038724"/>
              <a:gd name="connsiteY381" fmla="*/ 1316452 h 2230852"/>
              <a:gd name="connsiteX382" fmla="*/ 359359 w 2038724"/>
              <a:gd name="connsiteY382" fmla="*/ 1330684 h 2230852"/>
              <a:gd name="connsiteX383" fmla="*/ 348685 w 2038724"/>
              <a:gd name="connsiteY383" fmla="*/ 1334242 h 2230852"/>
              <a:gd name="connsiteX384" fmla="*/ 327337 w 2038724"/>
              <a:gd name="connsiteY384" fmla="*/ 1348473 h 2230852"/>
              <a:gd name="connsiteX385" fmla="*/ 316663 w 2038724"/>
              <a:gd name="connsiteY385" fmla="*/ 1355589 h 2230852"/>
              <a:gd name="connsiteX386" fmla="*/ 295315 w 2038724"/>
              <a:gd name="connsiteY386" fmla="*/ 1373379 h 2230852"/>
              <a:gd name="connsiteX387" fmla="*/ 252620 w 2038724"/>
              <a:gd name="connsiteY387" fmla="*/ 1366263 h 2230852"/>
              <a:gd name="connsiteX388" fmla="*/ 231272 w 2038724"/>
              <a:gd name="connsiteY388" fmla="*/ 1359147 h 2230852"/>
              <a:gd name="connsiteX389" fmla="*/ 199250 w 2038724"/>
              <a:gd name="connsiteY389" fmla="*/ 1355589 h 2230852"/>
              <a:gd name="connsiteX390" fmla="*/ 188576 w 2038724"/>
              <a:gd name="connsiteY390" fmla="*/ 1334242 h 2230852"/>
              <a:gd name="connsiteX391" fmla="*/ 177902 w 2038724"/>
              <a:gd name="connsiteY391" fmla="*/ 1312894 h 2230852"/>
              <a:gd name="connsiteX392" fmla="*/ 167228 w 2038724"/>
              <a:gd name="connsiteY392" fmla="*/ 1309336 h 2230852"/>
              <a:gd name="connsiteX393" fmla="*/ 156554 w 2038724"/>
              <a:gd name="connsiteY393" fmla="*/ 1302220 h 2230852"/>
              <a:gd name="connsiteX394" fmla="*/ 135207 w 2038724"/>
              <a:gd name="connsiteY394" fmla="*/ 1287988 h 2230852"/>
              <a:gd name="connsiteX395" fmla="*/ 128091 w 2038724"/>
              <a:gd name="connsiteY395" fmla="*/ 1277314 h 2230852"/>
              <a:gd name="connsiteX396" fmla="*/ 117417 w 2038724"/>
              <a:gd name="connsiteY396" fmla="*/ 1270198 h 2230852"/>
              <a:gd name="connsiteX397" fmla="*/ 120975 w 2038724"/>
              <a:gd name="connsiteY397" fmla="*/ 1248850 h 2230852"/>
              <a:gd name="connsiteX398" fmla="*/ 106743 w 2038724"/>
              <a:gd name="connsiteY398" fmla="*/ 1220386 h 2230852"/>
              <a:gd name="connsiteX399" fmla="*/ 78279 w 2038724"/>
              <a:gd name="connsiteY399" fmla="*/ 1266640 h 2230852"/>
              <a:gd name="connsiteX400" fmla="*/ 67605 w 2038724"/>
              <a:gd name="connsiteY400" fmla="*/ 1305778 h 2230852"/>
              <a:gd name="connsiteX401" fmla="*/ 78279 w 2038724"/>
              <a:gd name="connsiteY401" fmla="*/ 1312894 h 2230852"/>
              <a:gd name="connsiteX402" fmla="*/ 74721 w 2038724"/>
              <a:gd name="connsiteY402" fmla="*/ 1334242 h 2230852"/>
              <a:gd name="connsiteX403" fmla="*/ 39141 w 2038724"/>
              <a:gd name="connsiteY403" fmla="*/ 1341358 h 2230852"/>
              <a:gd name="connsiteX404" fmla="*/ 28467 w 2038724"/>
              <a:gd name="connsiteY404" fmla="*/ 1348473 h 2230852"/>
              <a:gd name="connsiteX405" fmla="*/ 7119 w 2038724"/>
              <a:gd name="connsiteY405" fmla="*/ 1366263 h 2230852"/>
              <a:gd name="connsiteX406" fmla="*/ 3 w 2038724"/>
              <a:gd name="connsiteY406" fmla="*/ 1376937 h 2230852"/>
              <a:gd name="connsiteX407" fmla="*/ 24909 w 2038724"/>
              <a:gd name="connsiteY407" fmla="*/ 1398285 h 2230852"/>
              <a:gd name="connsiteX408" fmla="*/ 3 w 2038724"/>
              <a:gd name="connsiteY40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22273 w 2038724"/>
              <a:gd name="connsiteY353" fmla="*/ 1202596 h 2230852"/>
              <a:gd name="connsiteX354" fmla="*/ 700925 w 2038724"/>
              <a:gd name="connsiteY354" fmla="*/ 1199038 h 2230852"/>
              <a:gd name="connsiteX355" fmla="*/ 686693 w 2038724"/>
              <a:gd name="connsiteY355" fmla="*/ 1195480 h 2230852"/>
              <a:gd name="connsiteX356" fmla="*/ 679577 w 2038724"/>
              <a:gd name="connsiteY356" fmla="*/ 1174133 h 2230852"/>
              <a:gd name="connsiteX357" fmla="*/ 676019 w 2038724"/>
              <a:gd name="connsiteY357" fmla="*/ 1163459 h 2230852"/>
              <a:gd name="connsiteX358" fmla="*/ 672461 w 2038724"/>
              <a:gd name="connsiteY358" fmla="*/ 1124321 h 2230852"/>
              <a:gd name="connsiteX359" fmla="*/ 654671 w 2038724"/>
              <a:gd name="connsiteY359" fmla="*/ 1120763 h 2230852"/>
              <a:gd name="connsiteX360" fmla="*/ 658229 w 2038724"/>
              <a:gd name="connsiteY360" fmla="*/ 1110089 h 2230852"/>
              <a:gd name="connsiteX361" fmla="*/ 668903 w 2038724"/>
              <a:gd name="connsiteY361" fmla="*/ 1102973 h 2230852"/>
              <a:gd name="connsiteX362" fmla="*/ 679577 w 2038724"/>
              <a:gd name="connsiteY362" fmla="*/ 1092299 h 2230852"/>
              <a:gd name="connsiteX363" fmla="*/ 683135 w 2038724"/>
              <a:gd name="connsiteY363" fmla="*/ 1081625 h 2230852"/>
              <a:gd name="connsiteX364" fmla="*/ 647555 w 2038724"/>
              <a:gd name="connsiteY364" fmla="*/ 1063835 h 2230852"/>
              <a:gd name="connsiteX365" fmla="*/ 597743 w 2038724"/>
              <a:gd name="connsiteY365" fmla="*/ 1070951 h 2230852"/>
              <a:gd name="connsiteX366" fmla="*/ 533700 w 2038724"/>
              <a:gd name="connsiteY366" fmla="*/ 1074509 h 2230852"/>
              <a:gd name="connsiteX367" fmla="*/ 551490 w 2038724"/>
              <a:gd name="connsiteY367" fmla="*/ 1106531 h 2230852"/>
              <a:gd name="connsiteX368" fmla="*/ 562164 w 2038724"/>
              <a:gd name="connsiteY368" fmla="*/ 1113647 h 2230852"/>
              <a:gd name="connsiteX369" fmla="*/ 558606 w 2038724"/>
              <a:gd name="connsiteY369" fmla="*/ 1127879 h 2230852"/>
              <a:gd name="connsiteX370" fmla="*/ 537258 w 2038724"/>
              <a:gd name="connsiteY370" fmla="*/ 1134995 h 2230852"/>
              <a:gd name="connsiteX371" fmla="*/ 515910 w 2038724"/>
              <a:gd name="connsiteY371" fmla="*/ 1149227 h 2230852"/>
              <a:gd name="connsiteX372" fmla="*/ 505236 w 2038724"/>
              <a:gd name="connsiteY372" fmla="*/ 1156343 h 2230852"/>
              <a:gd name="connsiteX373" fmla="*/ 494562 w 2038724"/>
              <a:gd name="connsiteY373" fmla="*/ 1159901 h 2230852"/>
              <a:gd name="connsiteX374" fmla="*/ 483888 w 2038724"/>
              <a:gd name="connsiteY374" fmla="*/ 1170575 h 2230852"/>
              <a:gd name="connsiteX375" fmla="*/ 473214 w 2038724"/>
              <a:gd name="connsiteY375" fmla="*/ 1174133 h 2230852"/>
              <a:gd name="connsiteX376" fmla="*/ 462540 w 2038724"/>
              <a:gd name="connsiteY376" fmla="*/ 1191922 h 2230852"/>
              <a:gd name="connsiteX377" fmla="*/ 451866 w 2038724"/>
              <a:gd name="connsiteY377" fmla="*/ 1277314 h 2230852"/>
              <a:gd name="connsiteX378" fmla="*/ 437635 w 2038724"/>
              <a:gd name="connsiteY378" fmla="*/ 1295104 h 2230852"/>
              <a:gd name="connsiteX379" fmla="*/ 402055 w 2038724"/>
              <a:gd name="connsiteY379" fmla="*/ 1298662 h 2230852"/>
              <a:gd name="connsiteX380" fmla="*/ 380707 w 2038724"/>
              <a:gd name="connsiteY380" fmla="*/ 1316452 h 2230852"/>
              <a:gd name="connsiteX381" fmla="*/ 359359 w 2038724"/>
              <a:gd name="connsiteY381" fmla="*/ 1330684 h 2230852"/>
              <a:gd name="connsiteX382" fmla="*/ 348685 w 2038724"/>
              <a:gd name="connsiteY382" fmla="*/ 1334242 h 2230852"/>
              <a:gd name="connsiteX383" fmla="*/ 327337 w 2038724"/>
              <a:gd name="connsiteY383" fmla="*/ 1348473 h 2230852"/>
              <a:gd name="connsiteX384" fmla="*/ 316663 w 2038724"/>
              <a:gd name="connsiteY384" fmla="*/ 1355589 h 2230852"/>
              <a:gd name="connsiteX385" fmla="*/ 295315 w 2038724"/>
              <a:gd name="connsiteY385" fmla="*/ 1373379 h 2230852"/>
              <a:gd name="connsiteX386" fmla="*/ 252620 w 2038724"/>
              <a:gd name="connsiteY386" fmla="*/ 1366263 h 2230852"/>
              <a:gd name="connsiteX387" fmla="*/ 231272 w 2038724"/>
              <a:gd name="connsiteY387" fmla="*/ 1359147 h 2230852"/>
              <a:gd name="connsiteX388" fmla="*/ 199250 w 2038724"/>
              <a:gd name="connsiteY388" fmla="*/ 1355589 h 2230852"/>
              <a:gd name="connsiteX389" fmla="*/ 188576 w 2038724"/>
              <a:gd name="connsiteY389" fmla="*/ 1334242 h 2230852"/>
              <a:gd name="connsiteX390" fmla="*/ 177902 w 2038724"/>
              <a:gd name="connsiteY390" fmla="*/ 1312894 h 2230852"/>
              <a:gd name="connsiteX391" fmla="*/ 167228 w 2038724"/>
              <a:gd name="connsiteY391" fmla="*/ 1309336 h 2230852"/>
              <a:gd name="connsiteX392" fmla="*/ 156554 w 2038724"/>
              <a:gd name="connsiteY392" fmla="*/ 1302220 h 2230852"/>
              <a:gd name="connsiteX393" fmla="*/ 135207 w 2038724"/>
              <a:gd name="connsiteY393" fmla="*/ 1287988 h 2230852"/>
              <a:gd name="connsiteX394" fmla="*/ 128091 w 2038724"/>
              <a:gd name="connsiteY394" fmla="*/ 1277314 h 2230852"/>
              <a:gd name="connsiteX395" fmla="*/ 117417 w 2038724"/>
              <a:gd name="connsiteY395" fmla="*/ 1270198 h 2230852"/>
              <a:gd name="connsiteX396" fmla="*/ 120975 w 2038724"/>
              <a:gd name="connsiteY396" fmla="*/ 1248850 h 2230852"/>
              <a:gd name="connsiteX397" fmla="*/ 106743 w 2038724"/>
              <a:gd name="connsiteY397" fmla="*/ 1220386 h 2230852"/>
              <a:gd name="connsiteX398" fmla="*/ 78279 w 2038724"/>
              <a:gd name="connsiteY398" fmla="*/ 1266640 h 2230852"/>
              <a:gd name="connsiteX399" fmla="*/ 67605 w 2038724"/>
              <a:gd name="connsiteY399" fmla="*/ 1305778 h 2230852"/>
              <a:gd name="connsiteX400" fmla="*/ 78279 w 2038724"/>
              <a:gd name="connsiteY400" fmla="*/ 1312894 h 2230852"/>
              <a:gd name="connsiteX401" fmla="*/ 74721 w 2038724"/>
              <a:gd name="connsiteY401" fmla="*/ 1334242 h 2230852"/>
              <a:gd name="connsiteX402" fmla="*/ 39141 w 2038724"/>
              <a:gd name="connsiteY402" fmla="*/ 1341358 h 2230852"/>
              <a:gd name="connsiteX403" fmla="*/ 28467 w 2038724"/>
              <a:gd name="connsiteY403" fmla="*/ 1348473 h 2230852"/>
              <a:gd name="connsiteX404" fmla="*/ 7119 w 2038724"/>
              <a:gd name="connsiteY404" fmla="*/ 1366263 h 2230852"/>
              <a:gd name="connsiteX405" fmla="*/ 3 w 2038724"/>
              <a:gd name="connsiteY405" fmla="*/ 1376937 h 2230852"/>
              <a:gd name="connsiteX406" fmla="*/ 24909 w 2038724"/>
              <a:gd name="connsiteY406" fmla="*/ 1398285 h 2230852"/>
              <a:gd name="connsiteX407" fmla="*/ 3 w 2038724"/>
              <a:gd name="connsiteY407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86693 w 2038724"/>
              <a:gd name="connsiteY354" fmla="*/ 1195480 h 2230852"/>
              <a:gd name="connsiteX355" fmla="*/ 679577 w 2038724"/>
              <a:gd name="connsiteY355" fmla="*/ 1174133 h 2230852"/>
              <a:gd name="connsiteX356" fmla="*/ 676019 w 2038724"/>
              <a:gd name="connsiteY356" fmla="*/ 1163459 h 2230852"/>
              <a:gd name="connsiteX357" fmla="*/ 672461 w 2038724"/>
              <a:gd name="connsiteY357" fmla="*/ 1124321 h 2230852"/>
              <a:gd name="connsiteX358" fmla="*/ 654671 w 2038724"/>
              <a:gd name="connsiteY358" fmla="*/ 1120763 h 2230852"/>
              <a:gd name="connsiteX359" fmla="*/ 658229 w 2038724"/>
              <a:gd name="connsiteY359" fmla="*/ 1110089 h 2230852"/>
              <a:gd name="connsiteX360" fmla="*/ 668903 w 2038724"/>
              <a:gd name="connsiteY360" fmla="*/ 1102973 h 2230852"/>
              <a:gd name="connsiteX361" fmla="*/ 679577 w 2038724"/>
              <a:gd name="connsiteY361" fmla="*/ 1092299 h 2230852"/>
              <a:gd name="connsiteX362" fmla="*/ 683135 w 2038724"/>
              <a:gd name="connsiteY362" fmla="*/ 1081625 h 2230852"/>
              <a:gd name="connsiteX363" fmla="*/ 647555 w 2038724"/>
              <a:gd name="connsiteY363" fmla="*/ 1063835 h 2230852"/>
              <a:gd name="connsiteX364" fmla="*/ 597743 w 2038724"/>
              <a:gd name="connsiteY364" fmla="*/ 1070951 h 2230852"/>
              <a:gd name="connsiteX365" fmla="*/ 533700 w 2038724"/>
              <a:gd name="connsiteY365" fmla="*/ 1074509 h 2230852"/>
              <a:gd name="connsiteX366" fmla="*/ 551490 w 2038724"/>
              <a:gd name="connsiteY366" fmla="*/ 1106531 h 2230852"/>
              <a:gd name="connsiteX367" fmla="*/ 562164 w 2038724"/>
              <a:gd name="connsiteY367" fmla="*/ 1113647 h 2230852"/>
              <a:gd name="connsiteX368" fmla="*/ 558606 w 2038724"/>
              <a:gd name="connsiteY368" fmla="*/ 1127879 h 2230852"/>
              <a:gd name="connsiteX369" fmla="*/ 537258 w 2038724"/>
              <a:gd name="connsiteY369" fmla="*/ 1134995 h 2230852"/>
              <a:gd name="connsiteX370" fmla="*/ 515910 w 2038724"/>
              <a:gd name="connsiteY370" fmla="*/ 1149227 h 2230852"/>
              <a:gd name="connsiteX371" fmla="*/ 505236 w 2038724"/>
              <a:gd name="connsiteY371" fmla="*/ 1156343 h 2230852"/>
              <a:gd name="connsiteX372" fmla="*/ 494562 w 2038724"/>
              <a:gd name="connsiteY372" fmla="*/ 1159901 h 2230852"/>
              <a:gd name="connsiteX373" fmla="*/ 483888 w 2038724"/>
              <a:gd name="connsiteY373" fmla="*/ 1170575 h 2230852"/>
              <a:gd name="connsiteX374" fmla="*/ 473214 w 2038724"/>
              <a:gd name="connsiteY374" fmla="*/ 1174133 h 2230852"/>
              <a:gd name="connsiteX375" fmla="*/ 462540 w 2038724"/>
              <a:gd name="connsiteY375" fmla="*/ 1191922 h 2230852"/>
              <a:gd name="connsiteX376" fmla="*/ 451866 w 2038724"/>
              <a:gd name="connsiteY376" fmla="*/ 1277314 h 2230852"/>
              <a:gd name="connsiteX377" fmla="*/ 437635 w 2038724"/>
              <a:gd name="connsiteY377" fmla="*/ 1295104 h 2230852"/>
              <a:gd name="connsiteX378" fmla="*/ 402055 w 2038724"/>
              <a:gd name="connsiteY378" fmla="*/ 1298662 h 2230852"/>
              <a:gd name="connsiteX379" fmla="*/ 380707 w 2038724"/>
              <a:gd name="connsiteY379" fmla="*/ 1316452 h 2230852"/>
              <a:gd name="connsiteX380" fmla="*/ 359359 w 2038724"/>
              <a:gd name="connsiteY380" fmla="*/ 1330684 h 2230852"/>
              <a:gd name="connsiteX381" fmla="*/ 348685 w 2038724"/>
              <a:gd name="connsiteY381" fmla="*/ 1334242 h 2230852"/>
              <a:gd name="connsiteX382" fmla="*/ 327337 w 2038724"/>
              <a:gd name="connsiteY382" fmla="*/ 1348473 h 2230852"/>
              <a:gd name="connsiteX383" fmla="*/ 316663 w 2038724"/>
              <a:gd name="connsiteY383" fmla="*/ 1355589 h 2230852"/>
              <a:gd name="connsiteX384" fmla="*/ 295315 w 2038724"/>
              <a:gd name="connsiteY384" fmla="*/ 1373379 h 2230852"/>
              <a:gd name="connsiteX385" fmla="*/ 252620 w 2038724"/>
              <a:gd name="connsiteY385" fmla="*/ 1366263 h 2230852"/>
              <a:gd name="connsiteX386" fmla="*/ 231272 w 2038724"/>
              <a:gd name="connsiteY386" fmla="*/ 1359147 h 2230852"/>
              <a:gd name="connsiteX387" fmla="*/ 199250 w 2038724"/>
              <a:gd name="connsiteY387" fmla="*/ 1355589 h 2230852"/>
              <a:gd name="connsiteX388" fmla="*/ 188576 w 2038724"/>
              <a:gd name="connsiteY388" fmla="*/ 1334242 h 2230852"/>
              <a:gd name="connsiteX389" fmla="*/ 177902 w 2038724"/>
              <a:gd name="connsiteY389" fmla="*/ 1312894 h 2230852"/>
              <a:gd name="connsiteX390" fmla="*/ 167228 w 2038724"/>
              <a:gd name="connsiteY390" fmla="*/ 1309336 h 2230852"/>
              <a:gd name="connsiteX391" fmla="*/ 156554 w 2038724"/>
              <a:gd name="connsiteY391" fmla="*/ 1302220 h 2230852"/>
              <a:gd name="connsiteX392" fmla="*/ 135207 w 2038724"/>
              <a:gd name="connsiteY392" fmla="*/ 1287988 h 2230852"/>
              <a:gd name="connsiteX393" fmla="*/ 128091 w 2038724"/>
              <a:gd name="connsiteY393" fmla="*/ 1277314 h 2230852"/>
              <a:gd name="connsiteX394" fmla="*/ 117417 w 2038724"/>
              <a:gd name="connsiteY394" fmla="*/ 1270198 h 2230852"/>
              <a:gd name="connsiteX395" fmla="*/ 120975 w 2038724"/>
              <a:gd name="connsiteY395" fmla="*/ 1248850 h 2230852"/>
              <a:gd name="connsiteX396" fmla="*/ 106743 w 2038724"/>
              <a:gd name="connsiteY396" fmla="*/ 1220386 h 2230852"/>
              <a:gd name="connsiteX397" fmla="*/ 78279 w 2038724"/>
              <a:gd name="connsiteY397" fmla="*/ 1266640 h 2230852"/>
              <a:gd name="connsiteX398" fmla="*/ 67605 w 2038724"/>
              <a:gd name="connsiteY398" fmla="*/ 1305778 h 2230852"/>
              <a:gd name="connsiteX399" fmla="*/ 78279 w 2038724"/>
              <a:gd name="connsiteY399" fmla="*/ 1312894 h 2230852"/>
              <a:gd name="connsiteX400" fmla="*/ 74721 w 2038724"/>
              <a:gd name="connsiteY400" fmla="*/ 1334242 h 2230852"/>
              <a:gd name="connsiteX401" fmla="*/ 39141 w 2038724"/>
              <a:gd name="connsiteY401" fmla="*/ 1341358 h 2230852"/>
              <a:gd name="connsiteX402" fmla="*/ 28467 w 2038724"/>
              <a:gd name="connsiteY402" fmla="*/ 1348473 h 2230852"/>
              <a:gd name="connsiteX403" fmla="*/ 7119 w 2038724"/>
              <a:gd name="connsiteY403" fmla="*/ 1366263 h 2230852"/>
              <a:gd name="connsiteX404" fmla="*/ 3 w 2038724"/>
              <a:gd name="connsiteY404" fmla="*/ 1376937 h 2230852"/>
              <a:gd name="connsiteX405" fmla="*/ 24909 w 2038724"/>
              <a:gd name="connsiteY405" fmla="*/ 1398285 h 2230852"/>
              <a:gd name="connsiteX406" fmla="*/ 3 w 2038724"/>
              <a:gd name="connsiteY406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76019 w 2038724"/>
              <a:gd name="connsiteY355" fmla="*/ 1163459 h 2230852"/>
              <a:gd name="connsiteX356" fmla="*/ 672461 w 2038724"/>
              <a:gd name="connsiteY356" fmla="*/ 1124321 h 2230852"/>
              <a:gd name="connsiteX357" fmla="*/ 654671 w 2038724"/>
              <a:gd name="connsiteY357" fmla="*/ 1120763 h 2230852"/>
              <a:gd name="connsiteX358" fmla="*/ 658229 w 2038724"/>
              <a:gd name="connsiteY358" fmla="*/ 1110089 h 2230852"/>
              <a:gd name="connsiteX359" fmla="*/ 668903 w 2038724"/>
              <a:gd name="connsiteY359" fmla="*/ 1102973 h 2230852"/>
              <a:gd name="connsiteX360" fmla="*/ 679577 w 2038724"/>
              <a:gd name="connsiteY360" fmla="*/ 1092299 h 2230852"/>
              <a:gd name="connsiteX361" fmla="*/ 683135 w 2038724"/>
              <a:gd name="connsiteY361" fmla="*/ 1081625 h 2230852"/>
              <a:gd name="connsiteX362" fmla="*/ 647555 w 2038724"/>
              <a:gd name="connsiteY362" fmla="*/ 1063835 h 2230852"/>
              <a:gd name="connsiteX363" fmla="*/ 597743 w 2038724"/>
              <a:gd name="connsiteY363" fmla="*/ 1070951 h 2230852"/>
              <a:gd name="connsiteX364" fmla="*/ 533700 w 2038724"/>
              <a:gd name="connsiteY364" fmla="*/ 1074509 h 2230852"/>
              <a:gd name="connsiteX365" fmla="*/ 551490 w 2038724"/>
              <a:gd name="connsiteY365" fmla="*/ 1106531 h 2230852"/>
              <a:gd name="connsiteX366" fmla="*/ 562164 w 2038724"/>
              <a:gd name="connsiteY366" fmla="*/ 1113647 h 2230852"/>
              <a:gd name="connsiteX367" fmla="*/ 558606 w 2038724"/>
              <a:gd name="connsiteY367" fmla="*/ 1127879 h 2230852"/>
              <a:gd name="connsiteX368" fmla="*/ 537258 w 2038724"/>
              <a:gd name="connsiteY368" fmla="*/ 1134995 h 2230852"/>
              <a:gd name="connsiteX369" fmla="*/ 515910 w 2038724"/>
              <a:gd name="connsiteY369" fmla="*/ 1149227 h 2230852"/>
              <a:gd name="connsiteX370" fmla="*/ 505236 w 2038724"/>
              <a:gd name="connsiteY370" fmla="*/ 1156343 h 2230852"/>
              <a:gd name="connsiteX371" fmla="*/ 494562 w 2038724"/>
              <a:gd name="connsiteY371" fmla="*/ 1159901 h 2230852"/>
              <a:gd name="connsiteX372" fmla="*/ 483888 w 2038724"/>
              <a:gd name="connsiteY372" fmla="*/ 1170575 h 2230852"/>
              <a:gd name="connsiteX373" fmla="*/ 473214 w 2038724"/>
              <a:gd name="connsiteY373" fmla="*/ 1174133 h 2230852"/>
              <a:gd name="connsiteX374" fmla="*/ 462540 w 2038724"/>
              <a:gd name="connsiteY374" fmla="*/ 1191922 h 2230852"/>
              <a:gd name="connsiteX375" fmla="*/ 451866 w 2038724"/>
              <a:gd name="connsiteY375" fmla="*/ 1277314 h 2230852"/>
              <a:gd name="connsiteX376" fmla="*/ 437635 w 2038724"/>
              <a:gd name="connsiteY376" fmla="*/ 1295104 h 2230852"/>
              <a:gd name="connsiteX377" fmla="*/ 402055 w 2038724"/>
              <a:gd name="connsiteY377" fmla="*/ 1298662 h 2230852"/>
              <a:gd name="connsiteX378" fmla="*/ 380707 w 2038724"/>
              <a:gd name="connsiteY378" fmla="*/ 1316452 h 2230852"/>
              <a:gd name="connsiteX379" fmla="*/ 359359 w 2038724"/>
              <a:gd name="connsiteY379" fmla="*/ 1330684 h 2230852"/>
              <a:gd name="connsiteX380" fmla="*/ 348685 w 2038724"/>
              <a:gd name="connsiteY380" fmla="*/ 1334242 h 2230852"/>
              <a:gd name="connsiteX381" fmla="*/ 327337 w 2038724"/>
              <a:gd name="connsiteY381" fmla="*/ 1348473 h 2230852"/>
              <a:gd name="connsiteX382" fmla="*/ 316663 w 2038724"/>
              <a:gd name="connsiteY382" fmla="*/ 1355589 h 2230852"/>
              <a:gd name="connsiteX383" fmla="*/ 295315 w 2038724"/>
              <a:gd name="connsiteY383" fmla="*/ 1373379 h 2230852"/>
              <a:gd name="connsiteX384" fmla="*/ 252620 w 2038724"/>
              <a:gd name="connsiteY384" fmla="*/ 1366263 h 2230852"/>
              <a:gd name="connsiteX385" fmla="*/ 231272 w 2038724"/>
              <a:gd name="connsiteY385" fmla="*/ 1359147 h 2230852"/>
              <a:gd name="connsiteX386" fmla="*/ 199250 w 2038724"/>
              <a:gd name="connsiteY386" fmla="*/ 1355589 h 2230852"/>
              <a:gd name="connsiteX387" fmla="*/ 188576 w 2038724"/>
              <a:gd name="connsiteY387" fmla="*/ 1334242 h 2230852"/>
              <a:gd name="connsiteX388" fmla="*/ 177902 w 2038724"/>
              <a:gd name="connsiteY388" fmla="*/ 1312894 h 2230852"/>
              <a:gd name="connsiteX389" fmla="*/ 167228 w 2038724"/>
              <a:gd name="connsiteY389" fmla="*/ 1309336 h 2230852"/>
              <a:gd name="connsiteX390" fmla="*/ 156554 w 2038724"/>
              <a:gd name="connsiteY390" fmla="*/ 1302220 h 2230852"/>
              <a:gd name="connsiteX391" fmla="*/ 135207 w 2038724"/>
              <a:gd name="connsiteY391" fmla="*/ 1287988 h 2230852"/>
              <a:gd name="connsiteX392" fmla="*/ 128091 w 2038724"/>
              <a:gd name="connsiteY392" fmla="*/ 1277314 h 2230852"/>
              <a:gd name="connsiteX393" fmla="*/ 117417 w 2038724"/>
              <a:gd name="connsiteY393" fmla="*/ 1270198 h 2230852"/>
              <a:gd name="connsiteX394" fmla="*/ 120975 w 2038724"/>
              <a:gd name="connsiteY394" fmla="*/ 1248850 h 2230852"/>
              <a:gd name="connsiteX395" fmla="*/ 106743 w 2038724"/>
              <a:gd name="connsiteY395" fmla="*/ 1220386 h 2230852"/>
              <a:gd name="connsiteX396" fmla="*/ 78279 w 2038724"/>
              <a:gd name="connsiteY396" fmla="*/ 1266640 h 2230852"/>
              <a:gd name="connsiteX397" fmla="*/ 67605 w 2038724"/>
              <a:gd name="connsiteY397" fmla="*/ 1305778 h 2230852"/>
              <a:gd name="connsiteX398" fmla="*/ 78279 w 2038724"/>
              <a:gd name="connsiteY398" fmla="*/ 1312894 h 2230852"/>
              <a:gd name="connsiteX399" fmla="*/ 74721 w 2038724"/>
              <a:gd name="connsiteY399" fmla="*/ 1334242 h 2230852"/>
              <a:gd name="connsiteX400" fmla="*/ 39141 w 2038724"/>
              <a:gd name="connsiteY400" fmla="*/ 1341358 h 2230852"/>
              <a:gd name="connsiteX401" fmla="*/ 28467 w 2038724"/>
              <a:gd name="connsiteY401" fmla="*/ 1348473 h 2230852"/>
              <a:gd name="connsiteX402" fmla="*/ 7119 w 2038724"/>
              <a:gd name="connsiteY402" fmla="*/ 1366263 h 2230852"/>
              <a:gd name="connsiteX403" fmla="*/ 3 w 2038724"/>
              <a:gd name="connsiteY403" fmla="*/ 1376937 h 2230852"/>
              <a:gd name="connsiteX404" fmla="*/ 24909 w 2038724"/>
              <a:gd name="connsiteY404" fmla="*/ 1398285 h 2230852"/>
              <a:gd name="connsiteX405" fmla="*/ 3 w 2038724"/>
              <a:gd name="connsiteY405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76019 w 2038724"/>
              <a:gd name="connsiteY355" fmla="*/ 1163459 h 2230852"/>
              <a:gd name="connsiteX356" fmla="*/ 672461 w 2038724"/>
              <a:gd name="connsiteY356" fmla="*/ 1124321 h 2230852"/>
              <a:gd name="connsiteX357" fmla="*/ 654671 w 2038724"/>
              <a:gd name="connsiteY357" fmla="*/ 1120763 h 2230852"/>
              <a:gd name="connsiteX358" fmla="*/ 658229 w 2038724"/>
              <a:gd name="connsiteY358" fmla="*/ 1110089 h 2230852"/>
              <a:gd name="connsiteX359" fmla="*/ 668903 w 2038724"/>
              <a:gd name="connsiteY359" fmla="*/ 1102973 h 2230852"/>
              <a:gd name="connsiteX360" fmla="*/ 679577 w 2038724"/>
              <a:gd name="connsiteY360" fmla="*/ 1092299 h 2230852"/>
              <a:gd name="connsiteX361" fmla="*/ 647555 w 2038724"/>
              <a:gd name="connsiteY361" fmla="*/ 1063835 h 2230852"/>
              <a:gd name="connsiteX362" fmla="*/ 597743 w 2038724"/>
              <a:gd name="connsiteY362" fmla="*/ 1070951 h 2230852"/>
              <a:gd name="connsiteX363" fmla="*/ 533700 w 2038724"/>
              <a:gd name="connsiteY363" fmla="*/ 1074509 h 2230852"/>
              <a:gd name="connsiteX364" fmla="*/ 551490 w 2038724"/>
              <a:gd name="connsiteY364" fmla="*/ 1106531 h 2230852"/>
              <a:gd name="connsiteX365" fmla="*/ 562164 w 2038724"/>
              <a:gd name="connsiteY365" fmla="*/ 1113647 h 2230852"/>
              <a:gd name="connsiteX366" fmla="*/ 558606 w 2038724"/>
              <a:gd name="connsiteY366" fmla="*/ 1127879 h 2230852"/>
              <a:gd name="connsiteX367" fmla="*/ 537258 w 2038724"/>
              <a:gd name="connsiteY367" fmla="*/ 1134995 h 2230852"/>
              <a:gd name="connsiteX368" fmla="*/ 515910 w 2038724"/>
              <a:gd name="connsiteY368" fmla="*/ 1149227 h 2230852"/>
              <a:gd name="connsiteX369" fmla="*/ 505236 w 2038724"/>
              <a:gd name="connsiteY369" fmla="*/ 1156343 h 2230852"/>
              <a:gd name="connsiteX370" fmla="*/ 494562 w 2038724"/>
              <a:gd name="connsiteY370" fmla="*/ 1159901 h 2230852"/>
              <a:gd name="connsiteX371" fmla="*/ 483888 w 2038724"/>
              <a:gd name="connsiteY371" fmla="*/ 1170575 h 2230852"/>
              <a:gd name="connsiteX372" fmla="*/ 473214 w 2038724"/>
              <a:gd name="connsiteY372" fmla="*/ 1174133 h 2230852"/>
              <a:gd name="connsiteX373" fmla="*/ 462540 w 2038724"/>
              <a:gd name="connsiteY373" fmla="*/ 1191922 h 2230852"/>
              <a:gd name="connsiteX374" fmla="*/ 451866 w 2038724"/>
              <a:gd name="connsiteY374" fmla="*/ 1277314 h 2230852"/>
              <a:gd name="connsiteX375" fmla="*/ 437635 w 2038724"/>
              <a:gd name="connsiteY375" fmla="*/ 1295104 h 2230852"/>
              <a:gd name="connsiteX376" fmla="*/ 402055 w 2038724"/>
              <a:gd name="connsiteY376" fmla="*/ 1298662 h 2230852"/>
              <a:gd name="connsiteX377" fmla="*/ 380707 w 2038724"/>
              <a:gd name="connsiteY377" fmla="*/ 1316452 h 2230852"/>
              <a:gd name="connsiteX378" fmla="*/ 359359 w 2038724"/>
              <a:gd name="connsiteY378" fmla="*/ 1330684 h 2230852"/>
              <a:gd name="connsiteX379" fmla="*/ 348685 w 2038724"/>
              <a:gd name="connsiteY379" fmla="*/ 1334242 h 2230852"/>
              <a:gd name="connsiteX380" fmla="*/ 327337 w 2038724"/>
              <a:gd name="connsiteY380" fmla="*/ 1348473 h 2230852"/>
              <a:gd name="connsiteX381" fmla="*/ 316663 w 2038724"/>
              <a:gd name="connsiteY381" fmla="*/ 1355589 h 2230852"/>
              <a:gd name="connsiteX382" fmla="*/ 295315 w 2038724"/>
              <a:gd name="connsiteY382" fmla="*/ 1373379 h 2230852"/>
              <a:gd name="connsiteX383" fmla="*/ 252620 w 2038724"/>
              <a:gd name="connsiteY383" fmla="*/ 1366263 h 2230852"/>
              <a:gd name="connsiteX384" fmla="*/ 231272 w 2038724"/>
              <a:gd name="connsiteY384" fmla="*/ 1359147 h 2230852"/>
              <a:gd name="connsiteX385" fmla="*/ 199250 w 2038724"/>
              <a:gd name="connsiteY385" fmla="*/ 1355589 h 2230852"/>
              <a:gd name="connsiteX386" fmla="*/ 188576 w 2038724"/>
              <a:gd name="connsiteY386" fmla="*/ 1334242 h 2230852"/>
              <a:gd name="connsiteX387" fmla="*/ 177902 w 2038724"/>
              <a:gd name="connsiteY387" fmla="*/ 1312894 h 2230852"/>
              <a:gd name="connsiteX388" fmla="*/ 167228 w 2038724"/>
              <a:gd name="connsiteY388" fmla="*/ 1309336 h 2230852"/>
              <a:gd name="connsiteX389" fmla="*/ 156554 w 2038724"/>
              <a:gd name="connsiteY389" fmla="*/ 1302220 h 2230852"/>
              <a:gd name="connsiteX390" fmla="*/ 135207 w 2038724"/>
              <a:gd name="connsiteY390" fmla="*/ 1287988 h 2230852"/>
              <a:gd name="connsiteX391" fmla="*/ 128091 w 2038724"/>
              <a:gd name="connsiteY391" fmla="*/ 1277314 h 2230852"/>
              <a:gd name="connsiteX392" fmla="*/ 117417 w 2038724"/>
              <a:gd name="connsiteY392" fmla="*/ 1270198 h 2230852"/>
              <a:gd name="connsiteX393" fmla="*/ 120975 w 2038724"/>
              <a:gd name="connsiteY393" fmla="*/ 1248850 h 2230852"/>
              <a:gd name="connsiteX394" fmla="*/ 106743 w 2038724"/>
              <a:gd name="connsiteY394" fmla="*/ 1220386 h 2230852"/>
              <a:gd name="connsiteX395" fmla="*/ 78279 w 2038724"/>
              <a:gd name="connsiteY395" fmla="*/ 1266640 h 2230852"/>
              <a:gd name="connsiteX396" fmla="*/ 67605 w 2038724"/>
              <a:gd name="connsiteY396" fmla="*/ 1305778 h 2230852"/>
              <a:gd name="connsiteX397" fmla="*/ 78279 w 2038724"/>
              <a:gd name="connsiteY397" fmla="*/ 1312894 h 2230852"/>
              <a:gd name="connsiteX398" fmla="*/ 74721 w 2038724"/>
              <a:gd name="connsiteY398" fmla="*/ 1334242 h 2230852"/>
              <a:gd name="connsiteX399" fmla="*/ 39141 w 2038724"/>
              <a:gd name="connsiteY399" fmla="*/ 1341358 h 2230852"/>
              <a:gd name="connsiteX400" fmla="*/ 28467 w 2038724"/>
              <a:gd name="connsiteY400" fmla="*/ 1348473 h 2230852"/>
              <a:gd name="connsiteX401" fmla="*/ 7119 w 2038724"/>
              <a:gd name="connsiteY401" fmla="*/ 1366263 h 2230852"/>
              <a:gd name="connsiteX402" fmla="*/ 3 w 2038724"/>
              <a:gd name="connsiteY402" fmla="*/ 1376937 h 2230852"/>
              <a:gd name="connsiteX403" fmla="*/ 24909 w 2038724"/>
              <a:gd name="connsiteY403" fmla="*/ 1398285 h 2230852"/>
              <a:gd name="connsiteX404" fmla="*/ 3 w 2038724"/>
              <a:gd name="connsiteY404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76019 w 2038724"/>
              <a:gd name="connsiteY355" fmla="*/ 1163459 h 2230852"/>
              <a:gd name="connsiteX356" fmla="*/ 672461 w 2038724"/>
              <a:gd name="connsiteY356" fmla="*/ 1124321 h 2230852"/>
              <a:gd name="connsiteX357" fmla="*/ 654671 w 2038724"/>
              <a:gd name="connsiteY357" fmla="*/ 1120763 h 2230852"/>
              <a:gd name="connsiteX358" fmla="*/ 658229 w 2038724"/>
              <a:gd name="connsiteY358" fmla="*/ 1110089 h 2230852"/>
              <a:gd name="connsiteX359" fmla="*/ 679577 w 2038724"/>
              <a:gd name="connsiteY359" fmla="*/ 1092299 h 2230852"/>
              <a:gd name="connsiteX360" fmla="*/ 647555 w 2038724"/>
              <a:gd name="connsiteY360" fmla="*/ 1063835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37258 w 2038724"/>
              <a:gd name="connsiteY366" fmla="*/ 1134995 h 2230852"/>
              <a:gd name="connsiteX367" fmla="*/ 515910 w 2038724"/>
              <a:gd name="connsiteY367" fmla="*/ 1149227 h 2230852"/>
              <a:gd name="connsiteX368" fmla="*/ 505236 w 2038724"/>
              <a:gd name="connsiteY368" fmla="*/ 1156343 h 2230852"/>
              <a:gd name="connsiteX369" fmla="*/ 494562 w 2038724"/>
              <a:gd name="connsiteY369" fmla="*/ 1159901 h 2230852"/>
              <a:gd name="connsiteX370" fmla="*/ 483888 w 2038724"/>
              <a:gd name="connsiteY370" fmla="*/ 1170575 h 2230852"/>
              <a:gd name="connsiteX371" fmla="*/ 473214 w 2038724"/>
              <a:gd name="connsiteY371" fmla="*/ 1174133 h 2230852"/>
              <a:gd name="connsiteX372" fmla="*/ 462540 w 2038724"/>
              <a:gd name="connsiteY372" fmla="*/ 1191922 h 2230852"/>
              <a:gd name="connsiteX373" fmla="*/ 451866 w 2038724"/>
              <a:gd name="connsiteY373" fmla="*/ 1277314 h 2230852"/>
              <a:gd name="connsiteX374" fmla="*/ 437635 w 2038724"/>
              <a:gd name="connsiteY374" fmla="*/ 1295104 h 2230852"/>
              <a:gd name="connsiteX375" fmla="*/ 402055 w 2038724"/>
              <a:gd name="connsiteY375" fmla="*/ 1298662 h 2230852"/>
              <a:gd name="connsiteX376" fmla="*/ 380707 w 2038724"/>
              <a:gd name="connsiteY376" fmla="*/ 1316452 h 2230852"/>
              <a:gd name="connsiteX377" fmla="*/ 359359 w 2038724"/>
              <a:gd name="connsiteY377" fmla="*/ 1330684 h 2230852"/>
              <a:gd name="connsiteX378" fmla="*/ 348685 w 2038724"/>
              <a:gd name="connsiteY378" fmla="*/ 1334242 h 2230852"/>
              <a:gd name="connsiteX379" fmla="*/ 327337 w 2038724"/>
              <a:gd name="connsiteY379" fmla="*/ 1348473 h 2230852"/>
              <a:gd name="connsiteX380" fmla="*/ 316663 w 2038724"/>
              <a:gd name="connsiteY380" fmla="*/ 1355589 h 2230852"/>
              <a:gd name="connsiteX381" fmla="*/ 295315 w 2038724"/>
              <a:gd name="connsiteY381" fmla="*/ 1373379 h 2230852"/>
              <a:gd name="connsiteX382" fmla="*/ 252620 w 2038724"/>
              <a:gd name="connsiteY382" fmla="*/ 1366263 h 2230852"/>
              <a:gd name="connsiteX383" fmla="*/ 231272 w 2038724"/>
              <a:gd name="connsiteY383" fmla="*/ 1359147 h 2230852"/>
              <a:gd name="connsiteX384" fmla="*/ 199250 w 2038724"/>
              <a:gd name="connsiteY384" fmla="*/ 1355589 h 2230852"/>
              <a:gd name="connsiteX385" fmla="*/ 188576 w 2038724"/>
              <a:gd name="connsiteY385" fmla="*/ 1334242 h 2230852"/>
              <a:gd name="connsiteX386" fmla="*/ 177902 w 2038724"/>
              <a:gd name="connsiteY386" fmla="*/ 1312894 h 2230852"/>
              <a:gd name="connsiteX387" fmla="*/ 167228 w 2038724"/>
              <a:gd name="connsiteY387" fmla="*/ 1309336 h 2230852"/>
              <a:gd name="connsiteX388" fmla="*/ 156554 w 2038724"/>
              <a:gd name="connsiteY388" fmla="*/ 1302220 h 2230852"/>
              <a:gd name="connsiteX389" fmla="*/ 135207 w 2038724"/>
              <a:gd name="connsiteY389" fmla="*/ 1287988 h 2230852"/>
              <a:gd name="connsiteX390" fmla="*/ 128091 w 2038724"/>
              <a:gd name="connsiteY390" fmla="*/ 1277314 h 2230852"/>
              <a:gd name="connsiteX391" fmla="*/ 117417 w 2038724"/>
              <a:gd name="connsiteY391" fmla="*/ 1270198 h 2230852"/>
              <a:gd name="connsiteX392" fmla="*/ 120975 w 2038724"/>
              <a:gd name="connsiteY392" fmla="*/ 1248850 h 2230852"/>
              <a:gd name="connsiteX393" fmla="*/ 106743 w 2038724"/>
              <a:gd name="connsiteY393" fmla="*/ 1220386 h 2230852"/>
              <a:gd name="connsiteX394" fmla="*/ 78279 w 2038724"/>
              <a:gd name="connsiteY394" fmla="*/ 1266640 h 2230852"/>
              <a:gd name="connsiteX395" fmla="*/ 67605 w 2038724"/>
              <a:gd name="connsiteY395" fmla="*/ 1305778 h 2230852"/>
              <a:gd name="connsiteX396" fmla="*/ 78279 w 2038724"/>
              <a:gd name="connsiteY396" fmla="*/ 1312894 h 2230852"/>
              <a:gd name="connsiteX397" fmla="*/ 74721 w 2038724"/>
              <a:gd name="connsiteY397" fmla="*/ 1334242 h 2230852"/>
              <a:gd name="connsiteX398" fmla="*/ 39141 w 2038724"/>
              <a:gd name="connsiteY398" fmla="*/ 1341358 h 2230852"/>
              <a:gd name="connsiteX399" fmla="*/ 28467 w 2038724"/>
              <a:gd name="connsiteY399" fmla="*/ 1348473 h 2230852"/>
              <a:gd name="connsiteX400" fmla="*/ 7119 w 2038724"/>
              <a:gd name="connsiteY400" fmla="*/ 1366263 h 2230852"/>
              <a:gd name="connsiteX401" fmla="*/ 3 w 2038724"/>
              <a:gd name="connsiteY401" fmla="*/ 1376937 h 2230852"/>
              <a:gd name="connsiteX402" fmla="*/ 24909 w 2038724"/>
              <a:gd name="connsiteY402" fmla="*/ 1398285 h 2230852"/>
              <a:gd name="connsiteX403" fmla="*/ 3 w 2038724"/>
              <a:gd name="connsiteY403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76019 w 2038724"/>
              <a:gd name="connsiteY355" fmla="*/ 1163459 h 2230852"/>
              <a:gd name="connsiteX356" fmla="*/ 672461 w 2038724"/>
              <a:gd name="connsiteY356" fmla="*/ 1124321 h 2230852"/>
              <a:gd name="connsiteX357" fmla="*/ 654671 w 2038724"/>
              <a:gd name="connsiteY357" fmla="*/ 1120763 h 2230852"/>
              <a:gd name="connsiteX358" fmla="*/ 658229 w 2038724"/>
              <a:gd name="connsiteY358" fmla="*/ 1110089 h 2230852"/>
              <a:gd name="connsiteX359" fmla="*/ 679577 w 2038724"/>
              <a:gd name="connsiteY359" fmla="*/ 1092299 h 2230852"/>
              <a:gd name="connsiteX360" fmla="*/ 647555 w 2038724"/>
              <a:gd name="connsiteY360" fmla="*/ 1063835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37258 w 2038724"/>
              <a:gd name="connsiteY366" fmla="*/ 1134995 h 2230852"/>
              <a:gd name="connsiteX367" fmla="*/ 515910 w 2038724"/>
              <a:gd name="connsiteY367" fmla="*/ 1149227 h 2230852"/>
              <a:gd name="connsiteX368" fmla="*/ 505236 w 2038724"/>
              <a:gd name="connsiteY368" fmla="*/ 1156343 h 2230852"/>
              <a:gd name="connsiteX369" fmla="*/ 483888 w 2038724"/>
              <a:gd name="connsiteY369" fmla="*/ 1170575 h 2230852"/>
              <a:gd name="connsiteX370" fmla="*/ 473214 w 2038724"/>
              <a:gd name="connsiteY370" fmla="*/ 1174133 h 2230852"/>
              <a:gd name="connsiteX371" fmla="*/ 462540 w 2038724"/>
              <a:gd name="connsiteY371" fmla="*/ 1191922 h 2230852"/>
              <a:gd name="connsiteX372" fmla="*/ 451866 w 2038724"/>
              <a:gd name="connsiteY372" fmla="*/ 1277314 h 2230852"/>
              <a:gd name="connsiteX373" fmla="*/ 437635 w 2038724"/>
              <a:gd name="connsiteY373" fmla="*/ 1295104 h 2230852"/>
              <a:gd name="connsiteX374" fmla="*/ 402055 w 2038724"/>
              <a:gd name="connsiteY374" fmla="*/ 1298662 h 2230852"/>
              <a:gd name="connsiteX375" fmla="*/ 380707 w 2038724"/>
              <a:gd name="connsiteY375" fmla="*/ 1316452 h 2230852"/>
              <a:gd name="connsiteX376" fmla="*/ 359359 w 2038724"/>
              <a:gd name="connsiteY376" fmla="*/ 1330684 h 2230852"/>
              <a:gd name="connsiteX377" fmla="*/ 348685 w 2038724"/>
              <a:gd name="connsiteY377" fmla="*/ 1334242 h 2230852"/>
              <a:gd name="connsiteX378" fmla="*/ 327337 w 2038724"/>
              <a:gd name="connsiteY378" fmla="*/ 1348473 h 2230852"/>
              <a:gd name="connsiteX379" fmla="*/ 316663 w 2038724"/>
              <a:gd name="connsiteY379" fmla="*/ 1355589 h 2230852"/>
              <a:gd name="connsiteX380" fmla="*/ 295315 w 2038724"/>
              <a:gd name="connsiteY380" fmla="*/ 1373379 h 2230852"/>
              <a:gd name="connsiteX381" fmla="*/ 252620 w 2038724"/>
              <a:gd name="connsiteY381" fmla="*/ 1366263 h 2230852"/>
              <a:gd name="connsiteX382" fmla="*/ 231272 w 2038724"/>
              <a:gd name="connsiteY382" fmla="*/ 1359147 h 2230852"/>
              <a:gd name="connsiteX383" fmla="*/ 199250 w 2038724"/>
              <a:gd name="connsiteY383" fmla="*/ 1355589 h 2230852"/>
              <a:gd name="connsiteX384" fmla="*/ 188576 w 2038724"/>
              <a:gd name="connsiteY384" fmla="*/ 1334242 h 2230852"/>
              <a:gd name="connsiteX385" fmla="*/ 177902 w 2038724"/>
              <a:gd name="connsiteY385" fmla="*/ 1312894 h 2230852"/>
              <a:gd name="connsiteX386" fmla="*/ 167228 w 2038724"/>
              <a:gd name="connsiteY386" fmla="*/ 1309336 h 2230852"/>
              <a:gd name="connsiteX387" fmla="*/ 156554 w 2038724"/>
              <a:gd name="connsiteY387" fmla="*/ 1302220 h 2230852"/>
              <a:gd name="connsiteX388" fmla="*/ 135207 w 2038724"/>
              <a:gd name="connsiteY388" fmla="*/ 1287988 h 2230852"/>
              <a:gd name="connsiteX389" fmla="*/ 128091 w 2038724"/>
              <a:gd name="connsiteY389" fmla="*/ 1277314 h 2230852"/>
              <a:gd name="connsiteX390" fmla="*/ 117417 w 2038724"/>
              <a:gd name="connsiteY390" fmla="*/ 1270198 h 2230852"/>
              <a:gd name="connsiteX391" fmla="*/ 120975 w 2038724"/>
              <a:gd name="connsiteY391" fmla="*/ 1248850 h 2230852"/>
              <a:gd name="connsiteX392" fmla="*/ 106743 w 2038724"/>
              <a:gd name="connsiteY392" fmla="*/ 1220386 h 2230852"/>
              <a:gd name="connsiteX393" fmla="*/ 78279 w 2038724"/>
              <a:gd name="connsiteY393" fmla="*/ 1266640 h 2230852"/>
              <a:gd name="connsiteX394" fmla="*/ 67605 w 2038724"/>
              <a:gd name="connsiteY394" fmla="*/ 1305778 h 2230852"/>
              <a:gd name="connsiteX395" fmla="*/ 78279 w 2038724"/>
              <a:gd name="connsiteY395" fmla="*/ 1312894 h 2230852"/>
              <a:gd name="connsiteX396" fmla="*/ 74721 w 2038724"/>
              <a:gd name="connsiteY396" fmla="*/ 1334242 h 2230852"/>
              <a:gd name="connsiteX397" fmla="*/ 39141 w 2038724"/>
              <a:gd name="connsiteY397" fmla="*/ 1341358 h 2230852"/>
              <a:gd name="connsiteX398" fmla="*/ 28467 w 2038724"/>
              <a:gd name="connsiteY398" fmla="*/ 1348473 h 2230852"/>
              <a:gd name="connsiteX399" fmla="*/ 7119 w 2038724"/>
              <a:gd name="connsiteY399" fmla="*/ 1366263 h 2230852"/>
              <a:gd name="connsiteX400" fmla="*/ 3 w 2038724"/>
              <a:gd name="connsiteY400" fmla="*/ 1376937 h 2230852"/>
              <a:gd name="connsiteX401" fmla="*/ 24909 w 2038724"/>
              <a:gd name="connsiteY401" fmla="*/ 1398285 h 2230852"/>
              <a:gd name="connsiteX402" fmla="*/ 3 w 2038724"/>
              <a:gd name="connsiteY402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76019 w 2038724"/>
              <a:gd name="connsiteY355" fmla="*/ 1163459 h 2230852"/>
              <a:gd name="connsiteX356" fmla="*/ 672461 w 2038724"/>
              <a:gd name="connsiteY356" fmla="*/ 1124321 h 2230852"/>
              <a:gd name="connsiteX357" fmla="*/ 654671 w 2038724"/>
              <a:gd name="connsiteY357" fmla="*/ 1120763 h 2230852"/>
              <a:gd name="connsiteX358" fmla="*/ 658229 w 2038724"/>
              <a:gd name="connsiteY358" fmla="*/ 1110089 h 2230852"/>
              <a:gd name="connsiteX359" fmla="*/ 679577 w 2038724"/>
              <a:gd name="connsiteY359" fmla="*/ 1092299 h 2230852"/>
              <a:gd name="connsiteX360" fmla="*/ 647555 w 2038724"/>
              <a:gd name="connsiteY360" fmla="*/ 1063835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37258 w 2038724"/>
              <a:gd name="connsiteY366" fmla="*/ 1134995 h 2230852"/>
              <a:gd name="connsiteX367" fmla="*/ 515910 w 2038724"/>
              <a:gd name="connsiteY367" fmla="*/ 1149227 h 2230852"/>
              <a:gd name="connsiteX368" fmla="*/ 505236 w 2038724"/>
              <a:gd name="connsiteY368" fmla="*/ 1156343 h 2230852"/>
              <a:gd name="connsiteX369" fmla="*/ 473214 w 2038724"/>
              <a:gd name="connsiteY369" fmla="*/ 1174133 h 2230852"/>
              <a:gd name="connsiteX370" fmla="*/ 462540 w 2038724"/>
              <a:gd name="connsiteY370" fmla="*/ 1191922 h 2230852"/>
              <a:gd name="connsiteX371" fmla="*/ 451866 w 2038724"/>
              <a:gd name="connsiteY371" fmla="*/ 1277314 h 2230852"/>
              <a:gd name="connsiteX372" fmla="*/ 437635 w 2038724"/>
              <a:gd name="connsiteY372" fmla="*/ 1295104 h 2230852"/>
              <a:gd name="connsiteX373" fmla="*/ 402055 w 2038724"/>
              <a:gd name="connsiteY373" fmla="*/ 1298662 h 2230852"/>
              <a:gd name="connsiteX374" fmla="*/ 380707 w 2038724"/>
              <a:gd name="connsiteY374" fmla="*/ 1316452 h 2230852"/>
              <a:gd name="connsiteX375" fmla="*/ 359359 w 2038724"/>
              <a:gd name="connsiteY375" fmla="*/ 1330684 h 2230852"/>
              <a:gd name="connsiteX376" fmla="*/ 348685 w 2038724"/>
              <a:gd name="connsiteY376" fmla="*/ 1334242 h 2230852"/>
              <a:gd name="connsiteX377" fmla="*/ 327337 w 2038724"/>
              <a:gd name="connsiteY377" fmla="*/ 1348473 h 2230852"/>
              <a:gd name="connsiteX378" fmla="*/ 316663 w 2038724"/>
              <a:gd name="connsiteY378" fmla="*/ 1355589 h 2230852"/>
              <a:gd name="connsiteX379" fmla="*/ 295315 w 2038724"/>
              <a:gd name="connsiteY379" fmla="*/ 1373379 h 2230852"/>
              <a:gd name="connsiteX380" fmla="*/ 252620 w 2038724"/>
              <a:gd name="connsiteY380" fmla="*/ 1366263 h 2230852"/>
              <a:gd name="connsiteX381" fmla="*/ 231272 w 2038724"/>
              <a:gd name="connsiteY381" fmla="*/ 1359147 h 2230852"/>
              <a:gd name="connsiteX382" fmla="*/ 199250 w 2038724"/>
              <a:gd name="connsiteY382" fmla="*/ 1355589 h 2230852"/>
              <a:gd name="connsiteX383" fmla="*/ 188576 w 2038724"/>
              <a:gd name="connsiteY383" fmla="*/ 1334242 h 2230852"/>
              <a:gd name="connsiteX384" fmla="*/ 177902 w 2038724"/>
              <a:gd name="connsiteY384" fmla="*/ 1312894 h 2230852"/>
              <a:gd name="connsiteX385" fmla="*/ 167228 w 2038724"/>
              <a:gd name="connsiteY385" fmla="*/ 1309336 h 2230852"/>
              <a:gd name="connsiteX386" fmla="*/ 156554 w 2038724"/>
              <a:gd name="connsiteY386" fmla="*/ 1302220 h 2230852"/>
              <a:gd name="connsiteX387" fmla="*/ 135207 w 2038724"/>
              <a:gd name="connsiteY387" fmla="*/ 1287988 h 2230852"/>
              <a:gd name="connsiteX388" fmla="*/ 128091 w 2038724"/>
              <a:gd name="connsiteY388" fmla="*/ 1277314 h 2230852"/>
              <a:gd name="connsiteX389" fmla="*/ 117417 w 2038724"/>
              <a:gd name="connsiteY389" fmla="*/ 1270198 h 2230852"/>
              <a:gd name="connsiteX390" fmla="*/ 120975 w 2038724"/>
              <a:gd name="connsiteY390" fmla="*/ 1248850 h 2230852"/>
              <a:gd name="connsiteX391" fmla="*/ 106743 w 2038724"/>
              <a:gd name="connsiteY391" fmla="*/ 1220386 h 2230852"/>
              <a:gd name="connsiteX392" fmla="*/ 78279 w 2038724"/>
              <a:gd name="connsiteY392" fmla="*/ 1266640 h 2230852"/>
              <a:gd name="connsiteX393" fmla="*/ 67605 w 2038724"/>
              <a:gd name="connsiteY393" fmla="*/ 1305778 h 2230852"/>
              <a:gd name="connsiteX394" fmla="*/ 78279 w 2038724"/>
              <a:gd name="connsiteY394" fmla="*/ 1312894 h 2230852"/>
              <a:gd name="connsiteX395" fmla="*/ 74721 w 2038724"/>
              <a:gd name="connsiteY395" fmla="*/ 1334242 h 2230852"/>
              <a:gd name="connsiteX396" fmla="*/ 39141 w 2038724"/>
              <a:gd name="connsiteY396" fmla="*/ 1341358 h 2230852"/>
              <a:gd name="connsiteX397" fmla="*/ 28467 w 2038724"/>
              <a:gd name="connsiteY397" fmla="*/ 1348473 h 2230852"/>
              <a:gd name="connsiteX398" fmla="*/ 7119 w 2038724"/>
              <a:gd name="connsiteY398" fmla="*/ 1366263 h 2230852"/>
              <a:gd name="connsiteX399" fmla="*/ 3 w 2038724"/>
              <a:gd name="connsiteY399" fmla="*/ 1376937 h 2230852"/>
              <a:gd name="connsiteX400" fmla="*/ 24909 w 2038724"/>
              <a:gd name="connsiteY400" fmla="*/ 1398285 h 2230852"/>
              <a:gd name="connsiteX401" fmla="*/ 3 w 2038724"/>
              <a:gd name="connsiteY401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76019 w 2038724"/>
              <a:gd name="connsiteY355" fmla="*/ 1163459 h 2230852"/>
              <a:gd name="connsiteX356" fmla="*/ 672461 w 2038724"/>
              <a:gd name="connsiteY356" fmla="*/ 1124321 h 2230852"/>
              <a:gd name="connsiteX357" fmla="*/ 654671 w 2038724"/>
              <a:gd name="connsiteY357" fmla="*/ 1120763 h 2230852"/>
              <a:gd name="connsiteX358" fmla="*/ 658229 w 2038724"/>
              <a:gd name="connsiteY358" fmla="*/ 1110089 h 2230852"/>
              <a:gd name="connsiteX359" fmla="*/ 679577 w 2038724"/>
              <a:gd name="connsiteY359" fmla="*/ 1092299 h 2230852"/>
              <a:gd name="connsiteX360" fmla="*/ 647555 w 2038724"/>
              <a:gd name="connsiteY360" fmla="*/ 1063835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5910 w 2038724"/>
              <a:gd name="connsiteY366" fmla="*/ 1149227 h 2230852"/>
              <a:gd name="connsiteX367" fmla="*/ 505236 w 2038724"/>
              <a:gd name="connsiteY367" fmla="*/ 1156343 h 2230852"/>
              <a:gd name="connsiteX368" fmla="*/ 473214 w 2038724"/>
              <a:gd name="connsiteY368" fmla="*/ 1174133 h 2230852"/>
              <a:gd name="connsiteX369" fmla="*/ 462540 w 2038724"/>
              <a:gd name="connsiteY369" fmla="*/ 1191922 h 2230852"/>
              <a:gd name="connsiteX370" fmla="*/ 451866 w 2038724"/>
              <a:gd name="connsiteY370" fmla="*/ 1277314 h 2230852"/>
              <a:gd name="connsiteX371" fmla="*/ 437635 w 2038724"/>
              <a:gd name="connsiteY371" fmla="*/ 1295104 h 2230852"/>
              <a:gd name="connsiteX372" fmla="*/ 402055 w 2038724"/>
              <a:gd name="connsiteY372" fmla="*/ 1298662 h 2230852"/>
              <a:gd name="connsiteX373" fmla="*/ 380707 w 2038724"/>
              <a:gd name="connsiteY373" fmla="*/ 1316452 h 2230852"/>
              <a:gd name="connsiteX374" fmla="*/ 359359 w 2038724"/>
              <a:gd name="connsiteY374" fmla="*/ 1330684 h 2230852"/>
              <a:gd name="connsiteX375" fmla="*/ 348685 w 2038724"/>
              <a:gd name="connsiteY375" fmla="*/ 1334242 h 2230852"/>
              <a:gd name="connsiteX376" fmla="*/ 327337 w 2038724"/>
              <a:gd name="connsiteY376" fmla="*/ 1348473 h 2230852"/>
              <a:gd name="connsiteX377" fmla="*/ 316663 w 2038724"/>
              <a:gd name="connsiteY377" fmla="*/ 1355589 h 2230852"/>
              <a:gd name="connsiteX378" fmla="*/ 295315 w 2038724"/>
              <a:gd name="connsiteY378" fmla="*/ 1373379 h 2230852"/>
              <a:gd name="connsiteX379" fmla="*/ 252620 w 2038724"/>
              <a:gd name="connsiteY379" fmla="*/ 1366263 h 2230852"/>
              <a:gd name="connsiteX380" fmla="*/ 231272 w 2038724"/>
              <a:gd name="connsiteY380" fmla="*/ 1359147 h 2230852"/>
              <a:gd name="connsiteX381" fmla="*/ 199250 w 2038724"/>
              <a:gd name="connsiteY381" fmla="*/ 1355589 h 2230852"/>
              <a:gd name="connsiteX382" fmla="*/ 188576 w 2038724"/>
              <a:gd name="connsiteY382" fmla="*/ 1334242 h 2230852"/>
              <a:gd name="connsiteX383" fmla="*/ 177902 w 2038724"/>
              <a:gd name="connsiteY383" fmla="*/ 1312894 h 2230852"/>
              <a:gd name="connsiteX384" fmla="*/ 167228 w 2038724"/>
              <a:gd name="connsiteY384" fmla="*/ 1309336 h 2230852"/>
              <a:gd name="connsiteX385" fmla="*/ 156554 w 2038724"/>
              <a:gd name="connsiteY385" fmla="*/ 1302220 h 2230852"/>
              <a:gd name="connsiteX386" fmla="*/ 135207 w 2038724"/>
              <a:gd name="connsiteY386" fmla="*/ 1287988 h 2230852"/>
              <a:gd name="connsiteX387" fmla="*/ 128091 w 2038724"/>
              <a:gd name="connsiteY387" fmla="*/ 1277314 h 2230852"/>
              <a:gd name="connsiteX388" fmla="*/ 117417 w 2038724"/>
              <a:gd name="connsiteY388" fmla="*/ 1270198 h 2230852"/>
              <a:gd name="connsiteX389" fmla="*/ 120975 w 2038724"/>
              <a:gd name="connsiteY389" fmla="*/ 1248850 h 2230852"/>
              <a:gd name="connsiteX390" fmla="*/ 106743 w 2038724"/>
              <a:gd name="connsiteY390" fmla="*/ 1220386 h 2230852"/>
              <a:gd name="connsiteX391" fmla="*/ 78279 w 2038724"/>
              <a:gd name="connsiteY391" fmla="*/ 1266640 h 2230852"/>
              <a:gd name="connsiteX392" fmla="*/ 67605 w 2038724"/>
              <a:gd name="connsiteY392" fmla="*/ 1305778 h 2230852"/>
              <a:gd name="connsiteX393" fmla="*/ 78279 w 2038724"/>
              <a:gd name="connsiteY393" fmla="*/ 1312894 h 2230852"/>
              <a:gd name="connsiteX394" fmla="*/ 74721 w 2038724"/>
              <a:gd name="connsiteY394" fmla="*/ 1334242 h 2230852"/>
              <a:gd name="connsiteX395" fmla="*/ 39141 w 2038724"/>
              <a:gd name="connsiteY395" fmla="*/ 1341358 h 2230852"/>
              <a:gd name="connsiteX396" fmla="*/ 28467 w 2038724"/>
              <a:gd name="connsiteY396" fmla="*/ 1348473 h 2230852"/>
              <a:gd name="connsiteX397" fmla="*/ 7119 w 2038724"/>
              <a:gd name="connsiteY397" fmla="*/ 1366263 h 2230852"/>
              <a:gd name="connsiteX398" fmla="*/ 3 w 2038724"/>
              <a:gd name="connsiteY398" fmla="*/ 1376937 h 2230852"/>
              <a:gd name="connsiteX399" fmla="*/ 24909 w 2038724"/>
              <a:gd name="connsiteY399" fmla="*/ 1398285 h 2230852"/>
              <a:gd name="connsiteX400" fmla="*/ 3 w 2038724"/>
              <a:gd name="connsiteY400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76019 w 2038724"/>
              <a:gd name="connsiteY355" fmla="*/ 1163459 h 2230852"/>
              <a:gd name="connsiteX356" fmla="*/ 672461 w 2038724"/>
              <a:gd name="connsiteY356" fmla="*/ 1124321 h 2230852"/>
              <a:gd name="connsiteX357" fmla="*/ 654671 w 2038724"/>
              <a:gd name="connsiteY357" fmla="*/ 1120763 h 2230852"/>
              <a:gd name="connsiteX358" fmla="*/ 658229 w 2038724"/>
              <a:gd name="connsiteY358" fmla="*/ 1110089 h 2230852"/>
              <a:gd name="connsiteX359" fmla="*/ 679577 w 2038724"/>
              <a:gd name="connsiteY359" fmla="*/ 1092299 h 2230852"/>
              <a:gd name="connsiteX360" fmla="*/ 647555 w 2038724"/>
              <a:gd name="connsiteY360" fmla="*/ 1063835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5910 w 2038724"/>
              <a:gd name="connsiteY366" fmla="*/ 1149227 h 2230852"/>
              <a:gd name="connsiteX367" fmla="*/ 473214 w 2038724"/>
              <a:gd name="connsiteY367" fmla="*/ 1174133 h 2230852"/>
              <a:gd name="connsiteX368" fmla="*/ 462540 w 2038724"/>
              <a:gd name="connsiteY368" fmla="*/ 1191922 h 2230852"/>
              <a:gd name="connsiteX369" fmla="*/ 451866 w 2038724"/>
              <a:gd name="connsiteY369" fmla="*/ 1277314 h 2230852"/>
              <a:gd name="connsiteX370" fmla="*/ 437635 w 2038724"/>
              <a:gd name="connsiteY370" fmla="*/ 1295104 h 2230852"/>
              <a:gd name="connsiteX371" fmla="*/ 402055 w 2038724"/>
              <a:gd name="connsiteY371" fmla="*/ 1298662 h 2230852"/>
              <a:gd name="connsiteX372" fmla="*/ 380707 w 2038724"/>
              <a:gd name="connsiteY372" fmla="*/ 1316452 h 2230852"/>
              <a:gd name="connsiteX373" fmla="*/ 359359 w 2038724"/>
              <a:gd name="connsiteY373" fmla="*/ 1330684 h 2230852"/>
              <a:gd name="connsiteX374" fmla="*/ 348685 w 2038724"/>
              <a:gd name="connsiteY374" fmla="*/ 1334242 h 2230852"/>
              <a:gd name="connsiteX375" fmla="*/ 327337 w 2038724"/>
              <a:gd name="connsiteY375" fmla="*/ 1348473 h 2230852"/>
              <a:gd name="connsiteX376" fmla="*/ 316663 w 2038724"/>
              <a:gd name="connsiteY376" fmla="*/ 1355589 h 2230852"/>
              <a:gd name="connsiteX377" fmla="*/ 295315 w 2038724"/>
              <a:gd name="connsiteY377" fmla="*/ 1373379 h 2230852"/>
              <a:gd name="connsiteX378" fmla="*/ 252620 w 2038724"/>
              <a:gd name="connsiteY378" fmla="*/ 1366263 h 2230852"/>
              <a:gd name="connsiteX379" fmla="*/ 231272 w 2038724"/>
              <a:gd name="connsiteY379" fmla="*/ 1359147 h 2230852"/>
              <a:gd name="connsiteX380" fmla="*/ 199250 w 2038724"/>
              <a:gd name="connsiteY380" fmla="*/ 1355589 h 2230852"/>
              <a:gd name="connsiteX381" fmla="*/ 188576 w 2038724"/>
              <a:gd name="connsiteY381" fmla="*/ 1334242 h 2230852"/>
              <a:gd name="connsiteX382" fmla="*/ 177902 w 2038724"/>
              <a:gd name="connsiteY382" fmla="*/ 1312894 h 2230852"/>
              <a:gd name="connsiteX383" fmla="*/ 167228 w 2038724"/>
              <a:gd name="connsiteY383" fmla="*/ 1309336 h 2230852"/>
              <a:gd name="connsiteX384" fmla="*/ 156554 w 2038724"/>
              <a:gd name="connsiteY384" fmla="*/ 1302220 h 2230852"/>
              <a:gd name="connsiteX385" fmla="*/ 135207 w 2038724"/>
              <a:gd name="connsiteY385" fmla="*/ 1287988 h 2230852"/>
              <a:gd name="connsiteX386" fmla="*/ 128091 w 2038724"/>
              <a:gd name="connsiteY386" fmla="*/ 1277314 h 2230852"/>
              <a:gd name="connsiteX387" fmla="*/ 117417 w 2038724"/>
              <a:gd name="connsiteY387" fmla="*/ 1270198 h 2230852"/>
              <a:gd name="connsiteX388" fmla="*/ 120975 w 2038724"/>
              <a:gd name="connsiteY388" fmla="*/ 1248850 h 2230852"/>
              <a:gd name="connsiteX389" fmla="*/ 106743 w 2038724"/>
              <a:gd name="connsiteY389" fmla="*/ 1220386 h 2230852"/>
              <a:gd name="connsiteX390" fmla="*/ 78279 w 2038724"/>
              <a:gd name="connsiteY390" fmla="*/ 1266640 h 2230852"/>
              <a:gd name="connsiteX391" fmla="*/ 67605 w 2038724"/>
              <a:gd name="connsiteY391" fmla="*/ 1305778 h 2230852"/>
              <a:gd name="connsiteX392" fmla="*/ 78279 w 2038724"/>
              <a:gd name="connsiteY392" fmla="*/ 1312894 h 2230852"/>
              <a:gd name="connsiteX393" fmla="*/ 74721 w 2038724"/>
              <a:gd name="connsiteY393" fmla="*/ 1334242 h 2230852"/>
              <a:gd name="connsiteX394" fmla="*/ 39141 w 2038724"/>
              <a:gd name="connsiteY394" fmla="*/ 1341358 h 2230852"/>
              <a:gd name="connsiteX395" fmla="*/ 28467 w 2038724"/>
              <a:gd name="connsiteY395" fmla="*/ 1348473 h 2230852"/>
              <a:gd name="connsiteX396" fmla="*/ 7119 w 2038724"/>
              <a:gd name="connsiteY396" fmla="*/ 1366263 h 2230852"/>
              <a:gd name="connsiteX397" fmla="*/ 3 w 2038724"/>
              <a:gd name="connsiteY397" fmla="*/ 1376937 h 2230852"/>
              <a:gd name="connsiteX398" fmla="*/ 24909 w 2038724"/>
              <a:gd name="connsiteY398" fmla="*/ 1398285 h 2230852"/>
              <a:gd name="connsiteX399" fmla="*/ 3 w 2038724"/>
              <a:gd name="connsiteY399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76019 w 2038724"/>
              <a:gd name="connsiteY355" fmla="*/ 1163459 h 2230852"/>
              <a:gd name="connsiteX356" fmla="*/ 672461 w 2038724"/>
              <a:gd name="connsiteY356" fmla="*/ 1124321 h 2230852"/>
              <a:gd name="connsiteX357" fmla="*/ 654671 w 2038724"/>
              <a:gd name="connsiteY357" fmla="*/ 1120763 h 2230852"/>
              <a:gd name="connsiteX358" fmla="*/ 658229 w 2038724"/>
              <a:gd name="connsiteY358" fmla="*/ 1110089 h 2230852"/>
              <a:gd name="connsiteX359" fmla="*/ 679577 w 2038724"/>
              <a:gd name="connsiteY359" fmla="*/ 1092299 h 2230852"/>
              <a:gd name="connsiteX360" fmla="*/ 647555 w 2038724"/>
              <a:gd name="connsiteY360" fmla="*/ 1063835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5910 w 2038724"/>
              <a:gd name="connsiteY366" fmla="*/ 1149227 h 2230852"/>
              <a:gd name="connsiteX367" fmla="*/ 473214 w 2038724"/>
              <a:gd name="connsiteY367" fmla="*/ 1174133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76019 w 2038724"/>
              <a:gd name="connsiteY355" fmla="*/ 1163459 h 2230852"/>
              <a:gd name="connsiteX356" fmla="*/ 672461 w 2038724"/>
              <a:gd name="connsiteY356" fmla="*/ 1124321 h 2230852"/>
              <a:gd name="connsiteX357" fmla="*/ 654671 w 2038724"/>
              <a:gd name="connsiteY357" fmla="*/ 1120763 h 2230852"/>
              <a:gd name="connsiteX358" fmla="*/ 658229 w 2038724"/>
              <a:gd name="connsiteY358" fmla="*/ 1110089 h 2230852"/>
              <a:gd name="connsiteX359" fmla="*/ 679577 w 2038724"/>
              <a:gd name="connsiteY359" fmla="*/ 1092299 h 2230852"/>
              <a:gd name="connsiteX360" fmla="*/ 647555 w 2038724"/>
              <a:gd name="connsiteY360" fmla="*/ 1063835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5910 w 2038724"/>
              <a:gd name="connsiteY366" fmla="*/ 1149227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76019 w 2038724"/>
              <a:gd name="connsiteY355" fmla="*/ 1163459 h 2230852"/>
              <a:gd name="connsiteX356" fmla="*/ 672461 w 2038724"/>
              <a:gd name="connsiteY356" fmla="*/ 1124321 h 2230852"/>
              <a:gd name="connsiteX357" fmla="*/ 654671 w 2038724"/>
              <a:gd name="connsiteY357" fmla="*/ 1120763 h 2230852"/>
              <a:gd name="connsiteX358" fmla="*/ 658229 w 2038724"/>
              <a:gd name="connsiteY358" fmla="*/ 1110089 h 2230852"/>
              <a:gd name="connsiteX359" fmla="*/ 679577 w 2038724"/>
              <a:gd name="connsiteY359" fmla="*/ 1092299 h 2230852"/>
              <a:gd name="connsiteX360" fmla="*/ 647555 w 2038724"/>
              <a:gd name="connsiteY360" fmla="*/ 1063835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72461 w 2038724"/>
              <a:gd name="connsiteY355" fmla="*/ 1177691 h 2230852"/>
              <a:gd name="connsiteX356" fmla="*/ 672461 w 2038724"/>
              <a:gd name="connsiteY356" fmla="*/ 1124321 h 2230852"/>
              <a:gd name="connsiteX357" fmla="*/ 654671 w 2038724"/>
              <a:gd name="connsiteY357" fmla="*/ 1120763 h 2230852"/>
              <a:gd name="connsiteX358" fmla="*/ 658229 w 2038724"/>
              <a:gd name="connsiteY358" fmla="*/ 1110089 h 2230852"/>
              <a:gd name="connsiteX359" fmla="*/ 679577 w 2038724"/>
              <a:gd name="connsiteY359" fmla="*/ 1092299 h 2230852"/>
              <a:gd name="connsiteX360" fmla="*/ 647555 w 2038724"/>
              <a:gd name="connsiteY360" fmla="*/ 1063835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72461 w 2038724"/>
              <a:gd name="connsiteY355" fmla="*/ 1177691 h 2230852"/>
              <a:gd name="connsiteX356" fmla="*/ 672461 w 2038724"/>
              <a:gd name="connsiteY356" fmla="*/ 1134995 h 2230852"/>
              <a:gd name="connsiteX357" fmla="*/ 654671 w 2038724"/>
              <a:gd name="connsiteY357" fmla="*/ 1120763 h 2230852"/>
              <a:gd name="connsiteX358" fmla="*/ 658229 w 2038724"/>
              <a:gd name="connsiteY358" fmla="*/ 1110089 h 2230852"/>
              <a:gd name="connsiteX359" fmla="*/ 679577 w 2038724"/>
              <a:gd name="connsiteY359" fmla="*/ 1092299 h 2230852"/>
              <a:gd name="connsiteX360" fmla="*/ 647555 w 2038724"/>
              <a:gd name="connsiteY360" fmla="*/ 1063835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47555 w 2038724"/>
              <a:gd name="connsiteY355" fmla="*/ 1159901 h 2230852"/>
              <a:gd name="connsiteX356" fmla="*/ 672461 w 2038724"/>
              <a:gd name="connsiteY356" fmla="*/ 1134995 h 2230852"/>
              <a:gd name="connsiteX357" fmla="*/ 654671 w 2038724"/>
              <a:gd name="connsiteY357" fmla="*/ 1120763 h 2230852"/>
              <a:gd name="connsiteX358" fmla="*/ 658229 w 2038724"/>
              <a:gd name="connsiteY358" fmla="*/ 1110089 h 2230852"/>
              <a:gd name="connsiteX359" fmla="*/ 679577 w 2038724"/>
              <a:gd name="connsiteY359" fmla="*/ 1092299 h 2230852"/>
              <a:gd name="connsiteX360" fmla="*/ 647555 w 2038724"/>
              <a:gd name="connsiteY360" fmla="*/ 1063835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47555 w 2038724"/>
              <a:gd name="connsiteY355" fmla="*/ 1159901 h 2230852"/>
              <a:gd name="connsiteX356" fmla="*/ 672461 w 2038724"/>
              <a:gd name="connsiteY356" fmla="*/ 1134995 h 2230852"/>
              <a:gd name="connsiteX357" fmla="*/ 654671 w 2038724"/>
              <a:gd name="connsiteY357" fmla="*/ 1120763 h 2230852"/>
              <a:gd name="connsiteX358" fmla="*/ 658229 w 2038724"/>
              <a:gd name="connsiteY358" fmla="*/ 1110089 h 2230852"/>
              <a:gd name="connsiteX359" fmla="*/ 661787 w 2038724"/>
              <a:gd name="connsiteY359" fmla="*/ 1088741 h 2230852"/>
              <a:gd name="connsiteX360" fmla="*/ 647555 w 2038724"/>
              <a:gd name="connsiteY360" fmla="*/ 1063835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47555 w 2038724"/>
              <a:gd name="connsiteY355" fmla="*/ 1159901 h 2230852"/>
              <a:gd name="connsiteX356" fmla="*/ 672461 w 2038724"/>
              <a:gd name="connsiteY356" fmla="*/ 1134995 h 2230852"/>
              <a:gd name="connsiteX357" fmla="*/ 654671 w 2038724"/>
              <a:gd name="connsiteY357" fmla="*/ 1120763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47555 w 2038724"/>
              <a:gd name="connsiteY360" fmla="*/ 1063835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47555 w 2038724"/>
              <a:gd name="connsiteY355" fmla="*/ 1159901 h 2230852"/>
              <a:gd name="connsiteX356" fmla="*/ 672461 w 2038724"/>
              <a:gd name="connsiteY356" fmla="*/ 1134995 h 2230852"/>
              <a:gd name="connsiteX357" fmla="*/ 654671 w 2038724"/>
              <a:gd name="connsiteY357" fmla="*/ 1120763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47555 w 2038724"/>
              <a:gd name="connsiteY360" fmla="*/ 1063835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47555 w 2038724"/>
              <a:gd name="connsiteY355" fmla="*/ 1159901 h 2230852"/>
              <a:gd name="connsiteX356" fmla="*/ 672461 w 2038724"/>
              <a:gd name="connsiteY356" fmla="*/ 1134995 h 2230852"/>
              <a:gd name="connsiteX357" fmla="*/ 654671 w 2038724"/>
              <a:gd name="connsiteY357" fmla="*/ 1120763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47555 w 2038724"/>
              <a:gd name="connsiteY355" fmla="*/ 1159901 h 2230852"/>
              <a:gd name="connsiteX356" fmla="*/ 672461 w 2038724"/>
              <a:gd name="connsiteY356" fmla="*/ 1134995 h 2230852"/>
              <a:gd name="connsiteX357" fmla="*/ 654671 w 2038724"/>
              <a:gd name="connsiteY357" fmla="*/ 1120763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47555 w 2038724"/>
              <a:gd name="connsiteY355" fmla="*/ 1159901 h 2230852"/>
              <a:gd name="connsiteX356" fmla="*/ 672461 w 2038724"/>
              <a:gd name="connsiteY356" fmla="*/ 1125470 h 2230852"/>
              <a:gd name="connsiteX357" fmla="*/ 654671 w 2038724"/>
              <a:gd name="connsiteY357" fmla="*/ 1120763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47555 w 2038724"/>
              <a:gd name="connsiteY355" fmla="*/ 1159901 h 2230852"/>
              <a:gd name="connsiteX356" fmla="*/ 684367 w 2038724"/>
              <a:gd name="connsiteY356" fmla="*/ 1132614 h 2230852"/>
              <a:gd name="connsiteX357" fmla="*/ 654671 w 2038724"/>
              <a:gd name="connsiteY357" fmla="*/ 1120763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54671 w 2038724"/>
              <a:gd name="connsiteY357" fmla="*/ 1120763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700925 w 2038724"/>
              <a:gd name="connsiteY353" fmla="*/ 1199038 h 2230852"/>
              <a:gd name="connsiteX354" fmla="*/ 679577 w 2038724"/>
              <a:gd name="connsiteY354" fmla="*/ 1174133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691400 w 2038724"/>
              <a:gd name="connsiteY353" fmla="*/ 1196656 h 2230852"/>
              <a:gd name="connsiteX354" fmla="*/ 679577 w 2038724"/>
              <a:gd name="connsiteY354" fmla="*/ 1174133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3621 w 2038724"/>
              <a:gd name="connsiteY352" fmla="*/ 1195480 h 2230852"/>
              <a:gd name="connsiteX353" fmla="*/ 691400 w 2038724"/>
              <a:gd name="connsiteY353" fmla="*/ 1196656 h 2230852"/>
              <a:gd name="connsiteX354" fmla="*/ 679577 w 2038724"/>
              <a:gd name="connsiteY354" fmla="*/ 1174133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9577 w 2038724"/>
              <a:gd name="connsiteY354" fmla="*/ 1174133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4968 w 2038724"/>
              <a:gd name="connsiteY351" fmla="*/ 1184807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04106 w 2038724"/>
              <a:gd name="connsiteY348" fmla="*/ 1156343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18338 w 2038724"/>
              <a:gd name="connsiteY347" fmla="*/ 1113647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7476 w 2038724"/>
              <a:gd name="connsiteY346" fmla="*/ 1110089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75266 w 2038724"/>
              <a:gd name="connsiteY344" fmla="*/ 1156343 h 2230852"/>
              <a:gd name="connsiteX345" fmla="*/ 868150 w 2038724"/>
              <a:gd name="connsiteY345" fmla="*/ 1145669 h 2230852"/>
              <a:gd name="connsiteX346" fmla="*/ 850333 w 2038724"/>
              <a:gd name="connsiteY346" fmla="*/ 1110089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89554 w 2038724"/>
              <a:gd name="connsiteY344" fmla="*/ 1201587 h 2230852"/>
              <a:gd name="connsiteX345" fmla="*/ 868150 w 2038724"/>
              <a:gd name="connsiteY345" fmla="*/ 1145669 h 2230852"/>
              <a:gd name="connsiteX346" fmla="*/ 850333 w 2038724"/>
              <a:gd name="connsiteY346" fmla="*/ 1110089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78824 w 2038724"/>
              <a:gd name="connsiteY343" fmla="*/ 1145669 h 2230852"/>
              <a:gd name="connsiteX344" fmla="*/ 889554 w 2038724"/>
              <a:gd name="connsiteY344" fmla="*/ 1201587 h 2230852"/>
              <a:gd name="connsiteX345" fmla="*/ 815763 w 2038724"/>
              <a:gd name="connsiteY345" fmla="*/ 1176625 h 2230852"/>
              <a:gd name="connsiteX346" fmla="*/ 850333 w 2038724"/>
              <a:gd name="connsiteY346" fmla="*/ 1110089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9554 w 2038724"/>
              <a:gd name="connsiteY344" fmla="*/ 1201587 h 2230852"/>
              <a:gd name="connsiteX345" fmla="*/ 815763 w 2038724"/>
              <a:gd name="connsiteY345" fmla="*/ 1176625 h 2230852"/>
              <a:gd name="connsiteX346" fmla="*/ 850333 w 2038724"/>
              <a:gd name="connsiteY346" fmla="*/ 1110089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15763 w 2038724"/>
              <a:gd name="connsiteY345" fmla="*/ 1176625 h 2230852"/>
              <a:gd name="connsiteX346" fmla="*/ 850333 w 2038724"/>
              <a:gd name="connsiteY346" fmla="*/ 1110089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68151 w 2038724"/>
              <a:gd name="connsiteY345" fmla="*/ 1133762 h 2230852"/>
              <a:gd name="connsiteX346" fmla="*/ 850333 w 2038724"/>
              <a:gd name="connsiteY346" fmla="*/ 1110089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889498 w 2038724"/>
              <a:gd name="connsiteY341" fmla="*/ 108518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68151 w 2038724"/>
              <a:gd name="connsiteY345" fmla="*/ 1133762 h 2230852"/>
              <a:gd name="connsiteX346" fmla="*/ 838427 w 2038724"/>
              <a:gd name="connsiteY346" fmla="*/ 1095801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918073 w 2038724"/>
              <a:gd name="connsiteY341" fmla="*/ 1111377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68151 w 2038724"/>
              <a:gd name="connsiteY345" fmla="*/ 1133762 h 2230852"/>
              <a:gd name="connsiteX346" fmla="*/ 838427 w 2038724"/>
              <a:gd name="connsiteY346" fmla="*/ 1095801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0657 w 2038724"/>
              <a:gd name="connsiteY339" fmla="*/ 1063835 h 2230852"/>
              <a:gd name="connsiteX340" fmla="*/ 964215 w 2038724"/>
              <a:gd name="connsiteY340" fmla="*/ 1074509 h 2230852"/>
              <a:gd name="connsiteX341" fmla="*/ 908548 w 2038724"/>
              <a:gd name="connsiteY341" fmla="*/ 110423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68151 w 2038724"/>
              <a:gd name="connsiteY345" fmla="*/ 1133762 h 2230852"/>
              <a:gd name="connsiteX346" fmla="*/ 838427 w 2038724"/>
              <a:gd name="connsiteY346" fmla="*/ 1095801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32193 w 2038724"/>
              <a:gd name="connsiteY338" fmla="*/ 1031814 h 2230852"/>
              <a:gd name="connsiteX339" fmla="*/ 963039 w 2038724"/>
              <a:gd name="connsiteY339" fmla="*/ 1016210 h 2230852"/>
              <a:gd name="connsiteX340" fmla="*/ 964215 w 2038724"/>
              <a:gd name="connsiteY340" fmla="*/ 1074509 h 2230852"/>
              <a:gd name="connsiteX341" fmla="*/ 908548 w 2038724"/>
              <a:gd name="connsiteY341" fmla="*/ 110423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68151 w 2038724"/>
              <a:gd name="connsiteY345" fmla="*/ 1133762 h 2230852"/>
              <a:gd name="connsiteX346" fmla="*/ 838427 w 2038724"/>
              <a:gd name="connsiteY346" fmla="*/ 1095801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1519 w 2038724"/>
              <a:gd name="connsiteY336" fmla="*/ 967770 h 2230852"/>
              <a:gd name="connsiteX337" fmla="*/ 917961 w 2038724"/>
              <a:gd name="connsiteY337" fmla="*/ 999792 h 2230852"/>
              <a:gd name="connsiteX338" fmla="*/ 915524 w 2038724"/>
              <a:gd name="connsiteY338" fmla="*/ 1015145 h 2230852"/>
              <a:gd name="connsiteX339" fmla="*/ 963039 w 2038724"/>
              <a:gd name="connsiteY339" fmla="*/ 1016210 h 2230852"/>
              <a:gd name="connsiteX340" fmla="*/ 964215 w 2038724"/>
              <a:gd name="connsiteY340" fmla="*/ 1074509 h 2230852"/>
              <a:gd name="connsiteX341" fmla="*/ 908548 w 2038724"/>
              <a:gd name="connsiteY341" fmla="*/ 110423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68151 w 2038724"/>
              <a:gd name="connsiteY345" fmla="*/ 1133762 h 2230852"/>
              <a:gd name="connsiteX346" fmla="*/ 838427 w 2038724"/>
              <a:gd name="connsiteY346" fmla="*/ 1095801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3900 w 2038724"/>
              <a:gd name="connsiteY336" fmla="*/ 946339 h 2230852"/>
              <a:gd name="connsiteX337" fmla="*/ 917961 w 2038724"/>
              <a:gd name="connsiteY337" fmla="*/ 999792 h 2230852"/>
              <a:gd name="connsiteX338" fmla="*/ 915524 w 2038724"/>
              <a:gd name="connsiteY338" fmla="*/ 1015145 h 2230852"/>
              <a:gd name="connsiteX339" fmla="*/ 963039 w 2038724"/>
              <a:gd name="connsiteY339" fmla="*/ 1016210 h 2230852"/>
              <a:gd name="connsiteX340" fmla="*/ 964215 w 2038724"/>
              <a:gd name="connsiteY340" fmla="*/ 1074509 h 2230852"/>
              <a:gd name="connsiteX341" fmla="*/ 908548 w 2038724"/>
              <a:gd name="connsiteY341" fmla="*/ 110423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68151 w 2038724"/>
              <a:gd name="connsiteY345" fmla="*/ 1133762 h 2230852"/>
              <a:gd name="connsiteX346" fmla="*/ 838427 w 2038724"/>
              <a:gd name="connsiteY346" fmla="*/ 1095801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82379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3900 w 2038724"/>
              <a:gd name="connsiteY336" fmla="*/ 946339 h 2230852"/>
              <a:gd name="connsiteX337" fmla="*/ 906055 w 2038724"/>
              <a:gd name="connsiteY337" fmla="*/ 999792 h 2230852"/>
              <a:gd name="connsiteX338" fmla="*/ 915524 w 2038724"/>
              <a:gd name="connsiteY338" fmla="*/ 1015145 h 2230852"/>
              <a:gd name="connsiteX339" fmla="*/ 963039 w 2038724"/>
              <a:gd name="connsiteY339" fmla="*/ 1016210 h 2230852"/>
              <a:gd name="connsiteX340" fmla="*/ 964215 w 2038724"/>
              <a:gd name="connsiteY340" fmla="*/ 1074509 h 2230852"/>
              <a:gd name="connsiteX341" fmla="*/ 908548 w 2038724"/>
              <a:gd name="connsiteY341" fmla="*/ 110423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68151 w 2038724"/>
              <a:gd name="connsiteY345" fmla="*/ 1133762 h 2230852"/>
              <a:gd name="connsiteX346" fmla="*/ 838427 w 2038724"/>
              <a:gd name="connsiteY346" fmla="*/ 1095801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92679 w 2038724"/>
              <a:gd name="connsiteY331" fmla="*/ 743617 h 2230852"/>
              <a:gd name="connsiteX332" fmla="*/ 992679 w 2038724"/>
              <a:gd name="connsiteY332" fmla="*/ 839683 h 2230852"/>
              <a:gd name="connsiteX333" fmla="*/ 974889 w 2038724"/>
              <a:gd name="connsiteY333" fmla="*/ 872854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3900 w 2038724"/>
              <a:gd name="connsiteY336" fmla="*/ 946339 h 2230852"/>
              <a:gd name="connsiteX337" fmla="*/ 906055 w 2038724"/>
              <a:gd name="connsiteY337" fmla="*/ 999792 h 2230852"/>
              <a:gd name="connsiteX338" fmla="*/ 915524 w 2038724"/>
              <a:gd name="connsiteY338" fmla="*/ 1015145 h 2230852"/>
              <a:gd name="connsiteX339" fmla="*/ 963039 w 2038724"/>
              <a:gd name="connsiteY339" fmla="*/ 1016210 h 2230852"/>
              <a:gd name="connsiteX340" fmla="*/ 964215 w 2038724"/>
              <a:gd name="connsiteY340" fmla="*/ 1074509 h 2230852"/>
              <a:gd name="connsiteX341" fmla="*/ 908548 w 2038724"/>
              <a:gd name="connsiteY341" fmla="*/ 110423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68151 w 2038724"/>
              <a:gd name="connsiteY345" fmla="*/ 1133762 h 2230852"/>
              <a:gd name="connsiteX346" fmla="*/ 838427 w 2038724"/>
              <a:gd name="connsiteY346" fmla="*/ 1095801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80773 w 2038724"/>
              <a:gd name="connsiteY331" fmla="*/ 803148 h 2230852"/>
              <a:gd name="connsiteX332" fmla="*/ 992679 w 2038724"/>
              <a:gd name="connsiteY332" fmla="*/ 839683 h 2230852"/>
              <a:gd name="connsiteX333" fmla="*/ 974889 w 2038724"/>
              <a:gd name="connsiteY333" fmla="*/ 872854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3900 w 2038724"/>
              <a:gd name="connsiteY336" fmla="*/ 946339 h 2230852"/>
              <a:gd name="connsiteX337" fmla="*/ 906055 w 2038724"/>
              <a:gd name="connsiteY337" fmla="*/ 999792 h 2230852"/>
              <a:gd name="connsiteX338" fmla="*/ 915524 w 2038724"/>
              <a:gd name="connsiteY338" fmla="*/ 1015145 h 2230852"/>
              <a:gd name="connsiteX339" fmla="*/ 963039 w 2038724"/>
              <a:gd name="connsiteY339" fmla="*/ 1016210 h 2230852"/>
              <a:gd name="connsiteX340" fmla="*/ 964215 w 2038724"/>
              <a:gd name="connsiteY340" fmla="*/ 1074509 h 2230852"/>
              <a:gd name="connsiteX341" fmla="*/ 908548 w 2038724"/>
              <a:gd name="connsiteY341" fmla="*/ 110423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68151 w 2038724"/>
              <a:gd name="connsiteY345" fmla="*/ 1133762 h 2230852"/>
              <a:gd name="connsiteX346" fmla="*/ 838427 w 2038724"/>
              <a:gd name="connsiteY346" fmla="*/ 1095801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1006911 w 2038724"/>
              <a:gd name="connsiteY330" fmla="*/ 704480 h 2230852"/>
              <a:gd name="connsiteX331" fmla="*/ 980773 w 2038724"/>
              <a:gd name="connsiteY331" fmla="*/ 803148 h 2230852"/>
              <a:gd name="connsiteX332" fmla="*/ 992679 w 2038724"/>
              <a:gd name="connsiteY332" fmla="*/ 839683 h 2230852"/>
              <a:gd name="connsiteX333" fmla="*/ 974889 w 2038724"/>
              <a:gd name="connsiteY333" fmla="*/ 872854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3900 w 2038724"/>
              <a:gd name="connsiteY336" fmla="*/ 946339 h 2230852"/>
              <a:gd name="connsiteX337" fmla="*/ 906055 w 2038724"/>
              <a:gd name="connsiteY337" fmla="*/ 999792 h 2230852"/>
              <a:gd name="connsiteX338" fmla="*/ 915524 w 2038724"/>
              <a:gd name="connsiteY338" fmla="*/ 1015145 h 2230852"/>
              <a:gd name="connsiteX339" fmla="*/ 963039 w 2038724"/>
              <a:gd name="connsiteY339" fmla="*/ 1016210 h 2230852"/>
              <a:gd name="connsiteX340" fmla="*/ 964215 w 2038724"/>
              <a:gd name="connsiteY340" fmla="*/ 1074509 h 2230852"/>
              <a:gd name="connsiteX341" fmla="*/ 908548 w 2038724"/>
              <a:gd name="connsiteY341" fmla="*/ 110423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68151 w 2038724"/>
              <a:gd name="connsiteY345" fmla="*/ 1133762 h 2230852"/>
              <a:gd name="connsiteX346" fmla="*/ 838427 w 2038724"/>
              <a:gd name="connsiteY346" fmla="*/ 1095801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997386 w 2038724"/>
              <a:gd name="connsiteY330" fmla="*/ 704480 h 2230852"/>
              <a:gd name="connsiteX331" fmla="*/ 980773 w 2038724"/>
              <a:gd name="connsiteY331" fmla="*/ 803148 h 2230852"/>
              <a:gd name="connsiteX332" fmla="*/ 992679 w 2038724"/>
              <a:gd name="connsiteY332" fmla="*/ 839683 h 2230852"/>
              <a:gd name="connsiteX333" fmla="*/ 974889 w 2038724"/>
              <a:gd name="connsiteY333" fmla="*/ 872854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3900 w 2038724"/>
              <a:gd name="connsiteY336" fmla="*/ 946339 h 2230852"/>
              <a:gd name="connsiteX337" fmla="*/ 906055 w 2038724"/>
              <a:gd name="connsiteY337" fmla="*/ 999792 h 2230852"/>
              <a:gd name="connsiteX338" fmla="*/ 915524 w 2038724"/>
              <a:gd name="connsiteY338" fmla="*/ 1015145 h 2230852"/>
              <a:gd name="connsiteX339" fmla="*/ 963039 w 2038724"/>
              <a:gd name="connsiteY339" fmla="*/ 1016210 h 2230852"/>
              <a:gd name="connsiteX340" fmla="*/ 964215 w 2038724"/>
              <a:gd name="connsiteY340" fmla="*/ 1074509 h 2230852"/>
              <a:gd name="connsiteX341" fmla="*/ 908548 w 2038724"/>
              <a:gd name="connsiteY341" fmla="*/ 110423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68151 w 2038724"/>
              <a:gd name="connsiteY345" fmla="*/ 1133762 h 2230852"/>
              <a:gd name="connsiteX346" fmla="*/ 838427 w 2038724"/>
              <a:gd name="connsiteY346" fmla="*/ 1095801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997386 w 2038724"/>
              <a:gd name="connsiteY330" fmla="*/ 704480 h 2230852"/>
              <a:gd name="connsiteX331" fmla="*/ 980773 w 2038724"/>
              <a:gd name="connsiteY331" fmla="*/ 803148 h 2230852"/>
              <a:gd name="connsiteX332" fmla="*/ 992679 w 2038724"/>
              <a:gd name="connsiteY332" fmla="*/ 839683 h 2230852"/>
              <a:gd name="connsiteX333" fmla="*/ 974889 w 2038724"/>
              <a:gd name="connsiteY333" fmla="*/ 872854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3900 w 2038724"/>
              <a:gd name="connsiteY336" fmla="*/ 946339 h 2230852"/>
              <a:gd name="connsiteX337" fmla="*/ 906055 w 2038724"/>
              <a:gd name="connsiteY337" fmla="*/ 999792 h 2230852"/>
              <a:gd name="connsiteX338" fmla="*/ 915524 w 2038724"/>
              <a:gd name="connsiteY338" fmla="*/ 1015145 h 2230852"/>
              <a:gd name="connsiteX339" fmla="*/ 963039 w 2038724"/>
              <a:gd name="connsiteY339" fmla="*/ 1016210 h 2230852"/>
              <a:gd name="connsiteX340" fmla="*/ 964215 w 2038724"/>
              <a:gd name="connsiteY340" fmla="*/ 1074509 h 2230852"/>
              <a:gd name="connsiteX341" fmla="*/ 908548 w 2038724"/>
              <a:gd name="connsiteY341" fmla="*/ 110423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68151 w 2038724"/>
              <a:gd name="connsiteY345" fmla="*/ 1133762 h 2230852"/>
              <a:gd name="connsiteX346" fmla="*/ 838427 w 2038724"/>
              <a:gd name="connsiteY346" fmla="*/ 1095801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46049 w 2038724"/>
              <a:gd name="connsiteY328" fmla="*/ 661784 h 2230852"/>
              <a:gd name="connsiteX329" fmla="*/ 1017585 w 2038724"/>
              <a:gd name="connsiteY329" fmla="*/ 683132 h 2230852"/>
              <a:gd name="connsiteX330" fmla="*/ 997386 w 2038724"/>
              <a:gd name="connsiteY330" fmla="*/ 704480 h 2230852"/>
              <a:gd name="connsiteX331" fmla="*/ 980773 w 2038724"/>
              <a:gd name="connsiteY331" fmla="*/ 803148 h 2230852"/>
              <a:gd name="connsiteX332" fmla="*/ 1006966 w 2038724"/>
              <a:gd name="connsiteY332" fmla="*/ 832539 h 2230852"/>
              <a:gd name="connsiteX333" fmla="*/ 974889 w 2038724"/>
              <a:gd name="connsiteY333" fmla="*/ 872854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3900 w 2038724"/>
              <a:gd name="connsiteY336" fmla="*/ 946339 h 2230852"/>
              <a:gd name="connsiteX337" fmla="*/ 906055 w 2038724"/>
              <a:gd name="connsiteY337" fmla="*/ 999792 h 2230852"/>
              <a:gd name="connsiteX338" fmla="*/ 915524 w 2038724"/>
              <a:gd name="connsiteY338" fmla="*/ 1015145 h 2230852"/>
              <a:gd name="connsiteX339" fmla="*/ 963039 w 2038724"/>
              <a:gd name="connsiteY339" fmla="*/ 1016210 h 2230852"/>
              <a:gd name="connsiteX340" fmla="*/ 964215 w 2038724"/>
              <a:gd name="connsiteY340" fmla="*/ 1074509 h 2230852"/>
              <a:gd name="connsiteX341" fmla="*/ 908548 w 2038724"/>
              <a:gd name="connsiteY341" fmla="*/ 110423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68151 w 2038724"/>
              <a:gd name="connsiteY345" fmla="*/ 1133762 h 2230852"/>
              <a:gd name="connsiteX346" fmla="*/ 838427 w 2038724"/>
              <a:gd name="connsiteY346" fmla="*/ 1095801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49607 w 2038724"/>
              <a:gd name="connsiteY327" fmla="*/ 647552 h 2230852"/>
              <a:gd name="connsiteX328" fmla="*/ 1038905 w 2038724"/>
              <a:gd name="connsiteY328" fmla="*/ 668927 h 2230852"/>
              <a:gd name="connsiteX329" fmla="*/ 1017585 w 2038724"/>
              <a:gd name="connsiteY329" fmla="*/ 683132 h 2230852"/>
              <a:gd name="connsiteX330" fmla="*/ 997386 w 2038724"/>
              <a:gd name="connsiteY330" fmla="*/ 704480 h 2230852"/>
              <a:gd name="connsiteX331" fmla="*/ 980773 w 2038724"/>
              <a:gd name="connsiteY331" fmla="*/ 803148 h 2230852"/>
              <a:gd name="connsiteX332" fmla="*/ 1006966 w 2038724"/>
              <a:gd name="connsiteY332" fmla="*/ 832539 h 2230852"/>
              <a:gd name="connsiteX333" fmla="*/ 974889 w 2038724"/>
              <a:gd name="connsiteY333" fmla="*/ 872854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3900 w 2038724"/>
              <a:gd name="connsiteY336" fmla="*/ 946339 h 2230852"/>
              <a:gd name="connsiteX337" fmla="*/ 906055 w 2038724"/>
              <a:gd name="connsiteY337" fmla="*/ 999792 h 2230852"/>
              <a:gd name="connsiteX338" fmla="*/ 915524 w 2038724"/>
              <a:gd name="connsiteY338" fmla="*/ 1015145 h 2230852"/>
              <a:gd name="connsiteX339" fmla="*/ 963039 w 2038724"/>
              <a:gd name="connsiteY339" fmla="*/ 1016210 h 2230852"/>
              <a:gd name="connsiteX340" fmla="*/ 964215 w 2038724"/>
              <a:gd name="connsiteY340" fmla="*/ 1074509 h 2230852"/>
              <a:gd name="connsiteX341" fmla="*/ 908548 w 2038724"/>
              <a:gd name="connsiteY341" fmla="*/ 110423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68151 w 2038724"/>
              <a:gd name="connsiteY345" fmla="*/ 1133762 h 2230852"/>
              <a:gd name="connsiteX346" fmla="*/ 838427 w 2038724"/>
              <a:gd name="connsiteY346" fmla="*/ 1095801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8933 w 2038724"/>
              <a:gd name="connsiteY326" fmla="*/ 626204 h 2230852"/>
              <a:gd name="connsiteX327" fmla="*/ 1061514 w 2038724"/>
              <a:gd name="connsiteY327" fmla="*/ 659458 h 2230852"/>
              <a:gd name="connsiteX328" fmla="*/ 1038905 w 2038724"/>
              <a:gd name="connsiteY328" fmla="*/ 668927 h 2230852"/>
              <a:gd name="connsiteX329" fmla="*/ 1017585 w 2038724"/>
              <a:gd name="connsiteY329" fmla="*/ 683132 h 2230852"/>
              <a:gd name="connsiteX330" fmla="*/ 997386 w 2038724"/>
              <a:gd name="connsiteY330" fmla="*/ 704480 h 2230852"/>
              <a:gd name="connsiteX331" fmla="*/ 980773 w 2038724"/>
              <a:gd name="connsiteY331" fmla="*/ 803148 h 2230852"/>
              <a:gd name="connsiteX332" fmla="*/ 1006966 w 2038724"/>
              <a:gd name="connsiteY332" fmla="*/ 832539 h 2230852"/>
              <a:gd name="connsiteX333" fmla="*/ 974889 w 2038724"/>
              <a:gd name="connsiteY333" fmla="*/ 872854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3900 w 2038724"/>
              <a:gd name="connsiteY336" fmla="*/ 946339 h 2230852"/>
              <a:gd name="connsiteX337" fmla="*/ 906055 w 2038724"/>
              <a:gd name="connsiteY337" fmla="*/ 999792 h 2230852"/>
              <a:gd name="connsiteX338" fmla="*/ 915524 w 2038724"/>
              <a:gd name="connsiteY338" fmla="*/ 1015145 h 2230852"/>
              <a:gd name="connsiteX339" fmla="*/ 963039 w 2038724"/>
              <a:gd name="connsiteY339" fmla="*/ 1016210 h 2230852"/>
              <a:gd name="connsiteX340" fmla="*/ 964215 w 2038724"/>
              <a:gd name="connsiteY340" fmla="*/ 1074509 h 2230852"/>
              <a:gd name="connsiteX341" fmla="*/ 908548 w 2038724"/>
              <a:gd name="connsiteY341" fmla="*/ 110423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68151 w 2038724"/>
              <a:gd name="connsiteY345" fmla="*/ 1133762 h 2230852"/>
              <a:gd name="connsiteX346" fmla="*/ 838427 w 2038724"/>
              <a:gd name="connsiteY346" fmla="*/ 1095801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24701 w 2038724"/>
              <a:gd name="connsiteY325" fmla="*/ 604856 h 2230852"/>
              <a:gd name="connsiteX326" fmla="*/ 1034171 w 2038724"/>
              <a:gd name="connsiteY326" fmla="*/ 640492 h 2230852"/>
              <a:gd name="connsiteX327" fmla="*/ 1061514 w 2038724"/>
              <a:gd name="connsiteY327" fmla="*/ 659458 h 2230852"/>
              <a:gd name="connsiteX328" fmla="*/ 1038905 w 2038724"/>
              <a:gd name="connsiteY328" fmla="*/ 668927 h 2230852"/>
              <a:gd name="connsiteX329" fmla="*/ 1017585 w 2038724"/>
              <a:gd name="connsiteY329" fmla="*/ 683132 h 2230852"/>
              <a:gd name="connsiteX330" fmla="*/ 997386 w 2038724"/>
              <a:gd name="connsiteY330" fmla="*/ 704480 h 2230852"/>
              <a:gd name="connsiteX331" fmla="*/ 980773 w 2038724"/>
              <a:gd name="connsiteY331" fmla="*/ 803148 h 2230852"/>
              <a:gd name="connsiteX332" fmla="*/ 1006966 w 2038724"/>
              <a:gd name="connsiteY332" fmla="*/ 832539 h 2230852"/>
              <a:gd name="connsiteX333" fmla="*/ 974889 w 2038724"/>
              <a:gd name="connsiteY333" fmla="*/ 872854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3900 w 2038724"/>
              <a:gd name="connsiteY336" fmla="*/ 946339 h 2230852"/>
              <a:gd name="connsiteX337" fmla="*/ 906055 w 2038724"/>
              <a:gd name="connsiteY337" fmla="*/ 999792 h 2230852"/>
              <a:gd name="connsiteX338" fmla="*/ 915524 w 2038724"/>
              <a:gd name="connsiteY338" fmla="*/ 1015145 h 2230852"/>
              <a:gd name="connsiteX339" fmla="*/ 963039 w 2038724"/>
              <a:gd name="connsiteY339" fmla="*/ 1016210 h 2230852"/>
              <a:gd name="connsiteX340" fmla="*/ 964215 w 2038724"/>
              <a:gd name="connsiteY340" fmla="*/ 1074509 h 2230852"/>
              <a:gd name="connsiteX341" fmla="*/ 908548 w 2038724"/>
              <a:gd name="connsiteY341" fmla="*/ 110423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68151 w 2038724"/>
              <a:gd name="connsiteY345" fmla="*/ 1133762 h 2230852"/>
              <a:gd name="connsiteX346" fmla="*/ 838427 w 2038724"/>
              <a:gd name="connsiteY346" fmla="*/ 1095801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21143 w 2038724"/>
              <a:gd name="connsiteY324" fmla="*/ 583509 h 2230852"/>
              <a:gd name="connsiteX325" fmla="*/ 1072326 w 2038724"/>
              <a:gd name="connsiteY325" fmla="*/ 611999 h 2230852"/>
              <a:gd name="connsiteX326" fmla="*/ 1034171 w 2038724"/>
              <a:gd name="connsiteY326" fmla="*/ 640492 h 2230852"/>
              <a:gd name="connsiteX327" fmla="*/ 1061514 w 2038724"/>
              <a:gd name="connsiteY327" fmla="*/ 659458 h 2230852"/>
              <a:gd name="connsiteX328" fmla="*/ 1038905 w 2038724"/>
              <a:gd name="connsiteY328" fmla="*/ 668927 h 2230852"/>
              <a:gd name="connsiteX329" fmla="*/ 1017585 w 2038724"/>
              <a:gd name="connsiteY329" fmla="*/ 683132 h 2230852"/>
              <a:gd name="connsiteX330" fmla="*/ 997386 w 2038724"/>
              <a:gd name="connsiteY330" fmla="*/ 704480 h 2230852"/>
              <a:gd name="connsiteX331" fmla="*/ 980773 w 2038724"/>
              <a:gd name="connsiteY331" fmla="*/ 803148 h 2230852"/>
              <a:gd name="connsiteX332" fmla="*/ 1006966 w 2038724"/>
              <a:gd name="connsiteY332" fmla="*/ 832539 h 2230852"/>
              <a:gd name="connsiteX333" fmla="*/ 974889 w 2038724"/>
              <a:gd name="connsiteY333" fmla="*/ 872854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3900 w 2038724"/>
              <a:gd name="connsiteY336" fmla="*/ 946339 h 2230852"/>
              <a:gd name="connsiteX337" fmla="*/ 906055 w 2038724"/>
              <a:gd name="connsiteY337" fmla="*/ 999792 h 2230852"/>
              <a:gd name="connsiteX338" fmla="*/ 915524 w 2038724"/>
              <a:gd name="connsiteY338" fmla="*/ 1015145 h 2230852"/>
              <a:gd name="connsiteX339" fmla="*/ 963039 w 2038724"/>
              <a:gd name="connsiteY339" fmla="*/ 1016210 h 2230852"/>
              <a:gd name="connsiteX340" fmla="*/ 964215 w 2038724"/>
              <a:gd name="connsiteY340" fmla="*/ 1074509 h 2230852"/>
              <a:gd name="connsiteX341" fmla="*/ 908548 w 2038724"/>
              <a:gd name="connsiteY341" fmla="*/ 110423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68151 w 2038724"/>
              <a:gd name="connsiteY345" fmla="*/ 1133762 h 2230852"/>
              <a:gd name="connsiteX346" fmla="*/ 838427 w 2038724"/>
              <a:gd name="connsiteY346" fmla="*/ 1095801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16380 w 2038724"/>
              <a:gd name="connsiteY324" fmla="*/ 612084 h 2230852"/>
              <a:gd name="connsiteX325" fmla="*/ 1072326 w 2038724"/>
              <a:gd name="connsiteY325" fmla="*/ 611999 h 2230852"/>
              <a:gd name="connsiteX326" fmla="*/ 1034171 w 2038724"/>
              <a:gd name="connsiteY326" fmla="*/ 640492 h 2230852"/>
              <a:gd name="connsiteX327" fmla="*/ 1061514 w 2038724"/>
              <a:gd name="connsiteY327" fmla="*/ 659458 h 2230852"/>
              <a:gd name="connsiteX328" fmla="*/ 1038905 w 2038724"/>
              <a:gd name="connsiteY328" fmla="*/ 668927 h 2230852"/>
              <a:gd name="connsiteX329" fmla="*/ 1017585 w 2038724"/>
              <a:gd name="connsiteY329" fmla="*/ 683132 h 2230852"/>
              <a:gd name="connsiteX330" fmla="*/ 997386 w 2038724"/>
              <a:gd name="connsiteY330" fmla="*/ 704480 h 2230852"/>
              <a:gd name="connsiteX331" fmla="*/ 980773 w 2038724"/>
              <a:gd name="connsiteY331" fmla="*/ 803148 h 2230852"/>
              <a:gd name="connsiteX332" fmla="*/ 1006966 w 2038724"/>
              <a:gd name="connsiteY332" fmla="*/ 832539 h 2230852"/>
              <a:gd name="connsiteX333" fmla="*/ 974889 w 2038724"/>
              <a:gd name="connsiteY333" fmla="*/ 872854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3900 w 2038724"/>
              <a:gd name="connsiteY336" fmla="*/ 946339 h 2230852"/>
              <a:gd name="connsiteX337" fmla="*/ 906055 w 2038724"/>
              <a:gd name="connsiteY337" fmla="*/ 999792 h 2230852"/>
              <a:gd name="connsiteX338" fmla="*/ 915524 w 2038724"/>
              <a:gd name="connsiteY338" fmla="*/ 1015145 h 2230852"/>
              <a:gd name="connsiteX339" fmla="*/ 963039 w 2038724"/>
              <a:gd name="connsiteY339" fmla="*/ 1016210 h 2230852"/>
              <a:gd name="connsiteX340" fmla="*/ 964215 w 2038724"/>
              <a:gd name="connsiteY340" fmla="*/ 1074509 h 2230852"/>
              <a:gd name="connsiteX341" fmla="*/ 908548 w 2038724"/>
              <a:gd name="connsiteY341" fmla="*/ 110423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68151 w 2038724"/>
              <a:gd name="connsiteY345" fmla="*/ 1133762 h 2230852"/>
              <a:gd name="connsiteX346" fmla="*/ 838427 w 2038724"/>
              <a:gd name="connsiteY346" fmla="*/ 1095801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92302 w 2038724"/>
              <a:gd name="connsiteY318" fmla="*/ 508791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16380 w 2038724"/>
              <a:gd name="connsiteY324" fmla="*/ 612084 h 2230852"/>
              <a:gd name="connsiteX325" fmla="*/ 1072326 w 2038724"/>
              <a:gd name="connsiteY325" fmla="*/ 611999 h 2230852"/>
              <a:gd name="connsiteX326" fmla="*/ 1031789 w 2038724"/>
              <a:gd name="connsiteY326" fmla="*/ 630967 h 2230852"/>
              <a:gd name="connsiteX327" fmla="*/ 1061514 w 2038724"/>
              <a:gd name="connsiteY327" fmla="*/ 659458 h 2230852"/>
              <a:gd name="connsiteX328" fmla="*/ 1038905 w 2038724"/>
              <a:gd name="connsiteY328" fmla="*/ 668927 h 2230852"/>
              <a:gd name="connsiteX329" fmla="*/ 1017585 w 2038724"/>
              <a:gd name="connsiteY329" fmla="*/ 683132 h 2230852"/>
              <a:gd name="connsiteX330" fmla="*/ 997386 w 2038724"/>
              <a:gd name="connsiteY330" fmla="*/ 704480 h 2230852"/>
              <a:gd name="connsiteX331" fmla="*/ 980773 w 2038724"/>
              <a:gd name="connsiteY331" fmla="*/ 803148 h 2230852"/>
              <a:gd name="connsiteX332" fmla="*/ 1006966 w 2038724"/>
              <a:gd name="connsiteY332" fmla="*/ 832539 h 2230852"/>
              <a:gd name="connsiteX333" fmla="*/ 974889 w 2038724"/>
              <a:gd name="connsiteY333" fmla="*/ 872854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3900 w 2038724"/>
              <a:gd name="connsiteY336" fmla="*/ 946339 h 2230852"/>
              <a:gd name="connsiteX337" fmla="*/ 906055 w 2038724"/>
              <a:gd name="connsiteY337" fmla="*/ 999792 h 2230852"/>
              <a:gd name="connsiteX338" fmla="*/ 915524 w 2038724"/>
              <a:gd name="connsiteY338" fmla="*/ 1015145 h 2230852"/>
              <a:gd name="connsiteX339" fmla="*/ 963039 w 2038724"/>
              <a:gd name="connsiteY339" fmla="*/ 1016210 h 2230852"/>
              <a:gd name="connsiteX340" fmla="*/ 964215 w 2038724"/>
              <a:gd name="connsiteY340" fmla="*/ 1074509 h 2230852"/>
              <a:gd name="connsiteX341" fmla="*/ 908548 w 2038724"/>
              <a:gd name="connsiteY341" fmla="*/ 110423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68151 w 2038724"/>
              <a:gd name="connsiteY345" fmla="*/ 1133762 h 2230852"/>
              <a:gd name="connsiteX346" fmla="*/ 838427 w 2038724"/>
              <a:gd name="connsiteY346" fmla="*/ 1095801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88744 w 2038724"/>
              <a:gd name="connsiteY319" fmla="*/ 530139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16380 w 2038724"/>
              <a:gd name="connsiteY324" fmla="*/ 612084 h 2230852"/>
              <a:gd name="connsiteX325" fmla="*/ 1072326 w 2038724"/>
              <a:gd name="connsiteY325" fmla="*/ 611999 h 2230852"/>
              <a:gd name="connsiteX326" fmla="*/ 1031789 w 2038724"/>
              <a:gd name="connsiteY326" fmla="*/ 630967 h 2230852"/>
              <a:gd name="connsiteX327" fmla="*/ 1061514 w 2038724"/>
              <a:gd name="connsiteY327" fmla="*/ 659458 h 2230852"/>
              <a:gd name="connsiteX328" fmla="*/ 1038905 w 2038724"/>
              <a:gd name="connsiteY328" fmla="*/ 668927 h 2230852"/>
              <a:gd name="connsiteX329" fmla="*/ 1017585 w 2038724"/>
              <a:gd name="connsiteY329" fmla="*/ 683132 h 2230852"/>
              <a:gd name="connsiteX330" fmla="*/ 997386 w 2038724"/>
              <a:gd name="connsiteY330" fmla="*/ 704480 h 2230852"/>
              <a:gd name="connsiteX331" fmla="*/ 980773 w 2038724"/>
              <a:gd name="connsiteY331" fmla="*/ 803148 h 2230852"/>
              <a:gd name="connsiteX332" fmla="*/ 1006966 w 2038724"/>
              <a:gd name="connsiteY332" fmla="*/ 832539 h 2230852"/>
              <a:gd name="connsiteX333" fmla="*/ 974889 w 2038724"/>
              <a:gd name="connsiteY333" fmla="*/ 872854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3900 w 2038724"/>
              <a:gd name="connsiteY336" fmla="*/ 946339 h 2230852"/>
              <a:gd name="connsiteX337" fmla="*/ 906055 w 2038724"/>
              <a:gd name="connsiteY337" fmla="*/ 999792 h 2230852"/>
              <a:gd name="connsiteX338" fmla="*/ 915524 w 2038724"/>
              <a:gd name="connsiteY338" fmla="*/ 1015145 h 2230852"/>
              <a:gd name="connsiteX339" fmla="*/ 963039 w 2038724"/>
              <a:gd name="connsiteY339" fmla="*/ 1016210 h 2230852"/>
              <a:gd name="connsiteX340" fmla="*/ 964215 w 2038724"/>
              <a:gd name="connsiteY340" fmla="*/ 1074509 h 2230852"/>
              <a:gd name="connsiteX341" fmla="*/ 908548 w 2038724"/>
              <a:gd name="connsiteY341" fmla="*/ 110423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68151 w 2038724"/>
              <a:gd name="connsiteY345" fmla="*/ 1133762 h 2230852"/>
              <a:gd name="connsiteX346" fmla="*/ 838427 w 2038724"/>
              <a:gd name="connsiteY346" fmla="*/ 1095801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70954 w 2038724"/>
              <a:gd name="connsiteY320" fmla="*/ 544371 h 2230852"/>
              <a:gd name="connsiteX321" fmla="*/ 1049607 w 2038724"/>
              <a:gd name="connsiteY321" fmla="*/ 558603 h 2230852"/>
              <a:gd name="connsiteX322" fmla="*/ 1038933 w 2038724"/>
              <a:gd name="connsiteY322" fmla="*/ 565719 h 2230852"/>
              <a:gd name="connsiteX323" fmla="*/ 1031817 w 2038724"/>
              <a:gd name="connsiteY323" fmla="*/ 576393 h 2230852"/>
              <a:gd name="connsiteX324" fmla="*/ 1016380 w 2038724"/>
              <a:gd name="connsiteY324" fmla="*/ 612084 h 2230852"/>
              <a:gd name="connsiteX325" fmla="*/ 1072326 w 2038724"/>
              <a:gd name="connsiteY325" fmla="*/ 611999 h 2230852"/>
              <a:gd name="connsiteX326" fmla="*/ 1031789 w 2038724"/>
              <a:gd name="connsiteY326" fmla="*/ 630967 h 2230852"/>
              <a:gd name="connsiteX327" fmla="*/ 1061514 w 2038724"/>
              <a:gd name="connsiteY327" fmla="*/ 659458 h 2230852"/>
              <a:gd name="connsiteX328" fmla="*/ 1038905 w 2038724"/>
              <a:gd name="connsiteY328" fmla="*/ 668927 h 2230852"/>
              <a:gd name="connsiteX329" fmla="*/ 1017585 w 2038724"/>
              <a:gd name="connsiteY329" fmla="*/ 683132 h 2230852"/>
              <a:gd name="connsiteX330" fmla="*/ 997386 w 2038724"/>
              <a:gd name="connsiteY330" fmla="*/ 704480 h 2230852"/>
              <a:gd name="connsiteX331" fmla="*/ 980773 w 2038724"/>
              <a:gd name="connsiteY331" fmla="*/ 803148 h 2230852"/>
              <a:gd name="connsiteX332" fmla="*/ 1006966 w 2038724"/>
              <a:gd name="connsiteY332" fmla="*/ 832539 h 2230852"/>
              <a:gd name="connsiteX333" fmla="*/ 974889 w 2038724"/>
              <a:gd name="connsiteY333" fmla="*/ 872854 h 2230852"/>
              <a:gd name="connsiteX334" fmla="*/ 967773 w 2038724"/>
              <a:gd name="connsiteY334" fmla="*/ 935748 h 2230852"/>
              <a:gd name="connsiteX335" fmla="*/ 960657 w 2038724"/>
              <a:gd name="connsiteY335" fmla="*/ 946422 h 2230852"/>
              <a:gd name="connsiteX336" fmla="*/ 923900 w 2038724"/>
              <a:gd name="connsiteY336" fmla="*/ 946339 h 2230852"/>
              <a:gd name="connsiteX337" fmla="*/ 906055 w 2038724"/>
              <a:gd name="connsiteY337" fmla="*/ 999792 h 2230852"/>
              <a:gd name="connsiteX338" fmla="*/ 915524 w 2038724"/>
              <a:gd name="connsiteY338" fmla="*/ 1015145 h 2230852"/>
              <a:gd name="connsiteX339" fmla="*/ 963039 w 2038724"/>
              <a:gd name="connsiteY339" fmla="*/ 1016210 h 2230852"/>
              <a:gd name="connsiteX340" fmla="*/ 964215 w 2038724"/>
              <a:gd name="connsiteY340" fmla="*/ 1074509 h 2230852"/>
              <a:gd name="connsiteX341" fmla="*/ 908548 w 2038724"/>
              <a:gd name="connsiteY341" fmla="*/ 1104233 h 2230852"/>
              <a:gd name="connsiteX342" fmla="*/ 882382 w 2038724"/>
              <a:gd name="connsiteY342" fmla="*/ 1095857 h 2230852"/>
              <a:gd name="connsiteX343" fmla="*/ 895493 w 2038724"/>
              <a:gd name="connsiteY343" fmla="*/ 1131381 h 2230852"/>
              <a:gd name="connsiteX344" fmla="*/ 884791 w 2038724"/>
              <a:gd name="connsiteY344" fmla="*/ 1144437 h 2230852"/>
              <a:gd name="connsiteX345" fmla="*/ 868151 w 2038724"/>
              <a:gd name="connsiteY345" fmla="*/ 1133762 h 2230852"/>
              <a:gd name="connsiteX346" fmla="*/ 838427 w 2038724"/>
              <a:gd name="connsiteY346" fmla="*/ 1095801 h 2230852"/>
              <a:gd name="connsiteX347" fmla="*/ 830244 w 2038724"/>
              <a:gd name="connsiteY347" fmla="*/ 1111265 h 2230852"/>
              <a:gd name="connsiteX348" fmla="*/ 818393 w 2038724"/>
              <a:gd name="connsiteY348" fmla="*/ 1161106 h 2230852"/>
              <a:gd name="connsiteX349" fmla="*/ 793432 w 2038724"/>
              <a:gd name="connsiteY349" fmla="*/ 1149227 h 2230852"/>
              <a:gd name="connsiteX350" fmla="*/ 782758 w 2038724"/>
              <a:gd name="connsiteY350" fmla="*/ 1152785 h 2230852"/>
              <a:gd name="connsiteX351" fmla="*/ 769730 w 2038724"/>
              <a:gd name="connsiteY351" fmla="*/ 1191950 h 2230852"/>
              <a:gd name="connsiteX352" fmla="*/ 746002 w 2038724"/>
              <a:gd name="connsiteY352" fmla="*/ 1207386 h 2230852"/>
              <a:gd name="connsiteX353" fmla="*/ 691400 w 2038724"/>
              <a:gd name="connsiteY353" fmla="*/ 1196656 h 2230852"/>
              <a:gd name="connsiteX354" fmla="*/ 677195 w 2038724"/>
              <a:gd name="connsiteY354" fmla="*/ 1178896 h 2230852"/>
              <a:gd name="connsiteX355" fmla="*/ 647555 w 2038724"/>
              <a:gd name="connsiteY355" fmla="*/ 1159901 h 2230852"/>
              <a:gd name="connsiteX356" fmla="*/ 681986 w 2038724"/>
              <a:gd name="connsiteY356" fmla="*/ 1125470 h 2230852"/>
              <a:gd name="connsiteX357" fmla="*/ 664196 w 2038724"/>
              <a:gd name="connsiteY357" fmla="*/ 1113620 h 2230852"/>
              <a:gd name="connsiteX358" fmla="*/ 641560 w 2038724"/>
              <a:gd name="connsiteY358" fmla="*/ 1102945 h 2230852"/>
              <a:gd name="connsiteX359" fmla="*/ 661787 w 2038724"/>
              <a:gd name="connsiteY359" fmla="*/ 1088741 h 2230852"/>
              <a:gd name="connsiteX360" fmla="*/ 633267 w 2038724"/>
              <a:gd name="connsiteY360" fmla="*/ 1054310 h 2230852"/>
              <a:gd name="connsiteX361" fmla="*/ 597743 w 2038724"/>
              <a:gd name="connsiteY361" fmla="*/ 1070951 h 2230852"/>
              <a:gd name="connsiteX362" fmla="*/ 533700 w 2038724"/>
              <a:gd name="connsiteY362" fmla="*/ 1074509 h 2230852"/>
              <a:gd name="connsiteX363" fmla="*/ 551490 w 2038724"/>
              <a:gd name="connsiteY363" fmla="*/ 1106531 h 2230852"/>
              <a:gd name="connsiteX364" fmla="*/ 562164 w 2038724"/>
              <a:gd name="connsiteY364" fmla="*/ 1113647 h 2230852"/>
              <a:gd name="connsiteX365" fmla="*/ 558606 w 2038724"/>
              <a:gd name="connsiteY365" fmla="*/ 1127879 h 2230852"/>
              <a:gd name="connsiteX366" fmla="*/ 512352 w 2038724"/>
              <a:gd name="connsiteY366" fmla="*/ 1163459 h 2230852"/>
              <a:gd name="connsiteX367" fmla="*/ 466098 w 2038724"/>
              <a:gd name="connsiteY367" fmla="*/ 1184807 h 2230852"/>
              <a:gd name="connsiteX368" fmla="*/ 451866 w 2038724"/>
              <a:gd name="connsiteY368" fmla="*/ 1277314 h 2230852"/>
              <a:gd name="connsiteX369" fmla="*/ 437635 w 2038724"/>
              <a:gd name="connsiteY369" fmla="*/ 1295104 h 2230852"/>
              <a:gd name="connsiteX370" fmla="*/ 402055 w 2038724"/>
              <a:gd name="connsiteY370" fmla="*/ 1298662 h 2230852"/>
              <a:gd name="connsiteX371" fmla="*/ 380707 w 2038724"/>
              <a:gd name="connsiteY371" fmla="*/ 1316452 h 2230852"/>
              <a:gd name="connsiteX372" fmla="*/ 359359 w 2038724"/>
              <a:gd name="connsiteY372" fmla="*/ 1330684 h 2230852"/>
              <a:gd name="connsiteX373" fmla="*/ 348685 w 2038724"/>
              <a:gd name="connsiteY373" fmla="*/ 1334242 h 2230852"/>
              <a:gd name="connsiteX374" fmla="*/ 327337 w 2038724"/>
              <a:gd name="connsiteY374" fmla="*/ 1348473 h 2230852"/>
              <a:gd name="connsiteX375" fmla="*/ 316663 w 2038724"/>
              <a:gd name="connsiteY375" fmla="*/ 1355589 h 2230852"/>
              <a:gd name="connsiteX376" fmla="*/ 295315 w 2038724"/>
              <a:gd name="connsiteY376" fmla="*/ 1373379 h 2230852"/>
              <a:gd name="connsiteX377" fmla="*/ 252620 w 2038724"/>
              <a:gd name="connsiteY377" fmla="*/ 1366263 h 2230852"/>
              <a:gd name="connsiteX378" fmla="*/ 231272 w 2038724"/>
              <a:gd name="connsiteY378" fmla="*/ 1359147 h 2230852"/>
              <a:gd name="connsiteX379" fmla="*/ 199250 w 2038724"/>
              <a:gd name="connsiteY379" fmla="*/ 1355589 h 2230852"/>
              <a:gd name="connsiteX380" fmla="*/ 188576 w 2038724"/>
              <a:gd name="connsiteY380" fmla="*/ 1334242 h 2230852"/>
              <a:gd name="connsiteX381" fmla="*/ 177902 w 2038724"/>
              <a:gd name="connsiteY381" fmla="*/ 1312894 h 2230852"/>
              <a:gd name="connsiteX382" fmla="*/ 167228 w 2038724"/>
              <a:gd name="connsiteY382" fmla="*/ 1309336 h 2230852"/>
              <a:gd name="connsiteX383" fmla="*/ 156554 w 2038724"/>
              <a:gd name="connsiteY383" fmla="*/ 1302220 h 2230852"/>
              <a:gd name="connsiteX384" fmla="*/ 135207 w 2038724"/>
              <a:gd name="connsiteY384" fmla="*/ 1287988 h 2230852"/>
              <a:gd name="connsiteX385" fmla="*/ 128091 w 2038724"/>
              <a:gd name="connsiteY385" fmla="*/ 1277314 h 2230852"/>
              <a:gd name="connsiteX386" fmla="*/ 117417 w 2038724"/>
              <a:gd name="connsiteY386" fmla="*/ 1270198 h 2230852"/>
              <a:gd name="connsiteX387" fmla="*/ 120975 w 2038724"/>
              <a:gd name="connsiteY387" fmla="*/ 1248850 h 2230852"/>
              <a:gd name="connsiteX388" fmla="*/ 106743 w 2038724"/>
              <a:gd name="connsiteY388" fmla="*/ 1220386 h 2230852"/>
              <a:gd name="connsiteX389" fmla="*/ 78279 w 2038724"/>
              <a:gd name="connsiteY389" fmla="*/ 1266640 h 2230852"/>
              <a:gd name="connsiteX390" fmla="*/ 67605 w 2038724"/>
              <a:gd name="connsiteY390" fmla="*/ 1305778 h 2230852"/>
              <a:gd name="connsiteX391" fmla="*/ 78279 w 2038724"/>
              <a:gd name="connsiteY391" fmla="*/ 1312894 h 2230852"/>
              <a:gd name="connsiteX392" fmla="*/ 74721 w 2038724"/>
              <a:gd name="connsiteY392" fmla="*/ 1334242 h 2230852"/>
              <a:gd name="connsiteX393" fmla="*/ 39141 w 2038724"/>
              <a:gd name="connsiteY393" fmla="*/ 1341358 h 2230852"/>
              <a:gd name="connsiteX394" fmla="*/ 28467 w 2038724"/>
              <a:gd name="connsiteY394" fmla="*/ 1348473 h 2230852"/>
              <a:gd name="connsiteX395" fmla="*/ 7119 w 2038724"/>
              <a:gd name="connsiteY395" fmla="*/ 1366263 h 2230852"/>
              <a:gd name="connsiteX396" fmla="*/ 3 w 2038724"/>
              <a:gd name="connsiteY396" fmla="*/ 1376937 h 2230852"/>
              <a:gd name="connsiteX397" fmla="*/ 24909 w 2038724"/>
              <a:gd name="connsiteY397" fmla="*/ 1398285 h 2230852"/>
              <a:gd name="connsiteX398" fmla="*/ 3 w 2038724"/>
              <a:gd name="connsiteY39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38933 w 2038724"/>
              <a:gd name="connsiteY321" fmla="*/ 565719 h 2230852"/>
              <a:gd name="connsiteX322" fmla="*/ 1031817 w 2038724"/>
              <a:gd name="connsiteY322" fmla="*/ 576393 h 2230852"/>
              <a:gd name="connsiteX323" fmla="*/ 1016380 w 2038724"/>
              <a:gd name="connsiteY323" fmla="*/ 612084 h 2230852"/>
              <a:gd name="connsiteX324" fmla="*/ 1072326 w 2038724"/>
              <a:gd name="connsiteY324" fmla="*/ 611999 h 2230852"/>
              <a:gd name="connsiteX325" fmla="*/ 1031789 w 2038724"/>
              <a:gd name="connsiteY325" fmla="*/ 630967 h 2230852"/>
              <a:gd name="connsiteX326" fmla="*/ 1061514 w 2038724"/>
              <a:gd name="connsiteY326" fmla="*/ 659458 h 2230852"/>
              <a:gd name="connsiteX327" fmla="*/ 1038905 w 2038724"/>
              <a:gd name="connsiteY327" fmla="*/ 668927 h 2230852"/>
              <a:gd name="connsiteX328" fmla="*/ 1017585 w 2038724"/>
              <a:gd name="connsiteY328" fmla="*/ 683132 h 2230852"/>
              <a:gd name="connsiteX329" fmla="*/ 997386 w 2038724"/>
              <a:gd name="connsiteY329" fmla="*/ 704480 h 2230852"/>
              <a:gd name="connsiteX330" fmla="*/ 980773 w 2038724"/>
              <a:gd name="connsiteY330" fmla="*/ 803148 h 2230852"/>
              <a:gd name="connsiteX331" fmla="*/ 1006966 w 2038724"/>
              <a:gd name="connsiteY331" fmla="*/ 832539 h 2230852"/>
              <a:gd name="connsiteX332" fmla="*/ 974889 w 2038724"/>
              <a:gd name="connsiteY332" fmla="*/ 872854 h 2230852"/>
              <a:gd name="connsiteX333" fmla="*/ 967773 w 2038724"/>
              <a:gd name="connsiteY333" fmla="*/ 935748 h 2230852"/>
              <a:gd name="connsiteX334" fmla="*/ 960657 w 2038724"/>
              <a:gd name="connsiteY334" fmla="*/ 946422 h 2230852"/>
              <a:gd name="connsiteX335" fmla="*/ 923900 w 2038724"/>
              <a:gd name="connsiteY335" fmla="*/ 946339 h 2230852"/>
              <a:gd name="connsiteX336" fmla="*/ 906055 w 2038724"/>
              <a:gd name="connsiteY336" fmla="*/ 999792 h 2230852"/>
              <a:gd name="connsiteX337" fmla="*/ 915524 w 2038724"/>
              <a:gd name="connsiteY337" fmla="*/ 1015145 h 2230852"/>
              <a:gd name="connsiteX338" fmla="*/ 963039 w 2038724"/>
              <a:gd name="connsiteY338" fmla="*/ 1016210 h 2230852"/>
              <a:gd name="connsiteX339" fmla="*/ 964215 w 2038724"/>
              <a:gd name="connsiteY339" fmla="*/ 1074509 h 2230852"/>
              <a:gd name="connsiteX340" fmla="*/ 908548 w 2038724"/>
              <a:gd name="connsiteY340" fmla="*/ 1104233 h 2230852"/>
              <a:gd name="connsiteX341" fmla="*/ 882382 w 2038724"/>
              <a:gd name="connsiteY341" fmla="*/ 1095857 h 2230852"/>
              <a:gd name="connsiteX342" fmla="*/ 895493 w 2038724"/>
              <a:gd name="connsiteY342" fmla="*/ 1131381 h 2230852"/>
              <a:gd name="connsiteX343" fmla="*/ 884791 w 2038724"/>
              <a:gd name="connsiteY343" fmla="*/ 1144437 h 2230852"/>
              <a:gd name="connsiteX344" fmla="*/ 868151 w 2038724"/>
              <a:gd name="connsiteY344" fmla="*/ 1133762 h 2230852"/>
              <a:gd name="connsiteX345" fmla="*/ 838427 w 2038724"/>
              <a:gd name="connsiteY345" fmla="*/ 1095801 h 2230852"/>
              <a:gd name="connsiteX346" fmla="*/ 830244 w 2038724"/>
              <a:gd name="connsiteY346" fmla="*/ 1111265 h 2230852"/>
              <a:gd name="connsiteX347" fmla="*/ 818393 w 2038724"/>
              <a:gd name="connsiteY347" fmla="*/ 1161106 h 2230852"/>
              <a:gd name="connsiteX348" fmla="*/ 793432 w 2038724"/>
              <a:gd name="connsiteY348" fmla="*/ 1149227 h 2230852"/>
              <a:gd name="connsiteX349" fmla="*/ 782758 w 2038724"/>
              <a:gd name="connsiteY349" fmla="*/ 1152785 h 2230852"/>
              <a:gd name="connsiteX350" fmla="*/ 769730 w 2038724"/>
              <a:gd name="connsiteY350" fmla="*/ 1191950 h 2230852"/>
              <a:gd name="connsiteX351" fmla="*/ 746002 w 2038724"/>
              <a:gd name="connsiteY351" fmla="*/ 1207386 h 2230852"/>
              <a:gd name="connsiteX352" fmla="*/ 691400 w 2038724"/>
              <a:gd name="connsiteY352" fmla="*/ 1196656 h 2230852"/>
              <a:gd name="connsiteX353" fmla="*/ 677195 w 2038724"/>
              <a:gd name="connsiteY353" fmla="*/ 1178896 h 2230852"/>
              <a:gd name="connsiteX354" fmla="*/ 647555 w 2038724"/>
              <a:gd name="connsiteY354" fmla="*/ 1159901 h 2230852"/>
              <a:gd name="connsiteX355" fmla="*/ 681986 w 2038724"/>
              <a:gd name="connsiteY355" fmla="*/ 1125470 h 2230852"/>
              <a:gd name="connsiteX356" fmla="*/ 664196 w 2038724"/>
              <a:gd name="connsiteY356" fmla="*/ 1113620 h 2230852"/>
              <a:gd name="connsiteX357" fmla="*/ 641560 w 2038724"/>
              <a:gd name="connsiteY357" fmla="*/ 1102945 h 2230852"/>
              <a:gd name="connsiteX358" fmla="*/ 661787 w 2038724"/>
              <a:gd name="connsiteY358" fmla="*/ 1088741 h 2230852"/>
              <a:gd name="connsiteX359" fmla="*/ 633267 w 2038724"/>
              <a:gd name="connsiteY359" fmla="*/ 1054310 h 2230852"/>
              <a:gd name="connsiteX360" fmla="*/ 597743 w 2038724"/>
              <a:gd name="connsiteY360" fmla="*/ 1070951 h 2230852"/>
              <a:gd name="connsiteX361" fmla="*/ 533700 w 2038724"/>
              <a:gd name="connsiteY361" fmla="*/ 1074509 h 2230852"/>
              <a:gd name="connsiteX362" fmla="*/ 551490 w 2038724"/>
              <a:gd name="connsiteY362" fmla="*/ 1106531 h 2230852"/>
              <a:gd name="connsiteX363" fmla="*/ 562164 w 2038724"/>
              <a:gd name="connsiteY363" fmla="*/ 1113647 h 2230852"/>
              <a:gd name="connsiteX364" fmla="*/ 558606 w 2038724"/>
              <a:gd name="connsiteY364" fmla="*/ 1127879 h 2230852"/>
              <a:gd name="connsiteX365" fmla="*/ 512352 w 2038724"/>
              <a:gd name="connsiteY365" fmla="*/ 1163459 h 2230852"/>
              <a:gd name="connsiteX366" fmla="*/ 466098 w 2038724"/>
              <a:gd name="connsiteY366" fmla="*/ 1184807 h 2230852"/>
              <a:gd name="connsiteX367" fmla="*/ 451866 w 2038724"/>
              <a:gd name="connsiteY367" fmla="*/ 1277314 h 2230852"/>
              <a:gd name="connsiteX368" fmla="*/ 437635 w 2038724"/>
              <a:gd name="connsiteY368" fmla="*/ 1295104 h 2230852"/>
              <a:gd name="connsiteX369" fmla="*/ 402055 w 2038724"/>
              <a:gd name="connsiteY369" fmla="*/ 1298662 h 2230852"/>
              <a:gd name="connsiteX370" fmla="*/ 380707 w 2038724"/>
              <a:gd name="connsiteY370" fmla="*/ 1316452 h 2230852"/>
              <a:gd name="connsiteX371" fmla="*/ 359359 w 2038724"/>
              <a:gd name="connsiteY371" fmla="*/ 1330684 h 2230852"/>
              <a:gd name="connsiteX372" fmla="*/ 348685 w 2038724"/>
              <a:gd name="connsiteY372" fmla="*/ 1334242 h 2230852"/>
              <a:gd name="connsiteX373" fmla="*/ 327337 w 2038724"/>
              <a:gd name="connsiteY373" fmla="*/ 1348473 h 2230852"/>
              <a:gd name="connsiteX374" fmla="*/ 316663 w 2038724"/>
              <a:gd name="connsiteY374" fmla="*/ 1355589 h 2230852"/>
              <a:gd name="connsiteX375" fmla="*/ 295315 w 2038724"/>
              <a:gd name="connsiteY375" fmla="*/ 1373379 h 2230852"/>
              <a:gd name="connsiteX376" fmla="*/ 252620 w 2038724"/>
              <a:gd name="connsiteY376" fmla="*/ 1366263 h 2230852"/>
              <a:gd name="connsiteX377" fmla="*/ 231272 w 2038724"/>
              <a:gd name="connsiteY377" fmla="*/ 1359147 h 2230852"/>
              <a:gd name="connsiteX378" fmla="*/ 199250 w 2038724"/>
              <a:gd name="connsiteY378" fmla="*/ 1355589 h 2230852"/>
              <a:gd name="connsiteX379" fmla="*/ 188576 w 2038724"/>
              <a:gd name="connsiteY379" fmla="*/ 1334242 h 2230852"/>
              <a:gd name="connsiteX380" fmla="*/ 177902 w 2038724"/>
              <a:gd name="connsiteY380" fmla="*/ 1312894 h 2230852"/>
              <a:gd name="connsiteX381" fmla="*/ 167228 w 2038724"/>
              <a:gd name="connsiteY381" fmla="*/ 1309336 h 2230852"/>
              <a:gd name="connsiteX382" fmla="*/ 156554 w 2038724"/>
              <a:gd name="connsiteY382" fmla="*/ 1302220 h 2230852"/>
              <a:gd name="connsiteX383" fmla="*/ 135207 w 2038724"/>
              <a:gd name="connsiteY383" fmla="*/ 1287988 h 2230852"/>
              <a:gd name="connsiteX384" fmla="*/ 128091 w 2038724"/>
              <a:gd name="connsiteY384" fmla="*/ 1277314 h 2230852"/>
              <a:gd name="connsiteX385" fmla="*/ 117417 w 2038724"/>
              <a:gd name="connsiteY385" fmla="*/ 1270198 h 2230852"/>
              <a:gd name="connsiteX386" fmla="*/ 120975 w 2038724"/>
              <a:gd name="connsiteY386" fmla="*/ 1248850 h 2230852"/>
              <a:gd name="connsiteX387" fmla="*/ 106743 w 2038724"/>
              <a:gd name="connsiteY387" fmla="*/ 1220386 h 2230852"/>
              <a:gd name="connsiteX388" fmla="*/ 78279 w 2038724"/>
              <a:gd name="connsiteY388" fmla="*/ 1266640 h 2230852"/>
              <a:gd name="connsiteX389" fmla="*/ 67605 w 2038724"/>
              <a:gd name="connsiteY389" fmla="*/ 1305778 h 2230852"/>
              <a:gd name="connsiteX390" fmla="*/ 78279 w 2038724"/>
              <a:gd name="connsiteY390" fmla="*/ 1312894 h 2230852"/>
              <a:gd name="connsiteX391" fmla="*/ 74721 w 2038724"/>
              <a:gd name="connsiteY391" fmla="*/ 1334242 h 2230852"/>
              <a:gd name="connsiteX392" fmla="*/ 39141 w 2038724"/>
              <a:gd name="connsiteY392" fmla="*/ 1341358 h 2230852"/>
              <a:gd name="connsiteX393" fmla="*/ 28467 w 2038724"/>
              <a:gd name="connsiteY393" fmla="*/ 1348473 h 2230852"/>
              <a:gd name="connsiteX394" fmla="*/ 7119 w 2038724"/>
              <a:gd name="connsiteY394" fmla="*/ 1366263 h 2230852"/>
              <a:gd name="connsiteX395" fmla="*/ 3 w 2038724"/>
              <a:gd name="connsiteY395" fmla="*/ 1376937 h 2230852"/>
              <a:gd name="connsiteX396" fmla="*/ 24909 w 2038724"/>
              <a:gd name="connsiteY396" fmla="*/ 1398285 h 2230852"/>
              <a:gd name="connsiteX397" fmla="*/ 3 w 2038724"/>
              <a:gd name="connsiteY397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38933 w 2038724"/>
              <a:gd name="connsiteY321" fmla="*/ 565719 h 2230852"/>
              <a:gd name="connsiteX322" fmla="*/ 1016380 w 2038724"/>
              <a:gd name="connsiteY322" fmla="*/ 612084 h 2230852"/>
              <a:gd name="connsiteX323" fmla="*/ 1072326 w 2038724"/>
              <a:gd name="connsiteY323" fmla="*/ 611999 h 2230852"/>
              <a:gd name="connsiteX324" fmla="*/ 1031789 w 2038724"/>
              <a:gd name="connsiteY324" fmla="*/ 630967 h 2230852"/>
              <a:gd name="connsiteX325" fmla="*/ 1061514 w 2038724"/>
              <a:gd name="connsiteY325" fmla="*/ 659458 h 2230852"/>
              <a:gd name="connsiteX326" fmla="*/ 1038905 w 2038724"/>
              <a:gd name="connsiteY326" fmla="*/ 668927 h 2230852"/>
              <a:gd name="connsiteX327" fmla="*/ 1017585 w 2038724"/>
              <a:gd name="connsiteY327" fmla="*/ 683132 h 2230852"/>
              <a:gd name="connsiteX328" fmla="*/ 997386 w 2038724"/>
              <a:gd name="connsiteY328" fmla="*/ 704480 h 2230852"/>
              <a:gd name="connsiteX329" fmla="*/ 980773 w 2038724"/>
              <a:gd name="connsiteY329" fmla="*/ 803148 h 2230852"/>
              <a:gd name="connsiteX330" fmla="*/ 1006966 w 2038724"/>
              <a:gd name="connsiteY330" fmla="*/ 832539 h 2230852"/>
              <a:gd name="connsiteX331" fmla="*/ 974889 w 2038724"/>
              <a:gd name="connsiteY331" fmla="*/ 872854 h 2230852"/>
              <a:gd name="connsiteX332" fmla="*/ 967773 w 2038724"/>
              <a:gd name="connsiteY332" fmla="*/ 935748 h 2230852"/>
              <a:gd name="connsiteX333" fmla="*/ 960657 w 2038724"/>
              <a:gd name="connsiteY333" fmla="*/ 946422 h 2230852"/>
              <a:gd name="connsiteX334" fmla="*/ 923900 w 2038724"/>
              <a:gd name="connsiteY334" fmla="*/ 946339 h 2230852"/>
              <a:gd name="connsiteX335" fmla="*/ 906055 w 2038724"/>
              <a:gd name="connsiteY335" fmla="*/ 999792 h 2230852"/>
              <a:gd name="connsiteX336" fmla="*/ 915524 w 2038724"/>
              <a:gd name="connsiteY336" fmla="*/ 1015145 h 2230852"/>
              <a:gd name="connsiteX337" fmla="*/ 963039 w 2038724"/>
              <a:gd name="connsiteY337" fmla="*/ 1016210 h 2230852"/>
              <a:gd name="connsiteX338" fmla="*/ 964215 w 2038724"/>
              <a:gd name="connsiteY338" fmla="*/ 1074509 h 2230852"/>
              <a:gd name="connsiteX339" fmla="*/ 908548 w 2038724"/>
              <a:gd name="connsiteY339" fmla="*/ 1104233 h 2230852"/>
              <a:gd name="connsiteX340" fmla="*/ 882382 w 2038724"/>
              <a:gd name="connsiteY340" fmla="*/ 1095857 h 2230852"/>
              <a:gd name="connsiteX341" fmla="*/ 895493 w 2038724"/>
              <a:gd name="connsiteY341" fmla="*/ 1131381 h 2230852"/>
              <a:gd name="connsiteX342" fmla="*/ 884791 w 2038724"/>
              <a:gd name="connsiteY342" fmla="*/ 1144437 h 2230852"/>
              <a:gd name="connsiteX343" fmla="*/ 868151 w 2038724"/>
              <a:gd name="connsiteY343" fmla="*/ 1133762 h 2230852"/>
              <a:gd name="connsiteX344" fmla="*/ 838427 w 2038724"/>
              <a:gd name="connsiteY344" fmla="*/ 1095801 h 2230852"/>
              <a:gd name="connsiteX345" fmla="*/ 830244 w 2038724"/>
              <a:gd name="connsiteY345" fmla="*/ 1111265 h 2230852"/>
              <a:gd name="connsiteX346" fmla="*/ 818393 w 2038724"/>
              <a:gd name="connsiteY346" fmla="*/ 1161106 h 2230852"/>
              <a:gd name="connsiteX347" fmla="*/ 793432 w 2038724"/>
              <a:gd name="connsiteY347" fmla="*/ 1149227 h 2230852"/>
              <a:gd name="connsiteX348" fmla="*/ 782758 w 2038724"/>
              <a:gd name="connsiteY348" fmla="*/ 1152785 h 2230852"/>
              <a:gd name="connsiteX349" fmla="*/ 769730 w 2038724"/>
              <a:gd name="connsiteY349" fmla="*/ 1191950 h 2230852"/>
              <a:gd name="connsiteX350" fmla="*/ 746002 w 2038724"/>
              <a:gd name="connsiteY350" fmla="*/ 1207386 h 2230852"/>
              <a:gd name="connsiteX351" fmla="*/ 691400 w 2038724"/>
              <a:gd name="connsiteY351" fmla="*/ 1196656 h 2230852"/>
              <a:gd name="connsiteX352" fmla="*/ 677195 w 2038724"/>
              <a:gd name="connsiteY352" fmla="*/ 1178896 h 2230852"/>
              <a:gd name="connsiteX353" fmla="*/ 647555 w 2038724"/>
              <a:gd name="connsiteY353" fmla="*/ 1159901 h 2230852"/>
              <a:gd name="connsiteX354" fmla="*/ 681986 w 2038724"/>
              <a:gd name="connsiteY354" fmla="*/ 1125470 h 2230852"/>
              <a:gd name="connsiteX355" fmla="*/ 664196 w 2038724"/>
              <a:gd name="connsiteY355" fmla="*/ 1113620 h 2230852"/>
              <a:gd name="connsiteX356" fmla="*/ 641560 w 2038724"/>
              <a:gd name="connsiteY356" fmla="*/ 1102945 h 2230852"/>
              <a:gd name="connsiteX357" fmla="*/ 661787 w 2038724"/>
              <a:gd name="connsiteY357" fmla="*/ 1088741 h 2230852"/>
              <a:gd name="connsiteX358" fmla="*/ 633267 w 2038724"/>
              <a:gd name="connsiteY358" fmla="*/ 1054310 h 2230852"/>
              <a:gd name="connsiteX359" fmla="*/ 597743 w 2038724"/>
              <a:gd name="connsiteY359" fmla="*/ 1070951 h 2230852"/>
              <a:gd name="connsiteX360" fmla="*/ 533700 w 2038724"/>
              <a:gd name="connsiteY360" fmla="*/ 1074509 h 2230852"/>
              <a:gd name="connsiteX361" fmla="*/ 551490 w 2038724"/>
              <a:gd name="connsiteY361" fmla="*/ 1106531 h 2230852"/>
              <a:gd name="connsiteX362" fmla="*/ 562164 w 2038724"/>
              <a:gd name="connsiteY362" fmla="*/ 1113647 h 2230852"/>
              <a:gd name="connsiteX363" fmla="*/ 558606 w 2038724"/>
              <a:gd name="connsiteY363" fmla="*/ 1127879 h 2230852"/>
              <a:gd name="connsiteX364" fmla="*/ 512352 w 2038724"/>
              <a:gd name="connsiteY364" fmla="*/ 1163459 h 2230852"/>
              <a:gd name="connsiteX365" fmla="*/ 466098 w 2038724"/>
              <a:gd name="connsiteY365" fmla="*/ 1184807 h 2230852"/>
              <a:gd name="connsiteX366" fmla="*/ 451866 w 2038724"/>
              <a:gd name="connsiteY366" fmla="*/ 1277314 h 2230852"/>
              <a:gd name="connsiteX367" fmla="*/ 437635 w 2038724"/>
              <a:gd name="connsiteY367" fmla="*/ 1295104 h 2230852"/>
              <a:gd name="connsiteX368" fmla="*/ 402055 w 2038724"/>
              <a:gd name="connsiteY368" fmla="*/ 1298662 h 2230852"/>
              <a:gd name="connsiteX369" fmla="*/ 380707 w 2038724"/>
              <a:gd name="connsiteY369" fmla="*/ 1316452 h 2230852"/>
              <a:gd name="connsiteX370" fmla="*/ 359359 w 2038724"/>
              <a:gd name="connsiteY370" fmla="*/ 1330684 h 2230852"/>
              <a:gd name="connsiteX371" fmla="*/ 348685 w 2038724"/>
              <a:gd name="connsiteY371" fmla="*/ 1334242 h 2230852"/>
              <a:gd name="connsiteX372" fmla="*/ 327337 w 2038724"/>
              <a:gd name="connsiteY372" fmla="*/ 1348473 h 2230852"/>
              <a:gd name="connsiteX373" fmla="*/ 316663 w 2038724"/>
              <a:gd name="connsiteY373" fmla="*/ 1355589 h 2230852"/>
              <a:gd name="connsiteX374" fmla="*/ 295315 w 2038724"/>
              <a:gd name="connsiteY374" fmla="*/ 1373379 h 2230852"/>
              <a:gd name="connsiteX375" fmla="*/ 252620 w 2038724"/>
              <a:gd name="connsiteY375" fmla="*/ 1366263 h 2230852"/>
              <a:gd name="connsiteX376" fmla="*/ 231272 w 2038724"/>
              <a:gd name="connsiteY376" fmla="*/ 1359147 h 2230852"/>
              <a:gd name="connsiteX377" fmla="*/ 199250 w 2038724"/>
              <a:gd name="connsiteY377" fmla="*/ 1355589 h 2230852"/>
              <a:gd name="connsiteX378" fmla="*/ 188576 w 2038724"/>
              <a:gd name="connsiteY378" fmla="*/ 1334242 h 2230852"/>
              <a:gd name="connsiteX379" fmla="*/ 177902 w 2038724"/>
              <a:gd name="connsiteY379" fmla="*/ 1312894 h 2230852"/>
              <a:gd name="connsiteX380" fmla="*/ 167228 w 2038724"/>
              <a:gd name="connsiteY380" fmla="*/ 1309336 h 2230852"/>
              <a:gd name="connsiteX381" fmla="*/ 156554 w 2038724"/>
              <a:gd name="connsiteY381" fmla="*/ 1302220 h 2230852"/>
              <a:gd name="connsiteX382" fmla="*/ 135207 w 2038724"/>
              <a:gd name="connsiteY382" fmla="*/ 1287988 h 2230852"/>
              <a:gd name="connsiteX383" fmla="*/ 128091 w 2038724"/>
              <a:gd name="connsiteY383" fmla="*/ 1277314 h 2230852"/>
              <a:gd name="connsiteX384" fmla="*/ 117417 w 2038724"/>
              <a:gd name="connsiteY384" fmla="*/ 1270198 h 2230852"/>
              <a:gd name="connsiteX385" fmla="*/ 120975 w 2038724"/>
              <a:gd name="connsiteY385" fmla="*/ 1248850 h 2230852"/>
              <a:gd name="connsiteX386" fmla="*/ 106743 w 2038724"/>
              <a:gd name="connsiteY386" fmla="*/ 1220386 h 2230852"/>
              <a:gd name="connsiteX387" fmla="*/ 78279 w 2038724"/>
              <a:gd name="connsiteY387" fmla="*/ 1266640 h 2230852"/>
              <a:gd name="connsiteX388" fmla="*/ 67605 w 2038724"/>
              <a:gd name="connsiteY388" fmla="*/ 1305778 h 2230852"/>
              <a:gd name="connsiteX389" fmla="*/ 78279 w 2038724"/>
              <a:gd name="connsiteY389" fmla="*/ 1312894 h 2230852"/>
              <a:gd name="connsiteX390" fmla="*/ 74721 w 2038724"/>
              <a:gd name="connsiteY390" fmla="*/ 1334242 h 2230852"/>
              <a:gd name="connsiteX391" fmla="*/ 39141 w 2038724"/>
              <a:gd name="connsiteY391" fmla="*/ 1341358 h 2230852"/>
              <a:gd name="connsiteX392" fmla="*/ 28467 w 2038724"/>
              <a:gd name="connsiteY392" fmla="*/ 1348473 h 2230852"/>
              <a:gd name="connsiteX393" fmla="*/ 7119 w 2038724"/>
              <a:gd name="connsiteY393" fmla="*/ 1366263 h 2230852"/>
              <a:gd name="connsiteX394" fmla="*/ 3 w 2038724"/>
              <a:gd name="connsiteY394" fmla="*/ 1376937 h 2230852"/>
              <a:gd name="connsiteX395" fmla="*/ 24909 w 2038724"/>
              <a:gd name="connsiteY395" fmla="*/ 1398285 h 2230852"/>
              <a:gd name="connsiteX396" fmla="*/ 3 w 2038724"/>
              <a:gd name="connsiteY396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38556 w 2038724"/>
              <a:gd name="connsiteY315" fmla="*/ 387820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1490 w 2038724"/>
              <a:gd name="connsiteY360" fmla="*/ 1106531 h 2230852"/>
              <a:gd name="connsiteX361" fmla="*/ 562164 w 2038724"/>
              <a:gd name="connsiteY361" fmla="*/ 1113647 h 2230852"/>
              <a:gd name="connsiteX362" fmla="*/ 558606 w 2038724"/>
              <a:gd name="connsiteY362" fmla="*/ 1127879 h 2230852"/>
              <a:gd name="connsiteX363" fmla="*/ 512352 w 2038724"/>
              <a:gd name="connsiteY363" fmla="*/ 1163459 h 2230852"/>
              <a:gd name="connsiteX364" fmla="*/ 466098 w 2038724"/>
              <a:gd name="connsiteY364" fmla="*/ 1184807 h 2230852"/>
              <a:gd name="connsiteX365" fmla="*/ 451866 w 2038724"/>
              <a:gd name="connsiteY365" fmla="*/ 1277314 h 2230852"/>
              <a:gd name="connsiteX366" fmla="*/ 437635 w 2038724"/>
              <a:gd name="connsiteY366" fmla="*/ 1295104 h 2230852"/>
              <a:gd name="connsiteX367" fmla="*/ 402055 w 2038724"/>
              <a:gd name="connsiteY367" fmla="*/ 1298662 h 2230852"/>
              <a:gd name="connsiteX368" fmla="*/ 380707 w 2038724"/>
              <a:gd name="connsiteY368" fmla="*/ 1316452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88576 w 2038724"/>
              <a:gd name="connsiteY377" fmla="*/ 1334242 h 2230852"/>
              <a:gd name="connsiteX378" fmla="*/ 177902 w 2038724"/>
              <a:gd name="connsiteY378" fmla="*/ 1312894 h 2230852"/>
              <a:gd name="connsiteX379" fmla="*/ 167228 w 2038724"/>
              <a:gd name="connsiteY379" fmla="*/ 1309336 h 2230852"/>
              <a:gd name="connsiteX380" fmla="*/ 156554 w 2038724"/>
              <a:gd name="connsiteY380" fmla="*/ 1302220 h 2230852"/>
              <a:gd name="connsiteX381" fmla="*/ 135207 w 2038724"/>
              <a:gd name="connsiteY381" fmla="*/ 1287988 h 2230852"/>
              <a:gd name="connsiteX382" fmla="*/ 128091 w 2038724"/>
              <a:gd name="connsiteY382" fmla="*/ 1277314 h 2230852"/>
              <a:gd name="connsiteX383" fmla="*/ 117417 w 2038724"/>
              <a:gd name="connsiteY383" fmla="*/ 1270198 h 2230852"/>
              <a:gd name="connsiteX384" fmla="*/ 120975 w 2038724"/>
              <a:gd name="connsiteY384" fmla="*/ 1248850 h 2230852"/>
              <a:gd name="connsiteX385" fmla="*/ 106743 w 2038724"/>
              <a:gd name="connsiteY385" fmla="*/ 1220386 h 2230852"/>
              <a:gd name="connsiteX386" fmla="*/ 78279 w 2038724"/>
              <a:gd name="connsiteY386" fmla="*/ 1266640 h 2230852"/>
              <a:gd name="connsiteX387" fmla="*/ 67605 w 2038724"/>
              <a:gd name="connsiteY387" fmla="*/ 1305778 h 2230852"/>
              <a:gd name="connsiteX388" fmla="*/ 78279 w 2038724"/>
              <a:gd name="connsiteY388" fmla="*/ 1312894 h 2230852"/>
              <a:gd name="connsiteX389" fmla="*/ 74721 w 2038724"/>
              <a:gd name="connsiteY389" fmla="*/ 1334242 h 2230852"/>
              <a:gd name="connsiteX390" fmla="*/ 39141 w 2038724"/>
              <a:gd name="connsiteY390" fmla="*/ 1341358 h 2230852"/>
              <a:gd name="connsiteX391" fmla="*/ 28467 w 2038724"/>
              <a:gd name="connsiteY391" fmla="*/ 1348473 h 2230852"/>
              <a:gd name="connsiteX392" fmla="*/ 7119 w 2038724"/>
              <a:gd name="connsiteY392" fmla="*/ 1366263 h 2230852"/>
              <a:gd name="connsiteX393" fmla="*/ 3 w 2038724"/>
              <a:gd name="connsiteY393" fmla="*/ 1376937 h 2230852"/>
              <a:gd name="connsiteX394" fmla="*/ 24909 w 2038724"/>
              <a:gd name="connsiteY394" fmla="*/ 1398285 h 2230852"/>
              <a:gd name="connsiteX395" fmla="*/ 3 w 2038724"/>
              <a:gd name="connsiteY395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52843 w 2038724"/>
              <a:gd name="connsiteY315" fmla="*/ 390201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1490 w 2038724"/>
              <a:gd name="connsiteY360" fmla="*/ 1106531 h 2230852"/>
              <a:gd name="connsiteX361" fmla="*/ 562164 w 2038724"/>
              <a:gd name="connsiteY361" fmla="*/ 1113647 h 2230852"/>
              <a:gd name="connsiteX362" fmla="*/ 558606 w 2038724"/>
              <a:gd name="connsiteY362" fmla="*/ 1127879 h 2230852"/>
              <a:gd name="connsiteX363" fmla="*/ 512352 w 2038724"/>
              <a:gd name="connsiteY363" fmla="*/ 1163459 h 2230852"/>
              <a:gd name="connsiteX364" fmla="*/ 466098 w 2038724"/>
              <a:gd name="connsiteY364" fmla="*/ 1184807 h 2230852"/>
              <a:gd name="connsiteX365" fmla="*/ 451866 w 2038724"/>
              <a:gd name="connsiteY365" fmla="*/ 1277314 h 2230852"/>
              <a:gd name="connsiteX366" fmla="*/ 437635 w 2038724"/>
              <a:gd name="connsiteY366" fmla="*/ 1295104 h 2230852"/>
              <a:gd name="connsiteX367" fmla="*/ 402055 w 2038724"/>
              <a:gd name="connsiteY367" fmla="*/ 1298662 h 2230852"/>
              <a:gd name="connsiteX368" fmla="*/ 380707 w 2038724"/>
              <a:gd name="connsiteY368" fmla="*/ 1316452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88576 w 2038724"/>
              <a:gd name="connsiteY377" fmla="*/ 1334242 h 2230852"/>
              <a:gd name="connsiteX378" fmla="*/ 177902 w 2038724"/>
              <a:gd name="connsiteY378" fmla="*/ 1312894 h 2230852"/>
              <a:gd name="connsiteX379" fmla="*/ 167228 w 2038724"/>
              <a:gd name="connsiteY379" fmla="*/ 1309336 h 2230852"/>
              <a:gd name="connsiteX380" fmla="*/ 156554 w 2038724"/>
              <a:gd name="connsiteY380" fmla="*/ 1302220 h 2230852"/>
              <a:gd name="connsiteX381" fmla="*/ 135207 w 2038724"/>
              <a:gd name="connsiteY381" fmla="*/ 1287988 h 2230852"/>
              <a:gd name="connsiteX382" fmla="*/ 128091 w 2038724"/>
              <a:gd name="connsiteY382" fmla="*/ 1277314 h 2230852"/>
              <a:gd name="connsiteX383" fmla="*/ 117417 w 2038724"/>
              <a:gd name="connsiteY383" fmla="*/ 1270198 h 2230852"/>
              <a:gd name="connsiteX384" fmla="*/ 120975 w 2038724"/>
              <a:gd name="connsiteY384" fmla="*/ 1248850 h 2230852"/>
              <a:gd name="connsiteX385" fmla="*/ 106743 w 2038724"/>
              <a:gd name="connsiteY385" fmla="*/ 1220386 h 2230852"/>
              <a:gd name="connsiteX386" fmla="*/ 78279 w 2038724"/>
              <a:gd name="connsiteY386" fmla="*/ 1266640 h 2230852"/>
              <a:gd name="connsiteX387" fmla="*/ 67605 w 2038724"/>
              <a:gd name="connsiteY387" fmla="*/ 1305778 h 2230852"/>
              <a:gd name="connsiteX388" fmla="*/ 78279 w 2038724"/>
              <a:gd name="connsiteY388" fmla="*/ 1312894 h 2230852"/>
              <a:gd name="connsiteX389" fmla="*/ 74721 w 2038724"/>
              <a:gd name="connsiteY389" fmla="*/ 1334242 h 2230852"/>
              <a:gd name="connsiteX390" fmla="*/ 39141 w 2038724"/>
              <a:gd name="connsiteY390" fmla="*/ 1341358 h 2230852"/>
              <a:gd name="connsiteX391" fmla="*/ 28467 w 2038724"/>
              <a:gd name="connsiteY391" fmla="*/ 1348473 h 2230852"/>
              <a:gd name="connsiteX392" fmla="*/ 7119 w 2038724"/>
              <a:gd name="connsiteY392" fmla="*/ 1366263 h 2230852"/>
              <a:gd name="connsiteX393" fmla="*/ 3 w 2038724"/>
              <a:gd name="connsiteY393" fmla="*/ 1376937 h 2230852"/>
              <a:gd name="connsiteX394" fmla="*/ 24909 w 2038724"/>
              <a:gd name="connsiteY394" fmla="*/ 1398285 h 2230852"/>
              <a:gd name="connsiteX395" fmla="*/ 3 w 2038724"/>
              <a:gd name="connsiteY395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1490 w 2038724"/>
              <a:gd name="connsiteY360" fmla="*/ 1106531 h 2230852"/>
              <a:gd name="connsiteX361" fmla="*/ 562164 w 2038724"/>
              <a:gd name="connsiteY361" fmla="*/ 1113647 h 2230852"/>
              <a:gd name="connsiteX362" fmla="*/ 558606 w 2038724"/>
              <a:gd name="connsiteY362" fmla="*/ 1127879 h 2230852"/>
              <a:gd name="connsiteX363" fmla="*/ 512352 w 2038724"/>
              <a:gd name="connsiteY363" fmla="*/ 1163459 h 2230852"/>
              <a:gd name="connsiteX364" fmla="*/ 466098 w 2038724"/>
              <a:gd name="connsiteY364" fmla="*/ 1184807 h 2230852"/>
              <a:gd name="connsiteX365" fmla="*/ 451866 w 2038724"/>
              <a:gd name="connsiteY365" fmla="*/ 1277314 h 2230852"/>
              <a:gd name="connsiteX366" fmla="*/ 437635 w 2038724"/>
              <a:gd name="connsiteY366" fmla="*/ 1295104 h 2230852"/>
              <a:gd name="connsiteX367" fmla="*/ 402055 w 2038724"/>
              <a:gd name="connsiteY367" fmla="*/ 1298662 h 2230852"/>
              <a:gd name="connsiteX368" fmla="*/ 380707 w 2038724"/>
              <a:gd name="connsiteY368" fmla="*/ 1316452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88576 w 2038724"/>
              <a:gd name="connsiteY377" fmla="*/ 1334242 h 2230852"/>
              <a:gd name="connsiteX378" fmla="*/ 177902 w 2038724"/>
              <a:gd name="connsiteY378" fmla="*/ 1312894 h 2230852"/>
              <a:gd name="connsiteX379" fmla="*/ 167228 w 2038724"/>
              <a:gd name="connsiteY379" fmla="*/ 1309336 h 2230852"/>
              <a:gd name="connsiteX380" fmla="*/ 156554 w 2038724"/>
              <a:gd name="connsiteY380" fmla="*/ 1302220 h 2230852"/>
              <a:gd name="connsiteX381" fmla="*/ 135207 w 2038724"/>
              <a:gd name="connsiteY381" fmla="*/ 1287988 h 2230852"/>
              <a:gd name="connsiteX382" fmla="*/ 128091 w 2038724"/>
              <a:gd name="connsiteY382" fmla="*/ 1277314 h 2230852"/>
              <a:gd name="connsiteX383" fmla="*/ 117417 w 2038724"/>
              <a:gd name="connsiteY383" fmla="*/ 1270198 h 2230852"/>
              <a:gd name="connsiteX384" fmla="*/ 120975 w 2038724"/>
              <a:gd name="connsiteY384" fmla="*/ 1248850 h 2230852"/>
              <a:gd name="connsiteX385" fmla="*/ 106743 w 2038724"/>
              <a:gd name="connsiteY385" fmla="*/ 1220386 h 2230852"/>
              <a:gd name="connsiteX386" fmla="*/ 78279 w 2038724"/>
              <a:gd name="connsiteY386" fmla="*/ 1266640 h 2230852"/>
              <a:gd name="connsiteX387" fmla="*/ 67605 w 2038724"/>
              <a:gd name="connsiteY387" fmla="*/ 1305778 h 2230852"/>
              <a:gd name="connsiteX388" fmla="*/ 78279 w 2038724"/>
              <a:gd name="connsiteY388" fmla="*/ 1312894 h 2230852"/>
              <a:gd name="connsiteX389" fmla="*/ 74721 w 2038724"/>
              <a:gd name="connsiteY389" fmla="*/ 1334242 h 2230852"/>
              <a:gd name="connsiteX390" fmla="*/ 39141 w 2038724"/>
              <a:gd name="connsiteY390" fmla="*/ 1341358 h 2230852"/>
              <a:gd name="connsiteX391" fmla="*/ 28467 w 2038724"/>
              <a:gd name="connsiteY391" fmla="*/ 1348473 h 2230852"/>
              <a:gd name="connsiteX392" fmla="*/ 7119 w 2038724"/>
              <a:gd name="connsiteY392" fmla="*/ 1366263 h 2230852"/>
              <a:gd name="connsiteX393" fmla="*/ 3 w 2038724"/>
              <a:gd name="connsiteY393" fmla="*/ 1376937 h 2230852"/>
              <a:gd name="connsiteX394" fmla="*/ 24909 w 2038724"/>
              <a:gd name="connsiteY394" fmla="*/ 1398285 h 2230852"/>
              <a:gd name="connsiteX395" fmla="*/ 3 w 2038724"/>
              <a:gd name="connsiteY395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1490 w 2038724"/>
              <a:gd name="connsiteY360" fmla="*/ 1106531 h 2230852"/>
              <a:gd name="connsiteX361" fmla="*/ 562164 w 2038724"/>
              <a:gd name="connsiteY361" fmla="*/ 1113647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6098 w 2038724"/>
              <a:gd name="connsiteY364" fmla="*/ 1184807 h 2230852"/>
              <a:gd name="connsiteX365" fmla="*/ 451866 w 2038724"/>
              <a:gd name="connsiteY365" fmla="*/ 1277314 h 2230852"/>
              <a:gd name="connsiteX366" fmla="*/ 437635 w 2038724"/>
              <a:gd name="connsiteY366" fmla="*/ 1295104 h 2230852"/>
              <a:gd name="connsiteX367" fmla="*/ 402055 w 2038724"/>
              <a:gd name="connsiteY367" fmla="*/ 1298662 h 2230852"/>
              <a:gd name="connsiteX368" fmla="*/ 380707 w 2038724"/>
              <a:gd name="connsiteY368" fmla="*/ 1316452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88576 w 2038724"/>
              <a:gd name="connsiteY377" fmla="*/ 1334242 h 2230852"/>
              <a:gd name="connsiteX378" fmla="*/ 177902 w 2038724"/>
              <a:gd name="connsiteY378" fmla="*/ 1312894 h 2230852"/>
              <a:gd name="connsiteX379" fmla="*/ 167228 w 2038724"/>
              <a:gd name="connsiteY379" fmla="*/ 1309336 h 2230852"/>
              <a:gd name="connsiteX380" fmla="*/ 156554 w 2038724"/>
              <a:gd name="connsiteY380" fmla="*/ 1302220 h 2230852"/>
              <a:gd name="connsiteX381" fmla="*/ 135207 w 2038724"/>
              <a:gd name="connsiteY381" fmla="*/ 1287988 h 2230852"/>
              <a:gd name="connsiteX382" fmla="*/ 128091 w 2038724"/>
              <a:gd name="connsiteY382" fmla="*/ 1277314 h 2230852"/>
              <a:gd name="connsiteX383" fmla="*/ 117417 w 2038724"/>
              <a:gd name="connsiteY383" fmla="*/ 1270198 h 2230852"/>
              <a:gd name="connsiteX384" fmla="*/ 120975 w 2038724"/>
              <a:gd name="connsiteY384" fmla="*/ 1248850 h 2230852"/>
              <a:gd name="connsiteX385" fmla="*/ 106743 w 2038724"/>
              <a:gd name="connsiteY385" fmla="*/ 1220386 h 2230852"/>
              <a:gd name="connsiteX386" fmla="*/ 78279 w 2038724"/>
              <a:gd name="connsiteY386" fmla="*/ 1266640 h 2230852"/>
              <a:gd name="connsiteX387" fmla="*/ 67605 w 2038724"/>
              <a:gd name="connsiteY387" fmla="*/ 1305778 h 2230852"/>
              <a:gd name="connsiteX388" fmla="*/ 78279 w 2038724"/>
              <a:gd name="connsiteY388" fmla="*/ 1312894 h 2230852"/>
              <a:gd name="connsiteX389" fmla="*/ 74721 w 2038724"/>
              <a:gd name="connsiteY389" fmla="*/ 1334242 h 2230852"/>
              <a:gd name="connsiteX390" fmla="*/ 39141 w 2038724"/>
              <a:gd name="connsiteY390" fmla="*/ 1341358 h 2230852"/>
              <a:gd name="connsiteX391" fmla="*/ 28467 w 2038724"/>
              <a:gd name="connsiteY391" fmla="*/ 1348473 h 2230852"/>
              <a:gd name="connsiteX392" fmla="*/ 7119 w 2038724"/>
              <a:gd name="connsiteY392" fmla="*/ 1366263 h 2230852"/>
              <a:gd name="connsiteX393" fmla="*/ 3 w 2038724"/>
              <a:gd name="connsiteY393" fmla="*/ 1376937 h 2230852"/>
              <a:gd name="connsiteX394" fmla="*/ 24909 w 2038724"/>
              <a:gd name="connsiteY394" fmla="*/ 1398285 h 2230852"/>
              <a:gd name="connsiteX395" fmla="*/ 3 w 2038724"/>
              <a:gd name="connsiteY395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1490 w 2038724"/>
              <a:gd name="connsiteY360" fmla="*/ 1106531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6098 w 2038724"/>
              <a:gd name="connsiteY364" fmla="*/ 1184807 h 2230852"/>
              <a:gd name="connsiteX365" fmla="*/ 451866 w 2038724"/>
              <a:gd name="connsiteY365" fmla="*/ 1277314 h 2230852"/>
              <a:gd name="connsiteX366" fmla="*/ 437635 w 2038724"/>
              <a:gd name="connsiteY366" fmla="*/ 1295104 h 2230852"/>
              <a:gd name="connsiteX367" fmla="*/ 402055 w 2038724"/>
              <a:gd name="connsiteY367" fmla="*/ 1298662 h 2230852"/>
              <a:gd name="connsiteX368" fmla="*/ 380707 w 2038724"/>
              <a:gd name="connsiteY368" fmla="*/ 1316452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88576 w 2038724"/>
              <a:gd name="connsiteY377" fmla="*/ 1334242 h 2230852"/>
              <a:gd name="connsiteX378" fmla="*/ 177902 w 2038724"/>
              <a:gd name="connsiteY378" fmla="*/ 1312894 h 2230852"/>
              <a:gd name="connsiteX379" fmla="*/ 167228 w 2038724"/>
              <a:gd name="connsiteY379" fmla="*/ 1309336 h 2230852"/>
              <a:gd name="connsiteX380" fmla="*/ 156554 w 2038724"/>
              <a:gd name="connsiteY380" fmla="*/ 1302220 h 2230852"/>
              <a:gd name="connsiteX381" fmla="*/ 135207 w 2038724"/>
              <a:gd name="connsiteY381" fmla="*/ 1287988 h 2230852"/>
              <a:gd name="connsiteX382" fmla="*/ 128091 w 2038724"/>
              <a:gd name="connsiteY382" fmla="*/ 1277314 h 2230852"/>
              <a:gd name="connsiteX383" fmla="*/ 117417 w 2038724"/>
              <a:gd name="connsiteY383" fmla="*/ 1270198 h 2230852"/>
              <a:gd name="connsiteX384" fmla="*/ 120975 w 2038724"/>
              <a:gd name="connsiteY384" fmla="*/ 1248850 h 2230852"/>
              <a:gd name="connsiteX385" fmla="*/ 106743 w 2038724"/>
              <a:gd name="connsiteY385" fmla="*/ 1220386 h 2230852"/>
              <a:gd name="connsiteX386" fmla="*/ 78279 w 2038724"/>
              <a:gd name="connsiteY386" fmla="*/ 1266640 h 2230852"/>
              <a:gd name="connsiteX387" fmla="*/ 67605 w 2038724"/>
              <a:gd name="connsiteY387" fmla="*/ 1305778 h 2230852"/>
              <a:gd name="connsiteX388" fmla="*/ 78279 w 2038724"/>
              <a:gd name="connsiteY388" fmla="*/ 1312894 h 2230852"/>
              <a:gd name="connsiteX389" fmla="*/ 74721 w 2038724"/>
              <a:gd name="connsiteY389" fmla="*/ 1334242 h 2230852"/>
              <a:gd name="connsiteX390" fmla="*/ 39141 w 2038724"/>
              <a:gd name="connsiteY390" fmla="*/ 1341358 h 2230852"/>
              <a:gd name="connsiteX391" fmla="*/ 28467 w 2038724"/>
              <a:gd name="connsiteY391" fmla="*/ 1348473 h 2230852"/>
              <a:gd name="connsiteX392" fmla="*/ 7119 w 2038724"/>
              <a:gd name="connsiteY392" fmla="*/ 1366263 h 2230852"/>
              <a:gd name="connsiteX393" fmla="*/ 3 w 2038724"/>
              <a:gd name="connsiteY393" fmla="*/ 1376937 h 2230852"/>
              <a:gd name="connsiteX394" fmla="*/ 24909 w 2038724"/>
              <a:gd name="connsiteY394" fmla="*/ 1398285 h 2230852"/>
              <a:gd name="connsiteX395" fmla="*/ 3 w 2038724"/>
              <a:gd name="connsiteY395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6098 w 2038724"/>
              <a:gd name="connsiteY364" fmla="*/ 1184807 h 2230852"/>
              <a:gd name="connsiteX365" fmla="*/ 451866 w 2038724"/>
              <a:gd name="connsiteY365" fmla="*/ 1277314 h 2230852"/>
              <a:gd name="connsiteX366" fmla="*/ 437635 w 2038724"/>
              <a:gd name="connsiteY366" fmla="*/ 1295104 h 2230852"/>
              <a:gd name="connsiteX367" fmla="*/ 402055 w 2038724"/>
              <a:gd name="connsiteY367" fmla="*/ 1298662 h 2230852"/>
              <a:gd name="connsiteX368" fmla="*/ 380707 w 2038724"/>
              <a:gd name="connsiteY368" fmla="*/ 1316452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88576 w 2038724"/>
              <a:gd name="connsiteY377" fmla="*/ 1334242 h 2230852"/>
              <a:gd name="connsiteX378" fmla="*/ 177902 w 2038724"/>
              <a:gd name="connsiteY378" fmla="*/ 1312894 h 2230852"/>
              <a:gd name="connsiteX379" fmla="*/ 167228 w 2038724"/>
              <a:gd name="connsiteY379" fmla="*/ 1309336 h 2230852"/>
              <a:gd name="connsiteX380" fmla="*/ 156554 w 2038724"/>
              <a:gd name="connsiteY380" fmla="*/ 1302220 h 2230852"/>
              <a:gd name="connsiteX381" fmla="*/ 135207 w 2038724"/>
              <a:gd name="connsiteY381" fmla="*/ 1287988 h 2230852"/>
              <a:gd name="connsiteX382" fmla="*/ 128091 w 2038724"/>
              <a:gd name="connsiteY382" fmla="*/ 1277314 h 2230852"/>
              <a:gd name="connsiteX383" fmla="*/ 117417 w 2038724"/>
              <a:gd name="connsiteY383" fmla="*/ 1270198 h 2230852"/>
              <a:gd name="connsiteX384" fmla="*/ 120975 w 2038724"/>
              <a:gd name="connsiteY384" fmla="*/ 1248850 h 2230852"/>
              <a:gd name="connsiteX385" fmla="*/ 106743 w 2038724"/>
              <a:gd name="connsiteY385" fmla="*/ 1220386 h 2230852"/>
              <a:gd name="connsiteX386" fmla="*/ 78279 w 2038724"/>
              <a:gd name="connsiteY386" fmla="*/ 1266640 h 2230852"/>
              <a:gd name="connsiteX387" fmla="*/ 67605 w 2038724"/>
              <a:gd name="connsiteY387" fmla="*/ 1305778 h 2230852"/>
              <a:gd name="connsiteX388" fmla="*/ 78279 w 2038724"/>
              <a:gd name="connsiteY388" fmla="*/ 1312894 h 2230852"/>
              <a:gd name="connsiteX389" fmla="*/ 74721 w 2038724"/>
              <a:gd name="connsiteY389" fmla="*/ 1334242 h 2230852"/>
              <a:gd name="connsiteX390" fmla="*/ 39141 w 2038724"/>
              <a:gd name="connsiteY390" fmla="*/ 1341358 h 2230852"/>
              <a:gd name="connsiteX391" fmla="*/ 28467 w 2038724"/>
              <a:gd name="connsiteY391" fmla="*/ 1348473 h 2230852"/>
              <a:gd name="connsiteX392" fmla="*/ 7119 w 2038724"/>
              <a:gd name="connsiteY392" fmla="*/ 1366263 h 2230852"/>
              <a:gd name="connsiteX393" fmla="*/ 3 w 2038724"/>
              <a:gd name="connsiteY393" fmla="*/ 1376937 h 2230852"/>
              <a:gd name="connsiteX394" fmla="*/ 24909 w 2038724"/>
              <a:gd name="connsiteY394" fmla="*/ 1398285 h 2230852"/>
              <a:gd name="connsiteX395" fmla="*/ 3 w 2038724"/>
              <a:gd name="connsiteY395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8479 w 2038724"/>
              <a:gd name="connsiteY364" fmla="*/ 1187189 h 2230852"/>
              <a:gd name="connsiteX365" fmla="*/ 451866 w 2038724"/>
              <a:gd name="connsiteY365" fmla="*/ 1277314 h 2230852"/>
              <a:gd name="connsiteX366" fmla="*/ 437635 w 2038724"/>
              <a:gd name="connsiteY366" fmla="*/ 1295104 h 2230852"/>
              <a:gd name="connsiteX367" fmla="*/ 402055 w 2038724"/>
              <a:gd name="connsiteY367" fmla="*/ 1298662 h 2230852"/>
              <a:gd name="connsiteX368" fmla="*/ 380707 w 2038724"/>
              <a:gd name="connsiteY368" fmla="*/ 1316452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88576 w 2038724"/>
              <a:gd name="connsiteY377" fmla="*/ 1334242 h 2230852"/>
              <a:gd name="connsiteX378" fmla="*/ 177902 w 2038724"/>
              <a:gd name="connsiteY378" fmla="*/ 1312894 h 2230852"/>
              <a:gd name="connsiteX379" fmla="*/ 167228 w 2038724"/>
              <a:gd name="connsiteY379" fmla="*/ 1309336 h 2230852"/>
              <a:gd name="connsiteX380" fmla="*/ 156554 w 2038724"/>
              <a:gd name="connsiteY380" fmla="*/ 1302220 h 2230852"/>
              <a:gd name="connsiteX381" fmla="*/ 135207 w 2038724"/>
              <a:gd name="connsiteY381" fmla="*/ 1287988 h 2230852"/>
              <a:gd name="connsiteX382" fmla="*/ 128091 w 2038724"/>
              <a:gd name="connsiteY382" fmla="*/ 1277314 h 2230852"/>
              <a:gd name="connsiteX383" fmla="*/ 117417 w 2038724"/>
              <a:gd name="connsiteY383" fmla="*/ 1270198 h 2230852"/>
              <a:gd name="connsiteX384" fmla="*/ 120975 w 2038724"/>
              <a:gd name="connsiteY384" fmla="*/ 1248850 h 2230852"/>
              <a:gd name="connsiteX385" fmla="*/ 106743 w 2038724"/>
              <a:gd name="connsiteY385" fmla="*/ 1220386 h 2230852"/>
              <a:gd name="connsiteX386" fmla="*/ 78279 w 2038724"/>
              <a:gd name="connsiteY386" fmla="*/ 1266640 h 2230852"/>
              <a:gd name="connsiteX387" fmla="*/ 67605 w 2038724"/>
              <a:gd name="connsiteY387" fmla="*/ 1305778 h 2230852"/>
              <a:gd name="connsiteX388" fmla="*/ 78279 w 2038724"/>
              <a:gd name="connsiteY388" fmla="*/ 1312894 h 2230852"/>
              <a:gd name="connsiteX389" fmla="*/ 74721 w 2038724"/>
              <a:gd name="connsiteY389" fmla="*/ 1334242 h 2230852"/>
              <a:gd name="connsiteX390" fmla="*/ 39141 w 2038724"/>
              <a:gd name="connsiteY390" fmla="*/ 1341358 h 2230852"/>
              <a:gd name="connsiteX391" fmla="*/ 28467 w 2038724"/>
              <a:gd name="connsiteY391" fmla="*/ 1348473 h 2230852"/>
              <a:gd name="connsiteX392" fmla="*/ 7119 w 2038724"/>
              <a:gd name="connsiteY392" fmla="*/ 1366263 h 2230852"/>
              <a:gd name="connsiteX393" fmla="*/ 3 w 2038724"/>
              <a:gd name="connsiteY393" fmla="*/ 1376937 h 2230852"/>
              <a:gd name="connsiteX394" fmla="*/ 24909 w 2038724"/>
              <a:gd name="connsiteY394" fmla="*/ 1398285 h 2230852"/>
              <a:gd name="connsiteX395" fmla="*/ 3 w 2038724"/>
              <a:gd name="connsiteY395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8479 w 2038724"/>
              <a:gd name="connsiteY364" fmla="*/ 1187189 h 2230852"/>
              <a:gd name="connsiteX365" fmla="*/ 463772 w 2038724"/>
              <a:gd name="connsiteY365" fmla="*/ 1267789 h 2230852"/>
              <a:gd name="connsiteX366" fmla="*/ 437635 w 2038724"/>
              <a:gd name="connsiteY366" fmla="*/ 1295104 h 2230852"/>
              <a:gd name="connsiteX367" fmla="*/ 402055 w 2038724"/>
              <a:gd name="connsiteY367" fmla="*/ 1298662 h 2230852"/>
              <a:gd name="connsiteX368" fmla="*/ 380707 w 2038724"/>
              <a:gd name="connsiteY368" fmla="*/ 1316452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88576 w 2038724"/>
              <a:gd name="connsiteY377" fmla="*/ 1334242 h 2230852"/>
              <a:gd name="connsiteX378" fmla="*/ 177902 w 2038724"/>
              <a:gd name="connsiteY378" fmla="*/ 1312894 h 2230852"/>
              <a:gd name="connsiteX379" fmla="*/ 167228 w 2038724"/>
              <a:gd name="connsiteY379" fmla="*/ 1309336 h 2230852"/>
              <a:gd name="connsiteX380" fmla="*/ 156554 w 2038724"/>
              <a:gd name="connsiteY380" fmla="*/ 1302220 h 2230852"/>
              <a:gd name="connsiteX381" fmla="*/ 135207 w 2038724"/>
              <a:gd name="connsiteY381" fmla="*/ 1287988 h 2230852"/>
              <a:gd name="connsiteX382" fmla="*/ 128091 w 2038724"/>
              <a:gd name="connsiteY382" fmla="*/ 1277314 h 2230852"/>
              <a:gd name="connsiteX383" fmla="*/ 117417 w 2038724"/>
              <a:gd name="connsiteY383" fmla="*/ 1270198 h 2230852"/>
              <a:gd name="connsiteX384" fmla="*/ 120975 w 2038724"/>
              <a:gd name="connsiteY384" fmla="*/ 1248850 h 2230852"/>
              <a:gd name="connsiteX385" fmla="*/ 106743 w 2038724"/>
              <a:gd name="connsiteY385" fmla="*/ 1220386 h 2230852"/>
              <a:gd name="connsiteX386" fmla="*/ 78279 w 2038724"/>
              <a:gd name="connsiteY386" fmla="*/ 1266640 h 2230852"/>
              <a:gd name="connsiteX387" fmla="*/ 67605 w 2038724"/>
              <a:gd name="connsiteY387" fmla="*/ 1305778 h 2230852"/>
              <a:gd name="connsiteX388" fmla="*/ 78279 w 2038724"/>
              <a:gd name="connsiteY388" fmla="*/ 1312894 h 2230852"/>
              <a:gd name="connsiteX389" fmla="*/ 74721 w 2038724"/>
              <a:gd name="connsiteY389" fmla="*/ 1334242 h 2230852"/>
              <a:gd name="connsiteX390" fmla="*/ 39141 w 2038724"/>
              <a:gd name="connsiteY390" fmla="*/ 1341358 h 2230852"/>
              <a:gd name="connsiteX391" fmla="*/ 28467 w 2038724"/>
              <a:gd name="connsiteY391" fmla="*/ 1348473 h 2230852"/>
              <a:gd name="connsiteX392" fmla="*/ 7119 w 2038724"/>
              <a:gd name="connsiteY392" fmla="*/ 1366263 h 2230852"/>
              <a:gd name="connsiteX393" fmla="*/ 3 w 2038724"/>
              <a:gd name="connsiteY393" fmla="*/ 1376937 h 2230852"/>
              <a:gd name="connsiteX394" fmla="*/ 24909 w 2038724"/>
              <a:gd name="connsiteY394" fmla="*/ 1398285 h 2230852"/>
              <a:gd name="connsiteX395" fmla="*/ 3 w 2038724"/>
              <a:gd name="connsiteY395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8479 w 2038724"/>
              <a:gd name="connsiteY364" fmla="*/ 1187189 h 2230852"/>
              <a:gd name="connsiteX365" fmla="*/ 463772 w 2038724"/>
              <a:gd name="connsiteY365" fmla="*/ 1267789 h 2230852"/>
              <a:gd name="connsiteX366" fmla="*/ 437635 w 2038724"/>
              <a:gd name="connsiteY366" fmla="*/ 1295104 h 2230852"/>
              <a:gd name="connsiteX367" fmla="*/ 402055 w 2038724"/>
              <a:gd name="connsiteY367" fmla="*/ 1298662 h 2230852"/>
              <a:gd name="connsiteX368" fmla="*/ 380707 w 2038724"/>
              <a:gd name="connsiteY368" fmla="*/ 1316452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88576 w 2038724"/>
              <a:gd name="connsiteY377" fmla="*/ 1334242 h 2230852"/>
              <a:gd name="connsiteX378" fmla="*/ 177902 w 2038724"/>
              <a:gd name="connsiteY378" fmla="*/ 1312894 h 2230852"/>
              <a:gd name="connsiteX379" fmla="*/ 167228 w 2038724"/>
              <a:gd name="connsiteY379" fmla="*/ 1309336 h 2230852"/>
              <a:gd name="connsiteX380" fmla="*/ 156554 w 2038724"/>
              <a:gd name="connsiteY380" fmla="*/ 1302220 h 2230852"/>
              <a:gd name="connsiteX381" fmla="*/ 135207 w 2038724"/>
              <a:gd name="connsiteY381" fmla="*/ 1287988 h 2230852"/>
              <a:gd name="connsiteX382" fmla="*/ 128091 w 2038724"/>
              <a:gd name="connsiteY382" fmla="*/ 1277314 h 2230852"/>
              <a:gd name="connsiteX383" fmla="*/ 117417 w 2038724"/>
              <a:gd name="connsiteY383" fmla="*/ 1270198 h 2230852"/>
              <a:gd name="connsiteX384" fmla="*/ 120975 w 2038724"/>
              <a:gd name="connsiteY384" fmla="*/ 1248850 h 2230852"/>
              <a:gd name="connsiteX385" fmla="*/ 106743 w 2038724"/>
              <a:gd name="connsiteY385" fmla="*/ 1220386 h 2230852"/>
              <a:gd name="connsiteX386" fmla="*/ 78279 w 2038724"/>
              <a:gd name="connsiteY386" fmla="*/ 1266640 h 2230852"/>
              <a:gd name="connsiteX387" fmla="*/ 67605 w 2038724"/>
              <a:gd name="connsiteY387" fmla="*/ 1305778 h 2230852"/>
              <a:gd name="connsiteX388" fmla="*/ 78279 w 2038724"/>
              <a:gd name="connsiteY388" fmla="*/ 1312894 h 2230852"/>
              <a:gd name="connsiteX389" fmla="*/ 74721 w 2038724"/>
              <a:gd name="connsiteY389" fmla="*/ 1334242 h 2230852"/>
              <a:gd name="connsiteX390" fmla="*/ 39141 w 2038724"/>
              <a:gd name="connsiteY390" fmla="*/ 1341358 h 2230852"/>
              <a:gd name="connsiteX391" fmla="*/ 28467 w 2038724"/>
              <a:gd name="connsiteY391" fmla="*/ 1348473 h 2230852"/>
              <a:gd name="connsiteX392" fmla="*/ 7119 w 2038724"/>
              <a:gd name="connsiteY392" fmla="*/ 1366263 h 2230852"/>
              <a:gd name="connsiteX393" fmla="*/ 3 w 2038724"/>
              <a:gd name="connsiteY393" fmla="*/ 1376937 h 2230852"/>
              <a:gd name="connsiteX394" fmla="*/ 24909 w 2038724"/>
              <a:gd name="connsiteY394" fmla="*/ 1398285 h 2230852"/>
              <a:gd name="connsiteX395" fmla="*/ 3 w 2038724"/>
              <a:gd name="connsiteY395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8479 w 2038724"/>
              <a:gd name="connsiteY364" fmla="*/ 1187189 h 2230852"/>
              <a:gd name="connsiteX365" fmla="*/ 463772 w 2038724"/>
              <a:gd name="connsiteY365" fmla="*/ 1267789 h 2230852"/>
              <a:gd name="connsiteX366" fmla="*/ 437635 w 2038724"/>
              <a:gd name="connsiteY366" fmla="*/ 1283198 h 2230852"/>
              <a:gd name="connsiteX367" fmla="*/ 402055 w 2038724"/>
              <a:gd name="connsiteY367" fmla="*/ 1298662 h 2230852"/>
              <a:gd name="connsiteX368" fmla="*/ 380707 w 2038724"/>
              <a:gd name="connsiteY368" fmla="*/ 1316452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88576 w 2038724"/>
              <a:gd name="connsiteY377" fmla="*/ 1334242 h 2230852"/>
              <a:gd name="connsiteX378" fmla="*/ 177902 w 2038724"/>
              <a:gd name="connsiteY378" fmla="*/ 1312894 h 2230852"/>
              <a:gd name="connsiteX379" fmla="*/ 167228 w 2038724"/>
              <a:gd name="connsiteY379" fmla="*/ 1309336 h 2230852"/>
              <a:gd name="connsiteX380" fmla="*/ 156554 w 2038724"/>
              <a:gd name="connsiteY380" fmla="*/ 1302220 h 2230852"/>
              <a:gd name="connsiteX381" fmla="*/ 135207 w 2038724"/>
              <a:gd name="connsiteY381" fmla="*/ 1287988 h 2230852"/>
              <a:gd name="connsiteX382" fmla="*/ 128091 w 2038724"/>
              <a:gd name="connsiteY382" fmla="*/ 1277314 h 2230852"/>
              <a:gd name="connsiteX383" fmla="*/ 117417 w 2038724"/>
              <a:gd name="connsiteY383" fmla="*/ 1270198 h 2230852"/>
              <a:gd name="connsiteX384" fmla="*/ 120975 w 2038724"/>
              <a:gd name="connsiteY384" fmla="*/ 1248850 h 2230852"/>
              <a:gd name="connsiteX385" fmla="*/ 106743 w 2038724"/>
              <a:gd name="connsiteY385" fmla="*/ 1220386 h 2230852"/>
              <a:gd name="connsiteX386" fmla="*/ 78279 w 2038724"/>
              <a:gd name="connsiteY386" fmla="*/ 1266640 h 2230852"/>
              <a:gd name="connsiteX387" fmla="*/ 67605 w 2038724"/>
              <a:gd name="connsiteY387" fmla="*/ 1305778 h 2230852"/>
              <a:gd name="connsiteX388" fmla="*/ 78279 w 2038724"/>
              <a:gd name="connsiteY388" fmla="*/ 1312894 h 2230852"/>
              <a:gd name="connsiteX389" fmla="*/ 74721 w 2038724"/>
              <a:gd name="connsiteY389" fmla="*/ 1334242 h 2230852"/>
              <a:gd name="connsiteX390" fmla="*/ 39141 w 2038724"/>
              <a:gd name="connsiteY390" fmla="*/ 1341358 h 2230852"/>
              <a:gd name="connsiteX391" fmla="*/ 28467 w 2038724"/>
              <a:gd name="connsiteY391" fmla="*/ 1348473 h 2230852"/>
              <a:gd name="connsiteX392" fmla="*/ 7119 w 2038724"/>
              <a:gd name="connsiteY392" fmla="*/ 1366263 h 2230852"/>
              <a:gd name="connsiteX393" fmla="*/ 3 w 2038724"/>
              <a:gd name="connsiteY393" fmla="*/ 1376937 h 2230852"/>
              <a:gd name="connsiteX394" fmla="*/ 24909 w 2038724"/>
              <a:gd name="connsiteY394" fmla="*/ 1398285 h 2230852"/>
              <a:gd name="connsiteX395" fmla="*/ 3 w 2038724"/>
              <a:gd name="connsiteY395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8479 w 2038724"/>
              <a:gd name="connsiteY364" fmla="*/ 1187189 h 2230852"/>
              <a:gd name="connsiteX365" fmla="*/ 463772 w 2038724"/>
              <a:gd name="connsiteY365" fmla="*/ 1267789 h 2230852"/>
              <a:gd name="connsiteX366" fmla="*/ 437635 w 2038724"/>
              <a:gd name="connsiteY366" fmla="*/ 1283198 h 2230852"/>
              <a:gd name="connsiteX367" fmla="*/ 402055 w 2038724"/>
              <a:gd name="connsiteY367" fmla="*/ 1298662 h 2230852"/>
              <a:gd name="connsiteX368" fmla="*/ 380707 w 2038724"/>
              <a:gd name="connsiteY368" fmla="*/ 1316452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88576 w 2038724"/>
              <a:gd name="connsiteY377" fmla="*/ 1334242 h 2230852"/>
              <a:gd name="connsiteX378" fmla="*/ 177902 w 2038724"/>
              <a:gd name="connsiteY378" fmla="*/ 1312894 h 2230852"/>
              <a:gd name="connsiteX379" fmla="*/ 167228 w 2038724"/>
              <a:gd name="connsiteY379" fmla="*/ 1309336 h 2230852"/>
              <a:gd name="connsiteX380" fmla="*/ 156554 w 2038724"/>
              <a:gd name="connsiteY380" fmla="*/ 1302220 h 2230852"/>
              <a:gd name="connsiteX381" fmla="*/ 135207 w 2038724"/>
              <a:gd name="connsiteY381" fmla="*/ 1287988 h 2230852"/>
              <a:gd name="connsiteX382" fmla="*/ 128091 w 2038724"/>
              <a:gd name="connsiteY382" fmla="*/ 1277314 h 2230852"/>
              <a:gd name="connsiteX383" fmla="*/ 117417 w 2038724"/>
              <a:gd name="connsiteY383" fmla="*/ 1270198 h 2230852"/>
              <a:gd name="connsiteX384" fmla="*/ 120975 w 2038724"/>
              <a:gd name="connsiteY384" fmla="*/ 1248850 h 2230852"/>
              <a:gd name="connsiteX385" fmla="*/ 106743 w 2038724"/>
              <a:gd name="connsiteY385" fmla="*/ 1220386 h 2230852"/>
              <a:gd name="connsiteX386" fmla="*/ 78279 w 2038724"/>
              <a:gd name="connsiteY386" fmla="*/ 1266640 h 2230852"/>
              <a:gd name="connsiteX387" fmla="*/ 67605 w 2038724"/>
              <a:gd name="connsiteY387" fmla="*/ 1305778 h 2230852"/>
              <a:gd name="connsiteX388" fmla="*/ 78279 w 2038724"/>
              <a:gd name="connsiteY388" fmla="*/ 1312894 h 2230852"/>
              <a:gd name="connsiteX389" fmla="*/ 74721 w 2038724"/>
              <a:gd name="connsiteY389" fmla="*/ 1334242 h 2230852"/>
              <a:gd name="connsiteX390" fmla="*/ 39141 w 2038724"/>
              <a:gd name="connsiteY390" fmla="*/ 1341358 h 2230852"/>
              <a:gd name="connsiteX391" fmla="*/ 28467 w 2038724"/>
              <a:gd name="connsiteY391" fmla="*/ 1348473 h 2230852"/>
              <a:gd name="connsiteX392" fmla="*/ 7119 w 2038724"/>
              <a:gd name="connsiteY392" fmla="*/ 1366263 h 2230852"/>
              <a:gd name="connsiteX393" fmla="*/ 3 w 2038724"/>
              <a:gd name="connsiteY393" fmla="*/ 1376937 h 2230852"/>
              <a:gd name="connsiteX394" fmla="*/ 24909 w 2038724"/>
              <a:gd name="connsiteY394" fmla="*/ 1398285 h 2230852"/>
              <a:gd name="connsiteX395" fmla="*/ 3 w 2038724"/>
              <a:gd name="connsiteY395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8479 w 2038724"/>
              <a:gd name="connsiteY364" fmla="*/ 1187189 h 2230852"/>
              <a:gd name="connsiteX365" fmla="*/ 463772 w 2038724"/>
              <a:gd name="connsiteY365" fmla="*/ 1267789 h 2230852"/>
              <a:gd name="connsiteX366" fmla="*/ 437635 w 2038724"/>
              <a:gd name="connsiteY366" fmla="*/ 1283198 h 2230852"/>
              <a:gd name="connsiteX367" fmla="*/ 402055 w 2038724"/>
              <a:gd name="connsiteY367" fmla="*/ 1298662 h 2230852"/>
              <a:gd name="connsiteX368" fmla="*/ 375945 w 2038724"/>
              <a:gd name="connsiteY368" fmla="*/ 1306927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88576 w 2038724"/>
              <a:gd name="connsiteY377" fmla="*/ 1334242 h 2230852"/>
              <a:gd name="connsiteX378" fmla="*/ 177902 w 2038724"/>
              <a:gd name="connsiteY378" fmla="*/ 1312894 h 2230852"/>
              <a:gd name="connsiteX379" fmla="*/ 167228 w 2038724"/>
              <a:gd name="connsiteY379" fmla="*/ 1309336 h 2230852"/>
              <a:gd name="connsiteX380" fmla="*/ 156554 w 2038724"/>
              <a:gd name="connsiteY380" fmla="*/ 1302220 h 2230852"/>
              <a:gd name="connsiteX381" fmla="*/ 135207 w 2038724"/>
              <a:gd name="connsiteY381" fmla="*/ 1287988 h 2230852"/>
              <a:gd name="connsiteX382" fmla="*/ 128091 w 2038724"/>
              <a:gd name="connsiteY382" fmla="*/ 1277314 h 2230852"/>
              <a:gd name="connsiteX383" fmla="*/ 117417 w 2038724"/>
              <a:gd name="connsiteY383" fmla="*/ 1270198 h 2230852"/>
              <a:gd name="connsiteX384" fmla="*/ 120975 w 2038724"/>
              <a:gd name="connsiteY384" fmla="*/ 1248850 h 2230852"/>
              <a:gd name="connsiteX385" fmla="*/ 106743 w 2038724"/>
              <a:gd name="connsiteY385" fmla="*/ 1220386 h 2230852"/>
              <a:gd name="connsiteX386" fmla="*/ 78279 w 2038724"/>
              <a:gd name="connsiteY386" fmla="*/ 1266640 h 2230852"/>
              <a:gd name="connsiteX387" fmla="*/ 67605 w 2038724"/>
              <a:gd name="connsiteY387" fmla="*/ 1305778 h 2230852"/>
              <a:gd name="connsiteX388" fmla="*/ 78279 w 2038724"/>
              <a:gd name="connsiteY388" fmla="*/ 1312894 h 2230852"/>
              <a:gd name="connsiteX389" fmla="*/ 74721 w 2038724"/>
              <a:gd name="connsiteY389" fmla="*/ 1334242 h 2230852"/>
              <a:gd name="connsiteX390" fmla="*/ 39141 w 2038724"/>
              <a:gd name="connsiteY390" fmla="*/ 1341358 h 2230852"/>
              <a:gd name="connsiteX391" fmla="*/ 28467 w 2038724"/>
              <a:gd name="connsiteY391" fmla="*/ 1348473 h 2230852"/>
              <a:gd name="connsiteX392" fmla="*/ 7119 w 2038724"/>
              <a:gd name="connsiteY392" fmla="*/ 1366263 h 2230852"/>
              <a:gd name="connsiteX393" fmla="*/ 3 w 2038724"/>
              <a:gd name="connsiteY393" fmla="*/ 1376937 h 2230852"/>
              <a:gd name="connsiteX394" fmla="*/ 24909 w 2038724"/>
              <a:gd name="connsiteY394" fmla="*/ 1398285 h 2230852"/>
              <a:gd name="connsiteX395" fmla="*/ 3 w 2038724"/>
              <a:gd name="connsiteY395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8479 w 2038724"/>
              <a:gd name="connsiteY364" fmla="*/ 1187189 h 2230852"/>
              <a:gd name="connsiteX365" fmla="*/ 463772 w 2038724"/>
              <a:gd name="connsiteY365" fmla="*/ 1267789 h 2230852"/>
              <a:gd name="connsiteX366" fmla="*/ 437635 w 2038724"/>
              <a:gd name="connsiteY366" fmla="*/ 1283198 h 2230852"/>
              <a:gd name="connsiteX367" fmla="*/ 402055 w 2038724"/>
              <a:gd name="connsiteY367" fmla="*/ 1286755 h 2230852"/>
              <a:gd name="connsiteX368" fmla="*/ 375945 w 2038724"/>
              <a:gd name="connsiteY368" fmla="*/ 1306927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88576 w 2038724"/>
              <a:gd name="connsiteY377" fmla="*/ 1334242 h 2230852"/>
              <a:gd name="connsiteX378" fmla="*/ 177902 w 2038724"/>
              <a:gd name="connsiteY378" fmla="*/ 1312894 h 2230852"/>
              <a:gd name="connsiteX379" fmla="*/ 167228 w 2038724"/>
              <a:gd name="connsiteY379" fmla="*/ 1309336 h 2230852"/>
              <a:gd name="connsiteX380" fmla="*/ 156554 w 2038724"/>
              <a:gd name="connsiteY380" fmla="*/ 1302220 h 2230852"/>
              <a:gd name="connsiteX381" fmla="*/ 135207 w 2038724"/>
              <a:gd name="connsiteY381" fmla="*/ 1287988 h 2230852"/>
              <a:gd name="connsiteX382" fmla="*/ 128091 w 2038724"/>
              <a:gd name="connsiteY382" fmla="*/ 1277314 h 2230852"/>
              <a:gd name="connsiteX383" fmla="*/ 117417 w 2038724"/>
              <a:gd name="connsiteY383" fmla="*/ 1270198 h 2230852"/>
              <a:gd name="connsiteX384" fmla="*/ 120975 w 2038724"/>
              <a:gd name="connsiteY384" fmla="*/ 1248850 h 2230852"/>
              <a:gd name="connsiteX385" fmla="*/ 106743 w 2038724"/>
              <a:gd name="connsiteY385" fmla="*/ 1220386 h 2230852"/>
              <a:gd name="connsiteX386" fmla="*/ 78279 w 2038724"/>
              <a:gd name="connsiteY386" fmla="*/ 1266640 h 2230852"/>
              <a:gd name="connsiteX387" fmla="*/ 67605 w 2038724"/>
              <a:gd name="connsiteY387" fmla="*/ 1305778 h 2230852"/>
              <a:gd name="connsiteX388" fmla="*/ 78279 w 2038724"/>
              <a:gd name="connsiteY388" fmla="*/ 1312894 h 2230852"/>
              <a:gd name="connsiteX389" fmla="*/ 74721 w 2038724"/>
              <a:gd name="connsiteY389" fmla="*/ 1334242 h 2230852"/>
              <a:gd name="connsiteX390" fmla="*/ 39141 w 2038724"/>
              <a:gd name="connsiteY390" fmla="*/ 1341358 h 2230852"/>
              <a:gd name="connsiteX391" fmla="*/ 28467 w 2038724"/>
              <a:gd name="connsiteY391" fmla="*/ 1348473 h 2230852"/>
              <a:gd name="connsiteX392" fmla="*/ 7119 w 2038724"/>
              <a:gd name="connsiteY392" fmla="*/ 1366263 h 2230852"/>
              <a:gd name="connsiteX393" fmla="*/ 3 w 2038724"/>
              <a:gd name="connsiteY393" fmla="*/ 1376937 h 2230852"/>
              <a:gd name="connsiteX394" fmla="*/ 24909 w 2038724"/>
              <a:gd name="connsiteY394" fmla="*/ 1398285 h 2230852"/>
              <a:gd name="connsiteX395" fmla="*/ 3 w 2038724"/>
              <a:gd name="connsiteY395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8479 w 2038724"/>
              <a:gd name="connsiteY364" fmla="*/ 1187189 h 2230852"/>
              <a:gd name="connsiteX365" fmla="*/ 468534 w 2038724"/>
              <a:gd name="connsiteY365" fmla="*/ 1289220 h 2230852"/>
              <a:gd name="connsiteX366" fmla="*/ 437635 w 2038724"/>
              <a:gd name="connsiteY366" fmla="*/ 1283198 h 2230852"/>
              <a:gd name="connsiteX367" fmla="*/ 402055 w 2038724"/>
              <a:gd name="connsiteY367" fmla="*/ 1286755 h 2230852"/>
              <a:gd name="connsiteX368" fmla="*/ 375945 w 2038724"/>
              <a:gd name="connsiteY368" fmla="*/ 1306927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88576 w 2038724"/>
              <a:gd name="connsiteY377" fmla="*/ 1334242 h 2230852"/>
              <a:gd name="connsiteX378" fmla="*/ 177902 w 2038724"/>
              <a:gd name="connsiteY378" fmla="*/ 1312894 h 2230852"/>
              <a:gd name="connsiteX379" fmla="*/ 167228 w 2038724"/>
              <a:gd name="connsiteY379" fmla="*/ 1309336 h 2230852"/>
              <a:gd name="connsiteX380" fmla="*/ 156554 w 2038724"/>
              <a:gd name="connsiteY380" fmla="*/ 1302220 h 2230852"/>
              <a:gd name="connsiteX381" fmla="*/ 135207 w 2038724"/>
              <a:gd name="connsiteY381" fmla="*/ 1287988 h 2230852"/>
              <a:gd name="connsiteX382" fmla="*/ 128091 w 2038724"/>
              <a:gd name="connsiteY382" fmla="*/ 1277314 h 2230852"/>
              <a:gd name="connsiteX383" fmla="*/ 117417 w 2038724"/>
              <a:gd name="connsiteY383" fmla="*/ 1270198 h 2230852"/>
              <a:gd name="connsiteX384" fmla="*/ 120975 w 2038724"/>
              <a:gd name="connsiteY384" fmla="*/ 1248850 h 2230852"/>
              <a:gd name="connsiteX385" fmla="*/ 106743 w 2038724"/>
              <a:gd name="connsiteY385" fmla="*/ 1220386 h 2230852"/>
              <a:gd name="connsiteX386" fmla="*/ 78279 w 2038724"/>
              <a:gd name="connsiteY386" fmla="*/ 1266640 h 2230852"/>
              <a:gd name="connsiteX387" fmla="*/ 67605 w 2038724"/>
              <a:gd name="connsiteY387" fmla="*/ 1305778 h 2230852"/>
              <a:gd name="connsiteX388" fmla="*/ 78279 w 2038724"/>
              <a:gd name="connsiteY388" fmla="*/ 1312894 h 2230852"/>
              <a:gd name="connsiteX389" fmla="*/ 74721 w 2038724"/>
              <a:gd name="connsiteY389" fmla="*/ 1334242 h 2230852"/>
              <a:gd name="connsiteX390" fmla="*/ 39141 w 2038724"/>
              <a:gd name="connsiteY390" fmla="*/ 1341358 h 2230852"/>
              <a:gd name="connsiteX391" fmla="*/ 28467 w 2038724"/>
              <a:gd name="connsiteY391" fmla="*/ 1348473 h 2230852"/>
              <a:gd name="connsiteX392" fmla="*/ 7119 w 2038724"/>
              <a:gd name="connsiteY392" fmla="*/ 1366263 h 2230852"/>
              <a:gd name="connsiteX393" fmla="*/ 3 w 2038724"/>
              <a:gd name="connsiteY393" fmla="*/ 1376937 h 2230852"/>
              <a:gd name="connsiteX394" fmla="*/ 24909 w 2038724"/>
              <a:gd name="connsiteY394" fmla="*/ 1398285 h 2230852"/>
              <a:gd name="connsiteX395" fmla="*/ 3 w 2038724"/>
              <a:gd name="connsiteY395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8479 w 2038724"/>
              <a:gd name="connsiteY364" fmla="*/ 1187189 h 2230852"/>
              <a:gd name="connsiteX365" fmla="*/ 461390 w 2038724"/>
              <a:gd name="connsiteY365" fmla="*/ 1277314 h 2230852"/>
              <a:gd name="connsiteX366" fmla="*/ 437635 w 2038724"/>
              <a:gd name="connsiteY366" fmla="*/ 1283198 h 2230852"/>
              <a:gd name="connsiteX367" fmla="*/ 402055 w 2038724"/>
              <a:gd name="connsiteY367" fmla="*/ 1286755 h 2230852"/>
              <a:gd name="connsiteX368" fmla="*/ 375945 w 2038724"/>
              <a:gd name="connsiteY368" fmla="*/ 1306927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88576 w 2038724"/>
              <a:gd name="connsiteY377" fmla="*/ 1334242 h 2230852"/>
              <a:gd name="connsiteX378" fmla="*/ 177902 w 2038724"/>
              <a:gd name="connsiteY378" fmla="*/ 1312894 h 2230852"/>
              <a:gd name="connsiteX379" fmla="*/ 167228 w 2038724"/>
              <a:gd name="connsiteY379" fmla="*/ 1309336 h 2230852"/>
              <a:gd name="connsiteX380" fmla="*/ 156554 w 2038724"/>
              <a:gd name="connsiteY380" fmla="*/ 1302220 h 2230852"/>
              <a:gd name="connsiteX381" fmla="*/ 135207 w 2038724"/>
              <a:gd name="connsiteY381" fmla="*/ 1287988 h 2230852"/>
              <a:gd name="connsiteX382" fmla="*/ 128091 w 2038724"/>
              <a:gd name="connsiteY382" fmla="*/ 1277314 h 2230852"/>
              <a:gd name="connsiteX383" fmla="*/ 117417 w 2038724"/>
              <a:gd name="connsiteY383" fmla="*/ 1270198 h 2230852"/>
              <a:gd name="connsiteX384" fmla="*/ 120975 w 2038724"/>
              <a:gd name="connsiteY384" fmla="*/ 1248850 h 2230852"/>
              <a:gd name="connsiteX385" fmla="*/ 106743 w 2038724"/>
              <a:gd name="connsiteY385" fmla="*/ 1220386 h 2230852"/>
              <a:gd name="connsiteX386" fmla="*/ 78279 w 2038724"/>
              <a:gd name="connsiteY386" fmla="*/ 1266640 h 2230852"/>
              <a:gd name="connsiteX387" fmla="*/ 67605 w 2038724"/>
              <a:gd name="connsiteY387" fmla="*/ 1305778 h 2230852"/>
              <a:gd name="connsiteX388" fmla="*/ 78279 w 2038724"/>
              <a:gd name="connsiteY388" fmla="*/ 1312894 h 2230852"/>
              <a:gd name="connsiteX389" fmla="*/ 74721 w 2038724"/>
              <a:gd name="connsiteY389" fmla="*/ 1334242 h 2230852"/>
              <a:gd name="connsiteX390" fmla="*/ 39141 w 2038724"/>
              <a:gd name="connsiteY390" fmla="*/ 1341358 h 2230852"/>
              <a:gd name="connsiteX391" fmla="*/ 28467 w 2038724"/>
              <a:gd name="connsiteY391" fmla="*/ 1348473 h 2230852"/>
              <a:gd name="connsiteX392" fmla="*/ 7119 w 2038724"/>
              <a:gd name="connsiteY392" fmla="*/ 1366263 h 2230852"/>
              <a:gd name="connsiteX393" fmla="*/ 3 w 2038724"/>
              <a:gd name="connsiteY393" fmla="*/ 1376937 h 2230852"/>
              <a:gd name="connsiteX394" fmla="*/ 24909 w 2038724"/>
              <a:gd name="connsiteY394" fmla="*/ 1398285 h 2230852"/>
              <a:gd name="connsiteX395" fmla="*/ 3 w 2038724"/>
              <a:gd name="connsiteY395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8479 w 2038724"/>
              <a:gd name="connsiteY364" fmla="*/ 1187189 h 2230852"/>
              <a:gd name="connsiteX365" fmla="*/ 461390 w 2038724"/>
              <a:gd name="connsiteY365" fmla="*/ 1277314 h 2230852"/>
              <a:gd name="connsiteX366" fmla="*/ 437635 w 2038724"/>
              <a:gd name="connsiteY366" fmla="*/ 1283198 h 2230852"/>
              <a:gd name="connsiteX367" fmla="*/ 402055 w 2038724"/>
              <a:gd name="connsiteY367" fmla="*/ 1286755 h 2230852"/>
              <a:gd name="connsiteX368" fmla="*/ 375945 w 2038724"/>
              <a:gd name="connsiteY368" fmla="*/ 1306927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88576 w 2038724"/>
              <a:gd name="connsiteY377" fmla="*/ 1334242 h 2230852"/>
              <a:gd name="connsiteX378" fmla="*/ 177902 w 2038724"/>
              <a:gd name="connsiteY378" fmla="*/ 1312894 h 2230852"/>
              <a:gd name="connsiteX379" fmla="*/ 167228 w 2038724"/>
              <a:gd name="connsiteY379" fmla="*/ 1309336 h 2230852"/>
              <a:gd name="connsiteX380" fmla="*/ 156554 w 2038724"/>
              <a:gd name="connsiteY380" fmla="*/ 1302220 h 2230852"/>
              <a:gd name="connsiteX381" fmla="*/ 135207 w 2038724"/>
              <a:gd name="connsiteY381" fmla="*/ 1287988 h 2230852"/>
              <a:gd name="connsiteX382" fmla="*/ 135235 w 2038724"/>
              <a:gd name="connsiteY382" fmla="*/ 1274933 h 2230852"/>
              <a:gd name="connsiteX383" fmla="*/ 117417 w 2038724"/>
              <a:gd name="connsiteY383" fmla="*/ 1270198 h 2230852"/>
              <a:gd name="connsiteX384" fmla="*/ 120975 w 2038724"/>
              <a:gd name="connsiteY384" fmla="*/ 1248850 h 2230852"/>
              <a:gd name="connsiteX385" fmla="*/ 106743 w 2038724"/>
              <a:gd name="connsiteY385" fmla="*/ 1220386 h 2230852"/>
              <a:gd name="connsiteX386" fmla="*/ 78279 w 2038724"/>
              <a:gd name="connsiteY386" fmla="*/ 1266640 h 2230852"/>
              <a:gd name="connsiteX387" fmla="*/ 67605 w 2038724"/>
              <a:gd name="connsiteY387" fmla="*/ 1305778 h 2230852"/>
              <a:gd name="connsiteX388" fmla="*/ 78279 w 2038724"/>
              <a:gd name="connsiteY388" fmla="*/ 1312894 h 2230852"/>
              <a:gd name="connsiteX389" fmla="*/ 74721 w 2038724"/>
              <a:gd name="connsiteY389" fmla="*/ 1334242 h 2230852"/>
              <a:gd name="connsiteX390" fmla="*/ 39141 w 2038724"/>
              <a:gd name="connsiteY390" fmla="*/ 1341358 h 2230852"/>
              <a:gd name="connsiteX391" fmla="*/ 28467 w 2038724"/>
              <a:gd name="connsiteY391" fmla="*/ 1348473 h 2230852"/>
              <a:gd name="connsiteX392" fmla="*/ 7119 w 2038724"/>
              <a:gd name="connsiteY392" fmla="*/ 1366263 h 2230852"/>
              <a:gd name="connsiteX393" fmla="*/ 3 w 2038724"/>
              <a:gd name="connsiteY393" fmla="*/ 1376937 h 2230852"/>
              <a:gd name="connsiteX394" fmla="*/ 24909 w 2038724"/>
              <a:gd name="connsiteY394" fmla="*/ 1398285 h 2230852"/>
              <a:gd name="connsiteX395" fmla="*/ 3 w 2038724"/>
              <a:gd name="connsiteY395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8479 w 2038724"/>
              <a:gd name="connsiteY364" fmla="*/ 1187189 h 2230852"/>
              <a:gd name="connsiteX365" fmla="*/ 461390 w 2038724"/>
              <a:gd name="connsiteY365" fmla="*/ 1277314 h 2230852"/>
              <a:gd name="connsiteX366" fmla="*/ 437635 w 2038724"/>
              <a:gd name="connsiteY366" fmla="*/ 1283198 h 2230852"/>
              <a:gd name="connsiteX367" fmla="*/ 402055 w 2038724"/>
              <a:gd name="connsiteY367" fmla="*/ 1286755 h 2230852"/>
              <a:gd name="connsiteX368" fmla="*/ 375945 w 2038724"/>
              <a:gd name="connsiteY368" fmla="*/ 1306927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88576 w 2038724"/>
              <a:gd name="connsiteY377" fmla="*/ 1334242 h 2230852"/>
              <a:gd name="connsiteX378" fmla="*/ 177902 w 2038724"/>
              <a:gd name="connsiteY378" fmla="*/ 1312894 h 2230852"/>
              <a:gd name="connsiteX379" fmla="*/ 167228 w 2038724"/>
              <a:gd name="connsiteY379" fmla="*/ 1309336 h 2230852"/>
              <a:gd name="connsiteX380" fmla="*/ 135207 w 2038724"/>
              <a:gd name="connsiteY380" fmla="*/ 1287988 h 2230852"/>
              <a:gd name="connsiteX381" fmla="*/ 135235 w 2038724"/>
              <a:gd name="connsiteY381" fmla="*/ 1274933 h 2230852"/>
              <a:gd name="connsiteX382" fmla="*/ 117417 w 2038724"/>
              <a:gd name="connsiteY382" fmla="*/ 1270198 h 2230852"/>
              <a:gd name="connsiteX383" fmla="*/ 120975 w 2038724"/>
              <a:gd name="connsiteY383" fmla="*/ 1248850 h 2230852"/>
              <a:gd name="connsiteX384" fmla="*/ 106743 w 2038724"/>
              <a:gd name="connsiteY384" fmla="*/ 1220386 h 2230852"/>
              <a:gd name="connsiteX385" fmla="*/ 78279 w 2038724"/>
              <a:gd name="connsiteY385" fmla="*/ 1266640 h 2230852"/>
              <a:gd name="connsiteX386" fmla="*/ 67605 w 2038724"/>
              <a:gd name="connsiteY386" fmla="*/ 1305778 h 2230852"/>
              <a:gd name="connsiteX387" fmla="*/ 78279 w 2038724"/>
              <a:gd name="connsiteY387" fmla="*/ 1312894 h 2230852"/>
              <a:gd name="connsiteX388" fmla="*/ 74721 w 2038724"/>
              <a:gd name="connsiteY388" fmla="*/ 1334242 h 2230852"/>
              <a:gd name="connsiteX389" fmla="*/ 39141 w 2038724"/>
              <a:gd name="connsiteY389" fmla="*/ 1341358 h 2230852"/>
              <a:gd name="connsiteX390" fmla="*/ 28467 w 2038724"/>
              <a:gd name="connsiteY390" fmla="*/ 1348473 h 2230852"/>
              <a:gd name="connsiteX391" fmla="*/ 7119 w 2038724"/>
              <a:gd name="connsiteY391" fmla="*/ 1366263 h 2230852"/>
              <a:gd name="connsiteX392" fmla="*/ 3 w 2038724"/>
              <a:gd name="connsiteY392" fmla="*/ 1376937 h 2230852"/>
              <a:gd name="connsiteX393" fmla="*/ 24909 w 2038724"/>
              <a:gd name="connsiteY393" fmla="*/ 1398285 h 2230852"/>
              <a:gd name="connsiteX394" fmla="*/ 3 w 2038724"/>
              <a:gd name="connsiteY394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8479 w 2038724"/>
              <a:gd name="connsiteY364" fmla="*/ 1187189 h 2230852"/>
              <a:gd name="connsiteX365" fmla="*/ 461390 w 2038724"/>
              <a:gd name="connsiteY365" fmla="*/ 1277314 h 2230852"/>
              <a:gd name="connsiteX366" fmla="*/ 437635 w 2038724"/>
              <a:gd name="connsiteY366" fmla="*/ 1283198 h 2230852"/>
              <a:gd name="connsiteX367" fmla="*/ 402055 w 2038724"/>
              <a:gd name="connsiteY367" fmla="*/ 1286755 h 2230852"/>
              <a:gd name="connsiteX368" fmla="*/ 375945 w 2038724"/>
              <a:gd name="connsiteY368" fmla="*/ 1306927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88576 w 2038724"/>
              <a:gd name="connsiteY377" fmla="*/ 1334242 h 2230852"/>
              <a:gd name="connsiteX378" fmla="*/ 177902 w 2038724"/>
              <a:gd name="connsiteY378" fmla="*/ 1312894 h 2230852"/>
              <a:gd name="connsiteX379" fmla="*/ 135207 w 2038724"/>
              <a:gd name="connsiteY379" fmla="*/ 1287988 h 2230852"/>
              <a:gd name="connsiteX380" fmla="*/ 135235 w 2038724"/>
              <a:gd name="connsiteY380" fmla="*/ 1274933 h 2230852"/>
              <a:gd name="connsiteX381" fmla="*/ 117417 w 2038724"/>
              <a:gd name="connsiteY381" fmla="*/ 1270198 h 2230852"/>
              <a:gd name="connsiteX382" fmla="*/ 120975 w 2038724"/>
              <a:gd name="connsiteY382" fmla="*/ 1248850 h 2230852"/>
              <a:gd name="connsiteX383" fmla="*/ 106743 w 2038724"/>
              <a:gd name="connsiteY383" fmla="*/ 1220386 h 2230852"/>
              <a:gd name="connsiteX384" fmla="*/ 78279 w 2038724"/>
              <a:gd name="connsiteY384" fmla="*/ 1266640 h 2230852"/>
              <a:gd name="connsiteX385" fmla="*/ 67605 w 2038724"/>
              <a:gd name="connsiteY385" fmla="*/ 1305778 h 2230852"/>
              <a:gd name="connsiteX386" fmla="*/ 78279 w 2038724"/>
              <a:gd name="connsiteY386" fmla="*/ 1312894 h 2230852"/>
              <a:gd name="connsiteX387" fmla="*/ 74721 w 2038724"/>
              <a:gd name="connsiteY387" fmla="*/ 1334242 h 2230852"/>
              <a:gd name="connsiteX388" fmla="*/ 39141 w 2038724"/>
              <a:gd name="connsiteY388" fmla="*/ 1341358 h 2230852"/>
              <a:gd name="connsiteX389" fmla="*/ 28467 w 2038724"/>
              <a:gd name="connsiteY389" fmla="*/ 1348473 h 2230852"/>
              <a:gd name="connsiteX390" fmla="*/ 7119 w 2038724"/>
              <a:gd name="connsiteY390" fmla="*/ 1366263 h 2230852"/>
              <a:gd name="connsiteX391" fmla="*/ 3 w 2038724"/>
              <a:gd name="connsiteY391" fmla="*/ 1376937 h 2230852"/>
              <a:gd name="connsiteX392" fmla="*/ 24909 w 2038724"/>
              <a:gd name="connsiteY392" fmla="*/ 1398285 h 2230852"/>
              <a:gd name="connsiteX393" fmla="*/ 3 w 2038724"/>
              <a:gd name="connsiteY393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8479 w 2038724"/>
              <a:gd name="connsiteY364" fmla="*/ 1187189 h 2230852"/>
              <a:gd name="connsiteX365" fmla="*/ 461390 w 2038724"/>
              <a:gd name="connsiteY365" fmla="*/ 1277314 h 2230852"/>
              <a:gd name="connsiteX366" fmla="*/ 437635 w 2038724"/>
              <a:gd name="connsiteY366" fmla="*/ 1283198 h 2230852"/>
              <a:gd name="connsiteX367" fmla="*/ 402055 w 2038724"/>
              <a:gd name="connsiteY367" fmla="*/ 1286755 h 2230852"/>
              <a:gd name="connsiteX368" fmla="*/ 375945 w 2038724"/>
              <a:gd name="connsiteY368" fmla="*/ 1306927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88576 w 2038724"/>
              <a:gd name="connsiteY377" fmla="*/ 1334242 h 2230852"/>
              <a:gd name="connsiteX378" fmla="*/ 177902 w 2038724"/>
              <a:gd name="connsiteY378" fmla="*/ 1312894 h 2230852"/>
              <a:gd name="connsiteX379" fmla="*/ 135207 w 2038724"/>
              <a:gd name="connsiteY379" fmla="*/ 1287988 h 2230852"/>
              <a:gd name="connsiteX380" fmla="*/ 135235 w 2038724"/>
              <a:gd name="connsiteY380" fmla="*/ 1274933 h 2230852"/>
              <a:gd name="connsiteX381" fmla="*/ 120975 w 2038724"/>
              <a:gd name="connsiteY381" fmla="*/ 1248850 h 2230852"/>
              <a:gd name="connsiteX382" fmla="*/ 106743 w 2038724"/>
              <a:gd name="connsiteY382" fmla="*/ 1220386 h 2230852"/>
              <a:gd name="connsiteX383" fmla="*/ 78279 w 2038724"/>
              <a:gd name="connsiteY383" fmla="*/ 1266640 h 2230852"/>
              <a:gd name="connsiteX384" fmla="*/ 67605 w 2038724"/>
              <a:gd name="connsiteY384" fmla="*/ 1305778 h 2230852"/>
              <a:gd name="connsiteX385" fmla="*/ 78279 w 2038724"/>
              <a:gd name="connsiteY385" fmla="*/ 1312894 h 2230852"/>
              <a:gd name="connsiteX386" fmla="*/ 74721 w 2038724"/>
              <a:gd name="connsiteY386" fmla="*/ 1334242 h 2230852"/>
              <a:gd name="connsiteX387" fmla="*/ 39141 w 2038724"/>
              <a:gd name="connsiteY387" fmla="*/ 1341358 h 2230852"/>
              <a:gd name="connsiteX388" fmla="*/ 28467 w 2038724"/>
              <a:gd name="connsiteY388" fmla="*/ 1348473 h 2230852"/>
              <a:gd name="connsiteX389" fmla="*/ 7119 w 2038724"/>
              <a:gd name="connsiteY389" fmla="*/ 1366263 h 2230852"/>
              <a:gd name="connsiteX390" fmla="*/ 3 w 2038724"/>
              <a:gd name="connsiteY390" fmla="*/ 1376937 h 2230852"/>
              <a:gd name="connsiteX391" fmla="*/ 24909 w 2038724"/>
              <a:gd name="connsiteY391" fmla="*/ 1398285 h 2230852"/>
              <a:gd name="connsiteX392" fmla="*/ 3 w 2038724"/>
              <a:gd name="connsiteY392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8479 w 2038724"/>
              <a:gd name="connsiteY364" fmla="*/ 1187189 h 2230852"/>
              <a:gd name="connsiteX365" fmla="*/ 461390 w 2038724"/>
              <a:gd name="connsiteY365" fmla="*/ 1277314 h 2230852"/>
              <a:gd name="connsiteX366" fmla="*/ 437635 w 2038724"/>
              <a:gd name="connsiteY366" fmla="*/ 1283198 h 2230852"/>
              <a:gd name="connsiteX367" fmla="*/ 402055 w 2038724"/>
              <a:gd name="connsiteY367" fmla="*/ 1286755 h 2230852"/>
              <a:gd name="connsiteX368" fmla="*/ 375945 w 2038724"/>
              <a:gd name="connsiteY368" fmla="*/ 1306927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88576 w 2038724"/>
              <a:gd name="connsiteY377" fmla="*/ 1334242 h 2230852"/>
              <a:gd name="connsiteX378" fmla="*/ 177902 w 2038724"/>
              <a:gd name="connsiteY378" fmla="*/ 1312894 h 2230852"/>
              <a:gd name="connsiteX379" fmla="*/ 135235 w 2038724"/>
              <a:gd name="connsiteY379" fmla="*/ 1274933 h 2230852"/>
              <a:gd name="connsiteX380" fmla="*/ 120975 w 2038724"/>
              <a:gd name="connsiteY380" fmla="*/ 1248850 h 2230852"/>
              <a:gd name="connsiteX381" fmla="*/ 106743 w 2038724"/>
              <a:gd name="connsiteY381" fmla="*/ 1220386 h 2230852"/>
              <a:gd name="connsiteX382" fmla="*/ 78279 w 2038724"/>
              <a:gd name="connsiteY382" fmla="*/ 1266640 h 2230852"/>
              <a:gd name="connsiteX383" fmla="*/ 67605 w 2038724"/>
              <a:gd name="connsiteY383" fmla="*/ 1305778 h 2230852"/>
              <a:gd name="connsiteX384" fmla="*/ 78279 w 2038724"/>
              <a:gd name="connsiteY384" fmla="*/ 1312894 h 2230852"/>
              <a:gd name="connsiteX385" fmla="*/ 74721 w 2038724"/>
              <a:gd name="connsiteY385" fmla="*/ 1334242 h 2230852"/>
              <a:gd name="connsiteX386" fmla="*/ 39141 w 2038724"/>
              <a:gd name="connsiteY386" fmla="*/ 1341358 h 2230852"/>
              <a:gd name="connsiteX387" fmla="*/ 28467 w 2038724"/>
              <a:gd name="connsiteY387" fmla="*/ 1348473 h 2230852"/>
              <a:gd name="connsiteX388" fmla="*/ 7119 w 2038724"/>
              <a:gd name="connsiteY388" fmla="*/ 1366263 h 2230852"/>
              <a:gd name="connsiteX389" fmla="*/ 3 w 2038724"/>
              <a:gd name="connsiteY389" fmla="*/ 1376937 h 2230852"/>
              <a:gd name="connsiteX390" fmla="*/ 24909 w 2038724"/>
              <a:gd name="connsiteY390" fmla="*/ 1398285 h 2230852"/>
              <a:gd name="connsiteX391" fmla="*/ 3 w 2038724"/>
              <a:gd name="connsiteY391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8479 w 2038724"/>
              <a:gd name="connsiteY364" fmla="*/ 1187189 h 2230852"/>
              <a:gd name="connsiteX365" fmla="*/ 461390 w 2038724"/>
              <a:gd name="connsiteY365" fmla="*/ 1277314 h 2230852"/>
              <a:gd name="connsiteX366" fmla="*/ 437635 w 2038724"/>
              <a:gd name="connsiteY366" fmla="*/ 1283198 h 2230852"/>
              <a:gd name="connsiteX367" fmla="*/ 402055 w 2038724"/>
              <a:gd name="connsiteY367" fmla="*/ 1286755 h 2230852"/>
              <a:gd name="connsiteX368" fmla="*/ 375945 w 2038724"/>
              <a:gd name="connsiteY368" fmla="*/ 1306927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88576 w 2038724"/>
              <a:gd name="connsiteY377" fmla="*/ 1334242 h 2230852"/>
              <a:gd name="connsiteX378" fmla="*/ 177902 w 2038724"/>
              <a:gd name="connsiteY378" fmla="*/ 1312894 h 2230852"/>
              <a:gd name="connsiteX379" fmla="*/ 139997 w 2038724"/>
              <a:gd name="connsiteY379" fmla="*/ 1279695 h 2230852"/>
              <a:gd name="connsiteX380" fmla="*/ 120975 w 2038724"/>
              <a:gd name="connsiteY380" fmla="*/ 1248850 h 2230852"/>
              <a:gd name="connsiteX381" fmla="*/ 106743 w 2038724"/>
              <a:gd name="connsiteY381" fmla="*/ 1220386 h 2230852"/>
              <a:gd name="connsiteX382" fmla="*/ 78279 w 2038724"/>
              <a:gd name="connsiteY382" fmla="*/ 1266640 h 2230852"/>
              <a:gd name="connsiteX383" fmla="*/ 67605 w 2038724"/>
              <a:gd name="connsiteY383" fmla="*/ 1305778 h 2230852"/>
              <a:gd name="connsiteX384" fmla="*/ 78279 w 2038724"/>
              <a:gd name="connsiteY384" fmla="*/ 1312894 h 2230852"/>
              <a:gd name="connsiteX385" fmla="*/ 74721 w 2038724"/>
              <a:gd name="connsiteY385" fmla="*/ 1334242 h 2230852"/>
              <a:gd name="connsiteX386" fmla="*/ 39141 w 2038724"/>
              <a:gd name="connsiteY386" fmla="*/ 1341358 h 2230852"/>
              <a:gd name="connsiteX387" fmla="*/ 28467 w 2038724"/>
              <a:gd name="connsiteY387" fmla="*/ 1348473 h 2230852"/>
              <a:gd name="connsiteX388" fmla="*/ 7119 w 2038724"/>
              <a:gd name="connsiteY388" fmla="*/ 1366263 h 2230852"/>
              <a:gd name="connsiteX389" fmla="*/ 3 w 2038724"/>
              <a:gd name="connsiteY389" fmla="*/ 1376937 h 2230852"/>
              <a:gd name="connsiteX390" fmla="*/ 24909 w 2038724"/>
              <a:gd name="connsiteY390" fmla="*/ 1398285 h 2230852"/>
              <a:gd name="connsiteX391" fmla="*/ 3 w 2038724"/>
              <a:gd name="connsiteY391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8479 w 2038724"/>
              <a:gd name="connsiteY364" fmla="*/ 1187189 h 2230852"/>
              <a:gd name="connsiteX365" fmla="*/ 461390 w 2038724"/>
              <a:gd name="connsiteY365" fmla="*/ 1277314 h 2230852"/>
              <a:gd name="connsiteX366" fmla="*/ 437635 w 2038724"/>
              <a:gd name="connsiteY366" fmla="*/ 1283198 h 2230852"/>
              <a:gd name="connsiteX367" fmla="*/ 402055 w 2038724"/>
              <a:gd name="connsiteY367" fmla="*/ 1286755 h 2230852"/>
              <a:gd name="connsiteX368" fmla="*/ 375945 w 2038724"/>
              <a:gd name="connsiteY368" fmla="*/ 1306927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88576 w 2038724"/>
              <a:gd name="connsiteY377" fmla="*/ 1334242 h 2230852"/>
              <a:gd name="connsiteX378" fmla="*/ 187427 w 2038724"/>
              <a:gd name="connsiteY378" fmla="*/ 1312894 h 2230852"/>
              <a:gd name="connsiteX379" fmla="*/ 139997 w 2038724"/>
              <a:gd name="connsiteY379" fmla="*/ 1279695 h 2230852"/>
              <a:gd name="connsiteX380" fmla="*/ 120975 w 2038724"/>
              <a:gd name="connsiteY380" fmla="*/ 1248850 h 2230852"/>
              <a:gd name="connsiteX381" fmla="*/ 106743 w 2038724"/>
              <a:gd name="connsiteY381" fmla="*/ 1220386 h 2230852"/>
              <a:gd name="connsiteX382" fmla="*/ 78279 w 2038724"/>
              <a:gd name="connsiteY382" fmla="*/ 1266640 h 2230852"/>
              <a:gd name="connsiteX383" fmla="*/ 67605 w 2038724"/>
              <a:gd name="connsiteY383" fmla="*/ 1305778 h 2230852"/>
              <a:gd name="connsiteX384" fmla="*/ 78279 w 2038724"/>
              <a:gd name="connsiteY384" fmla="*/ 1312894 h 2230852"/>
              <a:gd name="connsiteX385" fmla="*/ 74721 w 2038724"/>
              <a:gd name="connsiteY385" fmla="*/ 1334242 h 2230852"/>
              <a:gd name="connsiteX386" fmla="*/ 39141 w 2038724"/>
              <a:gd name="connsiteY386" fmla="*/ 1341358 h 2230852"/>
              <a:gd name="connsiteX387" fmla="*/ 28467 w 2038724"/>
              <a:gd name="connsiteY387" fmla="*/ 1348473 h 2230852"/>
              <a:gd name="connsiteX388" fmla="*/ 7119 w 2038724"/>
              <a:gd name="connsiteY388" fmla="*/ 1366263 h 2230852"/>
              <a:gd name="connsiteX389" fmla="*/ 3 w 2038724"/>
              <a:gd name="connsiteY389" fmla="*/ 1376937 h 2230852"/>
              <a:gd name="connsiteX390" fmla="*/ 24909 w 2038724"/>
              <a:gd name="connsiteY390" fmla="*/ 1398285 h 2230852"/>
              <a:gd name="connsiteX391" fmla="*/ 3 w 2038724"/>
              <a:gd name="connsiteY391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8479 w 2038724"/>
              <a:gd name="connsiteY364" fmla="*/ 1187189 h 2230852"/>
              <a:gd name="connsiteX365" fmla="*/ 461390 w 2038724"/>
              <a:gd name="connsiteY365" fmla="*/ 1277314 h 2230852"/>
              <a:gd name="connsiteX366" fmla="*/ 437635 w 2038724"/>
              <a:gd name="connsiteY366" fmla="*/ 1283198 h 2230852"/>
              <a:gd name="connsiteX367" fmla="*/ 402055 w 2038724"/>
              <a:gd name="connsiteY367" fmla="*/ 1286755 h 2230852"/>
              <a:gd name="connsiteX368" fmla="*/ 375945 w 2038724"/>
              <a:gd name="connsiteY368" fmla="*/ 1306927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199250 w 2038724"/>
              <a:gd name="connsiteY376" fmla="*/ 1355589 h 2230852"/>
              <a:gd name="connsiteX377" fmla="*/ 198101 w 2038724"/>
              <a:gd name="connsiteY377" fmla="*/ 1334242 h 2230852"/>
              <a:gd name="connsiteX378" fmla="*/ 187427 w 2038724"/>
              <a:gd name="connsiteY378" fmla="*/ 1312894 h 2230852"/>
              <a:gd name="connsiteX379" fmla="*/ 139997 w 2038724"/>
              <a:gd name="connsiteY379" fmla="*/ 1279695 h 2230852"/>
              <a:gd name="connsiteX380" fmla="*/ 120975 w 2038724"/>
              <a:gd name="connsiteY380" fmla="*/ 1248850 h 2230852"/>
              <a:gd name="connsiteX381" fmla="*/ 106743 w 2038724"/>
              <a:gd name="connsiteY381" fmla="*/ 1220386 h 2230852"/>
              <a:gd name="connsiteX382" fmla="*/ 78279 w 2038724"/>
              <a:gd name="connsiteY382" fmla="*/ 1266640 h 2230852"/>
              <a:gd name="connsiteX383" fmla="*/ 67605 w 2038724"/>
              <a:gd name="connsiteY383" fmla="*/ 1305778 h 2230852"/>
              <a:gd name="connsiteX384" fmla="*/ 78279 w 2038724"/>
              <a:gd name="connsiteY384" fmla="*/ 1312894 h 2230852"/>
              <a:gd name="connsiteX385" fmla="*/ 74721 w 2038724"/>
              <a:gd name="connsiteY385" fmla="*/ 1334242 h 2230852"/>
              <a:gd name="connsiteX386" fmla="*/ 39141 w 2038724"/>
              <a:gd name="connsiteY386" fmla="*/ 1341358 h 2230852"/>
              <a:gd name="connsiteX387" fmla="*/ 28467 w 2038724"/>
              <a:gd name="connsiteY387" fmla="*/ 1348473 h 2230852"/>
              <a:gd name="connsiteX388" fmla="*/ 7119 w 2038724"/>
              <a:gd name="connsiteY388" fmla="*/ 1366263 h 2230852"/>
              <a:gd name="connsiteX389" fmla="*/ 3 w 2038724"/>
              <a:gd name="connsiteY389" fmla="*/ 1376937 h 2230852"/>
              <a:gd name="connsiteX390" fmla="*/ 24909 w 2038724"/>
              <a:gd name="connsiteY390" fmla="*/ 1398285 h 2230852"/>
              <a:gd name="connsiteX391" fmla="*/ 3 w 2038724"/>
              <a:gd name="connsiteY391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8479 w 2038724"/>
              <a:gd name="connsiteY364" fmla="*/ 1187189 h 2230852"/>
              <a:gd name="connsiteX365" fmla="*/ 461390 w 2038724"/>
              <a:gd name="connsiteY365" fmla="*/ 1277314 h 2230852"/>
              <a:gd name="connsiteX366" fmla="*/ 437635 w 2038724"/>
              <a:gd name="connsiteY366" fmla="*/ 1283198 h 2230852"/>
              <a:gd name="connsiteX367" fmla="*/ 402055 w 2038724"/>
              <a:gd name="connsiteY367" fmla="*/ 1286755 h 2230852"/>
              <a:gd name="connsiteX368" fmla="*/ 375945 w 2038724"/>
              <a:gd name="connsiteY368" fmla="*/ 1306927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204012 w 2038724"/>
              <a:gd name="connsiteY376" fmla="*/ 1353207 h 2230852"/>
              <a:gd name="connsiteX377" fmla="*/ 198101 w 2038724"/>
              <a:gd name="connsiteY377" fmla="*/ 1334242 h 2230852"/>
              <a:gd name="connsiteX378" fmla="*/ 187427 w 2038724"/>
              <a:gd name="connsiteY378" fmla="*/ 1312894 h 2230852"/>
              <a:gd name="connsiteX379" fmla="*/ 139997 w 2038724"/>
              <a:gd name="connsiteY379" fmla="*/ 1279695 h 2230852"/>
              <a:gd name="connsiteX380" fmla="*/ 120975 w 2038724"/>
              <a:gd name="connsiteY380" fmla="*/ 1248850 h 2230852"/>
              <a:gd name="connsiteX381" fmla="*/ 106743 w 2038724"/>
              <a:gd name="connsiteY381" fmla="*/ 1220386 h 2230852"/>
              <a:gd name="connsiteX382" fmla="*/ 78279 w 2038724"/>
              <a:gd name="connsiteY382" fmla="*/ 1266640 h 2230852"/>
              <a:gd name="connsiteX383" fmla="*/ 67605 w 2038724"/>
              <a:gd name="connsiteY383" fmla="*/ 1305778 h 2230852"/>
              <a:gd name="connsiteX384" fmla="*/ 78279 w 2038724"/>
              <a:gd name="connsiteY384" fmla="*/ 1312894 h 2230852"/>
              <a:gd name="connsiteX385" fmla="*/ 74721 w 2038724"/>
              <a:gd name="connsiteY385" fmla="*/ 1334242 h 2230852"/>
              <a:gd name="connsiteX386" fmla="*/ 39141 w 2038724"/>
              <a:gd name="connsiteY386" fmla="*/ 1341358 h 2230852"/>
              <a:gd name="connsiteX387" fmla="*/ 28467 w 2038724"/>
              <a:gd name="connsiteY387" fmla="*/ 1348473 h 2230852"/>
              <a:gd name="connsiteX388" fmla="*/ 7119 w 2038724"/>
              <a:gd name="connsiteY388" fmla="*/ 1366263 h 2230852"/>
              <a:gd name="connsiteX389" fmla="*/ 3 w 2038724"/>
              <a:gd name="connsiteY389" fmla="*/ 1376937 h 2230852"/>
              <a:gd name="connsiteX390" fmla="*/ 24909 w 2038724"/>
              <a:gd name="connsiteY390" fmla="*/ 1398285 h 2230852"/>
              <a:gd name="connsiteX391" fmla="*/ 3 w 2038724"/>
              <a:gd name="connsiteY391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8479 w 2038724"/>
              <a:gd name="connsiteY364" fmla="*/ 1187189 h 2230852"/>
              <a:gd name="connsiteX365" fmla="*/ 461390 w 2038724"/>
              <a:gd name="connsiteY365" fmla="*/ 1277314 h 2230852"/>
              <a:gd name="connsiteX366" fmla="*/ 437635 w 2038724"/>
              <a:gd name="connsiteY366" fmla="*/ 1283198 h 2230852"/>
              <a:gd name="connsiteX367" fmla="*/ 402055 w 2038724"/>
              <a:gd name="connsiteY367" fmla="*/ 1286755 h 2230852"/>
              <a:gd name="connsiteX368" fmla="*/ 375945 w 2038724"/>
              <a:gd name="connsiteY368" fmla="*/ 1306927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204012 w 2038724"/>
              <a:gd name="connsiteY376" fmla="*/ 1353207 h 2230852"/>
              <a:gd name="connsiteX377" fmla="*/ 198101 w 2038724"/>
              <a:gd name="connsiteY377" fmla="*/ 1334242 h 2230852"/>
              <a:gd name="connsiteX378" fmla="*/ 187427 w 2038724"/>
              <a:gd name="connsiteY378" fmla="*/ 1312894 h 2230852"/>
              <a:gd name="connsiteX379" fmla="*/ 139997 w 2038724"/>
              <a:gd name="connsiteY379" fmla="*/ 1279695 h 2230852"/>
              <a:gd name="connsiteX380" fmla="*/ 120975 w 2038724"/>
              <a:gd name="connsiteY380" fmla="*/ 1248850 h 2230852"/>
              <a:gd name="connsiteX381" fmla="*/ 106743 w 2038724"/>
              <a:gd name="connsiteY381" fmla="*/ 1220386 h 2230852"/>
              <a:gd name="connsiteX382" fmla="*/ 78279 w 2038724"/>
              <a:gd name="connsiteY382" fmla="*/ 1266640 h 2230852"/>
              <a:gd name="connsiteX383" fmla="*/ 67605 w 2038724"/>
              <a:gd name="connsiteY383" fmla="*/ 1305778 h 2230852"/>
              <a:gd name="connsiteX384" fmla="*/ 78279 w 2038724"/>
              <a:gd name="connsiteY384" fmla="*/ 1312894 h 2230852"/>
              <a:gd name="connsiteX385" fmla="*/ 74721 w 2038724"/>
              <a:gd name="connsiteY385" fmla="*/ 1334242 h 2230852"/>
              <a:gd name="connsiteX386" fmla="*/ 39141 w 2038724"/>
              <a:gd name="connsiteY386" fmla="*/ 1341358 h 2230852"/>
              <a:gd name="connsiteX387" fmla="*/ 30848 w 2038724"/>
              <a:gd name="connsiteY387" fmla="*/ 1365142 h 2230852"/>
              <a:gd name="connsiteX388" fmla="*/ 7119 w 2038724"/>
              <a:gd name="connsiteY388" fmla="*/ 1366263 h 2230852"/>
              <a:gd name="connsiteX389" fmla="*/ 3 w 2038724"/>
              <a:gd name="connsiteY389" fmla="*/ 1376937 h 2230852"/>
              <a:gd name="connsiteX390" fmla="*/ 24909 w 2038724"/>
              <a:gd name="connsiteY390" fmla="*/ 1398285 h 2230852"/>
              <a:gd name="connsiteX391" fmla="*/ 3 w 2038724"/>
              <a:gd name="connsiteY391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8479 w 2038724"/>
              <a:gd name="connsiteY364" fmla="*/ 1187189 h 2230852"/>
              <a:gd name="connsiteX365" fmla="*/ 461390 w 2038724"/>
              <a:gd name="connsiteY365" fmla="*/ 1277314 h 2230852"/>
              <a:gd name="connsiteX366" fmla="*/ 437635 w 2038724"/>
              <a:gd name="connsiteY366" fmla="*/ 1283198 h 2230852"/>
              <a:gd name="connsiteX367" fmla="*/ 402055 w 2038724"/>
              <a:gd name="connsiteY367" fmla="*/ 1286755 h 2230852"/>
              <a:gd name="connsiteX368" fmla="*/ 375945 w 2038724"/>
              <a:gd name="connsiteY368" fmla="*/ 1306927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204012 w 2038724"/>
              <a:gd name="connsiteY376" fmla="*/ 1353207 h 2230852"/>
              <a:gd name="connsiteX377" fmla="*/ 198101 w 2038724"/>
              <a:gd name="connsiteY377" fmla="*/ 1334242 h 2230852"/>
              <a:gd name="connsiteX378" fmla="*/ 187427 w 2038724"/>
              <a:gd name="connsiteY378" fmla="*/ 1312894 h 2230852"/>
              <a:gd name="connsiteX379" fmla="*/ 139997 w 2038724"/>
              <a:gd name="connsiteY379" fmla="*/ 1279695 h 2230852"/>
              <a:gd name="connsiteX380" fmla="*/ 120975 w 2038724"/>
              <a:gd name="connsiteY380" fmla="*/ 1248850 h 2230852"/>
              <a:gd name="connsiteX381" fmla="*/ 106743 w 2038724"/>
              <a:gd name="connsiteY381" fmla="*/ 1220386 h 2230852"/>
              <a:gd name="connsiteX382" fmla="*/ 78279 w 2038724"/>
              <a:gd name="connsiteY382" fmla="*/ 1266640 h 2230852"/>
              <a:gd name="connsiteX383" fmla="*/ 67605 w 2038724"/>
              <a:gd name="connsiteY383" fmla="*/ 1305778 h 2230852"/>
              <a:gd name="connsiteX384" fmla="*/ 78279 w 2038724"/>
              <a:gd name="connsiteY384" fmla="*/ 1312894 h 2230852"/>
              <a:gd name="connsiteX385" fmla="*/ 74721 w 2038724"/>
              <a:gd name="connsiteY385" fmla="*/ 1334242 h 2230852"/>
              <a:gd name="connsiteX386" fmla="*/ 48666 w 2038724"/>
              <a:gd name="connsiteY386" fmla="*/ 1355645 h 2230852"/>
              <a:gd name="connsiteX387" fmla="*/ 30848 w 2038724"/>
              <a:gd name="connsiteY387" fmla="*/ 1365142 h 2230852"/>
              <a:gd name="connsiteX388" fmla="*/ 7119 w 2038724"/>
              <a:gd name="connsiteY388" fmla="*/ 1366263 h 2230852"/>
              <a:gd name="connsiteX389" fmla="*/ 3 w 2038724"/>
              <a:gd name="connsiteY389" fmla="*/ 1376937 h 2230852"/>
              <a:gd name="connsiteX390" fmla="*/ 24909 w 2038724"/>
              <a:gd name="connsiteY390" fmla="*/ 1398285 h 2230852"/>
              <a:gd name="connsiteX391" fmla="*/ 3 w 2038724"/>
              <a:gd name="connsiteY391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77899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8479 w 2038724"/>
              <a:gd name="connsiteY364" fmla="*/ 1187189 h 2230852"/>
              <a:gd name="connsiteX365" fmla="*/ 461390 w 2038724"/>
              <a:gd name="connsiteY365" fmla="*/ 1277314 h 2230852"/>
              <a:gd name="connsiteX366" fmla="*/ 437635 w 2038724"/>
              <a:gd name="connsiteY366" fmla="*/ 1283198 h 2230852"/>
              <a:gd name="connsiteX367" fmla="*/ 402055 w 2038724"/>
              <a:gd name="connsiteY367" fmla="*/ 1286755 h 2230852"/>
              <a:gd name="connsiteX368" fmla="*/ 375945 w 2038724"/>
              <a:gd name="connsiteY368" fmla="*/ 1306927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204012 w 2038724"/>
              <a:gd name="connsiteY376" fmla="*/ 1353207 h 2230852"/>
              <a:gd name="connsiteX377" fmla="*/ 198101 w 2038724"/>
              <a:gd name="connsiteY377" fmla="*/ 1334242 h 2230852"/>
              <a:gd name="connsiteX378" fmla="*/ 187427 w 2038724"/>
              <a:gd name="connsiteY378" fmla="*/ 1312894 h 2230852"/>
              <a:gd name="connsiteX379" fmla="*/ 139997 w 2038724"/>
              <a:gd name="connsiteY379" fmla="*/ 1279695 h 2230852"/>
              <a:gd name="connsiteX380" fmla="*/ 120975 w 2038724"/>
              <a:gd name="connsiteY380" fmla="*/ 1248850 h 2230852"/>
              <a:gd name="connsiteX381" fmla="*/ 106743 w 2038724"/>
              <a:gd name="connsiteY381" fmla="*/ 1220386 h 2230852"/>
              <a:gd name="connsiteX382" fmla="*/ 78279 w 2038724"/>
              <a:gd name="connsiteY382" fmla="*/ 1266640 h 2230852"/>
              <a:gd name="connsiteX383" fmla="*/ 67605 w 2038724"/>
              <a:gd name="connsiteY383" fmla="*/ 1305778 h 2230852"/>
              <a:gd name="connsiteX384" fmla="*/ 78279 w 2038724"/>
              <a:gd name="connsiteY384" fmla="*/ 1312894 h 2230852"/>
              <a:gd name="connsiteX385" fmla="*/ 74721 w 2038724"/>
              <a:gd name="connsiteY385" fmla="*/ 1334242 h 2230852"/>
              <a:gd name="connsiteX386" fmla="*/ 48666 w 2038724"/>
              <a:gd name="connsiteY386" fmla="*/ 1355645 h 2230852"/>
              <a:gd name="connsiteX387" fmla="*/ 30848 w 2038724"/>
              <a:gd name="connsiteY387" fmla="*/ 1365142 h 2230852"/>
              <a:gd name="connsiteX388" fmla="*/ 7119 w 2038724"/>
              <a:gd name="connsiteY388" fmla="*/ 1366263 h 2230852"/>
              <a:gd name="connsiteX389" fmla="*/ 3 w 2038724"/>
              <a:gd name="connsiteY389" fmla="*/ 1376937 h 2230852"/>
              <a:gd name="connsiteX390" fmla="*/ 20146 w 2038724"/>
              <a:gd name="connsiteY390" fmla="*/ 1398285 h 2230852"/>
              <a:gd name="connsiteX391" fmla="*/ 3 w 2038724"/>
              <a:gd name="connsiteY391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66164 w 2038724"/>
              <a:gd name="connsiteY303" fmla="*/ 175518 h 2230852"/>
              <a:gd name="connsiteX304" fmla="*/ 1085186 w 2038724"/>
              <a:gd name="connsiteY304" fmla="*/ 188573 h 2230852"/>
              <a:gd name="connsiteX305" fmla="*/ 1092302 w 2038724"/>
              <a:gd name="connsiteY305" fmla="*/ 220595 h 2230852"/>
              <a:gd name="connsiteX306" fmla="*/ 1095860 w 2038724"/>
              <a:gd name="connsiteY306" fmla="*/ 270407 h 2230852"/>
              <a:gd name="connsiteX307" fmla="*/ 1102976 w 2038724"/>
              <a:gd name="connsiteY307" fmla="*/ 291754 h 2230852"/>
              <a:gd name="connsiteX308" fmla="*/ 1106534 w 2038724"/>
              <a:gd name="connsiteY308" fmla="*/ 302428 h 2230852"/>
              <a:gd name="connsiteX309" fmla="*/ 1110092 w 2038724"/>
              <a:gd name="connsiteY309" fmla="*/ 313102 h 2230852"/>
              <a:gd name="connsiteX310" fmla="*/ 1120766 w 2038724"/>
              <a:gd name="connsiteY310" fmla="*/ 323776 h 2230852"/>
              <a:gd name="connsiteX311" fmla="*/ 1127882 w 2038724"/>
              <a:gd name="connsiteY311" fmla="*/ 334450 h 2230852"/>
              <a:gd name="connsiteX312" fmla="*/ 1138556 w 2038724"/>
              <a:gd name="connsiteY312" fmla="*/ 341566 h 2230852"/>
              <a:gd name="connsiteX313" fmla="*/ 1145672 w 2038724"/>
              <a:gd name="connsiteY313" fmla="*/ 352240 h 2230852"/>
              <a:gd name="connsiteX314" fmla="*/ 1142114 w 2038724"/>
              <a:gd name="connsiteY314" fmla="*/ 377146 h 2230852"/>
              <a:gd name="connsiteX315" fmla="*/ 1164750 w 2038724"/>
              <a:gd name="connsiteY315" fmla="*/ 378295 h 2230852"/>
              <a:gd name="connsiteX316" fmla="*/ 1117208 w 2038724"/>
              <a:gd name="connsiteY316" fmla="*/ 402052 h 2230852"/>
              <a:gd name="connsiteX317" fmla="*/ 1095860 w 2038724"/>
              <a:gd name="connsiteY317" fmla="*/ 419842 h 2230852"/>
              <a:gd name="connsiteX318" fmla="*/ 1087540 w 2038724"/>
              <a:gd name="connsiteY318" fmla="*/ 463547 h 2230852"/>
              <a:gd name="connsiteX319" fmla="*/ 1098269 w 2038724"/>
              <a:gd name="connsiteY319" fmla="*/ 503945 h 2230852"/>
              <a:gd name="connsiteX320" fmla="*/ 1049607 w 2038724"/>
              <a:gd name="connsiteY320" fmla="*/ 558603 h 2230852"/>
              <a:gd name="connsiteX321" fmla="*/ 1016380 w 2038724"/>
              <a:gd name="connsiteY321" fmla="*/ 612084 h 2230852"/>
              <a:gd name="connsiteX322" fmla="*/ 1072326 w 2038724"/>
              <a:gd name="connsiteY322" fmla="*/ 611999 h 2230852"/>
              <a:gd name="connsiteX323" fmla="*/ 1031789 w 2038724"/>
              <a:gd name="connsiteY323" fmla="*/ 630967 h 2230852"/>
              <a:gd name="connsiteX324" fmla="*/ 1061514 w 2038724"/>
              <a:gd name="connsiteY324" fmla="*/ 659458 h 2230852"/>
              <a:gd name="connsiteX325" fmla="*/ 1038905 w 2038724"/>
              <a:gd name="connsiteY325" fmla="*/ 668927 h 2230852"/>
              <a:gd name="connsiteX326" fmla="*/ 1017585 w 2038724"/>
              <a:gd name="connsiteY326" fmla="*/ 683132 h 2230852"/>
              <a:gd name="connsiteX327" fmla="*/ 997386 w 2038724"/>
              <a:gd name="connsiteY327" fmla="*/ 704480 h 2230852"/>
              <a:gd name="connsiteX328" fmla="*/ 980773 w 2038724"/>
              <a:gd name="connsiteY328" fmla="*/ 803148 h 2230852"/>
              <a:gd name="connsiteX329" fmla="*/ 1006966 w 2038724"/>
              <a:gd name="connsiteY329" fmla="*/ 832539 h 2230852"/>
              <a:gd name="connsiteX330" fmla="*/ 974889 w 2038724"/>
              <a:gd name="connsiteY330" fmla="*/ 872854 h 2230852"/>
              <a:gd name="connsiteX331" fmla="*/ 967773 w 2038724"/>
              <a:gd name="connsiteY331" fmla="*/ 935748 h 2230852"/>
              <a:gd name="connsiteX332" fmla="*/ 960657 w 2038724"/>
              <a:gd name="connsiteY332" fmla="*/ 946422 h 2230852"/>
              <a:gd name="connsiteX333" fmla="*/ 923900 w 2038724"/>
              <a:gd name="connsiteY333" fmla="*/ 946339 h 2230852"/>
              <a:gd name="connsiteX334" fmla="*/ 906055 w 2038724"/>
              <a:gd name="connsiteY334" fmla="*/ 999792 h 2230852"/>
              <a:gd name="connsiteX335" fmla="*/ 915524 w 2038724"/>
              <a:gd name="connsiteY335" fmla="*/ 1015145 h 2230852"/>
              <a:gd name="connsiteX336" fmla="*/ 963039 w 2038724"/>
              <a:gd name="connsiteY336" fmla="*/ 1016210 h 2230852"/>
              <a:gd name="connsiteX337" fmla="*/ 964215 w 2038724"/>
              <a:gd name="connsiteY337" fmla="*/ 1074509 h 2230852"/>
              <a:gd name="connsiteX338" fmla="*/ 908548 w 2038724"/>
              <a:gd name="connsiteY338" fmla="*/ 1104233 h 2230852"/>
              <a:gd name="connsiteX339" fmla="*/ 882382 w 2038724"/>
              <a:gd name="connsiteY339" fmla="*/ 1095857 h 2230852"/>
              <a:gd name="connsiteX340" fmla="*/ 895493 w 2038724"/>
              <a:gd name="connsiteY340" fmla="*/ 1131381 h 2230852"/>
              <a:gd name="connsiteX341" fmla="*/ 884791 w 2038724"/>
              <a:gd name="connsiteY341" fmla="*/ 1144437 h 2230852"/>
              <a:gd name="connsiteX342" fmla="*/ 868151 w 2038724"/>
              <a:gd name="connsiteY342" fmla="*/ 1133762 h 2230852"/>
              <a:gd name="connsiteX343" fmla="*/ 838427 w 2038724"/>
              <a:gd name="connsiteY343" fmla="*/ 1095801 h 2230852"/>
              <a:gd name="connsiteX344" fmla="*/ 830244 w 2038724"/>
              <a:gd name="connsiteY344" fmla="*/ 1111265 h 2230852"/>
              <a:gd name="connsiteX345" fmla="*/ 818393 w 2038724"/>
              <a:gd name="connsiteY345" fmla="*/ 1161106 h 2230852"/>
              <a:gd name="connsiteX346" fmla="*/ 793432 w 2038724"/>
              <a:gd name="connsiteY346" fmla="*/ 1149227 h 2230852"/>
              <a:gd name="connsiteX347" fmla="*/ 782758 w 2038724"/>
              <a:gd name="connsiteY347" fmla="*/ 1152785 h 2230852"/>
              <a:gd name="connsiteX348" fmla="*/ 769730 w 2038724"/>
              <a:gd name="connsiteY348" fmla="*/ 1191950 h 2230852"/>
              <a:gd name="connsiteX349" fmla="*/ 746002 w 2038724"/>
              <a:gd name="connsiteY349" fmla="*/ 1207386 h 2230852"/>
              <a:gd name="connsiteX350" fmla="*/ 691400 w 2038724"/>
              <a:gd name="connsiteY350" fmla="*/ 1196656 h 2230852"/>
              <a:gd name="connsiteX351" fmla="*/ 677195 w 2038724"/>
              <a:gd name="connsiteY351" fmla="*/ 1178896 h 2230852"/>
              <a:gd name="connsiteX352" fmla="*/ 647555 w 2038724"/>
              <a:gd name="connsiteY352" fmla="*/ 1159901 h 2230852"/>
              <a:gd name="connsiteX353" fmla="*/ 681986 w 2038724"/>
              <a:gd name="connsiteY353" fmla="*/ 1125470 h 2230852"/>
              <a:gd name="connsiteX354" fmla="*/ 664196 w 2038724"/>
              <a:gd name="connsiteY354" fmla="*/ 1113620 h 2230852"/>
              <a:gd name="connsiteX355" fmla="*/ 641560 w 2038724"/>
              <a:gd name="connsiteY355" fmla="*/ 1102945 h 2230852"/>
              <a:gd name="connsiteX356" fmla="*/ 661787 w 2038724"/>
              <a:gd name="connsiteY356" fmla="*/ 1088741 h 2230852"/>
              <a:gd name="connsiteX357" fmla="*/ 633267 w 2038724"/>
              <a:gd name="connsiteY357" fmla="*/ 1054310 h 2230852"/>
              <a:gd name="connsiteX358" fmla="*/ 597743 w 2038724"/>
              <a:gd name="connsiteY358" fmla="*/ 1070951 h 2230852"/>
              <a:gd name="connsiteX359" fmla="*/ 533700 w 2038724"/>
              <a:gd name="connsiteY359" fmla="*/ 1074509 h 2230852"/>
              <a:gd name="connsiteX360" fmla="*/ 558634 w 2038724"/>
              <a:gd name="connsiteY360" fmla="*/ 1101768 h 2230852"/>
              <a:gd name="connsiteX361" fmla="*/ 569308 w 2038724"/>
              <a:gd name="connsiteY361" fmla="*/ 1111266 h 2230852"/>
              <a:gd name="connsiteX362" fmla="*/ 560987 w 2038724"/>
              <a:gd name="connsiteY362" fmla="*/ 1139785 h 2230852"/>
              <a:gd name="connsiteX363" fmla="*/ 512352 w 2038724"/>
              <a:gd name="connsiteY363" fmla="*/ 1163459 h 2230852"/>
              <a:gd name="connsiteX364" fmla="*/ 468479 w 2038724"/>
              <a:gd name="connsiteY364" fmla="*/ 1187189 h 2230852"/>
              <a:gd name="connsiteX365" fmla="*/ 461390 w 2038724"/>
              <a:gd name="connsiteY365" fmla="*/ 1277314 h 2230852"/>
              <a:gd name="connsiteX366" fmla="*/ 437635 w 2038724"/>
              <a:gd name="connsiteY366" fmla="*/ 1283198 h 2230852"/>
              <a:gd name="connsiteX367" fmla="*/ 402055 w 2038724"/>
              <a:gd name="connsiteY367" fmla="*/ 1286755 h 2230852"/>
              <a:gd name="connsiteX368" fmla="*/ 375945 w 2038724"/>
              <a:gd name="connsiteY368" fmla="*/ 1306927 h 2230852"/>
              <a:gd name="connsiteX369" fmla="*/ 359359 w 2038724"/>
              <a:gd name="connsiteY369" fmla="*/ 1330684 h 2230852"/>
              <a:gd name="connsiteX370" fmla="*/ 348685 w 2038724"/>
              <a:gd name="connsiteY370" fmla="*/ 1334242 h 2230852"/>
              <a:gd name="connsiteX371" fmla="*/ 327337 w 2038724"/>
              <a:gd name="connsiteY371" fmla="*/ 1348473 h 2230852"/>
              <a:gd name="connsiteX372" fmla="*/ 316663 w 2038724"/>
              <a:gd name="connsiteY372" fmla="*/ 1355589 h 2230852"/>
              <a:gd name="connsiteX373" fmla="*/ 295315 w 2038724"/>
              <a:gd name="connsiteY373" fmla="*/ 1373379 h 2230852"/>
              <a:gd name="connsiteX374" fmla="*/ 252620 w 2038724"/>
              <a:gd name="connsiteY374" fmla="*/ 1366263 h 2230852"/>
              <a:gd name="connsiteX375" fmla="*/ 231272 w 2038724"/>
              <a:gd name="connsiteY375" fmla="*/ 1359147 h 2230852"/>
              <a:gd name="connsiteX376" fmla="*/ 204012 w 2038724"/>
              <a:gd name="connsiteY376" fmla="*/ 1353207 h 2230852"/>
              <a:gd name="connsiteX377" fmla="*/ 198101 w 2038724"/>
              <a:gd name="connsiteY377" fmla="*/ 1334242 h 2230852"/>
              <a:gd name="connsiteX378" fmla="*/ 187427 w 2038724"/>
              <a:gd name="connsiteY378" fmla="*/ 1312894 h 2230852"/>
              <a:gd name="connsiteX379" fmla="*/ 139997 w 2038724"/>
              <a:gd name="connsiteY379" fmla="*/ 1279695 h 2230852"/>
              <a:gd name="connsiteX380" fmla="*/ 120975 w 2038724"/>
              <a:gd name="connsiteY380" fmla="*/ 1248850 h 2230852"/>
              <a:gd name="connsiteX381" fmla="*/ 106743 w 2038724"/>
              <a:gd name="connsiteY381" fmla="*/ 1220386 h 2230852"/>
              <a:gd name="connsiteX382" fmla="*/ 78279 w 2038724"/>
              <a:gd name="connsiteY382" fmla="*/ 1266640 h 2230852"/>
              <a:gd name="connsiteX383" fmla="*/ 67605 w 2038724"/>
              <a:gd name="connsiteY383" fmla="*/ 1305778 h 2230852"/>
              <a:gd name="connsiteX384" fmla="*/ 78279 w 2038724"/>
              <a:gd name="connsiteY384" fmla="*/ 1312894 h 2230852"/>
              <a:gd name="connsiteX385" fmla="*/ 74721 w 2038724"/>
              <a:gd name="connsiteY385" fmla="*/ 1334242 h 2230852"/>
              <a:gd name="connsiteX386" fmla="*/ 48666 w 2038724"/>
              <a:gd name="connsiteY386" fmla="*/ 1355645 h 2230852"/>
              <a:gd name="connsiteX387" fmla="*/ 30848 w 2038724"/>
              <a:gd name="connsiteY387" fmla="*/ 1365142 h 2230852"/>
              <a:gd name="connsiteX388" fmla="*/ 7119 w 2038724"/>
              <a:gd name="connsiteY388" fmla="*/ 1366263 h 2230852"/>
              <a:gd name="connsiteX389" fmla="*/ 3 w 2038724"/>
              <a:gd name="connsiteY389" fmla="*/ 1376937 h 2230852"/>
              <a:gd name="connsiteX390" fmla="*/ 20146 w 2038724"/>
              <a:gd name="connsiteY390" fmla="*/ 1398285 h 2230852"/>
              <a:gd name="connsiteX391" fmla="*/ 3 w 2038724"/>
              <a:gd name="connsiteY391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66164 w 2038724"/>
              <a:gd name="connsiteY303" fmla="*/ 175518 h 2230852"/>
              <a:gd name="connsiteX304" fmla="*/ 1092302 w 2038724"/>
              <a:gd name="connsiteY304" fmla="*/ 220595 h 2230852"/>
              <a:gd name="connsiteX305" fmla="*/ 1095860 w 2038724"/>
              <a:gd name="connsiteY305" fmla="*/ 270407 h 2230852"/>
              <a:gd name="connsiteX306" fmla="*/ 1102976 w 2038724"/>
              <a:gd name="connsiteY306" fmla="*/ 291754 h 2230852"/>
              <a:gd name="connsiteX307" fmla="*/ 1106534 w 2038724"/>
              <a:gd name="connsiteY307" fmla="*/ 302428 h 2230852"/>
              <a:gd name="connsiteX308" fmla="*/ 1110092 w 2038724"/>
              <a:gd name="connsiteY308" fmla="*/ 313102 h 2230852"/>
              <a:gd name="connsiteX309" fmla="*/ 1120766 w 2038724"/>
              <a:gd name="connsiteY309" fmla="*/ 323776 h 2230852"/>
              <a:gd name="connsiteX310" fmla="*/ 1127882 w 2038724"/>
              <a:gd name="connsiteY310" fmla="*/ 334450 h 2230852"/>
              <a:gd name="connsiteX311" fmla="*/ 1138556 w 2038724"/>
              <a:gd name="connsiteY311" fmla="*/ 341566 h 2230852"/>
              <a:gd name="connsiteX312" fmla="*/ 1145672 w 2038724"/>
              <a:gd name="connsiteY312" fmla="*/ 352240 h 2230852"/>
              <a:gd name="connsiteX313" fmla="*/ 1142114 w 2038724"/>
              <a:gd name="connsiteY313" fmla="*/ 377146 h 2230852"/>
              <a:gd name="connsiteX314" fmla="*/ 1164750 w 2038724"/>
              <a:gd name="connsiteY314" fmla="*/ 378295 h 2230852"/>
              <a:gd name="connsiteX315" fmla="*/ 1117208 w 2038724"/>
              <a:gd name="connsiteY315" fmla="*/ 402052 h 2230852"/>
              <a:gd name="connsiteX316" fmla="*/ 1095860 w 2038724"/>
              <a:gd name="connsiteY316" fmla="*/ 419842 h 2230852"/>
              <a:gd name="connsiteX317" fmla="*/ 1087540 w 2038724"/>
              <a:gd name="connsiteY317" fmla="*/ 463547 h 2230852"/>
              <a:gd name="connsiteX318" fmla="*/ 1098269 w 2038724"/>
              <a:gd name="connsiteY318" fmla="*/ 503945 h 2230852"/>
              <a:gd name="connsiteX319" fmla="*/ 1049607 w 2038724"/>
              <a:gd name="connsiteY319" fmla="*/ 558603 h 2230852"/>
              <a:gd name="connsiteX320" fmla="*/ 1016380 w 2038724"/>
              <a:gd name="connsiteY320" fmla="*/ 612084 h 2230852"/>
              <a:gd name="connsiteX321" fmla="*/ 1072326 w 2038724"/>
              <a:gd name="connsiteY321" fmla="*/ 611999 h 2230852"/>
              <a:gd name="connsiteX322" fmla="*/ 1031789 w 2038724"/>
              <a:gd name="connsiteY322" fmla="*/ 630967 h 2230852"/>
              <a:gd name="connsiteX323" fmla="*/ 1061514 w 2038724"/>
              <a:gd name="connsiteY323" fmla="*/ 659458 h 2230852"/>
              <a:gd name="connsiteX324" fmla="*/ 1038905 w 2038724"/>
              <a:gd name="connsiteY324" fmla="*/ 668927 h 2230852"/>
              <a:gd name="connsiteX325" fmla="*/ 1017585 w 2038724"/>
              <a:gd name="connsiteY325" fmla="*/ 683132 h 2230852"/>
              <a:gd name="connsiteX326" fmla="*/ 997386 w 2038724"/>
              <a:gd name="connsiteY326" fmla="*/ 704480 h 2230852"/>
              <a:gd name="connsiteX327" fmla="*/ 980773 w 2038724"/>
              <a:gd name="connsiteY327" fmla="*/ 803148 h 2230852"/>
              <a:gd name="connsiteX328" fmla="*/ 1006966 w 2038724"/>
              <a:gd name="connsiteY328" fmla="*/ 832539 h 2230852"/>
              <a:gd name="connsiteX329" fmla="*/ 974889 w 2038724"/>
              <a:gd name="connsiteY329" fmla="*/ 872854 h 2230852"/>
              <a:gd name="connsiteX330" fmla="*/ 967773 w 2038724"/>
              <a:gd name="connsiteY330" fmla="*/ 935748 h 2230852"/>
              <a:gd name="connsiteX331" fmla="*/ 960657 w 2038724"/>
              <a:gd name="connsiteY331" fmla="*/ 946422 h 2230852"/>
              <a:gd name="connsiteX332" fmla="*/ 923900 w 2038724"/>
              <a:gd name="connsiteY332" fmla="*/ 946339 h 2230852"/>
              <a:gd name="connsiteX333" fmla="*/ 906055 w 2038724"/>
              <a:gd name="connsiteY333" fmla="*/ 999792 h 2230852"/>
              <a:gd name="connsiteX334" fmla="*/ 915524 w 2038724"/>
              <a:gd name="connsiteY334" fmla="*/ 1015145 h 2230852"/>
              <a:gd name="connsiteX335" fmla="*/ 963039 w 2038724"/>
              <a:gd name="connsiteY335" fmla="*/ 1016210 h 2230852"/>
              <a:gd name="connsiteX336" fmla="*/ 964215 w 2038724"/>
              <a:gd name="connsiteY336" fmla="*/ 1074509 h 2230852"/>
              <a:gd name="connsiteX337" fmla="*/ 908548 w 2038724"/>
              <a:gd name="connsiteY337" fmla="*/ 1104233 h 2230852"/>
              <a:gd name="connsiteX338" fmla="*/ 882382 w 2038724"/>
              <a:gd name="connsiteY338" fmla="*/ 1095857 h 2230852"/>
              <a:gd name="connsiteX339" fmla="*/ 895493 w 2038724"/>
              <a:gd name="connsiteY339" fmla="*/ 1131381 h 2230852"/>
              <a:gd name="connsiteX340" fmla="*/ 884791 w 2038724"/>
              <a:gd name="connsiteY340" fmla="*/ 1144437 h 2230852"/>
              <a:gd name="connsiteX341" fmla="*/ 868151 w 2038724"/>
              <a:gd name="connsiteY341" fmla="*/ 1133762 h 2230852"/>
              <a:gd name="connsiteX342" fmla="*/ 838427 w 2038724"/>
              <a:gd name="connsiteY342" fmla="*/ 1095801 h 2230852"/>
              <a:gd name="connsiteX343" fmla="*/ 830244 w 2038724"/>
              <a:gd name="connsiteY343" fmla="*/ 1111265 h 2230852"/>
              <a:gd name="connsiteX344" fmla="*/ 818393 w 2038724"/>
              <a:gd name="connsiteY344" fmla="*/ 1161106 h 2230852"/>
              <a:gd name="connsiteX345" fmla="*/ 793432 w 2038724"/>
              <a:gd name="connsiteY345" fmla="*/ 1149227 h 2230852"/>
              <a:gd name="connsiteX346" fmla="*/ 782758 w 2038724"/>
              <a:gd name="connsiteY346" fmla="*/ 1152785 h 2230852"/>
              <a:gd name="connsiteX347" fmla="*/ 769730 w 2038724"/>
              <a:gd name="connsiteY347" fmla="*/ 1191950 h 2230852"/>
              <a:gd name="connsiteX348" fmla="*/ 746002 w 2038724"/>
              <a:gd name="connsiteY348" fmla="*/ 1207386 h 2230852"/>
              <a:gd name="connsiteX349" fmla="*/ 691400 w 2038724"/>
              <a:gd name="connsiteY349" fmla="*/ 1196656 h 2230852"/>
              <a:gd name="connsiteX350" fmla="*/ 677195 w 2038724"/>
              <a:gd name="connsiteY350" fmla="*/ 1178896 h 2230852"/>
              <a:gd name="connsiteX351" fmla="*/ 647555 w 2038724"/>
              <a:gd name="connsiteY351" fmla="*/ 1159901 h 2230852"/>
              <a:gd name="connsiteX352" fmla="*/ 681986 w 2038724"/>
              <a:gd name="connsiteY352" fmla="*/ 1125470 h 2230852"/>
              <a:gd name="connsiteX353" fmla="*/ 664196 w 2038724"/>
              <a:gd name="connsiteY353" fmla="*/ 1113620 h 2230852"/>
              <a:gd name="connsiteX354" fmla="*/ 641560 w 2038724"/>
              <a:gd name="connsiteY354" fmla="*/ 1102945 h 2230852"/>
              <a:gd name="connsiteX355" fmla="*/ 661787 w 2038724"/>
              <a:gd name="connsiteY355" fmla="*/ 1088741 h 2230852"/>
              <a:gd name="connsiteX356" fmla="*/ 633267 w 2038724"/>
              <a:gd name="connsiteY356" fmla="*/ 1054310 h 2230852"/>
              <a:gd name="connsiteX357" fmla="*/ 597743 w 2038724"/>
              <a:gd name="connsiteY357" fmla="*/ 1070951 h 2230852"/>
              <a:gd name="connsiteX358" fmla="*/ 533700 w 2038724"/>
              <a:gd name="connsiteY358" fmla="*/ 1074509 h 2230852"/>
              <a:gd name="connsiteX359" fmla="*/ 558634 w 2038724"/>
              <a:gd name="connsiteY359" fmla="*/ 1101768 h 2230852"/>
              <a:gd name="connsiteX360" fmla="*/ 569308 w 2038724"/>
              <a:gd name="connsiteY360" fmla="*/ 1111266 h 2230852"/>
              <a:gd name="connsiteX361" fmla="*/ 560987 w 2038724"/>
              <a:gd name="connsiteY361" fmla="*/ 1139785 h 2230852"/>
              <a:gd name="connsiteX362" fmla="*/ 512352 w 2038724"/>
              <a:gd name="connsiteY362" fmla="*/ 1163459 h 2230852"/>
              <a:gd name="connsiteX363" fmla="*/ 468479 w 2038724"/>
              <a:gd name="connsiteY363" fmla="*/ 1187189 h 2230852"/>
              <a:gd name="connsiteX364" fmla="*/ 461390 w 2038724"/>
              <a:gd name="connsiteY364" fmla="*/ 1277314 h 2230852"/>
              <a:gd name="connsiteX365" fmla="*/ 437635 w 2038724"/>
              <a:gd name="connsiteY365" fmla="*/ 1283198 h 2230852"/>
              <a:gd name="connsiteX366" fmla="*/ 402055 w 2038724"/>
              <a:gd name="connsiteY366" fmla="*/ 1286755 h 2230852"/>
              <a:gd name="connsiteX367" fmla="*/ 375945 w 2038724"/>
              <a:gd name="connsiteY367" fmla="*/ 1306927 h 2230852"/>
              <a:gd name="connsiteX368" fmla="*/ 359359 w 2038724"/>
              <a:gd name="connsiteY368" fmla="*/ 1330684 h 2230852"/>
              <a:gd name="connsiteX369" fmla="*/ 348685 w 2038724"/>
              <a:gd name="connsiteY369" fmla="*/ 1334242 h 2230852"/>
              <a:gd name="connsiteX370" fmla="*/ 327337 w 2038724"/>
              <a:gd name="connsiteY370" fmla="*/ 1348473 h 2230852"/>
              <a:gd name="connsiteX371" fmla="*/ 316663 w 2038724"/>
              <a:gd name="connsiteY371" fmla="*/ 1355589 h 2230852"/>
              <a:gd name="connsiteX372" fmla="*/ 295315 w 2038724"/>
              <a:gd name="connsiteY372" fmla="*/ 1373379 h 2230852"/>
              <a:gd name="connsiteX373" fmla="*/ 252620 w 2038724"/>
              <a:gd name="connsiteY373" fmla="*/ 1366263 h 2230852"/>
              <a:gd name="connsiteX374" fmla="*/ 231272 w 2038724"/>
              <a:gd name="connsiteY374" fmla="*/ 1359147 h 2230852"/>
              <a:gd name="connsiteX375" fmla="*/ 204012 w 2038724"/>
              <a:gd name="connsiteY375" fmla="*/ 1353207 h 2230852"/>
              <a:gd name="connsiteX376" fmla="*/ 198101 w 2038724"/>
              <a:gd name="connsiteY376" fmla="*/ 1334242 h 2230852"/>
              <a:gd name="connsiteX377" fmla="*/ 187427 w 2038724"/>
              <a:gd name="connsiteY377" fmla="*/ 1312894 h 2230852"/>
              <a:gd name="connsiteX378" fmla="*/ 139997 w 2038724"/>
              <a:gd name="connsiteY378" fmla="*/ 1279695 h 2230852"/>
              <a:gd name="connsiteX379" fmla="*/ 120975 w 2038724"/>
              <a:gd name="connsiteY379" fmla="*/ 1248850 h 2230852"/>
              <a:gd name="connsiteX380" fmla="*/ 106743 w 2038724"/>
              <a:gd name="connsiteY380" fmla="*/ 1220386 h 2230852"/>
              <a:gd name="connsiteX381" fmla="*/ 78279 w 2038724"/>
              <a:gd name="connsiteY381" fmla="*/ 1266640 h 2230852"/>
              <a:gd name="connsiteX382" fmla="*/ 67605 w 2038724"/>
              <a:gd name="connsiteY382" fmla="*/ 1305778 h 2230852"/>
              <a:gd name="connsiteX383" fmla="*/ 78279 w 2038724"/>
              <a:gd name="connsiteY383" fmla="*/ 1312894 h 2230852"/>
              <a:gd name="connsiteX384" fmla="*/ 74721 w 2038724"/>
              <a:gd name="connsiteY384" fmla="*/ 1334242 h 2230852"/>
              <a:gd name="connsiteX385" fmla="*/ 48666 w 2038724"/>
              <a:gd name="connsiteY385" fmla="*/ 1355645 h 2230852"/>
              <a:gd name="connsiteX386" fmla="*/ 30848 w 2038724"/>
              <a:gd name="connsiteY386" fmla="*/ 1365142 h 2230852"/>
              <a:gd name="connsiteX387" fmla="*/ 7119 w 2038724"/>
              <a:gd name="connsiteY387" fmla="*/ 1366263 h 2230852"/>
              <a:gd name="connsiteX388" fmla="*/ 3 w 2038724"/>
              <a:gd name="connsiteY388" fmla="*/ 1376937 h 2230852"/>
              <a:gd name="connsiteX389" fmla="*/ 20146 w 2038724"/>
              <a:gd name="connsiteY389" fmla="*/ 1398285 h 2230852"/>
              <a:gd name="connsiteX390" fmla="*/ 3 w 2038724"/>
              <a:gd name="connsiteY390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51877 w 2038724"/>
              <a:gd name="connsiteY303" fmla="*/ 168375 h 2230852"/>
              <a:gd name="connsiteX304" fmla="*/ 1092302 w 2038724"/>
              <a:gd name="connsiteY304" fmla="*/ 220595 h 2230852"/>
              <a:gd name="connsiteX305" fmla="*/ 1095860 w 2038724"/>
              <a:gd name="connsiteY305" fmla="*/ 270407 h 2230852"/>
              <a:gd name="connsiteX306" fmla="*/ 1102976 w 2038724"/>
              <a:gd name="connsiteY306" fmla="*/ 291754 h 2230852"/>
              <a:gd name="connsiteX307" fmla="*/ 1106534 w 2038724"/>
              <a:gd name="connsiteY307" fmla="*/ 302428 h 2230852"/>
              <a:gd name="connsiteX308" fmla="*/ 1110092 w 2038724"/>
              <a:gd name="connsiteY308" fmla="*/ 313102 h 2230852"/>
              <a:gd name="connsiteX309" fmla="*/ 1120766 w 2038724"/>
              <a:gd name="connsiteY309" fmla="*/ 323776 h 2230852"/>
              <a:gd name="connsiteX310" fmla="*/ 1127882 w 2038724"/>
              <a:gd name="connsiteY310" fmla="*/ 334450 h 2230852"/>
              <a:gd name="connsiteX311" fmla="*/ 1138556 w 2038724"/>
              <a:gd name="connsiteY311" fmla="*/ 341566 h 2230852"/>
              <a:gd name="connsiteX312" fmla="*/ 1145672 w 2038724"/>
              <a:gd name="connsiteY312" fmla="*/ 352240 h 2230852"/>
              <a:gd name="connsiteX313" fmla="*/ 1142114 w 2038724"/>
              <a:gd name="connsiteY313" fmla="*/ 377146 h 2230852"/>
              <a:gd name="connsiteX314" fmla="*/ 1164750 w 2038724"/>
              <a:gd name="connsiteY314" fmla="*/ 378295 h 2230852"/>
              <a:gd name="connsiteX315" fmla="*/ 1117208 w 2038724"/>
              <a:gd name="connsiteY315" fmla="*/ 402052 h 2230852"/>
              <a:gd name="connsiteX316" fmla="*/ 1095860 w 2038724"/>
              <a:gd name="connsiteY316" fmla="*/ 419842 h 2230852"/>
              <a:gd name="connsiteX317" fmla="*/ 1087540 w 2038724"/>
              <a:gd name="connsiteY317" fmla="*/ 463547 h 2230852"/>
              <a:gd name="connsiteX318" fmla="*/ 1098269 w 2038724"/>
              <a:gd name="connsiteY318" fmla="*/ 503945 h 2230852"/>
              <a:gd name="connsiteX319" fmla="*/ 1049607 w 2038724"/>
              <a:gd name="connsiteY319" fmla="*/ 558603 h 2230852"/>
              <a:gd name="connsiteX320" fmla="*/ 1016380 w 2038724"/>
              <a:gd name="connsiteY320" fmla="*/ 612084 h 2230852"/>
              <a:gd name="connsiteX321" fmla="*/ 1072326 w 2038724"/>
              <a:gd name="connsiteY321" fmla="*/ 611999 h 2230852"/>
              <a:gd name="connsiteX322" fmla="*/ 1031789 w 2038724"/>
              <a:gd name="connsiteY322" fmla="*/ 630967 h 2230852"/>
              <a:gd name="connsiteX323" fmla="*/ 1061514 w 2038724"/>
              <a:gd name="connsiteY323" fmla="*/ 659458 h 2230852"/>
              <a:gd name="connsiteX324" fmla="*/ 1038905 w 2038724"/>
              <a:gd name="connsiteY324" fmla="*/ 668927 h 2230852"/>
              <a:gd name="connsiteX325" fmla="*/ 1017585 w 2038724"/>
              <a:gd name="connsiteY325" fmla="*/ 683132 h 2230852"/>
              <a:gd name="connsiteX326" fmla="*/ 997386 w 2038724"/>
              <a:gd name="connsiteY326" fmla="*/ 704480 h 2230852"/>
              <a:gd name="connsiteX327" fmla="*/ 980773 w 2038724"/>
              <a:gd name="connsiteY327" fmla="*/ 803148 h 2230852"/>
              <a:gd name="connsiteX328" fmla="*/ 1006966 w 2038724"/>
              <a:gd name="connsiteY328" fmla="*/ 832539 h 2230852"/>
              <a:gd name="connsiteX329" fmla="*/ 974889 w 2038724"/>
              <a:gd name="connsiteY329" fmla="*/ 872854 h 2230852"/>
              <a:gd name="connsiteX330" fmla="*/ 967773 w 2038724"/>
              <a:gd name="connsiteY330" fmla="*/ 935748 h 2230852"/>
              <a:gd name="connsiteX331" fmla="*/ 960657 w 2038724"/>
              <a:gd name="connsiteY331" fmla="*/ 946422 h 2230852"/>
              <a:gd name="connsiteX332" fmla="*/ 923900 w 2038724"/>
              <a:gd name="connsiteY332" fmla="*/ 946339 h 2230852"/>
              <a:gd name="connsiteX333" fmla="*/ 906055 w 2038724"/>
              <a:gd name="connsiteY333" fmla="*/ 999792 h 2230852"/>
              <a:gd name="connsiteX334" fmla="*/ 915524 w 2038724"/>
              <a:gd name="connsiteY334" fmla="*/ 1015145 h 2230852"/>
              <a:gd name="connsiteX335" fmla="*/ 963039 w 2038724"/>
              <a:gd name="connsiteY335" fmla="*/ 1016210 h 2230852"/>
              <a:gd name="connsiteX336" fmla="*/ 964215 w 2038724"/>
              <a:gd name="connsiteY336" fmla="*/ 1074509 h 2230852"/>
              <a:gd name="connsiteX337" fmla="*/ 908548 w 2038724"/>
              <a:gd name="connsiteY337" fmla="*/ 1104233 h 2230852"/>
              <a:gd name="connsiteX338" fmla="*/ 882382 w 2038724"/>
              <a:gd name="connsiteY338" fmla="*/ 1095857 h 2230852"/>
              <a:gd name="connsiteX339" fmla="*/ 895493 w 2038724"/>
              <a:gd name="connsiteY339" fmla="*/ 1131381 h 2230852"/>
              <a:gd name="connsiteX340" fmla="*/ 884791 w 2038724"/>
              <a:gd name="connsiteY340" fmla="*/ 1144437 h 2230852"/>
              <a:gd name="connsiteX341" fmla="*/ 868151 w 2038724"/>
              <a:gd name="connsiteY341" fmla="*/ 1133762 h 2230852"/>
              <a:gd name="connsiteX342" fmla="*/ 838427 w 2038724"/>
              <a:gd name="connsiteY342" fmla="*/ 1095801 h 2230852"/>
              <a:gd name="connsiteX343" fmla="*/ 830244 w 2038724"/>
              <a:gd name="connsiteY343" fmla="*/ 1111265 h 2230852"/>
              <a:gd name="connsiteX344" fmla="*/ 818393 w 2038724"/>
              <a:gd name="connsiteY344" fmla="*/ 1161106 h 2230852"/>
              <a:gd name="connsiteX345" fmla="*/ 793432 w 2038724"/>
              <a:gd name="connsiteY345" fmla="*/ 1149227 h 2230852"/>
              <a:gd name="connsiteX346" fmla="*/ 782758 w 2038724"/>
              <a:gd name="connsiteY346" fmla="*/ 1152785 h 2230852"/>
              <a:gd name="connsiteX347" fmla="*/ 769730 w 2038724"/>
              <a:gd name="connsiteY347" fmla="*/ 1191950 h 2230852"/>
              <a:gd name="connsiteX348" fmla="*/ 746002 w 2038724"/>
              <a:gd name="connsiteY348" fmla="*/ 1207386 h 2230852"/>
              <a:gd name="connsiteX349" fmla="*/ 691400 w 2038724"/>
              <a:gd name="connsiteY349" fmla="*/ 1196656 h 2230852"/>
              <a:gd name="connsiteX350" fmla="*/ 677195 w 2038724"/>
              <a:gd name="connsiteY350" fmla="*/ 1178896 h 2230852"/>
              <a:gd name="connsiteX351" fmla="*/ 647555 w 2038724"/>
              <a:gd name="connsiteY351" fmla="*/ 1159901 h 2230852"/>
              <a:gd name="connsiteX352" fmla="*/ 681986 w 2038724"/>
              <a:gd name="connsiteY352" fmla="*/ 1125470 h 2230852"/>
              <a:gd name="connsiteX353" fmla="*/ 664196 w 2038724"/>
              <a:gd name="connsiteY353" fmla="*/ 1113620 h 2230852"/>
              <a:gd name="connsiteX354" fmla="*/ 641560 w 2038724"/>
              <a:gd name="connsiteY354" fmla="*/ 1102945 h 2230852"/>
              <a:gd name="connsiteX355" fmla="*/ 661787 w 2038724"/>
              <a:gd name="connsiteY355" fmla="*/ 1088741 h 2230852"/>
              <a:gd name="connsiteX356" fmla="*/ 633267 w 2038724"/>
              <a:gd name="connsiteY356" fmla="*/ 1054310 h 2230852"/>
              <a:gd name="connsiteX357" fmla="*/ 597743 w 2038724"/>
              <a:gd name="connsiteY357" fmla="*/ 1070951 h 2230852"/>
              <a:gd name="connsiteX358" fmla="*/ 533700 w 2038724"/>
              <a:gd name="connsiteY358" fmla="*/ 1074509 h 2230852"/>
              <a:gd name="connsiteX359" fmla="*/ 558634 w 2038724"/>
              <a:gd name="connsiteY359" fmla="*/ 1101768 h 2230852"/>
              <a:gd name="connsiteX360" fmla="*/ 569308 w 2038724"/>
              <a:gd name="connsiteY360" fmla="*/ 1111266 h 2230852"/>
              <a:gd name="connsiteX361" fmla="*/ 560987 w 2038724"/>
              <a:gd name="connsiteY361" fmla="*/ 1139785 h 2230852"/>
              <a:gd name="connsiteX362" fmla="*/ 512352 w 2038724"/>
              <a:gd name="connsiteY362" fmla="*/ 1163459 h 2230852"/>
              <a:gd name="connsiteX363" fmla="*/ 468479 w 2038724"/>
              <a:gd name="connsiteY363" fmla="*/ 1187189 h 2230852"/>
              <a:gd name="connsiteX364" fmla="*/ 461390 w 2038724"/>
              <a:gd name="connsiteY364" fmla="*/ 1277314 h 2230852"/>
              <a:gd name="connsiteX365" fmla="*/ 437635 w 2038724"/>
              <a:gd name="connsiteY365" fmla="*/ 1283198 h 2230852"/>
              <a:gd name="connsiteX366" fmla="*/ 402055 w 2038724"/>
              <a:gd name="connsiteY366" fmla="*/ 1286755 h 2230852"/>
              <a:gd name="connsiteX367" fmla="*/ 375945 w 2038724"/>
              <a:gd name="connsiteY367" fmla="*/ 1306927 h 2230852"/>
              <a:gd name="connsiteX368" fmla="*/ 359359 w 2038724"/>
              <a:gd name="connsiteY368" fmla="*/ 1330684 h 2230852"/>
              <a:gd name="connsiteX369" fmla="*/ 348685 w 2038724"/>
              <a:gd name="connsiteY369" fmla="*/ 1334242 h 2230852"/>
              <a:gd name="connsiteX370" fmla="*/ 327337 w 2038724"/>
              <a:gd name="connsiteY370" fmla="*/ 1348473 h 2230852"/>
              <a:gd name="connsiteX371" fmla="*/ 316663 w 2038724"/>
              <a:gd name="connsiteY371" fmla="*/ 1355589 h 2230852"/>
              <a:gd name="connsiteX372" fmla="*/ 295315 w 2038724"/>
              <a:gd name="connsiteY372" fmla="*/ 1373379 h 2230852"/>
              <a:gd name="connsiteX373" fmla="*/ 252620 w 2038724"/>
              <a:gd name="connsiteY373" fmla="*/ 1366263 h 2230852"/>
              <a:gd name="connsiteX374" fmla="*/ 231272 w 2038724"/>
              <a:gd name="connsiteY374" fmla="*/ 1359147 h 2230852"/>
              <a:gd name="connsiteX375" fmla="*/ 204012 w 2038724"/>
              <a:gd name="connsiteY375" fmla="*/ 1353207 h 2230852"/>
              <a:gd name="connsiteX376" fmla="*/ 198101 w 2038724"/>
              <a:gd name="connsiteY376" fmla="*/ 1334242 h 2230852"/>
              <a:gd name="connsiteX377" fmla="*/ 187427 w 2038724"/>
              <a:gd name="connsiteY377" fmla="*/ 1312894 h 2230852"/>
              <a:gd name="connsiteX378" fmla="*/ 139997 w 2038724"/>
              <a:gd name="connsiteY378" fmla="*/ 1279695 h 2230852"/>
              <a:gd name="connsiteX379" fmla="*/ 120975 w 2038724"/>
              <a:gd name="connsiteY379" fmla="*/ 1248850 h 2230852"/>
              <a:gd name="connsiteX380" fmla="*/ 106743 w 2038724"/>
              <a:gd name="connsiteY380" fmla="*/ 1220386 h 2230852"/>
              <a:gd name="connsiteX381" fmla="*/ 78279 w 2038724"/>
              <a:gd name="connsiteY381" fmla="*/ 1266640 h 2230852"/>
              <a:gd name="connsiteX382" fmla="*/ 67605 w 2038724"/>
              <a:gd name="connsiteY382" fmla="*/ 1305778 h 2230852"/>
              <a:gd name="connsiteX383" fmla="*/ 78279 w 2038724"/>
              <a:gd name="connsiteY383" fmla="*/ 1312894 h 2230852"/>
              <a:gd name="connsiteX384" fmla="*/ 74721 w 2038724"/>
              <a:gd name="connsiteY384" fmla="*/ 1334242 h 2230852"/>
              <a:gd name="connsiteX385" fmla="*/ 48666 w 2038724"/>
              <a:gd name="connsiteY385" fmla="*/ 1355645 h 2230852"/>
              <a:gd name="connsiteX386" fmla="*/ 30848 w 2038724"/>
              <a:gd name="connsiteY386" fmla="*/ 1365142 h 2230852"/>
              <a:gd name="connsiteX387" fmla="*/ 7119 w 2038724"/>
              <a:gd name="connsiteY387" fmla="*/ 1366263 h 2230852"/>
              <a:gd name="connsiteX388" fmla="*/ 3 w 2038724"/>
              <a:gd name="connsiteY388" fmla="*/ 1376937 h 2230852"/>
              <a:gd name="connsiteX389" fmla="*/ 20146 w 2038724"/>
              <a:gd name="connsiteY389" fmla="*/ 1398285 h 2230852"/>
              <a:gd name="connsiteX390" fmla="*/ 3 w 2038724"/>
              <a:gd name="connsiteY390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74512 w 2038724"/>
              <a:gd name="connsiteY302" fmla="*/ 167225 h 2230852"/>
              <a:gd name="connsiteX303" fmla="*/ 1078070 w 2038724"/>
              <a:gd name="connsiteY303" fmla="*/ 187425 h 2230852"/>
              <a:gd name="connsiteX304" fmla="*/ 1092302 w 2038724"/>
              <a:gd name="connsiteY304" fmla="*/ 220595 h 2230852"/>
              <a:gd name="connsiteX305" fmla="*/ 1095860 w 2038724"/>
              <a:gd name="connsiteY305" fmla="*/ 270407 h 2230852"/>
              <a:gd name="connsiteX306" fmla="*/ 1102976 w 2038724"/>
              <a:gd name="connsiteY306" fmla="*/ 291754 h 2230852"/>
              <a:gd name="connsiteX307" fmla="*/ 1106534 w 2038724"/>
              <a:gd name="connsiteY307" fmla="*/ 302428 h 2230852"/>
              <a:gd name="connsiteX308" fmla="*/ 1110092 w 2038724"/>
              <a:gd name="connsiteY308" fmla="*/ 313102 h 2230852"/>
              <a:gd name="connsiteX309" fmla="*/ 1120766 w 2038724"/>
              <a:gd name="connsiteY309" fmla="*/ 323776 h 2230852"/>
              <a:gd name="connsiteX310" fmla="*/ 1127882 w 2038724"/>
              <a:gd name="connsiteY310" fmla="*/ 334450 h 2230852"/>
              <a:gd name="connsiteX311" fmla="*/ 1138556 w 2038724"/>
              <a:gd name="connsiteY311" fmla="*/ 341566 h 2230852"/>
              <a:gd name="connsiteX312" fmla="*/ 1145672 w 2038724"/>
              <a:gd name="connsiteY312" fmla="*/ 352240 h 2230852"/>
              <a:gd name="connsiteX313" fmla="*/ 1142114 w 2038724"/>
              <a:gd name="connsiteY313" fmla="*/ 377146 h 2230852"/>
              <a:gd name="connsiteX314" fmla="*/ 1164750 w 2038724"/>
              <a:gd name="connsiteY314" fmla="*/ 378295 h 2230852"/>
              <a:gd name="connsiteX315" fmla="*/ 1117208 w 2038724"/>
              <a:gd name="connsiteY315" fmla="*/ 402052 h 2230852"/>
              <a:gd name="connsiteX316" fmla="*/ 1095860 w 2038724"/>
              <a:gd name="connsiteY316" fmla="*/ 419842 h 2230852"/>
              <a:gd name="connsiteX317" fmla="*/ 1087540 w 2038724"/>
              <a:gd name="connsiteY317" fmla="*/ 463547 h 2230852"/>
              <a:gd name="connsiteX318" fmla="*/ 1098269 w 2038724"/>
              <a:gd name="connsiteY318" fmla="*/ 503945 h 2230852"/>
              <a:gd name="connsiteX319" fmla="*/ 1049607 w 2038724"/>
              <a:gd name="connsiteY319" fmla="*/ 558603 h 2230852"/>
              <a:gd name="connsiteX320" fmla="*/ 1016380 w 2038724"/>
              <a:gd name="connsiteY320" fmla="*/ 612084 h 2230852"/>
              <a:gd name="connsiteX321" fmla="*/ 1072326 w 2038724"/>
              <a:gd name="connsiteY321" fmla="*/ 611999 h 2230852"/>
              <a:gd name="connsiteX322" fmla="*/ 1031789 w 2038724"/>
              <a:gd name="connsiteY322" fmla="*/ 630967 h 2230852"/>
              <a:gd name="connsiteX323" fmla="*/ 1061514 w 2038724"/>
              <a:gd name="connsiteY323" fmla="*/ 659458 h 2230852"/>
              <a:gd name="connsiteX324" fmla="*/ 1038905 w 2038724"/>
              <a:gd name="connsiteY324" fmla="*/ 668927 h 2230852"/>
              <a:gd name="connsiteX325" fmla="*/ 1017585 w 2038724"/>
              <a:gd name="connsiteY325" fmla="*/ 683132 h 2230852"/>
              <a:gd name="connsiteX326" fmla="*/ 997386 w 2038724"/>
              <a:gd name="connsiteY326" fmla="*/ 704480 h 2230852"/>
              <a:gd name="connsiteX327" fmla="*/ 980773 w 2038724"/>
              <a:gd name="connsiteY327" fmla="*/ 803148 h 2230852"/>
              <a:gd name="connsiteX328" fmla="*/ 1006966 w 2038724"/>
              <a:gd name="connsiteY328" fmla="*/ 832539 h 2230852"/>
              <a:gd name="connsiteX329" fmla="*/ 974889 w 2038724"/>
              <a:gd name="connsiteY329" fmla="*/ 872854 h 2230852"/>
              <a:gd name="connsiteX330" fmla="*/ 967773 w 2038724"/>
              <a:gd name="connsiteY330" fmla="*/ 935748 h 2230852"/>
              <a:gd name="connsiteX331" fmla="*/ 960657 w 2038724"/>
              <a:gd name="connsiteY331" fmla="*/ 946422 h 2230852"/>
              <a:gd name="connsiteX332" fmla="*/ 923900 w 2038724"/>
              <a:gd name="connsiteY332" fmla="*/ 946339 h 2230852"/>
              <a:gd name="connsiteX333" fmla="*/ 906055 w 2038724"/>
              <a:gd name="connsiteY333" fmla="*/ 999792 h 2230852"/>
              <a:gd name="connsiteX334" fmla="*/ 915524 w 2038724"/>
              <a:gd name="connsiteY334" fmla="*/ 1015145 h 2230852"/>
              <a:gd name="connsiteX335" fmla="*/ 963039 w 2038724"/>
              <a:gd name="connsiteY335" fmla="*/ 1016210 h 2230852"/>
              <a:gd name="connsiteX336" fmla="*/ 964215 w 2038724"/>
              <a:gd name="connsiteY336" fmla="*/ 1074509 h 2230852"/>
              <a:gd name="connsiteX337" fmla="*/ 908548 w 2038724"/>
              <a:gd name="connsiteY337" fmla="*/ 1104233 h 2230852"/>
              <a:gd name="connsiteX338" fmla="*/ 882382 w 2038724"/>
              <a:gd name="connsiteY338" fmla="*/ 1095857 h 2230852"/>
              <a:gd name="connsiteX339" fmla="*/ 895493 w 2038724"/>
              <a:gd name="connsiteY339" fmla="*/ 1131381 h 2230852"/>
              <a:gd name="connsiteX340" fmla="*/ 884791 w 2038724"/>
              <a:gd name="connsiteY340" fmla="*/ 1144437 h 2230852"/>
              <a:gd name="connsiteX341" fmla="*/ 868151 w 2038724"/>
              <a:gd name="connsiteY341" fmla="*/ 1133762 h 2230852"/>
              <a:gd name="connsiteX342" fmla="*/ 838427 w 2038724"/>
              <a:gd name="connsiteY342" fmla="*/ 1095801 h 2230852"/>
              <a:gd name="connsiteX343" fmla="*/ 830244 w 2038724"/>
              <a:gd name="connsiteY343" fmla="*/ 1111265 h 2230852"/>
              <a:gd name="connsiteX344" fmla="*/ 818393 w 2038724"/>
              <a:gd name="connsiteY344" fmla="*/ 1161106 h 2230852"/>
              <a:gd name="connsiteX345" fmla="*/ 793432 w 2038724"/>
              <a:gd name="connsiteY345" fmla="*/ 1149227 h 2230852"/>
              <a:gd name="connsiteX346" fmla="*/ 782758 w 2038724"/>
              <a:gd name="connsiteY346" fmla="*/ 1152785 h 2230852"/>
              <a:gd name="connsiteX347" fmla="*/ 769730 w 2038724"/>
              <a:gd name="connsiteY347" fmla="*/ 1191950 h 2230852"/>
              <a:gd name="connsiteX348" fmla="*/ 746002 w 2038724"/>
              <a:gd name="connsiteY348" fmla="*/ 1207386 h 2230852"/>
              <a:gd name="connsiteX349" fmla="*/ 691400 w 2038724"/>
              <a:gd name="connsiteY349" fmla="*/ 1196656 h 2230852"/>
              <a:gd name="connsiteX350" fmla="*/ 677195 w 2038724"/>
              <a:gd name="connsiteY350" fmla="*/ 1178896 h 2230852"/>
              <a:gd name="connsiteX351" fmla="*/ 647555 w 2038724"/>
              <a:gd name="connsiteY351" fmla="*/ 1159901 h 2230852"/>
              <a:gd name="connsiteX352" fmla="*/ 681986 w 2038724"/>
              <a:gd name="connsiteY352" fmla="*/ 1125470 h 2230852"/>
              <a:gd name="connsiteX353" fmla="*/ 664196 w 2038724"/>
              <a:gd name="connsiteY353" fmla="*/ 1113620 h 2230852"/>
              <a:gd name="connsiteX354" fmla="*/ 641560 w 2038724"/>
              <a:gd name="connsiteY354" fmla="*/ 1102945 h 2230852"/>
              <a:gd name="connsiteX355" fmla="*/ 661787 w 2038724"/>
              <a:gd name="connsiteY355" fmla="*/ 1088741 h 2230852"/>
              <a:gd name="connsiteX356" fmla="*/ 633267 w 2038724"/>
              <a:gd name="connsiteY356" fmla="*/ 1054310 h 2230852"/>
              <a:gd name="connsiteX357" fmla="*/ 597743 w 2038724"/>
              <a:gd name="connsiteY357" fmla="*/ 1070951 h 2230852"/>
              <a:gd name="connsiteX358" fmla="*/ 533700 w 2038724"/>
              <a:gd name="connsiteY358" fmla="*/ 1074509 h 2230852"/>
              <a:gd name="connsiteX359" fmla="*/ 558634 w 2038724"/>
              <a:gd name="connsiteY359" fmla="*/ 1101768 h 2230852"/>
              <a:gd name="connsiteX360" fmla="*/ 569308 w 2038724"/>
              <a:gd name="connsiteY360" fmla="*/ 1111266 h 2230852"/>
              <a:gd name="connsiteX361" fmla="*/ 560987 w 2038724"/>
              <a:gd name="connsiteY361" fmla="*/ 1139785 h 2230852"/>
              <a:gd name="connsiteX362" fmla="*/ 512352 w 2038724"/>
              <a:gd name="connsiteY362" fmla="*/ 1163459 h 2230852"/>
              <a:gd name="connsiteX363" fmla="*/ 468479 w 2038724"/>
              <a:gd name="connsiteY363" fmla="*/ 1187189 h 2230852"/>
              <a:gd name="connsiteX364" fmla="*/ 461390 w 2038724"/>
              <a:gd name="connsiteY364" fmla="*/ 1277314 h 2230852"/>
              <a:gd name="connsiteX365" fmla="*/ 437635 w 2038724"/>
              <a:gd name="connsiteY365" fmla="*/ 1283198 h 2230852"/>
              <a:gd name="connsiteX366" fmla="*/ 402055 w 2038724"/>
              <a:gd name="connsiteY366" fmla="*/ 1286755 h 2230852"/>
              <a:gd name="connsiteX367" fmla="*/ 375945 w 2038724"/>
              <a:gd name="connsiteY367" fmla="*/ 1306927 h 2230852"/>
              <a:gd name="connsiteX368" fmla="*/ 359359 w 2038724"/>
              <a:gd name="connsiteY368" fmla="*/ 1330684 h 2230852"/>
              <a:gd name="connsiteX369" fmla="*/ 348685 w 2038724"/>
              <a:gd name="connsiteY369" fmla="*/ 1334242 h 2230852"/>
              <a:gd name="connsiteX370" fmla="*/ 327337 w 2038724"/>
              <a:gd name="connsiteY370" fmla="*/ 1348473 h 2230852"/>
              <a:gd name="connsiteX371" fmla="*/ 316663 w 2038724"/>
              <a:gd name="connsiteY371" fmla="*/ 1355589 h 2230852"/>
              <a:gd name="connsiteX372" fmla="*/ 295315 w 2038724"/>
              <a:gd name="connsiteY372" fmla="*/ 1373379 h 2230852"/>
              <a:gd name="connsiteX373" fmla="*/ 252620 w 2038724"/>
              <a:gd name="connsiteY373" fmla="*/ 1366263 h 2230852"/>
              <a:gd name="connsiteX374" fmla="*/ 231272 w 2038724"/>
              <a:gd name="connsiteY374" fmla="*/ 1359147 h 2230852"/>
              <a:gd name="connsiteX375" fmla="*/ 204012 w 2038724"/>
              <a:gd name="connsiteY375" fmla="*/ 1353207 h 2230852"/>
              <a:gd name="connsiteX376" fmla="*/ 198101 w 2038724"/>
              <a:gd name="connsiteY376" fmla="*/ 1334242 h 2230852"/>
              <a:gd name="connsiteX377" fmla="*/ 187427 w 2038724"/>
              <a:gd name="connsiteY377" fmla="*/ 1312894 h 2230852"/>
              <a:gd name="connsiteX378" fmla="*/ 139997 w 2038724"/>
              <a:gd name="connsiteY378" fmla="*/ 1279695 h 2230852"/>
              <a:gd name="connsiteX379" fmla="*/ 120975 w 2038724"/>
              <a:gd name="connsiteY379" fmla="*/ 1248850 h 2230852"/>
              <a:gd name="connsiteX380" fmla="*/ 106743 w 2038724"/>
              <a:gd name="connsiteY380" fmla="*/ 1220386 h 2230852"/>
              <a:gd name="connsiteX381" fmla="*/ 78279 w 2038724"/>
              <a:gd name="connsiteY381" fmla="*/ 1266640 h 2230852"/>
              <a:gd name="connsiteX382" fmla="*/ 67605 w 2038724"/>
              <a:gd name="connsiteY382" fmla="*/ 1305778 h 2230852"/>
              <a:gd name="connsiteX383" fmla="*/ 78279 w 2038724"/>
              <a:gd name="connsiteY383" fmla="*/ 1312894 h 2230852"/>
              <a:gd name="connsiteX384" fmla="*/ 74721 w 2038724"/>
              <a:gd name="connsiteY384" fmla="*/ 1334242 h 2230852"/>
              <a:gd name="connsiteX385" fmla="*/ 48666 w 2038724"/>
              <a:gd name="connsiteY385" fmla="*/ 1355645 h 2230852"/>
              <a:gd name="connsiteX386" fmla="*/ 30848 w 2038724"/>
              <a:gd name="connsiteY386" fmla="*/ 1365142 h 2230852"/>
              <a:gd name="connsiteX387" fmla="*/ 7119 w 2038724"/>
              <a:gd name="connsiteY387" fmla="*/ 1366263 h 2230852"/>
              <a:gd name="connsiteX388" fmla="*/ 3 w 2038724"/>
              <a:gd name="connsiteY388" fmla="*/ 1376937 h 2230852"/>
              <a:gd name="connsiteX389" fmla="*/ 20146 w 2038724"/>
              <a:gd name="connsiteY389" fmla="*/ 1398285 h 2230852"/>
              <a:gd name="connsiteX390" fmla="*/ 3 w 2038724"/>
              <a:gd name="connsiteY390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401846 w 2038724"/>
              <a:gd name="connsiteY268" fmla="*/ 202805 h 2230852"/>
              <a:gd name="connsiteX269" fmla="*/ 1380498 w 2038724"/>
              <a:gd name="connsiteY269" fmla="*/ 213479 h 2230852"/>
              <a:gd name="connsiteX270" fmla="*/ 1369824 w 2038724"/>
              <a:gd name="connsiteY270" fmla="*/ 224153 h 2230852"/>
              <a:gd name="connsiteX271" fmla="*/ 1355593 w 2038724"/>
              <a:gd name="connsiteY271" fmla="*/ 234827 h 2230852"/>
              <a:gd name="connsiteX272" fmla="*/ 1344919 w 2038724"/>
              <a:gd name="connsiteY272" fmla="*/ 245501 h 2230852"/>
              <a:gd name="connsiteX273" fmla="*/ 1323571 w 2038724"/>
              <a:gd name="connsiteY273" fmla="*/ 259733 h 2230852"/>
              <a:gd name="connsiteX274" fmla="*/ 1305781 w 2038724"/>
              <a:gd name="connsiteY274" fmla="*/ 277523 h 2230852"/>
              <a:gd name="connsiteX275" fmla="*/ 1287991 w 2038724"/>
              <a:gd name="connsiteY275" fmla="*/ 295312 h 2230852"/>
              <a:gd name="connsiteX276" fmla="*/ 1266643 w 2038724"/>
              <a:gd name="connsiteY276" fmla="*/ 281080 h 2230852"/>
              <a:gd name="connsiteX277" fmla="*/ 1263085 w 2038724"/>
              <a:gd name="connsiteY277" fmla="*/ 270407 h 2230852"/>
              <a:gd name="connsiteX278" fmla="*/ 1241737 w 2038724"/>
              <a:gd name="connsiteY278" fmla="*/ 252617 h 2230852"/>
              <a:gd name="connsiteX279" fmla="*/ 1234621 w 2038724"/>
              <a:gd name="connsiteY279" fmla="*/ 241943 h 2230852"/>
              <a:gd name="connsiteX280" fmla="*/ 1227505 w 2038724"/>
              <a:gd name="connsiteY280" fmla="*/ 220595 h 2230852"/>
              <a:gd name="connsiteX281" fmla="*/ 1220389 w 2038724"/>
              <a:gd name="connsiteY281" fmla="*/ 209921 h 2230852"/>
              <a:gd name="connsiteX282" fmla="*/ 1206157 w 2038724"/>
              <a:gd name="connsiteY282" fmla="*/ 177899 h 2230852"/>
              <a:gd name="connsiteX283" fmla="*/ 1199042 w 2038724"/>
              <a:gd name="connsiteY283" fmla="*/ 156551 h 2230852"/>
              <a:gd name="connsiteX284" fmla="*/ 1195484 w 2038724"/>
              <a:gd name="connsiteY284" fmla="*/ 145877 h 2230852"/>
              <a:gd name="connsiteX285" fmla="*/ 1174136 w 2038724"/>
              <a:gd name="connsiteY285" fmla="*/ 113856 h 2230852"/>
              <a:gd name="connsiteX286" fmla="*/ 1167020 w 2038724"/>
              <a:gd name="connsiteY286" fmla="*/ 103182 h 2230852"/>
              <a:gd name="connsiteX287" fmla="*/ 1159904 w 2038724"/>
              <a:gd name="connsiteY287" fmla="*/ 92508 h 2230852"/>
              <a:gd name="connsiteX288" fmla="*/ 1149230 w 2038724"/>
              <a:gd name="connsiteY288" fmla="*/ 81834 h 2230852"/>
              <a:gd name="connsiteX289" fmla="*/ 1127882 w 2038724"/>
              <a:gd name="connsiteY289" fmla="*/ 74718 h 2230852"/>
              <a:gd name="connsiteX290" fmla="*/ 1063838 w 2038724"/>
              <a:gd name="connsiteY290" fmla="*/ 74718 h 2230852"/>
              <a:gd name="connsiteX291" fmla="*/ 1042491 w 2038724"/>
              <a:gd name="connsiteY291" fmla="*/ 32022 h 2230852"/>
              <a:gd name="connsiteX292" fmla="*/ 1021143 w 2038724"/>
              <a:gd name="connsiteY292" fmla="*/ 14232 h 2230852"/>
              <a:gd name="connsiteX293" fmla="*/ 999795 w 2038724"/>
              <a:gd name="connsiteY293" fmla="*/ 0 h 2230852"/>
              <a:gd name="connsiteX294" fmla="*/ 978447 w 2038724"/>
              <a:gd name="connsiteY294" fmla="*/ 17790 h 2230852"/>
              <a:gd name="connsiteX295" fmla="*/ 974889 w 2038724"/>
              <a:gd name="connsiteY295" fmla="*/ 28464 h 2230852"/>
              <a:gd name="connsiteX296" fmla="*/ 949983 w 2038724"/>
              <a:gd name="connsiteY296" fmla="*/ 56928 h 2230852"/>
              <a:gd name="connsiteX297" fmla="*/ 942867 w 2038724"/>
              <a:gd name="connsiteY297" fmla="*/ 78276 h 2230852"/>
              <a:gd name="connsiteX298" fmla="*/ 964215 w 2038724"/>
              <a:gd name="connsiteY298" fmla="*/ 110298 h 2230852"/>
              <a:gd name="connsiteX299" fmla="*/ 971331 w 2038724"/>
              <a:gd name="connsiteY299" fmla="*/ 120972 h 2230852"/>
              <a:gd name="connsiteX300" fmla="*/ 985563 w 2038724"/>
              <a:gd name="connsiteY300" fmla="*/ 152993 h 2230852"/>
              <a:gd name="connsiteX301" fmla="*/ 1017585 w 2038724"/>
              <a:gd name="connsiteY301" fmla="*/ 160109 h 2230852"/>
              <a:gd name="connsiteX302" fmla="*/ 1069750 w 2038724"/>
              <a:gd name="connsiteY302" fmla="*/ 164844 h 2230852"/>
              <a:gd name="connsiteX303" fmla="*/ 1078070 w 2038724"/>
              <a:gd name="connsiteY303" fmla="*/ 187425 h 2230852"/>
              <a:gd name="connsiteX304" fmla="*/ 1092302 w 2038724"/>
              <a:gd name="connsiteY304" fmla="*/ 220595 h 2230852"/>
              <a:gd name="connsiteX305" fmla="*/ 1095860 w 2038724"/>
              <a:gd name="connsiteY305" fmla="*/ 270407 h 2230852"/>
              <a:gd name="connsiteX306" fmla="*/ 1102976 w 2038724"/>
              <a:gd name="connsiteY306" fmla="*/ 291754 h 2230852"/>
              <a:gd name="connsiteX307" fmla="*/ 1106534 w 2038724"/>
              <a:gd name="connsiteY307" fmla="*/ 302428 h 2230852"/>
              <a:gd name="connsiteX308" fmla="*/ 1110092 w 2038724"/>
              <a:gd name="connsiteY308" fmla="*/ 313102 h 2230852"/>
              <a:gd name="connsiteX309" fmla="*/ 1120766 w 2038724"/>
              <a:gd name="connsiteY309" fmla="*/ 323776 h 2230852"/>
              <a:gd name="connsiteX310" fmla="*/ 1127882 w 2038724"/>
              <a:gd name="connsiteY310" fmla="*/ 334450 h 2230852"/>
              <a:gd name="connsiteX311" fmla="*/ 1138556 w 2038724"/>
              <a:gd name="connsiteY311" fmla="*/ 341566 h 2230852"/>
              <a:gd name="connsiteX312" fmla="*/ 1145672 w 2038724"/>
              <a:gd name="connsiteY312" fmla="*/ 352240 h 2230852"/>
              <a:gd name="connsiteX313" fmla="*/ 1142114 w 2038724"/>
              <a:gd name="connsiteY313" fmla="*/ 377146 h 2230852"/>
              <a:gd name="connsiteX314" fmla="*/ 1164750 w 2038724"/>
              <a:gd name="connsiteY314" fmla="*/ 378295 h 2230852"/>
              <a:gd name="connsiteX315" fmla="*/ 1117208 w 2038724"/>
              <a:gd name="connsiteY315" fmla="*/ 402052 h 2230852"/>
              <a:gd name="connsiteX316" fmla="*/ 1095860 w 2038724"/>
              <a:gd name="connsiteY316" fmla="*/ 419842 h 2230852"/>
              <a:gd name="connsiteX317" fmla="*/ 1087540 w 2038724"/>
              <a:gd name="connsiteY317" fmla="*/ 463547 h 2230852"/>
              <a:gd name="connsiteX318" fmla="*/ 1098269 w 2038724"/>
              <a:gd name="connsiteY318" fmla="*/ 503945 h 2230852"/>
              <a:gd name="connsiteX319" fmla="*/ 1049607 w 2038724"/>
              <a:gd name="connsiteY319" fmla="*/ 558603 h 2230852"/>
              <a:gd name="connsiteX320" fmla="*/ 1016380 w 2038724"/>
              <a:gd name="connsiteY320" fmla="*/ 612084 h 2230852"/>
              <a:gd name="connsiteX321" fmla="*/ 1072326 w 2038724"/>
              <a:gd name="connsiteY321" fmla="*/ 611999 h 2230852"/>
              <a:gd name="connsiteX322" fmla="*/ 1031789 w 2038724"/>
              <a:gd name="connsiteY322" fmla="*/ 630967 h 2230852"/>
              <a:gd name="connsiteX323" fmla="*/ 1061514 w 2038724"/>
              <a:gd name="connsiteY323" fmla="*/ 659458 h 2230852"/>
              <a:gd name="connsiteX324" fmla="*/ 1038905 w 2038724"/>
              <a:gd name="connsiteY324" fmla="*/ 668927 h 2230852"/>
              <a:gd name="connsiteX325" fmla="*/ 1017585 w 2038724"/>
              <a:gd name="connsiteY325" fmla="*/ 683132 h 2230852"/>
              <a:gd name="connsiteX326" fmla="*/ 997386 w 2038724"/>
              <a:gd name="connsiteY326" fmla="*/ 704480 h 2230852"/>
              <a:gd name="connsiteX327" fmla="*/ 980773 w 2038724"/>
              <a:gd name="connsiteY327" fmla="*/ 803148 h 2230852"/>
              <a:gd name="connsiteX328" fmla="*/ 1006966 w 2038724"/>
              <a:gd name="connsiteY328" fmla="*/ 832539 h 2230852"/>
              <a:gd name="connsiteX329" fmla="*/ 974889 w 2038724"/>
              <a:gd name="connsiteY329" fmla="*/ 872854 h 2230852"/>
              <a:gd name="connsiteX330" fmla="*/ 967773 w 2038724"/>
              <a:gd name="connsiteY330" fmla="*/ 935748 h 2230852"/>
              <a:gd name="connsiteX331" fmla="*/ 960657 w 2038724"/>
              <a:gd name="connsiteY331" fmla="*/ 946422 h 2230852"/>
              <a:gd name="connsiteX332" fmla="*/ 923900 w 2038724"/>
              <a:gd name="connsiteY332" fmla="*/ 946339 h 2230852"/>
              <a:gd name="connsiteX333" fmla="*/ 906055 w 2038724"/>
              <a:gd name="connsiteY333" fmla="*/ 999792 h 2230852"/>
              <a:gd name="connsiteX334" fmla="*/ 915524 w 2038724"/>
              <a:gd name="connsiteY334" fmla="*/ 1015145 h 2230852"/>
              <a:gd name="connsiteX335" fmla="*/ 963039 w 2038724"/>
              <a:gd name="connsiteY335" fmla="*/ 1016210 h 2230852"/>
              <a:gd name="connsiteX336" fmla="*/ 964215 w 2038724"/>
              <a:gd name="connsiteY336" fmla="*/ 1074509 h 2230852"/>
              <a:gd name="connsiteX337" fmla="*/ 908548 w 2038724"/>
              <a:gd name="connsiteY337" fmla="*/ 1104233 h 2230852"/>
              <a:gd name="connsiteX338" fmla="*/ 882382 w 2038724"/>
              <a:gd name="connsiteY338" fmla="*/ 1095857 h 2230852"/>
              <a:gd name="connsiteX339" fmla="*/ 895493 w 2038724"/>
              <a:gd name="connsiteY339" fmla="*/ 1131381 h 2230852"/>
              <a:gd name="connsiteX340" fmla="*/ 884791 w 2038724"/>
              <a:gd name="connsiteY340" fmla="*/ 1144437 h 2230852"/>
              <a:gd name="connsiteX341" fmla="*/ 868151 w 2038724"/>
              <a:gd name="connsiteY341" fmla="*/ 1133762 h 2230852"/>
              <a:gd name="connsiteX342" fmla="*/ 838427 w 2038724"/>
              <a:gd name="connsiteY342" fmla="*/ 1095801 h 2230852"/>
              <a:gd name="connsiteX343" fmla="*/ 830244 w 2038724"/>
              <a:gd name="connsiteY343" fmla="*/ 1111265 h 2230852"/>
              <a:gd name="connsiteX344" fmla="*/ 818393 w 2038724"/>
              <a:gd name="connsiteY344" fmla="*/ 1161106 h 2230852"/>
              <a:gd name="connsiteX345" fmla="*/ 793432 w 2038724"/>
              <a:gd name="connsiteY345" fmla="*/ 1149227 h 2230852"/>
              <a:gd name="connsiteX346" fmla="*/ 782758 w 2038724"/>
              <a:gd name="connsiteY346" fmla="*/ 1152785 h 2230852"/>
              <a:gd name="connsiteX347" fmla="*/ 769730 w 2038724"/>
              <a:gd name="connsiteY347" fmla="*/ 1191950 h 2230852"/>
              <a:gd name="connsiteX348" fmla="*/ 746002 w 2038724"/>
              <a:gd name="connsiteY348" fmla="*/ 1207386 h 2230852"/>
              <a:gd name="connsiteX349" fmla="*/ 691400 w 2038724"/>
              <a:gd name="connsiteY349" fmla="*/ 1196656 h 2230852"/>
              <a:gd name="connsiteX350" fmla="*/ 677195 w 2038724"/>
              <a:gd name="connsiteY350" fmla="*/ 1178896 h 2230852"/>
              <a:gd name="connsiteX351" fmla="*/ 647555 w 2038724"/>
              <a:gd name="connsiteY351" fmla="*/ 1159901 h 2230852"/>
              <a:gd name="connsiteX352" fmla="*/ 681986 w 2038724"/>
              <a:gd name="connsiteY352" fmla="*/ 1125470 h 2230852"/>
              <a:gd name="connsiteX353" fmla="*/ 664196 w 2038724"/>
              <a:gd name="connsiteY353" fmla="*/ 1113620 h 2230852"/>
              <a:gd name="connsiteX354" fmla="*/ 641560 w 2038724"/>
              <a:gd name="connsiteY354" fmla="*/ 1102945 h 2230852"/>
              <a:gd name="connsiteX355" fmla="*/ 661787 w 2038724"/>
              <a:gd name="connsiteY355" fmla="*/ 1088741 h 2230852"/>
              <a:gd name="connsiteX356" fmla="*/ 633267 w 2038724"/>
              <a:gd name="connsiteY356" fmla="*/ 1054310 h 2230852"/>
              <a:gd name="connsiteX357" fmla="*/ 597743 w 2038724"/>
              <a:gd name="connsiteY357" fmla="*/ 1070951 h 2230852"/>
              <a:gd name="connsiteX358" fmla="*/ 533700 w 2038724"/>
              <a:gd name="connsiteY358" fmla="*/ 1074509 h 2230852"/>
              <a:gd name="connsiteX359" fmla="*/ 558634 w 2038724"/>
              <a:gd name="connsiteY359" fmla="*/ 1101768 h 2230852"/>
              <a:gd name="connsiteX360" fmla="*/ 569308 w 2038724"/>
              <a:gd name="connsiteY360" fmla="*/ 1111266 h 2230852"/>
              <a:gd name="connsiteX361" fmla="*/ 560987 w 2038724"/>
              <a:gd name="connsiteY361" fmla="*/ 1139785 h 2230852"/>
              <a:gd name="connsiteX362" fmla="*/ 512352 w 2038724"/>
              <a:gd name="connsiteY362" fmla="*/ 1163459 h 2230852"/>
              <a:gd name="connsiteX363" fmla="*/ 468479 w 2038724"/>
              <a:gd name="connsiteY363" fmla="*/ 1187189 h 2230852"/>
              <a:gd name="connsiteX364" fmla="*/ 461390 w 2038724"/>
              <a:gd name="connsiteY364" fmla="*/ 1277314 h 2230852"/>
              <a:gd name="connsiteX365" fmla="*/ 437635 w 2038724"/>
              <a:gd name="connsiteY365" fmla="*/ 1283198 h 2230852"/>
              <a:gd name="connsiteX366" fmla="*/ 402055 w 2038724"/>
              <a:gd name="connsiteY366" fmla="*/ 1286755 h 2230852"/>
              <a:gd name="connsiteX367" fmla="*/ 375945 w 2038724"/>
              <a:gd name="connsiteY367" fmla="*/ 1306927 h 2230852"/>
              <a:gd name="connsiteX368" fmla="*/ 359359 w 2038724"/>
              <a:gd name="connsiteY368" fmla="*/ 1330684 h 2230852"/>
              <a:gd name="connsiteX369" fmla="*/ 348685 w 2038724"/>
              <a:gd name="connsiteY369" fmla="*/ 1334242 h 2230852"/>
              <a:gd name="connsiteX370" fmla="*/ 327337 w 2038724"/>
              <a:gd name="connsiteY370" fmla="*/ 1348473 h 2230852"/>
              <a:gd name="connsiteX371" fmla="*/ 316663 w 2038724"/>
              <a:gd name="connsiteY371" fmla="*/ 1355589 h 2230852"/>
              <a:gd name="connsiteX372" fmla="*/ 295315 w 2038724"/>
              <a:gd name="connsiteY372" fmla="*/ 1373379 h 2230852"/>
              <a:gd name="connsiteX373" fmla="*/ 252620 w 2038724"/>
              <a:gd name="connsiteY373" fmla="*/ 1366263 h 2230852"/>
              <a:gd name="connsiteX374" fmla="*/ 231272 w 2038724"/>
              <a:gd name="connsiteY374" fmla="*/ 1359147 h 2230852"/>
              <a:gd name="connsiteX375" fmla="*/ 204012 w 2038724"/>
              <a:gd name="connsiteY375" fmla="*/ 1353207 h 2230852"/>
              <a:gd name="connsiteX376" fmla="*/ 198101 w 2038724"/>
              <a:gd name="connsiteY376" fmla="*/ 1334242 h 2230852"/>
              <a:gd name="connsiteX377" fmla="*/ 187427 w 2038724"/>
              <a:gd name="connsiteY377" fmla="*/ 1312894 h 2230852"/>
              <a:gd name="connsiteX378" fmla="*/ 139997 w 2038724"/>
              <a:gd name="connsiteY378" fmla="*/ 1279695 h 2230852"/>
              <a:gd name="connsiteX379" fmla="*/ 120975 w 2038724"/>
              <a:gd name="connsiteY379" fmla="*/ 1248850 h 2230852"/>
              <a:gd name="connsiteX380" fmla="*/ 106743 w 2038724"/>
              <a:gd name="connsiteY380" fmla="*/ 1220386 h 2230852"/>
              <a:gd name="connsiteX381" fmla="*/ 78279 w 2038724"/>
              <a:gd name="connsiteY381" fmla="*/ 1266640 h 2230852"/>
              <a:gd name="connsiteX382" fmla="*/ 67605 w 2038724"/>
              <a:gd name="connsiteY382" fmla="*/ 1305778 h 2230852"/>
              <a:gd name="connsiteX383" fmla="*/ 78279 w 2038724"/>
              <a:gd name="connsiteY383" fmla="*/ 1312894 h 2230852"/>
              <a:gd name="connsiteX384" fmla="*/ 74721 w 2038724"/>
              <a:gd name="connsiteY384" fmla="*/ 1334242 h 2230852"/>
              <a:gd name="connsiteX385" fmla="*/ 48666 w 2038724"/>
              <a:gd name="connsiteY385" fmla="*/ 1355645 h 2230852"/>
              <a:gd name="connsiteX386" fmla="*/ 30848 w 2038724"/>
              <a:gd name="connsiteY386" fmla="*/ 1365142 h 2230852"/>
              <a:gd name="connsiteX387" fmla="*/ 7119 w 2038724"/>
              <a:gd name="connsiteY387" fmla="*/ 1366263 h 2230852"/>
              <a:gd name="connsiteX388" fmla="*/ 3 w 2038724"/>
              <a:gd name="connsiteY388" fmla="*/ 1376937 h 2230852"/>
              <a:gd name="connsiteX389" fmla="*/ 20146 w 2038724"/>
              <a:gd name="connsiteY389" fmla="*/ 1398285 h 2230852"/>
              <a:gd name="connsiteX390" fmla="*/ 3 w 2038724"/>
              <a:gd name="connsiteY390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412520 w 2038724"/>
              <a:gd name="connsiteY267" fmla="*/ 195689 h 2230852"/>
              <a:gd name="connsiteX268" fmla="*/ 1380498 w 2038724"/>
              <a:gd name="connsiteY268" fmla="*/ 213479 h 2230852"/>
              <a:gd name="connsiteX269" fmla="*/ 1369824 w 2038724"/>
              <a:gd name="connsiteY269" fmla="*/ 224153 h 2230852"/>
              <a:gd name="connsiteX270" fmla="*/ 1355593 w 2038724"/>
              <a:gd name="connsiteY270" fmla="*/ 234827 h 2230852"/>
              <a:gd name="connsiteX271" fmla="*/ 1344919 w 2038724"/>
              <a:gd name="connsiteY271" fmla="*/ 245501 h 2230852"/>
              <a:gd name="connsiteX272" fmla="*/ 1323571 w 2038724"/>
              <a:gd name="connsiteY272" fmla="*/ 259733 h 2230852"/>
              <a:gd name="connsiteX273" fmla="*/ 1305781 w 2038724"/>
              <a:gd name="connsiteY273" fmla="*/ 277523 h 2230852"/>
              <a:gd name="connsiteX274" fmla="*/ 1287991 w 2038724"/>
              <a:gd name="connsiteY274" fmla="*/ 295312 h 2230852"/>
              <a:gd name="connsiteX275" fmla="*/ 1266643 w 2038724"/>
              <a:gd name="connsiteY275" fmla="*/ 281080 h 2230852"/>
              <a:gd name="connsiteX276" fmla="*/ 1263085 w 2038724"/>
              <a:gd name="connsiteY276" fmla="*/ 270407 h 2230852"/>
              <a:gd name="connsiteX277" fmla="*/ 1241737 w 2038724"/>
              <a:gd name="connsiteY277" fmla="*/ 252617 h 2230852"/>
              <a:gd name="connsiteX278" fmla="*/ 1234621 w 2038724"/>
              <a:gd name="connsiteY278" fmla="*/ 241943 h 2230852"/>
              <a:gd name="connsiteX279" fmla="*/ 1227505 w 2038724"/>
              <a:gd name="connsiteY279" fmla="*/ 220595 h 2230852"/>
              <a:gd name="connsiteX280" fmla="*/ 1220389 w 2038724"/>
              <a:gd name="connsiteY280" fmla="*/ 209921 h 2230852"/>
              <a:gd name="connsiteX281" fmla="*/ 1206157 w 2038724"/>
              <a:gd name="connsiteY281" fmla="*/ 177899 h 2230852"/>
              <a:gd name="connsiteX282" fmla="*/ 1199042 w 2038724"/>
              <a:gd name="connsiteY282" fmla="*/ 156551 h 2230852"/>
              <a:gd name="connsiteX283" fmla="*/ 1195484 w 2038724"/>
              <a:gd name="connsiteY283" fmla="*/ 145877 h 2230852"/>
              <a:gd name="connsiteX284" fmla="*/ 1174136 w 2038724"/>
              <a:gd name="connsiteY284" fmla="*/ 113856 h 2230852"/>
              <a:gd name="connsiteX285" fmla="*/ 1167020 w 2038724"/>
              <a:gd name="connsiteY285" fmla="*/ 103182 h 2230852"/>
              <a:gd name="connsiteX286" fmla="*/ 1159904 w 2038724"/>
              <a:gd name="connsiteY286" fmla="*/ 92508 h 2230852"/>
              <a:gd name="connsiteX287" fmla="*/ 1149230 w 2038724"/>
              <a:gd name="connsiteY287" fmla="*/ 81834 h 2230852"/>
              <a:gd name="connsiteX288" fmla="*/ 1127882 w 2038724"/>
              <a:gd name="connsiteY288" fmla="*/ 74718 h 2230852"/>
              <a:gd name="connsiteX289" fmla="*/ 1063838 w 2038724"/>
              <a:gd name="connsiteY289" fmla="*/ 74718 h 2230852"/>
              <a:gd name="connsiteX290" fmla="*/ 1042491 w 2038724"/>
              <a:gd name="connsiteY290" fmla="*/ 32022 h 2230852"/>
              <a:gd name="connsiteX291" fmla="*/ 1021143 w 2038724"/>
              <a:gd name="connsiteY291" fmla="*/ 14232 h 2230852"/>
              <a:gd name="connsiteX292" fmla="*/ 999795 w 2038724"/>
              <a:gd name="connsiteY292" fmla="*/ 0 h 2230852"/>
              <a:gd name="connsiteX293" fmla="*/ 978447 w 2038724"/>
              <a:gd name="connsiteY293" fmla="*/ 17790 h 2230852"/>
              <a:gd name="connsiteX294" fmla="*/ 974889 w 2038724"/>
              <a:gd name="connsiteY294" fmla="*/ 28464 h 2230852"/>
              <a:gd name="connsiteX295" fmla="*/ 949983 w 2038724"/>
              <a:gd name="connsiteY295" fmla="*/ 56928 h 2230852"/>
              <a:gd name="connsiteX296" fmla="*/ 942867 w 2038724"/>
              <a:gd name="connsiteY296" fmla="*/ 78276 h 2230852"/>
              <a:gd name="connsiteX297" fmla="*/ 964215 w 2038724"/>
              <a:gd name="connsiteY297" fmla="*/ 110298 h 2230852"/>
              <a:gd name="connsiteX298" fmla="*/ 971331 w 2038724"/>
              <a:gd name="connsiteY298" fmla="*/ 120972 h 2230852"/>
              <a:gd name="connsiteX299" fmla="*/ 985563 w 2038724"/>
              <a:gd name="connsiteY299" fmla="*/ 152993 h 2230852"/>
              <a:gd name="connsiteX300" fmla="*/ 1017585 w 2038724"/>
              <a:gd name="connsiteY300" fmla="*/ 160109 h 2230852"/>
              <a:gd name="connsiteX301" fmla="*/ 1069750 w 2038724"/>
              <a:gd name="connsiteY301" fmla="*/ 164844 h 2230852"/>
              <a:gd name="connsiteX302" fmla="*/ 1078070 w 2038724"/>
              <a:gd name="connsiteY302" fmla="*/ 187425 h 2230852"/>
              <a:gd name="connsiteX303" fmla="*/ 1092302 w 2038724"/>
              <a:gd name="connsiteY303" fmla="*/ 220595 h 2230852"/>
              <a:gd name="connsiteX304" fmla="*/ 1095860 w 2038724"/>
              <a:gd name="connsiteY304" fmla="*/ 270407 h 2230852"/>
              <a:gd name="connsiteX305" fmla="*/ 1102976 w 2038724"/>
              <a:gd name="connsiteY305" fmla="*/ 291754 h 2230852"/>
              <a:gd name="connsiteX306" fmla="*/ 1106534 w 2038724"/>
              <a:gd name="connsiteY306" fmla="*/ 302428 h 2230852"/>
              <a:gd name="connsiteX307" fmla="*/ 1110092 w 2038724"/>
              <a:gd name="connsiteY307" fmla="*/ 313102 h 2230852"/>
              <a:gd name="connsiteX308" fmla="*/ 1120766 w 2038724"/>
              <a:gd name="connsiteY308" fmla="*/ 323776 h 2230852"/>
              <a:gd name="connsiteX309" fmla="*/ 1127882 w 2038724"/>
              <a:gd name="connsiteY309" fmla="*/ 334450 h 2230852"/>
              <a:gd name="connsiteX310" fmla="*/ 1138556 w 2038724"/>
              <a:gd name="connsiteY310" fmla="*/ 341566 h 2230852"/>
              <a:gd name="connsiteX311" fmla="*/ 1145672 w 2038724"/>
              <a:gd name="connsiteY311" fmla="*/ 352240 h 2230852"/>
              <a:gd name="connsiteX312" fmla="*/ 1142114 w 2038724"/>
              <a:gd name="connsiteY312" fmla="*/ 377146 h 2230852"/>
              <a:gd name="connsiteX313" fmla="*/ 1164750 w 2038724"/>
              <a:gd name="connsiteY313" fmla="*/ 378295 h 2230852"/>
              <a:gd name="connsiteX314" fmla="*/ 1117208 w 2038724"/>
              <a:gd name="connsiteY314" fmla="*/ 402052 h 2230852"/>
              <a:gd name="connsiteX315" fmla="*/ 1095860 w 2038724"/>
              <a:gd name="connsiteY315" fmla="*/ 419842 h 2230852"/>
              <a:gd name="connsiteX316" fmla="*/ 1087540 w 2038724"/>
              <a:gd name="connsiteY316" fmla="*/ 463547 h 2230852"/>
              <a:gd name="connsiteX317" fmla="*/ 1098269 w 2038724"/>
              <a:gd name="connsiteY317" fmla="*/ 503945 h 2230852"/>
              <a:gd name="connsiteX318" fmla="*/ 1049607 w 2038724"/>
              <a:gd name="connsiteY318" fmla="*/ 558603 h 2230852"/>
              <a:gd name="connsiteX319" fmla="*/ 1016380 w 2038724"/>
              <a:gd name="connsiteY319" fmla="*/ 612084 h 2230852"/>
              <a:gd name="connsiteX320" fmla="*/ 1072326 w 2038724"/>
              <a:gd name="connsiteY320" fmla="*/ 611999 h 2230852"/>
              <a:gd name="connsiteX321" fmla="*/ 1031789 w 2038724"/>
              <a:gd name="connsiteY321" fmla="*/ 630967 h 2230852"/>
              <a:gd name="connsiteX322" fmla="*/ 1061514 w 2038724"/>
              <a:gd name="connsiteY322" fmla="*/ 659458 h 2230852"/>
              <a:gd name="connsiteX323" fmla="*/ 1038905 w 2038724"/>
              <a:gd name="connsiteY323" fmla="*/ 668927 h 2230852"/>
              <a:gd name="connsiteX324" fmla="*/ 1017585 w 2038724"/>
              <a:gd name="connsiteY324" fmla="*/ 683132 h 2230852"/>
              <a:gd name="connsiteX325" fmla="*/ 997386 w 2038724"/>
              <a:gd name="connsiteY325" fmla="*/ 704480 h 2230852"/>
              <a:gd name="connsiteX326" fmla="*/ 980773 w 2038724"/>
              <a:gd name="connsiteY326" fmla="*/ 803148 h 2230852"/>
              <a:gd name="connsiteX327" fmla="*/ 1006966 w 2038724"/>
              <a:gd name="connsiteY327" fmla="*/ 832539 h 2230852"/>
              <a:gd name="connsiteX328" fmla="*/ 974889 w 2038724"/>
              <a:gd name="connsiteY328" fmla="*/ 872854 h 2230852"/>
              <a:gd name="connsiteX329" fmla="*/ 967773 w 2038724"/>
              <a:gd name="connsiteY329" fmla="*/ 935748 h 2230852"/>
              <a:gd name="connsiteX330" fmla="*/ 960657 w 2038724"/>
              <a:gd name="connsiteY330" fmla="*/ 946422 h 2230852"/>
              <a:gd name="connsiteX331" fmla="*/ 923900 w 2038724"/>
              <a:gd name="connsiteY331" fmla="*/ 946339 h 2230852"/>
              <a:gd name="connsiteX332" fmla="*/ 906055 w 2038724"/>
              <a:gd name="connsiteY332" fmla="*/ 999792 h 2230852"/>
              <a:gd name="connsiteX333" fmla="*/ 915524 w 2038724"/>
              <a:gd name="connsiteY333" fmla="*/ 1015145 h 2230852"/>
              <a:gd name="connsiteX334" fmla="*/ 963039 w 2038724"/>
              <a:gd name="connsiteY334" fmla="*/ 1016210 h 2230852"/>
              <a:gd name="connsiteX335" fmla="*/ 964215 w 2038724"/>
              <a:gd name="connsiteY335" fmla="*/ 1074509 h 2230852"/>
              <a:gd name="connsiteX336" fmla="*/ 908548 w 2038724"/>
              <a:gd name="connsiteY336" fmla="*/ 1104233 h 2230852"/>
              <a:gd name="connsiteX337" fmla="*/ 882382 w 2038724"/>
              <a:gd name="connsiteY337" fmla="*/ 1095857 h 2230852"/>
              <a:gd name="connsiteX338" fmla="*/ 895493 w 2038724"/>
              <a:gd name="connsiteY338" fmla="*/ 1131381 h 2230852"/>
              <a:gd name="connsiteX339" fmla="*/ 884791 w 2038724"/>
              <a:gd name="connsiteY339" fmla="*/ 1144437 h 2230852"/>
              <a:gd name="connsiteX340" fmla="*/ 868151 w 2038724"/>
              <a:gd name="connsiteY340" fmla="*/ 1133762 h 2230852"/>
              <a:gd name="connsiteX341" fmla="*/ 838427 w 2038724"/>
              <a:gd name="connsiteY341" fmla="*/ 1095801 h 2230852"/>
              <a:gd name="connsiteX342" fmla="*/ 830244 w 2038724"/>
              <a:gd name="connsiteY342" fmla="*/ 1111265 h 2230852"/>
              <a:gd name="connsiteX343" fmla="*/ 818393 w 2038724"/>
              <a:gd name="connsiteY343" fmla="*/ 1161106 h 2230852"/>
              <a:gd name="connsiteX344" fmla="*/ 793432 w 2038724"/>
              <a:gd name="connsiteY344" fmla="*/ 1149227 h 2230852"/>
              <a:gd name="connsiteX345" fmla="*/ 782758 w 2038724"/>
              <a:gd name="connsiteY345" fmla="*/ 1152785 h 2230852"/>
              <a:gd name="connsiteX346" fmla="*/ 769730 w 2038724"/>
              <a:gd name="connsiteY346" fmla="*/ 1191950 h 2230852"/>
              <a:gd name="connsiteX347" fmla="*/ 746002 w 2038724"/>
              <a:gd name="connsiteY347" fmla="*/ 1207386 h 2230852"/>
              <a:gd name="connsiteX348" fmla="*/ 691400 w 2038724"/>
              <a:gd name="connsiteY348" fmla="*/ 1196656 h 2230852"/>
              <a:gd name="connsiteX349" fmla="*/ 677195 w 2038724"/>
              <a:gd name="connsiteY349" fmla="*/ 1178896 h 2230852"/>
              <a:gd name="connsiteX350" fmla="*/ 647555 w 2038724"/>
              <a:gd name="connsiteY350" fmla="*/ 1159901 h 2230852"/>
              <a:gd name="connsiteX351" fmla="*/ 681986 w 2038724"/>
              <a:gd name="connsiteY351" fmla="*/ 1125470 h 2230852"/>
              <a:gd name="connsiteX352" fmla="*/ 664196 w 2038724"/>
              <a:gd name="connsiteY352" fmla="*/ 1113620 h 2230852"/>
              <a:gd name="connsiteX353" fmla="*/ 641560 w 2038724"/>
              <a:gd name="connsiteY353" fmla="*/ 1102945 h 2230852"/>
              <a:gd name="connsiteX354" fmla="*/ 661787 w 2038724"/>
              <a:gd name="connsiteY354" fmla="*/ 1088741 h 2230852"/>
              <a:gd name="connsiteX355" fmla="*/ 633267 w 2038724"/>
              <a:gd name="connsiteY355" fmla="*/ 1054310 h 2230852"/>
              <a:gd name="connsiteX356" fmla="*/ 597743 w 2038724"/>
              <a:gd name="connsiteY356" fmla="*/ 1070951 h 2230852"/>
              <a:gd name="connsiteX357" fmla="*/ 533700 w 2038724"/>
              <a:gd name="connsiteY357" fmla="*/ 1074509 h 2230852"/>
              <a:gd name="connsiteX358" fmla="*/ 558634 w 2038724"/>
              <a:gd name="connsiteY358" fmla="*/ 1101768 h 2230852"/>
              <a:gd name="connsiteX359" fmla="*/ 569308 w 2038724"/>
              <a:gd name="connsiteY359" fmla="*/ 1111266 h 2230852"/>
              <a:gd name="connsiteX360" fmla="*/ 560987 w 2038724"/>
              <a:gd name="connsiteY360" fmla="*/ 1139785 h 2230852"/>
              <a:gd name="connsiteX361" fmla="*/ 512352 w 2038724"/>
              <a:gd name="connsiteY361" fmla="*/ 1163459 h 2230852"/>
              <a:gd name="connsiteX362" fmla="*/ 468479 w 2038724"/>
              <a:gd name="connsiteY362" fmla="*/ 1187189 h 2230852"/>
              <a:gd name="connsiteX363" fmla="*/ 461390 w 2038724"/>
              <a:gd name="connsiteY363" fmla="*/ 1277314 h 2230852"/>
              <a:gd name="connsiteX364" fmla="*/ 437635 w 2038724"/>
              <a:gd name="connsiteY364" fmla="*/ 1283198 h 2230852"/>
              <a:gd name="connsiteX365" fmla="*/ 402055 w 2038724"/>
              <a:gd name="connsiteY365" fmla="*/ 1286755 h 2230852"/>
              <a:gd name="connsiteX366" fmla="*/ 375945 w 2038724"/>
              <a:gd name="connsiteY366" fmla="*/ 1306927 h 2230852"/>
              <a:gd name="connsiteX367" fmla="*/ 359359 w 2038724"/>
              <a:gd name="connsiteY367" fmla="*/ 1330684 h 2230852"/>
              <a:gd name="connsiteX368" fmla="*/ 348685 w 2038724"/>
              <a:gd name="connsiteY368" fmla="*/ 1334242 h 2230852"/>
              <a:gd name="connsiteX369" fmla="*/ 327337 w 2038724"/>
              <a:gd name="connsiteY369" fmla="*/ 1348473 h 2230852"/>
              <a:gd name="connsiteX370" fmla="*/ 316663 w 2038724"/>
              <a:gd name="connsiteY370" fmla="*/ 1355589 h 2230852"/>
              <a:gd name="connsiteX371" fmla="*/ 295315 w 2038724"/>
              <a:gd name="connsiteY371" fmla="*/ 1373379 h 2230852"/>
              <a:gd name="connsiteX372" fmla="*/ 252620 w 2038724"/>
              <a:gd name="connsiteY372" fmla="*/ 1366263 h 2230852"/>
              <a:gd name="connsiteX373" fmla="*/ 231272 w 2038724"/>
              <a:gd name="connsiteY373" fmla="*/ 1359147 h 2230852"/>
              <a:gd name="connsiteX374" fmla="*/ 204012 w 2038724"/>
              <a:gd name="connsiteY374" fmla="*/ 1353207 h 2230852"/>
              <a:gd name="connsiteX375" fmla="*/ 198101 w 2038724"/>
              <a:gd name="connsiteY375" fmla="*/ 1334242 h 2230852"/>
              <a:gd name="connsiteX376" fmla="*/ 187427 w 2038724"/>
              <a:gd name="connsiteY376" fmla="*/ 1312894 h 2230852"/>
              <a:gd name="connsiteX377" fmla="*/ 139997 w 2038724"/>
              <a:gd name="connsiteY377" fmla="*/ 1279695 h 2230852"/>
              <a:gd name="connsiteX378" fmla="*/ 120975 w 2038724"/>
              <a:gd name="connsiteY378" fmla="*/ 1248850 h 2230852"/>
              <a:gd name="connsiteX379" fmla="*/ 106743 w 2038724"/>
              <a:gd name="connsiteY379" fmla="*/ 1220386 h 2230852"/>
              <a:gd name="connsiteX380" fmla="*/ 78279 w 2038724"/>
              <a:gd name="connsiteY380" fmla="*/ 1266640 h 2230852"/>
              <a:gd name="connsiteX381" fmla="*/ 67605 w 2038724"/>
              <a:gd name="connsiteY381" fmla="*/ 1305778 h 2230852"/>
              <a:gd name="connsiteX382" fmla="*/ 78279 w 2038724"/>
              <a:gd name="connsiteY382" fmla="*/ 1312894 h 2230852"/>
              <a:gd name="connsiteX383" fmla="*/ 74721 w 2038724"/>
              <a:gd name="connsiteY383" fmla="*/ 1334242 h 2230852"/>
              <a:gd name="connsiteX384" fmla="*/ 48666 w 2038724"/>
              <a:gd name="connsiteY384" fmla="*/ 1355645 h 2230852"/>
              <a:gd name="connsiteX385" fmla="*/ 30848 w 2038724"/>
              <a:gd name="connsiteY385" fmla="*/ 1365142 h 2230852"/>
              <a:gd name="connsiteX386" fmla="*/ 7119 w 2038724"/>
              <a:gd name="connsiteY386" fmla="*/ 1366263 h 2230852"/>
              <a:gd name="connsiteX387" fmla="*/ 3 w 2038724"/>
              <a:gd name="connsiteY387" fmla="*/ 1376937 h 2230852"/>
              <a:gd name="connsiteX388" fmla="*/ 20146 w 2038724"/>
              <a:gd name="connsiteY388" fmla="*/ 1398285 h 2230852"/>
              <a:gd name="connsiteX389" fmla="*/ 3 w 2038724"/>
              <a:gd name="connsiteY389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380498 w 2038724"/>
              <a:gd name="connsiteY267" fmla="*/ 213479 h 2230852"/>
              <a:gd name="connsiteX268" fmla="*/ 1369824 w 2038724"/>
              <a:gd name="connsiteY268" fmla="*/ 224153 h 2230852"/>
              <a:gd name="connsiteX269" fmla="*/ 1355593 w 2038724"/>
              <a:gd name="connsiteY269" fmla="*/ 234827 h 2230852"/>
              <a:gd name="connsiteX270" fmla="*/ 1344919 w 2038724"/>
              <a:gd name="connsiteY270" fmla="*/ 245501 h 2230852"/>
              <a:gd name="connsiteX271" fmla="*/ 1323571 w 2038724"/>
              <a:gd name="connsiteY271" fmla="*/ 259733 h 2230852"/>
              <a:gd name="connsiteX272" fmla="*/ 1305781 w 2038724"/>
              <a:gd name="connsiteY272" fmla="*/ 277523 h 2230852"/>
              <a:gd name="connsiteX273" fmla="*/ 1287991 w 2038724"/>
              <a:gd name="connsiteY273" fmla="*/ 295312 h 2230852"/>
              <a:gd name="connsiteX274" fmla="*/ 1266643 w 2038724"/>
              <a:gd name="connsiteY274" fmla="*/ 281080 h 2230852"/>
              <a:gd name="connsiteX275" fmla="*/ 1263085 w 2038724"/>
              <a:gd name="connsiteY275" fmla="*/ 270407 h 2230852"/>
              <a:gd name="connsiteX276" fmla="*/ 1241737 w 2038724"/>
              <a:gd name="connsiteY276" fmla="*/ 252617 h 2230852"/>
              <a:gd name="connsiteX277" fmla="*/ 1234621 w 2038724"/>
              <a:gd name="connsiteY277" fmla="*/ 241943 h 2230852"/>
              <a:gd name="connsiteX278" fmla="*/ 1227505 w 2038724"/>
              <a:gd name="connsiteY278" fmla="*/ 220595 h 2230852"/>
              <a:gd name="connsiteX279" fmla="*/ 1220389 w 2038724"/>
              <a:gd name="connsiteY279" fmla="*/ 209921 h 2230852"/>
              <a:gd name="connsiteX280" fmla="*/ 1206157 w 2038724"/>
              <a:gd name="connsiteY280" fmla="*/ 177899 h 2230852"/>
              <a:gd name="connsiteX281" fmla="*/ 1199042 w 2038724"/>
              <a:gd name="connsiteY281" fmla="*/ 156551 h 2230852"/>
              <a:gd name="connsiteX282" fmla="*/ 1195484 w 2038724"/>
              <a:gd name="connsiteY282" fmla="*/ 145877 h 2230852"/>
              <a:gd name="connsiteX283" fmla="*/ 1174136 w 2038724"/>
              <a:gd name="connsiteY283" fmla="*/ 113856 h 2230852"/>
              <a:gd name="connsiteX284" fmla="*/ 1167020 w 2038724"/>
              <a:gd name="connsiteY284" fmla="*/ 103182 h 2230852"/>
              <a:gd name="connsiteX285" fmla="*/ 1159904 w 2038724"/>
              <a:gd name="connsiteY285" fmla="*/ 92508 h 2230852"/>
              <a:gd name="connsiteX286" fmla="*/ 1149230 w 2038724"/>
              <a:gd name="connsiteY286" fmla="*/ 81834 h 2230852"/>
              <a:gd name="connsiteX287" fmla="*/ 1127882 w 2038724"/>
              <a:gd name="connsiteY287" fmla="*/ 74718 h 2230852"/>
              <a:gd name="connsiteX288" fmla="*/ 1063838 w 2038724"/>
              <a:gd name="connsiteY288" fmla="*/ 74718 h 2230852"/>
              <a:gd name="connsiteX289" fmla="*/ 1042491 w 2038724"/>
              <a:gd name="connsiteY289" fmla="*/ 32022 h 2230852"/>
              <a:gd name="connsiteX290" fmla="*/ 1021143 w 2038724"/>
              <a:gd name="connsiteY290" fmla="*/ 14232 h 2230852"/>
              <a:gd name="connsiteX291" fmla="*/ 999795 w 2038724"/>
              <a:gd name="connsiteY291" fmla="*/ 0 h 2230852"/>
              <a:gd name="connsiteX292" fmla="*/ 978447 w 2038724"/>
              <a:gd name="connsiteY292" fmla="*/ 17790 h 2230852"/>
              <a:gd name="connsiteX293" fmla="*/ 974889 w 2038724"/>
              <a:gd name="connsiteY293" fmla="*/ 28464 h 2230852"/>
              <a:gd name="connsiteX294" fmla="*/ 949983 w 2038724"/>
              <a:gd name="connsiteY294" fmla="*/ 56928 h 2230852"/>
              <a:gd name="connsiteX295" fmla="*/ 942867 w 2038724"/>
              <a:gd name="connsiteY295" fmla="*/ 78276 h 2230852"/>
              <a:gd name="connsiteX296" fmla="*/ 964215 w 2038724"/>
              <a:gd name="connsiteY296" fmla="*/ 110298 h 2230852"/>
              <a:gd name="connsiteX297" fmla="*/ 971331 w 2038724"/>
              <a:gd name="connsiteY297" fmla="*/ 120972 h 2230852"/>
              <a:gd name="connsiteX298" fmla="*/ 985563 w 2038724"/>
              <a:gd name="connsiteY298" fmla="*/ 152993 h 2230852"/>
              <a:gd name="connsiteX299" fmla="*/ 1017585 w 2038724"/>
              <a:gd name="connsiteY299" fmla="*/ 160109 h 2230852"/>
              <a:gd name="connsiteX300" fmla="*/ 1069750 w 2038724"/>
              <a:gd name="connsiteY300" fmla="*/ 164844 h 2230852"/>
              <a:gd name="connsiteX301" fmla="*/ 1078070 w 2038724"/>
              <a:gd name="connsiteY301" fmla="*/ 187425 h 2230852"/>
              <a:gd name="connsiteX302" fmla="*/ 1092302 w 2038724"/>
              <a:gd name="connsiteY302" fmla="*/ 220595 h 2230852"/>
              <a:gd name="connsiteX303" fmla="*/ 1095860 w 2038724"/>
              <a:gd name="connsiteY303" fmla="*/ 270407 h 2230852"/>
              <a:gd name="connsiteX304" fmla="*/ 1102976 w 2038724"/>
              <a:gd name="connsiteY304" fmla="*/ 291754 h 2230852"/>
              <a:gd name="connsiteX305" fmla="*/ 1106534 w 2038724"/>
              <a:gd name="connsiteY305" fmla="*/ 302428 h 2230852"/>
              <a:gd name="connsiteX306" fmla="*/ 1110092 w 2038724"/>
              <a:gd name="connsiteY306" fmla="*/ 313102 h 2230852"/>
              <a:gd name="connsiteX307" fmla="*/ 1120766 w 2038724"/>
              <a:gd name="connsiteY307" fmla="*/ 323776 h 2230852"/>
              <a:gd name="connsiteX308" fmla="*/ 1127882 w 2038724"/>
              <a:gd name="connsiteY308" fmla="*/ 334450 h 2230852"/>
              <a:gd name="connsiteX309" fmla="*/ 1138556 w 2038724"/>
              <a:gd name="connsiteY309" fmla="*/ 341566 h 2230852"/>
              <a:gd name="connsiteX310" fmla="*/ 1145672 w 2038724"/>
              <a:gd name="connsiteY310" fmla="*/ 352240 h 2230852"/>
              <a:gd name="connsiteX311" fmla="*/ 1142114 w 2038724"/>
              <a:gd name="connsiteY311" fmla="*/ 377146 h 2230852"/>
              <a:gd name="connsiteX312" fmla="*/ 1164750 w 2038724"/>
              <a:gd name="connsiteY312" fmla="*/ 378295 h 2230852"/>
              <a:gd name="connsiteX313" fmla="*/ 1117208 w 2038724"/>
              <a:gd name="connsiteY313" fmla="*/ 402052 h 2230852"/>
              <a:gd name="connsiteX314" fmla="*/ 1095860 w 2038724"/>
              <a:gd name="connsiteY314" fmla="*/ 419842 h 2230852"/>
              <a:gd name="connsiteX315" fmla="*/ 1087540 w 2038724"/>
              <a:gd name="connsiteY315" fmla="*/ 463547 h 2230852"/>
              <a:gd name="connsiteX316" fmla="*/ 1098269 w 2038724"/>
              <a:gd name="connsiteY316" fmla="*/ 503945 h 2230852"/>
              <a:gd name="connsiteX317" fmla="*/ 1049607 w 2038724"/>
              <a:gd name="connsiteY317" fmla="*/ 558603 h 2230852"/>
              <a:gd name="connsiteX318" fmla="*/ 1016380 w 2038724"/>
              <a:gd name="connsiteY318" fmla="*/ 612084 h 2230852"/>
              <a:gd name="connsiteX319" fmla="*/ 1072326 w 2038724"/>
              <a:gd name="connsiteY319" fmla="*/ 611999 h 2230852"/>
              <a:gd name="connsiteX320" fmla="*/ 1031789 w 2038724"/>
              <a:gd name="connsiteY320" fmla="*/ 630967 h 2230852"/>
              <a:gd name="connsiteX321" fmla="*/ 1061514 w 2038724"/>
              <a:gd name="connsiteY321" fmla="*/ 659458 h 2230852"/>
              <a:gd name="connsiteX322" fmla="*/ 1038905 w 2038724"/>
              <a:gd name="connsiteY322" fmla="*/ 668927 h 2230852"/>
              <a:gd name="connsiteX323" fmla="*/ 1017585 w 2038724"/>
              <a:gd name="connsiteY323" fmla="*/ 683132 h 2230852"/>
              <a:gd name="connsiteX324" fmla="*/ 997386 w 2038724"/>
              <a:gd name="connsiteY324" fmla="*/ 704480 h 2230852"/>
              <a:gd name="connsiteX325" fmla="*/ 980773 w 2038724"/>
              <a:gd name="connsiteY325" fmla="*/ 803148 h 2230852"/>
              <a:gd name="connsiteX326" fmla="*/ 1006966 w 2038724"/>
              <a:gd name="connsiteY326" fmla="*/ 832539 h 2230852"/>
              <a:gd name="connsiteX327" fmla="*/ 974889 w 2038724"/>
              <a:gd name="connsiteY327" fmla="*/ 872854 h 2230852"/>
              <a:gd name="connsiteX328" fmla="*/ 967773 w 2038724"/>
              <a:gd name="connsiteY328" fmla="*/ 935748 h 2230852"/>
              <a:gd name="connsiteX329" fmla="*/ 960657 w 2038724"/>
              <a:gd name="connsiteY329" fmla="*/ 946422 h 2230852"/>
              <a:gd name="connsiteX330" fmla="*/ 923900 w 2038724"/>
              <a:gd name="connsiteY330" fmla="*/ 946339 h 2230852"/>
              <a:gd name="connsiteX331" fmla="*/ 906055 w 2038724"/>
              <a:gd name="connsiteY331" fmla="*/ 999792 h 2230852"/>
              <a:gd name="connsiteX332" fmla="*/ 915524 w 2038724"/>
              <a:gd name="connsiteY332" fmla="*/ 1015145 h 2230852"/>
              <a:gd name="connsiteX333" fmla="*/ 963039 w 2038724"/>
              <a:gd name="connsiteY333" fmla="*/ 1016210 h 2230852"/>
              <a:gd name="connsiteX334" fmla="*/ 964215 w 2038724"/>
              <a:gd name="connsiteY334" fmla="*/ 1074509 h 2230852"/>
              <a:gd name="connsiteX335" fmla="*/ 908548 w 2038724"/>
              <a:gd name="connsiteY335" fmla="*/ 1104233 h 2230852"/>
              <a:gd name="connsiteX336" fmla="*/ 882382 w 2038724"/>
              <a:gd name="connsiteY336" fmla="*/ 1095857 h 2230852"/>
              <a:gd name="connsiteX337" fmla="*/ 895493 w 2038724"/>
              <a:gd name="connsiteY337" fmla="*/ 1131381 h 2230852"/>
              <a:gd name="connsiteX338" fmla="*/ 884791 w 2038724"/>
              <a:gd name="connsiteY338" fmla="*/ 1144437 h 2230852"/>
              <a:gd name="connsiteX339" fmla="*/ 868151 w 2038724"/>
              <a:gd name="connsiteY339" fmla="*/ 1133762 h 2230852"/>
              <a:gd name="connsiteX340" fmla="*/ 838427 w 2038724"/>
              <a:gd name="connsiteY340" fmla="*/ 1095801 h 2230852"/>
              <a:gd name="connsiteX341" fmla="*/ 830244 w 2038724"/>
              <a:gd name="connsiteY341" fmla="*/ 1111265 h 2230852"/>
              <a:gd name="connsiteX342" fmla="*/ 818393 w 2038724"/>
              <a:gd name="connsiteY342" fmla="*/ 1161106 h 2230852"/>
              <a:gd name="connsiteX343" fmla="*/ 793432 w 2038724"/>
              <a:gd name="connsiteY343" fmla="*/ 1149227 h 2230852"/>
              <a:gd name="connsiteX344" fmla="*/ 782758 w 2038724"/>
              <a:gd name="connsiteY344" fmla="*/ 1152785 h 2230852"/>
              <a:gd name="connsiteX345" fmla="*/ 769730 w 2038724"/>
              <a:gd name="connsiteY345" fmla="*/ 1191950 h 2230852"/>
              <a:gd name="connsiteX346" fmla="*/ 746002 w 2038724"/>
              <a:gd name="connsiteY346" fmla="*/ 1207386 h 2230852"/>
              <a:gd name="connsiteX347" fmla="*/ 691400 w 2038724"/>
              <a:gd name="connsiteY347" fmla="*/ 1196656 h 2230852"/>
              <a:gd name="connsiteX348" fmla="*/ 677195 w 2038724"/>
              <a:gd name="connsiteY348" fmla="*/ 1178896 h 2230852"/>
              <a:gd name="connsiteX349" fmla="*/ 647555 w 2038724"/>
              <a:gd name="connsiteY349" fmla="*/ 1159901 h 2230852"/>
              <a:gd name="connsiteX350" fmla="*/ 681986 w 2038724"/>
              <a:gd name="connsiteY350" fmla="*/ 1125470 h 2230852"/>
              <a:gd name="connsiteX351" fmla="*/ 664196 w 2038724"/>
              <a:gd name="connsiteY351" fmla="*/ 1113620 h 2230852"/>
              <a:gd name="connsiteX352" fmla="*/ 641560 w 2038724"/>
              <a:gd name="connsiteY352" fmla="*/ 1102945 h 2230852"/>
              <a:gd name="connsiteX353" fmla="*/ 661787 w 2038724"/>
              <a:gd name="connsiteY353" fmla="*/ 1088741 h 2230852"/>
              <a:gd name="connsiteX354" fmla="*/ 633267 w 2038724"/>
              <a:gd name="connsiteY354" fmla="*/ 1054310 h 2230852"/>
              <a:gd name="connsiteX355" fmla="*/ 597743 w 2038724"/>
              <a:gd name="connsiteY355" fmla="*/ 1070951 h 2230852"/>
              <a:gd name="connsiteX356" fmla="*/ 533700 w 2038724"/>
              <a:gd name="connsiteY356" fmla="*/ 1074509 h 2230852"/>
              <a:gd name="connsiteX357" fmla="*/ 558634 w 2038724"/>
              <a:gd name="connsiteY357" fmla="*/ 1101768 h 2230852"/>
              <a:gd name="connsiteX358" fmla="*/ 569308 w 2038724"/>
              <a:gd name="connsiteY358" fmla="*/ 1111266 h 2230852"/>
              <a:gd name="connsiteX359" fmla="*/ 560987 w 2038724"/>
              <a:gd name="connsiteY359" fmla="*/ 1139785 h 2230852"/>
              <a:gd name="connsiteX360" fmla="*/ 512352 w 2038724"/>
              <a:gd name="connsiteY360" fmla="*/ 1163459 h 2230852"/>
              <a:gd name="connsiteX361" fmla="*/ 468479 w 2038724"/>
              <a:gd name="connsiteY361" fmla="*/ 1187189 h 2230852"/>
              <a:gd name="connsiteX362" fmla="*/ 461390 w 2038724"/>
              <a:gd name="connsiteY362" fmla="*/ 1277314 h 2230852"/>
              <a:gd name="connsiteX363" fmla="*/ 437635 w 2038724"/>
              <a:gd name="connsiteY363" fmla="*/ 1283198 h 2230852"/>
              <a:gd name="connsiteX364" fmla="*/ 402055 w 2038724"/>
              <a:gd name="connsiteY364" fmla="*/ 1286755 h 2230852"/>
              <a:gd name="connsiteX365" fmla="*/ 375945 w 2038724"/>
              <a:gd name="connsiteY365" fmla="*/ 1306927 h 2230852"/>
              <a:gd name="connsiteX366" fmla="*/ 359359 w 2038724"/>
              <a:gd name="connsiteY366" fmla="*/ 1330684 h 2230852"/>
              <a:gd name="connsiteX367" fmla="*/ 348685 w 2038724"/>
              <a:gd name="connsiteY367" fmla="*/ 1334242 h 2230852"/>
              <a:gd name="connsiteX368" fmla="*/ 327337 w 2038724"/>
              <a:gd name="connsiteY368" fmla="*/ 1348473 h 2230852"/>
              <a:gd name="connsiteX369" fmla="*/ 316663 w 2038724"/>
              <a:gd name="connsiteY369" fmla="*/ 1355589 h 2230852"/>
              <a:gd name="connsiteX370" fmla="*/ 295315 w 2038724"/>
              <a:gd name="connsiteY370" fmla="*/ 1373379 h 2230852"/>
              <a:gd name="connsiteX371" fmla="*/ 252620 w 2038724"/>
              <a:gd name="connsiteY371" fmla="*/ 1366263 h 2230852"/>
              <a:gd name="connsiteX372" fmla="*/ 231272 w 2038724"/>
              <a:gd name="connsiteY372" fmla="*/ 1359147 h 2230852"/>
              <a:gd name="connsiteX373" fmla="*/ 204012 w 2038724"/>
              <a:gd name="connsiteY373" fmla="*/ 1353207 h 2230852"/>
              <a:gd name="connsiteX374" fmla="*/ 198101 w 2038724"/>
              <a:gd name="connsiteY374" fmla="*/ 1334242 h 2230852"/>
              <a:gd name="connsiteX375" fmla="*/ 187427 w 2038724"/>
              <a:gd name="connsiteY375" fmla="*/ 1312894 h 2230852"/>
              <a:gd name="connsiteX376" fmla="*/ 139997 w 2038724"/>
              <a:gd name="connsiteY376" fmla="*/ 1279695 h 2230852"/>
              <a:gd name="connsiteX377" fmla="*/ 120975 w 2038724"/>
              <a:gd name="connsiteY377" fmla="*/ 1248850 h 2230852"/>
              <a:gd name="connsiteX378" fmla="*/ 106743 w 2038724"/>
              <a:gd name="connsiteY378" fmla="*/ 1220386 h 2230852"/>
              <a:gd name="connsiteX379" fmla="*/ 78279 w 2038724"/>
              <a:gd name="connsiteY379" fmla="*/ 1266640 h 2230852"/>
              <a:gd name="connsiteX380" fmla="*/ 67605 w 2038724"/>
              <a:gd name="connsiteY380" fmla="*/ 1305778 h 2230852"/>
              <a:gd name="connsiteX381" fmla="*/ 78279 w 2038724"/>
              <a:gd name="connsiteY381" fmla="*/ 1312894 h 2230852"/>
              <a:gd name="connsiteX382" fmla="*/ 74721 w 2038724"/>
              <a:gd name="connsiteY382" fmla="*/ 1334242 h 2230852"/>
              <a:gd name="connsiteX383" fmla="*/ 48666 w 2038724"/>
              <a:gd name="connsiteY383" fmla="*/ 1355645 h 2230852"/>
              <a:gd name="connsiteX384" fmla="*/ 30848 w 2038724"/>
              <a:gd name="connsiteY384" fmla="*/ 1365142 h 2230852"/>
              <a:gd name="connsiteX385" fmla="*/ 7119 w 2038724"/>
              <a:gd name="connsiteY385" fmla="*/ 1366263 h 2230852"/>
              <a:gd name="connsiteX386" fmla="*/ 3 w 2038724"/>
              <a:gd name="connsiteY386" fmla="*/ 1376937 h 2230852"/>
              <a:gd name="connsiteX387" fmla="*/ 20146 w 2038724"/>
              <a:gd name="connsiteY387" fmla="*/ 1398285 h 2230852"/>
              <a:gd name="connsiteX388" fmla="*/ 3 w 2038724"/>
              <a:gd name="connsiteY38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380498 w 2038724"/>
              <a:gd name="connsiteY267" fmla="*/ 213479 h 2230852"/>
              <a:gd name="connsiteX268" fmla="*/ 1369824 w 2038724"/>
              <a:gd name="connsiteY268" fmla="*/ 224153 h 2230852"/>
              <a:gd name="connsiteX269" fmla="*/ 1344919 w 2038724"/>
              <a:gd name="connsiteY269" fmla="*/ 245501 h 2230852"/>
              <a:gd name="connsiteX270" fmla="*/ 1323571 w 2038724"/>
              <a:gd name="connsiteY270" fmla="*/ 259733 h 2230852"/>
              <a:gd name="connsiteX271" fmla="*/ 1305781 w 2038724"/>
              <a:gd name="connsiteY271" fmla="*/ 277523 h 2230852"/>
              <a:gd name="connsiteX272" fmla="*/ 1287991 w 2038724"/>
              <a:gd name="connsiteY272" fmla="*/ 295312 h 2230852"/>
              <a:gd name="connsiteX273" fmla="*/ 1266643 w 2038724"/>
              <a:gd name="connsiteY273" fmla="*/ 281080 h 2230852"/>
              <a:gd name="connsiteX274" fmla="*/ 1263085 w 2038724"/>
              <a:gd name="connsiteY274" fmla="*/ 270407 h 2230852"/>
              <a:gd name="connsiteX275" fmla="*/ 1241737 w 2038724"/>
              <a:gd name="connsiteY275" fmla="*/ 252617 h 2230852"/>
              <a:gd name="connsiteX276" fmla="*/ 1234621 w 2038724"/>
              <a:gd name="connsiteY276" fmla="*/ 241943 h 2230852"/>
              <a:gd name="connsiteX277" fmla="*/ 1227505 w 2038724"/>
              <a:gd name="connsiteY277" fmla="*/ 220595 h 2230852"/>
              <a:gd name="connsiteX278" fmla="*/ 1220389 w 2038724"/>
              <a:gd name="connsiteY278" fmla="*/ 209921 h 2230852"/>
              <a:gd name="connsiteX279" fmla="*/ 1206157 w 2038724"/>
              <a:gd name="connsiteY279" fmla="*/ 177899 h 2230852"/>
              <a:gd name="connsiteX280" fmla="*/ 1199042 w 2038724"/>
              <a:gd name="connsiteY280" fmla="*/ 156551 h 2230852"/>
              <a:gd name="connsiteX281" fmla="*/ 1195484 w 2038724"/>
              <a:gd name="connsiteY281" fmla="*/ 145877 h 2230852"/>
              <a:gd name="connsiteX282" fmla="*/ 1174136 w 2038724"/>
              <a:gd name="connsiteY282" fmla="*/ 113856 h 2230852"/>
              <a:gd name="connsiteX283" fmla="*/ 1167020 w 2038724"/>
              <a:gd name="connsiteY283" fmla="*/ 103182 h 2230852"/>
              <a:gd name="connsiteX284" fmla="*/ 1159904 w 2038724"/>
              <a:gd name="connsiteY284" fmla="*/ 92508 h 2230852"/>
              <a:gd name="connsiteX285" fmla="*/ 1149230 w 2038724"/>
              <a:gd name="connsiteY285" fmla="*/ 81834 h 2230852"/>
              <a:gd name="connsiteX286" fmla="*/ 1127882 w 2038724"/>
              <a:gd name="connsiteY286" fmla="*/ 74718 h 2230852"/>
              <a:gd name="connsiteX287" fmla="*/ 1063838 w 2038724"/>
              <a:gd name="connsiteY287" fmla="*/ 74718 h 2230852"/>
              <a:gd name="connsiteX288" fmla="*/ 1042491 w 2038724"/>
              <a:gd name="connsiteY288" fmla="*/ 32022 h 2230852"/>
              <a:gd name="connsiteX289" fmla="*/ 1021143 w 2038724"/>
              <a:gd name="connsiteY289" fmla="*/ 14232 h 2230852"/>
              <a:gd name="connsiteX290" fmla="*/ 999795 w 2038724"/>
              <a:gd name="connsiteY290" fmla="*/ 0 h 2230852"/>
              <a:gd name="connsiteX291" fmla="*/ 978447 w 2038724"/>
              <a:gd name="connsiteY291" fmla="*/ 17790 h 2230852"/>
              <a:gd name="connsiteX292" fmla="*/ 974889 w 2038724"/>
              <a:gd name="connsiteY292" fmla="*/ 28464 h 2230852"/>
              <a:gd name="connsiteX293" fmla="*/ 949983 w 2038724"/>
              <a:gd name="connsiteY293" fmla="*/ 56928 h 2230852"/>
              <a:gd name="connsiteX294" fmla="*/ 942867 w 2038724"/>
              <a:gd name="connsiteY294" fmla="*/ 78276 h 2230852"/>
              <a:gd name="connsiteX295" fmla="*/ 964215 w 2038724"/>
              <a:gd name="connsiteY295" fmla="*/ 110298 h 2230852"/>
              <a:gd name="connsiteX296" fmla="*/ 971331 w 2038724"/>
              <a:gd name="connsiteY296" fmla="*/ 120972 h 2230852"/>
              <a:gd name="connsiteX297" fmla="*/ 985563 w 2038724"/>
              <a:gd name="connsiteY297" fmla="*/ 152993 h 2230852"/>
              <a:gd name="connsiteX298" fmla="*/ 1017585 w 2038724"/>
              <a:gd name="connsiteY298" fmla="*/ 160109 h 2230852"/>
              <a:gd name="connsiteX299" fmla="*/ 1069750 w 2038724"/>
              <a:gd name="connsiteY299" fmla="*/ 164844 h 2230852"/>
              <a:gd name="connsiteX300" fmla="*/ 1078070 w 2038724"/>
              <a:gd name="connsiteY300" fmla="*/ 187425 h 2230852"/>
              <a:gd name="connsiteX301" fmla="*/ 1092302 w 2038724"/>
              <a:gd name="connsiteY301" fmla="*/ 220595 h 2230852"/>
              <a:gd name="connsiteX302" fmla="*/ 1095860 w 2038724"/>
              <a:gd name="connsiteY302" fmla="*/ 270407 h 2230852"/>
              <a:gd name="connsiteX303" fmla="*/ 1102976 w 2038724"/>
              <a:gd name="connsiteY303" fmla="*/ 291754 h 2230852"/>
              <a:gd name="connsiteX304" fmla="*/ 1106534 w 2038724"/>
              <a:gd name="connsiteY304" fmla="*/ 302428 h 2230852"/>
              <a:gd name="connsiteX305" fmla="*/ 1110092 w 2038724"/>
              <a:gd name="connsiteY305" fmla="*/ 313102 h 2230852"/>
              <a:gd name="connsiteX306" fmla="*/ 1120766 w 2038724"/>
              <a:gd name="connsiteY306" fmla="*/ 323776 h 2230852"/>
              <a:gd name="connsiteX307" fmla="*/ 1127882 w 2038724"/>
              <a:gd name="connsiteY307" fmla="*/ 334450 h 2230852"/>
              <a:gd name="connsiteX308" fmla="*/ 1138556 w 2038724"/>
              <a:gd name="connsiteY308" fmla="*/ 341566 h 2230852"/>
              <a:gd name="connsiteX309" fmla="*/ 1145672 w 2038724"/>
              <a:gd name="connsiteY309" fmla="*/ 352240 h 2230852"/>
              <a:gd name="connsiteX310" fmla="*/ 1142114 w 2038724"/>
              <a:gd name="connsiteY310" fmla="*/ 377146 h 2230852"/>
              <a:gd name="connsiteX311" fmla="*/ 1164750 w 2038724"/>
              <a:gd name="connsiteY311" fmla="*/ 378295 h 2230852"/>
              <a:gd name="connsiteX312" fmla="*/ 1117208 w 2038724"/>
              <a:gd name="connsiteY312" fmla="*/ 402052 h 2230852"/>
              <a:gd name="connsiteX313" fmla="*/ 1095860 w 2038724"/>
              <a:gd name="connsiteY313" fmla="*/ 419842 h 2230852"/>
              <a:gd name="connsiteX314" fmla="*/ 1087540 w 2038724"/>
              <a:gd name="connsiteY314" fmla="*/ 463547 h 2230852"/>
              <a:gd name="connsiteX315" fmla="*/ 1098269 w 2038724"/>
              <a:gd name="connsiteY315" fmla="*/ 503945 h 2230852"/>
              <a:gd name="connsiteX316" fmla="*/ 1049607 w 2038724"/>
              <a:gd name="connsiteY316" fmla="*/ 558603 h 2230852"/>
              <a:gd name="connsiteX317" fmla="*/ 1016380 w 2038724"/>
              <a:gd name="connsiteY317" fmla="*/ 612084 h 2230852"/>
              <a:gd name="connsiteX318" fmla="*/ 1072326 w 2038724"/>
              <a:gd name="connsiteY318" fmla="*/ 611999 h 2230852"/>
              <a:gd name="connsiteX319" fmla="*/ 1031789 w 2038724"/>
              <a:gd name="connsiteY319" fmla="*/ 630967 h 2230852"/>
              <a:gd name="connsiteX320" fmla="*/ 1061514 w 2038724"/>
              <a:gd name="connsiteY320" fmla="*/ 659458 h 2230852"/>
              <a:gd name="connsiteX321" fmla="*/ 1038905 w 2038724"/>
              <a:gd name="connsiteY321" fmla="*/ 668927 h 2230852"/>
              <a:gd name="connsiteX322" fmla="*/ 1017585 w 2038724"/>
              <a:gd name="connsiteY322" fmla="*/ 683132 h 2230852"/>
              <a:gd name="connsiteX323" fmla="*/ 997386 w 2038724"/>
              <a:gd name="connsiteY323" fmla="*/ 704480 h 2230852"/>
              <a:gd name="connsiteX324" fmla="*/ 980773 w 2038724"/>
              <a:gd name="connsiteY324" fmla="*/ 803148 h 2230852"/>
              <a:gd name="connsiteX325" fmla="*/ 1006966 w 2038724"/>
              <a:gd name="connsiteY325" fmla="*/ 832539 h 2230852"/>
              <a:gd name="connsiteX326" fmla="*/ 974889 w 2038724"/>
              <a:gd name="connsiteY326" fmla="*/ 872854 h 2230852"/>
              <a:gd name="connsiteX327" fmla="*/ 967773 w 2038724"/>
              <a:gd name="connsiteY327" fmla="*/ 935748 h 2230852"/>
              <a:gd name="connsiteX328" fmla="*/ 960657 w 2038724"/>
              <a:gd name="connsiteY328" fmla="*/ 946422 h 2230852"/>
              <a:gd name="connsiteX329" fmla="*/ 923900 w 2038724"/>
              <a:gd name="connsiteY329" fmla="*/ 946339 h 2230852"/>
              <a:gd name="connsiteX330" fmla="*/ 906055 w 2038724"/>
              <a:gd name="connsiteY330" fmla="*/ 999792 h 2230852"/>
              <a:gd name="connsiteX331" fmla="*/ 915524 w 2038724"/>
              <a:gd name="connsiteY331" fmla="*/ 1015145 h 2230852"/>
              <a:gd name="connsiteX332" fmla="*/ 963039 w 2038724"/>
              <a:gd name="connsiteY332" fmla="*/ 1016210 h 2230852"/>
              <a:gd name="connsiteX333" fmla="*/ 964215 w 2038724"/>
              <a:gd name="connsiteY333" fmla="*/ 1074509 h 2230852"/>
              <a:gd name="connsiteX334" fmla="*/ 908548 w 2038724"/>
              <a:gd name="connsiteY334" fmla="*/ 1104233 h 2230852"/>
              <a:gd name="connsiteX335" fmla="*/ 882382 w 2038724"/>
              <a:gd name="connsiteY335" fmla="*/ 1095857 h 2230852"/>
              <a:gd name="connsiteX336" fmla="*/ 895493 w 2038724"/>
              <a:gd name="connsiteY336" fmla="*/ 1131381 h 2230852"/>
              <a:gd name="connsiteX337" fmla="*/ 884791 w 2038724"/>
              <a:gd name="connsiteY337" fmla="*/ 1144437 h 2230852"/>
              <a:gd name="connsiteX338" fmla="*/ 868151 w 2038724"/>
              <a:gd name="connsiteY338" fmla="*/ 1133762 h 2230852"/>
              <a:gd name="connsiteX339" fmla="*/ 838427 w 2038724"/>
              <a:gd name="connsiteY339" fmla="*/ 1095801 h 2230852"/>
              <a:gd name="connsiteX340" fmla="*/ 830244 w 2038724"/>
              <a:gd name="connsiteY340" fmla="*/ 1111265 h 2230852"/>
              <a:gd name="connsiteX341" fmla="*/ 818393 w 2038724"/>
              <a:gd name="connsiteY341" fmla="*/ 1161106 h 2230852"/>
              <a:gd name="connsiteX342" fmla="*/ 793432 w 2038724"/>
              <a:gd name="connsiteY342" fmla="*/ 1149227 h 2230852"/>
              <a:gd name="connsiteX343" fmla="*/ 782758 w 2038724"/>
              <a:gd name="connsiteY343" fmla="*/ 1152785 h 2230852"/>
              <a:gd name="connsiteX344" fmla="*/ 769730 w 2038724"/>
              <a:gd name="connsiteY344" fmla="*/ 1191950 h 2230852"/>
              <a:gd name="connsiteX345" fmla="*/ 746002 w 2038724"/>
              <a:gd name="connsiteY345" fmla="*/ 1207386 h 2230852"/>
              <a:gd name="connsiteX346" fmla="*/ 691400 w 2038724"/>
              <a:gd name="connsiteY346" fmla="*/ 1196656 h 2230852"/>
              <a:gd name="connsiteX347" fmla="*/ 677195 w 2038724"/>
              <a:gd name="connsiteY347" fmla="*/ 1178896 h 2230852"/>
              <a:gd name="connsiteX348" fmla="*/ 647555 w 2038724"/>
              <a:gd name="connsiteY348" fmla="*/ 1159901 h 2230852"/>
              <a:gd name="connsiteX349" fmla="*/ 681986 w 2038724"/>
              <a:gd name="connsiteY349" fmla="*/ 1125470 h 2230852"/>
              <a:gd name="connsiteX350" fmla="*/ 664196 w 2038724"/>
              <a:gd name="connsiteY350" fmla="*/ 1113620 h 2230852"/>
              <a:gd name="connsiteX351" fmla="*/ 641560 w 2038724"/>
              <a:gd name="connsiteY351" fmla="*/ 1102945 h 2230852"/>
              <a:gd name="connsiteX352" fmla="*/ 661787 w 2038724"/>
              <a:gd name="connsiteY352" fmla="*/ 1088741 h 2230852"/>
              <a:gd name="connsiteX353" fmla="*/ 633267 w 2038724"/>
              <a:gd name="connsiteY353" fmla="*/ 1054310 h 2230852"/>
              <a:gd name="connsiteX354" fmla="*/ 597743 w 2038724"/>
              <a:gd name="connsiteY354" fmla="*/ 1070951 h 2230852"/>
              <a:gd name="connsiteX355" fmla="*/ 533700 w 2038724"/>
              <a:gd name="connsiteY355" fmla="*/ 1074509 h 2230852"/>
              <a:gd name="connsiteX356" fmla="*/ 558634 w 2038724"/>
              <a:gd name="connsiteY356" fmla="*/ 1101768 h 2230852"/>
              <a:gd name="connsiteX357" fmla="*/ 569308 w 2038724"/>
              <a:gd name="connsiteY357" fmla="*/ 1111266 h 2230852"/>
              <a:gd name="connsiteX358" fmla="*/ 560987 w 2038724"/>
              <a:gd name="connsiteY358" fmla="*/ 1139785 h 2230852"/>
              <a:gd name="connsiteX359" fmla="*/ 512352 w 2038724"/>
              <a:gd name="connsiteY359" fmla="*/ 1163459 h 2230852"/>
              <a:gd name="connsiteX360" fmla="*/ 468479 w 2038724"/>
              <a:gd name="connsiteY360" fmla="*/ 1187189 h 2230852"/>
              <a:gd name="connsiteX361" fmla="*/ 461390 w 2038724"/>
              <a:gd name="connsiteY361" fmla="*/ 1277314 h 2230852"/>
              <a:gd name="connsiteX362" fmla="*/ 437635 w 2038724"/>
              <a:gd name="connsiteY362" fmla="*/ 1283198 h 2230852"/>
              <a:gd name="connsiteX363" fmla="*/ 402055 w 2038724"/>
              <a:gd name="connsiteY363" fmla="*/ 1286755 h 2230852"/>
              <a:gd name="connsiteX364" fmla="*/ 375945 w 2038724"/>
              <a:gd name="connsiteY364" fmla="*/ 1306927 h 2230852"/>
              <a:gd name="connsiteX365" fmla="*/ 359359 w 2038724"/>
              <a:gd name="connsiteY365" fmla="*/ 1330684 h 2230852"/>
              <a:gd name="connsiteX366" fmla="*/ 348685 w 2038724"/>
              <a:gd name="connsiteY366" fmla="*/ 1334242 h 2230852"/>
              <a:gd name="connsiteX367" fmla="*/ 327337 w 2038724"/>
              <a:gd name="connsiteY367" fmla="*/ 1348473 h 2230852"/>
              <a:gd name="connsiteX368" fmla="*/ 316663 w 2038724"/>
              <a:gd name="connsiteY368" fmla="*/ 1355589 h 2230852"/>
              <a:gd name="connsiteX369" fmla="*/ 295315 w 2038724"/>
              <a:gd name="connsiteY369" fmla="*/ 1373379 h 2230852"/>
              <a:gd name="connsiteX370" fmla="*/ 252620 w 2038724"/>
              <a:gd name="connsiteY370" fmla="*/ 1366263 h 2230852"/>
              <a:gd name="connsiteX371" fmla="*/ 231272 w 2038724"/>
              <a:gd name="connsiteY371" fmla="*/ 1359147 h 2230852"/>
              <a:gd name="connsiteX372" fmla="*/ 204012 w 2038724"/>
              <a:gd name="connsiteY372" fmla="*/ 1353207 h 2230852"/>
              <a:gd name="connsiteX373" fmla="*/ 198101 w 2038724"/>
              <a:gd name="connsiteY373" fmla="*/ 1334242 h 2230852"/>
              <a:gd name="connsiteX374" fmla="*/ 187427 w 2038724"/>
              <a:gd name="connsiteY374" fmla="*/ 1312894 h 2230852"/>
              <a:gd name="connsiteX375" fmla="*/ 139997 w 2038724"/>
              <a:gd name="connsiteY375" fmla="*/ 1279695 h 2230852"/>
              <a:gd name="connsiteX376" fmla="*/ 120975 w 2038724"/>
              <a:gd name="connsiteY376" fmla="*/ 1248850 h 2230852"/>
              <a:gd name="connsiteX377" fmla="*/ 106743 w 2038724"/>
              <a:gd name="connsiteY377" fmla="*/ 1220386 h 2230852"/>
              <a:gd name="connsiteX378" fmla="*/ 78279 w 2038724"/>
              <a:gd name="connsiteY378" fmla="*/ 1266640 h 2230852"/>
              <a:gd name="connsiteX379" fmla="*/ 67605 w 2038724"/>
              <a:gd name="connsiteY379" fmla="*/ 1305778 h 2230852"/>
              <a:gd name="connsiteX380" fmla="*/ 78279 w 2038724"/>
              <a:gd name="connsiteY380" fmla="*/ 1312894 h 2230852"/>
              <a:gd name="connsiteX381" fmla="*/ 74721 w 2038724"/>
              <a:gd name="connsiteY381" fmla="*/ 1334242 h 2230852"/>
              <a:gd name="connsiteX382" fmla="*/ 48666 w 2038724"/>
              <a:gd name="connsiteY382" fmla="*/ 1355645 h 2230852"/>
              <a:gd name="connsiteX383" fmla="*/ 30848 w 2038724"/>
              <a:gd name="connsiteY383" fmla="*/ 1365142 h 2230852"/>
              <a:gd name="connsiteX384" fmla="*/ 7119 w 2038724"/>
              <a:gd name="connsiteY384" fmla="*/ 1366263 h 2230852"/>
              <a:gd name="connsiteX385" fmla="*/ 3 w 2038724"/>
              <a:gd name="connsiteY385" fmla="*/ 1376937 h 2230852"/>
              <a:gd name="connsiteX386" fmla="*/ 20146 w 2038724"/>
              <a:gd name="connsiteY386" fmla="*/ 1398285 h 2230852"/>
              <a:gd name="connsiteX387" fmla="*/ 3 w 2038724"/>
              <a:gd name="connsiteY387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380498 w 2038724"/>
              <a:gd name="connsiteY267" fmla="*/ 213479 h 2230852"/>
              <a:gd name="connsiteX268" fmla="*/ 1369824 w 2038724"/>
              <a:gd name="connsiteY268" fmla="*/ 224153 h 2230852"/>
              <a:gd name="connsiteX269" fmla="*/ 1323571 w 2038724"/>
              <a:gd name="connsiteY269" fmla="*/ 259733 h 2230852"/>
              <a:gd name="connsiteX270" fmla="*/ 1305781 w 2038724"/>
              <a:gd name="connsiteY270" fmla="*/ 277523 h 2230852"/>
              <a:gd name="connsiteX271" fmla="*/ 1287991 w 2038724"/>
              <a:gd name="connsiteY271" fmla="*/ 295312 h 2230852"/>
              <a:gd name="connsiteX272" fmla="*/ 1266643 w 2038724"/>
              <a:gd name="connsiteY272" fmla="*/ 281080 h 2230852"/>
              <a:gd name="connsiteX273" fmla="*/ 1263085 w 2038724"/>
              <a:gd name="connsiteY273" fmla="*/ 270407 h 2230852"/>
              <a:gd name="connsiteX274" fmla="*/ 1241737 w 2038724"/>
              <a:gd name="connsiteY274" fmla="*/ 252617 h 2230852"/>
              <a:gd name="connsiteX275" fmla="*/ 1234621 w 2038724"/>
              <a:gd name="connsiteY275" fmla="*/ 241943 h 2230852"/>
              <a:gd name="connsiteX276" fmla="*/ 1227505 w 2038724"/>
              <a:gd name="connsiteY276" fmla="*/ 220595 h 2230852"/>
              <a:gd name="connsiteX277" fmla="*/ 1220389 w 2038724"/>
              <a:gd name="connsiteY277" fmla="*/ 209921 h 2230852"/>
              <a:gd name="connsiteX278" fmla="*/ 1206157 w 2038724"/>
              <a:gd name="connsiteY278" fmla="*/ 177899 h 2230852"/>
              <a:gd name="connsiteX279" fmla="*/ 1199042 w 2038724"/>
              <a:gd name="connsiteY279" fmla="*/ 156551 h 2230852"/>
              <a:gd name="connsiteX280" fmla="*/ 1195484 w 2038724"/>
              <a:gd name="connsiteY280" fmla="*/ 145877 h 2230852"/>
              <a:gd name="connsiteX281" fmla="*/ 1174136 w 2038724"/>
              <a:gd name="connsiteY281" fmla="*/ 113856 h 2230852"/>
              <a:gd name="connsiteX282" fmla="*/ 1167020 w 2038724"/>
              <a:gd name="connsiteY282" fmla="*/ 103182 h 2230852"/>
              <a:gd name="connsiteX283" fmla="*/ 1159904 w 2038724"/>
              <a:gd name="connsiteY283" fmla="*/ 92508 h 2230852"/>
              <a:gd name="connsiteX284" fmla="*/ 1149230 w 2038724"/>
              <a:gd name="connsiteY284" fmla="*/ 81834 h 2230852"/>
              <a:gd name="connsiteX285" fmla="*/ 1127882 w 2038724"/>
              <a:gd name="connsiteY285" fmla="*/ 74718 h 2230852"/>
              <a:gd name="connsiteX286" fmla="*/ 1063838 w 2038724"/>
              <a:gd name="connsiteY286" fmla="*/ 74718 h 2230852"/>
              <a:gd name="connsiteX287" fmla="*/ 1042491 w 2038724"/>
              <a:gd name="connsiteY287" fmla="*/ 32022 h 2230852"/>
              <a:gd name="connsiteX288" fmla="*/ 1021143 w 2038724"/>
              <a:gd name="connsiteY288" fmla="*/ 14232 h 2230852"/>
              <a:gd name="connsiteX289" fmla="*/ 999795 w 2038724"/>
              <a:gd name="connsiteY289" fmla="*/ 0 h 2230852"/>
              <a:gd name="connsiteX290" fmla="*/ 978447 w 2038724"/>
              <a:gd name="connsiteY290" fmla="*/ 17790 h 2230852"/>
              <a:gd name="connsiteX291" fmla="*/ 974889 w 2038724"/>
              <a:gd name="connsiteY291" fmla="*/ 28464 h 2230852"/>
              <a:gd name="connsiteX292" fmla="*/ 949983 w 2038724"/>
              <a:gd name="connsiteY292" fmla="*/ 56928 h 2230852"/>
              <a:gd name="connsiteX293" fmla="*/ 942867 w 2038724"/>
              <a:gd name="connsiteY293" fmla="*/ 78276 h 2230852"/>
              <a:gd name="connsiteX294" fmla="*/ 964215 w 2038724"/>
              <a:gd name="connsiteY294" fmla="*/ 110298 h 2230852"/>
              <a:gd name="connsiteX295" fmla="*/ 971331 w 2038724"/>
              <a:gd name="connsiteY295" fmla="*/ 120972 h 2230852"/>
              <a:gd name="connsiteX296" fmla="*/ 985563 w 2038724"/>
              <a:gd name="connsiteY296" fmla="*/ 152993 h 2230852"/>
              <a:gd name="connsiteX297" fmla="*/ 1017585 w 2038724"/>
              <a:gd name="connsiteY297" fmla="*/ 160109 h 2230852"/>
              <a:gd name="connsiteX298" fmla="*/ 1069750 w 2038724"/>
              <a:gd name="connsiteY298" fmla="*/ 164844 h 2230852"/>
              <a:gd name="connsiteX299" fmla="*/ 1078070 w 2038724"/>
              <a:gd name="connsiteY299" fmla="*/ 187425 h 2230852"/>
              <a:gd name="connsiteX300" fmla="*/ 1092302 w 2038724"/>
              <a:gd name="connsiteY300" fmla="*/ 220595 h 2230852"/>
              <a:gd name="connsiteX301" fmla="*/ 1095860 w 2038724"/>
              <a:gd name="connsiteY301" fmla="*/ 270407 h 2230852"/>
              <a:gd name="connsiteX302" fmla="*/ 1102976 w 2038724"/>
              <a:gd name="connsiteY302" fmla="*/ 291754 h 2230852"/>
              <a:gd name="connsiteX303" fmla="*/ 1106534 w 2038724"/>
              <a:gd name="connsiteY303" fmla="*/ 302428 h 2230852"/>
              <a:gd name="connsiteX304" fmla="*/ 1110092 w 2038724"/>
              <a:gd name="connsiteY304" fmla="*/ 313102 h 2230852"/>
              <a:gd name="connsiteX305" fmla="*/ 1120766 w 2038724"/>
              <a:gd name="connsiteY305" fmla="*/ 323776 h 2230852"/>
              <a:gd name="connsiteX306" fmla="*/ 1127882 w 2038724"/>
              <a:gd name="connsiteY306" fmla="*/ 334450 h 2230852"/>
              <a:gd name="connsiteX307" fmla="*/ 1138556 w 2038724"/>
              <a:gd name="connsiteY307" fmla="*/ 341566 h 2230852"/>
              <a:gd name="connsiteX308" fmla="*/ 1145672 w 2038724"/>
              <a:gd name="connsiteY308" fmla="*/ 352240 h 2230852"/>
              <a:gd name="connsiteX309" fmla="*/ 1142114 w 2038724"/>
              <a:gd name="connsiteY309" fmla="*/ 377146 h 2230852"/>
              <a:gd name="connsiteX310" fmla="*/ 1164750 w 2038724"/>
              <a:gd name="connsiteY310" fmla="*/ 378295 h 2230852"/>
              <a:gd name="connsiteX311" fmla="*/ 1117208 w 2038724"/>
              <a:gd name="connsiteY311" fmla="*/ 402052 h 2230852"/>
              <a:gd name="connsiteX312" fmla="*/ 1095860 w 2038724"/>
              <a:gd name="connsiteY312" fmla="*/ 419842 h 2230852"/>
              <a:gd name="connsiteX313" fmla="*/ 1087540 w 2038724"/>
              <a:gd name="connsiteY313" fmla="*/ 463547 h 2230852"/>
              <a:gd name="connsiteX314" fmla="*/ 1098269 w 2038724"/>
              <a:gd name="connsiteY314" fmla="*/ 503945 h 2230852"/>
              <a:gd name="connsiteX315" fmla="*/ 1049607 w 2038724"/>
              <a:gd name="connsiteY315" fmla="*/ 558603 h 2230852"/>
              <a:gd name="connsiteX316" fmla="*/ 1016380 w 2038724"/>
              <a:gd name="connsiteY316" fmla="*/ 612084 h 2230852"/>
              <a:gd name="connsiteX317" fmla="*/ 1072326 w 2038724"/>
              <a:gd name="connsiteY317" fmla="*/ 611999 h 2230852"/>
              <a:gd name="connsiteX318" fmla="*/ 1031789 w 2038724"/>
              <a:gd name="connsiteY318" fmla="*/ 630967 h 2230852"/>
              <a:gd name="connsiteX319" fmla="*/ 1061514 w 2038724"/>
              <a:gd name="connsiteY319" fmla="*/ 659458 h 2230852"/>
              <a:gd name="connsiteX320" fmla="*/ 1038905 w 2038724"/>
              <a:gd name="connsiteY320" fmla="*/ 668927 h 2230852"/>
              <a:gd name="connsiteX321" fmla="*/ 1017585 w 2038724"/>
              <a:gd name="connsiteY321" fmla="*/ 683132 h 2230852"/>
              <a:gd name="connsiteX322" fmla="*/ 997386 w 2038724"/>
              <a:gd name="connsiteY322" fmla="*/ 704480 h 2230852"/>
              <a:gd name="connsiteX323" fmla="*/ 980773 w 2038724"/>
              <a:gd name="connsiteY323" fmla="*/ 803148 h 2230852"/>
              <a:gd name="connsiteX324" fmla="*/ 1006966 w 2038724"/>
              <a:gd name="connsiteY324" fmla="*/ 832539 h 2230852"/>
              <a:gd name="connsiteX325" fmla="*/ 974889 w 2038724"/>
              <a:gd name="connsiteY325" fmla="*/ 872854 h 2230852"/>
              <a:gd name="connsiteX326" fmla="*/ 967773 w 2038724"/>
              <a:gd name="connsiteY326" fmla="*/ 935748 h 2230852"/>
              <a:gd name="connsiteX327" fmla="*/ 960657 w 2038724"/>
              <a:gd name="connsiteY327" fmla="*/ 946422 h 2230852"/>
              <a:gd name="connsiteX328" fmla="*/ 923900 w 2038724"/>
              <a:gd name="connsiteY328" fmla="*/ 946339 h 2230852"/>
              <a:gd name="connsiteX329" fmla="*/ 906055 w 2038724"/>
              <a:gd name="connsiteY329" fmla="*/ 999792 h 2230852"/>
              <a:gd name="connsiteX330" fmla="*/ 915524 w 2038724"/>
              <a:gd name="connsiteY330" fmla="*/ 1015145 h 2230852"/>
              <a:gd name="connsiteX331" fmla="*/ 963039 w 2038724"/>
              <a:gd name="connsiteY331" fmla="*/ 1016210 h 2230852"/>
              <a:gd name="connsiteX332" fmla="*/ 964215 w 2038724"/>
              <a:gd name="connsiteY332" fmla="*/ 1074509 h 2230852"/>
              <a:gd name="connsiteX333" fmla="*/ 908548 w 2038724"/>
              <a:gd name="connsiteY333" fmla="*/ 1104233 h 2230852"/>
              <a:gd name="connsiteX334" fmla="*/ 882382 w 2038724"/>
              <a:gd name="connsiteY334" fmla="*/ 1095857 h 2230852"/>
              <a:gd name="connsiteX335" fmla="*/ 895493 w 2038724"/>
              <a:gd name="connsiteY335" fmla="*/ 1131381 h 2230852"/>
              <a:gd name="connsiteX336" fmla="*/ 884791 w 2038724"/>
              <a:gd name="connsiteY336" fmla="*/ 1144437 h 2230852"/>
              <a:gd name="connsiteX337" fmla="*/ 868151 w 2038724"/>
              <a:gd name="connsiteY337" fmla="*/ 1133762 h 2230852"/>
              <a:gd name="connsiteX338" fmla="*/ 838427 w 2038724"/>
              <a:gd name="connsiteY338" fmla="*/ 1095801 h 2230852"/>
              <a:gd name="connsiteX339" fmla="*/ 830244 w 2038724"/>
              <a:gd name="connsiteY339" fmla="*/ 1111265 h 2230852"/>
              <a:gd name="connsiteX340" fmla="*/ 818393 w 2038724"/>
              <a:gd name="connsiteY340" fmla="*/ 1161106 h 2230852"/>
              <a:gd name="connsiteX341" fmla="*/ 793432 w 2038724"/>
              <a:gd name="connsiteY341" fmla="*/ 1149227 h 2230852"/>
              <a:gd name="connsiteX342" fmla="*/ 782758 w 2038724"/>
              <a:gd name="connsiteY342" fmla="*/ 1152785 h 2230852"/>
              <a:gd name="connsiteX343" fmla="*/ 769730 w 2038724"/>
              <a:gd name="connsiteY343" fmla="*/ 1191950 h 2230852"/>
              <a:gd name="connsiteX344" fmla="*/ 746002 w 2038724"/>
              <a:gd name="connsiteY344" fmla="*/ 1207386 h 2230852"/>
              <a:gd name="connsiteX345" fmla="*/ 691400 w 2038724"/>
              <a:gd name="connsiteY345" fmla="*/ 1196656 h 2230852"/>
              <a:gd name="connsiteX346" fmla="*/ 677195 w 2038724"/>
              <a:gd name="connsiteY346" fmla="*/ 1178896 h 2230852"/>
              <a:gd name="connsiteX347" fmla="*/ 647555 w 2038724"/>
              <a:gd name="connsiteY347" fmla="*/ 1159901 h 2230852"/>
              <a:gd name="connsiteX348" fmla="*/ 681986 w 2038724"/>
              <a:gd name="connsiteY348" fmla="*/ 1125470 h 2230852"/>
              <a:gd name="connsiteX349" fmla="*/ 664196 w 2038724"/>
              <a:gd name="connsiteY349" fmla="*/ 1113620 h 2230852"/>
              <a:gd name="connsiteX350" fmla="*/ 641560 w 2038724"/>
              <a:gd name="connsiteY350" fmla="*/ 1102945 h 2230852"/>
              <a:gd name="connsiteX351" fmla="*/ 661787 w 2038724"/>
              <a:gd name="connsiteY351" fmla="*/ 1088741 h 2230852"/>
              <a:gd name="connsiteX352" fmla="*/ 633267 w 2038724"/>
              <a:gd name="connsiteY352" fmla="*/ 1054310 h 2230852"/>
              <a:gd name="connsiteX353" fmla="*/ 597743 w 2038724"/>
              <a:gd name="connsiteY353" fmla="*/ 1070951 h 2230852"/>
              <a:gd name="connsiteX354" fmla="*/ 533700 w 2038724"/>
              <a:gd name="connsiteY354" fmla="*/ 1074509 h 2230852"/>
              <a:gd name="connsiteX355" fmla="*/ 558634 w 2038724"/>
              <a:gd name="connsiteY355" fmla="*/ 1101768 h 2230852"/>
              <a:gd name="connsiteX356" fmla="*/ 569308 w 2038724"/>
              <a:gd name="connsiteY356" fmla="*/ 1111266 h 2230852"/>
              <a:gd name="connsiteX357" fmla="*/ 560987 w 2038724"/>
              <a:gd name="connsiteY357" fmla="*/ 1139785 h 2230852"/>
              <a:gd name="connsiteX358" fmla="*/ 512352 w 2038724"/>
              <a:gd name="connsiteY358" fmla="*/ 1163459 h 2230852"/>
              <a:gd name="connsiteX359" fmla="*/ 468479 w 2038724"/>
              <a:gd name="connsiteY359" fmla="*/ 1187189 h 2230852"/>
              <a:gd name="connsiteX360" fmla="*/ 461390 w 2038724"/>
              <a:gd name="connsiteY360" fmla="*/ 1277314 h 2230852"/>
              <a:gd name="connsiteX361" fmla="*/ 437635 w 2038724"/>
              <a:gd name="connsiteY361" fmla="*/ 1283198 h 2230852"/>
              <a:gd name="connsiteX362" fmla="*/ 402055 w 2038724"/>
              <a:gd name="connsiteY362" fmla="*/ 1286755 h 2230852"/>
              <a:gd name="connsiteX363" fmla="*/ 375945 w 2038724"/>
              <a:gd name="connsiteY363" fmla="*/ 1306927 h 2230852"/>
              <a:gd name="connsiteX364" fmla="*/ 359359 w 2038724"/>
              <a:gd name="connsiteY364" fmla="*/ 1330684 h 2230852"/>
              <a:gd name="connsiteX365" fmla="*/ 348685 w 2038724"/>
              <a:gd name="connsiteY365" fmla="*/ 1334242 h 2230852"/>
              <a:gd name="connsiteX366" fmla="*/ 327337 w 2038724"/>
              <a:gd name="connsiteY366" fmla="*/ 1348473 h 2230852"/>
              <a:gd name="connsiteX367" fmla="*/ 316663 w 2038724"/>
              <a:gd name="connsiteY367" fmla="*/ 1355589 h 2230852"/>
              <a:gd name="connsiteX368" fmla="*/ 295315 w 2038724"/>
              <a:gd name="connsiteY368" fmla="*/ 1373379 h 2230852"/>
              <a:gd name="connsiteX369" fmla="*/ 252620 w 2038724"/>
              <a:gd name="connsiteY369" fmla="*/ 1366263 h 2230852"/>
              <a:gd name="connsiteX370" fmla="*/ 231272 w 2038724"/>
              <a:gd name="connsiteY370" fmla="*/ 1359147 h 2230852"/>
              <a:gd name="connsiteX371" fmla="*/ 204012 w 2038724"/>
              <a:gd name="connsiteY371" fmla="*/ 1353207 h 2230852"/>
              <a:gd name="connsiteX372" fmla="*/ 198101 w 2038724"/>
              <a:gd name="connsiteY372" fmla="*/ 1334242 h 2230852"/>
              <a:gd name="connsiteX373" fmla="*/ 187427 w 2038724"/>
              <a:gd name="connsiteY373" fmla="*/ 1312894 h 2230852"/>
              <a:gd name="connsiteX374" fmla="*/ 139997 w 2038724"/>
              <a:gd name="connsiteY374" fmla="*/ 1279695 h 2230852"/>
              <a:gd name="connsiteX375" fmla="*/ 120975 w 2038724"/>
              <a:gd name="connsiteY375" fmla="*/ 1248850 h 2230852"/>
              <a:gd name="connsiteX376" fmla="*/ 106743 w 2038724"/>
              <a:gd name="connsiteY376" fmla="*/ 1220386 h 2230852"/>
              <a:gd name="connsiteX377" fmla="*/ 78279 w 2038724"/>
              <a:gd name="connsiteY377" fmla="*/ 1266640 h 2230852"/>
              <a:gd name="connsiteX378" fmla="*/ 67605 w 2038724"/>
              <a:gd name="connsiteY378" fmla="*/ 1305778 h 2230852"/>
              <a:gd name="connsiteX379" fmla="*/ 78279 w 2038724"/>
              <a:gd name="connsiteY379" fmla="*/ 1312894 h 2230852"/>
              <a:gd name="connsiteX380" fmla="*/ 74721 w 2038724"/>
              <a:gd name="connsiteY380" fmla="*/ 1334242 h 2230852"/>
              <a:gd name="connsiteX381" fmla="*/ 48666 w 2038724"/>
              <a:gd name="connsiteY381" fmla="*/ 1355645 h 2230852"/>
              <a:gd name="connsiteX382" fmla="*/ 30848 w 2038724"/>
              <a:gd name="connsiteY382" fmla="*/ 1365142 h 2230852"/>
              <a:gd name="connsiteX383" fmla="*/ 7119 w 2038724"/>
              <a:gd name="connsiteY383" fmla="*/ 1366263 h 2230852"/>
              <a:gd name="connsiteX384" fmla="*/ 3 w 2038724"/>
              <a:gd name="connsiteY384" fmla="*/ 1376937 h 2230852"/>
              <a:gd name="connsiteX385" fmla="*/ 20146 w 2038724"/>
              <a:gd name="connsiteY385" fmla="*/ 1398285 h 2230852"/>
              <a:gd name="connsiteX386" fmla="*/ 3 w 2038724"/>
              <a:gd name="connsiteY386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380498 w 2038724"/>
              <a:gd name="connsiteY267" fmla="*/ 213479 h 2230852"/>
              <a:gd name="connsiteX268" fmla="*/ 1386493 w 2038724"/>
              <a:gd name="connsiteY268" fmla="*/ 245585 h 2230852"/>
              <a:gd name="connsiteX269" fmla="*/ 1323571 w 2038724"/>
              <a:gd name="connsiteY269" fmla="*/ 259733 h 2230852"/>
              <a:gd name="connsiteX270" fmla="*/ 1305781 w 2038724"/>
              <a:gd name="connsiteY270" fmla="*/ 277523 h 2230852"/>
              <a:gd name="connsiteX271" fmla="*/ 1287991 w 2038724"/>
              <a:gd name="connsiteY271" fmla="*/ 295312 h 2230852"/>
              <a:gd name="connsiteX272" fmla="*/ 1266643 w 2038724"/>
              <a:gd name="connsiteY272" fmla="*/ 281080 h 2230852"/>
              <a:gd name="connsiteX273" fmla="*/ 1263085 w 2038724"/>
              <a:gd name="connsiteY273" fmla="*/ 270407 h 2230852"/>
              <a:gd name="connsiteX274" fmla="*/ 1241737 w 2038724"/>
              <a:gd name="connsiteY274" fmla="*/ 252617 h 2230852"/>
              <a:gd name="connsiteX275" fmla="*/ 1234621 w 2038724"/>
              <a:gd name="connsiteY275" fmla="*/ 241943 h 2230852"/>
              <a:gd name="connsiteX276" fmla="*/ 1227505 w 2038724"/>
              <a:gd name="connsiteY276" fmla="*/ 220595 h 2230852"/>
              <a:gd name="connsiteX277" fmla="*/ 1220389 w 2038724"/>
              <a:gd name="connsiteY277" fmla="*/ 209921 h 2230852"/>
              <a:gd name="connsiteX278" fmla="*/ 1206157 w 2038724"/>
              <a:gd name="connsiteY278" fmla="*/ 177899 h 2230852"/>
              <a:gd name="connsiteX279" fmla="*/ 1199042 w 2038724"/>
              <a:gd name="connsiteY279" fmla="*/ 156551 h 2230852"/>
              <a:gd name="connsiteX280" fmla="*/ 1195484 w 2038724"/>
              <a:gd name="connsiteY280" fmla="*/ 145877 h 2230852"/>
              <a:gd name="connsiteX281" fmla="*/ 1174136 w 2038724"/>
              <a:gd name="connsiteY281" fmla="*/ 113856 h 2230852"/>
              <a:gd name="connsiteX282" fmla="*/ 1167020 w 2038724"/>
              <a:gd name="connsiteY282" fmla="*/ 103182 h 2230852"/>
              <a:gd name="connsiteX283" fmla="*/ 1159904 w 2038724"/>
              <a:gd name="connsiteY283" fmla="*/ 92508 h 2230852"/>
              <a:gd name="connsiteX284" fmla="*/ 1149230 w 2038724"/>
              <a:gd name="connsiteY284" fmla="*/ 81834 h 2230852"/>
              <a:gd name="connsiteX285" fmla="*/ 1127882 w 2038724"/>
              <a:gd name="connsiteY285" fmla="*/ 74718 h 2230852"/>
              <a:gd name="connsiteX286" fmla="*/ 1063838 w 2038724"/>
              <a:gd name="connsiteY286" fmla="*/ 74718 h 2230852"/>
              <a:gd name="connsiteX287" fmla="*/ 1042491 w 2038724"/>
              <a:gd name="connsiteY287" fmla="*/ 32022 h 2230852"/>
              <a:gd name="connsiteX288" fmla="*/ 1021143 w 2038724"/>
              <a:gd name="connsiteY288" fmla="*/ 14232 h 2230852"/>
              <a:gd name="connsiteX289" fmla="*/ 999795 w 2038724"/>
              <a:gd name="connsiteY289" fmla="*/ 0 h 2230852"/>
              <a:gd name="connsiteX290" fmla="*/ 978447 w 2038724"/>
              <a:gd name="connsiteY290" fmla="*/ 17790 h 2230852"/>
              <a:gd name="connsiteX291" fmla="*/ 974889 w 2038724"/>
              <a:gd name="connsiteY291" fmla="*/ 28464 h 2230852"/>
              <a:gd name="connsiteX292" fmla="*/ 949983 w 2038724"/>
              <a:gd name="connsiteY292" fmla="*/ 56928 h 2230852"/>
              <a:gd name="connsiteX293" fmla="*/ 942867 w 2038724"/>
              <a:gd name="connsiteY293" fmla="*/ 78276 h 2230852"/>
              <a:gd name="connsiteX294" fmla="*/ 964215 w 2038724"/>
              <a:gd name="connsiteY294" fmla="*/ 110298 h 2230852"/>
              <a:gd name="connsiteX295" fmla="*/ 971331 w 2038724"/>
              <a:gd name="connsiteY295" fmla="*/ 120972 h 2230852"/>
              <a:gd name="connsiteX296" fmla="*/ 985563 w 2038724"/>
              <a:gd name="connsiteY296" fmla="*/ 152993 h 2230852"/>
              <a:gd name="connsiteX297" fmla="*/ 1017585 w 2038724"/>
              <a:gd name="connsiteY297" fmla="*/ 160109 h 2230852"/>
              <a:gd name="connsiteX298" fmla="*/ 1069750 w 2038724"/>
              <a:gd name="connsiteY298" fmla="*/ 164844 h 2230852"/>
              <a:gd name="connsiteX299" fmla="*/ 1078070 w 2038724"/>
              <a:gd name="connsiteY299" fmla="*/ 187425 h 2230852"/>
              <a:gd name="connsiteX300" fmla="*/ 1092302 w 2038724"/>
              <a:gd name="connsiteY300" fmla="*/ 220595 h 2230852"/>
              <a:gd name="connsiteX301" fmla="*/ 1095860 w 2038724"/>
              <a:gd name="connsiteY301" fmla="*/ 270407 h 2230852"/>
              <a:gd name="connsiteX302" fmla="*/ 1102976 w 2038724"/>
              <a:gd name="connsiteY302" fmla="*/ 291754 h 2230852"/>
              <a:gd name="connsiteX303" fmla="*/ 1106534 w 2038724"/>
              <a:gd name="connsiteY303" fmla="*/ 302428 h 2230852"/>
              <a:gd name="connsiteX304" fmla="*/ 1110092 w 2038724"/>
              <a:gd name="connsiteY304" fmla="*/ 313102 h 2230852"/>
              <a:gd name="connsiteX305" fmla="*/ 1120766 w 2038724"/>
              <a:gd name="connsiteY305" fmla="*/ 323776 h 2230852"/>
              <a:gd name="connsiteX306" fmla="*/ 1127882 w 2038724"/>
              <a:gd name="connsiteY306" fmla="*/ 334450 h 2230852"/>
              <a:gd name="connsiteX307" fmla="*/ 1138556 w 2038724"/>
              <a:gd name="connsiteY307" fmla="*/ 341566 h 2230852"/>
              <a:gd name="connsiteX308" fmla="*/ 1145672 w 2038724"/>
              <a:gd name="connsiteY308" fmla="*/ 352240 h 2230852"/>
              <a:gd name="connsiteX309" fmla="*/ 1142114 w 2038724"/>
              <a:gd name="connsiteY309" fmla="*/ 377146 h 2230852"/>
              <a:gd name="connsiteX310" fmla="*/ 1164750 w 2038724"/>
              <a:gd name="connsiteY310" fmla="*/ 378295 h 2230852"/>
              <a:gd name="connsiteX311" fmla="*/ 1117208 w 2038724"/>
              <a:gd name="connsiteY311" fmla="*/ 402052 h 2230852"/>
              <a:gd name="connsiteX312" fmla="*/ 1095860 w 2038724"/>
              <a:gd name="connsiteY312" fmla="*/ 419842 h 2230852"/>
              <a:gd name="connsiteX313" fmla="*/ 1087540 w 2038724"/>
              <a:gd name="connsiteY313" fmla="*/ 463547 h 2230852"/>
              <a:gd name="connsiteX314" fmla="*/ 1098269 w 2038724"/>
              <a:gd name="connsiteY314" fmla="*/ 503945 h 2230852"/>
              <a:gd name="connsiteX315" fmla="*/ 1049607 w 2038724"/>
              <a:gd name="connsiteY315" fmla="*/ 558603 h 2230852"/>
              <a:gd name="connsiteX316" fmla="*/ 1016380 w 2038724"/>
              <a:gd name="connsiteY316" fmla="*/ 612084 h 2230852"/>
              <a:gd name="connsiteX317" fmla="*/ 1072326 w 2038724"/>
              <a:gd name="connsiteY317" fmla="*/ 611999 h 2230852"/>
              <a:gd name="connsiteX318" fmla="*/ 1031789 w 2038724"/>
              <a:gd name="connsiteY318" fmla="*/ 630967 h 2230852"/>
              <a:gd name="connsiteX319" fmla="*/ 1061514 w 2038724"/>
              <a:gd name="connsiteY319" fmla="*/ 659458 h 2230852"/>
              <a:gd name="connsiteX320" fmla="*/ 1038905 w 2038724"/>
              <a:gd name="connsiteY320" fmla="*/ 668927 h 2230852"/>
              <a:gd name="connsiteX321" fmla="*/ 1017585 w 2038724"/>
              <a:gd name="connsiteY321" fmla="*/ 683132 h 2230852"/>
              <a:gd name="connsiteX322" fmla="*/ 997386 w 2038724"/>
              <a:gd name="connsiteY322" fmla="*/ 704480 h 2230852"/>
              <a:gd name="connsiteX323" fmla="*/ 980773 w 2038724"/>
              <a:gd name="connsiteY323" fmla="*/ 803148 h 2230852"/>
              <a:gd name="connsiteX324" fmla="*/ 1006966 w 2038724"/>
              <a:gd name="connsiteY324" fmla="*/ 832539 h 2230852"/>
              <a:gd name="connsiteX325" fmla="*/ 974889 w 2038724"/>
              <a:gd name="connsiteY325" fmla="*/ 872854 h 2230852"/>
              <a:gd name="connsiteX326" fmla="*/ 967773 w 2038724"/>
              <a:gd name="connsiteY326" fmla="*/ 935748 h 2230852"/>
              <a:gd name="connsiteX327" fmla="*/ 960657 w 2038724"/>
              <a:gd name="connsiteY327" fmla="*/ 946422 h 2230852"/>
              <a:gd name="connsiteX328" fmla="*/ 923900 w 2038724"/>
              <a:gd name="connsiteY328" fmla="*/ 946339 h 2230852"/>
              <a:gd name="connsiteX329" fmla="*/ 906055 w 2038724"/>
              <a:gd name="connsiteY329" fmla="*/ 999792 h 2230852"/>
              <a:gd name="connsiteX330" fmla="*/ 915524 w 2038724"/>
              <a:gd name="connsiteY330" fmla="*/ 1015145 h 2230852"/>
              <a:gd name="connsiteX331" fmla="*/ 963039 w 2038724"/>
              <a:gd name="connsiteY331" fmla="*/ 1016210 h 2230852"/>
              <a:gd name="connsiteX332" fmla="*/ 964215 w 2038724"/>
              <a:gd name="connsiteY332" fmla="*/ 1074509 h 2230852"/>
              <a:gd name="connsiteX333" fmla="*/ 908548 w 2038724"/>
              <a:gd name="connsiteY333" fmla="*/ 1104233 h 2230852"/>
              <a:gd name="connsiteX334" fmla="*/ 882382 w 2038724"/>
              <a:gd name="connsiteY334" fmla="*/ 1095857 h 2230852"/>
              <a:gd name="connsiteX335" fmla="*/ 895493 w 2038724"/>
              <a:gd name="connsiteY335" fmla="*/ 1131381 h 2230852"/>
              <a:gd name="connsiteX336" fmla="*/ 884791 w 2038724"/>
              <a:gd name="connsiteY336" fmla="*/ 1144437 h 2230852"/>
              <a:gd name="connsiteX337" fmla="*/ 868151 w 2038724"/>
              <a:gd name="connsiteY337" fmla="*/ 1133762 h 2230852"/>
              <a:gd name="connsiteX338" fmla="*/ 838427 w 2038724"/>
              <a:gd name="connsiteY338" fmla="*/ 1095801 h 2230852"/>
              <a:gd name="connsiteX339" fmla="*/ 830244 w 2038724"/>
              <a:gd name="connsiteY339" fmla="*/ 1111265 h 2230852"/>
              <a:gd name="connsiteX340" fmla="*/ 818393 w 2038724"/>
              <a:gd name="connsiteY340" fmla="*/ 1161106 h 2230852"/>
              <a:gd name="connsiteX341" fmla="*/ 793432 w 2038724"/>
              <a:gd name="connsiteY341" fmla="*/ 1149227 h 2230852"/>
              <a:gd name="connsiteX342" fmla="*/ 782758 w 2038724"/>
              <a:gd name="connsiteY342" fmla="*/ 1152785 h 2230852"/>
              <a:gd name="connsiteX343" fmla="*/ 769730 w 2038724"/>
              <a:gd name="connsiteY343" fmla="*/ 1191950 h 2230852"/>
              <a:gd name="connsiteX344" fmla="*/ 746002 w 2038724"/>
              <a:gd name="connsiteY344" fmla="*/ 1207386 h 2230852"/>
              <a:gd name="connsiteX345" fmla="*/ 691400 w 2038724"/>
              <a:gd name="connsiteY345" fmla="*/ 1196656 h 2230852"/>
              <a:gd name="connsiteX346" fmla="*/ 677195 w 2038724"/>
              <a:gd name="connsiteY346" fmla="*/ 1178896 h 2230852"/>
              <a:gd name="connsiteX347" fmla="*/ 647555 w 2038724"/>
              <a:gd name="connsiteY347" fmla="*/ 1159901 h 2230852"/>
              <a:gd name="connsiteX348" fmla="*/ 681986 w 2038724"/>
              <a:gd name="connsiteY348" fmla="*/ 1125470 h 2230852"/>
              <a:gd name="connsiteX349" fmla="*/ 664196 w 2038724"/>
              <a:gd name="connsiteY349" fmla="*/ 1113620 h 2230852"/>
              <a:gd name="connsiteX350" fmla="*/ 641560 w 2038724"/>
              <a:gd name="connsiteY350" fmla="*/ 1102945 h 2230852"/>
              <a:gd name="connsiteX351" fmla="*/ 661787 w 2038724"/>
              <a:gd name="connsiteY351" fmla="*/ 1088741 h 2230852"/>
              <a:gd name="connsiteX352" fmla="*/ 633267 w 2038724"/>
              <a:gd name="connsiteY352" fmla="*/ 1054310 h 2230852"/>
              <a:gd name="connsiteX353" fmla="*/ 597743 w 2038724"/>
              <a:gd name="connsiteY353" fmla="*/ 1070951 h 2230852"/>
              <a:gd name="connsiteX354" fmla="*/ 533700 w 2038724"/>
              <a:gd name="connsiteY354" fmla="*/ 1074509 h 2230852"/>
              <a:gd name="connsiteX355" fmla="*/ 558634 w 2038724"/>
              <a:gd name="connsiteY355" fmla="*/ 1101768 h 2230852"/>
              <a:gd name="connsiteX356" fmla="*/ 569308 w 2038724"/>
              <a:gd name="connsiteY356" fmla="*/ 1111266 h 2230852"/>
              <a:gd name="connsiteX357" fmla="*/ 560987 w 2038724"/>
              <a:gd name="connsiteY357" fmla="*/ 1139785 h 2230852"/>
              <a:gd name="connsiteX358" fmla="*/ 512352 w 2038724"/>
              <a:gd name="connsiteY358" fmla="*/ 1163459 h 2230852"/>
              <a:gd name="connsiteX359" fmla="*/ 468479 w 2038724"/>
              <a:gd name="connsiteY359" fmla="*/ 1187189 h 2230852"/>
              <a:gd name="connsiteX360" fmla="*/ 461390 w 2038724"/>
              <a:gd name="connsiteY360" fmla="*/ 1277314 h 2230852"/>
              <a:gd name="connsiteX361" fmla="*/ 437635 w 2038724"/>
              <a:gd name="connsiteY361" fmla="*/ 1283198 h 2230852"/>
              <a:gd name="connsiteX362" fmla="*/ 402055 w 2038724"/>
              <a:gd name="connsiteY362" fmla="*/ 1286755 h 2230852"/>
              <a:gd name="connsiteX363" fmla="*/ 375945 w 2038724"/>
              <a:gd name="connsiteY363" fmla="*/ 1306927 h 2230852"/>
              <a:gd name="connsiteX364" fmla="*/ 359359 w 2038724"/>
              <a:gd name="connsiteY364" fmla="*/ 1330684 h 2230852"/>
              <a:gd name="connsiteX365" fmla="*/ 348685 w 2038724"/>
              <a:gd name="connsiteY365" fmla="*/ 1334242 h 2230852"/>
              <a:gd name="connsiteX366" fmla="*/ 327337 w 2038724"/>
              <a:gd name="connsiteY366" fmla="*/ 1348473 h 2230852"/>
              <a:gd name="connsiteX367" fmla="*/ 316663 w 2038724"/>
              <a:gd name="connsiteY367" fmla="*/ 1355589 h 2230852"/>
              <a:gd name="connsiteX368" fmla="*/ 295315 w 2038724"/>
              <a:gd name="connsiteY368" fmla="*/ 1373379 h 2230852"/>
              <a:gd name="connsiteX369" fmla="*/ 252620 w 2038724"/>
              <a:gd name="connsiteY369" fmla="*/ 1366263 h 2230852"/>
              <a:gd name="connsiteX370" fmla="*/ 231272 w 2038724"/>
              <a:gd name="connsiteY370" fmla="*/ 1359147 h 2230852"/>
              <a:gd name="connsiteX371" fmla="*/ 204012 w 2038724"/>
              <a:gd name="connsiteY371" fmla="*/ 1353207 h 2230852"/>
              <a:gd name="connsiteX372" fmla="*/ 198101 w 2038724"/>
              <a:gd name="connsiteY372" fmla="*/ 1334242 h 2230852"/>
              <a:gd name="connsiteX373" fmla="*/ 187427 w 2038724"/>
              <a:gd name="connsiteY373" fmla="*/ 1312894 h 2230852"/>
              <a:gd name="connsiteX374" fmla="*/ 139997 w 2038724"/>
              <a:gd name="connsiteY374" fmla="*/ 1279695 h 2230852"/>
              <a:gd name="connsiteX375" fmla="*/ 120975 w 2038724"/>
              <a:gd name="connsiteY375" fmla="*/ 1248850 h 2230852"/>
              <a:gd name="connsiteX376" fmla="*/ 106743 w 2038724"/>
              <a:gd name="connsiteY376" fmla="*/ 1220386 h 2230852"/>
              <a:gd name="connsiteX377" fmla="*/ 78279 w 2038724"/>
              <a:gd name="connsiteY377" fmla="*/ 1266640 h 2230852"/>
              <a:gd name="connsiteX378" fmla="*/ 67605 w 2038724"/>
              <a:gd name="connsiteY378" fmla="*/ 1305778 h 2230852"/>
              <a:gd name="connsiteX379" fmla="*/ 78279 w 2038724"/>
              <a:gd name="connsiteY379" fmla="*/ 1312894 h 2230852"/>
              <a:gd name="connsiteX380" fmla="*/ 74721 w 2038724"/>
              <a:gd name="connsiteY380" fmla="*/ 1334242 h 2230852"/>
              <a:gd name="connsiteX381" fmla="*/ 48666 w 2038724"/>
              <a:gd name="connsiteY381" fmla="*/ 1355645 h 2230852"/>
              <a:gd name="connsiteX382" fmla="*/ 30848 w 2038724"/>
              <a:gd name="connsiteY382" fmla="*/ 1365142 h 2230852"/>
              <a:gd name="connsiteX383" fmla="*/ 7119 w 2038724"/>
              <a:gd name="connsiteY383" fmla="*/ 1366263 h 2230852"/>
              <a:gd name="connsiteX384" fmla="*/ 3 w 2038724"/>
              <a:gd name="connsiteY384" fmla="*/ 1376937 h 2230852"/>
              <a:gd name="connsiteX385" fmla="*/ 20146 w 2038724"/>
              <a:gd name="connsiteY385" fmla="*/ 1398285 h 2230852"/>
              <a:gd name="connsiteX386" fmla="*/ 3 w 2038724"/>
              <a:gd name="connsiteY386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380498 w 2038724"/>
              <a:gd name="connsiteY267" fmla="*/ 213479 h 2230852"/>
              <a:gd name="connsiteX268" fmla="*/ 1386493 w 2038724"/>
              <a:gd name="connsiteY268" fmla="*/ 245585 h 2230852"/>
              <a:gd name="connsiteX269" fmla="*/ 1333096 w 2038724"/>
              <a:gd name="connsiteY269" fmla="*/ 276401 h 2230852"/>
              <a:gd name="connsiteX270" fmla="*/ 1305781 w 2038724"/>
              <a:gd name="connsiteY270" fmla="*/ 277523 h 2230852"/>
              <a:gd name="connsiteX271" fmla="*/ 1287991 w 2038724"/>
              <a:gd name="connsiteY271" fmla="*/ 295312 h 2230852"/>
              <a:gd name="connsiteX272" fmla="*/ 1266643 w 2038724"/>
              <a:gd name="connsiteY272" fmla="*/ 281080 h 2230852"/>
              <a:gd name="connsiteX273" fmla="*/ 1263085 w 2038724"/>
              <a:gd name="connsiteY273" fmla="*/ 270407 h 2230852"/>
              <a:gd name="connsiteX274" fmla="*/ 1241737 w 2038724"/>
              <a:gd name="connsiteY274" fmla="*/ 252617 h 2230852"/>
              <a:gd name="connsiteX275" fmla="*/ 1234621 w 2038724"/>
              <a:gd name="connsiteY275" fmla="*/ 241943 h 2230852"/>
              <a:gd name="connsiteX276" fmla="*/ 1227505 w 2038724"/>
              <a:gd name="connsiteY276" fmla="*/ 220595 h 2230852"/>
              <a:gd name="connsiteX277" fmla="*/ 1220389 w 2038724"/>
              <a:gd name="connsiteY277" fmla="*/ 209921 h 2230852"/>
              <a:gd name="connsiteX278" fmla="*/ 1206157 w 2038724"/>
              <a:gd name="connsiteY278" fmla="*/ 177899 h 2230852"/>
              <a:gd name="connsiteX279" fmla="*/ 1199042 w 2038724"/>
              <a:gd name="connsiteY279" fmla="*/ 156551 h 2230852"/>
              <a:gd name="connsiteX280" fmla="*/ 1195484 w 2038724"/>
              <a:gd name="connsiteY280" fmla="*/ 145877 h 2230852"/>
              <a:gd name="connsiteX281" fmla="*/ 1174136 w 2038724"/>
              <a:gd name="connsiteY281" fmla="*/ 113856 h 2230852"/>
              <a:gd name="connsiteX282" fmla="*/ 1167020 w 2038724"/>
              <a:gd name="connsiteY282" fmla="*/ 103182 h 2230852"/>
              <a:gd name="connsiteX283" fmla="*/ 1159904 w 2038724"/>
              <a:gd name="connsiteY283" fmla="*/ 92508 h 2230852"/>
              <a:gd name="connsiteX284" fmla="*/ 1149230 w 2038724"/>
              <a:gd name="connsiteY284" fmla="*/ 81834 h 2230852"/>
              <a:gd name="connsiteX285" fmla="*/ 1127882 w 2038724"/>
              <a:gd name="connsiteY285" fmla="*/ 74718 h 2230852"/>
              <a:gd name="connsiteX286" fmla="*/ 1063838 w 2038724"/>
              <a:gd name="connsiteY286" fmla="*/ 74718 h 2230852"/>
              <a:gd name="connsiteX287" fmla="*/ 1042491 w 2038724"/>
              <a:gd name="connsiteY287" fmla="*/ 32022 h 2230852"/>
              <a:gd name="connsiteX288" fmla="*/ 1021143 w 2038724"/>
              <a:gd name="connsiteY288" fmla="*/ 14232 h 2230852"/>
              <a:gd name="connsiteX289" fmla="*/ 999795 w 2038724"/>
              <a:gd name="connsiteY289" fmla="*/ 0 h 2230852"/>
              <a:gd name="connsiteX290" fmla="*/ 978447 w 2038724"/>
              <a:gd name="connsiteY290" fmla="*/ 17790 h 2230852"/>
              <a:gd name="connsiteX291" fmla="*/ 974889 w 2038724"/>
              <a:gd name="connsiteY291" fmla="*/ 28464 h 2230852"/>
              <a:gd name="connsiteX292" fmla="*/ 949983 w 2038724"/>
              <a:gd name="connsiteY292" fmla="*/ 56928 h 2230852"/>
              <a:gd name="connsiteX293" fmla="*/ 942867 w 2038724"/>
              <a:gd name="connsiteY293" fmla="*/ 78276 h 2230852"/>
              <a:gd name="connsiteX294" fmla="*/ 964215 w 2038724"/>
              <a:gd name="connsiteY294" fmla="*/ 110298 h 2230852"/>
              <a:gd name="connsiteX295" fmla="*/ 971331 w 2038724"/>
              <a:gd name="connsiteY295" fmla="*/ 120972 h 2230852"/>
              <a:gd name="connsiteX296" fmla="*/ 985563 w 2038724"/>
              <a:gd name="connsiteY296" fmla="*/ 152993 h 2230852"/>
              <a:gd name="connsiteX297" fmla="*/ 1017585 w 2038724"/>
              <a:gd name="connsiteY297" fmla="*/ 160109 h 2230852"/>
              <a:gd name="connsiteX298" fmla="*/ 1069750 w 2038724"/>
              <a:gd name="connsiteY298" fmla="*/ 164844 h 2230852"/>
              <a:gd name="connsiteX299" fmla="*/ 1078070 w 2038724"/>
              <a:gd name="connsiteY299" fmla="*/ 187425 h 2230852"/>
              <a:gd name="connsiteX300" fmla="*/ 1092302 w 2038724"/>
              <a:gd name="connsiteY300" fmla="*/ 220595 h 2230852"/>
              <a:gd name="connsiteX301" fmla="*/ 1095860 w 2038724"/>
              <a:gd name="connsiteY301" fmla="*/ 270407 h 2230852"/>
              <a:gd name="connsiteX302" fmla="*/ 1102976 w 2038724"/>
              <a:gd name="connsiteY302" fmla="*/ 291754 h 2230852"/>
              <a:gd name="connsiteX303" fmla="*/ 1106534 w 2038724"/>
              <a:gd name="connsiteY303" fmla="*/ 302428 h 2230852"/>
              <a:gd name="connsiteX304" fmla="*/ 1110092 w 2038724"/>
              <a:gd name="connsiteY304" fmla="*/ 313102 h 2230852"/>
              <a:gd name="connsiteX305" fmla="*/ 1120766 w 2038724"/>
              <a:gd name="connsiteY305" fmla="*/ 323776 h 2230852"/>
              <a:gd name="connsiteX306" fmla="*/ 1127882 w 2038724"/>
              <a:gd name="connsiteY306" fmla="*/ 334450 h 2230852"/>
              <a:gd name="connsiteX307" fmla="*/ 1138556 w 2038724"/>
              <a:gd name="connsiteY307" fmla="*/ 341566 h 2230852"/>
              <a:gd name="connsiteX308" fmla="*/ 1145672 w 2038724"/>
              <a:gd name="connsiteY308" fmla="*/ 352240 h 2230852"/>
              <a:gd name="connsiteX309" fmla="*/ 1142114 w 2038724"/>
              <a:gd name="connsiteY309" fmla="*/ 377146 h 2230852"/>
              <a:gd name="connsiteX310" fmla="*/ 1164750 w 2038724"/>
              <a:gd name="connsiteY310" fmla="*/ 378295 h 2230852"/>
              <a:gd name="connsiteX311" fmla="*/ 1117208 w 2038724"/>
              <a:gd name="connsiteY311" fmla="*/ 402052 h 2230852"/>
              <a:gd name="connsiteX312" fmla="*/ 1095860 w 2038724"/>
              <a:gd name="connsiteY312" fmla="*/ 419842 h 2230852"/>
              <a:gd name="connsiteX313" fmla="*/ 1087540 w 2038724"/>
              <a:gd name="connsiteY313" fmla="*/ 463547 h 2230852"/>
              <a:gd name="connsiteX314" fmla="*/ 1098269 w 2038724"/>
              <a:gd name="connsiteY314" fmla="*/ 503945 h 2230852"/>
              <a:gd name="connsiteX315" fmla="*/ 1049607 w 2038724"/>
              <a:gd name="connsiteY315" fmla="*/ 558603 h 2230852"/>
              <a:gd name="connsiteX316" fmla="*/ 1016380 w 2038724"/>
              <a:gd name="connsiteY316" fmla="*/ 612084 h 2230852"/>
              <a:gd name="connsiteX317" fmla="*/ 1072326 w 2038724"/>
              <a:gd name="connsiteY317" fmla="*/ 611999 h 2230852"/>
              <a:gd name="connsiteX318" fmla="*/ 1031789 w 2038724"/>
              <a:gd name="connsiteY318" fmla="*/ 630967 h 2230852"/>
              <a:gd name="connsiteX319" fmla="*/ 1061514 w 2038724"/>
              <a:gd name="connsiteY319" fmla="*/ 659458 h 2230852"/>
              <a:gd name="connsiteX320" fmla="*/ 1038905 w 2038724"/>
              <a:gd name="connsiteY320" fmla="*/ 668927 h 2230852"/>
              <a:gd name="connsiteX321" fmla="*/ 1017585 w 2038724"/>
              <a:gd name="connsiteY321" fmla="*/ 683132 h 2230852"/>
              <a:gd name="connsiteX322" fmla="*/ 997386 w 2038724"/>
              <a:gd name="connsiteY322" fmla="*/ 704480 h 2230852"/>
              <a:gd name="connsiteX323" fmla="*/ 980773 w 2038724"/>
              <a:gd name="connsiteY323" fmla="*/ 803148 h 2230852"/>
              <a:gd name="connsiteX324" fmla="*/ 1006966 w 2038724"/>
              <a:gd name="connsiteY324" fmla="*/ 832539 h 2230852"/>
              <a:gd name="connsiteX325" fmla="*/ 974889 w 2038724"/>
              <a:gd name="connsiteY325" fmla="*/ 872854 h 2230852"/>
              <a:gd name="connsiteX326" fmla="*/ 967773 w 2038724"/>
              <a:gd name="connsiteY326" fmla="*/ 935748 h 2230852"/>
              <a:gd name="connsiteX327" fmla="*/ 960657 w 2038724"/>
              <a:gd name="connsiteY327" fmla="*/ 946422 h 2230852"/>
              <a:gd name="connsiteX328" fmla="*/ 923900 w 2038724"/>
              <a:gd name="connsiteY328" fmla="*/ 946339 h 2230852"/>
              <a:gd name="connsiteX329" fmla="*/ 906055 w 2038724"/>
              <a:gd name="connsiteY329" fmla="*/ 999792 h 2230852"/>
              <a:gd name="connsiteX330" fmla="*/ 915524 w 2038724"/>
              <a:gd name="connsiteY330" fmla="*/ 1015145 h 2230852"/>
              <a:gd name="connsiteX331" fmla="*/ 963039 w 2038724"/>
              <a:gd name="connsiteY331" fmla="*/ 1016210 h 2230852"/>
              <a:gd name="connsiteX332" fmla="*/ 964215 w 2038724"/>
              <a:gd name="connsiteY332" fmla="*/ 1074509 h 2230852"/>
              <a:gd name="connsiteX333" fmla="*/ 908548 w 2038724"/>
              <a:gd name="connsiteY333" fmla="*/ 1104233 h 2230852"/>
              <a:gd name="connsiteX334" fmla="*/ 882382 w 2038724"/>
              <a:gd name="connsiteY334" fmla="*/ 1095857 h 2230852"/>
              <a:gd name="connsiteX335" fmla="*/ 895493 w 2038724"/>
              <a:gd name="connsiteY335" fmla="*/ 1131381 h 2230852"/>
              <a:gd name="connsiteX336" fmla="*/ 884791 w 2038724"/>
              <a:gd name="connsiteY336" fmla="*/ 1144437 h 2230852"/>
              <a:gd name="connsiteX337" fmla="*/ 868151 w 2038724"/>
              <a:gd name="connsiteY337" fmla="*/ 1133762 h 2230852"/>
              <a:gd name="connsiteX338" fmla="*/ 838427 w 2038724"/>
              <a:gd name="connsiteY338" fmla="*/ 1095801 h 2230852"/>
              <a:gd name="connsiteX339" fmla="*/ 830244 w 2038724"/>
              <a:gd name="connsiteY339" fmla="*/ 1111265 h 2230852"/>
              <a:gd name="connsiteX340" fmla="*/ 818393 w 2038724"/>
              <a:gd name="connsiteY340" fmla="*/ 1161106 h 2230852"/>
              <a:gd name="connsiteX341" fmla="*/ 793432 w 2038724"/>
              <a:gd name="connsiteY341" fmla="*/ 1149227 h 2230852"/>
              <a:gd name="connsiteX342" fmla="*/ 782758 w 2038724"/>
              <a:gd name="connsiteY342" fmla="*/ 1152785 h 2230852"/>
              <a:gd name="connsiteX343" fmla="*/ 769730 w 2038724"/>
              <a:gd name="connsiteY343" fmla="*/ 1191950 h 2230852"/>
              <a:gd name="connsiteX344" fmla="*/ 746002 w 2038724"/>
              <a:gd name="connsiteY344" fmla="*/ 1207386 h 2230852"/>
              <a:gd name="connsiteX345" fmla="*/ 691400 w 2038724"/>
              <a:gd name="connsiteY345" fmla="*/ 1196656 h 2230852"/>
              <a:gd name="connsiteX346" fmla="*/ 677195 w 2038724"/>
              <a:gd name="connsiteY346" fmla="*/ 1178896 h 2230852"/>
              <a:gd name="connsiteX347" fmla="*/ 647555 w 2038724"/>
              <a:gd name="connsiteY347" fmla="*/ 1159901 h 2230852"/>
              <a:gd name="connsiteX348" fmla="*/ 681986 w 2038724"/>
              <a:gd name="connsiteY348" fmla="*/ 1125470 h 2230852"/>
              <a:gd name="connsiteX349" fmla="*/ 664196 w 2038724"/>
              <a:gd name="connsiteY349" fmla="*/ 1113620 h 2230852"/>
              <a:gd name="connsiteX350" fmla="*/ 641560 w 2038724"/>
              <a:gd name="connsiteY350" fmla="*/ 1102945 h 2230852"/>
              <a:gd name="connsiteX351" fmla="*/ 661787 w 2038724"/>
              <a:gd name="connsiteY351" fmla="*/ 1088741 h 2230852"/>
              <a:gd name="connsiteX352" fmla="*/ 633267 w 2038724"/>
              <a:gd name="connsiteY352" fmla="*/ 1054310 h 2230852"/>
              <a:gd name="connsiteX353" fmla="*/ 597743 w 2038724"/>
              <a:gd name="connsiteY353" fmla="*/ 1070951 h 2230852"/>
              <a:gd name="connsiteX354" fmla="*/ 533700 w 2038724"/>
              <a:gd name="connsiteY354" fmla="*/ 1074509 h 2230852"/>
              <a:gd name="connsiteX355" fmla="*/ 558634 w 2038724"/>
              <a:gd name="connsiteY355" fmla="*/ 1101768 h 2230852"/>
              <a:gd name="connsiteX356" fmla="*/ 569308 w 2038724"/>
              <a:gd name="connsiteY356" fmla="*/ 1111266 h 2230852"/>
              <a:gd name="connsiteX357" fmla="*/ 560987 w 2038724"/>
              <a:gd name="connsiteY357" fmla="*/ 1139785 h 2230852"/>
              <a:gd name="connsiteX358" fmla="*/ 512352 w 2038724"/>
              <a:gd name="connsiteY358" fmla="*/ 1163459 h 2230852"/>
              <a:gd name="connsiteX359" fmla="*/ 468479 w 2038724"/>
              <a:gd name="connsiteY359" fmla="*/ 1187189 h 2230852"/>
              <a:gd name="connsiteX360" fmla="*/ 461390 w 2038724"/>
              <a:gd name="connsiteY360" fmla="*/ 1277314 h 2230852"/>
              <a:gd name="connsiteX361" fmla="*/ 437635 w 2038724"/>
              <a:gd name="connsiteY361" fmla="*/ 1283198 h 2230852"/>
              <a:gd name="connsiteX362" fmla="*/ 402055 w 2038724"/>
              <a:gd name="connsiteY362" fmla="*/ 1286755 h 2230852"/>
              <a:gd name="connsiteX363" fmla="*/ 375945 w 2038724"/>
              <a:gd name="connsiteY363" fmla="*/ 1306927 h 2230852"/>
              <a:gd name="connsiteX364" fmla="*/ 359359 w 2038724"/>
              <a:gd name="connsiteY364" fmla="*/ 1330684 h 2230852"/>
              <a:gd name="connsiteX365" fmla="*/ 348685 w 2038724"/>
              <a:gd name="connsiteY365" fmla="*/ 1334242 h 2230852"/>
              <a:gd name="connsiteX366" fmla="*/ 327337 w 2038724"/>
              <a:gd name="connsiteY366" fmla="*/ 1348473 h 2230852"/>
              <a:gd name="connsiteX367" fmla="*/ 316663 w 2038724"/>
              <a:gd name="connsiteY367" fmla="*/ 1355589 h 2230852"/>
              <a:gd name="connsiteX368" fmla="*/ 295315 w 2038724"/>
              <a:gd name="connsiteY368" fmla="*/ 1373379 h 2230852"/>
              <a:gd name="connsiteX369" fmla="*/ 252620 w 2038724"/>
              <a:gd name="connsiteY369" fmla="*/ 1366263 h 2230852"/>
              <a:gd name="connsiteX370" fmla="*/ 231272 w 2038724"/>
              <a:gd name="connsiteY370" fmla="*/ 1359147 h 2230852"/>
              <a:gd name="connsiteX371" fmla="*/ 204012 w 2038724"/>
              <a:gd name="connsiteY371" fmla="*/ 1353207 h 2230852"/>
              <a:gd name="connsiteX372" fmla="*/ 198101 w 2038724"/>
              <a:gd name="connsiteY372" fmla="*/ 1334242 h 2230852"/>
              <a:gd name="connsiteX373" fmla="*/ 187427 w 2038724"/>
              <a:gd name="connsiteY373" fmla="*/ 1312894 h 2230852"/>
              <a:gd name="connsiteX374" fmla="*/ 139997 w 2038724"/>
              <a:gd name="connsiteY374" fmla="*/ 1279695 h 2230852"/>
              <a:gd name="connsiteX375" fmla="*/ 120975 w 2038724"/>
              <a:gd name="connsiteY375" fmla="*/ 1248850 h 2230852"/>
              <a:gd name="connsiteX376" fmla="*/ 106743 w 2038724"/>
              <a:gd name="connsiteY376" fmla="*/ 1220386 h 2230852"/>
              <a:gd name="connsiteX377" fmla="*/ 78279 w 2038724"/>
              <a:gd name="connsiteY377" fmla="*/ 1266640 h 2230852"/>
              <a:gd name="connsiteX378" fmla="*/ 67605 w 2038724"/>
              <a:gd name="connsiteY378" fmla="*/ 1305778 h 2230852"/>
              <a:gd name="connsiteX379" fmla="*/ 78279 w 2038724"/>
              <a:gd name="connsiteY379" fmla="*/ 1312894 h 2230852"/>
              <a:gd name="connsiteX380" fmla="*/ 74721 w 2038724"/>
              <a:gd name="connsiteY380" fmla="*/ 1334242 h 2230852"/>
              <a:gd name="connsiteX381" fmla="*/ 48666 w 2038724"/>
              <a:gd name="connsiteY381" fmla="*/ 1355645 h 2230852"/>
              <a:gd name="connsiteX382" fmla="*/ 30848 w 2038724"/>
              <a:gd name="connsiteY382" fmla="*/ 1365142 h 2230852"/>
              <a:gd name="connsiteX383" fmla="*/ 7119 w 2038724"/>
              <a:gd name="connsiteY383" fmla="*/ 1366263 h 2230852"/>
              <a:gd name="connsiteX384" fmla="*/ 3 w 2038724"/>
              <a:gd name="connsiteY384" fmla="*/ 1376937 h 2230852"/>
              <a:gd name="connsiteX385" fmla="*/ 20146 w 2038724"/>
              <a:gd name="connsiteY385" fmla="*/ 1398285 h 2230852"/>
              <a:gd name="connsiteX386" fmla="*/ 3 w 2038724"/>
              <a:gd name="connsiteY386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380498 w 2038724"/>
              <a:gd name="connsiteY267" fmla="*/ 213479 h 2230852"/>
              <a:gd name="connsiteX268" fmla="*/ 1386493 w 2038724"/>
              <a:gd name="connsiteY268" fmla="*/ 245585 h 2230852"/>
              <a:gd name="connsiteX269" fmla="*/ 1333096 w 2038724"/>
              <a:gd name="connsiteY269" fmla="*/ 276401 h 2230852"/>
              <a:gd name="connsiteX270" fmla="*/ 1287991 w 2038724"/>
              <a:gd name="connsiteY270" fmla="*/ 295312 h 2230852"/>
              <a:gd name="connsiteX271" fmla="*/ 1266643 w 2038724"/>
              <a:gd name="connsiteY271" fmla="*/ 281080 h 2230852"/>
              <a:gd name="connsiteX272" fmla="*/ 1263085 w 2038724"/>
              <a:gd name="connsiteY272" fmla="*/ 270407 h 2230852"/>
              <a:gd name="connsiteX273" fmla="*/ 1241737 w 2038724"/>
              <a:gd name="connsiteY273" fmla="*/ 252617 h 2230852"/>
              <a:gd name="connsiteX274" fmla="*/ 1234621 w 2038724"/>
              <a:gd name="connsiteY274" fmla="*/ 241943 h 2230852"/>
              <a:gd name="connsiteX275" fmla="*/ 1227505 w 2038724"/>
              <a:gd name="connsiteY275" fmla="*/ 220595 h 2230852"/>
              <a:gd name="connsiteX276" fmla="*/ 1220389 w 2038724"/>
              <a:gd name="connsiteY276" fmla="*/ 209921 h 2230852"/>
              <a:gd name="connsiteX277" fmla="*/ 1206157 w 2038724"/>
              <a:gd name="connsiteY277" fmla="*/ 177899 h 2230852"/>
              <a:gd name="connsiteX278" fmla="*/ 1199042 w 2038724"/>
              <a:gd name="connsiteY278" fmla="*/ 156551 h 2230852"/>
              <a:gd name="connsiteX279" fmla="*/ 1195484 w 2038724"/>
              <a:gd name="connsiteY279" fmla="*/ 145877 h 2230852"/>
              <a:gd name="connsiteX280" fmla="*/ 1174136 w 2038724"/>
              <a:gd name="connsiteY280" fmla="*/ 113856 h 2230852"/>
              <a:gd name="connsiteX281" fmla="*/ 1167020 w 2038724"/>
              <a:gd name="connsiteY281" fmla="*/ 103182 h 2230852"/>
              <a:gd name="connsiteX282" fmla="*/ 1159904 w 2038724"/>
              <a:gd name="connsiteY282" fmla="*/ 92508 h 2230852"/>
              <a:gd name="connsiteX283" fmla="*/ 1149230 w 2038724"/>
              <a:gd name="connsiteY283" fmla="*/ 81834 h 2230852"/>
              <a:gd name="connsiteX284" fmla="*/ 1127882 w 2038724"/>
              <a:gd name="connsiteY284" fmla="*/ 74718 h 2230852"/>
              <a:gd name="connsiteX285" fmla="*/ 1063838 w 2038724"/>
              <a:gd name="connsiteY285" fmla="*/ 74718 h 2230852"/>
              <a:gd name="connsiteX286" fmla="*/ 1042491 w 2038724"/>
              <a:gd name="connsiteY286" fmla="*/ 32022 h 2230852"/>
              <a:gd name="connsiteX287" fmla="*/ 1021143 w 2038724"/>
              <a:gd name="connsiteY287" fmla="*/ 14232 h 2230852"/>
              <a:gd name="connsiteX288" fmla="*/ 999795 w 2038724"/>
              <a:gd name="connsiteY288" fmla="*/ 0 h 2230852"/>
              <a:gd name="connsiteX289" fmla="*/ 978447 w 2038724"/>
              <a:gd name="connsiteY289" fmla="*/ 17790 h 2230852"/>
              <a:gd name="connsiteX290" fmla="*/ 974889 w 2038724"/>
              <a:gd name="connsiteY290" fmla="*/ 28464 h 2230852"/>
              <a:gd name="connsiteX291" fmla="*/ 949983 w 2038724"/>
              <a:gd name="connsiteY291" fmla="*/ 56928 h 2230852"/>
              <a:gd name="connsiteX292" fmla="*/ 942867 w 2038724"/>
              <a:gd name="connsiteY292" fmla="*/ 78276 h 2230852"/>
              <a:gd name="connsiteX293" fmla="*/ 964215 w 2038724"/>
              <a:gd name="connsiteY293" fmla="*/ 110298 h 2230852"/>
              <a:gd name="connsiteX294" fmla="*/ 971331 w 2038724"/>
              <a:gd name="connsiteY294" fmla="*/ 120972 h 2230852"/>
              <a:gd name="connsiteX295" fmla="*/ 985563 w 2038724"/>
              <a:gd name="connsiteY295" fmla="*/ 152993 h 2230852"/>
              <a:gd name="connsiteX296" fmla="*/ 1017585 w 2038724"/>
              <a:gd name="connsiteY296" fmla="*/ 160109 h 2230852"/>
              <a:gd name="connsiteX297" fmla="*/ 1069750 w 2038724"/>
              <a:gd name="connsiteY297" fmla="*/ 164844 h 2230852"/>
              <a:gd name="connsiteX298" fmla="*/ 1078070 w 2038724"/>
              <a:gd name="connsiteY298" fmla="*/ 187425 h 2230852"/>
              <a:gd name="connsiteX299" fmla="*/ 1092302 w 2038724"/>
              <a:gd name="connsiteY299" fmla="*/ 220595 h 2230852"/>
              <a:gd name="connsiteX300" fmla="*/ 1095860 w 2038724"/>
              <a:gd name="connsiteY300" fmla="*/ 270407 h 2230852"/>
              <a:gd name="connsiteX301" fmla="*/ 1102976 w 2038724"/>
              <a:gd name="connsiteY301" fmla="*/ 291754 h 2230852"/>
              <a:gd name="connsiteX302" fmla="*/ 1106534 w 2038724"/>
              <a:gd name="connsiteY302" fmla="*/ 302428 h 2230852"/>
              <a:gd name="connsiteX303" fmla="*/ 1110092 w 2038724"/>
              <a:gd name="connsiteY303" fmla="*/ 313102 h 2230852"/>
              <a:gd name="connsiteX304" fmla="*/ 1120766 w 2038724"/>
              <a:gd name="connsiteY304" fmla="*/ 323776 h 2230852"/>
              <a:gd name="connsiteX305" fmla="*/ 1127882 w 2038724"/>
              <a:gd name="connsiteY305" fmla="*/ 334450 h 2230852"/>
              <a:gd name="connsiteX306" fmla="*/ 1138556 w 2038724"/>
              <a:gd name="connsiteY306" fmla="*/ 341566 h 2230852"/>
              <a:gd name="connsiteX307" fmla="*/ 1145672 w 2038724"/>
              <a:gd name="connsiteY307" fmla="*/ 352240 h 2230852"/>
              <a:gd name="connsiteX308" fmla="*/ 1142114 w 2038724"/>
              <a:gd name="connsiteY308" fmla="*/ 377146 h 2230852"/>
              <a:gd name="connsiteX309" fmla="*/ 1164750 w 2038724"/>
              <a:gd name="connsiteY309" fmla="*/ 378295 h 2230852"/>
              <a:gd name="connsiteX310" fmla="*/ 1117208 w 2038724"/>
              <a:gd name="connsiteY310" fmla="*/ 402052 h 2230852"/>
              <a:gd name="connsiteX311" fmla="*/ 1095860 w 2038724"/>
              <a:gd name="connsiteY311" fmla="*/ 419842 h 2230852"/>
              <a:gd name="connsiteX312" fmla="*/ 1087540 w 2038724"/>
              <a:gd name="connsiteY312" fmla="*/ 463547 h 2230852"/>
              <a:gd name="connsiteX313" fmla="*/ 1098269 w 2038724"/>
              <a:gd name="connsiteY313" fmla="*/ 503945 h 2230852"/>
              <a:gd name="connsiteX314" fmla="*/ 1049607 w 2038724"/>
              <a:gd name="connsiteY314" fmla="*/ 558603 h 2230852"/>
              <a:gd name="connsiteX315" fmla="*/ 1016380 w 2038724"/>
              <a:gd name="connsiteY315" fmla="*/ 612084 h 2230852"/>
              <a:gd name="connsiteX316" fmla="*/ 1072326 w 2038724"/>
              <a:gd name="connsiteY316" fmla="*/ 611999 h 2230852"/>
              <a:gd name="connsiteX317" fmla="*/ 1031789 w 2038724"/>
              <a:gd name="connsiteY317" fmla="*/ 630967 h 2230852"/>
              <a:gd name="connsiteX318" fmla="*/ 1061514 w 2038724"/>
              <a:gd name="connsiteY318" fmla="*/ 659458 h 2230852"/>
              <a:gd name="connsiteX319" fmla="*/ 1038905 w 2038724"/>
              <a:gd name="connsiteY319" fmla="*/ 668927 h 2230852"/>
              <a:gd name="connsiteX320" fmla="*/ 1017585 w 2038724"/>
              <a:gd name="connsiteY320" fmla="*/ 683132 h 2230852"/>
              <a:gd name="connsiteX321" fmla="*/ 997386 w 2038724"/>
              <a:gd name="connsiteY321" fmla="*/ 704480 h 2230852"/>
              <a:gd name="connsiteX322" fmla="*/ 980773 w 2038724"/>
              <a:gd name="connsiteY322" fmla="*/ 803148 h 2230852"/>
              <a:gd name="connsiteX323" fmla="*/ 1006966 w 2038724"/>
              <a:gd name="connsiteY323" fmla="*/ 832539 h 2230852"/>
              <a:gd name="connsiteX324" fmla="*/ 974889 w 2038724"/>
              <a:gd name="connsiteY324" fmla="*/ 872854 h 2230852"/>
              <a:gd name="connsiteX325" fmla="*/ 967773 w 2038724"/>
              <a:gd name="connsiteY325" fmla="*/ 935748 h 2230852"/>
              <a:gd name="connsiteX326" fmla="*/ 960657 w 2038724"/>
              <a:gd name="connsiteY326" fmla="*/ 946422 h 2230852"/>
              <a:gd name="connsiteX327" fmla="*/ 923900 w 2038724"/>
              <a:gd name="connsiteY327" fmla="*/ 946339 h 2230852"/>
              <a:gd name="connsiteX328" fmla="*/ 906055 w 2038724"/>
              <a:gd name="connsiteY328" fmla="*/ 999792 h 2230852"/>
              <a:gd name="connsiteX329" fmla="*/ 915524 w 2038724"/>
              <a:gd name="connsiteY329" fmla="*/ 1015145 h 2230852"/>
              <a:gd name="connsiteX330" fmla="*/ 963039 w 2038724"/>
              <a:gd name="connsiteY330" fmla="*/ 1016210 h 2230852"/>
              <a:gd name="connsiteX331" fmla="*/ 964215 w 2038724"/>
              <a:gd name="connsiteY331" fmla="*/ 1074509 h 2230852"/>
              <a:gd name="connsiteX332" fmla="*/ 908548 w 2038724"/>
              <a:gd name="connsiteY332" fmla="*/ 1104233 h 2230852"/>
              <a:gd name="connsiteX333" fmla="*/ 882382 w 2038724"/>
              <a:gd name="connsiteY333" fmla="*/ 1095857 h 2230852"/>
              <a:gd name="connsiteX334" fmla="*/ 895493 w 2038724"/>
              <a:gd name="connsiteY334" fmla="*/ 1131381 h 2230852"/>
              <a:gd name="connsiteX335" fmla="*/ 884791 w 2038724"/>
              <a:gd name="connsiteY335" fmla="*/ 1144437 h 2230852"/>
              <a:gd name="connsiteX336" fmla="*/ 868151 w 2038724"/>
              <a:gd name="connsiteY336" fmla="*/ 1133762 h 2230852"/>
              <a:gd name="connsiteX337" fmla="*/ 838427 w 2038724"/>
              <a:gd name="connsiteY337" fmla="*/ 1095801 h 2230852"/>
              <a:gd name="connsiteX338" fmla="*/ 830244 w 2038724"/>
              <a:gd name="connsiteY338" fmla="*/ 1111265 h 2230852"/>
              <a:gd name="connsiteX339" fmla="*/ 818393 w 2038724"/>
              <a:gd name="connsiteY339" fmla="*/ 1161106 h 2230852"/>
              <a:gd name="connsiteX340" fmla="*/ 793432 w 2038724"/>
              <a:gd name="connsiteY340" fmla="*/ 1149227 h 2230852"/>
              <a:gd name="connsiteX341" fmla="*/ 782758 w 2038724"/>
              <a:gd name="connsiteY341" fmla="*/ 1152785 h 2230852"/>
              <a:gd name="connsiteX342" fmla="*/ 769730 w 2038724"/>
              <a:gd name="connsiteY342" fmla="*/ 1191950 h 2230852"/>
              <a:gd name="connsiteX343" fmla="*/ 746002 w 2038724"/>
              <a:gd name="connsiteY343" fmla="*/ 1207386 h 2230852"/>
              <a:gd name="connsiteX344" fmla="*/ 691400 w 2038724"/>
              <a:gd name="connsiteY344" fmla="*/ 1196656 h 2230852"/>
              <a:gd name="connsiteX345" fmla="*/ 677195 w 2038724"/>
              <a:gd name="connsiteY345" fmla="*/ 1178896 h 2230852"/>
              <a:gd name="connsiteX346" fmla="*/ 647555 w 2038724"/>
              <a:gd name="connsiteY346" fmla="*/ 1159901 h 2230852"/>
              <a:gd name="connsiteX347" fmla="*/ 681986 w 2038724"/>
              <a:gd name="connsiteY347" fmla="*/ 1125470 h 2230852"/>
              <a:gd name="connsiteX348" fmla="*/ 664196 w 2038724"/>
              <a:gd name="connsiteY348" fmla="*/ 1113620 h 2230852"/>
              <a:gd name="connsiteX349" fmla="*/ 641560 w 2038724"/>
              <a:gd name="connsiteY349" fmla="*/ 1102945 h 2230852"/>
              <a:gd name="connsiteX350" fmla="*/ 661787 w 2038724"/>
              <a:gd name="connsiteY350" fmla="*/ 1088741 h 2230852"/>
              <a:gd name="connsiteX351" fmla="*/ 633267 w 2038724"/>
              <a:gd name="connsiteY351" fmla="*/ 1054310 h 2230852"/>
              <a:gd name="connsiteX352" fmla="*/ 597743 w 2038724"/>
              <a:gd name="connsiteY352" fmla="*/ 1070951 h 2230852"/>
              <a:gd name="connsiteX353" fmla="*/ 533700 w 2038724"/>
              <a:gd name="connsiteY353" fmla="*/ 1074509 h 2230852"/>
              <a:gd name="connsiteX354" fmla="*/ 558634 w 2038724"/>
              <a:gd name="connsiteY354" fmla="*/ 1101768 h 2230852"/>
              <a:gd name="connsiteX355" fmla="*/ 569308 w 2038724"/>
              <a:gd name="connsiteY355" fmla="*/ 1111266 h 2230852"/>
              <a:gd name="connsiteX356" fmla="*/ 560987 w 2038724"/>
              <a:gd name="connsiteY356" fmla="*/ 1139785 h 2230852"/>
              <a:gd name="connsiteX357" fmla="*/ 512352 w 2038724"/>
              <a:gd name="connsiteY357" fmla="*/ 1163459 h 2230852"/>
              <a:gd name="connsiteX358" fmla="*/ 468479 w 2038724"/>
              <a:gd name="connsiteY358" fmla="*/ 1187189 h 2230852"/>
              <a:gd name="connsiteX359" fmla="*/ 461390 w 2038724"/>
              <a:gd name="connsiteY359" fmla="*/ 1277314 h 2230852"/>
              <a:gd name="connsiteX360" fmla="*/ 437635 w 2038724"/>
              <a:gd name="connsiteY360" fmla="*/ 1283198 h 2230852"/>
              <a:gd name="connsiteX361" fmla="*/ 402055 w 2038724"/>
              <a:gd name="connsiteY361" fmla="*/ 1286755 h 2230852"/>
              <a:gd name="connsiteX362" fmla="*/ 375945 w 2038724"/>
              <a:gd name="connsiteY362" fmla="*/ 1306927 h 2230852"/>
              <a:gd name="connsiteX363" fmla="*/ 359359 w 2038724"/>
              <a:gd name="connsiteY363" fmla="*/ 1330684 h 2230852"/>
              <a:gd name="connsiteX364" fmla="*/ 348685 w 2038724"/>
              <a:gd name="connsiteY364" fmla="*/ 1334242 h 2230852"/>
              <a:gd name="connsiteX365" fmla="*/ 327337 w 2038724"/>
              <a:gd name="connsiteY365" fmla="*/ 1348473 h 2230852"/>
              <a:gd name="connsiteX366" fmla="*/ 316663 w 2038724"/>
              <a:gd name="connsiteY366" fmla="*/ 1355589 h 2230852"/>
              <a:gd name="connsiteX367" fmla="*/ 295315 w 2038724"/>
              <a:gd name="connsiteY367" fmla="*/ 1373379 h 2230852"/>
              <a:gd name="connsiteX368" fmla="*/ 252620 w 2038724"/>
              <a:gd name="connsiteY368" fmla="*/ 1366263 h 2230852"/>
              <a:gd name="connsiteX369" fmla="*/ 231272 w 2038724"/>
              <a:gd name="connsiteY369" fmla="*/ 1359147 h 2230852"/>
              <a:gd name="connsiteX370" fmla="*/ 204012 w 2038724"/>
              <a:gd name="connsiteY370" fmla="*/ 1353207 h 2230852"/>
              <a:gd name="connsiteX371" fmla="*/ 198101 w 2038724"/>
              <a:gd name="connsiteY371" fmla="*/ 1334242 h 2230852"/>
              <a:gd name="connsiteX372" fmla="*/ 187427 w 2038724"/>
              <a:gd name="connsiteY372" fmla="*/ 1312894 h 2230852"/>
              <a:gd name="connsiteX373" fmla="*/ 139997 w 2038724"/>
              <a:gd name="connsiteY373" fmla="*/ 1279695 h 2230852"/>
              <a:gd name="connsiteX374" fmla="*/ 120975 w 2038724"/>
              <a:gd name="connsiteY374" fmla="*/ 1248850 h 2230852"/>
              <a:gd name="connsiteX375" fmla="*/ 106743 w 2038724"/>
              <a:gd name="connsiteY375" fmla="*/ 1220386 h 2230852"/>
              <a:gd name="connsiteX376" fmla="*/ 78279 w 2038724"/>
              <a:gd name="connsiteY376" fmla="*/ 1266640 h 2230852"/>
              <a:gd name="connsiteX377" fmla="*/ 67605 w 2038724"/>
              <a:gd name="connsiteY377" fmla="*/ 1305778 h 2230852"/>
              <a:gd name="connsiteX378" fmla="*/ 78279 w 2038724"/>
              <a:gd name="connsiteY378" fmla="*/ 1312894 h 2230852"/>
              <a:gd name="connsiteX379" fmla="*/ 74721 w 2038724"/>
              <a:gd name="connsiteY379" fmla="*/ 1334242 h 2230852"/>
              <a:gd name="connsiteX380" fmla="*/ 48666 w 2038724"/>
              <a:gd name="connsiteY380" fmla="*/ 1355645 h 2230852"/>
              <a:gd name="connsiteX381" fmla="*/ 30848 w 2038724"/>
              <a:gd name="connsiteY381" fmla="*/ 1365142 h 2230852"/>
              <a:gd name="connsiteX382" fmla="*/ 7119 w 2038724"/>
              <a:gd name="connsiteY382" fmla="*/ 1366263 h 2230852"/>
              <a:gd name="connsiteX383" fmla="*/ 3 w 2038724"/>
              <a:gd name="connsiteY383" fmla="*/ 1376937 h 2230852"/>
              <a:gd name="connsiteX384" fmla="*/ 20146 w 2038724"/>
              <a:gd name="connsiteY384" fmla="*/ 1398285 h 2230852"/>
              <a:gd name="connsiteX385" fmla="*/ 3 w 2038724"/>
              <a:gd name="connsiteY385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611767 w 2038724"/>
              <a:gd name="connsiteY260" fmla="*/ 117414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386493 w 2038724"/>
              <a:gd name="connsiteY267" fmla="*/ 245585 h 2230852"/>
              <a:gd name="connsiteX268" fmla="*/ 1333096 w 2038724"/>
              <a:gd name="connsiteY268" fmla="*/ 276401 h 2230852"/>
              <a:gd name="connsiteX269" fmla="*/ 1287991 w 2038724"/>
              <a:gd name="connsiteY269" fmla="*/ 295312 h 2230852"/>
              <a:gd name="connsiteX270" fmla="*/ 1266643 w 2038724"/>
              <a:gd name="connsiteY270" fmla="*/ 281080 h 2230852"/>
              <a:gd name="connsiteX271" fmla="*/ 1263085 w 2038724"/>
              <a:gd name="connsiteY271" fmla="*/ 270407 h 2230852"/>
              <a:gd name="connsiteX272" fmla="*/ 1241737 w 2038724"/>
              <a:gd name="connsiteY272" fmla="*/ 252617 h 2230852"/>
              <a:gd name="connsiteX273" fmla="*/ 1234621 w 2038724"/>
              <a:gd name="connsiteY273" fmla="*/ 241943 h 2230852"/>
              <a:gd name="connsiteX274" fmla="*/ 1227505 w 2038724"/>
              <a:gd name="connsiteY274" fmla="*/ 220595 h 2230852"/>
              <a:gd name="connsiteX275" fmla="*/ 1220389 w 2038724"/>
              <a:gd name="connsiteY275" fmla="*/ 209921 h 2230852"/>
              <a:gd name="connsiteX276" fmla="*/ 1206157 w 2038724"/>
              <a:gd name="connsiteY276" fmla="*/ 177899 h 2230852"/>
              <a:gd name="connsiteX277" fmla="*/ 1199042 w 2038724"/>
              <a:gd name="connsiteY277" fmla="*/ 156551 h 2230852"/>
              <a:gd name="connsiteX278" fmla="*/ 1195484 w 2038724"/>
              <a:gd name="connsiteY278" fmla="*/ 145877 h 2230852"/>
              <a:gd name="connsiteX279" fmla="*/ 1174136 w 2038724"/>
              <a:gd name="connsiteY279" fmla="*/ 113856 h 2230852"/>
              <a:gd name="connsiteX280" fmla="*/ 1167020 w 2038724"/>
              <a:gd name="connsiteY280" fmla="*/ 103182 h 2230852"/>
              <a:gd name="connsiteX281" fmla="*/ 1159904 w 2038724"/>
              <a:gd name="connsiteY281" fmla="*/ 92508 h 2230852"/>
              <a:gd name="connsiteX282" fmla="*/ 1149230 w 2038724"/>
              <a:gd name="connsiteY282" fmla="*/ 81834 h 2230852"/>
              <a:gd name="connsiteX283" fmla="*/ 1127882 w 2038724"/>
              <a:gd name="connsiteY283" fmla="*/ 74718 h 2230852"/>
              <a:gd name="connsiteX284" fmla="*/ 1063838 w 2038724"/>
              <a:gd name="connsiteY284" fmla="*/ 74718 h 2230852"/>
              <a:gd name="connsiteX285" fmla="*/ 1042491 w 2038724"/>
              <a:gd name="connsiteY285" fmla="*/ 32022 h 2230852"/>
              <a:gd name="connsiteX286" fmla="*/ 1021143 w 2038724"/>
              <a:gd name="connsiteY286" fmla="*/ 14232 h 2230852"/>
              <a:gd name="connsiteX287" fmla="*/ 999795 w 2038724"/>
              <a:gd name="connsiteY287" fmla="*/ 0 h 2230852"/>
              <a:gd name="connsiteX288" fmla="*/ 978447 w 2038724"/>
              <a:gd name="connsiteY288" fmla="*/ 17790 h 2230852"/>
              <a:gd name="connsiteX289" fmla="*/ 974889 w 2038724"/>
              <a:gd name="connsiteY289" fmla="*/ 28464 h 2230852"/>
              <a:gd name="connsiteX290" fmla="*/ 949983 w 2038724"/>
              <a:gd name="connsiteY290" fmla="*/ 56928 h 2230852"/>
              <a:gd name="connsiteX291" fmla="*/ 942867 w 2038724"/>
              <a:gd name="connsiteY291" fmla="*/ 78276 h 2230852"/>
              <a:gd name="connsiteX292" fmla="*/ 964215 w 2038724"/>
              <a:gd name="connsiteY292" fmla="*/ 110298 h 2230852"/>
              <a:gd name="connsiteX293" fmla="*/ 971331 w 2038724"/>
              <a:gd name="connsiteY293" fmla="*/ 120972 h 2230852"/>
              <a:gd name="connsiteX294" fmla="*/ 985563 w 2038724"/>
              <a:gd name="connsiteY294" fmla="*/ 152993 h 2230852"/>
              <a:gd name="connsiteX295" fmla="*/ 1017585 w 2038724"/>
              <a:gd name="connsiteY295" fmla="*/ 160109 h 2230852"/>
              <a:gd name="connsiteX296" fmla="*/ 1069750 w 2038724"/>
              <a:gd name="connsiteY296" fmla="*/ 164844 h 2230852"/>
              <a:gd name="connsiteX297" fmla="*/ 1078070 w 2038724"/>
              <a:gd name="connsiteY297" fmla="*/ 187425 h 2230852"/>
              <a:gd name="connsiteX298" fmla="*/ 1092302 w 2038724"/>
              <a:gd name="connsiteY298" fmla="*/ 220595 h 2230852"/>
              <a:gd name="connsiteX299" fmla="*/ 1095860 w 2038724"/>
              <a:gd name="connsiteY299" fmla="*/ 270407 h 2230852"/>
              <a:gd name="connsiteX300" fmla="*/ 1102976 w 2038724"/>
              <a:gd name="connsiteY300" fmla="*/ 291754 h 2230852"/>
              <a:gd name="connsiteX301" fmla="*/ 1106534 w 2038724"/>
              <a:gd name="connsiteY301" fmla="*/ 302428 h 2230852"/>
              <a:gd name="connsiteX302" fmla="*/ 1110092 w 2038724"/>
              <a:gd name="connsiteY302" fmla="*/ 313102 h 2230852"/>
              <a:gd name="connsiteX303" fmla="*/ 1120766 w 2038724"/>
              <a:gd name="connsiteY303" fmla="*/ 323776 h 2230852"/>
              <a:gd name="connsiteX304" fmla="*/ 1127882 w 2038724"/>
              <a:gd name="connsiteY304" fmla="*/ 334450 h 2230852"/>
              <a:gd name="connsiteX305" fmla="*/ 1138556 w 2038724"/>
              <a:gd name="connsiteY305" fmla="*/ 341566 h 2230852"/>
              <a:gd name="connsiteX306" fmla="*/ 1145672 w 2038724"/>
              <a:gd name="connsiteY306" fmla="*/ 352240 h 2230852"/>
              <a:gd name="connsiteX307" fmla="*/ 1142114 w 2038724"/>
              <a:gd name="connsiteY307" fmla="*/ 377146 h 2230852"/>
              <a:gd name="connsiteX308" fmla="*/ 1164750 w 2038724"/>
              <a:gd name="connsiteY308" fmla="*/ 378295 h 2230852"/>
              <a:gd name="connsiteX309" fmla="*/ 1117208 w 2038724"/>
              <a:gd name="connsiteY309" fmla="*/ 402052 h 2230852"/>
              <a:gd name="connsiteX310" fmla="*/ 1095860 w 2038724"/>
              <a:gd name="connsiteY310" fmla="*/ 419842 h 2230852"/>
              <a:gd name="connsiteX311" fmla="*/ 1087540 w 2038724"/>
              <a:gd name="connsiteY311" fmla="*/ 463547 h 2230852"/>
              <a:gd name="connsiteX312" fmla="*/ 1098269 w 2038724"/>
              <a:gd name="connsiteY312" fmla="*/ 503945 h 2230852"/>
              <a:gd name="connsiteX313" fmla="*/ 1049607 w 2038724"/>
              <a:gd name="connsiteY313" fmla="*/ 558603 h 2230852"/>
              <a:gd name="connsiteX314" fmla="*/ 1016380 w 2038724"/>
              <a:gd name="connsiteY314" fmla="*/ 612084 h 2230852"/>
              <a:gd name="connsiteX315" fmla="*/ 1072326 w 2038724"/>
              <a:gd name="connsiteY315" fmla="*/ 611999 h 2230852"/>
              <a:gd name="connsiteX316" fmla="*/ 1031789 w 2038724"/>
              <a:gd name="connsiteY316" fmla="*/ 630967 h 2230852"/>
              <a:gd name="connsiteX317" fmla="*/ 1061514 w 2038724"/>
              <a:gd name="connsiteY317" fmla="*/ 659458 h 2230852"/>
              <a:gd name="connsiteX318" fmla="*/ 1038905 w 2038724"/>
              <a:gd name="connsiteY318" fmla="*/ 668927 h 2230852"/>
              <a:gd name="connsiteX319" fmla="*/ 1017585 w 2038724"/>
              <a:gd name="connsiteY319" fmla="*/ 683132 h 2230852"/>
              <a:gd name="connsiteX320" fmla="*/ 997386 w 2038724"/>
              <a:gd name="connsiteY320" fmla="*/ 704480 h 2230852"/>
              <a:gd name="connsiteX321" fmla="*/ 980773 w 2038724"/>
              <a:gd name="connsiteY321" fmla="*/ 803148 h 2230852"/>
              <a:gd name="connsiteX322" fmla="*/ 1006966 w 2038724"/>
              <a:gd name="connsiteY322" fmla="*/ 832539 h 2230852"/>
              <a:gd name="connsiteX323" fmla="*/ 974889 w 2038724"/>
              <a:gd name="connsiteY323" fmla="*/ 872854 h 2230852"/>
              <a:gd name="connsiteX324" fmla="*/ 967773 w 2038724"/>
              <a:gd name="connsiteY324" fmla="*/ 935748 h 2230852"/>
              <a:gd name="connsiteX325" fmla="*/ 960657 w 2038724"/>
              <a:gd name="connsiteY325" fmla="*/ 946422 h 2230852"/>
              <a:gd name="connsiteX326" fmla="*/ 923900 w 2038724"/>
              <a:gd name="connsiteY326" fmla="*/ 946339 h 2230852"/>
              <a:gd name="connsiteX327" fmla="*/ 906055 w 2038724"/>
              <a:gd name="connsiteY327" fmla="*/ 999792 h 2230852"/>
              <a:gd name="connsiteX328" fmla="*/ 915524 w 2038724"/>
              <a:gd name="connsiteY328" fmla="*/ 1015145 h 2230852"/>
              <a:gd name="connsiteX329" fmla="*/ 963039 w 2038724"/>
              <a:gd name="connsiteY329" fmla="*/ 1016210 h 2230852"/>
              <a:gd name="connsiteX330" fmla="*/ 964215 w 2038724"/>
              <a:gd name="connsiteY330" fmla="*/ 1074509 h 2230852"/>
              <a:gd name="connsiteX331" fmla="*/ 908548 w 2038724"/>
              <a:gd name="connsiteY331" fmla="*/ 1104233 h 2230852"/>
              <a:gd name="connsiteX332" fmla="*/ 882382 w 2038724"/>
              <a:gd name="connsiteY332" fmla="*/ 1095857 h 2230852"/>
              <a:gd name="connsiteX333" fmla="*/ 895493 w 2038724"/>
              <a:gd name="connsiteY333" fmla="*/ 1131381 h 2230852"/>
              <a:gd name="connsiteX334" fmla="*/ 884791 w 2038724"/>
              <a:gd name="connsiteY334" fmla="*/ 1144437 h 2230852"/>
              <a:gd name="connsiteX335" fmla="*/ 868151 w 2038724"/>
              <a:gd name="connsiteY335" fmla="*/ 1133762 h 2230852"/>
              <a:gd name="connsiteX336" fmla="*/ 838427 w 2038724"/>
              <a:gd name="connsiteY336" fmla="*/ 1095801 h 2230852"/>
              <a:gd name="connsiteX337" fmla="*/ 830244 w 2038724"/>
              <a:gd name="connsiteY337" fmla="*/ 1111265 h 2230852"/>
              <a:gd name="connsiteX338" fmla="*/ 818393 w 2038724"/>
              <a:gd name="connsiteY338" fmla="*/ 1161106 h 2230852"/>
              <a:gd name="connsiteX339" fmla="*/ 793432 w 2038724"/>
              <a:gd name="connsiteY339" fmla="*/ 1149227 h 2230852"/>
              <a:gd name="connsiteX340" fmla="*/ 782758 w 2038724"/>
              <a:gd name="connsiteY340" fmla="*/ 1152785 h 2230852"/>
              <a:gd name="connsiteX341" fmla="*/ 769730 w 2038724"/>
              <a:gd name="connsiteY341" fmla="*/ 1191950 h 2230852"/>
              <a:gd name="connsiteX342" fmla="*/ 746002 w 2038724"/>
              <a:gd name="connsiteY342" fmla="*/ 1207386 h 2230852"/>
              <a:gd name="connsiteX343" fmla="*/ 691400 w 2038724"/>
              <a:gd name="connsiteY343" fmla="*/ 1196656 h 2230852"/>
              <a:gd name="connsiteX344" fmla="*/ 677195 w 2038724"/>
              <a:gd name="connsiteY344" fmla="*/ 1178896 h 2230852"/>
              <a:gd name="connsiteX345" fmla="*/ 647555 w 2038724"/>
              <a:gd name="connsiteY345" fmla="*/ 1159901 h 2230852"/>
              <a:gd name="connsiteX346" fmla="*/ 681986 w 2038724"/>
              <a:gd name="connsiteY346" fmla="*/ 1125470 h 2230852"/>
              <a:gd name="connsiteX347" fmla="*/ 664196 w 2038724"/>
              <a:gd name="connsiteY347" fmla="*/ 1113620 h 2230852"/>
              <a:gd name="connsiteX348" fmla="*/ 641560 w 2038724"/>
              <a:gd name="connsiteY348" fmla="*/ 1102945 h 2230852"/>
              <a:gd name="connsiteX349" fmla="*/ 661787 w 2038724"/>
              <a:gd name="connsiteY349" fmla="*/ 1088741 h 2230852"/>
              <a:gd name="connsiteX350" fmla="*/ 633267 w 2038724"/>
              <a:gd name="connsiteY350" fmla="*/ 1054310 h 2230852"/>
              <a:gd name="connsiteX351" fmla="*/ 597743 w 2038724"/>
              <a:gd name="connsiteY351" fmla="*/ 1070951 h 2230852"/>
              <a:gd name="connsiteX352" fmla="*/ 533700 w 2038724"/>
              <a:gd name="connsiteY352" fmla="*/ 1074509 h 2230852"/>
              <a:gd name="connsiteX353" fmla="*/ 558634 w 2038724"/>
              <a:gd name="connsiteY353" fmla="*/ 1101768 h 2230852"/>
              <a:gd name="connsiteX354" fmla="*/ 569308 w 2038724"/>
              <a:gd name="connsiteY354" fmla="*/ 1111266 h 2230852"/>
              <a:gd name="connsiteX355" fmla="*/ 560987 w 2038724"/>
              <a:gd name="connsiteY355" fmla="*/ 1139785 h 2230852"/>
              <a:gd name="connsiteX356" fmla="*/ 512352 w 2038724"/>
              <a:gd name="connsiteY356" fmla="*/ 1163459 h 2230852"/>
              <a:gd name="connsiteX357" fmla="*/ 468479 w 2038724"/>
              <a:gd name="connsiteY357" fmla="*/ 1187189 h 2230852"/>
              <a:gd name="connsiteX358" fmla="*/ 461390 w 2038724"/>
              <a:gd name="connsiteY358" fmla="*/ 1277314 h 2230852"/>
              <a:gd name="connsiteX359" fmla="*/ 437635 w 2038724"/>
              <a:gd name="connsiteY359" fmla="*/ 1283198 h 2230852"/>
              <a:gd name="connsiteX360" fmla="*/ 402055 w 2038724"/>
              <a:gd name="connsiteY360" fmla="*/ 1286755 h 2230852"/>
              <a:gd name="connsiteX361" fmla="*/ 375945 w 2038724"/>
              <a:gd name="connsiteY361" fmla="*/ 1306927 h 2230852"/>
              <a:gd name="connsiteX362" fmla="*/ 359359 w 2038724"/>
              <a:gd name="connsiteY362" fmla="*/ 1330684 h 2230852"/>
              <a:gd name="connsiteX363" fmla="*/ 348685 w 2038724"/>
              <a:gd name="connsiteY363" fmla="*/ 1334242 h 2230852"/>
              <a:gd name="connsiteX364" fmla="*/ 327337 w 2038724"/>
              <a:gd name="connsiteY364" fmla="*/ 1348473 h 2230852"/>
              <a:gd name="connsiteX365" fmla="*/ 316663 w 2038724"/>
              <a:gd name="connsiteY365" fmla="*/ 1355589 h 2230852"/>
              <a:gd name="connsiteX366" fmla="*/ 295315 w 2038724"/>
              <a:gd name="connsiteY366" fmla="*/ 1373379 h 2230852"/>
              <a:gd name="connsiteX367" fmla="*/ 252620 w 2038724"/>
              <a:gd name="connsiteY367" fmla="*/ 1366263 h 2230852"/>
              <a:gd name="connsiteX368" fmla="*/ 231272 w 2038724"/>
              <a:gd name="connsiteY368" fmla="*/ 1359147 h 2230852"/>
              <a:gd name="connsiteX369" fmla="*/ 204012 w 2038724"/>
              <a:gd name="connsiteY369" fmla="*/ 1353207 h 2230852"/>
              <a:gd name="connsiteX370" fmla="*/ 198101 w 2038724"/>
              <a:gd name="connsiteY370" fmla="*/ 1334242 h 2230852"/>
              <a:gd name="connsiteX371" fmla="*/ 187427 w 2038724"/>
              <a:gd name="connsiteY371" fmla="*/ 1312894 h 2230852"/>
              <a:gd name="connsiteX372" fmla="*/ 139997 w 2038724"/>
              <a:gd name="connsiteY372" fmla="*/ 1279695 h 2230852"/>
              <a:gd name="connsiteX373" fmla="*/ 120975 w 2038724"/>
              <a:gd name="connsiteY373" fmla="*/ 1248850 h 2230852"/>
              <a:gd name="connsiteX374" fmla="*/ 106743 w 2038724"/>
              <a:gd name="connsiteY374" fmla="*/ 1220386 h 2230852"/>
              <a:gd name="connsiteX375" fmla="*/ 78279 w 2038724"/>
              <a:gd name="connsiteY375" fmla="*/ 1266640 h 2230852"/>
              <a:gd name="connsiteX376" fmla="*/ 67605 w 2038724"/>
              <a:gd name="connsiteY376" fmla="*/ 1305778 h 2230852"/>
              <a:gd name="connsiteX377" fmla="*/ 78279 w 2038724"/>
              <a:gd name="connsiteY377" fmla="*/ 1312894 h 2230852"/>
              <a:gd name="connsiteX378" fmla="*/ 74721 w 2038724"/>
              <a:gd name="connsiteY378" fmla="*/ 1334242 h 2230852"/>
              <a:gd name="connsiteX379" fmla="*/ 48666 w 2038724"/>
              <a:gd name="connsiteY379" fmla="*/ 1355645 h 2230852"/>
              <a:gd name="connsiteX380" fmla="*/ 30848 w 2038724"/>
              <a:gd name="connsiteY380" fmla="*/ 1365142 h 2230852"/>
              <a:gd name="connsiteX381" fmla="*/ 7119 w 2038724"/>
              <a:gd name="connsiteY381" fmla="*/ 1366263 h 2230852"/>
              <a:gd name="connsiteX382" fmla="*/ 3 w 2038724"/>
              <a:gd name="connsiteY382" fmla="*/ 1376937 h 2230852"/>
              <a:gd name="connsiteX383" fmla="*/ 20146 w 2038724"/>
              <a:gd name="connsiteY383" fmla="*/ 1398285 h 2230852"/>
              <a:gd name="connsiteX384" fmla="*/ 3 w 2038724"/>
              <a:gd name="connsiteY384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0231 w 2038724"/>
              <a:gd name="connsiteY259" fmla="*/ 128087 h 2230852"/>
              <a:gd name="connsiteX260" fmla="*/ 1568905 w 2038724"/>
              <a:gd name="connsiteY260" fmla="*/ 141227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386493 w 2038724"/>
              <a:gd name="connsiteY267" fmla="*/ 245585 h 2230852"/>
              <a:gd name="connsiteX268" fmla="*/ 1333096 w 2038724"/>
              <a:gd name="connsiteY268" fmla="*/ 276401 h 2230852"/>
              <a:gd name="connsiteX269" fmla="*/ 1287991 w 2038724"/>
              <a:gd name="connsiteY269" fmla="*/ 295312 h 2230852"/>
              <a:gd name="connsiteX270" fmla="*/ 1266643 w 2038724"/>
              <a:gd name="connsiteY270" fmla="*/ 281080 h 2230852"/>
              <a:gd name="connsiteX271" fmla="*/ 1263085 w 2038724"/>
              <a:gd name="connsiteY271" fmla="*/ 270407 h 2230852"/>
              <a:gd name="connsiteX272" fmla="*/ 1241737 w 2038724"/>
              <a:gd name="connsiteY272" fmla="*/ 252617 h 2230852"/>
              <a:gd name="connsiteX273" fmla="*/ 1234621 w 2038724"/>
              <a:gd name="connsiteY273" fmla="*/ 241943 h 2230852"/>
              <a:gd name="connsiteX274" fmla="*/ 1227505 w 2038724"/>
              <a:gd name="connsiteY274" fmla="*/ 220595 h 2230852"/>
              <a:gd name="connsiteX275" fmla="*/ 1220389 w 2038724"/>
              <a:gd name="connsiteY275" fmla="*/ 209921 h 2230852"/>
              <a:gd name="connsiteX276" fmla="*/ 1206157 w 2038724"/>
              <a:gd name="connsiteY276" fmla="*/ 177899 h 2230852"/>
              <a:gd name="connsiteX277" fmla="*/ 1199042 w 2038724"/>
              <a:gd name="connsiteY277" fmla="*/ 156551 h 2230852"/>
              <a:gd name="connsiteX278" fmla="*/ 1195484 w 2038724"/>
              <a:gd name="connsiteY278" fmla="*/ 145877 h 2230852"/>
              <a:gd name="connsiteX279" fmla="*/ 1174136 w 2038724"/>
              <a:gd name="connsiteY279" fmla="*/ 113856 h 2230852"/>
              <a:gd name="connsiteX280" fmla="*/ 1167020 w 2038724"/>
              <a:gd name="connsiteY280" fmla="*/ 103182 h 2230852"/>
              <a:gd name="connsiteX281" fmla="*/ 1159904 w 2038724"/>
              <a:gd name="connsiteY281" fmla="*/ 92508 h 2230852"/>
              <a:gd name="connsiteX282" fmla="*/ 1149230 w 2038724"/>
              <a:gd name="connsiteY282" fmla="*/ 81834 h 2230852"/>
              <a:gd name="connsiteX283" fmla="*/ 1127882 w 2038724"/>
              <a:gd name="connsiteY283" fmla="*/ 74718 h 2230852"/>
              <a:gd name="connsiteX284" fmla="*/ 1063838 w 2038724"/>
              <a:gd name="connsiteY284" fmla="*/ 74718 h 2230852"/>
              <a:gd name="connsiteX285" fmla="*/ 1042491 w 2038724"/>
              <a:gd name="connsiteY285" fmla="*/ 32022 h 2230852"/>
              <a:gd name="connsiteX286" fmla="*/ 1021143 w 2038724"/>
              <a:gd name="connsiteY286" fmla="*/ 14232 h 2230852"/>
              <a:gd name="connsiteX287" fmla="*/ 999795 w 2038724"/>
              <a:gd name="connsiteY287" fmla="*/ 0 h 2230852"/>
              <a:gd name="connsiteX288" fmla="*/ 978447 w 2038724"/>
              <a:gd name="connsiteY288" fmla="*/ 17790 h 2230852"/>
              <a:gd name="connsiteX289" fmla="*/ 974889 w 2038724"/>
              <a:gd name="connsiteY289" fmla="*/ 28464 h 2230852"/>
              <a:gd name="connsiteX290" fmla="*/ 949983 w 2038724"/>
              <a:gd name="connsiteY290" fmla="*/ 56928 h 2230852"/>
              <a:gd name="connsiteX291" fmla="*/ 942867 w 2038724"/>
              <a:gd name="connsiteY291" fmla="*/ 78276 h 2230852"/>
              <a:gd name="connsiteX292" fmla="*/ 964215 w 2038724"/>
              <a:gd name="connsiteY292" fmla="*/ 110298 h 2230852"/>
              <a:gd name="connsiteX293" fmla="*/ 971331 w 2038724"/>
              <a:gd name="connsiteY293" fmla="*/ 120972 h 2230852"/>
              <a:gd name="connsiteX294" fmla="*/ 985563 w 2038724"/>
              <a:gd name="connsiteY294" fmla="*/ 152993 h 2230852"/>
              <a:gd name="connsiteX295" fmla="*/ 1017585 w 2038724"/>
              <a:gd name="connsiteY295" fmla="*/ 160109 h 2230852"/>
              <a:gd name="connsiteX296" fmla="*/ 1069750 w 2038724"/>
              <a:gd name="connsiteY296" fmla="*/ 164844 h 2230852"/>
              <a:gd name="connsiteX297" fmla="*/ 1078070 w 2038724"/>
              <a:gd name="connsiteY297" fmla="*/ 187425 h 2230852"/>
              <a:gd name="connsiteX298" fmla="*/ 1092302 w 2038724"/>
              <a:gd name="connsiteY298" fmla="*/ 220595 h 2230852"/>
              <a:gd name="connsiteX299" fmla="*/ 1095860 w 2038724"/>
              <a:gd name="connsiteY299" fmla="*/ 270407 h 2230852"/>
              <a:gd name="connsiteX300" fmla="*/ 1102976 w 2038724"/>
              <a:gd name="connsiteY300" fmla="*/ 291754 h 2230852"/>
              <a:gd name="connsiteX301" fmla="*/ 1106534 w 2038724"/>
              <a:gd name="connsiteY301" fmla="*/ 302428 h 2230852"/>
              <a:gd name="connsiteX302" fmla="*/ 1110092 w 2038724"/>
              <a:gd name="connsiteY302" fmla="*/ 313102 h 2230852"/>
              <a:gd name="connsiteX303" fmla="*/ 1120766 w 2038724"/>
              <a:gd name="connsiteY303" fmla="*/ 323776 h 2230852"/>
              <a:gd name="connsiteX304" fmla="*/ 1127882 w 2038724"/>
              <a:gd name="connsiteY304" fmla="*/ 334450 h 2230852"/>
              <a:gd name="connsiteX305" fmla="*/ 1138556 w 2038724"/>
              <a:gd name="connsiteY305" fmla="*/ 341566 h 2230852"/>
              <a:gd name="connsiteX306" fmla="*/ 1145672 w 2038724"/>
              <a:gd name="connsiteY306" fmla="*/ 352240 h 2230852"/>
              <a:gd name="connsiteX307" fmla="*/ 1142114 w 2038724"/>
              <a:gd name="connsiteY307" fmla="*/ 377146 h 2230852"/>
              <a:gd name="connsiteX308" fmla="*/ 1164750 w 2038724"/>
              <a:gd name="connsiteY308" fmla="*/ 378295 h 2230852"/>
              <a:gd name="connsiteX309" fmla="*/ 1117208 w 2038724"/>
              <a:gd name="connsiteY309" fmla="*/ 402052 h 2230852"/>
              <a:gd name="connsiteX310" fmla="*/ 1095860 w 2038724"/>
              <a:gd name="connsiteY310" fmla="*/ 419842 h 2230852"/>
              <a:gd name="connsiteX311" fmla="*/ 1087540 w 2038724"/>
              <a:gd name="connsiteY311" fmla="*/ 463547 h 2230852"/>
              <a:gd name="connsiteX312" fmla="*/ 1098269 w 2038724"/>
              <a:gd name="connsiteY312" fmla="*/ 503945 h 2230852"/>
              <a:gd name="connsiteX313" fmla="*/ 1049607 w 2038724"/>
              <a:gd name="connsiteY313" fmla="*/ 558603 h 2230852"/>
              <a:gd name="connsiteX314" fmla="*/ 1016380 w 2038724"/>
              <a:gd name="connsiteY314" fmla="*/ 612084 h 2230852"/>
              <a:gd name="connsiteX315" fmla="*/ 1072326 w 2038724"/>
              <a:gd name="connsiteY315" fmla="*/ 611999 h 2230852"/>
              <a:gd name="connsiteX316" fmla="*/ 1031789 w 2038724"/>
              <a:gd name="connsiteY316" fmla="*/ 630967 h 2230852"/>
              <a:gd name="connsiteX317" fmla="*/ 1061514 w 2038724"/>
              <a:gd name="connsiteY317" fmla="*/ 659458 h 2230852"/>
              <a:gd name="connsiteX318" fmla="*/ 1038905 w 2038724"/>
              <a:gd name="connsiteY318" fmla="*/ 668927 h 2230852"/>
              <a:gd name="connsiteX319" fmla="*/ 1017585 w 2038724"/>
              <a:gd name="connsiteY319" fmla="*/ 683132 h 2230852"/>
              <a:gd name="connsiteX320" fmla="*/ 997386 w 2038724"/>
              <a:gd name="connsiteY320" fmla="*/ 704480 h 2230852"/>
              <a:gd name="connsiteX321" fmla="*/ 980773 w 2038724"/>
              <a:gd name="connsiteY321" fmla="*/ 803148 h 2230852"/>
              <a:gd name="connsiteX322" fmla="*/ 1006966 w 2038724"/>
              <a:gd name="connsiteY322" fmla="*/ 832539 h 2230852"/>
              <a:gd name="connsiteX323" fmla="*/ 974889 w 2038724"/>
              <a:gd name="connsiteY323" fmla="*/ 872854 h 2230852"/>
              <a:gd name="connsiteX324" fmla="*/ 967773 w 2038724"/>
              <a:gd name="connsiteY324" fmla="*/ 935748 h 2230852"/>
              <a:gd name="connsiteX325" fmla="*/ 960657 w 2038724"/>
              <a:gd name="connsiteY325" fmla="*/ 946422 h 2230852"/>
              <a:gd name="connsiteX326" fmla="*/ 923900 w 2038724"/>
              <a:gd name="connsiteY326" fmla="*/ 946339 h 2230852"/>
              <a:gd name="connsiteX327" fmla="*/ 906055 w 2038724"/>
              <a:gd name="connsiteY327" fmla="*/ 999792 h 2230852"/>
              <a:gd name="connsiteX328" fmla="*/ 915524 w 2038724"/>
              <a:gd name="connsiteY328" fmla="*/ 1015145 h 2230852"/>
              <a:gd name="connsiteX329" fmla="*/ 963039 w 2038724"/>
              <a:gd name="connsiteY329" fmla="*/ 1016210 h 2230852"/>
              <a:gd name="connsiteX330" fmla="*/ 964215 w 2038724"/>
              <a:gd name="connsiteY330" fmla="*/ 1074509 h 2230852"/>
              <a:gd name="connsiteX331" fmla="*/ 908548 w 2038724"/>
              <a:gd name="connsiteY331" fmla="*/ 1104233 h 2230852"/>
              <a:gd name="connsiteX332" fmla="*/ 882382 w 2038724"/>
              <a:gd name="connsiteY332" fmla="*/ 1095857 h 2230852"/>
              <a:gd name="connsiteX333" fmla="*/ 895493 w 2038724"/>
              <a:gd name="connsiteY333" fmla="*/ 1131381 h 2230852"/>
              <a:gd name="connsiteX334" fmla="*/ 884791 w 2038724"/>
              <a:gd name="connsiteY334" fmla="*/ 1144437 h 2230852"/>
              <a:gd name="connsiteX335" fmla="*/ 868151 w 2038724"/>
              <a:gd name="connsiteY335" fmla="*/ 1133762 h 2230852"/>
              <a:gd name="connsiteX336" fmla="*/ 838427 w 2038724"/>
              <a:gd name="connsiteY336" fmla="*/ 1095801 h 2230852"/>
              <a:gd name="connsiteX337" fmla="*/ 830244 w 2038724"/>
              <a:gd name="connsiteY337" fmla="*/ 1111265 h 2230852"/>
              <a:gd name="connsiteX338" fmla="*/ 818393 w 2038724"/>
              <a:gd name="connsiteY338" fmla="*/ 1161106 h 2230852"/>
              <a:gd name="connsiteX339" fmla="*/ 793432 w 2038724"/>
              <a:gd name="connsiteY339" fmla="*/ 1149227 h 2230852"/>
              <a:gd name="connsiteX340" fmla="*/ 782758 w 2038724"/>
              <a:gd name="connsiteY340" fmla="*/ 1152785 h 2230852"/>
              <a:gd name="connsiteX341" fmla="*/ 769730 w 2038724"/>
              <a:gd name="connsiteY341" fmla="*/ 1191950 h 2230852"/>
              <a:gd name="connsiteX342" fmla="*/ 746002 w 2038724"/>
              <a:gd name="connsiteY342" fmla="*/ 1207386 h 2230852"/>
              <a:gd name="connsiteX343" fmla="*/ 691400 w 2038724"/>
              <a:gd name="connsiteY343" fmla="*/ 1196656 h 2230852"/>
              <a:gd name="connsiteX344" fmla="*/ 677195 w 2038724"/>
              <a:gd name="connsiteY344" fmla="*/ 1178896 h 2230852"/>
              <a:gd name="connsiteX345" fmla="*/ 647555 w 2038724"/>
              <a:gd name="connsiteY345" fmla="*/ 1159901 h 2230852"/>
              <a:gd name="connsiteX346" fmla="*/ 681986 w 2038724"/>
              <a:gd name="connsiteY346" fmla="*/ 1125470 h 2230852"/>
              <a:gd name="connsiteX347" fmla="*/ 664196 w 2038724"/>
              <a:gd name="connsiteY347" fmla="*/ 1113620 h 2230852"/>
              <a:gd name="connsiteX348" fmla="*/ 641560 w 2038724"/>
              <a:gd name="connsiteY348" fmla="*/ 1102945 h 2230852"/>
              <a:gd name="connsiteX349" fmla="*/ 661787 w 2038724"/>
              <a:gd name="connsiteY349" fmla="*/ 1088741 h 2230852"/>
              <a:gd name="connsiteX350" fmla="*/ 633267 w 2038724"/>
              <a:gd name="connsiteY350" fmla="*/ 1054310 h 2230852"/>
              <a:gd name="connsiteX351" fmla="*/ 597743 w 2038724"/>
              <a:gd name="connsiteY351" fmla="*/ 1070951 h 2230852"/>
              <a:gd name="connsiteX352" fmla="*/ 533700 w 2038724"/>
              <a:gd name="connsiteY352" fmla="*/ 1074509 h 2230852"/>
              <a:gd name="connsiteX353" fmla="*/ 558634 w 2038724"/>
              <a:gd name="connsiteY353" fmla="*/ 1101768 h 2230852"/>
              <a:gd name="connsiteX354" fmla="*/ 569308 w 2038724"/>
              <a:gd name="connsiteY354" fmla="*/ 1111266 h 2230852"/>
              <a:gd name="connsiteX355" fmla="*/ 560987 w 2038724"/>
              <a:gd name="connsiteY355" fmla="*/ 1139785 h 2230852"/>
              <a:gd name="connsiteX356" fmla="*/ 512352 w 2038724"/>
              <a:gd name="connsiteY356" fmla="*/ 1163459 h 2230852"/>
              <a:gd name="connsiteX357" fmla="*/ 468479 w 2038724"/>
              <a:gd name="connsiteY357" fmla="*/ 1187189 h 2230852"/>
              <a:gd name="connsiteX358" fmla="*/ 461390 w 2038724"/>
              <a:gd name="connsiteY358" fmla="*/ 1277314 h 2230852"/>
              <a:gd name="connsiteX359" fmla="*/ 437635 w 2038724"/>
              <a:gd name="connsiteY359" fmla="*/ 1283198 h 2230852"/>
              <a:gd name="connsiteX360" fmla="*/ 402055 w 2038724"/>
              <a:gd name="connsiteY360" fmla="*/ 1286755 h 2230852"/>
              <a:gd name="connsiteX361" fmla="*/ 375945 w 2038724"/>
              <a:gd name="connsiteY361" fmla="*/ 1306927 h 2230852"/>
              <a:gd name="connsiteX362" fmla="*/ 359359 w 2038724"/>
              <a:gd name="connsiteY362" fmla="*/ 1330684 h 2230852"/>
              <a:gd name="connsiteX363" fmla="*/ 348685 w 2038724"/>
              <a:gd name="connsiteY363" fmla="*/ 1334242 h 2230852"/>
              <a:gd name="connsiteX364" fmla="*/ 327337 w 2038724"/>
              <a:gd name="connsiteY364" fmla="*/ 1348473 h 2230852"/>
              <a:gd name="connsiteX365" fmla="*/ 316663 w 2038724"/>
              <a:gd name="connsiteY365" fmla="*/ 1355589 h 2230852"/>
              <a:gd name="connsiteX366" fmla="*/ 295315 w 2038724"/>
              <a:gd name="connsiteY366" fmla="*/ 1373379 h 2230852"/>
              <a:gd name="connsiteX367" fmla="*/ 252620 w 2038724"/>
              <a:gd name="connsiteY367" fmla="*/ 1366263 h 2230852"/>
              <a:gd name="connsiteX368" fmla="*/ 231272 w 2038724"/>
              <a:gd name="connsiteY368" fmla="*/ 1359147 h 2230852"/>
              <a:gd name="connsiteX369" fmla="*/ 204012 w 2038724"/>
              <a:gd name="connsiteY369" fmla="*/ 1353207 h 2230852"/>
              <a:gd name="connsiteX370" fmla="*/ 198101 w 2038724"/>
              <a:gd name="connsiteY370" fmla="*/ 1334242 h 2230852"/>
              <a:gd name="connsiteX371" fmla="*/ 187427 w 2038724"/>
              <a:gd name="connsiteY371" fmla="*/ 1312894 h 2230852"/>
              <a:gd name="connsiteX372" fmla="*/ 139997 w 2038724"/>
              <a:gd name="connsiteY372" fmla="*/ 1279695 h 2230852"/>
              <a:gd name="connsiteX373" fmla="*/ 120975 w 2038724"/>
              <a:gd name="connsiteY373" fmla="*/ 1248850 h 2230852"/>
              <a:gd name="connsiteX374" fmla="*/ 106743 w 2038724"/>
              <a:gd name="connsiteY374" fmla="*/ 1220386 h 2230852"/>
              <a:gd name="connsiteX375" fmla="*/ 78279 w 2038724"/>
              <a:gd name="connsiteY375" fmla="*/ 1266640 h 2230852"/>
              <a:gd name="connsiteX376" fmla="*/ 67605 w 2038724"/>
              <a:gd name="connsiteY376" fmla="*/ 1305778 h 2230852"/>
              <a:gd name="connsiteX377" fmla="*/ 78279 w 2038724"/>
              <a:gd name="connsiteY377" fmla="*/ 1312894 h 2230852"/>
              <a:gd name="connsiteX378" fmla="*/ 74721 w 2038724"/>
              <a:gd name="connsiteY378" fmla="*/ 1334242 h 2230852"/>
              <a:gd name="connsiteX379" fmla="*/ 48666 w 2038724"/>
              <a:gd name="connsiteY379" fmla="*/ 1355645 h 2230852"/>
              <a:gd name="connsiteX380" fmla="*/ 30848 w 2038724"/>
              <a:gd name="connsiteY380" fmla="*/ 1365142 h 2230852"/>
              <a:gd name="connsiteX381" fmla="*/ 7119 w 2038724"/>
              <a:gd name="connsiteY381" fmla="*/ 1366263 h 2230852"/>
              <a:gd name="connsiteX382" fmla="*/ 3 w 2038724"/>
              <a:gd name="connsiteY382" fmla="*/ 1376937 h 2230852"/>
              <a:gd name="connsiteX383" fmla="*/ 20146 w 2038724"/>
              <a:gd name="connsiteY383" fmla="*/ 1398285 h 2230852"/>
              <a:gd name="connsiteX384" fmla="*/ 3 w 2038724"/>
              <a:gd name="connsiteY384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644994 w 2038724"/>
              <a:gd name="connsiteY259" fmla="*/ 135230 h 2230852"/>
              <a:gd name="connsiteX260" fmla="*/ 1568905 w 2038724"/>
              <a:gd name="connsiteY260" fmla="*/ 141227 h 2230852"/>
              <a:gd name="connsiteX261" fmla="*/ 1529933 w 2038724"/>
              <a:gd name="connsiteY261" fmla="*/ 120972 h 2230852"/>
              <a:gd name="connsiteX262" fmla="*/ 1505028 w 2038724"/>
              <a:gd name="connsiteY262" fmla="*/ 128087 h 2230852"/>
              <a:gd name="connsiteX263" fmla="*/ 1480122 w 2038724"/>
              <a:gd name="connsiteY263" fmla="*/ 145877 h 2230852"/>
              <a:gd name="connsiteX264" fmla="*/ 1458774 w 2038724"/>
              <a:gd name="connsiteY264" fmla="*/ 160109 h 2230852"/>
              <a:gd name="connsiteX265" fmla="*/ 1448100 w 2038724"/>
              <a:gd name="connsiteY265" fmla="*/ 170783 h 2230852"/>
              <a:gd name="connsiteX266" fmla="*/ 1426752 w 2038724"/>
              <a:gd name="connsiteY266" fmla="*/ 185015 h 2230852"/>
              <a:gd name="connsiteX267" fmla="*/ 1386493 w 2038724"/>
              <a:gd name="connsiteY267" fmla="*/ 245585 h 2230852"/>
              <a:gd name="connsiteX268" fmla="*/ 1333096 w 2038724"/>
              <a:gd name="connsiteY268" fmla="*/ 276401 h 2230852"/>
              <a:gd name="connsiteX269" fmla="*/ 1287991 w 2038724"/>
              <a:gd name="connsiteY269" fmla="*/ 295312 h 2230852"/>
              <a:gd name="connsiteX270" fmla="*/ 1266643 w 2038724"/>
              <a:gd name="connsiteY270" fmla="*/ 281080 h 2230852"/>
              <a:gd name="connsiteX271" fmla="*/ 1263085 w 2038724"/>
              <a:gd name="connsiteY271" fmla="*/ 270407 h 2230852"/>
              <a:gd name="connsiteX272" fmla="*/ 1241737 w 2038724"/>
              <a:gd name="connsiteY272" fmla="*/ 252617 h 2230852"/>
              <a:gd name="connsiteX273" fmla="*/ 1234621 w 2038724"/>
              <a:gd name="connsiteY273" fmla="*/ 241943 h 2230852"/>
              <a:gd name="connsiteX274" fmla="*/ 1227505 w 2038724"/>
              <a:gd name="connsiteY274" fmla="*/ 220595 h 2230852"/>
              <a:gd name="connsiteX275" fmla="*/ 1220389 w 2038724"/>
              <a:gd name="connsiteY275" fmla="*/ 209921 h 2230852"/>
              <a:gd name="connsiteX276" fmla="*/ 1206157 w 2038724"/>
              <a:gd name="connsiteY276" fmla="*/ 177899 h 2230852"/>
              <a:gd name="connsiteX277" fmla="*/ 1199042 w 2038724"/>
              <a:gd name="connsiteY277" fmla="*/ 156551 h 2230852"/>
              <a:gd name="connsiteX278" fmla="*/ 1195484 w 2038724"/>
              <a:gd name="connsiteY278" fmla="*/ 145877 h 2230852"/>
              <a:gd name="connsiteX279" fmla="*/ 1174136 w 2038724"/>
              <a:gd name="connsiteY279" fmla="*/ 113856 h 2230852"/>
              <a:gd name="connsiteX280" fmla="*/ 1167020 w 2038724"/>
              <a:gd name="connsiteY280" fmla="*/ 103182 h 2230852"/>
              <a:gd name="connsiteX281" fmla="*/ 1159904 w 2038724"/>
              <a:gd name="connsiteY281" fmla="*/ 92508 h 2230852"/>
              <a:gd name="connsiteX282" fmla="*/ 1149230 w 2038724"/>
              <a:gd name="connsiteY282" fmla="*/ 81834 h 2230852"/>
              <a:gd name="connsiteX283" fmla="*/ 1127882 w 2038724"/>
              <a:gd name="connsiteY283" fmla="*/ 74718 h 2230852"/>
              <a:gd name="connsiteX284" fmla="*/ 1063838 w 2038724"/>
              <a:gd name="connsiteY284" fmla="*/ 74718 h 2230852"/>
              <a:gd name="connsiteX285" fmla="*/ 1042491 w 2038724"/>
              <a:gd name="connsiteY285" fmla="*/ 32022 h 2230852"/>
              <a:gd name="connsiteX286" fmla="*/ 1021143 w 2038724"/>
              <a:gd name="connsiteY286" fmla="*/ 14232 h 2230852"/>
              <a:gd name="connsiteX287" fmla="*/ 999795 w 2038724"/>
              <a:gd name="connsiteY287" fmla="*/ 0 h 2230852"/>
              <a:gd name="connsiteX288" fmla="*/ 978447 w 2038724"/>
              <a:gd name="connsiteY288" fmla="*/ 17790 h 2230852"/>
              <a:gd name="connsiteX289" fmla="*/ 974889 w 2038724"/>
              <a:gd name="connsiteY289" fmla="*/ 28464 h 2230852"/>
              <a:gd name="connsiteX290" fmla="*/ 949983 w 2038724"/>
              <a:gd name="connsiteY290" fmla="*/ 56928 h 2230852"/>
              <a:gd name="connsiteX291" fmla="*/ 942867 w 2038724"/>
              <a:gd name="connsiteY291" fmla="*/ 78276 h 2230852"/>
              <a:gd name="connsiteX292" fmla="*/ 964215 w 2038724"/>
              <a:gd name="connsiteY292" fmla="*/ 110298 h 2230852"/>
              <a:gd name="connsiteX293" fmla="*/ 971331 w 2038724"/>
              <a:gd name="connsiteY293" fmla="*/ 120972 h 2230852"/>
              <a:gd name="connsiteX294" fmla="*/ 985563 w 2038724"/>
              <a:gd name="connsiteY294" fmla="*/ 152993 h 2230852"/>
              <a:gd name="connsiteX295" fmla="*/ 1017585 w 2038724"/>
              <a:gd name="connsiteY295" fmla="*/ 160109 h 2230852"/>
              <a:gd name="connsiteX296" fmla="*/ 1069750 w 2038724"/>
              <a:gd name="connsiteY296" fmla="*/ 164844 h 2230852"/>
              <a:gd name="connsiteX297" fmla="*/ 1078070 w 2038724"/>
              <a:gd name="connsiteY297" fmla="*/ 187425 h 2230852"/>
              <a:gd name="connsiteX298" fmla="*/ 1092302 w 2038724"/>
              <a:gd name="connsiteY298" fmla="*/ 220595 h 2230852"/>
              <a:gd name="connsiteX299" fmla="*/ 1095860 w 2038724"/>
              <a:gd name="connsiteY299" fmla="*/ 270407 h 2230852"/>
              <a:gd name="connsiteX300" fmla="*/ 1102976 w 2038724"/>
              <a:gd name="connsiteY300" fmla="*/ 291754 h 2230852"/>
              <a:gd name="connsiteX301" fmla="*/ 1106534 w 2038724"/>
              <a:gd name="connsiteY301" fmla="*/ 302428 h 2230852"/>
              <a:gd name="connsiteX302" fmla="*/ 1110092 w 2038724"/>
              <a:gd name="connsiteY302" fmla="*/ 313102 h 2230852"/>
              <a:gd name="connsiteX303" fmla="*/ 1120766 w 2038724"/>
              <a:gd name="connsiteY303" fmla="*/ 323776 h 2230852"/>
              <a:gd name="connsiteX304" fmla="*/ 1127882 w 2038724"/>
              <a:gd name="connsiteY304" fmla="*/ 334450 h 2230852"/>
              <a:gd name="connsiteX305" fmla="*/ 1138556 w 2038724"/>
              <a:gd name="connsiteY305" fmla="*/ 341566 h 2230852"/>
              <a:gd name="connsiteX306" fmla="*/ 1145672 w 2038724"/>
              <a:gd name="connsiteY306" fmla="*/ 352240 h 2230852"/>
              <a:gd name="connsiteX307" fmla="*/ 1142114 w 2038724"/>
              <a:gd name="connsiteY307" fmla="*/ 377146 h 2230852"/>
              <a:gd name="connsiteX308" fmla="*/ 1164750 w 2038724"/>
              <a:gd name="connsiteY308" fmla="*/ 378295 h 2230852"/>
              <a:gd name="connsiteX309" fmla="*/ 1117208 w 2038724"/>
              <a:gd name="connsiteY309" fmla="*/ 402052 h 2230852"/>
              <a:gd name="connsiteX310" fmla="*/ 1095860 w 2038724"/>
              <a:gd name="connsiteY310" fmla="*/ 419842 h 2230852"/>
              <a:gd name="connsiteX311" fmla="*/ 1087540 w 2038724"/>
              <a:gd name="connsiteY311" fmla="*/ 463547 h 2230852"/>
              <a:gd name="connsiteX312" fmla="*/ 1098269 w 2038724"/>
              <a:gd name="connsiteY312" fmla="*/ 503945 h 2230852"/>
              <a:gd name="connsiteX313" fmla="*/ 1049607 w 2038724"/>
              <a:gd name="connsiteY313" fmla="*/ 558603 h 2230852"/>
              <a:gd name="connsiteX314" fmla="*/ 1016380 w 2038724"/>
              <a:gd name="connsiteY314" fmla="*/ 612084 h 2230852"/>
              <a:gd name="connsiteX315" fmla="*/ 1072326 w 2038724"/>
              <a:gd name="connsiteY315" fmla="*/ 611999 h 2230852"/>
              <a:gd name="connsiteX316" fmla="*/ 1031789 w 2038724"/>
              <a:gd name="connsiteY316" fmla="*/ 630967 h 2230852"/>
              <a:gd name="connsiteX317" fmla="*/ 1061514 w 2038724"/>
              <a:gd name="connsiteY317" fmla="*/ 659458 h 2230852"/>
              <a:gd name="connsiteX318" fmla="*/ 1038905 w 2038724"/>
              <a:gd name="connsiteY318" fmla="*/ 668927 h 2230852"/>
              <a:gd name="connsiteX319" fmla="*/ 1017585 w 2038724"/>
              <a:gd name="connsiteY319" fmla="*/ 683132 h 2230852"/>
              <a:gd name="connsiteX320" fmla="*/ 997386 w 2038724"/>
              <a:gd name="connsiteY320" fmla="*/ 704480 h 2230852"/>
              <a:gd name="connsiteX321" fmla="*/ 980773 w 2038724"/>
              <a:gd name="connsiteY321" fmla="*/ 803148 h 2230852"/>
              <a:gd name="connsiteX322" fmla="*/ 1006966 w 2038724"/>
              <a:gd name="connsiteY322" fmla="*/ 832539 h 2230852"/>
              <a:gd name="connsiteX323" fmla="*/ 974889 w 2038724"/>
              <a:gd name="connsiteY323" fmla="*/ 872854 h 2230852"/>
              <a:gd name="connsiteX324" fmla="*/ 967773 w 2038724"/>
              <a:gd name="connsiteY324" fmla="*/ 935748 h 2230852"/>
              <a:gd name="connsiteX325" fmla="*/ 960657 w 2038724"/>
              <a:gd name="connsiteY325" fmla="*/ 946422 h 2230852"/>
              <a:gd name="connsiteX326" fmla="*/ 923900 w 2038724"/>
              <a:gd name="connsiteY326" fmla="*/ 946339 h 2230852"/>
              <a:gd name="connsiteX327" fmla="*/ 906055 w 2038724"/>
              <a:gd name="connsiteY327" fmla="*/ 999792 h 2230852"/>
              <a:gd name="connsiteX328" fmla="*/ 915524 w 2038724"/>
              <a:gd name="connsiteY328" fmla="*/ 1015145 h 2230852"/>
              <a:gd name="connsiteX329" fmla="*/ 963039 w 2038724"/>
              <a:gd name="connsiteY329" fmla="*/ 1016210 h 2230852"/>
              <a:gd name="connsiteX330" fmla="*/ 964215 w 2038724"/>
              <a:gd name="connsiteY330" fmla="*/ 1074509 h 2230852"/>
              <a:gd name="connsiteX331" fmla="*/ 908548 w 2038724"/>
              <a:gd name="connsiteY331" fmla="*/ 1104233 h 2230852"/>
              <a:gd name="connsiteX332" fmla="*/ 882382 w 2038724"/>
              <a:gd name="connsiteY332" fmla="*/ 1095857 h 2230852"/>
              <a:gd name="connsiteX333" fmla="*/ 895493 w 2038724"/>
              <a:gd name="connsiteY333" fmla="*/ 1131381 h 2230852"/>
              <a:gd name="connsiteX334" fmla="*/ 884791 w 2038724"/>
              <a:gd name="connsiteY334" fmla="*/ 1144437 h 2230852"/>
              <a:gd name="connsiteX335" fmla="*/ 868151 w 2038724"/>
              <a:gd name="connsiteY335" fmla="*/ 1133762 h 2230852"/>
              <a:gd name="connsiteX336" fmla="*/ 838427 w 2038724"/>
              <a:gd name="connsiteY336" fmla="*/ 1095801 h 2230852"/>
              <a:gd name="connsiteX337" fmla="*/ 830244 w 2038724"/>
              <a:gd name="connsiteY337" fmla="*/ 1111265 h 2230852"/>
              <a:gd name="connsiteX338" fmla="*/ 818393 w 2038724"/>
              <a:gd name="connsiteY338" fmla="*/ 1161106 h 2230852"/>
              <a:gd name="connsiteX339" fmla="*/ 793432 w 2038724"/>
              <a:gd name="connsiteY339" fmla="*/ 1149227 h 2230852"/>
              <a:gd name="connsiteX340" fmla="*/ 782758 w 2038724"/>
              <a:gd name="connsiteY340" fmla="*/ 1152785 h 2230852"/>
              <a:gd name="connsiteX341" fmla="*/ 769730 w 2038724"/>
              <a:gd name="connsiteY341" fmla="*/ 1191950 h 2230852"/>
              <a:gd name="connsiteX342" fmla="*/ 746002 w 2038724"/>
              <a:gd name="connsiteY342" fmla="*/ 1207386 h 2230852"/>
              <a:gd name="connsiteX343" fmla="*/ 691400 w 2038724"/>
              <a:gd name="connsiteY343" fmla="*/ 1196656 h 2230852"/>
              <a:gd name="connsiteX344" fmla="*/ 677195 w 2038724"/>
              <a:gd name="connsiteY344" fmla="*/ 1178896 h 2230852"/>
              <a:gd name="connsiteX345" fmla="*/ 647555 w 2038724"/>
              <a:gd name="connsiteY345" fmla="*/ 1159901 h 2230852"/>
              <a:gd name="connsiteX346" fmla="*/ 681986 w 2038724"/>
              <a:gd name="connsiteY346" fmla="*/ 1125470 h 2230852"/>
              <a:gd name="connsiteX347" fmla="*/ 664196 w 2038724"/>
              <a:gd name="connsiteY347" fmla="*/ 1113620 h 2230852"/>
              <a:gd name="connsiteX348" fmla="*/ 641560 w 2038724"/>
              <a:gd name="connsiteY348" fmla="*/ 1102945 h 2230852"/>
              <a:gd name="connsiteX349" fmla="*/ 661787 w 2038724"/>
              <a:gd name="connsiteY349" fmla="*/ 1088741 h 2230852"/>
              <a:gd name="connsiteX350" fmla="*/ 633267 w 2038724"/>
              <a:gd name="connsiteY350" fmla="*/ 1054310 h 2230852"/>
              <a:gd name="connsiteX351" fmla="*/ 597743 w 2038724"/>
              <a:gd name="connsiteY351" fmla="*/ 1070951 h 2230852"/>
              <a:gd name="connsiteX352" fmla="*/ 533700 w 2038724"/>
              <a:gd name="connsiteY352" fmla="*/ 1074509 h 2230852"/>
              <a:gd name="connsiteX353" fmla="*/ 558634 w 2038724"/>
              <a:gd name="connsiteY353" fmla="*/ 1101768 h 2230852"/>
              <a:gd name="connsiteX354" fmla="*/ 569308 w 2038724"/>
              <a:gd name="connsiteY354" fmla="*/ 1111266 h 2230852"/>
              <a:gd name="connsiteX355" fmla="*/ 560987 w 2038724"/>
              <a:gd name="connsiteY355" fmla="*/ 1139785 h 2230852"/>
              <a:gd name="connsiteX356" fmla="*/ 512352 w 2038724"/>
              <a:gd name="connsiteY356" fmla="*/ 1163459 h 2230852"/>
              <a:gd name="connsiteX357" fmla="*/ 468479 w 2038724"/>
              <a:gd name="connsiteY357" fmla="*/ 1187189 h 2230852"/>
              <a:gd name="connsiteX358" fmla="*/ 461390 w 2038724"/>
              <a:gd name="connsiteY358" fmla="*/ 1277314 h 2230852"/>
              <a:gd name="connsiteX359" fmla="*/ 437635 w 2038724"/>
              <a:gd name="connsiteY359" fmla="*/ 1283198 h 2230852"/>
              <a:gd name="connsiteX360" fmla="*/ 402055 w 2038724"/>
              <a:gd name="connsiteY360" fmla="*/ 1286755 h 2230852"/>
              <a:gd name="connsiteX361" fmla="*/ 375945 w 2038724"/>
              <a:gd name="connsiteY361" fmla="*/ 1306927 h 2230852"/>
              <a:gd name="connsiteX362" fmla="*/ 359359 w 2038724"/>
              <a:gd name="connsiteY362" fmla="*/ 1330684 h 2230852"/>
              <a:gd name="connsiteX363" fmla="*/ 348685 w 2038724"/>
              <a:gd name="connsiteY363" fmla="*/ 1334242 h 2230852"/>
              <a:gd name="connsiteX364" fmla="*/ 327337 w 2038724"/>
              <a:gd name="connsiteY364" fmla="*/ 1348473 h 2230852"/>
              <a:gd name="connsiteX365" fmla="*/ 316663 w 2038724"/>
              <a:gd name="connsiteY365" fmla="*/ 1355589 h 2230852"/>
              <a:gd name="connsiteX366" fmla="*/ 295315 w 2038724"/>
              <a:gd name="connsiteY366" fmla="*/ 1373379 h 2230852"/>
              <a:gd name="connsiteX367" fmla="*/ 252620 w 2038724"/>
              <a:gd name="connsiteY367" fmla="*/ 1366263 h 2230852"/>
              <a:gd name="connsiteX368" fmla="*/ 231272 w 2038724"/>
              <a:gd name="connsiteY368" fmla="*/ 1359147 h 2230852"/>
              <a:gd name="connsiteX369" fmla="*/ 204012 w 2038724"/>
              <a:gd name="connsiteY369" fmla="*/ 1353207 h 2230852"/>
              <a:gd name="connsiteX370" fmla="*/ 198101 w 2038724"/>
              <a:gd name="connsiteY370" fmla="*/ 1334242 h 2230852"/>
              <a:gd name="connsiteX371" fmla="*/ 187427 w 2038724"/>
              <a:gd name="connsiteY371" fmla="*/ 1312894 h 2230852"/>
              <a:gd name="connsiteX372" fmla="*/ 139997 w 2038724"/>
              <a:gd name="connsiteY372" fmla="*/ 1279695 h 2230852"/>
              <a:gd name="connsiteX373" fmla="*/ 120975 w 2038724"/>
              <a:gd name="connsiteY373" fmla="*/ 1248850 h 2230852"/>
              <a:gd name="connsiteX374" fmla="*/ 106743 w 2038724"/>
              <a:gd name="connsiteY374" fmla="*/ 1220386 h 2230852"/>
              <a:gd name="connsiteX375" fmla="*/ 78279 w 2038724"/>
              <a:gd name="connsiteY375" fmla="*/ 1266640 h 2230852"/>
              <a:gd name="connsiteX376" fmla="*/ 67605 w 2038724"/>
              <a:gd name="connsiteY376" fmla="*/ 1305778 h 2230852"/>
              <a:gd name="connsiteX377" fmla="*/ 78279 w 2038724"/>
              <a:gd name="connsiteY377" fmla="*/ 1312894 h 2230852"/>
              <a:gd name="connsiteX378" fmla="*/ 74721 w 2038724"/>
              <a:gd name="connsiteY378" fmla="*/ 1334242 h 2230852"/>
              <a:gd name="connsiteX379" fmla="*/ 48666 w 2038724"/>
              <a:gd name="connsiteY379" fmla="*/ 1355645 h 2230852"/>
              <a:gd name="connsiteX380" fmla="*/ 30848 w 2038724"/>
              <a:gd name="connsiteY380" fmla="*/ 1365142 h 2230852"/>
              <a:gd name="connsiteX381" fmla="*/ 7119 w 2038724"/>
              <a:gd name="connsiteY381" fmla="*/ 1366263 h 2230852"/>
              <a:gd name="connsiteX382" fmla="*/ 3 w 2038724"/>
              <a:gd name="connsiteY382" fmla="*/ 1376937 h 2230852"/>
              <a:gd name="connsiteX383" fmla="*/ 20146 w 2038724"/>
              <a:gd name="connsiteY383" fmla="*/ 1398285 h 2230852"/>
              <a:gd name="connsiteX384" fmla="*/ 3 w 2038724"/>
              <a:gd name="connsiteY384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82926 w 2038724"/>
              <a:gd name="connsiteY225" fmla="*/ 5087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568905 w 2038724"/>
              <a:gd name="connsiteY259" fmla="*/ 141227 h 2230852"/>
              <a:gd name="connsiteX260" fmla="*/ 1529933 w 2038724"/>
              <a:gd name="connsiteY260" fmla="*/ 120972 h 2230852"/>
              <a:gd name="connsiteX261" fmla="*/ 1505028 w 2038724"/>
              <a:gd name="connsiteY261" fmla="*/ 128087 h 2230852"/>
              <a:gd name="connsiteX262" fmla="*/ 1480122 w 2038724"/>
              <a:gd name="connsiteY262" fmla="*/ 145877 h 2230852"/>
              <a:gd name="connsiteX263" fmla="*/ 1458774 w 2038724"/>
              <a:gd name="connsiteY263" fmla="*/ 160109 h 2230852"/>
              <a:gd name="connsiteX264" fmla="*/ 1448100 w 2038724"/>
              <a:gd name="connsiteY264" fmla="*/ 170783 h 2230852"/>
              <a:gd name="connsiteX265" fmla="*/ 1426752 w 2038724"/>
              <a:gd name="connsiteY265" fmla="*/ 185015 h 2230852"/>
              <a:gd name="connsiteX266" fmla="*/ 1386493 w 2038724"/>
              <a:gd name="connsiteY266" fmla="*/ 245585 h 2230852"/>
              <a:gd name="connsiteX267" fmla="*/ 1333096 w 2038724"/>
              <a:gd name="connsiteY267" fmla="*/ 276401 h 2230852"/>
              <a:gd name="connsiteX268" fmla="*/ 1287991 w 2038724"/>
              <a:gd name="connsiteY268" fmla="*/ 295312 h 2230852"/>
              <a:gd name="connsiteX269" fmla="*/ 1266643 w 2038724"/>
              <a:gd name="connsiteY269" fmla="*/ 281080 h 2230852"/>
              <a:gd name="connsiteX270" fmla="*/ 1263085 w 2038724"/>
              <a:gd name="connsiteY270" fmla="*/ 270407 h 2230852"/>
              <a:gd name="connsiteX271" fmla="*/ 1241737 w 2038724"/>
              <a:gd name="connsiteY271" fmla="*/ 252617 h 2230852"/>
              <a:gd name="connsiteX272" fmla="*/ 1234621 w 2038724"/>
              <a:gd name="connsiteY272" fmla="*/ 241943 h 2230852"/>
              <a:gd name="connsiteX273" fmla="*/ 1227505 w 2038724"/>
              <a:gd name="connsiteY273" fmla="*/ 220595 h 2230852"/>
              <a:gd name="connsiteX274" fmla="*/ 1220389 w 2038724"/>
              <a:gd name="connsiteY274" fmla="*/ 209921 h 2230852"/>
              <a:gd name="connsiteX275" fmla="*/ 1206157 w 2038724"/>
              <a:gd name="connsiteY275" fmla="*/ 177899 h 2230852"/>
              <a:gd name="connsiteX276" fmla="*/ 1199042 w 2038724"/>
              <a:gd name="connsiteY276" fmla="*/ 156551 h 2230852"/>
              <a:gd name="connsiteX277" fmla="*/ 1195484 w 2038724"/>
              <a:gd name="connsiteY277" fmla="*/ 145877 h 2230852"/>
              <a:gd name="connsiteX278" fmla="*/ 1174136 w 2038724"/>
              <a:gd name="connsiteY278" fmla="*/ 113856 h 2230852"/>
              <a:gd name="connsiteX279" fmla="*/ 1167020 w 2038724"/>
              <a:gd name="connsiteY279" fmla="*/ 103182 h 2230852"/>
              <a:gd name="connsiteX280" fmla="*/ 1159904 w 2038724"/>
              <a:gd name="connsiteY280" fmla="*/ 92508 h 2230852"/>
              <a:gd name="connsiteX281" fmla="*/ 1149230 w 2038724"/>
              <a:gd name="connsiteY281" fmla="*/ 81834 h 2230852"/>
              <a:gd name="connsiteX282" fmla="*/ 1127882 w 2038724"/>
              <a:gd name="connsiteY282" fmla="*/ 74718 h 2230852"/>
              <a:gd name="connsiteX283" fmla="*/ 1063838 w 2038724"/>
              <a:gd name="connsiteY283" fmla="*/ 74718 h 2230852"/>
              <a:gd name="connsiteX284" fmla="*/ 1042491 w 2038724"/>
              <a:gd name="connsiteY284" fmla="*/ 32022 h 2230852"/>
              <a:gd name="connsiteX285" fmla="*/ 1021143 w 2038724"/>
              <a:gd name="connsiteY285" fmla="*/ 14232 h 2230852"/>
              <a:gd name="connsiteX286" fmla="*/ 999795 w 2038724"/>
              <a:gd name="connsiteY286" fmla="*/ 0 h 2230852"/>
              <a:gd name="connsiteX287" fmla="*/ 978447 w 2038724"/>
              <a:gd name="connsiteY287" fmla="*/ 17790 h 2230852"/>
              <a:gd name="connsiteX288" fmla="*/ 974889 w 2038724"/>
              <a:gd name="connsiteY288" fmla="*/ 28464 h 2230852"/>
              <a:gd name="connsiteX289" fmla="*/ 949983 w 2038724"/>
              <a:gd name="connsiteY289" fmla="*/ 56928 h 2230852"/>
              <a:gd name="connsiteX290" fmla="*/ 942867 w 2038724"/>
              <a:gd name="connsiteY290" fmla="*/ 78276 h 2230852"/>
              <a:gd name="connsiteX291" fmla="*/ 964215 w 2038724"/>
              <a:gd name="connsiteY291" fmla="*/ 110298 h 2230852"/>
              <a:gd name="connsiteX292" fmla="*/ 971331 w 2038724"/>
              <a:gd name="connsiteY292" fmla="*/ 120972 h 2230852"/>
              <a:gd name="connsiteX293" fmla="*/ 985563 w 2038724"/>
              <a:gd name="connsiteY293" fmla="*/ 152993 h 2230852"/>
              <a:gd name="connsiteX294" fmla="*/ 1017585 w 2038724"/>
              <a:gd name="connsiteY294" fmla="*/ 160109 h 2230852"/>
              <a:gd name="connsiteX295" fmla="*/ 1069750 w 2038724"/>
              <a:gd name="connsiteY295" fmla="*/ 164844 h 2230852"/>
              <a:gd name="connsiteX296" fmla="*/ 1078070 w 2038724"/>
              <a:gd name="connsiteY296" fmla="*/ 187425 h 2230852"/>
              <a:gd name="connsiteX297" fmla="*/ 1092302 w 2038724"/>
              <a:gd name="connsiteY297" fmla="*/ 220595 h 2230852"/>
              <a:gd name="connsiteX298" fmla="*/ 1095860 w 2038724"/>
              <a:gd name="connsiteY298" fmla="*/ 270407 h 2230852"/>
              <a:gd name="connsiteX299" fmla="*/ 1102976 w 2038724"/>
              <a:gd name="connsiteY299" fmla="*/ 291754 h 2230852"/>
              <a:gd name="connsiteX300" fmla="*/ 1106534 w 2038724"/>
              <a:gd name="connsiteY300" fmla="*/ 302428 h 2230852"/>
              <a:gd name="connsiteX301" fmla="*/ 1110092 w 2038724"/>
              <a:gd name="connsiteY301" fmla="*/ 313102 h 2230852"/>
              <a:gd name="connsiteX302" fmla="*/ 1120766 w 2038724"/>
              <a:gd name="connsiteY302" fmla="*/ 323776 h 2230852"/>
              <a:gd name="connsiteX303" fmla="*/ 1127882 w 2038724"/>
              <a:gd name="connsiteY303" fmla="*/ 334450 h 2230852"/>
              <a:gd name="connsiteX304" fmla="*/ 1138556 w 2038724"/>
              <a:gd name="connsiteY304" fmla="*/ 341566 h 2230852"/>
              <a:gd name="connsiteX305" fmla="*/ 1145672 w 2038724"/>
              <a:gd name="connsiteY305" fmla="*/ 352240 h 2230852"/>
              <a:gd name="connsiteX306" fmla="*/ 1142114 w 2038724"/>
              <a:gd name="connsiteY306" fmla="*/ 377146 h 2230852"/>
              <a:gd name="connsiteX307" fmla="*/ 1164750 w 2038724"/>
              <a:gd name="connsiteY307" fmla="*/ 378295 h 2230852"/>
              <a:gd name="connsiteX308" fmla="*/ 1117208 w 2038724"/>
              <a:gd name="connsiteY308" fmla="*/ 402052 h 2230852"/>
              <a:gd name="connsiteX309" fmla="*/ 1095860 w 2038724"/>
              <a:gd name="connsiteY309" fmla="*/ 419842 h 2230852"/>
              <a:gd name="connsiteX310" fmla="*/ 1087540 w 2038724"/>
              <a:gd name="connsiteY310" fmla="*/ 463547 h 2230852"/>
              <a:gd name="connsiteX311" fmla="*/ 1098269 w 2038724"/>
              <a:gd name="connsiteY311" fmla="*/ 503945 h 2230852"/>
              <a:gd name="connsiteX312" fmla="*/ 1049607 w 2038724"/>
              <a:gd name="connsiteY312" fmla="*/ 558603 h 2230852"/>
              <a:gd name="connsiteX313" fmla="*/ 1016380 w 2038724"/>
              <a:gd name="connsiteY313" fmla="*/ 612084 h 2230852"/>
              <a:gd name="connsiteX314" fmla="*/ 1072326 w 2038724"/>
              <a:gd name="connsiteY314" fmla="*/ 611999 h 2230852"/>
              <a:gd name="connsiteX315" fmla="*/ 1031789 w 2038724"/>
              <a:gd name="connsiteY315" fmla="*/ 630967 h 2230852"/>
              <a:gd name="connsiteX316" fmla="*/ 1061514 w 2038724"/>
              <a:gd name="connsiteY316" fmla="*/ 659458 h 2230852"/>
              <a:gd name="connsiteX317" fmla="*/ 1038905 w 2038724"/>
              <a:gd name="connsiteY317" fmla="*/ 668927 h 2230852"/>
              <a:gd name="connsiteX318" fmla="*/ 1017585 w 2038724"/>
              <a:gd name="connsiteY318" fmla="*/ 683132 h 2230852"/>
              <a:gd name="connsiteX319" fmla="*/ 997386 w 2038724"/>
              <a:gd name="connsiteY319" fmla="*/ 704480 h 2230852"/>
              <a:gd name="connsiteX320" fmla="*/ 980773 w 2038724"/>
              <a:gd name="connsiteY320" fmla="*/ 803148 h 2230852"/>
              <a:gd name="connsiteX321" fmla="*/ 1006966 w 2038724"/>
              <a:gd name="connsiteY321" fmla="*/ 832539 h 2230852"/>
              <a:gd name="connsiteX322" fmla="*/ 974889 w 2038724"/>
              <a:gd name="connsiteY322" fmla="*/ 872854 h 2230852"/>
              <a:gd name="connsiteX323" fmla="*/ 967773 w 2038724"/>
              <a:gd name="connsiteY323" fmla="*/ 935748 h 2230852"/>
              <a:gd name="connsiteX324" fmla="*/ 960657 w 2038724"/>
              <a:gd name="connsiteY324" fmla="*/ 946422 h 2230852"/>
              <a:gd name="connsiteX325" fmla="*/ 923900 w 2038724"/>
              <a:gd name="connsiteY325" fmla="*/ 946339 h 2230852"/>
              <a:gd name="connsiteX326" fmla="*/ 906055 w 2038724"/>
              <a:gd name="connsiteY326" fmla="*/ 999792 h 2230852"/>
              <a:gd name="connsiteX327" fmla="*/ 915524 w 2038724"/>
              <a:gd name="connsiteY327" fmla="*/ 1015145 h 2230852"/>
              <a:gd name="connsiteX328" fmla="*/ 963039 w 2038724"/>
              <a:gd name="connsiteY328" fmla="*/ 1016210 h 2230852"/>
              <a:gd name="connsiteX329" fmla="*/ 964215 w 2038724"/>
              <a:gd name="connsiteY329" fmla="*/ 1074509 h 2230852"/>
              <a:gd name="connsiteX330" fmla="*/ 908548 w 2038724"/>
              <a:gd name="connsiteY330" fmla="*/ 1104233 h 2230852"/>
              <a:gd name="connsiteX331" fmla="*/ 882382 w 2038724"/>
              <a:gd name="connsiteY331" fmla="*/ 1095857 h 2230852"/>
              <a:gd name="connsiteX332" fmla="*/ 895493 w 2038724"/>
              <a:gd name="connsiteY332" fmla="*/ 1131381 h 2230852"/>
              <a:gd name="connsiteX333" fmla="*/ 884791 w 2038724"/>
              <a:gd name="connsiteY333" fmla="*/ 1144437 h 2230852"/>
              <a:gd name="connsiteX334" fmla="*/ 868151 w 2038724"/>
              <a:gd name="connsiteY334" fmla="*/ 1133762 h 2230852"/>
              <a:gd name="connsiteX335" fmla="*/ 838427 w 2038724"/>
              <a:gd name="connsiteY335" fmla="*/ 1095801 h 2230852"/>
              <a:gd name="connsiteX336" fmla="*/ 830244 w 2038724"/>
              <a:gd name="connsiteY336" fmla="*/ 1111265 h 2230852"/>
              <a:gd name="connsiteX337" fmla="*/ 818393 w 2038724"/>
              <a:gd name="connsiteY337" fmla="*/ 1161106 h 2230852"/>
              <a:gd name="connsiteX338" fmla="*/ 793432 w 2038724"/>
              <a:gd name="connsiteY338" fmla="*/ 1149227 h 2230852"/>
              <a:gd name="connsiteX339" fmla="*/ 782758 w 2038724"/>
              <a:gd name="connsiteY339" fmla="*/ 1152785 h 2230852"/>
              <a:gd name="connsiteX340" fmla="*/ 769730 w 2038724"/>
              <a:gd name="connsiteY340" fmla="*/ 1191950 h 2230852"/>
              <a:gd name="connsiteX341" fmla="*/ 746002 w 2038724"/>
              <a:gd name="connsiteY341" fmla="*/ 1207386 h 2230852"/>
              <a:gd name="connsiteX342" fmla="*/ 691400 w 2038724"/>
              <a:gd name="connsiteY342" fmla="*/ 1196656 h 2230852"/>
              <a:gd name="connsiteX343" fmla="*/ 677195 w 2038724"/>
              <a:gd name="connsiteY343" fmla="*/ 1178896 h 2230852"/>
              <a:gd name="connsiteX344" fmla="*/ 647555 w 2038724"/>
              <a:gd name="connsiteY344" fmla="*/ 1159901 h 2230852"/>
              <a:gd name="connsiteX345" fmla="*/ 681986 w 2038724"/>
              <a:gd name="connsiteY345" fmla="*/ 1125470 h 2230852"/>
              <a:gd name="connsiteX346" fmla="*/ 664196 w 2038724"/>
              <a:gd name="connsiteY346" fmla="*/ 1113620 h 2230852"/>
              <a:gd name="connsiteX347" fmla="*/ 641560 w 2038724"/>
              <a:gd name="connsiteY347" fmla="*/ 1102945 h 2230852"/>
              <a:gd name="connsiteX348" fmla="*/ 661787 w 2038724"/>
              <a:gd name="connsiteY348" fmla="*/ 1088741 h 2230852"/>
              <a:gd name="connsiteX349" fmla="*/ 633267 w 2038724"/>
              <a:gd name="connsiteY349" fmla="*/ 1054310 h 2230852"/>
              <a:gd name="connsiteX350" fmla="*/ 597743 w 2038724"/>
              <a:gd name="connsiteY350" fmla="*/ 1070951 h 2230852"/>
              <a:gd name="connsiteX351" fmla="*/ 533700 w 2038724"/>
              <a:gd name="connsiteY351" fmla="*/ 1074509 h 2230852"/>
              <a:gd name="connsiteX352" fmla="*/ 558634 w 2038724"/>
              <a:gd name="connsiteY352" fmla="*/ 1101768 h 2230852"/>
              <a:gd name="connsiteX353" fmla="*/ 569308 w 2038724"/>
              <a:gd name="connsiteY353" fmla="*/ 1111266 h 2230852"/>
              <a:gd name="connsiteX354" fmla="*/ 560987 w 2038724"/>
              <a:gd name="connsiteY354" fmla="*/ 1139785 h 2230852"/>
              <a:gd name="connsiteX355" fmla="*/ 512352 w 2038724"/>
              <a:gd name="connsiteY355" fmla="*/ 1163459 h 2230852"/>
              <a:gd name="connsiteX356" fmla="*/ 468479 w 2038724"/>
              <a:gd name="connsiteY356" fmla="*/ 1187189 h 2230852"/>
              <a:gd name="connsiteX357" fmla="*/ 461390 w 2038724"/>
              <a:gd name="connsiteY357" fmla="*/ 1277314 h 2230852"/>
              <a:gd name="connsiteX358" fmla="*/ 437635 w 2038724"/>
              <a:gd name="connsiteY358" fmla="*/ 1283198 h 2230852"/>
              <a:gd name="connsiteX359" fmla="*/ 402055 w 2038724"/>
              <a:gd name="connsiteY359" fmla="*/ 1286755 h 2230852"/>
              <a:gd name="connsiteX360" fmla="*/ 375945 w 2038724"/>
              <a:gd name="connsiteY360" fmla="*/ 1306927 h 2230852"/>
              <a:gd name="connsiteX361" fmla="*/ 359359 w 2038724"/>
              <a:gd name="connsiteY361" fmla="*/ 1330684 h 2230852"/>
              <a:gd name="connsiteX362" fmla="*/ 348685 w 2038724"/>
              <a:gd name="connsiteY362" fmla="*/ 1334242 h 2230852"/>
              <a:gd name="connsiteX363" fmla="*/ 327337 w 2038724"/>
              <a:gd name="connsiteY363" fmla="*/ 1348473 h 2230852"/>
              <a:gd name="connsiteX364" fmla="*/ 316663 w 2038724"/>
              <a:gd name="connsiteY364" fmla="*/ 1355589 h 2230852"/>
              <a:gd name="connsiteX365" fmla="*/ 295315 w 2038724"/>
              <a:gd name="connsiteY365" fmla="*/ 1373379 h 2230852"/>
              <a:gd name="connsiteX366" fmla="*/ 252620 w 2038724"/>
              <a:gd name="connsiteY366" fmla="*/ 1366263 h 2230852"/>
              <a:gd name="connsiteX367" fmla="*/ 231272 w 2038724"/>
              <a:gd name="connsiteY367" fmla="*/ 1359147 h 2230852"/>
              <a:gd name="connsiteX368" fmla="*/ 204012 w 2038724"/>
              <a:gd name="connsiteY368" fmla="*/ 1353207 h 2230852"/>
              <a:gd name="connsiteX369" fmla="*/ 198101 w 2038724"/>
              <a:gd name="connsiteY369" fmla="*/ 1334242 h 2230852"/>
              <a:gd name="connsiteX370" fmla="*/ 187427 w 2038724"/>
              <a:gd name="connsiteY370" fmla="*/ 1312894 h 2230852"/>
              <a:gd name="connsiteX371" fmla="*/ 139997 w 2038724"/>
              <a:gd name="connsiteY371" fmla="*/ 1279695 h 2230852"/>
              <a:gd name="connsiteX372" fmla="*/ 120975 w 2038724"/>
              <a:gd name="connsiteY372" fmla="*/ 1248850 h 2230852"/>
              <a:gd name="connsiteX373" fmla="*/ 106743 w 2038724"/>
              <a:gd name="connsiteY373" fmla="*/ 1220386 h 2230852"/>
              <a:gd name="connsiteX374" fmla="*/ 78279 w 2038724"/>
              <a:gd name="connsiteY374" fmla="*/ 1266640 h 2230852"/>
              <a:gd name="connsiteX375" fmla="*/ 67605 w 2038724"/>
              <a:gd name="connsiteY375" fmla="*/ 1305778 h 2230852"/>
              <a:gd name="connsiteX376" fmla="*/ 78279 w 2038724"/>
              <a:gd name="connsiteY376" fmla="*/ 1312894 h 2230852"/>
              <a:gd name="connsiteX377" fmla="*/ 74721 w 2038724"/>
              <a:gd name="connsiteY377" fmla="*/ 1334242 h 2230852"/>
              <a:gd name="connsiteX378" fmla="*/ 48666 w 2038724"/>
              <a:gd name="connsiteY378" fmla="*/ 1355645 h 2230852"/>
              <a:gd name="connsiteX379" fmla="*/ 30848 w 2038724"/>
              <a:gd name="connsiteY379" fmla="*/ 1365142 h 2230852"/>
              <a:gd name="connsiteX380" fmla="*/ 7119 w 2038724"/>
              <a:gd name="connsiteY380" fmla="*/ 1366263 h 2230852"/>
              <a:gd name="connsiteX381" fmla="*/ 3 w 2038724"/>
              <a:gd name="connsiteY381" fmla="*/ 1376937 h 2230852"/>
              <a:gd name="connsiteX382" fmla="*/ 20146 w 2038724"/>
              <a:gd name="connsiteY382" fmla="*/ 1398285 h 2230852"/>
              <a:gd name="connsiteX383" fmla="*/ 3 w 2038724"/>
              <a:gd name="connsiteY383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694833 w 2038724"/>
              <a:gd name="connsiteY225" fmla="*/ 525460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568905 w 2038724"/>
              <a:gd name="connsiteY259" fmla="*/ 141227 h 2230852"/>
              <a:gd name="connsiteX260" fmla="*/ 1529933 w 2038724"/>
              <a:gd name="connsiteY260" fmla="*/ 120972 h 2230852"/>
              <a:gd name="connsiteX261" fmla="*/ 1505028 w 2038724"/>
              <a:gd name="connsiteY261" fmla="*/ 128087 h 2230852"/>
              <a:gd name="connsiteX262" fmla="*/ 1480122 w 2038724"/>
              <a:gd name="connsiteY262" fmla="*/ 145877 h 2230852"/>
              <a:gd name="connsiteX263" fmla="*/ 1458774 w 2038724"/>
              <a:gd name="connsiteY263" fmla="*/ 160109 h 2230852"/>
              <a:gd name="connsiteX264" fmla="*/ 1448100 w 2038724"/>
              <a:gd name="connsiteY264" fmla="*/ 170783 h 2230852"/>
              <a:gd name="connsiteX265" fmla="*/ 1426752 w 2038724"/>
              <a:gd name="connsiteY265" fmla="*/ 185015 h 2230852"/>
              <a:gd name="connsiteX266" fmla="*/ 1386493 w 2038724"/>
              <a:gd name="connsiteY266" fmla="*/ 245585 h 2230852"/>
              <a:gd name="connsiteX267" fmla="*/ 1333096 w 2038724"/>
              <a:gd name="connsiteY267" fmla="*/ 276401 h 2230852"/>
              <a:gd name="connsiteX268" fmla="*/ 1287991 w 2038724"/>
              <a:gd name="connsiteY268" fmla="*/ 295312 h 2230852"/>
              <a:gd name="connsiteX269" fmla="*/ 1266643 w 2038724"/>
              <a:gd name="connsiteY269" fmla="*/ 281080 h 2230852"/>
              <a:gd name="connsiteX270" fmla="*/ 1263085 w 2038724"/>
              <a:gd name="connsiteY270" fmla="*/ 270407 h 2230852"/>
              <a:gd name="connsiteX271" fmla="*/ 1241737 w 2038724"/>
              <a:gd name="connsiteY271" fmla="*/ 252617 h 2230852"/>
              <a:gd name="connsiteX272" fmla="*/ 1234621 w 2038724"/>
              <a:gd name="connsiteY272" fmla="*/ 241943 h 2230852"/>
              <a:gd name="connsiteX273" fmla="*/ 1227505 w 2038724"/>
              <a:gd name="connsiteY273" fmla="*/ 220595 h 2230852"/>
              <a:gd name="connsiteX274" fmla="*/ 1220389 w 2038724"/>
              <a:gd name="connsiteY274" fmla="*/ 209921 h 2230852"/>
              <a:gd name="connsiteX275" fmla="*/ 1206157 w 2038724"/>
              <a:gd name="connsiteY275" fmla="*/ 177899 h 2230852"/>
              <a:gd name="connsiteX276" fmla="*/ 1199042 w 2038724"/>
              <a:gd name="connsiteY276" fmla="*/ 156551 h 2230852"/>
              <a:gd name="connsiteX277" fmla="*/ 1195484 w 2038724"/>
              <a:gd name="connsiteY277" fmla="*/ 145877 h 2230852"/>
              <a:gd name="connsiteX278" fmla="*/ 1174136 w 2038724"/>
              <a:gd name="connsiteY278" fmla="*/ 113856 h 2230852"/>
              <a:gd name="connsiteX279" fmla="*/ 1167020 w 2038724"/>
              <a:gd name="connsiteY279" fmla="*/ 103182 h 2230852"/>
              <a:gd name="connsiteX280" fmla="*/ 1159904 w 2038724"/>
              <a:gd name="connsiteY280" fmla="*/ 92508 h 2230852"/>
              <a:gd name="connsiteX281" fmla="*/ 1149230 w 2038724"/>
              <a:gd name="connsiteY281" fmla="*/ 81834 h 2230852"/>
              <a:gd name="connsiteX282" fmla="*/ 1127882 w 2038724"/>
              <a:gd name="connsiteY282" fmla="*/ 74718 h 2230852"/>
              <a:gd name="connsiteX283" fmla="*/ 1063838 w 2038724"/>
              <a:gd name="connsiteY283" fmla="*/ 74718 h 2230852"/>
              <a:gd name="connsiteX284" fmla="*/ 1042491 w 2038724"/>
              <a:gd name="connsiteY284" fmla="*/ 32022 h 2230852"/>
              <a:gd name="connsiteX285" fmla="*/ 1021143 w 2038724"/>
              <a:gd name="connsiteY285" fmla="*/ 14232 h 2230852"/>
              <a:gd name="connsiteX286" fmla="*/ 999795 w 2038724"/>
              <a:gd name="connsiteY286" fmla="*/ 0 h 2230852"/>
              <a:gd name="connsiteX287" fmla="*/ 978447 w 2038724"/>
              <a:gd name="connsiteY287" fmla="*/ 17790 h 2230852"/>
              <a:gd name="connsiteX288" fmla="*/ 974889 w 2038724"/>
              <a:gd name="connsiteY288" fmla="*/ 28464 h 2230852"/>
              <a:gd name="connsiteX289" fmla="*/ 949983 w 2038724"/>
              <a:gd name="connsiteY289" fmla="*/ 56928 h 2230852"/>
              <a:gd name="connsiteX290" fmla="*/ 942867 w 2038724"/>
              <a:gd name="connsiteY290" fmla="*/ 78276 h 2230852"/>
              <a:gd name="connsiteX291" fmla="*/ 964215 w 2038724"/>
              <a:gd name="connsiteY291" fmla="*/ 110298 h 2230852"/>
              <a:gd name="connsiteX292" fmla="*/ 971331 w 2038724"/>
              <a:gd name="connsiteY292" fmla="*/ 120972 h 2230852"/>
              <a:gd name="connsiteX293" fmla="*/ 985563 w 2038724"/>
              <a:gd name="connsiteY293" fmla="*/ 152993 h 2230852"/>
              <a:gd name="connsiteX294" fmla="*/ 1017585 w 2038724"/>
              <a:gd name="connsiteY294" fmla="*/ 160109 h 2230852"/>
              <a:gd name="connsiteX295" fmla="*/ 1069750 w 2038724"/>
              <a:gd name="connsiteY295" fmla="*/ 164844 h 2230852"/>
              <a:gd name="connsiteX296" fmla="*/ 1078070 w 2038724"/>
              <a:gd name="connsiteY296" fmla="*/ 187425 h 2230852"/>
              <a:gd name="connsiteX297" fmla="*/ 1092302 w 2038724"/>
              <a:gd name="connsiteY297" fmla="*/ 220595 h 2230852"/>
              <a:gd name="connsiteX298" fmla="*/ 1095860 w 2038724"/>
              <a:gd name="connsiteY298" fmla="*/ 270407 h 2230852"/>
              <a:gd name="connsiteX299" fmla="*/ 1102976 w 2038724"/>
              <a:gd name="connsiteY299" fmla="*/ 291754 h 2230852"/>
              <a:gd name="connsiteX300" fmla="*/ 1106534 w 2038724"/>
              <a:gd name="connsiteY300" fmla="*/ 302428 h 2230852"/>
              <a:gd name="connsiteX301" fmla="*/ 1110092 w 2038724"/>
              <a:gd name="connsiteY301" fmla="*/ 313102 h 2230852"/>
              <a:gd name="connsiteX302" fmla="*/ 1120766 w 2038724"/>
              <a:gd name="connsiteY302" fmla="*/ 323776 h 2230852"/>
              <a:gd name="connsiteX303" fmla="*/ 1127882 w 2038724"/>
              <a:gd name="connsiteY303" fmla="*/ 334450 h 2230852"/>
              <a:gd name="connsiteX304" fmla="*/ 1138556 w 2038724"/>
              <a:gd name="connsiteY304" fmla="*/ 341566 h 2230852"/>
              <a:gd name="connsiteX305" fmla="*/ 1145672 w 2038724"/>
              <a:gd name="connsiteY305" fmla="*/ 352240 h 2230852"/>
              <a:gd name="connsiteX306" fmla="*/ 1142114 w 2038724"/>
              <a:gd name="connsiteY306" fmla="*/ 377146 h 2230852"/>
              <a:gd name="connsiteX307" fmla="*/ 1164750 w 2038724"/>
              <a:gd name="connsiteY307" fmla="*/ 378295 h 2230852"/>
              <a:gd name="connsiteX308" fmla="*/ 1117208 w 2038724"/>
              <a:gd name="connsiteY308" fmla="*/ 402052 h 2230852"/>
              <a:gd name="connsiteX309" fmla="*/ 1095860 w 2038724"/>
              <a:gd name="connsiteY309" fmla="*/ 419842 h 2230852"/>
              <a:gd name="connsiteX310" fmla="*/ 1087540 w 2038724"/>
              <a:gd name="connsiteY310" fmla="*/ 463547 h 2230852"/>
              <a:gd name="connsiteX311" fmla="*/ 1098269 w 2038724"/>
              <a:gd name="connsiteY311" fmla="*/ 503945 h 2230852"/>
              <a:gd name="connsiteX312" fmla="*/ 1049607 w 2038724"/>
              <a:gd name="connsiteY312" fmla="*/ 558603 h 2230852"/>
              <a:gd name="connsiteX313" fmla="*/ 1016380 w 2038724"/>
              <a:gd name="connsiteY313" fmla="*/ 612084 h 2230852"/>
              <a:gd name="connsiteX314" fmla="*/ 1072326 w 2038724"/>
              <a:gd name="connsiteY314" fmla="*/ 611999 h 2230852"/>
              <a:gd name="connsiteX315" fmla="*/ 1031789 w 2038724"/>
              <a:gd name="connsiteY315" fmla="*/ 630967 h 2230852"/>
              <a:gd name="connsiteX316" fmla="*/ 1061514 w 2038724"/>
              <a:gd name="connsiteY316" fmla="*/ 659458 h 2230852"/>
              <a:gd name="connsiteX317" fmla="*/ 1038905 w 2038724"/>
              <a:gd name="connsiteY317" fmla="*/ 668927 h 2230852"/>
              <a:gd name="connsiteX318" fmla="*/ 1017585 w 2038724"/>
              <a:gd name="connsiteY318" fmla="*/ 683132 h 2230852"/>
              <a:gd name="connsiteX319" fmla="*/ 997386 w 2038724"/>
              <a:gd name="connsiteY319" fmla="*/ 704480 h 2230852"/>
              <a:gd name="connsiteX320" fmla="*/ 980773 w 2038724"/>
              <a:gd name="connsiteY320" fmla="*/ 803148 h 2230852"/>
              <a:gd name="connsiteX321" fmla="*/ 1006966 w 2038724"/>
              <a:gd name="connsiteY321" fmla="*/ 832539 h 2230852"/>
              <a:gd name="connsiteX322" fmla="*/ 974889 w 2038724"/>
              <a:gd name="connsiteY322" fmla="*/ 872854 h 2230852"/>
              <a:gd name="connsiteX323" fmla="*/ 967773 w 2038724"/>
              <a:gd name="connsiteY323" fmla="*/ 935748 h 2230852"/>
              <a:gd name="connsiteX324" fmla="*/ 960657 w 2038724"/>
              <a:gd name="connsiteY324" fmla="*/ 946422 h 2230852"/>
              <a:gd name="connsiteX325" fmla="*/ 923900 w 2038724"/>
              <a:gd name="connsiteY325" fmla="*/ 946339 h 2230852"/>
              <a:gd name="connsiteX326" fmla="*/ 906055 w 2038724"/>
              <a:gd name="connsiteY326" fmla="*/ 999792 h 2230852"/>
              <a:gd name="connsiteX327" fmla="*/ 915524 w 2038724"/>
              <a:gd name="connsiteY327" fmla="*/ 1015145 h 2230852"/>
              <a:gd name="connsiteX328" fmla="*/ 963039 w 2038724"/>
              <a:gd name="connsiteY328" fmla="*/ 1016210 h 2230852"/>
              <a:gd name="connsiteX329" fmla="*/ 964215 w 2038724"/>
              <a:gd name="connsiteY329" fmla="*/ 1074509 h 2230852"/>
              <a:gd name="connsiteX330" fmla="*/ 908548 w 2038724"/>
              <a:gd name="connsiteY330" fmla="*/ 1104233 h 2230852"/>
              <a:gd name="connsiteX331" fmla="*/ 882382 w 2038724"/>
              <a:gd name="connsiteY331" fmla="*/ 1095857 h 2230852"/>
              <a:gd name="connsiteX332" fmla="*/ 895493 w 2038724"/>
              <a:gd name="connsiteY332" fmla="*/ 1131381 h 2230852"/>
              <a:gd name="connsiteX333" fmla="*/ 884791 w 2038724"/>
              <a:gd name="connsiteY333" fmla="*/ 1144437 h 2230852"/>
              <a:gd name="connsiteX334" fmla="*/ 868151 w 2038724"/>
              <a:gd name="connsiteY334" fmla="*/ 1133762 h 2230852"/>
              <a:gd name="connsiteX335" fmla="*/ 838427 w 2038724"/>
              <a:gd name="connsiteY335" fmla="*/ 1095801 h 2230852"/>
              <a:gd name="connsiteX336" fmla="*/ 830244 w 2038724"/>
              <a:gd name="connsiteY336" fmla="*/ 1111265 h 2230852"/>
              <a:gd name="connsiteX337" fmla="*/ 818393 w 2038724"/>
              <a:gd name="connsiteY337" fmla="*/ 1161106 h 2230852"/>
              <a:gd name="connsiteX338" fmla="*/ 793432 w 2038724"/>
              <a:gd name="connsiteY338" fmla="*/ 1149227 h 2230852"/>
              <a:gd name="connsiteX339" fmla="*/ 782758 w 2038724"/>
              <a:gd name="connsiteY339" fmla="*/ 1152785 h 2230852"/>
              <a:gd name="connsiteX340" fmla="*/ 769730 w 2038724"/>
              <a:gd name="connsiteY340" fmla="*/ 1191950 h 2230852"/>
              <a:gd name="connsiteX341" fmla="*/ 746002 w 2038724"/>
              <a:gd name="connsiteY341" fmla="*/ 1207386 h 2230852"/>
              <a:gd name="connsiteX342" fmla="*/ 691400 w 2038724"/>
              <a:gd name="connsiteY342" fmla="*/ 1196656 h 2230852"/>
              <a:gd name="connsiteX343" fmla="*/ 677195 w 2038724"/>
              <a:gd name="connsiteY343" fmla="*/ 1178896 h 2230852"/>
              <a:gd name="connsiteX344" fmla="*/ 647555 w 2038724"/>
              <a:gd name="connsiteY344" fmla="*/ 1159901 h 2230852"/>
              <a:gd name="connsiteX345" fmla="*/ 681986 w 2038724"/>
              <a:gd name="connsiteY345" fmla="*/ 1125470 h 2230852"/>
              <a:gd name="connsiteX346" fmla="*/ 664196 w 2038724"/>
              <a:gd name="connsiteY346" fmla="*/ 1113620 h 2230852"/>
              <a:gd name="connsiteX347" fmla="*/ 641560 w 2038724"/>
              <a:gd name="connsiteY347" fmla="*/ 1102945 h 2230852"/>
              <a:gd name="connsiteX348" fmla="*/ 661787 w 2038724"/>
              <a:gd name="connsiteY348" fmla="*/ 1088741 h 2230852"/>
              <a:gd name="connsiteX349" fmla="*/ 633267 w 2038724"/>
              <a:gd name="connsiteY349" fmla="*/ 1054310 h 2230852"/>
              <a:gd name="connsiteX350" fmla="*/ 597743 w 2038724"/>
              <a:gd name="connsiteY350" fmla="*/ 1070951 h 2230852"/>
              <a:gd name="connsiteX351" fmla="*/ 533700 w 2038724"/>
              <a:gd name="connsiteY351" fmla="*/ 1074509 h 2230852"/>
              <a:gd name="connsiteX352" fmla="*/ 558634 w 2038724"/>
              <a:gd name="connsiteY352" fmla="*/ 1101768 h 2230852"/>
              <a:gd name="connsiteX353" fmla="*/ 569308 w 2038724"/>
              <a:gd name="connsiteY353" fmla="*/ 1111266 h 2230852"/>
              <a:gd name="connsiteX354" fmla="*/ 560987 w 2038724"/>
              <a:gd name="connsiteY354" fmla="*/ 1139785 h 2230852"/>
              <a:gd name="connsiteX355" fmla="*/ 512352 w 2038724"/>
              <a:gd name="connsiteY355" fmla="*/ 1163459 h 2230852"/>
              <a:gd name="connsiteX356" fmla="*/ 468479 w 2038724"/>
              <a:gd name="connsiteY356" fmla="*/ 1187189 h 2230852"/>
              <a:gd name="connsiteX357" fmla="*/ 461390 w 2038724"/>
              <a:gd name="connsiteY357" fmla="*/ 1277314 h 2230852"/>
              <a:gd name="connsiteX358" fmla="*/ 437635 w 2038724"/>
              <a:gd name="connsiteY358" fmla="*/ 1283198 h 2230852"/>
              <a:gd name="connsiteX359" fmla="*/ 402055 w 2038724"/>
              <a:gd name="connsiteY359" fmla="*/ 1286755 h 2230852"/>
              <a:gd name="connsiteX360" fmla="*/ 375945 w 2038724"/>
              <a:gd name="connsiteY360" fmla="*/ 1306927 h 2230852"/>
              <a:gd name="connsiteX361" fmla="*/ 359359 w 2038724"/>
              <a:gd name="connsiteY361" fmla="*/ 1330684 h 2230852"/>
              <a:gd name="connsiteX362" fmla="*/ 348685 w 2038724"/>
              <a:gd name="connsiteY362" fmla="*/ 1334242 h 2230852"/>
              <a:gd name="connsiteX363" fmla="*/ 327337 w 2038724"/>
              <a:gd name="connsiteY363" fmla="*/ 1348473 h 2230852"/>
              <a:gd name="connsiteX364" fmla="*/ 316663 w 2038724"/>
              <a:gd name="connsiteY364" fmla="*/ 1355589 h 2230852"/>
              <a:gd name="connsiteX365" fmla="*/ 295315 w 2038724"/>
              <a:gd name="connsiteY365" fmla="*/ 1373379 h 2230852"/>
              <a:gd name="connsiteX366" fmla="*/ 252620 w 2038724"/>
              <a:gd name="connsiteY366" fmla="*/ 1366263 h 2230852"/>
              <a:gd name="connsiteX367" fmla="*/ 231272 w 2038724"/>
              <a:gd name="connsiteY367" fmla="*/ 1359147 h 2230852"/>
              <a:gd name="connsiteX368" fmla="*/ 204012 w 2038724"/>
              <a:gd name="connsiteY368" fmla="*/ 1353207 h 2230852"/>
              <a:gd name="connsiteX369" fmla="*/ 198101 w 2038724"/>
              <a:gd name="connsiteY369" fmla="*/ 1334242 h 2230852"/>
              <a:gd name="connsiteX370" fmla="*/ 187427 w 2038724"/>
              <a:gd name="connsiteY370" fmla="*/ 1312894 h 2230852"/>
              <a:gd name="connsiteX371" fmla="*/ 139997 w 2038724"/>
              <a:gd name="connsiteY371" fmla="*/ 1279695 h 2230852"/>
              <a:gd name="connsiteX372" fmla="*/ 120975 w 2038724"/>
              <a:gd name="connsiteY372" fmla="*/ 1248850 h 2230852"/>
              <a:gd name="connsiteX373" fmla="*/ 106743 w 2038724"/>
              <a:gd name="connsiteY373" fmla="*/ 1220386 h 2230852"/>
              <a:gd name="connsiteX374" fmla="*/ 78279 w 2038724"/>
              <a:gd name="connsiteY374" fmla="*/ 1266640 h 2230852"/>
              <a:gd name="connsiteX375" fmla="*/ 67605 w 2038724"/>
              <a:gd name="connsiteY375" fmla="*/ 1305778 h 2230852"/>
              <a:gd name="connsiteX376" fmla="*/ 78279 w 2038724"/>
              <a:gd name="connsiteY376" fmla="*/ 1312894 h 2230852"/>
              <a:gd name="connsiteX377" fmla="*/ 74721 w 2038724"/>
              <a:gd name="connsiteY377" fmla="*/ 1334242 h 2230852"/>
              <a:gd name="connsiteX378" fmla="*/ 48666 w 2038724"/>
              <a:gd name="connsiteY378" fmla="*/ 1355645 h 2230852"/>
              <a:gd name="connsiteX379" fmla="*/ 30848 w 2038724"/>
              <a:gd name="connsiteY379" fmla="*/ 1365142 h 2230852"/>
              <a:gd name="connsiteX380" fmla="*/ 7119 w 2038724"/>
              <a:gd name="connsiteY380" fmla="*/ 1366263 h 2230852"/>
              <a:gd name="connsiteX381" fmla="*/ 3 w 2038724"/>
              <a:gd name="connsiteY381" fmla="*/ 1376937 h 2230852"/>
              <a:gd name="connsiteX382" fmla="*/ 20146 w 2038724"/>
              <a:gd name="connsiteY382" fmla="*/ 1398285 h 2230852"/>
              <a:gd name="connsiteX383" fmla="*/ 3 w 2038724"/>
              <a:gd name="connsiteY383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693600 w 2038724"/>
              <a:gd name="connsiteY224" fmla="*/ 505233 h 2230852"/>
              <a:gd name="connsiteX225" fmla="*/ 1713883 w 2038724"/>
              <a:gd name="connsiteY225" fmla="*/ 546891 h 2230852"/>
              <a:gd name="connsiteX226" fmla="*/ 1672252 w 2038724"/>
              <a:gd name="connsiteY226" fmla="*/ 519465 h 2230852"/>
              <a:gd name="connsiteX227" fmla="*/ 1658021 w 2038724"/>
              <a:gd name="connsiteY227" fmla="*/ 551487 h 2230852"/>
              <a:gd name="connsiteX228" fmla="*/ 1647347 w 2038724"/>
              <a:gd name="connsiteY228" fmla="*/ 555045 h 2230852"/>
              <a:gd name="connsiteX229" fmla="*/ 1622441 w 2038724"/>
              <a:gd name="connsiteY229" fmla="*/ 551487 h 2230852"/>
              <a:gd name="connsiteX230" fmla="*/ 1611767 w 2038724"/>
              <a:gd name="connsiteY230" fmla="*/ 547929 h 2230852"/>
              <a:gd name="connsiteX231" fmla="*/ 1572629 w 2038724"/>
              <a:gd name="connsiteY231" fmla="*/ 537255 h 2230852"/>
              <a:gd name="connsiteX232" fmla="*/ 1551281 w 2038724"/>
              <a:gd name="connsiteY232" fmla="*/ 530139 h 2230852"/>
              <a:gd name="connsiteX233" fmla="*/ 1540607 w 2038724"/>
              <a:gd name="connsiteY233" fmla="*/ 526581 h 2230852"/>
              <a:gd name="connsiteX234" fmla="*/ 1505028 w 2038724"/>
              <a:gd name="connsiteY234" fmla="*/ 505233 h 2230852"/>
              <a:gd name="connsiteX235" fmla="*/ 1501470 w 2038724"/>
              <a:gd name="connsiteY235" fmla="*/ 483885 h 2230852"/>
              <a:gd name="connsiteX236" fmla="*/ 1522817 w 2038724"/>
              <a:gd name="connsiteY236" fmla="*/ 476769 h 2230852"/>
              <a:gd name="connsiteX237" fmla="*/ 1533491 w 2038724"/>
              <a:gd name="connsiteY237" fmla="*/ 473211 h 2230852"/>
              <a:gd name="connsiteX238" fmla="*/ 1540607 w 2038724"/>
              <a:gd name="connsiteY238" fmla="*/ 451863 h 2230852"/>
              <a:gd name="connsiteX239" fmla="*/ 1551281 w 2038724"/>
              <a:gd name="connsiteY239" fmla="*/ 441189 h 2230852"/>
              <a:gd name="connsiteX240" fmla="*/ 1558397 w 2038724"/>
              <a:gd name="connsiteY240" fmla="*/ 430516 h 2230852"/>
              <a:gd name="connsiteX241" fmla="*/ 1569071 w 2038724"/>
              <a:gd name="connsiteY241" fmla="*/ 423400 h 2230852"/>
              <a:gd name="connsiteX242" fmla="*/ 1583303 w 2038724"/>
              <a:gd name="connsiteY242" fmla="*/ 402052 h 2230852"/>
              <a:gd name="connsiteX243" fmla="*/ 1586861 w 2038724"/>
              <a:gd name="connsiteY243" fmla="*/ 387820 h 2230852"/>
              <a:gd name="connsiteX244" fmla="*/ 1590419 w 2038724"/>
              <a:gd name="connsiteY244" fmla="*/ 370030 h 2230852"/>
              <a:gd name="connsiteX245" fmla="*/ 1597535 w 2038724"/>
              <a:gd name="connsiteY245" fmla="*/ 348682 h 2230852"/>
              <a:gd name="connsiteX246" fmla="*/ 1583303 w 2038724"/>
              <a:gd name="connsiteY246" fmla="*/ 330892 h 2230852"/>
              <a:gd name="connsiteX247" fmla="*/ 1576187 w 2038724"/>
              <a:gd name="connsiteY247" fmla="*/ 320218 h 2230852"/>
              <a:gd name="connsiteX248" fmla="*/ 1565513 w 2038724"/>
              <a:gd name="connsiteY248" fmla="*/ 295312 h 2230852"/>
              <a:gd name="connsiteX249" fmla="*/ 1579745 w 2038724"/>
              <a:gd name="connsiteY249" fmla="*/ 277523 h 2230852"/>
              <a:gd name="connsiteX250" fmla="*/ 1593977 w 2038724"/>
              <a:gd name="connsiteY250" fmla="*/ 256175 h 2230852"/>
              <a:gd name="connsiteX251" fmla="*/ 1608209 w 2038724"/>
              <a:gd name="connsiteY251" fmla="*/ 234827 h 2230852"/>
              <a:gd name="connsiteX252" fmla="*/ 1615325 w 2038724"/>
              <a:gd name="connsiteY252" fmla="*/ 224153 h 2230852"/>
              <a:gd name="connsiteX253" fmla="*/ 1625999 w 2038724"/>
              <a:gd name="connsiteY253" fmla="*/ 213479 h 2230852"/>
              <a:gd name="connsiteX254" fmla="*/ 1640231 w 2038724"/>
              <a:gd name="connsiteY254" fmla="*/ 192131 h 2230852"/>
              <a:gd name="connsiteX255" fmla="*/ 1647347 w 2038724"/>
              <a:gd name="connsiteY255" fmla="*/ 170783 h 2230852"/>
              <a:gd name="connsiteX256" fmla="*/ 1650905 w 2038724"/>
              <a:gd name="connsiteY256" fmla="*/ 160109 h 2230852"/>
              <a:gd name="connsiteX257" fmla="*/ 1654463 w 2038724"/>
              <a:gd name="connsiteY257" fmla="*/ 149435 h 2230852"/>
              <a:gd name="connsiteX258" fmla="*/ 1650905 w 2038724"/>
              <a:gd name="connsiteY258" fmla="*/ 131645 h 2230852"/>
              <a:gd name="connsiteX259" fmla="*/ 1568905 w 2038724"/>
              <a:gd name="connsiteY259" fmla="*/ 141227 h 2230852"/>
              <a:gd name="connsiteX260" fmla="*/ 1529933 w 2038724"/>
              <a:gd name="connsiteY260" fmla="*/ 120972 h 2230852"/>
              <a:gd name="connsiteX261" fmla="*/ 1505028 w 2038724"/>
              <a:gd name="connsiteY261" fmla="*/ 128087 h 2230852"/>
              <a:gd name="connsiteX262" fmla="*/ 1480122 w 2038724"/>
              <a:gd name="connsiteY262" fmla="*/ 145877 h 2230852"/>
              <a:gd name="connsiteX263" fmla="*/ 1458774 w 2038724"/>
              <a:gd name="connsiteY263" fmla="*/ 160109 h 2230852"/>
              <a:gd name="connsiteX264" fmla="*/ 1448100 w 2038724"/>
              <a:gd name="connsiteY264" fmla="*/ 170783 h 2230852"/>
              <a:gd name="connsiteX265" fmla="*/ 1426752 w 2038724"/>
              <a:gd name="connsiteY265" fmla="*/ 185015 h 2230852"/>
              <a:gd name="connsiteX266" fmla="*/ 1386493 w 2038724"/>
              <a:gd name="connsiteY266" fmla="*/ 245585 h 2230852"/>
              <a:gd name="connsiteX267" fmla="*/ 1333096 w 2038724"/>
              <a:gd name="connsiteY267" fmla="*/ 276401 h 2230852"/>
              <a:gd name="connsiteX268" fmla="*/ 1287991 w 2038724"/>
              <a:gd name="connsiteY268" fmla="*/ 295312 h 2230852"/>
              <a:gd name="connsiteX269" fmla="*/ 1266643 w 2038724"/>
              <a:gd name="connsiteY269" fmla="*/ 281080 h 2230852"/>
              <a:gd name="connsiteX270" fmla="*/ 1263085 w 2038724"/>
              <a:gd name="connsiteY270" fmla="*/ 270407 h 2230852"/>
              <a:gd name="connsiteX271" fmla="*/ 1241737 w 2038724"/>
              <a:gd name="connsiteY271" fmla="*/ 252617 h 2230852"/>
              <a:gd name="connsiteX272" fmla="*/ 1234621 w 2038724"/>
              <a:gd name="connsiteY272" fmla="*/ 241943 h 2230852"/>
              <a:gd name="connsiteX273" fmla="*/ 1227505 w 2038724"/>
              <a:gd name="connsiteY273" fmla="*/ 220595 h 2230852"/>
              <a:gd name="connsiteX274" fmla="*/ 1220389 w 2038724"/>
              <a:gd name="connsiteY274" fmla="*/ 209921 h 2230852"/>
              <a:gd name="connsiteX275" fmla="*/ 1206157 w 2038724"/>
              <a:gd name="connsiteY275" fmla="*/ 177899 h 2230852"/>
              <a:gd name="connsiteX276" fmla="*/ 1199042 w 2038724"/>
              <a:gd name="connsiteY276" fmla="*/ 156551 h 2230852"/>
              <a:gd name="connsiteX277" fmla="*/ 1195484 w 2038724"/>
              <a:gd name="connsiteY277" fmla="*/ 145877 h 2230852"/>
              <a:gd name="connsiteX278" fmla="*/ 1174136 w 2038724"/>
              <a:gd name="connsiteY278" fmla="*/ 113856 h 2230852"/>
              <a:gd name="connsiteX279" fmla="*/ 1167020 w 2038724"/>
              <a:gd name="connsiteY279" fmla="*/ 103182 h 2230852"/>
              <a:gd name="connsiteX280" fmla="*/ 1159904 w 2038724"/>
              <a:gd name="connsiteY280" fmla="*/ 92508 h 2230852"/>
              <a:gd name="connsiteX281" fmla="*/ 1149230 w 2038724"/>
              <a:gd name="connsiteY281" fmla="*/ 81834 h 2230852"/>
              <a:gd name="connsiteX282" fmla="*/ 1127882 w 2038724"/>
              <a:gd name="connsiteY282" fmla="*/ 74718 h 2230852"/>
              <a:gd name="connsiteX283" fmla="*/ 1063838 w 2038724"/>
              <a:gd name="connsiteY283" fmla="*/ 74718 h 2230852"/>
              <a:gd name="connsiteX284" fmla="*/ 1042491 w 2038724"/>
              <a:gd name="connsiteY284" fmla="*/ 32022 h 2230852"/>
              <a:gd name="connsiteX285" fmla="*/ 1021143 w 2038724"/>
              <a:gd name="connsiteY285" fmla="*/ 14232 h 2230852"/>
              <a:gd name="connsiteX286" fmla="*/ 999795 w 2038724"/>
              <a:gd name="connsiteY286" fmla="*/ 0 h 2230852"/>
              <a:gd name="connsiteX287" fmla="*/ 978447 w 2038724"/>
              <a:gd name="connsiteY287" fmla="*/ 17790 h 2230852"/>
              <a:gd name="connsiteX288" fmla="*/ 974889 w 2038724"/>
              <a:gd name="connsiteY288" fmla="*/ 28464 h 2230852"/>
              <a:gd name="connsiteX289" fmla="*/ 949983 w 2038724"/>
              <a:gd name="connsiteY289" fmla="*/ 56928 h 2230852"/>
              <a:gd name="connsiteX290" fmla="*/ 942867 w 2038724"/>
              <a:gd name="connsiteY290" fmla="*/ 78276 h 2230852"/>
              <a:gd name="connsiteX291" fmla="*/ 964215 w 2038724"/>
              <a:gd name="connsiteY291" fmla="*/ 110298 h 2230852"/>
              <a:gd name="connsiteX292" fmla="*/ 971331 w 2038724"/>
              <a:gd name="connsiteY292" fmla="*/ 120972 h 2230852"/>
              <a:gd name="connsiteX293" fmla="*/ 985563 w 2038724"/>
              <a:gd name="connsiteY293" fmla="*/ 152993 h 2230852"/>
              <a:gd name="connsiteX294" fmla="*/ 1017585 w 2038724"/>
              <a:gd name="connsiteY294" fmla="*/ 160109 h 2230852"/>
              <a:gd name="connsiteX295" fmla="*/ 1069750 w 2038724"/>
              <a:gd name="connsiteY295" fmla="*/ 164844 h 2230852"/>
              <a:gd name="connsiteX296" fmla="*/ 1078070 w 2038724"/>
              <a:gd name="connsiteY296" fmla="*/ 187425 h 2230852"/>
              <a:gd name="connsiteX297" fmla="*/ 1092302 w 2038724"/>
              <a:gd name="connsiteY297" fmla="*/ 220595 h 2230852"/>
              <a:gd name="connsiteX298" fmla="*/ 1095860 w 2038724"/>
              <a:gd name="connsiteY298" fmla="*/ 270407 h 2230852"/>
              <a:gd name="connsiteX299" fmla="*/ 1102976 w 2038724"/>
              <a:gd name="connsiteY299" fmla="*/ 291754 h 2230852"/>
              <a:gd name="connsiteX300" fmla="*/ 1106534 w 2038724"/>
              <a:gd name="connsiteY300" fmla="*/ 302428 h 2230852"/>
              <a:gd name="connsiteX301" fmla="*/ 1110092 w 2038724"/>
              <a:gd name="connsiteY301" fmla="*/ 313102 h 2230852"/>
              <a:gd name="connsiteX302" fmla="*/ 1120766 w 2038724"/>
              <a:gd name="connsiteY302" fmla="*/ 323776 h 2230852"/>
              <a:gd name="connsiteX303" fmla="*/ 1127882 w 2038724"/>
              <a:gd name="connsiteY303" fmla="*/ 334450 h 2230852"/>
              <a:gd name="connsiteX304" fmla="*/ 1138556 w 2038724"/>
              <a:gd name="connsiteY304" fmla="*/ 341566 h 2230852"/>
              <a:gd name="connsiteX305" fmla="*/ 1145672 w 2038724"/>
              <a:gd name="connsiteY305" fmla="*/ 352240 h 2230852"/>
              <a:gd name="connsiteX306" fmla="*/ 1142114 w 2038724"/>
              <a:gd name="connsiteY306" fmla="*/ 377146 h 2230852"/>
              <a:gd name="connsiteX307" fmla="*/ 1164750 w 2038724"/>
              <a:gd name="connsiteY307" fmla="*/ 378295 h 2230852"/>
              <a:gd name="connsiteX308" fmla="*/ 1117208 w 2038724"/>
              <a:gd name="connsiteY308" fmla="*/ 402052 h 2230852"/>
              <a:gd name="connsiteX309" fmla="*/ 1095860 w 2038724"/>
              <a:gd name="connsiteY309" fmla="*/ 419842 h 2230852"/>
              <a:gd name="connsiteX310" fmla="*/ 1087540 w 2038724"/>
              <a:gd name="connsiteY310" fmla="*/ 463547 h 2230852"/>
              <a:gd name="connsiteX311" fmla="*/ 1098269 w 2038724"/>
              <a:gd name="connsiteY311" fmla="*/ 503945 h 2230852"/>
              <a:gd name="connsiteX312" fmla="*/ 1049607 w 2038724"/>
              <a:gd name="connsiteY312" fmla="*/ 558603 h 2230852"/>
              <a:gd name="connsiteX313" fmla="*/ 1016380 w 2038724"/>
              <a:gd name="connsiteY313" fmla="*/ 612084 h 2230852"/>
              <a:gd name="connsiteX314" fmla="*/ 1072326 w 2038724"/>
              <a:gd name="connsiteY314" fmla="*/ 611999 h 2230852"/>
              <a:gd name="connsiteX315" fmla="*/ 1031789 w 2038724"/>
              <a:gd name="connsiteY315" fmla="*/ 630967 h 2230852"/>
              <a:gd name="connsiteX316" fmla="*/ 1061514 w 2038724"/>
              <a:gd name="connsiteY316" fmla="*/ 659458 h 2230852"/>
              <a:gd name="connsiteX317" fmla="*/ 1038905 w 2038724"/>
              <a:gd name="connsiteY317" fmla="*/ 668927 h 2230852"/>
              <a:gd name="connsiteX318" fmla="*/ 1017585 w 2038724"/>
              <a:gd name="connsiteY318" fmla="*/ 683132 h 2230852"/>
              <a:gd name="connsiteX319" fmla="*/ 997386 w 2038724"/>
              <a:gd name="connsiteY319" fmla="*/ 704480 h 2230852"/>
              <a:gd name="connsiteX320" fmla="*/ 980773 w 2038724"/>
              <a:gd name="connsiteY320" fmla="*/ 803148 h 2230852"/>
              <a:gd name="connsiteX321" fmla="*/ 1006966 w 2038724"/>
              <a:gd name="connsiteY321" fmla="*/ 832539 h 2230852"/>
              <a:gd name="connsiteX322" fmla="*/ 974889 w 2038724"/>
              <a:gd name="connsiteY322" fmla="*/ 872854 h 2230852"/>
              <a:gd name="connsiteX323" fmla="*/ 967773 w 2038724"/>
              <a:gd name="connsiteY323" fmla="*/ 935748 h 2230852"/>
              <a:gd name="connsiteX324" fmla="*/ 960657 w 2038724"/>
              <a:gd name="connsiteY324" fmla="*/ 946422 h 2230852"/>
              <a:gd name="connsiteX325" fmla="*/ 923900 w 2038724"/>
              <a:gd name="connsiteY325" fmla="*/ 946339 h 2230852"/>
              <a:gd name="connsiteX326" fmla="*/ 906055 w 2038724"/>
              <a:gd name="connsiteY326" fmla="*/ 999792 h 2230852"/>
              <a:gd name="connsiteX327" fmla="*/ 915524 w 2038724"/>
              <a:gd name="connsiteY327" fmla="*/ 1015145 h 2230852"/>
              <a:gd name="connsiteX328" fmla="*/ 963039 w 2038724"/>
              <a:gd name="connsiteY328" fmla="*/ 1016210 h 2230852"/>
              <a:gd name="connsiteX329" fmla="*/ 964215 w 2038724"/>
              <a:gd name="connsiteY329" fmla="*/ 1074509 h 2230852"/>
              <a:gd name="connsiteX330" fmla="*/ 908548 w 2038724"/>
              <a:gd name="connsiteY330" fmla="*/ 1104233 h 2230852"/>
              <a:gd name="connsiteX331" fmla="*/ 882382 w 2038724"/>
              <a:gd name="connsiteY331" fmla="*/ 1095857 h 2230852"/>
              <a:gd name="connsiteX332" fmla="*/ 895493 w 2038724"/>
              <a:gd name="connsiteY332" fmla="*/ 1131381 h 2230852"/>
              <a:gd name="connsiteX333" fmla="*/ 884791 w 2038724"/>
              <a:gd name="connsiteY333" fmla="*/ 1144437 h 2230852"/>
              <a:gd name="connsiteX334" fmla="*/ 868151 w 2038724"/>
              <a:gd name="connsiteY334" fmla="*/ 1133762 h 2230852"/>
              <a:gd name="connsiteX335" fmla="*/ 838427 w 2038724"/>
              <a:gd name="connsiteY335" fmla="*/ 1095801 h 2230852"/>
              <a:gd name="connsiteX336" fmla="*/ 830244 w 2038724"/>
              <a:gd name="connsiteY336" fmla="*/ 1111265 h 2230852"/>
              <a:gd name="connsiteX337" fmla="*/ 818393 w 2038724"/>
              <a:gd name="connsiteY337" fmla="*/ 1161106 h 2230852"/>
              <a:gd name="connsiteX338" fmla="*/ 793432 w 2038724"/>
              <a:gd name="connsiteY338" fmla="*/ 1149227 h 2230852"/>
              <a:gd name="connsiteX339" fmla="*/ 782758 w 2038724"/>
              <a:gd name="connsiteY339" fmla="*/ 1152785 h 2230852"/>
              <a:gd name="connsiteX340" fmla="*/ 769730 w 2038724"/>
              <a:gd name="connsiteY340" fmla="*/ 1191950 h 2230852"/>
              <a:gd name="connsiteX341" fmla="*/ 746002 w 2038724"/>
              <a:gd name="connsiteY341" fmla="*/ 1207386 h 2230852"/>
              <a:gd name="connsiteX342" fmla="*/ 691400 w 2038724"/>
              <a:gd name="connsiteY342" fmla="*/ 1196656 h 2230852"/>
              <a:gd name="connsiteX343" fmla="*/ 677195 w 2038724"/>
              <a:gd name="connsiteY343" fmla="*/ 1178896 h 2230852"/>
              <a:gd name="connsiteX344" fmla="*/ 647555 w 2038724"/>
              <a:gd name="connsiteY344" fmla="*/ 1159901 h 2230852"/>
              <a:gd name="connsiteX345" fmla="*/ 681986 w 2038724"/>
              <a:gd name="connsiteY345" fmla="*/ 1125470 h 2230852"/>
              <a:gd name="connsiteX346" fmla="*/ 664196 w 2038724"/>
              <a:gd name="connsiteY346" fmla="*/ 1113620 h 2230852"/>
              <a:gd name="connsiteX347" fmla="*/ 641560 w 2038724"/>
              <a:gd name="connsiteY347" fmla="*/ 1102945 h 2230852"/>
              <a:gd name="connsiteX348" fmla="*/ 661787 w 2038724"/>
              <a:gd name="connsiteY348" fmla="*/ 1088741 h 2230852"/>
              <a:gd name="connsiteX349" fmla="*/ 633267 w 2038724"/>
              <a:gd name="connsiteY349" fmla="*/ 1054310 h 2230852"/>
              <a:gd name="connsiteX350" fmla="*/ 597743 w 2038724"/>
              <a:gd name="connsiteY350" fmla="*/ 1070951 h 2230852"/>
              <a:gd name="connsiteX351" fmla="*/ 533700 w 2038724"/>
              <a:gd name="connsiteY351" fmla="*/ 1074509 h 2230852"/>
              <a:gd name="connsiteX352" fmla="*/ 558634 w 2038724"/>
              <a:gd name="connsiteY352" fmla="*/ 1101768 h 2230852"/>
              <a:gd name="connsiteX353" fmla="*/ 569308 w 2038724"/>
              <a:gd name="connsiteY353" fmla="*/ 1111266 h 2230852"/>
              <a:gd name="connsiteX354" fmla="*/ 560987 w 2038724"/>
              <a:gd name="connsiteY354" fmla="*/ 1139785 h 2230852"/>
              <a:gd name="connsiteX355" fmla="*/ 512352 w 2038724"/>
              <a:gd name="connsiteY355" fmla="*/ 1163459 h 2230852"/>
              <a:gd name="connsiteX356" fmla="*/ 468479 w 2038724"/>
              <a:gd name="connsiteY356" fmla="*/ 1187189 h 2230852"/>
              <a:gd name="connsiteX357" fmla="*/ 461390 w 2038724"/>
              <a:gd name="connsiteY357" fmla="*/ 1277314 h 2230852"/>
              <a:gd name="connsiteX358" fmla="*/ 437635 w 2038724"/>
              <a:gd name="connsiteY358" fmla="*/ 1283198 h 2230852"/>
              <a:gd name="connsiteX359" fmla="*/ 402055 w 2038724"/>
              <a:gd name="connsiteY359" fmla="*/ 1286755 h 2230852"/>
              <a:gd name="connsiteX360" fmla="*/ 375945 w 2038724"/>
              <a:gd name="connsiteY360" fmla="*/ 1306927 h 2230852"/>
              <a:gd name="connsiteX361" fmla="*/ 359359 w 2038724"/>
              <a:gd name="connsiteY361" fmla="*/ 1330684 h 2230852"/>
              <a:gd name="connsiteX362" fmla="*/ 348685 w 2038724"/>
              <a:gd name="connsiteY362" fmla="*/ 1334242 h 2230852"/>
              <a:gd name="connsiteX363" fmla="*/ 327337 w 2038724"/>
              <a:gd name="connsiteY363" fmla="*/ 1348473 h 2230852"/>
              <a:gd name="connsiteX364" fmla="*/ 316663 w 2038724"/>
              <a:gd name="connsiteY364" fmla="*/ 1355589 h 2230852"/>
              <a:gd name="connsiteX365" fmla="*/ 295315 w 2038724"/>
              <a:gd name="connsiteY365" fmla="*/ 1373379 h 2230852"/>
              <a:gd name="connsiteX366" fmla="*/ 252620 w 2038724"/>
              <a:gd name="connsiteY366" fmla="*/ 1366263 h 2230852"/>
              <a:gd name="connsiteX367" fmla="*/ 231272 w 2038724"/>
              <a:gd name="connsiteY367" fmla="*/ 1359147 h 2230852"/>
              <a:gd name="connsiteX368" fmla="*/ 204012 w 2038724"/>
              <a:gd name="connsiteY368" fmla="*/ 1353207 h 2230852"/>
              <a:gd name="connsiteX369" fmla="*/ 198101 w 2038724"/>
              <a:gd name="connsiteY369" fmla="*/ 1334242 h 2230852"/>
              <a:gd name="connsiteX370" fmla="*/ 187427 w 2038724"/>
              <a:gd name="connsiteY370" fmla="*/ 1312894 h 2230852"/>
              <a:gd name="connsiteX371" fmla="*/ 139997 w 2038724"/>
              <a:gd name="connsiteY371" fmla="*/ 1279695 h 2230852"/>
              <a:gd name="connsiteX372" fmla="*/ 120975 w 2038724"/>
              <a:gd name="connsiteY372" fmla="*/ 1248850 h 2230852"/>
              <a:gd name="connsiteX373" fmla="*/ 106743 w 2038724"/>
              <a:gd name="connsiteY373" fmla="*/ 1220386 h 2230852"/>
              <a:gd name="connsiteX374" fmla="*/ 78279 w 2038724"/>
              <a:gd name="connsiteY374" fmla="*/ 1266640 h 2230852"/>
              <a:gd name="connsiteX375" fmla="*/ 67605 w 2038724"/>
              <a:gd name="connsiteY375" fmla="*/ 1305778 h 2230852"/>
              <a:gd name="connsiteX376" fmla="*/ 78279 w 2038724"/>
              <a:gd name="connsiteY376" fmla="*/ 1312894 h 2230852"/>
              <a:gd name="connsiteX377" fmla="*/ 74721 w 2038724"/>
              <a:gd name="connsiteY377" fmla="*/ 1334242 h 2230852"/>
              <a:gd name="connsiteX378" fmla="*/ 48666 w 2038724"/>
              <a:gd name="connsiteY378" fmla="*/ 1355645 h 2230852"/>
              <a:gd name="connsiteX379" fmla="*/ 30848 w 2038724"/>
              <a:gd name="connsiteY379" fmla="*/ 1365142 h 2230852"/>
              <a:gd name="connsiteX380" fmla="*/ 7119 w 2038724"/>
              <a:gd name="connsiteY380" fmla="*/ 1366263 h 2230852"/>
              <a:gd name="connsiteX381" fmla="*/ 3 w 2038724"/>
              <a:gd name="connsiteY381" fmla="*/ 1376937 h 2230852"/>
              <a:gd name="connsiteX382" fmla="*/ 20146 w 2038724"/>
              <a:gd name="connsiteY382" fmla="*/ 1398285 h 2230852"/>
              <a:gd name="connsiteX383" fmla="*/ 3 w 2038724"/>
              <a:gd name="connsiteY383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697158 w 2038724"/>
              <a:gd name="connsiteY223" fmla="*/ 515907 h 2230852"/>
              <a:gd name="connsiteX224" fmla="*/ 1713883 w 2038724"/>
              <a:gd name="connsiteY224" fmla="*/ 546891 h 2230852"/>
              <a:gd name="connsiteX225" fmla="*/ 1672252 w 2038724"/>
              <a:gd name="connsiteY225" fmla="*/ 519465 h 2230852"/>
              <a:gd name="connsiteX226" fmla="*/ 1658021 w 2038724"/>
              <a:gd name="connsiteY226" fmla="*/ 551487 h 2230852"/>
              <a:gd name="connsiteX227" fmla="*/ 1647347 w 2038724"/>
              <a:gd name="connsiteY227" fmla="*/ 555045 h 2230852"/>
              <a:gd name="connsiteX228" fmla="*/ 1622441 w 2038724"/>
              <a:gd name="connsiteY228" fmla="*/ 551487 h 2230852"/>
              <a:gd name="connsiteX229" fmla="*/ 1611767 w 2038724"/>
              <a:gd name="connsiteY229" fmla="*/ 547929 h 2230852"/>
              <a:gd name="connsiteX230" fmla="*/ 1572629 w 2038724"/>
              <a:gd name="connsiteY230" fmla="*/ 537255 h 2230852"/>
              <a:gd name="connsiteX231" fmla="*/ 1551281 w 2038724"/>
              <a:gd name="connsiteY231" fmla="*/ 530139 h 2230852"/>
              <a:gd name="connsiteX232" fmla="*/ 1540607 w 2038724"/>
              <a:gd name="connsiteY232" fmla="*/ 526581 h 2230852"/>
              <a:gd name="connsiteX233" fmla="*/ 1505028 w 2038724"/>
              <a:gd name="connsiteY233" fmla="*/ 505233 h 2230852"/>
              <a:gd name="connsiteX234" fmla="*/ 1501470 w 2038724"/>
              <a:gd name="connsiteY234" fmla="*/ 483885 h 2230852"/>
              <a:gd name="connsiteX235" fmla="*/ 1522817 w 2038724"/>
              <a:gd name="connsiteY235" fmla="*/ 476769 h 2230852"/>
              <a:gd name="connsiteX236" fmla="*/ 1533491 w 2038724"/>
              <a:gd name="connsiteY236" fmla="*/ 473211 h 2230852"/>
              <a:gd name="connsiteX237" fmla="*/ 1540607 w 2038724"/>
              <a:gd name="connsiteY237" fmla="*/ 451863 h 2230852"/>
              <a:gd name="connsiteX238" fmla="*/ 1551281 w 2038724"/>
              <a:gd name="connsiteY238" fmla="*/ 441189 h 2230852"/>
              <a:gd name="connsiteX239" fmla="*/ 1558397 w 2038724"/>
              <a:gd name="connsiteY239" fmla="*/ 430516 h 2230852"/>
              <a:gd name="connsiteX240" fmla="*/ 1569071 w 2038724"/>
              <a:gd name="connsiteY240" fmla="*/ 423400 h 2230852"/>
              <a:gd name="connsiteX241" fmla="*/ 1583303 w 2038724"/>
              <a:gd name="connsiteY241" fmla="*/ 402052 h 2230852"/>
              <a:gd name="connsiteX242" fmla="*/ 1586861 w 2038724"/>
              <a:gd name="connsiteY242" fmla="*/ 387820 h 2230852"/>
              <a:gd name="connsiteX243" fmla="*/ 1590419 w 2038724"/>
              <a:gd name="connsiteY243" fmla="*/ 370030 h 2230852"/>
              <a:gd name="connsiteX244" fmla="*/ 1597535 w 2038724"/>
              <a:gd name="connsiteY244" fmla="*/ 348682 h 2230852"/>
              <a:gd name="connsiteX245" fmla="*/ 1583303 w 2038724"/>
              <a:gd name="connsiteY245" fmla="*/ 330892 h 2230852"/>
              <a:gd name="connsiteX246" fmla="*/ 1576187 w 2038724"/>
              <a:gd name="connsiteY246" fmla="*/ 320218 h 2230852"/>
              <a:gd name="connsiteX247" fmla="*/ 1565513 w 2038724"/>
              <a:gd name="connsiteY247" fmla="*/ 295312 h 2230852"/>
              <a:gd name="connsiteX248" fmla="*/ 1579745 w 2038724"/>
              <a:gd name="connsiteY248" fmla="*/ 277523 h 2230852"/>
              <a:gd name="connsiteX249" fmla="*/ 1593977 w 2038724"/>
              <a:gd name="connsiteY249" fmla="*/ 256175 h 2230852"/>
              <a:gd name="connsiteX250" fmla="*/ 1608209 w 2038724"/>
              <a:gd name="connsiteY250" fmla="*/ 234827 h 2230852"/>
              <a:gd name="connsiteX251" fmla="*/ 1615325 w 2038724"/>
              <a:gd name="connsiteY251" fmla="*/ 224153 h 2230852"/>
              <a:gd name="connsiteX252" fmla="*/ 1625999 w 2038724"/>
              <a:gd name="connsiteY252" fmla="*/ 213479 h 2230852"/>
              <a:gd name="connsiteX253" fmla="*/ 1640231 w 2038724"/>
              <a:gd name="connsiteY253" fmla="*/ 192131 h 2230852"/>
              <a:gd name="connsiteX254" fmla="*/ 1647347 w 2038724"/>
              <a:gd name="connsiteY254" fmla="*/ 170783 h 2230852"/>
              <a:gd name="connsiteX255" fmla="*/ 1650905 w 2038724"/>
              <a:gd name="connsiteY255" fmla="*/ 160109 h 2230852"/>
              <a:gd name="connsiteX256" fmla="*/ 1654463 w 2038724"/>
              <a:gd name="connsiteY256" fmla="*/ 149435 h 2230852"/>
              <a:gd name="connsiteX257" fmla="*/ 1650905 w 2038724"/>
              <a:gd name="connsiteY257" fmla="*/ 131645 h 2230852"/>
              <a:gd name="connsiteX258" fmla="*/ 1568905 w 2038724"/>
              <a:gd name="connsiteY258" fmla="*/ 141227 h 2230852"/>
              <a:gd name="connsiteX259" fmla="*/ 1529933 w 2038724"/>
              <a:gd name="connsiteY259" fmla="*/ 120972 h 2230852"/>
              <a:gd name="connsiteX260" fmla="*/ 1505028 w 2038724"/>
              <a:gd name="connsiteY260" fmla="*/ 128087 h 2230852"/>
              <a:gd name="connsiteX261" fmla="*/ 1480122 w 2038724"/>
              <a:gd name="connsiteY261" fmla="*/ 145877 h 2230852"/>
              <a:gd name="connsiteX262" fmla="*/ 1458774 w 2038724"/>
              <a:gd name="connsiteY262" fmla="*/ 160109 h 2230852"/>
              <a:gd name="connsiteX263" fmla="*/ 1448100 w 2038724"/>
              <a:gd name="connsiteY263" fmla="*/ 170783 h 2230852"/>
              <a:gd name="connsiteX264" fmla="*/ 1426752 w 2038724"/>
              <a:gd name="connsiteY264" fmla="*/ 185015 h 2230852"/>
              <a:gd name="connsiteX265" fmla="*/ 1386493 w 2038724"/>
              <a:gd name="connsiteY265" fmla="*/ 245585 h 2230852"/>
              <a:gd name="connsiteX266" fmla="*/ 1333096 w 2038724"/>
              <a:gd name="connsiteY266" fmla="*/ 276401 h 2230852"/>
              <a:gd name="connsiteX267" fmla="*/ 1287991 w 2038724"/>
              <a:gd name="connsiteY267" fmla="*/ 295312 h 2230852"/>
              <a:gd name="connsiteX268" fmla="*/ 1266643 w 2038724"/>
              <a:gd name="connsiteY268" fmla="*/ 281080 h 2230852"/>
              <a:gd name="connsiteX269" fmla="*/ 1263085 w 2038724"/>
              <a:gd name="connsiteY269" fmla="*/ 270407 h 2230852"/>
              <a:gd name="connsiteX270" fmla="*/ 1241737 w 2038724"/>
              <a:gd name="connsiteY270" fmla="*/ 252617 h 2230852"/>
              <a:gd name="connsiteX271" fmla="*/ 1234621 w 2038724"/>
              <a:gd name="connsiteY271" fmla="*/ 241943 h 2230852"/>
              <a:gd name="connsiteX272" fmla="*/ 1227505 w 2038724"/>
              <a:gd name="connsiteY272" fmla="*/ 220595 h 2230852"/>
              <a:gd name="connsiteX273" fmla="*/ 1220389 w 2038724"/>
              <a:gd name="connsiteY273" fmla="*/ 209921 h 2230852"/>
              <a:gd name="connsiteX274" fmla="*/ 1206157 w 2038724"/>
              <a:gd name="connsiteY274" fmla="*/ 177899 h 2230852"/>
              <a:gd name="connsiteX275" fmla="*/ 1199042 w 2038724"/>
              <a:gd name="connsiteY275" fmla="*/ 156551 h 2230852"/>
              <a:gd name="connsiteX276" fmla="*/ 1195484 w 2038724"/>
              <a:gd name="connsiteY276" fmla="*/ 145877 h 2230852"/>
              <a:gd name="connsiteX277" fmla="*/ 1174136 w 2038724"/>
              <a:gd name="connsiteY277" fmla="*/ 113856 h 2230852"/>
              <a:gd name="connsiteX278" fmla="*/ 1167020 w 2038724"/>
              <a:gd name="connsiteY278" fmla="*/ 103182 h 2230852"/>
              <a:gd name="connsiteX279" fmla="*/ 1159904 w 2038724"/>
              <a:gd name="connsiteY279" fmla="*/ 92508 h 2230852"/>
              <a:gd name="connsiteX280" fmla="*/ 1149230 w 2038724"/>
              <a:gd name="connsiteY280" fmla="*/ 81834 h 2230852"/>
              <a:gd name="connsiteX281" fmla="*/ 1127882 w 2038724"/>
              <a:gd name="connsiteY281" fmla="*/ 74718 h 2230852"/>
              <a:gd name="connsiteX282" fmla="*/ 1063838 w 2038724"/>
              <a:gd name="connsiteY282" fmla="*/ 74718 h 2230852"/>
              <a:gd name="connsiteX283" fmla="*/ 1042491 w 2038724"/>
              <a:gd name="connsiteY283" fmla="*/ 32022 h 2230852"/>
              <a:gd name="connsiteX284" fmla="*/ 1021143 w 2038724"/>
              <a:gd name="connsiteY284" fmla="*/ 14232 h 2230852"/>
              <a:gd name="connsiteX285" fmla="*/ 999795 w 2038724"/>
              <a:gd name="connsiteY285" fmla="*/ 0 h 2230852"/>
              <a:gd name="connsiteX286" fmla="*/ 978447 w 2038724"/>
              <a:gd name="connsiteY286" fmla="*/ 17790 h 2230852"/>
              <a:gd name="connsiteX287" fmla="*/ 974889 w 2038724"/>
              <a:gd name="connsiteY287" fmla="*/ 28464 h 2230852"/>
              <a:gd name="connsiteX288" fmla="*/ 949983 w 2038724"/>
              <a:gd name="connsiteY288" fmla="*/ 56928 h 2230852"/>
              <a:gd name="connsiteX289" fmla="*/ 942867 w 2038724"/>
              <a:gd name="connsiteY289" fmla="*/ 78276 h 2230852"/>
              <a:gd name="connsiteX290" fmla="*/ 964215 w 2038724"/>
              <a:gd name="connsiteY290" fmla="*/ 110298 h 2230852"/>
              <a:gd name="connsiteX291" fmla="*/ 971331 w 2038724"/>
              <a:gd name="connsiteY291" fmla="*/ 120972 h 2230852"/>
              <a:gd name="connsiteX292" fmla="*/ 985563 w 2038724"/>
              <a:gd name="connsiteY292" fmla="*/ 152993 h 2230852"/>
              <a:gd name="connsiteX293" fmla="*/ 1017585 w 2038724"/>
              <a:gd name="connsiteY293" fmla="*/ 160109 h 2230852"/>
              <a:gd name="connsiteX294" fmla="*/ 1069750 w 2038724"/>
              <a:gd name="connsiteY294" fmla="*/ 164844 h 2230852"/>
              <a:gd name="connsiteX295" fmla="*/ 1078070 w 2038724"/>
              <a:gd name="connsiteY295" fmla="*/ 187425 h 2230852"/>
              <a:gd name="connsiteX296" fmla="*/ 1092302 w 2038724"/>
              <a:gd name="connsiteY296" fmla="*/ 220595 h 2230852"/>
              <a:gd name="connsiteX297" fmla="*/ 1095860 w 2038724"/>
              <a:gd name="connsiteY297" fmla="*/ 270407 h 2230852"/>
              <a:gd name="connsiteX298" fmla="*/ 1102976 w 2038724"/>
              <a:gd name="connsiteY298" fmla="*/ 291754 h 2230852"/>
              <a:gd name="connsiteX299" fmla="*/ 1106534 w 2038724"/>
              <a:gd name="connsiteY299" fmla="*/ 302428 h 2230852"/>
              <a:gd name="connsiteX300" fmla="*/ 1110092 w 2038724"/>
              <a:gd name="connsiteY300" fmla="*/ 313102 h 2230852"/>
              <a:gd name="connsiteX301" fmla="*/ 1120766 w 2038724"/>
              <a:gd name="connsiteY301" fmla="*/ 323776 h 2230852"/>
              <a:gd name="connsiteX302" fmla="*/ 1127882 w 2038724"/>
              <a:gd name="connsiteY302" fmla="*/ 334450 h 2230852"/>
              <a:gd name="connsiteX303" fmla="*/ 1138556 w 2038724"/>
              <a:gd name="connsiteY303" fmla="*/ 341566 h 2230852"/>
              <a:gd name="connsiteX304" fmla="*/ 1145672 w 2038724"/>
              <a:gd name="connsiteY304" fmla="*/ 352240 h 2230852"/>
              <a:gd name="connsiteX305" fmla="*/ 1142114 w 2038724"/>
              <a:gd name="connsiteY305" fmla="*/ 377146 h 2230852"/>
              <a:gd name="connsiteX306" fmla="*/ 1164750 w 2038724"/>
              <a:gd name="connsiteY306" fmla="*/ 378295 h 2230852"/>
              <a:gd name="connsiteX307" fmla="*/ 1117208 w 2038724"/>
              <a:gd name="connsiteY307" fmla="*/ 402052 h 2230852"/>
              <a:gd name="connsiteX308" fmla="*/ 1095860 w 2038724"/>
              <a:gd name="connsiteY308" fmla="*/ 419842 h 2230852"/>
              <a:gd name="connsiteX309" fmla="*/ 1087540 w 2038724"/>
              <a:gd name="connsiteY309" fmla="*/ 463547 h 2230852"/>
              <a:gd name="connsiteX310" fmla="*/ 1098269 w 2038724"/>
              <a:gd name="connsiteY310" fmla="*/ 503945 h 2230852"/>
              <a:gd name="connsiteX311" fmla="*/ 1049607 w 2038724"/>
              <a:gd name="connsiteY311" fmla="*/ 558603 h 2230852"/>
              <a:gd name="connsiteX312" fmla="*/ 1016380 w 2038724"/>
              <a:gd name="connsiteY312" fmla="*/ 612084 h 2230852"/>
              <a:gd name="connsiteX313" fmla="*/ 1072326 w 2038724"/>
              <a:gd name="connsiteY313" fmla="*/ 611999 h 2230852"/>
              <a:gd name="connsiteX314" fmla="*/ 1031789 w 2038724"/>
              <a:gd name="connsiteY314" fmla="*/ 630967 h 2230852"/>
              <a:gd name="connsiteX315" fmla="*/ 1061514 w 2038724"/>
              <a:gd name="connsiteY315" fmla="*/ 659458 h 2230852"/>
              <a:gd name="connsiteX316" fmla="*/ 1038905 w 2038724"/>
              <a:gd name="connsiteY316" fmla="*/ 668927 h 2230852"/>
              <a:gd name="connsiteX317" fmla="*/ 1017585 w 2038724"/>
              <a:gd name="connsiteY317" fmla="*/ 683132 h 2230852"/>
              <a:gd name="connsiteX318" fmla="*/ 997386 w 2038724"/>
              <a:gd name="connsiteY318" fmla="*/ 704480 h 2230852"/>
              <a:gd name="connsiteX319" fmla="*/ 980773 w 2038724"/>
              <a:gd name="connsiteY319" fmla="*/ 803148 h 2230852"/>
              <a:gd name="connsiteX320" fmla="*/ 1006966 w 2038724"/>
              <a:gd name="connsiteY320" fmla="*/ 832539 h 2230852"/>
              <a:gd name="connsiteX321" fmla="*/ 974889 w 2038724"/>
              <a:gd name="connsiteY321" fmla="*/ 872854 h 2230852"/>
              <a:gd name="connsiteX322" fmla="*/ 967773 w 2038724"/>
              <a:gd name="connsiteY322" fmla="*/ 935748 h 2230852"/>
              <a:gd name="connsiteX323" fmla="*/ 960657 w 2038724"/>
              <a:gd name="connsiteY323" fmla="*/ 946422 h 2230852"/>
              <a:gd name="connsiteX324" fmla="*/ 923900 w 2038724"/>
              <a:gd name="connsiteY324" fmla="*/ 946339 h 2230852"/>
              <a:gd name="connsiteX325" fmla="*/ 906055 w 2038724"/>
              <a:gd name="connsiteY325" fmla="*/ 999792 h 2230852"/>
              <a:gd name="connsiteX326" fmla="*/ 915524 w 2038724"/>
              <a:gd name="connsiteY326" fmla="*/ 1015145 h 2230852"/>
              <a:gd name="connsiteX327" fmla="*/ 963039 w 2038724"/>
              <a:gd name="connsiteY327" fmla="*/ 1016210 h 2230852"/>
              <a:gd name="connsiteX328" fmla="*/ 964215 w 2038724"/>
              <a:gd name="connsiteY328" fmla="*/ 1074509 h 2230852"/>
              <a:gd name="connsiteX329" fmla="*/ 908548 w 2038724"/>
              <a:gd name="connsiteY329" fmla="*/ 1104233 h 2230852"/>
              <a:gd name="connsiteX330" fmla="*/ 882382 w 2038724"/>
              <a:gd name="connsiteY330" fmla="*/ 1095857 h 2230852"/>
              <a:gd name="connsiteX331" fmla="*/ 895493 w 2038724"/>
              <a:gd name="connsiteY331" fmla="*/ 1131381 h 2230852"/>
              <a:gd name="connsiteX332" fmla="*/ 884791 w 2038724"/>
              <a:gd name="connsiteY332" fmla="*/ 1144437 h 2230852"/>
              <a:gd name="connsiteX333" fmla="*/ 868151 w 2038724"/>
              <a:gd name="connsiteY333" fmla="*/ 1133762 h 2230852"/>
              <a:gd name="connsiteX334" fmla="*/ 838427 w 2038724"/>
              <a:gd name="connsiteY334" fmla="*/ 1095801 h 2230852"/>
              <a:gd name="connsiteX335" fmla="*/ 830244 w 2038724"/>
              <a:gd name="connsiteY335" fmla="*/ 1111265 h 2230852"/>
              <a:gd name="connsiteX336" fmla="*/ 818393 w 2038724"/>
              <a:gd name="connsiteY336" fmla="*/ 1161106 h 2230852"/>
              <a:gd name="connsiteX337" fmla="*/ 793432 w 2038724"/>
              <a:gd name="connsiteY337" fmla="*/ 1149227 h 2230852"/>
              <a:gd name="connsiteX338" fmla="*/ 782758 w 2038724"/>
              <a:gd name="connsiteY338" fmla="*/ 1152785 h 2230852"/>
              <a:gd name="connsiteX339" fmla="*/ 769730 w 2038724"/>
              <a:gd name="connsiteY339" fmla="*/ 1191950 h 2230852"/>
              <a:gd name="connsiteX340" fmla="*/ 746002 w 2038724"/>
              <a:gd name="connsiteY340" fmla="*/ 1207386 h 2230852"/>
              <a:gd name="connsiteX341" fmla="*/ 691400 w 2038724"/>
              <a:gd name="connsiteY341" fmla="*/ 1196656 h 2230852"/>
              <a:gd name="connsiteX342" fmla="*/ 677195 w 2038724"/>
              <a:gd name="connsiteY342" fmla="*/ 1178896 h 2230852"/>
              <a:gd name="connsiteX343" fmla="*/ 647555 w 2038724"/>
              <a:gd name="connsiteY343" fmla="*/ 1159901 h 2230852"/>
              <a:gd name="connsiteX344" fmla="*/ 681986 w 2038724"/>
              <a:gd name="connsiteY344" fmla="*/ 1125470 h 2230852"/>
              <a:gd name="connsiteX345" fmla="*/ 664196 w 2038724"/>
              <a:gd name="connsiteY345" fmla="*/ 1113620 h 2230852"/>
              <a:gd name="connsiteX346" fmla="*/ 641560 w 2038724"/>
              <a:gd name="connsiteY346" fmla="*/ 1102945 h 2230852"/>
              <a:gd name="connsiteX347" fmla="*/ 661787 w 2038724"/>
              <a:gd name="connsiteY347" fmla="*/ 1088741 h 2230852"/>
              <a:gd name="connsiteX348" fmla="*/ 633267 w 2038724"/>
              <a:gd name="connsiteY348" fmla="*/ 1054310 h 2230852"/>
              <a:gd name="connsiteX349" fmla="*/ 597743 w 2038724"/>
              <a:gd name="connsiteY349" fmla="*/ 1070951 h 2230852"/>
              <a:gd name="connsiteX350" fmla="*/ 533700 w 2038724"/>
              <a:gd name="connsiteY350" fmla="*/ 1074509 h 2230852"/>
              <a:gd name="connsiteX351" fmla="*/ 558634 w 2038724"/>
              <a:gd name="connsiteY351" fmla="*/ 1101768 h 2230852"/>
              <a:gd name="connsiteX352" fmla="*/ 569308 w 2038724"/>
              <a:gd name="connsiteY352" fmla="*/ 1111266 h 2230852"/>
              <a:gd name="connsiteX353" fmla="*/ 560987 w 2038724"/>
              <a:gd name="connsiteY353" fmla="*/ 1139785 h 2230852"/>
              <a:gd name="connsiteX354" fmla="*/ 512352 w 2038724"/>
              <a:gd name="connsiteY354" fmla="*/ 1163459 h 2230852"/>
              <a:gd name="connsiteX355" fmla="*/ 468479 w 2038724"/>
              <a:gd name="connsiteY355" fmla="*/ 1187189 h 2230852"/>
              <a:gd name="connsiteX356" fmla="*/ 461390 w 2038724"/>
              <a:gd name="connsiteY356" fmla="*/ 1277314 h 2230852"/>
              <a:gd name="connsiteX357" fmla="*/ 437635 w 2038724"/>
              <a:gd name="connsiteY357" fmla="*/ 1283198 h 2230852"/>
              <a:gd name="connsiteX358" fmla="*/ 402055 w 2038724"/>
              <a:gd name="connsiteY358" fmla="*/ 1286755 h 2230852"/>
              <a:gd name="connsiteX359" fmla="*/ 375945 w 2038724"/>
              <a:gd name="connsiteY359" fmla="*/ 1306927 h 2230852"/>
              <a:gd name="connsiteX360" fmla="*/ 359359 w 2038724"/>
              <a:gd name="connsiteY360" fmla="*/ 1330684 h 2230852"/>
              <a:gd name="connsiteX361" fmla="*/ 348685 w 2038724"/>
              <a:gd name="connsiteY361" fmla="*/ 1334242 h 2230852"/>
              <a:gd name="connsiteX362" fmla="*/ 327337 w 2038724"/>
              <a:gd name="connsiteY362" fmla="*/ 1348473 h 2230852"/>
              <a:gd name="connsiteX363" fmla="*/ 316663 w 2038724"/>
              <a:gd name="connsiteY363" fmla="*/ 1355589 h 2230852"/>
              <a:gd name="connsiteX364" fmla="*/ 295315 w 2038724"/>
              <a:gd name="connsiteY364" fmla="*/ 1373379 h 2230852"/>
              <a:gd name="connsiteX365" fmla="*/ 252620 w 2038724"/>
              <a:gd name="connsiteY365" fmla="*/ 1366263 h 2230852"/>
              <a:gd name="connsiteX366" fmla="*/ 231272 w 2038724"/>
              <a:gd name="connsiteY366" fmla="*/ 1359147 h 2230852"/>
              <a:gd name="connsiteX367" fmla="*/ 204012 w 2038724"/>
              <a:gd name="connsiteY367" fmla="*/ 1353207 h 2230852"/>
              <a:gd name="connsiteX368" fmla="*/ 198101 w 2038724"/>
              <a:gd name="connsiteY368" fmla="*/ 1334242 h 2230852"/>
              <a:gd name="connsiteX369" fmla="*/ 187427 w 2038724"/>
              <a:gd name="connsiteY369" fmla="*/ 1312894 h 2230852"/>
              <a:gd name="connsiteX370" fmla="*/ 139997 w 2038724"/>
              <a:gd name="connsiteY370" fmla="*/ 1279695 h 2230852"/>
              <a:gd name="connsiteX371" fmla="*/ 120975 w 2038724"/>
              <a:gd name="connsiteY371" fmla="*/ 1248850 h 2230852"/>
              <a:gd name="connsiteX372" fmla="*/ 106743 w 2038724"/>
              <a:gd name="connsiteY372" fmla="*/ 1220386 h 2230852"/>
              <a:gd name="connsiteX373" fmla="*/ 78279 w 2038724"/>
              <a:gd name="connsiteY373" fmla="*/ 1266640 h 2230852"/>
              <a:gd name="connsiteX374" fmla="*/ 67605 w 2038724"/>
              <a:gd name="connsiteY374" fmla="*/ 1305778 h 2230852"/>
              <a:gd name="connsiteX375" fmla="*/ 78279 w 2038724"/>
              <a:gd name="connsiteY375" fmla="*/ 1312894 h 2230852"/>
              <a:gd name="connsiteX376" fmla="*/ 74721 w 2038724"/>
              <a:gd name="connsiteY376" fmla="*/ 1334242 h 2230852"/>
              <a:gd name="connsiteX377" fmla="*/ 48666 w 2038724"/>
              <a:gd name="connsiteY377" fmla="*/ 1355645 h 2230852"/>
              <a:gd name="connsiteX378" fmla="*/ 30848 w 2038724"/>
              <a:gd name="connsiteY378" fmla="*/ 1365142 h 2230852"/>
              <a:gd name="connsiteX379" fmla="*/ 7119 w 2038724"/>
              <a:gd name="connsiteY379" fmla="*/ 1366263 h 2230852"/>
              <a:gd name="connsiteX380" fmla="*/ 3 w 2038724"/>
              <a:gd name="connsiteY380" fmla="*/ 1376937 h 2230852"/>
              <a:gd name="connsiteX381" fmla="*/ 20146 w 2038724"/>
              <a:gd name="connsiteY381" fmla="*/ 1398285 h 2230852"/>
              <a:gd name="connsiteX382" fmla="*/ 3 w 2038724"/>
              <a:gd name="connsiteY382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7456 w 2038724"/>
              <a:gd name="connsiteY210" fmla="*/ 6190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713883 w 2038724"/>
              <a:gd name="connsiteY223" fmla="*/ 546891 h 2230852"/>
              <a:gd name="connsiteX224" fmla="*/ 1672252 w 2038724"/>
              <a:gd name="connsiteY224" fmla="*/ 519465 h 2230852"/>
              <a:gd name="connsiteX225" fmla="*/ 1658021 w 2038724"/>
              <a:gd name="connsiteY225" fmla="*/ 551487 h 2230852"/>
              <a:gd name="connsiteX226" fmla="*/ 1647347 w 2038724"/>
              <a:gd name="connsiteY226" fmla="*/ 555045 h 2230852"/>
              <a:gd name="connsiteX227" fmla="*/ 1622441 w 2038724"/>
              <a:gd name="connsiteY227" fmla="*/ 551487 h 2230852"/>
              <a:gd name="connsiteX228" fmla="*/ 1611767 w 2038724"/>
              <a:gd name="connsiteY228" fmla="*/ 547929 h 2230852"/>
              <a:gd name="connsiteX229" fmla="*/ 1572629 w 2038724"/>
              <a:gd name="connsiteY229" fmla="*/ 537255 h 2230852"/>
              <a:gd name="connsiteX230" fmla="*/ 1551281 w 2038724"/>
              <a:gd name="connsiteY230" fmla="*/ 530139 h 2230852"/>
              <a:gd name="connsiteX231" fmla="*/ 1540607 w 2038724"/>
              <a:gd name="connsiteY231" fmla="*/ 526581 h 2230852"/>
              <a:gd name="connsiteX232" fmla="*/ 1505028 w 2038724"/>
              <a:gd name="connsiteY232" fmla="*/ 505233 h 2230852"/>
              <a:gd name="connsiteX233" fmla="*/ 1501470 w 2038724"/>
              <a:gd name="connsiteY233" fmla="*/ 483885 h 2230852"/>
              <a:gd name="connsiteX234" fmla="*/ 1522817 w 2038724"/>
              <a:gd name="connsiteY234" fmla="*/ 476769 h 2230852"/>
              <a:gd name="connsiteX235" fmla="*/ 1533491 w 2038724"/>
              <a:gd name="connsiteY235" fmla="*/ 473211 h 2230852"/>
              <a:gd name="connsiteX236" fmla="*/ 1540607 w 2038724"/>
              <a:gd name="connsiteY236" fmla="*/ 451863 h 2230852"/>
              <a:gd name="connsiteX237" fmla="*/ 1551281 w 2038724"/>
              <a:gd name="connsiteY237" fmla="*/ 441189 h 2230852"/>
              <a:gd name="connsiteX238" fmla="*/ 1558397 w 2038724"/>
              <a:gd name="connsiteY238" fmla="*/ 430516 h 2230852"/>
              <a:gd name="connsiteX239" fmla="*/ 1569071 w 2038724"/>
              <a:gd name="connsiteY239" fmla="*/ 423400 h 2230852"/>
              <a:gd name="connsiteX240" fmla="*/ 1583303 w 2038724"/>
              <a:gd name="connsiteY240" fmla="*/ 402052 h 2230852"/>
              <a:gd name="connsiteX241" fmla="*/ 1586861 w 2038724"/>
              <a:gd name="connsiteY241" fmla="*/ 387820 h 2230852"/>
              <a:gd name="connsiteX242" fmla="*/ 1590419 w 2038724"/>
              <a:gd name="connsiteY242" fmla="*/ 370030 h 2230852"/>
              <a:gd name="connsiteX243" fmla="*/ 1597535 w 2038724"/>
              <a:gd name="connsiteY243" fmla="*/ 348682 h 2230852"/>
              <a:gd name="connsiteX244" fmla="*/ 1583303 w 2038724"/>
              <a:gd name="connsiteY244" fmla="*/ 330892 h 2230852"/>
              <a:gd name="connsiteX245" fmla="*/ 1576187 w 2038724"/>
              <a:gd name="connsiteY245" fmla="*/ 320218 h 2230852"/>
              <a:gd name="connsiteX246" fmla="*/ 1565513 w 2038724"/>
              <a:gd name="connsiteY246" fmla="*/ 295312 h 2230852"/>
              <a:gd name="connsiteX247" fmla="*/ 1579745 w 2038724"/>
              <a:gd name="connsiteY247" fmla="*/ 277523 h 2230852"/>
              <a:gd name="connsiteX248" fmla="*/ 1593977 w 2038724"/>
              <a:gd name="connsiteY248" fmla="*/ 256175 h 2230852"/>
              <a:gd name="connsiteX249" fmla="*/ 1608209 w 2038724"/>
              <a:gd name="connsiteY249" fmla="*/ 234827 h 2230852"/>
              <a:gd name="connsiteX250" fmla="*/ 1615325 w 2038724"/>
              <a:gd name="connsiteY250" fmla="*/ 224153 h 2230852"/>
              <a:gd name="connsiteX251" fmla="*/ 1625999 w 2038724"/>
              <a:gd name="connsiteY251" fmla="*/ 213479 h 2230852"/>
              <a:gd name="connsiteX252" fmla="*/ 1640231 w 2038724"/>
              <a:gd name="connsiteY252" fmla="*/ 192131 h 2230852"/>
              <a:gd name="connsiteX253" fmla="*/ 1647347 w 2038724"/>
              <a:gd name="connsiteY253" fmla="*/ 170783 h 2230852"/>
              <a:gd name="connsiteX254" fmla="*/ 1650905 w 2038724"/>
              <a:gd name="connsiteY254" fmla="*/ 160109 h 2230852"/>
              <a:gd name="connsiteX255" fmla="*/ 1654463 w 2038724"/>
              <a:gd name="connsiteY255" fmla="*/ 149435 h 2230852"/>
              <a:gd name="connsiteX256" fmla="*/ 1650905 w 2038724"/>
              <a:gd name="connsiteY256" fmla="*/ 131645 h 2230852"/>
              <a:gd name="connsiteX257" fmla="*/ 1568905 w 2038724"/>
              <a:gd name="connsiteY257" fmla="*/ 141227 h 2230852"/>
              <a:gd name="connsiteX258" fmla="*/ 1529933 w 2038724"/>
              <a:gd name="connsiteY258" fmla="*/ 120972 h 2230852"/>
              <a:gd name="connsiteX259" fmla="*/ 1505028 w 2038724"/>
              <a:gd name="connsiteY259" fmla="*/ 128087 h 2230852"/>
              <a:gd name="connsiteX260" fmla="*/ 1480122 w 2038724"/>
              <a:gd name="connsiteY260" fmla="*/ 145877 h 2230852"/>
              <a:gd name="connsiteX261" fmla="*/ 1458774 w 2038724"/>
              <a:gd name="connsiteY261" fmla="*/ 160109 h 2230852"/>
              <a:gd name="connsiteX262" fmla="*/ 1448100 w 2038724"/>
              <a:gd name="connsiteY262" fmla="*/ 170783 h 2230852"/>
              <a:gd name="connsiteX263" fmla="*/ 1426752 w 2038724"/>
              <a:gd name="connsiteY263" fmla="*/ 185015 h 2230852"/>
              <a:gd name="connsiteX264" fmla="*/ 1386493 w 2038724"/>
              <a:gd name="connsiteY264" fmla="*/ 245585 h 2230852"/>
              <a:gd name="connsiteX265" fmla="*/ 1333096 w 2038724"/>
              <a:gd name="connsiteY265" fmla="*/ 276401 h 2230852"/>
              <a:gd name="connsiteX266" fmla="*/ 1287991 w 2038724"/>
              <a:gd name="connsiteY266" fmla="*/ 295312 h 2230852"/>
              <a:gd name="connsiteX267" fmla="*/ 1266643 w 2038724"/>
              <a:gd name="connsiteY267" fmla="*/ 281080 h 2230852"/>
              <a:gd name="connsiteX268" fmla="*/ 1263085 w 2038724"/>
              <a:gd name="connsiteY268" fmla="*/ 270407 h 2230852"/>
              <a:gd name="connsiteX269" fmla="*/ 1241737 w 2038724"/>
              <a:gd name="connsiteY269" fmla="*/ 252617 h 2230852"/>
              <a:gd name="connsiteX270" fmla="*/ 1234621 w 2038724"/>
              <a:gd name="connsiteY270" fmla="*/ 241943 h 2230852"/>
              <a:gd name="connsiteX271" fmla="*/ 1227505 w 2038724"/>
              <a:gd name="connsiteY271" fmla="*/ 220595 h 2230852"/>
              <a:gd name="connsiteX272" fmla="*/ 1220389 w 2038724"/>
              <a:gd name="connsiteY272" fmla="*/ 209921 h 2230852"/>
              <a:gd name="connsiteX273" fmla="*/ 1206157 w 2038724"/>
              <a:gd name="connsiteY273" fmla="*/ 177899 h 2230852"/>
              <a:gd name="connsiteX274" fmla="*/ 1199042 w 2038724"/>
              <a:gd name="connsiteY274" fmla="*/ 156551 h 2230852"/>
              <a:gd name="connsiteX275" fmla="*/ 1195484 w 2038724"/>
              <a:gd name="connsiteY275" fmla="*/ 145877 h 2230852"/>
              <a:gd name="connsiteX276" fmla="*/ 1174136 w 2038724"/>
              <a:gd name="connsiteY276" fmla="*/ 113856 h 2230852"/>
              <a:gd name="connsiteX277" fmla="*/ 1167020 w 2038724"/>
              <a:gd name="connsiteY277" fmla="*/ 103182 h 2230852"/>
              <a:gd name="connsiteX278" fmla="*/ 1159904 w 2038724"/>
              <a:gd name="connsiteY278" fmla="*/ 92508 h 2230852"/>
              <a:gd name="connsiteX279" fmla="*/ 1149230 w 2038724"/>
              <a:gd name="connsiteY279" fmla="*/ 81834 h 2230852"/>
              <a:gd name="connsiteX280" fmla="*/ 1127882 w 2038724"/>
              <a:gd name="connsiteY280" fmla="*/ 74718 h 2230852"/>
              <a:gd name="connsiteX281" fmla="*/ 1063838 w 2038724"/>
              <a:gd name="connsiteY281" fmla="*/ 74718 h 2230852"/>
              <a:gd name="connsiteX282" fmla="*/ 1042491 w 2038724"/>
              <a:gd name="connsiteY282" fmla="*/ 32022 h 2230852"/>
              <a:gd name="connsiteX283" fmla="*/ 1021143 w 2038724"/>
              <a:gd name="connsiteY283" fmla="*/ 14232 h 2230852"/>
              <a:gd name="connsiteX284" fmla="*/ 999795 w 2038724"/>
              <a:gd name="connsiteY284" fmla="*/ 0 h 2230852"/>
              <a:gd name="connsiteX285" fmla="*/ 978447 w 2038724"/>
              <a:gd name="connsiteY285" fmla="*/ 17790 h 2230852"/>
              <a:gd name="connsiteX286" fmla="*/ 974889 w 2038724"/>
              <a:gd name="connsiteY286" fmla="*/ 28464 h 2230852"/>
              <a:gd name="connsiteX287" fmla="*/ 949983 w 2038724"/>
              <a:gd name="connsiteY287" fmla="*/ 56928 h 2230852"/>
              <a:gd name="connsiteX288" fmla="*/ 942867 w 2038724"/>
              <a:gd name="connsiteY288" fmla="*/ 78276 h 2230852"/>
              <a:gd name="connsiteX289" fmla="*/ 964215 w 2038724"/>
              <a:gd name="connsiteY289" fmla="*/ 110298 h 2230852"/>
              <a:gd name="connsiteX290" fmla="*/ 971331 w 2038724"/>
              <a:gd name="connsiteY290" fmla="*/ 120972 h 2230852"/>
              <a:gd name="connsiteX291" fmla="*/ 985563 w 2038724"/>
              <a:gd name="connsiteY291" fmla="*/ 152993 h 2230852"/>
              <a:gd name="connsiteX292" fmla="*/ 1017585 w 2038724"/>
              <a:gd name="connsiteY292" fmla="*/ 160109 h 2230852"/>
              <a:gd name="connsiteX293" fmla="*/ 1069750 w 2038724"/>
              <a:gd name="connsiteY293" fmla="*/ 164844 h 2230852"/>
              <a:gd name="connsiteX294" fmla="*/ 1078070 w 2038724"/>
              <a:gd name="connsiteY294" fmla="*/ 187425 h 2230852"/>
              <a:gd name="connsiteX295" fmla="*/ 1092302 w 2038724"/>
              <a:gd name="connsiteY295" fmla="*/ 220595 h 2230852"/>
              <a:gd name="connsiteX296" fmla="*/ 1095860 w 2038724"/>
              <a:gd name="connsiteY296" fmla="*/ 270407 h 2230852"/>
              <a:gd name="connsiteX297" fmla="*/ 1102976 w 2038724"/>
              <a:gd name="connsiteY297" fmla="*/ 291754 h 2230852"/>
              <a:gd name="connsiteX298" fmla="*/ 1106534 w 2038724"/>
              <a:gd name="connsiteY298" fmla="*/ 302428 h 2230852"/>
              <a:gd name="connsiteX299" fmla="*/ 1110092 w 2038724"/>
              <a:gd name="connsiteY299" fmla="*/ 313102 h 2230852"/>
              <a:gd name="connsiteX300" fmla="*/ 1120766 w 2038724"/>
              <a:gd name="connsiteY300" fmla="*/ 323776 h 2230852"/>
              <a:gd name="connsiteX301" fmla="*/ 1127882 w 2038724"/>
              <a:gd name="connsiteY301" fmla="*/ 334450 h 2230852"/>
              <a:gd name="connsiteX302" fmla="*/ 1138556 w 2038724"/>
              <a:gd name="connsiteY302" fmla="*/ 341566 h 2230852"/>
              <a:gd name="connsiteX303" fmla="*/ 1145672 w 2038724"/>
              <a:gd name="connsiteY303" fmla="*/ 352240 h 2230852"/>
              <a:gd name="connsiteX304" fmla="*/ 1142114 w 2038724"/>
              <a:gd name="connsiteY304" fmla="*/ 377146 h 2230852"/>
              <a:gd name="connsiteX305" fmla="*/ 1164750 w 2038724"/>
              <a:gd name="connsiteY305" fmla="*/ 378295 h 2230852"/>
              <a:gd name="connsiteX306" fmla="*/ 1117208 w 2038724"/>
              <a:gd name="connsiteY306" fmla="*/ 402052 h 2230852"/>
              <a:gd name="connsiteX307" fmla="*/ 1095860 w 2038724"/>
              <a:gd name="connsiteY307" fmla="*/ 419842 h 2230852"/>
              <a:gd name="connsiteX308" fmla="*/ 1087540 w 2038724"/>
              <a:gd name="connsiteY308" fmla="*/ 463547 h 2230852"/>
              <a:gd name="connsiteX309" fmla="*/ 1098269 w 2038724"/>
              <a:gd name="connsiteY309" fmla="*/ 503945 h 2230852"/>
              <a:gd name="connsiteX310" fmla="*/ 1049607 w 2038724"/>
              <a:gd name="connsiteY310" fmla="*/ 558603 h 2230852"/>
              <a:gd name="connsiteX311" fmla="*/ 1016380 w 2038724"/>
              <a:gd name="connsiteY311" fmla="*/ 612084 h 2230852"/>
              <a:gd name="connsiteX312" fmla="*/ 1072326 w 2038724"/>
              <a:gd name="connsiteY312" fmla="*/ 611999 h 2230852"/>
              <a:gd name="connsiteX313" fmla="*/ 1031789 w 2038724"/>
              <a:gd name="connsiteY313" fmla="*/ 630967 h 2230852"/>
              <a:gd name="connsiteX314" fmla="*/ 1061514 w 2038724"/>
              <a:gd name="connsiteY314" fmla="*/ 659458 h 2230852"/>
              <a:gd name="connsiteX315" fmla="*/ 1038905 w 2038724"/>
              <a:gd name="connsiteY315" fmla="*/ 668927 h 2230852"/>
              <a:gd name="connsiteX316" fmla="*/ 1017585 w 2038724"/>
              <a:gd name="connsiteY316" fmla="*/ 683132 h 2230852"/>
              <a:gd name="connsiteX317" fmla="*/ 997386 w 2038724"/>
              <a:gd name="connsiteY317" fmla="*/ 704480 h 2230852"/>
              <a:gd name="connsiteX318" fmla="*/ 980773 w 2038724"/>
              <a:gd name="connsiteY318" fmla="*/ 803148 h 2230852"/>
              <a:gd name="connsiteX319" fmla="*/ 1006966 w 2038724"/>
              <a:gd name="connsiteY319" fmla="*/ 832539 h 2230852"/>
              <a:gd name="connsiteX320" fmla="*/ 974889 w 2038724"/>
              <a:gd name="connsiteY320" fmla="*/ 872854 h 2230852"/>
              <a:gd name="connsiteX321" fmla="*/ 967773 w 2038724"/>
              <a:gd name="connsiteY321" fmla="*/ 935748 h 2230852"/>
              <a:gd name="connsiteX322" fmla="*/ 960657 w 2038724"/>
              <a:gd name="connsiteY322" fmla="*/ 946422 h 2230852"/>
              <a:gd name="connsiteX323" fmla="*/ 923900 w 2038724"/>
              <a:gd name="connsiteY323" fmla="*/ 946339 h 2230852"/>
              <a:gd name="connsiteX324" fmla="*/ 906055 w 2038724"/>
              <a:gd name="connsiteY324" fmla="*/ 999792 h 2230852"/>
              <a:gd name="connsiteX325" fmla="*/ 915524 w 2038724"/>
              <a:gd name="connsiteY325" fmla="*/ 1015145 h 2230852"/>
              <a:gd name="connsiteX326" fmla="*/ 963039 w 2038724"/>
              <a:gd name="connsiteY326" fmla="*/ 1016210 h 2230852"/>
              <a:gd name="connsiteX327" fmla="*/ 964215 w 2038724"/>
              <a:gd name="connsiteY327" fmla="*/ 1074509 h 2230852"/>
              <a:gd name="connsiteX328" fmla="*/ 908548 w 2038724"/>
              <a:gd name="connsiteY328" fmla="*/ 1104233 h 2230852"/>
              <a:gd name="connsiteX329" fmla="*/ 882382 w 2038724"/>
              <a:gd name="connsiteY329" fmla="*/ 1095857 h 2230852"/>
              <a:gd name="connsiteX330" fmla="*/ 895493 w 2038724"/>
              <a:gd name="connsiteY330" fmla="*/ 1131381 h 2230852"/>
              <a:gd name="connsiteX331" fmla="*/ 884791 w 2038724"/>
              <a:gd name="connsiteY331" fmla="*/ 1144437 h 2230852"/>
              <a:gd name="connsiteX332" fmla="*/ 868151 w 2038724"/>
              <a:gd name="connsiteY332" fmla="*/ 1133762 h 2230852"/>
              <a:gd name="connsiteX333" fmla="*/ 838427 w 2038724"/>
              <a:gd name="connsiteY333" fmla="*/ 1095801 h 2230852"/>
              <a:gd name="connsiteX334" fmla="*/ 830244 w 2038724"/>
              <a:gd name="connsiteY334" fmla="*/ 1111265 h 2230852"/>
              <a:gd name="connsiteX335" fmla="*/ 818393 w 2038724"/>
              <a:gd name="connsiteY335" fmla="*/ 1161106 h 2230852"/>
              <a:gd name="connsiteX336" fmla="*/ 793432 w 2038724"/>
              <a:gd name="connsiteY336" fmla="*/ 1149227 h 2230852"/>
              <a:gd name="connsiteX337" fmla="*/ 782758 w 2038724"/>
              <a:gd name="connsiteY337" fmla="*/ 1152785 h 2230852"/>
              <a:gd name="connsiteX338" fmla="*/ 769730 w 2038724"/>
              <a:gd name="connsiteY338" fmla="*/ 1191950 h 2230852"/>
              <a:gd name="connsiteX339" fmla="*/ 746002 w 2038724"/>
              <a:gd name="connsiteY339" fmla="*/ 1207386 h 2230852"/>
              <a:gd name="connsiteX340" fmla="*/ 691400 w 2038724"/>
              <a:gd name="connsiteY340" fmla="*/ 1196656 h 2230852"/>
              <a:gd name="connsiteX341" fmla="*/ 677195 w 2038724"/>
              <a:gd name="connsiteY341" fmla="*/ 1178896 h 2230852"/>
              <a:gd name="connsiteX342" fmla="*/ 647555 w 2038724"/>
              <a:gd name="connsiteY342" fmla="*/ 1159901 h 2230852"/>
              <a:gd name="connsiteX343" fmla="*/ 681986 w 2038724"/>
              <a:gd name="connsiteY343" fmla="*/ 1125470 h 2230852"/>
              <a:gd name="connsiteX344" fmla="*/ 664196 w 2038724"/>
              <a:gd name="connsiteY344" fmla="*/ 1113620 h 2230852"/>
              <a:gd name="connsiteX345" fmla="*/ 641560 w 2038724"/>
              <a:gd name="connsiteY345" fmla="*/ 1102945 h 2230852"/>
              <a:gd name="connsiteX346" fmla="*/ 661787 w 2038724"/>
              <a:gd name="connsiteY346" fmla="*/ 1088741 h 2230852"/>
              <a:gd name="connsiteX347" fmla="*/ 633267 w 2038724"/>
              <a:gd name="connsiteY347" fmla="*/ 1054310 h 2230852"/>
              <a:gd name="connsiteX348" fmla="*/ 597743 w 2038724"/>
              <a:gd name="connsiteY348" fmla="*/ 1070951 h 2230852"/>
              <a:gd name="connsiteX349" fmla="*/ 533700 w 2038724"/>
              <a:gd name="connsiteY349" fmla="*/ 1074509 h 2230852"/>
              <a:gd name="connsiteX350" fmla="*/ 558634 w 2038724"/>
              <a:gd name="connsiteY350" fmla="*/ 1101768 h 2230852"/>
              <a:gd name="connsiteX351" fmla="*/ 569308 w 2038724"/>
              <a:gd name="connsiteY351" fmla="*/ 1111266 h 2230852"/>
              <a:gd name="connsiteX352" fmla="*/ 560987 w 2038724"/>
              <a:gd name="connsiteY352" fmla="*/ 1139785 h 2230852"/>
              <a:gd name="connsiteX353" fmla="*/ 512352 w 2038724"/>
              <a:gd name="connsiteY353" fmla="*/ 1163459 h 2230852"/>
              <a:gd name="connsiteX354" fmla="*/ 468479 w 2038724"/>
              <a:gd name="connsiteY354" fmla="*/ 1187189 h 2230852"/>
              <a:gd name="connsiteX355" fmla="*/ 461390 w 2038724"/>
              <a:gd name="connsiteY355" fmla="*/ 1277314 h 2230852"/>
              <a:gd name="connsiteX356" fmla="*/ 437635 w 2038724"/>
              <a:gd name="connsiteY356" fmla="*/ 1283198 h 2230852"/>
              <a:gd name="connsiteX357" fmla="*/ 402055 w 2038724"/>
              <a:gd name="connsiteY357" fmla="*/ 1286755 h 2230852"/>
              <a:gd name="connsiteX358" fmla="*/ 375945 w 2038724"/>
              <a:gd name="connsiteY358" fmla="*/ 1306927 h 2230852"/>
              <a:gd name="connsiteX359" fmla="*/ 359359 w 2038724"/>
              <a:gd name="connsiteY359" fmla="*/ 1330684 h 2230852"/>
              <a:gd name="connsiteX360" fmla="*/ 348685 w 2038724"/>
              <a:gd name="connsiteY360" fmla="*/ 1334242 h 2230852"/>
              <a:gd name="connsiteX361" fmla="*/ 327337 w 2038724"/>
              <a:gd name="connsiteY361" fmla="*/ 1348473 h 2230852"/>
              <a:gd name="connsiteX362" fmla="*/ 316663 w 2038724"/>
              <a:gd name="connsiteY362" fmla="*/ 1355589 h 2230852"/>
              <a:gd name="connsiteX363" fmla="*/ 295315 w 2038724"/>
              <a:gd name="connsiteY363" fmla="*/ 1373379 h 2230852"/>
              <a:gd name="connsiteX364" fmla="*/ 252620 w 2038724"/>
              <a:gd name="connsiteY364" fmla="*/ 1366263 h 2230852"/>
              <a:gd name="connsiteX365" fmla="*/ 231272 w 2038724"/>
              <a:gd name="connsiteY365" fmla="*/ 1359147 h 2230852"/>
              <a:gd name="connsiteX366" fmla="*/ 204012 w 2038724"/>
              <a:gd name="connsiteY366" fmla="*/ 1353207 h 2230852"/>
              <a:gd name="connsiteX367" fmla="*/ 198101 w 2038724"/>
              <a:gd name="connsiteY367" fmla="*/ 1334242 h 2230852"/>
              <a:gd name="connsiteX368" fmla="*/ 187427 w 2038724"/>
              <a:gd name="connsiteY368" fmla="*/ 1312894 h 2230852"/>
              <a:gd name="connsiteX369" fmla="*/ 139997 w 2038724"/>
              <a:gd name="connsiteY369" fmla="*/ 1279695 h 2230852"/>
              <a:gd name="connsiteX370" fmla="*/ 120975 w 2038724"/>
              <a:gd name="connsiteY370" fmla="*/ 1248850 h 2230852"/>
              <a:gd name="connsiteX371" fmla="*/ 106743 w 2038724"/>
              <a:gd name="connsiteY371" fmla="*/ 1220386 h 2230852"/>
              <a:gd name="connsiteX372" fmla="*/ 78279 w 2038724"/>
              <a:gd name="connsiteY372" fmla="*/ 1266640 h 2230852"/>
              <a:gd name="connsiteX373" fmla="*/ 67605 w 2038724"/>
              <a:gd name="connsiteY373" fmla="*/ 1305778 h 2230852"/>
              <a:gd name="connsiteX374" fmla="*/ 78279 w 2038724"/>
              <a:gd name="connsiteY374" fmla="*/ 1312894 h 2230852"/>
              <a:gd name="connsiteX375" fmla="*/ 74721 w 2038724"/>
              <a:gd name="connsiteY375" fmla="*/ 1334242 h 2230852"/>
              <a:gd name="connsiteX376" fmla="*/ 48666 w 2038724"/>
              <a:gd name="connsiteY376" fmla="*/ 1355645 h 2230852"/>
              <a:gd name="connsiteX377" fmla="*/ 30848 w 2038724"/>
              <a:gd name="connsiteY377" fmla="*/ 1365142 h 2230852"/>
              <a:gd name="connsiteX378" fmla="*/ 7119 w 2038724"/>
              <a:gd name="connsiteY378" fmla="*/ 1366263 h 2230852"/>
              <a:gd name="connsiteX379" fmla="*/ 3 w 2038724"/>
              <a:gd name="connsiteY379" fmla="*/ 1376937 h 2230852"/>
              <a:gd name="connsiteX380" fmla="*/ 20146 w 2038724"/>
              <a:gd name="connsiteY380" fmla="*/ 1398285 h 2230852"/>
              <a:gd name="connsiteX381" fmla="*/ 3 w 2038724"/>
              <a:gd name="connsiteY381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67564 w 2038724"/>
              <a:gd name="connsiteY172" fmla="*/ 1063835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5074 w 2038724"/>
              <a:gd name="connsiteY210" fmla="*/ 6571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713883 w 2038724"/>
              <a:gd name="connsiteY223" fmla="*/ 546891 h 2230852"/>
              <a:gd name="connsiteX224" fmla="*/ 1672252 w 2038724"/>
              <a:gd name="connsiteY224" fmla="*/ 519465 h 2230852"/>
              <a:gd name="connsiteX225" fmla="*/ 1658021 w 2038724"/>
              <a:gd name="connsiteY225" fmla="*/ 551487 h 2230852"/>
              <a:gd name="connsiteX226" fmla="*/ 1647347 w 2038724"/>
              <a:gd name="connsiteY226" fmla="*/ 555045 h 2230852"/>
              <a:gd name="connsiteX227" fmla="*/ 1622441 w 2038724"/>
              <a:gd name="connsiteY227" fmla="*/ 551487 h 2230852"/>
              <a:gd name="connsiteX228" fmla="*/ 1611767 w 2038724"/>
              <a:gd name="connsiteY228" fmla="*/ 547929 h 2230852"/>
              <a:gd name="connsiteX229" fmla="*/ 1572629 w 2038724"/>
              <a:gd name="connsiteY229" fmla="*/ 537255 h 2230852"/>
              <a:gd name="connsiteX230" fmla="*/ 1551281 w 2038724"/>
              <a:gd name="connsiteY230" fmla="*/ 530139 h 2230852"/>
              <a:gd name="connsiteX231" fmla="*/ 1540607 w 2038724"/>
              <a:gd name="connsiteY231" fmla="*/ 526581 h 2230852"/>
              <a:gd name="connsiteX232" fmla="*/ 1505028 w 2038724"/>
              <a:gd name="connsiteY232" fmla="*/ 505233 h 2230852"/>
              <a:gd name="connsiteX233" fmla="*/ 1501470 w 2038724"/>
              <a:gd name="connsiteY233" fmla="*/ 483885 h 2230852"/>
              <a:gd name="connsiteX234" fmla="*/ 1522817 w 2038724"/>
              <a:gd name="connsiteY234" fmla="*/ 476769 h 2230852"/>
              <a:gd name="connsiteX235" fmla="*/ 1533491 w 2038724"/>
              <a:gd name="connsiteY235" fmla="*/ 473211 h 2230852"/>
              <a:gd name="connsiteX236" fmla="*/ 1540607 w 2038724"/>
              <a:gd name="connsiteY236" fmla="*/ 451863 h 2230852"/>
              <a:gd name="connsiteX237" fmla="*/ 1551281 w 2038724"/>
              <a:gd name="connsiteY237" fmla="*/ 441189 h 2230852"/>
              <a:gd name="connsiteX238" fmla="*/ 1558397 w 2038724"/>
              <a:gd name="connsiteY238" fmla="*/ 430516 h 2230852"/>
              <a:gd name="connsiteX239" fmla="*/ 1569071 w 2038724"/>
              <a:gd name="connsiteY239" fmla="*/ 423400 h 2230852"/>
              <a:gd name="connsiteX240" fmla="*/ 1583303 w 2038724"/>
              <a:gd name="connsiteY240" fmla="*/ 402052 h 2230852"/>
              <a:gd name="connsiteX241" fmla="*/ 1586861 w 2038724"/>
              <a:gd name="connsiteY241" fmla="*/ 387820 h 2230852"/>
              <a:gd name="connsiteX242" fmla="*/ 1590419 w 2038724"/>
              <a:gd name="connsiteY242" fmla="*/ 370030 h 2230852"/>
              <a:gd name="connsiteX243" fmla="*/ 1597535 w 2038724"/>
              <a:gd name="connsiteY243" fmla="*/ 348682 h 2230852"/>
              <a:gd name="connsiteX244" fmla="*/ 1583303 w 2038724"/>
              <a:gd name="connsiteY244" fmla="*/ 330892 h 2230852"/>
              <a:gd name="connsiteX245" fmla="*/ 1576187 w 2038724"/>
              <a:gd name="connsiteY245" fmla="*/ 320218 h 2230852"/>
              <a:gd name="connsiteX246" fmla="*/ 1565513 w 2038724"/>
              <a:gd name="connsiteY246" fmla="*/ 295312 h 2230852"/>
              <a:gd name="connsiteX247" fmla="*/ 1579745 w 2038724"/>
              <a:gd name="connsiteY247" fmla="*/ 277523 h 2230852"/>
              <a:gd name="connsiteX248" fmla="*/ 1593977 w 2038724"/>
              <a:gd name="connsiteY248" fmla="*/ 256175 h 2230852"/>
              <a:gd name="connsiteX249" fmla="*/ 1608209 w 2038724"/>
              <a:gd name="connsiteY249" fmla="*/ 234827 h 2230852"/>
              <a:gd name="connsiteX250" fmla="*/ 1615325 w 2038724"/>
              <a:gd name="connsiteY250" fmla="*/ 224153 h 2230852"/>
              <a:gd name="connsiteX251" fmla="*/ 1625999 w 2038724"/>
              <a:gd name="connsiteY251" fmla="*/ 213479 h 2230852"/>
              <a:gd name="connsiteX252" fmla="*/ 1640231 w 2038724"/>
              <a:gd name="connsiteY252" fmla="*/ 192131 h 2230852"/>
              <a:gd name="connsiteX253" fmla="*/ 1647347 w 2038724"/>
              <a:gd name="connsiteY253" fmla="*/ 170783 h 2230852"/>
              <a:gd name="connsiteX254" fmla="*/ 1650905 w 2038724"/>
              <a:gd name="connsiteY254" fmla="*/ 160109 h 2230852"/>
              <a:gd name="connsiteX255" fmla="*/ 1654463 w 2038724"/>
              <a:gd name="connsiteY255" fmla="*/ 149435 h 2230852"/>
              <a:gd name="connsiteX256" fmla="*/ 1650905 w 2038724"/>
              <a:gd name="connsiteY256" fmla="*/ 131645 h 2230852"/>
              <a:gd name="connsiteX257" fmla="*/ 1568905 w 2038724"/>
              <a:gd name="connsiteY257" fmla="*/ 141227 h 2230852"/>
              <a:gd name="connsiteX258" fmla="*/ 1529933 w 2038724"/>
              <a:gd name="connsiteY258" fmla="*/ 120972 h 2230852"/>
              <a:gd name="connsiteX259" fmla="*/ 1505028 w 2038724"/>
              <a:gd name="connsiteY259" fmla="*/ 128087 h 2230852"/>
              <a:gd name="connsiteX260" fmla="*/ 1480122 w 2038724"/>
              <a:gd name="connsiteY260" fmla="*/ 145877 h 2230852"/>
              <a:gd name="connsiteX261" fmla="*/ 1458774 w 2038724"/>
              <a:gd name="connsiteY261" fmla="*/ 160109 h 2230852"/>
              <a:gd name="connsiteX262" fmla="*/ 1448100 w 2038724"/>
              <a:gd name="connsiteY262" fmla="*/ 170783 h 2230852"/>
              <a:gd name="connsiteX263" fmla="*/ 1426752 w 2038724"/>
              <a:gd name="connsiteY263" fmla="*/ 185015 h 2230852"/>
              <a:gd name="connsiteX264" fmla="*/ 1386493 w 2038724"/>
              <a:gd name="connsiteY264" fmla="*/ 245585 h 2230852"/>
              <a:gd name="connsiteX265" fmla="*/ 1333096 w 2038724"/>
              <a:gd name="connsiteY265" fmla="*/ 276401 h 2230852"/>
              <a:gd name="connsiteX266" fmla="*/ 1287991 w 2038724"/>
              <a:gd name="connsiteY266" fmla="*/ 295312 h 2230852"/>
              <a:gd name="connsiteX267" fmla="*/ 1266643 w 2038724"/>
              <a:gd name="connsiteY267" fmla="*/ 281080 h 2230852"/>
              <a:gd name="connsiteX268" fmla="*/ 1263085 w 2038724"/>
              <a:gd name="connsiteY268" fmla="*/ 270407 h 2230852"/>
              <a:gd name="connsiteX269" fmla="*/ 1241737 w 2038724"/>
              <a:gd name="connsiteY269" fmla="*/ 252617 h 2230852"/>
              <a:gd name="connsiteX270" fmla="*/ 1234621 w 2038724"/>
              <a:gd name="connsiteY270" fmla="*/ 241943 h 2230852"/>
              <a:gd name="connsiteX271" fmla="*/ 1227505 w 2038724"/>
              <a:gd name="connsiteY271" fmla="*/ 220595 h 2230852"/>
              <a:gd name="connsiteX272" fmla="*/ 1220389 w 2038724"/>
              <a:gd name="connsiteY272" fmla="*/ 209921 h 2230852"/>
              <a:gd name="connsiteX273" fmla="*/ 1206157 w 2038724"/>
              <a:gd name="connsiteY273" fmla="*/ 177899 h 2230852"/>
              <a:gd name="connsiteX274" fmla="*/ 1199042 w 2038724"/>
              <a:gd name="connsiteY274" fmla="*/ 156551 h 2230852"/>
              <a:gd name="connsiteX275" fmla="*/ 1195484 w 2038724"/>
              <a:gd name="connsiteY275" fmla="*/ 145877 h 2230852"/>
              <a:gd name="connsiteX276" fmla="*/ 1174136 w 2038724"/>
              <a:gd name="connsiteY276" fmla="*/ 113856 h 2230852"/>
              <a:gd name="connsiteX277" fmla="*/ 1167020 w 2038724"/>
              <a:gd name="connsiteY277" fmla="*/ 103182 h 2230852"/>
              <a:gd name="connsiteX278" fmla="*/ 1159904 w 2038724"/>
              <a:gd name="connsiteY278" fmla="*/ 92508 h 2230852"/>
              <a:gd name="connsiteX279" fmla="*/ 1149230 w 2038724"/>
              <a:gd name="connsiteY279" fmla="*/ 81834 h 2230852"/>
              <a:gd name="connsiteX280" fmla="*/ 1127882 w 2038724"/>
              <a:gd name="connsiteY280" fmla="*/ 74718 h 2230852"/>
              <a:gd name="connsiteX281" fmla="*/ 1063838 w 2038724"/>
              <a:gd name="connsiteY281" fmla="*/ 74718 h 2230852"/>
              <a:gd name="connsiteX282" fmla="*/ 1042491 w 2038724"/>
              <a:gd name="connsiteY282" fmla="*/ 32022 h 2230852"/>
              <a:gd name="connsiteX283" fmla="*/ 1021143 w 2038724"/>
              <a:gd name="connsiteY283" fmla="*/ 14232 h 2230852"/>
              <a:gd name="connsiteX284" fmla="*/ 999795 w 2038724"/>
              <a:gd name="connsiteY284" fmla="*/ 0 h 2230852"/>
              <a:gd name="connsiteX285" fmla="*/ 978447 w 2038724"/>
              <a:gd name="connsiteY285" fmla="*/ 17790 h 2230852"/>
              <a:gd name="connsiteX286" fmla="*/ 974889 w 2038724"/>
              <a:gd name="connsiteY286" fmla="*/ 28464 h 2230852"/>
              <a:gd name="connsiteX287" fmla="*/ 949983 w 2038724"/>
              <a:gd name="connsiteY287" fmla="*/ 56928 h 2230852"/>
              <a:gd name="connsiteX288" fmla="*/ 942867 w 2038724"/>
              <a:gd name="connsiteY288" fmla="*/ 78276 h 2230852"/>
              <a:gd name="connsiteX289" fmla="*/ 964215 w 2038724"/>
              <a:gd name="connsiteY289" fmla="*/ 110298 h 2230852"/>
              <a:gd name="connsiteX290" fmla="*/ 971331 w 2038724"/>
              <a:gd name="connsiteY290" fmla="*/ 120972 h 2230852"/>
              <a:gd name="connsiteX291" fmla="*/ 985563 w 2038724"/>
              <a:gd name="connsiteY291" fmla="*/ 152993 h 2230852"/>
              <a:gd name="connsiteX292" fmla="*/ 1017585 w 2038724"/>
              <a:gd name="connsiteY292" fmla="*/ 160109 h 2230852"/>
              <a:gd name="connsiteX293" fmla="*/ 1069750 w 2038724"/>
              <a:gd name="connsiteY293" fmla="*/ 164844 h 2230852"/>
              <a:gd name="connsiteX294" fmla="*/ 1078070 w 2038724"/>
              <a:gd name="connsiteY294" fmla="*/ 187425 h 2230852"/>
              <a:gd name="connsiteX295" fmla="*/ 1092302 w 2038724"/>
              <a:gd name="connsiteY295" fmla="*/ 220595 h 2230852"/>
              <a:gd name="connsiteX296" fmla="*/ 1095860 w 2038724"/>
              <a:gd name="connsiteY296" fmla="*/ 270407 h 2230852"/>
              <a:gd name="connsiteX297" fmla="*/ 1102976 w 2038724"/>
              <a:gd name="connsiteY297" fmla="*/ 291754 h 2230852"/>
              <a:gd name="connsiteX298" fmla="*/ 1106534 w 2038724"/>
              <a:gd name="connsiteY298" fmla="*/ 302428 h 2230852"/>
              <a:gd name="connsiteX299" fmla="*/ 1110092 w 2038724"/>
              <a:gd name="connsiteY299" fmla="*/ 313102 h 2230852"/>
              <a:gd name="connsiteX300" fmla="*/ 1120766 w 2038724"/>
              <a:gd name="connsiteY300" fmla="*/ 323776 h 2230852"/>
              <a:gd name="connsiteX301" fmla="*/ 1127882 w 2038724"/>
              <a:gd name="connsiteY301" fmla="*/ 334450 h 2230852"/>
              <a:gd name="connsiteX302" fmla="*/ 1138556 w 2038724"/>
              <a:gd name="connsiteY302" fmla="*/ 341566 h 2230852"/>
              <a:gd name="connsiteX303" fmla="*/ 1145672 w 2038724"/>
              <a:gd name="connsiteY303" fmla="*/ 352240 h 2230852"/>
              <a:gd name="connsiteX304" fmla="*/ 1142114 w 2038724"/>
              <a:gd name="connsiteY304" fmla="*/ 377146 h 2230852"/>
              <a:gd name="connsiteX305" fmla="*/ 1164750 w 2038724"/>
              <a:gd name="connsiteY305" fmla="*/ 378295 h 2230852"/>
              <a:gd name="connsiteX306" fmla="*/ 1117208 w 2038724"/>
              <a:gd name="connsiteY306" fmla="*/ 402052 h 2230852"/>
              <a:gd name="connsiteX307" fmla="*/ 1095860 w 2038724"/>
              <a:gd name="connsiteY307" fmla="*/ 419842 h 2230852"/>
              <a:gd name="connsiteX308" fmla="*/ 1087540 w 2038724"/>
              <a:gd name="connsiteY308" fmla="*/ 463547 h 2230852"/>
              <a:gd name="connsiteX309" fmla="*/ 1098269 w 2038724"/>
              <a:gd name="connsiteY309" fmla="*/ 503945 h 2230852"/>
              <a:gd name="connsiteX310" fmla="*/ 1049607 w 2038724"/>
              <a:gd name="connsiteY310" fmla="*/ 558603 h 2230852"/>
              <a:gd name="connsiteX311" fmla="*/ 1016380 w 2038724"/>
              <a:gd name="connsiteY311" fmla="*/ 612084 h 2230852"/>
              <a:gd name="connsiteX312" fmla="*/ 1072326 w 2038724"/>
              <a:gd name="connsiteY312" fmla="*/ 611999 h 2230852"/>
              <a:gd name="connsiteX313" fmla="*/ 1031789 w 2038724"/>
              <a:gd name="connsiteY313" fmla="*/ 630967 h 2230852"/>
              <a:gd name="connsiteX314" fmla="*/ 1061514 w 2038724"/>
              <a:gd name="connsiteY314" fmla="*/ 659458 h 2230852"/>
              <a:gd name="connsiteX315" fmla="*/ 1038905 w 2038724"/>
              <a:gd name="connsiteY315" fmla="*/ 668927 h 2230852"/>
              <a:gd name="connsiteX316" fmla="*/ 1017585 w 2038724"/>
              <a:gd name="connsiteY316" fmla="*/ 683132 h 2230852"/>
              <a:gd name="connsiteX317" fmla="*/ 997386 w 2038724"/>
              <a:gd name="connsiteY317" fmla="*/ 704480 h 2230852"/>
              <a:gd name="connsiteX318" fmla="*/ 980773 w 2038724"/>
              <a:gd name="connsiteY318" fmla="*/ 803148 h 2230852"/>
              <a:gd name="connsiteX319" fmla="*/ 1006966 w 2038724"/>
              <a:gd name="connsiteY319" fmla="*/ 832539 h 2230852"/>
              <a:gd name="connsiteX320" fmla="*/ 974889 w 2038724"/>
              <a:gd name="connsiteY320" fmla="*/ 872854 h 2230852"/>
              <a:gd name="connsiteX321" fmla="*/ 967773 w 2038724"/>
              <a:gd name="connsiteY321" fmla="*/ 935748 h 2230852"/>
              <a:gd name="connsiteX322" fmla="*/ 960657 w 2038724"/>
              <a:gd name="connsiteY322" fmla="*/ 946422 h 2230852"/>
              <a:gd name="connsiteX323" fmla="*/ 923900 w 2038724"/>
              <a:gd name="connsiteY323" fmla="*/ 946339 h 2230852"/>
              <a:gd name="connsiteX324" fmla="*/ 906055 w 2038724"/>
              <a:gd name="connsiteY324" fmla="*/ 999792 h 2230852"/>
              <a:gd name="connsiteX325" fmla="*/ 915524 w 2038724"/>
              <a:gd name="connsiteY325" fmla="*/ 1015145 h 2230852"/>
              <a:gd name="connsiteX326" fmla="*/ 963039 w 2038724"/>
              <a:gd name="connsiteY326" fmla="*/ 1016210 h 2230852"/>
              <a:gd name="connsiteX327" fmla="*/ 964215 w 2038724"/>
              <a:gd name="connsiteY327" fmla="*/ 1074509 h 2230852"/>
              <a:gd name="connsiteX328" fmla="*/ 908548 w 2038724"/>
              <a:gd name="connsiteY328" fmla="*/ 1104233 h 2230852"/>
              <a:gd name="connsiteX329" fmla="*/ 882382 w 2038724"/>
              <a:gd name="connsiteY329" fmla="*/ 1095857 h 2230852"/>
              <a:gd name="connsiteX330" fmla="*/ 895493 w 2038724"/>
              <a:gd name="connsiteY330" fmla="*/ 1131381 h 2230852"/>
              <a:gd name="connsiteX331" fmla="*/ 884791 w 2038724"/>
              <a:gd name="connsiteY331" fmla="*/ 1144437 h 2230852"/>
              <a:gd name="connsiteX332" fmla="*/ 868151 w 2038724"/>
              <a:gd name="connsiteY332" fmla="*/ 1133762 h 2230852"/>
              <a:gd name="connsiteX333" fmla="*/ 838427 w 2038724"/>
              <a:gd name="connsiteY333" fmla="*/ 1095801 h 2230852"/>
              <a:gd name="connsiteX334" fmla="*/ 830244 w 2038724"/>
              <a:gd name="connsiteY334" fmla="*/ 1111265 h 2230852"/>
              <a:gd name="connsiteX335" fmla="*/ 818393 w 2038724"/>
              <a:gd name="connsiteY335" fmla="*/ 1161106 h 2230852"/>
              <a:gd name="connsiteX336" fmla="*/ 793432 w 2038724"/>
              <a:gd name="connsiteY336" fmla="*/ 1149227 h 2230852"/>
              <a:gd name="connsiteX337" fmla="*/ 782758 w 2038724"/>
              <a:gd name="connsiteY337" fmla="*/ 1152785 h 2230852"/>
              <a:gd name="connsiteX338" fmla="*/ 769730 w 2038724"/>
              <a:gd name="connsiteY338" fmla="*/ 1191950 h 2230852"/>
              <a:gd name="connsiteX339" fmla="*/ 746002 w 2038724"/>
              <a:gd name="connsiteY339" fmla="*/ 1207386 h 2230852"/>
              <a:gd name="connsiteX340" fmla="*/ 691400 w 2038724"/>
              <a:gd name="connsiteY340" fmla="*/ 1196656 h 2230852"/>
              <a:gd name="connsiteX341" fmla="*/ 677195 w 2038724"/>
              <a:gd name="connsiteY341" fmla="*/ 1178896 h 2230852"/>
              <a:gd name="connsiteX342" fmla="*/ 647555 w 2038724"/>
              <a:gd name="connsiteY342" fmla="*/ 1159901 h 2230852"/>
              <a:gd name="connsiteX343" fmla="*/ 681986 w 2038724"/>
              <a:gd name="connsiteY343" fmla="*/ 1125470 h 2230852"/>
              <a:gd name="connsiteX344" fmla="*/ 664196 w 2038724"/>
              <a:gd name="connsiteY344" fmla="*/ 1113620 h 2230852"/>
              <a:gd name="connsiteX345" fmla="*/ 641560 w 2038724"/>
              <a:gd name="connsiteY345" fmla="*/ 1102945 h 2230852"/>
              <a:gd name="connsiteX346" fmla="*/ 661787 w 2038724"/>
              <a:gd name="connsiteY346" fmla="*/ 1088741 h 2230852"/>
              <a:gd name="connsiteX347" fmla="*/ 633267 w 2038724"/>
              <a:gd name="connsiteY347" fmla="*/ 1054310 h 2230852"/>
              <a:gd name="connsiteX348" fmla="*/ 597743 w 2038724"/>
              <a:gd name="connsiteY348" fmla="*/ 1070951 h 2230852"/>
              <a:gd name="connsiteX349" fmla="*/ 533700 w 2038724"/>
              <a:gd name="connsiteY349" fmla="*/ 1074509 h 2230852"/>
              <a:gd name="connsiteX350" fmla="*/ 558634 w 2038724"/>
              <a:gd name="connsiteY350" fmla="*/ 1101768 h 2230852"/>
              <a:gd name="connsiteX351" fmla="*/ 569308 w 2038724"/>
              <a:gd name="connsiteY351" fmla="*/ 1111266 h 2230852"/>
              <a:gd name="connsiteX352" fmla="*/ 560987 w 2038724"/>
              <a:gd name="connsiteY352" fmla="*/ 1139785 h 2230852"/>
              <a:gd name="connsiteX353" fmla="*/ 512352 w 2038724"/>
              <a:gd name="connsiteY353" fmla="*/ 1163459 h 2230852"/>
              <a:gd name="connsiteX354" fmla="*/ 468479 w 2038724"/>
              <a:gd name="connsiteY354" fmla="*/ 1187189 h 2230852"/>
              <a:gd name="connsiteX355" fmla="*/ 461390 w 2038724"/>
              <a:gd name="connsiteY355" fmla="*/ 1277314 h 2230852"/>
              <a:gd name="connsiteX356" fmla="*/ 437635 w 2038724"/>
              <a:gd name="connsiteY356" fmla="*/ 1283198 h 2230852"/>
              <a:gd name="connsiteX357" fmla="*/ 402055 w 2038724"/>
              <a:gd name="connsiteY357" fmla="*/ 1286755 h 2230852"/>
              <a:gd name="connsiteX358" fmla="*/ 375945 w 2038724"/>
              <a:gd name="connsiteY358" fmla="*/ 1306927 h 2230852"/>
              <a:gd name="connsiteX359" fmla="*/ 359359 w 2038724"/>
              <a:gd name="connsiteY359" fmla="*/ 1330684 h 2230852"/>
              <a:gd name="connsiteX360" fmla="*/ 348685 w 2038724"/>
              <a:gd name="connsiteY360" fmla="*/ 1334242 h 2230852"/>
              <a:gd name="connsiteX361" fmla="*/ 327337 w 2038724"/>
              <a:gd name="connsiteY361" fmla="*/ 1348473 h 2230852"/>
              <a:gd name="connsiteX362" fmla="*/ 316663 w 2038724"/>
              <a:gd name="connsiteY362" fmla="*/ 1355589 h 2230852"/>
              <a:gd name="connsiteX363" fmla="*/ 295315 w 2038724"/>
              <a:gd name="connsiteY363" fmla="*/ 1373379 h 2230852"/>
              <a:gd name="connsiteX364" fmla="*/ 252620 w 2038724"/>
              <a:gd name="connsiteY364" fmla="*/ 1366263 h 2230852"/>
              <a:gd name="connsiteX365" fmla="*/ 231272 w 2038724"/>
              <a:gd name="connsiteY365" fmla="*/ 1359147 h 2230852"/>
              <a:gd name="connsiteX366" fmla="*/ 204012 w 2038724"/>
              <a:gd name="connsiteY366" fmla="*/ 1353207 h 2230852"/>
              <a:gd name="connsiteX367" fmla="*/ 198101 w 2038724"/>
              <a:gd name="connsiteY367" fmla="*/ 1334242 h 2230852"/>
              <a:gd name="connsiteX368" fmla="*/ 187427 w 2038724"/>
              <a:gd name="connsiteY368" fmla="*/ 1312894 h 2230852"/>
              <a:gd name="connsiteX369" fmla="*/ 139997 w 2038724"/>
              <a:gd name="connsiteY369" fmla="*/ 1279695 h 2230852"/>
              <a:gd name="connsiteX370" fmla="*/ 120975 w 2038724"/>
              <a:gd name="connsiteY370" fmla="*/ 1248850 h 2230852"/>
              <a:gd name="connsiteX371" fmla="*/ 106743 w 2038724"/>
              <a:gd name="connsiteY371" fmla="*/ 1220386 h 2230852"/>
              <a:gd name="connsiteX372" fmla="*/ 78279 w 2038724"/>
              <a:gd name="connsiteY372" fmla="*/ 1266640 h 2230852"/>
              <a:gd name="connsiteX373" fmla="*/ 67605 w 2038724"/>
              <a:gd name="connsiteY373" fmla="*/ 1305778 h 2230852"/>
              <a:gd name="connsiteX374" fmla="*/ 78279 w 2038724"/>
              <a:gd name="connsiteY374" fmla="*/ 1312894 h 2230852"/>
              <a:gd name="connsiteX375" fmla="*/ 74721 w 2038724"/>
              <a:gd name="connsiteY375" fmla="*/ 1334242 h 2230852"/>
              <a:gd name="connsiteX376" fmla="*/ 48666 w 2038724"/>
              <a:gd name="connsiteY376" fmla="*/ 1355645 h 2230852"/>
              <a:gd name="connsiteX377" fmla="*/ 30848 w 2038724"/>
              <a:gd name="connsiteY377" fmla="*/ 1365142 h 2230852"/>
              <a:gd name="connsiteX378" fmla="*/ 7119 w 2038724"/>
              <a:gd name="connsiteY378" fmla="*/ 1366263 h 2230852"/>
              <a:gd name="connsiteX379" fmla="*/ 3 w 2038724"/>
              <a:gd name="connsiteY379" fmla="*/ 1376937 h 2230852"/>
              <a:gd name="connsiteX380" fmla="*/ 20146 w 2038724"/>
              <a:gd name="connsiteY380" fmla="*/ 1398285 h 2230852"/>
              <a:gd name="connsiteX381" fmla="*/ 3 w 2038724"/>
              <a:gd name="connsiteY381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78238 w 2038724"/>
              <a:gd name="connsiteY171" fmla="*/ 1070951 h 2230852"/>
              <a:gd name="connsiteX172" fmla="*/ 1938989 w 2038724"/>
              <a:gd name="connsiteY172" fmla="*/ 1068597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5074 w 2038724"/>
              <a:gd name="connsiteY210" fmla="*/ 6571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713883 w 2038724"/>
              <a:gd name="connsiteY223" fmla="*/ 546891 h 2230852"/>
              <a:gd name="connsiteX224" fmla="*/ 1672252 w 2038724"/>
              <a:gd name="connsiteY224" fmla="*/ 519465 h 2230852"/>
              <a:gd name="connsiteX225" fmla="*/ 1658021 w 2038724"/>
              <a:gd name="connsiteY225" fmla="*/ 551487 h 2230852"/>
              <a:gd name="connsiteX226" fmla="*/ 1647347 w 2038724"/>
              <a:gd name="connsiteY226" fmla="*/ 555045 h 2230852"/>
              <a:gd name="connsiteX227" fmla="*/ 1622441 w 2038724"/>
              <a:gd name="connsiteY227" fmla="*/ 551487 h 2230852"/>
              <a:gd name="connsiteX228" fmla="*/ 1611767 w 2038724"/>
              <a:gd name="connsiteY228" fmla="*/ 547929 h 2230852"/>
              <a:gd name="connsiteX229" fmla="*/ 1572629 w 2038724"/>
              <a:gd name="connsiteY229" fmla="*/ 537255 h 2230852"/>
              <a:gd name="connsiteX230" fmla="*/ 1551281 w 2038724"/>
              <a:gd name="connsiteY230" fmla="*/ 530139 h 2230852"/>
              <a:gd name="connsiteX231" fmla="*/ 1540607 w 2038724"/>
              <a:gd name="connsiteY231" fmla="*/ 526581 h 2230852"/>
              <a:gd name="connsiteX232" fmla="*/ 1505028 w 2038724"/>
              <a:gd name="connsiteY232" fmla="*/ 505233 h 2230852"/>
              <a:gd name="connsiteX233" fmla="*/ 1501470 w 2038724"/>
              <a:gd name="connsiteY233" fmla="*/ 483885 h 2230852"/>
              <a:gd name="connsiteX234" fmla="*/ 1522817 w 2038724"/>
              <a:gd name="connsiteY234" fmla="*/ 476769 h 2230852"/>
              <a:gd name="connsiteX235" fmla="*/ 1533491 w 2038724"/>
              <a:gd name="connsiteY235" fmla="*/ 473211 h 2230852"/>
              <a:gd name="connsiteX236" fmla="*/ 1540607 w 2038724"/>
              <a:gd name="connsiteY236" fmla="*/ 451863 h 2230852"/>
              <a:gd name="connsiteX237" fmla="*/ 1551281 w 2038724"/>
              <a:gd name="connsiteY237" fmla="*/ 441189 h 2230852"/>
              <a:gd name="connsiteX238" fmla="*/ 1558397 w 2038724"/>
              <a:gd name="connsiteY238" fmla="*/ 430516 h 2230852"/>
              <a:gd name="connsiteX239" fmla="*/ 1569071 w 2038724"/>
              <a:gd name="connsiteY239" fmla="*/ 423400 h 2230852"/>
              <a:gd name="connsiteX240" fmla="*/ 1583303 w 2038724"/>
              <a:gd name="connsiteY240" fmla="*/ 402052 h 2230852"/>
              <a:gd name="connsiteX241" fmla="*/ 1586861 w 2038724"/>
              <a:gd name="connsiteY241" fmla="*/ 387820 h 2230852"/>
              <a:gd name="connsiteX242" fmla="*/ 1590419 w 2038724"/>
              <a:gd name="connsiteY242" fmla="*/ 370030 h 2230852"/>
              <a:gd name="connsiteX243" fmla="*/ 1597535 w 2038724"/>
              <a:gd name="connsiteY243" fmla="*/ 348682 h 2230852"/>
              <a:gd name="connsiteX244" fmla="*/ 1583303 w 2038724"/>
              <a:gd name="connsiteY244" fmla="*/ 330892 h 2230852"/>
              <a:gd name="connsiteX245" fmla="*/ 1576187 w 2038724"/>
              <a:gd name="connsiteY245" fmla="*/ 320218 h 2230852"/>
              <a:gd name="connsiteX246" fmla="*/ 1565513 w 2038724"/>
              <a:gd name="connsiteY246" fmla="*/ 295312 h 2230852"/>
              <a:gd name="connsiteX247" fmla="*/ 1579745 w 2038724"/>
              <a:gd name="connsiteY247" fmla="*/ 277523 h 2230852"/>
              <a:gd name="connsiteX248" fmla="*/ 1593977 w 2038724"/>
              <a:gd name="connsiteY248" fmla="*/ 256175 h 2230852"/>
              <a:gd name="connsiteX249" fmla="*/ 1608209 w 2038724"/>
              <a:gd name="connsiteY249" fmla="*/ 234827 h 2230852"/>
              <a:gd name="connsiteX250" fmla="*/ 1615325 w 2038724"/>
              <a:gd name="connsiteY250" fmla="*/ 224153 h 2230852"/>
              <a:gd name="connsiteX251" fmla="*/ 1625999 w 2038724"/>
              <a:gd name="connsiteY251" fmla="*/ 213479 h 2230852"/>
              <a:gd name="connsiteX252" fmla="*/ 1640231 w 2038724"/>
              <a:gd name="connsiteY252" fmla="*/ 192131 h 2230852"/>
              <a:gd name="connsiteX253" fmla="*/ 1647347 w 2038724"/>
              <a:gd name="connsiteY253" fmla="*/ 170783 h 2230852"/>
              <a:gd name="connsiteX254" fmla="*/ 1650905 w 2038724"/>
              <a:gd name="connsiteY254" fmla="*/ 160109 h 2230852"/>
              <a:gd name="connsiteX255" fmla="*/ 1654463 w 2038724"/>
              <a:gd name="connsiteY255" fmla="*/ 149435 h 2230852"/>
              <a:gd name="connsiteX256" fmla="*/ 1650905 w 2038724"/>
              <a:gd name="connsiteY256" fmla="*/ 131645 h 2230852"/>
              <a:gd name="connsiteX257" fmla="*/ 1568905 w 2038724"/>
              <a:gd name="connsiteY257" fmla="*/ 141227 h 2230852"/>
              <a:gd name="connsiteX258" fmla="*/ 1529933 w 2038724"/>
              <a:gd name="connsiteY258" fmla="*/ 120972 h 2230852"/>
              <a:gd name="connsiteX259" fmla="*/ 1505028 w 2038724"/>
              <a:gd name="connsiteY259" fmla="*/ 128087 h 2230852"/>
              <a:gd name="connsiteX260" fmla="*/ 1480122 w 2038724"/>
              <a:gd name="connsiteY260" fmla="*/ 145877 h 2230852"/>
              <a:gd name="connsiteX261" fmla="*/ 1458774 w 2038724"/>
              <a:gd name="connsiteY261" fmla="*/ 160109 h 2230852"/>
              <a:gd name="connsiteX262" fmla="*/ 1448100 w 2038724"/>
              <a:gd name="connsiteY262" fmla="*/ 170783 h 2230852"/>
              <a:gd name="connsiteX263" fmla="*/ 1426752 w 2038724"/>
              <a:gd name="connsiteY263" fmla="*/ 185015 h 2230852"/>
              <a:gd name="connsiteX264" fmla="*/ 1386493 w 2038724"/>
              <a:gd name="connsiteY264" fmla="*/ 245585 h 2230852"/>
              <a:gd name="connsiteX265" fmla="*/ 1333096 w 2038724"/>
              <a:gd name="connsiteY265" fmla="*/ 276401 h 2230852"/>
              <a:gd name="connsiteX266" fmla="*/ 1287991 w 2038724"/>
              <a:gd name="connsiteY266" fmla="*/ 295312 h 2230852"/>
              <a:gd name="connsiteX267" fmla="*/ 1266643 w 2038724"/>
              <a:gd name="connsiteY267" fmla="*/ 281080 h 2230852"/>
              <a:gd name="connsiteX268" fmla="*/ 1263085 w 2038724"/>
              <a:gd name="connsiteY268" fmla="*/ 270407 h 2230852"/>
              <a:gd name="connsiteX269" fmla="*/ 1241737 w 2038724"/>
              <a:gd name="connsiteY269" fmla="*/ 252617 h 2230852"/>
              <a:gd name="connsiteX270" fmla="*/ 1234621 w 2038724"/>
              <a:gd name="connsiteY270" fmla="*/ 241943 h 2230852"/>
              <a:gd name="connsiteX271" fmla="*/ 1227505 w 2038724"/>
              <a:gd name="connsiteY271" fmla="*/ 220595 h 2230852"/>
              <a:gd name="connsiteX272" fmla="*/ 1220389 w 2038724"/>
              <a:gd name="connsiteY272" fmla="*/ 209921 h 2230852"/>
              <a:gd name="connsiteX273" fmla="*/ 1206157 w 2038724"/>
              <a:gd name="connsiteY273" fmla="*/ 177899 h 2230852"/>
              <a:gd name="connsiteX274" fmla="*/ 1199042 w 2038724"/>
              <a:gd name="connsiteY274" fmla="*/ 156551 h 2230852"/>
              <a:gd name="connsiteX275" fmla="*/ 1195484 w 2038724"/>
              <a:gd name="connsiteY275" fmla="*/ 145877 h 2230852"/>
              <a:gd name="connsiteX276" fmla="*/ 1174136 w 2038724"/>
              <a:gd name="connsiteY276" fmla="*/ 113856 h 2230852"/>
              <a:gd name="connsiteX277" fmla="*/ 1167020 w 2038724"/>
              <a:gd name="connsiteY277" fmla="*/ 103182 h 2230852"/>
              <a:gd name="connsiteX278" fmla="*/ 1159904 w 2038724"/>
              <a:gd name="connsiteY278" fmla="*/ 92508 h 2230852"/>
              <a:gd name="connsiteX279" fmla="*/ 1149230 w 2038724"/>
              <a:gd name="connsiteY279" fmla="*/ 81834 h 2230852"/>
              <a:gd name="connsiteX280" fmla="*/ 1127882 w 2038724"/>
              <a:gd name="connsiteY280" fmla="*/ 74718 h 2230852"/>
              <a:gd name="connsiteX281" fmla="*/ 1063838 w 2038724"/>
              <a:gd name="connsiteY281" fmla="*/ 74718 h 2230852"/>
              <a:gd name="connsiteX282" fmla="*/ 1042491 w 2038724"/>
              <a:gd name="connsiteY282" fmla="*/ 32022 h 2230852"/>
              <a:gd name="connsiteX283" fmla="*/ 1021143 w 2038724"/>
              <a:gd name="connsiteY283" fmla="*/ 14232 h 2230852"/>
              <a:gd name="connsiteX284" fmla="*/ 999795 w 2038724"/>
              <a:gd name="connsiteY284" fmla="*/ 0 h 2230852"/>
              <a:gd name="connsiteX285" fmla="*/ 978447 w 2038724"/>
              <a:gd name="connsiteY285" fmla="*/ 17790 h 2230852"/>
              <a:gd name="connsiteX286" fmla="*/ 974889 w 2038724"/>
              <a:gd name="connsiteY286" fmla="*/ 28464 h 2230852"/>
              <a:gd name="connsiteX287" fmla="*/ 949983 w 2038724"/>
              <a:gd name="connsiteY287" fmla="*/ 56928 h 2230852"/>
              <a:gd name="connsiteX288" fmla="*/ 942867 w 2038724"/>
              <a:gd name="connsiteY288" fmla="*/ 78276 h 2230852"/>
              <a:gd name="connsiteX289" fmla="*/ 964215 w 2038724"/>
              <a:gd name="connsiteY289" fmla="*/ 110298 h 2230852"/>
              <a:gd name="connsiteX290" fmla="*/ 971331 w 2038724"/>
              <a:gd name="connsiteY290" fmla="*/ 120972 h 2230852"/>
              <a:gd name="connsiteX291" fmla="*/ 985563 w 2038724"/>
              <a:gd name="connsiteY291" fmla="*/ 152993 h 2230852"/>
              <a:gd name="connsiteX292" fmla="*/ 1017585 w 2038724"/>
              <a:gd name="connsiteY292" fmla="*/ 160109 h 2230852"/>
              <a:gd name="connsiteX293" fmla="*/ 1069750 w 2038724"/>
              <a:gd name="connsiteY293" fmla="*/ 164844 h 2230852"/>
              <a:gd name="connsiteX294" fmla="*/ 1078070 w 2038724"/>
              <a:gd name="connsiteY294" fmla="*/ 187425 h 2230852"/>
              <a:gd name="connsiteX295" fmla="*/ 1092302 w 2038724"/>
              <a:gd name="connsiteY295" fmla="*/ 220595 h 2230852"/>
              <a:gd name="connsiteX296" fmla="*/ 1095860 w 2038724"/>
              <a:gd name="connsiteY296" fmla="*/ 270407 h 2230852"/>
              <a:gd name="connsiteX297" fmla="*/ 1102976 w 2038724"/>
              <a:gd name="connsiteY297" fmla="*/ 291754 h 2230852"/>
              <a:gd name="connsiteX298" fmla="*/ 1106534 w 2038724"/>
              <a:gd name="connsiteY298" fmla="*/ 302428 h 2230852"/>
              <a:gd name="connsiteX299" fmla="*/ 1110092 w 2038724"/>
              <a:gd name="connsiteY299" fmla="*/ 313102 h 2230852"/>
              <a:gd name="connsiteX300" fmla="*/ 1120766 w 2038724"/>
              <a:gd name="connsiteY300" fmla="*/ 323776 h 2230852"/>
              <a:gd name="connsiteX301" fmla="*/ 1127882 w 2038724"/>
              <a:gd name="connsiteY301" fmla="*/ 334450 h 2230852"/>
              <a:gd name="connsiteX302" fmla="*/ 1138556 w 2038724"/>
              <a:gd name="connsiteY302" fmla="*/ 341566 h 2230852"/>
              <a:gd name="connsiteX303" fmla="*/ 1145672 w 2038724"/>
              <a:gd name="connsiteY303" fmla="*/ 352240 h 2230852"/>
              <a:gd name="connsiteX304" fmla="*/ 1142114 w 2038724"/>
              <a:gd name="connsiteY304" fmla="*/ 377146 h 2230852"/>
              <a:gd name="connsiteX305" fmla="*/ 1164750 w 2038724"/>
              <a:gd name="connsiteY305" fmla="*/ 378295 h 2230852"/>
              <a:gd name="connsiteX306" fmla="*/ 1117208 w 2038724"/>
              <a:gd name="connsiteY306" fmla="*/ 402052 h 2230852"/>
              <a:gd name="connsiteX307" fmla="*/ 1095860 w 2038724"/>
              <a:gd name="connsiteY307" fmla="*/ 419842 h 2230852"/>
              <a:gd name="connsiteX308" fmla="*/ 1087540 w 2038724"/>
              <a:gd name="connsiteY308" fmla="*/ 463547 h 2230852"/>
              <a:gd name="connsiteX309" fmla="*/ 1098269 w 2038724"/>
              <a:gd name="connsiteY309" fmla="*/ 503945 h 2230852"/>
              <a:gd name="connsiteX310" fmla="*/ 1049607 w 2038724"/>
              <a:gd name="connsiteY310" fmla="*/ 558603 h 2230852"/>
              <a:gd name="connsiteX311" fmla="*/ 1016380 w 2038724"/>
              <a:gd name="connsiteY311" fmla="*/ 612084 h 2230852"/>
              <a:gd name="connsiteX312" fmla="*/ 1072326 w 2038724"/>
              <a:gd name="connsiteY312" fmla="*/ 611999 h 2230852"/>
              <a:gd name="connsiteX313" fmla="*/ 1031789 w 2038724"/>
              <a:gd name="connsiteY313" fmla="*/ 630967 h 2230852"/>
              <a:gd name="connsiteX314" fmla="*/ 1061514 w 2038724"/>
              <a:gd name="connsiteY314" fmla="*/ 659458 h 2230852"/>
              <a:gd name="connsiteX315" fmla="*/ 1038905 w 2038724"/>
              <a:gd name="connsiteY315" fmla="*/ 668927 h 2230852"/>
              <a:gd name="connsiteX316" fmla="*/ 1017585 w 2038724"/>
              <a:gd name="connsiteY316" fmla="*/ 683132 h 2230852"/>
              <a:gd name="connsiteX317" fmla="*/ 997386 w 2038724"/>
              <a:gd name="connsiteY317" fmla="*/ 704480 h 2230852"/>
              <a:gd name="connsiteX318" fmla="*/ 980773 w 2038724"/>
              <a:gd name="connsiteY318" fmla="*/ 803148 h 2230852"/>
              <a:gd name="connsiteX319" fmla="*/ 1006966 w 2038724"/>
              <a:gd name="connsiteY319" fmla="*/ 832539 h 2230852"/>
              <a:gd name="connsiteX320" fmla="*/ 974889 w 2038724"/>
              <a:gd name="connsiteY320" fmla="*/ 872854 h 2230852"/>
              <a:gd name="connsiteX321" fmla="*/ 967773 w 2038724"/>
              <a:gd name="connsiteY321" fmla="*/ 935748 h 2230852"/>
              <a:gd name="connsiteX322" fmla="*/ 960657 w 2038724"/>
              <a:gd name="connsiteY322" fmla="*/ 946422 h 2230852"/>
              <a:gd name="connsiteX323" fmla="*/ 923900 w 2038724"/>
              <a:gd name="connsiteY323" fmla="*/ 946339 h 2230852"/>
              <a:gd name="connsiteX324" fmla="*/ 906055 w 2038724"/>
              <a:gd name="connsiteY324" fmla="*/ 999792 h 2230852"/>
              <a:gd name="connsiteX325" fmla="*/ 915524 w 2038724"/>
              <a:gd name="connsiteY325" fmla="*/ 1015145 h 2230852"/>
              <a:gd name="connsiteX326" fmla="*/ 963039 w 2038724"/>
              <a:gd name="connsiteY326" fmla="*/ 1016210 h 2230852"/>
              <a:gd name="connsiteX327" fmla="*/ 964215 w 2038724"/>
              <a:gd name="connsiteY327" fmla="*/ 1074509 h 2230852"/>
              <a:gd name="connsiteX328" fmla="*/ 908548 w 2038724"/>
              <a:gd name="connsiteY328" fmla="*/ 1104233 h 2230852"/>
              <a:gd name="connsiteX329" fmla="*/ 882382 w 2038724"/>
              <a:gd name="connsiteY329" fmla="*/ 1095857 h 2230852"/>
              <a:gd name="connsiteX330" fmla="*/ 895493 w 2038724"/>
              <a:gd name="connsiteY330" fmla="*/ 1131381 h 2230852"/>
              <a:gd name="connsiteX331" fmla="*/ 884791 w 2038724"/>
              <a:gd name="connsiteY331" fmla="*/ 1144437 h 2230852"/>
              <a:gd name="connsiteX332" fmla="*/ 868151 w 2038724"/>
              <a:gd name="connsiteY332" fmla="*/ 1133762 h 2230852"/>
              <a:gd name="connsiteX333" fmla="*/ 838427 w 2038724"/>
              <a:gd name="connsiteY333" fmla="*/ 1095801 h 2230852"/>
              <a:gd name="connsiteX334" fmla="*/ 830244 w 2038724"/>
              <a:gd name="connsiteY334" fmla="*/ 1111265 h 2230852"/>
              <a:gd name="connsiteX335" fmla="*/ 818393 w 2038724"/>
              <a:gd name="connsiteY335" fmla="*/ 1161106 h 2230852"/>
              <a:gd name="connsiteX336" fmla="*/ 793432 w 2038724"/>
              <a:gd name="connsiteY336" fmla="*/ 1149227 h 2230852"/>
              <a:gd name="connsiteX337" fmla="*/ 782758 w 2038724"/>
              <a:gd name="connsiteY337" fmla="*/ 1152785 h 2230852"/>
              <a:gd name="connsiteX338" fmla="*/ 769730 w 2038724"/>
              <a:gd name="connsiteY338" fmla="*/ 1191950 h 2230852"/>
              <a:gd name="connsiteX339" fmla="*/ 746002 w 2038724"/>
              <a:gd name="connsiteY339" fmla="*/ 1207386 h 2230852"/>
              <a:gd name="connsiteX340" fmla="*/ 691400 w 2038724"/>
              <a:gd name="connsiteY340" fmla="*/ 1196656 h 2230852"/>
              <a:gd name="connsiteX341" fmla="*/ 677195 w 2038724"/>
              <a:gd name="connsiteY341" fmla="*/ 1178896 h 2230852"/>
              <a:gd name="connsiteX342" fmla="*/ 647555 w 2038724"/>
              <a:gd name="connsiteY342" fmla="*/ 1159901 h 2230852"/>
              <a:gd name="connsiteX343" fmla="*/ 681986 w 2038724"/>
              <a:gd name="connsiteY343" fmla="*/ 1125470 h 2230852"/>
              <a:gd name="connsiteX344" fmla="*/ 664196 w 2038724"/>
              <a:gd name="connsiteY344" fmla="*/ 1113620 h 2230852"/>
              <a:gd name="connsiteX345" fmla="*/ 641560 w 2038724"/>
              <a:gd name="connsiteY345" fmla="*/ 1102945 h 2230852"/>
              <a:gd name="connsiteX346" fmla="*/ 661787 w 2038724"/>
              <a:gd name="connsiteY346" fmla="*/ 1088741 h 2230852"/>
              <a:gd name="connsiteX347" fmla="*/ 633267 w 2038724"/>
              <a:gd name="connsiteY347" fmla="*/ 1054310 h 2230852"/>
              <a:gd name="connsiteX348" fmla="*/ 597743 w 2038724"/>
              <a:gd name="connsiteY348" fmla="*/ 1070951 h 2230852"/>
              <a:gd name="connsiteX349" fmla="*/ 533700 w 2038724"/>
              <a:gd name="connsiteY349" fmla="*/ 1074509 h 2230852"/>
              <a:gd name="connsiteX350" fmla="*/ 558634 w 2038724"/>
              <a:gd name="connsiteY350" fmla="*/ 1101768 h 2230852"/>
              <a:gd name="connsiteX351" fmla="*/ 569308 w 2038724"/>
              <a:gd name="connsiteY351" fmla="*/ 1111266 h 2230852"/>
              <a:gd name="connsiteX352" fmla="*/ 560987 w 2038724"/>
              <a:gd name="connsiteY352" fmla="*/ 1139785 h 2230852"/>
              <a:gd name="connsiteX353" fmla="*/ 512352 w 2038724"/>
              <a:gd name="connsiteY353" fmla="*/ 1163459 h 2230852"/>
              <a:gd name="connsiteX354" fmla="*/ 468479 w 2038724"/>
              <a:gd name="connsiteY354" fmla="*/ 1187189 h 2230852"/>
              <a:gd name="connsiteX355" fmla="*/ 461390 w 2038724"/>
              <a:gd name="connsiteY355" fmla="*/ 1277314 h 2230852"/>
              <a:gd name="connsiteX356" fmla="*/ 437635 w 2038724"/>
              <a:gd name="connsiteY356" fmla="*/ 1283198 h 2230852"/>
              <a:gd name="connsiteX357" fmla="*/ 402055 w 2038724"/>
              <a:gd name="connsiteY357" fmla="*/ 1286755 h 2230852"/>
              <a:gd name="connsiteX358" fmla="*/ 375945 w 2038724"/>
              <a:gd name="connsiteY358" fmla="*/ 1306927 h 2230852"/>
              <a:gd name="connsiteX359" fmla="*/ 359359 w 2038724"/>
              <a:gd name="connsiteY359" fmla="*/ 1330684 h 2230852"/>
              <a:gd name="connsiteX360" fmla="*/ 348685 w 2038724"/>
              <a:gd name="connsiteY360" fmla="*/ 1334242 h 2230852"/>
              <a:gd name="connsiteX361" fmla="*/ 327337 w 2038724"/>
              <a:gd name="connsiteY361" fmla="*/ 1348473 h 2230852"/>
              <a:gd name="connsiteX362" fmla="*/ 316663 w 2038724"/>
              <a:gd name="connsiteY362" fmla="*/ 1355589 h 2230852"/>
              <a:gd name="connsiteX363" fmla="*/ 295315 w 2038724"/>
              <a:gd name="connsiteY363" fmla="*/ 1373379 h 2230852"/>
              <a:gd name="connsiteX364" fmla="*/ 252620 w 2038724"/>
              <a:gd name="connsiteY364" fmla="*/ 1366263 h 2230852"/>
              <a:gd name="connsiteX365" fmla="*/ 231272 w 2038724"/>
              <a:gd name="connsiteY365" fmla="*/ 1359147 h 2230852"/>
              <a:gd name="connsiteX366" fmla="*/ 204012 w 2038724"/>
              <a:gd name="connsiteY366" fmla="*/ 1353207 h 2230852"/>
              <a:gd name="connsiteX367" fmla="*/ 198101 w 2038724"/>
              <a:gd name="connsiteY367" fmla="*/ 1334242 h 2230852"/>
              <a:gd name="connsiteX368" fmla="*/ 187427 w 2038724"/>
              <a:gd name="connsiteY368" fmla="*/ 1312894 h 2230852"/>
              <a:gd name="connsiteX369" fmla="*/ 139997 w 2038724"/>
              <a:gd name="connsiteY369" fmla="*/ 1279695 h 2230852"/>
              <a:gd name="connsiteX370" fmla="*/ 120975 w 2038724"/>
              <a:gd name="connsiteY370" fmla="*/ 1248850 h 2230852"/>
              <a:gd name="connsiteX371" fmla="*/ 106743 w 2038724"/>
              <a:gd name="connsiteY371" fmla="*/ 1220386 h 2230852"/>
              <a:gd name="connsiteX372" fmla="*/ 78279 w 2038724"/>
              <a:gd name="connsiteY372" fmla="*/ 1266640 h 2230852"/>
              <a:gd name="connsiteX373" fmla="*/ 67605 w 2038724"/>
              <a:gd name="connsiteY373" fmla="*/ 1305778 h 2230852"/>
              <a:gd name="connsiteX374" fmla="*/ 78279 w 2038724"/>
              <a:gd name="connsiteY374" fmla="*/ 1312894 h 2230852"/>
              <a:gd name="connsiteX375" fmla="*/ 74721 w 2038724"/>
              <a:gd name="connsiteY375" fmla="*/ 1334242 h 2230852"/>
              <a:gd name="connsiteX376" fmla="*/ 48666 w 2038724"/>
              <a:gd name="connsiteY376" fmla="*/ 1355645 h 2230852"/>
              <a:gd name="connsiteX377" fmla="*/ 30848 w 2038724"/>
              <a:gd name="connsiteY377" fmla="*/ 1365142 h 2230852"/>
              <a:gd name="connsiteX378" fmla="*/ 7119 w 2038724"/>
              <a:gd name="connsiteY378" fmla="*/ 1366263 h 2230852"/>
              <a:gd name="connsiteX379" fmla="*/ 3 w 2038724"/>
              <a:gd name="connsiteY379" fmla="*/ 1376937 h 2230852"/>
              <a:gd name="connsiteX380" fmla="*/ 20146 w 2038724"/>
              <a:gd name="connsiteY380" fmla="*/ 1398285 h 2230852"/>
              <a:gd name="connsiteX381" fmla="*/ 3 w 2038724"/>
              <a:gd name="connsiteY381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18129 w 2038724"/>
              <a:gd name="connsiteY146" fmla="*/ 1287988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66332 w 2038724"/>
              <a:gd name="connsiteY171" fmla="*/ 1082857 h 2230852"/>
              <a:gd name="connsiteX172" fmla="*/ 1938989 w 2038724"/>
              <a:gd name="connsiteY172" fmla="*/ 1068597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5074 w 2038724"/>
              <a:gd name="connsiteY210" fmla="*/ 6571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713883 w 2038724"/>
              <a:gd name="connsiteY223" fmla="*/ 546891 h 2230852"/>
              <a:gd name="connsiteX224" fmla="*/ 1672252 w 2038724"/>
              <a:gd name="connsiteY224" fmla="*/ 519465 h 2230852"/>
              <a:gd name="connsiteX225" fmla="*/ 1658021 w 2038724"/>
              <a:gd name="connsiteY225" fmla="*/ 551487 h 2230852"/>
              <a:gd name="connsiteX226" fmla="*/ 1647347 w 2038724"/>
              <a:gd name="connsiteY226" fmla="*/ 555045 h 2230852"/>
              <a:gd name="connsiteX227" fmla="*/ 1622441 w 2038724"/>
              <a:gd name="connsiteY227" fmla="*/ 551487 h 2230852"/>
              <a:gd name="connsiteX228" fmla="*/ 1611767 w 2038724"/>
              <a:gd name="connsiteY228" fmla="*/ 547929 h 2230852"/>
              <a:gd name="connsiteX229" fmla="*/ 1572629 w 2038724"/>
              <a:gd name="connsiteY229" fmla="*/ 537255 h 2230852"/>
              <a:gd name="connsiteX230" fmla="*/ 1551281 w 2038724"/>
              <a:gd name="connsiteY230" fmla="*/ 530139 h 2230852"/>
              <a:gd name="connsiteX231" fmla="*/ 1540607 w 2038724"/>
              <a:gd name="connsiteY231" fmla="*/ 526581 h 2230852"/>
              <a:gd name="connsiteX232" fmla="*/ 1505028 w 2038724"/>
              <a:gd name="connsiteY232" fmla="*/ 505233 h 2230852"/>
              <a:gd name="connsiteX233" fmla="*/ 1501470 w 2038724"/>
              <a:gd name="connsiteY233" fmla="*/ 483885 h 2230852"/>
              <a:gd name="connsiteX234" fmla="*/ 1522817 w 2038724"/>
              <a:gd name="connsiteY234" fmla="*/ 476769 h 2230852"/>
              <a:gd name="connsiteX235" fmla="*/ 1533491 w 2038724"/>
              <a:gd name="connsiteY235" fmla="*/ 473211 h 2230852"/>
              <a:gd name="connsiteX236" fmla="*/ 1540607 w 2038724"/>
              <a:gd name="connsiteY236" fmla="*/ 451863 h 2230852"/>
              <a:gd name="connsiteX237" fmla="*/ 1551281 w 2038724"/>
              <a:gd name="connsiteY237" fmla="*/ 441189 h 2230852"/>
              <a:gd name="connsiteX238" fmla="*/ 1558397 w 2038724"/>
              <a:gd name="connsiteY238" fmla="*/ 430516 h 2230852"/>
              <a:gd name="connsiteX239" fmla="*/ 1569071 w 2038724"/>
              <a:gd name="connsiteY239" fmla="*/ 423400 h 2230852"/>
              <a:gd name="connsiteX240" fmla="*/ 1583303 w 2038724"/>
              <a:gd name="connsiteY240" fmla="*/ 402052 h 2230852"/>
              <a:gd name="connsiteX241" fmla="*/ 1586861 w 2038724"/>
              <a:gd name="connsiteY241" fmla="*/ 387820 h 2230852"/>
              <a:gd name="connsiteX242" fmla="*/ 1590419 w 2038724"/>
              <a:gd name="connsiteY242" fmla="*/ 370030 h 2230852"/>
              <a:gd name="connsiteX243" fmla="*/ 1597535 w 2038724"/>
              <a:gd name="connsiteY243" fmla="*/ 348682 h 2230852"/>
              <a:gd name="connsiteX244" fmla="*/ 1583303 w 2038724"/>
              <a:gd name="connsiteY244" fmla="*/ 330892 h 2230852"/>
              <a:gd name="connsiteX245" fmla="*/ 1576187 w 2038724"/>
              <a:gd name="connsiteY245" fmla="*/ 320218 h 2230852"/>
              <a:gd name="connsiteX246" fmla="*/ 1565513 w 2038724"/>
              <a:gd name="connsiteY246" fmla="*/ 295312 h 2230852"/>
              <a:gd name="connsiteX247" fmla="*/ 1579745 w 2038724"/>
              <a:gd name="connsiteY247" fmla="*/ 277523 h 2230852"/>
              <a:gd name="connsiteX248" fmla="*/ 1593977 w 2038724"/>
              <a:gd name="connsiteY248" fmla="*/ 256175 h 2230852"/>
              <a:gd name="connsiteX249" fmla="*/ 1608209 w 2038724"/>
              <a:gd name="connsiteY249" fmla="*/ 234827 h 2230852"/>
              <a:gd name="connsiteX250" fmla="*/ 1615325 w 2038724"/>
              <a:gd name="connsiteY250" fmla="*/ 224153 h 2230852"/>
              <a:gd name="connsiteX251" fmla="*/ 1625999 w 2038724"/>
              <a:gd name="connsiteY251" fmla="*/ 213479 h 2230852"/>
              <a:gd name="connsiteX252" fmla="*/ 1640231 w 2038724"/>
              <a:gd name="connsiteY252" fmla="*/ 192131 h 2230852"/>
              <a:gd name="connsiteX253" fmla="*/ 1647347 w 2038724"/>
              <a:gd name="connsiteY253" fmla="*/ 170783 h 2230852"/>
              <a:gd name="connsiteX254" fmla="*/ 1650905 w 2038724"/>
              <a:gd name="connsiteY254" fmla="*/ 160109 h 2230852"/>
              <a:gd name="connsiteX255" fmla="*/ 1654463 w 2038724"/>
              <a:gd name="connsiteY255" fmla="*/ 149435 h 2230852"/>
              <a:gd name="connsiteX256" fmla="*/ 1650905 w 2038724"/>
              <a:gd name="connsiteY256" fmla="*/ 131645 h 2230852"/>
              <a:gd name="connsiteX257" fmla="*/ 1568905 w 2038724"/>
              <a:gd name="connsiteY257" fmla="*/ 141227 h 2230852"/>
              <a:gd name="connsiteX258" fmla="*/ 1529933 w 2038724"/>
              <a:gd name="connsiteY258" fmla="*/ 120972 h 2230852"/>
              <a:gd name="connsiteX259" fmla="*/ 1505028 w 2038724"/>
              <a:gd name="connsiteY259" fmla="*/ 128087 h 2230852"/>
              <a:gd name="connsiteX260" fmla="*/ 1480122 w 2038724"/>
              <a:gd name="connsiteY260" fmla="*/ 145877 h 2230852"/>
              <a:gd name="connsiteX261" fmla="*/ 1458774 w 2038724"/>
              <a:gd name="connsiteY261" fmla="*/ 160109 h 2230852"/>
              <a:gd name="connsiteX262" fmla="*/ 1448100 w 2038724"/>
              <a:gd name="connsiteY262" fmla="*/ 170783 h 2230852"/>
              <a:gd name="connsiteX263" fmla="*/ 1426752 w 2038724"/>
              <a:gd name="connsiteY263" fmla="*/ 185015 h 2230852"/>
              <a:gd name="connsiteX264" fmla="*/ 1386493 w 2038724"/>
              <a:gd name="connsiteY264" fmla="*/ 245585 h 2230852"/>
              <a:gd name="connsiteX265" fmla="*/ 1333096 w 2038724"/>
              <a:gd name="connsiteY265" fmla="*/ 276401 h 2230852"/>
              <a:gd name="connsiteX266" fmla="*/ 1287991 w 2038724"/>
              <a:gd name="connsiteY266" fmla="*/ 295312 h 2230852"/>
              <a:gd name="connsiteX267" fmla="*/ 1266643 w 2038724"/>
              <a:gd name="connsiteY267" fmla="*/ 281080 h 2230852"/>
              <a:gd name="connsiteX268" fmla="*/ 1263085 w 2038724"/>
              <a:gd name="connsiteY268" fmla="*/ 270407 h 2230852"/>
              <a:gd name="connsiteX269" fmla="*/ 1241737 w 2038724"/>
              <a:gd name="connsiteY269" fmla="*/ 252617 h 2230852"/>
              <a:gd name="connsiteX270" fmla="*/ 1234621 w 2038724"/>
              <a:gd name="connsiteY270" fmla="*/ 241943 h 2230852"/>
              <a:gd name="connsiteX271" fmla="*/ 1227505 w 2038724"/>
              <a:gd name="connsiteY271" fmla="*/ 220595 h 2230852"/>
              <a:gd name="connsiteX272" fmla="*/ 1220389 w 2038724"/>
              <a:gd name="connsiteY272" fmla="*/ 209921 h 2230852"/>
              <a:gd name="connsiteX273" fmla="*/ 1206157 w 2038724"/>
              <a:gd name="connsiteY273" fmla="*/ 177899 h 2230852"/>
              <a:gd name="connsiteX274" fmla="*/ 1199042 w 2038724"/>
              <a:gd name="connsiteY274" fmla="*/ 156551 h 2230852"/>
              <a:gd name="connsiteX275" fmla="*/ 1195484 w 2038724"/>
              <a:gd name="connsiteY275" fmla="*/ 145877 h 2230852"/>
              <a:gd name="connsiteX276" fmla="*/ 1174136 w 2038724"/>
              <a:gd name="connsiteY276" fmla="*/ 113856 h 2230852"/>
              <a:gd name="connsiteX277" fmla="*/ 1167020 w 2038724"/>
              <a:gd name="connsiteY277" fmla="*/ 103182 h 2230852"/>
              <a:gd name="connsiteX278" fmla="*/ 1159904 w 2038724"/>
              <a:gd name="connsiteY278" fmla="*/ 92508 h 2230852"/>
              <a:gd name="connsiteX279" fmla="*/ 1149230 w 2038724"/>
              <a:gd name="connsiteY279" fmla="*/ 81834 h 2230852"/>
              <a:gd name="connsiteX280" fmla="*/ 1127882 w 2038724"/>
              <a:gd name="connsiteY280" fmla="*/ 74718 h 2230852"/>
              <a:gd name="connsiteX281" fmla="*/ 1063838 w 2038724"/>
              <a:gd name="connsiteY281" fmla="*/ 74718 h 2230852"/>
              <a:gd name="connsiteX282" fmla="*/ 1042491 w 2038724"/>
              <a:gd name="connsiteY282" fmla="*/ 32022 h 2230852"/>
              <a:gd name="connsiteX283" fmla="*/ 1021143 w 2038724"/>
              <a:gd name="connsiteY283" fmla="*/ 14232 h 2230852"/>
              <a:gd name="connsiteX284" fmla="*/ 999795 w 2038724"/>
              <a:gd name="connsiteY284" fmla="*/ 0 h 2230852"/>
              <a:gd name="connsiteX285" fmla="*/ 978447 w 2038724"/>
              <a:gd name="connsiteY285" fmla="*/ 17790 h 2230852"/>
              <a:gd name="connsiteX286" fmla="*/ 974889 w 2038724"/>
              <a:gd name="connsiteY286" fmla="*/ 28464 h 2230852"/>
              <a:gd name="connsiteX287" fmla="*/ 949983 w 2038724"/>
              <a:gd name="connsiteY287" fmla="*/ 56928 h 2230852"/>
              <a:gd name="connsiteX288" fmla="*/ 942867 w 2038724"/>
              <a:gd name="connsiteY288" fmla="*/ 78276 h 2230852"/>
              <a:gd name="connsiteX289" fmla="*/ 964215 w 2038724"/>
              <a:gd name="connsiteY289" fmla="*/ 110298 h 2230852"/>
              <a:gd name="connsiteX290" fmla="*/ 971331 w 2038724"/>
              <a:gd name="connsiteY290" fmla="*/ 120972 h 2230852"/>
              <a:gd name="connsiteX291" fmla="*/ 985563 w 2038724"/>
              <a:gd name="connsiteY291" fmla="*/ 152993 h 2230852"/>
              <a:gd name="connsiteX292" fmla="*/ 1017585 w 2038724"/>
              <a:gd name="connsiteY292" fmla="*/ 160109 h 2230852"/>
              <a:gd name="connsiteX293" fmla="*/ 1069750 w 2038724"/>
              <a:gd name="connsiteY293" fmla="*/ 164844 h 2230852"/>
              <a:gd name="connsiteX294" fmla="*/ 1078070 w 2038724"/>
              <a:gd name="connsiteY294" fmla="*/ 187425 h 2230852"/>
              <a:gd name="connsiteX295" fmla="*/ 1092302 w 2038724"/>
              <a:gd name="connsiteY295" fmla="*/ 220595 h 2230852"/>
              <a:gd name="connsiteX296" fmla="*/ 1095860 w 2038724"/>
              <a:gd name="connsiteY296" fmla="*/ 270407 h 2230852"/>
              <a:gd name="connsiteX297" fmla="*/ 1102976 w 2038724"/>
              <a:gd name="connsiteY297" fmla="*/ 291754 h 2230852"/>
              <a:gd name="connsiteX298" fmla="*/ 1106534 w 2038724"/>
              <a:gd name="connsiteY298" fmla="*/ 302428 h 2230852"/>
              <a:gd name="connsiteX299" fmla="*/ 1110092 w 2038724"/>
              <a:gd name="connsiteY299" fmla="*/ 313102 h 2230852"/>
              <a:gd name="connsiteX300" fmla="*/ 1120766 w 2038724"/>
              <a:gd name="connsiteY300" fmla="*/ 323776 h 2230852"/>
              <a:gd name="connsiteX301" fmla="*/ 1127882 w 2038724"/>
              <a:gd name="connsiteY301" fmla="*/ 334450 h 2230852"/>
              <a:gd name="connsiteX302" fmla="*/ 1138556 w 2038724"/>
              <a:gd name="connsiteY302" fmla="*/ 341566 h 2230852"/>
              <a:gd name="connsiteX303" fmla="*/ 1145672 w 2038724"/>
              <a:gd name="connsiteY303" fmla="*/ 352240 h 2230852"/>
              <a:gd name="connsiteX304" fmla="*/ 1142114 w 2038724"/>
              <a:gd name="connsiteY304" fmla="*/ 377146 h 2230852"/>
              <a:gd name="connsiteX305" fmla="*/ 1164750 w 2038724"/>
              <a:gd name="connsiteY305" fmla="*/ 378295 h 2230852"/>
              <a:gd name="connsiteX306" fmla="*/ 1117208 w 2038724"/>
              <a:gd name="connsiteY306" fmla="*/ 402052 h 2230852"/>
              <a:gd name="connsiteX307" fmla="*/ 1095860 w 2038724"/>
              <a:gd name="connsiteY307" fmla="*/ 419842 h 2230852"/>
              <a:gd name="connsiteX308" fmla="*/ 1087540 w 2038724"/>
              <a:gd name="connsiteY308" fmla="*/ 463547 h 2230852"/>
              <a:gd name="connsiteX309" fmla="*/ 1098269 w 2038724"/>
              <a:gd name="connsiteY309" fmla="*/ 503945 h 2230852"/>
              <a:gd name="connsiteX310" fmla="*/ 1049607 w 2038724"/>
              <a:gd name="connsiteY310" fmla="*/ 558603 h 2230852"/>
              <a:gd name="connsiteX311" fmla="*/ 1016380 w 2038724"/>
              <a:gd name="connsiteY311" fmla="*/ 612084 h 2230852"/>
              <a:gd name="connsiteX312" fmla="*/ 1072326 w 2038724"/>
              <a:gd name="connsiteY312" fmla="*/ 611999 h 2230852"/>
              <a:gd name="connsiteX313" fmla="*/ 1031789 w 2038724"/>
              <a:gd name="connsiteY313" fmla="*/ 630967 h 2230852"/>
              <a:gd name="connsiteX314" fmla="*/ 1061514 w 2038724"/>
              <a:gd name="connsiteY314" fmla="*/ 659458 h 2230852"/>
              <a:gd name="connsiteX315" fmla="*/ 1038905 w 2038724"/>
              <a:gd name="connsiteY315" fmla="*/ 668927 h 2230852"/>
              <a:gd name="connsiteX316" fmla="*/ 1017585 w 2038724"/>
              <a:gd name="connsiteY316" fmla="*/ 683132 h 2230852"/>
              <a:gd name="connsiteX317" fmla="*/ 997386 w 2038724"/>
              <a:gd name="connsiteY317" fmla="*/ 704480 h 2230852"/>
              <a:gd name="connsiteX318" fmla="*/ 980773 w 2038724"/>
              <a:gd name="connsiteY318" fmla="*/ 803148 h 2230852"/>
              <a:gd name="connsiteX319" fmla="*/ 1006966 w 2038724"/>
              <a:gd name="connsiteY319" fmla="*/ 832539 h 2230852"/>
              <a:gd name="connsiteX320" fmla="*/ 974889 w 2038724"/>
              <a:gd name="connsiteY320" fmla="*/ 872854 h 2230852"/>
              <a:gd name="connsiteX321" fmla="*/ 967773 w 2038724"/>
              <a:gd name="connsiteY321" fmla="*/ 935748 h 2230852"/>
              <a:gd name="connsiteX322" fmla="*/ 960657 w 2038724"/>
              <a:gd name="connsiteY322" fmla="*/ 946422 h 2230852"/>
              <a:gd name="connsiteX323" fmla="*/ 923900 w 2038724"/>
              <a:gd name="connsiteY323" fmla="*/ 946339 h 2230852"/>
              <a:gd name="connsiteX324" fmla="*/ 906055 w 2038724"/>
              <a:gd name="connsiteY324" fmla="*/ 999792 h 2230852"/>
              <a:gd name="connsiteX325" fmla="*/ 915524 w 2038724"/>
              <a:gd name="connsiteY325" fmla="*/ 1015145 h 2230852"/>
              <a:gd name="connsiteX326" fmla="*/ 963039 w 2038724"/>
              <a:gd name="connsiteY326" fmla="*/ 1016210 h 2230852"/>
              <a:gd name="connsiteX327" fmla="*/ 964215 w 2038724"/>
              <a:gd name="connsiteY327" fmla="*/ 1074509 h 2230852"/>
              <a:gd name="connsiteX328" fmla="*/ 908548 w 2038724"/>
              <a:gd name="connsiteY328" fmla="*/ 1104233 h 2230852"/>
              <a:gd name="connsiteX329" fmla="*/ 882382 w 2038724"/>
              <a:gd name="connsiteY329" fmla="*/ 1095857 h 2230852"/>
              <a:gd name="connsiteX330" fmla="*/ 895493 w 2038724"/>
              <a:gd name="connsiteY330" fmla="*/ 1131381 h 2230852"/>
              <a:gd name="connsiteX331" fmla="*/ 884791 w 2038724"/>
              <a:gd name="connsiteY331" fmla="*/ 1144437 h 2230852"/>
              <a:gd name="connsiteX332" fmla="*/ 868151 w 2038724"/>
              <a:gd name="connsiteY332" fmla="*/ 1133762 h 2230852"/>
              <a:gd name="connsiteX333" fmla="*/ 838427 w 2038724"/>
              <a:gd name="connsiteY333" fmla="*/ 1095801 h 2230852"/>
              <a:gd name="connsiteX334" fmla="*/ 830244 w 2038724"/>
              <a:gd name="connsiteY334" fmla="*/ 1111265 h 2230852"/>
              <a:gd name="connsiteX335" fmla="*/ 818393 w 2038724"/>
              <a:gd name="connsiteY335" fmla="*/ 1161106 h 2230852"/>
              <a:gd name="connsiteX336" fmla="*/ 793432 w 2038724"/>
              <a:gd name="connsiteY336" fmla="*/ 1149227 h 2230852"/>
              <a:gd name="connsiteX337" fmla="*/ 782758 w 2038724"/>
              <a:gd name="connsiteY337" fmla="*/ 1152785 h 2230852"/>
              <a:gd name="connsiteX338" fmla="*/ 769730 w 2038724"/>
              <a:gd name="connsiteY338" fmla="*/ 1191950 h 2230852"/>
              <a:gd name="connsiteX339" fmla="*/ 746002 w 2038724"/>
              <a:gd name="connsiteY339" fmla="*/ 1207386 h 2230852"/>
              <a:gd name="connsiteX340" fmla="*/ 691400 w 2038724"/>
              <a:gd name="connsiteY340" fmla="*/ 1196656 h 2230852"/>
              <a:gd name="connsiteX341" fmla="*/ 677195 w 2038724"/>
              <a:gd name="connsiteY341" fmla="*/ 1178896 h 2230852"/>
              <a:gd name="connsiteX342" fmla="*/ 647555 w 2038724"/>
              <a:gd name="connsiteY342" fmla="*/ 1159901 h 2230852"/>
              <a:gd name="connsiteX343" fmla="*/ 681986 w 2038724"/>
              <a:gd name="connsiteY343" fmla="*/ 1125470 h 2230852"/>
              <a:gd name="connsiteX344" fmla="*/ 664196 w 2038724"/>
              <a:gd name="connsiteY344" fmla="*/ 1113620 h 2230852"/>
              <a:gd name="connsiteX345" fmla="*/ 641560 w 2038724"/>
              <a:gd name="connsiteY345" fmla="*/ 1102945 h 2230852"/>
              <a:gd name="connsiteX346" fmla="*/ 661787 w 2038724"/>
              <a:gd name="connsiteY346" fmla="*/ 1088741 h 2230852"/>
              <a:gd name="connsiteX347" fmla="*/ 633267 w 2038724"/>
              <a:gd name="connsiteY347" fmla="*/ 1054310 h 2230852"/>
              <a:gd name="connsiteX348" fmla="*/ 597743 w 2038724"/>
              <a:gd name="connsiteY348" fmla="*/ 1070951 h 2230852"/>
              <a:gd name="connsiteX349" fmla="*/ 533700 w 2038724"/>
              <a:gd name="connsiteY349" fmla="*/ 1074509 h 2230852"/>
              <a:gd name="connsiteX350" fmla="*/ 558634 w 2038724"/>
              <a:gd name="connsiteY350" fmla="*/ 1101768 h 2230852"/>
              <a:gd name="connsiteX351" fmla="*/ 569308 w 2038724"/>
              <a:gd name="connsiteY351" fmla="*/ 1111266 h 2230852"/>
              <a:gd name="connsiteX352" fmla="*/ 560987 w 2038724"/>
              <a:gd name="connsiteY352" fmla="*/ 1139785 h 2230852"/>
              <a:gd name="connsiteX353" fmla="*/ 512352 w 2038724"/>
              <a:gd name="connsiteY353" fmla="*/ 1163459 h 2230852"/>
              <a:gd name="connsiteX354" fmla="*/ 468479 w 2038724"/>
              <a:gd name="connsiteY354" fmla="*/ 1187189 h 2230852"/>
              <a:gd name="connsiteX355" fmla="*/ 461390 w 2038724"/>
              <a:gd name="connsiteY355" fmla="*/ 1277314 h 2230852"/>
              <a:gd name="connsiteX356" fmla="*/ 437635 w 2038724"/>
              <a:gd name="connsiteY356" fmla="*/ 1283198 h 2230852"/>
              <a:gd name="connsiteX357" fmla="*/ 402055 w 2038724"/>
              <a:gd name="connsiteY357" fmla="*/ 1286755 h 2230852"/>
              <a:gd name="connsiteX358" fmla="*/ 375945 w 2038724"/>
              <a:gd name="connsiteY358" fmla="*/ 1306927 h 2230852"/>
              <a:gd name="connsiteX359" fmla="*/ 359359 w 2038724"/>
              <a:gd name="connsiteY359" fmla="*/ 1330684 h 2230852"/>
              <a:gd name="connsiteX360" fmla="*/ 348685 w 2038724"/>
              <a:gd name="connsiteY360" fmla="*/ 1334242 h 2230852"/>
              <a:gd name="connsiteX361" fmla="*/ 327337 w 2038724"/>
              <a:gd name="connsiteY361" fmla="*/ 1348473 h 2230852"/>
              <a:gd name="connsiteX362" fmla="*/ 316663 w 2038724"/>
              <a:gd name="connsiteY362" fmla="*/ 1355589 h 2230852"/>
              <a:gd name="connsiteX363" fmla="*/ 295315 w 2038724"/>
              <a:gd name="connsiteY363" fmla="*/ 1373379 h 2230852"/>
              <a:gd name="connsiteX364" fmla="*/ 252620 w 2038724"/>
              <a:gd name="connsiteY364" fmla="*/ 1366263 h 2230852"/>
              <a:gd name="connsiteX365" fmla="*/ 231272 w 2038724"/>
              <a:gd name="connsiteY365" fmla="*/ 1359147 h 2230852"/>
              <a:gd name="connsiteX366" fmla="*/ 204012 w 2038724"/>
              <a:gd name="connsiteY366" fmla="*/ 1353207 h 2230852"/>
              <a:gd name="connsiteX367" fmla="*/ 198101 w 2038724"/>
              <a:gd name="connsiteY367" fmla="*/ 1334242 h 2230852"/>
              <a:gd name="connsiteX368" fmla="*/ 187427 w 2038724"/>
              <a:gd name="connsiteY368" fmla="*/ 1312894 h 2230852"/>
              <a:gd name="connsiteX369" fmla="*/ 139997 w 2038724"/>
              <a:gd name="connsiteY369" fmla="*/ 1279695 h 2230852"/>
              <a:gd name="connsiteX370" fmla="*/ 120975 w 2038724"/>
              <a:gd name="connsiteY370" fmla="*/ 1248850 h 2230852"/>
              <a:gd name="connsiteX371" fmla="*/ 106743 w 2038724"/>
              <a:gd name="connsiteY371" fmla="*/ 1220386 h 2230852"/>
              <a:gd name="connsiteX372" fmla="*/ 78279 w 2038724"/>
              <a:gd name="connsiteY372" fmla="*/ 1266640 h 2230852"/>
              <a:gd name="connsiteX373" fmla="*/ 67605 w 2038724"/>
              <a:gd name="connsiteY373" fmla="*/ 1305778 h 2230852"/>
              <a:gd name="connsiteX374" fmla="*/ 78279 w 2038724"/>
              <a:gd name="connsiteY374" fmla="*/ 1312894 h 2230852"/>
              <a:gd name="connsiteX375" fmla="*/ 74721 w 2038724"/>
              <a:gd name="connsiteY375" fmla="*/ 1334242 h 2230852"/>
              <a:gd name="connsiteX376" fmla="*/ 48666 w 2038724"/>
              <a:gd name="connsiteY376" fmla="*/ 1355645 h 2230852"/>
              <a:gd name="connsiteX377" fmla="*/ 30848 w 2038724"/>
              <a:gd name="connsiteY377" fmla="*/ 1365142 h 2230852"/>
              <a:gd name="connsiteX378" fmla="*/ 7119 w 2038724"/>
              <a:gd name="connsiteY378" fmla="*/ 1366263 h 2230852"/>
              <a:gd name="connsiteX379" fmla="*/ 3 w 2038724"/>
              <a:gd name="connsiteY379" fmla="*/ 1376937 h 2230852"/>
              <a:gd name="connsiteX380" fmla="*/ 20146 w 2038724"/>
              <a:gd name="connsiteY380" fmla="*/ 1398285 h 2230852"/>
              <a:gd name="connsiteX381" fmla="*/ 3 w 2038724"/>
              <a:gd name="connsiteY381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02220 h 2230852"/>
              <a:gd name="connsiteX146" fmla="*/ 1825273 w 2038724"/>
              <a:gd name="connsiteY146" fmla="*/ 1318945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66332 w 2038724"/>
              <a:gd name="connsiteY171" fmla="*/ 1082857 h 2230852"/>
              <a:gd name="connsiteX172" fmla="*/ 1938989 w 2038724"/>
              <a:gd name="connsiteY172" fmla="*/ 1068597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5074 w 2038724"/>
              <a:gd name="connsiteY210" fmla="*/ 6571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713883 w 2038724"/>
              <a:gd name="connsiteY223" fmla="*/ 546891 h 2230852"/>
              <a:gd name="connsiteX224" fmla="*/ 1672252 w 2038724"/>
              <a:gd name="connsiteY224" fmla="*/ 519465 h 2230852"/>
              <a:gd name="connsiteX225" fmla="*/ 1658021 w 2038724"/>
              <a:gd name="connsiteY225" fmla="*/ 551487 h 2230852"/>
              <a:gd name="connsiteX226" fmla="*/ 1647347 w 2038724"/>
              <a:gd name="connsiteY226" fmla="*/ 555045 h 2230852"/>
              <a:gd name="connsiteX227" fmla="*/ 1622441 w 2038724"/>
              <a:gd name="connsiteY227" fmla="*/ 551487 h 2230852"/>
              <a:gd name="connsiteX228" fmla="*/ 1611767 w 2038724"/>
              <a:gd name="connsiteY228" fmla="*/ 547929 h 2230852"/>
              <a:gd name="connsiteX229" fmla="*/ 1572629 w 2038724"/>
              <a:gd name="connsiteY229" fmla="*/ 537255 h 2230852"/>
              <a:gd name="connsiteX230" fmla="*/ 1551281 w 2038724"/>
              <a:gd name="connsiteY230" fmla="*/ 530139 h 2230852"/>
              <a:gd name="connsiteX231" fmla="*/ 1540607 w 2038724"/>
              <a:gd name="connsiteY231" fmla="*/ 526581 h 2230852"/>
              <a:gd name="connsiteX232" fmla="*/ 1505028 w 2038724"/>
              <a:gd name="connsiteY232" fmla="*/ 505233 h 2230852"/>
              <a:gd name="connsiteX233" fmla="*/ 1501470 w 2038724"/>
              <a:gd name="connsiteY233" fmla="*/ 483885 h 2230852"/>
              <a:gd name="connsiteX234" fmla="*/ 1522817 w 2038724"/>
              <a:gd name="connsiteY234" fmla="*/ 476769 h 2230852"/>
              <a:gd name="connsiteX235" fmla="*/ 1533491 w 2038724"/>
              <a:gd name="connsiteY235" fmla="*/ 473211 h 2230852"/>
              <a:gd name="connsiteX236" fmla="*/ 1540607 w 2038724"/>
              <a:gd name="connsiteY236" fmla="*/ 451863 h 2230852"/>
              <a:gd name="connsiteX237" fmla="*/ 1551281 w 2038724"/>
              <a:gd name="connsiteY237" fmla="*/ 441189 h 2230852"/>
              <a:gd name="connsiteX238" fmla="*/ 1558397 w 2038724"/>
              <a:gd name="connsiteY238" fmla="*/ 430516 h 2230852"/>
              <a:gd name="connsiteX239" fmla="*/ 1569071 w 2038724"/>
              <a:gd name="connsiteY239" fmla="*/ 423400 h 2230852"/>
              <a:gd name="connsiteX240" fmla="*/ 1583303 w 2038724"/>
              <a:gd name="connsiteY240" fmla="*/ 402052 h 2230852"/>
              <a:gd name="connsiteX241" fmla="*/ 1586861 w 2038724"/>
              <a:gd name="connsiteY241" fmla="*/ 387820 h 2230852"/>
              <a:gd name="connsiteX242" fmla="*/ 1590419 w 2038724"/>
              <a:gd name="connsiteY242" fmla="*/ 370030 h 2230852"/>
              <a:gd name="connsiteX243" fmla="*/ 1597535 w 2038724"/>
              <a:gd name="connsiteY243" fmla="*/ 348682 h 2230852"/>
              <a:gd name="connsiteX244" fmla="*/ 1583303 w 2038724"/>
              <a:gd name="connsiteY244" fmla="*/ 330892 h 2230852"/>
              <a:gd name="connsiteX245" fmla="*/ 1576187 w 2038724"/>
              <a:gd name="connsiteY245" fmla="*/ 320218 h 2230852"/>
              <a:gd name="connsiteX246" fmla="*/ 1565513 w 2038724"/>
              <a:gd name="connsiteY246" fmla="*/ 295312 h 2230852"/>
              <a:gd name="connsiteX247" fmla="*/ 1579745 w 2038724"/>
              <a:gd name="connsiteY247" fmla="*/ 277523 h 2230852"/>
              <a:gd name="connsiteX248" fmla="*/ 1593977 w 2038724"/>
              <a:gd name="connsiteY248" fmla="*/ 256175 h 2230852"/>
              <a:gd name="connsiteX249" fmla="*/ 1608209 w 2038724"/>
              <a:gd name="connsiteY249" fmla="*/ 234827 h 2230852"/>
              <a:gd name="connsiteX250" fmla="*/ 1615325 w 2038724"/>
              <a:gd name="connsiteY250" fmla="*/ 224153 h 2230852"/>
              <a:gd name="connsiteX251" fmla="*/ 1625999 w 2038724"/>
              <a:gd name="connsiteY251" fmla="*/ 213479 h 2230852"/>
              <a:gd name="connsiteX252" fmla="*/ 1640231 w 2038724"/>
              <a:gd name="connsiteY252" fmla="*/ 192131 h 2230852"/>
              <a:gd name="connsiteX253" fmla="*/ 1647347 w 2038724"/>
              <a:gd name="connsiteY253" fmla="*/ 170783 h 2230852"/>
              <a:gd name="connsiteX254" fmla="*/ 1650905 w 2038724"/>
              <a:gd name="connsiteY254" fmla="*/ 160109 h 2230852"/>
              <a:gd name="connsiteX255" fmla="*/ 1654463 w 2038724"/>
              <a:gd name="connsiteY255" fmla="*/ 149435 h 2230852"/>
              <a:gd name="connsiteX256" fmla="*/ 1650905 w 2038724"/>
              <a:gd name="connsiteY256" fmla="*/ 131645 h 2230852"/>
              <a:gd name="connsiteX257" fmla="*/ 1568905 w 2038724"/>
              <a:gd name="connsiteY257" fmla="*/ 141227 h 2230852"/>
              <a:gd name="connsiteX258" fmla="*/ 1529933 w 2038724"/>
              <a:gd name="connsiteY258" fmla="*/ 120972 h 2230852"/>
              <a:gd name="connsiteX259" fmla="*/ 1505028 w 2038724"/>
              <a:gd name="connsiteY259" fmla="*/ 128087 h 2230852"/>
              <a:gd name="connsiteX260" fmla="*/ 1480122 w 2038724"/>
              <a:gd name="connsiteY260" fmla="*/ 145877 h 2230852"/>
              <a:gd name="connsiteX261" fmla="*/ 1458774 w 2038724"/>
              <a:gd name="connsiteY261" fmla="*/ 160109 h 2230852"/>
              <a:gd name="connsiteX262" fmla="*/ 1448100 w 2038724"/>
              <a:gd name="connsiteY262" fmla="*/ 170783 h 2230852"/>
              <a:gd name="connsiteX263" fmla="*/ 1426752 w 2038724"/>
              <a:gd name="connsiteY263" fmla="*/ 185015 h 2230852"/>
              <a:gd name="connsiteX264" fmla="*/ 1386493 w 2038724"/>
              <a:gd name="connsiteY264" fmla="*/ 245585 h 2230852"/>
              <a:gd name="connsiteX265" fmla="*/ 1333096 w 2038724"/>
              <a:gd name="connsiteY265" fmla="*/ 276401 h 2230852"/>
              <a:gd name="connsiteX266" fmla="*/ 1287991 w 2038724"/>
              <a:gd name="connsiteY266" fmla="*/ 295312 h 2230852"/>
              <a:gd name="connsiteX267" fmla="*/ 1266643 w 2038724"/>
              <a:gd name="connsiteY267" fmla="*/ 281080 h 2230852"/>
              <a:gd name="connsiteX268" fmla="*/ 1263085 w 2038724"/>
              <a:gd name="connsiteY268" fmla="*/ 270407 h 2230852"/>
              <a:gd name="connsiteX269" fmla="*/ 1241737 w 2038724"/>
              <a:gd name="connsiteY269" fmla="*/ 252617 h 2230852"/>
              <a:gd name="connsiteX270" fmla="*/ 1234621 w 2038724"/>
              <a:gd name="connsiteY270" fmla="*/ 241943 h 2230852"/>
              <a:gd name="connsiteX271" fmla="*/ 1227505 w 2038724"/>
              <a:gd name="connsiteY271" fmla="*/ 220595 h 2230852"/>
              <a:gd name="connsiteX272" fmla="*/ 1220389 w 2038724"/>
              <a:gd name="connsiteY272" fmla="*/ 209921 h 2230852"/>
              <a:gd name="connsiteX273" fmla="*/ 1206157 w 2038724"/>
              <a:gd name="connsiteY273" fmla="*/ 177899 h 2230852"/>
              <a:gd name="connsiteX274" fmla="*/ 1199042 w 2038724"/>
              <a:gd name="connsiteY274" fmla="*/ 156551 h 2230852"/>
              <a:gd name="connsiteX275" fmla="*/ 1195484 w 2038724"/>
              <a:gd name="connsiteY275" fmla="*/ 145877 h 2230852"/>
              <a:gd name="connsiteX276" fmla="*/ 1174136 w 2038724"/>
              <a:gd name="connsiteY276" fmla="*/ 113856 h 2230852"/>
              <a:gd name="connsiteX277" fmla="*/ 1167020 w 2038724"/>
              <a:gd name="connsiteY277" fmla="*/ 103182 h 2230852"/>
              <a:gd name="connsiteX278" fmla="*/ 1159904 w 2038724"/>
              <a:gd name="connsiteY278" fmla="*/ 92508 h 2230852"/>
              <a:gd name="connsiteX279" fmla="*/ 1149230 w 2038724"/>
              <a:gd name="connsiteY279" fmla="*/ 81834 h 2230852"/>
              <a:gd name="connsiteX280" fmla="*/ 1127882 w 2038724"/>
              <a:gd name="connsiteY280" fmla="*/ 74718 h 2230852"/>
              <a:gd name="connsiteX281" fmla="*/ 1063838 w 2038724"/>
              <a:gd name="connsiteY281" fmla="*/ 74718 h 2230852"/>
              <a:gd name="connsiteX282" fmla="*/ 1042491 w 2038724"/>
              <a:gd name="connsiteY282" fmla="*/ 32022 h 2230852"/>
              <a:gd name="connsiteX283" fmla="*/ 1021143 w 2038724"/>
              <a:gd name="connsiteY283" fmla="*/ 14232 h 2230852"/>
              <a:gd name="connsiteX284" fmla="*/ 999795 w 2038724"/>
              <a:gd name="connsiteY284" fmla="*/ 0 h 2230852"/>
              <a:gd name="connsiteX285" fmla="*/ 978447 w 2038724"/>
              <a:gd name="connsiteY285" fmla="*/ 17790 h 2230852"/>
              <a:gd name="connsiteX286" fmla="*/ 974889 w 2038724"/>
              <a:gd name="connsiteY286" fmla="*/ 28464 h 2230852"/>
              <a:gd name="connsiteX287" fmla="*/ 949983 w 2038724"/>
              <a:gd name="connsiteY287" fmla="*/ 56928 h 2230852"/>
              <a:gd name="connsiteX288" fmla="*/ 942867 w 2038724"/>
              <a:gd name="connsiteY288" fmla="*/ 78276 h 2230852"/>
              <a:gd name="connsiteX289" fmla="*/ 964215 w 2038724"/>
              <a:gd name="connsiteY289" fmla="*/ 110298 h 2230852"/>
              <a:gd name="connsiteX290" fmla="*/ 971331 w 2038724"/>
              <a:gd name="connsiteY290" fmla="*/ 120972 h 2230852"/>
              <a:gd name="connsiteX291" fmla="*/ 985563 w 2038724"/>
              <a:gd name="connsiteY291" fmla="*/ 152993 h 2230852"/>
              <a:gd name="connsiteX292" fmla="*/ 1017585 w 2038724"/>
              <a:gd name="connsiteY292" fmla="*/ 160109 h 2230852"/>
              <a:gd name="connsiteX293" fmla="*/ 1069750 w 2038724"/>
              <a:gd name="connsiteY293" fmla="*/ 164844 h 2230852"/>
              <a:gd name="connsiteX294" fmla="*/ 1078070 w 2038724"/>
              <a:gd name="connsiteY294" fmla="*/ 187425 h 2230852"/>
              <a:gd name="connsiteX295" fmla="*/ 1092302 w 2038724"/>
              <a:gd name="connsiteY295" fmla="*/ 220595 h 2230852"/>
              <a:gd name="connsiteX296" fmla="*/ 1095860 w 2038724"/>
              <a:gd name="connsiteY296" fmla="*/ 270407 h 2230852"/>
              <a:gd name="connsiteX297" fmla="*/ 1102976 w 2038724"/>
              <a:gd name="connsiteY297" fmla="*/ 291754 h 2230852"/>
              <a:gd name="connsiteX298" fmla="*/ 1106534 w 2038724"/>
              <a:gd name="connsiteY298" fmla="*/ 302428 h 2230852"/>
              <a:gd name="connsiteX299" fmla="*/ 1110092 w 2038724"/>
              <a:gd name="connsiteY299" fmla="*/ 313102 h 2230852"/>
              <a:gd name="connsiteX300" fmla="*/ 1120766 w 2038724"/>
              <a:gd name="connsiteY300" fmla="*/ 323776 h 2230852"/>
              <a:gd name="connsiteX301" fmla="*/ 1127882 w 2038724"/>
              <a:gd name="connsiteY301" fmla="*/ 334450 h 2230852"/>
              <a:gd name="connsiteX302" fmla="*/ 1138556 w 2038724"/>
              <a:gd name="connsiteY302" fmla="*/ 341566 h 2230852"/>
              <a:gd name="connsiteX303" fmla="*/ 1145672 w 2038724"/>
              <a:gd name="connsiteY303" fmla="*/ 352240 h 2230852"/>
              <a:gd name="connsiteX304" fmla="*/ 1142114 w 2038724"/>
              <a:gd name="connsiteY304" fmla="*/ 377146 h 2230852"/>
              <a:gd name="connsiteX305" fmla="*/ 1164750 w 2038724"/>
              <a:gd name="connsiteY305" fmla="*/ 378295 h 2230852"/>
              <a:gd name="connsiteX306" fmla="*/ 1117208 w 2038724"/>
              <a:gd name="connsiteY306" fmla="*/ 402052 h 2230852"/>
              <a:gd name="connsiteX307" fmla="*/ 1095860 w 2038724"/>
              <a:gd name="connsiteY307" fmla="*/ 419842 h 2230852"/>
              <a:gd name="connsiteX308" fmla="*/ 1087540 w 2038724"/>
              <a:gd name="connsiteY308" fmla="*/ 463547 h 2230852"/>
              <a:gd name="connsiteX309" fmla="*/ 1098269 w 2038724"/>
              <a:gd name="connsiteY309" fmla="*/ 503945 h 2230852"/>
              <a:gd name="connsiteX310" fmla="*/ 1049607 w 2038724"/>
              <a:gd name="connsiteY310" fmla="*/ 558603 h 2230852"/>
              <a:gd name="connsiteX311" fmla="*/ 1016380 w 2038724"/>
              <a:gd name="connsiteY311" fmla="*/ 612084 h 2230852"/>
              <a:gd name="connsiteX312" fmla="*/ 1072326 w 2038724"/>
              <a:gd name="connsiteY312" fmla="*/ 611999 h 2230852"/>
              <a:gd name="connsiteX313" fmla="*/ 1031789 w 2038724"/>
              <a:gd name="connsiteY313" fmla="*/ 630967 h 2230852"/>
              <a:gd name="connsiteX314" fmla="*/ 1061514 w 2038724"/>
              <a:gd name="connsiteY314" fmla="*/ 659458 h 2230852"/>
              <a:gd name="connsiteX315" fmla="*/ 1038905 w 2038724"/>
              <a:gd name="connsiteY315" fmla="*/ 668927 h 2230852"/>
              <a:gd name="connsiteX316" fmla="*/ 1017585 w 2038724"/>
              <a:gd name="connsiteY316" fmla="*/ 683132 h 2230852"/>
              <a:gd name="connsiteX317" fmla="*/ 997386 w 2038724"/>
              <a:gd name="connsiteY317" fmla="*/ 704480 h 2230852"/>
              <a:gd name="connsiteX318" fmla="*/ 980773 w 2038724"/>
              <a:gd name="connsiteY318" fmla="*/ 803148 h 2230852"/>
              <a:gd name="connsiteX319" fmla="*/ 1006966 w 2038724"/>
              <a:gd name="connsiteY319" fmla="*/ 832539 h 2230852"/>
              <a:gd name="connsiteX320" fmla="*/ 974889 w 2038724"/>
              <a:gd name="connsiteY320" fmla="*/ 872854 h 2230852"/>
              <a:gd name="connsiteX321" fmla="*/ 967773 w 2038724"/>
              <a:gd name="connsiteY321" fmla="*/ 935748 h 2230852"/>
              <a:gd name="connsiteX322" fmla="*/ 960657 w 2038724"/>
              <a:gd name="connsiteY322" fmla="*/ 946422 h 2230852"/>
              <a:gd name="connsiteX323" fmla="*/ 923900 w 2038724"/>
              <a:gd name="connsiteY323" fmla="*/ 946339 h 2230852"/>
              <a:gd name="connsiteX324" fmla="*/ 906055 w 2038724"/>
              <a:gd name="connsiteY324" fmla="*/ 999792 h 2230852"/>
              <a:gd name="connsiteX325" fmla="*/ 915524 w 2038724"/>
              <a:gd name="connsiteY325" fmla="*/ 1015145 h 2230852"/>
              <a:gd name="connsiteX326" fmla="*/ 963039 w 2038724"/>
              <a:gd name="connsiteY326" fmla="*/ 1016210 h 2230852"/>
              <a:gd name="connsiteX327" fmla="*/ 964215 w 2038724"/>
              <a:gd name="connsiteY327" fmla="*/ 1074509 h 2230852"/>
              <a:gd name="connsiteX328" fmla="*/ 908548 w 2038724"/>
              <a:gd name="connsiteY328" fmla="*/ 1104233 h 2230852"/>
              <a:gd name="connsiteX329" fmla="*/ 882382 w 2038724"/>
              <a:gd name="connsiteY329" fmla="*/ 1095857 h 2230852"/>
              <a:gd name="connsiteX330" fmla="*/ 895493 w 2038724"/>
              <a:gd name="connsiteY330" fmla="*/ 1131381 h 2230852"/>
              <a:gd name="connsiteX331" fmla="*/ 884791 w 2038724"/>
              <a:gd name="connsiteY331" fmla="*/ 1144437 h 2230852"/>
              <a:gd name="connsiteX332" fmla="*/ 868151 w 2038724"/>
              <a:gd name="connsiteY332" fmla="*/ 1133762 h 2230852"/>
              <a:gd name="connsiteX333" fmla="*/ 838427 w 2038724"/>
              <a:gd name="connsiteY333" fmla="*/ 1095801 h 2230852"/>
              <a:gd name="connsiteX334" fmla="*/ 830244 w 2038724"/>
              <a:gd name="connsiteY334" fmla="*/ 1111265 h 2230852"/>
              <a:gd name="connsiteX335" fmla="*/ 818393 w 2038724"/>
              <a:gd name="connsiteY335" fmla="*/ 1161106 h 2230852"/>
              <a:gd name="connsiteX336" fmla="*/ 793432 w 2038724"/>
              <a:gd name="connsiteY336" fmla="*/ 1149227 h 2230852"/>
              <a:gd name="connsiteX337" fmla="*/ 782758 w 2038724"/>
              <a:gd name="connsiteY337" fmla="*/ 1152785 h 2230852"/>
              <a:gd name="connsiteX338" fmla="*/ 769730 w 2038724"/>
              <a:gd name="connsiteY338" fmla="*/ 1191950 h 2230852"/>
              <a:gd name="connsiteX339" fmla="*/ 746002 w 2038724"/>
              <a:gd name="connsiteY339" fmla="*/ 1207386 h 2230852"/>
              <a:gd name="connsiteX340" fmla="*/ 691400 w 2038724"/>
              <a:gd name="connsiteY340" fmla="*/ 1196656 h 2230852"/>
              <a:gd name="connsiteX341" fmla="*/ 677195 w 2038724"/>
              <a:gd name="connsiteY341" fmla="*/ 1178896 h 2230852"/>
              <a:gd name="connsiteX342" fmla="*/ 647555 w 2038724"/>
              <a:gd name="connsiteY342" fmla="*/ 1159901 h 2230852"/>
              <a:gd name="connsiteX343" fmla="*/ 681986 w 2038724"/>
              <a:gd name="connsiteY343" fmla="*/ 1125470 h 2230852"/>
              <a:gd name="connsiteX344" fmla="*/ 664196 w 2038724"/>
              <a:gd name="connsiteY344" fmla="*/ 1113620 h 2230852"/>
              <a:gd name="connsiteX345" fmla="*/ 641560 w 2038724"/>
              <a:gd name="connsiteY345" fmla="*/ 1102945 h 2230852"/>
              <a:gd name="connsiteX346" fmla="*/ 661787 w 2038724"/>
              <a:gd name="connsiteY346" fmla="*/ 1088741 h 2230852"/>
              <a:gd name="connsiteX347" fmla="*/ 633267 w 2038724"/>
              <a:gd name="connsiteY347" fmla="*/ 1054310 h 2230852"/>
              <a:gd name="connsiteX348" fmla="*/ 597743 w 2038724"/>
              <a:gd name="connsiteY348" fmla="*/ 1070951 h 2230852"/>
              <a:gd name="connsiteX349" fmla="*/ 533700 w 2038724"/>
              <a:gd name="connsiteY349" fmla="*/ 1074509 h 2230852"/>
              <a:gd name="connsiteX350" fmla="*/ 558634 w 2038724"/>
              <a:gd name="connsiteY350" fmla="*/ 1101768 h 2230852"/>
              <a:gd name="connsiteX351" fmla="*/ 569308 w 2038724"/>
              <a:gd name="connsiteY351" fmla="*/ 1111266 h 2230852"/>
              <a:gd name="connsiteX352" fmla="*/ 560987 w 2038724"/>
              <a:gd name="connsiteY352" fmla="*/ 1139785 h 2230852"/>
              <a:gd name="connsiteX353" fmla="*/ 512352 w 2038724"/>
              <a:gd name="connsiteY353" fmla="*/ 1163459 h 2230852"/>
              <a:gd name="connsiteX354" fmla="*/ 468479 w 2038724"/>
              <a:gd name="connsiteY354" fmla="*/ 1187189 h 2230852"/>
              <a:gd name="connsiteX355" fmla="*/ 461390 w 2038724"/>
              <a:gd name="connsiteY355" fmla="*/ 1277314 h 2230852"/>
              <a:gd name="connsiteX356" fmla="*/ 437635 w 2038724"/>
              <a:gd name="connsiteY356" fmla="*/ 1283198 h 2230852"/>
              <a:gd name="connsiteX357" fmla="*/ 402055 w 2038724"/>
              <a:gd name="connsiteY357" fmla="*/ 1286755 h 2230852"/>
              <a:gd name="connsiteX358" fmla="*/ 375945 w 2038724"/>
              <a:gd name="connsiteY358" fmla="*/ 1306927 h 2230852"/>
              <a:gd name="connsiteX359" fmla="*/ 359359 w 2038724"/>
              <a:gd name="connsiteY359" fmla="*/ 1330684 h 2230852"/>
              <a:gd name="connsiteX360" fmla="*/ 348685 w 2038724"/>
              <a:gd name="connsiteY360" fmla="*/ 1334242 h 2230852"/>
              <a:gd name="connsiteX361" fmla="*/ 327337 w 2038724"/>
              <a:gd name="connsiteY361" fmla="*/ 1348473 h 2230852"/>
              <a:gd name="connsiteX362" fmla="*/ 316663 w 2038724"/>
              <a:gd name="connsiteY362" fmla="*/ 1355589 h 2230852"/>
              <a:gd name="connsiteX363" fmla="*/ 295315 w 2038724"/>
              <a:gd name="connsiteY363" fmla="*/ 1373379 h 2230852"/>
              <a:gd name="connsiteX364" fmla="*/ 252620 w 2038724"/>
              <a:gd name="connsiteY364" fmla="*/ 1366263 h 2230852"/>
              <a:gd name="connsiteX365" fmla="*/ 231272 w 2038724"/>
              <a:gd name="connsiteY365" fmla="*/ 1359147 h 2230852"/>
              <a:gd name="connsiteX366" fmla="*/ 204012 w 2038724"/>
              <a:gd name="connsiteY366" fmla="*/ 1353207 h 2230852"/>
              <a:gd name="connsiteX367" fmla="*/ 198101 w 2038724"/>
              <a:gd name="connsiteY367" fmla="*/ 1334242 h 2230852"/>
              <a:gd name="connsiteX368" fmla="*/ 187427 w 2038724"/>
              <a:gd name="connsiteY368" fmla="*/ 1312894 h 2230852"/>
              <a:gd name="connsiteX369" fmla="*/ 139997 w 2038724"/>
              <a:gd name="connsiteY369" fmla="*/ 1279695 h 2230852"/>
              <a:gd name="connsiteX370" fmla="*/ 120975 w 2038724"/>
              <a:gd name="connsiteY370" fmla="*/ 1248850 h 2230852"/>
              <a:gd name="connsiteX371" fmla="*/ 106743 w 2038724"/>
              <a:gd name="connsiteY371" fmla="*/ 1220386 h 2230852"/>
              <a:gd name="connsiteX372" fmla="*/ 78279 w 2038724"/>
              <a:gd name="connsiteY372" fmla="*/ 1266640 h 2230852"/>
              <a:gd name="connsiteX373" fmla="*/ 67605 w 2038724"/>
              <a:gd name="connsiteY373" fmla="*/ 1305778 h 2230852"/>
              <a:gd name="connsiteX374" fmla="*/ 78279 w 2038724"/>
              <a:gd name="connsiteY374" fmla="*/ 1312894 h 2230852"/>
              <a:gd name="connsiteX375" fmla="*/ 74721 w 2038724"/>
              <a:gd name="connsiteY375" fmla="*/ 1334242 h 2230852"/>
              <a:gd name="connsiteX376" fmla="*/ 48666 w 2038724"/>
              <a:gd name="connsiteY376" fmla="*/ 1355645 h 2230852"/>
              <a:gd name="connsiteX377" fmla="*/ 30848 w 2038724"/>
              <a:gd name="connsiteY377" fmla="*/ 1365142 h 2230852"/>
              <a:gd name="connsiteX378" fmla="*/ 7119 w 2038724"/>
              <a:gd name="connsiteY378" fmla="*/ 1366263 h 2230852"/>
              <a:gd name="connsiteX379" fmla="*/ 3 w 2038724"/>
              <a:gd name="connsiteY379" fmla="*/ 1376937 h 2230852"/>
              <a:gd name="connsiteX380" fmla="*/ 20146 w 2038724"/>
              <a:gd name="connsiteY380" fmla="*/ 1398285 h 2230852"/>
              <a:gd name="connsiteX381" fmla="*/ 3 w 2038724"/>
              <a:gd name="connsiteY381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30795 h 2230852"/>
              <a:gd name="connsiteX146" fmla="*/ 1825273 w 2038724"/>
              <a:gd name="connsiteY146" fmla="*/ 1318945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07079 w 2038724"/>
              <a:gd name="connsiteY151" fmla="*/ 1241734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66332 w 2038724"/>
              <a:gd name="connsiteY171" fmla="*/ 1082857 h 2230852"/>
              <a:gd name="connsiteX172" fmla="*/ 1938989 w 2038724"/>
              <a:gd name="connsiteY172" fmla="*/ 1068597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5074 w 2038724"/>
              <a:gd name="connsiteY210" fmla="*/ 6571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713883 w 2038724"/>
              <a:gd name="connsiteY223" fmla="*/ 546891 h 2230852"/>
              <a:gd name="connsiteX224" fmla="*/ 1672252 w 2038724"/>
              <a:gd name="connsiteY224" fmla="*/ 519465 h 2230852"/>
              <a:gd name="connsiteX225" fmla="*/ 1658021 w 2038724"/>
              <a:gd name="connsiteY225" fmla="*/ 551487 h 2230852"/>
              <a:gd name="connsiteX226" fmla="*/ 1647347 w 2038724"/>
              <a:gd name="connsiteY226" fmla="*/ 555045 h 2230852"/>
              <a:gd name="connsiteX227" fmla="*/ 1622441 w 2038724"/>
              <a:gd name="connsiteY227" fmla="*/ 551487 h 2230852"/>
              <a:gd name="connsiteX228" fmla="*/ 1611767 w 2038724"/>
              <a:gd name="connsiteY228" fmla="*/ 547929 h 2230852"/>
              <a:gd name="connsiteX229" fmla="*/ 1572629 w 2038724"/>
              <a:gd name="connsiteY229" fmla="*/ 537255 h 2230852"/>
              <a:gd name="connsiteX230" fmla="*/ 1551281 w 2038724"/>
              <a:gd name="connsiteY230" fmla="*/ 530139 h 2230852"/>
              <a:gd name="connsiteX231" fmla="*/ 1540607 w 2038724"/>
              <a:gd name="connsiteY231" fmla="*/ 526581 h 2230852"/>
              <a:gd name="connsiteX232" fmla="*/ 1505028 w 2038724"/>
              <a:gd name="connsiteY232" fmla="*/ 505233 h 2230852"/>
              <a:gd name="connsiteX233" fmla="*/ 1501470 w 2038724"/>
              <a:gd name="connsiteY233" fmla="*/ 483885 h 2230852"/>
              <a:gd name="connsiteX234" fmla="*/ 1522817 w 2038724"/>
              <a:gd name="connsiteY234" fmla="*/ 476769 h 2230852"/>
              <a:gd name="connsiteX235" fmla="*/ 1533491 w 2038724"/>
              <a:gd name="connsiteY235" fmla="*/ 473211 h 2230852"/>
              <a:gd name="connsiteX236" fmla="*/ 1540607 w 2038724"/>
              <a:gd name="connsiteY236" fmla="*/ 451863 h 2230852"/>
              <a:gd name="connsiteX237" fmla="*/ 1551281 w 2038724"/>
              <a:gd name="connsiteY237" fmla="*/ 441189 h 2230852"/>
              <a:gd name="connsiteX238" fmla="*/ 1558397 w 2038724"/>
              <a:gd name="connsiteY238" fmla="*/ 430516 h 2230852"/>
              <a:gd name="connsiteX239" fmla="*/ 1569071 w 2038724"/>
              <a:gd name="connsiteY239" fmla="*/ 423400 h 2230852"/>
              <a:gd name="connsiteX240" fmla="*/ 1583303 w 2038724"/>
              <a:gd name="connsiteY240" fmla="*/ 402052 h 2230852"/>
              <a:gd name="connsiteX241" fmla="*/ 1586861 w 2038724"/>
              <a:gd name="connsiteY241" fmla="*/ 387820 h 2230852"/>
              <a:gd name="connsiteX242" fmla="*/ 1590419 w 2038724"/>
              <a:gd name="connsiteY242" fmla="*/ 370030 h 2230852"/>
              <a:gd name="connsiteX243" fmla="*/ 1597535 w 2038724"/>
              <a:gd name="connsiteY243" fmla="*/ 348682 h 2230852"/>
              <a:gd name="connsiteX244" fmla="*/ 1583303 w 2038724"/>
              <a:gd name="connsiteY244" fmla="*/ 330892 h 2230852"/>
              <a:gd name="connsiteX245" fmla="*/ 1576187 w 2038724"/>
              <a:gd name="connsiteY245" fmla="*/ 320218 h 2230852"/>
              <a:gd name="connsiteX246" fmla="*/ 1565513 w 2038724"/>
              <a:gd name="connsiteY246" fmla="*/ 295312 h 2230852"/>
              <a:gd name="connsiteX247" fmla="*/ 1579745 w 2038724"/>
              <a:gd name="connsiteY247" fmla="*/ 277523 h 2230852"/>
              <a:gd name="connsiteX248" fmla="*/ 1593977 w 2038724"/>
              <a:gd name="connsiteY248" fmla="*/ 256175 h 2230852"/>
              <a:gd name="connsiteX249" fmla="*/ 1608209 w 2038724"/>
              <a:gd name="connsiteY249" fmla="*/ 234827 h 2230852"/>
              <a:gd name="connsiteX250" fmla="*/ 1615325 w 2038724"/>
              <a:gd name="connsiteY250" fmla="*/ 224153 h 2230852"/>
              <a:gd name="connsiteX251" fmla="*/ 1625999 w 2038724"/>
              <a:gd name="connsiteY251" fmla="*/ 213479 h 2230852"/>
              <a:gd name="connsiteX252" fmla="*/ 1640231 w 2038724"/>
              <a:gd name="connsiteY252" fmla="*/ 192131 h 2230852"/>
              <a:gd name="connsiteX253" fmla="*/ 1647347 w 2038724"/>
              <a:gd name="connsiteY253" fmla="*/ 170783 h 2230852"/>
              <a:gd name="connsiteX254" fmla="*/ 1650905 w 2038724"/>
              <a:gd name="connsiteY254" fmla="*/ 160109 h 2230852"/>
              <a:gd name="connsiteX255" fmla="*/ 1654463 w 2038724"/>
              <a:gd name="connsiteY255" fmla="*/ 149435 h 2230852"/>
              <a:gd name="connsiteX256" fmla="*/ 1650905 w 2038724"/>
              <a:gd name="connsiteY256" fmla="*/ 131645 h 2230852"/>
              <a:gd name="connsiteX257" fmla="*/ 1568905 w 2038724"/>
              <a:gd name="connsiteY257" fmla="*/ 141227 h 2230852"/>
              <a:gd name="connsiteX258" fmla="*/ 1529933 w 2038724"/>
              <a:gd name="connsiteY258" fmla="*/ 120972 h 2230852"/>
              <a:gd name="connsiteX259" fmla="*/ 1505028 w 2038724"/>
              <a:gd name="connsiteY259" fmla="*/ 128087 h 2230852"/>
              <a:gd name="connsiteX260" fmla="*/ 1480122 w 2038724"/>
              <a:gd name="connsiteY260" fmla="*/ 145877 h 2230852"/>
              <a:gd name="connsiteX261" fmla="*/ 1458774 w 2038724"/>
              <a:gd name="connsiteY261" fmla="*/ 160109 h 2230852"/>
              <a:gd name="connsiteX262" fmla="*/ 1448100 w 2038724"/>
              <a:gd name="connsiteY262" fmla="*/ 170783 h 2230852"/>
              <a:gd name="connsiteX263" fmla="*/ 1426752 w 2038724"/>
              <a:gd name="connsiteY263" fmla="*/ 185015 h 2230852"/>
              <a:gd name="connsiteX264" fmla="*/ 1386493 w 2038724"/>
              <a:gd name="connsiteY264" fmla="*/ 245585 h 2230852"/>
              <a:gd name="connsiteX265" fmla="*/ 1333096 w 2038724"/>
              <a:gd name="connsiteY265" fmla="*/ 276401 h 2230852"/>
              <a:gd name="connsiteX266" fmla="*/ 1287991 w 2038724"/>
              <a:gd name="connsiteY266" fmla="*/ 295312 h 2230852"/>
              <a:gd name="connsiteX267" fmla="*/ 1266643 w 2038724"/>
              <a:gd name="connsiteY267" fmla="*/ 281080 h 2230852"/>
              <a:gd name="connsiteX268" fmla="*/ 1263085 w 2038724"/>
              <a:gd name="connsiteY268" fmla="*/ 270407 h 2230852"/>
              <a:gd name="connsiteX269" fmla="*/ 1241737 w 2038724"/>
              <a:gd name="connsiteY269" fmla="*/ 252617 h 2230852"/>
              <a:gd name="connsiteX270" fmla="*/ 1234621 w 2038724"/>
              <a:gd name="connsiteY270" fmla="*/ 241943 h 2230852"/>
              <a:gd name="connsiteX271" fmla="*/ 1227505 w 2038724"/>
              <a:gd name="connsiteY271" fmla="*/ 220595 h 2230852"/>
              <a:gd name="connsiteX272" fmla="*/ 1220389 w 2038724"/>
              <a:gd name="connsiteY272" fmla="*/ 209921 h 2230852"/>
              <a:gd name="connsiteX273" fmla="*/ 1206157 w 2038724"/>
              <a:gd name="connsiteY273" fmla="*/ 177899 h 2230852"/>
              <a:gd name="connsiteX274" fmla="*/ 1199042 w 2038724"/>
              <a:gd name="connsiteY274" fmla="*/ 156551 h 2230852"/>
              <a:gd name="connsiteX275" fmla="*/ 1195484 w 2038724"/>
              <a:gd name="connsiteY275" fmla="*/ 145877 h 2230852"/>
              <a:gd name="connsiteX276" fmla="*/ 1174136 w 2038724"/>
              <a:gd name="connsiteY276" fmla="*/ 113856 h 2230852"/>
              <a:gd name="connsiteX277" fmla="*/ 1167020 w 2038724"/>
              <a:gd name="connsiteY277" fmla="*/ 103182 h 2230852"/>
              <a:gd name="connsiteX278" fmla="*/ 1159904 w 2038724"/>
              <a:gd name="connsiteY278" fmla="*/ 92508 h 2230852"/>
              <a:gd name="connsiteX279" fmla="*/ 1149230 w 2038724"/>
              <a:gd name="connsiteY279" fmla="*/ 81834 h 2230852"/>
              <a:gd name="connsiteX280" fmla="*/ 1127882 w 2038724"/>
              <a:gd name="connsiteY280" fmla="*/ 74718 h 2230852"/>
              <a:gd name="connsiteX281" fmla="*/ 1063838 w 2038724"/>
              <a:gd name="connsiteY281" fmla="*/ 74718 h 2230852"/>
              <a:gd name="connsiteX282" fmla="*/ 1042491 w 2038724"/>
              <a:gd name="connsiteY282" fmla="*/ 32022 h 2230852"/>
              <a:gd name="connsiteX283" fmla="*/ 1021143 w 2038724"/>
              <a:gd name="connsiteY283" fmla="*/ 14232 h 2230852"/>
              <a:gd name="connsiteX284" fmla="*/ 999795 w 2038724"/>
              <a:gd name="connsiteY284" fmla="*/ 0 h 2230852"/>
              <a:gd name="connsiteX285" fmla="*/ 978447 w 2038724"/>
              <a:gd name="connsiteY285" fmla="*/ 17790 h 2230852"/>
              <a:gd name="connsiteX286" fmla="*/ 974889 w 2038724"/>
              <a:gd name="connsiteY286" fmla="*/ 28464 h 2230852"/>
              <a:gd name="connsiteX287" fmla="*/ 949983 w 2038724"/>
              <a:gd name="connsiteY287" fmla="*/ 56928 h 2230852"/>
              <a:gd name="connsiteX288" fmla="*/ 942867 w 2038724"/>
              <a:gd name="connsiteY288" fmla="*/ 78276 h 2230852"/>
              <a:gd name="connsiteX289" fmla="*/ 964215 w 2038724"/>
              <a:gd name="connsiteY289" fmla="*/ 110298 h 2230852"/>
              <a:gd name="connsiteX290" fmla="*/ 971331 w 2038724"/>
              <a:gd name="connsiteY290" fmla="*/ 120972 h 2230852"/>
              <a:gd name="connsiteX291" fmla="*/ 985563 w 2038724"/>
              <a:gd name="connsiteY291" fmla="*/ 152993 h 2230852"/>
              <a:gd name="connsiteX292" fmla="*/ 1017585 w 2038724"/>
              <a:gd name="connsiteY292" fmla="*/ 160109 h 2230852"/>
              <a:gd name="connsiteX293" fmla="*/ 1069750 w 2038724"/>
              <a:gd name="connsiteY293" fmla="*/ 164844 h 2230852"/>
              <a:gd name="connsiteX294" fmla="*/ 1078070 w 2038724"/>
              <a:gd name="connsiteY294" fmla="*/ 187425 h 2230852"/>
              <a:gd name="connsiteX295" fmla="*/ 1092302 w 2038724"/>
              <a:gd name="connsiteY295" fmla="*/ 220595 h 2230852"/>
              <a:gd name="connsiteX296" fmla="*/ 1095860 w 2038724"/>
              <a:gd name="connsiteY296" fmla="*/ 270407 h 2230852"/>
              <a:gd name="connsiteX297" fmla="*/ 1102976 w 2038724"/>
              <a:gd name="connsiteY297" fmla="*/ 291754 h 2230852"/>
              <a:gd name="connsiteX298" fmla="*/ 1106534 w 2038724"/>
              <a:gd name="connsiteY298" fmla="*/ 302428 h 2230852"/>
              <a:gd name="connsiteX299" fmla="*/ 1110092 w 2038724"/>
              <a:gd name="connsiteY299" fmla="*/ 313102 h 2230852"/>
              <a:gd name="connsiteX300" fmla="*/ 1120766 w 2038724"/>
              <a:gd name="connsiteY300" fmla="*/ 323776 h 2230852"/>
              <a:gd name="connsiteX301" fmla="*/ 1127882 w 2038724"/>
              <a:gd name="connsiteY301" fmla="*/ 334450 h 2230852"/>
              <a:gd name="connsiteX302" fmla="*/ 1138556 w 2038724"/>
              <a:gd name="connsiteY302" fmla="*/ 341566 h 2230852"/>
              <a:gd name="connsiteX303" fmla="*/ 1145672 w 2038724"/>
              <a:gd name="connsiteY303" fmla="*/ 352240 h 2230852"/>
              <a:gd name="connsiteX304" fmla="*/ 1142114 w 2038724"/>
              <a:gd name="connsiteY304" fmla="*/ 377146 h 2230852"/>
              <a:gd name="connsiteX305" fmla="*/ 1164750 w 2038724"/>
              <a:gd name="connsiteY305" fmla="*/ 378295 h 2230852"/>
              <a:gd name="connsiteX306" fmla="*/ 1117208 w 2038724"/>
              <a:gd name="connsiteY306" fmla="*/ 402052 h 2230852"/>
              <a:gd name="connsiteX307" fmla="*/ 1095860 w 2038724"/>
              <a:gd name="connsiteY307" fmla="*/ 419842 h 2230852"/>
              <a:gd name="connsiteX308" fmla="*/ 1087540 w 2038724"/>
              <a:gd name="connsiteY308" fmla="*/ 463547 h 2230852"/>
              <a:gd name="connsiteX309" fmla="*/ 1098269 w 2038724"/>
              <a:gd name="connsiteY309" fmla="*/ 503945 h 2230852"/>
              <a:gd name="connsiteX310" fmla="*/ 1049607 w 2038724"/>
              <a:gd name="connsiteY310" fmla="*/ 558603 h 2230852"/>
              <a:gd name="connsiteX311" fmla="*/ 1016380 w 2038724"/>
              <a:gd name="connsiteY311" fmla="*/ 612084 h 2230852"/>
              <a:gd name="connsiteX312" fmla="*/ 1072326 w 2038724"/>
              <a:gd name="connsiteY312" fmla="*/ 611999 h 2230852"/>
              <a:gd name="connsiteX313" fmla="*/ 1031789 w 2038724"/>
              <a:gd name="connsiteY313" fmla="*/ 630967 h 2230852"/>
              <a:gd name="connsiteX314" fmla="*/ 1061514 w 2038724"/>
              <a:gd name="connsiteY314" fmla="*/ 659458 h 2230852"/>
              <a:gd name="connsiteX315" fmla="*/ 1038905 w 2038724"/>
              <a:gd name="connsiteY315" fmla="*/ 668927 h 2230852"/>
              <a:gd name="connsiteX316" fmla="*/ 1017585 w 2038724"/>
              <a:gd name="connsiteY316" fmla="*/ 683132 h 2230852"/>
              <a:gd name="connsiteX317" fmla="*/ 997386 w 2038724"/>
              <a:gd name="connsiteY317" fmla="*/ 704480 h 2230852"/>
              <a:gd name="connsiteX318" fmla="*/ 980773 w 2038724"/>
              <a:gd name="connsiteY318" fmla="*/ 803148 h 2230852"/>
              <a:gd name="connsiteX319" fmla="*/ 1006966 w 2038724"/>
              <a:gd name="connsiteY319" fmla="*/ 832539 h 2230852"/>
              <a:gd name="connsiteX320" fmla="*/ 974889 w 2038724"/>
              <a:gd name="connsiteY320" fmla="*/ 872854 h 2230852"/>
              <a:gd name="connsiteX321" fmla="*/ 967773 w 2038724"/>
              <a:gd name="connsiteY321" fmla="*/ 935748 h 2230852"/>
              <a:gd name="connsiteX322" fmla="*/ 960657 w 2038724"/>
              <a:gd name="connsiteY322" fmla="*/ 946422 h 2230852"/>
              <a:gd name="connsiteX323" fmla="*/ 923900 w 2038724"/>
              <a:gd name="connsiteY323" fmla="*/ 946339 h 2230852"/>
              <a:gd name="connsiteX324" fmla="*/ 906055 w 2038724"/>
              <a:gd name="connsiteY324" fmla="*/ 999792 h 2230852"/>
              <a:gd name="connsiteX325" fmla="*/ 915524 w 2038724"/>
              <a:gd name="connsiteY325" fmla="*/ 1015145 h 2230852"/>
              <a:gd name="connsiteX326" fmla="*/ 963039 w 2038724"/>
              <a:gd name="connsiteY326" fmla="*/ 1016210 h 2230852"/>
              <a:gd name="connsiteX327" fmla="*/ 964215 w 2038724"/>
              <a:gd name="connsiteY327" fmla="*/ 1074509 h 2230852"/>
              <a:gd name="connsiteX328" fmla="*/ 908548 w 2038724"/>
              <a:gd name="connsiteY328" fmla="*/ 1104233 h 2230852"/>
              <a:gd name="connsiteX329" fmla="*/ 882382 w 2038724"/>
              <a:gd name="connsiteY329" fmla="*/ 1095857 h 2230852"/>
              <a:gd name="connsiteX330" fmla="*/ 895493 w 2038724"/>
              <a:gd name="connsiteY330" fmla="*/ 1131381 h 2230852"/>
              <a:gd name="connsiteX331" fmla="*/ 884791 w 2038724"/>
              <a:gd name="connsiteY331" fmla="*/ 1144437 h 2230852"/>
              <a:gd name="connsiteX332" fmla="*/ 868151 w 2038724"/>
              <a:gd name="connsiteY332" fmla="*/ 1133762 h 2230852"/>
              <a:gd name="connsiteX333" fmla="*/ 838427 w 2038724"/>
              <a:gd name="connsiteY333" fmla="*/ 1095801 h 2230852"/>
              <a:gd name="connsiteX334" fmla="*/ 830244 w 2038724"/>
              <a:gd name="connsiteY334" fmla="*/ 1111265 h 2230852"/>
              <a:gd name="connsiteX335" fmla="*/ 818393 w 2038724"/>
              <a:gd name="connsiteY335" fmla="*/ 1161106 h 2230852"/>
              <a:gd name="connsiteX336" fmla="*/ 793432 w 2038724"/>
              <a:gd name="connsiteY336" fmla="*/ 1149227 h 2230852"/>
              <a:gd name="connsiteX337" fmla="*/ 782758 w 2038724"/>
              <a:gd name="connsiteY337" fmla="*/ 1152785 h 2230852"/>
              <a:gd name="connsiteX338" fmla="*/ 769730 w 2038724"/>
              <a:gd name="connsiteY338" fmla="*/ 1191950 h 2230852"/>
              <a:gd name="connsiteX339" fmla="*/ 746002 w 2038724"/>
              <a:gd name="connsiteY339" fmla="*/ 1207386 h 2230852"/>
              <a:gd name="connsiteX340" fmla="*/ 691400 w 2038724"/>
              <a:gd name="connsiteY340" fmla="*/ 1196656 h 2230852"/>
              <a:gd name="connsiteX341" fmla="*/ 677195 w 2038724"/>
              <a:gd name="connsiteY341" fmla="*/ 1178896 h 2230852"/>
              <a:gd name="connsiteX342" fmla="*/ 647555 w 2038724"/>
              <a:gd name="connsiteY342" fmla="*/ 1159901 h 2230852"/>
              <a:gd name="connsiteX343" fmla="*/ 681986 w 2038724"/>
              <a:gd name="connsiteY343" fmla="*/ 1125470 h 2230852"/>
              <a:gd name="connsiteX344" fmla="*/ 664196 w 2038724"/>
              <a:gd name="connsiteY344" fmla="*/ 1113620 h 2230852"/>
              <a:gd name="connsiteX345" fmla="*/ 641560 w 2038724"/>
              <a:gd name="connsiteY345" fmla="*/ 1102945 h 2230852"/>
              <a:gd name="connsiteX346" fmla="*/ 661787 w 2038724"/>
              <a:gd name="connsiteY346" fmla="*/ 1088741 h 2230852"/>
              <a:gd name="connsiteX347" fmla="*/ 633267 w 2038724"/>
              <a:gd name="connsiteY347" fmla="*/ 1054310 h 2230852"/>
              <a:gd name="connsiteX348" fmla="*/ 597743 w 2038724"/>
              <a:gd name="connsiteY348" fmla="*/ 1070951 h 2230852"/>
              <a:gd name="connsiteX349" fmla="*/ 533700 w 2038724"/>
              <a:gd name="connsiteY349" fmla="*/ 1074509 h 2230852"/>
              <a:gd name="connsiteX350" fmla="*/ 558634 w 2038724"/>
              <a:gd name="connsiteY350" fmla="*/ 1101768 h 2230852"/>
              <a:gd name="connsiteX351" fmla="*/ 569308 w 2038724"/>
              <a:gd name="connsiteY351" fmla="*/ 1111266 h 2230852"/>
              <a:gd name="connsiteX352" fmla="*/ 560987 w 2038724"/>
              <a:gd name="connsiteY352" fmla="*/ 1139785 h 2230852"/>
              <a:gd name="connsiteX353" fmla="*/ 512352 w 2038724"/>
              <a:gd name="connsiteY353" fmla="*/ 1163459 h 2230852"/>
              <a:gd name="connsiteX354" fmla="*/ 468479 w 2038724"/>
              <a:gd name="connsiteY354" fmla="*/ 1187189 h 2230852"/>
              <a:gd name="connsiteX355" fmla="*/ 461390 w 2038724"/>
              <a:gd name="connsiteY355" fmla="*/ 1277314 h 2230852"/>
              <a:gd name="connsiteX356" fmla="*/ 437635 w 2038724"/>
              <a:gd name="connsiteY356" fmla="*/ 1283198 h 2230852"/>
              <a:gd name="connsiteX357" fmla="*/ 402055 w 2038724"/>
              <a:gd name="connsiteY357" fmla="*/ 1286755 h 2230852"/>
              <a:gd name="connsiteX358" fmla="*/ 375945 w 2038724"/>
              <a:gd name="connsiteY358" fmla="*/ 1306927 h 2230852"/>
              <a:gd name="connsiteX359" fmla="*/ 359359 w 2038724"/>
              <a:gd name="connsiteY359" fmla="*/ 1330684 h 2230852"/>
              <a:gd name="connsiteX360" fmla="*/ 348685 w 2038724"/>
              <a:gd name="connsiteY360" fmla="*/ 1334242 h 2230852"/>
              <a:gd name="connsiteX361" fmla="*/ 327337 w 2038724"/>
              <a:gd name="connsiteY361" fmla="*/ 1348473 h 2230852"/>
              <a:gd name="connsiteX362" fmla="*/ 316663 w 2038724"/>
              <a:gd name="connsiteY362" fmla="*/ 1355589 h 2230852"/>
              <a:gd name="connsiteX363" fmla="*/ 295315 w 2038724"/>
              <a:gd name="connsiteY363" fmla="*/ 1373379 h 2230852"/>
              <a:gd name="connsiteX364" fmla="*/ 252620 w 2038724"/>
              <a:gd name="connsiteY364" fmla="*/ 1366263 h 2230852"/>
              <a:gd name="connsiteX365" fmla="*/ 231272 w 2038724"/>
              <a:gd name="connsiteY365" fmla="*/ 1359147 h 2230852"/>
              <a:gd name="connsiteX366" fmla="*/ 204012 w 2038724"/>
              <a:gd name="connsiteY366" fmla="*/ 1353207 h 2230852"/>
              <a:gd name="connsiteX367" fmla="*/ 198101 w 2038724"/>
              <a:gd name="connsiteY367" fmla="*/ 1334242 h 2230852"/>
              <a:gd name="connsiteX368" fmla="*/ 187427 w 2038724"/>
              <a:gd name="connsiteY368" fmla="*/ 1312894 h 2230852"/>
              <a:gd name="connsiteX369" fmla="*/ 139997 w 2038724"/>
              <a:gd name="connsiteY369" fmla="*/ 1279695 h 2230852"/>
              <a:gd name="connsiteX370" fmla="*/ 120975 w 2038724"/>
              <a:gd name="connsiteY370" fmla="*/ 1248850 h 2230852"/>
              <a:gd name="connsiteX371" fmla="*/ 106743 w 2038724"/>
              <a:gd name="connsiteY371" fmla="*/ 1220386 h 2230852"/>
              <a:gd name="connsiteX372" fmla="*/ 78279 w 2038724"/>
              <a:gd name="connsiteY372" fmla="*/ 1266640 h 2230852"/>
              <a:gd name="connsiteX373" fmla="*/ 67605 w 2038724"/>
              <a:gd name="connsiteY373" fmla="*/ 1305778 h 2230852"/>
              <a:gd name="connsiteX374" fmla="*/ 78279 w 2038724"/>
              <a:gd name="connsiteY374" fmla="*/ 1312894 h 2230852"/>
              <a:gd name="connsiteX375" fmla="*/ 74721 w 2038724"/>
              <a:gd name="connsiteY375" fmla="*/ 1334242 h 2230852"/>
              <a:gd name="connsiteX376" fmla="*/ 48666 w 2038724"/>
              <a:gd name="connsiteY376" fmla="*/ 1355645 h 2230852"/>
              <a:gd name="connsiteX377" fmla="*/ 30848 w 2038724"/>
              <a:gd name="connsiteY377" fmla="*/ 1365142 h 2230852"/>
              <a:gd name="connsiteX378" fmla="*/ 7119 w 2038724"/>
              <a:gd name="connsiteY378" fmla="*/ 1366263 h 2230852"/>
              <a:gd name="connsiteX379" fmla="*/ 3 w 2038724"/>
              <a:gd name="connsiteY379" fmla="*/ 1376937 h 2230852"/>
              <a:gd name="connsiteX380" fmla="*/ 20146 w 2038724"/>
              <a:gd name="connsiteY380" fmla="*/ 1398285 h 2230852"/>
              <a:gd name="connsiteX381" fmla="*/ 3 w 2038724"/>
              <a:gd name="connsiteY381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30795 h 2230852"/>
              <a:gd name="connsiteX146" fmla="*/ 1825273 w 2038724"/>
              <a:gd name="connsiteY146" fmla="*/ 1318945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18985 w 2038724"/>
              <a:gd name="connsiteY151" fmla="*/ 1253640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66332 w 2038724"/>
              <a:gd name="connsiteY171" fmla="*/ 1082857 h 2230852"/>
              <a:gd name="connsiteX172" fmla="*/ 1938989 w 2038724"/>
              <a:gd name="connsiteY172" fmla="*/ 1068597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5074 w 2038724"/>
              <a:gd name="connsiteY210" fmla="*/ 6571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713883 w 2038724"/>
              <a:gd name="connsiteY223" fmla="*/ 546891 h 2230852"/>
              <a:gd name="connsiteX224" fmla="*/ 1672252 w 2038724"/>
              <a:gd name="connsiteY224" fmla="*/ 519465 h 2230852"/>
              <a:gd name="connsiteX225" fmla="*/ 1658021 w 2038724"/>
              <a:gd name="connsiteY225" fmla="*/ 551487 h 2230852"/>
              <a:gd name="connsiteX226" fmla="*/ 1647347 w 2038724"/>
              <a:gd name="connsiteY226" fmla="*/ 555045 h 2230852"/>
              <a:gd name="connsiteX227" fmla="*/ 1622441 w 2038724"/>
              <a:gd name="connsiteY227" fmla="*/ 551487 h 2230852"/>
              <a:gd name="connsiteX228" fmla="*/ 1611767 w 2038724"/>
              <a:gd name="connsiteY228" fmla="*/ 547929 h 2230852"/>
              <a:gd name="connsiteX229" fmla="*/ 1572629 w 2038724"/>
              <a:gd name="connsiteY229" fmla="*/ 537255 h 2230852"/>
              <a:gd name="connsiteX230" fmla="*/ 1551281 w 2038724"/>
              <a:gd name="connsiteY230" fmla="*/ 530139 h 2230852"/>
              <a:gd name="connsiteX231" fmla="*/ 1540607 w 2038724"/>
              <a:gd name="connsiteY231" fmla="*/ 526581 h 2230852"/>
              <a:gd name="connsiteX232" fmla="*/ 1505028 w 2038724"/>
              <a:gd name="connsiteY232" fmla="*/ 505233 h 2230852"/>
              <a:gd name="connsiteX233" fmla="*/ 1501470 w 2038724"/>
              <a:gd name="connsiteY233" fmla="*/ 483885 h 2230852"/>
              <a:gd name="connsiteX234" fmla="*/ 1522817 w 2038724"/>
              <a:gd name="connsiteY234" fmla="*/ 476769 h 2230852"/>
              <a:gd name="connsiteX235" fmla="*/ 1533491 w 2038724"/>
              <a:gd name="connsiteY235" fmla="*/ 473211 h 2230852"/>
              <a:gd name="connsiteX236" fmla="*/ 1540607 w 2038724"/>
              <a:gd name="connsiteY236" fmla="*/ 451863 h 2230852"/>
              <a:gd name="connsiteX237" fmla="*/ 1551281 w 2038724"/>
              <a:gd name="connsiteY237" fmla="*/ 441189 h 2230852"/>
              <a:gd name="connsiteX238" fmla="*/ 1558397 w 2038724"/>
              <a:gd name="connsiteY238" fmla="*/ 430516 h 2230852"/>
              <a:gd name="connsiteX239" fmla="*/ 1569071 w 2038724"/>
              <a:gd name="connsiteY239" fmla="*/ 423400 h 2230852"/>
              <a:gd name="connsiteX240" fmla="*/ 1583303 w 2038724"/>
              <a:gd name="connsiteY240" fmla="*/ 402052 h 2230852"/>
              <a:gd name="connsiteX241" fmla="*/ 1586861 w 2038724"/>
              <a:gd name="connsiteY241" fmla="*/ 387820 h 2230852"/>
              <a:gd name="connsiteX242" fmla="*/ 1590419 w 2038724"/>
              <a:gd name="connsiteY242" fmla="*/ 370030 h 2230852"/>
              <a:gd name="connsiteX243" fmla="*/ 1597535 w 2038724"/>
              <a:gd name="connsiteY243" fmla="*/ 348682 h 2230852"/>
              <a:gd name="connsiteX244" fmla="*/ 1583303 w 2038724"/>
              <a:gd name="connsiteY244" fmla="*/ 330892 h 2230852"/>
              <a:gd name="connsiteX245" fmla="*/ 1576187 w 2038724"/>
              <a:gd name="connsiteY245" fmla="*/ 320218 h 2230852"/>
              <a:gd name="connsiteX246" fmla="*/ 1565513 w 2038724"/>
              <a:gd name="connsiteY246" fmla="*/ 295312 h 2230852"/>
              <a:gd name="connsiteX247" fmla="*/ 1579745 w 2038724"/>
              <a:gd name="connsiteY247" fmla="*/ 277523 h 2230852"/>
              <a:gd name="connsiteX248" fmla="*/ 1593977 w 2038724"/>
              <a:gd name="connsiteY248" fmla="*/ 256175 h 2230852"/>
              <a:gd name="connsiteX249" fmla="*/ 1608209 w 2038724"/>
              <a:gd name="connsiteY249" fmla="*/ 234827 h 2230852"/>
              <a:gd name="connsiteX250" fmla="*/ 1615325 w 2038724"/>
              <a:gd name="connsiteY250" fmla="*/ 224153 h 2230852"/>
              <a:gd name="connsiteX251" fmla="*/ 1625999 w 2038724"/>
              <a:gd name="connsiteY251" fmla="*/ 213479 h 2230852"/>
              <a:gd name="connsiteX252" fmla="*/ 1640231 w 2038724"/>
              <a:gd name="connsiteY252" fmla="*/ 192131 h 2230852"/>
              <a:gd name="connsiteX253" fmla="*/ 1647347 w 2038724"/>
              <a:gd name="connsiteY253" fmla="*/ 170783 h 2230852"/>
              <a:gd name="connsiteX254" fmla="*/ 1650905 w 2038724"/>
              <a:gd name="connsiteY254" fmla="*/ 160109 h 2230852"/>
              <a:gd name="connsiteX255" fmla="*/ 1654463 w 2038724"/>
              <a:gd name="connsiteY255" fmla="*/ 149435 h 2230852"/>
              <a:gd name="connsiteX256" fmla="*/ 1650905 w 2038724"/>
              <a:gd name="connsiteY256" fmla="*/ 131645 h 2230852"/>
              <a:gd name="connsiteX257" fmla="*/ 1568905 w 2038724"/>
              <a:gd name="connsiteY257" fmla="*/ 141227 h 2230852"/>
              <a:gd name="connsiteX258" fmla="*/ 1529933 w 2038724"/>
              <a:gd name="connsiteY258" fmla="*/ 120972 h 2230852"/>
              <a:gd name="connsiteX259" fmla="*/ 1505028 w 2038724"/>
              <a:gd name="connsiteY259" fmla="*/ 128087 h 2230852"/>
              <a:gd name="connsiteX260" fmla="*/ 1480122 w 2038724"/>
              <a:gd name="connsiteY260" fmla="*/ 145877 h 2230852"/>
              <a:gd name="connsiteX261" fmla="*/ 1458774 w 2038724"/>
              <a:gd name="connsiteY261" fmla="*/ 160109 h 2230852"/>
              <a:gd name="connsiteX262" fmla="*/ 1448100 w 2038724"/>
              <a:gd name="connsiteY262" fmla="*/ 170783 h 2230852"/>
              <a:gd name="connsiteX263" fmla="*/ 1426752 w 2038724"/>
              <a:gd name="connsiteY263" fmla="*/ 185015 h 2230852"/>
              <a:gd name="connsiteX264" fmla="*/ 1386493 w 2038724"/>
              <a:gd name="connsiteY264" fmla="*/ 245585 h 2230852"/>
              <a:gd name="connsiteX265" fmla="*/ 1333096 w 2038724"/>
              <a:gd name="connsiteY265" fmla="*/ 276401 h 2230852"/>
              <a:gd name="connsiteX266" fmla="*/ 1287991 w 2038724"/>
              <a:gd name="connsiteY266" fmla="*/ 295312 h 2230852"/>
              <a:gd name="connsiteX267" fmla="*/ 1266643 w 2038724"/>
              <a:gd name="connsiteY267" fmla="*/ 281080 h 2230852"/>
              <a:gd name="connsiteX268" fmla="*/ 1263085 w 2038724"/>
              <a:gd name="connsiteY268" fmla="*/ 270407 h 2230852"/>
              <a:gd name="connsiteX269" fmla="*/ 1241737 w 2038724"/>
              <a:gd name="connsiteY269" fmla="*/ 252617 h 2230852"/>
              <a:gd name="connsiteX270" fmla="*/ 1234621 w 2038724"/>
              <a:gd name="connsiteY270" fmla="*/ 241943 h 2230852"/>
              <a:gd name="connsiteX271" fmla="*/ 1227505 w 2038724"/>
              <a:gd name="connsiteY271" fmla="*/ 220595 h 2230852"/>
              <a:gd name="connsiteX272" fmla="*/ 1220389 w 2038724"/>
              <a:gd name="connsiteY272" fmla="*/ 209921 h 2230852"/>
              <a:gd name="connsiteX273" fmla="*/ 1206157 w 2038724"/>
              <a:gd name="connsiteY273" fmla="*/ 177899 h 2230852"/>
              <a:gd name="connsiteX274" fmla="*/ 1199042 w 2038724"/>
              <a:gd name="connsiteY274" fmla="*/ 156551 h 2230852"/>
              <a:gd name="connsiteX275" fmla="*/ 1195484 w 2038724"/>
              <a:gd name="connsiteY275" fmla="*/ 145877 h 2230852"/>
              <a:gd name="connsiteX276" fmla="*/ 1174136 w 2038724"/>
              <a:gd name="connsiteY276" fmla="*/ 113856 h 2230852"/>
              <a:gd name="connsiteX277" fmla="*/ 1167020 w 2038724"/>
              <a:gd name="connsiteY277" fmla="*/ 103182 h 2230852"/>
              <a:gd name="connsiteX278" fmla="*/ 1159904 w 2038724"/>
              <a:gd name="connsiteY278" fmla="*/ 92508 h 2230852"/>
              <a:gd name="connsiteX279" fmla="*/ 1149230 w 2038724"/>
              <a:gd name="connsiteY279" fmla="*/ 81834 h 2230852"/>
              <a:gd name="connsiteX280" fmla="*/ 1127882 w 2038724"/>
              <a:gd name="connsiteY280" fmla="*/ 74718 h 2230852"/>
              <a:gd name="connsiteX281" fmla="*/ 1063838 w 2038724"/>
              <a:gd name="connsiteY281" fmla="*/ 74718 h 2230852"/>
              <a:gd name="connsiteX282" fmla="*/ 1042491 w 2038724"/>
              <a:gd name="connsiteY282" fmla="*/ 32022 h 2230852"/>
              <a:gd name="connsiteX283" fmla="*/ 1021143 w 2038724"/>
              <a:gd name="connsiteY283" fmla="*/ 14232 h 2230852"/>
              <a:gd name="connsiteX284" fmla="*/ 999795 w 2038724"/>
              <a:gd name="connsiteY284" fmla="*/ 0 h 2230852"/>
              <a:gd name="connsiteX285" fmla="*/ 978447 w 2038724"/>
              <a:gd name="connsiteY285" fmla="*/ 17790 h 2230852"/>
              <a:gd name="connsiteX286" fmla="*/ 974889 w 2038724"/>
              <a:gd name="connsiteY286" fmla="*/ 28464 h 2230852"/>
              <a:gd name="connsiteX287" fmla="*/ 949983 w 2038724"/>
              <a:gd name="connsiteY287" fmla="*/ 56928 h 2230852"/>
              <a:gd name="connsiteX288" fmla="*/ 942867 w 2038724"/>
              <a:gd name="connsiteY288" fmla="*/ 78276 h 2230852"/>
              <a:gd name="connsiteX289" fmla="*/ 964215 w 2038724"/>
              <a:gd name="connsiteY289" fmla="*/ 110298 h 2230852"/>
              <a:gd name="connsiteX290" fmla="*/ 971331 w 2038724"/>
              <a:gd name="connsiteY290" fmla="*/ 120972 h 2230852"/>
              <a:gd name="connsiteX291" fmla="*/ 985563 w 2038724"/>
              <a:gd name="connsiteY291" fmla="*/ 152993 h 2230852"/>
              <a:gd name="connsiteX292" fmla="*/ 1017585 w 2038724"/>
              <a:gd name="connsiteY292" fmla="*/ 160109 h 2230852"/>
              <a:gd name="connsiteX293" fmla="*/ 1069750 w 2038724"/>
              <a:gd name="connsiteY293" fmla="*/ 164844 h 2230852"/>
              <a:gd name="connsiteX294" fmla="*/ 1078070 w 2038724"/>
              <a:gd name="connsiteY294" fmla="*/ 187425 h 2230852"/>
              <a:gd name="connsiteX295" fmla="*/ 1092302 w 2038724"/>
              <a:gd name="connsiteY295" fmla="*/ 220595 h 2230852"/>
              <a:gd name="connsiteX296" fmla="*/ 1095860 w 2038724"/>
              <a:gd name="connsiteY296" fmla="*/ 270407 h 2230852"/>
              <a:gd name="connsiteX297" fmla="*/ 1102976 w 2038724"/>
              <a:gd name="connsiteY297" fmla="*/ 291754 h 2230852"/>
              <a:gd name="connsiteX298" fmla="*/ 1106534 w 2038724"/>
              <a:gd name="connsiteY298" fmla="*/ 302428 h 2230852"/>
              <a:gd name="connsiteX299" fmla="*/ 1110092 w 2038724"/>
              <a:gd name="connsiteY299" fmla="*/ 313102 h 2230852"/>
              <a:gd name="connsiteX300" fmla="*/ 1120766 w 2038724"/>
              <a:gd name="connsiteY300" fmla="*/ 323776 h 2230852"/>
              <a:gd name="connsiteX301" fmla="*/ 1127882 w 2038724"/>
              <a:gd name="connsiteY301" fmla="*/ 334450 h 2230852"/>
              <a:gd name="connsiteX302" fmla="*/ 1138556 w 2038724"/>
              <a:gd name="connsiteY302" fmla="*/ 341566 h 2230852"/>
              <a:gd name="connsiteX303" fmla="*/ 1145672 w 2038724"/>
              <a:gd name="connsiteY303" fmla="*/ 352240 h 2230852"/>
              <a:gd name="connsiteX304" fmla="*/ 1142114 w 2038724"/>
              <a:gd name="connsiteY304" fmla="*/ 377146 h 2230852"/>
              <a:gd name="connsiteX305" fmla="*/ 1164750 w 2038724"/>
              <a:gd name="connsiteY305" fmla="*/ 378295 h 2230852"/>
              <a:gd name="connsiteX306" fmla="*/ 1117208 w 2038724"/>
              <a:gd name="connsiteY306" fmla="*/ 402052 h 2230852"/>
              <a:gd name="connsiteX307" fmla="*/ 1095860 w 2038724"/>
              <a:gd name="connsiteY307" fmla="*/ 419842 h 2230852"/>
              <a:gd name="connsiteX308" fmla="*/ 1087540 w 2038724"/>
              <a:gd name="connsiteY308" fmla="*/ 463547 h 2230852"/>
              <a:gd name="connsiteX309" fmla="*/ 1098269 w 2038724"/>
              <a:gd name="connsiteY309" fmla="*/ 503945 h 2230852"/>
              <a:gd name="connsiteX310" fmla="*/ 1049607 w 2038724"/>
              <a:gd name="connsiteY310" fmla="*/ 558603 h 2230852"/>
              <a:gd name="connsiteX311" fmla="*/ 1016380 w 2038724"/>
              <a:gd name="connsiteY311" fmla="*/ 612084 h 2230852"/>
              <a:gd name="connsiteX312" fmla="*/ 1072326 w 2038724"/>
              <a:gd name="connsiteY312" fmla="*/ 611999 h 2230852"/>
              <a:gd name="connsiteX313" fmla="*/ 1031789 w 2038724"/>
              <a:gd name="connsiteY313" fmla="*/ 630967 h 2230852"/>
              <a:gd name="connsiteX314" fmla="*/ 1061514 w 2038724"/>
              <a:gd name="connsiteY314" fmla="*/ 659458 h 2230852"/>
              <a:gd name="connsiteX315" fmla="*/ 1038905 w 2038724"/>
              <a:gd name="connsiteY315" fmla="*/ 668927 h 2230852"/>
              <a:gd name="connsiteX316" fmla="*/ 1017585 w 2038724"/>
              <a:gd name="connsiteY316" fmla="*/ 683132 h 2230852"/>
              <a:gd name="connsiteX317" fmla="*/ 997386 w 2038724"/>
              <a:gd name="connsiteY317" fmla="*/ 704480 h 2230852"/>
              <a:gd name="connsiteX318" fmla="*/ 980773 w 2038724"/>
              <a:gd name="connsiteY318" fmla="*/ 803148 h 2230852"/>
              <a:gd name="connsiteX319" fmla="*/ 1006966 w 2038724"/>
              <a:gd name="connsiteY319" fmla="*/ 832539 h 2230852"/>
              <a:gd name="connsiteX320" fmla="*/ 974889 w 2038724"/>
              <a:gd name="connsiteY320" fmla="*/ 872854 h 2230852"/>
              <a:gd name="connsiteX321" fmla="*/ 967773 w 2038724"/>
              <a:gd name="connsiteY321" fmla="*/ 935748 h 2230852"/>
              <a:gd name="connsiteX322" fmla="*/ 960657 w 2038724"/>
              <a:gd name="connsiteY322" fmla="*/ 946422 h 2230852"/>
              <a:gd name="connsiteX323" fmla="*/ 923900 w 2038724"/>
              <a:gd name="connsiteY323" fmla="*/ 946339 h 2230852"/>
              <a:gd name="connsiteX324" fmla="*/ 906055 w 2038724"/>
              <a:gd name="connsiteY324" fmla="*/ 999792 h 2230852"/>
              <a:gd name="connsiteX325" fmla="*/ 915524 w 2038724"/>
              <a:gd name="connsiteY325" fmla="*/ 1015145 h 2230852"/>
              <a:gd name="connsiteX326" fmla="*/ 963039 w 2038724"/>
              <a:gd name="connsiteY326" fmla="*/ 1016210 h 2230852"/>
              <a:gd name="connsiteX327" fmla="*/ 964215 w 2038724"/>
              <a:gd name="connsiteY327" fmla="*/ 1074509 h 2230852"/>
              <a:gd name="connsiteX328" fmla="*/ 908548 w 2038724"/>
              <a:gd name="connsiteY328" fmla="*/ 1104233 h 2230852"/>
              <a:gd name="connsiteX329" fmla="*/ 882382 w 2038724"/>
              <a:gd name="connsiteY329" fmla="*/ 1095857 h 2230852"/>
              <a:gd name="connsiteX330" fmla="*/ 895493 w 2038724"/>
              <a:gd name="connsiteY330" fmla="*/ 1131381 h 2230852"/>
              <a:gd name="connsiteX331" fmla="*/ 884791 w 2038724"/>
              <a:gd name="connsiteY331" fmla="*/ 1144437 h 2230852"/>
              <a:gd name="connsiteX332" fmla="*/ 868151 w 2038724"/>
              <a:gd name="connsiteY332" fmla="*/ 1133762 h 2230852"/>
              <a:gd name="connsiteX333" fmla="*/ 838427 w 2038724"/>
              <a:gd name="connsiteY333" fmla="*/ 1095801 h 2230852"/>
              <a:gd name="connsiteX334" fmla="*/ 830244 w 2038724"/>
              <a:gd name="connsiteY334" fmla="*/ 1111265 h 2230852"/>
              <a:gd name="connsiteX335" fmla="*/ 818393 w 2038724"/>
              <a:gd name="connsiteY335" fmla="*/ 1161106 h 2230852"/>
              <a:gd name="connsiteX336" fmla="*/ 793432 w 2038724"/>
              <a:gd name="connsiteY336" fmla="*/ 1149227 h 2230852"/>
              <a:gd name="connsiteX337" fmla="*/ 782758 w 2038724"/>
              <a:gd name="connsiteY337" fmla="*/ 1152785 h 2230852"/>
              <a:gd name="connsiteX338" fmla="*/ 769730 w 2038724"/>
              <a:gd name="connsiteY338" fmla="*/ 1191950 h 2230852"/>
              <a:gd name="connsiteX339" fmla="*/ 746002 w 2038724"/>
              <a:gd name="connsiteY339" fmla="*/ 1207386 h 2230852"/>
              <a:gd name="connsiteX340" fmla="*/ 691400 w 2038724"/>
              <a:gd name="connsiteY340" fmla="*/ 1196656 h 2230852"/>
              <a:gd name="connsiteX341" fmla="*/ 677195 w 2038724"/>
              <a:gd name="connsiteY341" fmla="*/ 1178896 h 2230852"/>
              <a:gd name="connsiteX342" fmla="*/ 647555 w 2038724"/>
              <a:gd name="connsiteY342" fmla="*/ 1159901 h 2230852"/>
              <a:gd name="connsiteX343" fmla="*/ 681986 w 2038724"/>
              <a:gd name="connsiteY343" fmla="*/ 1125470 h 2230852"/>
              <a:gd name="connsiteX344" fmla="*/ 664196 w 2038724"/>
              <a:gd name="connsiteY344" fmla="*/ 1113620 h 2230852"/>
              <a:gd name="connsiteX345" fmla="*/ 641560 w 2038724"/>
              <a:gd name="connsiteY345" fmla="*/ 1102945 h 2230852"/>
              <a:gd name="connsiteX346" fmla="*/ 661787 w 2038724"/>
              <a:gd name="connsiteY346" fmla="*/ 1088741 h 2230852"/>
              <a:gd name="connsiteX347" fmla="*/ 633267 w 2038724"/>
              <a:gd name="connsiteY347" fmla="*/ 1054310 h 2230852"/>
              <a:gd name="connsiteX348" fmla="*/ 597743 w 2038724"/>
              <a:gd name="connsiteY348" fmla="*/ 1070951 h 2230852"/>
              <a:gd name="connsiteX349" fmla="*/ 533700 w 2038724"/>
              <a:gd name="connsiteY349" fmla="*/ 1074509 h 2230852"/>
              <a:gd name="connsiteX350" fmla="*/ 558634 w 2038724"/>
              <a:gd name="connsiteY350" fmla="*/ 1101768 h 2230852"/>
              <a:gd name="connsiteX351" fmla="*/ 569308 w 2038724"/>
              <a:gd name="connsiteY351" fmla="*/ 1111266 h 2230852"/>
              <a:gd name="connsiteX352" fmla="*/ 560987 w 2038724"/>
              <a:gd name="connsiteY352" fmla="*/ 1139785 h 2230852"/>
              <a:gd name="connsiteX353" fmla="*/ 512352 w 2038724"/>
              <a:gd name="connsiteY353" fmla="*/ 1163459 h 2230852"/>
              <a:gd name="connsiteX354" fmla="*/ 468479 w 2038724"/>
              <a:gd name="connsiteY354" fmla="*/ 1187189 h 2230852"/>
              <a:gd name="connsiteX355" fmla="*/ 461390 w 2038724"/>
              <a:gd name="connsiteY355" fmla="*/ 1277314 h 2230852"/>
              <a:gd name="connsiteX356" fmla="*/ 437635 w 2038724"/>
              <a:gd name="connsiteY356" fmla="*/ 1283198 h 2230852"/>
              <a:gd name="connsiteX357" fmla="*/ 402055 w 2038724"/>
              <a:gd name="connsiteY357" fmla="*/ 1286755 h 2230852"/>
              <a:gd name="connsiteX358" fmla="*/ 375945 w 2038724"/>
              <a:gd name="connsiteY358" fmla="*/ 1306927 h 2230852"/>
              <a:gd name="connsiteX359" fmla="*/ 359359 w 2038724"/>
              <a:gd name="connsiteY359" fmla="*/ 1330684 h 2230852"/>
              <a:gd name="connsiteX360" fmla="*/ 348685 w 2038724"/>
              <a:gd name="connsiteY360" fmla="*/ 1334242 h 2230852"/>
              <a:gd name="connsiteX361" fmla="*/ 327337 w 2038724"/>
              <a:gd name="connsiteY361" fmla="*/ 1348473 h 2230852"/>
              <a:gd name="connsiteX362" fmla="*/ 316663 w 2038724"/>
              <a:gd name="connsiteY362" fmla="*/ 1355589 h 2230852"/>
              <a:gd name="connsiteX363" fmla="*/ 295315 w 2038724"/>
              <a:gd name="connsiteY363" fmla="*/ 1373379 h 2230852"/>
              <a:gd name="connsiteX364" fmla="*/ 252620 w 2038724"/>
              <a:gd name="connsiteY364" fmla="*/ 1366263 h 2230852"/>
              <a:gd name="connsiteX365" fmla="*/ 231272 w 2038724"/>
              <a:gd name="connsiteY365" fmla="*/ 1359147 h 2230852"/>
              <a:gd name="connsiteX366" fmla="*/ 204012 w 2038724"/>
              <a:gd name="connsiteY366" fmla="*/ 1353207 h 2230852"/>
              <a:gd name="connsiteX367" fmla="*/ 198101 w 2038724"/>
              <a:gd name="connsiteY367" fmla="*/ 1334242 h 2230852"/>
              <a:gd name="connsiteX368" fmla="*/ 187427 w 2038724"/>
              <a:gd name="connsiteY368" fmla="*/ 1312894 h 2230852"/>
              <a:gd name="connsiteX369" fmla="*/ 139997 w 2038724"/>
              <a:gd name="connsiteY369" fmla="*/ 1279695 h 2230852"/>
              <a:gd name="connsiteX370" fmla="*/ 120975 w 2038724"/>
              <a:gd name="connsiteY370" fmla="*/ 1248850 h 2230852"/>
              <a:gd name="connsiteX371" fmla="*/ 106743 w 2038724"/>
              <a:gd name="connsiteY371" fmla="*/ 1220386 h 2230852"/>
              <a:gd name="connsiteX372" fmla="*/ 78279 w 2038724"/>
              <a:gd name="connsiteY372" fmla="*/ 1266640 h 2230852"/>
              <a:gd name="connsiteX373" fmla="*/ 67605 w 2038724"/>
              <a:gd name="connsiteY373" fmla="*/ 1305778 h 2230852"/>
              <a:gd name="connsiteX374" fmla="*/ 78279 w 2038724"/>
              <a:gd name="connsiteY374" fmla="*/ 1312894 h 2230852"/>
              <a:gd name="connsiteX375" fmla="*/ 74721 w 2038724"/>
              <a:gd name="connsiteY375" fmla="*/ 1334242 h 2230852"/>
              <a:gd name="connsiteX376" fmla="*/ 48666 w 2038724"/>
              <a:gd name="connsiteY376" fmla="*/ 1355645 h 2230852"/>
              <a:gd name="connsiteX377" fmla="*/ 30848 w 2038724"/>
              <a:gd name="connsiteY377" fmla="*/ 1365142 h 2230852"/>
              <a:gd name="connsiteX378" fmla="*/ 7119 w 2038724"/>
              <a:gd name="connsiteY378" fmla="*/ 1366263 h 2230852"/>
              <a:gd name="connsiteX379" fmla="*/ 3 w 2038724"/>
              <a:gd name="connsiteY379" fmla="*/ 1376937 h 2230852"/>
              <a:gd name="connsiteX380" fmla="*/ 20146 w 2038724"/>
              <a:gd name="connsiteY380" fmla="*/ 1398285 h 2230852"/>
              <a:gd name="connsiteX381" fmla="*/ 3 w 2038724"/>
              <a:gd name="connsiteY381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30795 h 2230852"/>
              <a:gd name="connsiteX146" fmla="*/ 1825273 w 2038724"/>
              <a:gd name="connsiteY146" fmla="*/ 1318945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18985 w 2038724"/>
              <a:gd name="connsiteY151" fmla="*/ 1253640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66332 w 2038724"/>
              <a:gd name="connsiteY171" fmla="*/ 1082857 h 2230852"/>
              <a:gd name="connsiteX172" fmla="*/ 1938989 w 2038724"/>
              <a:gd name="connsiteY172" fmla="*/ 1068597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5074 w 2038724"/>
              <a:gd name="connsiteY210" fmla="*/ 6571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713883 w 2038724"/>
              <a:gd name="connsiteY223" fmla="*/ 546891 h 2230852"/>
              <a:gd name="connsiteX224" fmla="*/ 1672252 w 2038724"/>
              <a:gd name="connsiteY224" fmla="*/ 519465 h 2230852"/>
              <a:gd name="connsiteX225" fmla="*/ 1658021 w 2038724"/>
              <a:gd name="connsiteY225" fmla="*/ 551487 h 2230852"/>
              <a:gd name="connsiteX226" fmla="*/ 1647347 w 2038724"/>
              <a:gd name="connsiteY226" fmla="*/ 555045 h 2230852"/>
              <a:gd name="connsiteX227" fmla="*/ 1622441 w 2038724"/>
              <a:gd name="connsiteY227" fmla="*/ 551487 h 2230852"/>
              <a:gd name="connsiteX228" fmla="*/ 1611767 w 2038724"/>
              <a:gd name="connsiteY228" fmla="*/ 547929 h 2230852"/>
              <a:gd name="connsiteX229" fmla="*/ 1572629 w 2038724"/>
              <a:gd name="connsiteY229" fmla="*/ 537255 h 2230852"/>
              <a:gd name="connsiteX230" fmla="*/ 1551281 w 2038724"/>
              <a:gd name="connsiteY230" fmla="*/ 530139 h 2230852"/>
              <a:gd name="connsiteX231" fmla="*/ 1540607 w 2038724"/>
              <a:gd name="connsiteY231" fmla="*/ 526581 h 2230852"/>
              <a:gd name="connsiteX232" fmla="*/ 1505028 w 2038724"/>
              <a:gd name="connsiteY232" fmla="*/ 505233 h 2230852"/>
              <a:gd name="connsiteX233" fmla="*/ 1501470 w 2038724"/>
              <a:gd name="connsiteY233" fmla="*/ 483885 h 2230852"/>
              <a:gd name="connsiteX234" fmla="*/ 1522817 w 2038724"/>
              <a:gd name="connsiteY234" fmla="*/ 476769 h 2230852"/>
              <a:gd name="connsiteX235" fmla="*/ 1533491 w 2038724"/>
              <a:gd name="connsiteY235" fmla="*/ 473211 h 2230852"/>
              <a:gd name="connsiteX236" fmla="*/ 1540607 w 2038724"/>
              <a:gd name="connsiteY236" fmla="*/ 451863 h 2230852"/>
              <a:gd name="connsiteX237" fmla="*/ 1551281 w 2038724"/>
              <a:gd name="connsiteY237" fmla="*/ 441189 h 2230852"/>
              <a:gd name="connsiteX238" fmla="*/ 1558397 w 2038724"/>
              <a:gd name="connsiteY238" fmla="*/ 430516 h 2230852"/>
              <a:gd name="connsiteX239" fmla="*/ 1569071 w 2038724"/>
              <a:gd name="connsiteY239" fmla="*/ 423400 h 2230852"/>
              <a:gd name="connsiteX240" fmla="*/ 1583303 w 2038724"/>
              <a:gd name="connsiteY240" fmla="*/ 402052 h 2230852"/>
              <a:gd name="connsiteX241" fmla="*/ 1586861 w 2038724"/>
              <a:gd name="connsiteY241" fmla="*/ 387820 h 2230852"/>
              <a:gd name="connsiteX242" fmla="*/ 1590419 w 2038724"/>
              <a:gd name="connsiteY242" fmla="*/ 370030 h 2230852"/>
              <a:gd name="connsiteX243" fmla="*/ 1597535 w 2038724"/>
              <a:gd name="connsiteY243" fmla="*/ 348682 h 2230852"/>
              <a:gd name="connsiteX244" fmla="*/ 1583303 w 2038724"/>
              <a:gd name="connsiteY244" fmla="*/ 330892 h 2230852"/>
              <a:gd name="connsiteX245" fmla="*/ 1576187 w 2038724"/>
              <a:gd name="connsiteY245" fmla="*/ 320218 h 2230852"/>
              <a:gd name="connsiteX246" fmla="*/ 1565513 w 2038724"/>
              <a:gd name="connsiteY246" fmla="*/ 295312 h 2230852"/>
              <a:gd name="connsiteX247" fmla="*/ 1579745 w 2038724"/>
              <a:gd name="connsiteY247" fmla="*/ 277523 h 2230852"/>
              <a:gd name="connsiteX248" fmla="*/ 1608209 w 2038724"/>
              <a:gd name="connsiteY248" fmla="*/ 234827 h 2230852"/>
              <a:gd name="connsiteX249" fmla="*/ 1615325 w 2038724"/>
              <a:gd name="connsiteY249" fmla="*/ 224153 h 2230852"/>
              <a:gd name="connsiteX250" fmla="*/ 1625999 w 2038724"/>
              <a:gd name="connsiteY250" fmla="*/ 213479 h 2230852"/>
              <a:gd name="connsiteX251" fmla="*/ 1640231 w 2038724"/>
              <a:gd name="connsiteY251" fmla="*/ 192131 h 2230852"/>
              <a:gd name="connsiteX252" fmla="*/ 1647347 w 2038724"/>
              <a:gd name="connsiteY252" fmla="*/ 170783 h 2230852"/>
              <a:gd name="connsiteX253" fmla="*/ 1650905 w 2038724"/>
              <a:gd name="connsiteY253" fmla="*/ 160109 h 2230852"/>
              <a:gd name="connsiteX254" fmla="*/ 1654463 w 2038724"/>
              <a:gd name="connsiteY254" fmla="*/ 149435 h 2230852"/>
              <a:gd name="connsiteX255" fmla="*/ 1650905 w 2038724"/>
              <a:gd name="connsiteY255" fmla="*/ 131645 h 2230852"/>
              <a:gd name="connsiteX256" fmla="*/ 1568905 w 2038724"/>
              <a:gd name="connsiteY256" fmla="*/ 141227 h 2230852"/>
              <a:gd name="connsiteX257" fmla="*/ 1529933 w 2038724"/>
              <a:gd name="connsiteY257" fmla="*/ 120972 h 2230852"/>
              <a:gd name="connsiteX258" fmla="*/ 1505028 w 2038724"/>
              <a:gd name="connsiteY258" fmla="*/ 128087 h 2230852"/>
              <a:gd name="connsiteX259" fmla="*/ 1480122 w 2038724"/>
              <a:gd name="connsiteY259" fmla="*/ 145877 h 2230852"/>
              <a:gd name="connsiteX260" fmla="*/ 1458774 w 2038724"/>
              <a:gd name="connsiteY260" fmla="*/ 160109 h 2230852"/>
              <a:gd name="connsiteX261" fmla="*/ 1448100 w 2038724"/>
              <a:gd name="connsiteY261" fmla="*/ 170783 h 2230852"/>
              <a:gd name="connsiteX262" fmla="*/ 1426752 w 2038724"/>
              <a:gd name="connsiteY262" fmla="*/ 185015 h 2230852"/>
              <a:gd name="connsiteX263" fmla="*/ 1386493 w 2038724"/>
              <a:gd name="connsiteY263" fmla="*/ 245585 h 2230852"/>
              <a:gd name="connsiteX264" fmla="*/ 1333096 w 2038724"/>
              <a:gd name="connsiteY264" fmla="*/ 276401 h 2230852"/>
              <a:gd name="connsiteX265" fmla="*/ 1287991 w 2038724"/>
              <a:gd name="connsiteY265" fmla="*/ 295312 h 2230852"/>
              <a:gd name="connsiteX266" fmla="*/ 1266643 w 2038724"/>
              <a:gd name="connsiteY266" fmla="*/ 281080 h 2230852"/>
              <a:gd name="connsiteX267" fmla="*/ 1263085 w 2038724"/>
              <a:gd name="connsiteY267" fmla="*/ 270407 h 2230852"/>
              <a:gd name="connsiteX268" fmla="*/ 1241737 w 2038724"/>
              <a:gd name="connsiteY268" fmla="*/ 252617 h 2230852"/>
              <a:gd name="connsiteX269" fmla="*/ 1234621 w 2038724"/>
              <a:gd name="connsiteY269" fmla="*/ 241943 h 2230852"/>
              <a:gd name="connsiteX270" fmla="*/ 1227505 w 2038724"/>
              <a:gd name="connsiteY270" fmla="*/ 220595 h 2230852"/>
              <a:gd name="connsiteX271" fmla="*/ 1220389 w 2038724"/>
              <a:gd name="connsiteY271" fmla="*/ 209921 h 2230852"/>
              <a:gd name="connsiteX272" fmla="*/ 1206157 w 2038724"/>
              <a:gd name="connsiteY272" fmla="*/ 177899 h 2230852"/>
              <a:gd name="connsiteX273" fmla="*/ 1199042 w 2038724"/>
              <a:gd name="connsiteY273" fmla="*/ 156551 h 2230852"/>
              <a:gd name="connsiteX274" fmla="*/ 1195484 w 2038724"/>
              <a:gd name="connsiteY274" fmla="*/ 145877 h 2230852"/>
              <a:gd name="connsiteX275" fmla="*/ 1174136 w 2038724"/>
              <a:gd name="connsiteY275" fmla="*/ 113856 h 2230852"/>
              <a:gd name="connsiteX276" fmla="*/ 1167020 w 2038724"/>
              <a:gd name="connsiteY276" fmla="*/ 103182 h 2230852"/>
              <a:gd name="connsiteX277" fmla="*/ 1159904 w 2038724"/>
              <a:gd name="connsiteY277" fmla="*/ 92508 h 2230852"/>
              <a:gd name="connsiteX278" fmla="*/ 1149230 w 2038724"/>
              <a:gd name="connsiteY278" fmla="*/ 81834 h 2230852"/>
              <a:gd name="connsiteX279" fmla="*/ 1127882 w 2038724"/>
              <a:gd name="connsiteY279" fmla="*/ 74718 h 2230852"/>
              <a:gd name="connsiteX280" fmla="*/ 1063838 w 2038724"/>
              <a:gd name="connsiteY280" fmla="*/ 74718 h 2230852"/>
              <a:gd name="connsiteX281" fmla="*/ 1042491 w 2038724"/>
              <a:gd name="connsiteY281" fmla="*/ 32022 h 2230852"/>
              <a:gd name="connsiteX282" fmla="*/ 1021143 w 2038724"/>
              <a:gd name="connsiteY282" fmla="*/ 14232 h 2230852"/>
              <a:gd name="connsiteX283" fmla="*/ 999795 w 2038724"/>
              <a:gd name="connsiteY283" fmla="*/ 0 h 2230852"/>
              <a:gd name="connsiteX284" fmla="*/ 978447 w 2038724"/>
              <a:gd name="connsiteY284" fmla="*/ 17790 h 2230852"/>
              <a:gd name="connsiteX285" fmla="*/ 974889 w 2038724"/>
              <a:gd name="connsiteY285" fmla="*/ 28464 h 2230852"/>
              <a:gd name="connsiteX286" fmla="*/ 949983 w 2038724"/>
              <a:gd name="connsiteY286" fmla="*/ 56928 h 2230852"/>
              <a:gd name="connsiteX287" fmla="*/ 942867 w 2038724"/>
              <a:gd name="connsiteY287" fmla="*/ 78276 h 2230852"/>
              <a:gd name="connsiteX288" fmla="*/ 964215 w 2038724"/>
              <a:gd name="connsiteY288" fmla="*/ 110298 h 2230852"/>
              <a:gd name="connsiteX289" fmla="*/ 971331 w 2038724"/>
              <a:gd name="connsiteY289" fmla="*/ 120972 h 2230852"/>
              <a:gd name="connsiteX290" fmla="*/ 985563 w 2038724"/>
              <a:gd name="connsiteY290" fmla="*/ 152993 h 2230852"/>
              <a:gd name="connsiteX291" fmla="*/ 1017585 w 2038724"/>
              <a:gd name="connsiteY291" fmla="*/ 160109 h 2230852"/>
              <a:gd name="connsiteX292" fmla="*/ 1069750 w 2038724"/>
              <a:gd name="connsiteY292" fmla="*/ 164844 h 2230852"/>
              <a:gd name="connsiteX293" fmla="*/ 1078070 w 2038724"/>
              <a:gd name="connsiteY293" fmla="*/ 187425 h 2230852"/>
              <a:gd name="connsiteX294" fmla="*/ 1092302 w 2038724"/>
              <a:gd name="connsiteY294" fmla="*/ 220595 h 2230852"/>
              <a:gd name="connsiteX295" fmla="*/ 1095860 w 2038724"/>
              <a:gd name="connsiteY295" fmla="*/ 270407 h 2230852"/>
              <a:gd name="connsiteX296" fmla="*/ 1102976 w 2038724"/>
              <a:gd name="connsiteY296" fmla="*/ 291754 h 2230852"/>
              <a:gd name="connsiteX297" fmla="*/ 1106534 w 2038724"/>
              <a:gd name="connsiteY297" fmla="*/ 302428 h 2230852"/>
              <a:gd name="connsiteX298" fmla="*/ 1110092 w 2038724"/>
              <a:gd name="connsiteY298" fmla="*/ 313102 h 2230852"/>
              <a:gd name="connsiteX299" fmla="*/ 1120766 w 2038724"/>
              <a:gd name="connsiteY299" fmla="*/ 323776 h 2230852"/>
              <a:gd name="connsiteX300" fmla="*/ 1127882 w 2038724"/>
              <a:gd name="connsiteY300" fmla="*/ 334450 h 2230852"/>
              <a:gd name="connsiteX301" fmla="*/ 1138556 w 2038724"/>
              <a:gd name="connsiteY301" fmla="*/ 341566 h 2230852"/>
              <a:gd name="connsiteX302" fmla="*/ 1145672 w 2038724"/>
              <a:gd name="connsiteY302" fmla="*/ 352240 h 2230852"/>
              <a:gd name="connsiteX303" fmla="*/ 1142114 w 2038724"/>
              <a:gd name="connsiteY303" fmla="*/ 377146 h 2230852"/>
              <a:gd name="connsiteX304" fmla="*/ 1164750 w 2038724"/>
              <a:gd name="connsiteY304" fmla="*/ 378295 h 2230852"/>
              <a:gd name="connsiteX305" fmla="*/ 1117208 w 2038724"/>
              <a:gd name="connsiteY305" fmla="*/ 402052 h 2230852"/>
              <a:gd name="connsiteX306" fmla="*/ 1095860 w 2038724"/>
              <a:gd name="connsiteY306" fmla="*/ 419842 h 2230852"/>
              <a:gd name="connsiteX307" fmla="*/ 1087540 w 2038724"/>
              <a:gd name="connsiteY307" fmla="*/ 463547 h 2230852"/>
              <a:gd name="connsiteX308" fmla="*/ 1098269 w 2038724"/>
              <a:gd name="connsiteY308" fmla="*/ 503945 h 2230852"/>
              <a:gd name="connsiteX309" fmla="*/ 1049607 w 2038724"/>
              <a:gd name="connsiteY309" fmla="*/ 558603 h 2230852"/>
              <a:gd name="connsiteX310" fmla="*/ 1016380 w 2038724"/>
              <a:gd name="connsiteY310" fmla="*/ 612084 h 2230852"/>
              <a:gd name="connsiteX311" fmla="*/ 1072326 w 2038724"/>
              <a:gd name="connsiteY311" fmla="*/ 611999 h 2230852"/>
              <a:gd name="connsiteX312" fmla="*/ 1031789 w 2038724"/>
              <a:gd name="connsiteY312" fmla="*/ 630967 h 2230852"/>
              <a:gd name="connsiteX313" fmla="*/ 1061514 w 2038724"/>
              <a:gd name="connsiteY313" fmla="*/ 659458 h 2230852"/>
              <a:gd name="connsiteX314" fmla="*/ 1038905 w 2038724"/>
              <a:gd name="connsiteY314" fmla="*/ 668927 h 2230852"/>
              <a:gd name="connsiteX315" fmla="*/ 1017585 w 2038724"/>
              <a:gd name="connsiteY315" fmla="*/ 683132 h 2230852"/>
              <a:gd name="connsiteX316" fmla="*/ 997386 w 2038724"/>
              <a:gd name="connsiteY316" fmla="*/ 704480 h 2230852"/>
              <a:gd name="connsiteX317" fmla="*/ 980773 w 2038724"/>
              <a:gd name="connsiteY317" fmla="*/ 803148 h 2230852"/>
              <a:gd name="connsiteX318" fmla="*/ 1006966 w 2038724"/>
              <a:gd name="connsiteY318" fmla="*/ 832539 h 2230852"/>
              <a:gd name="connsiteX319" fmla="*/ 974889 w 2038724"/>
              <a:gd name="connsiteY319" fmla="*/ 872854 h 2230852"/>
              <a:gd name="connsiteX320" fmla="*/ 967773 w 2038724"/>
              <a:gd name="connsiteY320" fmla="*/ 935748 h 2230852"/>
              <a:gd name="connsiteX321" fmla="*/ 960657 w 2038724"/>
              <a:gd name="connsiteY321" fmla="*/ 946422 h 2230852"/>
              <a:gd name="connsiteX322" fmla="*/ 923900 w 2038724"/>
              <a:gd name="connsiteY322" fmla="*/ 946339 h 2230852"/>
              <a:gd name="connsiteX323" fmla="*/ 906055 w 2038724"/>
              <a:gd name="connsiteY323" fmla="*/ 999792 h 2230852"/>
              <a:gd name="connsiteX324" fmla="*/ 915524 w 2038724"/>
              <a:gd name="connsiteY324" fmla="*/ 1015145 h 2230852"/>
              <a:gd name="connsiteX325" fmla="*/ 963039 w 2038724"/>
              <a:gd name="connsiteY325" fmla="*/ 1016210 h 2230852"/>
              <a:gd name="connsiteX326" fmla="*/ 964215 w 2038724"/>
              <a:gd name="connsiteY326" fmla="*/ 1074509 h 2230852"/>
              <a:gd name="connsiteX327" fmla="*/ 908548 w 2038724"/>
              <a:gd name="connsiteY327" fmla="*/ 1104233 h 2230852"/>
              <a:gd name="connsiteX328" fmla="*/ 882382 w 2038724"/>
              <a:gd name="connsiteY328" fmla="*/ 1095857 h 2230852"/>
              <a:gd name="connsiteX329" fmla="*/ 895493 w 2038724"/>
              <a:gd name="connsiteY329" fmla="*/ 1131381 h 2230852"/>
              <a:gd name="connsiteX330" fmla="*/ 884791 w 2038724"/>
              <a:gd name="connsiteY330" fmla="*/ 1144437 h 2230852"/>
              <a:gd name="connsiteX331" fmla="*/ 868151 w 2038724"/>
              <a:gd name="connsiteY331" fmla="*/ 1133762 h 2230852"/>
              <a:gd name="connsiteX332" fmla="*/ 838427 w 2038724"/>
              <a:gd name="connsiteY332" fmla="*/ 1095801 h 2230852"/>
              <a:gd name="connsiteX333" fmla="*/ 830244 w 2038724"/>
              <a:gd name="connsiteY333" fmla="*/ 1111265 h 2230852"/>
              <a:gd name="connsiteX334" fmla="*/ 818393 w 2038724"/>
              <a:gd name="connsiteY334" fmla="*/ 1161106 h 2230852"/>
              <a:gd name="connsiteX335" fmla="*/ 793432 w 2038724"/>
              <a:gd name="connsiteY335" fmla="*/ 1149227 h 2230852"/>
              <a:gd name="connsiteX336" fmla="*/ 782758 w 2038724"/>
              <a:gd name="connsiteY336" fmla="*/ 1152785 h 2230852"/>
              <a:gd name="connsiteX337" fmla="*/ 769730 w 2038724"/>
              <a:gd name="connsiteY337" fmla="*/ 1191950 h 2230852"/>
              <a:gd name="connsiteX338" fmla="*/ 746002 w 2038724"/>
              <a:gd name="connsiteY338" fmla="*/ 1207386 h 2230852"/>
              <a:gd name="connsiteX339" fmla="*/ 691400 w 2038724"/>
              <a:gd name="connsiteY339" fmla="*/ 1196656 h 2230852"/>
              <a:gd name="connsiteX340" fmla="*/ 677195 w 2038724"/>
              <a:gd name="connsiteY340" fmla="*/ 1178896 h 2230852"/>
              <a:gd name="connsiteX341" fmla="*/ 647555 w 2038724"/>
              <a:gd name="connsiteY341" fmla="*/ 1159901 h 2230852"/>
              <a:gd name="connsiteX342" fmla="*/ 681986 w 2038724"/>
              <a:gd name="connsiteY342" fmla="*/ 1125470 h 2230852"/>
              <a:gd name="connsiteX343" fmla="*/ 664196 w 2038724"/>
              <a:gd name="connsiteY343" fmla="*/ 1113620 h 2230852"/>
              <a:gd name="connsiteX344" fmla="*/ 641560 w 2038724"/>
              <a:gd name="connsiteY344" fmla="*/ 1102945 h 2230852"/>
              <a:gd name="connsiteX345" fmla="*/ 661787 w 2038724"/>
              <a:gd name="connsiteY345" fmla="*/ 1088741 h 2230852"/>
              <a:gd name="connsiteX346" fmla="*/ 633267 w 2038724"/>
              <a:gd name="connsiteY346" fmla="*/ 1054310 h 2230852"/>
              <a:gd name="connsiteX347" fmla="*/ 597743 w 2038724"/>
              <a:gd name="connsiteY347" fmla="*/ 1070951 h 2230852"/>
              <a:gd name="connsiteX348" fmla="*/ 533700 w 2038724"/>
              <a:gd name="connsiteY348" fmla="*/ 1074509 h 2230852"/>
              <a:gd name="connsiteX349" fmla="*/ 558634 w 2038724"/>
              <a:gd name="connsiteY349" fmla="*/ 1101768 h 2230852"/>
              <a:gd name="connsiteX350" fmla="*/ 569308 w 2038724"/>
              <a:gd name="connsiteY350" fmla="*/ 1111266 h 2230852"/>
              <a:gd name="connsiteX351" fmla="*/ 560987 w 2038724"/>
              <a:gd name="connsiteY351" fmla="*/ 1139785 h 2230852"/>
              <a:gd name="connsiteX352" fmla="*/ 512352 w 2038724"/>
              <a:gd name="connsiteY352" fmla="*/ 1163459 h 2230852"/>
              <a:gd name="connsiteX353" fmla="*/ 468479 w 2038724"/>
              <a:gd name="connsiteY353" fmla="*/ 1187189 h 2230852"/>
              <a:gd name="connsiteX354" fmla="*/ 461390 w 2038724"/>
              <a:gd name="connsiteY354" fmla="*/ 1277314 h 2230852"/>
              <a:gd name="connsiteX355" fmla="*/ 437635 w 2038724"/>
              <a:gd name="connsiteY355" fmla="*/ 1283198 h 2230852"/>
              <a:gd name="connsiteX356" fmla="*/ 402055 w 2038724"/>
              <a:gd name="connsiteY356" fmla="*/ 1286755 h 2230852"/>
              <a:gd name="connsiteX357" fmla="*/ 375945 w 2038724"/>
              <a:gd name="connsiteY357" fmla="*/ 1306927 h 2230852"/>
              <a:gd name="connsiteX358" fmla="*/ 359359 w 2038724"/>
              <a:gd name="connsiteY358" fmla="*/ 1330684 h 2230852"/>
              <a:gd name="connsiteX359" fmla="*/ 348685 w 2038724"/>
              <a:gd name="connsiteY359" fmla="*/ 1334242 h 2230852"/>
              <a:gd name="connsiteX360" fmla="*/ 327337 w 2038724"/>
              <a:gd name="connsiteY360" fmla="*/ 1348473 h 2230852"/>
              <a:gd name="connsiteX361" fmla="*/ 316663 w 2038724"/>
              <a:gd name="connsiteY361" fmla="*/ 1355589 h 2230852"/>
              <a:gd name="connsiteX362" fmla="*/ 295315 w 2038724"/>
              <a:gd name="connsiteY362" fmla="*/ 1373379 h 2230852"/>
              <a:gd name="connsiteX363" fmla="*/ 252620 w 2038724"/>
              <a:gd name="connsiteY363" fmla="*/ 1366263 h 2230852"/>
              <a:gd name="connsiteX364" fmla="*/ 231272 w 2038724"/>
              <a:gd name="connsiteY364" fmla="*/ 1359147 h 2230852"/>
              <a:gd name="connsiteX365" fmla="*/ 204012 w 2038724"/>
              <a:gd name="connsiteY365" fmla="*/ 1353207 h 2230852"/>
              <a:gd name="connsiteX366" fmla="*/ 198101 w 2038724"/>
              <a:gd name="connsiteY366" fmla="*/ 1334242 h 2230852"/>
              <a:gd name="connsiteX367" fmla="*/ 187427 w 2038724"/>
              <a:gd name="connsiteY367" fmla="*/ 1312894 h 2230852"/>
              <a:gd name="connsiteX368" fmla="*/ 139997 w 2038724"/>
              <a:gd name="connsiteY368" fmla="*/ 1279695 h 2230852"/>
              <a:gd name="connsiteX369" fmla="*/ 120975 w 2038724"/>
              <a:gd name="connsiteY369" fmla="*/ 1248850 h 2230852"/>
              <a:gd name="connsiteX370" fmla="*/ 106743 w 2038724"/>
              <a:gd name="connsiteY370" fmla="*/ 1220386 h 2230852"/>
              <a:gd name="connsiteX371" fmla="*/ 78279 w 2038724"/>
              <a:gd name="connsiteY371" fmla="*/ 1266640 h 2230852"/>
              <a:gd name="connsiteX372" fmla="*/ 67605 w 2038724"/>
              <a:gd name="connsiteY372" fmla="*/ 1305778 h 2230852"/>
              <a:gd name="connsiteX373" fmla="*/ 78279 w 2038724"/>
              <a:gd name="connsiteY373" fmla="*/ 1312894 h 2230852"/>
              <a:gd name="connsiteX374" fmla="*/ 74721 w 2038724"/>
              <a:gd name="connsiteY374" fmla="*/ 1334242 h 2230852"/>
              <a:gd name="connsiteX375" fmla="*/ 48666 w 2038724"/>
              <a:gd name="connsiteY375" fmla="*/ 1355645 h 2230852"/>
              <a:gd name="connsiteX376" fmla="*/ 30848 w 2038724"/>
              <a:gd name="connsiteY376" fmla="*/ 1365142 h 2230852"/>
              <a:gd name="connsiteX377" fmla="*/ 7119 w 2038724"/>
              <a:gd name="connsiteY377" fmla="*/ 1366263 h 2230852"/>
              <a:gd name="connsiteX378" fmla="*/ 3 w 2038724"/>
              <a:gd name="connsiteY378" fmla="*/ 1376937 h 2230852"/>
              <a:gd name="connsiteX379" fmla="*/ 20146 w 2038724"/>
              <a:gd name="connsiteY379" fmla="*/ 1398285 h 2230852"/>
              <a:gd name="connsiteX380" fmla="*/ 3 w 2038724"/>
              <a:gd name="connsiteY380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30795 h 2230852"/>
              <a:gd name="connsiteX146" fmla="*/ 1825273 w 2038724"/>
              <a:gd name="connsiteY146" fmla="*/ 1318945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18985 w 2038724"/>
              <a:gd name="connsiteY151" fmla="*/ 1253640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66332 w 2038724"/>
              <a:gd name="connsiteY171" fmla="*/ 1082857 h 2230852"/>
              <a:gd name="connsiteX172" fmla="*/ 1938989 w 2038724"/>
              <a:gd name="connsiteY172" fmla="*/ 1068597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5074 w 2038724"/>
              <a:gd name="connsiteY210" fmla="*/ 6571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713883 w 2038724"/>
              <a:gd name="connsiteY223" fmla="*/ 546891 h 2230852"/>
              <a:gd name="connsiteX224" fmla="*/ 1672252 w 2038724"/>
              <a:gd name="connsiteY224" fmla="*/ 519465 h 2230852"/>
              <a:gd name="connsiteX225" fmla="*/ 1658021 w 2038724"/>
              <a:gd name="connsiteY225" fmla="*/ 551487 h 2230852"/>
              <a:gd name="connsiteX226" fmla="*/ 1647347 w 2038724"/>
              <a:gd name="connsiteY226" fmla="*/ 555045 h 2230852"/>
              <a:gd name="connsiteX227" fmla="*/ 1622441 w 2038724"/>
              <a:gd name="connsiteY227" fmla="*/ 551487 h 2230852"/>
              <a:gd name="connsiteX228" fmla="*/ 1611767 w 2038724"/>
              <a:gd name="connsiteY228" fmla="*/ 547929 h 2230852"/>
              <a:gd name="connsiteX229" fmla="*/ 1572629 w 2038724"/>
              <a:gd name="connsiteY229" fmla="*/ 537255 h 2230852"/>
              <a:gd name="connsiteX230" fmla="*/ 1551281 w 2038724"/>
              <a:gd name="connsiteY230" fmla="*/ 530139 h 2230852"/>
              <a:gd name="connsiteX231" fmla="*/ 1540607 w 2038724"/>
              <a:gd name="connsiteY231" fmla="*/ 526581 h 2230852"/>
              <a:gd name="connsiteX232" fmla="*/ 1505028 w 2038724"/>
              <a:gd name="connsiteY232" fmla="*/ 505233 h 2230852"/>
              <a:gd name="connsiteX233" fmla="*/ 1501470 w 2038724"/>
              <a:gd name="connsiteY233" fmla="*/ 483885 h 2230852"/>
              <a:gd name="connsiteX234" fmla="*/ 1522817 w 2038724"/>
              <a:gd name="connsiteY234" fmla="*/ 476769 h 2230852"/>
              <a:gd name="connsiteX235" fmla="*/ 1533491 w 2038724"/>
              <a:gd name="connsiteY235" fmla="*/ 473211 h 2230852"/>
              <a:gd name="connsiteX236" fmla="*/ 1540607 w 2038724"/>
              <a:gd name="connsiteY236" fmla="*/ 451863 h 2230852"/>
              <a:gd name="connsiteX237" fmla="*/ 1551281 w 2038724"/>
              <a:gd name="connsiteY237" fmla="*/ 441189 h 2230852"/>
              <a:gd name="connsiteX238" fmla="*/ 1558397 w 2038724"/>
              <a:gd name="connsiteY238" fmla="*/ 430516 h 2230852"/>
              <a:gd name="connsiteX239" fmla="*/ 1569071 w 2038724"/>
              <a:gd name="connsiteY239" fmla="*/ 423400 h 2230852"/>
              <a:gd name="connsiteX240" fmla="*/ 1583303 w 2038724"/>
              <a:gd name="connsiteY240" fmla="*/ 402052 h 2230852"/>
              <a:gd name="connsiteX241" fmla="*/ 1586861 w 2038724"/>
              <a:gd name="connsiteY241" fmla="*/ 387820 h 2230852"/>
              <a:gd name="connsiteX242" fmla="*/ 1597535 w 2038724"/>
              <a:gd name="connsiteY242" fmla="*/ 348682 h 2230852"/>
              <a:gd name="connsiteX243" fmla="*/ 1583303 w 2038724"/>
              <a:gd name="connsiteY243" fmla="*/ 330892 h 2230852"/>
              <a:gd name="connsiteX244" fmla="*/ 1576187 w 2038724"/>
              <a:gd name="connsiteY244" fmla="*/ 320218 h 2230852"/>
              <a:gd name="connsiteX245" fmla="*/ 1565513 w 2038724"/>
              <a:gd name="connsiteY245" fmla="*/ 295312 h 2230852"/>
              <a:gd name="connsiteX246" fmla="*/ 1579745 w 2038724"/>
              <a:gd name="connsiteY246" fmla="*/ 277523 h 2230852"/>
              <a:gd name="connsiteX247" fmla="*/ 1608209 w 2038724"/>
              <a:gd name="connsiteY247" fmla="*/ 234827 h 2230852"/>
              <a:gd name="connsiteX248" fmla="*/ 1615325 w 2038724"/>
              <a:gd name="connsiteY248" fmla="*/ 224153 h 2230852"/>
              <a:gd name="connsiteX249" fmla="*/ 1625999 w 2038724"/>
              <a:gd name="connsiteY249" fmla="*/ 213479 h 2230852"/>
              <a:gd name="connsiteX250" fmla="*/ 1640231 w 2038724"/>
              <a:gd name="connsiteY250" fmla="*/ 192131 h 2230852"/>
              <a:gd name="connsiteX251" fmla="*/ 1647347 w 2038724"/>
              <a:gd name="connsiteY251" fmla="*/ 170783 h 2230852"/>
              <a:gd name="connsiteX252" fmla="*/ 1650905 w 2038724"/>
              <a:gd name="connsiteY252" fmla="*/ 160109 h 2230852"/>
              <a:gd name="connsiteX253" fmla="*/ 1654463 w 2038724"/>
              <a:gd name="connsiteY253" fmla="*/ 149435 h 2230852"/>
              <a:gd name="connsiteX254" fmla="*/ 1650905 w 2038724"/>
              <a:gd name="connsiteY254" fmla="*/ 131645 h 2230852"/>
              <a:gd name="connsiteX255" fmla="*/ 1568905 w 2038724"/>
              <a:gd name="connsiteY255" fmla="*/ 141227 h 2230852"/>
              <a:gd name="connsiteX256" fmla="*/ 1529933 w 2038724"/>
              <a:gd name="connsiteY256" fmla="*/ 120972 h 2230852"/>
              <a:gd name="connsiteX257" fmla="*/ 1505028 w 2038724"/>
              <a:gd name="connsiteY257" fmla="*/ 128087 h 2230852"/>
              <a:gd name="connsiteX258" fmla="*/ 1480122 w 2038724"/>
              <a:gd name="connsiteY258" fmla="*/ 145877 h 2230852"/>
              <a:gd name="connsiteX259" fmla="*/ 1458774 w 2038724"/>
              <a:gd name="connsiteY259" fmla="*/ 160109 h 2230852"/>
              <a:gd name="connsiteX260" fmla="*/ 1448100 w 2038724"/>
              <a:gd name="connsiteY260" fmla="*/ 170783 h 2230852"/>
              <a:gd name="connsiteX261" fmla="*/ 1426752 w 2038724"/>
              <a:gd name="connsiteY261" fmla="*/ 185015 h 2230852"/>
              <a:gd name="connsiteX262" fmla="*/ 1386493 w 2038724"/>
              <a:gd name="connsiteY262" fmla="*/ 245585 h 2230852"/>
              <a:gd name="connsiteX263" fmla="*/ 1333096 w 2038724"/>
              <a:gd name="connsiteY263" fmla="*/ 276401 h 2230852"/>
              <a:gd name="connsiteX264" fmla="*/ 1287991 w 2038724"/>
              <a:gd name="connsiteY264" fmla="*/ 295312 h 2230852"/>
              <a:gd name="connsiteX265" fmla="*/ 1266643 w 2038724"/>
              <a:gd name="connsiteY265" fmla="*/ 281080 h 2230852"/>
              <a:gd name="connsiteX266" fmla="*/ 1263085 w 2038724"/>
              <a:gd name="connsiteY266" fmla="*/ 270407 h 2230852"/>
              <a:gd name="connsiteX267" fmla="*/ 1241737 w 2038724"/>
              <a:gd name="connsiteY267" fmla="*/ 252617 h 2230852"/>
              <a:gd name="connsiteX268" fmla="*/ 1234621 w 2038724"/>
              <a:gd name="connsiteY268" fmla="*/ 241943 h 2230852"/>
              <a:gd name="connsiteX269" fmla="*/ 1227505 w 2038724"/>
              <a:gd name="connsiteY269" fmla="*/ 220595 h 2230852"/>
              <a:gd name="connsiteX270" fmla="*/ 1220389 w 2038724"/>
              <a:gd name="connsiteY270" fmla="*/ 209921 h 2230852"/>
              <a:gd name="connsiteX271" fmla="*/ 1206157 w 2038724"/>
              <a:gd name="connsiteY271" fmla="*/ 177899 h 2230852"/>
              <a:gd name="connsiteX272" fmla="*/ 1199042 w 2038724"/>
              <a:gd name="connsiteY272" fmla="*/ 156551 h 2230852"/>
              <a:gd name="connsiteX273" fmla="*/ 1195484 w 2038724"/>
              <a:gd name="connsiteY273" fmla="*/ 145877 h 2230852"/>
              <a:gd name="connsiteX274" fmla="*/ 1174136 w 2038724"/>
              <a:gd name="connsiteY274" fmla="*/ 113856 h 2230852"/>
              <a:gd name="connsiteX275" fmla="*/ 1167020 w 2038724"/>
              <a:gd name="connsiteY275" fmla="*/ 103182 h 2230852"/>
              <a:gd name="connsiteX276" fmla="*/ 1159904 w 2038724"/>
              <a:gd name="connsiteY276" fmla="*/ 92508 h 2230852"/>
              <a:gd name="connsiteX277" fmla="*/ 1149230 w 2038724"/>
              <a:gd name="connsiteY277" fmla="*/ 81834 h 2230852"/>
              <a:gd name="connsiteX278" fmla="*/ 1127882 w 2038724"/>
              <a:gd name="connsiteY278" fmla="*/ 74718 h 2230852"/>
              <a:gd name="connsiteX279" fmla="*/ 1063838 w 2038724"/>
              <a:gd name="connsiteY279" fmla="*/ 74718 h 2230852"/>
              <a:gd name="connsiteX280" fmla="*/ 1042491 w 2038724"/>
              <a:gd name="connsiteY280" fmla="*/ 32022 h 2230852"/>
              <a:gd name="connsiteX281" fmla="*/ 1021143 w 2038724"/>
              <a:gd name="connsiteY281" fmla="*/ 14232 h 2230852"/>
              <a:gd name="connsiteX282" fmla="*/ 999795 w 2038724"/>
              <a:gd name="connsiteY282" fmla="*/ 0 h 2230852"/>
              <a:gd name="connsiteX283" fmla="*/ 978447 w 2038724"/>
              <a:gd name="connsiteY283" fmla="*/ 17790 h 2230852"/>
              <a:gd name="connsiteX284" fmla="*/ 974889 w 2038724"/>
              <a:gd name="connsiteY284" fmla="*/ 28464 h 2230852"/>
              <a:gd name="connsiteX285" fmla="*/ 949983 w 2038724"/>
              <a:gd name="connsiteY285" fmla="*/ 56928 h 2230852"/>
              <a:gd name="connsiteX286" fmla="*/ 942867 w 2038724"/>
              <a:gd name="connsiteY286" fmla="*/ 78276 h 2230852"/>
              <a:gd name="connsiteX287" fmla="*/ 964215 w 2038724"/>
              <a:gd name="connsiteY287" fmla="*/ 110298 h 2230852"/>
              <a:gd name="connsiteX288" fmla="*/ 971331 w 2038724"/>
              <a:gd name="connsiteY288" fmla="*/ 120972 h 2230852"/>
              <a:gd name="connsiteX289" fmla="*/ 985563 w 2038724"/>
              <a:gd name="connsiteY289" fmla="*/ 152993 h 2230852"/>
              <a:gd name="connsiteX290" fmla="*/ 1017585 w 2038724"/>
              <a:gd name="connsiteY290" fmla="*/ 160109 h 2230852"/>
              <a:gd name="connsiteX291" fmla="*/ 1069750 w 2038724"/>
              <a:gd name="connsiteY291" fmla="*/ 164844 h 2230852"/>
              <a:gd name="connsiteX292" fmla="*/ 1078070 w 2038724"/>
              <a:gd name="connsiteY292" fmla="*/ 187425 h 2230852"/>
              <a:gd name="connsiteX293" fmla="*/ 1092302 w 2038724"/>
              <a:gd name="connsiteY293" fmla="*/ 220595 h 2230852"/>
              <a:gd name="connsiteX294" fmla="*/ 1095860 w 2038724"/>
              <a:gd name="connsiteY294" fmla="*/ 270407 h 2230852"/>
              <a:gd name="connsiteX295" fmla="*/ 1102976 w 2038724"/>
              <a:gd name="connsiteY295" fmla="*/ 291754 h 2230852"/>
              <a:gd name="connsiteX296" fmla="*/ 1106534 w 2038724"/>
              <a:gd name="connsiteY296" fmla="*/ 302428 h 2230852"/>
              <a:gd name="connsiteX297" fmla="*/ 1110092 w 2038724"/>
              <a:gd name="connsiteY297" fmla="*/ 313102 h 2230852"/>
              <a:gd name="connsiteX298" fmla="*/ 1120766 w 2038724"/>
              <a:gd name="connsiteY298" fmla="*/ 323776 h 2230852"/>
              <a:gd name="connsiteX299" fmla="*/ 1127882 w 2038724"/>
              <a:gd name="connsiteY299" fmla="*/ 334450 h 2230852"/>
              <a:gd name="connsiteX300" fmla="*/ 1138556 w 2038724"/>
              <a:gd name="connsiteY300" fmla="*/ 341566 h 2230852"/>
              <a:gd name="connsiteX301" fmla="*/ 1145672 w 2038724"/>
              <a:gd name="connsiteY301" fmla="*/ 352240 h 2230852"/>
              <a:gd name="connsiteX302" fmla="*/ 1142114 w 2038724"/>
              <a:gd name="connsiteY302" fmla="*/ 377146 h 2230852"/>
              <a:gd name="connsiteX303" fmla="*/ 1164750 w 2038724"/>
              <a:gd name="connsiteY303" fmla="*/ 378295 h 2230852"/>
              <a:gd name="connsiteX304" fmla="*/ 1117208 w 2038724"/>
              <a:gd name="connsiteY304" fmla="*/ 402052 h 2230852"/>
              <a:gd name="connsiteX305" fmla="*/ 1095860 w 2038724"/>
              <a:gd name="connsiteY305" fmla="*/ 419842 h 2230852"/>
              <a:gd name="connsiteX306" fmla="*/ 1087540 w 2038724"/>
              <a:gd name="connsiteY306" fmla="*/ 463547 h 2230852"/>
              <a:gd name="connsiteX307" fmla="*/ 1098269 w 2038724"/>
              <a:gd name="connsiteY307" fmla="*/ 503945 h 2230852"/>
              <a:gd name="connsiteX308" fmla="*/ 1049607 w 2038724"/>
              <a:gd name="connsiteY308" fmla="*/ 558603 h 2230852"/>
              <a:gd name="connsiteX309" fmla="*/ 1016380 w 2038724"/>
              <a:gd name="connsiteY309" fmla="*/ 612084 h 2230852"/>
              <a:gd name="connsiteX310" fmla="*/ 1072326 w 2038724"/>
              <a:gd name="connsiteY310" fmla="*/ 611999 h 2230852"/>
              <a:gd name="connsiteX311" fmla="*/ 1031789 w 2038724"/>
              <a:gd name="connsiteY311" fmla="*/ 630967 h 2230852"/>
              <a:gd name="connsiteX312" fmla="*/ 1061514 w 2038724"/>
              <a:gd name="connsiteY312" fmla="*/ 659458 h 2230852"/>
              <a:gd name="connsiteX313" fmla="*/ 1038905 w 2038724"/>
              <a:gd name="connsiteY313" fmla="*/ 668927 h 2230852"/>
              <a:gd name="connsiteX314" fmla="*/ 1017585 w 2038724"/>
              <a:gd name="connsiteY314" fmla="*/ 683132 h 2230852"/>
              <a:gd name="connsiteX315" fmla="*/ 997386 w 2038724"/>
              <a:gd name="connsiteY315" fmla="*/ 704480 h 2230852"/>
              <a:gd name="connsiteX316" fmla="*/ 980773 w 2038724"/>
              <a:gd name="connsiteY316" fmla="*/ 803148 h 2230852"/>
              <a:gd name="connsiteX317" fmla="*/ 1006966 w 2038724"/>
              <a:gd name="connsiteY317" fmla="*/ 832539 h 2230852"/>
              <a:gd name="connsiteX318" fmla="*/ 974889 w 2038724"/>
              <a:gd name="connsiteY318" fmla="*/ 872854 h 2230852"/>
              <a:gd name="connsiteX319" fmla="*/ 967773 w 2038724"/>
              <a:gd name="connsiteY319" fmla="*/ 935748 h 2230852"/>
              <a:gd name="connsiteX320" fmla="*/ 960657 w 2038724"/>
              <a:gd name="connsiteY320" fmla="*/ 946422 h 2230852"/>
              <a:gd name="connsiteX321" fmla="*/ 923900 w 2038724"/>
              <a:gd name="connsiteY321" fmla="*/ 946339 h 2230852"/>
              <a:gd name="connsiteX322" fmla="*/ 906055 w 2038724"/>
              <a:gd name="connsiteY322" fmla="*/ 999792 h 2230852"/>
              <a:gd name="connsiteX323" fmla="*/ 915524 w 2038724"/>
              <a:gd name="connsiteY323" fmla="*/ 1015145 h 2230852"/>
              <a:gd name="connsiteX324" fmla="*/ 963039 w 2038724"/>
              <a:gd name="connsiteY324" fmla="*/ 1016210 h 2230852"/>
              <a:gd name="connsiteX325" fmla="*/ 964215 w 2038724"/>
              <a:gd name="connsiteY325" fmla="*/ 1074509 h 2230852"/>
              <a:gd name="connsiteX326" fmla="*/ 908548 w 2038724"/>
              <a:gd name="connsiteY326" fmla="*/ 1104233 h 2230852"/>
              <a:gd name="connsiteX327" fmla="*/ 882382 w 2038724"/>
              <a:gd name="connsiteY327" fmla="*/ 1095857 h 2230852"/>
              <a:gd name="connsiteX328" fmla="*/ 895493 w 2038724"/>
              <a:gd name="connsiteY328" fmla="*/ 1131381 h 2230852"/>
              <a:gd name="connsiteX329" fmla="*/ 884791 w 2038724"/>
              <a:gd name="connsiteY329" fmla="*/ 1144437 h 2230852"/>
              <a:gd name="connsiteX330" fmla="*/ 868151 w 2038724"/>
              <a:gd name="connsiteY330" fmla="*/ 1133762 h 2230852"/>
              <a:gd name="connsiteX331" fmla="*/ 838427 w 2038724"/>
              <a:gd name="connsiteY331" fmla="*/ 1095801 h 2230852"/>
              <a:gd name="connsiteX332" fmla="*/ 830244 w 2038724"/>
              <a:gd name="connsiteY332" fmla="*/ 1111265 h 2230852"/>
              <a:gd name="connsiteX333" fmla="*/ 818393 w 2038724"/>
              <a:gd name="connsiteY333" fmla="*/ 1161106 h 2230852"/>
              <a:gd name="connsiteX334" fmla="*/ 793432 w 2038724"/>
              <a:gd name="connsiteY334" fmla="*/ 1149227 h 2230852"/>
              <a:gd name="connsiteX335" fmla="*/ 782758 w 2038724"/>
              <a:gd name="connsiteY335" fmla="*/ 1152785 h 2230852"/>
              <a:gd name="connsiteX336" fmla="*/ 769730 w 2038724"/>
              <a:gd name="connsiteY336" fmla="*/ 1191950 h 2230852"/>
              <a:gd name="connsiteX337" fmla="*/ 746002 w 2038724"/>
              <a:gd name="connsiteY337" fmla="*/ 1207386 h 2230852"/>
              <a:gd name="connsiteX338" fmla="*/ 691400 w 2038724"/>
              <a:gd name="connsiteY338" fmla="*/ 1196656 h 2230852"/>
              <a:gd name="connsiteX339" fmla="*/ 677195 w 2038724"/>
              <a:gd name="connsiteY339" fmla="*/ 1178896 h 2230852"/>
              <a:gd name="connsiteX340" fmla="*/ 647555 w 2038724"/>
              <a:gd name="connsiteY340" fmla="*/ 1159901 h 2230852"/>
              <a:gd name="connsiteX341" fmla="*/ 681986 w 2038724"/>
              <a:gd name="connsiteY341" fmla="*/ 1125470 h 2230852"/>
              <a:gd name="connsiteX342" fmla="*/ 664196 w 2038724"/>
              <a:gd name="connsiteY342" fmla="*/ 1113620 h 2230852"/>
              <a:gd name="connsiteX343" fmla="*/ 641560 w 2038724"/>
              <a:gd name="connsiteY343" fmla="*/ 1102945 h 2230852"/>
              <a:gd name="connsiteX344" fmla="*/ 661787 w 2038724"/>
              <a:gd name="connsiteY344" fmla="*/ 1088741 h 2230852"/>
              <a:gd name="connsiteX345" fmla="*/ 633267 w 2038724"/>
              <a:gd name="connsiteY345" fmla="*/ 1054310 h 2230852"/>
              <a:gd name="connsiteX346" fmla="*/ 597743 w 2038724"/>
              <a:gd name="connsiteY346" fmla="*/ 1070951 h 2230852"/>
              <a:gd name="connsiteX347" fmla="*/ 533700 w 2038724"/>
              <a:gd name="connsiteY347" fmla="*/ 1074509 h 2230852"/>
              <a:gd name="connsiteX348" fmla="*/ 558634 w 2038724"/>
              <a:gd name="connsiteY348" fmla="*/ 1101768 h 2230852"/>
              <a:gd name="connsiteX349" fmla="*/ 569308 w 2038724"/>
              <a:gd name="connsiteY349" fmla="*/ 1111266 h 2230852"/>
              <a:gd name="connsiteX350" fmla="*/ 560987 w 2038724"/>
              <a:gd name="connsiteY350" fmla="*/ 1139785 h 2230852"/>
              <a:gd name="connsiteX351" fmla="*/ 512352 w 2038724"/>
              <a:gd name="connsiteY351" fmla="*/ 1163459 h 2230852"/>
              <a:gd name="connsiteX352" fmla="*/ 468479 w 2038724"/>
              <a:gd name="connsiteY352" fmla="*/ 1187189 h 2230852"/>
              <a:gd name="connsiteX353" fmla="*/ 461390 w 2038724"/>
              <a:gd name="connsiteY353" fmla="*/ 1277314 h 2230852"/>
              <a:gd name="connsiteX354" fmla="*/ 437635 w 2038724"/>
              <a:gd name="connsiteY354" fmla="*/ 1283198 h 2230852"/>
              <a:gd name="connsiteX355" fmla="*/ 402055 w 2038724"/>
              <a:gd name="connsiteY355" fmla="*/ 1286755 h 2230852"/>
              <a:gd name="connsiteX356" fmla="*/ 375945 w 2038724"/>
              <a:gd name="connsiteY356" fmla="*/ 1306927 h 2230852"/>
              <a:gd name="connsiteX357" fmla="*/ 359359 w 2038724"/>
              <a:gd name="connsiteY357" fmla="*/ 1330684 h 2230852"/>
              <a:gd name="connsiteX358" fmla="*/ 348685 w 2038724"/>
              <a:gd name="connsiteY358" fmla="*/ 1334242 h 2230852"/>
              <a:gd name="connsiteX359" fmla="*/ 327337 w 2038724"/>
              <a:gd name="connsiteY359" fmla="*/ 1348473 h 2230852"/>
              <a:gd name="connsiteX360" fmla="*/ 316663 w 2038724"/>
              <a:gd name="connsiteY360" fmla="*/ 1355589 h 2230852"/>
              <a:gd name="connsiteX361" fmla="*/ 295315 w 2038724"/>
              <a:gd name="connsiteY361" fmla="*/ 1373379 h 2230852"/>
              <a:gd name="connsiteX362" fmla="*/ 252620 w 2038724"/>
              <a:gd name="connsiteY362" fmla="*/ 1366263 h 2230852"/>
              <a:gd name="connsiteX363" fmla="*/ 231272 w 2038724"/>
              <a:gd name="connsiteY363" fmla="*/ 1359147 h 2230852"/>
              <a:gd name="connsiteX364" fmla="*/ 204012 w 2038724"/>
              <a:gd name="connsiteY364" fmla="*/ 1353207 h 2230852"/>
              <a:gd name="connsiteX365" fmla="*/ 198101 w 2038724"/>
              <a:gd name="connsiteY365" fmla="*/ 1334242 h 2230852"/>
              <a:gd name="connsiteX366" fmla="*/ 187427 w 2038724"/>
              <a:gd name="connsiteY366" fmla="*/ 1312894 h 2230852"/>
              <a:gd name="connsiteX367" fmla="*/ 139997 w 2038724"/>
              <a:gd name="connsiteY367" fmla="*/ 1279695 h 2230852"/>
              <a:gd name="connsiteX368" fmla="*/ 120975 w 2038724"/>
              <a:gd name="connsiteY368" fmla="*/ 1248850 h 2230852"/>
              <a:gd name="connsiteX369" fmla="*/ 106743 w 2038724"/>
              <a:gd name="connsiteY369" fmla="*/ 1220386 h 2230852"/>
              <a:gd name="connsiteX370" fmla="*/ 78279 w 2038724"/>
              <a:gd name="connsiteY370" fmla="*/ 1266640 h 2230852"/>
              <a:gd name="connsiteX371" fmla="*/ 67605 w 2038724"/>
              <a:gd name="connsiteY371" fmla="*/ 1305778 h 2230852"/>
              <a:gd name="connsiteX372" fmla="*/ 78279 w 2038724"/>
              <a:gd name="connsiteY372" fmla="*/ 1312894 h 2230852"/>
              <a:gd name="connsiteX373" fmla="*/ 74721 w 2038724"/>
              <a:gd name="connsiteY373" fmla="*/ 1334242 h 2230852"/>
              <a:gd name="connsiteX374" fmla="*/ 48666 w 2038724"/>
              <a:gd name="connsiteY374" fmla="*/ 1355645 h 2230852"/>
              <a:gd name="connsiteX375" fmla="*/ 30848 w 2038724"/>
              <a:gd name="connsiteY375" fmla="*/ 1365142 h 2230852"/>
              <a:gd name="connsiteX376" fmla="*/ 7119 w 2038724"/>
              <a:gd name="connsiteY376" fmla="*/ 1366263 h 2230852"/>
              <a:gd name="connsiteX377" fmla="*/ 3 w 2038724"/>
              <a:gd name="connsiteY377" fmla="*/ 1376937 h 2230852"/>
              <a:gd name="connsiteX378" fmla="*/ 20146 w 2038724"/>
              <a:gd name="connsiteY378" fmla="*/ 1398285 h 2230852"/>
              <a:gd name="connsiteX379" fmla="*/ 3 w 2038724"/>
              <a:gd name="connsiteY379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30795 h 2230852"/>
              <a:gd name="connsiteX146" fmla="*/ 1825273 w 2038724"/>
              <a:gd name="connsiteY146" fmla="*/ 1318945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18985 w 2038724"/>
              <a:gd name="connsiteY151" fmla="*/ 1253640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66332 w 2038724"/>
              <a:gd name="connsiteY171" fmla="*/ 1082857 h 2230852"/>
              <a:gd name="connsiteX172" fmla="*/ 1938989 w 2038724"/>
              <a:gd name="connsiteY172" fmla="*/ 1068597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5074 w 2038724"/>
              <a:gd name="connsiteY210" fmla="*/ 6571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713883 w 2038724"/>
              <a:gd name="connsiteY223" fmla="*/ 546891 h 2230852"/>
              <a:gd name="connsiteX224" fmla="*/ 1672252 w 2038724"/>
              <a:gd name="connsiteY224" fmla="*/ 519465 h 2230852"/>
              <a:gd name="connsiteX225" fmla="*/ 1658021 w 2038724"/>
              <a:gd name="connsiteY225" fmla="*/ 551487 h 2230852"/>
              <a:gd name="connsiteX226" fmla="*/ 1647347 w 2038724"/>
              <a:gd name="connsiteY226" fmla="*/ 555045 h 2230852"/>
              <a:gd name="connsiteX227" fmla="*/ 1622441 w 2038724"/>
              <a:gd name="connsiteY227" fmla="*/ 551487 h 2230852"/>
              <a:gd name="connsiteX228" fmla="*/ 1611767 w 2038724"/>
              <a:gd name="connsiteY228" fmla="*/ 547929 h 2230852"/>
              <a:gd name="connsiteX229" fmla="*/ 1572629 w 2038724"/>
              <a:gd name="connsiteY229" fmla="*/ 537255 h 2230852"/>
              <a:gd name="connsiteX230" fmla="*/ 1551281 w 2038724"/>
              <a:gd name="connsiteY230" fmla="*/ 530139 h 2230852"/>
              <a:gd name="connsiteX231" fmla="*/ 1540607 w 2038724"/>
              <a:gd name="connsiteY231" fmla="*/ 526581 h 2230852"/>
              <a:gd name="connsiteX232" fmla="*/ 1505028 w 2038724"/>
              <a:gd name="connsiteY232" fmla="*/ 505233 h 2230852"/>
              <a:gd name="connsiteX233" fmla="*/ 1501470 w 2038724"/>
              <a:gd name="connsiteY233" fmla="*/ 483885 h 2230852"/>
              <a:gd name="connsiteX234" fmla="*/ 1522817 w 2038724"/>
              <a:gd name="connsiteY234" fmla="*/ 476769 h 2230852"/>
              <a:gd name="connsiteX235" fmla="*/ 1533491 w 2038724"/>
              <a:gd name="connsiteY235" fmla="*/ 473211 h 2230852"/>
              <a:gd name="connsiteX236" fmla="*/ 1540607 w 2038724"/>
              <a:gd name="connsiteY236" fmla="*/ 451863 h 2230852"/>
              <a:gd name="connsiteX237" fmla="*/ 1551281 w 2038724"/>
              <a:gd name="connsiteY237" fmla="*/ 441189 h 2230852"/>
              <a:gd name="connsiteX238" fmla="*/ 1558397 w 2038724"/>
              <a:gd name="connsiteY238" fmla="*/ 430516 h 2230852"/>
              <a:gd name="connsiteX239" fmla="*/ 1569071 w 2038724"/>
              <a:gd name="connsiteY239" fmla="*/ 423400 h 2230852"/>
              <a:gd name="connsiteX240" fmla="*/ 1583303 w 2038724"/>
              <a:gd name="connsiteY240" fmla="*/ 402052 h 2230852"/>
              <a:gd name="connsiteX241" fmla="*/ 1610673 w 2038724"/>
              <a:gd name="connsiteY241" fmla="*/ 383058 h 2230852"/>
              <a:gd name="connsiteX242" fmla="*/ 1597535 w 2038724"/>
              <a:gd name="connsiteY242" fmla="*/ 348682 h 2230852"/>
              <a:gd name="connsiteX243" fmla="*/ 1583303 w 2038724"/>
              <a:gd name="connsiteY243" fmla="*/ 330892 h 2230852"/>
              <a:gd name="connsiteX244" fmla="*/ 1576187 w 2038724"/>
              <a:gd name="connsiteY244" fmla="*/ 320218 h 2230852"/>
              <a:gd name="connsiteX245" fmla="*/ 1565513 w 2038724"/>
              <a:gd name="connsiteY245" fmla="*/ 295312 h 2230852"/>
              <a:gd name="connsiteX246" fmla="*/ 1579745 w 2038724"/>
              <a:gd name="connsiteY246" fmla="*/ 277523 h 2230852"/>
              <a:gd name="connsiteX247" fmla="*/ 1608209 w 2038724"/>
              <a:gd name="connsiteY247" fmla="*/ 234827 h 2230852"/>
              <a:gd name="connsiteX248" fmla="*/ 1615325 w 2038724"/>
              <a:gd name="connsiteY248" fmla="*/ 224153 h 2230852"/>
              <a:gd name="connsiteX249" fmla="*/ 1625999 w 2038724"/>
              <a:gd name="connsiteY249" fmla="*/ 213479 h 2230852"/>
              <a:gd name="connsiteX250" fmla="*/ 1640231 w 2038724"/>
              <a:gd name="connsiteY250" fmla="*/ 192131 h 2230852"/>
              <a:gd name="connsiteX251" fmla="*/ 1647347 w 2038724"/>
              <a:gd name="connsiteY251" fmla="*/ 170783 h 2230852"/>
              <a:gd name="connsiteX252" fmla="*/ 1650905 w 2038724"/>
              <a:gd name="connsiteY252" fmla="*/ 160109 h 2230852"/>
              <a:gd name="connsiteX253" fmla="*/ 1654463 w 2038724"/>
              <a:gd name="connsiteY253" fmla="*/ 149435 h 2230852"/>
              <a:gd name="connsiteX254" fmla="*/ 1650905 w 2038724"/>
              <a:gd name="connsiteY254" fmla="*/ 131645 h 2230852"/>
              <a:gd name="connsiteX255" fmla="*/ 1568905 w 2038724"/>
              <a:gd name="connsiteY255" fmla="*/ 141227 h 2230852"/>
              <a:gd name="connsiteX256" fmla="*/ 1529933 w 2038724"/>
              <a:gd name="connsiteY256" fmla="*/ 120972 h 2230852"/>
              <a:gd name="connsiteX257" fmla="*/ 1505028 w 2038724"/>
              <a:gd name="connsiteY257" fmla="*/ 128087 h 2230852"/>
              <a:gd name="connsiteX258" fmla="*/ 1480122 w 2038724"/>
              <a:gd name="connsiteY258" fmla="*/ 145877 h 2230852"/>
              <a:gd name="connsiteX259" fmla="*/ 1458774 w 2038724"/>
              <a:gd name="connsiteY259" fmla="*/ 160109 h 2230852"/>
              <a:gd name="connsiteX260" fmla="*/ 1448100 w 2038724"/>
              <a:gd name="connsiteY260" fmla="*/ 170783 h 2230852"/>
              <a:gd name="connsiteX261" fmla="*/ 1426752 w 2038724"/>
              <a:gd name="connsiteY261" fmla="*/ 185015 h 2230852"/>
              <a:gd name="connsiteX262" fmla="*/ 1386493 w 2038724"/>
              <a:gd name="connsiteY262" fmla="*/ 245585 h 2230852"/>
              <a:gd name="connsiteX263" fmla="*/ 1333096 w 2038724"/>
              <a:gd name="connsiteY263" fmla="*/ 276401 h 2230852"/>
              <a:gd name="connsiteX264" fmla="*/ 1287991 w 2038724"/>
              <a:gd name="connsiteY264" fmla="*/ 295312 h 2230852"/>
              <a:gd name="connsiteX265" fmla="*/ 1266643 w 2038724"/>
              <a:gd name="connsiteY265" fmla="*/ 281080 h 2230852"/>
              <a:gd name="connsiteX266" fmla="*/ 1263085 w 2038724"/>
              <a:gd name="connsiteY266" fmla="*/ 270407 h 2230852"/>
              <a:gd name="connsiteX267" fmla="*/ 1241737 w 2038724"/>
              <a:gd name="connsiteY267" fmla="*/ 252617 h 2230852"/>
              <a:gd name="connsiteX268" fmla="*/ 1234621 w 2038724"/>
              <a:gd name="connsiteY268" fmla="*/ 241943 h 2230852"/>
              <a:gd name="connsiteX269" fmla="*/ 1227505 w 2038724"/>
              <a:gd name="connsiteY269" fmla="*/ 220595 h 2230852"/>
              <a:gd name="connsiteX270" fmla="*/ 1220389 w 2038724"/>
              <a:gd name="connsiteY270" fmla="*/ 209921 h 2230852"/>
              <a:gd name="connsiteX271" fmla="*/ 1206157 w 2038724"/>
              <a:gd name="connsiteY271" fmla="*/ 177899 h 2230852"/>
              <a:gd name="connsiteX272" fmla="*/ 1199042 w 2038724"/>
              <a:gd name="connsiteY272" fmla="*/ 156551 h 2230852"/>
              <a:gd name="connsiteX273" fmla="*/ 1195484 w 2038724"/>
              <a:gd name="connsiteY273" fmla="*/ 145877 h 2230852"/>
              <a:gd name="connsiteX274" fmla="*/ 1174136 w 2038724"/>
              <a:gd name="connsiteY274" fmla="*/ 113856 h 2230852"/>
              <a:gd name="connsiteX275" fmla="*/ 1167020 w 2038724"/>
              <a:gd name="connsiteY275" fmla="*/ 103182 h 2230852"/>
              <a:gd name="connsiteX276" fmla="*/ 1159904 w 2038724"/>
              <a:gd name="connsiteY276" fmla="*/ 92508 h 2230852"/>
              <a:gd name="connsiteX277" fmla="*/ 1149230 w 2038724"/>
              <a:gd name="connsiteY277" fmla="*/ 81834 h 2230852"/>
              <a:gd name="connsiteX278" fmla="*/ 1127882 w 2038724"/>
              <a:gd name="connsiteY278" fmla="*/ 74718 h 2230852"/>
              <a:gd name="connsiteX279" fmla="*/ 1063838 w 2038724"/>
              <a:gd name="connsiteY279" fmla="*/ 74718 h 2230852"/>
              <a:gd name="connsiteX280" fmla="*/ 1042491 w 2038724"/>
              <a:gd name="connsiteY280" fmla="*/ 32022 h 2230852"/>
              <a:gd name="connsiteX281" fmla="*/ 1021143 w 2038724"/>
              <a:gd name="connsiteY281" fmla="*/ 14232 h 2230852"/>
              <a:gd name="connsiteX282" fmla="*/ 999795 w 2038724"/>
              <a:gd name="connsiteY282" fmla="*/ 0 h 2230852"/>
              <a:gd name="connsiteX283" fmla="*/ 978447 w 2038724"/>
              <a:gd name="connsiteY283" fmla="*/ 17790 h 2230852"/>
              <a:gd name="connsiteX284" fmla="*/ 974889 w 2038724"/>
              <a:gd name="connsiteY284" fmla="*/ 28464 h 2230852"/>
              <a:gd name="connsiteX285" fmla="*/ 949983 w 2038724"/>
              <a:gd name="connsiteY285" fmla="*/ 56928 h 2230852"/>
              <a:gd name="connsiteX286" fmla="*/ 942867 w 2038724"/>
              <a:gd name="connsiteY286" fmla="*/ 78276 h 2230852"/>
              <a:gd name="connsiteX287" fmla="*/ 964215 w 2038724"/>
              <a:gd name="connsiteY287" fmla="*/ 110298 h 2230852"/>
              <a:gd name="connsiteX288" fmla="*/ 971331 w 2038724"/>
              <a:gd name="connsiteY288" fmla="*/ 120972 h 2230852"/>
              <a:gd name="connsiteX289" fmla="*/ 985563 w 2038724"/>
              <a:gd name="connsiteY289" fmla="*/ 152993 h 2230852"/>
              <a:gd name="connsiteX290" fmla="*/ 1017585 w 2038724"/>
              <a:gd name="connsiteY290" fmla="*/ 160109 h 2230852"/>
              <a:gd name="connsiteX291" fmla="*/ 1069750 w 2038724"/>
              <a:gd name="connsiteY291" fmla="*/ 164844 h 2230852"/>
              <a:gd name="connsiteX292" fmla="*/ 1078070 w 2038724"/>
              <a:gd name="connsiteY292" fmla="*/ 187425 h 2230852"/>
              <a:gd name="connsiteX293" fmla="*/ 1092302 w 2038724"/>
              <a:gd name="connsiteY293" fmla="*/ 220595 h 2230852"/>
              <a:gd name="connsiteX294" fmla="*/ 1095860 w 2038724"/>
              <a:gd name="connsiteY294" fmla="*/ 270407 h 2230852"/>
              <a:gd name="connsiteX295" fmla="*/ 1102976 w 2038724"/>
              <a:gd name="connsiteY295" fmla="*/ 291754 h 2230852"/>
              <a:gd name="connsiteX296" fmla="*/ 1106534 w 2038724"/>
              <a:gd name="connsiteY296" fmla="*/ 302428 h 2230852"/>
              <a:gd name="connsiteX297" fmla="*/ 1110092 w 2038724"/>
              <a:gd name="connsiteY297" fmla="*/ 313102 h 2230852"/>
              <a:gd name="connsiteX298" fmla="*/ 1120766 w 2038724"/>
              <a:gd name="connsiteY298" fmla="*/ 323776 h 2230852"/>
              <a:gd name="connsiteX299" fmla="*/ 1127882 w 2038724"/>
              <a:gd name="connsiteY299" fmla="*/ 334450 h 2230852"/>
              <a:gd name="connsiteX300" fmla="*/ 1138556 w 2038724"/>
              <a:gd name="connsiteY300" fmla="*/ 341566 h 2230852"/>
              <a:gd name="connsiteX301" fmla="*/ 1145672 w 2038724"/>
              <a:gd name="connsiteY301" fmla="*/ 352240 h 2230852"/>
              <a:gd name="connsiteX302" fmla="*/ 1142114 w 2038724"/>
              <a:gd name="connsiteY302" fmla="*/ 377146 h 2230852"/>
              <a:gd name="connsiteX303" fmla="*/ 1164750 w 2038724"/>
              <a:gd name="connsiteY303" fmla="*/ 378295 h 2230852"/>
              <a:gd name="connsiteX304" fmla="*/ 1117208 w 2038724"/>
              <a:gd name="connsiteY304" fmla="*/ 402052 h 2230852"/>
              <a:gd name="connsiteX305" fmla="*/ 1095860 w 2038724"/>
              <a:gd name="connsiteY305" fmla="*/ 419842 h 2230852"/>
              <a:gd name="connsiteX306" fmla="*/ 1087540 w 2038724"/>
              <a:gd name="connsiteY306" fmla="*/ 463547 h 2230852"/>
              <a:gd name="connsiteX307" fmla="*/ 1098269 w 2038724"/>
              <a:gd name="connsiteY307" fmla="*/ 503945 h 2230852"/>
              <a:gd name="connsiteX308" fmla="*/ 1049607 w 2038724"/>
              <a:gd name="connsiteY308" fmla="*/ 558603 h 2230852"/>
              <a:gd name="connsiteX309" fmla="*/ 1016380 w 2038724"/>
              <a:gd name="connsiteY309" fmla="*/ 612084 h 2230852"/>
              <a:gd name="connsiteX310" fmla="*/ 1072326 w 2038724"/>
              <a:gd name="connsiteY310" fmla="*/ 611999 h 2230852"/>
              <a:gd name="connsiteX311" fmla="*/ 1031789 w 2038724"/>
              <a:gd name="connsiteY311" fmla="*/ 630967 h 2230852"/>
              <a:gd name="connsiteX312" fmla="*/ 1061514 w 2038724"/>
              <a:gd name="connsiteY312" fmla="*/ 659458 h 2230852"/>
              <a:gd name="connsiteX313" fmla="*/ 1038905 w 2038724"/>
              <a:gd name="connsiteY313" fmla="*/ 668927 h 2230852"/>
              <a:gd name="connsiteX314" fmla="*/ 1017585 w 2038724"/>
              <a:gd name="connsiteY314" fmla="*/ 683132 h 2230852"/>
              <a:gd name="connsiteX315" fmla="*/ 997386 w 2038724"/>
              <a:gd name="connsiteY315" fmla="*/ 704480 h 2230852"/>
              <a:gd name="connsiteX316" fmla="*/ 980773 w 2038724"/>
              <a:gd name="connsiteY316" fmla="*/ 803148 h 2230852"/>
              <a:gd name="connsiteX317" fmla="*/ 1006966 w 2038724"/>
              <a:gd name="connsiteY317" fmla="*/ 832539 h 2230852"/>
              <a:gd name="connsiteX318" fmla="*/ 974889 w 2038724"/>
              <a:gd name="connsiteY318" fmla="*/ 872854 h 2230852"/>
              <a:gd name="connsiteX319" fmla="*/ 967773 w 2038724"/>
              <a:gd name="connsiteY319" fmla="*/ 935748 h 2230852"/>
              <a:gd name="connsiteX320" fmla="*/ 960657 w 2038724"/>
              <a:gd name="connsiteY320" fmla="*/ 946422 h 2230852"/>
              <a:gd name="connsiteX321" fmla="*/ 923900 w 2038724"/>
              <a:gd name="connsiteY321" fmla="*/ 946339 h 2230852"/>
              <a:gd name="connsiteX322" fmla="*/ 906055 w 2038724"/>
              <a:gd name="connsiteY322" fmla="*/ 999792 h 2230852"/>
              <a:gd name="connsiteX323" fmla="*/ 915524 w 2038724"/>
              <a:gd name="connsiteY323" fmla="*/ 1015145 h 2230852"/>
              <a:gd name="connsiteX324" fmla="*/ 963039 w 2038724"/>
              <a:gd name="connsiteY324" fmla="*/ 1016210 h 2230852"/>
              <a:gd name="connsiteX325" fmla="*/ 964215 w 2038724"/>
              <a:gd name="connsiteY325" fmla="*/ 1074509 h 2230852"/>
              <a:gd name="connsiteX326" fmla="*/ 908548 w 2038724"/>
              <a:gd name="connsiteY326" fmla="*/ 1104233 h 2230852"/>
              <a:gd name="connsiteX327" fmla="*/ 882382 w 2038724"/>
              <a:gd name="connsiteY327" fmla="*/ 1095857 h 2230852"/>
              <a:gd name="connsiteX328" fmla="*/ 895493 w 2038724"/>
              <a:gd name="connsiteY328" fmla="*/ 1131381 h 2230852"/>
              <a:gd name="connsiteX329" fmla="*/ 884791 w 2038724"/>
              <a:gd name="connsiteY329" fmla="*/ 1144437 h 2230852"/>
              <a:gd name="connsiteX330" fmla="*/ 868151 w 2038724"/>
              <a:gd name="connsiteY330" fmla="*/ 1133762 h 2230852"/>
              <a:gd name="connsiteX331" fmla="*/ 838427 w 2038724"/>
              <a:gd name="connsiteY331" fmla="*/ 1095801 h 2230852"/>
              <a:gd name="connsiteX332" fmla="*/ 830244 w 2038724"/>
              <a:gd name="connsiteY332" fmla="*/ 1111265 h 2230852"/>
              <a:gd name="connsiteX333" fmla="*/ 818393 w 2038724"/>
              <a:gd name="connsiteY333" fmla="*/ 1161106 h 2230852"/>
              <a:gd name="connsiteX334" fmla="*/ 793432 w 2038724"/>
              <a:gd name="connsiteY334" fmla="*/ 1149227 h 2230852"/>
              <a:gd name="connsiteX335" fmla="*/ 782758 w 2038724"/>
              <a:gd name="connsiteY335" fmla="*/ 1152785 h 2230852"/>
              <a:gd name="connsiteX336" fmla="*/ 769730 w 2038724"/>
              <a:gd name="connsiteY336" fmla="*/ 1191950 h 2230852"/>
              <a:gd name="connsiteX337" fmla="*/ 746002 w 2038724"/>
              <a:gd name="connsiteY337" fmla="*/ 1207386 h 2230852"/>
              <a:gd name="connsiteX338" fmla="*/ 691400 w 2038724"/>
              <a:gd name="connsiteY338" fmla="*/ 1196656 h 2230852"/>
              <a:gd name="connsiteX339" fmla="*/ 677195 w 2038724"/>
              <a:gd name="connsiteY339" fmla="*/ 1178896 h 2230852"/>
              <a:gd name="connsiteX340" fmla="*/ 647555 w 2038724"/>
              <a:gd name="connsiteY340" fmla="*/ 1159901 h 2230852"/>
              <a:gd name="connsiteX341" fmla="*/ 681986 w 2038724"/>
              <a:gd name="connsiteY341" fmla="*/ 1125470 h 2230852"/>
              <a:gd name="connsiteX342" fmla="*/ 664196 w 2038724"/>
              <a:gd name="connsiteY342" fmla="*/ 1113620 h 2230852"/>
              <a:gd name="connsiteX343" fmla="*/ 641560 w 2038724"/>
              <a:gd name="connsiteY343" fmla="*/ 1102945 h 2230852"/>
              <a:gd name="connsiteX344" fmla="*/ 661787 w 2038724"/>
              <a:gd name="connsiteY344" fmla="*/ 1088741 h 2230852"/>
              <a:gd name="connsiteX345" fmla="*/ 633267 w 2038724"/>
              <a:gd name="connsiteY345" fmla="*/ 1054310 h 2230852"/>
              <a:gd name="connsiteX346" fmla="*/ 597743 w 2038724"/>
              <a:gd name="connsiteY346" fmla="*/ 1070951 h 2230852"/>
              <a:gd name="connsiteX347" fmla="*/ 533700 w 2038724"/>
              <a:gd name="connsiteY347" fmla="*/ 1074509 h 2230852"/>
              <a:gd name="connsiteX348" fmla="*/ 558634 w 2038724"/>
              <a:gd name="connsiteY348" fmla="*/ 1101768 h 2230852"/>
              <a:gd name="connsiteX349" fmla="*/ 569308 w 2038724"/>
              <a:gd name="connsiteY349" fmla="*/ 1111266 h 2230852"/>
              <a:gd name="connsiteX350" fmla="*/ 560987 w 2038724"/>
              <a:gd name="connsiteY350" fmla="*/ 1139785 h 2230852"/>
              <a:gd name="connsiteX351" fmla="*/ 512352 w 2038724"/>
              <a:gd name="connsiteY351" fmla="*/ 1163459 h 2230852"/>
              <a:gd name="connsiteX352" fmla="*/ 468479 w 2038724"/>
              <a:gd name="connsiteY352" fmla="*/ 1187189 h 2230852"/>
              <a:gd name="connsiteX353" fmla="*/ 461390 w 2038724"/>
              <a:gd name="connsiteY353" fmla="*/ 1277314 h 2230852"/>
              <a:gd name="connsiteX354" fmla="*/ 437635 w 2038724"/>
              <a:gd name="connsiteY354" fmla="*/ 1283198 h 2230852"/>
              <a:gd name="connsiteX355" fmla="*/ 402055 w 2038724"/>
              <a:gd name="connsiteY355" fmla="*/ 1286755 h 2230852"/>
              <a:gd name="connsiteX356" fmla="*/ 375945 w 2038724"/>
              <a:gd name="connsiteY356" fmla="*/ 1306927 h 2230852"/>
              <a:gd name="connsiteX357" fmla="*/ 359359 w 2038724"/>
              <a:gd name="connsiteY357" fmla="*/ 1330684 h 2230852"/>
              <a:gd name="connsiteX358" fmla="*/ 348685 w 2038724"/>
              <a:gd name="connsiteY358" fmla="*/ 1334242 h 2230852"/>
              <a:gd name="connsiteX359" fmla="*/ 327337 w 2038724"/>
              <a:gd name="connsiteY359" fmla="*/ 1348473 h 2230852"/>
              <a:gd name="connsiteX360" fmla="*/ 316663 w 2038724"/>
              <a:gd name="connsiteY360" fmla="*/ 1355589 h 2230852"/>
              <a:gd name="connsiteX361" fmla="*/ 295315 w 2038724"/>
              <a:gd name="connsiteY361" fmla="*/ 1373379 h 2230852"/>
              <a:gd name="connsiteX362" fmla="*/ 252620 w 2038724"/>
              <a:gd name="connsiteY362" fmla="*/ 1366263 h 2230852"/>
              <a:gd name="connsiteX363" fmla="*/ 231272 w 2038724"/>
              <a:gd name="connsiteY363" fmla="*/ 1359147 h 2230852"/>
              <a:gd name="connsiteX364" fmla="*/ 204012 w 2038724"/>
              <a:gd name="connsiteY364" fmla="*/ 1353207 h 2230852"/>
              <a:gd name="connsiteX365" fmla="*/ 198101 w 2038724"/>
              <a:gd name="connsiteY365" fmla="*/ 1334242 h 2230852"/>
              <a:gd name="connsiteX366" fmla="*/ 187427 w 2038724"/>
              <a:gd name="connsiteY366" fmla="*/ 1312894 h 2230852"/>
              <a:gd name="connsiteX367" fmla="*/ 139997 w 2038724"/>
              <a:gd name="connsiteY367" fmla="*/ 1279695 h 2230852"/>
              <a:gd name="connsiteX368" fmla="*/ 120975 w 2038724"/>
              <a:gd name="connsiteY368" fmla="*/ 1248850 h 2230852"/>
              <a:gd name="connsiteX369" fmla="*/ 106743 w 2038724"/>
              <a:gd name="connsiteY369" fmla="*/ 1220386 h 2230852"/>
              <a:gd name="connsiteX370" fmla="*/ 78279 w 2038724"/>
              <a:gd name="connsiteY370" fmla="*/ 1266640 h 2230852"/>
              <a:gd name="connsiteX371" fmla="*/ 67605 w 2038724"/>
              <a:gd name="connsiteY371" fmla="*/ 1305778 h 2230852"/>
              <a:gd name="connsiteX372" fmla="*/ 78279 w 2038724"/>
              <a:gd name="connsiteY372" fmla="*/ 1312894 h 2230852"/>
              <a:gd name="connsiteX373" fmla="*/ 74721 w 2038724"/>
              <a:gd name="connsiteY373" fmla="*/ 1334242 h 2230852"/>
              <a:gd name="connsiteX374" fmla="*/ 48666 w 2038724"/>
              <a:gd name="connsiteY374" fmla="*/ 1355645 h 2230852"/>
              <a:gd name="connsiteX375" fmla="*/ 30848 w 2038724"/>
              <a:gd name="connsiteY375" fmla="*/ 1365142 h 2230852"/>
              <a:gd name="connsiteX376" fmla="*/ 7119 w 2038724"/>
              <a:gd name="connsiteY376" fmla="*/ 1366263 h 2230852"/>
              <a:gd name="connsiteX377" fmla="*/ 3 w 2038724"/>
              <a:gd name="connsiteY377" fmla="*/ 1376937 h 2230852"/>
              <a:gd name="connsiteX378" fmla="*/ 20146 w 2038724"/>
              <a:gd name="connsiteY378" fmla="*/ 1398285 h 2230852"/>
              <a:gd name="connsiteX379" fmla="*/ 3 w 2038724"/>
              <a:gd name="connsiteY379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30795 h 2230852"/>
              <a:gd name="connsiteX146" fmla="*/ 1825273 w 2038724"/>
              <a:gd name="connsiteY146" fmla="*/ 1318945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18985 w 2038724"/>
              <a:gd name="connsiteY151" fmla="*/ 1253640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66332 w 2038724"/>
              <a:gd name="connsiteY171" fmla="*/ 1082857 h 2230852"/>
              <a:gd name="connsiteX172" fmla="*/ 1938989 w 2038724"/>
              <a:gd name="connsiteY172" fmla="*/ 1068597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5074 w 2038724"/>
              <a:gd name="connsiteY210" fmla="*/ 6571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713883 w 2038724"/>
              <a:gd name="connsiteY223" fmla="*/ 546891 h 2230852"/>
              <a:gd name="connsiteX224" fmla="*/ 1672252 w 2038724"/>
              <a:gd name="connsiteY224" fmla="*/ 519465 h 2230852"/>
              <a:gd name="connsiteX225" fmla="*/ 1658021 w 2038724"/>
              <a:gd name="connsiteY225" fmla="*/ 551487 h 2230852"/>
              <a:gd name="connsiteX226" fmla="*/ 1647347 w 2038724"/>
              <a:gd name="connsiteY226" fmla="*/ 555045 h 2230852"/>
              <a:gd name="connsiteX227" fmla="*/ 1622441 w 2038724"/>
              <a:gd name="connsiteY227" fmla="*/ 551487 h 2230852"/>
              <a:gd name="connsiteX228" fmla="*/ 1611767 w 2038724"/>
              <a:gd name="connsiteY228" fmla="*/ 547929 h 2230852"/>
              <a:gd name="connsiteX229" fmla="*/ 1572629 w 2038724"/>
              <a:gd name="connsiteY229" fmla="*/ 537255 h 2230852"/>
              <a:gd name="connsiteX230" fmla="*/ 1551281 w 2038724"/>
              <a:gd name="connsiteY230" fmla="*/ 530139 h 2230852"/>
              <a:gd name="connsiteX231" fmla="*/ 1540607 w 2038724"/>
              <a:gd name="connsiteY231" fmla="*/ 526581 h 2230852"/>
              <a:gd name="connsiteX232" fmla="*/ 1505028 w 2038724"/>
              <a:gd name="connsiteY232" fmla="*/ 505233 h 2230852"/>
              <a:gd name="connsiteX233" fmla="*/ 1501470 w 2038724"/>
              <a:gd name="connsiteY233" fmla="*/ 483885 h 2230852"/>
              <a:gd name="connsiteX234" fmla="*/ 1522817 w 2038724"/>
              <a:gd name="connsiteY234" fmla="*/ 476769 h 2230852"/>
              <a:gd name="connsiteX235" fmla="*/ 1533491 w 2038724"/>
              <a:gd name="connsiteY235" fmla="*/ 473211 h 2230852"/>
              <a:gd name="connsiteX236" fmla="*/ 1540607 w 2038724"/>
              <a:gd name="connsiteY236" fmla="*/ 451863 h 2230852"/>
              <a:gd name="connsiteX237" fmla="*/ 1551281 w 2038724"/>
              <a:gd name="connsiteY237" fmla="*/ 441189 h 2230852"/>
              <a:gd name="connsiteX238" fmla="*/ 1558397 w 2038724"/>
              <a:gd name="connsiteY238" fmla="*/ 430516 h 2230852"/>
              <a:gd name="connsiteX239" fmla="*/ 1569071 w 2038724"/>
              <a:gd name="connsiteY239" fmla="*/ 423400 h 2230852"/>
              <a:gd name="connsiteX240" fmla="*/ 1583303 w 2038724"/>
              <a:gd name="connsiteY240" fmla="*/ 402052 h 2230852"/>
              <a:gd name="connsiteX241" fmla="*/ 1610673 w 2038724"/>
              <a:gd name="connsiteY241" fmla="*/ 383058 h 2230852"/>
              <a:gd name="connsiteX242" fmla="*/ 1599916 w 2038724"/>
              <a:gd name="connsiteY242" fmla="*/ 336776 h 2230852"/>
              <a:gd name="connsiteX243" fmla="*/ 1583303 w 2038724"/>
              <a:gd name="connsiteY243" fmla="*/ 330892 h 2230852"/>
              <a:gd name="connsiteX244" fmla="*/ 1576187 w 2038724"/>
              <a:gd name="connsiteY244" fmla="*/ 320218 h 2230852"/>
              <a:gd name="connsiteX245" fmla="*/ 1565513 w 2038724"/>
              <a:gd name="connsiteY245" fmla="*/ 295312 h 2230852"/>
              <a:gd name="connsiteX246" fmla="*/ 1579745 w 2038724"/>
              <a:gd name="connsiteY246" fmla="*/ 277523 h 2230852"/>
              <a:gd name="connsiteX247" fmla="*/ 1608209 w 2038724"/>
              <a:gd name="connsiteY247" fmla="*/ 234827 h 2230852"/>
              <a:gd name="connsiteX248" fmla="*/ 1615325 w 2038724"/>
              <a:gd name="connsiteY248" fmla="*/ 224153 h 2230852"/>
              <a:gd name="connsiteX249" fmla="*/ 1625999 w 2038724"/>
              <a:gd name="connsiteY249" fmla="*/ 213479 h 2230852"/>
              <a:gd name="connsiteX250" fmla="*/ 1640231 w 2038724"/>
              <a:gd name="connsiteY250" fmla="*/ 192131 h 2230852"/>
              <a:gd name="connsiteX251" fmla="*/ 1647347 w 2038724"/>
              <a:gd name="connsiteY251" fmla="*/ 170783 h 2230852"/>
              <a:gd name="connsiteX252" fmla="*/ 1650905 w 2038724"/>
              <a:gd name="connsiteY252" fmla="*/ 160109 h 2230852"/>
              <a:gd name="connsiteX253" fmla="*/ 1654463 w 2038724"/>
              <a:gd name="connsiteY253" fmla="*/ 149435 h 2230852"/>
              <a:gd name="connsiteX254" fmla="*/ 1650905 w 2038724"/>
              <a:gd name="connsiteY254" fmla="*/ 131645 h 2230852"/>
              <a:gd name="connsiteX255" fmla="*/ 1568905 w 2038724"/>
              <a:gd name="connsiteY255" fmla="*/ 141227 h 2230852"/>
              <a:gd name="connsiteX256" fmla="*/ 1529933 w 2038724"/>
              <a:gd name="connsiteY256" fmla="*/ 120972 h 2230852"/>
              <a:gd name="connsiteX257" fmla="*/ 1505028 w 2038724"/>
              <a:gd name="connsiteY257" fmla="*/ 128087 h 2230852"/>
              <a:gd name="connsiteX258" fmla="*/ 1480122 w 2038724"/>
              <a:gd name="connsiteY258" fmla="*/ 145877 h 2230852"/>
              <a:gd name="connsiteX259" fmla="*/ 1458774 w 2038724"/>
              <a:gd name="connsiteY259" fmla="*/ 160109 h 2230852"/>
              <a:gd name="connsiteX260" fmla="*/ 1448100 w 2038724"/>
              <a:gd name="connsiteY260" fmla="*/ 170783 h 2230852"/>
              <a:gd name="connsiteX261" fmla="*/ 1426752 w 2038724"/>
              <a:gd name="connsiteY261" fmla="*/ 185015 h 2230852"/>
              <a:gd name="connsiteX262" fmla="*/ 1386493 w 2038724"/>
              <a:gd name="connsiteY262" fmla="*/ 245585 h 2230852"/>
              <a:gd name="connsiteX263" fmla="*/ 1333096 w 2038724"/>
              <a:gd name="connsiteY263" fmla="*/ 276401 h 2230852"/>
              <a:gd name="connsiteX264" fmla="*/ 1287991 w 2038724"/>
              <a:gd name="connsiteY264" fmla="*/ 295312 h 2230852"/>
              <a:gd name="connsiteX265" fmla="*/ 1266643 w 2038724"/>
              <a:gd name="connsiteY265" fmla="*/ 281080 h 2230852"/>
              <a:gd name="connsiteX266" fmla="*/ 1263085 w 2038724"/>
              <a:gd name="connsiteY266" fmla="*/ 270407 h 2230852"/>
              <a:gd name="connsiteX267" fmla="*/ 1241737 w 2038724"/>
              <a:gd name="connsiteY267" fmla="*/ 252617 h 2230852"/>
              <a:gd name="connsiteX268" fmla="*/ 1234621 w 2038724"/>
              <a:gd name="connsiteY268" fmla="*/ 241943 h 2230852"/>
              <a:gd name="connsiteX269" fmla="*/ 1227505 w 2038724"/>
              <a:gd name="connsiteY269" fmla="*/ 220595 h 2230852"/>
              <a:gd name="connsiteX270" fmla="*/ 1220389 w 2038724"/>
              <a:gd name="connsiteY270" fmla="*/ 209921 h 2230852"/>
              <a:gd name="connsiteX271" fmla="*/ 1206157 w 2038724"/>
              <a:gd name="connsiteY271" fmla="*/ 177899 h 2230852"/>
              <a:gd name="connsiteX272" fmla="*/ 1199042 w 2038724"/>
              <a:gd name="connsiteY272" fmla="*/ 156551 h 2230852"/>
              <a:gd name="connsiteX273" fmla="*/ 1195484 w 2038724"/>
              <a:gd name="connsiteY273" fmla="*/ 145877 h 2230852"/>
              <a:gd name="connsiteX274" fmla="*/ 1174136 w 2038724"/>
              <a:gd name="connsiteY274" fmla="*/ 113856 h 2230852"/>
              <a:gd name="connsiteX275" fmla="*/ 1167020 w 2038724"/>
              <a:gd name="connsiteY275" fmla="*/ 103182 h 2230852"/>
              <a:gd name="connsiteX276" fmla="*/ 1159904 w 2038724"/>
              <a:gd name="connsiteY276" fmla="*/ 92508 h 2230852"/>
              <a:gd name="connsiteX277" fmla="*/ 1149230 w 2038724"/>
              <a:gd name="connsiteY277" fmla="*/ 81834 h 2230852"/>
              <a:gd name="connsiteX278" fmla="*/ 1127882 w 2038724"/>
              <a:gd name="connsiteY278" fmla="*/ 74718 h 2230852"/>
              <a:gd name="connsiteX279" fmla="*/ 1063838 w 2038724"/>
              <a:gd name="connsiteY279" fmla="*/ 74718 h 2230852"/>
              <a:gd name="connsiteX280" fmla="*/ 1042491 w 2038724"/>
              <a:gd name="connsiteY280" fmla="*/ 32022 h 2230852"/>
              <a:gd name="connsiteX281" fmla="*/ 1021143 w 2038724"/>
              <a:gd name="connsiteY281" fmla="*/ 14232 h 2230852"/>
              <a:gd name="connsiteX282" fmla="*/ 999795 w 2038724"/>
              <a:gd name="connsiteY282" fmla="*/ 0 h 2230852"/>
              <a:gd name="connsiteX283" fmla="*/ 978447 w 2038724"/>
              <a:gd name="connsiteY283" fmla="*/ 17790 h 2230852"/>
              <a:gd name="connsiteX284" fmla="*/ 974889 w 2038724"/>
              <a:gd name="connsiteY284" fmla="*/ 28464 h 2230852"/>
              <a:gd name="connsiteX285" fmla="*/ 949983 w 2038724"/>
              <a:gd name="connsiteY285" fmla="*/ 56928 h 2230852"/>
              <a:gd name="connsiteX286" fmla="*/ 942867 w 2038724"/>
              <a:gd name="connsiteY286" fmla="*/ 78276 h 2230852"/>
              <a:gd name="connsiteX287" fmla="*/ 964215 w 2038724"/>
              <a:gd name="connsiteY287" fmla="*/ 110298 h 2230852"/>
              <a:gd name="connsiteX288" fmla="*/ 971331 w 2038724"/>
              <a:gd name="connsiteY288" fmla="*/ 120972 h 2230852"/>
              <a:gd name="connsiteX289" fmla="*/ 985563 w 2038724"/>
              <a:gd name="connsiteY289" fmla="*/ 152993 h 2230852"/>
              <a:gd name="connsiteX290" fmla="*/ 1017585 w 2038724"/>
              <a:gd name="connsiteY290" fmla="*/ 160109 h 2230852"/>
              <a:gd name="connsiteX291" fmla="*/ 1069750 w 2038724"/>
              <a:gd name="connsiteY291" fmla="*/ 164844 h 2230852"/>
              <a:gd name="connsiteX292" fmla="*/ 1078070 w 2038724"/>
              <a:gd name="connsiteY292" fmla="*/ 187425 h 2230852"/>
              <a:gd name="connsiteX293" fmla="*/ 1092302 w 2038724"/>
              <a:gd name="connsiteY293" fmla="*/ 220595 h 2230852"/>
              <a:gd name="connsiteX294" fmla="*/ 1095860 w 2038724"/>
              <a:gd name="connsiteY294" fmla="*/ 270407 h 2230852"/>
              <a:gd name="connsiteX295" fmla="*/ 1102976 w 2038724"/>
              <a:gd name="connsiteY295" fmla="*/ 291754 h 2230852"/>
              <a:gd name="connsiteX296" fmla="*/ 1106534 w 2038724"/>
              <a:gd name="connsiteY296" fmla="*/ 302428 h 2230852"/>
              <a:gd name="connsiteX297" fmla="*/ 1110092 w 2038724"/>
              <a:gd name="connsiteY297" fmla="*/ 313102 h 2230852"/>
              <a:gd name="connsiteX298" fmla="*/ 1120766 w 2038724"/>
              <a:gd name="connsiteY298" fmla="*/ 323776 h 2230852"/>
              <a:gd name="connsiteX299" fmla="*/ 1127882 w 2038724"/>
              <a:gd name="connsiteY299" fmla="*/ 334450 h 2230852"/>
              <a:gd name="connsiteX300" fmla="*/ 1138556 w 2038724"/>
              <a:gd name="connsiteY300" fmla="*/ 341566 h 2230852"/>
              <a:gd name="connsiteX301" fmla="*/ 1145672 w 2038724"/>
              <a:gd name="connsiteY301" fmla="*/ 352240 h 2230852"/>
              <a:gd name="connsiteX302" fmla="*/ 1142114 w 2038724"/>
              <a:gd name="connsiteY302" fmla="*/ 377146 h 2230852"/>
              <a:gd name="connsiteX303" fmla="*/ 1164750 w 2038724"/>
              <a:gd name="connsiteY303" fmla="*/ 378295 h 2230852"/>
              <a:gd name="connsiteX304" fmla="*/ 1117208 w 2038724"/>
              <a:gd name="connsiteY304" fmla="*/ 402052 h 2230852"/>
              <a:gd name="connsiteX305" fmla="*/ 1095860 w 2038724"/>
              <a:gd name="connsiteY305" fmla="*/ 419842 h 2230852"/>
              <a:gd name="connsiteX306" fmla="*/ 1087540 w 2038724"/>
              <a:gd name="connsiteY306" fmla="*/ 463547 h 2230852"/>
              <a:gd name="connsiteX307" fmla="*/ 1098269 w 2038724"/>
              <a:gd name="connsiteY307" fmla="*/ 503945 h 2230852"/>
              <a:gd name="connsiteX308" fmla="*/ 1049607 w 2038724"/>
              <a:gd name="connsiteY308" fmla="*/ 558603 h 2230852"/>
              <a:gd name="connsiteX309" fmla="*/ 1016380 w 2038724"/>
              <a:gd name="connsiteY309" fmla="*/ 612084 h 2230852"/>
              <a:gd name="connsiteX310" fmla="*/ 1072326 w 2038724"/>
              <a:gd name="connsiteY310" fmla="*/ 611999 h 2230852"/>
              <a:gd name="connsiteX311" fmla="*/ 1031789 w 2038724"/>
              <a:gd name="connsiteY311" fmla="*/ 630967 h 2230852"/>
              <a:gd name="connsiteX312" fmla="*/ 1061514 w 2038724"/>
              <a:gd name="connsiteY312" fmla="*/ 659458 h 2230852"/>
              <a:gd name="connsiteX313" fmla="*/ 1038905 w 2038724"/>
              <a:gd name="connsiteY313" fmla="*/ 668927 h 2230852"/>
              <a:gd name="connsiteX314" fmla="*/ 1017585 w 2038724"/>
              <a:gd name="connsiteY314" fmla="*/ 683132 h 2230852"/>
              <a:gd name="connsiteX315" fmla="*/ 997386 w 2038724"/>
              <a:gd name="connsiteY315" fmla="*/ 704480 h 2230852"/>
              <a:gd name="connsiteX316" fmla="*/ 980773 w 2038724"/>
              <a:gd name="connsiteY316" fmla="*/ 803148 h 2230852"/>
              <a:gd name="connsiteX317" fmla="*/ 1006966 w 2038724"/>
              <a:gd name="connsiteY317" fmla="*/ 832539 h 2230852"/>
              <a:gd name="connsiteX318" fmla="*/ 974889 w 2038724"/>
              <a:gd name="connsiteY318" fmla="*/ 872854 h 2230852"/>
              <a:gd name="connsiteX319" fmla="*/ 967773 w 2038724"/>
              <a:gd name="connsiteY319" fmla="*/ 935748 h 2230852"/>
              <a:gd name="connsiteX320" fmla="*/ 960657 w 2038724"/>
              <a:gd name="connsiteY320" fmla="*/ 946422 h 2230852"/>
              <a:gd name="connsiteX321" fmla="*/ 923900 w 2038724"/>
              <a:gd name="connsiteY321" fmla="*/ 946339 h 2230852"/>
              <a:gd name="connsiteX322" fmla="*/ 906055 w 2038724"/>
              <a:gd name="connsiteY322" fmla="*/ 999792 h 2230852"/>
              <a:gd name="connsiteX323" fmla="*/ 915524 w 2038724"/>
              <a:gd name="connsiteY323" fmla="*/ 1015145 h 2230852"/>
              <a:gd name="connsiteX324" fmla="*/ 963039 w 2038724"/>
              <a:gd name="connsiteY324" fmla="*/ 1016210 h 2230852"/>
              <a:gd name="connsiteX325" fmla="*/ 964215 w 2038724"/>
              <a:gd name="connsiteY325" fmla="*/ 1074509 h 2230852"/>
              <a:gd name="connsiteX326" fmla="*/ 908548 w 2038724"/>
              <a:gd name="connsiteY326" fmla="*/ 1104233 h 2230852"/>
              <a:gd name="connsiteX327" fmla="*/ 882382 w 2038724"/>
              <a:gd name="connsiteY327" fmla="*/ 1095857 h 2230852"/>
              <a:gd name="connsiteX328" fmla="*/ 895493 w 2038724"/>
              <a:gd name="connsiteY328" fmla="*/ 1131381 h 2230852"/>
              <a:gd name="connsiteX329" fmla="*/ 884791 w 2038724"/>
              <a:gd name="connsiteY329" fmla="*/ 1144437 h 2230852"/>
              <a:gd name="connsiteX330" fmla="*/ 868151 w 2038724"/>
              <a:gd name="connsiteY330" fmla="*/ 1133762 h 2230852"/>
              <a:gd name="connsiteX331" fmla="*/ 838427 w 2038724"/>
              <a:gd name="connsiteY331" fmla="*/ 1095801 h 2230852"/>
              <a:gd name="connsiteX332" fmla="*/ 830244 w 2038724"/>
              <a:gd name="connsiteY332" fmla="*/ 1111265 h 2230852"/>
              <a:gd name="connsiteX333" fmla="*/ 818393 w 2038724"/>
              <a:gd name="connsiteY333" fmla="*/ 1161106 h 2230852"/>
              <a:gd name="connsiteX334" fmla="*/ 793432 w 2038724"/>
              <a:gd name="connsiteY334" fmla="*/ 1149227 h 2230852"/>
              <a:gd name="connsiteX335" fmla="*/ 782758 w 2038724"/>
              <a:gd name="connsiteY335" fmla="*/ 1152785 h 2230852"/>
              <a:gd name="connsiteX336" fmla="*/ 769730 w 2038724"/>
              <a:gd name="connsiteY336" fmla="*/ 1191950 h 2230852"/>
              <a:gd name="connsiteX337" fmla="*/ 746002 w 2038724"/>
              <a:gd name="connsiteY337" fmla="*/ 1207386 h 2230852"/>
              <a:gd name="connsiteX338" fmla="*/ 691400 w 2038724"/>
              <a:gd name="connsiteY338" fmla="*/ 1196656 h 2230852"/>
              <a:gd name="connsiteX339" fmla="*/ 677195 w 2038724"/>
              <a:gd name="connsiteY339" fmla="*/ 1178896 h 2230852"/>
              <a:gd name="connsiteX340" fmla="*/ 647555 w 2038724"/>
              <a:gd name="connsiteY340" fmla="*/ 1159901 h 2230852"/>
              <a:gd name="connsiteX341" fmla="*/ 681986 w 2038724"/>
              <a:gd name="connsiteY341" fmla="*/ 1125470 h 2230852"/>
              <a:gd name="connsiteX342" fmla="*/ 664196 w 2038724"/>
              <a:gd name="connsiteY342" fmla="*/ 1113620 h 2230852"/>
              <a:gd name="connsiteX343" fmla="*/ 641560 w 2038724"/>
              <a:gd name="connsiteY343" fmla="*/ 1102945 h 2230852"/>
              <a:gd name="connsiteX344" fmla="*/ 661787 w 2038724"/>
              <a:gd name="connsiteY344" fmla="*/ 1088741 h 2230852"/>
              <a:gd name="connsiteX345" fmla="*/ 633267 w 2038724"/>
              <a:gd name="connsiteY345" fmla="*/ 1054310 h 2230852"/>
              <a:gd name="connsiteX346" fmla="*/ 597743 w 2038724"/>
              <a:gd name="connsiteY346" fmla="*/ 1070951 h 2230852"/>
              <a:gd name="connsiteX347" fmla="*/ 533700 w 2038724"/>
              <a:gd name="connsiteY347" fmla="*/ 1074509 h 2230852"/>
              <a:gd name="connsiteX348" fmla="*/ 558634 w 2038724"/>
              <a:gd name="connsiteY348" fmla="*/ 1101768 h 2230852"/>
              <a:gd name="connsiteX349" fmla="*/ 569308 w 2038724"/>
              <a:gd name="connsiteY349" fmla="*/ 1111266 h 2230852"/>
              <a:gd name="connsiteX350" fmla="*/ 560987 w 2038724"/>
              <a:gd name="connsiteY350" fmla="*/ 1139785 h 2230852"/>
              <a:gd name="connsiteX351" fmla="*/ 512352 w 2038724"/>
              <a:gd name="connsiteY351" fmla="*/ 1163459 h 2230852"/>
              <a:gd name="connsiteX352" fmla="*/ 468479 w 2038724"/>
              <a:gd name="connsiteY352" fmla="*/ 1187189 h 2230852"/>
              <a:gd name="connsiteX353" fmla="*/ 461390 w 2038724"/>
              <a:gd name="connsiteY353" fmla="*/ 1277314 h 2230852"/>
              <a:gd name="connsiteX354" fmla="*/ 437635 w 2038724"/>
              <a:gd name="connsiteY354" fmla="*/ 1283198 h 2230852"/>
              <a:gd name="connsiteX355" fmla="*/ 402055 w 2038724"/>
              <a:gd name="connsiteY355" fmla="*/ 1286755 h 2230852"/>
              <a:gd name="connsiteX356" fmla="*/ 375945 w 2038724"/>
              <a:gd name="connsiteY356" fmla="*/ 1306927 h 2230852"/>
              <a:gd name="connsiteX357" fmla="*/ 359359 w 2038724"/>
              <a:gd name="connsiteY357" fmla="*/ 1330684 h 2230852"/>
              <a:gd name="connsiteX358" fmla="*/ 348685 w 2038724"/>
              <a:gd name="connsiteY358" fmla="*/ 1334242 h 2230852"/>
              <a:gd name="connsiteX359" fmla="*/ 327337 w 2038724"/>
              <a:gd name="connsiteY359" fmla="*/ 1348473 h 2230852"/>
              <a:gd name="connsiteX360" fmla="*/ 316663 w 2038724"/>
              <a:gd name="connsiteY360" fmla="*/ 1355589 h 2230852"/>
              <a:gd name="connsiteX361" fmla="*/ 295315 w 2038724"/>
              <a:gd name="connsiteY361" fmla="*/ 1373379 h 2230852"/>
              <a:gd name="connsiteX362" fmla="*/ 252620 w 2038724"/>
              <a:gd name="connsiteY362" fmla="*/ 1366263 h 2230852"/>
              <a:gd name="connsiteX363" fmla="*/ 231272 w 2038724"/>
              <a:gd name="connsiteY363" fmla="*/ 1359147 h 2230852"/>
              <a:gd name="connsiteX364" fmla="*/ 204012 w 2038724"/>
              <a:gd name="connsiteY364" fmla="*/ 1353207 h 2230852"/>
              <a:gd name="connsiteX365" fmla="*/ 198101 w 2038724"/>
              <a:gd name="connsiteY365" fmla="*/ 1334242 h 2230852"/>
              <a:gd name="connsiteX366" fmla="*/ 187427 w 2038724"/>
              <a:gd name="connsiteY366" fmla="*/ 1312894 h 2230852"/>
              <a:gd name="connsiteX367" fmla="*/ 139997 w 2038724"/>
              <a:gd name="connsiteY367" fmla="*/ 1279695 h 2230852"/>
              <a:gd name="connsiteX368" fmla="*/ 120975 w 2038724"/>
              <a:gd name="connsiteY368" fmla="*/ 1248850 h 2230852"/>
              <a:gd name="connsiteX369" fmla="*/ 106743 w 2038724"/>
              <a:gd name="connsiteY369" fmla="*/ 1220386 h 2230852"/>
              <a:gd name="connsiteX370" fmla="*/ 78279 w 2038724"/>
              <a:gd name="connsiteY370" fmla="*/ 1266640 h 2230852"/>
              <a:gd name="connsiteX371" fmla="*/ 67605 w 2038724"/>
              <a:gd name="connsiteY371" fmla="*/ 1305778 h 2230852"/>
              <a:gd name="connsiteX372" fmla="*/ 78279 w 2038724"/>
              <a:gd name="connsiteY372" fmla="*/ 1312894 h 2230852"/>
              <a:gd name="connsiteX373" fmla="*/ 74721 w 2038724"/>
              <a:gd name="connsiteY373" fmla="*/ 1334242 h 2230852"/>
              <a:gd name="connsiteX374" fmla="*/ 48666 w 2038724"/>
              <a:gd name="connsiteY374" fmla="*/ 1355645 h 2230852"/>
              <a:gd name="connsiteX375" fmla="*/ 30848 w 2038724"/>
              <a:gd name="connsiteY375" fmla="*/ 1365142 h 2230852"/>
              <a:gd name="connsiteX376" fmla="*/ 7119 w 2038724"/>
              <a:gd name="connsiteY376" fmla="*/ 1366263 h 2230852"/>
              <a:gd name="connsiteX377" fmla="*/ 3 w 2038724"/>
              <a:gd name="connsiteY377" fmla="*/ 1376937 h 2230852"/>
              <a:gd name="connsiteX378" fmla="*/ 20146 w 2038724"/>
              <a:gd name="connsiteY378" fmla="*/ 1398285 h 2230852"/>
              <a:gd name="connsiteX379" fmla="*/ 3 w 2038724"/>
              <a:gd name="connsiteY379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30795 h 2230852"/>
              <a:gd name="connsiteX146" fmla="*/ 1825273 w 2038724"/>
              <a:gd name="connsiteY146" fmla="*/ 1318945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18985 w 2038724"/>
              <a:gd name="connsiteY151" fmla="*/ 1253640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66332 w 2038724"/>
              <a:gd name="connsiteY171" fmla="*/ 1082857 h 2230852"/>
              <a:gd name="connsiteX172" fmla="*/ 1938989 w 2038724"/>
              <a:gd name="connsiteY172" fmla="*/ 1068597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5074 w 2038724"/>
              <a:gd name="connsiteY210" fmla="*/ 6571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713883 w 2038724"/>
              <a:gd name="connsiteY223" fmla="*/ 546891 h 2230852"/>
              <a:gd name="connsiteX224" fmla="*/ 1672252 w 2038724"/>
              <a:gd name="connsiteY224" fmla="*/ 519465 h 2230852"/>
              <a:gd name="connsiteX225" fmla="*/ 1658021 w 2038724"/>
              <a:gd name="connsiteY225" fmla="*/ 551487 h 2230852"/>
              <a:gd name="connsiteX226" fmla="*/ 1647347 w 2038724"/>
              <a:gd name="connsiteY226" fmla="*/ 555045 h 2230852"/>
              <a:gd name="connsiteX227" fmla="*/ 1622441 w 2038724"/>
              <a:gd name="connsiteY227" fmla="*/ 551487 h 2230852"/>
              <a:gd name="connsiteX228" fmla="*/ 1611767 w 2038724"/>
              <a:gd name="connsiteY228" fmla="*/ 547929 h 2230852"/>
              <a:gd name="connsiteX229" fmla="*/ 1572629 w 2038724"/>
              <a:gd name="connsiteY229" fmla="*/ 537255 h 2230852"/>
              <a:gd name="connsiteX230" fmla="*/ 1551281 w 2038724"/>
              <a:gd name="connsiteY230" fmla="*/ 530139 h 2230852"/>
              <a:gd name="connsiteX231" fmla="*/ 1540607 w 2038724"/>
              <a:gd name="connsiteY231" fmla="*/ 526581 h 2230852"/>
              <a:gd name="connsiteX232" fmla="*/ 1505028 w 2038724"/>
              <a:gd name="connsiteY232" fmla="*/ 505233 h 2230852"/>
              <a:gd name="connsiteX233" fmla="*/ 1501470 w 2038724"/>
              <a:gd name="connsiteY233" fmla="*/ 483885 h 2230852"/>
              <a:gd name="connsiteX234" fmla="*/ 1522817 w 2038724"/>
              <a:gd name="connsiteY234" fmla="*/ 476769 h 2230852"/>
              <a:gd name="connsiteX235" fmla="*/ 1533491 w 2038724"/>
              <a:gd name="connsiteY235" fmla="*/ 473211 h 2230852"/>
              <a:gd name="connsiteX236" fmla="*/ 1540607 w 2038724"/>
              <a:gd name="connsiteY236" fmla="*/ 451863 h 2230852"/>
              <a:gd name="connsiteX237" fmla="*/ 1551281 w 2038724"/>
              <a:gd name="connsiteY237" fmla="*/ 441189 h 2230852"/>
              <a:gd name="connsiteX238" fmla="*/ 1558397 w 2038724"/>
              <a:gd name="connsiteY238" fmla="*/ 430516 h 2230852"/>
              <a:gd name="connsiteX239" fmla="*/ 1569071 w 2038724"/>
              <a:gd name="connsiteY239" fmla="*/ 423400 h 2230852"/>
              <a:gd name="connsiteX240" fmla="*/ 1583303 w 2038724"/>
              <a:gd name="connsiteY240" fmla="*/ 402052 h 2230852"/>
              <a:gd name="connsiteX241" fmla="*/ 1610673 w 2038724"/>
              <a:gd name="connsiteY241" fmla="*/ 383058 h 2230852"/>
              <a:gd name="connsiteX242" fmla="*/ 1599916 w 2038724"/>
              <a:gd name="connsiteY242" fmla="*/ 336776 h 2230852"/>
              <a:gd name="connsiteX243" fmla="*/ 1583303 w 2038724"/>
              <a:gd name="connsiteY243" fmla="*/ 330892 h 2230852"/>
              <a:gd name="connsiteX244" fmla="*/ 1576187 w 2038724"/>
              <a:gd name="connsiteY244" fmla="*/ 320218 h 2230852"/>
              <a:gd name="connsiteX245" fmla="*/ 1565513 w 2038724"/>
              <a:gd name="connsiteY245" fmla="*/ 295312 h 2230852"/>
              <a:gd name="connsiteX246" fmla="*/ 1601176 w 2038724"/>
              <a:gd name="connsiteY246" fmla="*/ 282286 h 2230852"/>
              <a:gd name="connsiteX247" fmla="*/ 1608209 w 2038724"/>
              <a:gd name="connsiteY247" fmla="*/ 234827 h 2230852"/>
              <a:gd name="connsiteX248" fmla="*/ 1615325 w 2038724"/>
              <a:gd name="connsiteY248" fmla="*/ 224153 h 2230852"/>
              <a:gd name="connsiteX249" fmla="*/ 1625999 w 2038724"/>
              <a:gd name="connsiteY249" fmla="*/ 213479 h 2230852"/>
              <a:gd name="connsiteX250" fmla="*/ 1640231 w 2038724"/>
              <a:gd name="connsiteY250" fmla="*/ 192131 h 2230852"/>
              <a:gd name="connsiteX251" fmla="*/ 1647347 w 2038724"/>
              <a:gd name="connsiteY251" fmla="*/ 170783 h 2230852"/>
              <a:gd name="connsiteX252" fmla="*/ 1650905 w 2038724"/>
              <a:gd name="connsiteY252" fmla="*/ 160109 h 2230852"/>
              <a:gd name="connsiteX253" fmla="*/ 1654463 w 2038724"/>
              <a:gd name="connsiteY253" fmla="*/ 149435 h 2230852"/>
              <a:gd name="connsiteX254" fmla="*/ 1650905 w 2038724"/>
              <a:gd name="connsiteY254" fmla="*/ 131645 h 2230852"/>
              <a:gd name="connsiteX255" fmla="*/ 1568905 w 2038724"/>
              <a:gd name="connsiteY255" fmla="*/ 141227 h 2230852"/>
              <a:gd name="connsiteX256" fmla="*/ 1529933 w 2038724"/>
              <a:gd name="connsiteY256" fmla="*/ 120972 h 2230852"/>
              <a:gd name="connsiteX257" fmla="*/ 1505028 w 2038724"/>
              <a:gd name="connsiteY257" fmla="*/ 128087 h 2230852"/>
              <a:gd name="connsiteX258" fmla="*/ 1480122 w 2038724"/>
              <a:gd name="connsiteY258" fmla="*/ 145877 h 2230852"/>
              <a:gd name="connsiteX259" fmla="*/ 1458774 w 2038724"/>
              <a:gd name="connsiteY259" fmla="*/ 160109 h 2230852"/>
              <a:gd name="connsiteX260" fmla="*/ 1448100 w 2038724"/>
              <a:gd name="connsiteY260" fmla="*/ 170783 h 2230852"/>
              <a:gd name="connsiteX261" fmla="*/ 1426752 w 2038724"/>
              <a:gd name="connsiteY261" fmla="*/ 185015 h 2230852"/>
              <a:gd name="connsiteX262" fmla="*/ 1386493 w 2038724"/>
              <a:gd name="connsiteY262" fmla="*/ 245585 h 2230852"/>
              <a:gd name="connsiteX263" fmla="*/ 1333096 w 2038724"/>
              <a:gd name="connsiteY263" fmla="*/ 276401 h 2230852"/>
              <a:gd name="connsiteX264" fmla="*/ 1287991 w 2038724"/>
              <a:gd name="connsiteY264" fmla="*/ 295312 h 2230852"/>
              <a:gd name="connsiteX265" fmla="*/ 1266643 w 2038724"/>
              <a:gd name="connsiteY265" fmla="*/ 281080 h 2230852"/>
              <a:gd name="connsiteX266" fmla="*/ 1263085 w 2038724"/>
              <a:gd name="connsiteY266" fmla="*/ 270407 h 2230852"/>
              <a:gd name="connsiteX267" fmla="*/ 1241737 w 2038724"/>
              <a:gd name="connsiteY267" fmla="*/ 252617 h 2230852"/>
              <a:gd name="connsiteX268" fmla="*/ 1234621 w 2038724"/>
              <a:gd name="connsiteY268" fmla="*/ 241943 h 2230852"/>
              <a:gd name="connsiteX269" fmla="*/ 1227505 w 2038724"/>
              <a:gd name="connsiteY269" fmla="*/ 220595 h 2230852"/>
              <a:gd name="connsiteX270" fmla="*/ 1220389 w 2038724"/>
              <a:gd name="connsiteY270" fmla="*/ 209921 h 2230852"/>
              <a:gd name="connsiteX271" fmla="*/ 1206157 w 2038724"/>
              <a:gd name="connsiteY271" fmla="*/ 177899 h 2230852"/>
              <a:gd name="connsiteX272" fmla="*/ 1199042 w 2038724"/>
              <a:gd name="connsiteY272" fmla="*/ 156551 h 2230852"/>
              <a:gd name="connsiteX273" fmla="*/ 1195484 w 2038724"/>
              <a:gd name="connsiteY273" fmla="*/ 145877 h 2230852"/>
              <a:gd name="connsiteX274" fmla="*/ 1174136 w 2038724"/>
              <a:gd name="connsiteY274" fmla="*/ 113856 h 2230852"/>
              <a:gd name="connsiteX275" fmla="*/ 1167020 w 2038724"/>
              <a:gd name="connsiteY275" fmla="*/ 103182 h 2230852"/>
              <a:gd name="connsiteX276" fmla="*/ 1159904 w 2038724"/>
              <a:gd name="connsiteY276" fmla="*/ 92508 h 2230852"/>
              <a:gd name="connsiteX277" fmla="*/ 1149230 w 2038724"/>
              <a:gd name="connsiteY277" fmla="*/ 81834 h 2230852"/>
              <a:gd name="connsiteX278" fmla="*/ 1127882 w 2038724"/>
              <a:gd name="connsiteY278" fmla="*/ 74718 h 2230852"/>
              <a:gd name="connsiteX279" fmla="*/ 1063838 w 2038724"/>
              <a:gd name="connsiteY279" fmla="*/ 74718 h 2230852"/>
              <a:gd name="connsiteX280" fmla="*/ 1042491 w 2038724"/>
              <a:gd name="connsiteY280" fmla="*/ 32022 h 2230852"/>
              <a:gd name="connsiteX281" fmla="*/ 1021143 w 2038724"/>
              <a:gd name="connsiteY281" fmla="*/ 14232 h 2230852"/>
              <a:gd name="connsiteX282" fmla="*/ 999795 w 2038724"/>
              <a:gd name="connsiteY282" fmla="*/ 0 h 2230852"/>
              <a:gd name="connsiteX283" fmla="*/ 978447 w 2038724"/>
              <a:gd name="connsiteY283" fmla="*/ 17790 h 2230852"/>
              <a:gd name="connsiteX284" fmla="*/ 974889 w 2038724"/>
              <a:gd name="connsiteY284" fmla="*/ 28464 h 2230852"/>
              <a:gd name="connsiteX285" fmla="*/ 949983 w 2038724"/>
              <a:gd name="connsiteY285" fmla="*/ 56928 h 2230852"/>
              <a:gd name="connsiteX286" fmla="*/ 942867 w 2038724"/>
              <a:gd name="connsiteY286" fmla="*/ 78276 h 2230852"/>
              <a:gd name="connsiteX287" fmla="*/ 964215 w 2038724"/>
              <a:gd name="connsiteY287" fmla="*/ 110298 h 2230852"/>
              <a:gd name="connsiteX288" fmla="*/ 971331 w 2038724"/>
              <a:gd name="connsiteY288" fmla="*/ 120972 h 2230852"/>
              <a:gd name="connsiteX289" fmla="*/ 985563 w 2038724"/>
              <a:gd name="connsiteY289" fmla="*/ 152993 h 2230852"/>
              <a:gd name="connsiteX290" fmla="*/ 1017585 w 2038724"/>
              <a:gd name="connsiteY290" fmla="*/ 160109 h 2230852"/>
              <a:gd name="connsiteX291" fmla="*/ 1069750 w 2038724"/>
              <a:gd name="connsiteY291" fmla="*/ 164844 h 2230852"/>
              <a:gd name="connsiteX292" fmla="*/ 1078070 w 2038724"/>
              <a:gd name="connsiteY292" fmla="*/ 187425 h 2230852"/>
              <a:gd name="connsiteX293" fmla="*/ 1092302 w 2038724"/>
              <a:gd name="connsiteY293" fmla="*/ 220595 h 2230852"/>
              <a:gd name="connsiteX294" fmla="*/ 1095860 w 2038724"/>
              <a:gd name="connsiteY294" fmla="*/ 270407 h 2230852"/>
              <a:gd name="connsiteX295" fmla="*/ 1102976 w 2038724"/>
              <a:gd name="connsiteY295" fmla="*/ 291754 h 2230852"/>
              <a:gd name="connsiteX296" fmla="*/ 1106534 w 2038724"/>
              <a:gd name="connsiteY296" fmla="*/ 302428 h 2230852"/>
              <a:gd name="connsiteX297" fmla="*/ 1110092 w 2038724"/>
              <a:gd name="connsiteY297" fmla="*/ 313102 h 2230852"/>
              <a:gd name="connsiteX298" fmla="*/ 1120766 w 2038724"/>
              <a:gd name="connsiteY298" fmla="*/ 323776 h 2230852"/>
              <a:gd name="connsiteX299" fmla="*/ 1127882 w 2038724"/>
              <a:gd name="connsiteY299" fmla="*/ 334450 h 2230852"/>
              <a:gd name="connsiteX300" fmla="*/ 1138556 w 2038724"/>
              <a:gd name="connsiteY300" fmla="*/ 341566 h 2230852"/>
              <a:gd name="connsiteX301" fmla="*/ 1145672 w 2038724"/>
              <a:gd name="connsiteY301" fmla="*/ 352240 h 2230852"/>
              <a:gd name="connsiteX302" fmla="*/ 1142114 w 2038724"/>
              <a:gd name="connsiteY302" fmla="*/ 377146 h 2230852"/>
              <a:gd name="connsiteX303" fmla="*/ 1164750 w 2038724"/>
              <a:gd name="connsiteY303" fmla="*/ 378295 h 2230852"/>
              <a:gd name="connsiteX304" fmla="*/ 1117208 w 2038724"/>
              <a:gd name="connsiteY304" fmla="*/ 402052 h 2230852"/>
              <a:gd name="connsiteX305" fmla="*/ 1095860 w 2038724"/>
              <a:gd name="connsiteY305" fmla="*/ 419842 h 2230852"/>
              <a:gd name="connsiteX306" fmla="*/ 1087540 w 2038724"/>
              <a:gd name="connsiteY306" fmla="*/ 463547 h 2230852"/>
              <a:gd name="connsiteX307" fmla="*/ 1098269 w 2038724"/>
              <a:gd name="connsiteY307" fmla="*/ 503945 h 2230852"/>
              <a:gd name="connsiteX308" fmla="*/ 1049607 w 2038724"/>
              <a:gd name="connsiteY308" fmla="*/ 558603 h 2230852"/>
              <a:gd name="connsiteX309" fmla="*/ 1016380 w 2038724"/>
              <a:gd name="connsiteY309" fmla="*/ 612084 h 2230852"/>
              <a:gd name="connsiteX310" fmla="*/ 1072326 w 2038724"/>
              <a:gd name="connsiteY310" fmla="*/ 611999 h 2230852"/>
              <a:gd name="connsiteX311" fmla="*/ 1031789 w 2038724"/>
              <a:gd name="connsiteY311" fmla="*/ 630967 h 2230852"/>
              <a:gd name="connsiteX312" fmla="*/ 1061514 w 2038724"/>
              <a:gd name="connsiteY312" fmla="*/ 659458 h 2230852"/>
              <a:gd name="connsiteX313" fmla="*/ 1038905 w 2038724"/>
              <a:gd name="connsiteY313" fmla="*/ 668927 h 2230852"/>
              <a:gd name="connsiteX314" fmla="*/ 1017585 w 2038724"/>
              <a:gd name="connsiteY314" fmla="*/ 683132 h 2230852"/>
              <a:gd name="connsiteX315" fmla="*/ 997386 w 2038724"/>
              <a:gd name="connsiteY315" fmla="*/ 704480 h 2230852"/>
              <a:gd name="connsiteX316" fmla="*/ 980773 w 2038724"/>
              <a:gd name="connsiteY316" fmla="*/ 803148 h 2230852"/>
              <a:gd name="connsiteX317" fmla="*/ 1006966 w 2038724"/>
              <a:gd name="connsiteY317" fmla="*/ 832539 h 2230852"/>
              <a:gd name="connsiteX318" fmla="*/ 974889 w 2038724"/>
              <a:gd name="connsiteY318" fmla="*/ 872854 h 2230852"/>
              <a:gd name="connsiteX319" fmla="*/ 967773 w 2038724"/>
              <a:gd name="connsiteY319" fmla="*/ 935748 h 2230852"/>
              <a:gd name="connsiteX320" fmla="*/ 960657 w 2038724"/>
              <a:gd name="connsiteY320" fmla="*/ 946422 h 2230852"/>
              <a:gd name="connsiteX321" fmla="*/ 923900 w 2038724"/>
              <a:gd name="connsiteY321" fmla="*/ 946339 h 2230852"/>
              <a:gd name="connsiteX322" fmla="*/ 906055 w 2038724"/>
              <a:gd name="connsiteY322" fmla="*/ 999792 h 2230852"/>
              <a:gd name="connsiteX323" fmla="*/ 915524 w 2038724"/>
              <a:gd name="connsiteY323" fmla="*/ 1015145 h 2230852"/>
              <a:gd name="connsiteX324" fmla="*/ 963039 w 2038724"/>
              <a:gd name="connsiteY324" fmla="*/ 1016210 h 2230852"/>
              <a:gd name="connsiteX325" fmla="*/ 964215 w 2038724"/>
              <a:gd name="connsiteY325" fmla="*/ 1074509 h 2230852"/>
              <a:gd name="connsiteX326" fmla="*/ 908548 w 2038724"/>
              <a:gd name="connsiteY326" fmla="*/ 1104233 h 2230852"/>
              <a:gd name="connsiteX327" fmla="*/ 882382 w 2038724"/>
              <a:gd name="connsiteY327" fmla="*/ 1095857 h 2230852"/>
              <a:gd name="connsiteX328" fmla="*/ 895493 w 2038724"/>
              <a:gd name="connsiteY328" fmla="*/ 1131381 h 2230852"/>
              <a:gd name="connsiteX329" fmla="*/ 884791 w 2038724"/>
              <a:gd name="connsiteY329" fmla="*/ 1144437 h 2230852"/>
              <a:gd name="connsiteX330" fmla="*/ 868151 w 2038724"/>
              <a:gd name="connsiteY330" fmla="*/ 1133762 h 2230852"/>
              <a:gd name="connsiteX331" fmla="*/ 838427 w 2038724"/>
              <a:gd name="connsiteY331" fmla="*/ 1095801 h 2230852"/>
              <a:gd name="connsiteX332" fmla="*/ 830244 w 2038724"/>
              <a:gd name="connsiteY332" fmla="*/ 1111265 h 2230852"/>
              <a:gd name="connsiteX333" fmla="*/ 818393 w 2038724"/>
              <a:gd name="connsiteY333" fmla="*/ 1161106 h 2230852"/>
              <a:gd name="connsiteX334" fmla="*/ 793432 w 2038724"/>
              <a:gd name="connsiteY334" fmla="*/ 1149227 h 2230852"/>
              <a:gd name="connsiteX335" fmla="*/ 782758 w 2038724"/>
              <a:gd name="connsiteY335" fmla="*/ 1152785 h 2230852"/>
              <a:gd name="connsiteX336" fmla="*/ 769730 w 2038724"/>
              <a:gd name="connsiteY336" fmla="*/ 1191950 h 2230852"/>
              <a:gd name="connsiteX337" fmla="*/ 746002 w 2038724"/>
              <a:gd name="connsiteY337" fmla="*/ 1207386 h 2230852"/>
              <a:gd name="connsiteX338" fmla="*/ 691400 w 2038724"/>
              <a:gd name="connsiteY338" fmla="*/ 1196656 h 2230852"/>
              <a:gd name="connsiteX339" fmla="*/ 677195 w 2038724"/>
              <a:gd name="connsiteY339" fmla="*/ 1178896 h 2230852"/>
              <a:gd name="connsiteX340" fmla="*/ 647555 w 2038724"/>
              <a:gd name="connsiteY340" fmla="*/ 1159901 h 2230852"/>
              <a:gd name="connsiteX341" fmla="*/ 681986 w 2038724"/>
              <a:gd name="connsiteY341" fmla="*/ 1125470 h 2230852"/>
              <a:gd name="connsiteX342" fmla="*/ 664196 w 2038724"/>
              <a:gd name="connsiteY342" fmla="*/ 1113620 h 2230852"/>
              <a:gd name="connsiteX343" fmla="*/ 641560 w 2038724"/>
              <a:gd name="connsiteY343" fmla="*/ 1102945 h 2230852"/>
              <a:gd name="connsiteX344" fmla="*/ 661787 w 2038724"/>
              <a:gd name="connsiteY344" fmla="*/ 1088741 h 2230852"/>
              <a:gd name="connsiteX345" fmla="*/ 633267 w 2038724"/>
              <a:gd name="connsiteY345" fmla="*/ 1054310 h 2230852"/>
              <a:gd name="connsiteX346" fmla="*/ 597743 w 2038724"/>
              <a:gd name="connsiteY346" fmla="*/ 1070951 h 2230852"/>
              <a:gd name="connsiteX347" fmla="*/ 533700 w 2038724"/>
              <a:gd name="connsiteY347" fmla="*/ 1074509 h 2230852"/>
              <a:gd name="connsiteX348" fmla="*/ 558634 w 2038724"/>
              <a:gd name="connsiteY348" fmla="*/ 1101768 h 2230852"/>
              <a:gd name="connsiteX349" fmla="*/ 569308 w 2038724"/>
              <a:gd name="connsiteY349" fmla="*/ 1111266 h 2230852"/>
              <a:gd name="connsiteX350" fmla="*/ 560987 w 2038724"/>
              <a:gd name="connsiteY350" fmla="*/ 1139785 h 2230852"/>
              <a:gd name="connsiteX351" fmla="*/ 512352 w 2038724"/>
              <a:gd name="connsiteY351" fmla="*/ 1163459 h 2230852"/>
              <a:gd name="connsiteX352" fmla="*/ 468479 w 2038724"/>
              <a:gd name="connsiteY352" fmla="*/ 1187189 h 2230852"/>
              <a:gd name="connsiteX353" fmla="*/ 461390 w 2038724"/>
              <a:gd name="connsiteY353" fmla="*/ 1277314 h 2230852"/>
              <a:gd name="connsiteX354" fmla="*/ 437635 w 2038724"/>
              <a:gd name="connsiteY354" fmla="*/ 1283198 h 2230852"/>
              <a:gd name="connsiteX355" fmla="*/ 402055 w 2038724"/>
              <a:gd name="connsiteY355" fmla="*/ 1286755 h 2230852"/>
              <a:gd name="connsiteX356" fmla="*/ 375945 w 2038724"/>
              <a:gd name="connsiteY356" fmla="*/ 1306927 h 2230852"/>
              <a:gd name="connsiteX357" fmla="*/ 359359 w 2038724"/>
              <a:gd name="connsiteY357" fmla="*/ 1330684 h 2230852"/>
              <a:gd name="connsiteX358" fmla="*/ 348685 w 2038724"/>
              <a:gd name="connsiteY358" fmla="*/ 1334242 h 2230852"/>
              <a:gd name="connsiteX359" fmla="*/ 327337 w 2038724"/>
              <a:gd name="connsiteY359" fmla="*/ 1348473 h 2230852"/>
              <a:gd name="connsiteX360" fmla="*/ 316663 w 2038724"/>
              <a:gd name="connsiteY360" fmla="*/ 1355589 h 2230852"/>
              <a:gd name="connsiteX361" fmla="*/ 295315 w 2038724"/>
              <a:gd name="connsiteY361" fmla="*/ 1373379 h 2230852"/>
              <a:gd name="connsiteX362" fmla="*/ 252620 w 2038724"/>
              <a:gd name="connsiteY362" fmla="*/ 1366263 h 2230852"/>
              <a:gd name="connsiteX363" fmla="*/ 231272 w 2038724"/>
              <a:gd name="connsiteY363" fmla="*/ 1359147 h 2230852"/>
              <a:gd name="connsiteX364" fmla="*/ 204012 w 2038724"/>
              <a:gd name="connsiteY364" fmla="*/ 1353207 h 2230852"/>
              <a:gd name="connsiteX365" fmla="*/ 198101 w 2038724"/>
              <a:gd name="connsiteY365" fmla="*/ 1334242 h 2230852"/>
              <a:gd name="connsiteX366" fmla="*/ 187427 w 2038724"/>
              <a:gd name="connsiteY366" fmla="*/ 1312894 h 2230852"/>
              <a:gd name="connsiteX367" fmla="*/ 139997 w 2038724"/>
              <a:gd name="connsiteY367" fmla="*/ 1279695 h 2230852"/>
              <a:gd name="connsiteX368" fmla="*/ 120975 w 2038724"/>
              <a:gd name="connsiteY368" fmla="*/ 1248850 h 2230852"/>
              <a:gd name="connsiteX369" fmla="*/ 106743 w 2038724"/>
              <a:gd name="connsiteY369" fmla="*/ 1220386 h 2230852"/>
              <a:gd name="connsiteX370" fmla="*/ 78279 w 2038724"/>
              <a:gd name="connsiteY370" fmla="*/ 1266640 h 2230852"/>
              <a:gd name="connsiteX371" fmla="*/ 67605 w 2038724"/>
              <a:gd name="connsiteY371" fmla="*/ 1305778 h 2230852"/>
              <a:gd name="connsiteX372" fmla="*/ 78279 w 2038724"/>
              <a:gd name="connsiteY372" fmla="*/ 1312894 h 2230852"/>
              <a:gd name="connsiteX373" fmla="*/ 74721 w 2038724"/>
              <a:gd name="connsiteY373" fmla="*/ 1334242 h 2230852"/>
              <a:gd name="connsiteX374" fmla="*/ 48666 w 2038724"/>
              <a:gd name="connsiteY374" fmla="*/ 1355645 h 2230852"/>
              <a:gd name="connsiteX375" fmla="*/ 30848 w 2038724"/>
              <a:gd name="connsiteY375" fmla="*/ 1365142 h 2230852"/>
              <a:gd name="connsiteX376" fmla="*/ 7119 w 2038724"/>
              <a:gd name="connsiteY376" fmla="*/ 1366263 h 2230852"/>
              <a:gd name="connsiteX377" fmla="*/ 3 w 2038724"/>
              <a:gd name="connsiteY377" fmla="*/ 1376937 h 2230852"/>
              <a:gd name="connsiteX378" fmla="*/ 20146 w 2038724"/>
              <a:gd name="connsiteY378" fmla="*/ 1398285 h 2230852"/>
              <a:gd name="connsiteX379" fmla="*/ 3 w 2038724"/>
              <a:gd name="connsiteY379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30795 h 2230852"/>
              <a:gd name="connsiteX146" fmla="*/ 1825273 w 2038724"/>
              <a:gd name="connsiteY146" fmla="*/ 1318945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18985 w 2038724"/>
              <a:gd name="connsiteY151" fmla="*/ 1253640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66332 w 2038724"/>
              <a:gd name="connsiteY171" fmla="*/ 1082857 h 2230852"/>
              <a:gd name="connsiteX172" fmla="*/ 1938989 w 2038724"/>
              <a:gd name="connsiteY172" fmla="*/ 1068597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5074 w 2038724"/>
              <a:gd name="connsiteY210" fmla="*/ 6571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713883 w 2038724"/>
              <a:gd name="connsiteY223" fmla="*/ 546891 h 2230852"/>
              <a:gd name="connsiteX224" fmla="*/ 1672252 w 2038724"/>
              <a:gd name="connsiteY224" fmla="*/ 519465 h 2230852"/>
              <a:gd name="connsiteX225" fmla="*/ 1658021 w 2038724"/>
              <a:gd name="connsiteY225" fmla="*/ 551487 h 2230852"/>
              <a:gd name="connsiteX226" fmla="*/ 1647347 w 2038724"/>
              <a:gd name="connsiteY226" fmla="*/ 555045 h 2230852"/>
              <a:gd name="connsiteX227" fmla="*/ 1622441 w 2038724"/>
              <a:gd name="connsiteY227" fmla="*/ 551487 h 2230852"/>
              <a:gd name="connsiteX228" fmla="*/ 1611767 w 2038724"/>
              <a:gd name="connsiteY228" fmla="*/ 547929 h 2230852"/>
              <a:gd name="connsiteX229" fmla="*/ 1572629 w 2038724"/>
              <a:gd name="connsiteY229" fmla="*/ 537255 h 2230852"/>
              <a:gd name="connsiteX230" fmla="*/ 1551281 w 2038724"/>
              <a:gd name="connsiteY230" fmla="*/ 530139 h 2230852"/>
              <a:gd name="connsiteX231" fmla="*/ 1540607 w 2038724"/>
              <a:gd name="connsiteY231" fmla="*/ 526581 h 2230852"/>
              <a:gd name="connsiteX232" fmla="*/ 1505028 w 2038724"/>
              <a:gd name="connsiteY232" fmla="*/ 505233 h 2230852"/>
              <a:gd name="connsiteX233" fmla="*/ 1501470 w 2038724"/>
              <a:gd name="connsiteY233" fmla="*/ 483885 h 2230852"/>
              <a:gd name="connsiteX234" fmla="*/ 1522817 w 2038724"/>
              <a:gd name="connsiteY234" fmla="*/ 476769 h 2230852"/>
              <a:gd name="connsiteX235" fmla="*/ 1533491 w 2038724"/>
              <a:gd name="connsiteY235" fmla="*/ 473211 h 2230852"/>
              <a:gd name="connsiteX236" fmla="*/ 1540607 w 2038724"/>
              <a:gd name="connsiteY236" fmla="*/ 451863 h 2230852"/>
              <a:gd name="connsiteX237" fmla="*/ 1551281 w 2038724"/>
              <a:gd name="connsiteY237" fmla="*/ 441189 h 2230852"/>
              <a:gd name="connsiteX238" fmla="*/ 1558397 w 2038724"/>
              <a:gd name="connsiteY238" fmla="*/ 430516 h 2230852"/>
              <a:gd name="connsiteX239" fmla="*/ 1569071 w 2038724"/>
              <a:gd name="connsiteY239" fmla="*/ 423400 h 2230852"/>
              <a:gd name="connsiteX240" fmla="*/ 1583303 w 2038724"/>
              <a:gd name="connsiteY240" fmla="*/ 402052 h 2230852"/>
              <a:gd name="connsiteX241" fmla="*/ 1610673 w 2038724"/>
              <a:gd name="connsiteY241" fmla="*/ 383058 h 2230852"/>
              <a:gd name="connsiteX242" fmla="*/ 1599916 w 2038724"/>
              <a:gd name="connsiteY242" fmla="*/ 336776 h 2230852"/>
              <a:gd name="connsiteX243" fmla="*/ 1583303 w 2038724"/>
              <a:gd name="connsiteY243" fmla="*/ 330892 h 2230852"/>
              <a:gd name="connsiteX244" fmla="*/ 1576187 w 2038724"/>
              <a:gd name="connsiteY244" fmla="*/ 320218 h 2230852"/>
              <a:gd name="connsiteX245" fmla="*/ 1601176 w 2038724"/>
              <a:gd name="connsiteY245" fmla="*/ 282286 h 2230852"/>
              <a:gd name="connsiteX246" fmla="*/ 1608209 w 2038724"/>
              <a:gd name="connsiteY246" fmla="*/ 234827 h 2230852"/>
              <a:gd name="connsiteX247" fmla="*/ 1615325 w 2038724"/>
              <a:gd name="connsiteY247" fmla="*/ 224153 h 2230852"/>
              <a:gd name="connsiteX248" fmla="*/ 1625999 w 2038724"/>
              <a:gd name="connsiteY248" fmla="*/ 213479 h 2230852"/>
              <a:gd name="connsiteX249" fmla="*/ 1640231 w 2038724"/>
              <a:gd name="connsiteY249" fmla="*/ 192131 h 2230852"/>
              <a:gd name="connsiteX250" fmla="*/ 1647347 w 2038724"/>
              <a:gd name="connsiteY250" fmla="*/ 170783 h 2230852"/>
              <a:gd name="connsiteX251" fmla="*/ 1650905 w 2038724"/>
              <a:gd name="connsiteY251" fmla="*/ 160109 h 2230852"/>
              <a:gd name="connsiteX252" fmla="*/ 1654463 w 2038724"/>
              <a:gd name="connsiteY252" fmla="*/ 149435 h 2230852"/>
              <a:gd name="connsiteX253" fmla="*/ 1650905 w 2038724"/>
              <a:gd name="connsiteY253" fmla="*/ 131645 h 2230852"/>
              <a:gd name="connsiteX254" fmla="*/ 1568905 w 2038724"/>
              <a:gd name="connsiteY254" fmla="*/ 141227 h 2230852"/>
              <a:gd name="connsiteX255" fmla="*/ 1529933 w 2038724"/>
              <a:gd name="connsiteY255" fmla="*/ 120972 h 2230852"/>
              <a:gd name="connsiteX256" fmla="*/ 1505028 w 2038724"/>
              <a:gd name="connsiteY256" fmla="*/ 128087 h 2230852"/>
              <a:gd name="connsiteX257" fmla="*/ 1480122 w 2038724"/>
              <a:gd name="connsiteY257" fmla="*/ 145877 h 2230852"/>
              <a:gd name="connsiteX258" fmla="*/ 1458774 w 2038724"/>
              <a:gd name="connsiteY258" fmla="*/ 160109 h 2230852"/>
              <a:gd name="connsiteX259" fmla="*/ 1448100 w 2038724"/>
              <a:gd name="connsiteY259" fmla="*/ 170783 h 2230852"/>
              <a:gd name="connsiteX260" fmla="*/ 1426752 w 2038724"/>
              <a:gd name="connsiteY260" fmla="*/ 185015 h 2230852"/>
              <a:gd name="connsiteX261" fmla="*/ 1386493 w 2038724"/>
              <a:gd name="connsiteY261" fmla="*/ 245585 h 2230852"/>
              <a:gd name="connsiteX262" fmla="*/ 1333096 w 2038724"/>
              <a:gd name="connsiteY262" fmla="*/ 276401 h 2230852"/>
              <a:gd name="connsiteX263" fmla="*/ 1287991 w 2038724"/>
              <a:gd name="connsiteY263" fmla="*/ 295312 h 2230852"/>
              <a:gd name="connsiteX264" fmla="*/ 1266643 w 2038724"/>
              <a:gd name="connsiteY264" fmla="*/ 281080 h 2230852"/>
              <a:gd name="connsiteX265" fmla="*/ 1263085 w 2038724"/>
              <a:gd name="connsiteY265" fmla="*/ 270407 h 2230852"/>
              <a:gd name="connsiteX266" fmla="*/ 1241737 w 2038724"/>
              <a:gd name="connsiteY266" fmla="*/ 252617 h 2230852"/>
              <a:gd name="connsiteX267" fmla="*/ 1234621 w 2038724"/>
              <a:gd name="connsiteY267" fmla="*/ 241943 h 2230852"/>
              <a:gd name="connsiteX268" fmla="*/ 1227505 w 2038724"/>
              <a:gd name="connsiteY268" fmla="*/ 220595 h 2230852"/>
              <a:gd name="connsiteX269" fmla="*/ 1220389 w 2038724"/>
              <a:gd name="connsiteY269" fmla="*/ 209921 h 2230852"/>
              <a:gd name="connsiteX270" fmla="*/ 1206157 w 2038724"/>
              <a:gd name="connsiteY270" fmla="*/ 177899 h 2230852"/>
              <a:gd name="connsiteX271" fmla="*/ 1199042 w 2038724"/>
              <a:gd name="connsiteY271" fmla="*/ 156551 h 2230852"/>
              <a:gd name="connsiteX272" fmla="*/ 1195484 w 2038724"/>
              <a:gd name="connsiteY272" fmla="*/ 145877 h 2230852"/>
              <a:gd name="connsiteX273" fmla="*/ 1174136 w 2038724"/>
              <a:gd name="connsiteY273" fmla="*/ 113856 h 2230852"/>
              <a:gd name="connsiteX274" fmla="*/ 1167020 w 2038724"/>
              <a:gd name="connsiteY274" fmla="*/ 103182 h 2230852"/>
              <a:gd name="connsiteX275" fmla="*/ 1159904 w 2038724"/>
              <a:gd name="connsiteY275" fmla="*/ 92508 h 2230852"/>
              <a:gd name="connsiteX276" fmla="*/ 1149230 w 2038724"/>
              <a:gd name="connsiteY276" fmla="*/ 81834 h 2230852"/>
              <a:gd name="connsiteX277" fmla="*/ 1127882 w 2038724"/>
              <a:gd name="connsiteY277" fmla="*/ 74718 h 2230852"/>
              <a:gd name="connsiteX278" fmla="*/ 1063838 w 2038724"/>
              <a:gd name="connsiteY278" fmla="*/ 74718 h 2230852"/>
              <a:gd name="connsiteX279" fmla="*/ 1042491 w 2038724"/>
              <a:gd name="connsiteY279" fmla="*/ 32022 h 2230852"/>
              <a:gd name="connsiteX280" fmla="*/ 1021143 w 2038724"/>
              <a:gd name="connsiteY280" fmla="*/ 14232 h 2230852"/>
              <a:gd name="connsiteX281" fmla="*/ 999795 w 2038724"/>
              <a:gd name="connsiteY281" fmla="*/ 0 h 2230852"/>
              <a:gd name="connsiteX282" fmla="*/ 978447 w 2038724"/>
              <a:gd name="connsiteY282" fmla="*/ 17790 h 2230852"/>
              <a:gd name="connsiteX283" fmla="*/ 974889 w 2038724"/>
              <a:gd name="connsiteY283" fmla="*/ 28464 h 2230852"/>
              <a:gd name="connsiteX284" fmla="*/ 949983 w 2038724"/>
              <a:gd name="connsiteY284" fmla="*/ 56928 h 2230852"/>
              <a:gd name="connsiteX285" fmla="*/ 942867 w 2038724"/>
              <a:gd name="connsiteY285" fmla="*/ 78276 h 2230852"/>
              <a:gd name="connsiteX286" fmla="*/ 964215 w 2038724"/>
              <a:gd name="connsiteY286" fmla="*/ 110298 h 2230852"/>
              <a:gd name="connsiteX287" fmla="*/ 971331 w 2038724"/>
              <a:gd name="connsiteY287" fmla="*/ 120972 h 2230852"/>
              <a:gd name="connsiteX288" fmla="*/ 985563 w 2038724"/>
              <a:gd name="connsiteY288" fmla="*/ 152993 h 2230852"/>
              <a:gd name="connsiteX289" fmla="*/ 1017585 w 2038724"/>
              <a:gd name="connsiteY289" fmla="*/ 160109 h 2230852"/>
              <a:gd name="connsiteX290" fmla="*/ 1069750 w 2038724"/>
              <a:gd name="connsiteY290" fmla="*/ 164844 h 2230852"/>
              <a:gd name="connsiteX291" fmla="*/ 1078070 w 2038724"/>
              <a:gd name="connsiteY291" fmla="*/ 187425 h 2230852"/>
              <a:gd name="connsiteX292" fmla="*/ 1092302 w 2038724"/>
              <a:gd name="connsiteY292" fmla="*/ 220595 h 2230852"/>
              <a:gd name="connsiteX293" fmla="*/ 1095860 w 2038724"/>
              <a:gd name="connsiteY293" fmla="*/ 270407 h 2230852"/>
              <a:gd name="connsiteX294" fmla="*/ 1102976 w 2038724"/>
              <a:gd name="connsiteY294" fmla="*/ 291754 h 2230852"/>
              <a:gd name="connsiteX295" fmla="*/ 1106534 w 2038724"/>
              <a:gd name="connsiteY295" fmla="*/ 302428 h 2230852"/>
              <a:gd name="connsiteX296" fmla="*/ 1110092 w 2038724"/>
              <a:gd name="connsiteY296" fmla="*/ 313102 h 2230852"/>
              <a:gd name="connsiteX297" fmla="*/ 1120766 w 2038724"/>
              <a:gd name="connsiteY297" fmla="*/ 323776 h 2230852"/>
              <a:gd name="connsiteX298" fmla="*/ 1127882 w 2038724"/>
              <a:gd name="connsiteY298" fmla="*/ 334450 h 2230852"/>
              <a:gd name="connsiteX299" fmla="*/ 1138556 w 2038724"/>
              <a:gd name="connsiteY299" fmla="*/ 341566 h 2230852"/>
              <a:gd name="connsiteX300" fmla="*/ 1145672 w 2038724"/>
              <a:gd name="connsiteY300" fmla="*/ 352240 h 2230852"/>
              <a:gd name="connsiteX301" fmla="*/ 1142114 w 2038724"/>
              <a:gd name="connsiteY301" fmla="*/ 377146 h 2230852"/>
              <a:gd name="connsiteX302" fmla="*/ 1164750 w 2038724"/>
              <a:gd name="connsiteY302" fmla="*/ 378295 h 2230852"/>
              <a:gd name="connsiteX303" fmla="*/ 1117208 w 2038724"/>
              <a:gd name="connsiteY303" fmla="*/ 402052 h 2230852"/>
              <a:gd name="connsiteX304" fmla="*/ 1095860 w 2038724"/>
              <a:gd name="connsiteY304" fmla="*/ 419842 h 2230852"/>
              <a:gd name="connsiteX305" fmla="*/ 1087540 w 2038724"/>
              <a:gd name="connsiteY305" fmla="*/ 463547 h 2230852"/>
              <a:gd name="connsiteX306" fmla="*/ 1098269 w 2038724"/>
              <a:gd name="connsiteY306" fmla="*/ 503945 h 2230852"/>
              <a:gd name="connsiteX307" fmla="*/ 1049607 w 2038724"/>
              <a:gd name="connsiteY307" fmla="*/ 558603 h 2230852"/>
              <a:gd name="connsiteX308" fmla="*/ 1016380 w 2038724"/>
              <a:gd name="connsiteY308" fmla="*/ 612084 h 2230852"/>
              <a:gd name="connsiteX309" fmla="*/ 1072326 w 2038724"/>
              <a:gd name="connsiteY309" fmla="*/ 611999 h 2230852"/>
              <a:gd name="connsiteX310" fmla="*/ 1031789 w 2038724"/>
              <a:gd name="connsiteY310" fmla="*/ 630967 h 2230852"/>
              <a:gd name="connsiteX311" fmla="*/ 1061514 w 2038724"/>
              <a:gd name="connsiteY311" fmla="*/ 659458 h 2230852"/>
              <a:gd name="connsiteX312" fmla="*/ 1038905 w 2038724"/>
              <a:gd name="connsiteY312" fmla="*/ 668927 h 2230852"/>
              <a:gd name="connsiteX313" fmla="*/ 1017585 w 2038724"/>
              <a:gd name="connsiteY313" fmla="*/ 683132 h 2230852"/>
              <a:gd name="connsiteX314" fmla="*/ 997386 w 2038724"/>
              <a:gd name="connsiteY314" fmla="*/ 704480 h 2230852"/>
              <a:gd name="connsiteX315" fmla="*/ 980773 w 2038724"/>
              <a:gd name="connsiteY315" fmla="*/ 803148 h 2230852"/>
              <a:gd name="connsiteX316" fmla="*/ 1006966 w 2038724"/>
              <a:gd name="connsiteY316" fmla="*/ 832539 h 2230852"/>
              <a:gd name="connsiteX317" fmla="*/ 974889 w 2038724"/>
              <a:gd name="connsiteY317" fmla="*/ 872854 h 2230852"/>
              <a:gd name="connsiteX318" fmla="*/ 967773 w 2038724"/>
              <a:gd name="connsiteY318" fmla="*/ 935748 h 2230852"/>
              <a:gd name="connsiteX319" fmla="*/ 960657 w 2038724"/>
              <a:gd name="connsiteY319" fmla="*/ 946422 h 2230852"/>
              <a:gd name="connsiteX320" fmla="*/ 923900 w 2038724"/>
              <a:gd name="connsiteY320" fmla="*/ 946339 h 2230852"/>
              <a:gd name="connsiteX321" fmla="*/ 906055 w 2038724"/>
              <a:gd name="connsiteY321" fmla="*/ 999792 h 2230852"/>
              <a:gd name="connsiteX322" fmla="*/ 915524 w 2038724"/>
              <a:gd name="connsiteY322" fmla="*/ 1015145 h 2230852"/>
              <a:gd name="connsiteX323" fmla="*/ 963039 w 2038724"/>
              <a:gd name="connsiteY323" fmla="*/ 1016210 h 2230852"/>
              <a:gd name="connsiteX324" fmla="*/ 964215 w 2038724"/>
              <a:gd name="connsiteY324" fmla="*/ 1074509 h 2230852"/>
              <a:gd name="connsiteX325" fmla="*/ 908548 w 2038724"/>
              <a:gd name="connsiteY325" fmla="*/ 1104233 h 2230852"/>
              <a:gd name="connsiteX326" fmla="*/ 882382 w 2038724"/>
              <a:gd name="connsiteY326" fmla="*/ 1095857 h 2230852"/>
              <a:gd name="connsiteX327" fmla="*/ 895493 w 2038724"/>
              <a:gd name="connsiteY327" fmla="*/ 1131381 h 2230852"/>
              <a:gd name="connsiteX328" fmla="*/ 884791 w 2038724"/>
              <a:gd name="connsiteY328" fmla="*/ 1144437 h 2230852"/>
              <a:gd name="connsiteX329" fmla="*/ 868151 w 2038724"/>
              <a:gd name="connsiteY329" fmla="*/ 1133762 h 2230852"/>
              <a:gd name="connsiteX330" fmla="*/ 838427 w 2038724"/>
              <a:gd name="connsiteY330" fmla="*/ 1095801 h 2230852"/>
              <a:gd name="connsiteX331" fmla="*/ 830244 w 2038724"/>
              <a:gd name="connsiteY331" fmla="*/ 1111265 h 2230852"/>
              <a:gd name="connsiteX332" fmla="*/ 818393 w 2038724"/>
              <a:gd name="connsiteY332" fmla="*/ 1161106 h 2230852"/>
              <a:gd name="connsiteX333" fmla="*/ 793432 w 2038724"/>
              <a:gd name="connsiteY333" fmla="*/ 1149227 h 2230852"/>
              <a:gd name="connsiteX334" fmla="*/ 782758 w 2038724"/>
              <a:gd name="connsiteY334" fmla="*/ 1152785 h 2230852"/>
              <a:gd name="connsiteX335" fmla="*/ 769730 w 2038724"/>
              <a:gd name="connsiteY335" fmla="*/ 1191950 h 2230852"/>
              <a:gd name="connsiteX336" fmla="*/ 746002 w 2038724"/>
              <a:gd name="connsiteY336" fmla="*/ 1207386 h 2230852"/>
              <a:gd name="connsiteX337" fmla="*/ 691400 w 2038724"/>
              <a:gd name="connsiteY337" fmla="*/ 1196656 h 2230852"/>
              <a:gd name="connsiteX338" fmla="*/ 677195 w 2038724"/>
              <a:gd name="connsiteY338" fmla="*/ 1178896 h 2230852"/>
              <a:gd name="connsiteX339" fmla="*/ 647555 w 2038724"/>
              <a:gd name="connsiteY339" fmla="*/ 1159901 h 2230852"/>
              <a:gd name="connsiteX340" fmla="*/ 681986 w 2038724"/>
              <a:gd name="connsiteY340" fmla="*/ 1125470 h 2230852"/>
              <a:gd name="connsiteX341" fmla="*/ 664196 w 2038724"/>
              <a:gd name="connsiteY341" fmla="*/ 1113620 h 2230852"/>
              <a:gd name="connsiteX342" fmla="*/ 641560 w 2038724"/>
              <a:gd name="connsiteY342" fmla="*/ 1102945 h 2230852"/>
              <a:gd name="connsiteX343" fmla="*/ 661787 w 2038724"/>
              <a:gd name="connsiteY343" fmla="*/ 1088741 h 2230852"/>
              <a:gd name="connsiteX344" fmla="*/ 633267 w 2038724"/>
              <a:gd name="connsiteY344" fmla="*/ 1054310 h 2230852"/>
              <a:gd name="connsiteX345" fmla="*/ 597743 w 2038724"/>
              <a:gd name="connsiteY345" fmla="*/ 1070951 h 2230852"/>
              <a:gd name="connsiteX346" fmla="*/ 533700 w 2038724"/>
              <a:gd name="connsiteY346" fmla="*/ 1074509 h 2230852"/>
              <a:gd name="connsiteX347" fmla="*/ 558634 w 2038724"/>
              <a:gd name="connsiteY347" fmla="*/ 1101768 h 2230852"/>
              <a:gd name="connsiteX348" fmla="*/ 569308 w 2038724"/>
              <a:gd name="connsiteY348" fmla="*/ 1111266 h 2230852"/>
              <a:gd name="connsiteX349" fmla="*/ 560987 w 2038724"/>
              <a:gd name="connsiteY349" fmla="*/ 1139785 h 2230852"/>
              <a:gd name="connsiteX350" fmla="*/ 512352 w 2038724"/>
              <a:gd name="connsiteY350" fmla="*/ 1163459 h 2230852"/>
              <a:gd name="connsiteX351" fmla="*/ 468479 w 2038724"/>
              <a:gd name="connsiteY351" fmla="*/ 1187189 h 2230852"/>
              <a:gd name="connsiteX352" fmla="*/ 461390 w 2038724"/>
              <a:gd name="connsiteY352" fmla="*/ 1277314 h 2230852"/>
              <a:gd name="connsiteX353" fmla="*/ 437635 w 2038724"/>
              <a:gd name="connsiteY353" fmla="*/ 1283198 h 2230852"/>
              <a:gd name="connsiteX354" fmla="*/ 402055 w 2038724"/>
              <a:gd name="connsiteY354" fmla="*/ 1286755 h 2230852"/>
              <a:gd name="connsiteX355" fmla="*/ 375945 w 2038724"/>
              <a:gd name="connsiteY355" fmla="*/ 1306927 h 2230852"/>
              <a:gd name="connsiteX356" fmla="*/ 359359 w 2038724"/>
              <a:gd name="connsiteY356" fmla="*/ 1330684 h 2230852"/>
              <a:gd name="connsiteX357" fmla="*/ 348685 w 2038724"/>
              <a:gd name="connsiteY357" fmla="*/ 1334242 h 2230852"/>
              <a:gd name="connsiteX358" fmla="*/ 327337 w 2038724"/>
              <a:gd name="connsiteY358" fmla="*/ 1348473 h 2230852"/>
              <a:gd name="connsiteX359" fmla="*/ 316663 w 2038724"/>
              <a:gd name="connsiteY359" fmla="*/ 1355589 h 2230852"/>
              <a:gd name="connsiteX360" fmla="*/ 295315 w 2038724"/>
              <a:gd name="connsiteY360" fmla="*/ 1373379 h 2230852"/>
              <a:gd name="connsiteX361" fmla="*/ 252620 w 2038724"/>
              <a:gd name="connsiteY361" fmla="*/ 1366263 h 2230852"/>
              <a:gd name="connsiteX362" fmla="*/ 231272 w 2038724"/>
              <a:gd name="connsiteY362" fmla="*/ 1359147 h 2230852"/>
              <a:gd name="connsiteX363" fmla="*/ 204012 w 2038724"/>
              <a:gd name="connsiteY363" fmla="*/ 1353207 h 2230852"/>
              <a:gd name="connsiteX364" fmla="*/ 198101 w 2038724"/>
              <a:gd name="connsiteY364" fmla="*/ 1334242 h 2230852"/>
              <a:gd name="connsiteX365" fmla="*/ 187427 w 2038724"/>
              <a:gd name="connsiteY365" fmla="*/ 1312894 h 2230852"/>
              <a:gd name="connsiteX366" fmla="*/ 139997 w 2038724"/>
              <a:gd name="connsiteY366" fmla="*/ 1279695 h 2230852"/>
              <a:gd name="connsiteX367" fmla="*/ 120975 w 2038724"/>
              <a:gd name="connsiteY367" fmla="*/ 1248850 h 2230852"/>
              <a:gd name="connsiteX368" fmla="*/ 106743 w 2038724"/>
              <a:gd name="connsiteY368" fmla="*/ 1220386 h 2230852"/>
              <a:gd name="connsiteX369" fmla="*/ 78279 w 2038724"/>
              <a:gd name="connsiteY369" fmla="*/ 1266640 h 2230852"/>
              <a:gd name="connsiteX370" fmla="*/ 67605 w 2038724"/>
              <a:gd name="connsiteY370" fmla="*/ 1305778 h 2230852"/>
              <a:gd name="connsiteX371" fmla="*/ 78279 w 2038724"/>
              <a:gd name="connsiteY371" fmla="*/ 1312894 h 2230852"/>
              <a:gd name="connsiteX372" fmla="*/ 74721 w 2038724"/>
              <a:gd name="connsiteY372" fmla="*/ 1334242 h 2230852"/>
              <a:gd name="connsiteX373" fmla="*/ 48666 w 2038724"/>
              <a:gd name="connsiteY373" fmla="*/ 1355645 h 2230852"/>
              <a:gd name="connsiteX374" fmla="*/ 30848 w 2038724"/>
              <a:gd name="connsiteY374" fmla="*/ 1365142 h 2230852"/>
              <a:gd name="connsiteX375" fmla="*/ 7119 w 2038724"/>
              <a:gd name="connsiteY375" fmla="*/ 1366263 h 2230852"/>
              <a:gd name="connsiteX376" fmla="*/ 3 w 2038724"/>
              <a:gd name="connsiteY376" fmla="*/ 1376937 h 2230852"/>
              <a:gd name="connsiteX377" fmla="*/ 20146 w 2038724"/>
              <a:gd name="connsiteY377" fmla="*/ 1398285 h 2230852"/>
              <a:gd name="connsiteX378" fmla="*/ 3 w 2038724"/>
              <a:gd name="connsiteY37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30795 h 2230852"/>
              <a:gd name="connsiteX146" fmla="*/ 1825273 w 2038724"/>
              <a:gd name="connsiteY146" fmla="*/ 1318945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18985 w 2038724"/>
              <a:gd name="connsiteY151" fmla="*/ 1253640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66332 w 2038724"/>
              <a:gd name="connsiteY171" fmla="*/ 1082857 h 2230852"/>
              <a:gd name="connsiteX172" fmla="*/ 1938989 w 2038724"/>
              <a:gd name="connsiteY172" fmla="*/ 1068597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5074 w 2038724"/>
              <a:gd name="connsiteY210" fmla="*/ 6571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713883 w 2038724"/>
              <a:gd name="connsiteY223" fmla="*/ 546891 h 2230852"/>
              <a:gd name="connsiteX224" fmla="*/ 1672252 w 2038724"/>
              <a:gd name="connsiteY224" fmla="*/ 519465 h 2230852"/>
              <a:gd name="connsiteX225" fmla="*/ 1658021 w 2038724"/>
              <a:gd name="connsiteY225" fmla="*/ 551487 h 2230852"/>
              <a:gd name="connsiteX226" fmla="*/ 1647347 w 2038724"/>
              <a:gd name="connsiteY226" fmla="*/ 555045 h 2230852"/>
              <a:gd name="connsiteX227" fmla="*/ 1622441 w 2038724"/>
              <a:gd name="connsiteY227" fmla="*/ 551487 h 2230852"/>
              <a:gd name="connsiteX228" fmla="*/ 1611767 w 2038724"/>
              <a:gd name="connsiteY228" fmla="*/ 547929 h 2230852"/>
              <a:gd name="connsiteX229" fmla="*/ 1572629 w 2038724"/>
              <a:gd name="connsiteY229" fmla="*/ 537255 h 2230852"/>
              <a:gd name="connsiteX230" fmla="*/ 1551281 w 2038724"/>
              <a:gd name="connsiteY230" fmla="*/ 530139 h 2230852"/>
              <a:gd name="connsiteX231" fmla="*/ 1540607 w 2038724"/>
              <a:gd name="connsiteY231" fmla="*/ 526581 h 2230852"/>
              <a:gd name="connsiteX232" fmla="*/ 1505028 w 2038724"/>
              <a:gd name="connsiteY232" fmla="*/ 505233 h 2230852"/>
              <a:gd name="connsiteX233" fmla="*/ 1501470 w 2038724"/>
              <a:gd name="connsiteY233" fmla="*/ 483885 h 2230852"/>
              <a:gd name="connsiteX234" fmla="*/ 1522817 w 2038724"/>
              <a:gd name="connsiteY234" fmla="*/ 476769 h 2230852"/>
              <a:gd name="connsiteX235" fmla="*/ 1533491 w 2038724"/>
              <a:gd name="connsiteY235" fmla="*/ 473211 h 2230852"/>
              <a:gd name="connsiteX236" fmla="*/ 1540607 w 2038724"/>
              <a:gd name="connsiteY236" fmla="*/ 451863 h 2230852"/>
              <a:gd name="connsiteX237" fmla="*/ 1551281 w 2038724"/>
              <a:gd name="connsiteY237" fmla="*/ 441189 h 2230852"/>
              <a:gd name="connsiteX238" fmla="*/ 1558397 w 2038724"/>
              <a:gd name="connsiteY238" fmla="*/ 430516 h 2230852"/>
              <a:gd name="connsiteX239" fmla="*/ 1569071 w 2038724"/>
              <a:gd name="connsiteY239" fmla="*/ 423400 h 2230852"/>
              <a:gd name="connsiteX240" fmla="*/ 1583303 w 2038724"/>
              <a:gd name="connsiteY240" fmla="*/ 402052 h 2230852"/>
              <a:gd name="connsiteX241" fmla="*/ 1610673 w 2038724"/>
              <a:gd name="connsiteY241" fmla="*/ 383058 h 2230852"/>
              <a:gd name="connsiteX242" fmla="*/ 1599916 w 2038724"/>
              <a:gd name="connsiteY242" fmla="*/ 336776 h 2230852"/>
              <a:gd name="connsiteX243" fmla="*/ 1583303 w 2038724"/>
              <a:gd name="connsiteY243" fmla="*/ 330892 h 2230852"/>
              <a:gd name="connsiteX244" fmla="*/ 1576187 w 2038724"/>
              <a:gd name="connsiteY244" fmla="*/ 320218 h 2230852"/>
              <a:gd name="connsiteX245" fmla="*/ 1601176 w 2038724"/>
              <a:gd name="connsiteY245" fmla="*/ 282286 h 2230852"/>
              <a:gd name="connsiteX246" fmla="*/ 1608209 w 2038724"/>
              <a:gd name="connsiteY246" fmla="*/ 234827 h 2230852"/>
              <a:gd name="connsiteX247" fmla="*/ 1629613 w 2038724"/>
              <a:gd name="connsiteY247" fmla="*/ 245585 h 2230852"/>
              <a:gd name="connsiteX248" fmla="*/ 1625999 w 2038724"/>
              <a:gd name="connsiteY248" fmla="*/ 213479 h 2230852"/>
              <a:gd name="connsiteX249" fmla="*/ 1640231 w 2038724"/>
              <a:gd name="connsiteY249" fmla="*/ 192131 h 2230852"/>
              <a:gd name="connsiteX250" fmla="*/ 1647347 w 2038724"/>
              <a:gd name="connsiteY250" fmla="*/ 170783 h 2230852"/>
              <a:gd name="connsiteX251" fmla="*/ 1650905 w 2038724"/>
              <a:gd name="connsiteY251" fmla="*/ 160109 h 2230852"/>
              <a:gd name="connsiteX252" fmla="*/ 1654463 w 2038724"/>
              <a:gd name="connsiteY252" fmla="*/ 149435 h 2230852"/>
              <a:gd name="connsiteX253" fmla="*/ 1650905 w 2038724"/>
              <a:gd name="connsiteY253" fmla="*/ 131645 h 2230852"/>
              <a:gd name="connsiteX254" fmla="*/ 1568905 w 2038724"/>
              <a:gd name="connsiteY254" fmla="*/ 141227 h 2230852"/>
              <a:gd name="connsiteX255" fmla="*/ 1529933 w 2038724"/>
              <a:gd name="connsiteY255" fmla="*/ 120972 h 2230852"/>
              <a:gd name="connsiteX256" fmla="*/ 1505028 w 2038724"/>
              <a:gd name="connsiteY256" fmla="*/ 128087 h 2230852"/>
              <a:gd name="connsiteX257" fmla="*/ 1480122 w 2038724"/>
              <a:gd name="connsiteY257" fmla="*/ 145877 h 2230852"/>
              <a:gd name="connsiteX258" fmla="*/ 1458774 w 2038724"/>
              <a:gd name="connsiteY258" fmla="*/ 160109 h 2230852"/>
              <a:gd name="connsiteX259" fmla="*/ 1448100 w 2038724"/>
              <a:gd name="connsiteY259" fmla="*/ 170783 h 2230852"/>
              <a:gd name="connsiteX260" fmla="*/ 1426752 w 2038724"/>
              <a:gd name="connsiteY260" fmla="*/ 185015 h 2230852"/>
              <a:gd name="connsiteX261" fmla="*/ 1386493 w 2038724"/>
              <a:gd name="connsiteY261" fmla="*/ 245585 h 2230852"/>
              <a:gd name="connsiteX262" fmla="*/ 1333096 w 2038724"/>
              <a:gd name="connsiteY262" fmla="*/ 276401 h 2230852"/>
              <a:gd name="connsiteX263" fmla="*/ 1287991 w 2038724"/>
              <a:gd name="connsiteY263" fmla="*/ 295312 h 2230852"/>
              <a:gd name="connsiteX264" fmla="*/ 1266643 w 2038724"/>
              <a:gd name="connsiteY264" fmla="*/ 281080 h 2230852"/>
              <a:gd name="connsiteX265" fmla="*/ 1263085 w 2038724"/>
              <a:gd name="connsiteY265" fmla="*/ 270407 h 2230852"/>
              <a:gd name="connsiteX266" fmla="*/ 1241737 w 2038724"/>
              <a:gd name="connsiteY266" fmla="*/ 252617 h 2230852"/>
              <a:gd name="connsiteX267" fmla="*/ 1234621 w 2038724"/>
              <a:gd name="connsiteY267" fmla="*/ 241943 h 2230852"/>
              <a:gd name="connsiteX268" fmla="*/ 1227505 w 2038724"/>
              <a:gd name="connsiteY268" fmla="*/ 220595 h 2230852"/>
              <a:gd name="connsiteX269" fmla="*/ 1220389 w 2038724"/>
              <a:gd name="connsiteY269" fmla="*/ 209921 h 2230852"/>
              <a:gd name="connsiteX270" fmla="*/ 1206157 w 2038724"/>
              <a:gd name="connsiteY270" fmla="*/ 177899 h 2230852"/>
              <a:gd name="connsiteX271" fmla="*/ 1199042 w 2038724"/>
              <a:gd name="connsiteY271" fmla="*/ 156551 h 2230852"/>
              <a:gd name="connsiteX272" fmla="*/ 1195484 w 2038724"/>
              <a:gd name="connsiteY272" fmla="*/ 145877 h 2230852"/>
              <a:gd name="connsiteX273" fmla="*/ 1174136 w 2038724"/>
              <a:gd name="connsiteY273" fmla="*/ 113856 h 2230852"/>
              <a:gd name="connsiteX274" fmla="*/ 1167020 w 2038724"/>
              <a:gd name="connsiteY274" fmla="*/ 103182 h 2230852"/>
              <a:gd name="connsiteX275" fmla="*/ 1159904 w 2038724"/>
              <a:gd name="connsiteY275" fmla="*/ 92508 h 2230852"/>
              <a:gd name="connsiteX276" fmla="*/ 1149230 w 2038724"/>
              <a:gd name="connsiteY276" fmla="*/ 81834 h 2230852"/>
              <a:gd name="connsiteX277" fmla="*/ 1127882 w 2038724"/>
              <a:gd name="connsiteY277" fmla="*/ 74718 h 2230852"/>
              <a:gd name="connsiteX278" fmla="*/ 1063838 w 2038724"/>
              <a:gd name="connsiteY278" fmla="*/ 74718 h 2230852"/>
              <a:gd name="connsiteX279" fmla="*/ 1042491 w 2038724"/>
              <a:gd name="connsiteY279" fmla="*/ 32022 h 2230852"/>
              <a:gd name="connsiteX280" fmla="*/ 1021143 w 2038724"/>
              <a:gd name="connsiteY280" fmla="*/ 14232 h 2230852"/>
              <a:gd name="connsiteX281" fmla="*/ 999795 w 2038724"/>
              <a:gd name="connsiteY281" fmla="*/ 0 h 2230852"/>
              <a:gd name="connsiteX282" fmla="*/ 978447 w 2038724"/>
              <a:gd name="connsiteY282" fmla="*/ 17790 h 2230852"/>
              <a:gd name="connsiteX283" fmla="*/ 974889 w 2038724"/>
              <a:gd name="connsiteY283" fmla="*/ 28464 h 2230852"/>
              <a:gd name="connsiteX284" fmla="*/ 949983 w 2038724"/>
              <a:gd name="connsiteY284" fmla="*/ 56928 h 2230852"/>
              <a:gd name="connsiteX285" fmla="*/ 942867 w 2038724"/>
              <a:gd name="connsiteY285" fmla="*/ 78276 h 2230852"/>
              <a:gd name="connsiteX286" fmla="*/ 964215 w 2038724"/>
              <a:gd name="connsiteY286" fmla="*/ 110298 h 2230852"/>
              <a:gd name="connsiteX287" fmla="*/ 971331 w 2038724"/>
              <a:gd name="connsiteY287" fmla="*/ 120972 h 2230852"/>
              <a:gd name="connsiteX288" fmla="*/ 985563 w 2038724"/>
              <a:gd name="connsiteY288" fmla="*/ 152993 h 2230852"/>
              <a:gd name="connsiteX289" fmla="*/ 1017585 w 2038724"/>
              <a:gd name="connsiteY289" fmla="*/ 160109 h 2230852"/>
              <a:gd name="connsiteX290" fmla="*/ 1069750 w 2038724"/>
              <a:gd name="connsiteY290" fmla="*/ 164844 h 2230852"/>
              <a:gd name="connsiteX291" fmla="*/ 1078070 w 2038724"/>
              <a:gd name="connsiteY291" fmla="*/ 187425 h 2230852"/>
              <a:gd name="connsiteX292" fmla="*/ 1092302 w 2038724"/>
              <a:gd name="connsiteY292" fmla="*/ 220595 h 2230852"/>
              <a:gd name="connsiteX293" fmla="*/ 1095860 w 2038724"/>
              <a:gd name="connsiteY293" fmla="*/ 270407 h 2230852"/>
              <a:gd name="connsiteX294" fmla="*/ 1102976 w 2038724"/>
              <a:gd name="connsiteY294" fmla="*/ 291754 h 2230852"/>
              <a:gd name="connsiteX295" fmla="*/ 1106534 w 2038724"/>
              <a:gd name="connsiteY295" fmla="*/ 302428 h 2230852"/>
              <a:gd name="connsiteX296" fmla="*/ 1110092 w 2038724"/>
              <a:gd name="connsiteY296" fmla="*/ 313102 h 2230852"/>
              <a:gd name="connsiteX297" fmla="*/ 1120766 w 2038724"/>
              <a:gd name="connsiteY297" fmla="*/ 323776 h 2230852"/>
              <a:gd name="connsiteX298" fmla="*/ 1127882 w 2038724"/>
              <a:gd name="connsiteY298" fmla="*/ 334450 h 2230852"/>
              <a:gd name="connsiteX299" fmla="*/ 1138556 w 2038724"/>
              <a:gd name="connsiteY299" fmla="*/ 341566 h 2230852"/>
              <a:gd name="connsiteX300" fmla="*/ 1145672 w 2038724"/>
              <a:gd name="connsiteY300" fmla="*/ 352240 h 2230852"/>
              <a:gd name="connsiteX301" fmla="*/ 1142114 w 2038724"/>
              <a:gd name="connsiteY301" fmla="*/ 377146 h 2230852"/>
              <a:gd name="connsiteX302" fmla="*/ 1164750 w 2038724"/>
              <a:gd name="connsiteY302" fmla="*/ 378295 h 2230852"/>
              <a:gd name="connsiteX303" fmla="*/ 1117208 w 2038724"/>
              <a:gd name="connsiteY303" fmla="*/ 402052 h 2230852"/>
              <a:gd name="connsiteX304" fmla="*/ 1095860 w 2038724"/>
              <a:gd name="connsiteY304" fmla="*/ 419842 h 2230852"/>
              <a:gd name="connsiteX305" fmla="*/ 1087540 w 2038724"/>
              <a:gd name="connsiteY305" fmla="*/ 463547 h 2230852"/>
              <a:gd name="connsiteX306" fmla="*/ 1098269 w 2038724"/>
              <a:gd name="connsiteY306" fmla="*/ 503945 h 2230852"/>
              <a:gd name="connsiteX307" fmla="*/ 1049607 w 2038724"/>
              <a:gd name="connsiteY307" fmla="*/ 558603 h 2230852"/>
              <a:gd name="connsiteX308" fmla="*/ 1016380 w 2038724"/>
              <a:gd name="connsiteY308" fmla="*/ 612084 h 2230852"/>
              <a:gd name="connsiteX309" fmla="*/ 1072326 w 2038724"/>
              <a:gd name="connsiteY309" fmla="*/ 611999 h 2230852"/>
              <a:gd name="connsiteX310" fmla="*/ 1031789 w 2038724"/>
              <a:gd name="connsiteY310" fmla="*/ 630967 h 2230852"/>
              <a:gd name="connsiteX311" fmla="*/ 1061514 w 2038724"/>
              <a:gd name="connsiteY311" fmla="*/ 659458 h 2230852"/>
              <a:gd name="connsiteX312" fmla="*/ 1038905 w 2038724"/>
              <a:gd name="connsiteY312" fmla="*/ 668927 h 2230852"/>
              <a:gd name="connsiteX313" fmla="*/ 1017585 w 2038724"/>
              <a:gd name="connsiteY313" fmla="*/ 683132 h 2230852"/>
              <a:gd name="connsiteX314" fmla="*/ 997386 w 2038724"/>
              <a:gd name="connsiteY314" fmla="*/ 704480 h 2230852"/>
              <a:gd name="connsiteX315" fmla="*/ 980773 w 2038724"/>
              <a:gd name="connsiteY315" fmla="*/ 803148 h 2230852"/>
              <a:gd name="connsiteX316" fmla="*/ 1006966 w 2038724"/>
              <a:gd name="connsiteY316" fmla="*/ 832539 h 2230852"/>
              <a:gd name="connsiteX317" fmla="*/ 974889 w 2038724"/>
              <a:gd name="connsiteY317" fmla="*/ 872854 h 2230852"/>
              <a:gd name="connsiteX318" fmla="*/ 967773 w 2038724"/>
              <a:gd name="connsiteY318" fmla="*/ 935748 h 2230852"/>
              <a:gd name="connsiteX319" fmla="*/ 960657 w 2038724"/>
              <a:gd name="connsiteY319" fmla="*/ 946422 h 2230852"/>
              <a:gd name="connsiteX320" fmla="*/ 923900 w 2038724"/>
              <a:gd name="connsiteY320" fmla="*/ 946339 h 2230852"/>
              <a:gd name="connsiteX321" fmla="*/ 906055 w 2038724"/>
              <a:gd name="connsiteY321" fmla="*/ 999792 h 2230852"/>
              <a:gd name="connsiteX322" fmla="*/ 915524 w 2038724"/>
              <a:gd name="connsiteY322" fmla="*/ 1015145 h 2230852"/>
              <a:gd name="connsiteX323" fmla="*/ 963039 w 2038724"/>
              <a:gd name="connsiteY323" fmla="*/ 1016210 h 2230852"/>
              <a:gd name="connsiteX324" fmla="*/ 964215 w 2038724"/>
              <a:gd name="connsiteY324" fmla="*/ 1074509 h 2230852"/>
              <a:gd name="connsiteX325" fmla="*/ 908548 w 2038724"/>
              <a:gd name="connsiteY325" fmla="*/ 1104233 h 2230852"/>
              <a:gd name="connsiteX326" fmla="*/ 882382 w 2038724"/>
              <a:gd name="connsiteY326" fmla="*/ 1095857 h 2230852"/>
              <a:gd name="connsiteX327" fmla="*/ 895493 w 2038724"/>
              <a:gd name="connsiteY327" fmla="*/ 1131381 h 2230852"/>
              <a:gd name="connsiteX328" fmla="*/ 884791 w 2038724"/>
              <a:gd name="connsiteY328" fmla="*/ 1144437 h 2230852"/>
              <a:gd name="connsiteX329" fmla="*/ 868151 w 2038724"/>
              <a:gd name="connsiteY329" fmla="*/ 1133762 h 2230852"/>
              <a:gd name="connsiteX330" fmla="*/ 838427 w 2038724"/>
              <a:gd name="connsiteY330" fmla="*/ 1095801 h 2230852"/>
              <a:gd name="connsiteX331" fmla="*/ 830244 w 2038724"/>
              <a:gd name="connsiteY331" fmla="*/ 1111265 h 2230852"/>
              <a:gd name="connsiteX332" fmla="*/ 818393 w 2038724"/>
              <a:gd name="connsiteY332" fmla="*/ 1161106 h 2230852"/>
              <a:gd name="connsiteX333" fmla="*/ 793432 w 2038724"/>
              <a:gd name="connsiteY333" fmla="*/ 1149227 h 2230852"/>
              <a:gd name="connsiteX334" fmla="*/ 782758 w 2038724"/>
              <a:gd name="connsiteY334" fmla="*/ 1152785 h 2230852"/>
              <a:gd name="connsiteX335" fmla="*/ 769730 w 2038724"/>
              <a:gd name="connsiteY335" fmla="*/ 1191950 h 2230852"/>
              <a:gd name="connsiteX336" fmla="*/ 746002 w 2038724"/>
              <a:gd name="connsiteY336" fmla="*/ 1207386 h 2230852"/>
              <a:gd name="connsiteX337" fmla="*/ 691400 w 2038724"/>
              <a:gd name="connsiteY337" fmla="*/ 1196656 h 2230852"/>
              <a:gd name="connsiteX338" fmla="*/ 677195 w 2038724"/>
              <a:gd name="connsiteY338" fmla="*/ 1178896 h 2230852"/>
              <a:gd name="connsiteX339" fmla="*/ 647555 w 2038724"/>
              <a:gd name="connsiteY339" fmla="*/ 1159901 h 2230852"/>
              <a:gd name="connsiteX340" fmla="*/ 681986 w 2038724"/>
              <a:gd name="connsiteY340" fmla="*/ 1125470 h 2230852"/>
              <a:gd name="connsiteX341" fmla="*/ 664196 w 2038724"/>
              <a:gd name="connsiteY341" fmla="*/ 1113620 h 2230852"/>
              <a:gd name="connsiteX342" fmla="*/ 641560 w 2038724"/>
              <a:gd name="connsiteY342" fmla="*/ 1102945 h 2230852"/>
              <a:gd name="connsiteX343" fmla="*/ 661787 w 2038724"/>
              <a:gd name="connsiteY343" fmla="*/ 1088741 h 2230852"/>
              <a:gd name="connsiteX344" fmla="*/ 633267 w 2038724"/>
              <a:gd name="connsiteY344" fmla="*/ 1054310 h 2230852"/>
              <a:gd name="connsiteX345" fmla="*/ 597743 w 2038724"/>
              <a:gd name="connsiteY345" fmla="*/ 1070951 h 2230852"/>
              <a:gd name="connsiteX346" fmla="*/ 533700 w 2038724"/>
              <a:gd name="connsiteY346" fmla="*/ 1074509 h 2230852"/>
              <a:gd name="connsiteX347" fmla="*/ 558634 w 2038724"/>
              <a:gd name="connsiteY347" fmla="*/ 1101768 h 2230852"/>
              <a:gd name="connsiteX348" fmla="*/ 569308 w 2038724"/>
              <a:gd name="connsiteY348" fmla="*/ 1111266 h 2230852"/>
              <a:gd name="connsiteX349" fmla="*/ 560987 w 2038724"/>
              <a:gd name="connsiteY349" fmla="*/ 1139785 h 2230852"/>
              <a:gd name="connsiteX350" fmla="*/ 512352 w 2038724"/>
              <a:gd name="connsiteY350" fmla="*/ 1163459 h 2230852"/>
              <a:gd name="connsiteX351" fmla="*/ 468479 w 2038724"/>
              <a:gd name="connsiteY351" fmla="*/ 1187189 h 2230852"/>
              <a:gd name="connsiteX352" fmla="*/ 461390 w 2038724"/>
              <a:gd name="connsiteY352" fmla="*/ 1277314 h 2230852"/>
              <a:gd name="connsiteX353" fmla="*/ 437635 w 2038724"/>
              <a:gd name="connsiteY353" fmla="*/ 1283198 h 2230852"/>
              <a:gd name="connsiteX354" fmla="*/ 402055 w 2038724"/>
              <a:gd name="connsiteY354" fmla="*/ 1286755 h 2230852"/>
              <a:gd name="connsiteX355" fmla="*/ 375945 w 2038724"/>
              <a:gd name="connsiteY355" fmla="*/ 1306927 h 2230852"/>
              <a:gd name="connsiteX356" fmla="*/ 359359 w 2038724"/>
              <a:gd name="connsiteY356" fmla="*/ 1330684 h 2230852"/>
              <a:gd name="connsiteX357" fmla="*/ 348685 w 2038724"/>
              <a:gd name="connsiteY357" fmla="*/ 1334242 h 2230852"/>
              <a:gd name="connsiteX358" fmla="*/ 327337 w 2038724"/>
              <a:gd name="connsiteY358" fmla="*/ 1348473 h 2230852"/>
              <a:gd name="connsiteX359" fmla="*/ 316663 w 2038724"/>
              <a:gd name="connsiteY359" fmla="*/ 1355589 h 2230852"/>
              <a:gd name="connsiteX360" fmla="*/ 295315 w 2038724"/>
              <a:gd name="connsiteY360" fmla="*/ 1373379 h 2230852"/>
              <a:gd name="connsiteX361" fmla="*/ 252620 w 2038724"/>
              <a:gd name="connsiteY361" fmla="*/ 1366263 h 2230852"/>
              <a:gd name="connsiteX362" fmla="*/ 231272 w 2038724"/>
              <a:gd name="connsiteY362" fmla="*/ 1359147 h 2230852"/>
              <a:gd name="connsiteX363" fmla="*/ 204012 w 2038724"/>
              <a:gd name="connsiteY363" fmla="*/ 1353207 h 2230852"/>
              <a:gd name="connsiteX364" fmla="*/ 198101 w 2038724"/>
              <a:gd name="connsiteY364" fmla="*/ 1334242 h 2230852"/>
              <a:gd name="connsiteX365" fmla="*/ 187427 w 2038724"/>
              <a:gd name="connsiteY365" fmla="*/ 1312894 h 2230852"/>
              <a:gd name="connsiteX366" fmla="*/ 139997 w 2038724"/>
              <a:gd name="connsiteY366" fmla="*/ 1279695 h 2230852"/>
              <a:gd name="connsiteX367" fmla="*/ 120975 w 2038724"/>
              <a:gd name="connsiteY367" fmla="*/ 1248850 h 2230852"/>
              <a:gd name="connsiteX368" fmla="*/ 106743 w 2038724"/>
              <a:gd name="connsiteY368" fmla="*/ 1220386 h 2230852"/>
              <a:gd name="connsiteX369" fmla="*/ 78279 w 2038724"/>
              <a:gd name="connsiteY369" fmla="*/ 1266640 h 2230852"/>
              <a:gd name="connsiteX370" fmla="*/ 67605 w 2038724"/>
              <a:gd name="connsiteY370" fmla="*/ 1305778 h 2230852"/>
              <a:gd name="connsiteX371" fmla="*/ 78279 w 2038724"/>
              <a:gd name="connsiteY371" fmla="*/ 1312894 h 2230852"/>
              <a:gd name="connsiteX372" fmla="*/ 74721 w 2038724"/>
              <a:gd name="connsiteY372" fmla="*/ 1334242 h 2230852"/>
              <a:gd name="connsiteX373" fmla="*/ 48666 w 2038724"/>
              <a:gd name="connsiteY373" fmla="*/ 1355645 h 2230852"/>
              <a:gd name="connsiteX374" fmla="*/ 30848 w 2038724"/>
              <a:gd name="connsiteY374" fmla="*/ 1365142 h 2230852"/>
              <a:gd name="connsiteX375" fmla="*/ 7119 w 2038724"/>
              <a:gd name="connsiteY375" fmla="*/ 1366263 h 2230852"/>
              <a:gd name="connsiteX376" fmla="*/ 3 w 2038724"/>
              <a:gd name="connsiteY376" fmla="*/ 1376937 h 2230852"/>
              <a:gd name="connsiteX377" fmla="*/ 20146 w 2038724"/>
              <a:gd name="connsiteY377" fmla="*/ 1398285 h 2230852"/>
              <a:gd name="connsiteX378" fmla="*/ 3 w 2038724"/>
              <a:gd name="connsiteY378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30795 h 2230852"/>
              <a:gd name="connsiteX146" fmla="*/ 1825273 w 2038724"/>
              <a:gd name="connsiteY146" fmla="*/ 1318945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18985 w 2038724"/>
              <a:gd name="connsiteY151" fmla="*/ 1253640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66332 w 2038724"/>
              <a:gd name="connsiteY171" fmla="*/ 1082857 h 2230852"/>
              <a:gd name="connsiteX172" fmla="*/ 1938989 w 2038724"/>
              <a:gd name="connsiteY172" fmla="*/ 1068597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5074 w 2038724"/>
              <a:gd name="connsiteY210" fmla="*/ 6571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713883 w 2038724"/>
              <a:gd name="connsiteY223" fmla="*/ 546891 h 2230852"/>
              <a:gd name="connsiteX224" fmla="*/ 1672252 w 2038724"/>
              <a:gd name="connsiteY224" fmla="*/ 519465 h 2230852"/>
              <a:gd name="connsiteX225" fmla="*/ 1658021 w 2038724"/>
              <a:gd name="connsiteY225" fmla="*/ 551487 h 2230852"/>
              <a:gd name="connsiteX226" fmla="*/ 1647347 w 2038724"/>
              <a:gd name="connsiteY226" fmla="*/ 555045 h 2230852"/>
              <a:gd name="connsiteX227" fmla="*/ 1622441 w 2038724"/>
              <a:gd name="connsiteY227" fmla="*/ 551487 h 2230852"/>
              <a:gd name="connsiteX228" fmla="*/ 1611767 w 2038724"/>
              <a:gd name="connsiteY228" fmla="*/ 547929 h 2230852"/>
              <a:gd name="connsiteX229" fmla="*/ 1572629 w 2038724"/>
              <a:gd name="connsiteY229" fmla="*/ 537255 h 2230852"/>
              <a:gd name="connsiteX230" fmla="*/ 1551281 w 2038724"/>
              <a:gd name="connsiteY230" fmla="*/ 530139 h 2230852"/>
              <a:gd name="connsiteX231" fmla="*/ 1540607 w 2038724"/>
              <a:gd name="connsiteY231" fmla="*/ 526581 h 2230852"/>
              <a:gd name="connsiteX232" fmla="*/ 1505028 w 2038724"/>
              <a:gd name="connsiteY232" fmla="*/ 505233 h 2230852"/>
              <a:gd name="connsiteX233" fmla="*/ 1501470 w 2038724"/>
              <a:gd name="connsiteY233" fmla="*/ 483885 h 2230852"/>
              <a:gd name="connsiteX234" fmla="*/ 1522817 w 2038724"/>
              <a:gd name="connsiteY234" fmla="*/ 476769 h 2230852"/>
              <a:gd name="connsiteX235" fmla="*/ 1533491 w 2038724"/>
              <a:gd name="connsiteY235" fmla="*/ 473211 h 2230852"/>
              <a:gd name="connsiteX236" fmla="*/ 1540607 w 2038724"/>
              <a:gd name="connsiteY236" fmla="*/ 451863 h 2230852"/>
              <a:gd name="connsiteX237" fmla="*/ 1551281 w 2038724"/>
              <a:gd name="connsiteY237" fmla="*/ 441189 h 2230852"/>
              <a:gd name="connsiteX238" fmla="*/ 1558397 w 2038724"/>
              <a:gd name="connsiteY238" fmla="*/ 430516 h 2230852"/>
              <a:gd name="connsiteX239" fmla="*/ 1569071 w 2038724"/>
              <a:gd name="connsiteY239" fmla="*/ 423400 h 2230852"/>
              <a:gd name="connsiteX240" fmla="*/ 1583303 w 2038724"/>
              <a:gd name="connsiteY240" fmla="*/ 402052 h 2230852"/>
              <a:gd name="connsiteX241" fmla="*/ 1610673 w 2038724"/>
              <a:gd name="connsiteY241" fmla="*/ 383058 h 2230852"/>
              <a:gd name="connsiteX242" fmla="*/ 1599916 w 2038724"/>
              <a:gd name="connsiteY242" fmla="*/ 336776 h 2230852"/>
              <a:gd name="connsiteX243" fmla="*/ 1583303 w 2038724"/>
              <a:gd name="connsiteY243" fmla="*/ 330892 h 2230852"/>
              <a:gd name="connsiteX244" fmla="*/ 1576187 w 2038724"/>
              <a:gd name="connsiteY244" fmla="*/ 320218 h 2230852"/>
              <a:gd name="connsiteX245" fmla="*/ 1601176 w 2038724"/>
              <a:gd name="connsiteY245" fmla="*/ 282286 h 2230852"/>
              <a:gd name="connsiteX246" fmla="*/ 1629613 w 2038724"/>
              <a:gd name="connsiteY246" fmla="*/ 245585 h 2230852"/>
              <a:gd name="connsiteX247" fmla="*/ 1625999 w 2038724"/>
              <a:gd name="connsiteY247" fmla="*/ 213479 h 2230852"/>
              <a:gd name="connsiteX248" fmla="*/ 1640231 w 2038724"/>
              <a:gd name="connsiteY248" fmla="*/ 192131 h 2230852"/>
              <a:gd name="connsiteX249" fmla="*/ 1647347 w 2038724"/>
              <a:gd name="connsiteY249" fmla="*/ 170783 h 2230852"/>
              <a:gd name="connsiteX250" fmla="*/ 1650905 w 2038724"/>
              <a:gd name="connsiteY250" fmla="*/ 160109 h 2230852"/>
              <a:gd name="connsiteX251" fmla="*/ 1654463 w 2038724"/>
              <a:gd name="connsiteY251" fmla="*/ 149435 h 2230852"/>
              <a:gd name="connsiteX252" fmla="*/ 1650905 w 2038724"/>
              <a:gd name="connsiteY252" fmla="*/ 131645 h 2230852"/>
              <a:gd name="connsiteX253" fmla="*/ 1568905 w 2038724"/>
              <a:gd name="connsiteY253" fmla="*/ 141227 h 2230852"/>
              <a:gd name="connsiteX254" fmla="*/ 1529933 w 2038724"/>
              <a:gd name="connsiteY254" fmla="*/ 120972 h 2230852"/>
              <a:gd name="connsiteX255" fmla="*/ 1505028 w 2038724"/>
              <a:gd name="connsiteY255" fmla="*/ 128087 h 2230852"/>
              <a:gd name="connsiteX256" fmla="*/ 1480122 w 2038724"/>
              <a:gd name="connsiteY256" fmla="*/ 145877 h 2230852"/>
              <a:gd name="connsiteX257" fmla="*/ 1458774 w 2038724"/>
              <a:gd name="connsiteY257" fmla="*/ 160109 h 2230852"/>
              <a:gd name="connsiteX258" fmla="*/ 1448100 w 2038724"/>
              <a:gd name="connsiteY258" fmla="*/ 170783 h 2230852"/>
              <a:gd name="connsiteX259" fmla="*/ 1426752 w 2038724"/>
              <a:gd name="connsiteY259" fmla="*/ 185015 h 2230852"/>
              <a:gd name="connsiteX260" fmla="*/ 1386493 w 2038724"/>
              <a:gd name="connsiteY260" fmla="*/ 245585 h 2230852"/>
              <a:gd name="connsiteX261" fmla="*/ 1333096 w 2038724"/>
              <a:gd name="connsiteY261" fmla="*/ 276401 h 2230852"/>
              <a:gd name="connsiteX262" fmla="*/ 1287991 w 2038724"/>
              <a:gd name="connsiteY262" fmla="*/ 295312 h 2230852"/>
              <a:gd name="connsiteX263" fmla="*/ 1266643 w 2038724"/>
              <a:gd name="connsiteY263" fmla="*/ 281080 h 2230852"/>
              <a:gd name="connsiteX264" fmla="*/ 1263085 w 2038724"/>
              <a:gd name="connsiteY264" fmla="*/ 270407 h 2230852"/>
              <a:gd name="connsiteX265" fmla="*/ 1241737 w 2038724"/>
              <a:gd name="connsiteY265" fmla="*/ 252617 h 2230852"/>
              <a:gd name="connsiteX266" fmla="*/ 1234621 w 2038724"/>
              <a:gd name="connsiteY266" fmla="*/ 241943 h 2230852"/>
              <a:gd name="connsiteX267" fmla="*/ 1227505 w 2038724"/>
              <a:gd name="connsiteY267" fmla="*/ 220595 h 2230852"/>
              <a:gd name="connsiteX268" fmla="*/ 1220389 w 2038724"/>
              <a:gd name="connsiteY268" fmla="*/ 209921 h 2230852"/>
              <a:gd name="connsiteX269" fmla="*/ 1206157 w 2038724"/>
              <a:gd name="connsiteY269" fmla="*/ 177899 h 2230852"/>
              <a:gd name="connsiteX270" fmla="*/ 1199042 w 2038724"/>
              <a:gd name="connsiteY270" fmla="*/ 156551 h 2230852"/>
              <a:gd name="connsiteX271" fmla="*/ 1195484 w 2038724"/>
              <a:gd name="connsiteY271" fmla="*/ 145877 h 2230852"/>
              <a:gd name="connsiteX272" fmla="*/ 1174136 w 2038724"/>
              <a:gd name="connsiteY272" fmla="*/ 113856 h 2230852"/>
              <a:gd name="connsiteX273" fmla="*/ 1167020 w 2038724"/>
              <a:gd name="connsiteY273" fmla="*/ 103182 h 2230852"/>
              <a:gd name="connsiteX274" fmla="*/ 1159904 w 2038724"/>
              <a:gd name="connsiteY274" fmla="*/ 92508 h 2230852"/>
              <a:gd name="connsiteX275" fmla="*/ 1149230 w 2038724"/>
              <a:gd name="connsiteY275" fmla="*/ 81834 h 2230852"/>
              <a:gd name="connsiteX276" fmla="*/ 1127882 w 2038724"/>
              <a:gd name="connsiteY276" fmla="*/ 74718 h 2230852"/>
              <a:gd name="connsiteX277" fmla="*/ 1063838 w 2038724"/>
              <a:gd name="connsiteY277" fmla="*/ 74718 h 2230852"/>
              <a:gd name="connsiteX278" fmla="*/ 1042491 w 2038724"/>
              <a:gd name="connsiteY278" fmla="*/ 32022 h 2230852"/>
              <a:gd name="connsiteX279" fmla="*/ 1021143 w 2038724"/>
              <a:gd name="connsiteY279" fmla="*/ 14232 h 2230852"/>
              <a:gd name="connsiteX280" fmla="*/ 999795 w 2038724"/>
              <a:gd name="connsiteY280" fmla="*/ 0 h 2230852"/>
              <a:gd name="connsiteX281" fmla="*/ 978447 w 2038724"/>
              <a:gd name="connsiteY281" fmla="*/ 17790 h 2230852"/>
              <a:gd name="connsiteX282" fmla="*/ 974889 w 2038724"/>
              <a:gd name="connsiteY282" fmla="*/ 28464 h 2230852"/>
              <a:gd name="connsiteX283" fmla="*/ 949983 w 2038724"/>
              <a:gd name="connsiteY283" fmla="*/ 56928 h 2230852"/>
              <a:gd name="connsiteX284" fmla="*/ 942867 w 2038724"/>
              <a:gd name="connsiteY284" fmla="*/ 78276 h 2230852"/>
              <a:gd name="connsiteX285" fmla="*/ 964215 w 2038724"/>
              <a:gd name="connsiteY285" fmla="*/ 110298 h 2230852"/>
              <a:gd name="connsiteX286" fmla="*/ 971331 w 2038724"/>
              <a:gd name="connsiteY286" fmla="*/ 120972 h 2230852"/>
              <a:gd name="connsiteX287" fmla="*/ 985563 w 2038724"/>
              <a:gd name="connsiteY287" fmla="*/ 152993 h 2230852"/>
              <a:gd name="connsiteX288" fmla="*/ 1017585 w 2038724"/>
              <a:gd name="connsiteY288" fmla="*/ 160109 h 2230852"/>
              <a:gd name="connsiteX289" fmla="*/ 1069750 w 2038724"/>
              <a:gd name="connsiteY289" fmla="*/ 164844 h 2230852"/>
              <a:gd name="connsiteX290" fmla="*/ 1078070 w 2038724"/>
              <a:gd name="connsiteY290" fmla="*/ 187425 h 2230852"/>
              <a:gd name="connsiteX291" fmla="*/ 1092302 w 2038724"/>
              <a:gd name="connsiteY291" fmla="*/ 220595 h 2230852"/>
              <a:gd name="connsiteX292" fmla="*/ 1095860 w 2038724"/>
              <a:gd name="connsiteY292" fmla="*/ 270407 h 2230852"/>
              <a:gd name="connsiteX293" fmla="*/ 1102976 w 2038724"/>
              <a:gd name="connsiteY293" fmla="*/ 291754 h 2230852"/>
              <a:gd name="connsiteX294" fmla="*/ 1106534 w 2038724"/>
              <a:gd name="connsiteY294" fmla="*/ 302428 h 2230852"/>
              <a:gd name="connsiteX295" fmla="*/ 1110092 w 2038724"/>
              <a:gd name="connsiteY295" fmla="*/ 313102 h 2230852"/>
              <a:gd name="connsiteX296" fmla="*/ 1120766 w 2038724"/>
              <a:gd name="connsiteY296" fmla="*/ 323776 h 2230852"/>
              <a:gd name="connsiteX297" fmla="*/ 1127882 w 2038724"/>
              <a:gd name="connsiteY297" fmla="*/ 334450 h 2230852"/>
              <a:gd name="connsiteX298" fmla="*/ 1138556 w 2038724"/>
              <a:gd name="connsiteY298" fmla="*/ 341566 h 2230852"/>
              <a:gd name="connsiteX299" fmla="*/ 1145672 w 2038724"/>
              <a:gd name="connsiteY299" fmla="*/ 352240 h 2230852"/>
              <a:gd name="connsiteX300" fmla="*/ 1142114 w 2038724"/>
              <a:gd name="connsiteY300" fmla="*/ 377146 h 2230852"/>
              <a:gd name="connsiteX301" fmla="*/ 1164750 w 2038724"/>
              <a:gd name="connsiteY301" fmla="*/ 378295 h 2230852"/>
              <a:gd name="connsiteX302" fmla="*/ 1117208 w 2038724"/>
              <a:gd name="connsiteY302" fmla="*/ 402052 h 2230852"/>
              <a:gd name="connsiteX303" fmla="*/ 1095860 w 2038724"/>
              <a:gd name="connsiteY303" fmla="*/ 419842 h 2230852"/>
              <a:gd name="connsiteX304" fmla="*/ 1087540 w 2038724"/>
              <a:gd name="connsiteY304" fmla="*/ 463547 h 2230852"/>
              <a:gd name="connsiteX305" fmla="*/ 1098269 w 2038724"/>
              <a:gd name="connsiteY305" fmla="*/ 503945 h 2230852"/>
              <a:gd name="connsiteX306" fmla="*/ 1049607 w 2038724"/>
              <a:gd name="connsiteY306" fmla="*/ 558603 h 2230852"/>
              <a:gd name="connsiteX307" fmla="*/ 1016380 w 2038724"/>
              <a:gd name="connsiteY307" fmla="*/ 612084 h 2230852"/>
              <a:gd name="connsiteX308" fmla="*/ 1072326 w 2038724"/>
              <a:gd name="connsiteY308" fmla="*/ 611999 h 2230852"/>
              <a:gd name="connsiteX309" fmla="*/ 1031789 w 2038724"/>
              <a:gd name="connsiteY309" fmla="*/ 630967 h 2230852"/>
              <a:gd name="connsiteX310" fmla="*/ 1061514 w 2038724"/>
              <a:gd name="connsiteY310" fmla="*/ 659458 h 2230852"/>
              <a:gd name="connsiteX311" fmla="*/ 1038905 w 2038724"/>
              <a:gd name="connsiteY311" fmla="*/ 668927 h 2230852"/>
              <a:gd name="connsiteX312" fmla="*/ 1017585 w 2038724"/>
              <a:gd name="connsiteY312" fmla="*/ 683132 h 2230852"/>
              <a:gd name="connsiteX313" fmla="*/ 997386 w 2038724"/>
              <a:gd name="connsiteY313" fmla="*/ 704480 h 2230852"/>
              <a:gd name="connsiteX314" fmla="*/ 980773 w 2038724"/>
              <a:gd name="connsiteY314" fmla="*/ 803148 h 2230852"/>
              <a:gd name="connsiteX315" fmla="*/ 1006966 w 2038724"/>
              <a:gd name="connsiteY315" fmla="*/ 832539 h 2230852"/>
              <a:gd name="connsiteX316" fmla="*/ 974889 w 2038724"/>
              <a:gd name="connsiteY316" fmla="*/ 872854 h 2230852"/>
              <a:gd name="connsiteX317" fmla="*/ 967773 w 2038724"/>
              <a:gd name="connsiteY317" fmla="*/ 935748 h 2230852"/>
              <a:gd name="connsiteX318" fmla="*/ 960657 w 2038724"/>
              <a:gd name="connsiteY318" fmla="*/ 946422 h 2230852"/>
              <a:gd name="connsiteX319" fmla="*/ 923900 w 2038724"/>
              <a:gd name="connsiteY319" fmla="*/ 946339 h 2230852"/>
              <a:gd name="connsiteX320" fmla="*/ 906055 w 2038724"/>
              <a:gd name="connsiteY320" fmla="*/ 999792 h 2230852"/>
              <a:gd name="connsiteX321" fmla="*/ 915524 w 2038724"/>
              <a:gd name="connsiteY321" fmla="*/ 1015145 h 2230852"/>
              <a:gd name="connsiteX322" fmla="*/ 963039 w 2038724"/>
              <a:gd name="connsiteY322" fmla="*/ 1016210 h 2230852"/>
              <a:gd name="connsiteX323" fmla="*/ 964215 w 2038724"/>
              <a:gd name="connsiteY323" fmla="*/ 1074509 h 2230852"/>
              <a:gd name="connsiteX324" fmla="*/ 908548 w 2038724"/>
              <a:gd name="connsiteY324" fmla="*/ 1104233 h 2230852"/>
              <a:gd name="connsiteX325" fmla="*/ 882382 w 2038724"/>
              <a:gd name="connsiteY325" fmla="*/ 1095857 h 2230852"/>
              <a:gd name="connsiteX326" fmla="*/ 895493 w 2038724"/>
              <a:gd name="connsiteY326" fmla="*/ 1131381 h 2230852"/>
              <a:gd name="connsiteX327" fmla="*/ 884791 w 2038724"/>
              <a:gd name="connsiteY327" fmla="*/ 1144437 h 2230852"/>
              <a:gd name="connsiteX328" fmla="*/ 868151 w 2038724"/>
              <a:gd name="connsiteY328" fmla="*/ 1133762 h 2230852"/>
              <a:gd name="connsiteX329" fmla="*/ 838427 w 2038724"/>
              <a:gd name="connsiteY329" fmla="*/ 1095801 h 2230852"/>
              <a:gd name="connsiteX330" fmla="*/ 830244 w 2038724"/>
              <a:gd name="connsiteY330" fmla="*/ 1111265 h 2230852"/>
              <a:gd name="connsiteX331" fmla="*/ 818393 w 2038724"/>
              <a:gd name="connsiteY331" fmla="*/ 1161106 h 2230852"/>
              <a:gd name="connsiteX332" fmla="*/ 793432 w 2038724"/>
              <a:gd name="connsiteY332" fmla="*/ 1149227 h 2230852"/>
              <a:gd name="connsiteX333" fmla="*/ 782758 w 2038724"/>
              <a:gd name="connsiteY333" fmla="*/ 1152785 h 2230852"/>
              <a:gd name="connsiteX334" fmla="*/ 769730 w 2038724"/>
              <a:gd name="connsiteY334" fmla="*/ 1191950 h 2230852"/>
              <a:gd name="connsiteX335" fmla="*/ 746002 w 2038724"/>
              <a:gd name="connsiteY335" fmla="*/ 1207386 h 2230852"/>
              <a:gd name="connsiteX336" fmla="*/ 691400 w 2038724"/>
              <a:gd name="connsiteY336" fmla="*/ 1196656 h 2230852"/>
              <a:gd name="connsiteX337" fmla="*/ 677195 w 2038724"/>
              <a:gd name="connsiteY337" fmla="*/ 1178896 h 2230852"/>
              <a:gd name="connsiteX338" fmla="*/ 647555 w 2038724"/>
              <a:gd name="connsiteY338" fmla="*/ 1159901 h 2230852"/>
              <a:gd name="connsiteX339" fmla="*/ 681986 w 2038724"/>
              <a:gd name="connsiteY339" fmla="*/ 1125470 h 2230852"/>
              <a:gd name="connsiteX340" fmla="*/ 664196 w 2038724"/>
              <a:gd name="connsiteY340" fmla="*/ 1113620 h 2230852"/>
              <a:gd name="connsiteX341" fmla="*/ 641560 w 2038724"/>
              <a:gd name="connsiteY341" fmla="*/ 1102945 h 2230852"/>
              <a:gd name="connsiteX342" fmla="*/ 661787 w 2038724"/>
              <a:gd name="connsiteY342" fmla="*/ 1088741 h 2230852"/>
              <a:gd name="connsiteX343" fmla="*/ 633267 w 2038724"/>
              <a:gd name="connsiteY343" fmla="*/ 1054310 h 2230852"/>
              <a:gd name="connsiteX344" fmla="*/ 597743 w 2038724"/>
              <a:gd name="connsiteY344" fmla="*/ 1070951 h 2230852"/>
              <a:gd name="connsiteX345" fmla="*/ 533700 w 2038724"/>
              <a:gd name="connsiteY345" fmla="*/ 1074509 h 2230852"/>
              <a:gd name="connsiteX346" fmla="*/ 558634 w 2038724"/>
              <a:gd name="connsiteY346" fmla="*/ 1101768 h 2230852"/>
              <a:gd name="connsiteX347" fmla="*/ 569308 w 2038724"/>
              <a:gd name="connsiteY347" fmla="*/ 1111266 h 2230852"/>
              <a:gd name="connsiteX348" fmla="*/ 560987 w 2038724"/>
              <a:gd name="connsiteY348" fmla="*/ 1139785 h 2230852"/>
              <a:gd name="connsiteX349" fmla="*/ 512352 w 2038724"/>
              <a:gd name="connsiteY349" fmla="*/ 1163459 h 2230852"/>
              <a:gd name="connsiteX350" fmla="*/ 468479 w 2038724"/>
              <a:gd name="connsiteY350" fmla="*/ 1187189 h 2230852"/>
              <a:gd name="connsiteX351" fmla="*/ 461390 w 2038724"/>
              <a:gd name="connsiteY351" fmla="*/ 1277314 h 2230852"/>
              <a:gd name="connsiteX352" fmla="*/ 437635 w 2038724"/>
              <a:gd name="connsiteY352" fmla="*/ 1283198 h 2230852"/>
              <a:gd name="connsiteX353" fmla="*/ 402055 w 2038724"/>
              <a:gd name="connsiteY353" fmla="*/ 1286755 h 2230852"/>
              <a:gd name="connsiteX354" fmla="*/ 375945 w 2038724"/>
              <a:gd name="connsiteY354" fmla="*/ 1306927 h 2230852"/>
              <a:gd name="connsiteX355" fmla="*/ 359359 w 2038724"/>
              <a:gd name="connsiteY355" fmla="*/ 1330684 h 2230852"/>
              <a:gd name="connsiteX356" fmla="*/ 348685 w 2038724"/>
              <a:gd name="connsiteY356" fmla="*/ 1334242 h 2230852"/>
              <a:gd name="connsiteX357" fmla="*/ 327337 w 2038724"/>
              <a:gd name="connsiteY357" fmla="*/ 1348473 h 2230852"/>
              <a:gd name="connsiteX358" fmla="*/ 316663 w 2038724"/>
              <a:gd name="connsiteY358" fmla="*/ 1355589 h 2230852"/>
              <a:gd name="connsiteX359" fmla="*/ 295315 w 2038724"/>
              <a:gd name="connsiteY359" fmla="*/ 1373379 h 2230852"/>
              <a:gd name="connsiteX360" fmla="*/ 252620 w 2038724"/>
              <a:gd name="connsiteY360" fmla="*/ 1366263 h 2230852"/>
              <a:gd name="connsiteX361" fmla="*/ 231272 w 2038724"/>
              <a:gd name="connsiteY361" fmla="*/ 1359147 h 2230852"/>
              <a:gd name="connsiteX362" fmla="*/ 204012 w 2038724"/>
              <a:gd name="connsiteY362" fmla="*/ 1353207 h 2230852"/>
              <a:gd name="connsiteX363" fmla="*/ 198101 w 2038724"/>
              <a:gd name="connsiteY363" fmla="*/ 1334242 h 2230852"/>
              <a:gd name="connsiteX364" fmla="*/ 187427 w 2038724"/>
              <a:gd name="connsiteY364" fmla="*/ 1312894 h 2230852"/>
              <a:gd name="connsiteX365" fmla="*/ 139997 w 2038724"/>
              <a:gd name="connsiteY365" fmla="*/ 1279695 h 2230852"/>
              <a:gd name="connsiteX366" fmla="*/ 120975 w 2038724"/>
              <a:gd name="connsiteY366" fmla="*/ 1248850 h 2230852"/>
              <a:gd name="connsiteX367" fmla="*/ 106743 w 2038724"/>
              <a:gd name="connsiteY367" fmla="*/ 1220386 h 2230852"/>
              <a:gd name="connsiteX368" fmla="*/ 78279 w 2038724"/>
              <a:gd name="connsiteY368" fmla="*/ 1266640 h 2230852"/>
              <a:gd name="connsiteX369" fmla="*/ 67605 w 2038724"/>
              <a:gd name="connsiteY369" fmla="*/ 1305778 h 2230852"/>
              <a:gd name="connsiteX370" fmla="*/ 78279 w 2038724"/>
              <a:gd name="connsiteY370" fmla="*/ 1312894 h 2230852"/>
              <a:gd name="connsiteX371" fmla="*/ 74721 w 2038724"/>
              <a:gd name="connsiteY371" fmla="*/ 1334242 h 2230852"/>
              <a:gd name="connsiteX372" fmla="*/ 48666 w 2038724"/>
              <a:gd name="connsiteY372" fmla="*/ 1355645 h 2230852"/>
              <a:gd name="connsiteX373" fmla="*/ 30848 w 2038724"/>
              <a:gd name="connsiteY373" fmla="*/ 1365142 h 2230852"/>
              <a:gd name="connsiteX374" fmla="*/ 7119 w 2038724"/>
              <a:gd name="connsiteY374" fmla="*/ 1366263 h 2230852"/>
              <a:gd name="connsiteX375" fmla="*/ 3 w 2038724"/>
              <a:gd name="connsiteY375" fmla="*/ 1376937 h 2230852"/>
              <a:gd name="connsiteX376" fmla="*/ 20146 w 2038724"/>
              <a:gd name="connsiteY376" fmla="*/ 1398285 h 2230852"/>
              <a:gd name="connsiteX377" fmla="*/ 3 w 2038724"/>
              <a:gd name="connsiteY377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30795 h 2230852"/>
              <a:gd name="connsiteX146" fmla="*/ 1825273 w 2038724"/>
              <a:gd name="connsiteY146" fmla="*/ 1318945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18985 w 2038724"/>
              <a:gd name="connsiteY151" fmla="*/ 1253640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66332 w 2038724"/>
              <a:gd name="connsiteY171" fmla="*/ 1082857 h 2230852"/>
              <a:gd name="connsiteX172" fmla="*/ 1938989 w 2038724"/>
              <a:gd name="connsiteY172" fmla="*/ 1068597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5074 w 2038724"/>
              <a:gd name="connsiteY210" fmla="*/ 6571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713883 w 2038724"/>
              <a:gd name="connsiteY223" fmla="*/ 546891 h 2230852"/>
              <a:gd name="connsiteX224" fmla="*/ 1672252 w 2038724"/>
              <a:gd name="connsiteY224" fmla="*/ 519465 h 2230852"/>
              <a:gd name="connsiteX225" fmla="*/ 1658021 w 2038724"/>
              <a:gd name="connsiteY225" fmla="*/ 551487 h 2230852"/>
              <a:gd name="connsiteX226" fmla="*/ 1647347 w 2038724"/>
              <a:gd name="connsiteY226" fmla="*/ 555045 h 2230852"/>
              <a:gd name="connsiteX227" fmla="*/ 1622441 w 2038724"/>
              <a:gd name="connsiteY227" fmla="*/ 551487 h 2230852"/>
              <a:gd name="connsiteX228" fmla="*/ 1611767 w 2038724"/>
              <a:gd name="connsiteY228" fmla="*/ 547929 h 2230852"/>
              <a:gd name="connsiteX229" fmla="*/ 1572629 w 2038724"/>
              <a:gd name="connsiteY229" fmla="*/ 537255 h 2230852"/>
              <a:gd name="connsiteX230" fmla="*/ 1551281 w 2038724"/>
              <a:gd name="connsiteY230" fmla="*/ 530139 h 2230852"/>
              <a:gd name="connsiteX231" fmla="*/ 1540607 w 2038724"/>
              <a:gd name="connsiteY231" fmla="*/ 526581 h 2230852"/>
              <a:gd name="connsiteX232" fmla="*/ 1505028 w 2038724"/>
              <a:gd name="connsiteY232" fmla="*/ 505233 h 2230852"/>
              <a:gd name="connsiteX233" fmla="*/ 1501470 w 2038724"/>
              <a:gd name="connsiteY233" fmla="*/ 483885 h 2230852"/>
              <a:gd name="connsiteX234" fmla="*/ 1522817 w 2038724"/>
              <a:gd name="connsiteY234" fmla="*/ 476769 h 2230852"/>
              <a:gd name="connsiteX235" fmla="*/ 1533491 w 2038724"/>
              <a:gd name="connsiteY235" fmla="*/ 473211 h 2230852"/>
              <a:gd name="connsiteX236" fmla="*/ 1540607 w 2038724"/>
              <a:gd name="connsiteY236" fmla="*/ 451863 h 2230852"/>
              <a:gd name="connsiteX237" fmla="*/ 1551281 w 2038724"/>
              <a:gd name="connsiteY237" fmla="*/ 441189 h 2230852"/>
              <a:gd name="connsiteX238" fmla="*/ 1558397 w 2038724"/>
              <a:gd name="connsiteY238" fmla="*/ 430516 h 2230852"/>
              <a:gd name="connsiteX239" fmla="*/ 1569071 w 2038724"/>
              <a:gd name="connsiteY239" fmla="*/ 423400 h 2230852"/>
              <a:gd name="connsiteX240" fmla="*/ 1583303 w 2038724"/>
              <a:gd name="connsiteY240" fmla="*/ 402052 h 2230852"/>
              <a:gd name="connsiteX241" fmla="*/ 1610673 w 2038724"/>
              <a:gd name="connsiteY241" fmla="*/ 383058 h 2230852"/>
              <a:gd name="connsiteX242" fmla="*/ 1599916 w 2038724"/>
              <a:gd name="connsiteY242" fmla="*/ 336776 h 2230852"/>
              <a:gd name="connsiteX243" fmla="*/ 1583303 w 2038724"/>
              <a:gd name="connsiteY243" fmla="*/ 330892 h 2230852"/>
              <a:gd name="connsiteX244" fmla="*/ 1576187 w 2038724"/>
              <a:gd name="connsiteY244" fmla="*/ 320218 h 2230852"/>
              <a:gd name="connsiteX245" fmla="*/ 1601176 w 2038724"/>
              <a:gd name="connsiteY245" fmla="*/ 282286 h 2230852"/>
              <a:gd name="connsiteX246" fmla="*/ 1629613 w 2038724"/>
              <a:gd name="connsiteY246" fmla="*/ 245585 h 2230852"/>
              <a:gd name="connsiteX247" fmla="*/ 1625999 w 2038724"/>
              <a:gd name="connsiteY247" fmla="*/ 213479 h 2230852"/>
              <a:gd name="connsiteX248" fmla="*/ 1640231 w 2038724"/>
              <a:gd name="connsiteY248" fmla="*/ 192131 h 2230852"/>
              <a:gd name="connsiteX249" fmla="*/ 1654490 w 2038724"/>
              <a:gd name="connsiteY249" fmla="*/ 180308 h 2230852"/>
              <a:gd name="connsiteX250" fmla="*/ 1650905 w 2038724"/>
              <a:gd name="connsiteY250" fmla="*/ 160109 h 2230852"/>
              <a:gd name="connsiteX251" fmla="*/ 1654463 w 2038724"/>
              <a:gd name="connsiteY251" fmla="*/ 149435 h 2230852"/>
              <a:gd name="connsiteX252" fmla="*/ 1650905 w 2038724"/>
              <a:gd name="connsiteY252" fmla="*/ 131645 h 2230852"/>
              <a:gd name="connsiteX253" fmla="*/ 1568905 w 2038724"/>
              <a:gd name="connsiteY253" fmla="*/ 141227 h 2230852"/>
              <a:gd name="connsiteX254" fmla="*/ 1529933 w 2038724"/>
              <a:gd name="connsiteY254" fmla="*/ 120972 h 2230852"/>
              <a:gd name="connsiteX255" fmla="*/ 1505028 w 2038724"/>
              <a:gd name="connsiteY255" fmla="*/ 128087 h 2230852"/>
              <a:gd name="connsiteX256" fmla="*/ 1480122 w 2038724"/>
              <a:gd name="connsiteY256" fmla="*/ 145877 h 2230852"/>
              <a:gd name="connsiteX257" fmla="*/ 1458774 w 2038724"/>
              <a:gd name="connsiteY257" fmla="*/ 160109 h 2230852"/>
              <a:gd name="connsiteX258" fmla="*/ 1448100 w 2038724"/>
              <a:gd name="connsiteY258" fmla="*/ 170783 h 2230852"/>
              <a:gd name="connsiteX259" fmla="*/ 1426752 w 2038724"/>
              <a:gd name="connsiteY259" fmla="*/ 185015 h 2230852"/>
              <a:gd name="connsiteX260" fmla="*/ 1386493 w 2038724"/>
              <a:gd name="connsiteY260" fmla="*/ 245585 h 2230852"/>
              <a:gd name="connsiteX261" fmla="*/ 1333096 w 2038724"/>
              <a:gd name="connsiteY261" fmla="*/ 276401 h 2230852"/>
              <a:gd name="connsiteX262" fmla="*/ 1287991 w 2038724"/>
              <a:gd name="connsiteY262" fmla="*/ 295312 h 2230852"/>
              <a:gd name="connsiteX263" fmla="*/ 1266643 w 2038724"/>
              <a:gd name="connsiteY263" fmla="*/ 281080 h 2230852"/>
              <a:gd name="connsiteX264" fmla="*/ 1263085 w 2038724"/>
              <a:gd name="connsiteY264" fmla="*/ 270407 h 2230852"/>
              <a:gd name="connsiteX265" fmla="*/ 1241737 w 2038724"/>
              <a:gd name="connsiteY265" fmla="*/ 252617 h 2230852"/>
              <a:gd name="connsiteX266" fmla="*/ 1234621 w 2038724"/>
              <a:gd name="connsiteY266" fmla="*/ 241943 h 2230852"/>
              <a:gd name="connsiteX267" fmla="*/ 1227505 w 2038724"/>
              <a:gd name="connsiteY267" fmla="*/ 220595 h 2230852"/>
              <a:gd name="connsiteX268" fmla="*/ 1220389 w 2038724"/>
              <a:gd name="connsiteY268" fmla="*/ 209921 h 2230852"/>
              <a:gd name="connsiteX269" fmla="*/ 1206157 w 2038724"/>
              <a:gd name="connsiteY269" fmla="*/ 177899 h 2230852"/>
              <a:gd name="connsiteX270" fmla="*/ 1199042 w 2038724"/>
              <a:gd name="connsiteY270" fmla="*/ 156551 h 2230852"/>
              <a:gd name="connsiteX271" fmla="*/ 1195484 w 2038724"/>
              <a:gd name="connsiteY271" fmla="*/ 145877 h 2230852"/>
              <a:gd name="connsiteX272" fmla="*/ 1174136 w 2038724"/>
              <a:gd name="connsiteY272" fmla="*/ 113856 h 2230852"/>
              <a:gd name="connsiteX273" fmla="*/ 1167020 w 2038724"/>
              <a:gd name="connsiteY273" fmla="*/ 103182 h 2230852"/>
              <a:gd name="connsiteX274" fmla="*/ 1159904 w 2038724"/>
              <a:gd name="connsiteY274" fmla="*/ 92508 h 2230852"/>
              <a:gd name="connsiteX275" fmla="*/ 1149230 w 2038724"/>
              <a:gd name="connsiteY275" fmla="*/ 81834 h 2230852"/>
              <a:gd name="connsiteX276" fmla="*/ 1127882 w 2038724"/>
              <a:gd name="connsiteY276" fmla="*/ 74718 h 2230852"/>
              <a:gd name="connsiteX277" fmla="*/ 1063838 w 2038724"/>
              <a:gd name="connsiteY277" fmla="*/ 74718 h 2230852"/>
              <a:gd name="connsiteX278" fmla="*/ 1042491 w 2038724"/>
              <a:gd name="connsiteY278" fmla="*/ 32022 h 2230852"/>
              <a:gd name="connsiteX279" fmla="*/ 1021143 w 2038724"/>
              <a:gd name="connsiteY279" fmla="*/ 14232 h 2230852"/>
              <a:gd name="connsiteX280" fmla="*/ 999795 w 2038724"/>
              <a:gd name="connsiteY280" fmla="*/ 0 h 2230852"/>
              <a:gd name="connsiteX281" fmla="*/ 978447 w 2038724"/>
              <a:gd name="connsiteY281" fmla="*/ 17790 h 2230852"/>
              <a:gd name="connsiteX282" fmla="*/ 974889 w 2038724"/>
              <a:gd name="connsiteY282" fmla="*/ 28464 h 2230852"/>
              <a:gd name="connsiteX283" fmla="*/ 949983 w 2038724"/>
              <a:gd name="connsiteY283" fmla="*/ 56928 h 2230852"/>
              <a:gd name="connsiteX284" fmla="*/ 942867 w 2038724"/>
              <a:gd name="connsiteY284" fmla="*/ 78276 h 2230852"/>
              <a:gd name="connsiteX285" fmla="*/ 964215 w 2038724"/>
              <a:gd name="connsiteY285" fmla="*/ 110298 h 2230852"/>
              <a:gd name="connsiteX286" fmla="*/ 971331 w 2038724"/>
              <a:gd name="connsiteY286" fmla="*/ 120972 h 2230852"/>
              <a:gd name="connsiteX287" fmla="*/ 985563 w 2038724"/>
              <a:gd name="connsiteY287" fmla="*/ 152993 h 2230852"/>
              <a:gd name="connsiteX288" fmla="*/ 1017585 w 2038724"/>
              <a:gd name="connsiteY288" fmla="*/ 160109 h 2230852"/>
              <a:gd name="connsiteX289" fmla="*/ 1069750 w 2038724"/>
              <a:gd name="connsiteY289" fmla="*/ 164844 h 2230852"/>
              <a:gd name="connsiteX290" fmla="*/ 1078070 w 2038724"/>
              <a:gd name="connsiteY290" fmla="*/ 187425 h 2230852"/>
              <a:gd name="connsiteX291" fmla="*/ 1092302 w 2038724"/>
              <a:gd name="connsiteY291" fmla="*/ 220595 h 2230852"/>
              <a:gd name="connsiteX292" fmla="*/ 1095860 w 2038724"/>
              <a:gd name="connsiteY292" fmla="*/ 270407 h 2230852"/>
              <a:gd name="connsiteX293" fmla="*/ 1102976 w 2038724"/>
              <a:gd name="connsiteY293" fmla="*/ 291754 h 2230852"/>
              <a:gd name="connsiteX294" fmla="*/ 1106534 w 2038724"/>
              <a:gd name="connsiteY294" fmla="*/ 302428 h 2230852"/>
              <a:gd name="connsiteX295" fmla="*/ 1110092 w 2038724"/>
              <a:gd name="connsiteY295" fmla="*/ 313102 h 2230852"/>
              <a:gd name="connsiteX296" fmla="*/ 1120766 w 2038724"/>
              <a:gd name="connsiteY296" fmla="*/ 323776 h 2230852"/>
              <a:gd name="connsiteX297" fmla="*/ 1127882 w 2038724"/>
              <a:gd name="connsiteY297" fmla="*/ 334450 h 2230852"/>
              <a:gd name="connsiteX298" fmla="*/ 1138556 w 2038724"/>
              <a:gd name="connsiteY298" fmla="*/ 341566 h 2230852"/>
              <a:gd name="connsiteX299" fmla="*/ 1145672 w 2038724"/>
              <a:gd name="connsiteY299" fmla="*/ 352240 h 2230852"/>
              <a:gd name="connsiteX300" fmla="*/ 1142114 w 2038724"/>
              <a:gd name="connsiteY300" fmla="*/ 377146 h 2230852"/>
              <a:gd name="connsiteX301" fmla="*/ 1164750 w 2038724"/>
              <a:gd name="connsiteY301" fmla="*/ 378295 h 2230852"/>
              <a:gd name="connsiteX302" fmla="*/ 1117208 w 2038724"/>
              <a:gd name="connsiteY302" fmla="*/ 402052 h 2230852"/>
              <a:gd name="connsiteX303" fmla="*/ 1095860 w 2038724"/>
              <a:gd name="connsiteY303" fmla="*/ 419842 h 2230852"/>
              <a:gd name="connsiteX304" fmla="*/ 1087540 w 2038724"/>
              <a:gd name="connsiteY304" fmla="*/ 463547 h 2230852"/>
              <a:gd name="connsiteX305" fmla="*/ 1098269 w 2038724"/>
              <a:gd name="connsiteY305" fmla="*/ 503945 h 2230852"/>
              <a:gd name="connsiteX306" fmla="*/ 1049607 w 2038724"/>
              <a:gd name="connsiteY306" fmla="*/ 558603 h 2230852"/>
              <a:gd name="connsiteX307" fmla="*/ 1016380 w 2038724"/>
              <a:gd name="connsiteY307" fmla="*/ 612084 h 2230852"/>
              <a:gd name="connsiteX308" fmla="*/ 1072326 w 2038724"/>
              <a:gd name="connsiteY308" fmla="*/ 611999 h 2230852"/>
              <a:gd name="connsiteX309" fmla="*/ 1031789 w 2038724"/>
              <a:gd name="connsiteY309" fmla="*/ 630967 h 2230852"/>
              <a:gd name="connsiteX310" fmla="*/ 1061514 w 2038724"/>
              <a:gd name="connsiteY310" fmla="*/ 659458 h 2230852"/>
              <a:gd name="connsiteX311" fmla="*/ 1038905 w 2038724"/>
              <a:gd name="connsiteY311" fmla="*/ 668927 h 2230852"/>
              <a:gd name="connsiteX312" fmla="*/ 1017585 w 2038724"/>
              <a:gd name="connsiteY312" fmla="*/ 683132 h 2230852"/>
              <a:gd name="connsiteX313" fmla="*/ 997386 w 2038724"/>
              <a:gd name="connsiteY313" fmla="*/ 704480 h 2230852"/>
              <a:gd name="connsiteX314" fmla="*/ 980773 w 2038724"/>
              <a:gd name="connsiteY314" fmla="*/ 803148 h 2230852"/>
              <a:gd name="connsiteX315" fmla="*/ 1006966 w 2038724"/>
              <a:gd name="connsiteY315" fmla="*/ 832539 h 2230852"/>
              <a:gd name="connsiteX316" fmla="*/ 974889 w 2038724"/>
              <a:gd name="connsiteY316" fmla="*/ 872854 h 2230852"/>
              <a:gd name="connsiteX317" fmla="*/ 967773 w 2038724"/>
              <a:gd name="connsiteY317" fmla="*/ 935748 h 2230852"/>
              <a:gd name="connsiteX318" fmla="*/ 960657 w 2038724"/>
              <a:gd name="connsiteY318" fmla="*/ 946422 h 2230852"/>
              <a:gd name="connsiteX319" fmla="*/ 923900 w 2038724"/>
              <a:gd name="connsiteY319" fmla="*/ 946339 h 2230852"/>
              <a:gd name="connsiteX320" fmla="*/ 906055 w 2038724"/>
              <a:gd name="connsiteY320" fmla="*/ 999792 h 2230852"/>
              <a:gd name="connsiteX321" fmla="*/ 915524 w 2038724"/>
              <a:gd name="connsiteY321" fmla="*/ 1015145 h 2230852"/>
              <a:gd name="connsiteX322" fmla="*/ 963039 w 2038724"/>
              <a:gd name="connsiteY322" fmla="*/ 1016210 h 2230852"/>
              <a:gd name="connsiteX323" fmla="*/ 964215 w 2038724"/>
              <a:gd name="connsiteY323" fmla="*/ 1074509 h 2230852"/>
              <a:gd name="connsiteX324" fmla="*/ 908548 w 2038724"/>
              <a:gd name="connsiteY324" fmla="*/ 1104233 h 2230852"/>
              <a:gd name="connsiteX325" fmla="*/ 882382 w 2038724"/>
              <a:gd name="connsiteY325" fmla="*/ 1095857 h 2230852"/>
              <a:gd name="connsiteX326" fmla="*/ 895493 w 2038724"/>
              <a:gd name="connsiteY326" fmla="*/ 1131381 h 2230852"/>
              <a:gd name="connsiteX327" fmla="*/ 884791 w 2038724"/>
              <a:gd name="connsiteY327" fmla="*/ 1144437 h 2230852"/>
              <a:gd name="connsiteX328" fmla="*/ 868151 w 2038724"/>
              <a:gd name="connsiteY328" fmla="*/ 1133762 h 2230852"/>
              <a:gd name="connsiteX329" fmla="*/ 838427 w 2038724"/>
              <a:gd name="connsiteY329" fmla="*/ 1095801 h 2230852"/>
              <a:gd name="connsiteX330" fmla="*/ 830244 w 2038724"/>
              <a:gd name="connsiteY330" fmla="*/ 1111265 h 2230852"/>
              <a:gd name="connsiteX331" fmla="*/ 818393 w 2038724"/>
              <a:gd name="connsiteY331" fmla="*/ 1161106 h 2230852"/>
              <a:gd name="connsiteX332" fmla="*/ 793432 w 2038724"/>
              <a:gd name="connsiteY332" fmla="*/ 1149227 h 2230852"/>
              <a:gd name="connsiteX333" fmla="*/ 782758 w 2038724"/>
              <a:gd name="connsiteY333" fmla="*/ 1152785 h 2230852"/>
              <a:gd name="connsiteX334" fmla="*/ 769730 w 2038724"/>
              <a:gd name="connsiteY334" fmla="*/ 1191950 h 2230852"/>
              <a:gd name="connsiteX335" fmla="*/ 746002 w 2038724"/>
              <a:gd name="connsiteY335" fmla="*/ 1207386 h 2230852"/>
              <a:gd name="connsiteX336" fmla="*/ 691400 w 2038724"/>
              <a:gd name="connsiteY336" fmla="*/ 1196656 h 2230852"/>
              <a:gd name="connsiteX337" fmla="*/ 677195 w 2038724"/>
              <a:gd name="connsiteY337" fmla="*/ 1178896 h 2230852"/>
              <a:gd name="connsiteX338" fmla="*/ 647555 w 2038724"/>
              <a:gd name="connsiteY338" fmla="*/ 1159901 h 2230852"/>
              <a:gd name="connsiteX339" fmla="*/ 681986 w 2038724"/>
              <a:gd name="connsiteY339" fmla="*/ 1125470 h 2230852"/>
              <a:gd name="connsiteX340" fmla="*/ 664196 w 2038724"/>
              <a:gd name="connsiteY340" fmla="*/ 1113620 h 2230852"/>
              <a:gd name="connsiteX341" fmla="*/ 641560 w 2038724"/>
              <a:gd name="connsiteY341" fmla="*/ 1102945 h 2230852"/>
              <a:gd name="connsiteX342" fmla="*/ 661787 w 2038724"/>
              <a:gd name="connsiteY342" fmla="*/ 1088741 h 2230852"/>
              <a:gd name="connsiteX343" fmla="*/ 633267 w 2038724"/>
              <a:gd name="connsiteY343" fmla="*/ 1054310 h 2230852"/>
              <a:gd name="connsiteX344" fmla="*/ 597743 w 2038724"/>
              <a:gd name="connsiteY344" fmla="*/ 1070951 h 2230852"/>
              <a:gd name="connsiteX345" fmla="*/ 533700 w 2038724"/>
              <a:gd name="connsiteY345" fmla="*/ 1074509 h 2230852"/>
              <a:gd name="connsiteX346" fmla="*/ 558634 w 2038724"/>
              <a:gd name="connsiteY346" fmla="*/ 1101768 h 2230852"/>
              <a:gd name="connsiteX347" fmla="*/ 569308 w 2038724"/>
              <a:gd name="connsiteY347" fmla="*/ 1111266 h 2230852"/>
              <a:gd name="connsiteX348" fmla="*/ 560987 w 2038724"/>
              <a:gd name="connsiteY348" fmla="*/ 1139785 h 2230852"/>
              <a:gd name="connsiteX349" fmla="*/ 512352 w 2038724"/>
              <a:gd name="connsiteY349" fmla="*/ 1163459 h 2230852"/>
              <a:gd name="connsiteX350" fmla="*/ 468479 w 2038724"/>
              <a:gd name="connsiteY350" fmla="*/ 1187189 h 2230852"/>
              <a:gd name="connsiteX351" fmla="*/ 461390 w 2038724"/>
              <a:gd name="connsiteY351" fmla="*/ 1277314 h 2230852"/>
              <a:gd name="connsiteX352" fmla="*/ 437635 w 2038724"/>
              <a:gd name="connsiteY352" fmla="*/ 1283198 h 2230852"/>
              <a:gd name="connsiteX353" fmla="*/ 402055 w 2038724"/>
              <a:gd name="connsiteY353" fmla="*/ 1286755 h 2230852"/>
              <a:gd name="connsiteX354" fmla="*/ 375945 w 2038724"/>
              <a:gd name="connsiteY354" fmla="*/ 1306927 h 2230852"/>
              <a:gd name="connsiteX355" fmla="*/ 359359 w 2038724"/>
              <a:gd name="connsiteY355" fmla="*/ 1330684 h 2230852"/>
              <a:gd name="connsiteX356" fmla="*/ 348685 w 2038724"/>
              <a:gd name="connsiteY356" fmla="*/ 1334242 h 2230852"/>
              <a:gd name="connsiteX357" fmla="*/ 327337 w 2038724"/>
              <a:gd name="connsiteY357" fmla="*/ 1348473 h 2230852"/>
              <a:gd name="connsiteX358" fmla="*/ 316663 w 2038724"/>
              <a:gd name="connsiteY358" fmla="*/ 1355589 h 2230852"/>
              <a:gd name="connsiteX359" fmla="*/ 295315 w 2038724"/>
              <a:gd name="connsiteY359" fmla="*/ 1373379 h 2230852"/>
              <a:gd name="connsiteX360" fmla="*/ 252620 w 2038724"/>
              <a:gd name="connsiteY360" fmla="*/ 1366263 h 2230852"/>
              <a:gd name="connsiteX361" fmla="*/ 231272 w 2038724"/>
              <a:gd name="connsiteY361" fmla="*/ 1359147 h 2230852"/>
              <a:gd name="connsiteX362" fmla="*/ 204012 w 2038724"/>
              <a:gd name="connsiteY362" fmla="*/ 1353207 h 2230852"/>
              <a:gd name="connsiteX363" fmla="*/ 198101 w 2038724"/>
              <a:gd name="connsiteY363" fmla="*/ 1334242 h 2230852"/>
              <a:gd name="connsiteX364" fmla="*/ 187427 w 2038724"/>
              <a:gd name="connsiteY364" fmla="*/ 1312894 h 2230852"/>
              <a:gd name="connsiteX365" fmla="*/ 139997 w 2038724"/>
              <a:gd name="connsiteY365" fmla="*/ 1279695 h 2230852"/>
              <a:gd name="connsiteX366" fmla="*/ 120975 w 2038724"/>
              <a:gd name="connsiteY366" fmla="*/ 1248850 h 2230852"/>
              <a:gd name="connsiteX367" fmla="*/ 106743 w 2038724"/>
              <a:gd name="connsiteY367" fmla="*/ 1220386 h 2230852"/>
              <a:gd name="connsiteX368" fmla="*/ 78279 w 2038724"/>
              <a:gd name="connsiteY368" fmla="*/ 1266640 h 2230852"/>
              <a:gd name="connsiteX369" fmla="*/ 67605 w 2038724"/>
              <a:gd name="connsiteY369" fmla="*/ 1305778 h 2230852"/>
              <a:gd name="connsiteX370" fmla="*/ 78279 w 2038724"/>
              <a:gd name="connsiteY370" fmla="*/ 1312894 h 2230852"/>
              <a:gd name="connsiteX371" fmla="*/ 74721 w 2038724"/>
              <a:gd name="connsiteY371" fmla="*/ 1334242 h 2230852"/>
              <a:gd name="connsiteX372" fmla="*/ 48666 w 2038724"/>
              <a:gd name="connsiteY372" fmla="*/ 1355645 h 2230852"/>
              <a:gd name="connsiteX373" fmla="*/ 30848 w 2038724"/>
              <a:gd name="connsiteY373" fmla="*/ 1365142 h 2230852"/>
              <a:gd name="connsiteX374" fmla="*/ 7119 w 2038724"/>
              <a:gd name="connsiteY374" fmla="*/ 1366263 h 2230852"/>
              <a:gd name="connsiteX375" fmla="*/ 3 w 2038724"/>
              <a:gd name="connsiteY375" fmla="*/ 1376937 h 2230852"/>
              <a:gd name="connsiteX376" fmla="*/ 20146 w 2038724"/>
              <a:gd name="connsiteY376" fmla="*/ 1398285 h 2230852"/>
              <a:gd name="connsiteX377" fmla="*/ 3 w 2038724"/>
              <a:gd name="connsiteY377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30795 h 2230852"/>
              <a:gd name="connsiteX146" fmla="*/ 1825273 w 2038724"/>
              <a:gd name="connsiteY146" fmla="*/ 1318945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18985 w 2038724"/>
              <a:gd name="connsiteY151" fmla="*/ 1253640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66332 w 2038724"/>
              <a:gd name="connsiteY171" fmla="*/ 1082857 h 2230852"/>
              <a:gd name="connsiteX172" fmla="*/ 1938989 w 2038724"/>
              <a:gd name="connsiteY172" fmla="*/ 1068597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5074 w 2038724"/>
              <a:gd name="connsiteY210" fmla="*/ 6571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713883 w 2038724"/>
              <a:gd name="connsiteY223" fmla="*/ 546891 h 2230852"/>
              <a:gd name="connsiteX224" fmla="*/ 1672252 w 2038724"/>
              <a:gd name="connsiteY224" fmla="*/ 519465 h 2230852"/>
              <a:gd name="connsiteX225" fmla="*/ 1658021 w 2038724"/>
              <a:gd name="connsiteY225" fmla="*/ 551487 h 2230852"/>
              <a:gd name="connsiteX226" fmla="*/ 1647347 w 2038724"/>
              <a:gd name="connsiteY226" fmla="*/ 555045 h 2230852"/>
              <a:gd name="connsiteX227" fmla="*/ 1622441 w 2038724"/>
              <a:gd name="connsiteY227" fmla="*/ 551487 h 2230852"/>
              <a:gd name="connsiteX228" fmla="*/ 1611767 w 2038724"/>
              <a:gd name="connsiteY228" fmla="*/ 547929 h 2230852"/>
              <a:gd name="connsiteX229" fmla="*/ 1572629 w 2038724"/>
              <a:gd name="connsiteY229" fmla="*/ 537255 h 2230852"/>
              <a:gd name="connsiteX230" fmla="*/ 1551281 w 2038724"/>
              <a:gd name="connsiteY230" fmla="*/ 530139 h 2230852"/>
              <a:gd name="connsiteX231" fmla="*/ 1540607 w 2038724"/>
              <a:gd name="connsiteY231" fmla="*/ 526581 h 2230852"/>
              <a:gd name="connsiteX232" fmla="*/ 1505028 w 2038724"/>
              <a:gd name="connsiteY232" fmla="*/ 505233 h 2230852"/>
              <a:gd name="connsiteX233" fmla="*/ 1501470 w 2038724"/>
              <a:gd name="connsiteY233" fmla="*/ 483885 h 2230852"/>
              <a:gd name="connsiteX234" fmla="*/ 1522817 w 2038724"/>
              <a:gd name="connsiteY234" fmla="*/ 476769 h 2230852"/>
              <a:gd name="connsiteX235" fmla="*/ 1533491 w 2038724"/>
              <a:gd name="connsiteY235" fmla="*/ 473211 h 2230852"/>
              <a:gd name="connsiteX236" fmla="*/ 1540607 w 2038724"/>
              <a:gd name="connsiteY236" fmla="*/ 451863 h 2230852"/>
              <a:gd name="connsiteX237" fmla="*/ 1551281 w 2038724"/>
              <a:gd name="connsiteY237" fmla="*/ 441189 h 2230852"/>
              <a:gd name="connsiteX238" fmla="*/ 1558397 w 2038724"/>
              <a:gd name="connsiteY238" fmla="*/ 430516 h 2230852"/>
              <a:gd name="connsiteX239" fmla="*/ 1569071 w 2038724"/>
              <a:gd name="connsiteY239" fmla="*/ 423400 h 2230852"/>
              <a:gd name="connsiteX240" fmla="*/ 1583303 w 2038724"/>
              <a:gd name="connsiteY240" fmla="*/ 402052 h 2230852"/>
              <a:gd name="connsiteX241" fmla="*/ 1610673 w 2038724"/>
              <a:gd name="connsiteY241" fmla="*/ 383058 h 2230852"/>
              <a:gd name="connsiteX242" fmla="*/ 1599916 w 2038724"/>
              <a:gd name="connsiteY242" fmla="*/ 336776 h 2230852"/>
              <a:gd name="connsiteX243" fmla="*/ 1583303 w 2038724"/>
              <a:gd name="connsiteY243" fmla="*/ 330892 h 2230852"/>
              <a:gd name="connsiteX244" fmla="*/ 1576187 w 2038724"/>
              <a:gd name="connsiteY244" fmla="*/ 320218 h 2230852"/>
              <a:gd name="connsiteX245" fmla="*/ 1601176 w 2038724"/>
              <a:gd name="connsiteY245" fmla="*/ 282286 h 2230852"/>
              <a:gd name="connsiteX246" fmla="*/ 1629613 w 2038724"/>
              <a:gd name="connsiteY246" fmla="*/ 245585 h 2230852"/>
              <a:gd name="connsiteX247" fmla="*/ 1625999 w 2038724"/>
              <a:gd name="connsiteY247" fmla="*/ 223004 h 2230852"/>
              <a:gd name="connsiteX248" fmla="*/ 1640231 w 2038724"/>
              <a:gd name="connsiteY248" fmla="*/ 192131 h 2230852"/>
              <a:gd name="connsiteX249" fmla="*/ 1654490 w 2038724"/>
              <a:gd name="connsiteY249" fmla="*/ 180308 h 2230852"/>
              <a:gd name="connsiteX250" fmla="*/ 1650905 w 2038724"/>
              <a:gd name="connsiteY250" fmla="*/ 160109 h 2230852"/>
              <a:gd name="connsiteX251" fmla="*/ 1654463 w 2038724"/>
              <a:gd name="connsiteY251" fmla="*/ 149435 h 2230852"/>
              <a:gd name="connsiteX252" fmla="*/ 1650905 w 2038724"/>
              <a:gd name="connsiteY252" fmla="*/ 131645 h 2230852"/>
              <a:gd name="connsiteX253" fmla="*/ 1568905 w 2038724"/>
              <a:gd name="connsiteY253" fmla="*/ 141227 h 2230852"/>
              <a:gd name="connsiteX254" fmla="*/ 1529933 w 2038724"/>
              <a:gd name="connsiteY254" fmla="*/ 120972 h 2230852"/>
              <a:gd name="connsiteX255" fmla="*/ 1505028 w 2038724"/>
              <a:gd name="connsiteY255" fmla="*/ 128087 h 2230852"/>
              <a:gd name="connsiteX256" fmla="*/ 1480122 w 2038724"/>
              <a:gd name="connsiteY256" fmla="*/ 145877 h 2230852"/>
              <a:gd name="connsiteX257" fmla="*/ 1458774 w 2038724"/>
              <a:gd name="connsiteY257" fmla="*/ 160109 h 2230852"/>
              <a:gd name="connsiteX258" fmla="*/ 1448100 w 2038724"/>
              <a:gd name="connsiteY258" fmla="*/ 170783 h 2230852"/>
              <a:gd name="connsiteX259" fmla="*/ 1426752 w 2038724"/>
              <a:gd name="connsiteY259" fmla="*/ 185015 h 2230852"/>
              <a:gd name="connsiteX260" fmla="*/ 1386493 w 2038724"/>
              <a:gd name="connsiteY260" fmla="*/ 245585 h 2230852"/>
              <a:gd name="connsiteX261" fmla="*/ 1333096 w 2038724"/>
              <a:gd name="connsiteY261" fmla="*/ 276401 h 2230852"/>
              <a:gd name="connsiteX262" fmla="*/ 1287991 w 2038724"/>
              <a:gd name="connsiteY262" fmla="*/ 295312 h 2230852"/>
              <a:gd name="connsiteX263" fmla="*/ 1266643 w 2038724"/>
              <a:gd name="connsiteY263" fmla="*/ 281080 h 2230852"/>
              <a:gd name="connsiteX264" fmla="*/ 1263085 w 2038724"/>
              <a:gd name="connsiteY264" fmla="*/ 270407 h 2230852"/>
              <a:gd name="connsiteX265" fmla="*/ 1241737 w 2038724"/>
              <a:gd name="connsiteY265" fmla="*/ 252617 h 2230852"/>
              <a:gd name="connsiteX266" fmla="*/ 1234621 w 2038724"/>
              <a:gd name="connsiteY266" fmla="*/ 241943 h 2230852"/>
              <a:gd name="connsiteX267" fmla="*/ 1227505 w 2038724"/>
              <a:gd name="connsiteY267" fmla="*/ 220595 h 2230852"/>
              <a:gd name="connsiteX268" fmla="*/ 1220389 w 2038724"/>
              <a:gd name="connsiteY268" fmla="*/ 209921 h 2230852"/>
              <a:gd name="connsiteX269" fmla="*/ 1206157 w 2038724"/>
              <a:gd name="connsiteY269" fmla="*/ 177899 h 2230852"/>
              <a:gd name="connsiteX270" fmla="*/ 1199042 w 2038724"/>
              <a:gd name="connsiteY270" fmla="*/ 156551 h 2230852"/>
              <a:gd name="connsiteX271" fmla="*/ 1195484 w 2038724"/>
              <a:gd name="connsiteY271" fmla="*/ 145877 h 2230852"/>
              <a:gd name="connsiteX272" fmla="*/ 1174136 w 2038724"/>
              <a:gd name="connsiteY272" fmla="*/ 113856 h 2230852"/>
              <a:gd name="connsiteX273" fmla="*/ 1167020 w 2038724"/>
              <a:gd name="connsiteY273" fmla="*/ 103182 h 2230852"/>
              <a:gd name="connsiteX274" fmla="*/ 1159904 w 2038724"/>
              <a:gd name="connsiteY274" fmla="*/ 92508 h 2230852"/>
              <a:gd name="connsiteX275" fmla="*/ 1149230 w 2038724"/>
              <a:gd name="connsiteY275" fmla="*/ 81834 h 2230852"/>
              <a:gd name="connsiteX276" fmla="*/ 1127882 w 2038724"/>
              <a:gd name="connsiteY276" fmla="*/ 74718 h 2230852"/>
              <a:gd name="connsiteX277" fmla="*/ 1063838 w 2038724"/>
              <a:gd name="connsiteY277" fmla="*/ 74718 h 2230852"/>
              <a:gd name="connsiteX278" fmla="*/ 1042491 w 2038724"/>
              <a:gd name="connsiteY278" fmla="*/ 32022 h 2230852"/>
              <a:gd name="connsiteX279" fmla="*/ 1021143 w 2038724"/>
              <a:gd name="connsiteY279" fmla="*/ 14232 h 2230852"/>
              <a:gd name="connsiteX280" fmla="*/ 999795 w 2038724"/>
              <a:gd name="connsiteY280" fmla="*/ 0 h 2230852"/>
              <a:gd name="connsiteX281" fmla="*/ 978447 w 2038724"/>
              <a:gd name="connsiteY281" fmla="*/ 17790 h 2230852"/>
              <a:gd name="connsiteX282" fmla="*/ 974889 w 2038724"/>
              <a:gd name="connsiteY282" fmla="*/ 28464 h 2230852"/>
              <a:gd name="connsiteX283" fmla="*/ 949983 w 2038724"/>
              <a:gd name="connsiteY283" fmla="*/ 56928 h 2230852"/>
              <a:gd name="connsiteX284" fmla="*/ 942867 w 2038724"/>
              <a:gd name="connsiteY284" fmla="*/ 78276 h 2230852"/>
              <a:gd name="connsiteX285" fmla="*/ 964215 w 2038724"/>
              <a:gd name="connsiteY285" fmla="*/ 110298 h 2230852"/>
              <a:gd name="connsiteX286" fmla="*/ 971331 w 2038724"/>
              <a:gd name="connsiteY286" fmla="*/ 120972 h 2230852"/>
              <a:gd name="connsiteX287" fmla="*/ 985563 w 2038724"/>
              <a:gd name="connsiteY287" fmla="*/ 152993 h 2230852"/>
              <a:gd name="connsiteX288" fmla="*/ 1017585 w 2038724"/>
              <a:gd name="connsiteY288" fmla="*/ 160109 h 2230852"/>
              <a:gd name="connsiteX289" fmla="*/ 1069750 w 2038724"/>
              <a:gd name="connsiteY289" fmla="*/ 164844 h 2230852"/>
              <a:gd name="connsiteX290" fmla="*/ 1078070 w 2038724"/>
              <a:gd name="connsiteY290" fmla="*/ 187425 h 2230852"/>
              <a:gd name="connsiteX291" fmla="*/ 1092302 w 2038724"/>
              <a:gd name="connsiteY291" fmla="*/ 220595 h 2230852"/>
              <a:gd name="connsiteX292" fmla="*/ 1095860 w 2038724"/>
              <a:gd name="connsiteY292" fmla="*/ 270407 h 2230852"/>
              <a:gd name="connsiteX293" fmla="*/ 1102976 w 2038724"/>
              <a:gd name="connsiteY293" fmla="*/ 291754 h 2230852"/>
              <a:gd name="connsiteX294" fmla="*/ 1106534 w 2038724"/>
              <a:gd name="connsiteY294" fmla="*/ 302428 h 2230852"/>
              <a:gd name="connsiteX295" fmla="*/ 1110092 w 2038724"/>
              <a:gd name="connsiteY295" fmla="*/ 313102 h 2230852"/>
              <a:gd name="connsiteX296" fmla="*/ 1120766 w 2038724"/>
              <a:gd name="connsiteY296" fmla="*/ 323776 h 2230852"/>
              <a:gd name="connsiteX297" fmla="*/ 1127882 w 2038724"/>
              <a:gd name="connsiteY297" fmla="*/ 334450 h 2230852"/>
              <a:gd name="connsiteX298" fmla="*/ 1138556 w 2038724"/>
              <a:gd name="connsiteY298" fmla="*/ 341566 h 2230852"/>
              <a:gd name="connsiteX299" fmla="*/ 1145672 w 2038724"/>
              <a:gd name="connsiteY299" fmla="*/ 352240 h 2230852"/>
              <a:gd name="connsiteX300" fmla="*/ 1142114 w 2038724"/>
              <a:gd name="connsiteY300" fmla="*/ 377146 h 2230852"/>
              <a:gd name="connsiteX301" fmla="*/ 1164750 w 2038724"/>
              <a:gd name="connsiteY301" fmla="*/ 378295 h 2230852"/>
              <a:gd name="connsiteX302" fmla="*/ 1117208 w 2038724"/>
              <a:gd name="connsiteY302" fmla="*/ 402052 h 2230852"/>
              <a:gd name="connsiteX303" fmla="*/ 1095860 w 2038724"/>
              <a:gd name="connsiteY303" fmla="*/ 419842 h 2230852"/>
              <a:gd name="connsiteX304" fmla="*/ 1087540 w 2038724"/>
              <a:gd name="connsiteY304" fmla="*/ 463547 h 2230852"/>
              <a:gd name="connsiteX305" fmla="*/ 1098269 w 2038724"/>
              <a:gd name="connsiteY305" fmla="*/ 503945 h 2230852"/>
              <a:gd name="connsiteX306" fmla="*/ 1049607 w 2038724"/>
              <a:gd name="connsiteY306" fmla="*/ 558603 h 2230852"/>
              <a:gd name="connsiteX307" fmla="*/ 1016380 w 2038724"/>
              <a:gd name="connsiteY307" fmla="*/ 612084 h 2230852"/>
              <a:gd name="connsiteX308" fmla="*/ 1072326 w 2038724"/>
              <a:gd name="connsiteY308" fmla="*/ 611999 h 2230852"/>
              <a:gd name="connsiteX309" fmla="*/ 1031789 w 2038724"/>
              <a:gd name="connsiteY309" fmla="*/ 630967 h 2230852"/>
              <a:gd name="connsiteX310" fmla="*/ 1061514 w 2038724"/>
              <a:gd name="connsiteY310" fmla="*/ 659458 h 2230852"/>
              <a:gd name="connsiteX311" fmla="*/ 1038905 w 2038724"/>
              <a:gd name="connsiteY311" fmla="*/ 668927 h 2230852"/>
              <a:gd name="connsiteX312" fmla="*/ 1017585 w 2038724"/>
              <a:gd name="connsiteY312" fmla="*/ 683132 h 2230852"/>
              <a:gd name="connsiteX313" fmla="*/ 997386 w 2038724"/>
              <a:gd name="connsiteY313" fmla="*/ 704480 h 2230852"/>
              <a:gd name="connsiteX314" fmla="*/ 980773 w 2038724"/>
              <a:gd name="connsiteY314" fmla="*/ 803148 h 2230852"/>
              <a:gd name="connsiteX315" fmla="*/ 1006966 w 2038724"/>
              <a:gd name="connsiteY315" fmla="*/ 832539 h 2230852"/>
              <a:gd name="connsiteX316" fmla="*/ 974889 w 2038724"/>
              <a:gd name="connsiteY316" fmla="*/ 872854 h 2230852"/>
              <a:gd name="connsiteX317" fmla="*/ 967773 w 2038724"/>
              <a:gd name="connsiteY317" fmla="*/ 935748 h 2230852"/>
              <a:gd name="connsiteX318" fmla="*/ 960657 w 2038724"/>
              <a:gd name="connsiteY318" fmla="*/ 946422 h 2230852"/>
              <a:gd name="connsiteX319" fmla="*/ 923900 w 2038724"/>
              <a:gd name="connsiteY319" fmla="*/ 946339 h 2230852"/>
              <a:gd name="connsiteX320" fmla="*/ 906055 w 2038724"/>
              <a:gd name="connsiteY320" fmla="*/ 999792 h 2230852"/>
              <a:gd name="connsiteX321" fmla="*/ 915524 w 2038724"/>
              <a:gd name="connsiteY321" fmla="*/ 1015145 h 2230852"/>
              <a:gd name="connsiteX322" fmla="*/ 963039 w 2038724"/>
              <a:gd name="connsiteY322" fmla="*/ 1016210 h 2230852"/>
              <a:gd name="connsiteX323" fmla="*/ 964215 w 2038724"/>
              <a:gd name="connsiteY323" fmla="*/ 1074509 h 2230852"/>
              <a:gd name="connsiteX324" fmla="*/ 908548 w 2038724"/>
              <a:gd name="connsiteY324" fmla="*/ 1104233 h 2230852"/>
              <a:gd name="connsiteX325" fmla="*/ 882382 w 2038724"/>
              <a:gd name="connsiteY325" fmla="*/ 1095857 h 2230852"/>
              <a:gd name="connsiteX326" fmla="*/ 895493 w 2038724"/>
              <a:gd name="connsiteY326" fmla="*/ 1131381 h 2230852"/>
              <a:gd name="connsiteX327" fmla="*/ 884791 w 2038724"/>
              <a:gd name="connsiteY327" fmla="*/ 1144437 h 2230852"/>
              <a:gd name="connsiteX328" fmla="*/ 868151 w 2038724"/>
              <a:gd name="connsiteY328" fmla="*/ 1133762 h 2230852"/>
              <a:gd name="connsiteX329" fmla="*/ 838427 w 2038724"/>
              <a:gd name="connsiteY329" fmla="*/ 1095801 h 2230852"/>
              <a:gd name="connsiteX330" fmla="*/ 830244 w 2038724"/>
              <a:gd name="connsiteY330" fmla="*/ 1111265 h 2230852"/>
              <a:gd name="connsiteX331" fmla="*/ 818393 w 2038724"/>
              <a:gd name="connsiteY331" fmla="*/ 1161106 h 2230852"/>
              <a:gd name="connsiteX332" fmla="*/ 793432 w 2038724"/>
              <a:gd name="connsiteY332" fmla="*/ 1149227 h 2230852"/>
              <a:gd name="connsiteX333" fmla="*/ 782758 w 2038724"/>
              <a:gd name="connsiteY333" fmla="*/ 1152785 h 2230852"/>
              <a:gd name="connsiteX334" fmla="*/ 769730 w 2038724"/>
              <a:gd name="connsiteY334" fmla="*/ 1191950 h 2230852"/>
              <a:gd name="connsiteX335" fmla="*/ 746002 w 2038724"/>
              <a:gd name="connsiteY335" fmla="*/ 1207386 h 2230852"/>
              <a:gd name="connsiteX336" fmla="*/ 691400 w 2038724"/>
              <a:gd name="connsiteY336" fmla="*/ 1196656 h 2230852"/>
              <a:gd name="connsiteX337" fmla="*/ 677195 w 2038724"/>
              <a:gd name="connsiteY337" fmla="*/ 1178896 h 2230852"/>
              <a:gd name="connsiteX338" fmla="*/ 647555 w 2038724"/>
              <a:gd name="connsiteY338" fmla="*/ 1159901 h 2230852"/>
              <a:gd name="connsiteX339" fmla="*/ 681986 w 2038724"/>
              <a:gd name="connsiteY339" fmla="*/ 1125470 h 2230852"/>
              <a:gd name="connsiteX340" fmla="*/ 664196 w 2038724"/>
              <a:gd name="connsiteY340" fmla="*/ 1113620 h 2230852"/>
              <a:gd name="connsiteX341" fmla="*/ 641560 w 2038724"/>
              <a:gd name="connsiteY341" fmla="*/ 1102945 h 2230852"/>
              <a:gd name="connsiteX342" fmla="*/ 661787 w 2038724"/>
              <a:gd name="connsiteY342" fmla="*/ 1088741 h 2230852"/>
              <a:gd name="connsiteX343" fmla="*/ 633267 w 2038724"/>
              <a:gd name="connsiteY343" fmla="*/ 1054310 h 2230852"/>
              <a:gd name="connsiteX344" fmla="*/ 597743 w 2038724"/>
              <a:gd name="connsiteY344" fmla="*/ 1070951 h 2230852"/>
              <a:gd name="connsiteX345" fmla="*/ 533700 w 2038724"/>
              <a:gd name="connsiteY345" fmla="*/ 1074509 h 2230852"/>
              <a:gd name="connsiteX346" fmla="*/ 558634 w 2038724"/>
              <a:gd name="connsiteY346" fmla="*/ 1101768 h 2230852"/>
              <a:gd name="connsiteX347" fmla="*/ 569308 w 2038724"/>
              <a:gd name="connsiteY347" fmla="*/ 1111266 h 2230852"/>
              <a:gd name="connsiteX348" fmla="*/ 560987 w 2038724"/>
              <a:gd name="connsiteY348" fmla="*/ 1139785 h 2230852"/>
              <a:gd name="connsiteX349" fmla="*/ 512352 w 2038724"/>
              <a:gd name="connsiteY349" fmla="*/ 1163459 h 2230852"/>
              <a:gd name="connsiteX350" fmla="*/ 468479 w 2038724"/>
              <a:gd name="connsiteY350" fmla="*/ 1187189 h 2230852"/>
              <a:gd name="connsiteX351" fmla="*/ 461390 w 2038724"/>
              <a:gd name="connsiteY351" fmla="*/ 1277314 h 2230852"/>
              <a:gd name="connsiteX352" fmla="*/ 437635 w 2038724"/>
              <a:gd name="connsiteY352" fmla="*/ 1283198 h 2230852"/>
              <a:gd name="connsiteX353" fmla="*/ 402055 w 2038724"/>
              <a:gd name="connsiteY353" fmla="*/ 1286755 h 2230852"/>
              <a:gd name="connsiteX354" fmla="*/ 375945 w 2038724"/>
              <a:gd name="connsiteY354" fmla="*/ 1306927 h 2230852"/>
              <a:gd name="connsiteX355" fmla="*/ 359359 w 2038724"/>
              <a:gd name="connsiteY355" fmla="*/ 1330684 h 2230852"/>
              <a:gd name="connsiteX356" fmla="*/ 348685 w 2038724"/>
              <a:gd name="connsiteY356" fmla="*/ 1334242 h 2230852"/>
              <a:gd name="connsiteX357" fmla="*/ 327337 w 2038724"/>
              <a:gd name="connsiteY357" fmla="*/ 1348473 h 2230852"/>
              <a:gd name="connsiteX358" fmla="*/ 316663 w 2038724"/>
              <a:gd name="connsiteY358" fmla="*/ 1355589 h 2230852"/>
              <a:gd name="connsiteX359" fmla="*/ 295315 w 2038724"/>
              <a:gd name="connsiteY359" fmla="*/ 1373379 h 2230852"/>
              <a:gd name="connsiteX360" fmla="*/ 252620 w 2038724"/>
              <a:gd name="connsiteY360" fmla="*/ 1366263 h 2230852"/>
              <a:gd name="connsiteX361" fmla="*/ 231272 w 2038724"/>
              <a:gd name="connsiteY361" fmla="*/ 1359147 h 2230852"/>
              <a:gd name="connsiteX362" fmla="*/ 204012 w 2038724"/>
              <a:gd name="connsiteY362" fmla="*/ 1353207 h 2230852"/>
              <a:gd name="connsiteX363" fmla="*/ 198101 w 2038724"/>
              <a:gd name="connsiteY363" fmla="*/ 1334242 h 2230852"/>
              <a:gd name="connsiteX364" fmla="*/ 187427 w 2038724"/>
              <a:gd name="connsiteY364" fmla="*/ 1312894 h 2230852"/>
              <a:gd name="connsiteX365" fmla="*/ 139997 w 2038724"/>
              <a:gd name="connsiteY365" fmla="*/ 1279695 h 2230852"/>
              <a:gd name="connsiteX366" fmla="*/ 120975 w 2038724"/>
              <a:gd name="connsiteY366" fmla="*/ 1248850 h 2230852"/>
              <a:gd name="connsiteX367" fmla="*/ 106743 w 2038724"/>
              <a:gd name="connsiteY367" fmla="*/ 1220386 h 2230852"/>
              <a:gd name="connsiteX368" fmla="*/ 78279 w 2038724"/>
              <a:gd name="connsiteY368" fmla="*/ 1266640 h 2230852"/>
              <a:gd name="connsiteX369" fmla="*/ 67605 w 2038724"/>
              <a:gd name="connsiteY369" fmla="*/ 1305778 h 2230852"/>
              <a:gd name="connsiteX370" fmla="*/ 78279 w 2038724"/>
              <a:gd name="connsiteY370" fmla="*/ 1312894 h 2230852"/>
              <a:gd name="connsiteX371" fmla="*/ 74721 w 2038724"/>
              <a:gd name="connsiteY371" fmla="*/ 1334242 h 2230852"/>
              <a:gd name="connsiteX372" fmla="*/ 48666 w 2038724"/>
              <a:gd name="connsiteY372" fmla="*/ 1355645 h 2230852"/>
              <a:gd name="connsiteX373" fmla="*/ 30848 w 2038724"/>
              <a:gd name="connsiteY373" fmla="*/ 1365142 h 2230852"/>
              <a:gd name="connsiteX374" fmla="*/ 7119 w 2038724"/>
              <a:gd name="connsiteY374" fmla="*/ 1366263 h 2230852"/>
              <a:gd name="connsiteX375" fmla="*/ 3 w 2038724"/>
              <a:gd name="connsiteY375" fmla="*/ 1376937 h 2230852"/>
              <a:gd name="connsiteX376" fmla="*/ 20146 w 2038724"/>
              <a:gd name="connsiteY376" fmla="*/ 1398285 h 2230852"/>
              <a:gd name="connsiteX377" fmla="*/ 3 w 2038724"/>
              <a:gd name="connsiteY377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30795 h 2230852"/>
              <a:gd name="connsiteX146" fmla="*/ 1825273 w 2038724"/>
              <a:gd name="connsiteY146" fmla="*/ 1318945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18985 w 2038724"/>
              <a:gd name="connsiteY151" fmla="*/ 1253640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66332 w 2038724"/>
              <a:gd name="connsiteY171" fmla="*/ 1082857 h 2230852"/>
              <a:gd name="connsiteX172" fmla="*/ 1938989 w 2038724"/>
              <a:gd name="connsiteY172" fmla="*/ 1068597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5074 w 2038724"/>
              <a:gd name="connsiteY210" fmla="*/ 6571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713883 w 2038724"/>
              <a:gd name="connsiteY223" fmla="*/ 546891 h 2230852"/>
              <a:gd name="connsiteX224" fmla="*/ 1672252 w 2038724"/>
              <a:gd name="connsiteY224" fmla="*/ 519465 h 2230852"/>
              <a:gd name="connsiteX225" fmla="*/ 1658021 w 2038724"/>
              <a:gd name="connsiteY225" fmla="*/ 551487 h 2230852"/>
              <a:gd name="connsiteX226" fmla="*/ 1647347 w 2038724"/>
              <a:gd name="connsiteY226" fmla="*/ 555045 h 2230852"/>
              <a:gd name="connsiteX227" fmla="*/ 1622441 w 2038724"/>
              <a:gd name="connsiteY227" fmla="*/ 551487 h 2230852"/>
              <a:gd name="connsiteX228" fmla="*/ 1611767 w 2038724"/>
              <a:gd name="connsiteY228" fmla="*/ 547929 h 2230852"/>
              <a:gd name="connsiteX229" fmla="*/ 1572629 w 2038724"/>
              <a:gd name="connsiteY229" fmla="*/ 537255 h 2230852"/>
              <a:gd name="connsiteX230" fmla="*/ 1551281 w 2038724"/>
              <a:gd name="connsiteY230" fmla="*/ 530139 h 2230852"/>
              <a:gd name="connsiteX231" fmla="*/ 1540607 w 2038724"/>
              <a:gd name="connsiteY231" fmla="*/ 526581 h 2230852"/>
              <a:gd name="connsiteX232" fmla="*/ 1505028 w 2038724"/>
              <a:gd name="connsiteY232" fmla="*/ 505233 h 2230852"/>
              <a:gd name="connsiteX233" fmla="*/ 1501470 w 2038724"/>
              <a:gd name="connsiteY233" fmla="*/ 483885 h 2230852"/>
              <a:gd name="connsiteX234" fmla="*/ 1522817 w 2038724"/>
              <a:gd name="connsiteY234" fmla="*/ 476769 h 2230852"/>
              <a:gd name="connsiteX235" fmla="*/ 1533491 w 2038724"/>
              <a:gd name="connsiteY235" fmla="*/ 473211 h 2230852"/>
              <a:gd name="connsiteX236" fmla="*/ 1540607 w 2038724"/>
              <a:gd name="connsiteY236" fmla="*/ 451863 h 2230852"/>
              <a:gd name="connsiteX237" fmla="*/ 1551281 w 2038724"/>
              <a:gd name="connsiteY237" fmla="*/ 441189 h 2230852"/>
              <a:gd name="connsiteX238" fmla="*/ 1558397 w 2038724"/>
              <a:gd name="connsiteY238" fmla="*/ 430516 h 2230852"/>
              <a:gd name="connsiteX239" fmla="*/ 1569071 w 2038724"/>
              <a:gd name="connsiteY239" fmla="*/ 423400 h 2230852"/>
              <a:gd name="connsiteX240" fmla="*/ 1583303 w 2038724"/>
              <a:gd name="connsiteY240" fmla="*/ 402052 h 2230852"/>
              <a:gd name="connsiteX241" fmla="*/ 1610673 w 2038724"/>
              <a:gd name="connsiteY241" fmla="*/ 383058 h 2230852"/>
              <a:gd name="connsiteX242" fmla="*/ 1599916 w 2038724"/>
              <a:gd name="connsiteY242" fmla="*/ 336776 h 2230852"/>
              <a:gd name="connsiteX243" fmla="*/ 1583303 w 2038724"/>
              <a:gd name="connsiteY243" fmla="*/ 330892 h 2230852"/>
              <a:gd name="connsiteX244" fmla="*/ 1576187 w 2038724"/>
              <a:gd name="connsiteY244" fmla="*/ 320218 h 2230852"/>
              <a:gd name="connsiteX245" fmla="*/ 1601176 w 2038724"/>
              <a:gd name="connsiteY245" fmla="*/ 282286 h 2230852"/>
              <a:gd name="connsiteX246" fmla="*/ 1629613 w 2038724"/>
              <a:gd name="connsiteY246" fmla="*/ 245585 h 2230852"/>
              <a:gd name="connsiteX247" fmla="*/ 1625999 w 2038724"/>
              <a:gd name="connsiteY247" fmla="*/ 223004 h 2230852"/>
              <a:gd name="connsiteX248" fmla="*/ 1654490 w 2038724"/>
              <a:gd name="connsiteY248" fmla="*/ 180308 h 2230852"/>
              <a:gd name="connsiteX249" fmla="*/ 1650905 w 2038724"/>
              <a:gd name="connsiteY249" fmla="*/ 160109 h 2230852"/>
              <a:gd name="connsiteX250" fmla="*/ 1654463 w 2038724"/>
              <a:gd name="connsiteY250" fmla="*/ 149435 h 2230852"/>
              <a:gd name="connsiteX251" fmla="*/ 1650905 w 2038724"/>
              <a:gd name="connsiteY251" fmla="*/ 131645 h 2230852"/>
              <a:gd name="connsiteX252" fmla="*/ 1568905 w 2038724"/>
              <a:gd name="connsiteY252" fmla="*/ 141227 h 2230852"/>
              <a:gd name="connsiteX253" fmla="*/ 1529933 w 2038724"/>
              <a:gd name="connsiteY253" fmla="*/ 120972 h 2230852"/>
              <a:gd name="connsiteX254" fmla="*/ 1505028 w 2038724"/>
              <a:gd name="connsiteY254" fmla="*/ 128087 h 2230852"/>
              <a:gd name="connsiteX255" fmla="*/ 1480122 w 2038724"/>
              <a:gd name="connsiteY255" fmla="*/ 145877 h 2230852"/>
              <a:gd name="connsiteX256" fmla="*/ 1458774 w 2038724"/>
              <a:gd name="connsiteY256" fmla="*/ 160109 h 2230852"/>
              <a:gd name="connsiteX257" fmla="*/ 1448100 w 2038724"/>
              <a:gd name="connsiteY257" fmla="*/ 170783 h 2230852"/>
              <a:gd name="connsiteX258" fmla="*/ 1426752 w 2038724"/>
              <a:gd name="connsiteY258" fmla="*/ 185015 h 2230852"/>
              <a:gd name="connsiteX259" fmla="*/ 1386493 w 2038724"/>
              <a:gd name="connsiteY259" fmla="*/ 245585 h 2230852"/>
              <a:gd name="connsiteX260" fmla="*/ 1333096 w 2038724"/>
              <a:gd name="connsiteY260" fmla="*/ 276401 h 2230852"/>
              <a:gd name="connsiteX261" fmla="*/ 1287991 w 2038724"/>
              <a:gd name="connsiteY261" fmla="*/ 295312 h 2230852"/>
              <a:gd name="connsiteX262" fmla="*/ 1266643 w 2038724"/>
              <a:gd name="connsiteY262" fmla="*/ 281080 h 2230852"/>
              <a:gd name="connsiteX263" fmla="*/ 1263085 w 2038724"/>
              <a:gd name="connsiteY263" fmla="*/ 270407 h 2230852"/>
              <a:gd name="connsiteX264" fmla="*/ 1241737 w 2038724"/>
              <a:gd name="connsiteY264" fmla="*/ 252617 h 2230852"/>
              <a:gd name="connsiteX265" fmla="*/ 1234621 w 2038724"/>
              <a:gd name="connsiteY265" fmla="*/ 241943 h 2230852"/>
              <a:gd name="connsiteX266" fmla="*/ 1227505 w 2038724"/>
              <a:gd name="connsiteY266" fmla="*/ 220595 h 2230852"/>
              <a:gd name="connsiteX267" fmla="*/ 1220389 w 2038724"/>
              <a:gd name="connsiteY267" fmla="*/ 209921 h 2230852"/>
              <a:gd name="connsiteX268" fmla="*/ 1206157 w 2038724"/>
              <a:gd name="connsiteY268" fmla="*/ 177899 h 2230852"/>
              <a:gd name="connsiteX269" fmla="*/ 1199042 w 2038724"/>
              <a:gd name="connsiteY269" fmla="*/ 156551 h 2230852"/>
              <a:gd name="connsiteX270" fmla="*/ 1195484 w 2038724"/>
              <a:gd name="connsiteY270" fmla="*/ 145877 h 2230852"/>
              <a:gd name="connsiteX271" fmla="*/ 1174136 w 2038724"/>
              <a:gd name="connsiteY271" fmla="*/ 113856 h 2230852"/>
              <a:gd name="connsiteX272" fmla="*/ 1167020 w 2038724"/>
              <a:gd name="connsiteY272" fmla="*/ 103182 h 2230852"/>
              <a:gd name="connsiteX273" fmla="*/ 1159904 w 2038724"/>
              <a:gd name="connsiteY273" fmla="*/ 92508 h 2230852"/>
              <a:gd name="connsiteX274" fmla="*/ 1149230 w 2038724"/>
              <a:gd name="connsiteY274" fmla="*/ 81834 h 2230852"/>
              <a:gd name="connsiteX275" fmla="*/ 1127882 w 2038724"/>
              <a:gd name="connsiteY275" fmla="*/ 74718 h 2230852"/>
              <a:gd name="connsiteX276" fmla="*/ 1063838 w 2038724"/>
              <a:gd name="connsiteY276" fmla="*/ 74718 h 2230852"/>
              <a:gd name="connsiteX277" fmla="*/ 1042491 w 2038724"/>
              <a:gd name="connsiteY277" fmla="*/ 32022 h 2230852"/>
              <a:gd name="connsiteX278" fmla="*/ 1021143 w 2038724"/>
              <a:gd name="connsiteY278" fmla="*/ 14232 h 2230852"/>
              <a:gd name="connsiteX279" fmla="*/ 999795 w 2038724"/>
              <a:gd name="connsiteY279" fmla="*/ 0 h 2230852"/>
              <a:gd name="connsiteX280" fmla="*/ 978447 w 2038724"/>
              <a:gd name="connsiteY280" fmla="*/ 17790 h 2230852"/>
              <a:gd name="connsiteX281" fmla="*/ 974889 w 2038724"/>
              <a:gd name="connsiteY281" fmla="*/ 28464 h 2230852"/>
              <a:gd name="connsiteX282" fmla="*/ 949983 w 2038724"/>
              <a:gd name="connsiteY282" fmla="*/ 56928 h 2230852"/>
              <a:gd name="connsiteX283" fmla="*/ 942867 w 2038724"/>
              <a:gd name="connsiteY283" fmla="*/ 78276 h 2230852"/>
              <a:gd name="connsiteX284" fmla="*/ 964215 w 2038724"/>
              <a:gd name="connsiteY284" fmla="*/ 110298 h 2230852"/>
              <a:gd name="connsiteX285" fmla="*/ 971331 w 2038724"/>
              <a:gd name="connsiteY285" fmla="*/ 120972 h 2230852"/>
              <a:gd name="connsiteX286" fmla="*/ 985563 w 2038724"/>
              <a:gd name="connsiteY286" fmla="*/ 152993 h 2230852"/>
              <a:gd name="connsiteX287" fmla="*/ 1017585 w 2038724"/>
              <a:gd name="connsiteY287" fmla="*/ 160109 h 2230852"/>
              <a:gd name="connsiteX288" fmla="*/ 1069750 w 2038724"/>
              <a:gd name="connsiteY288" fmla="*/ 164844 h 2230852"/>
              <a:gd name="connsiteX289" fmla="*/ 1078070 w 2038724"/>
              <a:gd name="connsiteY289" fmla="*/ 187425 h 2230852"/>
              <a:gd name="connsiteX290" fmla="*/ 1092302 w 2038724"/>
              <a:gd name="connsiteY290" fmla="*/ 220595 h 2230852"/>
              <a:gd name="connsiteX291" fmla="*/ 1095860 w 2038724"/>
              <a:gd name="connsiteY291" fmla="*/ 270407 h 2230852"/>
              <a:gd name="connsiteX292" fmla="*/ 1102976 w 2038724"/>
              <a:gd name="connsiteY292" fmla="*/ 291754 h 2230852"/>
              <a:gd name="connsiteX293" fmla="*/ 1106534 w 2038724"/>
              <a:gd name="connsiteY293" fmla="*/ 302428 h 2230852"/>
              <a:gd name="connsiteX294" fmla="*/ 1110092 w 2038724"/>
              <a:gd name="connsiteY294" fmla="*/ 313102 h 2230852"/>
              <a:gd name="connsiteX295" fmla="*/ 1120766 w 2038724"/>
              <a:gd name="connsiteY295" fmla="*/ 323776 h 2230852"/>
              <a:gd name="connsiteX296" fmla="*/ 1127882 w 2038724"/>
              <a:gd name="connsiteY296" fmla="*/ 334450 h 2230852"/>
              <a:gd name="connsiteX297" fmla="*/ 1138556 w 2038724"/>
              <a:gd name="connsiteY297" fmla="*/ 341566 h 2230852"/>
              <a:gd name="connsiteX298" fmla="*/ 1145672 w 2038724"/>
              <a:gd name="connsiteY298" fmla="*/ 352240 h 2230852"/>
              <a:gd name="connsiteX299" fmla="*/ 1142114 w 2038724"/>
              <a:gd name="connsiteY299" fmla="*/ 377146 h 2230852"/>
              <a:gd name="connsiteX300" fmla="*/ 1164750 w 2038724"/>
              <a:gd name="connsiteY300" fmla="*/ 378295 h 2230852"/>
              <a:gd name="connsiteX301" fmla="*/ 1117208 w 2038724"/>
              <a:gd name="connsiteY301" fmla="*/ 402052 h 2230852"/>
              <a:gd name="connsiteX302" fmla="*/ 1095860 w 2038724"/>
              <a:gd name="connsiteY302" fmla="*/ 419842 h 2230852"/>
              <a:gd name="connsiteX303" fmla="*/ 1087540 w 2038724"/>
              <a:gd name="connsiteY303" fmla="*/ 463547 h 2230852"/>
              <a:gd name="connsiteX304" fmla="*/ 1098269 w 2038724"/>
              <a:gd name="connsiteY304" fmla="*/ 503945 h 2230852"/>
              <a:gd name="connsiteX305" fmla="*/ 1049607 w 2038724"/>
              <a:gd name="connsiteY305" fmla="*/ 558603 h 2230852"/>
              <a:gd name="connsiteX306" fmla="*/ 1016380 w 2038724"/>
              <a:gd name="connsiteY306" fmla="*/ 612084 h 2230852"/>
              <a:gd name="connsiteX307" fmla="*/ 1072326 w 2038724"/>
              <a:gd name="connsiteY307" fmla="*/ 611999 h 2230852"/>
              <a:gd name="connsiteX308" fmla="*/ 1031789 w 2038724"/>
              <a:gd name="connsiteY308" fmla="*/ 630967 h 2230852"/>
              <a:gd name="connsiteX309" fmla="*/ 1061514 w 2038724"/>
              <a:gd name="connsiteY309" fmla="*/ 659458 h 2230852"/>
              <a:gd name="connsiteX310" fmla="*/ 1038905 w 2038724"/>
              <a:gd name="connsiteY310" fmla="*/ 668927 h 2230852"/>
              <a:gd name="connsiteX311" fmla="*/ 1017585 w 2038724"/>
              <a:gd name="connsiteY311" fmla="*/ 683132 h 2230852"/>
              <a:gd name="connsiteX312" fmla="*/ 997386 w 2038724"/>
              <a:gd name="connsiteY312" fmla="*/ 704480 h 2230852"/>
              <a:gd name="connsiteX313" fmla="*/ 980773 w 2038724"/>
              <a:gd name="connsiteY313" fmla="*/ 803148 h 2230852"/>
              <a:gd name="connsiteX314" fmla="*/ 1006966 w 2038724"/>
              <a:gd name="connsiteY314" fmla="*/ 832539 h 2230852"/>
              <a:gd name="connsiteX315" fmla="*/ 974889 w 2038724"/>
              <a:gd name="connsiteY315" fmla="*/ 872854 h 2230852"/>
              <a:gd name="connsiteX316" fmla="*/ 967773 w 2038724"/>
              <a:gd name="connsiteY316" fmla="*/ 935748 h 2230852"/>
              <a:gd name="connsiteX317" fmla="*/ 960657 w 2038724"/>
              <a:gd name="connsiteY317" fmla="*/ 946422 h 2230852"/>
              <a:gd name="connsiteX318" fmla="*/ 923900 w 2038724"/>
              <a:gd name="connsiteY318" fmla="*/ 946339 h 2230852"/>
              <a:gd name="connsiteX319" fmla="*/ 906055 w 2038724"/>
              <a:gd name="connsiteY319" fmla="*/ 999792 h 2230852"/>
              <a:gd name="connsiteX320" fmla="*/ 915524 w 2038724"/>
              <a:gd name="connsiteY320" fmla="*/ 1015145 h 2230852"/>
              <a:gd name="connsiteX321" fmla="*/ 963039 w 2038724"/>
              <a:gd name="connsiteY321" fmla="*/ 1016210 h 2230852"/>
              <a:gd name="connsiteX322" fmla="*/ 964215 w 2038724"/>
              <a:gd name="connsiteY322" fmla="*/ 1074509 h 2230852"/>
              <a:gd name="connsiteX323" fmla="*/ 908548 w 2038724"/>
              <a:gd name="connsiteY323" fmla="*/ 1104233 h 2230852"/>
              <a:gd name="connsiteX324" fmla="*/ 882382 w 2038724"/>
              <a:gd name="connsiteY324" fmla="*/ 1095857 h 2230852"/>
              <a:gd name="connsiteX325" fmla="*/ 895493 w 2038724"/>
              <a:gd name="connsiteY325" fmla="*/ 1131381 h 2230852"/>
              <a:gd name="connsiteX326" fmla="*/ 884791 w 2038724"/>
              <a:gd name="connsiteY326" fmla="*/ 1144437 h 2230852"/>
              <a:gd name="connsiteX327" fmla="*/ 868151 w 2038724"/>
              <a:gd name="connsiteY327" fmla="*/ 1133762 h 2230852"/>
              <a:gd name="connsiteX328" fmla="*/ 838427 w 2038724"/>
              <a:gd name="connsiteY328" fmla="*/ 1095801 h 2230852"/>
              <a:gd name="connsiteX329" fmla="*/ 830244 w 2038724"/>
              <a:gd name="connsiteY329" fmla="*/ 1111265 h 2230852"/>
              <a:gd name="connsiteX330" fmla="*/ 818393 w 2038724"/>
              <a:gd name="connsiteY330" fmla="*/ 1161106 h 2230852"/>
              <a:gd name="connsiteX331" fmla="*/ 793432 w 2038724"/>
              <a:gd name="connsiteY331" fmla="*/ 1149227 h 2230852"/>
              <a:gd name="connsiteX332" fmla="*/ 782758 w 2038724"/>
              <a:gd name="connsiteY332" fmla="*/ 1152785 h 2230852"/>
              <a:gd name="connsiteX333" fmla="*/ 769730 w 2038724"/>
              <a:gd name="connsiteY333" fmla="*/ 1191950 h 2230852"/>
              <a:gd name="connsiteX334" fmla="*/ 746002 w 2038724"/>
              <a:gd name="connsiteY334" fmla="*/ 1207386 h 2230852"/>
              <a:gd name="connsiteX335" fmla="*/ 691400 w 2038724"/>
              <a:gd name="connsiteY335" fmla="*/ 1196656 h 2230852"/>
              <a:gd name="connsiteX336" fmla="*/ 677195 w 2038724"/>
              <a:gd name="connsiteY336" fmla="*/ 1178896 h 2230852"/>
              <a:gd name="connsiteX337" fmla="*/ 647555 w 2038724"/>
              <a:gd name="connsiteY337" fmla="*/ 1159901 h 2230852"/>
              <a:gd name="connsiteX338" fmla="*/ 681986 w 2038724"/>
              <a:gd name="connsiteY338" fmla="*/ 1125470 h 2230852"/>
              <a:gd name="connsiteX339" fmla="*/ 664196 w 2038724"/>
              <a:gd name="connsiteY339" fmla="*/ 1113620 h 2230852"/>
              <a:gd name="connsiteX340" fmla="*/ 641560 w 2038724"/>
              <a:gd name="connsiteY340" fmla="*/ 1102945 h 2230852"/>
              <a:gd name="connsiteX341" fmla="*/ 661787 w 2038724"/>
              <a:gd name="connsiteY341" fmla="*/ 1088741 h 2230852"/>
              <a:gd name="connsiteX342" fmla="*/ 633267 w 2038724"/>
              <a:gd name="connsiteY342" fmla="*/ 1054310 h 2230852"/>
              <a:gd name="connsiteX343" fmla="*/ 597743 w 2038724"/>
              <a:gd name="connsiteY343" fmla="*/ 1070951 h 2230852"/>
              <a:gd name="connsiteX344" fmla="*/ 533700 w 2038724"/>
              <a:gd name="connsiteY344" fmla="*/ 1074509 h 2230852"/>
              <a:gd name="connsiteX345" fmla="*/ 558634 w 2038724"/>
              <a:gd name="connsiteY345" fmla="*/ 1101768 h 2230852"/>
              <a:gd name="connsiteX346" fmla="*/ 569308 w 2038724"/>
              <a:gd name="connsiteY346" fmla="*/ 1111266 h 2230852"/>
              <a:gd name="connsiteX347" fmla="*/ 560987 w 2038724"/>
              <a:gd name="connsiteY347" fmla="*/ 1139785 h 2230852"/>
              <a:gd name="connsiteX348" fmla="*/ 512352 w 2038724"/>
              <a:gd name="connsiteY348" fmla="*/ 1163459 h 2230852"/>
              <a:gd name="connsiteX349" fmla="*/ 468479 w 2038724"/>
              <a:gd name="connsiteY349" fmla="*/ 1187189 h 2230852"/>
              <a:gd name="connsiteX350" fmla="*/ 461390 w 2038724"/>
              <a:gd name="connsiteY350" fmla="*/ 1277314 h 2230852"/>
              <a:gd name="connsiteX351" fmla="*/ 437635 w 2038724"/>
              <a:gd name="connsiteY351" fmla="*/ 1283198 h 2230852"/>
              <a:gd name="connsiteX352" fmla="*/ 402055 w 2038724"/>
              <a:gd name="connsiteY352" fmla="*/ 1286755 h 2230852"/>
              <a:gd name="connsiteX353" fmla="*/ 375945 w 2038724"/>
              <a:gd name="connsiteY353" fmla="*/ 1306927 h 2230852"/>
              <a:gd name="connsiteX354" fmla="*/ 359359 w 2038724"/>
              <a:gd name="connsiteY354" fmla="*/ 1330684 h 2230852"/>
              <a:gd name="connsiteX355" fmla="*/ 348685 w 2038724"/>
              <a:gd name="connsiteY355" fmla="*/ 1334242 h 2230852"/>
              <a:gd name="connsiteX356" fmla="*/ 327337 w 2038724"/>
              <a:gd name="connsiteY356" fmla="*/ 1348473 h 2230852"/>
              <a:gd name="connsiteX357" fmla="*/ 316663 w 2038724"/>
              <a:gd name="connsiteY357" fmla="*/ 1355589 h 2230852"/>
              <a:gd name="connsiteX358" fmla="*/ 295315 w 2038724"/>
              <a:gd name="connsiteY358" fmla="*/ 1373379 h 2230852"/>
              <a:gd name="connsiteX359" fmla="*/ 252620 w 2038724"/>
              <a:gd name="connsiteY359" fmla="*/ 1366263 h 2230852"/>
              <a:gd name="connsiteX360" fmla="*/ 231272 w 2038724"/>
              <a:gd name="connsiteY360" fmla="*/ 1359147 h 2230852"/>
              <a:gd name="connsiteX361" fmla="*/ 204012 w 2038724"/>
              <a:gd name="connsiteY361" fmla="*/ 1353207 h 2230852"/>
              <a:gd name="connsiteX362" fmla="*/ 198101 w 2038724"/>
              <a:gd name="connsiteY362" fmla="*/ 1334242 h 2230852"/>
              <a:gd name="connsiteX363" fmla="*/ 187427 w 2038724"/>
              <a:gd name="connsiteY363" fmla="*/ 1312894 h 2230852"/>
              <a:gd name="connsiteX364" fmla="*/ 139997 w 2038724"/>
              <a:gd name="connsiteY364" fmla="*/ 1279695 h 2230852"/>
              <a:gd name="connsiteX365" fmla="*/ 120975 w 2038724"/>
              <a:gd name="connsiteY365" fmla="*/ 1248850 h 2230852"/>
              <a:gd name="connsiteX366" fmla="*/ 106743 w 2038724"/>
              <a:gd name="connsiteY366" fmla="*/ 1220386 h 2230852"/>
              <a:gd name="connsiteX367" fmla="*/ 78279 w 2038724"/>
              <a:gd name="connsiteY367" fmla="*/ 1266640 h 2230852"/>
              <a:gd name="connsiteX368" fmla="*/ 67605 w 2038724"/>
              <a:gd name="connsiteY368" fmla="*/ 1305778 h 2230852"/>
              <a:gd name="connsiteX369" fmla="*/ 78279 w 2038724"/>
              <a:gd name="connsiteY369" fmla="*/ 1312894 h 2230852"/>
              <a:gd name="connsiteX370" fmla="*/ 74721 w 2038724"/>
              <a:gd name="connsiteY370" fmla="*/ 1334242 h 2230852"/>
              <a:gd name="connsiteX371" fmla="*/ 48666 w 2038724"/>
              <a:gd name="connsiteY371" fmla="*/ 1355645 h 2230852"/>
              <a:gd name="connsiteX372" fmla="*/ 30848 w 2038724"/>
              <a:gd name="connsiteY372" fmla="*/ 1365142 h 2230852"/>
              <a:gd name="connsiteX373" fmla="*/ 7119 w 2038724"/>
              <a:gd name="connsiteY373" fmla="*/ 1366263 h 2230852"/>
              <a:gd name="connsiteX374" fmla="*/ 3 w 2038724"/>
              <a:gd name="connsiteY374" fmla="*/ 1376937 h 2230852"/>
              <a:gd name="connsiteX375" fmla="*/ 20146 w 2038724"/>
              <a:gd name="connsiteY375" fmla="*/ 1398285 h 2230852"/>
              <a:gd name="connsiteX376" fmla="*/ 3 w 2038724"/>
              <a:gd name="connsiteY376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30795 h 2230852"/>
              <a:gd name="connsiteX146" fmla="*/ 1825273 w 2038724"/>
              <a:gd name="connsiteY146" fmla="*/ 1318945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18985 w 2038724"/>
              <a:gd name="connsiteY151" fmla="*/ 1253640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66332 w 2038724"/>
              <a:gd name="connsiteY171" fmla="*/ 1082857 h 2230852"/>
              <a:gd name="connsiteX172" fmla="*/ 1938989 w 2038724"/>
              <a:gd name="connsiteY172" fmla="*/ 1068597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5074 w 2038724"/>
              <a:gd name="connsiteY210" fmla="*/ 6571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713883 w 2038724"/>
              <a:gd name="connsiteY223" fmla="*/ 546891 h 2230852"/>
              <a:gd name="connsiteX224" fmla="*/ 1672252 w 2038724"/>
              <a:gd name="connsiteY224" fmla="*/ 519465 h 2230852"/>
              <a:gd name="connsiteX225" fmla="*/ 1658021 w 2038724"/>
              <a:gd name="connsiteY225" fmla="*/ 551487 h 2230852"/>
              <a:gd name="connsiteX226" fmla="*/ 1647347 w 2038724"/>
              <a:gd name="connsiteY226" fmla="*/ 555045 h 2230852"/>
              <a:gd name="connsiteX227" fmla="*/ 1622441 w 2038724"/>
              <a:gd name="connsiteY227" fmla="*/ 551487 h 2230852"/>
              <a:gd name="connsiteX228" fmla="*/ 1611767 w 2038724"/>
              <a:gd name="connsiteY228" fmla="*/ 547929 h 2230852"/>
              <a:gd name="connsiteX229" fmla="*/ 1572629 w 2038724"/>
              <a:gd name="connsiteY229" fmla="*/ 537255 h 2230852"/>
              <a:gd name="connsiteX230" fmla="*/ 1551281 w 2038724"/>
              <a:gd name="connsiteY230" fmla="*/ 530139 h 2230852"/>
              <a:gd name="connsiteX231" fmla="*/ 1540607 w 2038724"/>
              <a:gd name="connsiteY231" fmla="*/ 526581 h 2230852"/>
              <a:gd name="connsiteX232" fmla="*/ 1505028 w 2038724"/>
              <a:gd name="connsiteY232" fmla="*/ 505233 h 2230852"/>
              <a:gd name="connsiteX233" fmla="*/ 1501470 w 2038724"/>
              <a:gd name="connsiteY233" fmla="*/ 483885 h 2230852"/>
              <a:gd name="connsiteX234" fmla="*/ 1522817 w 2038724"/>
              <a:gd name="connsiteY234" fmla="*/ 476769 h 2230852"/>
              <a:gd name="connsiteX235" fmla="*/ 1533491 w 2038724"/>
              <a:gd name="connsiteY235" fmla="*/ 473211 h 2230852"/>
              <a:gd name="connsiteX236" fmla="*/ 1540607 w 2038724"/>
              <a:gd name="connsiteY236" fmla="*/ 451863 h 2230852"/>
              <a:gd name="connsiteX237" fmla="*/ 1551281 w 2038724"/>
              <a:gd name="connsiteY237" fmla="*/ 441189 h 2230852"/>
              <a:gd name="connsiteX238" fmla="*/ 1558397 w 2038724"/>
              <a:gd name="connsiteY238" fmla="*/ 430516 h 2230852"/>
              <a:gd name="connsiteX239" fmla="*/ 1569071 w 2038724"/>
              <a:gd name="connsiteY239" fmla="*/ 423400 h 2230852"/>
              <a:gd name="connsiteX240" fmla="*/ 1583303 w 2038724"/>
              <a:gd name="connsiteY240" fmla="*/ 402052 h 2230852"/>
              <a:gd name="connsiteX241" fmla="*/ 1610673 w 2038724"/>
              <a:gd name="connsiteY241" fmla="*/ 383058 h 2230852"/>
              <a:gd name="connsiteX242" fmla="*/ 1599916 w 2038724"/>
              <a:gd name="connsiteY242" fmla="*/ 336776 h 2230852"/>
              <a:gd name="connsiteX243" fmla="*/ 1583303 w 2038724"/>
              <a:gd name="connsiteY243" fmla="*/ 330892 h 2230852"/>
              <a:gd name="connsiteX244" fmla="*/ 1576187 w 2038724"/>
              <a:gd name="connsiteY244" fmla="*/ 320218 h 2230852"/>
              <a:gd name="connsiteX245" fmla="*/ 1601176 w 2038724"/>
              <a:gd name="connsiteY245" fmla="*/ 282286 h 2230852"/>
              <a:gd name="connsiteX246" fmla="*/ 1629613 w 2038724"/>
              <a:gd name="connsiteY246" fmla="*/ 245585 h 2230852"/>
              <a:gd name="connsiteX247" fmla="*/ 1625999 w 2038724"/>
              <a:gd name="connsiteY247" fmla="*/ 223004 h 2230852"/>
              <a:gd name="connsiteX248" fmla="*/ 1654490 w 2038724"/>
              <a:gd name="connsiteY248" fmla="*/ 211264 h 2230852"/>
              <a:gd name="connsiteX249" fmla="*/ 1650905 w 2038724"/>
              <a:gd name="connsiteY249" fmla="*/ 160109 h 2230852"/>
              <a:gd name="connsiteX250" fmla="*/ 1654463 w 2038724"/>
              <a:gd name="connsiteY250" fmla="*/ 149435 h 2230852"/>
              <a:gd name="connsiteX251" fmla="*/ 1650905 w 2038724"/>
              <a:gd name="connsiteY251" fmla="*/ 131645 h 2230852"/>
              <a:gd name="connsiteX252" fmla="*/ 1568905 w 2038724"/>
              <a:gd name="connsiteY252" fmla="*/ 141227 h 2230852"/>
              <a:gd name="connsiteX253" fmla="*/ 1529933 w 2038724"/>
              <a:gd name="connsiteY253" fmla="*/ 120972 h 2230852"/>
              <a:gd name="connsiteX254" fmla="*/ 1505028 w 2038724"/>
              <a:gd name="connsiteY254" fmla="*/ 128087 h 2230852"/>
              <a:gd name="connsiteX255" fmla="*/ 1480122 w 2038724"/>
              <a:gd name="connsiteY255" fmla="*/ 145877 h 2230852"/>
              <a:gd name="connsiteX256" fmla="*/ 1458774 w 2038724"/>
              <a:gd name="connsiteY256" fmla="*/ 160109 h 2230852"/>
              <a:gd name="connsiteX257" fmla="*/ 1448100 w 2038724"/>
              <a:gd name="connsiteY257" fmla="*/ 170783 h 2230852"/>
              <a:gd name="connsiteX258" fmla="*/ 1426752 w 2038724"/>
              <a:gd name="connsiteY258" fmla="*/ 185015 h 2230852"/>
              <a:gd name="connsiteX259" fmla="*/ 1386493 w 2038724"/>
              <a:gd name="connsiteY259" fmla="*/ 245585 h 2230852"/>
              <a:gd name="connsiteX260" fmla="*/ 1333096 w 2038724"/>
              <a:gd name="connsiteY260" fmla="*/ 276401 h 2230852"/>
              <a:gd name="connsiteX261" fmla="*/ 1287991 w 2038724"/>
              <a:gd name="connsiteY261" fmla="*/ 295312 h 2230852"/>
              <a:gd name="connsiteX262" fmla="*/ 1266643 w 2038724"/>
              <a:gd name="connsiteY262" fmla="*/ 281080 h 2230852"/>
              <a:gd name="connsiteX263" fmla="*/ 1263085 w 2038724"/>
              <a:gd name="connsiteY263" fmla="*/ 270407 h 2230852"/>
              <a:gd name="connsiteX264" fmla="*/ 1241737 w 2038724"/>
              <a:gd name="connsiteY264" fmla="*/ 252617 h 2230852"/>
              <a:gd name="connsiteX265" fmla="*/ 1234621 w 2038724"/>
              <a:gd name="connsiteY265" fmla="*/ 241943 h 2230852"/>
              <a:gd name="connsiteX266" fmla="*/ 1227505 w 2038724"/>
              <a:gd name="connsiteY266" fmla="*/ 220595 h 2230852"/>
              <a:gd name="connsiteX267" fmla="*/ 1220389 w 2038724"/>
              <a:gd name="connsiteY267" fmla="*/ 209921 h 2230852"/>
              <a:gd name="connsiteX268" fmla="*/ 1206157 w 2038724"/>
              <a:gd name="connsiteY268" fmla="*/ 177899 h 2230852"/>
              <a:gd name="connsiteX269" fmla="*/ 1199042 w 2038724"/>
              <a:gd name="connsiteY269" fmla="*/ 156551 h 2230852"/>
              <a:gd name="connsiteX270" fmla="*/ 1195484 w 2038724"/>
              <a:gd name="connsiteY270" fmla="*/ 145877 h 2230852"/>
              <a:gd name="connsiteX271" fmla="*/ 1174136 w 2038724"/>
              <a:gd name="connsiteY271" fmla="*/ 113856 h 2230852"/>
              <a:gd name="connsiteX272" fmla="*/ 1167020 w 2038724"/>
              <a:gd name="connsiteY272" fmla="*/ 103182 h 2230852"/>
              <a:gd name="connsiteX273" fmla="*/ 1159904 w 2038724"/>
              <a:gd name="connsiteY273" fmla="*/ 92508 h 2230852"/>
              <a:gd name="connsiteX274" fmla="*/ 1149230 w 2038724"/>
              <a:gd name="connsiteY274" fmla="*/ 81834 h 2230852"/>
              <a:gd name="connsiteX275" fmla="*/ 1127882 w 2038724"/>
              <a:gd name="connsiteY275" fmla="*/ 74718 h 2230852"/>
              <a:gd name="connsiteX276" fmla="*/ 1063838 w 2038724"/>
              <a:gd name="connsiteY276" fmla="*/ 74718 h 2230852"/>
              <a:gd name="connsiteX277" fmla="*/ 1042491 w 2038724"/>
              <a:gd name="connsiteY277" fmla="*/ 32022 h 2230852"/>
              <a:gd name="connsiteX278" fmla="*/ 1021143 w 2038724"/>
              <a:gd name="connsiteY278" fmla="*/ 14232 h 2230852"/>
              <a:gd name="connsiteX279" fmla="*/ 999795 w 2038724"/>
              <a:gd name="connsiteY279" fmla="*/ 0 h 2230852"/>
              <a:gd name="connsiteX280" fmla="*/ 978447 w 2038724"/>
              <a:gd name="connsiteY280" fmla="*/ 17790 h 2230852"/>
              <a:gd name="connsiteX281" fmla="*/ 974889 w 2038724"/>
              <a:gd name="connsiteY281" fmla="*/ 28464 h 2230852"/>
              <a:gd name="connsiteX282" fmla="*/ 949983 w 2038724"/>
              <a:gd name="connsiteY282" fmla="*/ 56928 h 2230852"/>
              <a:gd name="connsiteX283" fmla="*/ 942867 w 2038724"/>
              <a:gd name="connsiteY283" fmla="*/ 78276 h 2230852"/>
              <a:gd name="connsiteX284" fmla="*/ 964215 w 2038724"/>
              <a:gd name="connsiteY284" fmla="*/ 110298 h 2230852"/>
              <a:gd name="connsiteX285" fmla="*/ 971331 w 2038724"/>
              <a:gd name="connsiteY285" fmla="*/ 120972 h 2230852"/>
              <a:gd name="connsiteX286" fmla="*/ 985563 w 2038724"/>
              <a:gd name="connsiteY286" fmla="*/ 152993 h 2230852"/>
              <a:gd name="connsiteX287" fmla="*/ 1017585 w 2038724"/>
              <a:gd name="connsiteY287" fmla="*/ 160109 h 2230852"/>
              <a:gd name="connsiteX288" fmla="*/ 1069750 w 2038724"/>
              <a:gd name="connsiteY288" fmla="*/ 164844 h 2230852"/>
              <a:gd name="connsiteX289" fmla="*/ 1078070 w 2038724"/>
              <a:gd name="connsiteY289" fmla="*/ 187425 h 2230852"/>
              <a:gd name="connsiteX290" fmla="*/ 1092302 w 2038724"/>
              <a:gd name="connsiteY290" fmla="*/ 220595 h 2230852"/>
              <a:gd name="connsiteX291" fmla="*/ 1095860 w 2038724"/>
              <a:gd name="connsiteY291" fmla="*/ 270407 h 2230852"/>
              <a:gd name="connsiteX292" fmla="*/ 1102976 w 2038724"/>
              <a:gd name="connsiteY292" fmla="*/ 291754 h 2230852"/>
              <a:gd name="connsiteX293" fmla="*/ 1106534 w 2038724"/>
              <a:gd name="connsiteY293" fmla="*/ 302428 h 2230852"/>
              <a:gd name="connsiteX294" fmla="*/ 1110092 w 2038724"/>
              <a:gd name="connsiteY294" fmla="*/ 313102 h 2230852"/>
              <a:gd name="connsiteX295" fmla="*/ 1120766 w 2038724"/>
              <a:gd name="connsiteY295" fmla="*/ 323776 h 2230852"/>
              <a:gd name="connsiteX296" fmla="*/ 1127882 w 2038724"/>
              <a:gd name="connsiteY296" fmla="*/ 334450 h 2230852"/>
              <a:gd name="connsiteX297" fmla="*/ 1138556 w 2038724"/>
              <a:gd name="connsiteY297" fmla="*/ 341566 h 2230852"/>
              <a:gd name="connsiteX298" fmla="*/ 1145672 w 2038724"/>
              <a:gd name="connsiteY298" fmla="*/ 352240 h 2230852"/>
              <a:gd name="connsiteX299" fmla="*/ 1142114 w 2038724"/>
              <a:gd name="connsiteY299" fmla="*/ 377146 h 2230852"/>
              <a:gd name="connsiteX300" fmla="*/ 1164750 w 2038724"/>
              <a:gd name="connsiteY300" fmla="*/ 378295 h 2230852"/>
              <a:gd name="connsiteX301" fmla="*/ 1117208 w 2038724"/>
              <a:gd name="connsiteY301" fmla="*/ 402052 h 2230852"/>
              <a:gd name="connsiteX302" fmla="*/ 1095860 w 2038724"/>
              <a:gd name="connsiteY302" fmla="*/ 419842 h 2230852"/>
              <a:gd name="connsiteX303" fmla="*/ 1087540 w 2038724"/>
              <a:gd name="connsiteY303" fmla="*/ 463547 h 2230852"/>
              <a:gd name="connsiteX304" fmla="*/ 1098269 w 2038724"/>
              <a:gd name="connsiteY304" fmla="*/ 503945 h 2230852"/>
              <a:gd name="connsiteX305" fmla="*/ 1049607 w 2038724"/>
              <a:gd name="connsiteY305" fmla="*/ 558603 h 2230852"/>
              <a:gd name="connsiteX306" fmla="*/ 1016380 w 2038724"/>
              <a:gd name="connsiteY306" fmla="*/ 612084 h 2230852"/>
              <a:gd name="connsiteX307" fmla="*/ 1072326 w 2038724"/>
              <a:gd name="connsiteY307" fmla="*/ 611999 h 2230852"/>
              <a:gd name="connsiteX308" fmla="*/ 1031789 w 2038724"/>
              <a:gd name="connsiteY308" fmla="*/ 630967 h 2230852"/>
              <a:gd name="connsiteX309" fmla="*/ 1061514 w 2038724"/>
              <a:gd name="connsiteY309" fmla="*/ 659458 h 2230852"/>
              <a:gd name="connsiteX310" fmla="*/ 1038905 w 2038724"/>
              <a:gd name="connsiteY310" fmla="*/ 668927 h 2230852"/>
              <a:gd name="connsiteX311" fmla="*/ 1017585 w 2038724"/>
              <a:gd name="connsiteY311" fmla="*/ 683132 h 2230852"/>
              <a:gd name="connsiteX312" fmla="*/ 997386 w 2038724"/>
              <a:gd name="connsiteY312" fmla="*/ 704480 h 2230852"/>
              <a:gd name="connsiteX313" fmla="*/ 980773 w 2038724"/>
              <a:gd name="connsiteY313" fmla="*/ 803148 h 2230852"/>
              <a:gd name="connsiteX314" fmla="*/ 1006966 w 2038724"/>
              <a:gd name="connsiteY314" fmla="*/ 832539 h 2230852"/>
              <a:gd name="connsiteX315" fmla="*/ 974889 w 2038724"/>
              <a:gd name="connsiteY315" fmla="*/ 872854 h 2230852"/>
              <a:gd name="connsiteX316" fmla="*/ 967773 w 2038724"/>
              <a:gd name="connsiteY316" fmla="*/ 935748 h 2230852"/>
              <a:gd name="connsiteX317" fmla="*/ 960657 w 2038724"/>
              <a:gd name="connsiteY317" fmla="*/ 946422 h 2230852"/>
              <a:gd name="connsiteX318" fmla="*/ 923900 w 2038724"/>
              <a:gd name="connsiteY318" fmla="*/ 946339 h 2230852"/>
              <a:gd name="connsiteX319" fmla="*/ 906055 w 2038724"/>
              <a:gd name="connsiteY319" fmla="*/ 999792 h 2230852"/>
              <a:gd name="connsiteX320" fmla="*/ 915524 w 2038724"/>
              <a:gd name="connsiteY320" fmla="*/ 1015145 h 2230852"/>
              <a:gd name="connsiteX321" fmla="*/ 963039 w 2038724"/>
              <a:gd name="connsiteY321" fmla="*/ 1016210 h 2230852"/>
              <a:gd name="connsiteX322" fmla="*/ 964215 w 2038724"/>
              <a:gd name="connsiteY322" fmla="*/ 1074509 h 2230852"/>
              <a:gd name="connsiteX323" fmla="*/ 908548 w 2038724"/>
              <a:gd name="connsiteY323" fmla="*/ 1104233 h 2230852"/>
              <a:gd name="connsiteX324" fmla="*/ 882382 w 2038724"/>
              <a:gd name="connsiteY324" fmla="*/ 1095857 h 2230852"/>
              <a:gd name="connsiteX325" fmla="*/ 895493 w 2038724"/>
              <a:gd name="connsiteY325" fmla="*/ 1131381 h 2230852"/>
              <a:gd name="connsiteX326" fmla="*/ 884791 w 2038724"/>
              <a:gd name="connsiteY326" fmla="*/ 1144437 h 2230852"/>
              <a:gd name="connsiteX327" fmla="*/ 868151 w 2038724"/>
              <a:gd name="connsiteY327" fmla="*/ 1133762 h 2230852"/>
              <a:gd name="connsiteX328" fmla="*/ 838427 w 2038724"/>
              <a:gd name="connsiteY328" fmla="*/ 1095801 h 2230852"/>
              <a:gd name="connsiteX329" fmla="*/ 830244 w 2038724"/>
              <a:gd name="connsiteY329" fmla="*/ 1111265 h 2230852"/>
              <a:gd name="connsiteX330" fmla="*/ 818393 w 2038724"/>
              <a:gd name="connsiteY330" fmla="*/ 1161106 h 2230852"/>
              <a:gd name="connsiteX331" fmla="*/ 793432 w 2038724"/>
              <a:gd name="connsiteY331" fmla="*/ 1149227 h 2230852"/>
              <a:gd name="connsiteX332" fmla="*/ 782758 w 2038724"/>
              <a:gd name="connsiteY332" fmla="*/ 1152785 h 2230852"/>
              <a:gd name="connsiteX333" fmla="*/ 769730 w 2038724"/>
              <a:gd name="connsiteY333" fmla="*/ 1191950 h 2230852"/>
              <a:gd name="connsiteX334" fmla="*/ 746002 w 2038724"/>
              <a:gd name="connsiteY334" fmla="*/ 1207386 h 2230852"/>
              <a:gd name="connsiteX335" fmla="*/ 691400 w 2038724"/>
              <a:gd name="connsiteY335" fmla="*/ 1196656 h 2230852"/>
              <a:gd name="connsiteX336" fmla="*/ 677195 w 2038724"/>
              <a:gd name="connsiteY336" fmla="*/ 1178896 h 2230852"/>
              <a:gd name="connsiteX337" fmla="*/ 647555 w 2038724"/>
              <a:gd name="connsiteY337" fmla="*/ 1159901 h 2230852"/>
              <a:gd name="connsiteX338" fmla="*/ 681986 w 2038724"/>
              <a:gd name="connsiteY338" fmla="*/ 1125470 h 2230852"/>
              <a:gd name="connsiteX339" fmla="*/ 664196 w 2038724"/>
              <a:gd name="connsiteY339" fmla="*/ 1113620 h 2230852"/>
              <a:gd name="connsiteX340" fmla="*/ 641560 w 2038724"/>
              <a:gd name="connsiteY340" fmla="*/ 1102945 h 2230852"/>
              <a:gd name="connsiteX341" fmla="*/ 661787 w 2038724"/>
              <a:gd name="connsiteY341" fmla="*/ 1088741 h 2230852"/>
              <a:gd name="connsiteX342" fmla="*/ 633267 w 2038724"/>
              <a:gd name="connsiteY342" fmla="*/ 1054310 h 2230852"/>
              <a:gd name="connsiteX343" fmla="*/ 597743 w 2038724"/>
              <a:gd name="connsiteY343" fmla="*/ 1070951 h 2230852"/>
              <a:gd name="connsiteX344" fmla="*/ 533700 w 2038724"/>
              <a:gd name="connsiteY344" fmla="*/ 1074509 h 2230852"/>
              <a:gd name="connsiteX345" fmla="*/ 558634 w 2038724"/>
              <a:gd name="connsiteY345" fmla="*/ 1101768 h 2230852"/>
              <a:gd name="connsiteX346" fmla="*/ 569308 w 2038724"/>
              <a:gd name="connsiteY346" fmla="*/ 1111266 h 2230852"/>
              <a:gd name="connsiteX347" fmla="*/ 560987 w 2038724"/>
              <a:gd name="connsiteY347" fmla="*/ 1139785 h 2230852"/>
              <a:gd name="connsiteX348" fmla="*/ 512352 w 2038724"/>
              <a:gd name="connsiteY348" fmla="*/ 1163459 h 2230852"/>
              <a:gd name="connsiteX349" fmla="*/ 468479 w 2038724"/>
              <a:gd name="connsiteY349" fmla="*/ 1187189 h 2230852"/>
              <a:gd name="connsiteX350" fmla="*/ 461390 w 2038724"/>
              <a:gd name="connsiteY350" fmla="*/ 1277314 h 2230852"/>
              <a:gd name="connsiteX351" fmla="*/ 437635 w 2038724"/>
              <a:gd name="connsiteY351" fmla="*/ 1283198 h 2230852"/>
              <a:gd name="connsiteX352" fmla="*/ 402055 w 2038724"/>
              <a:gd name="connsiteY352" fmla="*/ 1286755 h 2230852"/>
              <a:gd name="connsiteX353" fmla="*/ 375945 w 2038724"/>
              <a:gd name="connsiteY353" fmla="*/ 1306927 h 2230852"/>
              <a:gd name="connsiteX354" fmla="*/ 359359 w 2038724"/>
              <a:gd name="connsiteY354" fmla="*/ 1330684 h 2230852"/>
              <a:gd name="connsiteX355" fmla="*/ 348685 w 2038724"/>
              <a:gd name="connsiteY355" fmla="*/ 1334242 h 2230852"/>
              <a:gd name="connsiteX356" fmla="*/ 327337 w 2038724"/>
              <a:gd name="connsiteY356" fmla="*/ 1348473 h 2230852"/>
              <a:gd name="connsiteX357" fmla="*/ 316663 w 2038724"/>
              <a:gd name="connsiteY357" fmla="*/ 1355589 h 2230852"/>
              <a:gd name="connsiteX358" fmla="*/ 295315 w 2038724"/>
              <a:gd name="connsiteY358" fmla="*/ 1373379 h 2230852"/>
              <a:gd name="connsiteX359" fmla="*/ 252620 w 2038724"/>
              <a:gd name="connsiteY359" fmla="*/ 1366263 h 2230852"/>
              <a:gd name="connsiteX360" fmla="*/ 231272 w 2038724"/>
              <a:gd name="connsiteY360" fmla="*/ 1359147 h 2230852"/>
              <a:gd name="connsiteX361" fmla="*/ 204012 w 2038724"/>
              <a:gd name="connsiteY361" fmla="*/ 1353207 h 2230852"/>
              <a:gd name="connsiteX362" fmla="*/ 198101 w 2038724"/>
              <a:gd name="connsiteY362" fmla="*/ 1334242 h 2230852"/>
              <a:gd name="connsiteX363" fmla="*/ 187427 w 2038724"/>
              <a:gd name="connsiteY363" fmla="*/ 1312894 h 2230852"/>
              <a:gd name="connsiteX364" fmla="*/ 139997 w 2038724"/>
              <a:gd name="connsiteY364" fmla="*/ 1279695 h 2230852"/>
              <a:gd name="connsiteX365" fmla="*/ 120975 w 2038724"/>
              <a:gd name="connsiteY365" fmla="*/ 1248850 h 2230852"/>
              <a:gd name="connsiteX366" fmla="*/ 106743 w 2038724"/>
              <a:gd name="connsiteY366" fmla="*/ 1220386 h 2230852"/>
              <a:gd name="connsiteX367" fmla="*/ 78279 w 2038724"/>
              <a:gd name="connsiteY367" fmla="*/ 1266640 h 2230852"/>
              <a:gd name="connsiteX368" fmla="*/ 67605 w 2038724"/>
              <a:gd name="connsiteY368" fmla="*/ 1305778 h 2230852"/>
              <a:gd name="connsiteX369" fmla="*/ 78279 w 2038724"/>
              <a:gd name="connsiteY369" fmla="*/ 1312894 h 2230852"/>
              <a:gd name="connsiteX370" fmla="*/ 74721 w 2038724"/>
              <a:gd name="connsiteY370" fmla="*/ 1334242 h 2230852"/>
              <a:gd name="connsiteX371" fmla="*/ 48666 w 2038724"/>
              <a:gd name="connsiteY371" fmla="*/ 1355645 h 2230852"/>
              <a:gd name="connsiteX372" fmla="*/ 30848 w 2038724"/>
              <a:gd name="connsiteY372" fmla="*/ 1365142 h 2230852"/>
              <a:gd name="connsiteX373" fmla="*/ 7119 w 2038724"/>
              <a:gd name="connsiteY373" fmla="*/ 1366263 h 2230852"/>
              <a:gd name="connsiteX374" fmla="*/ 3 w 2038724"/>
              <a:gd name="connsiteY374" fmla="*/ 1376937 h 2230852"/>
              <a:gd name="connsiteX375" fmla="*/ 20146 w 2038724"/>
              <a:gd name="connsiteY375" fmla="*/ 1398285 h 2230852"/>
              <a:gd name="connsiteX376" fmla="*/ 3 w 2038724"/>
              <a:gd name="connsiteY376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30795 h 2230852"/>
              <a:gd name="connsiteX146" fmla="*/ 1825273 w 2038724"/>
              <a:gd name="connsiteY146" fmla="*/ 1318945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18985 w 2038724"/>
              <a:gd name="connsiteY151" fmla="*/ 1253640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66332 w 2038724"/>
              <a:gd name="connsiteY171" fmla="*/ 1082857 h 2230852"/>
              <a:gd name="connsiteX172" fmla="*/ 1938989 w 2038724"/>
              <a:gd name="connsiteY172" fmla="*/ 1068597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5074 w 2038724"/>
              <a:gd name="connsiteY210" fmla="*/ 6571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713883 w 2038724"/>
              <a:gd name="connsiteY223" fmla="*/ 546891 h 2230852"/>
              <a:gd name="connsiteX224" fmla="*/ 1672252 w 2038724"/>
              <a:gd name="connsiteY224" fmla="*/ 519465 h 2230852"/>
              <a:gd name="connsiteX225" fmla="*/ 1658021 w 2038724"/>
              <a:gd name="connsiteY225" fmla="*/ 551487 h 2230852"/>
              <a:gd name="connsiteX226" fmla="*/ 1647347 w 2038724"/>
              <a:gd name="connsiteY226" fmla="*/ 555045 h 2230852"/>
              <a:gd name="connsiteX227" fmla="*/ 1622441 w 2038724"/>
              <a:gd name="connsiteY227" fmla="*/ 551487 h 2230852"/>
              <a:gd name="connsiteX228" fmla="*/ 1611767 w 2038724"/>
              <a:gd name="connsiteY228" fmla="*/ 547929 h 2230852"/>
              <a:gd name="connsiteX229" fmla="*/ 1572629 w 2038724"/>
              <a:gd name="connsiteY229" fmla="*/ 537255 h 2230852"/>
              <a:gd name="connsiteX230" fmla="*/ 1551281 w 2038724"/>
              <a:gd name="connsiteY230" fmla="*/ 530139 h 2230852"/>
              <a:gd name="connsiteX231" fmla="*/ 1540607 w 2038724"/>
              <a:gd name="connsiteY231" fmla="*/ 526581 h 2230852"/>
              <a:gd name="connsiteX232" fmla="*/ 1505028 w 2038724"/>
              <a:gd name="connsiteY232" fmla="*/ 505233 h 2230852"/>
              <a:gd name="connsiteX233" fmla="*/ 1501470 w 2038724"/>
              <a:gd name="connsiteY233" fmla="*/ 483885 h 2230852"/>
              <a:gd name="connsiteX234" fmla="*/ 1522817 w 2038724"/>
              <a:gd name="connsiteY234" fmla="*/ 476769 h 2230852"/>
              <a:gd name="connsiteX235" fmla="*/ 1533491 w 2038724"/>
              <a:gd name="connsiteY235" fmla="*/ 473211 h 2230852"/>
              <a:gd name="connsiteX236" fmla="*/ 1540607 w 2038724"/>
              <a:gd name="connsiteY236" fmla="*/ 451863 h 2230852"/>
              <a:gd name="connsiteX237" fmla="*/ 1551281 w 2038724"/>
              <a:gd name="connsiteY237" fmla="*/ 441189 h 2230852"/>
              <a:gd name="connsiteX238" fmla="*/ 1558397 w 2038724"/>
              <a:gd name="connsiteY238" fmla="*/ 430516 h 2230852"/>
              <a:gd name="connsiteX239" fmla="*/ 1569071 w 2038724"/>
              <a:gd name="connsiteY239" fmla="*/ 423400 h 2230852"/>
              <a:gd name="connsiteX240" fmla="*/ 1583303 w 2038724"/>
              <a:gd name="connsiteY240" fmla="*/ 402052 h 2230852"/>
              <a:gd name="connsiteX241" fmla="*/ 1610673 w 2038724"/>
              <a:gd name="connsiteY241" fmla="*/ 383058 h 2230852"/>
              <a:gd name="connsiteX242" fmla="*/ 1599916 w 2038724"/>
              <a:gd name="connsiteY242" fmla="*/ 336776 h 2230852"/>
              <a:gd name="connsiteX243" fmla="*/ 1583303 w 2038724"/>
              <a:gd name="connsiteY243" fmla="*/ 330892 h 2230852"/>
              <a:gd name="connsiteX244" fmla="*/ 1576187 w 2038724"/>
              <a:gd name="connsiteY244" fmla="*/ 320218 h 2230852"/>
              <a:gd name="connsiteX245" fmla="*/ 1601176 w 2038724"/>
              <a:gd name="connsiteY245" fmla="*/ 282286 h 2230852"/>
              <a:gd name="connsiteX246" fmla="*/ 1629613 w 2038724"/>
              <a:gd name="connsiteY246" fmla="*/ 245585 h 2230852"/>
              <a:gd name="connsiteX247" fmla="*/ 1625999 w 2038724"/>
              <a:gd name="connsiteY247" fmla="*/ 223004 h 2230852"/>
              <a:gd name="connsiteX248" fmla="*/ 1654490 w 2038724"/>
              <a:gd name="connsiteY248" fmla="*/ 211264 h 2230852"/>
              <a:gd name="connsiteX249" fmla="*/ 1650905 w 2038724"/>
              <a:gd name="connsiteY249" fmla="*/ 160109 h 2230852"/>
              <a:gd name="connsiteX250" fmla="*/ 1650905 w 2038724"/>
              <a:gd name="connsiteY250" fmla="*/ 131645 h 2230852"/>
              <a:gd name="connsiteX251" fmla="*/ 1568905 w 2038724"/>
              <a:gd name="connsiteY251" fmla="*/ 141227 h 2230852"/>
              <a:gd name="connsiteX252" fmla="*/ 1529933 w 2038724"/>
              <a:gd name="connsiteY252" fmla="*/ 120972 h 2230852"/>
              <a:gd name="connsiteX253" fmla="*/ 1505028 w 2038724"/>
              <a:gd name="connsiteY253" fmla="*/ 128087 h 2230852"/>
              <a:gd name="connsiteX254" fmla="*/ 1480122 w 2038724"/>
              <a:gd name="connsiteY254" fmla="*/ 145877 h 2230852"/>
              <a:gd name="connsiteX255" fmla="*/ 1458774 w 2038724"/>
              <a:gd name="connsiteY255" fmla="*/ 160109 h 2230852"/>
              <a:gd name="connsiteX256" fmla="*/ 1448100 w 2038724"/>
              <a:gd name="connsiteY256" fmla="*/ 170783 h 2230852"/>
              <a:gd name="connsiteX257" fmla="*/ 1426752 w 2038724"/>
              <a:gd name="connsiteY257" fmla="*/ 185015 h 2230852"/>
              <a:gd name="connsiteX258" fmla="*/ 1386493 w 2038724"/>
              <a:gd name="connsiteY258" fmla="*/ 245585 h 2230852"/>
              <a:gd name="connsiteX259" fmla="*/ 1333096 w 2038724"/>
              <a:gd name="connsiteY259" fmla="*/ 276401 h 2230852"/>
              <a:gd name="connsiteX260" fmla="*/ 1287991 w 2038724"/>
              <a:gd name="connsiteY260" fmla="*/ 295312 h 2230852"/>
              <a:gd name="connsiteX261" fmla="*/ 1266643 w 2038724"/>
              <a:gd name="connsiteY261" fmla="*/ 281080 h 2230852"/>
              <a:gd name="connsiteX262" fmla="*/ 1263085 w 2038724"/>
              <a:gd name="connsiteY262" fmla="*/ 270407 h 2230852"/>
              <a:gd name="connsiteX263" fmla="*/ 1241737 w 2038724"/>
              <a:gd name="connsiteY263" fmla="*/ 252617 h 2230852"/>
              <a:gd name="connsiteX264" fmla="*/ 1234621 w 2038724"/>
              <a:gd name="connsiteY264" fmla="*/ 241943 h 2230852"/>
              <a:gd name="connsiteX265" fmla="*/ 1227505 w 2038724"/>
              <a:gd name="connsiteY265" fmla="*/ 220595 h 2230852"/>
              <a:gd name="connsiteX266" fmla="*/ 1220389 w 2038724"/>
              <a:gd name="connsiteY266" fmla="*/ 209921 h 2230852"/>
              <a:gd name="connsiteX267" fmla="*/ 1206157 w 2038724"/>
              <a:gd name="connsiteY267" fmla="*/ 177899 h 2230852"/>
              <a:gd name="connsiteX268" fmla="*/ 1199042 w 2038724"/>
              <a:gd name="connsiteY268" fmla="*/ 156551 h 2230852"/>
              <a:gd name="connsiteX269" fmla="*/ 1195484 w 2038724"/>
              <a:gd name="connsiteY269" fmla="*/ 145877 h 2230852"/>
              <a:gd name="connsiteX270" fmla="*/ 1174136 w 2038724"/>
              <a:gd name="connsiteY270" fmla="*/ 113856 h 2230852"/>
              <a:gd name="connsiteX271" fmla="*/ 1167020 w 2038724"/>
              <a:gd name="connsiteY271" fmla="*/ 103182 h 2230852"/>
              <a:gd name="connsiteX272" fmla="*/ 1159904 w 2038724"/>
              <a:gd name="connsiteY272" fmla="*/ 92508 h 2230852"/>
              <a:gd name="connsiteX273" fmla="*/ 1149230 w 2038724"/>
              <a:gd name="connsiteY273" fmla="*/ 81834 h 2230852"/>
              <a:gd name="connsiteX274" fmla="*/ 1127882 w 2038724"/>
              <a:gd name="connsiteY274" fmla="*/ 74718 h 2230852"/>
              <a:gd name="connsiteX275" fmla="*/ 1063838 w 2038724"/>
              <a:gd name="connsiteY275" fmla="*/ 74718 h 2230852"/>
              <a:gd name="connsiteX276" fmla="*/ 1042491 w 2038724"/>
              <a:gd name="connsiteY276" fmla="*/ 32022 h 2230852"/>
              <a:gd name="connsiteX277" fmla="*/ 1021143 w 2038724"/>
              <a:gd name="connsiteY277" fmla="*/ 14232 h 2230852"/>
              <a:gd name="connsiteX278" fmla="*/ 999795 w 2038724"/>
              <a:gd name="connsiteY278" fmla="*/ 0 h 2230852"/>
              <a:gd name="connsiteX279" fmla="*/ 978447 w 2038724"/>
              <a:gd name="connsiteY279" fmla="*/ 17790 h 2230852"/>
              <a:gd name="connsiteX280" fmla="*/ 974889 w 2038724"/>
              <a:gd name="connsiteY280" fmla="*/ 28464 h 2230852"/>
              <a:gd name="connsiteX281" fmla="*/ 949983 w 2038724"/>
              <a:gd name="connsiteY281" fmla="*/ 56928 h 2230852"/>
              <a:gd name="connsiteX282" fmla="*/ 942867 w 2038724"/>
              <a:gd name="connsiteY282" fmla="*/ 78276 h 2230852"/>
              <a:gd name="connsiteX283" fmla="*/ 964215 w 2038724"/>
              <a:gd name="connsiteY283" fmla="*/ 110298 h 2230852"/>
              <a:gd name="connsiteX284" fmla="*/ 971331 w 2038724"/>
              <a:gd name="connsiteY284" fmla="*/ 120972 h 2230852"/>
              <a:gd name="connsiteX285" fmla="*/ 985563 w 2038724"/>
              <a:gd name="connsiteY285" fmla="*/ 152993 h 2230852"/>
              <a:gd name="connsiteX286" fmla="*/ 1017585 w 2038724"/>
              <a:gd name="connsiteY286" fmla="*/ 160109 h 2230852"/>
              <a:gd name="connsiteX287" fmla="*/ 1069750 w 2038724"/>
              <a:gd name="connsiteY287" fmla="*/ 164844 h 2230852"/>
              <a:gd name="connsiteX288" fmla="*/ 1078070 w 2038724"/>
              <a:gd name="connsiteY288" fmla="*/ 187425 h 2230852"/>
              <a:gd name="connsiteX289" fmla="*/ 1092302 w 2038724"/>
              <a:gd name="connsiteY289" fmla="*/ 220595 h 2230852"/>
              <a:gd name="connsiteX290" fmla="*/ 1095860 w 2038724"/>
              <a:gd name="connsiteY290" fmla="*/ 270407 h 2230852"/>
              <a:gd name="connsiteX291" fmla="*/ 1102976 w 2038724"/>
              <a:gd name="connsiteY291" fmla="*/ 291754 h 2230852"/>
              <a:gd name="connsiteX292" fmla="*/ 1106534 w 2038724"/>
              <a:gd name="connsiteY292" fmla="*/ 302428 h 2230852"/>
              <a:gd name="connsiteX293" fmla="*/ 1110092 w 2038724"/>
              <a:gd name="connsiteY293" fmla="*/ 313102 h 2230852"/>
              <a:gd name="connsiteX294" fmla="*/ 1120766 w 2038724"/>
              <a:gd name="connsiteY294" fmla="*/ 323776 h 2230852"/>
              <a:gd name="connsiteX295" fmla="*/ 1127882 w 2038724"/>
              <a:gd name="connsiteY295" fmla="*/ 334450 h 2230852"/>
              <a:gd name="connsiteX296" fmla="*/ 1138556 w 2038724"/>
              <a:gd name="connsiteY296" fmla="*/ 341566 h 2230852"/>
              <a:gd name="connsiteX297" fmla="*/ 1145672 w 2038724"/>
              <a:gd name="connsiteY297" fmla="*/ 352240 h 2230852"/>
              <a:gd name="connsiteX298" fmla="*/ 1142114 w 2038724"/>
              <a:gd name="connsiteY298" fmla="*/ 377146 h 2230852"/>
              <a:gd name="connsiteX299" fmla="*/ 1164750 w 2038724"/>
              <a:gd name="connsiteY299" fmla="*/ 378295 h 2230852"/>
              <a:gd name="connsiteX300" fmla="*/ 1117208 w 2038724"/>
              <a:gd name="connsiteY300" fmla="*/ 402052 h 2230852"/>
              <a:gd name="connsiteX301" fmla="*/ 1095860 w 2038724"/>
              <a:gd name="connsiteY301" fmla="*/ 419842 h 2230852"/>
              <a:gd name="connsiteX302" fmla="*/ 1087540 w 2038724"/>
              <a:gd name="connsiteY302" fmla="*/ 463547 h 2230852"/>
              <a:gd name="connsiteX303" fmla="*/ 1098269 w 2038724"/>
              <a:gd name="connsiteY303" fmla="*/ 503945 h 2230852"/>
              <a:gd name="connsiteX304" fmla="*/ 1049607 w 2038724"/>
              <a:gd name="connsiteY304" fmla="*/ 558603 h 2230852"/>
              <a:gd name="connsiteX305" fmla="*/ 1016380 w 2038724"/>
              <a:gd name="connsiteY305" fmla="*/ 612084 h 2230852"/>
              <a:gd name="connsiteX306" fmla="*/ 1072326 w 2038724"/>
              <a:gd name="connsiteY306" fmla="*/ 611999 h 2230852"/>
              <a:gd name="connsiteX307" fmla="*/ 1031789 w 2038724"/>
              <a:gd name="connsiteY307" fmla="*/ 630967 h 2230852"/>
              <a:gd name="connsiteX308" fmla="*/ 1061514 w 2038724"/>
              <a:gd name="connsiteY308" fmla="*/ 659458 h 2230852"/>
              <a:gd name="connsiteX309" fmla="*/ 1038905 w 2038724"/>
              <a:gd name="connsiteY309" fmla="*/ 668927 h 2230852"/>
              <a:gd name="connsiteX310" fmla="*/ 1017585 w 2038724"/>
              <a:gd name="connsiteY310" fmla="*/ 683132 h 2230852"/>
              <a:gd name="connsiteX311" fmla="*/ 997386 w 2038724"/>
              <a:gd name="connsiteY311" fmla="*/ 704480 h 2230852"/>
              <a:gd name="connsiteX312" fmla="*/ 980773 w 2038724"/>
              <a:gd name="connsiteY312" fmla="*/ 803148 h 2230852"/>
              <a:gd name="connsiteX313" fmla="*/ 1006966 w 2038724"/>
              <a:gd name="connsiteY313" fmla="*/ 832539 h 2230852"/>
              <a:gd name="connsiteX314" fmla="*/ 974889 w 2038724"/>
              <a:gd name="connsiteY314" fmla="*/ 872854 h 2230852"/>
              <a:gd name="connsiteX315" fmla="*/ 967773 w 2038724"/>
              <a:gd name="connsiteY315" fmla="*/ 935748 h 2230852"/>
              <a:gd name="connsiteX316" fmla="*/ 960657 w 2038724"/>
              <a:gd name="connsiteY316" fmla="*/ 946422 h 2230852"/>
              <a:gd name="connsiteX317" fmla="*/ 923900 w 2038724"/>
              <a:gd name="connsiteY317" fmla="*/ 946339 h 2230852"/>
              <a:gd name="connsiteX318" fmla="*/ 906055 w 2038724"/>
              <a:gd name="connsiteY318" fmla="*/ 999792 h 2230852"/>
              <a:gd name="connsiteX319" fmla="*/ 915524 w 2038724"/>
              <a:gd name="connsiteY319" fmla="*/ 1015145 h 2230852"/>
              <a:gd name="connsiteX320" fmla="*/ 963039 w 2038724"/>
              <a:gd name="connsiteY320" fmla="*/ 1016210 h 2230852"/>
              <a:gd name="connsiteX321" fmla="*/ 964215 w 2038724"/>
              <a:gd name="connsiteY321" fmla="*/ 1074509 h 2230852"/>
              <a:gd name="connsiteX322" fmla="*/ 908548 w 2038724"/>
              <a:gd name="connsiteY322" fmla="*/ 1104233 h 2230852"/>
              <a:gd name="connsiteX323" fmla="*/ 882382 w 2038724"/>
              <a:gd name="connsiteY323" fmla="*/ 1095857 h 2230852"/>
              <a:gd name="connsiteX324" fmla="*/ 895493 w 2038724"/>
              <a:gd name="connsiteY324" fmla="*/ 1131381 h 2230852"/>
              <a:gd name="connsiteX325" fmla="*/ 884791 w 2038724"/>
              <a:gd name="connsiteY325" fmla="*/ 1144437 h 2230852"/>
              <a:gd name="connsiteX326" fmla="*/ 868151 w 2038724"/>
              <a:gd name="connsiteY326" fmla="*/ 1133762 h 2230852"/>
              <a:gd name="connsiteX327" fmla="*/ 838427 w 2038724"/>
              <a:gd name="connsiteY327" fmla="*/ 1095801 h 2230852"/>
              <a:gd name="connsiteX328" fmla="*/ 830244 w 2038724"/>
              <a:gd name="connsiteY328" fmla="*/ 1111265 h 2230852"/>
              <a:gd name="connsiteX329" fmla="*/ 818393 w 2038724"/>
              <a:gd name="connsiteY329" fmla="*/ 1161106 h 2230852"/>
              <a:gd name="connsiteX330" fmla="*/ 793432 w 2038724"/>
              <a:gd name="connsiteY330" fmla="*/ 1149227 h 2230852"/>
              <a:gd name="connsiteX331" fmla="*/ 782758 w 2038724"/>
              <a:gd name="connsiteY331" fmla="*/ 1152785 h 2230852"/>
              <a:gd name="connsiteX332" fmla="*/ 769730 w 2038724"/>
              <a:gd name="connsiteY332" fmla="*/ 1191950 h 2230852"/>
              <a:gd name="connsiteX333" fmla="*/ 746002 w 2038724"/>
              <a:gd name="connsiteY333" fmla="*/ 1207386 h 2230852"/>
              <a:gd name="connsiteX334" fmla="*/ 691400 w 2038724"/>
              <a:gd name="connsiteY334" fmla="*/ 1196656 h 2230852"/>
              <a:gd name="connsiteX335" fmla="*/ 677195 w 2038724"/>
              <a:gd name="connsiteY335" fmla="*/ 1178896 h 2230852"/>
              <a:gd name="connsiteX336" fmla="*/ 647555 w 2038724"/>
              <a:gd name="connsiteY336" fmla="*/ 1159901 h 2230852"/>
              <a:gd name="connsiteX337" fmla="*/ 681986 w 2038724"/>
              <a:gd name="connsiteY337" fmla="*/ 1125470 h 2230852"/>
              <a:gd name="connsiteX338" fmla="*/ 664196 w 2038724"/>
              <a:gd name="connsiteY338" fmla="*/ 1113620 h 2230852"/>
              <a:gd name="connsiteX339" fmla="*/ 641560 w 2038724"/>
              <a:gd name="connsiteY339" fmla="*/ 1102945 h 2230852"/>
              <a:gd name="connsiteX340" fmla="*/ 661787 w 2038724"/>
              <a:gd name="connsiteY340" fmla="*/ 1088741 h 2230852"/>
              <a:gd name="connsiteX341" fmla="*/ 633267 w 2038724"/>
              <a:gd name="connsiteY341" fmla="*/ 1054310 h 2230852"/>
              <a:gd name="connsiteX342" fmla="*/ 597743 w 2038724"/>
              <a:gd name="connsiteY342" fmla="*/ 1070951 h 2230852"/>
              <a:gd name="connsiteX343" fmla="*/ 533700 w 2038724"/>
              <a:gd name="connsiteY343" fmla="*/ 1074509 h 2230852"/>
              <a:gd name="connsiteX344" fmla="*/ 558634 w 2038724"/>
              <a:gd name="connsiteY344" fmla="*/ 1101768 h 2230852"/>
              <a:gd name="connsiteX345" fmla="*/ 569308 w 2038724"/>
              <a:gd name="connsiteY345" fmla="*/ 1111266 h 2230852"/>
              <a:gd name="connsiteX346" fmla="*/ 560987 w 2038724"/>
              <a:gd name="connsiteY346" fmla="*/ 1139785 h 2230852"/>
              <a:gd name="connsiteX347" fmla="*/ 512352 w 2038724"/>
              <a:gd name="connsiteY347" fmla="*/ 1163459 h 2230852"/>
              <a:gd name="connsiteX348" fmla="*/ 468479 w 2038724"/>
              <a:gd name="connsiteY348" fmla="*/ 1187189 h 2230852"/>
              <a:gd name="connsiteX349" fmla="*/ 461390 w 2038724"/>
              <a:gd name="connsiteY349" fmla="*/ 1277314 h 2230852"/>
              <a:gd name="connsiteX350" fmla="*/ 437635 w 2038724"/>
              <a:gd name="connsiteY350" fmla="*/ 1283198 h 2230852"/>
              <a:gd name="connsiteX351" fmla="*/ 402055 w 2038724"/>
              <a:gd name="connsiteY351" fmla="*/ 1286755 h 2230852"/>
              <a:gd name="connsiteX352" fmla="*/ 375945 w 2038724"/>
              <a:gd name="connsiteY352" fmla="*/ 1306927 h 2230852"/>
              <a:gd name="connsiteX353" fmla="*/ 359359 w 2038724"/>
              <a:gd name="connsiteY353" fmla="*/ 1330684 h 2230852"/>
              <a:gd name="connsiteX354" fmla="*/ 348685 w 2038724"/>
              <a:gd name="connsiteY354" fmla="*/ 1334242 h 2230852"/>
              <a:gd name="connsiteX355" fmla="*/ 327337 w 2038724"/>
              <a:gd name="connsiteY355" fmla="*/ 1348473 h 2230852"/>
              <a:gd name="connsiteX356" fmla="*/ 316663 w 2038724"/>
              <a:gd name="connsiteY356" fmla="*/ 1355589 h 2230852"/>
              <a:gd name="connsiteX357" fmla="*/ 295315 w 2038724"/>
              <a:gd name="connsiteY357" fmla="*/ 1373379 h 2230852"/>
              <a:gd name="connsiteX358" fmla="*/ 252620 w 2038724"/>
              <a:gd name="connsiteY358" fmla="*/ 1366263 h 2230852"/>
              <a:gd name="connsiteX359" fmla="*/ 231272 w 2038724"/>
              <a:gd name="connsiteY359" fmla="*/ 1359147 h 2230852"/>
              <a:gd name="connsiteX360" fmla="*/ 204012 w 2038724"/>
              <a:gd name="connsiteY360" fmla="*/ 1353207 h 2230852"/>
              <a:gd name="connsiteX361" fmla="*/ 198101 w 2038724"/>
              <a:gd name="connsiteY361" fmla="*/ 1334242 h 2230852"/>
              <a:gd name="connsiteX362" fmla="*/ 187427 w 2038724"/>
              <a:gd name="connsiteY362" fmla="*/ 1312894 h 2230852"/>
              <a:gd name="connsiteX363" fmla="*/ 139997 w 2038724"/>
              <a:gd name="connsiteY363" fmla="*/ 1279695 h 2230852"/>
              <a:gd name="connsiteX364" fmla="*/ 120975 w 2038724"/>
              <a:gd name="connsiteY364" fmla="*/ 1248850 h 2230852"/>
              <a:gd name="connsiteX365" fmla="*/ 106743 w 2038724"/>
              <a:gd name="connsiteY365" fmla="*/ 1220386 h 2230852"/>
              <a:gd name="connsiteX366" fmla="*/ 78279 w 2038724"/>
              <a:gd name="connsiteY366" fmla="*/ 1266640 h 2230852"/>
              <a:gd name="connsiteX367" fmla="*/ 67605 w 2038724"/>
              <a:gd name="connsiteY367" fmla="*/ 1305778 h 2230852"/>
              <a:gd name="connsiteX368" fmla="*/ 78279 w 2038724"/>
              <a:gd name="connsiteY368" fmla="*/ 1312894 h 2230852"/>
              <a:gd name="connsiteX369" fmla="*/ 74721 w 2038724"/>
              <a:gd name="connsiteY369" fmla="*/ 1334242 h 2230852"/>
              <a:gd name="connsiteX370" fmla="*/ 48666 w 2038724"/>
              <a:gd name="connsiteY370" fmla="*/ 1355645 h 2230852"/>
              <a:gd name="connsiteX371" fmla="*/ 30848 w 2038724"/>
              <a:gd name="connsiteY371" fmla="*/ 1365142 h 2230852"/>
              <a:gd name="connsiteX372" fmla="*/ 7119 w 2038724"/>
              <a:gd name="connsiteY372" fmla="*/ 1366263 h 2230852"/>
              <a:gd name="connsiteX373" fmla="*/ 3 w 2038724"/>
              <a:gd name="connsiteY373" fmla="*/ 1376937 h 2230852"/>
              <a:gd name="connsiteX374" fmla="*/ 20146 w 2038724"/>
              <a:gd name="connsiteY374" fmla="*/ 1398285 h 2230852"/>
              <a:gd name="connsiteX375" fmla="*/ 3 w 2038724"/>
              <a:gd name="connsiteY375" fmla="*/ 1440981 h 2230852"/>
              <a:gd name="connsiteX0" fmla="*/ 3 w 2038724"/>
              <a:gd name="connsiteY0" fmla="*/ 1440981 h 2230852"/>
              <a:gd name="connsiteX1" fmla="*/ 3 w 2038724"/>
              <a:gd name="connsiteY1" fmla="*/ 1440981 h 2230852"/>
              <a:gd name="connsiteX2" fmla="*/ 35583 w 2038724"/>
              <a:gd name="connsiteY2" fmla="*/ 1483677 h 2230852"/>
              <a:gd name="connsiteX3" fmla="*/ 67605 w 2038724"/>
              <a:gd name="connsiteY3" fmla="*/ 1487235 h 2230852"/>
              <a:gd name="connsiteX4" fmla="*/ 74721 w 2038724"/>
              <a:gd name="connsiteY4" fmla="*/ 1508582 h 2230852"/>
              <a:gd name="connsiteX5" fmla="*/ 103185 w 2038724"/>
              <a:gd name="connsiteY5" fmla="*/ 1501466 h 2230852"/>
              <a:gd name="connsiteX6" fmla="*/ 124533 w 2038724"/>
              <a:gd name="connsiteY6" fmla="*/ 1490793 h 2230852"/>
              <a:gd name="connsiteX7" fmla="*/ 145880 w 2038724"/>
              <a:gd name="connsiteY7" fmla="*/ 1494351 h 2230852"/>
              <a:gd name="connsiteX8" fmla="*/ 163670 w 2038724"/>
              <a:gd name="connsiteY8" fmla="*/ 1526372 h 2230852"/>
              <a:gd name="connsiteX9" fmla="*/ 167228 w 2038724"/>
              <a:gd name="connsiteY9" fmla="*/ 1554836 h 2230852"/>
              <a:gd name="connsiteX10" fmla="*/ 199250 w 2038724"/>
              <a:gd name="connsiteY10" fmla="*/ 1558394 h 2230852"/>
              <a:gd name="connsiteX11" fmla="*/ 206366 w 2038724"/>
              <a:gd name="connsiteY11" fmla="*/ 1569068 h 2230852"/>
              <a:gd name="connsiteX12" fmla="*/ 209924 w 2038724"/>
              <a:gd name="connsiteY12" fmla="*/ 1593974 h 2230852"/>
              <a:gd name="connsiteX13" fmla="*/ 259736 w 2038724"/>
              <a:gd name="connsiteY13" fmla="*/ 1583300 h 2230852"/>
              <a:gd name="connsiteX14" fmla="*/ 270410 w 2038724"/>
              <a:gd name="connsiteY14" fmla="*/ 1579742 h 2230852"/>
              <a:gd name="connsiteX15" fmla="*/ 291757 w 2038724"/>
              <a:gd name="connsiteY15" fmla="*/ 1586858 h 2230852"/>
              <a:gd name="connsiteX16" fmla="*/ 302431 w 2038724"/>
              <a:gd name="connsiteY16" fmla="*/ 1590416 h 2230852"/>
              <a:gd name="connsiteX17" fmla="*/ 313105 w 2038724"/>
              <a:gd name="connsiteY17" fmla="*/ 1597532 h 2230852"/>
              <a:gd name="connsiteX18" fmla="*/ 338011 w 2038724"/>
              <a:gd name="connsiteY18" fmla="*/ 1625996 h 2230852"/>
              <a:gd name="connsiteX19" fmla="*/ 338011 w 2038724"/>
              <a:gd name="connsiteY19" fmla="*/ 1661575 h 2230852"/>
              <a:gd name="connsiteX20" fmla="*/ 316663 w 2038724"/>
              <a:gd name="connsiteY20" fmla="*/ 1672249 h 2230852"/>
              <a:gd name="connsiteX21" fmla="*/ 295315 w 2038724"/>
              <a:gd name="connsiteY21" fmla="*/ 1686481 h 2230852"/>
              <a:gd name="connsiteX22" fmla="*/ 263294 w 2038724"/>
              <a:gd name="connsiteY22" fmla="*/ 1700713 h 2230852"/>
              <a:gd name="connsiteX23" fmla="*/ 256178 w 2038724"/>
              <a:gd name="connsiteY23" fmla="*/ 1711387 h 2230852"/>
              <a:gd name="connsiteX24" fmla="*/ 245504 w 2038724"/>
              <a:gd name="connsiteY24" fmla="*/ 1750525 h 2230852"/>
              <a:gd name="connsiteX25" fmla="*/ 238388 w 2038724"/>
              <a:gd name="connsiteY25" fmla="*/ 1771873 h 2230852"/>
              <a:gd name="connsiteX26" fmla="*/ 249062 w 2038724"/>
              <a:gd name="connsiteY26" fmla="*/ 1811010 h 2230852"/>
              <a:gd name="connsiteX27" fmla="*/ 263294 w 2038724"/>
              <a:gd name="connsiteY27" fmla="*/ 1832358 h 2230852"/>
              <a:gd name="connsiteX28" fmla="*/ 270410 w 2038724"/>
              <a:gd name="connsiteY28" fmla="*/ 1843032 h 2230852"/>
              <a:gd name="connsiteX29" fmla="*/ 273968 w 2038724"/>
              <a:gd name="connsiteY29" fmla="*/ 1853706 h 2230852"/>
              <a:gd name="connsiteX30" fmla="*/ 277526 w 2038724"/>
              <a:gd name="connsiteY30" fmla="*/ 1867938 h 2230852"/>
              <a:gd name="connsiteX31" fmla="*/ 284642 w 2038724"/>
              <a:gd name="connsiteY31" fmla="*/ 1878612 h 2230852"/>
              <a:gd name="connsiteX32" fmla="*/ 288200 w 2038724"/>
              <a:gd name="connsiteY32" fmla="*/ 1889286 h 2230852"/>
              <a:gd name="connsiteX33" fmla="*/ 305989 w 2038724"/>
              <a:gd name="connsiteY33" fmla="*/ 1885728 h 2230852"/>
              <a:gd name="connsiteX34" fmla="*/ 309547 w 2038724"/>
              <a:gd name="connsiteY34" fmla="*/ 1875054 h 2230852"/>
              <a:gd name="connsiteX35" fmla="*/ 316663 w 2038724"/>
              <a:gd name="connsiteY35" fmla="*/ 1864380 h 2230852"/>
              <a:gd name="connsiteX36" fmla="*/ 327337 w 2038724"/>
              <a:gd name="connsiteY36" fmla="*/ 1825242 h 2230852"/>
              <a:gd name="connsiteX37" fmla="*/ 330895 w 2038724"/>
              <a:gd name="connsiteY37" fmla="*/ 1814568 h 2230852"/>
              <a:gd name="connsiteX38" fmla="*/ 341569 w 2038724"/>
              <a:gd name="connsiteY38" fmla="*/ 1807452 h 2230852"/>
              <a:gd name="connsiteX39" fmla="*/ 377149 w 2038724"/>
              <a:gd name="connsiteY39" fmla="*/ 1818126 h 2230852"/>
              <a:gd name="connsiteX40" fmla="*/ 416287 w 2038724"/>
              <a:gd name="connsiteY40" fmla="*/ 1807452 h 2230852"/>
              <a:gd name="connsiteX41" fmla="*/ 526584 w 2038724"/>
              <a:gd name="connsiteY41" fmla="*/ 1814568 h 2230852"/>
              <a:gd name="connsiteX42" fmla="*/ 537258 w 2038724"/>
              <a:gd name="connsiteY42" fmla="*/ 1821684 h 2230852"/>
              <a:gd name="connsiteX43" fmla="*/ 544374 w 2038724"/>
              <a:gd name="connsiteY43" fmla="*/ 1832358 h 2230852"/>
              <a:gd name="connsiteX44" fmla="*/ 555048 w 2038724"/>
              <a:gd name="connsiteY44" fmla="*/ 1835916 h 2230852"/>
              <a:gd name="connsiteX45" fmla="*/ 576396 w 2038724"/>
              <a:gd name="connsiteY45" fmla="*/ 1853706 h 2230852"/>
              <a:gd name="connsiteX46" fmla="*/ 587070 w 2038724"/>
              <a:gd name="connsiteY46" fmla="*/ 1885728 h 2230852"/>
              <a:gd name="connsiteX47" fmla="*/ 590628 w 2038724"/>
              <a:gd name="connsiteY47" fmla="*/ 1896402 h 2230852"/>
              <a:gd name="connsiteX48" fmla="*/ 597743 w 2038724"/>
              <a:gd name="connsiteY48" fmla="*/ 1907076 h 2230852"/>
              <a:gd name="connsiteX49" fmla="*/ 604859 w 2038724"/>
              <a:gd name="connsiteY49" fmla="*/ 1928424 h 2230852"/>
              <a:gd name="connsiteX50" fmla="*/ 608417 w 2038724"/>
              <a:gd name="connsiteY50" fmla="*/ 1939098 h 2230852"/>
              <a:gd name="connsiteX51" fmla="*/ 611975 w 2038724"/>
              <a:gd name="connsiteY51" fmla="*/ 1949772 h 2230852"/>
              <a:gd name="connsiteX52" fmla="*/ 608417 w 2038724"/>
              <a:gd name="connsiteY52" fmla="*/ 1999583 h 2230852"/>
              <a:gd name="connsiteX53" fmla="*/ 601301 w 2038724"/>
              <a:gd name="connsiteY53" fmla="*/ 2020931 h 2230852"/>
              <a:gd name="connsiteX54" fmla="*/ 579954 w 2038724"/>
              <a:gd name="connsiteY54" fmla="*/ 2031605 h 2230852"/>
              <a:gd name="connsiteX55" fmla="*/ 572838 w 2038724"/>
              <a:gd name="connsiteY55" fmla="*/ 2042279 h 2230852"/>
              <a:gd name="connsiteX56" fmla="*/ 583512 w 2038724"/>
              <a:gd name="connsiteY56" fmla="*/ 2067185 h 2230852"/>
              <a:gd name="connsiteX57" fmla="*/ 626207 w 2038724"/>
              <a:gd name="connsiteY57" fmla="*/ 2088533 h 2230852"/>
              <a:gd name="connsiteX58" fmla="*/ 654671 w 2038724"/>
              <a:gd name="connsiteY58" fmla="*/ 2095649 h 2230852"/>
              <a:gd name="connsiteX59" fmla="*/ 679577 w 2038724"/>
              <a:gd name="connsiteY59" fmla="*/ 2109880 h 2230852"/>
              <a:gd name="connsiteX60" fmla="*/ 679577 w 2038724"/>
              <a:gd name="connsiteY60" fmla="*/ 2149018 h 2230852"/>
              <a:gd name="connsiteX61" fmla="*/ 668903 w 2038724"/>
              <a:gd name="connsiteY61" fmla="*/ 2159692 h 2230852"/>
              <a:gd name="connsiteX62" fmla="*/ 661787 w 2038724"/>
              <a:gd name="connsiteY62" fmla="*/ 2170366 h 2230852"/>
              <a:gd name="connsiteX63" fmla="*/ 665345 w 2038724"/>
              <a:gd name="connsiteY63" fmla="*/ 2181040 h 2230852"/>
              <a:gd name="connsiteX64" fmla="*/ 697367 w 2038724"/>
              <a:gd name="connsiteY64" fmla="*/ 2205946 h 2230852"/>
              <a:gd name="connsiteX65" fmla="*/ 708041 w 2038724"/>
              <a:gd name="connsiteY65" fmla="*/ 2213062 h 2230852"/>
              <a:gd name="connsiteX66" fmla="*/ 718715 w 2038724"/>
              <a:gd name="connsiteY66" fmla="*/ 2216620 h 2230852"/>
              <a:gd name="connsiteX67" fmla="*/ 729389 w 2038724"/>
              <a:gd name="connsiteY67" fmla="*/ 2223736 h 2230852"/>
              <a:gd name="connsiteX68" fmla="*/ 750736 w 2038724"/>
              <a:gd name="connsiteY68" fmla="*/ 2230852 h 2230852"/>
              <a:gd name="connsiteX69" fmla="*/ 775642 w 2038724"/>
              <a:gd name="connsiteY69" fmla="*/ 2227294 h 2230852"/>
              <a:gd name="connsiteX70" fmla="*/ 779200 w 2038724"/>
              <a:gd name="connsiteY70" fmla="*/ 2195272 h 2230852"/>
              <a:gd name="connsiteX71" fmla="*/ 768526 w 2038724"/>
              <a:gd name="connsiteY71" fmla="*/ 2188156 h 2230852"/>
              <a:gd name="connsiteX72" fmla="*/ 747179 w 2038724"/>
              <a:gd name="connsiteY72" fmla="*/ 2181040 h 2230852"/>
              <a:gd name="connsiteX73" fmla="*/ 732947 w 2038724"/>
              <a:gd name="connsiteY73" fmla="*/ 2159692 h 2230852"/>
              <a:gd name="connsiteX74" fmla="*/ 725831 w 2038724"/>
              <a:gd name="connsiteY74" fmla="*/ 2149018 h 2230852"/>
              <a:gd name="connsiteX75" fmla="*/ 740063 w 2038724"/>
              <a:gd name="connsiteY75" fmla="*/ 2116996 h 2230852"/>
              <a:gd name="connsiteX76" fmla="*/ 750736 w 2038724"/>
              <a:gd name="connsiteY76" fmla="*/ 2113438 h 2230852"/>
              <a:gd name="connsiteX77" fmla="*/ 754294 w 2038724"/>
              <a:gd name="connsiteY77" fmla="*/ 2134786 h 2230852"/>
              <a:gd name="connsiteX78" fmla="*/ 796990 w 2038724"/>
              <a:gd name="connsiteY78" fmla="*/ 2138344 h 2230852"/>
              <a:gd name="connsiteX79" fmla="*/ 818338 w 2038724"/>
              <a:gd name="connsiteY79" fmla="*/ 2127670 h 2230852"/>
              <a:gd name="connsiteX80" fmla="*/ 829012 w 2038724"/>
              <a:gd name="connsiteY80" fmla="*/ 2124112 h 2230852"/>
              <a:gd name="connsiteX81" fmla="*/ 839686 w 2038724"/>
              <a:gd name="connsiteY81" fmla="*/ 2116996 h 2230852"/>
              <a:gd name="connsiteX82" fmla="*/ 861034 w 2038724"/>
              <a:gd name="connsiteY82" fmla="*/ 2109880 h 2230852"/>
              <a:gd name="connsiteX83" fmla="*/ 871708 w 2038724"/>
              <a:gd name="connsiteY83" fmla="*/ 2106323 h 2230852"/>
              <a:gd name="connsiteX84" fmla="*/ 907287 w 2038724"/>
              <a:gd name="connsiteY84" fmla="*/ 2109880 h 2230852"/>
              <a:gd name="connsiteX85" fmla="*/ 910845 w 2038724"/>
              <a:gd name="connsiteY85" fmla="*/ 2120554 h 2230852"/>
              <a:gd name="connsiteX86" fmla="*/ 935751 w 2038724"/>
              <a:gd name="connsiteY86" fmla="*/ 2131228 h 2230852"/>
              <a:gd name="connsiteX87" fmla="*/ 949983 w 2038724"/>
              <a:gd name="connsiteY87" fmla="*/ 2127670 h 2230852"/>
              <a:gd name="connsiteX88" fmla="*/ 953541 w 2038724"/>
              <a:gd name="connsiteY88" fmla="*/ 2116996 h 2230852"/>
              <a:gd name="connsiteX89" fmla="*/ 949983 w 2038724"/>
              <a:gd name="connsiteY89" fmla="*/ 2070743 h 2230852"/>
              <a:gd name="connsiteX90" fmla="*/ 946425 w 2038724"/>
              <a:gd name="connsiteY90" fmla="*/ 2060069 h 2230852"/>
              <a:gd name="connsiteX91" fmla="*/ 921519 w 2038724"/>
              <a:gd name="connsiteY91" fmla="*/ 2028047 h 2230852"/>
              <a:gd name="connsiteX92" fmla="*/ 910845 w 2038724"/>
              <a:gd name="connsiteY92" fmla="*/ 2020931 h 2230852"/>
              <a:gd name="connsiteX93" fmla="*/ 903729 w 2038724"/>
              <a:gd name="connsiteY93" fmla="*/ 1999583 h 2230852"/>
              <a:gd name="connsiteX94" fmla="*/ 900171 w 2038724"/>
              <a:gd name="connsiteY94" fmla="*/ 1988909 h 2230852"/>
              <a:gd name="connsiteX95" fmla="*/ 903729 w 2038724"/>
              <a:gd name="connsiteY95" fmla="*/ 1960445 h 2230852"/>
              <a:gd name="connsiteX96" fmla="*/ 914403 w 2038724"/>
              <a:gd name="connsiteY96" fmla="*/ 1953330 h 2230852"/>
              <a:gd name="connsiteX97" fmla="*/ 939309 w 2038724"/>
              <a:gd name="connsiteY97" fmla="*/ 1946214 h 2230852"/>
              <a:gd name="connsiteX98" fmla="*/ 957099 w 2038724"/>
              <a:gd name="connsiteY98" fmla="*/ 1928424 h 2230852"/>
              <a:gd name="connsiteX99" fmla="*/ 978447 w 2038724"/>
              <a:gd name="connsiteY99" fmla="*/ 1917750 h 2230852"/>
              <a:gd name="connsiteX100" fmla="*/ 996237 w 2038724"/>
              <a:gd name="connsiteY100" fmla="*/ 1921308 h 2230852"/>
              <a:gd name="connsiteX101" fmla="*/ 1006911 w 2038724"/>
              <a:gd name="connsiteY101" fmla="*/ 1942656 h 2230852"/>
              <a:gd name="connsiteX102" fmla="*/ 1024701 w 2038724"/>
              <a:gd name="connsiteY102" fmla="*/ 1956887 h 2230852"/>
              <a:gd name="connsiteX103" fmla="*/ 1056722 w 2038724"/>
              <a:gd name="connsiteY103" fmla="*/ 1953330 h 2230852"/>
              <a:gd name="connsiteX104" fmla="*/ 1067396 w 2038724"/>
              <a:gd name="connsiteY104" fmla="*/ 1946214 h 2230852"/>
              <a:gd name="connsiteX105" fmla="*/ 1081628 w 2038724"/>
              <a:gd name="connsiteY105" fmla="*/ 1921308 h 2230852"/>
              <a:gd name="connsiteX106" fmla="*/ 1092302 w 2038724"/>
              <a:gd name="connsiteY106" fmla="*/ 1907076 h 2230852"/>
              <a:gd name="connsiteX107" fmla="*/ 1092302 w 2038724"/>
              <a:gd name="connsiteY107" fmla="*/ 1860822 h 2230852"/>
              <a:gd name="connsiteX108" fmla="*/ 1095860 w 2038724"/>
              <a:gd name="connsiteY108" fmla="*/ 1821684 h 2230852"/>
              <a:gd name="connsiteX109" fmla="*/ 1106534 w 2038724"/>
              <a:gd name="connsiteY109" fmla="*/ 1811010 h 2230852"/>
              <a:gd name="connsiteX110" fmla="*/ 1127882 w 2038724"/>
              <a:gd name="connsiteY110" fmla="*/ 1800337 h 2230852"/>
              <a:gd name="connsiteX111" fmla="*/ 1142114 w 2038724"/>
              <a:gd name="connsiteY111" fmla="*/ 1793221 h 2230852"/>
              <a:gd name="connsiteX112" fmla="*/ 1163462 w 2038724"/>
              <a:gd name="connsiteY112" fmla="*/ 1782547 h 2230852"/>
              <a:gd name="connsiteX113" fmla="*/ 1167020 w 2038724"/>
              <a:gd name="connsiteY113" fmla="*/ 1771873 h 2230852"/>
              <a:gd name="connsiteX114" fmla="*/ 1174136 w 2038724"/>
              <a:gd name="connsiteY114" fmla="*/ 1761199 h 2230852"/>
              <a:gd name="connsiteX115" fmla="*/ 1181252 w 2038724"/>
              <a:gd name="connsiteY115" fmla="*/ 1739851 h 2230852"/>
              <a:gd name="connsiteX116" fmla="*/ 1184810 w 2038724"/>
              <a:gd name="connsiteY116" fmla="*/ 1729177 h 2230852"/>
              <a:gd name="connsiteX117" fmla="*/ 1195484 w 2038724"/>
              <a:gd name="connsiteY117" fmla="*/ 1672249 h 2230852"/>
              <a:gd name="connsiteX118" fmla="*/ 1199042 w 2038724"/>
              <a:gd name="connsiteY118" fmla="*/ 1661575 h 2230852"/>
              <a:gd name="connsiteX119" fmla="*/ 1202600 w 2038724"/>
              <a:gd name="connsiteY119" fmla="*/ 1650901 h 2230852"/>
              <a:gd name="connsiteX120" fmla="*/ 1216831 w 2038724"/>
              <a:gd name="connsiteY120" fmla="*/ 1629554 h 2230852"/>
              <a:gd name="connsiteX121" fmla="*/ 1223947 w 2038724"/>
              <a:gd name="connsiteY121" fmla="*/ 1615322 h 2230852"/>
              <a:gd name="connsiteX122" fmla="*/ 1231063 w 2038724"/>
              <a:gd name="connsiteY122" fmla="*/ 1597532 h 2230852"/>
              <a:gd name="connsiteX123" fmla="*/ 1280875 w 2038724"/>
              <a:gd name="connsiteY123" fmla="*/ 1576184 h 2230852"/>
              <a:gd name="connsiteX124" fmla="*/ 1291549 w 2038724"/>
              <a:gd name="connsiteY124" fmla="*/ 1572626 h 2230852"/>
              <a:gd name="connsiteX125" fmla="*/ 1359150 w 2038724"/>
              <a:gd name="connsiteY125" fmla="*/ 1579742 h 2230852"/>
              <a:gd name="connsiteX126" fmla="*/ 1380498 w 2038724"/>
              <a:gd name="connsiteY126" fmla="*/ 1586858 h 2230852"/>
              <a:gd name="connsiteX127" fmla="*/ 1391172 w 2038724"/>
              <a:gd name="connsiteY127" fmla="*/ 1590416 h 2230852"/>
              <a:gd name="connsiteX128" fmla="*/ 1412520 w 2038724"/>
              <a:gd name="connsiteY128" fmla="*/ 1593974 h 2230852"/>
              <a:gd name="connsiteX129" fmla="*/ 1487238 w 2038724"/>
              <a:gd name="connsiteY129" fmla="*/ 1586858 h 2230852"/>
              <a:gd name="connsiteX130" fmla="*/ 1501470 w 2038724"/>
              <a:gd name="connsiteY130" fmla="*/ 1579742 h 2230852"/>
              <a:gd name="connsiteX131" fmla="*/ 1515701 w 2038724"/>
              <a:gd name="connsiteY131" fmla="*/ 1558394 h 2230852"/>
              <a:gd name="connsiteX132" fmla="*/ 1533491 w 2038724"/>
              <a:gd name="connsiteY132" fmla="*/ 1519256 h 2230852"/>
              <a:gd name="connsiteX133" fmla="*/ 1540607 w 2038724"/>
              <a:gd name="connsiteY133" fmla="*/ 1508582 h 2230852"/>
              <a:gd name="connsiteX134" fmla="*/ 1551281 w 2038724"/>
              <a:gd name="connsiteY134" fmla="*/ 1501466 h 2230852"/>
              <a:gd name="connsiteX135" fmla="*/ 1586861 w 2038724"/>
              <a:gd name="connsiteY135" fmla="*/ 1490793 h 2230852"/>
              <a:gd name="connsiteX136" fmla="*/ 1608209 w 2038724"/>
              <a:gd name="connsiteY136" fmla="*/ 1480119 h 2230852"/>
              <a:gd name="connsiteX137" fmla="*/ 1618883 w 2038724"/>
              <a:gd name="connsiteY137" fmla="*/ 1473003 h 2230852"/>
              <a:gd name="connsiteX138" fmla="*/ 1643789 w 2038724"/>
              <a:gd name="connsiteY138" fmla="*/ 1440981 h 2230852"/>
              <a:gd name="connsiteX139" fmla="*/ 1661579 w 2038724"/>
              <a:gd name="connsiteY139" fmla="*/ 1423191 h 2230852"/>
              <a:gd name="connsiteX140" fmla="*/ 1729180 w 2038724"/>
              <a:gd name="connsiteY140" fmla="*/ 1419633 h 2230852"/>
              <a:gd name="connsiteX141" fmla="*/ 1757644 w 2038724"/>
              <a:gd name="connsiteY141" fmla="*/ 1401843 h 2230852"/>
              <a:gd name="connsiteX142" fmla="*/ 1764760 w 2038724"/>
              <a:gd name="connsiteY142" fmla="*/ 1380495 h 2230852"/>
              <a:gd name="connsiteX143" fmla="*/ 1768318 w 2038724"/>
              <a:gd name="connsiteY143" fmla="*/ 1362705 h 2230852"/>
              <a:gd name="connsiteX144" fmla="*/ 1775434 w 2038724"/>
              <a:gd name="connsiteY144" fmla="*/ 1341358 h 2230852"/>
              <a:gd name="connsiteX145" fmla="*/ 1786108 w 2038724"/>
              <a:gd name="connsiteY145" fmla="*/ 1330795 h 2230852"/>
              <a:gd name="connsiteX146" fmla="*/ 1825273 w 2038724"/>
              <a:gd name="connsiteY146" fmla="*/ 1318945 h 2230852"/>
              <a:gd name="connsiteX147" fmla="*/ 1828803 w 2038724"/>
              <a:gd name="connsiteY147" fmla="*/ 1284430 h 2230852"/>
              <a:gd name="connsiteX148" fmla="*/ 1839477 w 2038724"/>
              <a:gd name="connsiteY148" fmla="*/ 1280872 h 2230852"/>
              <a:gd name="connsiteX149" fmla="*/ 1864383 w 2038724"/>
              <a:gd name="connsiteY149" fmla="*/ 1273756 h 2230852"/>
              <a:gd name="connsiteX150" fmla="*/ 1885731 w 2038724"/>
              <a:gd name="connsiteY150" fmla="*/ 1263082 h 2230852"/>
              <a:gd name="connsiteX151" fmla="*/ 1918985 w 2038724"/>
              <a:gd name="connsiteY151" fmla="*/ 1253640 h 2230852"/>
              <a:gd name="connsiteX152" fmla="*/ 1917753 w 2038724"/>
              <a:gd name="connsiteY152" fmla="*/ 1220386 h 2230852"/>
              <a:gd name="connsiteX153" fmla="*/ 1935543 w 2038724"/>
              <a:gd name="connsiteY153" fmla="*/ 1195480 h 2230852"/>
              <a:gd name="connsiteX154" fmla="*/ 1946217 w 2038724"/>
              <a:gd name="connsiteY154" fmla="*/ 1199038 h 2230852"/>
              <a:gd name="connsiteX155" fmla="*/ 1967564 w 2038724"/>
              <a:gd name="connsiteY155" fmla="*/ 1231060 h 2230852"/>
              <a:gd name="connsiteX156" fmla="*/ 1974680 w 2038724"/>
              <a:gd name="connsiteY156" fmla="*/ 1241734 h 2230852"/>
              <a:gd name="connsiteX157" fmla="*/ 1996028 w 2038724"/>
              <a:gd name="connsiteY157" fmla="*/ 1255966 h 2230852"/>
              <a:gd name="connsiteX158" fmla="*/ 2010260 w 2038724"/>
              <a:gd name="connsiteY158" fmla="*/ 1252408 h 2230852"/>
              <a:gd name="connsiteX159" fmla="*/ 2013818 w 2038724"/>
              <a:gd name="connsiteY159" fmla="*/ 1223944 h 2230852"/>
              <a:gd name="connsiteX160" fmla="*/ 2020934 w 2038724"/>
              <a:gd name="connsiteY160" fmla="*/ 1202596 h 2230852"/>
              <a:gd name="connsiteX161" fmla="*/ 2024492 w 2038724"/>
              <a:gd name="connsiteY161" fmla="*/ 1191923 h 2230852"/>
              <a:gd name="connsiteX162" fmla="*/ 2031608 w 2038724"/>
              <a:gd name="connsiteY162" fmla="*/ 1181249 h 2230852"/>
              <a:gd name="connsiteX163" fmla="*/ 2038724 w 2038724"/>
              <a:gd name="connsiteY163" fmla="*/ 1159901 h 2230852"/>
              <a:gd name="connsiteX164" fmla="*/ 2035166 w 2038724"/>
              <a:gd name="connsiteY164" fmla="*/ 1145669 h 2230852"/>
              <a:gd name="connsiteX165" fmla="*/ 2031608 w 2038724"/>
              <a:gd name="connsiteY165" fmla="*/ 1134995 h 2230852"/>
              <a:gd name="connsiteX166" fmla="*/ 2028050 w 2038724"/>
              <a:gd name="connsiteY166" fmla="*/ 1110089 h 2230852"/>
              <a:gd name="connsiteX167" fmla="*/ 2013818 w 2038724"/>
              <a:gd name="connsiteY167" fmla="*/ 1113647 h 2230852"/>
              <a:gd name="connsiteX168" fmla="*/ 2003144 w 2038724"/>
              <a:gd name="connsiteY168" fmla="*/ 1117205 h 2230852"/>
              <a:gd name="connsiteX169" fmla="*/ 1988912 w 2038724"/>
              <a:gd name="connsiteY169" fmla="*/ 1113647 h 2230852"/>
              <a:gd name="connsiteX170" fmla="*/ 1981796 w 2038724"/>
              <a:gd name="connsiteY170" fmla="*/ 1092299 h 2230852"/>
              <a:gd name="connsiteX171" fmla="*/ 1966332 w 2038724"/>
              <a:gd name="connsiteY171" fmla="*/ 1082857 h 2230852"/>
              <a:gd name="connsiteX172" fmla="*/ 1938989 w 2038724"/>
              <a:gd name="connsiteY172" fmla="*/ 1068597 h 2230852"/>
              <a:gd name="connsiteX173" fmla="*/ 1832361 w 2038724"/>
              <a:gd name="connsiteY173" fmla="*/ 1060277 h 2230852"/>
              <a:gd name="connsiteX174" fmla="*/ 1803898 w 2038724"/>
              <a:gd name="connsiteY174" fmla="*/ 1053161 h 2230852"/>
              <a:gd name="connsiteX175" fmla="*/ 1778992 w 2038724"/>
              <a:gd name="connsiteY175" fmla="*/ 1038930 h 2230852"/>
              <a:gd name="connsiteX176" fmla="*/ 1768318 w 2038724"/>
              <a:gd name="connsiteY176" fmla="*/ 1035372 h 2230852"/>
              <a:gd name="connsiteX177" fmla="*/ 1761202 w 2038724"/>
              <a:gd name="connsiteY177" fmla="*/ 1024698 h 2230852"/>
              <a:gd name="connsiteX178" fmla="*/ 1739854 w 2038724"/>
              <a:gd name="connsiteY178" fmla="*/ 1017582 h 2230852"/>
              <a:gd name="connsiteX179" fmla="*/ 1743412 w 2038724"/>
              <a:gd name="connsiteY179" fmla="*/ 999792 h 2230852"/>
              <a:gd name="connsiteX180" fmla="*/ 1757644 w 2038724"/>
              <a:gd name="connsiteY180" fmla="*/ 992676 h 2230852"/>
              <a:gd name="connsiteX181" fmla="*/ 1768318 w 2038724"/>
              <a:gd name="connsiteY181" fmla="*/ 985560 h 2230852"/>
              <a:gd name="connsiteX182" fmla="*/ 1782550 w 2038724"/>
              <a:gd name="connsiteY182" fmla="*/ 964212 h 2230852"/>
              <a:gd name="connsiteX183" fmla="*/ 1786108 w 2038724"/>
              <a:gd name="connsiteY183" fmla="*/ 953538 h 2230852"/>
              <a:gd name="connsiteX184" fmla="*/ 1800340 w 2038724"/>
              <a:gd name="connsiteY184" fmla="*/ 932190 h 2230852"/>
              <a:gd name="connsiteX185" fmla="*/ 1818129 w 2038724"/>
              <a:gd name="connsiteY185" fmla="*/ 900168 h 2230852"/>
              <a:gd name="connsiteX186" fmla="*/ 1828803 w 2038724"/>
              <a:gd name="connsiteY186" fmla="*/ 893052 h 2230852"/>
              <a:gd name="connsiteX187" fmla="*/ 1832361 w 2038724"/>
              <a:gd name="connsiteY187" fmla="*/ 903726 h 2230852"/>
              <a:gd name="connsiteX188" fmla="*/ 1850151 w 2038724"/>
              <a:gd name="connsiteY188" fmla="*/ 925074 h 2230852"/>
              <a:gd name="connsiteX189" fmla="*/ 1871499 w 2038724"/>
              <a:gd name="connsiteY189" fmla="*/ 939306 h 2230852"/>
              <a:gd name="connsiteX190" fmla="*/ 1892847 w 2038724"/>
              <a:gd name="connsiteY190" fmla="*/ 949980 h 2230852"/>
              <a:gd name="connsiteX191" fmla="*/ 1914195 w 2038724"/>
              <a:gd name="connsiteY191" fmla="*/ 946422 h 2230852"/>
              <a:gd name="connsiteX192" fmla="*/ 1917753 w 2038724"/>
              <a:gd name="connsiteY192" fmla="*/ 935748 h 2230852"/>
              <a:gd name="connsiteX193" fmla="*/ 1921311 w 2038724"/>
              <a:gd name="connsiteY193" fmla="*/ 921516 h 2230852"/>
              <a:gd name="connsiteX194" fmla="*/ 1928427 w 2038724"/>
              <a:gd name="connsiteY194" fmla="*/ 900168 h 2230852"/>
              <a:gd name="connsiteX195" fmla="*/ 1924869 w 2038724"/>
              <a:gd name="connsiteY195" fmla="*/ 889494 h 2230852"/>
              <a:gd name="connsiteX196" fmla="*/ 1914195 w 2038724"/>
              <a:gd name="connsiteY196" fmla="*/ 885937 h 2230852"/>
              <a:gd name="connsiteX197" fmla="*/ 1903521 w 2038724"/>
              <a:gd name="connsiteY197" fmla="*/ 878821 h 2230852"/>
              <a:gd name="connsiteX198" fmla="*/ 1867941 w 2038724"/>
              <a:gd name="connsiteY198" fmla="*/ 868147 h 2230852"/>
              <a:gd name="connsiteX199" fmla="*/ 1871499 w 2038724"/>
              <a:gd name="connsiteY199" fmla="*/ 793429 h 2230852"/>
              <a:gd name="connsiteX200" fmla="*/ 1864383 w 2038724"/>
              <a:gd name="connsiteY200" fmla="*/ 782755 h 2230852"/>
              <a:gd name="connsiteX201" fmla="*/ 1867941 w 2038724"/>
              <a:gd name="connsiteY201" fmla="*/ 768523 h 2230852"/>
              <a:gd name="connsiteX202" fmla="*/ 1871499 w 2038724"/>
              <a:gd name="connsiteY202" fmla="*/ 736501 h 2230852"/>
              <a:gd name="connsiteX203" fmla="*/ 1878615 w 2038724"/>
              <a:gd name="connsiteY203" fmla="*/ 715154 h 2230852"/>
              <a:gd name="connsiteX204" fmla="*/ 1889289 w 2038724"/>
              <a:gd name="connsiteY204" fmla="*/ 708038 h 2230852"/>
              <a:gd name="connsiteX205" fmla="*/ 1892847 w 2038724"/>
              <a:gd name="connsiteY205" fmla="*/ 697364 h 2230852"/>
              <a:gd name="connsiteX206" fmla="*/ 1875057 w 2038724"/>
              <a:gd name="connsiteY206" fmla="*/ 676016 h 2230852"/>
              <a:gd name="connsiteX207" fmla="*/ 1860825 w 2038724"/>
              <a:gd name="connsiteY207" fmla="*/ 654668 h 2230852"/>
              <a:gd name="connsiteX208" fmla="*/ 1839477 w 2038724"/>
              <a:gd name="connsiteY208" fmla="*/ 633320 h 2230852"/>
              <a:gd name="connsiteX209" fmla="*/ 1832361 w 2038724"/>
              <a:gd name="connsiteY209" fmla="*/ 622646 h 2230852"/>
              <a:gd name="connsiteX210" fmla="*/ 1805074 w 2038724"/>
              <a:gd name="connsiteY210" fmla="*/ 657188 h 2230852"/>
              <a:gd name="connsiteX211" fmla="*/ 1778992 w 2038724"/>
              <a:gd name="connsiteY211" fmla="*/ 615530 h 2230852"/>
              <a:gd name="connsiteX212" fmla="*/ 1768318 w 2038724"/>
              <a:gd name="connsiteY212" fmla="*/ 611972 h 2230852"/>
              <a:gd name="connsiteX213" fmla="*/ 1754086 w 2038724"/>
              <a:gd name="connsiteY213" fmla="*/ 626204 h 2230852"/>
              <a:gd name="connsiteX214" fmla="*/ 1746970 w 2038724"/>
              <a:gd name="connsiteY214" fmla="*/ 636878 h 2230852"/>
              <a:gd name="connsiteX215" fmla="*/ 1743412 w 2038724"/>
              <a:gd name="connsiteY215" fmla="*/ 647552 h 2230852"/>
              <a:gd name="connsiteX216" fmla="*/ 1732738 w 2038724"/>
              <a:gd name="connsiteY216" fmla="*/ 654668 h 2230852"/>
              <a:gd name="connsiteX217" fmla="*/ 1707832 w 2038724"/>
              <a:gd name="connsiteY217" fmla="*/ 651110 h 2230852"/>
              <a:gd name="connsiteX218" fmla="*/ 1682926 w 2038724"/>
              <a:gd name="connsiteY218" fmla="*/ 636878 h 2230852"/>
              <a:gd name="connsiteX219" fmla="*/ 1668694 w 2038724"/>
              <a:gd name="connsiteY219" fmla="*/ 629762 h 2230852"/>
              <a:gd name="connsiteX220" fmla="*/ 1682926 w 2038724"/>
              <a:gd name="connsiteY220" fmla="*/ 615530 h 2230852"/>
              <a:gd name="connsiteX221" fmla="*/ 1686484 w 2038724"/>
              <a:gd name="connsiteY221" fmla="*/ 604856 h 2230852"/>
              <a:gd name="connsiteX222" fmla="*/ 1693600 w 2038724"/>
              <a:gd name="connsiteY222" fmla="*/ 576393 h 2230852"/>
              <a:gd name="connsiteX223" fmla="*/ 1713883 w 2038724"/>
              <a:gd name="connsiteY223" fmla="*/ 546891 h 2230852"/>
              <a:gd name="connsiteX224" fmla="*/ 1672252 w 2038724"/>
              <a:gd name="connsiteY224" fmla="*/ 519465 h 2230852"/>
              <a:gd name="connsiteX225" fmla="*/ 1658021 w 2038724"/>
              <a:gd name="connsiteY225" fmla="*/ 551487 h 2230852"/>
              <a:gd name="connsiteX226" fmla="*/ 1647347 w 2038724"/>
              <a:gd name="connsiteY226" fmla="*/ 555045 h 2230852"/>
              <a:gd name="connsiteX227" fmla="*/ 1622441 w 2038724"/>
              <a:gd name="connsiteY227" fmla="*/ 551487 h 2230852"/>
              <a:gd name="connsiteX228" fmla="*/ 1611767 w 2038724"/>
              <a:gd name="connsiteY228" fmla="*/ 547929 h 2230852"/>
              <a:gd name="connsiteX229" fmla="*/ 1572629 w 2038724"/>
              <a:gd name="connsiteY229" fmla="*/ 537255 h 2230852"/>
              <a:gd name="connsiteX230" fmla="*/ 1551281 w 2038724"/>
              <a:gd name="connsiteY230" fmla="*/ 530139 h 2230852"/>
              <a:gd name="connsiteX231" fmla="*/ 1540607 w 2038724"/>
              <a:gd name="connsiteY231" fmla="*/ 526581 h 2230852"/>
              <a:gd name="connsiteX232" fmla="*/ 1505028 w 2038724"/>
              <a:gd name="connsiteY232" fmla="*/ 505233 h 2230852"/>
              <a:gd name="connsiteX233" fmla="*/ 1501470 w 2038724"/>
              <a:gd name="connsiteY233" fmla="*/ 483885 h 2230852"/>
              <a:gd name="connsiteX234" fmla="*/ 1522817 w 2038724"/>
              <a:gd name="connsiteY234" fmla="*/ 476769 h 2230852"/>
              <a:gd name="connsiteX235" fmla="*/ 1533491 w 2038724"/>
              <a:gd name="connsiteY235" fmla="*/ 473211 h 2230852"/>
              <a:gd name="connsiteX236" fmla="*/ 1540607 w 2038724"/>
              <a:gd name="connsiteY236" fmla="*/ 451863 h 2230852"/>
              <a:gd name="connsiteX237" fmla="*/ 1551281 w 2038724"/>
              <a:gd name="connsiteY237" fmla="*/ 441189 h 2230852"/>
              <a:gd name="connsiteX238" fmla="*/ 1558397 w 2038724"/>
              <a:gd name="connsiteY238" fmla="*/ 430516 h 2230852"/>
              <a:gd name="connsiteX239" fmla="*/ 1569071 w 2038724"/>
              <a:gd name="connsiteY239" fmla="*/ 423400 h 2230852"/>
              <a:gd name="connsiteX240" fmla="*/ 1583303 w 2038724"/>
              <a:gd name="connsiteY240" fmla="*/ 402052 h 2230852"/>
              <a:gd name="connsiteX241" fmla="*/ 1610673 w 2038724"/>
              <a:gd name="connsiteY241" fmla="*/ 383058 h 2230852"/>
              <a:gd name="connsiteX242" fmla="*/ 1599916 w 2038724"/>
              <a:gd name="connsiteY242" fmla="*/ 336776 h 2230852"/>
              <a:gd name="connsiteX243" fmla="*/ 1583303 w 2038724"/>
              <a:gd name="connsiteY243" fmla="*/ 330892 h 2230852"/>
              <a:gd name="connsiteX244" fmla="*/ 1576187 w 2038724"/>
              <a:gd name="connsiteY244" fmla="*/ 320218 h 2230852"/>
              <a:gd name="connsiteX245" fmla="*/ 1601176 w 2038724"/>
              <a:gd name="connsiteY245" fmla="*/ 282286 h 2230852"/>
              <a:gd name="connsiteX246" fmla="*/ 1629613 w 2038724"/>
              <a:gd name="connsiteY246" fmla="*/ 245585 h 2230852"/>
              <a:gd name="connsiteX247" fmla="*/ 1625999 w 2038724"/>
              <a:gd name="connsiteY247" fmla="*/ 223004 h 2230852"/>
              <a:gd name="connsiteX248" fmla="*/ 1654490 w 2038724"/>
              <a:gd name="connsiteY248" fmla="*/ 211264 h 2230852"/>
              <a:gd name="connsiteX249" fmla="*/ 1658049 w 2038724"/>
              <a:gd name="connsiteY249" fmla="*/ 162490 h 2230852"/>
              <a:gd name="connsiteX250" fmla="*/ 1650905 w 2038724"/>
              <a:gd name="connsiteY250" fmla="*/ 131645 h 2230852"/>
              <a:gd name="connsiteX251" fmla="*/ 1568905 w 2038724"/>
              <a:gd name="connsiteY251" fmla="*/ 141227 h 2230852"/>
              <a:gd name="connsiteX252" fmla="*/ 1529933 w 2038724"/>
              <a:gd name="connsiteY252" fmla="*/ 120972 h 2230852"/>
              <a:gd name="connsiteX253" fmla="*/ 1505028 w 2038724"/>
              <a:gd name="connsiteY253" fmla="*/ 128087 h 2230852"/>
              <a:gd name="connsiteX254" fmla="*/ 1480122 w 2038724"/>
              <a:gd name="connsiteY254" fmla="*/ 145877 h 2230852"/>
              <a:gd name="connsiteX255" fmla="*/ 1458774 w 2038724"/>
              <a:gd name="connsiteY255" fmla="*/ 160109 h 2230852"/>
              <a:gd name="connsiteX256" fmla="*/ 1448100 w 2038724"/>
              <a:gd name="connsiteY256" fmla="*/ 170783 h 2230852"/>
              <a:gd name="connsiteX257" fmla="*/ 1426752 w 2038724"/>
              <a:gd name="connsiteY257" fmla="*/ 185015 h 2230852"/>
              <a:gd name="connsiteX258" fmla="*/ 1386493 w 2038724"/>
              <a:gd name="connsiteY258" fmla="*/ 245585 h 2230852"/>
              <a:gd name="connsiteX259" fmla="*/ 1333096 w 2038724"/>
              <a:gd name="connsiteY259" fmla="*/ 276401 h 2230852"/>
              <a:gd name="connsiteX260" fmla="*/ 1287991 w 2038724"/>
              <a:gd name="connsiteY260" fmla="*/ 295312 h 2230852"/>
              <a:gd name="connsiteX261" fmla="*/ 1266643 w 2038724"/>
              <a:gd name="connsiteY261" fmla="*/ 281080 h 2230852"/>
              <a:gd name="connsiteX262" fmla="*/ 1263085 w 2038724"/>
              <a:gd name="connsiteY262" fmla="*/ 270407 h 2230852"/>
              <a:gd name="connsiteX263" fmla="*/ 1241737 w 2038724"/>
              <a:gd name="connsiteY263" fmla="*/ 252617 h 2230852"/>
              <a:gd name="connsiteX264" fmla="*/ 1234621 w 2038724"/>
              <a:gd name="connsiteY264" fmla="*/ 241943 h 2230852"/>
              <a:gd name="connsiteX265" fmla="*/ 1227505 w 2038724"/>
              <a:gd name="connsiteY265" fmla="*/ 220595 h 2230852"/>
              <a:gd name="connsiteX266" fmla="*/ 1220389 w 2038724"/>
              <a:gd name="connsiteY266" fmla="*/ 209921 h 2230852"/>
              <a:gd name="connsiteX267" fmla="*/ 1206157 w 2038724"/>
              <a:gd name="connsiteY267" fmla="*/ 177899 h 2230852"/>
              <a:gd name="connsiteX268" fmla="*/ 1199042 w 2038724"/>
              <a:gd name="connsiteY268" fmla="*/ 156551 h 2230852"/>
              <a:gd name="connsiteX269" fmla="*/ 1195484 w 2038724"/>
              <a:gd name="connsiteY269" fmla="*/ 145877 h 2230852"/>
              <a:gd name="connsiteX270" fmla="*/ 1174136 w 2038724"/>
              <a:gd name="connsiteY270" fmla="*/ 113856 h 2230852"/>
              <a:gd name="connsiteX271" fmla="*/ 1167020 w 2038724"/>
              <a:gd name="connsiteY271" fmla="*/ 103182 h 2230852"/>
              <a:gd name="connsiteX272" fmla="*/ 1159904 w 2038724"/>
              <a:gd name="connsiteY272" fmla="*/ 92508 h 2230852"/>
              <a:gd name="connsiteX273" fmla="*/ 1149230 w 2038724"/>
              <a:gd name="connsiteY273" fmla="*/ 81834 h 2230852"/>
              <a:gd name="connsiteX274" fmla="*/ 1127882 w 2038724"/>
              <a:gd name="connsiteY274" fmla="*/ 74718 h 2230852"/>
              <a:gd name="connsiteX275" fmla="*/ 1063838 w 2038724"/>
              <a:gd name="connsiteY275" fmla="*/ 74718 h 2230852"/>
              <a:gd name="connsiteX276" fmla="*/ 1042491 w 2038724"/>
              <a:gd name="connsiteY276" fmla="*/ 32022 h 2230852"/>
              <a:gd name="connsiteX277" fmla="*/ 1021143 w 2038724"/>
              <a:gd name="connsiteY277" fmla="*/ 14232 h 2230852"/>
              <a:gd name="connsiteX278" fmla="*/ 999795 w 2038724"/>
              <a:gd name="connsiteY278" fmla="*/ 0 h 2230852"/>
              <a:gd name="connsiteX279" fmla="*/ 978447 w 2038724"/>
              <a:gd name="connsiteY279" fmla="*/ 17790 h 2230852"/>
              <a:gd name="connsiteX280" fmla="*/ 974889 w 2038724"/>
              <a:gd name="connsiteY280" fmla="*/ 28464 h 2230852"/>
              <a:gd name="connsiteX281" fmla="*/ 949983 w 2038724"/>
              <a:gd name="connsiteY281" fmla="*/ 56928 h 2230852"/>
              <a:gd name="connsiteX282" fmla="*/ 942867 w 2038724"/>
              <a:gd name="connsiteY282" fmla="*/ 78276 h 2230852"/>
              <a:gd name="connsiteX283" fmla="*/ 964215 w 2038724"/>
              <a:gd name="connsiteY283" fmla="*/ 110298 h 2230852"/>
              <a:gd name="connsiteX284" fmla="*/ 971331 w 2038724"/>
              <a:gd name="connsiteY284" fmla="*/ 120972 h 2230852"/>
              <a:gd name="connsiteX285" fmla="*/ 985563 w 2038724"/>
              <a:gd name="connsiteY285" fmla="*/ 152993 h 2230852"/>
              <a:gd name="connsiteX286" fmla="*/ 1017585 w 2038724"/>
              <a:gd name="connsiteY286" fmla="*/ 160109 h 2230852"/>
              <a:gd name="connsiteX287" fmla="*/ 1069750 w 2038724"/>
              <a:gd name="connsiteY287" fmla="*/ 164844 h 2230852"/>
              <a:gd name="connsiteX288" fmla="*/ 1078070 w 2038724"/>
              <a:gd name="connsiteY288" fmla="*/ 187425 h 2230852"/>
              <a:gd name="connsiteX289" fmla="*/ 1092302 w 2038724"/>
              <a:gd name="connsiteY289" fmla="*/ 220595 h 2230852"/>
              <a:gd name="connsiteX290" fmla="*/ 1095860 w 2038724"/>
              <a:gd name="connsiteY290" fmla="*/ 270407 h 2230852"/>
              <a:gd name="connsiteX291" fmla="*/ 1102976 w 2038724"/>
              <a:gd name="connsiteY291" fmla="*/ 291754 h 2230852"/>
              <a:gd name="connsiteX292" fmla="*/ 1106534 w 2038724"/>
              <a:gd name="connsiteY292" fmla="*/ 302428 h 2230852"/>
              <a:gd name="connsiteX293" fmla="*/ 1110092 w 2038724"/>
              <a:gd name="connsiteY293" fmla="*/ 313102 h 2230852"/>
              <a:gd name="connsiteX294" fmla="*/ 1120766 w 2038724"/>
              <a:gd name="connsiteY294" fmla="*/ 323776 h 2230852"/>
              <a:gd name="connsiteX295" fmla="*/ 1127882 w 2038724"/>
              <a:gd name="connsiteY295" fmla="*/ 334450 h 2230852"/>
              <a:gd name="connsiteX296" fmla="*/ 1138556 w 2038724"/>
              <a:gd name="connsiteY296" fmla="*/ 341566 h 2230852"/>
              <a:gd name="connsiteX297" fmla="*/ 1145672 w 2038724"/>
              <a:gd name="connsiteY297" fmla="*/ 352240 h 2230852"/>
              <a:gd name="connsiteX298" fmla="*/ 1142114 w 2038724"/>
              <a:gd name="connsiteY298" fmla="*/ 377146 h 2230852"/>
              <a:gd name="connsiteX299" fmla="*/ 1164750 w 2038724"/>
              <a:gd name="connsiteY299" fmla="*/ 378295 h 2230852"/>
              <a:gd name="connsiteX300" fmla="*/ 1117208 w 2038724"/>
              <a:gd name="connsiteY300" fmla="*/ 402052 h 2230852"/>
              <a:gd name="connsiteX301" fmla="*/ 1095860 w 2038724"/>
              <a:gd name="connsiteY301" fmla="*/ 419842 h 2230852"/>
              <a:gd name="connsiteX302" fmla="*/ 1087540 w 2038724"/>
              <a:gd name="connsiteY302" fmla="*/ 463547 h 2230852"/>
              <a:gd name="connsiteX303" fmla="*/ 1098269 w 2038724"/>
              <a:gd name="connsiteY303" fmla="*/ 503945 h 2230852"/>
              <a:gd name="connsiteX304" fmla="*/ 1049607 w 2038724"/>
              <a:gd name="connsiteY304" fmla="*/ 558603 h 2230852"/>
              <a:gd name="connsiteX305" fmla="*/ 1016380 w 2038724"/>
              <a:gd name="connsiteY305" fmla="*/ 612084 h 2230852"/>
              <a:gd name="connsiteX306" fmla="*/ 1072326 w 2038724"/>
              <a:gd name="connsiteY306" fmla="*/ 611999 h 2230852"/>
              <a:gd name="connsiteX307" fmla="*/ 1031789 w 2038724"/>
              <a:gd name="connsiteY307" fmla="*/ 630967 h 2230852"/>
              <a:gd name="connsiteX308" fmla="*/ 1061514 w 2038724"/>
              <a:gd name="connsiteY308" fmla="*/ 659458 h 2230852"/>
              <a:gd name="connsiteX309" fmla="*/ 1038905 w 2038724"/>
              <a:gd name="connsiteY309" fmla="*/ 668927 h 2230852"/>
              <a:gd name="connsiteX310" fmla="*/ 1017585 w 2038724"/>
              <a:gd name="connsiteY310" fmla="*/ 683132 h 2230852"/>
              <a:gd name="connsiteX311" fmla="*/ 997386 w 2038724"/>
              <a:gd name="connsiteY311" fmla="*/ 704480 h 2230852"/>
              <a:gd name="connsiteX312" fmla="*/ 980773 w 2038724"/>
              <a:gd name="connsiteY312" fmla="*/ 803148 h 2230852"/>
              <a:gd name="connsiteX313" fmla="*/ 1006966 w 2038724"/>
              <a:gd name="connsiteY313" fmla="*/ 832539 h 2230852"/>
              <a:gd name="connsiteX314" fmla="*/ 974889 w 2038724"/>
              <a:gd name="connsiteY314" fmla="*/ 872854 h 2230852"/>
              <a:gd name="connsiteX315" fmla="*/ 967773 w 2038724"/>
              <a:gd name="connsiteY315" fmla="*/ 935748 h 2230852"/>
              <a:gd name="connsiteX316" fmla="*/ 960657 w 2038724"/>
              <a:gd name="connsiteY316" fmla="*/ 946422 h 2230852"/>
              <a:gd name="connsiteX317" fmla="*/ 923900 w 2038724"/>
              <a:gd name="connsiteY317" fmla="*/ 946339 h 2230852"/>
              <a:gd name="connsiteX318" fmla="*/ 906055 w 2038724"/>
              <a:gd name="connsiteY318" fmla="*/ 999792 h 2230852"/>
              <a:gd name="connsiteX319" fmla="*/ 915524 w 2038724"/>
              <a:gd name="connsiteY319" fmla="*/ 1015145 h 2230852"/>
              <a:gd name="connsiteX320" fmla="*/ 963039 w 2038724"/>
              <a:gd name="connsiteY320" fmla="*/ 1016210 h 2230852"/>
              <a:gd name="connsiteX321" fmla="*/ 964215 w 2038724"/>
              <a:gd name="connsiteY321" fmla="*/ 1074509 h 2230852"/>
              <a:gd name="connsiteX322" fmla="*/ 908548 w 2038724"/>
              <a:gd name="connsiteY322" fmla="*/ 1104233 h 2230852"/>
              <a:gd name="connsiteX323" fmla="*/ 882382 w 2038724"/>
              <a:gd name="connsiteY323" fmla="*/ 1095857 h 2230852"/>
              <a:gd name="connsiteX324" fmla="*/ 895493 w 2038724"/>
              <a:gd name="connsiteY324" fmla="*/ 1131381 h 2230852"/>
              <a:gd name="connsiteX325" fmla="*/ 884791 w 2038724"/>
              <a:gd name="connsiteY325" fmla="*/ 1144437 h 2230852"/>
              <a:gd name="connsiteX326" fmla="*/ 868151 w 2038724"/>
              <a:gd name="connsiteY326" fmla="*/ 1133762 h 2230852"/>
              <a:gd name="connsiteX327" fmla="*/ 838427 w 2038724"/>
              <a:gd name="connsiteY327" fmla="*/ 1095801 h 2230852"/>
              <a:gd name="connsiteX328" fmla="*/ 830244 w 2038724"/>
              <a:gd name="connsiteY328" fmla="*/ 1111265 h 2230852"/>
              <a:gd name="connsiteX329" fmla="*/ 818393 w 2038724"/>
              <a:gd name="connsiteY329" fmla="*/ 1161106 h 2230852"/>
              <a:gd name="connsiteX330" fmla="*/ 793432 w 2038724"/>
              <a:gd name="connsiteY330" fmla="*/ 1149227 h 2230852"/>
              <a:gd name="connsiteX331" fmla="*/ 782758 w 2038724"/>
              <a:gd name="connsiteY331" fmla="*/ 1152785 h 2230852"/>
              <a:gd name="connsiteX332" fmla="*/ 769730 w 2038724"/>
              <a:gd name="connsiteY332" fmla="*/ 1191950 h 2230852"/>
              <a:gd name="connsiteX333" fmla="*/ 746002 w 2038724"/>
              <a:gd name="connsiteY333" fmla="*/ 1207386 h 2230852"/>
              <a:gd name="connsiteX334" fmla="*/ 691400 w 2038724"/>
              <a:gd name="connsiteY334" fmla="*/ 1196656 h 2230852"/>
              <a:gd name="connsiteX335" fmla="*/ 677195 w 2038724"/>
              <a:gd name="connsiteY335" fmla="*/ 1178896 h 2230852"/>
              <a:gd name="connsiteX336" fmla="*/ 647555 w 2038724"/>
              <a:gd name="connsiteY336" fmla="*/ 1159901 h 2230852"/>
              <a:gd name="connsiteX337" fmla="*/ 681986 w 2038724"/>
              <a:gd name="connsiteY337" fmla="*/ 1125470 h 2230852"/>
              <a:gd name="connsiteX338" fmla="*/ 664196 w 2038724"/>
              <a:gd name="connsiteY338" fmla="*/ 1113620 h 2230852"/>
              <a:gd name="connsiteX339" fmla="*/ 641560 w 2038724"/>
              <a:gd name="connsiteY339" fmla="*/ 1102945 h 2230852"/>
              <a:gd name="connsiteX340" fmla="*/ 661787 w 2038724"/>
              <a:gd name="connsiteY340" fmla="*/ 1088741 h 2230852"/>
              <a:gd name="connsiteX341" fmla="*/ 633267 w 2038724"/>
              <a:gd name="connsiteY341" fmla="*/ 1054310 h 2230852"/>
              <a:gd name="connsiteX342" fmla="*/ 597743 w 2038724"/>
              <a:gd name="connsiteY342" fmla="*/ 1070951 h 2230852"/>
              <a:gd name="connsiteX343" fmla="*/ 533700 w 2038724"/>
              <a:gd name="connsiteY343" fmla="*/ 1074509 h 2230852"/>
              <a:gd name="connsiteX344" fmla="*/ 558634 w 2038724"/>
              <a:gd name="connsiteY344" fmla="*/ 1101768 h 2230852"/>
              <a:gd name="connsiteX345" fmla="*/ 569308 w 2038724"/>
              <a:gd name="connsiteY345" fmla="*/ 1111266 h 2230852"/>
              <a:gd name="connsiteX346" fmla="*/ 560987 w 2038724"/>
              <a:gd name="connsiteY346" fmla="*/ 1139785 h 2230852"/>
              <a:gd name="connsiteX347" fmla="*/ 512352 w 2038724"/>
              <a:gd name="connsiteY347" fmla="*/ 1163459 h 2230852"/>
              <a:gd name="connsiteX348" fmla="*/ 468479 w 2038724"/>
              <a:gd name="connsiteY348" fmla="*/ 1187189 h 2230852"/>
              <a:gd name="connsiteX349" fmla="*/ 461390 w 2038724"/>
              <a:gd name="connsiteY349" fmla="*/ 1277314 h 2230852"/>
              <a:gd name="connsiteX350" fmla="*/ 437635 w 2038724"/>
              <a:gd name="connsiteY350" fmla="*/ 1283198 h 2230852"/>
              <a:gd name="connsiteX351" fmla="*/ 402055 w 2038724"/>
              <a:gd name="connsiteY351" fmla="*/ 1286755 h 2230852"/>
              <a:gd name="connsiteX352" fmla="*/ 375945 w 2038724"/>
              <a:gd name="connsiteY352" fmla="*/ 1306927 h 2230852"/>
              <a:gd name="connsiteX353" fmla="*/ 359359 w 2038724"/>
              <a:gd name="connsiteY353" fmla="*/ 1330684 h 2230852"/>
              <a:gd name="connsiteX354" fmla="*/ 348685 w 2038724"/>
              <a:gd name="connsiteY354" fmla="*/ 1334242 h 2230852"/>
              <a:gd name="connsiteX355" fmla="*/ 327337 w 2038724"/>
              <a:gd name="connsiteY355" fmla="*/ 1348473 h 2230852"/>
              <a:gd name="connsiteX356" fmla="*/ 316663 w 2038724"/>
              <a:gd name="connsiteY356" fmla="*/ 1355589 h 2230852"/>
              <a:gd name="connsiteX357" fmla="*/ 295315 w 2038724"/>
              <a:gd name="connsiteY357" fmla="*/ 1373379 h 2230852"/>
              <a:gd name="connsiteX358" fmla="*/ 252620 w 2038724"/>
              <a:gd name="connsiteY358" fmla="*/ 1366263 h 2230852"/>
              <a:gd name="connsiteX359" fmla="*/ 231272 w 2038724"/>
              <a:gd name="connsiteY359" fmla="*/ 1359147 h 2230852"/>
              <a:gd name="connsiteX360" fmla="*/ 204012 w 2038724"/>
              <a:gd name="connsiteY360" fmla="*/ 1353207 h 2230852"/>
              <a:gd name="connsiteX361" fmla="*/ 198101 w 2038724"/>
              <a:gd name="connsiteY361" fmla="*/ 1334242 h 2230852"/>
              <a:gd name="connsiteX362" fmla="*/ 187427 w 2038724"/>
              <a:gd name="connsiteY362" fmla="*/ 1312894 h 2230852"/>
              <a:gd name="connsiteX363" fmla="*/ 139997 w 2038724"/>
              <a:gd name="connsiteY363" fmla="*/ 1279695 h 2230852"/>
              <a:gd name="connsiteX364" fmla="*/ 120975 w 2038724"/>
              <a:gd name="connsiteY364" fmla="*/ 1248850 h 2230852"/>
              <a:gd name="connsiteX365" fmla="*/ 106743 w 2038724"/>
              <a:gd name="connsiteY365" fmla="*/ 1220386 h 2230852"/>
              <a:gd name="connsiteX366" fmla="*/ 78279 w 2038724"/>
              <a:gd name="connsiteY366" fmla="*/ 1266640 h 2230852"/>
              <a:gd name="connsiteX367" fmla="*/ 67605 w 2038724"/>
              <a:gd name="connsiteY367" fmla="*/ 1305778 h 2230852"/>
              <a:gd name="connsiteX368" fmla="*/ 78279 w 2038724"/>
              <a:gd name="connsiteY368" fmla="*/ 1312894 h 2230852"/>
              <a:gd name="connsiteX369" fmla="*/ 74721 w 2038724"/>
              <a:gd name="connsiteY369" fmla="*/ 1334242 h 2230852"/>
              <a:gd name="connsiteX370" fmla="*/ 48666 w 2038724"/>
              <a:gd name="connsiteY370" fmla="*/ 1355645 h 2230852"/>
              <a:gd name="connsiteX371" fmla="*/ 30848 w 2038724"/>
              <a:gd name="connsiteY371" fmla="*/ 1365142 h 2230852"/>
              <a:gd name="connsiteX372" fmla="*/ 7119 w 2038724"/>
              <a:gd name="connsiteY372" fmla="*/ 1366263 h 2230852"/>
              <a:gd name="connsiteX373" fmla="*/ 3 w 2038724"/>
              <a:gd name="connsiteY373" fmla="*/ 1376937 h 2230852"/>
              <a:gd name="connsiteX374" fmla="*/ 20146 w 2038724"/>
              <a:gd name="connsiteY374" fmla="*/ 1398285 h 2230852"/>
              <a:gd name="connsiteX375" fmla="*/ 3 w 2038724"/>
              <a:gd name="connsiteY375" fmla="*/ 1440981 h 2230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2038724" h="2230852">
                <a:moveTo>
                  <a:pt x="3" y="1440981"/>
                </a:moveTo>
                <a:lnTo>
                  <a:pt x="3" y="1440981"/>
                </a:lnTo>
                <a:cubicBezTo>
                  <a:pt x="168" y="1441217"/>
                  <a:pt x="20896" y="1480005"/>
                  <a:pt x="35583" y="1483677"/>
                </a:cubicBezTo>
                <a:cubicBezTo>
                  <a:pt x="46002" y="1486282"/>
                  <a:pt x="56931" y="1486049"/>
                  <a:pt x="67605" y="1487235"/>
                </a:cubicBezTo>
                <a:cubicBezTo>
                  <a:pt x="69977" y="1494351"/>
                  <a:pt x="67366" y="1510053"/>
                  <a:pt x="74721" y="1508582"/>
                </a:cubicBezTo>
                <a:cubicBezTo>
                  <a:pt x="81489" y="1507228"/>
                  <a:pt x="95890" y="1505113"/>
                  <a:pt x="103185" y="1501466"/>
                </a:cubicBezTo>
                <a:cubicBezTo>
                  <a:pt x="130774" y="1487673"/>
                  <a:pt x="97703" y="1499736"/>
                  <a:pt x="124533" y="1490793"/>
                </a:cubicBezTo>
                <a:cubicBezTo>
                  <a:pt x="131649" y="1491979"/>
                  <a:pt x="139970" y="1490214"/>
                  <a:pt x="145880" y="1494351"/>
                </a:cubicBezTo>
                <a:cubicBezTo>
                  <a:pt x="156519" y="1501798"/>
                  <a:pt x="159896" y="1515049"/>
                  <a:pt x="163670" y="1526372"/>
                </a:cubicBezTo>
                <a:cubicBezTo>
                  <a:pt x="164856" y="1535860"/>
                  <a:pt x="160121" y="1548439"/>
                  <a:pt x="167228" y="1554836"/>
                </a:cubicBezTo>
                <a:cubicBezTo>
                  <a:pt x="175211" y="1562020"/>
                  <a:pt x="189157" y="1554724"/>
                  <a:pt x="199250" y="1558394"/>
                </a:cubicBezTo>
                <a:cubicBezTo>
                  <a:pt x="203269" y="1559855"/>
                  <a:pt x="203994" y="1565510"/>
                  <a:pt x="206366" y="1569068"/>
                </a:cubicBezTo>
                <a:cubicBezTo>
                  <a:pt x="207552" y="1577370"/>
                  <a:pt x="202423" y="1590224"/>
                  <a:pt x="209924" y="1593974"/>
                </a:cubicBezTo>
                <a:cubicBezTo>
                  <a:pt x="238692" y="1608358"/>
                  <a:pt x="242938" y="1591699"/>
                  <a:pt x="259736" y="1583300"/>
                </a:cubicBezTo>
                <a:cubicBezTo>
                  <a:pt x="263091" y="1581623"/>
                  <a:pt x="266852" y="1580928"/>
                  <a:pt x="270410" y="1579742"/>
                </a:cubicBezTo>
                <a:lnTo>
                  <a:pt x="291757" y="1586858"/>
                </a:lnTo>
                <a:cubicBezTo>
                  <a:pt x="295315" y="1588044"/>
                  <a:pt x="299310" y="1588336"/>
                  <a:pt x="302431" y="1590416"/>
                </a:cubicBezTo>
                <a:lnTo>
                  <a:pt x="313105" y="1597532"/>
                </a:lnTo>
                <a:cubicBezTo>
                  <a:pt x="329709" y="1622438"/>
                  <a:pt x="320221" y="1614136"/>
                  <a:pt x="338011" y="1625996"/>
                </a:cubicBezTo>
                <a:cubicBezTo>
                  <a:pt x="342567" y="1639663"/>
                  <a:pt x="345798" y="1644054"/>
                  <a:pt x="338011" y="1661575"/>
                </a:cubicBezTo>
                <a:cubicBezTo>
                  <a:pt x="334904" y="1668566"/>
                  <a:pt x="322020" y="1669273"/>
                  <a:pt x="316663" y="1672249"/>
                </a:cubicBezTo>
                <a:cubicBezTo>
                  <a:pt x="309187" y="1676402"/>
                  <a:pt x="303428" y="1683776"/>
                  <a:pt x="295315" y="1686481"/>
                </a:cubicBezTo>
                <a:cubicBezTo>
                  <a:pt x="269911" y="1694949"/>
                  <a:pt x="280209" y="1689436"/>
                  <a:pt x="263294" y="1700713"/>
                </a:cubicBezTo>
                <a:cubicBezTo>
                  <a:pt x="260922" y="1704271"/>
                  <a:pt x="257915" y="1707479"/>
                  <a:pt x="256178" y="1711387"/>
                </a:cubicBezTo>
                <a:cubicBezTo>
                  <a:pt x="246059" y="1734156"/>
                  <a:pt x="251413" y="1728860"/>
                  <a:pt x="245504" y="1750525"/>
                </a:cubicBezTo>
                <a:cubicBezTo>
                  <a:pt x="243530" y="1757762"/>
                  <a:pt x="238388" y="1771873"/>
                  <a:pt x="238388" y="1771873"/>
                </a:cubicBezTo>
                <a:cubicBezTo>
                  <a:pt x="240298" y="1781421"/>
                  <a:pt x="243903" y="1803271"/>
                  <a:pt x="249062" y="1811010"/>
                </a:cubicBezTo>
                <a:lnTo>
                  <a:pt x="263294" y="1832358"/>
                </a:lnTo>
                <a:cubicBezTo>
                  <a:pt x="265666" y="1835916"/>
                  <a:pt x="269058" y="1838975"/>
                  <a:pt x="270410" y="1843032"/>
                </a:cubicBezTo>
                <a:cubicBezTo>
                  <a:pt x="271596" y="1846590"/>
                  <a:pt x="272938" y="1850100"/>
                  <a:pt x="273968" y="1853706"/>
                </a:cubicBezTo>
                <a:cubicBezTo>
                  <a:pt x="275311" y="1858408"/>
                  <a:pt x="275600" y="1863443"/>
                  <a:pt x="277526" y="1867938"/>
                </a:cubicBezTo>
                <a:cubicBezTo>
                  <a:pt x="279210" y="1871868"/>
                  <a:pt x="282730" y="1874787"/>
                  <a:pt x="284642" y="1878612"/>
                </a:cubicBezTo>
                <a:cubicBezTo>
                  <a:pt x="286319" y="1881967"/>
                  <a:pt x="287014" y="1885728"/>
                  <a:pt x="288200" y="1889286"/>
                </a:cubicBezTo>
                <a:cubicBezTo>
                  <a:pt x="294130" y="1888100"/>
                  <a:pt x="300958" y="1889082"/>
                  <a:pt x="305989" y="1885728"/>
                </a:cubicBezTo>
                <a:cubicBezTo>
                  <a:pt x="309110" y="1883648"/>
                  <a:pt x="307870" y="1878409"/>
                  <a:pt x="309547" y="1875054"/>
                </a:cubicBezTo>
                <a:cubicBezTo>
                  <a:pt x="311459" y="1871229"/>
                  <a:pt x="314291" y="1867938"/>
                  <a:pt x="316663" y="1864380"/>
                </a:cubicBezTo>
                <a:cubicBezTo>
                  <a:pt x="321692" y="1839235"/>
                  <a:pt x="318309" y="1852327"/>
                  <a:pt x="327337" y="1825242"/>
                </a:cubicBezTo>
                <a:cubicBezTo>
                  <a:pt x="328523" y="1821684"/>
                  <a:pt x="327774" y="1816648"/>
                  <a:pt x="330895" y="1814568"/>
                </a:cubicBezTo>
                <a:lnTo>
                  <a:pt x="341569" y="1807452"/>
                </a:lnTo>
                <a:cubicBezTo>
                  <a:pt x="366986" y="1824396"/>
                  <a:pt x="354620" y="1823758"/>
                  <a:pt x="377149" y="1818126"/>
                </a:cubicBezTo>
                <a:cubicBezTo>
                  <a:pt x="393036" y="1807534"/>
                  <a:pt x="389712" y="1807452"/>
                  <a:pt x="416287" y="1807452"/>
                </a:cubicBezTo>
                <a:cubicBezTo>
                  <a:pt x="454195" y="1807452"/>
                  <a:pt x="489351" y="1811183"/>
                  <a:pt x="526584" y="1814568"/>
                </a:cubicBezTo>
                <a:cubicBezTo>
                  <a:pt x="530142" y="1816940"/>
                  <a:pt x="534234" y="1818660"/>
                  <a:pt x="537258" y="1821684"/>
                </a:cubicBezTo>
                <a:cubicBezTo>
                  <a:pt x="540282" y="1824708"/>
                  <a:pt x="541035" y="1829687"/>
                  <a:pt x="544374" y="1832358"/>
                </a:cubicBezTo>
                <a:cubicBezTo>
                  <a:pt x="547303" y="1834701"/>
                  <a:pt x="551693" y="1834239"/>
                  <a:pt x="555048" y="1835916"/>
                </a:cubicBezTo>
                <a:cubicBezTo>
                  <a:pt x="564955" y="1840870"/>
                  <a:pt x="568527" y="1845837"/>
                  <a:pt x="576396" y="1853706"/>
                </a:cubicBezTo>
                <a:lnTo>
                  <a:pt x="587070" y="1885728"/>
                </a:lnTo>
                <a:cubicBezTo>
                  <a:pt x="588256" y="1889286"/>
                  <a:pt x="588548" y="1893281"/>
                  <a:pt x="590628" y="1896402"/>
                </a:cubicBezTo>
                <a:cubicBezTo>
                  <a:pt x="593000" y="1899960"/>
                  <a:pt x="596006" y="1903168"/>
                  <a:pt x="597743" y="1907076"/>
                </a:cubicBezTo>
                <a:cubicBezTo>
                  <a:pt x="600789" y="1913931"/>
                  <a:pt x="602487" y="1921308"/>
                  <a:pt x="604859" y="1928424"/>
                </a:cubicBezTo>
                <a:lnTo>
                  <a:pt x="608417" y="1939098"/>
                </a:lnTo>
                <a:lnTo>
                  <a:pt x="611975" y="1949772"/>
                </a:lnTo>
                <a:cubicBezTo>
                  <a:pt x="610789" y="1966376"/>
                  <a:pt x="610886" y="1983121"/>
                  <a:pt x="608417" y="1999583"/>
                </a:cubicBezTo>
                <a:cubicBezTo>
                  <a:pt x="607304" y="2007001"/>
                  <a:pt x="608417" y="2018559"/>
                  <a:pt x="601301" y="2020931"/>
                </a:cubicBezTo>
                <a:cubicBezTo>
                  <a:pt x="586571" y="2025841"/>
                  <a:pt x="593748" y="2022409"/>
                  <a:pt x="579954" y="2031605"/>
                </a:cubicBezTo>
                <a:cubicBezTo>
                  <a:pt x="577582" y="2035163"/>
                  <a:pt x="573443" y="2038046"/>
                  <a:pt x="572838" y="2042279"/>
                </a:cubicBezTo>
                <a:cubicBezTo>
                  <a:pt x="571907" y="2048799"/>
                  <a:pt x="578516" y="2062814"/>
                  <a:pt x="583512" y="2067185"/>
                </a:cubicBezTo>
                <a:cubicBezTo>
                  <a:pt x="595951" y="2078069"/>
                  <a:pt x="610033" y="2085298"/>
                  <a:pt x="626207" y="2088533"/>
                </a:cubicBezTo>
                <a:cubicBezTo>
                  <a:pt x="636649" y="2090621"/>
                  <a:pt x="645098" y="2091546"/>
                  <a:pt x="654671" y="2095649"/>
                </a:cubicBezTo>
                <a:cubicBezTo>
                  <a:pt x="667308" y="2101065"/>
                  <a:pt x="668858" y="2102735"/>
                  <a:pt x="679577" y="2109880"/>
                </a:cubicBezTo>
                <a:cubicBezTo>
                  <a:pt x="684718" y="2125303"/>
                  <a:pt x="687274" y="2127853"/>
                  <a:pt x="679577" y="2149018"/>
                </a:cubicBezTo>
                <a:cubicBezTo>
                  <a:pt x="677857" y="2153747"/>
                  <a:pt x="672124" y="2155826"/>
                  <a:pt x="668903" y="2159692"/>
                </a:cubicBezTo>
                <a:cubicBezTo>
                  <a:pt x="666165" y="2162977"/>
                  <a:pt x="664159" y="2166808"/>
                  <a:pt x="661787" y="2170366"/>
                </a:cubicBezTo>
                <a:cubicBezTo>
                  <a:pt x="662973" y="2173924"/>
                  <a:pt x="663042" y="2178080"/>
                  <a:pt x="665345" y="2181040"/>
                </a:cubicBezTo>
                <a:cubicBezTo>
                  <a:pt x="692127" y="2215474"/>
                  <a:pt x="676109" y="2195317"/>
                  <a:pt x="697367" y="2205946"/>
                </a:cubicBezTo>
                <a:cubicBezTo>
                  <a:pt x="701192" y="2207858"/>
                  <a:pt x="704216" y="2211150"/>
                  <a:pt x="708041" y="2213062"/>
                </a:cubicBezTo>
                <a:cubicBezTo>
                  <a:pt x="711396" y="2214739"/>
                  <a:pt x="715360" y="2214943"/>
                  <a:pt x="718715" y="2216620"/>
                </a:cubicBezTo>
                <a:cubicBezTo>
                  <a:pt x="722540" y="2218532"/>
                  <a:pt x="725481" y="2221999"/>
                  <a:pt x="729389" y="2223736"/>
                </a:cubicBezTo>
                <a:cubicBezTo>
                  <a:pt x="736243" y="2226782"/>
                  <a:pt x="750736" y="2230852"/>
                  <a:pt x="750736" y="2230852"/>
                </a:cubicBezTo>
                <a:cubicBezTo>
                  <a:pt x="759038" y="2229666"/>
                  <a:pt x="767979" y="2230700"/>
                  <a:pt x="775642" y="2227294"/>
                </a:cubicBezTo>
                <a:cubicBezTo>
                  <a:pt x="787428" y="2222056"/>
                  <a:pt x="782334" y="2201541"/>
                  <a:pt x="779200" y="2195272"/>
                </a:cubicBezTo>
                <a:cubicBezTo>
                  <a:pt x="777288" y="2191447"/>
                  <a:pt x="772434" y="2189893"/>
                  <a:pt x="768526" y="2188156"/>
                </a:cubicBezTo>
                <a:cubicBezTo>
                  <a:pt x="761672" y="2185110"/>
                  <a:pt x="747179" y="2181040"/>
                  <a:pt x="747179" y="2181040"/>
                </a:cubicBezTo>
                <a:lnTo>
                  <a:pt x="732947" y="2159692"/>
                </a:lnTo>
                <a:lnTo>
                  <a:pt x="725831" y="2149018"/>
                </a:lnTo>
                <a:cubicBezTo>
                  <a:pt x="728006" y="2142494"/>
                  <a:pt x="732374" y="2123147"/>
                  <a:pt x="740063" y="2116996"/>
                </a:cubicBezTo>
                <a:cubicBezTo>
                  <a:pt x="742991" y="2114653"/>
                  <a:pt x="747178" y="2114624"/>
                  <a:pt x="750736" y="2113438"/>
                </a:cubicBezTo>
                <a:cubicBezTo>
                  <a:pt x="751922" y="2120554"/>
                  <a:pt x="751068" y="2128333"/>
                  <a:pt x="754294" y="2134786"/>
                </a:cubicBezTo>
                <a:cubicBezTo>
                  <a:pt x="761519" y="2149235"/>
                  <a:pt x="791824" y="2138918"/>
                  <a:pt x="796990" y="2138344"/>
                </a:cubicBezTo>
                <a:cubicBezTo>
                  <a:pt x="823819" y="2129401"/>
                  <a:pt x="790749" y="2141465"/>
                  <a:pt x="818338" y="2127670"/>
                </a:cubicBezTo>
                <a:cubicBezTo>
                  <a:pt x="821693" y="2125993"/>
                  <a:pt x="825657" y="2125789"/>
                  <a:pt x="829012" y="2124112"/>
                </a:cubicBezTo>
                <a:cubicBezTo>
                  <a:pt x="832837" y="2122200"/>
                  <a:pt x="835778" y="2118733"/>
                  <a:pt x="839686" y="2116996"/>
                </a:cubicBezTo>
                <a:cubicBezTo>
                  <a:pt x="846540" y="2113950"/>
                  <a:pt x="853918" y="2112252"/>
                  <a:pt x="861034" y="2109880"/>
                </a:cubicBezTo>
                <a:lnTo>
                  <a:pt x="871708" y="2106323"/>
                </a:lnTo>
                <a:cubicBezTo>
                  <a:pt x="883568" y="2107509"/>
                  <a:pt x="896086" y="2105807"/>
                  <a:pt x="907287" y="2109880"/>
                </a:cubicBezTo>
                <a:cubicBezTo>
                  <a:pt x="910812" y="2111162"/>
                  <a:pt x="908502" y="2117625"/>
                  <a:pt x="910845" y="2120554"/>
                </a:cubicBezTo>
                <a:cubicBezTo>
                  <a:pt x="916988" y="2128233"/>
                  <a:pt x="927205" y="2129091"/>
                  <a:pt x="935751" y="2131228"/>
                </a:cubicBezTo>
                <a:cubicBezTo>
                  <a:pt x="940495" y="2130042"/>
                  <a:pt x="946165" y="2130725"/>
                  <a:pt x="949983" y="2127670"/>
                </a:cubicBezTo>
                <a:cubicBezTo>
                  <a:pt x="952912" y="2125327"/>
                  <a:pt x="953541" y="2120746"/>
                  <a:pt x="953541" y="2116996"/>
                </a:cubicBezTo>
                <a:cubicBezTo>
                  <a:pt x="953541" y="2101533"/>
                  <a:pt x="951901" y="2086087"/>
                  <a:pt x="949983" y="2070743"/>
                </a:cubicBezTo>
                <a:cubicBezTo>
                  <a:pt x="949518" y="2067022"/>
                  <a:pt x="948246" y="2063347"/>
                  <a:pt x="946425" y="2060069"/>
                </a:cubicBezTo>
                <a:cubicBezTo>
                  <a:pt x="939585" y="2047757"/>
                  <a:pt x="932249" y="2036989"/>
                  <a:pt x="921519" y="2028047"/>
                </a:cubicBezTo>
                <a:cubicBezTo>
                  <a:pt x="918234" y="2025309"/>
                  <a:pt x="914403" y="2023303"/>
                  <a:pt x="910845" y="2020931"/>
                </a:cubicBezTo>
                <a:lnTo>
                  <a:pt x="903729" y="1999583"/>
                </a:lnTo>
                <a:lnTo>
                  <a:pt x="900171" y="1988909"/>
                </a:lnTo>
                <a:cubicBezTo>
                  <a:pt x="901357" y="1979421"/>
                  <a:pt x="900178" y="1969323"/>
                  <a:pt x="903729" y="1960445"/>
                </a:cubicBezTo>
                <a:cubicBezTo>
                  <a:pt x="905317" y="1956475"/>
                  <a:pt x="910578" y="1955242"/>
                  <a:pt x="914403" y="1953330"/>
                </a:cubicBezTo>
                <a:cubicBezTo>
                  <a:pt x="919508" y="1950778"/>
                  <a:pt x="934748" y="1947354"/>
                  <a:pt x="939309" y="1946214"/>
                </a:cubicBezTo>
                <a:cubicBezTo>
                  <a:pt x="967773" y="1927238"/>
                  <a:pt x="933379" y="1952144"/>
                  <a:pt x="957099" y="1928424"/>
                </a:cubicBezTo>
                <a:cubicBezTo>
                  <a:pt x="963996" y="1921527"/>
                  <a:pt x="969766" y="1920644"/>
                  <a:pt x="978447" y="1917750"/>
                </a:cubicBezTo>
                <a:cubicBezTo>
                  <a:pt x="984377" y="1918936"/>
                  <a:pt x="990986" y="1918308"/>
                  <a:pt x="996237" y="1921308"/>
                </a:cubicBezTo>
                <a:cubicBezTo>
                  <a:pt x="1003375" y="1925387"/>
                  <a:pt x="1003806" y="1936447"/>
                  <a:pt x="1006911" y="1942656"/>
                </a:cubicBezTo>
                <a:cubicBezTo>
                  <a:pt x="1013349" y="1955531"/>
                  <a:pt x="1012390" y="1952784"/>
                  <a:pt x="1024701" y="1956887"/>
                </a:cubicBezTo>
                <a:cubicBezTo>
                  <a:pt x="1035375" y="1955701"/>
                  <a:pt x="1046303" y="1955934"/>
                  <a:pt x="1056722" y="1953330"/>
                </a:cubicBezTo>
                <a:cubicBezTo>
                  <a:pt x="1060871" y="1952293"/>
                  <a:pt x="1064372" y="1949238"/>
                  <a:pt x="1067396" y="1946214"/>
                </a:cubicBezTo>
                <a:cubicBezTo>
                  <a:pt x="1073925" y="1939685"/>
                  <a:pt x="1076977" y="1928750"/>
                  <a:pt x="1081628" y="1921308"/>
                </a:cubicBezTo>
                <a:cubicBezTo>
                  <a:pt x="1084771" y="1916279"/>
                  <a:pt x="1088744" y="1911820"/>
                  <a:pt x="1092302" y="1907076"/>
                </a:cubicBezTo>
                <a:cubicBezTo>
                  <a:pt x="1100866" y="1881384"/>
                  <a:pt x="1092302" y="1911927"/>
                  <a:pt x="1092302" y="1860822"/>
                </a:cubicBezTo>
                <a:cubicBezTo>
                  <a:pt x="1092302" y="1847722"/>
                  <a:pt x="1092261" y="1834280"/>
                  <a:pt x="1095860" y="1821684"/>
                </a:cubicBezTo>
                <a:cubicBezTo>
                  <a:pt x="1097242" y="1816846"/>
                  <a:pt x="1102668" y="1814231"/>
                  <a:pt x="1106534" y="1811010"/>
                </a:cubicBezTo>
                <a:cubicBezTo>
                  <a:pt x="1118603" y="1800953"/>
                  <a:pt x="1114665" y="1806001"/>
                  <a:pt x="1127882" y="1800337"/>
                </a:cubicBezTo>
                <a:cubicBezTo>
                  <a:pt x="1132757" y="1798248"/>
                  <a:pt x="1137239" y="1795310"/>
                  <a:pt x="1142114" y="1793221"/>
                </a:cubicBezTo>
                <a:cubicBezTo>
                  <a:pt x="1162737" y="1784383"/>
                  <a:pt x="1142949" y="1796222"/>
                  <a:pt x="1163462" y="1782547"/>
                </a:cubicBezTo>
                <a:cubicBezTo>
                  <a:pt x="1164648" y="1778989"/>
                  <a:pt x="1165343" y="1775228"/>
                  <a:pt x="1167020" y="1771873"/>
                </a:cubicBezTo>
                <a:cubicBezTo>
                  <a:pt x="1168932" y="1768048"/>
                  <a:pt x="1172399" y="1765107"/>
                  <a:pt x="1174136" y="1761199"/>
                </a:cubicBezTo>
                <a:cubicBezTo>
                  <a:pt x="1177182" y="1754345"/>
                  <a:pt x="1178880" y="1746967"/>
                  <a:pt x="1181252" y="1739851"/>
                </a:cubicBezTo>
                <a:lnTo>
                  <a:pt x="1184810" y="1729177"/>
                </a:lnTo>
                <a:cubicBezTo>
                  <a:pt x="1189114" y="1686133"/>
                  <a:pt x="1184599" y="1704905"/>
                  <a:pt x="1195484" y="1672249"/>
                </a:cubicBezTo>
                <a:lnTo>
                  <a:pt x="1199042" y="1661575"/>
                </a:lnTo>
                <a:cubicBezTo>
                  <a:pt x="1200228" y="1658017"/>
                  <a:pt x="1200520" y="1654022"/>
                  <a:pt x="1202600" y="1650901"/>
                </a:cubicBezTo>
                <a:cubicBezTo>
                  <a:pt x="1207344" y="1643785"/>
                  <a:pt x="1213006" y="1637203"/>
                  <a:pt x="1216831" y="1629554"/>
                </a:cubicBezTo>
                <a:cubicBezTo>
                  <a:pt x="1219203" y="1624810"/>
                  <a:pt x="1221793" y="1620169"/>
                  <a:pt x="1223947" y="1615322"/>
                </a:cubicBezTo>
                <a:cubicBezTo>
                  <a:pt x="1226541" y="1609486"/>
                  <a:pt x="1226820" y="1602306"/>
                  <a:pt x="1231063" y="1597532"/>
                </a:cubicBezTo>
                <a:cubicBezTo>
                  <a:pt x="1246862" y="1579758"/>
                  <a:pt x="1259765" y="1583221"/>
                  <a:pt x="1280875" y="1576184"/>
                </a:cubicBezTo>
                <a:lnTo>
                  <a:pt x="1291549" y="1572626"/>
                </a:lnTo>
                <a:cubicBezTo>
                  <a:pt x="1299102" y="1573313"/>
                  <a:pt x="1347692" y="1577287"/>
                  <a:pt x="1359150" y="1579742"/>
                </a:cubicBezTo>
                <a:cubicBezTo>
                  <a:pt x="1366484" y="1581314"/>
                  <a:pt x="1373382" y="1584486"/>
                  <a:pt x="1380498" y="1586858"/>
                </a:cubicBezTo>
                <a:cubicBezTo>
                  <a:pt x="1384056" y="1588044"/>
                  <a:pt x="1387473" y="1589799"/>
                  <a:pt x="1391172" y="1590416"/>
                </a:cubicBezTo>
                <a:lnTo>
                  <a:pt x="1412520" y="1593974"/>
                </a:lnTo>
                <a:cubicBezTo>
                  <a:pt x="1435248" y="1592711"/>
                  <a:pt x="1464184" y="1596738"/>
                  <a:pt x="1487238" y="1586858"/>
                </a:cubicBezTo>
                <a:cubicBezTo>
                  <a:pt x="1492113" y="1584769"/>
                  <a:pt x="1496726" y="1582114"/>
                  <a:pt x="1501470" y="1579742"/>
                </a:cubicBezTo>
                <a:cubicBezTo>
                  <a:pt x="1506214" y="1572626"/>
                  <a:pt x="1512997" y="1566507"/>
                  <a:pt x="1515701" y="1558394"/>
                </a:cubicBezTo>
                <a:cubicBezTo>
                  <a:pt x="1520739" y="1543281"/>
                  <a:pt x="1522885" y="1535165"/>
                  <a:pt x="1533491" y="1519256"/>
                </a:cubicBezTo>
                <a:cubicBezTo>
                  <a:pt x="1535863" y="1515698"/>
                  <a:pt x="1537583" y="1511606"/>
                  <a:pt x="1540607" y="1508582"/>
                </a:cubicBezTo>
                <a:cubicBezTo>
                  <a:pt x="1543631" y="1505558"/>
                  <a:pt x="1547373" y="1503203"/>
                  <a:pt x="1551281" y="1501466"/>
                </a:cubicBezTo>
                <a:cubicBezTo>
                  <a:pt x="1562414" y="1496518"/>
                  <a:pt x="1575036" y="1493749"/>
                  <a:pt x="1586861" y="1490793"/>
                </a:cubicBezTo>
                <a:cubicBezTo>
                  <a:pt x="1617451" y="1470400"/>
                  <a:pt x="1578748" y="1494850"/>
                  <a:pt x="1608209" y="1480119"/>
                </a:cubicBezTo>
                <a:cubicBezTo>
                  <a:pt x="1612034" y="1478207"/>
                  <a:pt x="1615325" y="1475375"/>
                  <a:pt x="1618883" y="1473003"/>
                </a:cubicBezTo>
                <a:cubicBezTo>
                  <a:pt x="1654853" y="1419047"/>
                  <a:pt x="1615920" y="1474424"/>
                  <a:pt x="1643789" y="1440981"/>
                </a:cubicBezTo>
                <a:cubicBezTo>
                  <a:pt x="1648857" y="1434899"/>
                  <a:pt x="1651767" y="1424529"/>
                  <a:pt x="1661579" y="1423191"/>
                </a:cubicBezTo>
                <a:cubicBezTo>
                  <a:pt x="1683937" y="1420142"/>
                  <a:pt x="1706646" y="1420819"/>
                  <a:pt x="1729180" y="1419633"/>
                </a:cubicBezTo>
                <a:cubicBezTo>
                  <a:pt x="1746844" y="1413745"/>
                  <a:pt x="1750780" y="1417287"/>
                  <a:pt x="1757644" y="1401843"/>
                </a:cubicBezTo>
                <a:cubicBezTo>
                  <a:pt x="1760690" y="1394989"/>
                  <a:pt x="1763289" y="1387850"/>
                  <a:pt x="1764760" y="1380495"/>
                </a:cubicBezTo>
                <a:cubicBezTo>
                  <a:pt x="1765946" y="1374565"/>
                  <a:pt x="1766727" y="1368539"/>
                  <a:pt x="1768318" y="1362705"/>
                </a:cubicBezTo>
                <a:cubicBezTo>
                  <a:pt x="1770292" y="1355469"/>
                  <a:pt x="1772469" y="1346676"/>
                  <a:pt x="1775434" y="1341358"/>
                </a:cubicBezTo>
                <a:cubicBezTo>
                  <a:pt x="1778399" y="1336040"/>
                  <a:pt x="1777801" y="1334531"/>
                  <a:pt x="1786108" y="1330795"/>
                </a:cubicBezTo>
                <a:cubicBezTo>
                  <a:pt x="1794415" y="1327059"/>
                  <a:pt x="1818157" y="1326672"/>
                  <a:pt x="1825273" y="1318945"/>
                </a:cubicBezTo>
                <a:cubicBezTo>
                  <a:pt x="1832389" y="1311218"/>
                  <a:pt x="1826436" y="1290775"/>
                  <a:pt x="1828803" y="1284430"/>
                </a:cubicBezTo>
                <a:cubicBezTo>
                  <a:pt x="1831170" y="1278085"/>
                  <a:pt x="1835839" y="1281782"/>
                  <a:pt x="1839477" y="1280872"/>
                </a:cubicBezTo>
                <a:cubicBezTo>
                  <a:pt x="1844037" y="1279732"/>
                  <a:pt x="1859279" y="1276308"/>
                  <a:pt x="1864383" y="1273756"/>
                </a:cubicBezTo>
                <a:cubicBezTo>
                  <a:pt x="1891972" y="1259961"/>
                  <a:pt x="1858902" y="1272025"/>
                  <a:pt x="1885731" y="1263082"/>
                </a:cubicBezTo>
                <a:cubicBezTo>
                  <a:pt x="1892847" y="1255966"/>
                  <a:pt x="1915803" y="1263187"/>
                  <a:pt x="1918985" y="1253640"/>
                </a:cubicBezTo>
                <a:cubicBezTo>
                  <a:pt x="1931961" y="1214712"/>
                  <a:pt x="1914993" y="1230079"/>
                  <a:pt x="1917753" y="1220386"/>
                </a:cubicBezTo>
                <a:cubicBezTo>
                  <a:pt x="1920513" y="1210693"/>
                  <a:pt x="1916129" y="1201951"/>
                  <a:pt x="1935543" y="1195480"/>
                </a:cubicBezTo>
                <a:cubicBezTo>
                  <a:pt x="1939101" y="1196666"/>
                  <a:pt x="1943565" y="1196386"/>
                  <a:pt x="1946217" y="1199038"/>
                </a:cubicBezTo>
                <a:cubicBezTo>
                  <a:pt x="1946225" y="1199046"/>
                  <a:pt x="1964003" y="1225718"/>
                  <a:pt x="1967564" y="1231060"/>
                </a:cubicBezTo>
                <a:cubicBezTo>
                  <a:pt x="1969936" y="1234618"/>
                  <a:pt x="1971122" y="1239362"/>
                  <a:pt x="1974680" y="1241734"/>
                </a:cubicBezTo>
                <a:lnTo>
                  <a:pt x="1996028" y="1255966"/>
                </a:lnTo>
                <a:cubicBezTo>
                  <a:pt x="2000772" y="1254780"/>
                  <a:pt x="2007885" y="1256683"/>
                  <a:pt x="2010260" y="1252408"/>
                </a:cubicBezTo>
                <a:cubicBezTo>
                  <a:pt x="2014904" y="1244049"/>
                  <a:pt x="2011815" y="1233294"/>
                  <a:pt x="2013818" y="1223944"/>
                </a:cubicBezTo>
                <a:cubicBezTo>
                  <a:pt x="2015390" y="1216610"/>
                  <a:pt x="2018562" y="1209712"/>
                  <a:pt x="2020934" y="1202596"/>
                </a:cubicBezTo>
                <a:cubicBezTo>
                  <a:pt x="2022120" y="1199038"/>
                  <a:pt x="2022412" y="1195043"/>
                  <a:pt x="2024492" y="1191923"/>
                </a:cubicBezTo>
                <a:cubicBezTo>
                  <a:pt x="2026864" y="1188365"/>
                  <a:pt x="2029871" y="1185157"/>
                  <a:pt x="2031608" y="1181249"/>
                </a:cubicBezTo>
                <a:cubicBezTo>
                  <a:pt x="2034654" y="1174395"/>
                  <a:pt x="2038724" y="1159901"/>
                  <a:pt x="2038724" y="1159901"/>
                </a:cubicBezTo>
                <a:cubicBezTo>
                  <a:pt x="2037538" y="1155157"/>
                  <a:pt x="2036509" y="1150371"/>
                  <a:pt x="2035166" y="1145669"/>
                </a:cubicBezTo>
                <a:cubicBezTo>
                  <a:pt x="2034136" y="1142063"/>
                  <a:pt x="2032344" y="1138673"/>
                  <a:pt x="2031608" y="1134995"/>
                </a:cubicBezTo>
                <a:cubicBezTo>
                  <a:pt x="2029963" y="1126772"/>
                  <a:pt x="2029236" y="1118391"/>
                  <a:pt x="2028050" y="1110089"/>
                </a:cubicBezTo>
                <a:cubicBezTo>
                  <a:pt x="2023306" y="1111275"/>
                  <a:pt x="2018520" y="1112304"/>
                  <a:pt x="2013818" y="1113647"/>
                </a:cubicBezTo>
                <a:cubicBezTo>
                  <a:pt x="2010212" y="1114677"/>
                  <a:pt x="2006894" y="1117205"/>
                  <a:pt x="2003144" y="1117205"/>
                </a:cubicBezTo>
                <a:cubicBezTo>
                  <a:pt x="1998254" y="1117205"/>
                  <a:pt x="1993656" y="1114833"/>
                  <a:pt x="1988912" y="1113647"/>
                </a:cubicBezTo>
                <a:cubicBezTo>
                  <a:pt x="1986540" y="1106531"/>
                  <a:pt x="1985559" y="1097431"/>
                  <a:pt x="1981796" y="1092299"/>
                </a:cubicBezTo>
                <a:cubicBezTo>
                  <a:pt x="1978033" y="1087167"/>
                  <a:pt x="1973467" y="1086807"/>
                  <a:pt x="1966332" y="1082857"/>
                </a:cubicBezTo>
                <a:cubicBezTo>
                  <a:pt x="1959197" y="1078907"/>
                  <a:pt x="1961318" y="1072360"/>
                  <a:pt x="1938989" y="1068597"/>
                </a:cubicBezTo>
                <a:cubicBezTo>
                  <a:pt x="1916661" y="1064834"/>
                  <a:pt x="1877429" y="1061463"/>
                  <a:pt x="1832361" y="1060277"/>
                </a:cubicBezTo>
                <a:cubicBezTo>
                  <a:pt x="1822873" y="1057905"/>
                  <a:pt x="1812035" y="1058586"/>
                  <a:pt x="1803898" y="1053161"/>
                </a:cubicBezTo>
                <a:cubicBezTo>
                  <a:pt x="1793176" y="1046013"/>
                  <a:pt x="1791635" y="1044348"/>
                  <a:pt x="1778992" y="1038930"/>
                </a:cubicBezTo>
                <a:cubicBezTo>
                  <a:pt x="1775545" y="1037453"/>
                  <a:pt x="1771876" y="1036558"/>
                  <a:pt x="1768318" y="1035372"/>
                </a:cubicBezTo>
                <a:cubicBezTo>
                  <a:pt x="1765946" y="1031814"/>
                  <a:pt x="1764828" y="1026964"/>
                  <a:pt x="1761202" y="1024698"/>
                </a:cubicBezTo>
                <a:cubicBezTo>
                  <a:pt x="1754841" y="1020723"/>
                  <a:pt x="1739854" y="1017582"/>
                  <a:pt x="1739854" y="1017582"/>
                </a:cubicBezTo>
                <a:cubicBezTo>
                  <a:pt x="1741040" y="1011652"/>
                  <a:pt x="1739897" y="1004713"/>
                  <a:pt x="1743412" y="999792"/>
                </a:cubicBezTo>
                <a:cubicBezTo>
                  <a:pt x="1746495" y="995476"/>
                  <a:pt x="1753039" y="995307"/>
                  <a:pt x="1757644" y="992676"/>
                </a:cubicBezTo>
                <a:cubicBezTo>
                  <a:pt x="1761357" y="990554"/>
                  <a:pt x="1764760" y="987932"/>
                  <a:pt x="1768318" y="985560"/>
                </a:cubicBezTo>
                <a:cubicBezTo>
                  <a:pt x="1773062" y="978444"/>
                  <a:pt x="1779846" y="972325"/>
                  <a:pt x="1782550" y="964212"/>
                </a:cubicBezTo>
                <a:cubicBezTo>
                  <a:pt x="1783736" y="960654"/>
                  <a:pt x="1784287" y="956816"/>
                  <a:pt x="1786108" y="953538"/>
                </a:cubicBezTo>
                <a:cubicBezTo>
                  <a:pt x="1790261" y="946062"/>
                  <a:pt x="1797636" y="940303"/>
                  <a:pt x="1800340" y="932190"/>
                </a:cubicBezTo>
                <a:cubicBezTo>
                  <a:pt x="1804047" y="921068"/>
                  <a:pt x="1807644" y="907158"/>
                  <a:pt x="1818129" y="900168"/>
                </a:cubicBezTo>
                <a:lnTo>
                  <a:pt x="1828803" y="893052"/>
                </a:lnTo>
                <a:cubicBezTo>
                  <a:pt x="1829989" y="896610"/>
                  <a:pt x="1830684" y="900371"/>
                  <a:pt x="1832361" y="903726"/>
                </a:cubicBezTo>
                <a:cubicBezTo>
                  <a:pt x="1836099" y="911201"/>
                  <a:pt x="1843713" y="920067"/>
                  <a:pt x="1850151" y="925074"/>
                </a:cubicBezTo>
                <a:cubicBezTo>
                  <a:pt x="1856902" y="930325"/>
                  <a:pt x="1863386" y="936602"/>
                  <a:pt x="1871499" y="939306"/>
                </a:cubicBezTo>
                <a:cubicBezTo>
                  <a:pt x="1886230" y="944216"/>
                  <a:pt x="1879052" y="940784"/>
                  <a:pt x="1892847" y="949980"/>
                </a:cubicBezTo>
                <a:cubicBezTo>
                  <a:pt x="1899963" y="948794"/>
                  <a:pt x="1907931" y="950001"/>
                  <a:pt x="1914195" y="946422"/>
                </a:cubicBezTo>
                <a:cubicBezTo>
                  <a:pt x="1917451" y="944561"/>
                  <a:pt x="1916723" y="939354"/>
                  <a:pt x="1917753" y="935748"/>
                </a:cubicBezTo>
                <a:cubicBezTo>
                  <a:pt x="1919096" y="931046"/>
                  <a:pt x="1919906" y="926200"/>
                  <a:pt x="1921311" y="921516"/>
                </a:cubicBezTo>
                <a:cubicBezTo>
                  <a:pt x="1923466" y="914331"/>
                  <a:pt x="1928427" y="900168"/>
                  <a:pt x="1928427" y="900168"/>
                </a:cubicBezTo>
                <a:cubicBezTo>
                  <a:pt x="1927241" y="896610"/>
                  <a:pt x="1927521" y="892146"/>
                  <a:pt x="1924869" y="889494"/>
                </a:cubicBezTo>
                <a:cubicBezTo>
                  <a:pt x="1922217" y="886842"/>
                  <a:pt x="1917549" y="887614"/>
                  <a:pt x="1914195" y="885937"/>
                </a:cubicBezTo>
                <a:cubicBezTo>
                  <a:pt x="1910370" y="884025"/>
                  <a:pt x="1907429" y="880558"/>
                  <a:pt x="1903521" y="878821"/>
                </a:cubicBezTo>
                <a:cubicBezTo>
                  <a:pt x="1892384" y="873871"/>
                  <a:pt x="1879769" y="871104"/>
                  <a:pt x="1867941" y="868147"/>
                </a:cubicBezTo>
                <a:cubicBezTo>
                  <a:pt x="1878988" y="835005"/>
                  <a:pt x="1879613" y="842112"/>
                  <a:pt x="1871499" y="793429"/>
                </a:cubicBezTo>
                <a:cubicBezTo>
                  <a:pt x="1870796" y="789211"/>
                  <a:pt x="1866755" y="786313"/>
                  <a:pt x="1864383" y="782755"/>
                </a:cubicBezTo>
                <a:cubicBezTo>
                  <a:pt x="1865569" y="778011"/>
                  <a:pt x="1867197" y="773356"/>
                  <a:pt x="1867941" y="768523"/>
                </a:cubicBezTo>
                <a:cubicBezTo>
                  <a:pt x="1869574" y="757908"/>
                  <a:pt x="1869393" y="747032"/>
                  <a:pt x="1871499" y="736501"/>
                </a:cubicBezTo>
                <a:cubicBezTo>
                  <a:pt x="1872970" y="729146"/>
                  <a:pt x="1872374" y="719315"/>
                  <a:pt x="1878615" y="715154"/>
                </a:cubicBezTo>
                <a:lnTo>
                  <a:pt x="1889289" y="708038"/>
                </a:lnTo>
                <a:cubicBezTo>
                  <a:pt x="1890475" y="704480"/>
                  <a:pt x="1893377" y="701077"/>
                  <a:pt x="1892847" y="697364"/>
                </a:cubicBezTo>
                <a:cubicBezTo>
                  <a:pt x="1890946" y="684059"/>
                  <a:pt x="1884398" y="682243"/>
                  <a:pt x="1875057" y="676016"/>
                </a:cubicBezTo>
                <a:cubicBezTo>
                  <a:pt x="1870313" y="668900"/>
                  <a:pt x="1866872" y="660715"/>
                  <a:pt x="1860825" y="654668"/>
                </a:cubicBezTo>
                <a:cubicBezTo>
                  <a:pt x="1853709" y="647552"/>
                  <a:pt x="1845059" y="641693"/>
                  <a:pt x="1839477" y="633320"/>
                </a:cubicBezTo>
                <a:cubicBezTo>
                  <a:pt x="1837105" y="629762"/>
                  <a:pt x="1838095" y="618668"/>
                  <a:pt x="1832361" y="622646"/>
                </a:cubicBezTo>
                <a:cubicBezTo>
                  <a:pt x="1826627" y="626624"/>
                  <a:pt x="1813386" y="658296"/>
                  <a:pt x="1805074" y="657188"/>
                </a:cubicBezTo>
                <a:lnTo>
                  <a:pt x="1778992" y="615530"/>
                </a:lnTo>
                <a:cubicBezTo>
                  <a:pt x="1775434" y="614344"/>
                  <a:pt x="1772068" y="611972"/>
                  <a:pt x="1768318" y="611972"/>
                </a:cubicBezTo>
                <a:cubicBezTo>
                  <a:pt x="1754086" y="611972"/>
                  <a:pt x="1758830" y="616716"/>
                  <a:pt x="1754086" y="626204"/>
                </a:cubicBezTo>
                <a:cubicBezTo>
                  <a:pt x="1752174" y="630029"/>
                  <a:pt x="1748882" y="633053"/>
                  <a:pt x="1746970" y="636878"/>
                </a:cubicBezTo>
                <a:cubicBezTo>
                  <a:pt x="1745293" y="640233"/>
                  <a:pt x="1745755" y="644623"/>
                  <a:pt x="1743412" y="647552"/>
                </a:cubicBezTo>
                <a:cubicBezTo>
                  <a:pt x="1740741" y="650891"/>
                  <a:pt x="1736296" y="652296"/>
                  <a:pt x="1732738" y="654668"/>
                </a:cubicBezTo>
                <a:cubicBezTo>
                  <a:pt x="1724436" y="653482"/>
                  <a:pt x="1715923" y="653317"/>
                  <a:pt x="1707832" y="651110"/>
                </a:cubicBezTo>
                <a:cubicBezTo>
                  <a:pt x="1697548" y="648305"/>
                  <a:pt x="1691747" y="641919"/>
                  <a:pt x="1682926" y="636878"/>
                </a:cubicBezTo>
                <a:cubicBezTo>
                  <a:pt x="1678321" y="634247"/>
                  <a:pt x="1673438" y="632134"/>
                  <a:pt x="1668694" y="629762"/>
                </a:cubicBezTo>
                <a:cubicBezTo>
                  <a:pt x="1678182" y="601298"/>
                  <a:pt x="1663950" y="634506"/>
                  <a:pt x="1682926" y="615530"/>
                </a:cubicBezTo>
                <a:cubicBezTo>
                  <a:pt x="1685578" y="612878"/>
                  <a:pt x="1685574" y="608494"/>
                  <a:pt x="1686484" y="604856"/>
                </a:cubicBezTo>
                <a:lnTo>
                  <a:pt x="1693600" y="576393"/>
                </a:lnTo>
                <a:cubicBezTo>
                  <a:pt x="1698166" y="566732"/>
                  <a:pt x="1717441" y="556379"/>
                  <a:pt x="1713883" y="546891"/>
                </a:cubicBezTo>
                <a:cubicBezTo>
                  <a:pt x="1710325" y="537403"/>
                  <a:pt x="1681562" y="518699"/>
                  <a:pt x="1672252" y="519465"/>
                </a:cubicBezTo>
                <a:cubicBezTo>
                  <a:pt x="1662942" y="520231"/>
                  <a:pt x="1667195" y="544148"/>
                  <a:pt x="1658021" y="551487"/>
                </a:cubicBezTo>
                <a:cubicBezTo>
                  <a:pt x="1655092" y="553830"/>
                  <a:pt x="1650905" y="553859"/>
                  <a:pt x="1647347" y="555045"/>
                </a:cubicBezTo>
                <a:cubicBezTo>
                  <a:pt x="1639045" y="553859"/>
                  <a:pt x="1630664" y="553132"/>
                  <a:pt x="1622441" y="551487"/>
                </a:cubicBezTo>
                <a:cubicBezTo>
                  <a:pt x="1618763" y="550751"/>
                  <a:pt x="1615405" y="548839"/>
                  <a:pt x="1611767" y="547929"/>
                </a:cubicBezTo>
                <a:cubicBezTo>
                  <a:pt x="1571535" y="537871"/>
                  <a:pt x="1618427" y="552521"/>
                  <a:pt x="1572629" y="537255"/>
                </a:cubicBezTo>
                <a:lnTo>
                  <a:pt x="1551281" y="530139"/>
                </a:lnTo>
                <a:cubicBezTo>
                  <a:pt x="1547723" y="528953"/>
                  <a:pt x="1543728" y="528661"/>
                  <a:pt x="1540607" y="526581"/>
                </a:cubicBezTo>
                <a:cubicBezTo>
                  <a:pt x="1514846" y="509407"/>
                  <a:pt x="1526908" y="516174"/>
                  <a:pt x="1505028" y="505233"/>
                </a:cubicBezTo>
                <a:cubicBezTo>
                  <a:pt x="1501611" y="500107"/>
                  <a:pt x="1491491" y="491013"/>
                  <a:pt x="1501470" y="483885"/>
                </a:cubicBezTo>
                <a:cubicBezTo>
                  <a:pt x="1507573" y="479525"/>
                  <a:pt x="1515701" y="479141"/>
                  <a:pt x="1522817" y="476769"/>
                </a:cubicBezTo>
                <a:lnTo>
                  <a:pt x="1533491" y="473211"/>
                </a:lnTo>
                <a:cubicBezTo>
                  <a:pt x="1535863" y="466095"/>
                  <a:pt x="1535303" y="457167"/>
                  <a:pt x="1540607" y="451863"/>
                </a:cubicBezTo>
                <a:cubicBezTo>
                  <a:pt x="1544165" y="448305"/>
                  <a:pt x="1548060" y="445054"/>
                  <a:pt x="1551281" y="441189"/>
                </a:cubicBezTo>
                <a:cubicBezTo>
                  <a:pt x="1554018" y="437904"/>
                  <a:pt x="1555373" y="433539"/>
                  <a:pt x="1558397" y="430516"/>
                </a:cubicBezTo>
                <a:cubicBezTo>
                  <a:pt x="1561421" y="427492"/>
                  <a:pt x="1565513" y="425772"/>
                  <a:pt x="1569071" y="423400"/>
                </a:cubicBezTo>
                <a:cubicBezTo>
                  <a:pt x="1573815" y="416284"/>
                  <a:pt x="1576369" y="408776"/>
                  <a:pt x="1583303" y="402052"/>
                </a:cubicBezTo>
                <a:cubicBezTo>
                  <a:pt x="1590237" y="395328"/>
                  <a:pt x="1607904" y="393937"/>
                  <a:pt x="1610673" y="383058"/>
                </a:cubicBezTo>
                <a:cubicBezTo>
                  <a:pt x="1613442" y="372179"/>
                  <a:pt x="1604478" y="345470"/>
                  <a:pt x="1599916" y="336776"/>
                </a:cubicBezTo>
                <a:cubicBezTo>
                  <a:pt x="1595354" y="328082"/>
                  <a:pt x="1587258" y="333652"/>
                  <a:pt x="1583303" y="330892"/>
                </a:cubicBezTo>
                <a:cubicBezTo>
                  <a:pt x="1579348" y="328132"/>
                  <a:pt x="1573208" y="328319"/>
                  <a:pt x="1576187" y="320218"/>
                </a:cubicBezTo>
                <a:cubicBezTo>
                  <a:pt x="1579166" y="312117"/>
                  <a:pt x="1592272" y="294725"/>
                  <a:pt x="1601176" y="282286"/>
                </a:cubicBezTo>
                <a:cubicBezTo>
                  <a:pt x="1610080" y="269847"/>
                  <a:pt x="1625476" y="255465"/>
                  <a:pt x="1629613" y="245585"/>
                </a:cubicBezTo>
                <a:cubicBezTo>
                  <a:pt x="1633750" y="235705"/>
                  <a:pt x="1627204" y="233706"/>
                  <a:pt x="1625999" y="223004"/>
                </a:cubicBezTo>
                <a:cubicBezTo>
                  <a:pt x="1630145" y="212125"/>
                  <a:pt x="1649148" y="221349"/>
                  <a:pt x="1654490" y="211264"/>
                </a:cubicBezTo>
                <a:cubicBezTo>
                  <a:pt x="1659832" y="201179"/>
                  <a:pt x="1658646" y="175760"/>
                  <a:pt x="1658049" y="162490"/>
                </a:cubicBezTo>
                <a:cubicBezTo>
                  <a:pt x="1657452" y="149220"/>
                  <a:pt x="1665762" y="135189"/>
                  <a:pt x="1650905" y="131645"/>
                </a:cubicBezTo>
                <a:cubicBezTo>
                  <a:pt x="1636048" y="128101"/>
                  <a:pt x="1589067" y="143006"/>
                  <a:pt x="1568905" y="141227"/>
                </a:cubicBezTo>
                <a:cubicBezTo>
                  <a:pt x="1548743" y="139448"/>
                  <a:pt x="1540579" y="123162"/>
                  <a:pt x="1529933" y="120972"/>
                </a:cubicBezTo>
                <a:cubicBezTo>
                  <a:pt x="1519287" y="118782"/>
                  <a:pt x="1511039" y="126084"/>
                  <a:pt x="1505028" y="128087"/>
                </a:cubicBezTo>
                <a:cubicBezTo>
                  <a:pt x="1470325" y="151222"/>
                  <a:pt x="1524254" y="114984"/>
                  <a:pt x="1480122" y="145877"/>
                </a:cubicBezTo>
                <a:cubicBezTo>
                  <a:pt x="1473116" y="150781"/>
                  <a:pt x="1464821" y="154062"/>
                  <a:pt x="1458774" y="160109"/>
                </a:cubicBezTo>
                <a:cubicBezTo>
                  <a:pt x="1455216" y="163667"/>
                  <a:pt x="1452072" y="167694"/>
                  <a:pt x="1448100" y="170783"/>
                </a:cubicBezTo>
                <a:cubicBezTo>
                  <a:pt x="1441349" y="176034"/>
                  <a:pt x="1437020" y="172548"/>
                  <a:pt x="1426752" y="185015"/>
                </a:cubicBezTo>
                <a:cubicBezTo>
                  <a:pt x="1416484" y="197482"/>
                  <a:pt x="1402102" y="230354"/>
                  <a:pt x="1386493" y="245585"/>
                </a:cubicBezTo>
                <a:cubicBezTo>
                  <a:pt x="1370884" y="260816"/>
                  <a:pt x="1349513" y="268113"/>
                  <a:pt x="1333096" y="276401"/>
                </a:cubicBezTo>
                <a:cubicBezTo>
                  <a:pt x="1316679" y="284689"/>
                  <a:pt x="1299066" y="294532"/>
                  <a:pt x="1287991" y="295312"/>
                </a:cubicBezTo>
                <a:cubicBezTo>
                  <a:pt x="1276800" y="291582"/>
                  <a:pt x="1274258" y="292502"/>
                  <a:pt x="1266643" y="281080"/>
                </a:cubicBezTo>
                <a:cubicBezTo>
                  <a:pt x="1264563" y="277960"/>
                  <a:pt x="1265165" y="273527"/>
                  <a:pt x="1263085" y="270407"/>
                </a:cubicBezTo>
                <a:cubicBezTo>
                  <a:pt x="1257605" y="262188"/>
                  <a:pt x="1249614" y="257868"/>
                  <a:pt x="1241737" y="252617"/>
                </a:cubicBezTo>
                <a:cubicBezTo>
                  <a:pt x="1239365" y="249059"/>
                  <a:pt x="1236358" y="245851"/>
                  <a:pt x="1234621" y="241943"/>
                </a:cubicBezTo>
                <a:cubicBezTo>
                  <a:pt x="1231575" y="235089"/>
                  <a:pt x="1231666" y="226836"/>
                  <a:pt x="1227505" y="220595"/>
                </a:cubicBezTo>
                <a:cubicBezTo>
                  <a:pt x="1225133" y="217037"/>
                  <a:pt x="1222126" y="213829"/>
                  <a:pt x="1220389" y="209921"/>
                </a:cubicBezTo>
                <a:cubicBezTo>
                  <a:pt x="1203453" y="171814"/>
                  <a:pt x="1222261" y="202056"/>
                  <a:pt x="1206157" y="177899"/>
                </a:cubicBezTo>
                <a:lnTo>
                  <a:pt x="1199042" y="156551"/>
                </a:lnTo>
                <a:cubicBezTo>
                  <a:pt x="1197856" y="152993"/>
                  <a:pt x="1197564" y="148998"/>
                  <a:pt x="1195484" y="145877"/>
                </a:cubicBezTo>
                <a:lnTo>
                  <a:pt x="1174136" y="113856"/>
                </a:lnTo>
                <a:lnTo>
                  <a:pt x="1167020" y="103182"/>
                </a:lnTo>
                <a:cubicBezTo>
                  <a:pt x="1164648" y="99624"/>
                  <a:pt x="1162928" y="95532"/>
                  <a:pt x="1159904" y="92508"/>
                </a:cubicBezTo>
                <a:cubicBezTo>
                  <a:pt x="1156346" y="88950"/>
                  <a:pt x="1153629" y="84278"/>
                  <a:pt x="1149230" y="81834"/>
                </a:cubicBezTo>
                <a:cubicBezTo>
                  <a:pt x="1142673" y="78191"/>
                  <a:pt x="1127882" y="74718"/>
                  <a:pt x="1127882" y="74718"/>
                </a:cubicBezTo>
                <a:cubicBezTo>
                  <a:pt x="1120538" y="75386"/>
                  <a:pt x="1076012" y="82465"/>
                  <a:pt x="1063838" y="74718"/>
                </a:cubicBezTo>
                <a:cubicBezTo>
                  <a:pt x="1044393" y="62343"/>
                  <a:pt x="1053236" y="48139"/>
                  <a:pt x="1042491" y="32022"/>
                </a:cubicBezTo>
                <a:cubicBezTo>
                  <a:pt x="1030815" y="14509"/>
                  <a:pt x="1041206" y="26270"/>
                  <a:pt x="1021143" y="14232"/>
                </a:cubicBezTo>
                <a:cubicBezTo>
                  <a:pt x="1013809" y="9832"/>
                  <a:pt x="999795" y="0"/>
                  <a:pt x="999795" y="0"/>
                </a:cubicBezTo>
                <a:cubicBezTo>
                  <a:pt x="991919" y="5251"/>
                  <a:pt x="983926" y="9571"/>
                  <a:pt x="978447" y="17790"/>
                </a:cubicBezTo>
                <a:cubicBezTo>
                  <a:pt x="976367" y="20911"/>
                  <a:pt x="976710" y="25186"/>
                  <a:pt x="974889" y="28464"/>
                </a:cubicBezTo>
                <a:cubicBezTo>
                  <a:pt x="962680" y="50440"/>
                  <a:pt x="965575" y="46533"/>
                  <a:pt x="949983" y="56928"/>
                </a:cubicBezTo>
                <a:cubicBezTo>
                  <a:pt x="947611" y="64044"/>
                  <a:pt x="938706" y="72035"/>
                  <a:pt x="942867" y="78276"/>
                </a:cubicBezTo>
                <a:lnTo>
                  <a:pt x="964215" y="110298"/>
                </a:lnTo>
                <a:cubicBezTo>
                  <a:pt x="966587" y="113856"/>
                  <a:pt x="969979" y="116915"/>
                  <a:pt x="971331" y="120972"/>
                </a:cubicBezTo>
                <a:cubicBezTo>
                  <a:pt x="973505" y="127495"/>
                  <a:pt x="977875" y="146842"/>
                  <a:pt x="985563" y="152993"/>
                </a:cubicBezTo>
                <a:cubicBezTo>
                  <a:pt x="990171" y="156679"/>
                  <a:pt x="1003554" y="158134"/>
                  <a:pt x="1017585" y="160109"/>
                </a:cubicBezTo>
                <a:cubicBezTo>
                  <a:pt x="1031616" y="162084"/>
                  <a:pt x="1041097" y="161660"/>
                  <a:pt x="1069750" y="164844"/>
                </a:cubicBezTo>
                <a:cubicBezTo>
                  <a:pt x="1070936" y="168402"/>
                  <a:pt x="1074311" y="178133"/>
                  <a:pt x="1078070" y="187425"/>
                </a:cubicBezTo>
                <a:cubicBezTo>
                  <a:pt x="1081829" y="196717"/>
                  <a:pt x="1087353" y="204780"/>
                  <a:pt x="1092302" y="220595"/>
                </a:cubicBezTo>
                <a:cubicBezTo>
                  <a:pt x="1093488" y="237199"/>
                  <a:pt x="1093391" y="253945"/>
                  <a:pt x="1095860" y="270407"/>
                </a:cubicBezTo>
                <a:cubicBezTo>
                  <a:pt x="1096973" y="277825"/>
                  <a:pt x="1100604" y="284638"/>
                  <a:pt x="1102976" y="291754"/>
                </a:cubicBezTo>
                <a:lnTo>
                  <a:pt x="1106534" y="302428"/>
                </a:lnTo>
                <a:cubicBezTo>
                  <a:pt x="1107720" y="305986"/>
                  <a:pt x="1107440" y="310450"/>
                  <a:pt x="1110092" y="313102"/>
                </a:cubicBezTo>
                <a:cubicBezTo>
                  <a:pt x="1113650" y="316660"/>
                  <a:pt x="1117545" y="319910"/>
                  <a:pt x="1120766" y="323776"/>
                </a:cubicBezTo>
                <a:cubicBezTo>
                  <a:pt x="1123504" y="327061"/>
                  <a:pt x="1124858" y="331426"/>
                  <a:pt x="1127882" y="334450"/>
                </a:cubicBezTo>
                <a:cubicBezTo>
                  <a:pt x="1130906" y="337474"/>
                  <a:pt x="1134998" y="339194"/>
                  <a:pt x="1138556" y="341566"/>
                </a:cubicBezTo>
                <a:cubicBezTo>
                  <a:pt x="1140928" y="345124"/>
                  <a:pt x="1145247" y="347985"/>
                  <a:pt x="1145672" y="352240"/>
                </a:cubicBezTo>
                <a:cubicBezTo>
                  <a:pt x="1146506" y="360585"/>
                  <a:pt x="1138934" y="372804"/>
                  <a:pt x="1142114" y="377146"/>
                </a:cubicBezTo>
                <a:cubicBezTo>
                  <a:pt x="1145294" y="381489"/>
                  <a:pt x="1167402" y="375643"/>
                  <a:pt x="1164750" y="378295"/>
                </a:cubicBezTo>
                <a:cubicBezTo>
                  <a:pt x="1158703" y="384342"/>
                  <a:pt x="1128690" y="395128"/>
                  <a:pt x="1117208" y="402052"/>
                </a:cubicBezTo>
                <a:cubicBezTo>
                  <a:pt x="1105726" y="408977"/>
                  <a:pt x="1109558" y="406144"/>
                  <a:pt x="1095860" y="419842"/>
                </a:cubicBezTo>
                <a:cubicBezTo>
                  <a:pt x="1094674" y="449492"/>
                  <a:pt x="1087139" y="449530"/>
                  <a:pt x="1087540" y="463547"/>
                </a:cubicBezTo>
                <a:cubicBezTo>
                  <a:pt x="1087941" y="477564"/>
                  <a:pt x="1104591" y="488102"/>
                  <a:pt x="1098269" y="503945"/>
                </a:cubicBezTo>
                <a:cubicBezTo>
                  <a:pt x="1091947" y="519788"/>
                  <a:pt x="1063255" y="540580"/>
                  <a:pt x="1049607" y="558603"/>
                </a:cubicBezTo>
                <a:cubicBezTo>
                  <a:pt x="1035959" y="576626"/>
                  <a:pt x="1012594" y="603185"/>
                  <a:pt x="1016380" y="612084"/>
                </a:cubicBezTo>
                <a:cubicBezTo>
                  <a:pt x="1020166" y="620983"/>
                  <a:pt x="1069758" y="608852"/>
                  <a:pt x="1072326" y="611999"/>
                </a:cubicBezTo>
                <a:cubicBezTo>
                  <a:pt x="1074894" y="615146"/>
                  <a:pt x="1033591" y="623057"/>
                  <a:pt x="1031789" y="630967"/>
                </a:cubicBezTo>
                <a:cubicBezTo>
                  <a:pt x="1029987" y="638877"/>
                  <a:pt x="1060328" y="653528"/>
                  <a:pt x="1061514" y="659458"/>
                </a:cubicBezTo>
                <a:cubicBezTo>
                  <a:pt x="1060328" y="664202"/>
                  <a:pt x="1046226" y="664981"/>
                  <a:pt x="1038905" y="668927"/>
                </a:cubicBezTo>
                <a:cubicBezTo>
                  <a:pt x="1031584" y="672873"/>
                  <a:pt x="1024108" y="676016"/>
                  <a:pt x="1017585" y="683132"/>
                </a:cubicBezTo>
                <a:cubicBezTo>
                  <a:pt x="1003910" y="703645"/>
                  <a:pt x="1003521" y="684477"/>
                  <a:pt x="997386" y="704480"/>
                </a:cubicBezTo>
                <a:cubicBezTo>
                  <a:pt x="991251" y="724483"/>
                  <a:pt x="1009339" y="797283"/>
                  <a:pt x="980773" y="803148"/>
                </a:cubicBezTo>
                <a:cubicBezTo>
                  <a:pt x="985258" y="843510"/>
                  <a:pt x="1007947" y="820921"/>
                  <a:pt x="1006966" y="832539"/>
                </a:cubicBezTo>
                <a:cubicBezTo>
                  <a:pt x="1005985" y="844157"/>
                  <a:pt x="981421" y="855653"/>
                  <a:pt x="974889" y="872854"/>
                </a:cubicBezTo>
                <a:cubicBezTo>
                  <a:pt x="968357" y="890055"/>
                  <a:pt x="970145" y="923487"/>
                  <a:pt x="967773" y="935748"/>
                </a:cubicBezTo>
                <a:cubicBezTo>
                  <a:pt x="965401" y="948009"/>
                  <a:pt x="967969" y="944657"/>
                  <a:pt x="960657" y="946422"/>
                </a:cubicBezTo>
                <a:cubicBezTo>
                  <a:pt x="953345" y="948187"/>
                  <a:pt x="933000" y="937444"/>
                  <a:pt x="923900" y="946339"/>
                </a:cubicBezTo>
                <a:cubicBezTo>
                  <a:pt x="914800" y="955234"/>
                  <a:pt x="907451" y="988324"/>
                  <a:pt x="906055" y="999792"/>
                </a:cubicBezTo>
                <a:cubicBezTo>
                  <a:pt x="904659" y="1011260"/>
                  <a:pt x="906027" y="1012409"/>
                  <a:pt x="915524" y="1015145"/>
                </a:cubicBezTo>
                <a:cubicBezTo>
                  <a:pt x="925021" y="1017881"/>
                  <a:pt x="954924" y="1006316"/>
                  <a:pt x="963039" y="1016210"/>
                </a:cubicBezTo>
                <a:cubicBezTo>
                  <a:pt x="971154" y="1026104"/>
                  <a:pt x="973297" y="1059838"/>
                  <a:pt x="964215" y="1074509"/>
                </a:cubicBezTo>
                <a:cubicBezTo>
                  <a:pt x="955133" y="1089180"/>
                  <a:pt x="922187" y="1100675"/>
                  <a:pt x="908548" y="1104233"/>
                </a:cubicBezTo>
                <a:cubicBezTo>
                  <a:pt x="894909" y="1107791"/>
                  <a:pt x="884754" y="1092299"/>
                  <a:pt x="882382" y="1095857"/>
                </a:cubicBezTo>
                <a:cubicBezTo>
                  <a:pt x="881196" y="1112461"/>
                  <a:pt x="895092" y="1123284"/>
                  <a:pt x="895493" y="1131381"/>
                </a:cubicBezTo>
                <a:cubicBezTo>
                  <a:pt x="895894" y="1139478"/>
                  <a:pt x="889348" y="1144040"/>
                  <a:pt x="884791" y="1144437"/>
                </a:cubicBezTo>
                <a:cubicBezTo>
                  <a:pt x="880234" y="1144834"/>
                  <a:pt x="875878" y="1141868"/>
                  <a:pt x="868151" y="1133762"/>
                </a:cubicBezTo>
                <a:cubicBezTo>
                  <a:pt x="860424" y="1125656"/>
                  <a:pt x="846729" y="1101138"/>
                  <a:pt x="838427" y="1095801"/>
                </a:cubicBezTo>
                <a:cubicBezTo>
                  <a:pt x="825381" y="1096987"/>
                  <a:pt x="833583" y="1100381"/>
                  <a:pt x="830244" y="1111265"/>
                </a:cubicBezTo>
                <a:cubicBezTo>
                  <a:pt x="826905" y="1122149"/>
                  <a:pt x="824528" y="1154779"/>
                  <a:pt x="818393" y="1161106"/>
                </a:cubicBezTo>
                <a:cubicBezTo>
                  <a:pt x="812258" y="1167433"/>
                  <a:pt x="796990" y="1151599"/>
                  <a:pt x="793432" y="1149227"/>
                </a:cubicBezTo>
                <a:cubicBezTo>
                  <a:pt x="789874" y="1150413"/>
                  <a:pt x="786708" y="1145665"/>
                  <a:pt x="782758" y="1152785"/>
                </a:cubicBezTo>
                <a:cubicBezTo>
                  <a:pt x="778808" y="1159906"/>
                  <a:pt x="775856" y="1182850"/>
                  <a:pt x="769730" y="1191950"/>
                </a:cubicBezTo>
                <a:cubicBezTo>
                  <a:pt x="763604" y="1201050"/>
                  <a:pt x="759057" y="1206602"/>
                  <a:pt x="746002" y="1207386"/>
                </a:cubicBezTo>
                <a:cubicBezTo>
                  <a:pt x="732947" y="1208170"/>
                  <a:pt x="702868" y="1201404"/>
                  <a:pt x="691400" y="1196656"/>
                </a:cubicBezTo>
                <a:cubicBezTo>
                  <a:pt x="679932" y="1191908"/>
                  <a:pt x="684502" y="1185022"/>
                  <a:pt x="677195" y="1178896"/>
                </a:cubicBezTo>
                <a:cubicBezTo>
                  <a:pt x="669888" y="1172770"/>
                  <a:pt x="646757" y="1168805"/>
                  <a:pt x="647555" y="1159901"/>
                </a:cubicBezTo>
                <a:cubicBezTo>
                  <a:pt x="648354" y="1150997"/>
                  <a:pt x="679212" y="1133184"/>
                  <a:pt x="681986" y="1125470"/>
                </a:cubicBezTo>
                <a:cubicBezTo>
                  <a:pt x="684760" y="1117756"/>
                  <a:pt x="670934" y="1117374"/>
                  <a:pt x="664196" y="1113620"/>
                </a:cubicBezTo>
                <a:cubicBezTo>
                  <a:pt x="657458" y="1109866"/>
                  <a:pt x="646725" y="1114236"/>
                  <a:pt x="641560" y="1102945"/>
                </a:cubicBezTo>
                <a:cubicBezTo>
                  <a:pt x="639827" y="1099157"/>
                  <a:pt x="663566" y="1096450"/>
                  <a:pt x="661787" y="1088741"/>
                </a:cubicBezTo>
                <a:cubicBezTo>
                  <a:pt x="660008" y="1081032"/>
                  <a:pt x="643941" y="1057275"/>
                  <a:pt x="633267" y="1054310"/>
                </a:cubicBezTo>
                <a:cubicBezTo>
                  <a:pt x="622593" y="1051345"/>
                  <a:pt x="615155" y="1072290"/>
                  <a:pt x="597743" y="1070951"/>
                </a:cubicBezTo>
                <a:cubicBezTo>
                  <a:pt x="576395" y="1072137"/>
                  <a:pt x="540218" y="1069373"/>
                  <a:pt x="533700" y="1074509"/>
                </a:cubicBezTo>
                <a:cubicBezTo>
                  <a:pt x="527182" y="1079645"/>
                  <a:pt x="552699" y="1095642"/>
                  <a:pt x="558634" y="1101768"/>
                </a:cubicBezTo>
                <a:cubicBezTo>
                  <a:pt x="564569" y="1107894"/>
                  <a:pt x="565750" y="1108894"/>
                  <a:pt x="569308" y="1111266"/>
                </a:cubicBezTo>
                <a:cubicBezTo>
                  <a:pt x="568122" y="1116010"/>
                  <a:pt x="570480" y="1131086"/>
                  <a:pt x="560987" y="1139785"/>
                </a:cubicBezTo>
                <a:cubicBezTo>
                  <a:pt x="551494" y="1148484"/>
                  <a:pt x="527770" y="1155558"/>
                  <a:pt x="512352" y="1163459"/>
                </a:cubicBezTo>
                <a:cubicBezTo>
                  <a:pt x="496934" y="1171360"/>
                  <a:pt x="476973" y="1168213"/>
                  <a:pt x="468479" y="1187189"/>
                </a:cubicBezTo>
                <a:cubicBezTo>
                  <a:pt x="459985" y="1206165"/>
                  <a:pt x="466531" y="1261313"/>
                  <a:pt x="461390" y="1277314"/>
                </a:cubicBezTo>
                <a:cubicBezTo>
                  <a:pt x="456249" y="1293316"/>
                  <a:pt x="447524" y="1281625"/>
                  <a:pt x="437635" y="1283198"/>
                </a:cubicBezTo>
                <a:cubicBezTo>
                  <a:pt x="427746" y="1284771"/>
                  <a:pt x="413915" y="1285569"/>
                  <a:pt x="402055" y="1286755"/>
                </a:cubicBezTo>
                <a:cubicBezTo>
                  <a:pt x="363913" y="1312183"/>
                  <a:pt x="383061" y="1299606"/>
                  <a:pt x="375945" y="1306927"/>
                </a:cubicBezTo>
                <a:cubicBezTo>
                  <a:pt x="368829" y="1314248"/>
                  <a:pt x="363902" y="1326132"/>
                  <a:pt x="359359" y="1330684"/>
                </a:cubicBezTo>
                <a:cubicBezTo>
                  <a:pt x="354816" y="1335237"/>
                  <a:pt x="351964" y="1332421"/>
                  <a:pt x="348685" y="1334242"/>
                </a:cubicBezTo>
                <a:cubicBezTo>
                  <a:pt x="341209" y="1338395"/>
                  <a:pt x="334453" y="1343729"/>
                  <a:pt x="327337" y="1348473"/>
                </a:cubicBezTo>
                <a:cubicBezTo>
                  <a:pt x="323779" y="1350845"/>
                  <a:pt x="319687" y="1352565"/>
                  <a:pt x="316663" y="1355589"/>
                </a:cubicBezTo>
                <a:cubicBezTo>
                  <a:pt x="302965" y="1369287"/>
                  <a:pt x="310176" y="1363472"/>
                  <a:pt x="295315" y="1373379"/>
                </a:cubicBezTo>
                <a:cubicBezTo>
                  <a:pt x="284625" y="1371852"/>
                  <a:pt x="264065" y="1369384"/>
                  <a:pt x="252620" y="1366263"/>
                </a:cubicBezTo>
                <a:cubicBezTo>
                  <a:pt x="245383" y="1364289"/>
                  <a:pt x="239373" y="1361323"/>
                  <a:pt x="231272" y="1359147"/>
                </a:cubicBezTo>
                <a:cubicBezTo>
                  <a:pt x="223171" y="1356971"/>
                  <a:pt x="213099" y="1355187"/>
                  <a:pt x="204012" y="1353207"/>
                </a:cubicBezTo>
                <a:cubicBezTo>
                  <a:pt x="195068" y="1326378"/>
                  <a:pt x="200865" y="1340961"/>
                  <a:pt x="198101" y="1334242"/>
                </a:cubicBezTo>
                <a:cubicBezTo>
                  <a:pt x="195337" y="1327523"/>
                  <a:pt x="197111" y="1321985"/>
                  <a:pt x="187427" y="1312894"/>
                </a:cubicBezTo>
                <a:cubicBezTo>
                  <a:pt x="177743" y="1303803"/>
                  <a:pt x="151072" y="1290369"/>
                  <a:pt x="139997" y="1279695"/>
                </a:cubicBezTo>
                <a:cubicBezTo>
                  <a:pt x="128922" y="1269021"/>
                  <a:pt x="126517" y="1258735"/>
                  <a:pt x="120975" y="1248850"/>
                </a:cubicBezTo>
                <a:cubicBezTo>
                  <a:pt x="115433" y="1238965"/>
                  <a:pt x="113859" y="1217421"/>
                  <a:pt x="106743" y="1220386"/>
                </a:cubicBezTo>
                <a:cubicBezTo>
                  <a:pt x="99627" y="1223351"/>
                  <a:pt x="82839" y="1267780"/>
                  <a:pt x="78279" y="1266640"/>
                </a:cubicBezTo>
                <a:cubicBezTo>
                  <a:pt x="71756" y="1280872"/>
                  <a:pt x="67605" y="1298069"/>
                  <a:pt x="67605" y="1305778"/>
                </a:cubicBezTo>
                <a:cubicBezTo>
                  <a:pt x="67605" y="1313487"/>
                  <a:pt x="74721" y="1310522"/>
                  <a:pt x="78279" y="1312894"/>
                </a:cubicBezTo>
                <a:cubicBezTo>
                  <a:pt x="77093" y="1320010"/>
                  <a:pt x="79657" y="1327117"/>
                  <a:pt x="74721" y="1334242"/>
                </a:cubicBezTo>
                <a:cubicBezTo>
                  <a:pt x="69785" y="1341367"/>
                  <a:pt x="55978" y="1350495"/>
                  <a:pt x="48666" y="1355645"/>
                </a:cubicBezTo>
                <a:cubicBezTo>
                  <a:pt x="41354" y="1360795"/>
                  <a:pt x="37773" y="1363372"/>
                  <a:pt x="30848" y="1365142"/>
                </a:cubicBezTo>
                <a:cubicBezTo>
                  <a:pt x="23924" y="1366912"/>
                  <a:pt x="33627" y="1348591"/>
                  <a:pt x="7119" y="1366263"/>
                </a:cubicBezTo>
                <a:cubicBezTo>
                  <a:pt x="4747" y="1369821"/>
                  <a:pt x="390" y="1372678"/>
                  <a:pt x="3" y="1376937"/>
                </a:cubicBezTo>
                <a:cubicBezTo>
                  <a:pt x="-297" y="1380242"/>
                  <a:pt x="28307" y="1390124"/>
                  <a:pt x="20146" y="1398285"/>
                </a:cubicBezTo>
                <a:lnTo>
                  <a:pt x="3" y="1440981"/>
                </a:lnTo>
                <a:close/>
              </a:path>
            </a:pathLst>
          </a:custGeom>
          <a:solidFill>
            <a:srgbClr val="A43258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/>
          <a:lstStyle/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endParaRPr lang="es-MX" sz="200" b="1" dirty="0">
              <a:solidFill>
                <a:schemeClr val="bg1"/>
              </a:solidFill>
              <a:latin typeface="Montserrat" panose="00000500000000000000" pitchFamily="2" charset="0"/>
            </a:endParaRPr>
          </a:p>
        </p:txBody>
      </p:sp>
      <p:sp>
        <p:nvSpPr>
          <p:cNvPr id="138" name="CuadroTexto 137">
            <a:extLst>
              <a:ext uri="{FF2B5EF4-FFF2-40B4-BE49-F238E27FC236}">
                <a16:creationId xmlns:a16="http://schemas.microsoft.com/office/drawing/2014/main" xmlns="" id="{44B0D5FC-11EB-97D2-20AE-C8264B3B8A74}"/>
              </a:ext>
            </a:extLst>
          </p:cNvPr>
          <p:cNvSpPr txBox="1"/>
          <p:nvPr/>
        </p:nvSpPr>
        <p:spPr>
          <a:xfrm>
            <a:off x="1355151" y="3646551"/>
            <a:ext cx="80663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1100" b="1" dirty="0">
                <a:solidFill>
                  <a:srgbClr val="9C2248"/>
                </a:solidFill>
                <a:latin typeface="Montserrat" panose="00000500000000000000" pitchFamily="2" charset="0"/>
              </a:rPr>
              <a:t>CENTRO</a:t>
            </a:r>
          </a:p>
        </p:txBody>
      </p:sp>
      <p:sp>
        <p:nvSpPr>
          <p:cNvPr id="135" name="CuadroTexto 134">
            <a:extLst>
              <a:ext uri="{FF2B5EF4-FFF2-40B4-BE49-F238E27FC236}">
                <a16:creationId xmlns:a16="http://schemas.microsoft.com/office/drawing/2014/main" xmlns="" id="{3FB14F5A-50EF-10A6-8332-FBE344C299EE}"/>
              </a:ext>
            </a:extLst>
          </p:cNvPr>
          <p:cNvSpPr txBox="1"/>
          <p:nvPr/>
        </p:nvSpPr>
        <p:spPr>
          <a:xfrm>
            <a:off x="1162560" y="3908161"/>
            <a:ext cx="127470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100" b="1" dirty="0" smtClean="0">
                <a:solidFill>
                  <a:srgbClr val="A43258"/>
                </a:solidFill>
                <a:latin typeface="Montserrat" panose="00000500000000000000" pitchFamily="2" charset="0"/>
              </a:rPr>
              <a:t>$3,337,449,856</a:t>
            </a:r>
            <a:endParaRPr lang="es-MX" sz="1100" b="1" dirty="0">
              <a:solidFill>
                <a:srgbClr val="A43258"/>
              </a:solidFill>
              <a:latin typeface="Montserrat" panose="00000500000000000000" pitchFamily="2" charset="0"/>
            </a:endParaRPr>
          </a:p>
        </p:txBody>
      </p:sp>
      <p:sp>
        <p:nvSpPr>
          <p:cNvPr id="167" name="CuadroTexto 166">
            <a:extLst>
              <a:ext uri="{FF2B5EF4-FFF2-40B4-BE49-F238E27FC236}">
                <a16:creationId xmlns:a16="http://schemas.microsoft.com/office/drawing/2014/main" xmlns="" id="{565D1CC4-51CF-A95A-019D-F7515F2C85BC}"/>
              </a:ext>
            </a:extLst>
          </p:cNvPr>
          <p:cNvSpPr txBox="1"/>
          <p:nvPr/>
        </p:nvSpPr>
        <p:spPr>
          <a:xfrm>
            <a:off x="6039171" y="242259"/>
            <a:ext cx="64953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25</a:t>
            </a:r>
            <a:endParaRPr lang="es-MX" sz="3000" dirty="0">
              <a:solidFill>
                <a:schemeClr val="bg2">
                  <a:lumMod val="25000"/>
                </a:schemeClr>
              </a:solidFill>
              <a:latin typeface="Montserrat ExtraBold" panose="00000900000000000000" pitchFamily="2" charset="0"/>
            </a:endParaRPr>
          </a:p>
        </p:txBody>
      </p:sp>
      <p:sp>
        <p:nvSpPr>
          <p:cNvPr id="168" name="CuadroTexto 167">
            <a:extLst>
              <a:ext uri="{FF2B5EF4-FFF2-40B4-BE49-F238E27FC236}">
                <a16:creationId xmlns:a16="http://schemas.microsoft.com/office/drawing/2014/main" xmlns="" id="{4D4C91BA-E716-E540-69DC-B2E42F8D38F2}"/>
              </a:ext>
            </a:extLst>
          </p:cNvPr>
          <p:cNvSpPr txBox="1"/>
          <p:nvPr/>
        </p:nvSpPr>
        <p:spPr>
          <a:xfrm>
            <a:off x="636608" y="1039671"/>
            <a:ext cx="56137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 smtClean="0">
                <a:solidFill>
                  <a:srgbClr val="9F244A"/>
                </a:solidFill>
                <a:latin typeface="Montserrat Black" pitchFamily="2" charset="0"/>
              </a:rPr>
              <a:t>EGRESOS</a:t>
            </a:r>
            <a:endParaRPr lang="es-MX" sz="2400" b="1" dirty="0">
              <a:solidFill>
                <a:srgbClr val="9F244A"/>
              </a:solidFill>
              <a:latin typeface="Montserrat Black" pitchFamily="2" charset="0"/>
            </a:endParaRPr>
          </a:p>
        </p:txBody>
      </p:sp>
      <p:sp>
        <p:nvSpPr>
          <p:cNvPr id="169" name="CuadroTexto 168">
            <a:extLst>
              <a:ext uri="{FF2B5EF4-FFF2-40B4-BE49-F238E27FC236}">
                <a16:creationId xmlns:a16="http://schemas.microsoft.com/office/drawing/2014/main" xmlns="" id="{589CEE01-1FD1-54CD-5255-37410EA7A6A6}"/>
              </a:ext>
            </a:extLst>
          </p:cNvPr>
          <p:cNvSpPr txBox="1"/>
          <p:nvPr/>
        </p:nvSpPr>
        <p:spPr>
          <a:xfrm>
            <a:off x="376990" y="1581988"/>
            <a:ext cx="6263048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s-MX" sz="2000" b="1" dirty="0" smtClean="0">
                <a:solidFill>
                  <a:srgbClr val="C49856"/>
                </a:solidFill>
                <a:latin typeface="Montserrat" pitchFamily="2" charset="0"/>
              </a:rPr>
              <a:t>Participaciones y Aportaciones Municipales</a:t>
            </a:r>
            <a:endParaRPr lang="es-MX" sz="2000" b="1" dirty="0">
              <a:solidFill>
                <a:srgbClr val="C49856"/>
              </a:solidFill>
              <a:latin typeface="Montserrat" pitchFamily="2" charset="0"/>
            </a:endParaRPr>
          </a:p>
          <a:p>
            <a:pPr algn="ctr">
              <a:spcBef>
                <a:spcPts val="600"/>
              </a:spcBef>
            </a:pPr>
            <a:r>
              <a:rPr lang="es-MX" sz="2000" b="1" dirty="0" smtClean="0">
                <a:solidFill>
                  <a:srgbClr val="C49856"/>
                </a:solidFill>
                <a:latin typeface="Montserrat" pitchFamily="2" charset="0"/>
              </a:rPr>
              <a:t>$13,205,695,076</a:t>
            </a:r>
            <a:endParaRPr lang="es-MX" sz="2000" b="1" dirty="0">
              <a:solidFill>
                <a:srgbClr val="C49856"/>
              </a:solidFill>
              <a:latin typeface="Montserrat" pitchFamily="2" charset="0"/>
            </a:endParaRPr>
          </a:p>
        </p:txBody>
      </p:sp>
      <p:sp>
        <p:nvSpPr>
          <p:cNvPr id="91" name="Rectángulo redondeado 90"/>
          <p:cNvSpPr/>
          <p:nvPr/>
        </p:nvSpPr>
        <p:spPr>
          <a:xfrm>
            <a:off x="564419" y="2740402"/>
            <a:ext cx="1908114" cy="654404"/>
          </a:xfrm>
          <a:prstGeom prst="roundRect">
            <a:avLst>
              <a:gd name="adj" fmla="val 12096"/>
            </a:avLst>
          </a:prstGeom>
          <a:noFill/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96" name="Rectángulo redondeado 95"/>
          <p:cNvSpPr/>
          <p:nvPr/>
        </p:nvSpPr>
        <p:spPr>
          <a:xfrm>
            <a:off x="2690169" y="2732414"/>
            <a:ext cx="1908114" cy="654404"/>
          </a:xfrm>
          <a:prstGeom prst="roundRect">
            <a:avLst>
              <a:gd name="adj" fmla="val 12096"/>
            </a:avLst>
          </a:prstGeom>
          <a:noFill/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12" name="Rectángulo redondeado 111"/>
          <p:cNvSpPr/>
          <p:nvPr/>
        </p:nvSpPr>
        <p:spPr>
          <a:xfrm>
            <a:off x="4792458" y="2732414"/>
            <a:ext cx="1908114" cy="654404"/>
          </a:xfrm>
          <a:prstGeom prst="roundRect">
            <a:avLst>
              <a:gd name="adj" fmla="val 12096"/>
            </a:avLst>
          </a:prstGeom>
          <a:noFill/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14" name="Rectángulo redondeado 113"/>
          <p:cNvSpPr/>
          <p:nvPr/>
        </p:nvSpPr>
        <p:spPr>
          <a:xfrm>
            <a:off x="564419" y="3547498"/>
            <a:ext cx="1908114" cy="654404"/>
          </a:xfrm>
          <a:prstGeom prst="roundRect">
            <a:avLst>
              <a:gd name="adj" fmla="val 12096"/>
            </a:avLst>
          </a:prstGeom>
          <a:noFill/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15" name="Rectángulo redondeado 114"/>
          <p:cNvSpPr/>
          <p:nvPr/>
        </p:nvSpPr>
        <p:spPr>
          <a:xfrm>
            <a:off x="2704304" y="3547498"/>
            <a:ext cx="1908114" cy="654404"/>
          </a:xfrm>
          <a:prstGeom prst="roundRect">
            <a:avLst>
              <a:gd name="adj" fmla="val 12096"/>
            </a:avLst>
          </a:prstGeom>
          <a:noFill/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16" name="Rectángulo redondeado 115"/>
          <p:cNvSpPr/>
          <p:nvPr/>
        </p:nvSpPr>
        <p:spPr>
          <a:xfrm>
            <a:off x="4803583" y="3547498"/>
            <a:ext cx="1908114" cy="654404"/>
          </a:xfrm>
          <a:prstGeom prst="roundRect">
            <a:avLst>
              <a:gd name="adj" fmla="val 12096"/>
            </a:avLst>
          </a:prstGeom>
          <a:noFill/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17" name="Rectángulo redondeado 116"/>
          <p:cNvSpPr/>
          <p:nvPr/>
        </p:nvSpPr>
        <p:spPr>
          <a:xfrm>
            <a:off x="566715" y="4362582"/>
            <a:ext cx="1908114" cy="654404"/>
          </a:xfrm>
          <a:prstGeom prst="roundRect">
            <a:avLst>
              <a:gd name="adj" fmla="val 12096"/>
            </a:avLst>
          </a:prstGeom>
          <a:noFill/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18" name="Rectángulo redondeado 117"/>
          <p:cNvSpPr/>
          <p:nvPr/>
        </p:nvSpPr>
        <p:spPr>
          <a:xfrm>
            <a:off x="2706600" y="4362582"/>
            <a:ext cx="1908114" cy="654404"/>
          </a:xfrm>
          <a:prstGeom prst="roundRect">
            <a:avLst>
              <a:gd name="adj" fmla="val 12096"/>
            </a:avLst>
          </a:prstGeom>
          <a:noFill/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19" name="Rectángulo redondeado 118"/>
          <p:cNvSpPr/>
          <p:nvPr/>
        </p:nvSpPr>
        <p:spPr>
          <a:xfrm>
            <a:off x="4805879" y="4362582"/>
            <a:ext cx="1908114" cy="654404"/>
          </a:xfrm>
          <a:prstGeom prst="roundRect">
            <a:avLst>
              <a:gd name="adj" fmla="val 12096"/>
            </a:avLst>
          </a:prstGeom>
          <a:noFill/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20" name="Rectángulo redondeado 119"/>
          <p:cNvSpPr/>
          <p:nvPr/>
        </p:nvSpPr>
        <p:spPr>
          <a:xfrm>
            <a:off x="550284" y="5189746"/>
            <a:ext cx="1908114" cy="654404"/>
          </a:xfrm>
          <a:prstGeom prst="roundRect">
            <a:avLst>
              <a:gd name="adj" fmla="val 12096"/>
            </a:avLst>
          </a:prstGeom>
          <a:noFill/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21" name="Rectángulo redondeado 120"/>
          <p:cNvSpPr/>
          <p:nvPr/>
        </p:nvSpPr>
        <p:spPr>
          <a:xfrm>
            <a:off x="2690169" y="5189746"/>
            <a:ext cx="1908114" cy="654404"/>
          </a:xfrm>
          <a:prstGeom prst="roundRect">
            <a:avLst>
              <a:gd name="adj" fmla="val 12096"/>
            </a:avLst>
          </a:prstGeom>
          <a:noFill/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22" name="Rectángulo redondeado 121"/>
          <p:cNvSpPr/>
          <p:nvPr/>
        </p:nvSpPr>
        <p:spPr>
          <a:xfrm>
            <a:off x="4789448" y="5189746"/>
            <a:ext cx="1908114" cy="654404"/>
          </a:xfrm>
          <a:prstGeom prst="roundRect">
            <a:avLst>
              <a:gd name="adj" fmla="val 12096"/>
            </a:avLst>
          </a:prstGeom>
          <a:noFill/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23" name="Rectángulo redondeado 122"/>
          <p:cNvSpPr/>
          <p:nvPr/>
        </p:nvSpPr>
        <p:spPr>
          <a:xfrm>
            <a:off x="550284" y="6028654"/>
            <a:ext cx="1908114" cy="654404"/>
          </a:xfrm>
          <a:prstGeom prst="roundRect">
            <a:avLst>
              <a:gd name="adj" fmla="val 12096"/>
            </a:avLst>
          </a:prstGeom>
          <a:noFill/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24" name="Rectángulo redondeado 123"/>
          <p:cNvSpPr/>
          <p:nvPr/>
        </p:nvSpPr>
        <p:spPr>
          <a:xfrm>
            <a:off x="2690169" y="6028654"/>
            <a:ext cx="1908114" cy="654404"/>
          </a:xfrm>
          <a:prstGeom prst="roundRect">
            <a:avLst>
              <a:gd name="adj" fmla="val 12096"/>
            </a:avLst>
          </a:prstGeom>
          <a:noFill/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25" name="Rectángulo redondeado 124"/>
          <p:cNvSpPr/>
          <p:nvPr/>
        </p:nvSpPr>
        <p:spPr>
          <a:xfrm>
            <a:off x="4789448" y="6028654"/>
            <a:ext cx="1908114" cy="654404"/>
          </a:xfrm>
          <a:prstGeom prst="roundRect">
            <a:avLst>
              <a:gd name="adj" fmla="val 12096"/>
            </a:avLst>
          </a:prstGeom>
          <a:noFill/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26" name="Rectángulo redondeado 125"/>
          <p:cNvSpPr/>
          <p:nvPr/>
        </p:nvSpPr>
        <p:spPr>
          <a:xfrm>
            <a:off x="550284" y="6846522"/>
            <a:ext cx="1908114" cy="654404"/>
          </a:xfrm>
          <a:prstGeom prst="roundRect">
            <a:avLst>
              <a:gd name="adj" fmla="val 12096"/>
            </a:avLst>
          </a:prstGeom>
          <a:noFill/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27" name="Rectángulo redondeado 126"/>
          <p:cNvSpPr/>
          <p:nvPr/>
        </p:nvSpPr>
        <p:spPr>
          <a:xfrm>
            <a:off x="2690169" y="6846522"/>
            <a:ext cx="1908114" cy="654404"/>
          </a:xfrm>
          <a:prstGeom prst="roundRect">
            <a:avLst>
              <a:gd name="adj" fmla="val 12096"/>
            </a:avLst>
          </a:prstGeom>
          <a:noFill/>
          <a:ln w="28575">
            <a:solidFill>
              <a:srgbClr val="9F244A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674475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uadroTexto 3"/>
          <p:cNvSpPr txBox="1"/>
          <p:nvPr/>
        </p:nvSpPr>
        <p:spPr>
          <a:xfrm>
            <a:off x="850428" y="2935613"/>
            <a:ext cx="542305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4800" dirty="0">
                <a:solidFill>
                  <a:schemeClr val="bg1"/>
                </a:solidFill>
                <a:latin typeface="Montserrat Black" pitchFamily="2" charset="0"/>
              </a:rPr>
              <a:t>PRESUPUESTO CIUDADANO</a:t>
            </a:r>
          </a:p>
        </p:txBody>
      </p:sp>
      <p:sp>
        <p:nvSpPr>
          <p:cNvPr id="3" name="Rectángulo 2">
            <a:extLst>
              <a:ext uri="{FF2B5EF4-FFF2-40B4-BE49-F238E27FC236}">
                <a16:creationId xmlns:a16="http://schemas.microsoft.com/office/drawing/2014/main" xmlns="" id="{1DD3F934-3EA7-4B30-B078-87C1D02C87A4}"/>
              </a:ext>
            </a:extLst>
          </p:cNvPr>
          <p:cNvSpPr/>
          <p:nvPr/>
        </p:nvSpPr>
        <p:spPr>
          <a:xfrm>
            <a:off x="0" y="2590800"/>
            <a:ext cx="6857998" cy="4178300"/>
          </a:xfrm>
          <a:prstGeom prst="rect">
            <a:avLst/>
          </a:prstGeom>
          <a:gradFill flip="none" rotWithShape="1">
            <a:gsLst>
              <a:gs pos="0">
                <a:srgbClr val="9F2242">
                  <a:shade val="30000"/>
                  <a:satMod val="115000"/>
                </a:srgbClr>
              </a:gs>
              <a:gs pos="50000">
                <a:srgbClr val="9F2242">
                  <a:shade val="67500"/>
                  <a:satMod val="115000"/>
                </a:srgbClr>
              </a:gs>
              <a:gs pos="100000">
                <a:srgbClr val="9F2242">
                  <a:shade val="100000"/>
                  <a:satMod val="115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xmlns="" id="{05DBDB32-D4F5-419F-961B-17AA941F9CBA}"/>
              </a:ext>
            </a:extLst>
          </p:cNvPr>
          <p:cNvGrpSpPr/>
          <p:nvPr/>
        </p:nvGrpSpPr>
        <p:grpSpPr>
          <a:xfrm>
            <a:off x="2492663" y="2984056"/>
            <a:ext cx="1780076" cy="1323439"/>
            <a:chOff x="2492663" y="3111381"/>
            <a:chExt cx="1780076" cy="1323439"/>
          </a:xfrm>
        </p:grpSpPr>
        <p:sp>
          <p:nvSpPr>
            <p:cNvPr id="6" name="CuadroTexto 5">
              <a:extLst>
                <a:ext uri="{FF2B5EF4-FFF2-40B4-BE49-F238E27FC236}">
                  <a16:creationId xmlns:a16="http://schemas.microsoft.com/office/drawing/2014/main" xmlns="" id="{9316D7DF-0DDE-40BC-94F5-AA7BBDF1A244}"/>
                </a:ext>
              </a:extLst>
            </p:cNvPr>
            <p:cNvSpPr txBox="1"/>
            <p:nvPr/>
          </p:nvSpPr>
          <p:spPr>
            <a:xfrm>
              <a:off x="2492663" y="3111381"/>
              <a:ext cx="1697113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MX" sz="8000" b="1" dirty="0" smtClean="0">
                  <a:solidFill>
                    <a:schemeClr val="bg1"/>
                  </a:solidFill>
                  <a:latin typeface="Montserrat" pitchFamily="2" charset="0"/>
                </a:rPr>
                <a:t>03</a:t>
              </a:r>
              <a:endParaRPr lang="es-MX" sz="8000" b="1" dirty="0">
                <a:solidFill>
                  <a:schemeClr val="bg1"/>
                </a:solidFill>
                <a:latin typeface="Montserrat" pitchFamily="2" charset="0"/>
              </a:endParaRPr>
            </a:p>
          </p:txBody>
        </p:sp>
        <p:cxnSp>
          <p:nvCxnSpPr>
            <p:cNvPr id="7" name="Conector recto 6">
              <a:extLst>
                <a:ext uri="{FF2B5EF4-FFF2-40B4-BE49-F238E27FC236}">
                  <a16:creationId xmlns:a16="http://schemas.microsoft.com/office/drawing/2014/main" xmlns="" id="{58E6FAFB-41CF-4000-B0A0-5A12D9FBE46A}"/>
                </a:ext>
              </a:extLst>
            </p:cNvPr>
            <p:cNvCxnSpPr>
              <a:cxnSpLocks/>
            </p:cNvCxnSpPr>
            <p:nvPr/>
          </p:nvCxnSpPr>
          <p:spPr>
            <a:xfrm>
              <a:off x="2585261" y="4434820"/>
              <a:ext cx="1687478" cy="0"/>
            </a:xfrm>
            <a:prstGeom prst="line">
              <a:avLst/>
            </a:prstGeom>
            <a:ln w="19050">
              <a:solidFill>
                <a:schemeClr val="bg1"/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Rectángulo 8">
            <a:extLst>
              <a:ext uri="{FF2B5EF4-FFF2-40B4-BE49-F238E27FC236}">
                <a16:creationId xmlns:a16="http://schemas.microsoft.com/office/drawing/2014/main" xmlns="" id="{D8F6A533-5029-4011-AD3B-8046DDAB66DA}"/>
              </a:ext>
            </a:extLst>
          </p:cNvPr>
          <p:cNvSpPr/>
          <p:nvPr/>
        </p:nvSpPr>
        <p:spPr>
          <a:xfrm>
            <a:off x="860063" y="838200"/>
            <a:ext cx="5137873" cy="7556500"/>
          </a:xfrm>
          <a:prstGeom prst="rect">
            <a:avLst/>
          </a:prstGeom>
          <a:noFill/>
          <a:ln w="76200">
            <a:solidFill>
              <a:srgbClr val="C4985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grpSp>
        <p:nvGrpSpPr>
          <p:cNvPr id="10" name="Grupo 9">
            <a:extLst>
              <a:ext uri="{FF2B5EF4-FFF2-40B4-BE49-F238E27FC236}">
                <a16:creationId xmlns:a16="http://schemas.microsoft.com/office/drawing/2014/main" xmlns="" id="{B2CC05FC-7E5A-40F6-8C40-B8111387B5E5}"/>
              </a:ext>
            </a:extLst>
          </p:cNvPr>
          <p:cNvGrpSpPr/>
          <p:nvPr/>
        </p:nvGrpSpPr>
        <p:grpSpPr>
          <a:xfrm>
            <a:off x="3159364" y="178962"/>
            <a:ext cx="539270" cy="486832"/>
            <a:chOff x="-238989" y="290436"/>
            <a:chExt cx="1125542" cy="312870"/>
          </a:xfrm>
        </p:grpSpPr>
        <p:cxnSp>
          <p:nvCxnSpPr>
            <p:cNvPr id="11" name="Conector recto 10">
              <a:extLst>
                <a:ext uri="{FF2B5EF4-FFF2-40B4-BE49-F238E27FC236}">
                  <a16:creationId xmlns:a16="http://schemas.microsoft.com/office/drawing/2014/main" xmlns="" id="{6B312909-43E6-4331-8D82-8E05FE682BC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-238989" y="603306"/>
              <a:ext cx="1125542" cy="0"/>
            </a:xfrm>
            <a:prstGeom prst="line">
              <a:avLst/>
            </a:prstGeom>
            <a:solidFill>
              <a:srgbClr val="E4D3B6"/>
            </a:solidFill>
            <a:ln w="19050">
              <a:solidFill>
                <a:srgbClr val="C4985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xmlns="" id="{7067EA9A-A15B-47E9-881D-855DA06150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-238989" y="290436"/>
              <a:ext cx="1125542" cy="0"/>
            </a:xfrm>
            <a:prstGeom prst="line">
              <a:avLst/>
            </a:prstGeom>
            <a:solidFill>
              <a:srgbClr val="E4D3B6"/>
            </a:solidFill>
            <a:ln w="19050">
              <a:solidFill>
                <a:srgbClr val="C4985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" name="CuadroTexto 12">
            <a:extLst>
              <a:ext uri="{FF2B5EF4-FFF2-40B4-BE49-F238E27FC236}">
                <a16:creationId xmlns:a16="http://schemas.microsoft.com/office/drawing/2014/main" xmlns="" id="{E42C0D7B-CE5B-C39E-05EA-B015B31F6E96}"/>
              </a:ext>
            </a:extLst>
          </p:cNvPr>
          <p:cNvSpPr txBox="1"/>
          <p:nvPr/>
        </p:nvSpPr>
        <p:spPr>
          <a:xfrm>
            <a:off x="3105705" y="145380"/>
            <a:ext cx="66556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rgbClr val="9F244A"/>
                </a:solidFill>
                <a:latin typeface="Montserrat ExtraBold" panose="00000900000000000000" pitchFamily="2" charset="0"/>
              </a:rPr>
              <a:t>26</a:t>
            </a:r>
            <a:endParaRPr lang="es-MX" sz="3000" dirty="0">
              <a:solidFill>
                <a:srgbClr val="9F244A"/>
              </a:solidFill>
              <a:latin typeface="Montserrat ExtraBold" panose="00000900000000000000" pitchFamily="2" charset="0"/>
            </a:endParaRPr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xmlns="" id="{51CC6079-54F8-4D2E-8BC0-B8703FA25C71}"/>
              </a:ext>
            </a:extLst>
          </p:cNvPr>
          <p:cNvSpPr txBox="1"/>
          <p:nvPr/>
        </p:nvSpPr>
        <p:spPr>
          <a:xfrm>
            <a:off x="860063" y="4521229"/>
            <a:ext cx="5137873" cy="993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s-MX" sz="4400" b="1" dirty="0" smtClean="0">
                <a:solidFill>
                  <a:schemeClr val="bg1"/>
                </a:solidFill>
                <a:latin typeface="Montserrat" pitchFamily="2" charset="0"/>
              </a:rPr>
              <a:t>DEUDA</a:t>
            </a:r>
          </a:p>
        </p:txBody>
      </p:sp>
    </p:spTree>
    <p:extLst>
      <p:ext uri="{BB962C8B-B14F-4D97-AF65-F5344CB8AC3E}">
        <p14:creationId xmlns:p14="http://schemas.microsoft.com/office/powerpoint/2010/main" val="2500446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adroTexto 1">
            <a:extLst>
              <a:ext uri="{FF2B5EF4-FFF2-40B4-BE49-F238E27FC236}">
                <a16:creationId xmlns:a16="http://schemas.microsoft.com/office/drawing/2014/main" xmlns="" id="{289C014F-3F28-8F07-963B-C8FE133C954F}"/>
              </a:ext>
            </a:extLst>
          </p:cNvPr>
          <p:cNvSpPr txBox="1"/>
          <p:nvPr/>
        </p:nvSpPr>
        <p:spPr>
          <a:xfrm>
            <a:off x="636608" y="1039671"/>
            <a:ext cx="56137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 smtClean="0">
                <a:solidFill>
                  <a:srgbClr val="9F244A"/>
                </a:solidFill>
                <a:latin typeface="Montserrat Black" pitchFamily="2" charset="0"/>
              </a:rPr>
              <a:t>DEUDA</a:t>
            </a:r>
            <a:endParaRPr lang="es-MX" sz="2400" b="1" dirty="0">
              <a:solidFill>
                <a:srgbClr val="9F244A"/>
              </a:solidFill>
              <a:latin typeface="Montserrat Black" pitchFamily="2" charset="0"/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xmlns="" id="{7C8CC0DE-3F18-831D-302C-831B57DB155D}"/>
              </a:ext>
            </a:extLst>
          </p:cNvPr>
          <p:cNvSpPr txBox="1"/>
          <p:nvPr/>
        </p:nvSpPr>
        <p:spPr>
          <a:xfrm>
            <a:off x="636608" y="1710072"/>
            <a:ext cx="56137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s-MX" sz="2000" b="1" dirty="0" smtClean="0">
                <a:solidFill>
                  <a:srgbClr val="C49856"/>
                </a:solidFill>
                <a:latin typeface="Montserrat" pitchFamily="2" charset="0"/>
              </a:rPr>
              <a:t>¿Qué es?</a:t>
            </a:r>
            <a:endParaRPr lang="es-MX" sz="2000" b="1" dirty="0">
              <a:solidFill>
                <a:srgbClr val="C49856"/>
              </a:solidFill>
              <a:latin typeface="Montserrat" pitchFamily="2" charset="0"/>
            </a:endParaRPr>
          </a:p>
        </p:txBody>
      </p:sp>
      <p:sp>
        <p:nvSpPr>
          <p:cNvPr id="4" name="Text Box 4">
            <a:extLst>
              <a:ext uri="{FF2B5EF4-FFF2-40B4-BE49-F238E27FC236}">
                <a16:creationId xmlns:a16="http://schemas.microsoft.com/office/drawing/2014/main" xmlns="" id="{48798B5C-668D-02CC-7D07-3FEC6A345E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0396" y="2201855"/>
            <a:ext cx="5466144" cy="144610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algn="just"/>
          </a:lstStyle>
          <a:p>
            <a:pPr>
              <a:lnSpc>
                <a:spcPct val="150000"/>
              </a:lnSpc>
            </a:pPr>
            <a:r>
              <a:rPr lang="es-MX" altLang="es-MX" sz="1200" dirty="0" smtClean="0">
                <a:latin typeface="Montserrat" panose="00000500000000000000" pitchFamily="2" charset="0"/>
              </a:rPr>
              <a:t>La </a:t>
            </a:r>
            <a:r>
              <a:rPr lang="es-MX" altLang="es-MX" sz="1200" dirty="0">
                <a:latin typeface="Montserrat" panose="00000500000000000000" pitchFamily="2" charset="0"/>
              </a:rPr>
              <a:t>deuda pública en Tabasco representa las obligaciones financieras que el gobierno estatal ha contraído para financiar proyectos, cubrir déficits o reestructurar pasivos. Esta deuda puede ser directa (contraída por el gobierno estatal) o indirecta (asumida por entidades descentralizadas o municipios</a:t>
            </a:r>
            <a:r>
              <a:rPr lang="es-MX" altLang="es-MX" sz="1200" dirty="0" smtClean="0">
                <a:latin typeface="Montserrat" panose="00000500000000000000" pitchFamily="2" charset="0"/>
              </a:rPr>
              <a:t>).</a:t>
            </a:r>
            <a:endParaRPr lang="es-MX" altLang="es-MX" sz="1200" dirty="0">
              <a:latin typeface="Montserrat" panose="00000500000000000000" pitchFamily="2" charset="0"/>
            </a:endParaRPr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3468" y="4677697"/>
            <a:ext cx="3501723" cy="3501723"/>
          </a:xfrm>
          <a:prstGeom prst="rect">
            <a:avLst/>
          </a:prstGeom>
        </p:spPr>
      </p:pic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6EBC737A-F6BC-D101-D2A2-2E63EC78677A}"/>
              </a:ext>
            </a:extLst>
          </p:cNvPr>
          <p:cNvSpPr txBox="1"/>
          <p:nvPr/>
        </p:nvSpPr>
        <p:spPr>
          <a:xfrm>
            <a:off x="6050421" y="242259"/>
            <a:ext cx="65915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27</a:t>
            </a:r>
            <a:endParaRPr lang="es-MX" sz="3000" dirty="0">
              <a:solidFill>
                <a:schemeClr val="bg2">
                  <a:lumMod val="25000"/>
                </a:schemeClr>
              </a:solidFill>
              <a:latin typeface="Montserrat ExtraBold" panose="00000900000000000000" pitchFamily="2" charset="0"/>
            </a:endParaRPr>
          </a:p>
        </p:txBody>
      </p:sp>
      <p:sp>
        <p:nvSpPr>
          <p:cNvPr id="7" name="Text Box 4">
            <a:extLst>
              <a:ext uri="{FF2B5EF4-FFF2-40B4-BE49-F238E27FC236}">
                <a16:creationId xmlns:a16="http://schemas.microsoft.com/office/drawing/2014/main" xmlns="" id="{48798B5C-668D-02CC-7D07-3FEC6A345E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3194" y="3818442"/>
            <a:ext cx="5466144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algn="just"/>
          </a:lstStyle>
          <a:p>
            <a:pPr>
              <a:lnSpc>
                <a:spcPct val="150000"/>
              </a:lnSpc>
            </a:pPr>
            <a:r>
              <a:rPr lang="es-MX" altLang="es-MX" sz="1200" dirty="0" smtClean="0">
                <a:latin typeface="Montserrat" panose="00000500000000000000" pitchFamily="2" charset="0"/>
              </a:rPr>
              <a:t>La deuda pública puede estar contratada con la banca de desarrollo y banca comercial. La banca de desarrollo son instituciones financieras públicas creadas por el gobierno federal para promover sectores clave de la economía (como infraestructura, educación, salud). </a:t>
            </a:r>
            <a:endParaRPr lang="es-MX" altLang="es-MX" sz="1200" dirty="0">
              <a:latin typeface="Montserrat" panose="00000500000000000000" pitchFamily="2" charset="0"/>
            </a:endParaRPr>
          </a:p>
        </p:txBody>
      </p:sp>
      <p:sp>
        <p:nvSpPr>
          <p:cNvPr id="8" name="Text Box 4">
            <a:extLst>
              <a:ext uri="{FF2B5EF4-FFF2-40B4-BE49-F238E27FC236}">
                <a16:creationId xmlns:a16="http://schemas.microsoft.com/office/drawing/2014/main" xmlns="" id="{48798B5C-668D-02CC-7D07-3FEC6A345E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3194" y="5383812"/>
            <a:ext cx="2978364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algn="just"/>
          </a:lstStyle>
          <a:p>
            <a:pPr>
              <a:lnSpc>
                <a:spcPct val="150000"/>
              </a:lnSpc>
            </a:pPr>
            <a:r>
              <a:rPr lang="es-MX" altLang="es-MX" sz="1200" dirty="0" smtClean="0">
                <a:latin typeface="Montserrat" panose="00000500000000000000" pitchFamily="2" charset="0"/>
              </a:rPr>
              <a:t>La banca comercial son bancos privados como BBVA, Santander, Banorte, HSBC, entre otros.</a:t>
            </a:r>
          </a:p>
          <a:p>
            <a:pPr>
              <a:lnSpc>
                <a:spcPct val="150000"/>
              </a:lnSpc>
            </a:pPr>
            <a:endParaRPr lang="es-MX" altLang="es-MX" sz="1200" dirty="0">
              <a:latin typeface="Montserrat" panose="000005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es-MX" altLang="es-MX" sz="1200" dirty="0" smtClean="0">
                <a:latin typeface="Montserrat" panose="00000500000000000000" pitchFamily="2" charset="0"/>
              </a:rPr>
              <a:t>La banca comercial provee </a:t>
            </a:r>
            <a:r>
              <a:rPr lang="es-MX" altLang="es-MX" sz="1200" dirty="0">
                <a:latin typeface="Montserrat" panose="00000500000000000000" pitchFamily="2" charset="0"/>
              </a:rPr>
              <a:t>financiamiento como cualquier empresa privada, con tasas de interés de mercado y condiciones más estrictas.</a:t>
            </a:r>
          </a:p>
        </p:txBody>
      </p:sp>
    </p:spTree>
    <p:extLst>
      <p:ext uri="{BB962C8B-B14F-4D97-AF65-F5344CB8AC3E}">
        <p14:creationId xmlns:p14="http://schemas.microsoft.com/office/powerpoint/2010/main" val="33766919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CuadroTexto 25">
            <a:extLst>
              <a:ext uri="{FF2B5EF4-FFF2-40B4-BE49-F238E27FC236}">
                <a16:creationId xmlns:a16="http://schemas.microsoft.com/office/drawing/2014/main" xmlns="" id="{289C014F-3F28-8F07-963B-C8FE133C954F}"/>
              </a:ext>
            </a:extLst>
          </p:cNvPr>
          <p:cNvSpPr txBox="1"/>
          <p:nvPr/>
        </p:nvSpPr>
        <p:spPr>
          <a:xfrm>
            <a:off x="636608" y="1039671"/>
            <a:ext cx="56137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 smtClean="0">
                <a:solidFill>
                  <a:srgbClr val="9F244A"/>
                </a:solidFill>
                <a:latin typeface="Montserrat Black" pitchFamily="2" charset="0"/>
              </a:rPr>
              <a:t>DEUDA</a:t>
            </a:r>
            <a:endParaRPr lang="es-MX" sz="2400" b="1" dirty="0">
              <a:solidFill>
                <a:srgbClr val="9F244A"/>
              </a:solidFill>
              <a:latin typeface="Montserrat Black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xmlns="" id="{7C8CC0DE-3F18-831D-302C-831B57DB155D}"/>
              </a:ext>
            </a:extLst>
          </p:cNvPr>
          <p:cNvSpPr txBox="1"/>
          <p:nvPr/>
        </p:nvSpPr>
        <p:spPr>
          <a:xfrm>
            <a:off x="636608" y="1584370"/>
            <a:ext cx="56137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s-MX" sz="2000" b="1" dirty="0">
                <a:solidFill>
                  <a:srgbClr val="C49856"/>
                </a:solidFill>
                <a:latin typeface="Montserrat" pitchFamily="2" charset="0"/>
              </a:rPr>
              <a:t>$5,046,157,305</a:t>
            </a:r>
          </a:p>
        </p:txBody>
      </p:sp>
      <p:sp>
        <p:nvSpPr>
          <p:cNvPr id="74" name="CuadroTexto 73">
            <a:extLst>
              <a:ext uri="{FF2B5EF4-FFF2-40B4-BE49-F238E27FC236}">
                <a16:creationId xmlns:a16="http://schemas.microsoft.com/office/drawing/2014/main" xmlns="" id="{6EBC737A-F6BC-D101-D2A2-2E63EC78677A}"/>
              </a:ext>
            </a:extLst>
          </p:cNvPr>
          <p:cNvSpPr txBox="1"/>
          <p:nvPr/>
        </p:nvSpPr>
        <p:spPr>
          <a:xfrm>
            <a:off x="6065962" y="242259"/>
            <a:ext cx="673582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2</a:t>
            </a:r>
            <a:r>
              <a:rPr lang="es-MX" sz="3000" dirty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8</a:t>
            </a:r>
          </a:p>
        </p:txBody>
      </p:sp>
      <p:graphicFrame>
        <p:nvGraphicFramePr>
          <p:cNvPr id="7" name="Gráfico 6"/>
          <p:cNvGraphicFramePr/>
          <p:nvPr>
            <p:extLst>
              <p:ext uri="{D42A27DB-BD31-4B8C-83A1-F6EECF244321}">
                <p14:modId xmlns:p14="http://schemas.microsoft.com/office/powerpoint/2010/main" val="1355691717"/>
              </p:ext>
            </p:extLst>
          </p:nvPr>
        </p:nvGraphicFramePr>
        <p:xfrm>
          <a:off x="426741" y="2177797"/>
          <a:ext cx="5386537" cy="304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6" name="CuadroTexto 45">
            <a:extLst>
              <a:ext uri="{FF2B5EF4-FFF2-40B4-BE49-F238E27FC236}">
                <a16:creationId xmlns:a16="http://schemas.microsoft.com/office/drawing/2014/main" xmlns="" id="{EB749AA4-F9DA-44BB-8B52-D17BE0CF4F66}"/>
              </a:ext>
            </a:extLst>
          </p:cNvPr>
          <p:cNvSpPr txBox="1"/>
          <p:nvPr/>
        </p:nvSpPr>
        <p:spPr>
          <a:xfrm>
            <a:off x="1734864" y="2970344"/>
            <a:ext cx="18852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s-MX" sz="1400" b="1" dirty="0" smtClean="0">
                <a:solidFill>
                  <a:srgbClr val="404040"/>
                </a:solidFill>
                <a:latin typeface="Montserrat" panose="00000500000000000000" pitchFamily="2" charset="0"/>
              </a:rPr>
              <a:t>$1,979,123,355</a:t>
            </a:r>
            <a:endParaRPr lang="es-MX" sz="1400" b="1" dirty="0">
              <a:solidFill>
                <a:srgbClr val="404040"/>
              </a:solidFill>
              <a:latin typeface="Montserrat" panose="00000500000000000000" pitchFamily="2" charset="0"/>
            </a:endParaRPr>
          </a:p>
        </p:txBody>
      </p:sp>
      <p:sp>
        <p:nvSpPr>
          <p:cNvPr id="47" name="CuadroTexto 46">
            <a:extLst>
              <a:ext uri="{FF2B5EF4-FFF2-40B4-BE49-F238E27FC236}">
                <a16:creationId xmlns:a16="http://schemas.microsoft.com/office/drawing/2014/main" xmlns="" id="{EB749AA4-F9DA-44BB-8B52-D17BE0CF4F66}"/>
              </a:ext>
            </a:extLst>
          </p:cNvPr>
          <p:cNvSpPr txBox="1"/>
          <p:nvPr/>
        </p:nvSpPr>
        <p:spPr>
          <a:xfrm>
            <a:off x="441389" y="3372569"/>
            <a:ext cx="18852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s-MX" sz="1400" b="1" dirty="0" smtClean="0">
                <a:solidFill>
                  <a:schemeClr val="bg1"/>
                </a:solidFill>
                <a:latin typeface="Montserrat" panose="00000500000000000000" pitchFamily="2" charset="0"/>
              </a:rPr>
              <a:t>$3,067,033,950</a:t>
            </a:r>
            <a:endParaRPr lang="es-MX" sz="1400" b="1" dirty="0">
              <a:solidFill>
                <a:schemeClr val="bg1"/>
              </a:solidFill>
              <a:latin typeface="Montserrat" panose="00000500000000000000" pitchFamily="2" charset="0"/>
            </a:endParaRPr>
          </a:p>
        </p:txBody>
      </p:sp>
      <p:graphicFrame>
        <p:nvGraphicFramePr>
          <p:cNvPr id="48" name="Gráfico 47"/>
          <p:cNvGraphicFramePr/>
          <p:nvPr>
            <p:extLst>
              <p:ext uri="{D42A27DB-BD31-4B8C-83A1-F6EECF244321}">
                <p14:modId xmlns:p14="http://schemas.microsoft.com/office/powerpoint/2010/main" val="1341987457"/>
              </p:ext>
            </p:extLst>
          </p:nvPr>
        </p:nvGraphicFramePr>
        <p:xfrm>
          <a:off x="441389" y="5253261"/>
          <a:ext cx="6004158" cy="304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9" name="CuadroTexto 48">
            <a:extLst>
              <a:ext uri="{FF2B5EF4-FFF2-40B4-BE49-F238E27FC236}">
                <a16:creationId xmlns:a16="http://schemas.microsoft.com/office/drawing/2014/main" xmlns="" id="{EB749AA4-F9DA-44BB-8B52-D17BE0CF4F66}"/>
              </a:ext>
            </a:extLst>
          </p:cNvPr>
          <p:cNvSpPr txBox="1"/>
          <p:nvPr/>
        </p:nvSpPr>
        <p:spPr>
          <a:xfrm>
            <a:off x="1855698" y="5902258"/>
            <a:ext cx="188523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s-MX" sz="1200" b="1" dirty="0">
                <a:solidFill>
                  <a:srgbClr val="404040"/>
                </a:solidFill>
                <a:latin typeface="Montserrat" panose="00000500000000000000" pitchFamily="2" charset="0"/>
              </a:rPr>
              <a:t>$1,186,786,375</a:t>
            </a:r>
          </a:p>
        </p:txBody>
      </p:sp>
      <p:sp>
        <p:nvSpPr>
          <p:cNvPr id="50" name="CuadroTexto 49">
            <a:extLst>
              <a:ext uri="{FF2B5EF4-FFF2-40B4-BE49-F238E27FC236}">
                <a16:creationId xmlns:a16="http://schemas.microsoft.com/office/drawing/2014/main" xmlns="" id="{EB749AA4-F9DA-44BB-8B52-D17BE0CF4F66}"/>
              </a:ext>
            </a:extLst>
          </p:cNvPr>
          <p:cNvSpPr txBox="1"/>
          <p:nvPr/>
        </p:nvSpPr>
        <p:spPr>
          <a:xfrm>
            <a:off x="1395663" y="6490820"/>
            <a:ext cx="14026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s-MX" sz="1200" b="1" dirty="0">
                <a:solidFill>
                  <a:schemeClr val="bg1"/>
                </a:solidFill>
                <a:latin typeface="Montserrat" panose="00000500000000000000" pitchFamily="2" charset="0"/>
              </a:rPr>
              <a:t>$855,673,654</a:t>
            </a:r>
          </a:p>
        </p:txBody>
      </p:sp>
      <p:sp>
        <p:nvSpPr>
          <p:cNvPr id="51" name="CuadroTexto 50">
            <a:extLst>
              <a:ext uri="{FF2B5EF4-FFF2-40B4-BE49-F238E27FC236}">
                <a16:creationId xmlns:a16="http://schemas.microsoft.com/office/drawing/2014/main" xmlns="" id="{EB749AA4-F9DA-44BB-8B52-D17BE0CF4F66}"/>
              </a:ext>
            </a:extLst>
          </p:cNvPr>
          <p:cNvSpPr txBox="1"/>
          <p:nvPr/>
        </p:nvSpPr>
        <p:spPr>
          <a:xfrm>
            <a:off x="561473" y="5919540"/>
            <a:ext cx="14026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s-MX" sz="1200" b="1" dirty="0">
                <a:solidFill>
                  <a:schemeClr val="bg1"/>
                </a:solidFill>
                <a:latin typeface="Montserrat" panose="00000500000000000000" pitchFamily="2" charset="0"/>
              </a:rPr>
              <a:t>$790,972,227</a:t>
            </a:r>
          </a:p>
        </p:txBody>
      </p:sp>
      <p:sp>
        <p:nvSpPr>
          <p:cNvPr id="52" name="CuadroTexto 51">
            <a:extLst>
              <a:ext uri="{FF2B5EF4-FFF2-40B4-BE49-F238E27FC236}">
                <a16:creationId xmlns:a16="http://schemas.microsoft.com/office/drawing/2014/main" xmlns="" id="{7C8CC0DE-3F18-831D-302C-831B57DB155D}"/>
              </a:ext>
            </a:extLst>
          </p:cNvPr>
          <p:cNvSpPr txBox="1"/>
          <p:nvPr/>
        </p:nvSpPr>
        <p:spPr>
          <a:xfrm>
            <a:off x="636607" y="4761967"/>
            <a:ext cx="561372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s-MX" sz="1600" b="1" dirty="0" smtClean="0">
                <a:solidFill>
                  <a:srgbClr val="C49856"/>
                </a:solidFill>
                <a:latin typeface="Montserrat" pitchFamily="2" charset="0"/>
              </a:rPr>
              <a:t>Banca </a:t>
            </a:r>
            <a:r>
              <a:rPr lang="es-MX" sz="1600" b="1" dirty="0">
                <a:solidFill>
                  <a:srgbClr val="C49856"/>
                </a:solidFill>
                <a:latin typeface="Montserrat" pitchFamily="2" charset="0"/>
              </a:rPr>
              <a:t>C</a:t>
            </a:r>
            <a:r>
              <a:rPr lang="es-MX" sz="1600" b="1" dirty="0" smtClean="0">
                <a:solidFill>
                  <a:srgbClr val="C49856"/>
                </a:solidFill>
                <a:latin typeface="Montserrat" pitchFamily="2" charset="0"/>
              </a:rPr>
              <a:t>omercial</a:t>
            </a:r>
            <a:endParaRPr lang="es-MX" sz="1600" b="1" dirty="0">
              <a:solidFill>
                <a:srgbClr val="C49856"/>
              </a:solidFill>
              <a:latin typeface="Montserrat" pitchFamily="2" charset="0"/>
            </a:endParaRPr>
          </a:p>
        </p:txBody>
      </p:sp>
      <p:sp>
        <p:nvSpPr>
          <p:cNvPr id="53" name="CuadroTexto 52">
            <a:extLst>
              <a:ext uri="{FF2B5EF4-FFF2-40B4-BE49-F238E27FC236}">
                <a16:creationId xmlns:a16="http://schemas.microsoft.com/office/drawing/2014/main" xmlns="" id="{7C8CC0DE-3F18-831D-302C-831B57DB155D}"/>
              </a:ext>
            </a:extLst>
          </p:cNvPr>
          <p:cNvSpPr txBox="1"/>
          <p:nvPr/>
        </p:nvSpPr>
        <p:spPr>
          <a:xfrm>
            <a:off x="636607" y="2150333"/>
            <a:ext cx="561372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s-MX" sz="1600" b="1" dirty="0" smtClean="0">
                <a:solidFill>
                  <a:srgbClr val="C49856"/>
                </a:solidFill>
                <a:latin typeface="Montserrat" pitchFamily="2" charset="0"/>
              </a:rPr>
              <a:t>Distribución de la deuda pública estatal</a:t>
            </a:r>
            <a:endParaRPr lang="es-MX" sz="1600" b="1" dirty="0">
              <a:solidFill>
                <a:srgbClr val="C49856"/>
              </a:solidFill>
              <a:latin typeface="Montserrat" pitchFamily="2" charset="0"/>
            </a:endParaRPr>
          </a:p>
        </p:txBody>
      </p:sp>
      <p:sp>
        <p:nvSpPr>
          <p:cNvPr id="54" name="CuadroTexto 53">
            <a:extLst>
              <a:ext uri="{FF2B5EF4-FFF2-40B4-BE49-F238E27FC236}">
                <a16:creationId xmlns:a16="http://schemas.microsoft.com/office/drawing/2014/main" xmlns="" id="{EB749AA4-F9DA-44BB-8B52-D17BE0CF4F66}"/>
              </a:ext>
            </a:extLst>
          </p:cNvPr>
          <p:cNvSpPr txBox="1"/>
          <p:nvPr/>
        </p:nvSpPr>
        <p:spPr>
          <a:xfrm>
            <a:off x="561472" y="5214461"/>
            <a:ext cx="117339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s-MX" sz="1200" b="1" dirty="0">
                <a:solidFill>
                  <a:srgbClr val="404040"/>
                </a:solidFill>
                <a:latin typeface="Montserrat" panose="00000500000000000000" pitchFamily="2" charset="0"/>
              </a:rPr>
              <a:t>$67,500,000</a:t>
            </a:r>
          </a:p>
        </p:txBody>
      </p:sp>
      <p:sp>
        <p:nvSpPr>
          <p:cNvPr id="55" name="CuadroTexto 54">
            <a:extLst>
              <a:ext uri="{FF2B5EF4-FFF2-40B4-BE49-F238E27FC236}">
                <a16:creationId xmlns:a16="http://schemas.microsoft.com/office/drawing/2014/main" xmlns="" id="{EB749AA4-F9DA-44BB-8B52-D17BE0CF4F66}"/>
              </a:ext>
            </a:extLst>
          </p:cNvPr>
          <p:cNvSpPr txBox="1"/>
          <p:nvPr/>
        </p:nvSpPr>
        <p:spPr>
          <a:xfrm>
            <a:off x="1772542" y="5153054"/>
            <a:ext cx="117339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s-MX" sz="1200" b="1" dirty="0">
                <a:solidFill>
                  <a:srgbClr val="404040"/>
                </a:solidFill>
                <a:latin typeface="Montserrat" panose="00000500000000000000" pitchFamily="2" charset="0"/>
              </a:rPr>
              <a:t>$166,101,695</a:t>
            </a:r>
          </a:p>
        </p:txBody>
      </p:sp>
      <p:sp>
        <p:nvSpPr>
          <p:cNvPr id="16" name="Text Box 4">
            <a:extLst>
              <a:ext uri="{FF2B5EF4-FFF2-40B4-BE49-F238E27FC236}">
                <a16:creationId xmlns:a16="http://schemas.microsoft.com/office/drawing/2014/main" xmlns="" id="{48798B5C-668D-02CC-7D07-3FEC6A345E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9101" y="4065038"/>
            <a:ext cx="297836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algn="just"/>
          </a:lstStyle>
          <a:p>
            <a:pPr>
              <a:lnSpc>
                <a:spcPct val="150000"/>
              </a:lnSpc>
            </a:pPr>
            <a:r>
              <a:rPr lang="es-MX" altLang="es-MX" sz="1200" b="1" dirty="0" smtClean="0">
                <a:latin typeface="Montserrat" panose="00000500000000000000" pitchFamily="2" charset="0"/>
              </a:rPr>
              <a:t>Al 31 de diciembre de 2024</a:t>
            </a:r>
            <a:endParaRPr lang="es-MX" altLang="es-MX" sz="1200" b="1" dirty="0">
              <a:latin typeface="Montserrat" panose="00000500000000000000" pitchFamily="2" charset="0"/>
            </a:endParaRPr>
          </a:p>
        </p:txBody>
      </p:sp>
      <p:sp>
        <p:nvSpPr>
          <p:cNvPr id="17" name="Text Box 4">
            <a:extLst>
              <a:ext uri="{FF2B5EF4-FFF2-40B4-BE49-F238E27FC236}">
                <a16:creationId xmlns:a16="http://schemas.microsoft.com/office/drawing/2014/main" xmlns="" id="{48798B5C-668D-02CC-7D07-3FEC6A345E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9101" y="5253261"/>
            <a:ext cx="297836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algn="just"/>
          </a:lstStyle>
          <a:p>
            <a:pPr>
              <a:lnSpc>
                <a:spcPct val="150000"/>
              </a:lnSpc>
            </a:pPr>
            <a:r>
              <a:rPr lang="es-MX" altLang="es-MX" sz="1200" b="1" dirty="0" smtClean="0">
                <a:latin typeface="Montserrat" panose="00000500000000000000" pitchFamily="2" charset="0"/>
              </a:rPr>
              <a:t>Al 31 de diciembre de 2024</a:t>
            </a:r>
            <a:endParaRPr lang="es-MX" altLang="es-MX" sz="1200" b="1" dirty="0">
              <a:latin typeface="Montserrat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0940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uadroTexto 9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350862" y="1170735"/>
            <a:ext cx="624678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200" dirty="0">
                <a:solidFill>
                  <a:srgbClr val="9F244A"/>
                </a:solidFill>
                <a:latin typeface="Montserrat Black" pitchFamily="2" charset="0"/>
              </a:rPr>
              <a:t>¿Qué </a:t>
            </a:r>
            <a:r>
              <a:rPr lang="es-MX" sz="2200" dirty="0" smtClean="0">
                <a:solidFill>
                  <a:srgbClr val="9F244A"/>
                </a:solidFill>
                <a:latin typeface="Montserrat Black" pitchFamily="2" charset="0"/>
              </a:rPr>
              <a:t>es la Cuenta Pública Ciudadana?</a:t>
            </a:r>
            <a:endParaRPr lang="es-MX" sz="2200" dirty="0">
              <a:solidFill>
                <a:srgbClr val="9F244A"/>
              </a:solidFill>
              <a:latin typeface="Montserrat Black" pitchFamily="2" charset="0"/>
            </a:endParaRPr>
          </a:p>
        </p:txBody>
      </p:sp>
      <p:sp>
        <p:nvSpPr>
          <p:cNvPr id="11" name="AutoShape 2">
            <a:extLst>
              <a:ext uri="{FF2B5EF4-FFF2-40B4-BE49-F238E27FC236}">
                <a16:creationId xmlns:a16="http://schemas.microsoft.com/office/drawing/2014/main" xmlns="" id="{3B607961-E2D8-42EC-A1ED-69ED4B11CB8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90706" y="1855857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MX" sz="1600" dirty="0">
              <a:solidFill>
                <a:srgbClr val="E0B687"/>
              </a:solidFill>
            </a:endParaRPr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xmlns="" id="{3EE803F5-4455-4B60-ACE5-FF4A205EC9DA}"/>
              </a:ext>
            </a:extLst>
          </p:cNvPr>
          <p:cNvSpPr txBox="1"/>
          <p:nvPr/>
        </p:nvSpPr>
        <p:spPr>
          <a:xfrm>
            <a:off x="813658" y="1762553"/>
            <a:ext cx="5284683" cy="615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s-MX" sz="1200" dirty="0" smtClean="0">
                <a:latin typeface="Montserrat" panose="00000500000000000000" pitchFamily="2" charset="0"/>
              </a:rPr>
              <a:t>La Cuenta Pública Ciudadana</a:t>
            </a:r>
            <a:r>
              <a:rPr lang="es-MX" sz="1200" dirty="0">
                <a:latin typeface="Montserrat" panose="00000500000000000000" pitchFamily="2" charset="0"/>
              </a:rPr>
              <a:t> </a:t>
            </a:r>
            <a:r>
              <a:rPr lang="es-MX" sz="1200" dirty="0" smtClean="0">
                <a:latin typeface="Montserrat" panose="00000500000000000000" pitchFamily="2" charset="0"/>
              </a:rPr>
              <a:t>es </a:t>
            </a:r>
            <a:r>
              <a:rPr lang="es-MX" sz="1200" dirty="0">
                <a:latin typeface="Montserrat" panose="00000500000000000000" pitchFamily="2" charset="0"/>
              </a:rPr>
              <a:t>un documento diseñado para que la población comprenda de manera clara y accesible:</a:t>
            </a:r>
          </a:p>
        </p:txBody>
      </p:sp>
      <p:pic>
        <p:nvPicPr>
          <p:cNvPr id="17" name="Imagen 16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980" b="30727"/>
          <a:stretch/>
        </p:blipFill>
        <p:spPr>
          <a:xfrm>
            <a:off x="1916538" y="102493"/>
            <a:ext cx="3024925" cy="742706"/>
          </a:xfrm>
          <a:prstGeom prst="rect">
            <a:avLst/>
          </a:prstGeom>
        </p:spPr>
      </p:pic>
      <p:sp>
        <p:nvSpPr>
          <p:cNvPr id="18" name="Rectángulo 17">
            <a:extLst>
              <a:ext uri="{FF2B5EF4-FFF2-40B4-BE49-F238E27FC236}">
                <a16:creationId xmlns:a16="http://schemas.microsoft.com/office/drawing/2014/main" xmlns="" id="{E25E9270-8334-4D06-B0A3-E3523552F002}"/>
              </a:ext>
            </a:extLst>
          </p:cNvPr>
          <p:cNvSpPr/>
          <p:nvPr/>
        </p:nvSpPr>
        <p:spPr>
          <a:xfrm flipH="1">
            <a:off x="296862" y="349295"/>
            <a:ext cx="54000" cy="7991950"/>
          </a:xfrm>
          <a:prstGeom prst="rect">
            <a:avLst/>
          </a:prstGeom>
          <a:solidFill>
            <a:srgbClr val="D5B5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pic>
        <p:nvPicPr>
          <p:cNvPr id="38" name="Imagen 37">
            <a:extLst>
              <a:ext uri="{FF2B5EF4-FFF2-40B4-BE49-F238E27FC236}">
                <a16:creationId xmlns:a16="http://schemas.microsoft.com/office/drawing/2014/main" xmlns="" id="{640972F8-22A5-4779-B51B-EAD28CE5ADC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1120" t="46007"/>
          <a:stretch/>
        </p:blipFill>
        <p:spPr>
          <a:xfrm>
            <a:off x="3707885" y="2493425"/>
            <a:ext cx="1897268" cy="1130041"/>
          </a:xfrm>
          <a:prstGeom prst="rect">
            <a:avLst/>
          </a:prstGeom>
        </p:spPr>
      </p:pic>
      <p:pic>
        <p:nvPicPr>
          <p:cNvPr id="39" name="Imagen 38">
            <a:extLst>
              <a:ext uri="{FF2B5EF4-FFF2-40B4-BE49-F238E27FC236}">
                <a16:creationId xmlns:a16="http://schemas.microsoft.com/office/drawing/2014/main" xmlns="" id="{74BDDED7-07FF-46C5-96F3-B2F0942D6E3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-594" t="-1665" r="32148" b="50204"/>
          <a:stretch/>
        </p:blipFill>
        <p:spPr>
          <a:xfrm flipV="1">
            <a:off x="1311782" y="2623818"/>
            <a:ext cx="1883724" cy="1175999"/>
          </a:xfrm>
          <a:prstGeom prst="rect">
            <a:avLst/>
          </a:prstGeom>
        </p:spPr>
      </p:pic>
      <p:sp>
        <p:nvSpPr>
          <p:cNvPr id="24" name="CuadroTexto 23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3929676" y="2766057"/>
            <a:ext cx="15278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600" dirty="0">
                <a:solidFill>
                  <a:schemeClr val="bg1"/>
                </a:solidFill>
                <a:latin typeface="Montserrat Black" pitchFamily="2" charset="0"/>
              </a:rPr>
              <a:t>¿En </a:t>
            </a:r>
            <a:r>
              <a:rPr lang="es-MX" sz="1600" dirty="0" smtClean="0">
                <a:solidFill>
                  <a:schemeClr val="bg1"/>
                </a:solidFill>
                <a:latin typeface="Montserrat Black" pitchFamily="2" charset="0"/>
              </a:rPr>
              <a:t>qu</a:t>
            </a:r>
            <a:r>
              <a:rPr lang="es-MX" sz="1600" dirty="0">
                <a:solidFill>
                  <a:schemeClr val="bg1"/>
                </a:solidFill>
                <a:latin typeface="Montserrat Black" pitchFamily="2" charset="0"/>
              </a:rPr>
              <a:t>é</a:t>
            </a:r>
            <a:r>
              <a:rPr lang="es-MX" sz="1600" dirty="0" smtClean="0">
                <a:solidFill>
                  <a:schemeClr val="bg1"/>
                </a:solidFill>
                <a:latin typeface="Montserrat Black" pitchFamily="2" charset="0"/>
              </a:rPr>
              <a:t> </a:t>
            </a:r>
            <a:r>
              <a:rPr lang="es-MX" sz="1600" dirty="0">
                <a:solidFill>
                  <a:schemeClr val="bg1"/>
                </a:solidFill>
                <a:latin typeface="Montserrat Black" pitchFamily="2" charset="0"/>
              </a:rPr>
              <a:t>se </a:t>
            </a:r>
            <a:r>
              <a:rPr lang="es-MX" sz="1600" dirty="0" smtClean="0">
                <a:solidFill>
                  <a:schemeClr val="bg1"/>
                </a:solidFill>
                <a:latin typeface="Montserrat Black" pitchFamily="2" charset="0"/>
              </a:rPr>
              <a:t>gasto?</a:t>
            </a:r>
            <a:endParaRPr lang="es-MX" sz="1600" dirty="0">
              <a:solidFill>
                <a:schemeClr val="bg1"/>
              </a:solidFill>
              <a:latin typeface="Montserrat Black" pitchFamily="2" charset="0"/>
            </a:endParaRPr>
          </a:p>
        </p:txBody>
      </p:sp>
      <p:sp>
        <p:nvSpPr>
          <p:cNvPr id="22" name="CuadroTexto 21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1457892" y="2979933"/>
            <a:ext cx="15278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600" dirty="0">
                <a:solidFill>
                  <a:schemeClr val="bg1"/>
                </a:solidFill>
                <a:latin typeface="Montserrat Black" pitchFamily="2" charset="0"/>
              </a:rPr>
              <a:t>¿Para qué se gasta?</a:t>
            </a:r>
          </a:p>
        </p:txBody>
      </p:sp>
      <p:pic>
        <p:nvPicPr>
          <p:cNvPr id="40" name="Imagen 39">
            <a:extLst>
              <a:ext uri="{FF2B5EF4-FFF2-40B4-BE49-F238E27FC236}">
                <a16:creationId xmlns:a16="http://schemas.microsoft.com/office/drawing/2014/main" xmlns="" id="{74BDDED7-07FF-46C5-96F3-B2F0942D6E3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-594" t="-1665" r="32148" b="50204"/>
          <a:stretch/>
        </p:blipFill>
        <p:spPr>
          <a:xfrm flipV="1">
            <a:off x="1311782" y="3972569"/>
            <a:ext cx="1883724" cy="1175999"/>
          </a:xfrm>
          <a:prstGeom prst="rect">
            <a:avLst/>
          </a:prstGeom>
        </p:spPr>
      </p:pic>
      <p:sp>
        <p:nvSpPr>
          <p:cNvPr id="41" name="CuadroTexto 40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1457892" y="4328684"/>
            <a:ext cx="15278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600" dirty="0">
                <a:solidFill>
                  <a:schemeClr val="bg1"/>
                </a:solidFill>
                <a:latin typeface="Montserrat Black" pitchFamily="2" charset="0"/>
              </a:rPr>
              <a:t>¿Cómo se gasta?</a:t>
            </a:r>
          </a:p>
        </p:txBody>
      </p:sp>
      <p:pic>
        <p:nvPicPr>
          <p:cNvPr id="42" name="Imagen 41">
            <a:extLst>
              <a:ext uri="{FF2B5EF4-FFF2-40B4-BE49-F238E27FC236}">
                <a16:creationId xmlns:a16="http://schemas.microsoft.com/office/drawing/2014/main" xmlns="" id="{640972F8-22A5-4779-B51B-EAD28CE5ADC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1120" t="46007"/>
          <a:stretch/>
        </p:blipFill>
        <p:spPr>
          <a:xfrm>
            <a:off x="3707885" y="3895811"/>
            <a:ext cx="1897268" cy="1130041"/>
          </a:xfrm>
          <a:prstGeom prst="rect">
            <a:avLst/>
          </a:prstGeom>
        </p:spPr>
      </p:pic>
      <p:sp>
        <p:nvSpPr>
          <p:cNvPr id="43" name="CuadroTexto 42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3929676" y="4168443"/>
            <a:ext cx="15278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600" dirty="0">
                <a:solidFill>
                  <a:schemeClr val="bg1"/>
                </a:solidFill>
                <a:latin typeface="Montserrat Black" pitchFamily="2" charset="0"/>
              </a:rPr>
              <a:t>¿Cuántos ingresos?</a:t>
            </a: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0018" y="5029200"/>
            <a:ext cx="4114800" cy="4114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516255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uadroTexto 3"/>
          <p:cNvSpPr txBox="1"/>
          <p:nvPr/>
        </p:nvSpPr>
        <p:spPr>
          <a:xfrm>
            <a:off x="850428" y="2935613"/>
            <a:ext cx="542305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4800" dirty="0">
                <a:solidFill>
                  <a:schemeClr val="bg1"/>
                </a:solidFill>
                <a:latin typeface="Montserrat Black" pitchFamily="2" charset="0"/>
              </a:rPr>
              <a:t>PRESUPUESTO CIUDADANO</a:t>
            </a:r>
          </a:p>
        </p:txBody>
      </p:sp>
      <p:sp>
        <p:nvSpPr>
          <p:cNvPr id="3" name="Rectángulo 2">
            <a:extLst>
              <a:ext uri="{FF2B5EF4-FFF2-40B4-BE49-F238E27FC236}">
                <a16:creationId xmlns:a16="http://schemas.microsoft.com/office/drawing/2014/main" xmlns="" id="{1DD3F934-3EA7-4B30-B078-87C1D02C87A4}"/>
              </a:ext>
            </a:extLst>
          </p:cNvPr>
          <p:cNvSpPr/>
          <p:nvPr/>
        </p:nvSpPr>
        <p:spPr>
          <a:xfrm>
            <a:off x="0" y="2590800"/>
            <a:ext cx="6857998" cy="4178300"/>
          </a:xfrm>
          <a:prstGeom prst="rect">
            <a:avLst/>
          </a:prstGeom>
          <a:gradFill flip="none" rotWithShape="1">
            <a:gsLst>
              <a:gs pos="0">
                <a:srgbClr val="9F2242">
                  <a:shade val="30000"/>
                  <a:satMod val="115000"/>
                </a:srgbClr>
              </a:gs>
              <a:gs pos="50000">
                <a:srgbClr val="9F2242">
                  <a:shade val="67500"/>
                  <a:satMod val="115000"/>
                </a:srgbClr>
              </a:gs>
              <a:gs pos="100000">
                <a:srgbClr val="9F2242">
                  <a:shade val="100000"/>
                  <a:satMod val="115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xmlns="" id="{05DBDB32-D4F5-419F-961B-17AA941F9CBA}"/>
              </a:ext>
            </a:extLst>
          </p:cNvPr>
          <p:cNvGrpSpPr/>
          <p:nvPr/>
        </p:nvGrpSpPr>
        <p:grpSpPr>
          <a:xfrm>
            <a:off x="2492663" y="2984056"/>
            <a:ext cx="1780076" cy="1323439"/>
            <a:chOff x="2492663" y="3111381"/>
            <a:chExt cx="1780076" cy="1323439"/>
          </a:xfrm>
        </p:grpSpPr>
        <p:sp>
          <p:nvSpPr>
            <p:cNvPr id="6" name="CuadroTexto 5">
              <a:extLst>
                <a:ext uri="{FF2B5EF4-FFF2-40B4-BE49-F238E27FC236}">
                  <a16:creationId xmlns:a16="http://schemas.microsoft.com/office/drawing/2014/main" xmlns="" id="{9316D7DF-0DDE-40BC-94F5-AA7BBDF1A244}"/>
                </a:ext>
              </a:extLst>
            </p:cNvPr>
            <p:cNvSpPr txBox="1"/>
            <p:nvPr/>
          </p:nvSpPr>
          <p:spPr>
            <a:xfrm>
              <a:off x="2492663" y="3111381"/>
              <a:ext cx="1697113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MX" sz="8000" b="1" dirty="0" smtClean="0">
                  <a:solidFill>
                    <a:schemeClr val="bg1"/>
                  </a:solidFill>
                  <a:latin typeface="Montserrat" pitchFamily="2" charset="0"/>
                </a:rPr>
                <a:t>04</a:t>
              </a:r>
              <a:endParaRPr lang="es-MX" sz="8000" b="1" dirty="0">
                <a:solidFill>
                  <a:schemeClr val="bg1"/>
                </a:solidFill>
                <a:latin typeface="Montserrat" pitchFamily="2" charset="0"/>
              </a:endParaRPr>
            </a:p>
          </p:txBody>
        </p:sp>
        <p:cxnSp>
          <p:nvCxnSpPr>
            <p:cNvPr id="7" name="Conector recto 6">
              <a:extLst>
                <a:ext uri="{FF2B5EF4-FFF2-40B4-BE49-F238E27FC236}">
                  <a16:creationId xmlns:a16="http://schemas.microsoft.com/office/drawing/2014/main" xmlns="" id="{58E6FAFB-41CF-4000-B0A0-5A12D9FBE46A}"/>
                </a:ext>
              </a:extLst>
            </p:cNvPr>
            <p:cNvCxnSpPr>
              <a:cxnSpLocks/>
            </p:cNvCxnSpPr>
            <p:nvPr/>
          </p:nvCxnSpPr>
          <p:spPr>
            <a:xfrm>
              <a:off x="2585261" y="4434820"/>
              <a:ext cx="1687478" cy="0"/>
            </a:xfrm>
            <a:prstGeom prst="line">
              <a:avLst/>
            </a:prstGeom>
            <a:ln w="19050">
              <a:solidFill>
                <a:schemeClr val="bg1"/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CuadroTexto 7">
            <a:extLst>
              <a:ext uri="{FF2B5EF4-FFF2-40B4-BE49-F238E27FC236}">
                <a16:creationId xmlns:a16="http://schemas.microsoft.com/office/drawing/2014/main" xmlns="" id="{51CC6079-54F8-4D2E-8BC0-B8703FA25C71}"/>
              </a:ext>
            </a:extLst>
          </p:cNvPr>
          <p:cNvSpPr txBox="1"/>
          <p:nvPr/>
        </p:nvSpPr>
        <p:spPr>
          <a:xfrm>
            <a:off x="860063" y="4521229"/>
            <a:ext cx="5137873" cy="1747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lvl="1" algn="ctr">
              <a:lnSpc>
                <a:spcPct val="150000"/>
              </a:lnSpc>
            </a:pPr>
            <a:r>
              <a:rPr lang="es-MX" sz="3800" b="1" dirty="0" smtClean="0">
                <a:solidFill>
                  <a:schemeClr val="bg1"/>
                </a:solidFill>
                <a:latin typeface="Montserrat" pitchFamily="2" charset="0"/>
              </a:rPr>
              <a:t>BALANCE PRESUPUESTARIO</a:t>
            </a:r>
            <a:endParaRPr lang="es-MX" sz="3800" b="1" dirty="0">
              <a:solidFill>
                <a:schemeClr val="bg1"/>
              </a:solidFill>
              <a:latin typeface="Montserrat" pitchFamily="2" charset="0"/>
            </a:endParaRPr>
          </a:p>
        </p:txBody>
      </p:sp>
      <p:sp>
        <p:nvSpPr>
          <p:cNvPr id="9" name="Rectángulo 8">
            <a:extLst>
              <a:ext uri="{FF2B5EF4-FFF2-40B4-BE49-F238E27FC236}">
                <a16:creationId xmlns:a16="http://schemas.microsoft.com/office/drawing/2014/main" xmlns="" id="{D8F6A533-5029-4011-AD3B-8046DDAB66DA}"/>
              </a:ext>
            </a:extLst>
          </p:cNvPr>
          <p:cNvSpPr/>
          <p:nvPr/>
        </p:nvSpPr>
        <p:spPr>
          <a:xfrm>
            <a:off x="860063" y="838200"/>
            <a:ext cx="5137873" cy="7556500"/>
          </a:xfrm>
          <a:prstGeom prst="rect">
            <a:avLst/>
          </a:prstGeom>
          <a:noFill/>
          <a:ln w="76200">
            <a:solidFill>
              <a:srgbClr val="C4985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grpSp>
        <p:nvGrpSpPr>
          <p:cNvPr id="10" name="Grupo 9">
            <a:extLst>
              <a:ext uri="{FF2B5EF4-FFF2-40B4-BE49-F238E27FC236}">
                <a16:creationId xmlns:a16="http://schemas.microsoft.com/office/drawing/2014/main" xmlns="" id="{B2CC05FC-7E5A-40F6-8C40-B8111387B5E5}"/>
              </a:ext>
            </a:extLst>
          </p:cNvPr>
          <p:cNvGrpSpPr/>
          <p:nvPr/>
        </p:nvGrpSpPr>
        <p:grpSpPr>
          <a:xfrm>
            <a:off x="3159364" y="178962"/>
            <a:ext cx="539270" cy="486832"/>
            <a:chOff x="-238989" y="290436"/>
            <a:chExt cx="1125542" cy="312870"/>
          </a:xfrm>
        </p:grpSpPr>
        <p:cxnSp>
          <p:nvCxnSpPr>
            <p:cNvPr id="11" name="Conector recto 10">
              <a:extLst>
                <a:ext uri="{FF2B5EF4-FFF2-40B4-BE49-F238E27FC236}">
                  <a16:creationId xmlns:a16="http://schemas.microsoft.com/office/drawing/2014/main" xmlns="" id="{6B312909-43E6-4331-8D82-8E05FE682BC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-238989" y="603306"/>
              <a:ext cx="1125542" cy="0"/>
            </a:xfrm>
            <a:prstGeom prst="line">
              <a:avLst/>
            </a:prstGeom>
            <a:solidFill>
              <a:srgbClr val="E4D3B6"/>
            </a:solidFill>
            <a:ln w="19050">
              <a:solidFill>
                <a:srgbClr val="C4985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xmlns="" id="{7067EA9A-A15B-47E9-881D-855DA06150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-238989" y="290436"/>
              <a:ext cx="1125542" cy="0"/>
            </a:xfrm>
            <a:prstGeom prst="line">
              <a:avLst/>
            </a:prstGeom>
            <a:solidFill>
              <a:srgbClr val="E4D3B6"/>
            </a:solidFill>
            <a:ln w="19050">
              <a:solidFill>
                <a:srgbClr val="C4985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" name="CuadroTexto 12">
            <a:extLst>
              <a:ext uri="{FF2B5EF4-FFF2-40B4-BE49-F238E27FC236}">
                <a16:creationId xmlns:a16="http://schemas.microsoft.com/office/drawing/2014/main" xmlns="" id="{E42C0D7B-CE5B-C39E-05EA-B015B31F6E96}"/>
              </a:ext>
            </a:extLst>
          </p:cNvPr>
          <p:cNvSpPr txBox="1"/>
          <p:nvPr/>
        </p:nvSpPr>
        <p:spPr>
          <a:xfrm>
            <a:off x="3113656" y="145380"/>
            <a:ext cx="66556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rgbClr val="9F244A"/>
                </a:solidFill>
                <a:latin typeface="Montserrat ExtraBold" panose="00000900000000000000" pitchFamily="2" charset="0"/>
              </a:rPr>
              <a:t>29</a:t>
            </a:r>
            <a:endParaRPr lang="es-MX" sz="3000" dirty="0">
              <a:solidFill>
                <a:srgbClr val="9F244A"/>
              </a:solidFill>
              <a:latin typeface="Montserrat ExtraBold" panose="000009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07803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adroTexto 1">
            <a:extLst>
              <a:ext uri="{FF2B5EF4-FFF2-40B4-BE49-F238E27FC236}">
                <a16:creationId xmlns:a16="http://schemas.microsoft.com/office/drawing/2014/main" xmlns="" id="{FBC9E7D8-0E30-E775-10E6-6974076CAB82}"/>
              </a:ext>
            </a:extLst>
          </p:cNvPr>
          <p:cNvSpPr txBox="1"/>
          <p:nvPr/>
        </p:nvSpPr>
        <p:spPr>
          <a:xfrm>
            <a:off x="636608" y="1039671"/>
            <a:ext cx="56137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 smtClean="0">
                <a:solidFill>
                  <a:srgbClr val="9F244A"/>
                </a:solidFill>
                <a:latin typeface="Montserrat Black" pitchFamily="2" charset="0"/>
              </a:rPr>
              <a:t>BALANCE PRESUPUESTARIO</a:t>
            </a:r>
            <a:endParaRPr lang="es-MX" sz="2400" b="1" dirty="0">
              <a:solidFill>
                <a:srgbClr val="9F244A"/>
              </a:solidFill>
              <a:latin typeface="Montserrat Black" pitchFamily="2" charset="0"/>
            </a:endParaRPr>
          </a:p>
        </p:txBody>
      </p:sp>
      <p:sp>
        <p:nvSpPr>
          <p:cNvPr id="3" name="Google Shape;386;p51">
            <a:extLst>
              <a:ext uri="{FF2B5EF4-FFF2-40B4-BE49-F238E27FC236}">
                <a16:creationId xmlns:a16="http://schemas.microsoft.com/office/drawing/2014/main" xmlns="" id="{2E68AD71-D422-4426-5136-5FF6D3FF0330}"/>
              </a:ext>
            </a:extLst>
          </p:cNvPr>
          <p:cNvSpPr txBox="1">
            <a:spLocks/>
          </p:cNvSpPr>
          <p:nvPr/>
        </p:nvSpPr>
        <p:spPr>
          <a:xfrm>
            <a:off x="890697" y="2110182"/>
            <a:ext cx="5499418" cy="1587485"/>
          </a:xfrm>
          <a:prstGeom prst="rect">
            <a:avLst/>
          </a:prstGeom>
        </p:spPr>
        <p:txBody>
          <a:bodyPr spcFirstLastPara="1" wrap="square" lIns="68569" tIns="137156" rIns="68569" bIns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lnSpc>
                <a:spcPct val="150000"/>
              </a:lnSpc>
              <a:spcAft>
                <a:spcPts val="1200"/>
              </a:spcAft>
              <a:buClr>
                <a:schemeClr val="dk1"/>
              </a:buClr>
              <a:buSzPts val="1100"/>
              <a:buNone/>
            </a:pPr>
            <a:r>
              <a:rPr lang="es-MX" sz="1200" dirty="0" smtClean="0">
                <a:latin typeface="Montserrat" panose="00000500000000000000" pitchFamily="2" charset="0"/>
              </a:rPr>
              <a:t>El balance presupuestario es </a:t>
            </a:r>
            <a:r>
              <a:rPr lang="es-MX" sz="1200" dirty="0">
                <a:latin typeface="Montserrat" panose="00000500000000000000" pitchFamily="2" charset="0"/>
              </a:rPr>
              <a:t>un indicador financiero que refleja la diferencia entre los ingresos y los egresos del gobierno estatal durante un ejercicio fiscal. Este balance puede resultar en un superávit (cuando los ingresos superan a los egresos) o en un déficit (cuando los egresos superan a los ingresos).</a:t>
            </a: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6EBC737A-F6BC-D101-D2A2-2E63EC78677A}"/>
              </a:ext>
            </a:extLst>
          </p:cNvPr>
          <p:cNvSpPr txBox="1"/>
          <p:nvPr/>
        </p:nvSpPr>
        <p:spPr>
          <a:xfrm>
            <a:off x="6046912" y="242259"/>
            <a:ext cx="67999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30</a:t>
            </a:r>
            <a:endParaRPr lang="es-MX" sz="3000" dirty="0">
              <a:solidFill>
                <a:schemeClr val="bg2">
                  <a:lumMod val="25000"/>
                </a:schemeClr>
              </a:solidFill>
              <a:latin typeface="Montserrat ExtraBold" panose="00000900000000000000" pitchFamily="2" charset="0"/>
            </a:endParaRPr>
          </a:p>
        </p:txBody>
      </p:sp>
      <p:pic>
        <p:nvPicPr>
          <p:cNvPr id="8" name="Imagen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396" y="3100136"/>
            <a:ext cx="5422232" cy="5422232"/>
          </a:xfrm>
          <a:prstGeom prst="rect">
            <a:avLst/>
          </a:prstGeom>
        </p:spPr>
      </p:pic>
      <p:sp>
        <p:nvSpPr>
          <p:cNvPr id="9" name="CuadroTexto 8">
            <a:extLst>
              <a:ext uri="{FF2B5EF4-FFF2-40B4-BE49-F238E27FC236}">
                <a16:creationId xmlns:a16="http://schemas.microsoft.com/office/drawing/2014/main" xmlns="" id="{7C8CC0DE-3F18-831D-302C-831B57DB155D}"/>
              </a:ext>
            </a:extLst>
          </p:cNvPr>
          <p:cNvSpPr txBox="1"/>
          <p:nvPr/>
        </p:nvSpPr>
        <p:spPr>
          <a:xfrm>
            <a:off x="636608" y="1681497"/>
            <a:ext cx="56137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s-MX" sz="2000" b="1" dirty="0" smtClean="0">
                <a:solidFill>
                  <a:srgbClr val="C49856"/>
                </a:solidFill>
                <a:latin typeface="Montserrat" pitchFamily="2" charset="0"/>
              </a:rPr>
              <a:t>¿Qué es?</a:t>
            </a:r>
            <a:endParaRPr lang="es-MX" sz="2000" b="1" dirty="0">
              <a:solidFill>
                <a:srgbClr val="C49856"/>
              </a:solidFill>
              <a:latin typeface="Montserrat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70532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" name="object 33"/>
          <p:cNvPicPr/>
          <p:nvPr/>
        </p:nvPicPr>
        <p:blipFill>
          <a:blip r:embed="rId2" cstate="print"/>
          <a:stretch>
            <a:fillRect/>
          </a:stretch>
        </p:blipFill>
        <p:spPr>
          <a:xfrm rot="16200000">
            <a:off x="3857925" y="5993465"/>
            <a:ext cx="974645" cy="764348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xmlns="" id="{FBC9E7D8-0E30-E775-10E6-6974076CAB82}"/>
              </a:ext>
            </a:extLst>
          </p:cNvPr>
          <p:cNvSpPr txBox="1"/>
          <p:nvPr/>
        </p:nvSpPr>
        <p:spPr>
          <a:xfrm>
            <a:off x="636608" y="1039671"/>
            <a:ext cx="56137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>
                <a:solidFill>
                  <a:srgbClr val="9F244A"/>
                </a:solidFill>
                <a:latin typeface="Montserrat Black" pitchFamily="2" charset="0"/>
              </a:rPr>
              <a:t>BALANCE PRESUPUESTARIO</a:t>
            </a: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6EBC737A-F6BC-D101-D2A2-2E63EC78677A}"/>
              </a:ext>
            </a:extLst>
          </p:cNvPr>
          <p:cNvSpPr txBox="1"/>
          <p:nvPr/>
        </p:nvSpPr>
        <p:spPr>
          <a:xfrm>
            <a:off x="6046912" y="242259"/>
            <a:ext cx="57259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31</a:t>
            </a:r>
            <a:endParaRPr lang="es-MX" sz="3000" dirty="0">
              <a:solidFill>
                <a:schemeClr val="bg2">
                  <a:lumMod val="25000"/>
                </a:schemeClr>
              </a:solidFill>
              <a:latin typeface="Montserrat ExtraBold" panose="00000900000000000000" pitchFamily="2" charset="0"/>
            </a:endParaRPr>
          </a:p>
        </p:txBody>
      </p:sp>
      <p:sp>
        <p:nvSpPr>
          <p:cNvPr id="30" name="object 40"/>
          <p:cNvSpPr txBox="1"/>
          <p:nvPr/>
        </p:nvSpPr>
        <p:spPr>
          <a:xfrm>
            <a:off x="1030394" y="4873082"/>
            <a:ext cx="1318822" cy="16504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92075" marR="5080" indent="-79375" algn="ctr">
              <a:lnSpc>
                <a:spcPct val="101400"/>
              </a:lnSpc>
              <a:spcBef>
                <a:spcPts val="75"/>
              </a:spcBef>
            </a:pPr>
            <a:r>
              <a:rPr sz="1000" b="1" spc="-40" dirty="0">
                <a:solidFill>
                  <a:srgbClr val="5DC280"/>
                </a:solidFill>
                <a:latin typeface="Montserrat" pitchFamily="2" charset="0"/>
                <a:cs typeface="Verdana"/>
              </a:rPr>
              <a:t>I</a:t>
            </a:r>
            <a:r>
              <a:rPr sz="1000" b="1" spc="-60" dirty="0">
                <a:solidFill>
                  <a:srgbClr val="5DC280"/>
                </a:solidFill>
                <a:latin typeface="Montserrat" pitchFamily="2" charset="0"/>
                <a:cs typeface="Verdana"/>
              </a:rPr>
              <a:t>n</a:t>
            </a:r>
            <a:r>
              <a:rPr sz="1000" b="1" spc="85" dirty="0">
                <a:solidFill>
                  <a:srgbClr val="5DC280"/>
                </a:solidFill>
                <a:latin typeface="Montserrat" pitchFamily="2" charset="0"/>
                <a:cs typeface="Verdana"/>
              </a:rPr>
              <a:t>g</a:t>
            </a:r>
            <a:r>
              <a:rPr sz="1000" b="1" spc="-25" dirty="0">
                <a:solidFill>
                  <a:srgbClr val="5DC280"/>
                </a:solidFill>
                <a:latin typeface="Montserrat" pitchFamily="2" charset="0"/>
                <a:cs typeface="Verdana"/>
              </a:rPr>
              <a:t>r</a:t>
            </a:r>
            <a:r>
              <a:rPr sz="1000" b="1" spc="25" dirty="0">
                <a:solidFill>
                  <a:srgbClr val="5DC280"/>
                </a:solidFill>
                <a:latin typeface="Montserrat" pitchFamily="2" charset="0"/>
                <a:cs typeface="Verdana"/>
              </a:rPr>
              <a:t>e</a:t>
            </a:r>
            <a:r>
              <a:rPr sz="1000" b="1" spc="-35" dirty="0">
                <a:solidFill>
                  <a:srgbClr val="5DC280"/>
                </a:solidFill>
                <a:latin typeface="Montserrat" pitchFamily="2" charset="0"/>
                <a:cs typeface="Verdana"/>
              </a:rPr>
              <a:t>s</a:t>
            </a:r>
            <a:r>
              <a:rPr sz="1000" b="1" spc="30" dirty="0">
                <a:solidFill>
                  <a:srgbClr val="5DC280"/>
                </a:solidFill>
                <a:latin typeface="Montserrat" pitchFamily="2" charset="0"/>
                <a:cs typeface="Verdana"/>
              </a:rPr>
              <a:t>o</a:t>
            </a:r>
            <a:r>
              <a:rPr sz="1000" b="1" spc="-25" dirty="0">
                <a:solidFill>
                  <a:srgbClr val="5DC280"/>
                </a:solidFill>
                <a:latin typeface="Montserrat" pitchFamily="2" charset="0"/>
                <a:cs typeface="Verdana"/>
              </a:rPr>
              <a:t>s  </a:t>
            </a:r>
            <a:r>
              <a:rPr sz="1000" b="1" spc="10" dirty="0">
                <a:solidFill>
                  <a:srgbClr val="5DC280"/>
                </a:solidFill>
                <a:latin typeface="Montserrat" pitchFamily="2" charset="0"/>
                <a:cs typeface="Verdana"/>
              </a:rPr>
              <a:t>totales</a:t>
            </a:r>
            <a:endParaRPr sz="1000" b="1" dirty="0">
              <a:latin typeface="Montserrat" pitchFamily="2" charset="0"/>
              <a:cs typeface="Verdana"/>
            </a:endParaRPr>
          </a:p>
        </p:txBody>
      </p:sp>
      <p:sp>
        <p:nvSpPr>
          <p:cNvPr id="32" name="object 42"/>
          <p:cNvSpPr txBox="1"/>
          <p:nvPr/>
        </p:nvSpPr>
        <p:spPr>
          <a:xfrm>
            <a:off x="4167663" y="5282881"/>
            <a:ext cx="2573769" cy="16504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indent="20320" algn="ctr">
              <a:lnSpc>
                <a:spcPct val="101400"/>
              </a:lnSpc>
              <a:spcBef>
                <a:spcPts val="75"/>
              </a:spcBef>
            </a:pPr>
            <a:r>
              <a:rPr sz="1000" b="1" spc="25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R</a:t>
            </a:r>
            <a:r>
              <a:rPr sz="1000" b="1" spc="35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e</a:t>
            </a:r>
            <a:r>
              <a:rPr sz="1000" b="1" spc="60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m</a:t>
            </a:r>
            <a:r>
              <a:rPr sz="1000" b="1" spc="40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a</a:t>
            </a:r>
            <a:r>
              <a:rPr sz="1000" b="1" spc="60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n</a:t>
            </a:r>
            <a:r>
              <a:rPr sz="1000" b="1" spc="25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e</a:t>
            </a:r>
            <a:r>
              <a:rPr sz="1000" b="1" spc="60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n</a:t>
            </a:r>
            <a:r>
              <a:rPr sz="1000" b="1" spc="20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t</a:t>
            </a:r>
            <a:r>
              <a:rPr sz="1000" b="1" spc="25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e</a:t>
            </a:r>
            <a:r>
              <a:rPr sz="1000" b="1" spc="-30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s</a:t>
            </a:r>
            <a:r>
              <a:rPr sz="1000" b="1" spc="-120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 </a:t>
            </a:r>
            <a:r>
              <a:rPr sz="1000" b="1" spc="40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d</a:t>
            </a:r>
            <a:r>
              <a:rPr sz="1000" b="1" spc="55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e</a:t>
            </a:r>
            <a:r>
              <a:rPr sz="1000" b="1" spc="5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l  </a:t>
            </a:r>
            <a:r>
              <a:rPr sz="1000" b="1" spc="-35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e</a:t>
            </a:r>
            <a:r>
              <a:rPr sz="1000" b="1" spc="-25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j</a:t>
            </a:r>
            <a:r>
              <a:rPr sz="1000" b="1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e</a:t>
            </a:r>
            <a:r>
              <a:rPr sz="1000" b="1" spc="-5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r</a:t>
            </a:r>
            <a:r>
              <a:rPr sz="1000" b="1" spc="70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c</a:t>
            </a:r>
            <a:r>
              <a:rPr sz="1000" b="1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i</a:t>
            </a:r>
            <a:r>
              <a:rPr sz="1000" b="1" spc="70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c</a:t>
            </a:r>
            <a:r>
              <a:rPr sz="1000" b="1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i</a:t>
            </a:r>
            <a:r>
              <a:rPr sz="1000" b="1" spc="35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o</a:t>
            </a:r>
            <a:r>
              <a:rPr sz="1000" b="1" spc="-120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 </a:t>
            </a:r>
            <a:r>
              <a:rPr sz="1000" b="1" spc="-5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a</a:t>
            </a:r>
            <a:r>
              <a:rPr sz="1000" b="1" spc="60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n</a:t>
            </a:r>
            <a:r>
              <a:rPr sz="1000" b="1" spc="20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t</a:t>
            </a:r>
            <a:r>
              <a:rPr sz="1000" b="1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e</a:t>
            </a:r>
            <a:r>
              <a:rPr sz="1000" b="1" spc="-5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r</a:t>
            </a:r>
            <a:r>
              <a:rPr sz="1000" b="1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i</a:t>
            </a:r>
            <a:r>
              <a:rPr sz="1000" b="1" spc="30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o</a:t>
            </a:r>
            <a:r>
              <a:rPr sz="1000" b="1" spc="-25" dirty="0">
                <a:solidFill>
                  <a:srgbClr val="1974BB"/>
                </a:solidFill>
                <a:latin typeface="Montserrat" pitchFamily="2" charset="0"/>
                <a:cs typeface="Verdana"/>
              </a:rPr>
              <a:t>r</a:t>
            </a:r>
            <a:endParaRPr sz="1000" b="1" dirty="0">
              <a:latin typeface="Montserrat" pitchFamily="2" charset="0"/>
              <a:cs typeface="Verdana"/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 rotWithShape="1">
          <a:blip r:embed="rId3"/>
          <a:srcRect b="25582"/>
          <a:stretch/>
        </p:blipFill>
        <p:spPr>
          <a:xfrm>
            <a:off x="1169901" y="1668550"/>
            <a:ext cx="4695146" cy="1369547"/>
          </a:xfrm>
          <a:prstGeom prst="rect">
            <a:avLst/>
          </a:prstGeom>
        </p:spPr>
      </p:pic>
      <p:grpSp>
        <p:nvGrpSpPr>
          <p:cNvPr id="33" name="object 26"/>
          <p:cNvGrpSpPr/>
          <p:nvPr/>
        </p:nvGrpSpPr>
        <p:grpSpPr>
          <a:xfrm>
            <a:off x="799623" y="4613621"/>
            <a:ext cx="1736725" cy="140335"/>
            <a:chOff x="300236" y="5370782"/>
            <a:chExt cx="1736725" cy="140335"/>
          </a:xfrm>
        </p:grpSpPr>
        <p:sp>
          <p:nvSpPr>
            <p:cNvPr id="34" name="object 27"/>
            <p:cNvSpPr/>
            <p:nvPr/>
          </p:nvSpPr>
          <p:spPr>
            <a:xfrm>
              <a:off x="306587" y="5377132"/>
              <a:ext cx="1724025" cy="127635"/>
            </a:xfrm>
            <a:custGeom>
              <a:avLst/>
              <a:gdLst/>
              <a:ahLst/>
              <a:cxnLst/>
              <a:rect l="l" t="t" r="r" b="b"/>
              <a:pathLst>
                <a:path w="1724025" h="127635">
                  <a:moveTo>
                    <a:pt x="1723567" y="0"/>
                  </a:moveTo>
                  <a:lnTo>
                    <a:pt x="1" y="0"/>
                  </a:lnTo>
                  <a:lnTo>
                    <a:pt x="0" y="63762"/>
                  </a:lnTo>
                  <a:lnTo>
                    <a:pt x="5010" y="88583"/>
                  </a:lnTo>
                  <a:lnTo>
                    <a:pt x="18676" y="108852"/>
                  </a:lnTo>
                  <a:lnTo>
                    <a:pt x="38944" y="122517"/>
                  </a:lnTo>
                  <a:lnTo>
                    <a:pt x="63764" y="127528"/>
                  </a:lnTo>
                  <a:lnTo>
                    <a:pt x="1659803" y="127528"/>
                  </a:lnTo>
                  <a:lnTo>
                    <a:pt x="1684623" y="122517"/>
                  </a:lnTo>
                  <a:lnTo>
                    <a:pt x="1704891" y="108852"/>
                  </a:lnTo>
                  <a:lnTo>
                    <a:pt x="1718556" y="88583"/>
                  </a:lnTo>
                  <a:lnTo>
                    <a:pt x="1723567" y="63762"/>
                  </a:lnTo>
                  <a:lnTo>
                    <a:pt x="1723567" y="0"/>
                  </a:lnTo>
                  <a:close/>
                </a:path>
              </a:pathLst>
            </a:custGeom>
            <a:solidFill>
              <a:srgbClr val="5DC2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8"/>
            <p:cNvSpPr/>
            <p:nvPr/>
          </p:nvSpPr>
          <p:spPr>
            <a:xfrm>
              <a:off x="306586" y="5377132"/>
              <a:ext cx="1724025" cy="127635"/>
            </a:xfrm>
            <a:custGeom>
              <a:avLst/>
              <a:gdLst/>
              <a:ahLst/>
              <a:cxnLst/>
              <a:rect l="l" t="t" r="r" b="b"/>
              <a:pathLst>
                <a:path w="1724025" h="127635">
                  <a:moveTo>
                    <a:pt x="1659803" y="127529"/>
                  </a:moveTo>
                  <a:lnTo>
                    <a:pt x="63765" y="127529"/>
                  </a:lnTo>
                  <a:lnTo>
                    <a:pt x="38944" y="122517"/>
                  </a:lnTo>
                  <a:lnTo>
                    <a:pt x="18676" y="108852"/>
                  </a:lnTo>
                  <a:lnTo>
                    <a:pt x="5011" y="88583"/>
                  </a:lnTo>
                  <a:lnTo>
                    <a:pt x="0" y="63763"/>
                  </a:lnTo>
                  <a:lnTo>
                    <a:pt x="2" y="0"/>
                  </a:lnTo>
                  <a:lnTo>
                    <a:pt x="1723568" y="0"/>
                  </a:lnTo>
                  <a:lnTo>
                    <a:pt x="1723568" y="63763"/>
                  </a:lnTo>
                  <a:lnTo>
                    <a:pt x="1718557" y="88583"/>
                  </a:lnTo>
                  <a:lnTo>
                    <a:pt x="1704891" y="108852"/>
                  </a:lnTo>
                  <a:lnTo>
                    <a:pt x="1684623" y="122517"/>
                  </a:lnTo>
                  <a:lnTo>
                    <a:pt x="1659803" y="127529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29"/>
          <p:cNvGrpSpPr/>
          <p:nvPr/>
        </p:nvGrpSpPr>
        <p:grpSpPr>
          <a:xfrm>
            <a:off x="799626" y="3214828"/>
            <a:ext cx="1736725" cy="391160"/>
            <a:chOff x="300239" y="3821970"/>
            <a:chExt cx="1736725" cy="391160"/>
          </a:xfrm>
        </p:grpSpPr>
        <p:sp>
          <p:nvSpPr>
            <p:cNvPr id="37" name="object 30"/>
            <p:cNvSpPr/>
            <p:nvPr/>
          </p:nvSpPr>
          <p:spPr>
            <a:xfrm>
              <a:off x="306589" y="3828320"/>
              <a:ext cx="1724025" cy="378460"/>
            </a:xfrm>
            <a:custGeom>
              <a:avLst/>
              <a:gdLst/>
              <a:ahLst/>
              <a:cxnLst/>
              <a:rect l="l" t="t" r="r" b="b"/>
              <a:pathLst>
                <a:path w="1724025" h="378460">
                  <a:moveTo>
                    <a:pt x="1534555" y="0"/>
                  </a:moveTo>
                  <a:lnTo>
                    <a:pt x="189011" y="0"/>
                  </a:lnTo>
                  <a:lnTo>
                    <a:pt x="138764" y="6751"/>
                  </a:lnTo>
                  <a:lnTo>
                    <a:pt x="93613" y="25805"/>
                  </a:lnTo>
                  <a:lnTo>
                    <a:pt x="55360" y="55360"/>
                  </a:lnTo>
                  <a:lnTo>
                    <a:pt x="25805" y="93614"/>
                  </a:lnTo>
                  <a:lnTo>
                    <a:pt x="6751" y="138765"/>
                  </a:lnTo>
                  <a:lnTo>
                    <a:pt x="0" y="189012"/>
                  </a:lnTo>
                  <a:lnTo>
                    <a:pt x="0" y="378024"/>
                  </a:lnTo>
                  <a:lnTo>
                    <a:pt x="1723566" y="378024"/>
                  </a:lnTo>
                  <a:lnTo>
                    <a:pt x="1723566" y="189012"/>
                  </a:lnTo>
                  <a:lnTo>
                    <a:pt x="1716815" y="138765"/>
                  </a:lnTo>
                  <a:lnTo>
                    <a:pt x="1697761" y="93614"/>
                  </a:lnTo>
                  <a:lnTo>
                    <a:pt x="1668206" y="55360"/>
                  </a:lnTo>
                  <a:lnTo>
                    <a:pt x="1629952" y="25805"/>
                  </a:lnTo>
                  <a:lnTo>
                    <a:pt x="1584801" y="6751"/>
                  </a:lnTo>
                  <a:lnTo>
                    <a:pt x="1534555" y="0"/>
                  </a:lnTo>
                  <a:close/>
                </a:path>
              </a:pathLst>
            </a:custGeom>
            <a:solidFill>
              <a:srgbClr val="5DC2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1"/>
            <p:cNvSpPr/>
            <p:nvPr/>
          </p:nvSpPr>
          <p:spPr>
            <a:xfrm>
              <a:off x="306589" y="3828320"/>
              <a:ext cx="1724025" cy="378460"/>
            </a:xfrm>
            <a:custGeom>
              <a:avLst/>
              <a:gdLst/>
              <a:ahLst/>
              <a:cxnLst/>
              <a:rect l="l" t="t" r="r" b="b"/>
              <a:pathLst>
                <a:path w="1724025" h="378460">
                  <a:moveTo>
                    <a:pt x="189011" y="0"/>
                  </a:moveTo>
                  <a:lnTo>
                    <a:pt x="1534555" y="0"/>
                  </a:lnTo>
                  <a:lnTo>
                    <a:pt x="1584802" y="6751"/>
                  </a:lnTo>
                  <a:lnTo>
                    <a:pt x="1629953" y="25805"/>
                  </a:lnTo>
                  <a:lnTo>
                    <a:pt x="1668206" y="55360"/>
                  </a:lnTo>
                  <a:lnTo>
                    <a:pt x="1697761" y="93614"/>
                  </a:lnTo>
                  <a:lnTo>
                    <a:pt x="1716815" y="138765"/>
                  </a:lnTo>
                  <a:lnTo>
                    <a:pt x="1723567" y="189012"/>
                  </a:lnTo>
                  <a:lnTo>
                    <a:pt x="1723567" y="378025"/>
                  </a:lnTo>
                  <a:lnTo>
                    <a:pt x="0" y="378025"/>
                  </a:lnTo>
                  <a:lnTo>
                    <a:pt x="0" y="189012"/>
                  </a:lnTo>
                  <a:lnTo>
                    <a:pt x="6751" y="138765"/>
                  </a:lnTo>
                  <a:lnTo>
                    <a:pt x="25805" y="93614"/>
                  </a:lnTo>
                  <a:lnTo>
                    <a:pt x="55360" y="55360"/>
                  </a:lnTo>
                  <a:lnTo>
                    <a:pt x="93613" y="25805"/>
                  </a:lnTo>
                  <a:lnTo>
                    <a:pt x="138764" y="6751"/>
                  </a:lnTo>
                  <a:lnTo>
                    <a:pt x="189011" y="0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8"/>
          <p:cNvSpPr txBox="1"/>
          <p:nvPr/>
        </p:nvSpPr>
        <p:spPr>
          <a:xfrm>
            <a:off x="817189" y="3290356"/>
            <a:ext cx="1712809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 smtClean="0">
                <a:solidFill>
                  <a:srgbClr val="FFFFFF"/>
                </a:solidFill>
                <a:latin typeface="Montserrat" pitchFamily="2" charset="0"/>
                <a:cs typeface="Verdana"/>
              </a:rPr>
              <a:t>$</a:t>
            </a:r>
            <a:r>
              <a:rPr lang="es-MX" sz="1200" b="1" dirty="0">
                <a:solidFill>
                  <a:srgbClr val="FFFFFF"/>
                </a:solidFill>
                <a:latin typeface="Montserrat" pitchFamily="2" charset="0"/>
                <a:cs typeface="Verdana"/>
              </a:rPr>
              <a:t>66,985,475,890</a:t>
            </a:r>
            <a:endParaRPr sz="1200" b="1" dirty="0">
              <a:latin typeface="Montserrat" pitchFamily="2" charset="0"/>
              <a:cs typeface="Verdana"/>
            </a:endParaRPr>
          </a:p>
        </p:txBody>
      </p:sp>
      <p:graphicFrame>
        <p:nvGraphicFramePr>
          <p:cNvPr id="40" name="object 4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0987853"/>
              </p:ext>
            </p:extLst>
          </p:nvPr>
        </p:nvGraphicFramePr>
        <p:xfrm>
          <a:off x="822556" y="3593379"/>
          <a:ext cx="1689100" cy="10210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35025"/>
                <a:gridCol w="854075"/>
              </a:tblGrid>
              <a:tr h="370934">
                <a:tc>
                  <a:txBody>
                    <a:bodyPr/>
                    <a:lstStyle/>
                    <a:p>
                      <a:pPr marL="71755" marR="187325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4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Ingresos</a:t>
                      </a:r>
                      <a:r>
                        <a:rPr sz="700" spc="-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 </a:t>
                      </a:r>
                      <a:r>
                        <a:rPr sz="700" spc="4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de </a:t>
                      </a:r>
                      <a:r>
                        <a:rPr sz="700" spc="-16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 </a:t>
                      </a:r>
                      <a:r>
                        <a:rPr sz="700" spc="2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libre </a:t>
                      </a:r>
                      <a:r>
                        <a:rPr sz="700" spc="3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 </a:t>
                      </a:r>
                      <a:r>
                        <a:rPr sz="700" spc="-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d</a:t>
                      </a:r>
                      <a:r>
                        <a:rPr sz="7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i</a:t>
                      </a:r>
                      <a:r>
                        <a:rPr sz="700" spc="-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sp</a:t>
                      </a:r>
                      <a:r>
                        <a:rPr sz="700" spc="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o</a:t>
                      </a:r>
                      <a:r>
                        <a:rPr sz="700" spc="-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s</a:t>
                      </a:r>
                      <a:r>
                        <a:rPr sz="7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i</a:t>
                      </a:r>
                      <a:r>
                        <a:rPr sz="700" spc="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c</a:t>
                      </a:r>
                      <a:r>
                        <a:rPr sz="7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i</a:t>
                      </a:r>
                      <a:r>
                        <a:rPr sz="700" spc="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ó</a:t>
                      </a:r>
                      <a:r>
                        <a:rPr sz="7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n</a:t>
                      </a:r>
                    </a:p>
                  </a:txBody>
                  <a:tcPr marL="0" marR="0" marT="18415" marB="0">
                    <a:lnL w="19050">
                      <a:solidFill>
                        <a:srgbClr val="FFFFFF"/>
                      </a:solidFill>
                      <a:prstDash val="solid"/>
                    </a:lnL>
                    <a:lnR w="19050">
                      <a:solidFill>
                        <a:srgbClr val="FFFFFF"/>
                      </a:solidFill>
                      <a:prstDash val="solid"/>
                    </a:lnR>
                    <a:lnT w="19050">
                      <a:solidFill>
                        <a:srgbClr val="FFFFFF"/>
                      </a:solidFill>
                      <a:prstDash val="solid"/>
                    </a:lnT>
                    <a:lnB w="1905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7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itchFamily="2" charset="0"/>
                        <a:cs typeface="Times New Roman"/>
                      </a:endParaRPr>
                    </a:p>
                    <a:p>
                      <a:pPr marR="2540" algn="r">
                        <a:lnSpc>
                          <a:spcPct val="100000"/>
                        </a:lnSpc>
                      </a:pPr>
                      <a:r>
                        <a:rPr sz="700" spc="45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$</a:t>
                      </a:r>
                      <a:r>
                        <a:rPr lang="es-MX" sz="700" spc="45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38,115,448,039</a:t>
                      </a:r>
                      <a:endParaRPr sz="7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itchFamily="2" charset="0"/>
                        <a:cs typeface="Cambria"/>
                      </a:endParaRPr>
                    </a:p>
                  </a:txBody>
                  <a:tcPr marL="0" marR="0" marT="635" marB="0">
                    <a:lnL w="19050">
                      <a:solidFill>
                        <a:srgbClr val="FFFFFF"/>
                      </a:solidFill>
                      <a:prstDash val="solid"/>
                    </a:lnL>
                    <a:lnR w="19050">
                      <a:solidFill>
                        <a:srgbClr val="FFFFFF"/>
                      </a:solidFill>
                      <a:prstDash val="solid"/>
                    </a:lnR>
                    <a:lnT w="19050">
                      <a:solidFill>
                        <a:srgbClr val="FFFFFF"/>
                      </a:solidFill>
                      <a:prstDash val="solid"/>
                    </a:lnT>
                    <a:lnB w="1905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383381">
                <a:tc>
                  <a:txBody>
                    <a:bodyPr/>
                    <a:lstStyle/>
                    <a:p>
                      <a:pPr marL="71755" marR="26034">
                        <a:lnSpc>
                          <a:spcPct val="98800"/>
                        </a:lnSpc>
                        <a:spcBef>
                          <a:spcPts val="190"/>
                        </a:spcBef>
                      </a:pPr>
                      <a:r>
                        <a:rPr sz="700" spc="-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Tr</a:t>
                      </a:r>
                      <a:r>
                        <a:rPr sz="7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a</a:t>
                      </a:r>
                      <a:r>
                        <a:rPr sz="700" spc="-1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n</a:t>
                      </a:r>
                      <a:r>
                        <a:rPr sz="700" spc="-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s</a:t>
                      </a:r>
                      <a:r>
                        <a:rPr sz="7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fe</a:t>
                      </a:r>
                      <a:r>
                        <a:rPr sz="700" spc="-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r</a:t>
                      </a:r>
                      <a:r>
                        <a:rPr sz="7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e</a:t>
                      </a:r>
                      <a:r>
                        <a:rPr sz="700" spc="-1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n</a:t>
                      </a:r>
                      <a:r>
                        <a:rPr sz="7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cias  </a:t>
                      </a:r>
                      <a:r>
                        <a:rPr sz="700" spc="4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federales </a:t>
                      </a:r>
                      <a:r>
                        <a:rPr sz="700" spc="4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 </a:t>
                      </a:r>
                      <a:r>
                        <a:rPr sz="700" spc="4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etiquetadas</a:t>
                      </a:r>
                      <a:endParaRPr sz="7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itchFamily="2" charset="0"/>
                        <a:cs typeface="Cambria"/>
                      </a:endParaRPr>
                    </a:p>
                  </a:txBody>
                  <a:tcPr marL="0" marR="0" marT="24130" marB="0">
                    <a:lnL w="19050">
                      <a:solidFill>
                        <a:srgbClr val="FFFFFF"/>
                      </a:solidFill>
                      <a:prstDash val="solid"/>
                    </a:lnL>
                    <a:lnR w="19050">
                      <a:solidFill>
                        <a:srgbClr val="FFFFFF"/>
                      </a:solidFill>
                      <a:prstDash val="solid"/>
                    </a:lnR>
                    <a:lnT w="19050">
                      <a:solidFill>
                        <a:srgbClr val="FFFFFF"/>
                      </a:solidFill>
                      <a:prstDash val="solid"/>
                    </a:lnT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7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itchFamily="2" charset="0"/>
                        <a:cs typeface="Times New Roman"/>
                      </a:endParaRPr>
                    </a:p>
                    <a:p>
                      <a:pPr marR="2540" algn="r">
                        <a:lnSpc>
                          <a:spcPct val="100000"/>
                        </a:lnSpc>
                      </a:pPr>
                      <a:r>
                        <a:rPr sz="700" spc="45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$</a:t>
                      </a:r>
                      <a:r>
                        <a:rPr lang="es-MX" sz="700" spc="45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29,159,275,388</a:t>
                      </a:r>
                      <a:endParaRPr sz="7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itchFamily="2" charset="0"/>
                        <a:cs typeface="Cambria"/>
                      </a:endParaRPr>
                    </a:p>
                  </a:txBody>
                  <a:tcPr marL="0" marR="0" marT="1905" marB="0">
                    <a:lnL w="19050">
                      <a:solidFill>
                        <a:srgbClr val="FFFFFF"/>
                      </a:solidFill>
                      <a:prstDash val="solid"/>
                    </a:lnL>
                    <a:lnR w="19050">
                      <a:solidFill>
                        <a:srgbClr val="FFFFFF"/>
                      </a:solidFill>
                      <a:prstDash val="solid"/>
                    </a:lnR>
                    <a:lnT w="19050">
                      <a:solidFill>
                        <a:srgbClr val="FFFFFF"/>
                      </a:solidFill>
                      <a:prstDash val="solid"/>
                    </a:lnT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marL="71755">
                        <a:lnSpc>
                          <a:spcPct val="105000"/>
                        </a:lnSpc>
                        <a:spcBef>
                          <a:spcPts val="130"/>
                        </a:spcBef>
                      </a:pPr>
                      <a:r>
                        <a:rPr sz="700" spc="-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F</a:t>
                      </a:r>
                      <a:r>
                        <a:rPr sz="7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i</a:t>
                      </a:r>
                      <a:r>
                        <a:rPr sz="700" spc="-1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n</a:t>
                      </a:r>
                      <a:r>
                        <a:rPr sz="7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a</a:t>
                      </a:r>
                      <a:r>
                        <a:rPr sz="700" spc="-1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n</a:t>
                      </a:r>
                      <a:r>
                        <a:rPr sz="700" spc="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c</a:t>
                      </a:r>
                      <a:r>
                        <a:rPr sz="7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ia</a:t>
                      </a:r>
                      <a:r>
                        <a:rPr sz="700" spc="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m</a:t>
                      </a:r>
                      <a:r>
                        <a:rPr sz="7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ie</a:t>
                      </a:r>
                      <a:r>
                        <a:rPr sz="700" spc="-1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n</a:t>
                      </a:r>
                      <a:r>
                        <a:rPr sz="700" spc="-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to  </a:t>
                      </a:r>
                      <a:r>
                        <a:rPr sz="700" spc="4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neto</a:t>
                      </a:r>
                      <a:endParaRPr sz="7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itchFamily="2" charset="0"/>
                        <a:cs typeface="Cambria"/>
                      </a:endParaRPr>
                    </a:p>
                  </a:txBody>
                  <a:tcPr marL="0" marR="0" marT="16510" marB="0">
                    <a:lnL w="19050">
                      <a:solidFill>
                        <a:srgbClr val="FFFFFF"/>
                      </a:solidFill>
                      <a:prstDash val="solid"/>
                    </a:lnL>
                    <a:lnR w="19050">
                      <a:solidFill>
                        <a:srgbClr val="FFFFFF"/>
                      </a:solidFill>
                      <a:prstDash val="solid"/>
                    </a:lnR>
                    <a:lnT w="19050">
                      <a:solidFill>
                        <a:srgbClr val="FFFFFF"/>
                      </a:solidFill>
                      <a:prstDash val="solid"/>
                    </a:lnT>
                    <a:lnB w="1905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" algn="r">
                        <a:lnSpc>
                          <a:spcPct val="100000"/>
                        </a:lnSpc>
                        <a:spcBef>
                          <a:spcPts val="705"/>
                        </a:spcBef>
                      </a:pPr>
                      <a:r>
                        <a:rPr lang="es-MX" sz="7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-$289,247,537</a:t>
                      </a:r>
                      <a:endParaRPr sz="7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itchFamily="2" charset="0"/>
                        <a:cs typeface="Cambria"/>
                      </a:endParaRPr>
                    </a:p>
                  </a:txBody>
                  <a:tcPr marL="0" marR="0" marT="89535" marB="0">
                    <a:lnL w="19050">
                      <a:solidFill>
                        <a:srgbClr val="FFFFFF"/>
                      </a:solidFill>
                      <a:prstDash val="solid"/>
                    </a:lnL>
                    <a:lnR w="19050">
                      <a:solidFill>
                        <a:srgbClr val="FFFFFF"/>
                      </a:solidFill>
                      <a:prstDash val="solid"/>
                    </a:lnR>
                    <a:lnT w="19050">
                      <a:solidFill>
                        <a:srgbClr val="FFFFFF"/>
                      </a:solidFill>
                      <a:prstDash val="solid"/>
                    </a:lnT>
                    <a:lnB w="1905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41" name="object 45"/>
          <p:cNvGrpSpPr/>
          <p:nvPr/>
        </p:nvGrpSpPr>
        <p:grpSpPr>
          <a:xfrm>
            <a:off x="2698350" y="3212103"/>
            <a:ext cx="1736725" cy="391160"/>
            <a:chOff x="2358382" y="3874875"/>
            <a:chExt cx="1736725" cy="391160"/>
          </a:xfrm>
        </p:grpSpPr>
        <p:sp>
          <p:nvSpPr>
            <p:cNvPr id="42" name="object 46"/>
            <p:cNvSpPr/>
            <p:nvPr/>
          </p:nvSpPr>
          <p:spPr>
            <a:xfrm>
              <a:off x="2364732" y="3881225"/>
              <a:ext cx="1724025" cy="378460"/>
            </a:xfrm>
            <a:custGeom>
              <a:avLst/>
              <a:gdLst/>
              <a:ahLst/>
              <a:cxnLst/>
              <a:rect l="l" t="t" r="r" b="b"/>
              <a:pathLst>
                <a:path w="1724025" h="378460">
                  <a:moveTo>
                    <a:pt x="1534556" y="0"/>
                  </a:moveTo>
                  <a:lnTo>
                    <a:pt x="189012" y="0"/>
                  </a:lnTo>
                  <a:lnTo>
                    <a:pt x="138765" y="6751"/>
                  </a:lnTo>
                  <a:lnTo>
                    <a:pt x="93614" y="25805"/>
                  </a:lnTo>
                  <a:lnTo>
                    <a:pt x="55360" y="55360"/>
                  </a:lnTo>
                  <a:lnTo>
                    <a:pt x="25805" y="93614"/>
                  </a:lnTo>
                  <a:lnTo>
                    <a:pt x="6751" y="138764"/>
                  </a:lnTo>
                  <a:lnTo>
                    <a:pt x="0" y="189011"/>
                  </a:lnTo>
                  <a:lnTo>
                    <a:pt x="0" y="378024"/>
                  </a:lnTo>
                  <a:lnTo>
                    <a:pt x="1723567" y="378024"/>
                  </a:lnTo>
                  <a:lnTo>
                    <a:pt x="1723567" y="189011"/>
                  </a:lnTo>
                  <a:lnTo>
                    <a:pt x="1716816" y="138764"/>
                  </a:lnTo>
                  <a:lnTo>
                    <a:pt x="1697762" y="93614"/>
                  </a:lnTo>
                  <a:lnTo>
                    <a:pt x="1668207" y="55360"/>
                  </a:lnTo>
                  <a:lnTo>
                    <a:pt x="1629953" y="25805"/>
                  </a:lnTo>
                  <a:lnTo>
                    <a:pt x="1584802" y="6751"/>
                  </a:lnTo>
                  <a:lnTo>
                    <a:pt x="1534556" y="0"/>
                  </a:lnTo>
                  <a:close/>
                </a:path>
              </a:pathLst>
            </a:custGeom>
            <a:solidFill>
              <a:srgbClr val="F89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7"/>
            <p:cNvSpPr/>
            <p:nvPr/>
          </p:nvSpPr>
          <p:spPr>
            <a:xfrm>
              <a:off x="2364732" y="3881225"/>
              <a:ext cx="1724025" cy="378460"/>
            </a:xfrm>
            <a:custGeom>
              <a:avLst/>
              <a:gdLst/>
              <a:ahLst/>
              <a:cxnLst/>
              <a:rect l="l" t="t" r="r" b="b"/>
              <a:pathLst>
                <a:path w="1724025" h="378460">
                  <a:moveTo>
                    <a:pt x="189011" y="0"/>
                  </a:moveTo>
                  <a:lnTo>
                    <a:pt x="1534555" y="0"/>
                  </a:lnTo>
                  <a:lnTo>
                    <a:pt x="1584802" y="6751"/>
                  </a:lnTo>
                  <a:lnTo>
                    <a:pt x="1629953" y="25805"/>
                  </a:lnTo>
                  <a:lnTo>
                    <a:pt x="1668206" y="55360"/>
                  </a:lnTo>
                  <a:lnTo>
                    <a:pt x="1697761" y="93614"/>
                  </a:lnTo>
                  <a:lnTo>
                    <a:pt x="1716815" y="138765"/>
                  </a:lnTo>
                  <a:lnTo>
                    <a:pt x="1723567" y="189012"/>
                  </a:lnTo>
                  <a:lnTo>
                    <a:pt x="1723567" y="378025"/>
                  </a:lnTo>
                  <a:lnTo>
                    <a:pt x="0" y="378025"/>
                  </a:lnTo>
                  <a:lnTo>
                    <a:pt x="0" y="189012"/>
                  </a:lnTo>
                  <a:lnTo>
                    <a:pt x="6751" y="138765"/>
                  </a:lnTo>
                  <a:lnTo>
                    <a:pt x="25805" y="93614"/>
                  </a:lnTo>
                  <a:lnTo>
                    <a:pt x="55360" y="55360"/>
                  </a:lnTo>
                  <a:lnTo>
                    <a:pt x="93613" y="25805"/>
                  </a:lnTo>
                  <a:lnTo>
                    <a:pt x="138764" y="6751"/>
                  </a:lnTo>
                  <a:lnTo>
                    <a:pt x="189011" y="0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8"/>
          <p:cNvSpPr txBox="1"/>
          <p:nvPr/>
        </p:nvSpPr>
        <p:spPr>
          <a:xfrm>
            <a:off x="2711473" y="3310803"/>
            <a:ext cx="1713667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 smtClean="0">
                <a:solidFill>
                  <a:srgbClr val="FFFFFF"/>
                </a:solidFill>
                <a:latin typeface="Montserrat" pitchFamily="2" charset="0"/>
                <a:cs typeface="Verdana"/>
              </a:rPr>
              <a:t>$</a:t>
            </a:r>
            <a:r>
              <a:rPr lang="es-MX" sz="1200" b="1" dirty="0">
                <a:solidFill>
                  <a:srgbClr val="FFFFFF"/>
                </a:solidFill>
                <a:latin typeface="Montserrat" pitchFamily="2" charset="0"/>
                <a:cs typeface="Verdana"/>
              </a:rPr>
              <a:t>66,620,799,503</a:t>
            </a:r>
            <a:endParaRPr sz="1200" b="1" dirty="0">
              <a:latin typeface="Montserrat" pitchFamily="2" charset="0"/>
              <a:cs typeface="Verdana"/>
            </a:endParaRPr>
          </a:p>
        </p:txBody>
      </p:sp>
      <p:grpSp>
        <p:nvGrpSpPr>
          <p:cNvPr id="45" name="object 49"/>
          <p:cNvGrpSpPr/>
          <p:nvPr/>
        </p:nvGrpSpPr>
        <p:grpSpPr>
          <a:xfrm>
            <a:off x="2698348" y="4282931"/>
            <a:ext cx="1736725" cy="140335"/>
            <a:chOff x="2358380" y="4945703"/>
            <a:chExt cx="1736725" cy="140335"/>
          </a:xfrm>
        </p:grpSpPr>
        <p:sp>
          <p:nvSpPr>
            <p:cNvPr id="46" name="object 50"/>
            <p:cNvSpPr/>
            <p:nvPr/>
          </p:nvSpPr>
          <p:spPr>
            <a:xfrm>
              <a:off x="2364731" y="4952052"/>
              <a:ext cx="1724025" cy="127635"/>
            </a:xfrm>
            <a:custGeom>
              <a:avLst/>
              <a:gdLst/>
              <a:ahLst/>
              <a:cxnLst/>
              <a:rect l="l" t="t" r="r" b="b"/>
              <a:pathLst>
                <a:path w="1724025" h="127635">
                  <a:moveTo>
                    <a:pt x="1723567" y="0"/>
                  </a:moveTo>
                  <a:lnTo>
                    <a:pt x="1" y="0"/>
                  </a:lnTo>
                  <a:lnTo>
                    <a:pt x="0" y="63764"/>
                  </a:lnTo>
                  <a:lnTo>
                    <a:pt x="5010" y="88584"/>
                  </a:lnTo>
                  <a:lnTo>
                    <a:pt x="18676" y="108852"/>
                  </a:lnTo>
                  <a:lnTo>
                    <a:pt x="38944" y="122518"/>
                  </a:lnTo>
                  <a:lnTo>
                    <a:pt x="63764" y="127529"/>
                  </a:lnTo>
                  <a:lnTo>
                    <a:pt x="1659802" y="127529"/>
                  </a:lnTo>
                  <a:lnTo>
                    <a:pt x="1684622" y="122518"/>
                  </a:lnTo>
                  <a:lnTo>
                    <a:pt x="1704891" y="108852"/>
                  </a:lnTo>
                  <a:lnTo>
                    <a:pt x="1718556" y="88584"/>
                  </a:lnTo>
                  <a:lnTo>
                    <a:pt x="1723567" y="63764"/>
                  </a:lnTo>
                  <a:lnTo>
                    <a:pt x="1723567" y="0"/>
                  </a:lnTo>
                  <a:close/>
                </a:path>
              </a:pathLst>
            </a:custGeom>
            <a:solidFill>
              <a:srgbClr val="F89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51"/>
            <p:cNvSpPr/>
            <p:nvPr/>
          </p:nvSpPr>
          <p:spPr>
            <a:xfrm>
              <a:off x="2364730" y="4952053"/>
              <a:ext cx="1724025" cy="127635"/>
            </a:xfrm>
            <a:custGeom>
              <a:avLst/>
              <a:gdLst/>
              <a:ahLst/>
              <a:cxnLst/>
              <a:rect l="l" t="t" r="r" b="b"/>
              <a:pathLst>
                <a:path w="1724025" h="127635">
                  <a:moveTo>
                    <a:pt x="1659803" y="127529"/>
                  </a:moveTo>
                  <a:lnTo>
                    <a:pt x="63765" y="127529"/>
                  </a:lnTo>
                  <a:lnTo>
                    <a:pt x="38944" y="122517"/>
                  </a:lnTo>
                  <a:lnTo>
                    <a:pt x="18676" y="108852"/>
                  </a:lnTo>
                  <a:lnTo>
                    <a:pt x="5011" y="88583"/>
                  </a:lnTo>
                  <a:lnTo>
                    <a:pt x="0" y="63763"/>
                  </a:lnTo>
                  <a:lnTo>
                    <a:pt x="2" y="0"/>
                  </a:lnTo>
                  <a:lnTo>
                    <a:pt x="1723568" y="0"/>
                  </a:lnTo>
                  <a:lnTo>
                    <a:pt x="1723568" y="63763"/>
                  </a:lnTo>
                  <a:lnTo>
                    <a:pt x="1718557" y="88583"/>
                  </a:lnTo>
                  <a:lnTo>
                    <a:pt x="1704891" y="108852"/>
                  </a:lnTo>
                  <a:lnTo>
                    <a:pt x="1684623" y="122517"/>
                  </a:lnTo>
                  <a:lnTo>
                    <a:pt x="1659803" y="127529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48" name="object 5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2886081"/>
              </p:ext>
            </p:extLst>
          </p:nvPr>
        </p:nvGraphicFramePr>
        <p:xfrm>
          <a:off x="2715914" y="3593602"/>
          <a:ext cx="1689100" cy="67580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35025"/>
                <a:gridCol w="854075"/>
              </a:tblGrid>
              <a:tr h="335991">
                <a:tc>
                  <a:txBody>
                    <a:bodyPr/>
                    <a:lstStyle/>
                    <a:p>
                      <a:pPr marL="71755" marR="227329">
                        <a:lnSpc>
                          <a:spcPct val="102499"/>
                        </a:lnSpc>
                        <a:spcBef>
                          <a:spcPts val="240"/>
                        </a:spcBef>
                      </a:pPr>
                      <a:r>
                        <a:rPr sz="750" spc="5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Gasto </a:t>
                      </a:r>
                      <a:r>
                        <a:rPr sz="750" spc="5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no </a:t>
                      </a:r>
                      <a:r>
                        <a:rPr sz="750" spc="5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 </a:t>
                      </a:r>
                      <a:r>
                        <a:rPr sz="75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e</a:t>
                      </a:r>
                      <a:r>
                        <a:rPr sz="750" spc="-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t</a:t>
                      </a:r>
                      <a:r>
                        <a:rPr sz="75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i</a:t>
                      </a:r>
                      <a:r>
                        <a:rPr sz="750" spc="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q</a:t>
                      </a:r>
                      <a:r>
                        <a:rPr sz="750" spc="-1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u</a:t>
                      </a:r>
                      <a:r>
                        <a:rPr sz="75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e</a:t>
                      </a:r>
                      <a:r>
                        <a:rPr sz="750" spc="-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t</a:t>
                      </a:r>
                      <a:r>
                        <a:rPr sz="75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a</a:t>
                      </a:r>
                      <a:r>
                        <a:rPr sz="750" spc="-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d</a:t>
                      </a:r>
                      <a:r>
                        <a:rPr sz="75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o</a:t>
                      </a:r>
                    </a:p>
                  </a:txBody>
                  <a:tcPr marL="0" marR="0" marT="30480" marB="0">
                    <a:lnL w="19050">
                      <a:solidFill>
                        <a:srgbClr val="FFFFFF"/>
                      </a:solidFill>
                      <a:prstDash val="solid"/>
                    </a:lnL>
                    <a:lnR w="19050">
                      <a:solidFill>
                        <a:srgbClr val="FFFFFF"/>
                      </a:solidFill>
                      <a:prstDash val="solid"/>
                    </a:lnR>
                    <a:lnT w="19050">
                      <a:solidFill>
                        <a:srgbClr val="FFFFFF"/>
                      </a:solidFill>
                      <a:prstDash val="solid"/>
                    </a:lnT>
                    <a:lnB w="1905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" algn="r">
                        <a:lnSpc>
                          <a:spcPct val="100000"/>
                        </a:lnSpc>
                        <a:spcBef>
                          <a:spcPts val="770"/>
                        </a:spcBef>
                      </a:pPr>
                      <a:r>
                        <a:rPr sz="750" spc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$</a:t>
                      </a:r>
                      <a:r>
                        <a:rPr lang="es-MX" sz="750" spc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37,208,994,149</a:t>
                      </a:r>
                      <a:endParaRPr sz="750" spc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itchFamily="2" charset="0"/>
                        <a:cs typeface="Cambria"/>
                      </a:endParaRPr>
                    </a:p>
                  </a:txBody>
                  <a:tcPr marL="0" marR="0" marT="97790" marB="0">
                    <a:lnL w="19050">
                      <a:solidFill>
                        <a:srgbClr val="FFFFFF"/>
                      </a:solidFill>
                      <a:prstDash val="solid"/>
                    </a:lnL>
                    <a:lnR w="19050">
                      <a:solidFill>
                        <a:srgbClr val="FFFFFF"/>
                      </a:solidFill>
                      <a:prstDash val="solid"/>
                    </a:lnR>
                    <a:lnT w="19050">
                      <a:solidFill>
                        <a:srgbClr val="FFFFFF"/>
                      </a:solidFill>
                      <a:prstDash val="solid"/>
                    </a:lnT>
                    <a:lnB w="1905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339815">
                <a:tc>
                  <a:txBody>
                    <a:bodyPr/>
                    <a:lstStyle/>
                    <a:p>
                      <a:pPr marL="71755" marR="227329">
                        <a:lnSpc>
                          <a:spcPct val="102499"/>
                        </a:lnSpc>
                        <a:spcBef>
                          <a:spcPts val="260"/>
                        </a:spcBef>
                      </a:pPr>
                      <a:r>
                        <a:rPr sz="750" spc="5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Gasto </a:t>
                      </a:r>
                      <a:r>
                        <a:rPr sz="750" spc="6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 </a:t>
                      </a:r>
                      <a:r>
                        <a:rPr sz="75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e</a:t>
                      </a:r>
                      <a:r>
                        <a:rPr sz="750" spc="-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t</a:t>
                      </a:r>
                      <a:r>
                        <a:rPr sz="75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i</a:t>
                      </a:r>
                      <a:r>
                        <a:rPr sz="750" spc="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q</a:t>
                      </a:r>
                      <a:r>
                        <a:rPr sz="750" spc="-1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u</a:t>
                      </a:r>
                      <a:r>
                        <a:rPr sz="75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e</a:t>
                      </a:r>
                      <a:r>
                        <a:rPr sz="750" spc="-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t</a:t>
                      </a:r>
                      <a:r>
                        <a:rPr sz="75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a</a:t>
                      </a:r>
                      <a:r>
                        <a:rPr sz="750" spc="-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d</a:t>
                      </a:r>
                      <a:r>
                        <a:rPr sz="75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o</a:t>
                      </a:r>
                    </a:p>
                  </a:txBody>
                  <a:tcPr marL="0" marR="0" marT="33020" marB="0">
                    <a:lnL w="19050">
                      <a:solidFill>
                        <a:srgbClr val="FFFFFF"/>
                      </a:solidFill>
                      <a:prstDash val="solid"/>
                    </a:lnL>
                    <a:lnR w="19050">
                      <a:solidFill>
                        <a:srgbClr val="FFFFFF"/>
                      </a:solidFill>
                      <a:prstDash val="solid"/>
                    </a:lnR>
                    <a:lnT w="19050">
                      <a:solidFill>
                        <a:srgbClr val="FFFFFF"/>
                      </a:solidFill>
                      <a:prstDash val="solid"/>
                    </a:lnT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R="2540" algn="r">
                        <a:lnSpc>
                          <a:spcPct val="100000"/>
                        </a:lnSpc>
                        <a:spcBef>
                          <a:spcPts val="790"/>
                        </a:spcBef>
                      </a:pPr>
                      <a:r>
                        <a:rPr sz="750" spc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$</a:t>
                      </a:r>
                      <a:r>
                        <a:rPr lang="es-MX" sz="750" spc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29,411,805,354</a:t>
                      </a:r>
                      <a:endParaRPr sz="750" spc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itchFamily="2" charset="0"/>
                        <a:cs typeface="Cambria"/>
                      </a:endParaRPr>
                    </a:p>
                  </a:txBody>
                  <a:tcPr marL="0" marR="0" marT="100330" marB="0">
                    <a:lnL w="19050">
                      <a:solidFill>
                        <a:srgbClr val="FFFFFF"/>
                      </a:solidFill>
                      <a:prstDash val="solid"/>
                    </a:lnL>
                    <a:lnR w="19050">
                      <a:solidFill>
                        <a:srgbClr val="FFFFFF"/>
                      </a:solidFill>
                      <a:prstDash val="solid"/>
                    </a:lnR>
                    <a:lnT w="19050">
                      <a:solidFill>
                        <a:srgbClr val="FFFFFF"/>
                      </a:solidFill>
                      <a:prstDash val="solid"/>
                    </a:lnT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</a:tbl>
          </a:graphicData>
        </a:graphic>
      </p:graphicFrame>
      <p:sp>
        <p:nvSpPr>
          <p:cNvPr id="49" name="object 66"/>
          <p:cNvSpPr txBox="1"/>
          <p:nvPr/>
        </p:nvSpPr>
        <p:spPr>
          <a:xfrm>
            <a:off x="2606474" y="4439072"/>
            <a:ext cx="1920069" cy="10515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10" dirty="0">
                <a:solidFill>
                  <a:srgbClr val="838488"/>
                </a:solidFill>
                <a:latin typeface="Montserrat" pitchFamily="2" charset="0"/>
                <a:cs typeface="Cambria"/>
              </a:rPr>
              <a:t>(sin</a:t>
            </a:r>
            <a:r>
              <a:rPr sz="600" spc="50" dirty="0">
                <a:solidFill>
                  <a:srgbClr val="838488"/>
                </a:solidFill>
                <a:latin typeface="Montserrat" pitchFamily="2" charset="0"/>
                <a:cs typeface="Cambria"/>
              </a:rPr>
              <a:t> </a:t>
            </a:r>
            <a:r>
              <a:rPr sz="600" spc="25" dirty="0">
                <a:solidFill>
                  <a:srgbClr val="838488"/>
                </a:solidFill>
                <a:latin typeface="Montserrat" pitchFamily="2" charset="0"/>
                <a:cs typeface="Cambria"/>
              </a:rPr>
              <a:t>incluir</a:t>
            </a:r>
            <a:r>
              <a:rPr sz="600" spc="50" dirty="0">
                <a:solidFill>
                  <a:srgbClr val="838488"/>
                </a:solidFill>
                <a:latin typeface="Montserrat" pitchFamily="2" charset="0"/>
                <a:cs typeface="Cambria"/>
              </a:rPr>
              <a:t> </a:t>
            </a:r>
            <a:r>
              <a:rPr sz="600" spc="35" dirty="0">
                <a:solidFill>
                  <a:srgbClr val="838488"/>
                </a:solidFill>
                <a:latin typeface="Montserrat" pitchFamily="2" charset="0"/>
                <a:cs typeface="Cambria"/>
              </a:rPr>
              <a:t>amortización</a:t>
            </a:r>
            <a:r>
              <a:rPr sz="600" spc="50" dirty="0">
                <a:solidFill>
                  <a:srgbClr val="838488"/>
                </a:solidFill>
                <a:latin typeface="Montserrat" pitchFamily="2" charset="0"/>
                <a:cs typeface="Cambria"/>
              </a:rPr>
              <a:t> </a:t>
            </a:r>
            <a:r>
              <a:rPr sz="600" spc="35" dirty="0">
                <a:solidFill>
                  <a:srgbClr val="838488"/>
                </a:solidFill>
                <a:latin typeface="Montserrat" pitchFamily="2" charset="0"/>
                <a:cs typeface="Cambria"/>
              </a:rPr>
              <a:t>de</a:t>
            </a:r>
            <a:r>
              <a:rPr sz="600" spc="50" dirty="0">
                <a:solidFill>
                  <a:srgbClr val="838488"/>
                </a:solidFill>
                <a:latin typeface="Montserrat" pitchFamily="2" charset="0"/>
                <a:cs typeface="Cambria"/>
              </a:rPr>
              <a:t> </a:t>
            </a:r>
            <a:r>
              <a:rPr sz="600" spc="25" dirty="0">
                <a:solidFill>
                  <a:srgbClr val="838488"/>
                </a:solidFill>
                <a:latin typeface="Montserrat" pitchFamily="2" charset="0"/>
                <a:cs typeface="Cambria"/>
              </a:rPr>
              <a:t>la</a:t>
            </a:r>
            <a:r>
              <a:rPr sz="600" spc="50" dirty="0">
                <a:solidFill>
                  <a:srgbClr val="838488"/>
                </a:solidFill>
                <a:latin typeface="Montserrat" pitchFamily="2" charset="0"/>
                <a:cs typeface="Cambria"/>
              </a:rPr>
              <a:t> </a:t>
            </a:r>
            <a:r>
              <a:rPr sz="600" spc="35" dirty="0">
                <a:solidFill>
                  <a:srgbClr val="838488"/>
                </a:solidFill>
                <a:latin typeface="Montserrat" pitchFamily="2" charset="0"/>
                <a:cs typeface="Cambria"/>
              </a:rPr>
              <a:t>deuda</a:t>
            </a:r>
            <a:r>
              <a:rPr sz="600" spc="50" dirty="0">
                <a:solidFill>
                  <a:srgbClr val="838488"/>
                </a:solidFill>
                <a:latin typeface="Montserrat" pitchFamily="2" charset="0"/>
                <a:cs typeface="Cambria"/>
              </a:rPr>
              <a:t> </a:t>
            </a:r>
            <a:r>
              <a:rPr sz="600" spc="20" dirty="0">
                <a:solidFill>
                  <a:srgbClr val="838488"/>
                </a:solidFill>
                <a:latin typeface="Montserrat" pitchFamily="2" charset="0"/>
                <a:cs typeface="Cambria"/>
              </a:rPr>
              <a:t>pública)</a:t>
            </a:r>
            <a:endParaRPr sz="600">
              <a:latin typeface="Montserrat" pitchFamily="2" charset="0"/>
              <a:cs typeface="Cambria"/>
            </a:endParaRPr>
          </a:p>
        </p:txBody>
      </p:sp>
      <p:grpSp>
        <p:nvGrpSpPr>
          <p:cNvPr id="50" name="object 52"/>
          <p:cNvGrpSpPr/>
          <p:nvPr/>
        </p:nvGrpSpPr>
        <p:grpSpPr>
          <a:xfrm>
            <a:off x="4592435" y="3215353"/>
            <a:ext cx="1736725" cy="391160"/>
            <a:chOff x="4336644" y="3878512"/>
            <a:chExt cx="1736725" cy="391160"/>
          </a:xfrm>
        </p:grpSpPr>
        <p:sp>
          <p:nvSpPr>
            <p:cNvPr id="51" name="object 53"/>
            <p:cNvSpPr/>
            <p:nvPr/>
          </p:nvSpPr>
          <p:spPr>
            <a:xfrm>
              <a:off x="4342994" y="3884862"/>
              <a:ext cx="1724025" cy="378460"/>
            </a:xfrm>
            <a:custGeom>
              <a:avLst/>
              <a:gdLst/>
              <a:ahLst/>
              <a:cxnLst/>
              <a:rect l="l" t="t" r="r" b="b"/>
              <a:pathLst>
                <a:path w="1724025" h="378460">
                  <a:moveTo>
                    <a:pt x="1534554" y="0"/>
                  </a:moveTo>
                  <a:lnTo>
                    <a:pt x="189011" y="0"/>
                  </a:lnTo>
                  <a:lnTo>
                    <a:pt x="138764" y="6751"/>
                  </a:lnTo>
                  <a:lnTo>
                    <a:pt x="93614" y="25805"/>
                  </a:lnTo>
                  <a:lnTo>
                    <a:pt x="55360" y="55360"/>
                  </a:lnTo>
                  <a:lnTo>
                    <a:pt x="25805" y="93614"/>
                  </a:lnTo>
                  <a:lnTo>
                    <a:pt x="6751" y="138765"/>
                  </a:lnTo>
                  <a:lnTo>
                    <a:pt x="0" y="189012"/>
                  </a:lnTo>
                  <a:lnTo>
                    <a:pt x="0" y="378025"/>
                  </a:lnTo>
                  <a:lnTo>
                    <a:pt x="1723566" y="378025"/>
                  </a:lnTo>
                  <a:lnTo>
                    <a:pt x="1723566" y="189012"/>
                  </a:lnTo>
                  <a:lnTo>
                    <a:pt x="1716814" y="138765"/>
                  </a:lnTo>
                  <a:lnTo>
                    <a:pt x="1697761" y="93614"/>
                  </a:lnTo>
                  <a:lnTo>
                    <a:pt x="1668206" y="55360"/>
                  </a:lnTo>
                  <a:lnTo>
                    <a:pt x="1629953" y="25805"/>
                  </a:lnTo>
                  <a:lnTo>
                    <a:pt x="1584801" y="6751"/>
                  </a:lnTo>
                  <a:lnTo>
                    <a:pt x="1534554" y="0"/>
                  </a:lnTo>
                  <a:close/>
                </a:path>
              </a:pathLst>
            </a:custGeom>
            <a:solidFill>
              <a:srgbClr val="1974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4"/>
            <p:cNvSpPr/>
            <p:nvPr/>
          </p:nvSpPr>
          <p:spPr>
            <a:xfrm>
              <a:off x="4342994" y="3884862"/>
              <a:ext cx="1724025" cy="378460"/>
            </a:xfrm>
            <a:custGeom>
              <a:avLst/>
              <a:gdLst/>
              <a:ahLst/>
              <a:cxnLst/>
              <a:rect l="l" t="t" r="r" b="b"/>
              <a:pathLst>
                <a:path w="1724025" h="378460">
                  <a:moveTo>
                    <a:pt x="189011" y="0"/>
                  </a:moveTo>
                  <a:lnTo>
                    <a:pt x="1534555" y="0"/>
                  </a:lnTo>
                  <a:lnTo>
                    <a:pt x="1584802" y="6751"/>
                  </a:lnTo>
                  <a:lnTo>
                    <a:pt x="1629953" y="25805"/>
                  </a:lnTo>
                  <a:lnTo>
                    <a:pt x="1668206" y="55360"/>
                  </a:lnTo>
                  <a:lnTo>
                    <a:pt x="1697761" y="93614"/>
                  </a:lnTo>
                  <a:lnTo>
                    <a:pt x="1716815" y="138765"/>
                  </a:lnTo>
                  <a:lnTo>
                    <a:pt x="1723567" y="189012"/>
                  </a:lnTo>
                  <a:lnTo>
                    <a:pt x="1723567" y="378025"/>
                  </a:lnTo>
                  <a:lnTo>
                    <a:pt x="0" y="378025"/>
                  </a:lnTo>
                  <a:lnTo>
                    <a:pt x="0" y="189012"/>
                  </a:lnTo>
                  <a:lnTo>
                    <a:pt x="6751" y="138765"/>
                  </a:lnTo>
                  <a:lnTo>
                    <a:pt x="25805" y="93614"/>
                  </a:lnTo>
                  <a:lnTo>
                    <a:pt x="55360" y="55360"/>
                  </a:lnTo>
                  <a:lnTo>
                    <a:pt x="93613" y="25805"/>
                  </a:lnTo>
                  <a:lnTo>
                    <a:pt x="138764" y="6751"/>
                  </a:lnTo>
                  <a:lnTo>
                    <a:pt x="189011" y="0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5"/>
          <p:cNvSpPr txBox="1"/>
          <p:nvPr/>
        </p:nvSpPr>
        <p:spPr>
          <a:xfrm>
            <a:off x="4618911" y="3316513"/>
            <a:ext cx="1691399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 smtClean="0">
                <a:solidFill>
                  <a:srgbClr val="FFFFFF"/>
                </a:solidFill>
                <a:latin typeface="Montserrat" pitchFamily="2" charset="0"/>
                <a:cs typeface="Verdana"/>
              </a:rPr>
              <a:t>$</a:t>
            </a:r>
            <a:r>
              <a:rPr lang="es-MX" sz="1200" b="1" dirty="0">
                <a:solidFill>
                  <a:srgbClr val="FFFFFF"/>
                </a:solidFill>
                <a:latin typeface="Montserrat" pitchFamily="2" charset="0"/>
                <a:cs typeface="Verdana"/>
              </a:rPr>
              <a:t>1,356,677,212</a:t>
            </a:r>
            <a:endParaRPr sz="1200" b="1" dirty="0">
              <a:latin typeface="Montserrat" pitchFamily="2" charset="0"/>
              <a:cs typeface="Verdana"/>
            </a:endParaRPr>
          </a:p>
        </p:txBody>
      </p:sp>
      <p:grpSp>
        <p:nvGrpSpPr>
          <p:cNvPr id="54" name="object 56"/>
          <p:cNvGrpSpPr/>
          <p:nvPr/>
        </p:nvGrpSpPr>
        <p:grpSpPr>
          <a:xfrm>
            <a:off x="4592434" y="5070692"/>
            <a:ext cx="1736725" cy="140335"/>
            <a:chOff x="4336643" y="5733851"/>
            <a:chExt cx="1736725" cy="140335"/>
          </a:xfrm>
        </p:grpSpPr>
        <p:sp>
          <p:nvSpPr>
            <p:cNvPr id="55" name="object 57"/>
            <p:cNvSpPr/>
            <p:nvPr/>
          </p:nvSpPr>
          <p:spPr>
            <a:xfrm>
              <a:off x="4342993" y="5740201"/>
              <a:ext cx="1724025" cy="127635"/>
            </a:xfrm>
            <a:custGeom>
              <a:avLst/>
              <a:gdLst/>
              <a:ahLst/>
              <a:cxnLst/>
              <a:rect l="l" t="t" r="r" b="b"/>
              <a:pathLst>
                <a:path w="1724025" h="127635">
                  <a:moveTo>
                    <a:pt x="1723567" y="0"/>
                  </a:moveTo>
                  <a:lnTo>
                    <a:pt x="2" y="0"/>
                  </a:lnTo>
                  <a:lnTo>
                    <a:pt x="0" y="63763"/>
                  </a:lnTo>
                  <a:lnTo>
                    <a:pt x="5011" y="88583"/>
                  </a:lnTo>
                  <a:lnTo>
                    <a:pt x="18676" y="108852"/>
                  </a:lnTo>
                  <a:lnTo>
                    <a:pt x="38945" y="122517"/>
                  </a:lnTo>
                  <a:lnTo>
                    <a:pt x="63765" y="127528"/>
                  </a:lnTo>
                  <a:lnTo>
                    <a:pt x="1659803" y="127528"/>
                  </a:lnTo>
                  <a:lnTo>
                    <a:pt x="1684623" y="122517"/>
                  </a:lnTo>
                  <a:lnTo>
                    <a:pt x="1704891" y="108852"/>
                  </a:lnTo>
                  <a:lnTo>
                    <a:pt x="1718556" y="88583"/>
                  </a:lnTo>
                  <a:lnTo>
                    <a:pt x="1723567" y="63763"/>
                  </a:lnTo>
                  <a:lnTo>
                    <a:pt x="1723567" y="0"/>
                  </a:lnTo>
                  <a:close/>
                </a:path>
              </a:pathLst>
            </a:custGeom>
            <a:solidFill>
              <a:srgbClr val="1974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8"/>
            <p:cNvSpPr/>
            <p:nvPr/>
          </p:nvSpPr>
          <p:spPr>
            <a:xfrm>
              <a:off x="4342993" y="5740201"/>
              <a:ext cx="1724025" cy="127635"/>
            </a:xfrm>
            <a:custGeom>
              <a:avLst/>
              <a:gdLst/>
              <a:ahLst/>
              <a:cxnLst/>
              <a:rect l="l" t="t" r="r" b="b"/>
              <a:pathLst>
                <a:path w="1724025" h="127635">
                  <a:moveTo>
                    <a:pt x="1659803" y="127529"/>
                  </a:moveTo>
                  <a:lnTo>
                    <a:pt x="63765" y="127529"/>
                  </a:lnTo>
                  <a:lnTo>
                    <a:pt x="38944" y="122517"/>
                  </a:lnTo>
                  <a:lnTo>
                    <a:pt x="18676" y="108852"/>
                  </a:lnTo>
                  <a:lnTo>
                    <a:pt x="5011" y="88583"/>
                  </a:lnTo>
                  <a:lnTo>
                    <a:pt x="0" y="63763"/>
                  </a:lnTo>
                  <a:lnTo>
                    <a:pt x="2" y="0"/>
                  </a:lnTo>
                  <a:lnTo>
                    <a:pt x="1723568" y="0"/>
                  </a:lnTo>
                  <a:lnTo>
                    <a:pt x="1723568" y="63763"/>
                  </a:lnTo>
                  <a:lnTo>
                    <a:pt x="1718557" y="88583"/>
                  </a:lnTo>
                  <a:lnTo>
                    <a:pt x="1704891" y="108852"/>
                  </a:lnTo>
                  <a:lnTo>
                    <a:pt x="1684623" y="122517"/>
                  </a:lnTo>
                  <a:lnTo>
                    <a:pt x="1659803" y="127529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57" name="object 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5867226"/>
              </p:ext>
            </p:extLst>
          </p:nvPr>
        </p:nvGraphicFramePr>
        <p:xfrm>
          <a:off x="4609998" y="3593379"/>
          <a:ext cx="1689100" cy="1463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35025"/>
                <a:gridCol w="854075"/>
              </a:tblGrid>
              <a:tr h="731520">
                <a:tc>
                  <a:txBody>
                    <a:bodyPr/>
                    <a:lstStyle/>
                    <a:p>
                      <a:pPr marL="71755">
                        <a:lnSpc>
                          <a:spcPts val="865"/>
                        </a:lnSpc>
                      </a:pPr>
                      <a:r>
                        <a:rPr sz="685" spc="4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Remanentes</a:t>
                      </a:r>
                      <a:r>
                        <a:rPr sz="685" spc="1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 </a:t>
                      </a:r>
                      <a:r>
                        <a:rPr sz="685" spc="4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de</a:t>
                      </a:r>
                      <a:endParaRPr sz="685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itchFamily="2" charset="0"/>
                        <a:cs typeface="Cambria"/>
                      </a:endParaRPr>
                    </a:p>
                    <a:p>
                      <a:pPr marL="71755" marR="21590">
                        <a:lnSpc>
                          <a:spcPct val="99400"/>
                        </a:lnSpc>
                        <a:spcBef>
                          <a:spcPts val="20"/>
                        </a:spcBef>
                      </a:pPr>
                      <a:r>
                        <a:rPr sz="685" spc="4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ingresos de </a:t>
                      </a:r>
                      <a:r>
                        <a:rPr sz="685" spc="5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 </a:t>
                      </a:r>
                      <a:r>
                        <a:rPr sz="685" spc="2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libre </a:t>
                      </a:r>
                      <a:r>
                        <a:rPr sz="685" spc="3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 </a:t>
                      </a:r>
                      <a:r>
                        <a:rPr sz="685" spc="5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disposición </a:t>
                      </a:r>
                      <a:r>
                        <a:rPr sz="685" spc="5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 </a:t>
                      </a:r>
                      <a:r>
                        <a:rPr sz="685" spc="4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aplicados en </a:t>
                      </a:r>
                      <a:r>
                        <a:rPr sz="685" spc="3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el </a:t>
                      </a:r>
                      <a:r>
                        <a:rPr sz="685" spc="-16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 </a:t>
                      </a:r>
                      <a:r>
                        <a:rPr sz="685" spc="4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periodo</a:t>
                      </a:r>
                      <a:endParaRPr sz="685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itchFamily="2" charset="0"/>
                        <a:cs typeface="Cambria"/>
                      </a:endParaRPr>
                    </a:p>
                  </a:txBody>
                  <a:tcPr marL="0" marR="0" marT="0" marB="0">
                    <a:lnL w="19050">
                      <a:solidFill>
                        <a:srgbClr val="FFFFFF"/>
                      </a:solidFill>
                      <a:prstDash val="solid"/>
                    </a:lnL>
                    <a:lnR w="19050">
                      <a:solidFill>
                        <a:srgbClr val="FFFFFF"/>
                      </a:solidFill>
                      <a:prstDash val="solid"/>
                    </a:lnR>
                    <a:lnT w="19050">
                      <a:solidFill>
                        <a:srgbClr val="FFFFFF"/>
                      </a:solidFill>
                      <a:prstDash val="solid"/>
                    </a:lnT>
                    <a:lnB w="1905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5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itchFamily="2" charset="0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75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itchFamily="2" charset="0"/>
                        <a:cs typeface="Times New Roman"/>
                      </a:endParaRPr>
                    </a:p>
                    <a:p>
                      <a:pPr marR="2540" algn="r">
                        <a:lnSpc>
                          <a:spcPct val="100000"/>
                        </a:lnSpc>
                      </a:pPr>
                      <a:r>
                        <a:rPr sz="750" spc="45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$</a:t>
                      </a:r>
                      <a:r>
                        <a:rPr lang="es-MX" sz="750" spc="45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479,519,612</a:t>
                      </a:r>
                      <a:endParaRPr sz="75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itchFamily="2" charset="0"/>
                        <a:cs typeface="Cambria"/>
                      </a:endParaRPr>
                    </a:p>
                  </a:txBody>
                  <a:tcPr marL="0" marR="0" marT="0" marB="0">
                    <a:lnL w="19050">
                      <a:solidFill>
                        <a:srgbClr val="FFFFFF"/>
                      </a:solidFill>
                      <a:prstDash val="solid"/>
                    </a:lnL>
                    <a:lnR w="19050">
                      <a:solidFill>
                        <a:srgbClr val="FFFFFF"/>
                      </a:solidFill>
                      <a:prstDash val="solid"/>
                    </a:lnR>
                    <a:lnT w="19050">
                      <a:solidFill>
                        <a:srgbClr val="FFFFFF"/>
                      </a:solidFill>
                      <a:prstDash val="solid"/>
                    </a:lnT>
                    <a:lnB w="1905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731520">
                <a:tc>
                  <a:txBody>
                    <a:bodyPr/>
                    <a:lstStyle/>
                    <a:p>
                      <a:pPr marL="71755">
                        <a:lnSpc>
                          <a:spcPts val="865"/>
                        </a:lnSpc>
                      </a:pPr>
                      <a:r>
                        <a:rPr sz="685" spc="4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Remanentes</a:t>
                      </a:r>
                      <a:r>
                        <a:rPr sz="685" spc="1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 </a:t>
                      </a:r>
                      <a:r>
                        <a:rPr sz="685" spc="4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de</a:t>
                      </a:r>
                      <a:endParaRPr sz="685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itchFamily="2" charset="0"/>
                        <a:cs typeface="Cambria"/>
                      </a:endParaRPr>
                    </a:p>
                    <a:p>
                      <a:pPr marL="71755" marR="21590">
                        <a:lnSpc>
                          <a:spcPct val="99400"/>
                        </a:lnSpc>
                        <a:spcBef>
                          <a:spcPts val="20"/>
                        </a:spcBef>
                      </a:pPr>
                      <a:r>
                        <a:rPr sz="685" spc="4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transferencias </a:t>
                      </a:r>
                      <a:r>
                        <a:rPr sz="685" spc="4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 </a:t>
                      </a:r>
                      <a:r>
                        <a:rPr sz="685" spc="4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federales </a:t>
                      </a:r>
                      <a:r>
                        <a:rPr sz="685" spc="4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 </a:t>
                      </a:r>
                      <a:r>
                        <a:rPr sz="685" spc="4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etiquetadas </a:t>
                      </a:r>
                      <a:r>
                        <a:rPr sz="685" spc="4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 aplicados en </a:t>
                      </a:r>
                      <a:r>
                        <a:rPr sz="685" spc="3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el </a:t>
                      </a:r>
                      <a:r>
                        <a:rPr sz="685" spc="-16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 </a:t>
                      </a:r>
                      <a:r>
                        <a:rPr sz="685" spc="45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periodo</a:t>
                      </a:r>
                      <a:endParaRPr sz="685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itchFamily="2" charset="0"/>
                        <a:cs typeface="Cambria"/>
                      </a:endParaRPr>
                    </a:p>
                  </a:txBody>
                  <a:tcPr marL="0" marR="0" marT="0" marB="0">
                    <a:lnL w="19050">
                      <a:solidFill>
                        <a:srgbClr val="FFFFFF"/>
                      </a:solidFill>
                      <a:prstDash val="solid"/>
                    </a:lnL>
                    <a:lnR w="19050">
                      <a:solidFill>
                        <a:srgbClr val="FFFFFF"/>
                      </a:solidFill>
                      <a:prstDash val="solid"/>
                    </a:lnR>
                    <a:lnT w="19050">
                      <a:solidFill>
                        <a:srgbClr val="FFFFFF"/>
                      </a:solidFill>
                      <a:prstDash val="solid"/>
                    </a:lnT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5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itchFamily="2" charset="0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75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itchFamily="2" charset="0"/>
                        <a:cs typeface="Times New Roman"/>
                      </a:endParaRPr>
                    </a:p>
                    <a:p>
                      <a:pPr marR="2540" algn="r">
                        <a:lnSpc>
                          <a:spcPct val="100000"/>
                        </a:lnSpc>
                      </a:pPr>
                      <a:r>
                        <a:rPr sz="750" spc="45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$</a:t>
                      </a:r>
                      <a:r>
                        <a:rPr lang="es-MX" sz="750" spc="45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itchFamily="2" charset="0"/>
                          <a:cs typeface="Cambria"/>
                        </a:rPr>
                        <a:t>877,157,600</a:t>
                      </a:r>
                      <a:endParaRPr sz="75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itchFamily="2" charset="0"/>
                        <a:cs typeface="Cambria"/>
                      </a:endParaRPr>
                    </a:p>
                  </a:txBody>
                  <a:tcPr marL="0" marR="0" marT="0" marB="0">
                    <a:lnL w="19050">
                      <a:solidFill>
                        <a:srgbClr val="FFFFFF"/>
                      </a:solidFill>
                      <a:prstDash val="solid"/>
                    </a:lnL>
                    <a:lnR w="19050">
                      <a:solidFill>
                        <a:srgbClr val="FFFFFF"/>
                      </a:solidFill>
                      <a:prstDash val="solid"/>
                    </a:lnR>
                    <a:lnT w="19050">
                      <a:solidFill>
                        <a:srgbClr val="FFFFFF"/>
                      </a:solidFill>
                      <a:prstDash val="solid"/>
                    </a:lnT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</a:tbl>
          </a:graphicData>
        </a:graphic>
      </p:graphicFrame>
      <p:pic>
        <p:nvPicPr>
          <p:cNvPr id="58" name="object 33"/>
          <p:cNvPicPr/>
          <p:nvPr/>
        </p:nvPicPr>
        <p:blipFill>
          <a:blip r:embed="rId2" cstate="print"/>
          <a:stretch>
            <a:fillRect/>
          </a:stretch>
        </p:blipFill>
        <p:spPr>
          <a:xfrm rot="16200000">
            <a:off x="2171239" y="5994167"/>
            <a:ext cx="974645" cy="764348"/>
          </a:xfrm>
          <a:prstGeom prst="rect">
            <a:avLst/>
          </a:prstGeom>
        </p:spPr>
      </p:pic>
      <p:pic>
        <p:nvPicPr>
          <p:cNvPr id="59" name="object 3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48949" y="5650394"/>
            <a:ext cx="1342390" cy="1453557"/>
          </a:xfrm>
          <a:prstGeom prst="rect">
            <a:avLst/>
          </a:prstGeom>
        </p:spPr>
      </p:pic>
      <p:sp>
        <p:nvSpPr>
          <p:cNvPr id="60" name="object 35"/>
          <p:cNvSpPr/>
          <p:nvPr/>
        </p:nvSpPr>
        <p:spPr>
          <a:xfrm>
            <a:off x="1265664" y="5771705"/>
            <a:ext cx="1109153" cy="1211041"/>
          </a:xfrm>
          <a:custGeom>
            <a:avLst/>
            <a:gdLst/>
            <a:ahLst/>
            <a:cxnLst/>
            <a:rect l="l" t="t" r="r" b="b"/>
            <a:pathLst>
              <a:path w="1108709" h="1210945">
                <a:moveTo>
                  <a:pt x="554259" y="0"/>
                </a:moveTo>
                <a:lnTo>
                  <a:pt x="0" y="265079"/>
                </a:lnTo>
                <a:lnTo>
                  <a:pt x="0" y="945761"/>
                </a:lnTo>
                <a:lnTo>
                  <a:pt x="554259" y="1210840"/>
                </a:lnTo>
                <a:lnTo>
                  <a:pt x="1108518" y="945761"/>
                </a:lnTo>
                <a:lnTo>
                  <a:pt x="1108518" y="265079"/>
                </a:lnTo>
                <a:lnTo>
                  <a:pt x="554259" y="0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1" name="object 3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376785" y="5929736"/>
            <a:ext cx="886717" cy="415364"/>
          </a:xfrm>
          <a:prstGeom prst="rect">
            <a:avLst/>
          </a:prstGeom>
        </p:spPr>
      </p:pic>
      <p:pic>
        <p:nvPicPr>
          <p:cNvPr id="62" name="object 3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6787" y="6137175"/>
            <a:ext cx="442309" cy="687437"/>
          </a:xfrm>
          <a:prstGeom prst="rect">
            <a:avLst/>
          </a:prstGeom>
        </p:spPr>
      </p:pic>
      <p:pic>
        <p:nvPicPr>
          <p:cNvPr id="64" name="object 6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818828" y="5901017"/>
            <a:ext cx="442132" cy="1310639"/>
          </a:xfrm>
          <a:prstGeom prst="rect">
            <a:avLst/>
          </a:prstGeom>
        </p:spPr>
      </p:pic>
      <p:pic>
        <p:nvPicPr>
          <p:cNvPr id="65" name="object 6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829819" y="5650394"/>
            <a:ext cx="1341854" cy="1453442"/>
          </a:xfrm>
          <a:prstGeom prst="rect">
            <a:avLst/>
          </a:prstGeom>
        </p:spPr>
      </p:pic>
      <p:sp>
        <p:nvSpPr>
          <p:cNvPr id="66" name="object 63"/>
          <p:cNvSpPr/>
          <p:nvPr/>
        </p:nvSpPr>
        <p:spPr>
          <a:xfrm>
            <a:off x="2946488" y="5771694"/>
            <a:ext cx="1108710" cy="1210945"/>
          </a:xfrm>
          <a:custGeom>
            <a:avLst/>
            <a:gdLst/>
            <a:ahLst/>
            <a:cxnLst/>
            <a:rect l="l" t="t" r="r" b="b"/>
            <a:pathLst>
              <a:path w="1108709" h="1210945">
                <a:moveTo>
                  <a:pt x="554259" y="0"/>
                </a:moveTo>
                <a:lnTo>
                  <a:pt x="0" y="265079"/>
                </a:lnTo>
                <a:lnTo>
                  <a:pt x="0" y="945762"/>
                </a:lnTo>
                <a:lnTo>
                  <a:pt x="554259" y="1210840"/>
                </a:lnTo>
                <a:lnTo>
                  <a:pt x="1108518" y="945762"/>
                </a:lnTo>
                <a:lnTo>
                  <a:pt x="1108518" y="265079"/>
                </a:lnTo>
                <a:lnTo>
                  <a:pt x="554259" y="0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7" name="object 6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057564" y="5929714"/>
            <a:ext cx="886363" cy="894804"/>
          </a:xfrm>
          <a:prstGeom prst="rect">
            <a:avLst/>
          </a:prstGeom>
        </p:spPr>
      </p:pic>
      <p:pic>
        <p:nvPicPr>
          <p:cNvPr id="68" name="object 65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3495886" y="5868455"/>
            <a:ext cx="460248" cy="1362455"/>
          </a:xfrm>
          <a:prstGeom prst="rect">
            <a:avLst/>
          </a:prstGeom>
        </p:spPr>
      </p:pic>
      <p:sp>
        <p:nvSpPr>
          <p:cNvPr id="69" name="object 68"/>
          <p:cNvSpPr txBox="1"/>
          <p:nvPr/>
        </p:nvSpPr>
        <p:spPr>
          <a:xfrm>
            <a:off x="2362409" y="7167949"/>
            <a:ext cx="1494164" cy="643894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indent="-1270" algn="ctr">
              <a:lnSpc>
                <a:spcPct val="100699"/>
              </a:lnSpc>
              <a:spcBef>
                <a:spcPts val="85"/>
              </a:spcBef>
            </a:pPr>
            <a:r>
              <a:rPr sz="1000" spc="3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Balance </a:t>
            </a:r>
            <a:r>
              <a:rPr sz="1000" spc="3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 </a:t>
            </a:r>
            <a:r>
              <a:rPr sz="1000" spc="3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p</a:t>
            </a:r>
            <a:r>
              <a:rPr sz="1000" spc="2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r</a:t>
            </a:r>
            <a:r>
              <a:rPr sz="1000" spc="2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e</a:t>
            </a:r>
            <a:r>
              <a:rPr sz="1000" spc="-3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s</a:t>
            </a:r>
            <a:r>
              <a:rPr sz="1000" spc="6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u</a:t>
            </a:r>
            <a:r>
              <a:rPr sz="1000" spc="6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p</a:t>
            </a:r>
            <a:r>
              <a:rPr sz="1000" spc="7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u</a:t>
            </a:r>
            <a:r>
              <a:rPr sz="1000" spc="2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e</a:t>
            </a:r>
            <a:r>
              <a:rPr sz="1000" spc="-3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s</a:t>
            </a:r>
            <a:r>
              <a:rPr sz="100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t</a:t>
            </a:r>
            <a:r>
              <a:rPr sz="1000" spc="1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a</a:t>
            </a:r>
            <a:r>
              <a:rPr sz="1000" spc="-2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r</a:t>
            </a:r>
            <a:r>
              <a:rPr sz="100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i</a:t>
            </a:r>
            <a:r>
              <a:rPr sz="1000" spc="3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o</a:t>
            </a:r>
            <a:r>
              <a:rPr sz="1000" spc="-12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 </a:t>
            </a:r>
            <a:r>
              <a:rPr sz="1000" spc="-3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s</a:t>
            </a:r>
            <a:r>
              <a:rPr sz="100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i</a:t>
            </a:r>
            <a:r>
              <a:rPr sz="1000" spc="4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n  </a:t>
            </a:r>
            <a:r>
              <a:rPr sz="1000" spc="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f</a:t>
            </a:r>
            <a:r>
              <a:rPr sz="1000" spc="-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i</a:t>
            </a:r>
            <a:r>
              <a:rPr sz="1000" spc="6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n</a:t>
            </a:r>
            <a:r>
              <a:rPr sz="1000" spc="-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a</a:t>
            </a:r>
            <a:r>
              <a:rPr sz="1000" spc="6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n</a:t>
            </a:r>
            <a:r>
              <a:rPr sz="1000" spc="7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c</a:t>
            </a:r>
            <a:r>
              <a:rPr sz="100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i</a:t>
            </a:r>
            <a:r>
              <a:rPr sz="1000" spc="-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a</a:t>
            </a:r>
            <a:r>
              <a:rPr sz="1000" spc="10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m</a:t>
            </a:r>
            <a:r>
              <a:rPr sz="100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i</a:t>
            </a:r>
            <a:r>
              <a:rPr sz="1000" spc="4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e</a:t>
            </a:r>
            <a:r>
              <a:rPr sz="1000" spc="4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n</a:t>
            </a:r>
            <a:r>
              <a:rPr sz="1000" spc="2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t</a:t>
            </a:r>
            <a:r>
              <a:rPr sz="1000" spc="3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o</a:t>
            </a:r>
            <a:r>
              <a:rPr sz="1000" spc="-12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 </a:t>
            </a:r>
            <a:r>
              <a:rPr sz="1000" spc="6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n</a:t>
            </a:r>
            <a:r>
              <a:rPr sz="1000" spc="3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e</a:t>
            </a:r>
            <a:r>
              <a:rPr sz="1000" spc="1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t</a:t>
            </a:r>
            <a:r>
              <a:rPr sz="1000" spc="3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o</a:t>
            </a:r>
            <a:endParaRPr sz="1000" dirty="0">
              <a:latin typeface="Montserrat" pitchFamily="2" charset="0"/>
              <a:cs typeface="Verdana"/>
            </a:endParaRPr>
          </a:p>
          <a:p>
            <a:pPr marL="1905" algn="ctr">
              <a:lnSpc>
                <a:spcPct val="100000"/>
              </a:lnSpc>
              <a:spcBef>
                <a:spcPts val="50"/>
              </a:spcBef>
            </a:pPr>
            <a:r>
              <a:rPr sz="1000" dirty="0" smtClean="0">
                <a:solidFill>
                  <a:srgbClr val="7E3D97"/>
                </a:solidFill>
                <a:latin typeface="Montserrat" pitchFamily="2" charset="0"/>
                <a:cs typeface="Verdana"/>
              </a:rPr>
              <a:t>$</a:t>
            </a:r>
            <a:r>
              <a:rPr lang="es-MX" sz="100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2,010,601,136</a:t>
            </a:r>
            <a:endParaRPr sz="1000" dirty="0">
              <a:latin typeface="Montserrat" pitchFamily="2" charset="0"/>
              <a:cs typeface="Verdana"/>
            </a:endParaRPr>
          </a:p>
        </p:txBody>
      </p:sp>
      <p:sp>
        <p:nvSpPr>
          <p:cNvPr id="71" name="object 40"/>
          <p:cNvSpPr txBox="1"/>
          <p:nvPr/>
        </p:nvSpPr>
        <p:spPr>
          <a:xfrm>
            <a:off x="474520" y="7169596"/>
            <a:ext cx="1478928" cy="53527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92075" marR="5080" indent="-79375" algn="ctr">
              <a:lnSpc>
                <a:spcPct val="101400"/>
              </a:lnSpc>
              <a:spcBef>
                <a:spcPts val="75"/>
              </a:spcBef>
            </a:pPr>
            <a:r>
              <a:rPr lang="es-MX" sz="1100" spc="-40" dirty="0" smtClean="0">
                <a:solidFill>
                  <a:srgbClr val="6B2C84"/>
                </a:solidFill>
                <a:latin typeface="Montserrat" pitchFamily="2" charset="0"/>
                <a:cs typeface="Verdana"/>
              </a:rPr>
              <a:t>Balance presupuestario</a:t>
            </a:r>
            <a:endParaRPr lang="es-MX" sz="1100" spc="-40" dirty="0">
              <a:solidFill>
                <a:srgbClr val="6B2C84"/>
              </a:solidFill>
              <a:latin typeface="Montserrat" pitchFamily="2" charset="0"/>
              <a:cs typeface="Verdana"/>
            </a:endParaRPr>
          </a:p>
          <a:p>
            <a:pPr marL="92075" marR="5080" indent="-79375" algn="ctr">
              <a:lnSpc>
                <a:spcPct val="101400"/>
              </a:lnSpc>
              <a:spcBef>
                <a:spcPts val="75"/>
              </a:spcBef>
            </a:pPr>
            <a:r>
              <a:rPr lang="es-MX" sz="1100" spc="-40" dirty="0">
                <a:solidFill>
                  <a:srgbClr val="6B2C84"/>
                </a:solidFill>
                <a:latin typeface="Montserrat" pitchFamily="2" charset="0"/>
                <a:cs typeface="Verdana"/>
              </a:rPr>
              <a:t>$1,721,353,599</a:t>
            </a:r>
          </a:p>
        </p:txBody>
      </p:sp>
      <p:pic>
        <p:nvPicPr>
          <p:cNvPr id="75" name="object 3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495944" y="5648949"/>
            <a:ext cx="1342390" cy="1453557"/>
          </a:xfrm>
          <a:prstGeom prst="rect">
            <a:avLst/>
          </a:prstGeom>
        </p:spPr>
      </p:pic>
      <p:sp>
        <p:nvSpPr>
          <p:cNvPr id="76" name="object 35"/>
          <p:cNvSpPr/>
          <p:nvPr/>
        </p:nvSpPr>
        <p:spPr>
          <a:xfrm>
            <a:off x="4612659" y="5770260"/>
            <a:ext cx="1109153" cy="1211041"/>
          </a:xfrm>
          <a:custGeom>
            <a:avLst/>
            <a:gdLst/>
            <a:ahLst/>
            <a:cxnLst/>
            <a:rect l="l" t="t" r="r" b="b"/>
            <a:pathLst>
              <a:path w="1108709" h="1210945">
                <a:moveTo>
                  <a:pt x="554259" y="0"/>
                </a:moveTo>
                <a:lnTo>
                  <a:pt x="0" y="265079"/>
                </a:lnTo>
                <a:lnTo>
                  <a:pt x="0" y="945761"/>
                </a:lnTo>
                <a:lnTo>
                  <a:pt x="554259" y="1210840"/>
                </a:lnTo>
                <a:lnTo>
                  <a:pt x="1108518" y="945761"/>
                </a:lnTo>
                <a:lnTo>
                  <a:pt x="1108518" y="265079"/>
                </a:lnTo>
                <a:lnTo>
                  <a:pt x="554259" y="0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7" name="object 3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723780" y="5928291"/>
            <a:ext cx="886717" cy="415364"/>
          </a:xfrm>
          <a:prstGeom prst="rect">
            <a:avLst/>
          </a:prstGeom>
        </p:spPr>
      </p:pic>
      <p:pic>
        <p:nvPicPr>
          <p:cNvPr id="78" name="object 3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723782" y="6135730"/>
            <a:ext cx="442309" cy="687437"/>
          </a:xfrm>
          <a:prstGeom prst="rect">
            <a:avLst/>
          </a:prstGeom>
        </p:spPr>
      </p:pic>
      <p:pic>
        <p:nvPicPr>
          <p:cNvPr id="79" name="object 6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165823" y="5899572"/>
            <a:ext cx="442132" cy="1310639"/>
          </a:xfrm>
          <a:prstGeom prst="rect">
            <a:avLst/>
          </a:prstGeom>
        </p:spPr>
      </p:pic>
      <p:grpSp>
        <p:nvGrpSpPr>
          <p:cNvPr id="3" name="Grupo 2"/>
          <p:cNvGrpSpPr/>
          <p:nvPr/>
        </p:nvGrpSpPr>
        <p:grpSpPr>
          <a:xfrm>
            <a:off x="5260404" y="6220294"/>
            <a:ext cx="280345" cy="489343"/>
            <a:chOff x="7192777" y="5516169"/>
            <a:chExt cx="280345" cy="489343"/>
          </a:xfrm>
        </p:grpSpPr>
        <p:pic>
          <p:nvPicPr>
            <p:cNvPr id="70" name="object 61"/>
            <p:cNvPicPr/>
            <p:nvPr/>
          </p:nvPicPr>
          <p:blipFill rotWithShape="1">
            <a:blip r:embed="rId7" cstate="print"/>
            <a:srcRect l="38344" t="28323" r="36343" b="40609"/>
            <a:stretch/>
          </p:blipFill>
          <p:spPr>
            <a:xfrm>
              <a:off x="7192777" y="5598319"/>
              <a:ext cx="111918" cy="407193"/>
            </a:xfrm>
            <a:prstGeom prst="rect">
              <a:avLst/>
            </a:prstGeom>
          </p:spPr>
        </p:pic>
        <p:pic>
          <p:nvPicPr>
            <p:cNvPr id="72" name="object 61"/>
            <p:cNvPicPr/>
            <p:nvPr/>
          </p:nvPicPr>
          <p:blipFill rotWithShape="1">
            <a:blip r:embed="rId7" cstate="print"/>
            <a:srcRect l="38344" t="28323" r="36343" b="40609"/>
            <a:stretch/>
          </p:blipFill>
          <p:spPr>
            <a:xfrm>
              <a:off x="7276123" y="5557840"/>
              <a:ext cx="111918" cy="407193"/>
            </a:xfrm>
            <a:prstGeom prst="rect">
              <a:avLst/>
            </a:prstGeom>
          </p:spPr>
        </p:pic>
        <p:pic>
          <p:nvPicPr>
            <p:cNvPr id="73" name="object 61"/>
            <p:cNvPicPr/>
            <p:nvPr/>
          </p:nvPicPr>
          <p:blipFill rotWithShape="1">
            <a:blip r:embed="rId7" cstate="print"/>
            <a:srcRect l="38344" t="28323" r="36343" b="40609"/>
            <a:stretch/>
          </p:blipFill>
          <p:spPr>
            <a:xfrm>
              <a:off x="7361204" y="5516169"/>
              <a:ext cx="111918" cy="407193"/>
            </a:xfrm>
            <a:prstGeom prst="rect">
              <a:avLst/>
            </a:prstGeom>
          </p:spPr>
        </p:pic>
      </p:grpSp>
      <p:sp>
        <p:nvSpPr>
          <p:cNvPr id="80" name="object 40"/>
          <p:cNvSpPr txBox="1"/>
          <p:nvPr/>
        </p:nvSpPr>
        <p:spPr>
          <a:xfrm>
            <a:off x="2877654" y="4621915"/>
            <a:ext cx="1318822" cy="320472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92075" marR="5080" indent="-79375" algn="ctr">
              <a:lnSpc>
                <a:spcPct val="101400"/>
              </a:lnSpc>
              <a:spcBef>
                <a:spcPts val="75"/>
              </a:spcBef>
            </a:pPr>
            <a:r>
              <a:rPr lang="es-MX" sz="1000" b="1" spc="30" dirty="0">
                <a:solidFill>
                  <a:srgbClr val="F8941D"/>
                </a:solidFill>
                <a:latin typeface="Montserrat" pitchFamily="2" charset="0"/>
                <a:cs typeface="Verdana"/>
              </a:rPr>
              <a:t>Egresos presupuestarios</a:t>
            </a:r>
            <a:endParaRPr sz="1000" b="1" spc="30" dirty="0">
              <a:solidFill>
                <a:srgbClr val="F8941D"/>
              </a:solidFill>
              <a:latin typeface="Montserrat" pitchFamily="2" charset="0"/>
              <a:cs typeface="Verdana"/>
            </a:endParaRPr>
          </a:p>
        </p:txBody>
      </p:sp>
      <p:sp>
        <p:nvSpPr>
          <p:cNvPr id="81" name="object 68"/>
          <p:cNvSpPr txBox="1"/>
          <p:nvPr/>
        </p:nvSpPr>
        <p:spPr>
          <a:xfrm>
            <a:off x="4241866" y="7219128"/>
            <a:ext cx="2346976" cy="643894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indent="-1270" algn="ctr">
              <a:lnSpc>
                <a:spcPct val="100699"/>
              </a:lnSpc>
              <a:spcBef>
                <a:spcPts val="85"/>
              </a:spcBef>
            </a:pPr>
            <a:r>
              <a:rPr sz="1000" spc="3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Balance </a:t>
            </a:r>
            <a:r>
              <a:rPr sz="1000" spc="3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 </a:t>
            </a:r>
            <a:r>
              <a:rPr sz="1000" spc="3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p</a:t>
            </a:r>
            <a:r>
              <a:rPr sz="1000" spc="2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r</a:t>
            </a:r>
            <a:r>
              <a:rPr sz="1000" spc="2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e</a:t>
            </a:r>
            <a:r>
              <a:rPr sz="1000" spc="-3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s</a:t>
            </a:r>
            <a:r>
              <a:rPr sz="1000" spc="6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u</a:t>
            </a:r>
            <a:r>
              <a:rPr sz="1000" spc="6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p</a:t>
            </a:r>
            <a:r>
              <a:rPr sz="1000" spc="7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u</a:t>
            </a:r>
            <a:r>
              <a:rPr sz="1000" spc="2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e</a:t>
            </a:r>
            <a:r>
              <a:rPr sz="1000" spc="-3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s</a:t>
            </a:r>
            <a:r>
              <a:rPr sz="100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t</a:t>
            </a:r>
            <a:r>
              <a:rPr sz="1000" spc="1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a</a:t>
            </a:r>
            <a:r>
              <a:rPr sz="1000" spc="-2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r</a:t>
            </a:r>
            <a:r>
              <a:rPr sz="100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i</a:t>
            </a:r>
            <a:r>
              <a:rPr sz="1000" spc="3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o</a:t>
            </a:r>
            <a:r>
              <a:rPr sz="1000" spc="-12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 </a:t>
            </a:r>
            <a:r>
              <a:rPr sz="1000" spc="-3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s</a:t>
            </a:r>
            <a:r>
              <a:rPr sz="100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i</a:t>
            </a:r>
            <a:r>
              <a:rPr sz="1000" spc="4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n  </a:t>
            </a:r>
            <a:r>
              <a:rPr sz="1000" spc="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f</a:t>
            </a:r>
            <a:r>
              <a:rPr sz="1000" spc="-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i</a:t>
            </a:r>
            <a:r>
              <a:rPr sz="1000" spc="6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n</a:t>
            </a:r>
            <a:r>
              <a:rPr sz="1000" spc="-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a</a:t>
            </a:r>
            <a:r>
              <a:rPr sz="1000" spc="6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n</a:t>
            </a:r>
            <a:r>
              <a:rPr sz="1000" spc="7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c</a:t>
            </a:r>
            <a:r>
              <a:rPr sz="100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i</a:t>
            </a:r>
            <a:r>
              <a:rPr sz="1000" spc="-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a</a:t>
            </a:r>
            <a:r>
              <a:rPr sz="1000" spc="10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m</a:t>
            </a:r>
            <a:r>
              <a:rPr sz="100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i</a:t>
            </a:r>
            <a:r>
              <a:rPr sz="1000" spc="4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e</a:t>
            </a:r>
            <a:r>
              <a:rPr sz="1000" spc="4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n</a:t>
            </a:r>
            <a:r>
              <a:rPr sz="1000" spc="2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t</a:t>
            </a:r>
            <a:r>
              <a:rPr sz="1000" spc="35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o</a:t>
            </a:r>
            <a:r>
              <a:rPr sz="1000" spc="-120" dirty="0">
                <a:solidFill>
                  <a:srgbClr val="7E3D97"/>
                </a:solidFill>
                <a:latin typeface="Montserrat" pitchFamily="2" charset="0"/>
                <a:cs typeface="Verdana"/>
              </a:rPr>
              <a:t> </a:t>
            </a:r>
            <a:r>
              <a:rPr sz="1000" spc="60" dirty="0" err="1" smtClean="0">
                <a:solidFill>
                  <a:srgbClr val="7E3D97"/>
                </a:solidFill>
                <a:latin typeface="Montserrat" pitchFamily="2" charset="0"/>
                <a:cs typeface="Verdana"/>
              </a:rPr>
              <a:t>n</a:t>
            </a:r>
            <a:r>
              <a:rPr sz="1000" spc="35" dirty="0" err="1" smtClean="0">
                <a:solidFill>
                  <a:srgbClr val="7E3D97"/>
                </a:solidFill>
                <a:latin typeface="Montserrat" pitchFamily="2" charset="0"/>
                <a:cs typeface="Verdana"/>
              </a:rPr>
              <a:t>e</a:t>
            </a:r>
            <a:r>
              <a:rPr sz="1000" spc="15" dirty="0" err="1" smtClean="0">
                <a:solidFill>
                  <a:srgbClr val="7E3D97"/>
                </a:solidFill>
                <a:latin typeface="Montserrat" pitchFamily="2" charset="0"/>
                <a:cs typeface="Verdana"/>
              </a:rPr>
              <a:t>t</a:t>
            </a:r>
            <a:r>
              <a:rPr sz="1000" spc="35" dirty="0" err="1" smtClean="0">
                <a:solidFill>
                  <a:srgbClr val="7E3D97"/>
                </a:solidFill>
                <a:latin typeface="Montserrat" pitchFamily="2" charset="0"/>
                <a:cs typeface="Verdana"/>
              </a:rPr>
              <a:t>o</a:t>
            </a:r>
            <a:r>
              <a:rPr lang="es-MX" sz="1000" spc="35" dirty="0" smtClean="0">
                <a:solidFill>
                  <a:srgbClr val="7E3D97"/>
                </a:solidFill>
                <a:latin typeface="Montserrat" pitchFamily="2" charset="0"/>
                <a:cs typeface="Verdana"/>
              </a:rPr>
              <a:t> y sin remanentes del ejercicio anterior</a:t>
            </a:r>
            <a:endParaRPr sz="1000" dirty="0">
              <a:latin typeface="Montserrat" pitchFamily="2" charset="0"/>
              <a:cs typeface="Verdana"/>
            </a:endParaRPr>
          </a:p>
          <a:p>
            <a:pPr marL="1905" algn="ctr">
              <a:lnSpc>
                <a:spcPct val="100000"/>
              </a:lnSpc>
              <a:spcBef>
                <a:spcPts val="50"/>
              </a:spcBef>
            </a:pPr>
            <a:r>
              <a:rPr sz="1000" dirty="0" smtClean="0">
                <a:solidFill>
                  <a:srgbClr val="7E3D97"/>
                </a:solidFill>
                <a:latin typeface="Montserrat" pitchFamily="2" charset="0"/>
                <a:cs typeface="Verdana"/>
              </a:rPr>
              <a:t>$</a:t>
            </a:r>
            <a:r>
              <a:rPr lang="es-MX" sz="1000" dirty="0" smtClean="0">
                <a:solidFill>
                  <a:srgbClr val="7E3D97"/>
                </a:solidFill>
                <a:latin typeface="Montserrat" pitchFamily="2" charset="0"/>
                <a:cs typeface="Verdana"/>
              </a:rPr>
              <a:t>653,923,924</a:t>
            </a:r>
            <a:endParaRPr sz="1000" dirty="0">
              <a:latin typeface="Montserrat" pitchFamily="2" charset="0"/>
              <a:cs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494762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uadroTexto 3"/>
          <p:cNvSpPr txBox="1"/>
          <p:nvPr/>
        </p:nvSpPr>
        <p:spPr>
          <a:xfrm>
            <a:off x="850428" y="2935613"/>
            <a:ext cx="542305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4800" dirty="0">
                <a:solidFill>
                  <a:schemeClr val="bg1"/>
                </a:solidFill>
                <a:latin typeface="Montserrat Black" pitchFamily="2" charset="0"/>
              </a:rPr>
              <a:t>PRESUPUESTO CIUDADANO</a:t>
            </a:r>
          </a:p>
        </p:txBody>
      </p:sp>
      <p:sp>
        <p:nvSpPr>
          <p:cNvPr id="3" name="Rectángulo 2">
            <a:extLst>
              <a:ext uri="{FF2B5EF4-FFF2-40B4-BE49-F238E27FC236}">
                <a16:creationId xmlns:a16="http://schemas.microsoft.com/office/drawing/2014/main" xmlns="" id="{1DD3F934-3EA7-4B30-B078-87C1D02C87A4}"/>
              </a:ext>
            </a:extLst>
          </p:cNvPr>
          <p:cNvSpPr/>
          <p:nvPr/>
        </p:nvSpPr>
        <p:spPr>
          <a:xfrm>
            <a:off x="0" y="2590800"/>
            <a:ext cx="6857998" cy="4178300"/>
          </a:xfrm>
          <a:prstGeom prst="rect">
            <a:avLst/>
          </a:prstGeom>
          <a:gradFill flip="none" rotWithShape="1">
            <a:gsLst>
              <a:gs pos="0">
                <a:srgbClr val="9F2242">
                  <a:shade val="30000"/>
                  <a:satMod val="115000"/>
                </a:srgbClr>
              </a:gs>
              <a:gs pos="50000">
                <a:srgbClr val="9F2242">
                  <a:shade val="67500"/>
                  <a:satMod val="115000"/>
                </a:srgbClr>
              </a:gs>
              <a:gs pos="100000">
                <a:srgbClr val="9F2242">
                  <a:shade val="100000"/>
                  <a:satMod val="115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xmlns="" id="{05DBDB32-D4F5-419F-961B-17AA941F9CBA}"/>
              </a:ext>
            </a:extLst>
          </p:cNvPr>
          <p:cNvGrpSpPr/>
          <p:nvPr/>
        </p:nvGrpSpPr>
        <p:grpSpPr>
          <a:xfrm>
            <a:off x="2492663" y="2984056"/>
            <a:ext cx="1780076" cy="1323439"/>
            <a:chOff x="2492663" y="3111381"/>
            <a:chExt cx="1780076" cy="1323439"/>
          </a:xfrm>
        </p:grpSpPr>
        <p:sp>
          <p:nvSpPr>
            <p:cNvPr id="6" name="CuadroTexto 5">
              <a:extLst>
                <a:ext uri="{FF2B5EF4-FFF2-40B4-BE49-F238E27FC236}">
                  <a16:creationId xmlns:a16="http://schemas.microsoft.com/office/drawing/2014/main" xmlns="" id="{9316D7DF-0DDE-40BC-94F5-AA7BBDF1A244}"/>
                </a:ext>
              </a:extLst>
            </p:cNvPr>
            <p:cNvSpPr txBox="1"/>
            <p:nvPr/>
          </p:nvSpPr>
          <p:spPr>
            <a:xfrm>
              <a:off x="2492663" y="3111381"/>
              <a:ext cx="1697113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MX" sz="8000" b="1" dirty="0" smtClean="0">
                  <a:solidFill>
                    <a:schemeClr val="bg1"/>
                  </a:solidFill>
                  <a:latin typeface="Montserrat" pitchFamily="2" charset="0"/>
                </a:rPr>
                <a:t>05</a:t>
              </a:r>
              <a:endParaRPr lang="es-MX" sz="8000" b="1" dirty="0">
                <a:solidFill>
                  <a:schemeClr val="bg1"/>
                </a:solidFill>
                <a:latin typeface="Montserrat" pitchFamily="2" charset="0"/>
              </a:endParaRPr>
            </a:p>
          </p:txBody>
        </p:sp>
        <p:cxnSp>
          <p:nvCxnSpPr>
            <p:cNvPr id="7" name="Conector recto 6">
              <a:extLst>
                <a:ext uri="{FF2B5EF4-FFF2-40B4-BE49-F238E27FC236}">
                  <a16:creationId xmlns:a16="http://schemas.microsoft.com/office/drawing/2014/main" xmlns="" id="{58E6FAFB-41CF-4000-B0A0-5A12D9FBE46A}"/>
                </a:ext>
              </a:extLst>
            </p:cNvPr>
            <p:cNvCxnSpPr>
              <a:cxnSpLocks/>
            </p:cNvCxnSpPr>
            <p:nvPr/>
          </p:nvCxnSpPr>
          <p:spPr>
            <a:xfrm>
              <a:off x="2585261" y="4434820"/>
              <a:ext cx="1687478" cy="0"/>
            </a:xfrm>
            <a:prstGeom prst="line">
              <a:avLst/>
            </a:prstGeom>
            <a:ln w="19050">
              <a:solidFill>
                <a:schemeClr val="bg1"/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CuadroTexto 7">
            <a:extLst>
              <a:ext uri="{FF2B5EF4-FFF2-40B4-BE49-F238E27FC236}">
                <a16:creationId xmlns:a16="http://schemas.microsoft.com/office/drawing/2014/main" xmlns="" id="{51CC6079-54F8-4D2E-8BC0-B8703FA25C71}"/>
              </a:ext>
            </a:extLst>
          </p:cNvPr>
          <p:cNvSpPr txBox="1"/>
          <p:nvPr/>
        </p:nvSpPr>
        <p:spPr>
          <a:xfrm>
            <a:off x="860063" y="4521229"/>
            <a:ext cx="5137873" cy="1747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lvl="1" algn="ctr">
              <a:lnSpc>
                <a:spcPct val="150000"/>
              </a:lnSpc>
            </a:pPr>
            <a:r>
              <a:rPr lang="es-MX" sz="3800" b="1" dirty="0">
                <a:solidFill>
                  <a:schemeClr val="bg1"/>
                </a:solidFill>
                <a:latin typeface="Montserrat" pitchFamily="2" charset="0"/>
              </a:rPr>
              <a:t>PARTICIPACIÓN</a:t>
            </a:r>
          </a:p>
          <a:p>
            <a:pPr marL="0" lvl="1" algn="ctr">
              <a:lnSpc>
                <a:spcPct val="150000"/>
              </a:lnSpc>
            </a:pPr>
            <a:r>
              <a:rPr lang="es-MX" sz="3800" b="1" dirty="0">
                <a:solidFill>
                  <a:schemeClr val="bg1"/>
                </a:solidFill>
                <a:latin typeface="Montserrat" pitchFamily="2" charset="0"/>
              </a:rPr>
              <a:t>CIUDADANA</a:t>
            </a:r>
          </a:p>
        </p:txBody>
      </p:sp>
      <p:sp>
        <p:nvSpPr>
          <p:cNvPr id="9" name="Rectángulo 8">
            <a:extLst>
              <a:ext uri="{FF2B5EF4-FFF2-40B4-BE49-F238E27FC236}">
                <a16:creationId xmlns:a16="http://schemas.microsoft.com/office/drawing/2014/main" xmlns="" id="{D8F6A533-5029-4011-AD3B-8046DDAB66DA}"/>
              </a:ext>
            </a:extLst>
          </p:cNvPr>
          <p:cNvSpPr/>
          <p:nvPr/>
        </p:nvSpPr>
        <p:spPr>
          <a:xfrm>
            <a:off x="860063" y="838200"/>
            <a:ext cx="5137873" cy="7556500"/>
          </a:xfrm>
          <a:prstGeom prst="rect">
            <a:avLst/>
          </a:prstGeom>
          <a:noFill/>
          <a:ln w="76200">
            <a:solidFill>
              <a:srgbClr val="C4985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grpSp>
        <p:nvGrpSpPr>
          <p:cNvPr id="10" name="Grupo 9">
            <a:extLst>
              <a:ext uri="{FF2B5EF4-FFF2-40B4-BE49-F238E27FC236}">
                <a16:creationId xmlns:a16="http://schemas.microsoft.com/office/drawing/2014/main" xmlns="" id="{B2CC05FC-7E5A-40F6-8C40-B8111387B5E5}"/>
              </a:ext>
            </a:extLst>
          </p:cNvPr>
          <p:cNvGrpSpPr/>
          <p:nvPr/>
        </p:nvGrpSpPr>
        <p:grpSpPr>
          <a:xfrm>
            <a:off x="3159364" y="178962"/>
            <a:ext cx="539270" cy="486832"/>
            <a:chOff x="-238989" y="290436"/>
            <a:chExt cx="1125542" cy="312870"/>
          </a:xfrm>
        </p:grpSpPr>
        <p:cxnSp>
          <p:nvCxnSpPr>
            <p:cNvPr id="11" name="Conector recto 10">
              <a:extLst>
                <a:ext uri="{FF2B5EF4-FFF2-40B4-BE49-F238E27FC236}">
                  <a16:creationId xmlns:a16="http://schemas.microsoft.com/office/drawing/2014/main" xmlns="" id="{6B312909-43E6-4331-8D82-8E05FE682BC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-238989" y="603306"/>
              <a:ext cx="1125542" cy="0"/>
            </a:xfrm>
            <a:prstGeom prst="line">
              <a:avLst/>
            </a:prstGeom>
            <a:solidFill>
              <a:srgbClr val="E4D3B6"/>
            </a:solidFill>
            <a:ln w="19050">
              <a:solidFill>
                <a:srgbClr val="C4985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xmlns="" id="{7067EA9A-A15B-47E9-881D-855DA06150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-238989" y="290436"/>
              <a:ext cx="1125542" cy="0"/>
            </a:xfrm>
            <a:prstGeom prst="line">
              <a:avLst/>
            </a:prstGeom>
            <a:solidFill>
              <a:srgbClr val="E4D3B6"/>
            </a:solidFill>
            <a:ln w="19050">
              <a:solidFill>
                <a:srgbClr val="C4985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" name="CuadroTexto 12">
            <a:extLst>
              <a:ext uri="{FF2B5EF4-FFF2-40B4-BE49-F238E27FC236}">
                <a16:creationId xmlns:a16="http://schemas.microsoft.com/office/drawing/2014/main" xmlns="" id="{E42C0D7B-CE5B-C39E-05EA-B015B31F6E96}"/>
              </a:ext>
            </a:extLst>
          </p:cNvPr>
          <p:cNvSpPr txBox="1"/>
          <p:nvPr/>
        </p:nvSpPr>
        <p:spPr>
          <a:xfrm>
            <a:off x="3113656" y="145380"/>
            <a:ext cx="64793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rgbClr val="9F244A"/>
                </a:solidFill>
                <a:latin typeface="Montserrat ExtraBold" panose="00000900000000000000" pitchFamily="2" charset="0"/>
              </a:rPr>
              <a:t>32</a:t>
            </a:r>
            <a:endParaRPr lang="es-MX" sz="3000" dirty="0">
              <a:solidFill>
                <a:srgbClr val="9F244A"/>
              </a:solidFill>
              <a:latin typeface="Montserrat ExtraBold" panose="000009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16744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adroTexto 1">
            <a:extLst>
              <a:ext uri="{FF2B5EF4-FFF2-40B4-BE49-F238E27FC236}">
                <a16:creationId xmlns:a16="http://schemas.microsoft.com/office/drawing/2014/main" xmlns="" id="{FBC9E7D8-0E30-E775-10E6-6974076CAB82}"/>
              </a:ext>
            </a:extLst>
          </p:cNvPr>
          <p:cNvSpPr txBox="1"/>
          <p:nvPr/>
        </p:nvSpPr>
        <p:spPr>
          <a:xfrm>
            <a:off x="636608" y="1039671"/>
            <a:ext cx="56137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 smtClean="0">
                <a:solidFill>
                  <a:srgbClr val="9F244A"/>
                </a:solidFill>
                <a:latin typeface="Montserrat Black" pitchFamily="2" charset="0"/>
              </a:rPr>
              <a:t>¿TRANSPARENCIA FISCAL?</a:t>
            </a:r>
            <a:endParaRPr lang="es-MX" sz="2400" b="1" dirty="0">
              <a:solidFill>
                <a:srgbClr val="9F244A"/>
              </a:solidFill>
              <a:latin typeface="Montserrat Black" pitchFamily="2" charset="0"/>
            </a:endParaRPr>
          </a:p>
        </p:txBody>
      </p:sp>
      <p:sp>
        <p:nvSpPr>
          <p:cNvPr id="3" name="Google Shape;386;p51">
            <a:extLst>
              <a:ext uri="{FF2B5EF4-FFF2-40B4-BE49-F238E27FC236}">
                <a16:creationId xmlns:a16="http://schemas.microsoft.com/office/drawing/2014/main" xmlns="" id="{2E68AD71-D422-4426-5136-5FF6D3FF0330}"/>
              </a:ext>
            </a:extLst>
          </p:cNvPr>
          <p:cNvSpPr txBox="1">
            <a:spLocks/>
          </p:cNvSpPr>
          <p:nvPr/>
        </p:nvSpPr>
        <p:spPr>
          <a:xfrm>
            <a:off x="737870" y="1634686"/>
            <a:ext cx="5499418" cy="1587485"/>
          </a:xfrm>
          <a:prstGeom prst="rect">
            <a:avLst/>
          </a:prstGeom>
        </p:spPr>
        <p:txBody>
          <a:bodyPr spcFirstLastPara="1" wrap="square" lIns="68569" tIns="137156" rIns="68569" bIns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lnSpc>
                <a:spcPct val="150000"/>
              </a:lnSpc>
              <a:spcAft>
                <a:spcPts val="1200"/>
              </a:spcAft>
              <a:buClr>
                <a:schemeClr val="dk1"/>
              </a:buClr>
              <a:buSzPts val="1100"/>
              <a:buNone/>
            </a:pPr>
            <a:r>
              <a:rPr lang="es-MX" sz="1200" dirty="0">
                <a:latin typeface="Montserrat" panose="00000500000000000000" pitchFamily="2" charset="0"/>
              </a:rPr>
              <a:t>La transparencia fiscal es el principio que garantiza que la información sobre las finanzas </a:t>
            </a:r>
            <a:r>
              <a:rPr lang="es-MX" sz="1200" dirty="0" smtClean="0">
                <a:latin typeface="Montserrat" panose="00000500000000000000" pitchFamily="2" charset="0"/>
              </a:rPr>
              <a:t>públicas </a:t>
            </a:r>
            <a:r>
              <a:rPr lang="es-MX" sz="1200" dirty="0">
                <a:latin typeface="Montserrat" panose="00000500000000000000" pitchFamily="2" charset="0"/>
              </a:rPr>
              <a:t>sea clara, accesible y verificable por la ciudadanía y otros actores interesados. Implica la divulgación oportuna y comprensible de datos sobre ingresos, gastos, </a:t>
            </a:r>
            <a:r>
              <a:rPr lang="es-MX" sz="1200" dirty="0" smtClean="0">
                <a:latin typeface="Montserrat" panose="00000500000000000000" pitchFamily="2" charset="0"/>
              </a:rPr>
              <a:t>deuda, </a:t>
            </a:r>
            <a:r>
              <a:rPr lang="es-MX" sz="1200" dirty="0">
                <a:latin typeface="Montserrat" panose="00000500000000000000" pitchFamily="2" charset="0"/>
              </a:rPr>
              <a:t>presupuesto y ejecución de políticas fiscales.</a:t>
            </a: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7870" y="4557485"/>
            <a:ext cx="3634673" cy="3077970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222" t="52790" b="7210"/>
          <a:stretch/>
        </p:blipFill>
        <p:spPr>
          <a:xfrm>
            <a:off x="4568775" y="5370286"/>
            <a:ext cx="2289225" cy="2423885"/>
          </a:xfrm>
          <a:prstGeom prst="rect">
            <a:avLst/>
          </a:prstGeom>
        </p:spPr>
      </p:pic>
      <p:sp>
        <p:nvSpPr>
          <p:cNvPr id="6" name="Google Shape;386;p51">
            <a:extLst>
              <a:ext uri="{FF2B5EF4-FFF2-40B4-BE49-F238E27FC236}">
                <a16:creationId xmlns:a16="http://schemas.microsoft.com/office/drawing/2014/main" xmlns="" id="{2E68AD71-D422-4426-5136-5FF6D3FF0330}"/>
              </a:ext>
            </a:extLst>
          </p:cNvPr>
          <p:cNvSpPr txBox="1">
            <a:spLocks/>
          </p:cNvSpPr>
          <p:nvPr/>
        </p:nvSpPr>
        <p:spPr>
          <a:xfrm>
            <a:off x="737870" y="3312522"/>
            <a:ext cx="5499418" cy="837456"/>
          </a:xfrm>
          <a:prstGeom prst="rect">
            <a:avLst/>
          </a:prstGeom>
        </p:spPr>
        <p:txBody>
          <a:bodyPr spcFirstLastPara="1" wrap="square" lIns="68569" tIns="137156" rIns="68569" bIns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lnSpc>
                <a:spcPct val="150000"/>
              </a:lnSpc>
              <a:spcAft>
                <a:spcPts val="1200"/>
              </a:spcAft>
              <a:buClr>
                <a:schemeClr val="dk1"/>
              </a:buClr>
              <a:buSzPts val="1100"/>
              <a:buNone/>
            </a:pPr>
            <a:r>
              <a:rPr lang="es-MX" sz="1200" dirty="0" smtClean="0">
                <a:latin typeface="Montserrat" panose="00000500000000000000" pitchFamily="2" charset="0"/>
              </a:rPr>
              <a:t>Puedes ingresar a la página de la Secretaría de Administración y Finanzas  al apartado de transparencia fiscal o ingresando al siguiente enlace</a:t>
            </a:r>
            <a:r>
              <a:rPr lang="es-MX" sz="1200" dirty="0">
                <a:latin typeface="Montserrat" panose="00000500000000000000" pitchFamily="2" charset="0"/>
              </a:rPr>
              <a:t>: https://tabasco.gob.mx/transparencia-fiscal</a:t>
            </a: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6EBC737A-F6BC-D101-D2A2-2E63EC78677A}"/>
              </a:ext>
            </a:extLst>
          </p:cNvPr>
          <p:cNvSpPr txBox="1"/>
          <p:nvPr/>
        </p:nvSpPr>
        <p:spPr>
          <a:xfrm>
            <a:off x="6046912" y="242259"/>
            <a:ext cx="64953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33</a:t>
            </a:r>
            <a:endParaRPr lang="es-MX" sz="3000" dirty="0">
              <a:solidFill>
                <a:schemeClr val="bg2">
                  <a:lumMod val="25000"/>
                </a:schemeClr>
              </a:solidFill>
              <a:latin typeface="Montserrat ExtraBold" panose="000009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44272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adroTexto 1">
            <a:extLst>
              <a:ext uri="{FF2B5EF4-FFF2-40B4-BE49-F238E27FC236}">
                <a16:creationId xmlns:a16="http://schemas.microsoft.com/office/drawing/2014/main" xmlns="" id="{FBC9E7D8-0E30-E775-10E6-6974076CAB82}"/>
              </a:ext>
            </a:extLst>
          </p:cNvPr>
          <p:cNvSpPr txBox="1"/>
          <p:nvPr/>
        </p:nvSpPr>
        <p:spPr>
          <a:xfrm>
            <a:off x="636608" y="1039671"/>
            <a:ext cx="56137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>
                <a:solidFill>
                  <a:srgbClr val="9F244A"/>
                </a:solidFill>
                <a:latin typeface="Montserrat Black" pitchFamily="2" charset="0"/>
              </a:rPr>
              <a:t>¿CÓMO PODEMOS PARTICIPAR?</a:t>
            </a:r>
          </a:p>
        </p:txBody>
      </p:sp>
      <p:sp>
        <p:nvSpPr>
          <p:cNvPr id="4" name="Google Shape;386;p51">
            <a:extLst>
              <a:ext uri="{FF2B5EF4-FFF2-40B4-BE49-F238E27FC236}">
                <a16:creationId xmlns:a16="http://schemas.microsoft.com/office/drawing/2014/main" xmlns="" id="{2E68AD71-D422-4426-5136-5FF6D3FF0330}"/>
              </a:ext>
            </a:extLst>
          </p:cNvPr>
          <p:cNvSpPr txBox="1">
            <a:spLocks/>
          </p:cNvSpPr>
          <p:nvPr/>
        </p:nvSpPr>
        <p:spPr>
          <a:xfrm>
            <a:off x="737870" y="1634686"/>
            <a:ext cx="5499418" cy="1118531"/>
          </a:xfrm>
          <a:prstGeom prst="rect">
            <a:avLst/>
          </a:prstGeom>
        </p:spPr>
        <p:txBody>
          <a:bodyPr spcFirstLastPara="1" wrap="square" lIns="68569" tIns="137156" rIns="68569" bIns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lnSpc>
                <a:spcPct val="150000"/>
              </a:lnSpc>
              <a:spcAft>
                <a:spcPts val="1200"/>
              </a:spcAft>
              <a:buClr>
                <a:schemeClr val="dk1"/>
              </a:buClr>
              <a:buSzPts val="1100"/>
              <a:buNone/>
            </a:pPr>
            <a:r>
              <a:rPr lang="es-MX" sz="1200" dirty="0">
                <a:latin typeface="Montserrat" panose="00000500000000000000" pitchFamily="2" charset="0"/>
              </a:rPr>
              <a:t>Es responsabilidad y derecho de los ciudadanos mantenerse informados respecto al origen y destino de los recursos fiscales, así como de los resultados que se obtengan del ejercicio de los mismos.</a:t>
            </a: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103C08DE-E948-AE32-3C01-219FA1D00E87}"/>
              </a:ext>
            </a:extLst>
          </p:cNvPr>
          <p:cNvSpPr txBox="1"/>
          <p:nvPr/>
        </p:nvSpPr>
        <p:spPr>
          <a:xfrm>
            <a:off x="1180415" y="2981544"/>
            <a:ext cx="4497169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s-MX" sz="1400" b="1" i="1" dirty="0">
                <a:solidFill>
                  <a:srgbClr val="9F244A"/>
                </a:solidFill>
                <a:latin typeface="Montserrat" panose="00000500000000000000" pitchFamily="2" charset="0"/>
              </a:rPr>
              <a:t>¡Mantente informado accediendo a nuestro portal y siguiéndonos en redes sociales!</a:t>
            </a:r>
          </a:p>
        </p:txBody>
      </p:sp>
      <p:pic>
        <p:nvPicPr>
          <p:cNvPr id="6" name="Gráfico 5">
            <a:extLst>
              <a:ext uri="{FF2B5EF4-FFF2-40B4-BE49-F238E27FC236}">
                <a16:creationId xmlns:a16="http://schemas.microsoft.com/office/drawing/2014/main" xmlns="" id="{B91EDD86-3E54-74B8-660A-02B318A3C8C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838533" y="2975857"/>
            <a:ext cx="341882" cy="269906"/>
          </a:xfrm>
          <a:prstGeom prst="rect">
            <a:avLst/>
          </a:prstGeom>
        </p:spPr>
      </p:pic>
      <p:pic>
        <p:nvPicPr>
          <p:cNvPr id="7" name="Gráfico 6">
            <a:extLst>
              <a:ext uri="{FF2B5EF4-FFF2-40B4-BE49-F238E27FC236}">
                <a16:creationId xmlns:a16="http://schemas.microsoft.com/office/drawing/2014/main" xmlns="" id="{089E0EAD-AD1D-840B-C7C7-DA40E671ABB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 flipH="1">
            <a:off x="5677584" y="3425063"/>
            <a:ext cx="291935" cy="230475"/>
          </a:xfrm>
          <a:prstGeom prst="rect">
            <a:avLst/>
          </a:prstGeom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0989348C-CC50-5948-A9FC-7BC616AA930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5275" y="4127307"/>
            <a:ext cx="3762375" cy="3762375"/>
          </a:xfrm>
          <a:prstGeom prst="rect">
            <a:avLst/>
          </a:prstGeom>
        </p:spPr>
      </p:pic>
      <p:pic>
        <p:nvPicPr>
          <p:cNvPr id="64" name="Imagen 63">
            <a:extLst>
              <a:ext uri="{FF2B5EF4-FFF2-40B4-BE49-F238E27FC236}">
                <a16:creationId xmlns:a16="http://schemas.microsoft.com/office/drawing/2014/main" xmlns="" id="{DFB25440-7187-D1FD-0F75-56BE46B9ABE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678" y="4041022"/>
            <a:ext cx="426805" cy="426805"/>
          </a:xfrm>
          <a:prstGeom prst="rect">
            <a:avLst/>
          </a:prstGeom>
        </p:spPr>
      </p:pic>
      <p:pic>
        <p:nvPicPr>
          <p:cNvPr id="68" name="Imagen 67">
            <a:extLst>
              <a:ext uri="{FF2B5EF4-FFF2-40B4-BE49-F238E27FC236}">
                <a16:creationId xmlns:a16="http://schemas.microsoft.com/office/drawing/2014/main" xmlns="" id="{E63ED513-72E7-B268-C93C-85A363130A83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677" y="5436712"/>
            <a:ext cx="397913" cy="397913"/>
          </a:xfrm>
          <a:prstGeom prst="rect">
            <a:avLst/>
          </a:prstGeom>
        </p:spPr>
      </p:pic>
      <p:pic>
        <p:nvPicPr>
          <p:cNvPr id="70" name="Imagen 69">
            <a:extLst>
              <a:ext uri="{FF2B5EF4-FFF2-40B4-BE49-F238E27FC236}">
                <a16:creationId xmlns:a16="http://schemas.microsoft.com/office/drawing/2014/main" xmlns="" id="{2A57A469-89A7-ADF8-7A17-D6E7DCCE668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677" y="4777917"/>
            <a:ext cx="397913" cy="397913"/>
          </a:xfrm>
          <a:prstGeom prst="rect">
            <a:avLst/>
          </a:prstGeom>
        </p:spPr>
      </p:pic>
      <p:sp>
        <p:nvSpPr>
          <p:cNvPr id="71" name="CuadroTexto 70">
            <a:extLst>
              <a:ext uri="{FF2B5EF4-FFF2-40B4-BE49-F238E27FC236}">
                <a16:creationId xmlns:a16="http://schemas.microsoft.com/office/drawing/2014/main" xmlns="" id="{123379A9-97D4-6285-7AE6-6FDE1F6BF246}"/>
              </a:ext>
            </a:extLst>
          </p:cNvPr>
          <p:cNvSpPr txBox="1"/>
          <p:nvPr/>
        </p:nvSpPr>
        <p:spPr>
          <a:xfrm>
            <a:off x="840242" y="4106963"/>
            <a:ext cx="2579546" cy="317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s-MX" sz="1100" b="1" i="1" dirty="0">
                <a:solidFill>
                  <a:srgbClr val="9F244A"/>
                </a:solidFill>
                <a:latin typeface="Montserrat" panose="00000500000000000000" pitchFamily="2" charset="0"/>
              </a:rPr>
              <a:t>tabasco.gob.mx/finanzas</a:t>
            </a:r>
          </a:p>
        </p:txBody>
      </p:sp>
      <p:sp>
        <p:nvSpPr>
          <p:cNvPr id="73" name="CuadroTexto 72">
            <a:extLst>
              <a:ext uri="{FF2B5EF4-FFF2-40B4-BE49-F238E27FC236}">
                <a16:creationId xmlns:a16="http://schemas.microsoft.com/office/drawing/2014/main" xmlns="" id="{22B29055-42E2-F42C-84B6-830C02060520}"/>
              </a:ext>
            </a:extLst>
          </p:cNvPr>
          <p:cNvSpPr txBox="1"/>
          <p:nvPr/>
        </p:nvSpPr>
        <p:spPr>
          <a:xfrm>
            <a:off x="1089025" y="5436712"/>
            <a:ext cx="2425753" cy="317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s-MX" sz="1100" b="1" i="1" dirty="0">
                <a:solidFill>
                  <a:srgbClr val="9F244A"/>
                </a:solidFill>
                <a:latin typeface="Montserrat" panose="00000500000000000000" pitchFamily="2" charset="0"/>
              </a:rPr>
              <a:t>x.com/</a:t>
            </a:r>
            <a:r>
              <a:rPr lang="es-MX" sz="1100" b="1" i="1" dirty="0" err="1">
                <a:solidFill>
                  <a:srgbClr val="9F244A"/>
                </a:solidFill>
                <a:latin typeface="Montserrat" panose="00000500000000000000" pitchFamily="2" charset="0"/>
              </a:rPr>
              <a:t>Sefin_Tab</a:t>
            </a:r>
            <a:endParaRPr lang="es-MX" sz="1100" b="1" i="1" dirty="0">
              <a:solidFill>
                <a:srgbClr val="9F244A"/>
              </a:solidFill>
              <a:latin typeface="Montserrat" panose="00000500000000000000" pitchFamily="2" charset="0"/>
            </a:endParaRPr>
          </a:p>
        </p:txBody>
      </p:sp>
      <p:sp>
        <p:nvSpPr>
          <p:cNvPr id="74" name="CuadroTexto 73">
            <a:extLst>
              <a:ext uri="{FF2B5EF4-FFF2-40B4-BE49-F238E27FC236}">
                <a16:creationId xmlns:a16="http://schemas.microsoft.com/office/drawing/2014/main" xmlns="" id="{7F4E2195-5841-0164-F57C-F2DD50EB428E}"/>
              </a:ext>
            </a:extLst>
          </p:cNvPr>
          <p:cNvSpPr txBox="1"/>
          <p:nvPr/>
        </p:nvSpPr>
        <p:spPr>
          <a:xfrm>
            <a:off x="1089025" y="4774802"/>
            <a:ext cx="2425753" cy="317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s-MX" sz="1100" b="1" i="1" dirty="0">
                <a:solidFill>
                  <a:srgbClr val="9F244A"/>
                </a:solidFill>
                <a:latin typeface="Montserrat" panose="00000500000000000000" pitchFamily="2" charset="0"/>
              </a:rPr>
              <a:t>facebook.com/</a:t>
            </a:r>
            <a:r>
              <a:rPr lang="es-MX" sz="1100" b="1" i="1" dirty="0" err="1">
                <a:solidFill>
                  <a:srgbClr val="9F244A"/>
                </a:solidFill>
                <a:latin typeface="Montserrat" panose="00000500000000000000" pitchFamily="2" charset="0"/>
              </a:rPr>
              <a:t>Sefintabasco</a:t>
            </a:r>
            <a:endParaRPr lang="es-MX" sz="1100" b="1" i="1" dirty="0">
              <a:solidFill>
                <a:srgbClr val="9F244A"/>
              </a:solidFill>
              <a:latin typeface="Montserrat" panose="00000500000000000000" pitchFamily="2" charset="0"/>
            </a:endParaRPr>
          </a:p>
        </p:txBody>
      </p:sp>
      <p:sp>
        <p:nvSpPr>
          <p:cNvPr id="8" name="Rectángulo redondeado 7"/>
          <p:cNvSpPr/>
          <p:nvPr/>
        </p:nvSpPr>
        <p:spPr>
          <a:xfrm>
            <a:off x="1104308" y="4759775"/>
            <a:ext cx="2330763" cy="401028"/>
          </a:xfrm>
          <a:prstGeom prst="roundRect">
            <a:avLst>
              <a:gd name="adj" fmla="val 36871"/>
            </a:avLst>
          </a:prstGeom>
          <a:noFill/>
          <a:ln w="28575">
            <a:solidFill>
              <a:srgbClr val="9F244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6" name="Rectángulo redondeado 15"/>
          <p:cNvSpPr/>
          <p:nvPr/>
        </p:nvSpPr>
        <p:spPr>
          <a:xfrm>
            <a:off x="1089025" y="4099188"/>
            <a:ext cx="2330763" cy="401028"/>
          </a:xfrm>
          <a:prstGeom prst="roundRect">
            <a:avLst>
              <a:gd name="adj" fmla="val 36871"/>
            </a:avLst>
          </a:prstGeom>
          <a:noFill/>
          <a:ln w="28575">
            <a:solidFill>
              <a:srgbClr val="9F244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7" name="Rectángulo redondeado 16"/>
          <p:cNvSpPr/>
          <p:nvPr/>
        </p:nvSpPr>
        <p:spPr>
          <a:xfrm>
            <a:off x="1089024" y="5436372"/>
            <a:ext cx="1501775" cy="401028"/>
          </a:xfrm>
          <a:prstGeom prst="roundRect">
            <a:avLst>
              <a:gd name="adj" fmla="val 36871"/>
            </a:avLst>
          </a:prstGeom>
          <a:noFill/>
          <a:ln w="28575">
            <a:solidFill>
              <a:srgbClr val="9F244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8" name="CuadroTexto 17">
            <a:extLst>
              <a:ext uri="{FF2B5EF4-FFF2-40B4-BE49-F238E27FC236}">
                <a16:creationId xmlns:a16="http://schemas.microsoft.com/office/drawing/2014/main" xmlns="" id="{6EBC737A-F6BC-D101-D2A2-2E63EC78677A}"/>
              </a:ext>
            </a:extLst>
          </p:cNvPr>
          <p:cNvSpPr txBox="1"/>
          <p:nvPr/>
        </p:nvSpPr>
        <p:spPr>
          <a:xfrm>
            <a:off x="6046912" y="242259"/>
            <a:ext cx="686406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34</a:t>
            </a:r>
            <a:endParaRPr lang="es-MX" sz="3000" dirty="0">
              <a:solidFill>
                <a:schemeClr val="bg2">
                  <a:lumMod val="25000"/>
                </a:schemeClr>
              </a:solidFill>
              <a:latin typeface="Montserrat ExtraBold" panose="000009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1862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ángulo 3"/>
          <p:cNvSpPr/>
          <p:nvPr/>
        </p:nvSpPr>
        <p:spPr>
          <a:xfrm>
            <a:off x="1" y="0"/>
            <a:ext cx="6858000" cy="9144000"/>
          </a:xfrm>
          <a:prstGeom prst="rect">
            <a:avLst/>
          </a:prstGeom>
          <a:gradFill flip="none" rotWithShape="1">
            <a:gsLst>
              <a:gs pos="0">
                <a:srgbClr val="761C35">
                  <a:shade val="30000"/>
                  <a:satMod val="115000"/>
                </a:srgbClr>
              </a:gs>
              <a:gs pos="50000">
                <a:srgbClr val="761C35">
                  <a:shade val="67500"/>
                  <a:satMod val="115000"/>
                </a:srgbClr>
              </a:gs>
              <a:gs pos="100000">
                <a:srgbClr val="761C35">
                  <a:shade val="100000"/>
                  <a:satMod val="11500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pic>
        <p:nvPicPr>
          <p:cNvPr id="20" name="Imagen 19">
            <a:extLst>
              <a:ext uri="{FF2B5EF4-FFF2-40B4-BE49-F238E27FC236}">
                <a16:creationId xmlns:a16="http://schemas.microsoft.com/office/drawing/2014/main" xmlns="" id="{90162241-8BC9-F848-5EA2-76478687379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08"/>
          <a:stretch/>
        </p:blipFill>
        <p:spPr>
          <a:xfrm flipH="1">
            <a:off x="-8119470" y="3051003"/>
            <a:ext cx="1117544" cy="1150380"/>
          </a:xfrm>
          <a:prstGeom prst="rect">
            <a:avLst/>
          </a:prstGeom>
        </p:spPr>
      </p:pic>
      <p:pic>
        <p:nvPicPr>
          <p:cNvPr id="15" name="Imagen 14">
            <a:extLst>
              <a:ext uri="{FF2B5EF4-FFF2-40B4-BE49-F238E27FC236}">
                <a16:creationId xmlns:a16="http://schemas.microsoft.com/office/drawing/2014/main" xmlns="" id="{9785023F-E803-FF8A-1DD6-8FD0E7D02D2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910" t="34210" r="4349" b="31667"/>
          <a:stretch/>
        </p:blipFill>
        <p:spPr>
          <a:xfrm>
            <a:off x="667250" y="8513711"/>
            <a:ext cx="407981" cy="421969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xmlns="" id="{A81EA7F8-0624-C55B-5C28-B3D6ADAA34D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92" t="68370" r="46284"/>
          <a:stretch/>
        </p:blipFill>
        <p:spPr>
          <a:xfrm>
            <a:off x="1611340" y="8524809"/>
            <a:ext cx="413041" cy="421200"/>
          </a:xfrm>
          <a:prstGeom prst="rect">
            <a:avLst/>
          </a:prstGeom>
        </p:spPr>
      </p:pic>
      <p:pic>
        <p:nvPicPr>
          <p:cNvPr id="17" name="Imagen 16">
            <a:extLst>
              <a:ext uri="{FF2B5EF4-FFF2-40B4-BE49-F238E27FC236}">
                <a16:creationId xmlns:a16="http://schemas.microsoft.com/office/drawing/2014/main" xmlns="" id="{9D94B7D5-CF8E-81C2-A4E2-C88E5B88D7D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126" r="3215" b="65877"/>
          <a:stretch/>
        </p:blipFill>
        <p:spPr>
          <a:xfrm>
            <a:off x="2532816" y="8513711"/>
            <a:ext cx="414199" cy="421200"/>
          </a:xfrm>
          <a:prstGeom prst="rect">
            <a:avLst/>
          </a:prstGeom>
        </p:spPr>
      </p:pic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C569BFAC-11E5-CBCC-6586-A447E1E8441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3" t="6845" r="56342" b="65877"/>
          <a:stretch/>
        </p:blipFill>
        <p:spPr>
          <a:xfrm>
            <a:off x="247824" y="8574803"/>
            <a:ext cx="324166" cy="333376"/>
          </a:xfrm>
          <a:prstGeom prst="rect">
            <a:avLst/>
          </a:prstGeom>
        </p:spPr>
      </p:pic>
      <p:pic>
        <p:nvPicPr>
          <p:cNvPr id="22" name="Imagen 21">
            <a:extLst>
              <a:ext uri="{FF2B5EF4-FFF2-40B4-BE49-F238E27FC236}">
                <a16:creationId xmlns:a16="http://schemas.microsoft.com/office/drawing/2014/main" xmlns="" id="{056F6D48-84A8-D84F-EBB1-A924CD27727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404" t="68491" r="3813" b="3781"/>
          <a:stretch/>
        </p:blipFill>
        <p:spPr>
          <a:xfrm>
            <a:off x="1177630" y="8569396"/>
            <a:ext cx="335912" cy="338783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xmlns="" id="{CB7ADFF1-8976-3355-13C7-58B2A787E08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3" t="6845" r="56342" b="65877"/>
          <a:stretch/>
        </p:blipFill>
        <p:spPr>
          <a:xfrm>
            <a:off x="2106256" y="8569396"/>
            <a:ext cx="324166" cy="333376"/>
          </a:xfrm>
          <a:prstGeom prst="rect">
            <a:avLst/>
          </a:prstGeom>
        </p:spPr>
      </p:pic>
      <p:pic>
        <p:nvPicPr>
          <p:cNvPr id="24" name="Imagen 23">
            <a:extLst>
              <a:ext uri="{FF2B5EF4-FFF2-40B4-BE49-F238E27FC236}">
                <a16:creationId xmlns:a16="http://schemas.microsoft.com/office/drawing/2014/main" xmlns="" id="{4D2CF9AD-891A-651F-4F8E-B3C5D99BE2C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3" t="6845" r="56342" b="65877"/>
          <a:stretch/>
        </p:blipFill>
        <p:spPr>
          <a:xfrm>
            <a:off x="3043499" y="8568721"/>
            <a:ext cx="324166" cy="333376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xmlns="" id="{83AADC4C-7517-E230-056F-8589854D11A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910" t="34210" r="4349" b="31667"/>
          <a:stretch/>
        </p:blipFill>
        <p:spPr>
          <a:xfrm>
            <a:off x="3455450" y="8512942"/>
            <a:ext cx="407981" cy="421969"/>
          </a:xfrm>
          <a:prstGeom prst="rect">
            <a:avLst/>
          </a:prstGeom>
        </p:spPr>
      </p:pic>
      <p:pic>
        <p:nvPicPr>
          <p:cNvPr id="26" name="Imagen 25">
            <a:extLst>
              <a:ext uri="{FF2B5EF4-FFF2-40B4-BE49-F238E27FC236}">
                <a16:creationId xmlns:a16="http://schemas.microsoft.com/office/drawing/2014/main" xmlns="" id="{182DC66E-E355-682D-1F34-7066960011B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404" t="68491" r="3813" b="3781"/>
          <a:stretch/>
        </p:blipFill>
        <p:spPr>
          <a:xfrm>
            <a:off x="3951216" y="8568721"/>
            <a:ext cx="335912" cy="338783"/>
          </a:xfrm>
          <a:prstGeom prst="rect">
            <a:avLst/>
          </a:prstGeom>
        </p:spPr>
      </p:pic>
      <p:pic>
        <p:nvPicPr>
          <p:cNvPr id="27" name="Imagen 26">
            <a:extLst>
              <a:ext uri="{FF2B5EF4-FFF2-40B4-BE49-F238E27FC236}">
                <a16:creationId xmlns:a16="http://schemas.microsoft.com/office/drawing/2014/main" xmlns="" id="{907E00D8-494D-B782-3FCB-1292166244F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92" t="68370" r="46284"/>
          <a:stretch/>
        </p:blipFill>
        <p:spPr>
          <a:xfrm>
            <a:off x="4372137" y="8524809"/>
            <a:ext cx="413041" cy="421200"/>
          </a:xfrm>
          <a:prstGeom prst="rect">
            <a:avLst/>
          </a:prstGeom>
        </p:spPr>
      </p:pic>
      <p:pic>
        <p:nvPicPr>
          <p:cNvPr id="28" name="Imagen 27">
            <a:extLst>
              <a:ext uri="{FF2B5EF4-FFF2-40B4-BE49-F238E27FC236}">
                <a16:creationId xmlns:a16="http://schemas.microsoft.com/office/drawing/2014/main" xmlns="" id="{4D2CF9AD-891A-651F-4F8E-B3C5D99BE2C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3" t="6845" r="56342" b="65877"/>
          <a:stretch/>
        </p:blipFill>
        <p:spPr>
          <a:xfrm>
            <a:off x="4881677" y="8568721"/>
            <a:ext cx="324166" cy="333376"/>
          </a:xfrm>
          <a:prstGeom prst="rect">
            <a:avLst/>
          </a:prstGeom>
        </p:spPr>
      </p:pic>
      <p:pic>
        <p:nvPicPr>
          <p:cNvPr id="29" name="Imagen 28">
            <a:extLst>
              <a:ext uri="{FF2B5EF4-FFF2-40B4-BE49-F238E27FC236}">
                <a16:creationId xmlns:a16="http://schemas.microsoft.com/office/drawing/2014/main" xmlns="" id="{9D94B7D5-CF8E-81C2-A4E2-C88E5B88D7D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126" r="3215" b="65877"/>
          <a:stretch/>
        </p:blipFill>
        <p:spPr>
          <a:xfrm>
            <a:off x="5302342" y="8492994"/>
            <a:ext cx="414199" cy="421200"/>
          </a:xfrm>
          <a:prstGeom prst="rect">
            <a:avLst/>
          </a:prstGeom>
        </p:spPr>
      </p:pic>
      <p:pic>
        <p:nvPicPr>
          <p:cNvPr id="30" name="Imagen 29">
            <a:extLst>
              <a:ext uri="{FF2B5EF4-FFF2-40B4-BE49-F238E27FC236}">
                <a16:creationId xmlns:a16="http://schemas.microsoft.com/office/drawing/2014/main" xmlns="" id="{4D2CF9AD-891A-651F-4F8E-B3C5D99BE2C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3" t="6845" r="56342" b="65877"/>
          <a:stretch/>
        </p:blipFill>
        <p:spPr>
          <a:xfrm>
            <a:off x="5811567" y="8580818"/>
            <a:ext cx="324166" cy="333376"/>
          </a:xfrm>
          <a:prstGeom prst="rect">
            <a:avLst/>
          </a:prstGeom>
        </p:spPr>
      </p:pic>
      <p:pic>
        <p:nvPicPr>
          <p:cNvPr id="31" name="Imagen 30">
            <a:extLst>
              <a:ext uri="{FF2B5EF4-FFF2-40B4-BE49-F238E27FC236}">
                <a16:creationId xmlns:a16="http://schemas.microsoft.com/office/drawing/2014/main" xmlns="" id="{9785023F-E803-FF8A-1DD6-8FD0E7D02D2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910" t="34210" r="4349" b="31667"/>
          <a:stretch/>
        </p:blipFill>
        <p:spPr>
          <a:xfrm>
            <a:off x="6243650" y="8487773"/>
            <a:ext cx="407981" cy="421969"/>
          </a:xfrm>
          <a:prstGeom prst="rect">
            <a:avLst/>
          </a:prstGeom>
        </p:spPr>
      </p:pic>
      <p:sp>
        <p:nvSpPr>
          <p:cNvPr id="33" name="Rectángulo redondeado 32"/>
          <p:cNvSpPr/>
          <p:nvPr/>
        </p:nvSpPr>
        <p:spPr>
          <a:xfrm>
            <a:off x="1885974" y="4213970"/>
            <a:ext cx="3004458" cy="1258385"/>
          </a:xfrm>
          <a:prstGeom prst="roundRect">
            <a:avLst/>
          </a:prstGeom>
          <a:gradFill flip="none" rotWithShape="1">
            <a:gsLst>
              <a:gs pos="0">
                <a:srgbClr val="9F2242">
                  <a:shade val="30000"/>
                  <a:satMod val="115000"/>
                </a:srgbClr>
              </a:gs>
              <a:gs pos="50000">
                <a:srgbClr val="9F2242">
                  <a:shade val="67500"/>
                  <a:satMod val="115000"/>
                </a:srgbClr>
              </a:gs>
              <a:gs pos="100000">
                <a:srgbClr val="9F2242">
                  <a:shade val="100000"/>
                  <a:satMod val="115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sp>
        <p:nvSpPr>
          <p:cNvPr id="34" name="CuadroTexto 33"/>
          <p:cNvSpPr txBox="1"/>
          <p:nvPr/>
        </p:nvSpPr>
        <p:spPr>
          <a:xfrm>
            <a:off x="1520911" y="4272026"/>
            <a:ext cx="370192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7200" dirty="0" smtClean="0">
                <a:solidFill>
                  <a:schemeClr val="bg1"/>
                </a:solidFill>
                <a:latin typeface="Montserrat Black" pitchFamily="2" charset="0"/>
              </a:rPr>
              <a:t>2024</a:t>
            </a:r>
            <a:endParaRPr lang="es-MX" sz="7200" dirty="0">
              <a:solidFill>
                <a:schemeClr val="bg1"/>
              </a:solidFill>
              <a:latin typeface="Montserrat Black" pitchFamily="2" charset="0"/>
            </a:endParaRPr>
          </a:p>
        </p:txBody>
      </p:sp>
      <p:pic>
        <p:nvPicPr>
          <p:cNvPr id="21" name="Imagen 20">
            <a:extLst>
              <a:ext uri="{FF2B5EF4-FFF2-40B4-BE49-F238E27FC236}">
                <a16:creationId xmlns:a16="http://schemas.microsoft.com/office/drawing/2014/main" xmlns="" id="{90162241-8BC9-F848-5EA2-76478687379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08"/>
          <a:stretch/>
        </p:blipFill>
        <p:spPr>
          <a:xfrm flipH="1">
            <a:off x="667250" y="3255562"/>
            <a:ext cx="1542284" cy="1587600"/>
          </a:xfrm>
          <a:prstGeom prst="rect">
            <a:avLst/>
          </a:prstGeom>
        </p:spPr>
      </p:pic>
      <p:pic>
        <p:nvPicPr>
          <p:cNvPr id="32" name="Imagen 31">
            <a:extLst>
              <a:ext uri="{FF2B5EF4-FFF2-40B4-BE49-F238E27FC236}">
                <a16:creationId xmlns:a16="http://schemas.microsoft.com/office/drawing/2014/main" xmlns="" id="{F187C9DA-1381-14EA-2975-9BC57A644DF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565"/>
          <a:stretch/>
        </p:blipFill>
        <p:spPr>
          <a:xfrm>
            <a:off x="4387596" y="4925303"/>
            <a:ext cx="1829492" cy="1588583"/>
          </a:xfrm>
          <a:prstGeom prst="rect">
            <a:avLst/>
          </a:prstGeom>
        </p:spPr>
      </p:pic>
      <p:sp>
        <p:nvSpPr>
          <p:cNvPr id="35" name="CuadroTexto 34">
            <a:extLst>
              <a:ext uri="{FF2B5EF4-FFF2-40B4-BE49-F238E27FC236}">
                <a16:creationId xmlns:a16="http://schemas.microsoft.com/office/drawing/2014/main" xmlns="" id="{FBC9E7D8-0E30-E775-10E6-6974076CAB82}"/>
              </a:ext>
            </a:extLst>
          </p:cNvPr>
          <p:cNvSpPr txBox="1"/>
          <p:nvPr/>
        </p:nvSpPr>
        <p:spPr>
          <a:xfrm>
            <a:off x="1" y="295003"/>
            <a:ext cx="68579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 smtClean="0">
                <a:solidFill>
                  <a:schemeClr val="bg1"/>
                </a:solidFill>
                <a:latin typeface="Montserrat Black" pitchFamily="2" charset="0"/>
              </a:rPr>
              <a:t>CUENTA PÚBLICA CIUDADANA</a:t>
            </a:r>
            <a:endParaRPr lang="es-MX" sz="2400" b="1" dirty="0">
              <a:solidFill>
                <a:schemeClr val="bg1"/>
              </a:solidFill>
              <a:latin typeface="Montserrat Black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292676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uadroTexto 9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366102" y="1170735"/>
            <a:ext cx="645379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200" dirty="0" smtClean="0">
                <a:solidFill>
                  <a:srgbClr val="9F244A"/>
                </a:solidFill>
                <a:latin typeface="Montserrat Black" pitchFamily="2" charset="0"/>
              </a:rPr>
              <a:t>¿Cómo está integrada la Cuenta Pública?</a:t>
            </a:r>
            <a:endParaRPr lang="es-MX" sz="2200" dirty="0">
              <a:solidFill>
                <a:srgbClr val="9F244A"/>
              </a:solidFill>
              <a:latin typeface="Montserrat Black" pitchFamily="2" charset="0"/>
            </a:endParaRPr>
          </a:p>
        </p:txBody>
      </p:sp>
      <p:sp>
        <p:nvSpPr>
          <p:cNvPr id="11" name="AutoShape 2">
            <a:extLst>
              <a:ext uri="{FF2B5EF4-FFF2-40B4-BE49-F238E27FC236}">
                <a16:creationId xmlns:a16="http://schemas.microsoft.com/office/drawing/2014/main" xmlns="" id="{3B607961-E2D8-42EC-A1ED-69ED4B11CB8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90706" y="1855857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MX" sz="1600" dirty="0">
              <a:solidFill>
                <a:srgbClr val="E0B687"/>
              </a:solidFill>
            </a:endParaRPr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xmlns="" id="{3EE803F5-4455-4B60-ACE5-FF4A205EC9DA}"/>
              </a:ext>
            </a:extLst>
          </p:cNvPr>
          <p:cNvSpPr txBox="1"/>
          <p:nvPr/>
        </p:nvSpPr>
        <p:spPr>
          <a:xfrm>
            <a:off x="707533" y="1820353"/>
            <a:ext cx="5577617" cy="338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s-MX" sz="1200" dirty="0" smtClean="0">
                <a:latin typeface="Montserrat" panose="00000500000000000000" pitchFamily="2" charset="0"/>
              </a:rPr>
              <a:t>La Cuenta Pública se integra de 7 tomos  divididos en los siguientes: </a:t>
            </a:r>
            <a:endParaRPr lang="es-MX" sz="1200" dirty="0">
              <a:latin typeface="Montserrat" panose="00000500000000000000" pitchFamily="2" charset="0"/>
            </a:endParaRPr>
          </a:p>
        </p:txBody>
      </p:sp>
      <p:pic>
        <p:nvPicPr>
          <p:cNvPr id="17" name="Imagen 16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980" b="30727"/>
          <a:stretch/>
        </p:blipFill>
        <p:spPr>
          <a:xfrm>
            <a:off x="1916538" y="102493"/>
            <a:ext cx="3024925" cy="742706"/>
          </a:xfrm>
          <a:prstGeom prst="rect">
            <a:avLst/>
          </a:prstGeom>
        </p:spPr>
      </p:pic>
      <p:sp>
        <p:nvSpPr>
          <p:cNvPr id="18" name="Rectángulo 17">
            <a:extLst>
              <a:ext uri="{FF2B5EF4-FFF2-40B4-BE49-F238E27FC236}">
                <a16:creationId xmlns:a16="http://schemas.microsoft.com/office/drawing/2014/main" xmlns="" id="{E25E9270-8334-4D06-B0A3-E3523552F002}"/>
              </a:ext>
            </a:extLst>
          </p:cNvPr>
          <p:cNvSpPr/>
          <p:nvPr/>
        </p:nvSpPr>
        <p:spPr>
          <a:xfrm flipH="1">
            <a:off x="296862" y="349295"/>
            <a:ext cx="54000" cy="7991950"/>
          </a:xfrm>
          <a:prstGeom prst="rect">
            <a:avLst/>
          </a:prstGeom>
          <a:solidFill>
            <a:srgbClr val="D5B5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sp>
        <p:nvSpPr>
          <p:cNvPr id="24" name="CuadroTexto 23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3805851" y="2766057"/>
            <a:ext cx="15278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600" dirty="0">
                <a:solidFill>
                  <a:schemeClr val="bg1"/>
                </a:solidFill>
                <a:latin typeface="Montserrat Black" pitchFamily="2" charset="0"/>
              </a:rPr>
              <a:t>¿En </a:t>
            </a:r>
            <a:r>
              <a:rPr lang="es-MX" sz="1600" dirty="0" smtClean="0">
                <a:solidFill>
                  <a:schemeClr val="bg1"/>
                </a:solidFill>
                <a:latin typeface="Montserrat Black" pitchFamily="2" charset="0"/>
              </a:rPr>
              <a:t>qu</a:t>
            </a:r>
            <a:r>
              <a:rPr lang="es-MX" sz="1600" dirty="0">
                <a:solidFill>
                  <a:schemeClr val="bg1"/>
                </a:solidFill>
                <a:latin typeface="Montserrat Black" pitchFamily="2" charset="0"/>
              </a:rPr>
              <a:t>é</a:t>
            </a:r>
            <a:r>
              <a:rPr lang="es-MX" sz="1600" dirty="0" smtClean="0">
                <a:solidFill>
                  <a:schemeClr val="bg1"/>
                </a:solidFill>
                <a:latin typeface="Montserrat Black" pitchFamily="2" charset="0"/>
              </a:rPr>
              <a:t> </a:t>
            </a:r>
            <a:r>
              <a:rPr lang="es-MX" sz="1600" dirty="0">
                <a:solidFill>
                  <a:schemeClr val="bg1"/>
                </a:solidFill>
                <a:latin typeface="Montserrat Black" pitchFamily="2" charset="0"/>
              </a:rPr>
              <a:t>se </a:t>
            </a:r>
            <a:r>
              <a:rPr lang="es-MX" sz="1600" dirty="0" smtClean="0">
                <a:solidFill>
                  <a:schemeClr val="bg1"/>
                </a:solidFill>
                <a:latin typeface="Montserrat Black" pitchFamily="2" charset="0"/>
              </a:rPr>
              <a:t>gasto?</a:t>
            </a:r>
            <a:endParaRPr lang="es-MX" sz="1600" dirty="0">
              <a:solidFill>
                <a:schemeClr val="bg1"/>
              </a:solidFill>
              <a:latin typeface="Montserrat Black" pitchFamily="2" charset="0"/>
            </a:endParaRPr>
          </a:p>
        </p:txBody>
      </p:sp>
      <p:sp>
        <p:nvSpPr>
          <p:cNvPr id="43" name="CuadroTexto 42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3805851" y="4168443"/>
            <a:ext cx="15278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600" dirty="0">
                <a:solidFill>
                  <a:schemeClr val="bg1"/>
                </a:solidFill>
                <a:latin typeface="Montserrat Black" pitchFamily="2" charset="0"/>
              </a:rPr>
              <a:t>¿Cuántos ingresos?</a:t>
            </a:r>
          </a:p>
        </p:txBody>
      </p:sp>
      <p:sp>
        <p:nvSpPr>
          <p:cNvPr id="16" name="object 5"/>
          <p:cNvSpPr/>
          <p:nvPr/>
        </p:nvSpPr>
        <p:spPr>
          <a:xfrm>
            <a:off x="2504153" y="2450618"/>
            <a:ext cx="1984375" cy="369570"/>
          </a:xfrm>
          <a:custGeom>
            <a:avLst/>
            <a:gdLst/>
            <a:ahLst/>
            <a:cxnLst/>
            <a:rect l="l" t="t" r="r" b="b"/>
            <a:pathLst>
              <a:path w="1984375" h="369569">
                <a:moveTo>
                  <a:pt x="1922457" y="0"/>
                </a:moveTo>
                <a:lnTo>
                  <a:pt x="61555" y="0"/>
                </a:lnTo>
                <a:lnTo>
                  <a:pt x="37595" y="4837"/>
                </a:lnTo>
                <a:lnTo>
                  <a:pt x="18029" y="18029"/>
                </a:lnTo>
                <a:lnTo>
                  <a:pt x="4837" y="37595"/>
                </a:lnTo>
                <a:lnTo>
                  <a:pt x="0" y="61555"/>
                </a:lnTo>
                <a:lnTo>
                  <a:pt x="0" y="307776"/>
                </a:lnTo>
                <a:lnTo>
                  <a:pt x="4837" y="331736"/>
                </a:lnTo>
                <a:lnTo>
                  <a:pt x="18029" y="351302"/>
                </a:lnTo>
                <a:lnTo>
                  <a:pt x="37595" y="364495"/>
                </a:lnTo>
                <a:lnTo>
                  <a:pt x="61555" y="369332"/>
                </a:lnTo>
                <a:lnTo>
                  <a:pt x="1922457" y="369332"/>
                </a:lnTo>
                <a:lnTo>
                  <a:pt x="1946417" y="364495"/>
                </a:lnTo>
                <a:lnTo>
                  <a:pt x="1965983" y="351302"/>
                </a:lnTo>
                <a:lnTo>
                  <a:pt x="1979175" y="331736"/>
                </a:lnTo>
                <a:lnTo>
                  <a:pt x="1984013" y="307776"/>
                </a:lnTo>
                <a:lnTo>
                  <a:pt x="1984013" y="61555"/>
                </a:lnTo>
                <a:lnTo>
                  <a:pt x="1979175" y="37595"/>
                </a:lnTo>
                <a:lnTo>
                  <a:pt x="1965983" y="18029"/>
                </a:lnTo>
                <a:lnTo>
                  <a:pt x="1946417" y="4837"/>
                </a:lnTo>
                <a:lnTo>
                  <a:pt x="1922457" y="0"/>
                </a:lnTo>
                <a:close/>
              </a:path>
            </a:pathLst>
          </a:custGeom>
          <a:solidFill>
            <a:srgbClr val="9F244A"/>
          </a:solidFill>
        </p:spPr>
        <p:txBody>
          <a:bodyPr wrap="square" lIns="0" tIns="0" rIns="0" bIns="0" rtlCol="0"/>
          <a:lstStyle/>
          <a:p>
            <a:endParaRPr>
              <a:latin typeface="Montserrat" pitchFamily="2" charset="0"/>
            </a:endParaRPr>
          </a:p>
        </p:txBody>
      </p:sp>
      <p:sp>
        <p:nvSpPr>
          <p:cNvPr id="19" name="object 6"/>
          <p:cNvSpPr txBox="1"/>
          <p:nvPr/>
        </p:nvSpPr>
        <p:spPr>
          <a:xfrm>
            <a:off x="2948535" y="2492232"/>
            <a:ext cx="1095610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95" dirty="0">
                <a:solidFill>
                  <a:srgbClr val="FFFFFF"/>
                </a:solidFill>
                <a:latin typeface="Montserrat" pitchFamily="2" charset="0"/>
                <a:cs typeface="Cambria"/>
              </a:rPr>
              <a:t>7</a:t>
            </a:r>
            <a:r>
              <a:rPr sz="1800" b="1" spc="80" dirty="0">
                <a:solidFill>
                  <a:srgbClr val="FFFFFF"/>
                </a:solidFill>
                <a:latin typeface="Montserrat" pitchFamily="2" charset="0"/>
                <a:cs typeface="Cambria"/>
              </a:rPr>
              <a:t> </a:t>
            </a:r>
            <a:r>
              <a:rPr sz="1800" b="1" spc="135" dirty="0">
                <a:solidFill>
                  <a:srgbClr val="FFFFFF"/>
                </a:solidFill>
                <a:latin typeface="Montserrat" pitchFamily="2" charset="0"/>
                <a:cs typeface="Cambria"/>
              </a:rPr>
              <a:t>tomos</a:t>
            </a:r>
            <a:endParaRPr sz="1800" b="1" dirty="0">
              <a:latin typeface="Montserrat" pitchFamily="2" charset="0"/>
              <a:cs typeface="Cambria"/>
            </a:endParaRPr>
          </a:p>
        </p:txBody>
      </p:sp>
      <p:sp>
        <p:nvSpPr>
          <p:cNvPr id="20" name="object 7"/>
          <p:cNvSpPr txBox="1"/>
          <p:nvPr/>
        </p:nvSpPr>
        <p:spPr>
          <a:xfrm>
            <a:off x="2531226" y="3441557"/>
            <a:ext cx="1137408" cy="564001"/>
          </a:xfrm>
          <a:prstGeom prst="rect">
            <a:avLst/>
          </a:prstGeom>
        </p:spPr>
        <p:txBody>
          <a:bodyPr vert="horz" wrap="square" lIns="0" tIns="3810" rIns="0" bIns="0" rtlCol="0">
            <a:spAutoFit/>
          </a:bodyPr>
          <a:lstStyle/>
          <a:p>
            <a:pPr marL="156210" marR="5080" indent="-144145">
              <a:lnSpc>
                <a:spcPct val="104000"/>
              </a:lnSpc>
              <a:spcBef>
                <a:spcPts val="30"/>
              </a:spcBef>
            </a:pPr>
            <a:r>
              <a:rPr sz="1750" spc="70" dirty="0">
                <a:latin typeface="Montserrat" pitchFamily="2" charset="0"/>
                <a:cs typeface="Verdana"/>
              </a:rPr>
              <a:t>Go</a:t>
            </a:r>
            <a:r>
              <a:rPr sz="1750" spc="60" dirty="0">
                <a:latin typeface="Montserrat" pitchFamily="2" charset="0"/>
                <a:cs typeface="Verdana"/>
              </a:rPr>
              <a:t>b</a:t>
            </a:r>
            <a:r>
              <a:rPr sz="1750" spc="-25" dirty="0">
                <a:latin typeface="Montserrat" pitchFamily="2" charset="0"/>
                <a:cs typeface="Verdana"/>
              </a:rPr>
              <a:t>i</a:t>
            </a:r>
            <a:r>
              <a:rPr sz="1750" spc="15" dirty="0">
                <a:latin typeface="Montserrat" pitchFamily="2" charset="0"/>
                <a:cs typeface="Verdana"/>
              </a:rPr>
              <a:t>e</a:t>
            </a:r>
            <a:r>
              <a:rPr sz="1750" spc="-50" dirty="0">
                <a:latin typeface="Montserrat" pitchFamily="2" charset="0"/>
                <a:cs typeface="Verdana"/>
              </a:rPr>
              <a:t>r</a:t>
            </a:r>
            <a:r>
              <a:rPr sz="1750" spc="60" dirty="0">
                <a:latin typeface="Montserrat" pitchFamily="2" charset="0"/>
                <a:cs typeface="Verdana"/>
              </a:rPr>
              <a:t>no  </a:t>
            </a:r>
            <a:r>
              <a:rPr sz="1750" dirty="0">
                <a:latin typeface="Montserrat" pitchFamily="2" charset="0"/>
                <a:cs typeface="Verdana"/>
              </a:rPr>
              <a:t>Estatal</a:t>
            </a:r>
          </a:p>
        </p:txBody>
      </p:sp>
      <p:sp>
        <p:nvSpPr>
          <p:cNvPr id="21" name="object 8"/>
          <p:cNvSpPr txBox="1"/>
          <p:nvPr/>
        </p:nvSpPr>
        <p:spPr>
          <a:xfrm>
            <a:off x="1012479" y="6990981"/>
            <a:ext cx="978087" cy="382797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12700" marR="5080" indent="124460" algn="ctr">
              <a:lnSpc>
                <a:spcPts val="1390"/>
              </a:lnSpc>
              <a:spcBef>
                <a:spcPts val="185"/>
              </a:spcBef>
            </a:pPr>
            <a:r>
              <a:rPr sz="1200" spc="5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Poder </a:t>
            </a:r>
            <a:r>
              <a:rPr sz="1200" spc="6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 </a:t>
            </a:r>
            <a:r>
              <a:rPr sz="1200" spc="3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Ej</a:t>
            </a:r>
            <a:r>
              <a:rPr sz="1200" spc="5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e</a:t>
            </a:r>
            <a:r>
              <a:rPr sz="1200" spc="8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c</a:t>
            </a:r>
            <a:r>
              <a:rPr sz="1200" spc="9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u</a:t>
            </a:r>
            <a:r>
              <a:rPr sz="1200" spc="6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t</a:t>
            </a:r>
            <a:r>
              <a:rPr sz="1200" spc="2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i</a:t>
            </a:r>
            <a:r>
              <a:rPr sz="1200" spc="6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vo</a:t>
            </a:r>
            <a:endParaRPr sz="1200" dirty="0">
              <a:solidFill>
                <a:schemeClr val="tx1">
                  <a:lumMod val="85000"/>
                  <a:lumOff val="15000"/>
                </a:schemeClr>
              </a:solidFill>
              <a:latin typeface="Montserrat" pitchFamily="2" charset="0"/>
              <a:cs typeface="Cambria"/>
            </a:endParaRPr>
          </a:p>
        </p:txBody>
      </p:sp>
      <p:sp>
        <p:nvSpPr>
          <p:cNvPr id="23" name="object 9"/>
          <p:cNvSpPr txBox="1"/>
          <p:nvPr/>
        </p:nvSpPr>
        <p:spPr>
          <a:xfrm>
            <a:off x="2563688" y="7475614"/>
            <a:ext cx="953608" cy="382797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12700" marR="5080" indent="179705">
              <a:lnSpc>
                <a:spcPts val="1390"/>
              </a:lnSpc>
              <a:spcBef>
                <a:spcPts val="185"/>
              </a:spcBef>
            </a:pPr>
            <a:r>
              <a:rPr sz="1200" spc="5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Poder </a:t>
            </a:r>
            <a:r>
              <a:rPr sz="1200" spc="6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 </a:t>
            </a:r>
            <a:r>
              <a:rPr sz="1200" spc="2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L</a:t>
            </a:r>
            <a:r>
              <a:rPr sz="1200" spc="3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e</a:t>
            </a:r>
            <a:r>
              <a:rPr sz="1200" spc="9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g</a:t>
            </a:r>
            <a:r>
              <a:rPr sz="1200" spc="3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i</a:t>
            </a:r>
            <a:r>
              <a:rPr sz="1200" spc="7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s</a:t>
            </a:r>
            <a:r>
              <a:rPr sz="1200" spc="4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l</a:t>
            </a:r>
            <a:r>
              <a:rPr sz="1200" spc="6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a</a:t>
            </a:r>
            <a:r>
              <a:rPr sz="1200" spc="6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t</a:t>
            </a:r>
            <a:r>
              <a:rPr sz="1200" spc="2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i</a:t>
            </a:r>
            <a:r>
              <a:rPr sz="1200" spc="4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v</a:t>
            </a:r>
            <a:r>
              <a:rPr sz="1200" spc="8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o</a:t>
            </a:r>
            <a:endParaRPr sz="1200" dirty="0">
              <a:solidFill>
                <a:schemeClr val="tx1">
                  <a:lumMod val="85000"/>
                  <a:lumOff val="15000"/>
                </a:schemeClr>
              </a:solidFill>
              <a:latin typeface="Montserrat" pitchFamily="2" charset="0"/>
              <a:cs typeface="Cambria"/>
            </a:endParaRPr>
          </a:p>
        </p:txBody>
      </p:sp>
      <p:sp>
        <p:nvSpPr>
          <p:cNvPr id="25" name="object 10"/>
          <p:cNvSpPr txBox="1"/>
          <p:nvPr/>
        </p:nvSpPr>
        <p:spPr>
          <a:xfrm>
            <a:off x="4069622" y="7434236"/>
            <a:ext cx="766694" cy="382797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12700" marR="5080" indent="67310">
              <a:lnSpc>
                <a:spcPts val="1390"/>
              </a:lnSpc>
              <a:spcBef>
                <a:spcPts val="185"/>
              </a:spcBef>
            </a:pPr>
            <a:r>
              <a:rPr sz="1200" spc="5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Poder </a:t>
            </a:r>
            <a:r>
              <a:rPr sz="1200" spc="6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 </a:t>
            </a:r>
            <a:r>
              <a:rPr sz="1200" spc="8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J</a:t>
            </a:r>
            <a:r>
              <a:rPr sz="1200" spc="15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u</a:t>
            </a:r>
            <a:r>
              <a:rPr sz="1200" spc="10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d</a:t>
            </a:r>
            <a:r>
              <a:rPr sz="1200" spc="2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i</a:t>
            </a:r>
            <a:r>
              <a:rPr sz="1200" spc="8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c</a:t>
            </a:r>
            <a:r>
              <a:rPr sz="1200" spc="2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i</a:t>
            </a:r>
            <a:r>
              <a:rPr sz="1200" spc="6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a</a:t>
            </a:r>
            <a:r>
              <a:rPr sz="1200" spc="5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l</a:t>
            </a:r>
            <a:endParaRPr sz="1200" dirty="0">
              <a:solidFill>
                <a:schemeClr val="tx1">
                  <a:lumMod val="85000"/>
                  <a:lumOff val="15000"/>
                </a:schemeClr>
              </a:solidFill>
              <a:latin typeface="Montserrat" pitchFamily="2" charset="0"/>
              <a:cs typeface="Cambria"/>
            </a:endParaRPr>
          </a:p>
        </p:txBody>
      </p:sp>
      <p:sp>
        <p:nvSpPr>
          <p:cNvPr id="26" name="object 11"/>
          <p:cNvSpPr txBox="1"/>
          <p:nvPr/>
        </p:nvSpPr>
        <p:spPr>
          <a:xfrm>
            <a:off x="4301144" y="3810182"/>
            <a:ext cx="1287780" cy="572135"/>
          </a:xfrm>
          <a:prstGeom prst="rect">
            <a:avLst/>
          </a:prstGeom>
        </p:spPr>
        <p:txBody>
          <a:bodyPr vert="horz" wrap="square" lIns="0" tIns="3810" rIns="0" bIns="0" rtlCol="0">
            <a:spAutoFit/>
          </a:bodyPr>
          <a:lstStyle/>
          <a:p>
            <a:pPr marL="12700" marR="5080" indent="271145">
              <a:lnSpc>
                <a:spcPct val="104000"/>
              </a:lnSpc>
              <a:spcBef>
                <a:spcPts val="30"/>
              </a:spcBef>
            </a:pPr>
            <a:r>
              <a:rPr sz="1750" spc="-5" dirty="0">
                <a:latin typeface="Montserrat" pitchFamily="2" charset="0"/>
                <a:cs typeface="Verdana"/>
              </a:rPr>
              <a:t>Sector </a:t>
            </a:r>
            <a:r>
              <a:rPr sz="1750" dirty="0">
                <a:latin typeface="Montserrat" pitchFamily="2" charset="0"/>
                <a:cs typeface="Verdana"/>
              </a:rPr>
              <a:t> </a:t>
            </a:r>
            <a:r>
              <a:rPr sz="1750" spc="110" dirty="0">
                <a:latin typeface="Montserrat" pitchFamily="2" charset="0"/>
                <a:cs typeface="Verdana"/>
              </a:rPr>
              <a:t>P</a:t>
            </a:r>
            <a:r>
              <a:rPr sz="1750" spc="100" dirty="0">
                <a:latin typeface="Montserrat" pitchFamily="2" charset="0"/>
                <a:cs typeface="Verdana"/>
              </a:rPr>
              <a:t>a</a:t>
            </a:r>
            <a:r>
              <a:rPr sz="1750" spc="-50" dirty="0">
                <a:latin typeface="Montserrat" pitchFamily="2" charset="0"/>
                <a:cs typeface="Verdana"/>
              </a:rPr>
              <a:t>r</a:t>
            </a:r>
            <a:r>
              <a:rPr sz="1750" spc="-20" dirty="0">
                <a:latin typeface="Montserrat" pitchFamily="2" charset="0"/>
                <a:cs typeface="Verdana"/>
              </a:rPr>
              <a:t>a</a:t>
            </a:r>
            <a:r>
              <a:rPr sz="1750" spc="15" dirty="0">
                <a:latin typeface="Montserrat" pitchFamily="2" charset="0"/>
                <a:cs typeface="Verdana"/>
              </a:rPr>
              <a:t>e</a:t>
            </a:r>
            <a:r>
              <a:rPr sz="1750" spc="-70" dirty="0">
                <a:latin typeface="Montserrat" pitchFamily="2" charset="0"/>
                <a:cs typeface="Verdana"/>
              </a:rPr>
              <a:t>s</a:t>
            </a:r>
            <a:r>
              <a:rPr sz="1750" spc="20" dirty="0">
                <a:latin typeface="Montserrat" pitchFamily="2" charset="0"/>
                <a:cs typeface="Verdana"/>
              </a:rPr>
              <a:t>t</a:t>
            </a:r>
            <a:r>
              <a:rPr sz="1750" spc="-20" dirty="0">
                <a:latin typeface="Montserrat" pitchFamily="2" charset="0"/>
                <a:cs typeface="Verdana"/>
              </a:rPr>
              <a:t>a</a:t>
            </a:r>
            <a:r>
              <a:rPr sz="1750" spc="20" dirty="0">
                <a:latin typeface="Montserrat" pitchFamily="2" charset="0"/>
                <a:cs typeface="Verdana"/>
              </a:rPr>
              <a:t>t</a:t>
            </a:r>
            <a:r>
              <a:rPr sz="1750" spc="-20" dirty="0">
                <a:latin typeface="Montserrat" pitchFamily="2" charset="0"/>
                <a:cs typeface="Verdana"/>
              </a:rPr>
              <a:t>a</a:t>
            </a:r>
            <a:r>
              <a:rPr sz="1750" spc="-25" dirty="0">
                <a:latin typeface="Montserrat" pitchFamily="2" charset="0"/>
                <a:cs typeface="Verdana"/>
              </a:rPr>
              <a:t>l</a:t>
            </a:r>
            <a:endParaRPr sz="1750" dirty="0">
              <a:latin typeface="Montserrat" pitchFamily="2" charset="0"/>
              <a:cs typeface="Verdana"/>
            </a:endParaRPr>
          </a:p>
        </p:txBody>
      </p:sp>
      <p:grpSp>
        <p:nvGrpSpPr>
          <p:cNvPr id="29" name="object 14"/>
          <p:cNvGrpSpPr/>
          <p:nvPr/>
        </p:nvGrpSpPr>
        <p:grpSpPr>
          <a:xfrm>
            <a:off x="2025011" y="4115663"/>
            <a:ext cx="4021454" cy="3302615"/>
            <a:chOff x="2536532" y="2698965"/>
            <a:chExt cx="4021454" cy="3302615"/>
          </a:xfrm>
        </p:grpSpPr>
        <p:pic>
          <p:nvPicPr>
            <p:cNvPr id="34" name="object 1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618231" y="2804159"/>
              <a:ext cx="3925824" cy="1880616"/>
            </a:xfrm>
            <a:prstGeom prst="rect">
              <a:avLst/>
            </a:prstGeom>
          </p:spPr>
        </p:pic>
        <p:sp>
          <p:nvSpPr>
            <p:cNvPr id="35" name="object 20"/>
            <p:cNvSpPr/>
            <p:nvPr/>
          </p:nvSpPr>
          <p:spPr>
            <a:xfrm>
              <a:off x="2536532" y="2698965"/>
              <a:ext cx="4021454" cy="2473325"/>
            </a:xfrm>
            <a:custGeom>
              <a:avLst/>
              <a:gdLst/>
              <a:ahLst/>
              <a:cxnLst/>
              <a:rect l="l" t="t" r="r" b="b"/>
              <a:pathLst>
                <a:path w="4021454" h="2473325">
                  <a:moveTo>
                    <a:pt x="242214" y="1778736"/>
                  </a:moveTo>
                  <a:lnTo>
                    <a:pt x="239141" y="1769668"/>
                  </a:lnTo>
                  <a:lnTo>
                    <a:pt x="232473" y="1762099"/>
                  </a:lnTo>
                  <a:lnTo>
                    <a:pt x="223393" y="1757705"/>
                  </a:lnTo>
                  <a:lnTo>
                    <a:pt x="213677" y="1757159"/>
                  </a:lnTo>
                  <a:lnTo>
                    <a:pt x="204457" y="1760283"/>
                  </a:lnTo>
                  <a:lnTo>
                    <a:pt x="196888" y="1766951"/>
                  </a:lnTo>
                  <a:lnTo>
                    <a:pt x="192493" y="1776031"/>
                  </a:lnTo>
                  <a:lnTo>
                    <a:pt x="191935" y="1785747"/>
                  </a:lnTo>
                  <a:lnTo>
                    <a:pt x="195072" y="1794967"/>
                  </a:lnTo>
                  <a:lnTo>
                    <a:pt x="199593" y="1800110"/>
                  </a:lnTo>
                  <a:lnTo>
                    <a:pt x="0" y="2062670"/>
                  </a:lnTo>
                  <a:lnTo>
                    <a:pt x="266" y="2064664"/>
                  </a:lnTo>
                  <a:lnTo>
                    <a:pt x="3060" y="2066785"/>
                  </a:lnTo>
                  <a:lnTo>
                    <a:pt x="5054" y="2066505"/>
                  </a:lnTo>
                  <a:lnTo>
                    <a:pt x="204647" y="1803958"/>
                  </a:lnTo>
                  <a:lnTo>
                    <a:pt x="210807" y="1806943"/>
                  </a:lnTo>
                  <a:lnTo>
                    <a:pt x="242163" y="1780857"/>
                  </a:lnTo>
                  <a:lnTo>
                    <a:pt x="242214" y="1778736"/>
                  </a:lnTo>
                  <a:close/>
                </a:path>
                <a:path w="4021454" h="2473325">
                  <a:moveTo>
                    <a:pt x="945311" y="2121954"/>
                  </a:moveTo>
                  <a:lnTo>
                    <a:pt x="919911" y="2096554"/>
                  </a:lnTo>
                  <a:lnTo>
                    <a:pt x="910018" y="2098548"/>
                  </a:lnTo>
                  <a:lnTo>
                    <a:pt x="901954" y="2103983"/>
                  </a:lnTo>
                  <a:lnTo>
                    <a:pt x="896505" y="2112060"/>
                  </a:lnTo>
                  <a:lnTo>
                    <a:pt x="894511" y="2121954"/>
                  </a:lnTo>
                  <a:lnTo>
                    <a:pt x="896505" y="2131834"/>
                  </a:lnTo>
                  <a:lnTo>
                    <a:pt x="901954" y="2139912"/>
                  </a:lnTo>
                  <a:lnTo>
                    <a:pt x="910018" y="2145347"/>
                  </a:lnTo>
                  <a:lnTo>
                    <a:pt x="916736" y="2146706"/>
                  </a:lnTo>
                  <a:lnTo>
                    <a:pt x="916736" y="2471255"/>
                  </a:lnTo>
                  <a:lnTo>
                    <a:pt x="918159" y="2472677"/>
                  </a:lnTo>
                  <a:lnTo>
                    <a:pt x="921664" y="2472677"/>
                  </a:lnTo>
                  <a:lnTo>
                    <a:pt x="923086" y="2471255"/>
                  </a:lnTo>
                  <a:lnTo>
                    <a:pt x="923086" y="2147354"/>
                  </a:lnTo>
                  <a:lnTo>
                    <a:pt x="923086" y="2146706"/>
                  </a:lnTo>
                  <a:lnTo>
                    <a:pt x="929792" y="2145347"/>
                  </a:lnTo>
                  <a:lnTo>
                    <a:pt x="937869" y="2139912"/>
                  </a:lnTo>
                  <a:lnTo>
                    <a:pt x="943317" y="2131834"/>
                  </a:lnTo>
                  <a:lnTo>
                    <a:pt x="945311" y="2121954"/>
                  </a:lnTo>
                  <a:close/>
                </a:path>
                <a:path w="4021454" h="2473325">
                  <a:moveTo>
                    <a:pt x="2009165" y="2469286"/>
                  </a:moveTo>
                  <a:lnTo>
                    <a:pt x="1768868" y="2090102"/>
                  </a:lnTo>
                  <a:lnTo>
                    <a:pt x="1773821" y="2085365"/>
                  </a:lnTo>
                  <a:lnTo>
                    <a:pt x="1777720" y="2076437"/>
                  </a:lnTo>
                  <a:lnTo>
                    <a:pt x="1777987" y="2067267"/>
                  </a:lnTo>
                  <a:lnTo>
                    <a:pt x="1778000" y="2066709"/>
                  </a:lnTo>
                  <a:lnTo>
                    <a:pt x="1774393" y="2057285"/>
                  </a:lnTo>
                  <a:lnTo>
                    <a:pt x="1767420" y="2050008"/>
                  </a:lnTo>
                  <a:lnTo>
                    <a:pt x="1758492" y="2046097"/>
                  </a:lnTo>
                  <a:lnTo>
                    <a:pt x="1748764" y="2045830"/>
                  </a:lnTo>
                  <a:lnTo>
                    <a:pt x="1739341" y="2049424"/>
                  </a:lnTo>
                  <a:lnTo>
                    <a:pt x="1732064" y="2056409"/>
                  </a:lnTo>
                  <a:lnTo>
                    <a:pt x="1728152" y="2065324"/>
                  </a:lnTo>
                  <a:lnTo>
                    <a:pt x="1727873" y="2075065"/>
                  </a:lnTo>
                  <a:lnTo>
                    <a:pt x="1731479" y="2084476"/>
                  </a:lnTo>
                  <a:lnTo>
                    <a:pt x="1738464" y="2091766"/>
                  </a:lnTo>
                  <a:lnTo>
                    <a:pt x="1747380" y="2095665"/>
                  </a:lnTo>
                  <a:lnTo>
                    <a:pt x="1757108" y="2095944"/>
                  </a:lnTo>
                  <a:lnTo>
                    <a:pt x="1763509" y="2093493"/>
                  </a:lnTo>
                  <a:lnTo>
                    <a:pt x="2003793" y="2472690"/>
                  </a:lnTo>
                  <a:lnTo>
                    <a:pt x="2005761" y="2473121"/>
                  </a:lnTo>
                  <a:lnTo>
                    <a:pt x="2008720" y="2471242"/>
                  </a:lnTo>
                  <a:lnTo>
                    <a:pt x="2009165" y="2469286"/>
                  </a:lnTo>
                  <a:close/>
                </a:path>
                <a:path w="4021454" h="2473325">
                  <a:moveTo>
                    <a:pt x="2927921" y="2097963"/>
                  </a:moveTo>
                  <a:lnTo>
                    <a:pt x="2927096" y="2096135"/>
                  </a:lnTo>
                  <a:lnTo>
                    <a:pt x="2217267" y="1829257"/>
                  </a:lnTo>
                  <a:lnTo>
                    <a:pt x="2218359" y="1822500"/>
                  </a:lnTo>
                  <a:lnTo>
                    <a:pt x="2191956" y="1798129"/>
                  </a:lnTo>
                  <a:lnTo>
                    <a:pt x="2182482" y="1800377"/>
                  </a:lnTo>
                  <a:lnTo>
                    <a:pt x="2174544" y="1806028"/>
                  </a:lnTo>
                  <a:lnTo>
                    <a:pt x="2169198" y="1814576"/>
                  </a:lnTo>
                  <a:lnTo>
                    <a:pt x="2167585" y="1824532"/>
                  </a:lnTo>
                  <a:lnTo>
                    <a:pt x="2169833" y="1834007"/>
                  </a:lnTo>
                  <a:lnTo>
                    <a:pt x="2175484" y="1841944"/>
                  </a:lnTo>
                  <a:lnTo>
                    <a:pt x="2184031" y="1847291"/>
                  </a:lnTo>
                  <a:lnTo>
                    <a:pt x="2193988" y="1848904"/>
                  </a:lnTo>
                  <a:lnTo>
                    <a:pt x="2203462" y="1846643"/>
                  </a:lnTo>
                  <a:lnTo>
                    <a:pt x="2211400" y="1841004"/>
                  </a:lnTo>
                  <a:lnTo>
                    <a:pt x="2215032" y="1835200"/>
                  </a:lnTo>
                  <a:lnTo>
                    <a:pt x="2924860" y="2102078"/>
                  </a:lnTo>
                  <a:lnTo>
                    <a:pt x="2926689" y="2101240"/>
                  </a:lnTo>
                  <a:lnTo>
                    <a:pt x="2927921" y="2097963"/>
                  </a:lnTo>
                  <a:close/>
                </a:path>
                <a:path w="4021454" h="2473325">
                  <a:moveTo>
                    <a:pt x="4021061" y="2654"/>
                  </a:moveTo>
                  <a:lnTo>
                    <a:pt x="4018673" y="76"/>
                  </a:lnTo>
                  <a:lnTo>
                    <a:pt x="4016667" y="0"/>
                  </a:lnTo>
                  <a:lnTo>
                    <a:pt x="3491776" y="485724"/>
                  </a:lnTo>
                  <a:lnTo>
                    <a:pt x="3486226" y="481711"/>
                  </a:lnTo>
                  <a:lnTo>
                    <a:pt x="3476739" y="479488"/>
                  </a:lnTo>
                  <a:lnTo>
                    <a:pt x="3467125" y="480974"/>
                  </a:lnTo>
                  <a:lnTo>
                    <a:pt x="3458514" y="486219"/>
                  </a:lnTo>
                  <a:lnTo>
                    <a:pt x="3452609" y="494398"/>
                  </a:lnTo>
                  <a:lnTo>
                    <a:pt x="3450374" y="503885"/>
                  </a:lnTo>
                  <a:lnTo>
                    <a:pt x="3451872" y="513499"/>
                  </a:lnTo>
                  <a:lnTo>
                    <a:pt x="3457117" y="522122"/>
                  </a:lnTo>
                  <a:lnTo>
                    <a:pt x="3465296" y="528015"/>
                  </a:lnTo>
                  <a:lnTo>
                    <a:pt x="3474770" y="530250"/>
                  </a:lnTo>
                  <a:lnTo>
                    <a:pt x="3484397" y="528764"/>
                  </a:lnTo>
                  <a:lnTo>
                    <a:pt x="3493008" y="523506"/>
                  </a:lnTo>
                  <a:lnTo>
                    <a:pt x="3498913" y="515327"/>
                  </a:lnTo>
                  <a:lnTo>
                    <a:pt x="3500539" y="508381"/>
                  </a:lnTo>
                  <a:lnTo>
                    <a:pt x="3501136" y="505853"/>
                  </a:lnTo>
                  <a:lnTo>
                    <a:pt x="3499650" y="496227"/>
                  </a:lnTo>
                  <a:lnTo>
                    <a:pt x="3496094" y="490385"/>
                  </a:lnTo>
                  <a:lnTo>
                    <a:pt x="4020985" y="4660"/>
                  </a:lnTo>
                  <a:lnTo>
                    <a:pt x="4021061" y="2654"/>
                  </a:lnTo>
                  <a:close/>
                </a:path>
              </a:pathLst>
            </a:custGeom>
            <a:solidFill>
              <a:srgbClr val="AFABAB"/>
            </a:solidFill>
          </p:spPr>
          <p:txBody>
            <a:bodyPr wrap="square" lIns="0" tIns="0" rIns="0" bIns="0" rtlCol="0"/>
            <a:lstStyle/>
            <a:p>
              <a:endParaRPr>
                <a:latin typeface="Montserrat" pitchFamily="2" charset="0"/>
              </a:endParaRPr>
            </a:p>
          </p:txBody>
        </p:sp>
        <p:sp>
          <p:nvSpPr>
            <p:cNvPr id="36" name="object 21"/>
            <p:cNvSpPr/>
            <p:nvPr/>
          </p:nvSpPr>
          <p:spPr>
            <a:xfrm>
              <a:off x="3039935" y="5168461"/>
              <a:ext cx="833119" cy="833119"/>
            </a:xfrm>
            <a:custGeom>
              <a:avLst/>
              <a:gdLst/>
              <a:ahLst/>
              <a:cxnLst/>
              <a:rect l="l" t="t" r="r" b="b"/>
              <a:pathLst>
                <a:path w="833120" h="833120">
                  <a:moveTo>
                    <a:pt x="416514" y="0"/>
                  </a:moveTo>
                  <a:lnTo>
                    <a:pt x="367940" y="2802"/>
                  </a:lnTo>
                  <a:lnTo>
                    <a:pt x="321011" y="11000"/>
                  </a:lnTo>
                  <a:lnTo>
                    <a:pt x="276041" y="24282"/>
                  </a:lnTo>
                  <a:lnTo>
                    <a:pt x="233342" y="42334"/>
                  </a:lnTo>
                  <a:lnTo>
                    <a:pt x="193226" y="64846"/>
                  </a:lnTo>
                  <a:lnTo>
                    <a:pt x="156006" y="91503"/>
                  </a:lnTo>
                  <a:lnTo>
                    <a:pt x="121994" y="121993"/>
                  </a:lnTo>
                  <a:lnTo>
                    <a:pt x="91503" y="156005"/>
                  </a:lnTo>
                  <a:lnTo>
                    <a:pt x="64846" y="193225"/>
                  </a:lnTo>
                  <a:lnTo>
                    <a:pt x="42335" y="233341"/>
                  </a:lnTo>
                  <a:lnTo>
                    <a:pt x="24282" y="276040"/>
                  </a:lnTo>
                  <a:lnTo>
                    <a:pt x="11000" y="321011"/>
                  </a:lnTo>
                  <a:lnTo>
                    <a:pt x="2802" y="367939"/>
                  </a:lnTo>
                  <a:lnTo>
                    <a:pt x="0" y="416514"/>
                  </a:lnTo>
                  <a:lnTo>
                    <a:pt x="2802" y="465088"/>
                  </a:lnTo>
                  <a:lnTo>
                    <a:pt x="11000" y="512016"/>
                  </a:lnTo>
                  <a:lnTo>
                    <a:pt x="24282" y="556987"/>
                  </a:lnTo>
                  <a:lnTo>
                    <a:pt x="42335" y="599686"/>
                  </a:lnTo>
                  <a:lnTo>
                    <a:pt x="64846" y="639802"/>
                  </a:lnTo>
                  <a:lnTo>
                    <a:pt x="91503" y="677022"/>
                  </a:lnTo>
                  <a:lnTo>
                    <a:pt x="121994" y="711033"/>
                  </a:lnTo>
                  <a:lnTo>
                    <a:pt x="156006" y="741524"/>
                  </a:lnTo>
                  <a:lnTo>
                    <a:pt x="193226" y="768181"/>
                  </a:lnTo>
                  <a:lnTo>
                    <a:pt x="233342" y="790692"/>
                  </a:lnTo>
                  <a:lnTo>
                    <a:pt x="276041" y="808745"/>
                  </a:lnTo>
                  <a:lnTo>
                    <a:pt x="321011" y="822027"/>
                  </a:lnTo>
                  <a:lnTo>
                    <a:pt x="367940" y="830225"/>
                  </a:lnTo>
                  <a:lnTo>
                    <a:pt x="416514" y="833027"/>
                  </a:lnTo>
                  <a:lnTo>
                    <a:pt x="465088" y="830225"/>
                  </a:lnTo>
                  <a:lnTo>
                    <a:pt x="512016" y="822027"/>
                  </a:lnTo>
                  <a:lnTo>
                    <a:pt x="556987" y="808745"/>
                  </a:lnTo>
                  <a:lnTo>
                    <a:pt x="599686" y="790692"/>
                  </a:lnTo>
                  <a:lnTo>
                    <a:pt x="639802" y="768181"/>
                  </a:lnTo>
                  <a:lnTo>
                    <a:pt x="677022" y="741524"/>
                  </a:lnTo>
                  <a:lnTo>
                    <a:pt x="711034" y="711033"/>
                  </a:lnTo>
                  <a:lnTo>
                    <a:pt x="741524" y="677022"/>
                  </a:lnTo>
                  <a:lnTo>
                    <a:pt x="768182" y="639802"/>
                  </a:lnTo>
                  <a:lnTo>
                    <a:pt x="790693" y="599686"/>
                  </a:lnTo>
                  <a:lnTo>
                    <a:pt x="808746" y="556987"/>
                  </a:lnTo>
                  <a:lnTo>
                    <a:pt x="822028" y="512016"/>
                  </a:lnTo>
                  <a:lnTo>
                    <a:pt x="830226" y="465088"/>
                  </a:lnTo>
                  <a:lnTo>
                    <a:pt x="833028" y="416514"/>
                  </a:lnTo>
                  <a:lnTo>
                    <a:pt x="830226" y="367939"/>
                  </a:lnTo>
                  <a:lnTo>
                    <a:pt x="822028" y="321011"/>
                  </a:lnTo>
                  <a:lnTo>
                    <a:pt x="808746" y="276040"/>
                  </a:lnTo>
                  <a:lnTo>
                    <a:pt x="790693" y="233341"/>
                  </a:lnTo>
                  <a:lnTo>
                    <a:pt x="768182" y="193225"/>
                  </a:lnTo>
                  <a:lnTo>
                    <a:pt x="741524" y="156005"/>
                  </a:lnTo>
                  <a:lnTo>
                    <a:pt x="711034" y="121993"/>
                  </a:lnTo>
                  <a:lnTo>
                    <a:pt x="677022" y="91503"/>
                  </a:lnTo>
                  <a:lnTo>
                    <a:pt x="639802" y="64846"/>
                  </a:lnTo>
                  <a:lnTo>
                    <a:pt x="599686" y="42334"/>
                  </a:lnTo>
                  <a:lnTo>
                    <a:pt x="556987" y="24282"/>
                  </a:lnTo>
                  <a:lnTo>
                    <a:pt x="512016" y="11000"/>
                  </a:lnTo>
                  <a:lnTo>
                    <a:pt x="465088" y="2802"/>
                  </a:lnTo>
                  <a:lnTo>
                    <a:pt x="416514" y="0"/>
                  </a:lnTo>
                  <a:close/>
                </a:path>
              </a:pathLst>
            </a:custGeom>
            <a:solidFill>
              <a:srgbClr val="2C699A"/>
            </a:solidFill>
          </p:spPr>
          <p:txBody>
            <a:bodyPr wrap="square" lIns="0" tIns="0" rIns="0" bIns="0" rtlCol="0"/>
            <a:lstStyle/>
            <a:p>
              <a:endParaRPr>
                <a:latin typeface="Montserrat" pitchFamily="2" charset="0"/>
              </a:endParaRPr>
            </a:p>
          </p:txBody>
        </p:sp>
        <p:sp>
          <p:nvSpPr>
            <p:cNvPr id="37" name="object 22"/>
            <p:cNvSpPr/>
            <p:nvPr/>
          </p:nvSpPr>
          <p:spPr>
            <a:xfrm>
              <a:off x="3039935" y="5168461"/>
              <a:ext cx="833119" cy="833119"/>
            </a:xfrm>
            <a:custGeom>
              <a:avLst/>
              <a:gdLst/>
              <a:ahLst/>
              <a:cxnLst/>
              <a:rect l="l" t="t" r="r" b="b"/>
              <a:pathLst>
                <a:path w="833120" h="833120">
                  <a:moveTo>
                    <a:pt x="0" y="416514"/>
                  </a:moveTo>
                  <a:lnTo>
                    <a:pt x="2802" y="367939"/>
                  </a:lnTo>
                  <a:lnTo>
                    <a:pt x="11000" y="321011"/>
                  </a:lnTo>
                  <a:lnTo>
                    <a:pt x="24282" y="276041"/>
                  </a:lnTo>
                  <a:lnTo>
                    <a:pt x="42334" y="233341"/>
                  </a:lnTo>
                  <a:lnTo>
                    <a:pt x="64846" y="193225"/>
                  </a:lnTo>
                  <a:lnTo>
                    <a:pt x="91503" y="156005"/>
                  </a:lnTo>
                  <a:lnTo>
                    <a:pt x="121994" y="121994"/>
                  </a:lnTo>
                  <a:lnTo>
                    <a:pt x="156005" y="91503"/>
                  </a:lnTo>
                  <a:lnTo>
                    <a:pt x="193225" y="64846"/>
                  </a:lnTo>
                  <a:lnTo>
                    <a:pt x="233341" y="42334"/>
                  </a:lnTo>
                  <a:lnTo>
                    <a:pt x="276041" y="24282"/>
                  </a:lnTo>
                  <a:lnTo>
                    <a:pt x="321011" y="11000"/>
                  </a:lnTo>
                  <a:lnTo>
                    <a:pt x="367939" y="2802"/>
                  </a:lnTo>
                  <a:lnTo>
                    <a:pt x="416514" y="0"/>
                  </a:lnTo>
                  <a:lnTo>
                    <a:pt x="465088" y="2802"/>
                  </a:lnTo>
                  <a:lnTo>
                    <a:pt x="512016" y="11000"/>
                  </a:lnTo>
                  <a:lnTo>
                    <a:pt x="556986" y="24282"/>
                  </a:lnTo>
                  <a:lnTo>
                    <a:pt x="599686" y="42334"/>
                  </a:lnTo>
                  <a:lnTo>
                    <a:pt x="639802" y="64846"/>
                  </a:lnTo>
                  <a:lnTo>
                    <a:pt x="677022" y="91503"/>
                  </a:lnTo>
                  <a:lnTo>
                    <a:pt x="711033" y="121994"/>
                  </a:lnTo>
                  <a:lnTo>
                    <a:pt x="741524" y="156005"/>
                  </a:lnTo>
                  <a:lnTo>
                    <a:pt x="768181" y="193225"/>
                  </a:lnTo>
                  <a:lnTo>
                    <a:pt x="790693" y="233341"/>
                  </a:lnTo>
                  <a:lnTo>
                    <a:pt x="808745" y="276041"/>
                  </a:lnTo>
                  <a:lnTo>
                    <a:pt x="822027" y="321011"/>
                  </a:lnTo>
                  <a:lnTo>
                    <a:pt x="830225" y="367939"/>
                  </a:lnTo>
                  <a:lnTo>
                    <a:pt x="833028" y="416514"/>
                  </a:lnTo>
                  <a:lnTo>
                    <a:pt x="830225" y="465088"/>
                  </a:lnTo>
                  <a:lnTo>
                    <a:pt x="822027" y="512016"/>
                  </a:lnTo>
                  <a:lnTo>
                    <a:pt x="808745" y="556986"/>
                  </a:lnTo>
                  <a:lnTo>
                    <a:pt x="790693" y="599686"/>
                  </a:lnTo>
                  <a:lnTo>
                    <a:pt x="768181" y="639802"/>
                  </a:lnTo>
                  <a:lnTo>
                    <a:pt x="741524" y="677022"/>
                  </a:lnTo>
                  <a:lnTo>
                    <a:pt x="711033" y="711033"/>
                  </a:lnTo>
                  <a:lnTo>
                    <a:pt x="677022" y="741524"/>
                  </a:lnTo>
                  <a:lnTo>
                    <a:pt x="639802" y="768181"/>
                  </a:lnTo>
                  <a:lnTo>
                    <a:pt x="599686" y="790693"/>
                  </a:lnTo>
                  <a:lnTo>
                    <a:pt x="556986" y="808745"/>
                  </a:lnTo>
                  <a:lnTo>
                    <a:pt x="512016" y="822027"/>
                  </a:lnTo>
                  <a:lnTo>
                    <a:pt x="465088" y="830225"/>
                  </a:lnTo>
                  <a:lnTo>
                    <a:pt x="416514" y="833028"/>
                  </a:lnTo>
                  <a:lnTo>
                    <a:pt x="367939" y="830225"/>
                  </a:lnTo>
                  <a:lnTo>
                    <a:pt x="321011" y="822027"/>
                  </a:lnTo>
                  <a:lnTo>
                    <a:pt x="276041" y="808745"/>
                  </a:lnTo>
                  <a:lnTo>
                    <a:pt x="233341" y="790693"/>
                  </a:lnTo>
                  <a:lnTo>
                    <a:pt x="193225" y="768181"/>
                  </a:lnTo>
                  <a:lnTo>
                    <a:pt x="156005" y="741524"/>
                  </a:lnTo>
                  <a:lnTo>
                    <a:pt x="121994" y="711033"/>
                  </a:lnTo>
                  <a:lnTo>
                    <a:pt x="91503" y="677022"/>
                  </a:lnTo>
                  <a:lnTo>
                    <a:pt x="64846" y="639802"/>
                  </a:lnTo>
                  <a:lnTo>
                    <a:pt x="42334" y="599686"/>
                  </a:lnTo>
                  <a:lnTo>
                    <a:pt x="24282" y="556986"/>
                  </a:lnTo>
                  <a:lnTo>
                    <a:pt x="11000" y="512016"/>
                  </a:lnTo>
                  <a:lnTo>
                    <a:pt x="2802" y="465088"/>
                  </a:lnTo>
                  <a:lnTo>
                    <a:pt x="0" y="416514"/>
                  </a:lnTo>
                  <a:close/>
                </a:path>
              </a:pathLst>
            </a:custGeom>
            <a:ln w="12700">
              <a:solidFill>
                <a:srgbClr val="F2F2F2"/>
              </a:solidFill>
            </a:ln>
          </p:spPr>
          <p:txBody>
            <a:bodyPr wrap="square" lIns="0" tIns="0" rIns="0" bIns="0" rtlCol="0"/>
            <a:lstStyle/>
            <a:p>
              <a:endParaRPr>
                <a:latin typeface="Montserrat" pitchFamily="2" charset="0"/>
              </a:endParaRPr>
            </a:p>
          </p:txBody>
        </p:sp>
      </p:grpSp>
      <p:grpSp>
        <p:nvGrpSpPr>
          <p:cNvPr id="44" name="object 23"/>
          <p:cNvGrpSpPr/>
          <p:nvPr/>
        </p:nvGrpSpPr>
        <p:grpSpPr>
          <a:xfrm>
            <a:off x="949871" y="3101776"/>
            <a:ext cx="1331595" cy="1183005"/>
            <a:chOff x="1093742" y="1893053"/>
            <a:chExt cx="1331595" cy="1183005"/>
          </a:xfrm>
        </p:grpSpPr>
        <p:sp>
          <p:nvSpPr>
            <p:cNvPr id="45" name="object 24"/>
            <p:cNvSpPr/>
            <p:nvPr/>
          </p:nvSpPr>
          <p:spPr>
            <a:xfrm>
              <a:off x="1807533" y="2606843"/>
              <a:ext cx="617855" cy="469265"/>
            </a:xfrm>
            <a:custGeom>
              <a:avLst/>
              <a:gdLst/>
              <a:ahLst/>
              <a:cxnLst/>
              <a:rect l="l" t="t" r="r" b="b"/>
              <a:pathLst>
                <a:path w="617855" h="469264">
                  <a:moveTo>
                    <a:pt x="570484" y="431779"/>
                  </a:moveTo>
                  <a:lnTo>
                    <a:pt x="567547" y="437965"/>
                  </a:lnTo>
                  <a:lnTo>
                    <a:pt x="567069" y="447691"/>
                  </a:lnTo>
                  <a:lnTo>
                    <a:pt x="570271" y="456886"/>
                  </a:lnTo>
                  <a:lnTo>
                    <a:pt x="576991" y="464408"/>
                  </a:lnTo>
                  <a:lnTo>
                    <a:pt x="586103" y="468733"/>
                  </a:lnTo>
                  <a:lnTo>
                    <a:pt x="595829" y="469212"/>
                  </a:lnTo>
                  <a:lnTo>
                    <a:pt x="605024" y="466009"/>
                  </a:lnTo>
                  <a:lnTo>
                    <a:pt x="612546" y="459290"/>
                  </a:lnTo>
                  <a:lnTo>
                    <a:pt x="616871" y="450178"/>
                  </a:lnTo>
                  <a:lnTo>
                    <a:pt x="616995" y="447664"/>
                  </a:lnTo>
                  <a:lnTo>
                    <a:pt x="591712" y="447664"/>
                  </a:lnTo>
                  <a:lnTo>
                    <a:pt x="570484" y="431779"/>
                  </a:lnTo>
                  <a:close/>
                </a:path>
                <a:path w="617855" h="469264">
                  <a:moveTo>
                    <a:pt x="574288" y="426696"/>
                  </a:moveTo>
                  <a:lnTo>
                    <a:pt x="571873" y="428853"/>
                  </a:lnTo>
                  <a:lnTo>
                    <a:pt x="570484" y="431779"/>
                  </a:lnTo>
                  <a:lnTo>
                    <a:pt x="591712" y="447664"/>
                  </a:lnTo>
                  <a:lnTo>
                    <a:pt x="593700" y="447377"/>
                  </a:lnTo>
                  <a:lnTo>
                    <a:pt x="595802" y="444569"/>
                  </a:lnTo>
                  <a:lnTo>
                    <a:pt x="595515" y="442581"/>
                  </a:lnTo>
                  <a:lnTo>
                    <a:pt x="574288" y="426696"/>
                  </a:lnTo>
                  <a:close/>
                </a:path>
                <a:path w="617855" h="469264">
                  <a:moveTo>
                    <a:pt x="588590" y="418930"/>
                  </a:moveTo>
                  <a:lnTo>
                    <a:pt x="579395" y="422133"/>
                  </a:lnTo>
                  <a:lnTo>
                    <a:pt x="574288" y="426696"/>
                  </a:lnTo>
                  <a:lnTo>
                    <a:pt x="595515" y="442581"/>
                  </a:lnTo>
                  <a:lnTo>
                    <a:pt x="595802" y="444569"/>
                  </a:lnTo>
                  <a:lnTo>
                    <a:pt x="593700" y="447377"/>
                  </a:lnTo>
                  <a:lnTo>
                    <a:pt x="591712" y="447664"/>
                  </a:lnTo>
                  <a:lnTo>
                    <a:pt x="616995" y="447664"/>
                  </a:lnTo>
                  <a:lnTo>
                    <a:pt x="617351" y="440452"/>
                  </a:lnTo>
                  <a:lnTo>
                    <a:pt x="614148" y="431257"/>
                  </a:lnTo>
                  <a:lnTo>
                    <a:pt x="607428" y="423735"/>
                  </a:lnTo>
                  <a:lnTo>
                    <a:pt x="598316" y="419409"/>
                  </a:lnTo>
                  <a:lnTo>
                    <a:pt x="588590" y="418930"/>
                  </a:lnTo>
                  <a:close/>
                </a:path>
                <a:path w="617855" h="469264">
                  <a:moveTo>
                    <a:pt x="4090" y="0"/>
                  </a:moveTo>
                  <a:lnTo>
                    <a:pt x="2100" y="287"/>
                  </a:lnTo>
                  <a:lnTo>
                    <a:pt x="0" y="3094"/>
                  </a:lnTo>
                  <a:lnTo>
                    <a:pt x="285" y="5083"/>
                  </a:lnTo>
                  <a:lnTo>
                    <a:pt x="570484" y="431779"/>
                  </a:lnTo>
                  <a:lnTo>
                    <a:pt x="571873" y="428853"/>
                  </a:lnTo>
                  <a:lnTo>
                    <a:pt x="574288" y="426696"/>
                  </a:lnTo>
                  <a:lnTo>
                    <a:pt x="4090" y="0"/>
                  </a:lnTo>
                  <a:close/>
                </a:path>
              </a:pathLst>
            </a:custGeom>
            <a:solidFill>
              <a:srgbClr val="AFABAB"/>
            </a:solidFill>
          </p:spPr>
          <p:txBody>
            <a:bodyPr wrap="square" lIns="0" tIns="0" rIns="0" bIns="0" rtlCol="0"/>
            <a:lstStyle/>
            <a:p>
              <a:endParaRPr>
                <a:latin typeface="Montserrat" pitchFamily="2" charset="0"/>
              </a:endParaRPr>
            </a:p>
          </p:txBody>
        </p:sp>
        <p:sp>
          <p:nvSpPr>
            <p:cNvPr id="46" name="object 25"/>
            <p:cNvSpPr/>
            <p:nvPr/>
          </p:nvSpPr>
          <p:spPr>
            <a:xfrm>
              <a:off x="1100092" y="1899403"/>
              <a:ext cx="833119" cy="833119"/>
            </a:xfrm>
            <a:custGeom>
              <a:avLst/>
              <a:gdLst/>
              <a:ahLst/>
              <a:cxnLst/>
              <a:rect l="l" t="t" r="r" b="b"/>
              <a:pathLst>
                <a:path w="833119" h="833119">
                  <a:moveTo>
                    <a:pt x="416514" y="0"/>
                  </a:moveTo>
                  <a:lnTo>
                    <a:pt x="367939" y="2802"/>
                  </a:lnTo>
                  <a:lnTo>
                    <a:pt x="321011" y="11000"/>
                  </a:lnTo>
                  <a:lnTo>
                    <a:pt x="276041" y="24282"/>
                  </a:lnTo>
                  <a:lnTo>
                    <a:pt x="233341" y="42334"/>
                  </a:lnTo>
                  <a:lnTo>
                    <a:pt x="193226" y="64846"/>
                  </a:lnTo>
                  <a:lnTo>
                    <a:pt x="156005" y="91503"/>
                  </a:lnTo>
                  <a:lnTo>
                    <a:pt x="121994" y="121993"/>
                  </a:lnTo>
                  <a:lnTo>
                    <a:pt x="91503" y="156005"/>
                  </a:lnTo>
                  <a:lnTo>
                    <a:pt x="64846" y="193225"/>
                  </a:lnTo>
                  <a:lnTo>
                    <a:pt x="42335" y="233341"/>
                  </a:lnTo>
                  <a:lnTo>
                    <a:pt x="24282" y="276040"/>
                  </a:lnTo>
                  <a:lnTo>
                    <a:pt x="11000" y="321011"/>
                  </a:lnTo>
                  <a:lnTo>
                    <a:pt x="2802" y="367939"/>
                  </a:lnTo>
                  <a:lnTo>
                    <a:pt x="0" y="416514"/>
                  </a:lnTo>
                  <a:lnTo>
                    <a:pt x="2802" y="465088"/>
                  </a:lnTo>
                  <a:lnTo>
                    <a:pt x="11000" y="512016"/>
                  </a:lnTo>
                  <a:lnTo>
                    <a:pt x="24282" y="556986"/>
                  </a:lnTo>
                  <a:lnTo>
                    <a:pt x="42335" y="599686"/>
                  </a:lnTo>
                  <a:lnTo>
                    <a:pt x="64846" y="639802"/>
                  </a:lnTo>
                  <a:lnTo>
                    <a:pt x="91503" y="677021"/>
                  </a:lnTo>
                  <a:lnTo>
                    <a:pt x="121994" y="711033"/>
                  </a:lnTo>
                  <a:lnTo>
                    <a:pt x="156005" y="741524"/>
                  </a:lnTo>
                  <a:lnTo>
                    <a:pt x="193226" y="768181"/>
                  </a:lnTo>
                  <a:lnTo>
                    <a:pt x="233341" y="790692"/>
                  </a:lnTo>
                  <a:lnTo>
                    <a:pt x="276041" y="808745"/>
                  </a:lnTo>
                  <a:lnTo>
                    <a:pt x="321011" y="822026"/>
                  </a:lnTo>
                  <a:lnTo>
                    <a:pt x="367939" y="830225"/>
                  </a:lnTo>
                  <a:lnTo>
                    <a:pt x="416514" y="833027"/>
                  </a:lnTo>
                  <a:lnTo>
                    <a:pt x="465088" y="830225"/>
                  </a:lnTo>
                  <a:lnTo>
                    <a:pt x="512016" y="822026"/>
                  </a:lnTo>
                  <a:lnTo>
                    <a:pt x="556986" y="808745"/>
                  </a:lnTo>
                  <a:lnTo>
                    <a:pt x="599686" y="790692"/>
                  </a:lnTo>
                  <a:lnTo>
                    <a:pt x="639802" y="768181"/>
                  </a:lnTo>
                  <a:lnTo>
                    <a:pt x="677022" y="741524"/>
                  </a:lnTo>
                  <a:lnTo>
                    <a:pt x="711033" y="711033"/>
                  </a:lnTo>
                  <a:lnTo>
                    <a:pt x="741524" y="677021"/>
                  </a:lnTo>
                  <a:lnTo>
                    <a:pt x="768181" y="639802"/>
                  </a:lnTo>
                  <a:lnTo>
                    <a:pt x="790693" y="599686"/>
                  </a:lnTo>
                  <a:lnTo>
                    <a:pt x="808746" y="556986"/>
                  </a:lnTo>
                  <a:lnTo>
                    <a:pt x="822027" y="512016"/>
                  </a:lnTo>
                  <a:lnTo>
                    <a:pt x="830226" y="465088"/>
                  </a:lnTo>
                  <a:lnTo>
                    <a:pt x="833028" y="416514"/>
                  </a:lnTo>
                  <a:lnTo>
                    <a:pt x="830226" y="367939"/>
                  </a:lnTo>
                  <a:lnTo>
                    <a:pt x="822027" y="321011"/>
                  </a:lnTo>
                  <a:lnTo>
                    <a:pt x="808746" y="276040"/>
                  </a:lnTo>
                  <a:lnTo>
                    <a:pt x="790693" y="233341"/>
                  </a:lnTo>
                  <a:lnTo>
                    <a:pt x="768181" y="193225"/>
                  </a:lnTo>
                  <a:lnTo>
                    <a:pt x="741524" y="156005"/>
                  </a:lnTo>
                  <a:lnTo>
                    <a:pt x="711033" y="121993"/>
                  </a:lnTo>
                  <a:lnTo>
                    <a:pt x="677022" y="91503"/>
                  </a:lnTo>
                  <a:lnTo>
                    <a:pt x="639802" y="64846"/>
                  </a:lnTo>
                  <a:lnTo>
                    <a:pt x="599686" y="42334"/>
                  </a:lnTo>
                  <a:lnTo>
                    <a:pt x="556986" y="24282"/>
                  </a:lnTo>
                  <a:lnTo>
                    <a:pt x="512016" y="11000"/>
                  </a:lnTo>
                  <a:lnTo>
                    <a:pt x="465088" y="2802"/>
                  </a:lnTo>
                  <a:lnTo>
                    <a:pt x="416514" y="0"/>
                  </a:lnTo>
                  <a:close/>
                </a:path>
              </a:pathLst>
            </a:custGeom>
            <a:solidFill>
              <a:srgbClr val="F8C82D"/>
            </a:solidFill>
          </p:spPr>
          <p:txBody>
            <a:bodyPr wrap="square" lIns="0" tIns="0" rIns="0" bIns="0" rtlCol="0"/>
            <a:lstStyle/>
            <a:p>
              <a:endParaRPr>
                <a:latin typeface="Montserrat" pitchFamily="2" charset="0"/>
              </a:endParaRPr>
            </a:p>
          </p:txBody>
        </p:sp>
        <p:sp>
          <p:nvSpPr>
            <p:cNvPr id="47" name="object 26"/>
            <p:cNvSpPr/>
            <p:nvPr/>
          </p:nvSpPr>
          <p:spPr>
            <a:xfrm>
              <a:off x="1100092" y="1899403"/>
              <a:ext cx="833119" cy="833119"/>
            </a:xfrm>
            <a:custGeom>
              <a:avLst/>
              <a:gdLst/>
              <a:ahLst/>
              <a:cxnLst/>
              <a:rect l="l" t="t" r="r" b="b"/>
              <a:pathLst>
                <a:path w="833119" h="833119">
                  <a:moveTo>
                    <a:pt x="0" y="416514"/>
                  </a:moveTo>
                  <a:lnTo>
                    <a:pt x="2802" y="367939"/>
                  </a:lnTo>
                  <a:lnTo>
                    <a:pt x="11000" y="321011"/>
                  </a:lnTo>
                  <a:lnTo>
                    <a:pt x="24282" y="276041"/>
                  </a:lnTo>
                  <a:lnTo>
                    <a:pt x="42334" y="233341"/>
                  </a:lnTo>
                  <a:lnTo>
                    <a:pt x="64846" y="193225"/>
                  </a:lnTo>
                  <a:lnTo>
                    <a:pt x="91503" y="156005"/>
                  </a:lnTo>
                  <a:lnTo>
                    <a:pt x="121994" y="121994"/>
                  </a:lnTo>
                  <a:lnTo>
                    <a:pt x="156005" y="91503"/>
                  </a:lnTo>
                  <a:lnTo>
                    <a:pt x="193225" y="64846"/>
                  </a:lnTo>
                  <a:lnTo>
                    <a:pt x="233341" y="42334"/>
                  </a:lnTo>
                  <a:lnTo>
                    <a:pt x="276041" y="24282"/>
                  </a:lnTo>
                  <a:lnTo>
                    <a:pt x="321011" y="11000"/>
                  </a:lnTo>
                  <a:lnTo>
                    <a:pt x="367939" y="2802"/>
                  </a:lnTo>
                  <a:lnTo>
                    <a:pt x="416514" y="0"/>
                  </a:lnTo>
                  <a:lnTo>
                    <a:pt x="465088" y="2802"/>
                  </a:lnTo>
                  <a:lnTo>
                    <a:pt x="512016" y="11000"/>
                  </a:lnTo>
                  <a:lnTo>
                    <a:pt x="556986" y="24282"/>
                  </a:lnTo>
                  <a:lnTo>
                    <a:pt x="599686" y="42334"/>
                  </a:lnTo>
                  <a:lnTo>
                    <a:pt x="639802" y="64846"/>
                  </a:lnTo>
                  <a:lnTo>
                    <a:pt x="677022" y="91503"/>
                  </a:lnTo>
                  <a:lnTo>
                    <a:pt x="711033" y="121994"/>
                  </a:lnTo>
                  <a:lnTo>
                    <a:pt x="741524" y="156005"/>
                  </a:lnTo>
                  <a:lnTo>
                    <a:pt x="768181" y="193225"/>
                  </a:lnTo>
                  <a:lnTo>
                    <a:pt x="790693" y="233341"/>
                  </a:lnTo>
                  <a:lnTo>
                    <a:pt x="808745" y="276041"/>
                  </a:lnTo>
                  <a:lnTo>
                    <a:pt x="822027" y="321011"/>
                  </a:lnTo>
                  <a:lnTo>
                    <a:pt x="830225" y="367939"/>
                  </a:lnTo>
                  <a:lnTo>
                    <a:pt x="833028" y="416514"/>
                  </a:lnTo>
                  <a:lnTo>
                    <a:pt x="830225" y="465088"/>
                  </a:lnTo>
                  <a:lnTo>
                    <a:pt x="822027" y="512016"/>
                  </a:lnTo>
                  <a:lnTo>
                    <a:pt x="808745" y="556986"/>
                  </a:lnTo>
                  <a:lnTo>
                    <a:pt x="790693" y="599686"/>
                  </a:lnTo>
                  <a:lnTo>
                    <a:pt x="768181" y="639802"/>
                  </a:lnTo>
                  <a:lnTo>
                    <a:pt x="741524" y="677022"/>
                  </a:lnTo>
                  <a:lnTo>
                    <a:pt x="711033" y="711033"/>
                  </a:lnTo>
                  <a:lnTo>
                    <a:pt x="677022" y="741524"/>
                  </a:lnTo>
                  <a:lnTo>
                    <a:pt x="639802" y="768181"/>
                  </a:lnTo>
                  <a:lnTo>
                    <a:pt x="599686" y="790693"/>
                  </a:lnTo>
                  <a:lnTo>
                    <a:pt x="556986" y="808745"/>
                  </a:lnTo>
                  <a:lnTo>
                    <a:pt x="512016" y="822027"/>
                  </a:lnTo>
                  <a:lnTo>
                    <a:pt x="465088" y="830225"/>
                  </a:lnTo>
                  <a:lnTo>
                    <a:pt x="416514" y="833028"/>
                  </a:lnTo>
                  <a:lnTo>
                    <a:pt x="367939" y="830225"/>
                  </a:lnTo>
                  <a:lnTo>
                    <a:pt x="321011" y="822027"/>
                  </a:lnTo>
                  <a:lnTo>
                    <a:pt x="276041" y="808745"/>
                  </a:lnTo>
                  <a:lnTo>
                    <a:pt x="233341" y="790693"/>
                  </a:lnTo>
                  <a:lnTo>
                    <a:pt x="193225" y="768181"/>
                  </a:lnTo>
                  <a:lnTo>
                    <a:pt x="156005" y="741524"/>
                  </a:lnTo>
                  <a:lnTo>
                    <a:pt x="121994" y="711033"/>
                  </a:lnTo>
                  <a:lnTo>
                    <a:pt x="91503" y="677022"/>
                  </a:lnTo>
                  <a:lnTo>
                    <a:pt x="64846" y="639802"/>
                  </a:lnTo>
                  <a:lnTo>
                    <a:pt x="42334" y="599686"/>
                  </a:lnTo>
                  <a:lnTo>
                    <a:pt x="24282" y="556986"/>
                  </a:lnTo>
                  <a:lnTo>
                    <a:pt x="11000" y="512016"/>
                  </a:lnTo>
                  <a:lnTo>
                    <a:pt x="2802" y="465088"/>
                  </a:lnTo>
                  <a:lnTo>
                    <a:pt x="0" y="416514"/>
                  </a:lnTo>
                  <a:close/>
                </a:path>
              </a:pathLst>
            </a:custGeom>
            <a:ln w="12700">
              <a:solidFill>
                <a:srgbClr val="F2F2F2"/>
              </a:solidFill>
            </a:ln>
          </p:spPr>
          <p:txBody>
            <a:bodyPr wrap="square" lIns="0" tIns="0" rIns="0" bIns="0" rtlCol="0"/>
            <a:lstStyle/>
            <a:p>
              <a:endParaRPr>
                <a:latin typeface="Montserrat" pitchFamily="2" charset="0"/>
              </a:endParaRPr>
            </a:p>
          </p:txBody>
        </p:sp>
      </p:grpSp>
      <p:grpSp>
        <p:nvGrpSpPr>
          <p:cNvPr id="48" name="object 27"/>
          <p:cNvGrpSpPr/>
          <p:nvPr/>
        </p:nvGrpSpPr>
        <p:grpSpPr>
          <a:xfrm>
            <a:off x="634624" y="4642756"/>
            <a:ext cx="1382395" cy="845819"/>
            <a:chOff x="993357" y="3422578"/>
            <a:chExt cx="1382395" cy="845819"/>
          </a:xfrm>
        </p:grpSpPr>
        <p:sp>
          <p:nvSpPr>
            <p:cNvPr id="49" name="object 28"/>
            <p:cNvSpPr/>
            <p:nvPr/>
          </p:nvSpPr>
          <p:spPr>
            <a:xfrm>
              <a:off x="1829560" y="3820044"/>
              <a:ext cx="546100" cy="50800"/>
            </a:xfrm>
            <a:custGeom>
              <a:avLst/>
              <a:gdLst/>
              <a:ahLst/>
              <a:cxnLst/>
              <a:rect l="l" t="t" r="r" b="b"/>
              <a:pathLst>
                <a:path w="546100" h="50800">
                  <a:moveTo>
                    <a:pt x="520532" y="0"/>
                  </a:moveTo>
                  <a:lnTo>
                    <a:pt x="510645" y="1996"/>
                  </a:lnTo>
                  <a:lnTo>
                    <a:pt x="502571" y="7439"/>
                  </a:lnTo>
                  <a:lnTo>
                    <a:pt x="497128" y="15513"/>
                  </a:lnTo>
                  <a:lnTo>
                    <a:pt x="495773" y="22224"/>
                  </a:lnTo>
                  <a:lnTo>
                    <a:pt x="520532" y="22225"/>
                  </a:lnTo>
                  <a:lnTo>
                    <a:pt x="522286" y="22225"/>
                  </a:lnTo>
                  <a:lnTo>
                    <a:pt x="523706" y="23644"/>
                  </a:lnTo>
                  <a:lnTo>
                    <a:pt x="523707" y="27152"/>
                  </a:lnTo>
                  <a:lnTo>
                    <a:pt x="522286" y="28575"/>
                  </a:lnTo>
                  <a:lnTo>
                    <a:pt x="495773" y="28575"/>
                  </a:lnTo>
                  <a:lnTo>
                    <a:pt x="497128" y="35286"/>
                  </a:lnTo>
                  <a:lnTo>
                    <a:pt x="502571" y="43360"/>
                  </a:lnTo>
                  <a:lnTo>
                    <a:pt x="510645" y="48803"/>
                  </a:lnTo>
                  <a:lnTo>
                    <a:pt x="520532" y="50800"/>
                  </a:lnTo>
                  <a:lnTo>
                    <a:pt x="530419" y="48803"/>
                  </a:lnTo>
                  <a:lnTo>
                    <a:pt x="538493" y="43360"/>
                  </a:lnTo>
                  <a:lnTo>
                    <a:pt x="543936" y="35286"/>
                  </a:lnTo>
                  <a:lnTo>
                    <a:pt x="545291" y="28575"/>
                  </a:lnTo>
                  <a:lnTo>
                    <a:pt x="522286" y="28575"/>
                  </a:lnTo>
                  <a:lnTo>
                    <a:pt x="545291" y="28573"/>
                  </a:lnTo>
                  <a:lnTo>
                    <a:pt x="545932" y="25400"/>
                  </a:lnTo>
                  <a:lnTo>
                    <a:pt x="543936" y="15513"/>
                  </a:lnTo>
                  <a:lnTo>
                    <a:pt x="538493" y="7439"/>
                  </a:lnTo>
                  <a:lnTo>
                    <a:pt x="530419" y="1996"/>
                  </a:lnTo>
                  <a:lnTo>
                    <a:pt x="520532" y="0"/>
                  </a:lnTo>
                  <a:close/>
                </a:path>
                <a:path w="546100" h="50800">
                  <a:moveTo>
                    <a:pt x="495773" y="22224"/>
                  </a:moveTo>
                  <a:lnTo>
                    <a:pt x="495132" y="25400"/>
                  </a:lnTo>
                  <a:lnTo>
                    <a:pt x="495773" y="28574"/>
                  </a:lnTo>
                  <a:lnTo>
                    <a:pt x="522287" y="28573"/>
                  </a:lnTo>
                  <a:lnTo>
                    <a:pt x="523707" y="27152"/>
                  </a:lnTo>
                  <a:lnTo>
                    <a:pt x="523706" y="23644"/>
                  </a:lnTo>
                  <a:lnTo>
                    <a:pt x="522286" y="22225"/>
                  </a:lnTo>
                  <a:lnTo>
                    <a:pt x="495773" y="22224"/>
                  </a:lnTo>
                  <a:close/>
                </a:path>
                <a:path w="546100" h="50800">
                  <a:moveTo>
                    <a:pt x="3175" y="22223"/>
                  </a:moveTo>
                  <a:lnTo>
                    <a:pt x="1419" y="22225"/>
                  </a:lnTo>
                  <a:lnTo>
                    <a:pt x="0" y="23644"/>
                  </a:lnTo>
                  <a:lnTo>
                    <a:pt x="0" y="27152"/>
                  </a:lnTo>
                  <a:lnTo>
                    <a:pt x="1421" y="28573"/>
                  </a:lnTo>
                  <a:lnTo>
                    <a:pt x="495773" y="28574"/>
                  </a:lnTo>
                  <a:lnTo>
                    <a:pt x="495132" y="25400"/>
                  </a:lnTo>
                  <a:lnTo>
                    <a:pt x="495773" y="22224"/>
                  </a:lnTo>
                  <a:lnTo>
                    <a:pt x="3175" y="22223"/>
                  </a:lnTo>
                  <a:close/>
                </a:path>
              </a:pathLst>
            </a:custGeom>
            <a:solidFill>
              <a:srgbClr val="AFABAB"/>
            </a:solidFill>
          </p:spPr>
          <p:txBody>
            <a:bodyPr wrap="square" lIns="0" tIns="0" rIns="0" bIns="0" rtlCol="0"/>
            <a:lstStyle/>
            <a:p>
              <a:endParaRPr>
                <a:latin typeface="Montserrat" pitchFamily="2" charset="0"/>
              </a:endParaRPr>
            </a:p>
          </p:txBody>
        </p:sp>
        <p:sp>
          <p:nvSpPr>
            <p:cNvPr id="50" name="object 29"/>
            <p:cNvSpPr/>
            <p:nvPr/>
          </p:nvSpPr>
          <p:spPr>
            <a:xfrm>
              <a:off x="999707" y="3428928"/>
              <a:ext cx="833119" cy="833119"/>
            </a:xfrm>
            <a:custGeom>
              <a:avLst/>
              <a:gdLst/>
              <a:ahLst/>
              <a:cxnLst/>
              <a:rect l="l" t="t" r="r" b="b"/>
              <a:pathLst>
                <a:path w="833119" h="833120">
                  <a:moveTo>
                    <a:pt x="416513" y="0"/>
                  </a:moveTo>
                  <a:lnTo>
                    <a:pt x="367939" y="2802"/>
                  </a:lnTo>
                  <a:lnTo>
                    <a:pt x="321010" y="11000"/>
                  </a:lnTo>
                  <a:lnTo>
                    <a:pt x="276040" y="24282"/>
                  </a:lnTo>
                  <a:lnTo>
                    <a:pt x="233341" y="42334"/>
                  </a:lnTo>
                  <a:lnTo>
                    <a:pt x="193225" y="64846"/>
                  </a:lnTo>
                  <a:lnTo>
                    <a:pt x="156005" y="91503"/>
                  </a:lnTo>
                  <a:lnTo>
                    <a:pt x="121994" y="121993"/>
                  </a:lnTo>
                  <a:lnTo>
                    <a:pt x="91503" y="156005"/>
                  </a:lnTo>
                  <a:lnTo>
                    <a:pt x="64846" y="193225"/>
                  </a:lnTo>
                  <a:lnTo>
                    <a:pt x="42334" y="233341"/>
                  </a:lnTo>
                  <a:lnTo>
                    <a:pt x="24282" y="276040"/>
                  </a:lnTo>
                  <a:lnTo>
                    <a:pt x="11000" y="321011"/>
                  </a:lnTo>
                  <a:lnTo>
                    <a:pt x="2802" y="367939"/>
                  </a:lnTo>
                  <a:lnTo>
                    <a:pt x="0" y="416514"/>
                  </a:lnTo>
                  <a:lnTo>
                    <a:pt x="2802" y="465088"/>
                  </a:lnTo>
                  <a:lnTo>
                    <a:pt x="11000" y="512016"/>
                  </a:lnTo>
                  <a:lnTo>
                    <a:pt x="24282" y="556987"/>
                  </a:lnTo>
                  <a:lnTo>
                    <a:pt x="42334" y="599686"/>
                  </a:lnTo>
                  <a:lnTo>
                    <a:pt x="64846" y="639802"/>
                  </a:lnTo>
                  <a:lnTo>
                    <a:pt x="91503" y="677022"/>
                  </a:lnTo>
                  <a:lnTo>
                    <a:pt x="121994" y="711034"/>
                  </a:lnTo>
                  <a:lnTo>
                    <a:pt x="156005" y="741524"/>
                  </a:lnTo>
                  <a:lnTo>
                    <a:pt x="193225" y="768182"/>
                  </a:lnTo>
                  <a:lnTo>
                    <a:pt x="233341" y="790693"/>
                  </a:lnTo>
                  <a:lnTo>
                    <a:pt x="276040" y="808746"/>
                  </a:lnTo>
                  <a:lnTo>
                    <a:pt x="321010" y="822028"/>
                  </a:lnTo>
                  <a:lnTo>
                    <a:pt x="367939" y="830226"/>
                  </a:lnTo>
                  <a:lnTo>
                    <a:pt x="416513" y="833028"/>
                  </a:lnTo>
                  <a:lnTo>
                    <a:pt x="465087" y="830226"/>
                  </a:lnTo>
                  <a:lnTo>
                    <a:pt x="512016" y="822028"/>
                  </a:lnTo>
                  <a:lnTo>
                    <a:pt x="556986" y="808746"/>
                  </a:lnTo>
                  <a:lnTo>
                    <a:pt x="599686" y="790693"/>
                  </a:lnTo>
                  <a:lnTo>
                    <a:pt x="639802" y="768182"/>
                  </a:lnTo>
                  <a:lnTo>
                    <a:pt x="677022" y="741524"/>
                  </a:lnTo>
                  <a:lnTo>
                    <a:pt x="711033" y="711034"/>
                  </a:lnTo>
                  <a:lnTo>
                    <a:pt x="741524" y="677022"/>
                  </a:lnTo>
                  <a:lnTo>
                    <a:pt x="768181" y="639802"/>
                  </a:lnTo>
                  <a:lnTo>
                    <a:pt x="790692" y="599686"/>
                  </a:lnTo>
                  <a:lnTo>
                    <a:pt x="808745" y="556987"/>
                  </a:lnTo>
                  <a:lnTo>
                    <a:pt x="822027" y="512016"/>
                  </a:lnTo>
                  <a:lnTo>
                    <a:pt x="830225" y="465088"/>
                  </a:lnTo>
                  <a:lnTo>
                    <a:pt x="833027" y="416514"/>
                  </a:lnTo>
                  <a:lnTo>
                    <a:pt x="830225" y="367939"/>
                  </a:lnTo>
                  <a:lnTo>
                    <a:pt x="822027" y="321011"/>
                  </a:lnTo>
                  <a:lnTo>
                    <a:pt x="808745" y="276040"/>
                  </a:lnTo>
                  <a:lnTo>
                    <a:pt x="790692" y="233341"/>
                  </a:lnTo>
                  <a:lnTo>
                    <a:pt x="768181" y="193225"/>
                  </a:lnTo>
                  <a:lnTo>
                    <a:pt x="741524" y="156005"/>
                  </a:lnTo>
                  <a:lnTo>
                    <a:pt x="711033" y="121993"/>
                  </a:lnTo>
                  <a:lnTo>
                    <a:pt x="677022" y="91503"/>
                  </a:lnTo>
                  <a:lnTo>
                    <a:pt x="639802" y="64846"/>
                  </a:lnTo>
                  <a:lnTo>
                    <a:pt x="599686" y="42334"/>
                  </a:lnTo>
                  <a:lnTo>
                    <a:pt x="556986" y="24282"/>
                  </a:lnTo>
                  <a:lnTo>
                    <a:pt x="512016" y="11000"/>
                  </a:lnTo>
                  <a:lnTo>
                    <a:pt x="465087" y="2802"/>
                  </a:lnTo>
                  <a:lnTo>
                    <a:pt x="416513" y="0"/>
                  </a:lnTo>
                  <a:close/>
                </a:path>
              </a:pathLst>
            </a:custGeom>
            <a:solidFill>
              <a:srgbClr val="DE7921"/>
            </a:solidFill>
          </p:spPr>
          <p:txBody>
            <a:bodyPr wrap="square" lIns="0" tIns="0" rIns="0" bIns="0" rtlCol="0"/>
            <a:lstStyle/>
            <a:p>
              <a:endParaRPr>
                <a:latin typeface="Montserrat" pitchFamily="2" charset="0"/>
              </a:endParaRPr>
            </a:p>
          </p:txBody>
        </p:sp>
        <p:sp>
          <p:nvSpPr>
            <p:cNvPr id="51" name="object 30"/>
            <p:cNvSpPr/>
            <p:nvPr/>
          </p:nvSpPr>
          <p:spPr>
            <a:xfrm>
              <a:off x="999707" y="3428928"/>
              <a:ext cx="833119" cy="833119"/>
            </a:xfrm>
            <a:custGeom>
              <a:avLst/>
              <a:gdLst/>
              <a:ahLst/>
              <a:cxnLst/>
              <a:rect l="l" t="t" r="r" b="b"/>
              <a:pathLst>
                <a:path w="833119" h="833120">
                  <a:moveTo>
                    <a:pt x="0" y="416514"/>
                  </a:moveTo>
                  <a:lnTo>
                    <a:pt x="2802" y="367939"/>
                  </a:lnTo>
                  <a:lnTo>
                    <a:pt x="11000" y="321011"/>
                  </a:lnTo>
                  <a:lnTo>
                    <a:pt x="24282" y="276041"/>
                  </a:lnTo>
                  <a:lnTo>
                    <a:pt x="42334" y="233341"/>
                  </a:lnTo>
                  <a:lnTo>
                    <a:pt x="64846" y="193225"/>
                  </a:lnTo>
                  <a:lnTo>
                    <a:pt x="91503" y="156005"/>
                  </a:lnTo>
                  <a:lnTo>
                    <a:pt x="121994" y="121994"/>
                  </a:lnTo>
                  <a:lnTo>
                    <a:pt x="156005" y="91503"/>
                  </a:lnTo>
                  <a:lnTo>
                    <a:pt x="193225" y="64846"/>
                  </a:lnTo>
                  <a:lnTo>
                    <a:pt x="233341" y="42334"/>
                  </a:lnTo>
                  <a:lnTo>
                    <a:pt x="276041" y="24282"/>
                  </a:lnTo>
                  <a:lnTo>
                    <a:pt x="321011" y="11000"/>
                  </a:lnTo>
                  <a:lnTo>
                    <a:pt x="367939" y="2802"/>
                  </a:lnTo>
                  <a:lnTo>
                    <a:pt x="416514" y="0"/>
                  </a:lnTo>
                  <a:lnTo>
                    <a:pt x="465088" y="2802"/>
                  </a:lnTo>
                  <a:lnTo>
                    <a:pt x="512016" y="11000"/>
                  </a:lnTo>
                  <a:lnTo>
                    <a:pt x="556986" y="24282"/>
                  </a:lnTo>
                  <a:lnTo>
                    <a:pt x="599686" y="42334"/>
                  </a:lnTo>
                  <a:lnTo>
                    <a:pt x="639802" y="64846"/>
                  </a:lnTo>
                  <a:lnTo>
                    <a:pt x="677022" y="91503"/>
                  </a:lnTo>
                  <a:lnTo>
                    <a:pt x="711033" y="121994"/>
                  </a:lnTo>
                  <a:lnTo>
                    <a:pt x="741524" y="156005"/>
                  </a:lnTo>
                  <a:lnTo>
                    <a:pt x="768181" y="193225"/>
                  </a:lnTo>
                  <a:lnTo>
                    <a:pt x="790693" y="233341"/>
                  </a:lnTo>
                  <a:lnTo>
                    <a:pt x="808745" y="276041"/>
                  </a:lnTo>
                  <a:lnTo>
                    <a:pt x="822027" y="321011"/>
                  </a:lnTo>
                  <a:lnTo>
                    <a:pt x="830225" y="367939"/>
                  </a:lnTo>
                  <a:lnTo>
                    <a:pt x="833028" y="416514"/>
                  </a:lnTo>
                  <a:lnTo>
                    <a:pt x="830225" y="465088"/>
                  </a:lnTo>
                  <a:lnTo>
                    <a:pt x="822027" y="512016"/>
                  </a:lnTo>
                  <a:lnTo>
                    <a:pt x="808745" y="556986"/>
                  </a:lnTo>
                  <a:lnTo>
                    <a:pt x="790693" y="599686"/>
                  </a:lnTo>
                  <a:lnTo>
                    <a:pt x="768181" y="639802"/>
                  </a:lnTo>
                  <a:lnTo>
                    <a:pt x="741524" y="677022"/>
                  </a:lnTo>
                  <a:lnTo>
                    <a:pt x="711033" y="711033"/>
                  </a:lnTo>
                  <a:lnTo>
                    <a:pt x="677022" y="741524"/>
                  </a:lnTo>
                  <a:lnTo>
                    <a:pt x="639802" y="768181"/>
                  </a:lnTo>
                  <a:lnTo>
                    <a:pt x="599686" y="790693"/>
                  </a:lnTo>
                  <a:lnTo>
                    <a:pt x="556986" y="808745"/>
                  </a:lnTo>
                  <a:lnTo>
                    <a:pt x="512016" y="822027"/>
                  </a:lnTo>
                  <a:lnTo>
                    <a:pt x="465088" y="830225"/>
                  </a:lnTo>
                  <a:lnTo>
                    <a:pt x="416514" y="833028"/>
                  </a:lnTo>
                  <a:lnTo>
                    <a:pt x="367939" y="830225"/>
                  </a:lnTo>
                  <a:lnTo>
                    <a:pt x="321011" y="822027"/>
                  </a:lnTo>
                  <a:lnTo>
                    <a:pt x="276041" y="808745"/>
                  </a:lnTo>
                  <a:lnTo>
                    <a:pt x="233341" y="790693"/>
                  </a:lnTo>
                  <a:lnTo>
                    <a:pt x="193225" y="768181"/>
                  </a:lnTo>
                  <a:lnTo>
                    <a:pt x="156005" y="741524"/>
                  </a:lnTo>
                  <a:lnTo>
                    <a:pt x="121994" y="711033"/>
                  </a:lnTo>
                  <a:lnTo>
                    <a:pt x="91503" y="677022"/>
                  </a:lnTo>
                  <a:lnTo>
                    <a:pt x="64846" y="639802"/>
                  </a:lnTo>
                  <a:lnTo>
                    <a:pt x="42334" y="599686"/>
                  </a:lnTo>
                  <a:lnTo>
                    <a:pt x="24282" y="556986"/>
                  </a:lnTo>
                  <a:lnTo>
                    <a:pt x="11000" y="512016"/>
                  </a:lnTo>
                  <a:lnTo>
                    <a:pt x="2802" y="465088"/>
                  </a:lnTo>
                  <a:lnTo>
                    <a:pt x="0" y="416514"/>
                  </a:lnTo>
                  <a:close/>
                </a:path>
              </a:pathLst>
            </a:custGeom>
            <a:ln w="12700">
              <a:solidFill>
                <a:srgbClr val="F2F2F2"/>
              </a:solidFill>
            </a:ln>
          </p:spPr>
          <p:txBody>
            <a:bodyPr wrap="square" lIns="0" tIns="0" rIns="0" bIns="0" rtlCol="0"/>
            <a:lstStyle/>
            <a:p>
              <a:endParaRPr>
                <a:latin typeface="Montserrat" pitchFamily="2" charset="0"/>
              </a:endParaRPr>
            </a:p>
          </p:txBody>
        </p:sp>
      </p:grpSp>
      <p:sp>
        <p:nvSpPr>
          <p:cNvPr id="52" name="object 31"/>
          <p:cNvSpPr txBox="1"/>
          <p:nvPr/>
        </p:nvSpPr>
        <p:spPr>
          <a:xfrm>
            <a:off x="2803135" y="6812929"/>
            <a:ext cx="338455" cy="384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350" spc="-70" dirty="0" smtClean="0">
                <a:solidFill>
                  <a:srgbClr val="FFFFFF"/>
                </a:solidFill>
                <a:latin typeface="Montserrat" pitchFamily="2" charset="0"/>
                <a:cs typeface="Verdana"/>
              </a:rPr>
              <a:t>I</a:t>
            </a:r>
            <a:r>
              <a:rPr lang="es-MX" sz="2350" spc="-70" dirty="0" smtClean="0">
                <a:solidFill>
                  <a:srgbClr val="FFFFFF"/>
                </a:solidFill>
                <a:latin typeface="Montserrat" pitchFamily="2" charset="0"/>
                <a:cs typeface="Verdana"/>
              </a:rPr>
              <a:t>V</a:t>
            </a:r>
            <a:endParaRPr sz="2350" dirty="0">
              <a:latin typeface="Montserrat" pitchFamily="2" charset="0"/>
              <a:cs typeface="Verdana"/>
            </a:endParaRPr>
          </a:p>
        </p:txBody>
      </p:sp>
      <p:grpSp>
        <p:nvGrpSpPr>
          <p:cNvPr id="53" name="object 32"/>
          <p:cNvGrpSpPr/>
          <p:nvPr/>
        </p:nvGrpSpPr>
        <p:grpSpPr>
          <a:xfrm>
            <a:off x="3773437" y="6541685"/>
            <a:ext cx="845819" cy="845819"/>
            <a:chOff x="4284958" y="5124987"/>
            <a:chExt cx="845819" cy="845819"/>
          </a:xfrm>
        </p:grpSpPr>
        <p:sp>
          <p:nvSpPr>
            <p:cNvPr id="54" name="object 33"/>
            <p:cNvSpPr/>
            <p:nvPr/>
          </p:nvSpPr>
          <p:spPr>
            <a:xfrm>
              <a:off x="4291308" y="5131337"/>
              <a:ext cx="833119" cy="833119"/>
            </a:xfrm>
            <a:custGeom>
              <a:avLst/>
              <a:gdLst/>
              <a:ahLst/>
              <a:cxnLst/>
              <a:rect l="l" t="t" r="r" b="b"/>
              <a:pathLst>
                <a:path w="833120" h="833120">
                  <a:moveTo>
                    <a:pt x="416514" y="0"/>
                  </a:moveTo>
                  <a:lnTo>
                    <a:pt x="367940" y="2802"/>
                  </a:lnTo>
                  <a:lnTo>
                    <a:pt x="321011" y="11000"/>
                  </a:lnTo>
                  <a:lnTo>
                    <a:pt x="276041" y="24282"/>
                  </a:lnTo>
                  <a:lnTo>
                    <a:pt x="233342" y="42334"/>
                  </a:lnTo>
                  <a:lnTo>
                    <a:pt x="193226" y="64846"/>
                  </a:lnTo>
                  <a:lnTo>
                    <a:pt x="156006" y="91503"/>
                  </a:lnTo>
                  <a:lnTo>
                    <a:pt x="121994" y="121993"/>
                  </a:lnTo>
                  <a:lnTo>
                    <a:pt x="91503" y="156005"/>
                  </a:lnTo>
                  <a:lnTo>
                    <a:pt x="64846" y="193225"/>
                  </a:lnTo>
                  <a:lnTo>
                    <a:pt x="42335" y="233341"/>
                  </a:lnTo>
                  <a:lnTo>
                    <a:pt x="24282" y="276040"/>
                  </a:lnTo>
                  <a:lnTo>
                    <a:pt x="11000" y="321011"/>
                  </a:lnTo>
                  <a:lnTo>
                    <a:pt x="2802" y="367939"/>
                  </a:lnTo>
                  <a:lnTo>
                    <a:pt x="0" y="416514"/>
                  </a:lnTo>
                  <a:lnTo>
                    <a:pt x="2802" y="465088"/>
                  </a:lnTo>
                  <a:lnTo>
                    <a:pt x="11000" y="512016"/>
                  </a:lnTo>
                  <a:lnTo>
                    <a:pt x="24282" y="556986"/>
                  </a:lnTo>
                  <a:lnTo>
                    <a:pt x="42335" y="599686"/>
                  </a:lnTo>
                  <a:lnTo>
                    <a:pt x="64846" y="639802"/>
                  </a:lnTo>
                  <a:lnTo>
                    <a:pt x="91503" y="677022"/>
                  </a:lnTo>
                  <a:lnTo>
                    <a:pt x="121994" y="711033"/>
                  </a:lnTo>
                  <a:lnTo>
                    <a:pt x="156006" y="741524"/>
                  </a:lnTo>
                  <a:lnTo>
                    <a:pt x="193226" y="768181"/>
                  </a:lnTo>
                  <a:lnTo>
                    <a:pt x="233342" y="790692"/>
                  </a:lnTo>
                  <a:lnTo>
                    <a:pt x="276041" y="808745"/>
                  </a:lnTo>
                  <a:lnTo>
                    <a:pt x="321011" y="822027"/>
                  </a:lnTo>
                  <a:lnTo>
                    <a:pt x="367940" y="830225"/>
                  </a:lnTo>
                  <a:lnTo>
                    <a:pt x="416514" y="833027"/>
                  </a:lnTo>
                  <a:lnTo>
                    <a:pt x="465088" y="830225"/>
                  </a:lnTo>
                  <a:lnTo>
                    <a:pt x="512017" y="822027"/>
                  </a:lnTo>
                  <a:lnTo>
                    <a:pt x="556987" y="808745"/>
                  </a:lnTo>
                  <a:lnTo>
                    <a:pt x="599686" y="790692"/>
                  </a:lnTo>
                  <a:lnTo>
                    <a:pt x="639802" y="768181"/>
                  </a:lnTo>
                  <a:lnTo>
                    <a:pt x="677022" y="741524"/>
                  </a:lnTo>
                  <a:lnTo>
                    <a:pt x="711034" y="711033"/>
                  </a:lnTo>
                  <a:lnTo>
                    <a:pt x="741525" y="677022"/>
                  </a:lnTo>
                  <a:lnTo>
                    <a:pt x="768182" y="639802"/>
                  </a:lnTo>
                  <a:lnTo>
                    <a:pt x="790693" y="599686"/>
                  </a:lnTo>
                  <a:lnTo>
                    <a:pt x="808746" y="556986"/>
                  </a:lnTo>
                  <a:lnTo>
                    <a:pt x="822028" y="512016"/>
                  </a:lnTo>
                  <a:lnTo>
                    <a:pt x="830226" y="465088"/>
                  </a:lnTo>
                  <a:lnTo>
                    <a:pt x="833028" y="416514"/>
                  </a:lnTo>
                  <a:lnTo>
                    <a:pt x="830226" y="367939"/>
                  </a:lnTo>
                  <a:lnTo>
                    <a:pt x="822028" y="321011"/>
                  </a:lnTo>
                  <a:lnTo>
                    <a:pt x="808746" y="276040"/>
                  </a:lnTo>
                  <a:lnTo>
                    <a:pt x="790693" y="233341"/>
                  </a:lnTo>
                  <a:lnTo>
                    <a:pt x="768182" y="193225"/>
                  </a:lnTo>
                  <a:lnTo>
                    <a:pt x="741525" y="156005"/>
                  </a:lnTo>
                  <a:lnTo>
                    <a:pt x="711034" y="121993"/>
                  </a:lnTo>
                  <a:lnTo>
                    <a:pt x="677022" y="91503"/>
                  </a:lnTo>
                  <a:lnTo>
                    <a:pt x="639802" y="64846"/>
                  </a:lnTo>
                  <a:lnTo>
                    <a:pt x="599686" y="42334"/>
                  </a:lnTo>
                  <a:lnTo>
                    <a:pt x="556987" y="24282"/>
                  </a:lnTo>
                  <a:lnTo>
                    <a:pt x="512017" y="11000"/>
                  </a:lnTo>
                  <a:lnTo>
                    <a:pt x="465088" y="2802"/>
                  </a:lnTo>
                  <a:lnTo>
                    <a:pt x="416514" y="0"/>
                  </a:lnTo>
                  <a:close/>
                </a:path>
              </a:pathLst>
            </a:custGeom>
            <a:solidFill>
              <a:srgbClr val="0DB39E"/>
            </a:solidFill>
          </p:spPr>
          <p:txBody>
            <a:bodyPr wrap="square" lIns="0" tIns="0" rIns="0" bIns="0" rtlCol="0"/>
            <a:lstStyle/>
            <a:p>
              <a:endParaRPr>
                <a:latin typeface="Montserrat" pitchFamily="2" charset="0"/>
              </a:endParaRPr>
            </a:p>
          </p:txBody>
        </p:sp>
        <p:sp>
          <p:nvSpPr>
            <p:cNvPr id="55" name="object 34"/>
            <p:cNvSpPr/>
            <p:nvPr/>
          </p:nvSpPr>
          <p:spPr>
            <a:xfrm>
              <a:off x="4291308" y="5131337"/>
              <a:ext cx="833119" cy="833119"/>
            </a:xfrm>
            <a:custGeom>
              <a:avLst/>
              <a:gdLst/>
              <a:ahLst/>
              <a:cxnLst/>
              <a:rect l="l" t="t" r="r" b="b"/>
              <a:pathLst>
                <a:path w="833120" h="833120">
                  <a:moveTo>
                    <a:pt x="0" y="416514"/>
                  </a:moveTo>
                  <a:lnTo>
                    <a:pt x="2802" y="367939"/>
                  </a:lnTo>
                  <a:lnTo>
                    <a:pt x="11000" y="321011"/>
                  </a:lnTo>
                  <a:lnTo>
                    <a:pt x="24282" y="276041"/>
                  </a:lnTo>
                  <a:lnTo>
                    <a:pt x="42334" y="233341"/>
                  </a:lnTo>
                  <a:lnTo>
                    <a:pt x="64846" y="193225"/>
                  </a:lnTo>
                  <a:lnTo>
                    <a:pt x="91503" y="156005"/>
                  </a:lnTo>
                  <a:lnTo>
                    <a:pt x="121994" y="121994"/>
                  </a:lnTo>
                  <a:lnTo>
                    <a:pt x="156005" y="91503"/>
                  </a:lnTo>
                  <a:lnTo>
                    <a:pt x="193225" y="64846"/>
                  </a:lnTo>
                  <a:lnTo>
                    <a:pt x="233341" y="42334"/>
                  </a:lnTo>
                  <a:lnTo>
                    <a:pt x="276041" y="24282"/>
                  </a:lnTo>
                  <a:lnTo>
                    <a:pt x="321011" y="11000"/>
                  </a:lnTo>
                  <a:lnTo>
                    <a:pt x="367939" y="2802"/>
                  </a:lnTo>
                  <a:lnTo>
                    <a:pt x="416514" y="0"/>
                  </a:lnTo>
                  <a:lnTo>
                    <a:pt x="465088" y="2802"/>
                  </a:lnTo>
                  <a:lnTo>
                    <a:pt x="512016" y="11000"/>
                  </a:lnTo>
                  <a:lnTo>
                    <a:pt x="556986" y="24282"/>
                  </a:lnTo>
                  <a:lnTo>
                    <a:pt x="599686" y="42334"/>
                  </a:lnTo>
                  <a:lnTo>
                    <a:pt x="639802" y="64846"/>
                  </a:lnTo>
                  <a:lnTo>
                    <a:pt x="677022" y="91503"/>
                  </a:lnTo>
                  <a:lnTo>
                    <a:pt x="711033" y="121994"/>
                  </a:lnTo>
                  <a:lnTo>
                    <a:pt x="741524" y="156005"/>
                  </a:lnTo>
                  <a:lnTo>
                    <a:pt x="768181" y="193225"/>
                  </a:lnTo>
                  <a:lnTo>
                    <a:pt x="790693" y="233341"/>
                  </a:lnTo>
                  <a:lnTo>
                    <a:pt x="808745" y="276041"/>
                  </a:lnTo>
                  <a:lnTo>
                    <a:pt x="822027" y="321011"/>
                  </a:lnTo>
                  <a:lnTo>
                    <a:pt x="830225" y="367939"/>
                  </a:lnTo>
                  <a:lnTo>
                    <a:pt x="833028" y="416514"/>
                  </a:lnTo>
                  <a:lnTo>
                    <a:pt x="830225" y="465088"/>
                  </a:lnTo>
                  <a:lnTo>
                    <a:pt x="822027" y="512016"/>
                  </a:lnTo>
                  <a:lnTo>
                    <a:pt x="808745" y="556986"/>
                  </a:lnTo>
                  <a:lnTo>
                    <a:pt x="790693" y="599686"/>
                  </a:lnTo>
                  <a:lnTo>
                    <a:pt x="768181" y="639802"/>
                  </a:lnTo>
                  <a:lnTo>
                    <a:pt x="741524" y="677022"/>
                  </a:lnTo>
                  <a:lnTo>
                    <a:pt x="711033" y="711033"/>
                  </a:lnTo>
                  <a:lnTo>
                    <a:pt x="677022" y="741524"/>
                  </a:lnTo>
                  <a:lnTo>
                    <a:pt x="639802" y="768181"/>
                  </a:lnTo>
                  <a:lnTo>
                    <a:pt x="599686" y="790693"/>
                  </a:lnTo>
                  <a:lnTo>
                    <a:pt x="556986" y="808745"/>
                  </a:lnTo>
                  <a:lnTo>
                    <a:pt x="512016" y="822027"/>
                  </a:lnTo>
                  <a:lnTo>
                    <a:pt x="465088" y="830225"/>
                  </a:lnTo>
                  <a:lnTo>
                    <a:pt x="416514" y="833028"/>
                  </a:lnTo>
                  <a:lnTo>
                    <a:pt x="367939" y="830225"/>
                  </a:lnTo>
                  <a:lnTo>
                    <a:pt x="321011" y="822027"/>
                  </a:lnTo>
                  <a:lnTo>
                    <a:pt x="276041" y="808745"/>
                  </a:lnTo>
                  <a:lnTo>
                    <a:pt x="233341" y="790693"/>
                  </a:lnTo>
                  <a:lnTo>
                    <a:pt x="193225" y="768181"/>
                  </a:lnTo>
                  <a:lnTo>
                    <a:pt x="156005" y="741524"/>
                  </a:lnTo>
                  <a:lnTo>
                    <a:pt x="121994" y="711033"/>
                  </a:lnTo>
                  <a:lnTo>
                    <a:pt x="91503" y="677022"/>
                  </a:lnTo>
                  <a:lnTo>
                    <a:pt x="64846" y="639802"/>
                  </a:lnTo>
                  <a:lnTo>
                    <a:pt x="42334" y="599686"/>
                  </a:lnTo>
                  <a:lnTo>
                    <a:pt x="24282" y="556986"/>
                  </a:lnTo>
                  <a:lnTo>
                    <a:pt x="11000" y="512016"/>
                  </a:lnTo>
                  <a:lnTo>
                    <a:pt x="2802" y="465088"/>
                  </a:lnTo>
                  <a:lnTo>
                    <a:pt x="0" y="416514"/>
                  </a:lnTo>
                  <a:close/>
                </a:path>
              </a:pathLst>
            </a:custGeom>
            <a:ln w="12700">
              <a:solidFill>
                <a:srgbClr val="F2F2F2"/>
              </a:solidFill>
            </a:ln>
          </p:spPr>
          <p:txBody>
            <a:bodyPr wrap="square" lIns="0" tIns="0" rIns="0" bIns="0" rtlCol="0"/>
            <a:lstStyle/>
            <a:p>
              <a:endParaRPr>
                <a:latin typeface="Montserrat" pitchFamily="2" charset="0"/>
              </a:endParaRPr>
            </a:p>
          </p:txBody>
        </p:sp>
      </p:grpSp>
      <p:sp>
        <p:nvSpPr>
          <p:cNvPr id="56" name="object 35"/>
          <p:cNvSpPr txBox="1"/>
          <p:nvPr/>
        </p:nvSpPr>
        <p:spPr>
          <a:xfrm>
            <a:off x="4074857" y="6758528"/>
            <a:ext cx="242570" cy="384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350" spc="100" dirty="0">
                <a:solidFill>
                  <a:srgbClr val="FFFFFF"/>
                </a:solidFill>
                <a:latin typeface="Montserrat" pitchFamily="2" charset="0"/>
                <a:cs typeface="Verdana"/>
              </a:rPr>
              <a:t>V</a:t>
            </a:r>
            <a:endParaRPr sz="2350">
              <a:latin typeface="Montserrat" pitchFamily="2" charset="0"/>
              <a:cs typeface="Verdana"/>
            </a:endParaRPr>
          </a:p>
        </p:txBody>
      </p:sp>
      <p:grpSp>
        <p:nvGrpSpPr>
          <p:cNvPr id="57" name="object 36"/>
          <p:cNvGrpSpPr/>
          <p:nvPr/>
        </p:nvGrpSpPr>
        <p:grpSpPr>
          <a:xfrm>
            <a:off x="4901666" y="5933093"/>
            <a:ext cx="845819" cy="845819"/>
            <a:chOff x="5413187" y="4516395"/>
            <a:chExt cx="845819" cy="845819"/>
          </a:xfrm>
        </p:grpSpPr>
        <p:sp>
          <p:nvSpPr>
            <p:cNvPr id="58" name="object 37"/>
            <p:cNvSpPr/>
            <p:nvPr/>
          </p:nvSpPr>
          <p:spPr>
            <a:xfrm>
              <a:off x="5419537" y="4522745"/>
              <a:ext cx="833119" cy="833119"/>
            </a:xfrm>
            <a:custGeom>
              <a:avLst/>
              <a:gdLst/>
              <a:ahLst/>
              <a:cxnLst/>
              <a:rect l="l" t="t" r="r" b="b"/>
              <a:pathLst>
                <a:path w="833120" h="833120">
                  <a:moveTo>
                    <a:pt x="416514" y="0"/>
                  </a:moveTo>
                  <a:lnTo>
                    <a:pt x="367939" y="2802"/>
                  </a:lnTo>
                  <a:lnTo>
                    <a:pt x="321011" y="11000"/>
                  </a:lnTo>
                  <a:lnTo>
                    <a:pt x="276040" y="24282"/>
                  </a:lnTo>
                  <a:lnTo>
                    <a:pt x="233341" y="42335"/>
                  </a:lnTo>
                  <a:lnTo>
                    <a:pt x="193225" y="64846"/>
                  </a:lnTo>
                  <a:lnTo>
                    <a:pt x="156005" y="91503"/>
                  </a:lnTo>
                  <a:lnTo>
                    <a:pt x="121993" y="121994"/>
                  </a:lnTo>
                  <a:lnTo>
                    <a:pt x="91503" y="156006"/>
                  </a:lnTo>
                  <a:lnTo>
                    <a:pt x="64846" y="193226"/>
                  </a:lnTo>
                  <a:lnTo>
                    <a:pt x="42334" y="233342"/>
                  </a:lnTo>
                  <a:lnTo>
                    <a:pt x="24282" y="276041"/>
                  </a:lnTo>
                  <a:lnTo>
                    <a:pt x="11000" y="321011"/>
                  </a:lnTo>
                  <a:lnTo>
                    <a:pt x="2802" y="367940"/>
                  </a:lnTo>
                  <a:lnTo>
                    <a:pt x="0" y="416514"/>
                  </a:lnTo>
                  <a:lnTo>
                    <a:pt x="2802" y="465088"/>
                  </a:lnTo>
                  <a:lnTo>
                    <a:pt x="11000" y="512016"/>
                  </a:lnTo>
                  <a:lnTo>
                    <a:pt x="24282" y="556987"/>
                  </a:lnTo>
                  <a:lnTo>
                    <a:pt x="42334" y="599686"/>
                  </a:lnTo>
                  <a:lnTo>
                    <a:pt x="64846" y="639802"/>
                  </a:lnTo>
                  <a:lnTo>
                    <a:pt x="91503" y="677022"/>
                  </a:lnTo>
                  <a:lnTo>
                    <a:pt x="121993" y="711034"/>
                  </a:lnTo>
                  <a:lnTo>
                    <a:pt x="156005" y="741524"/>
                  </a:lnTo>
                  <a:lnTo>
                    <a:pt x="193225" y="768182"/>
                  </a:lnTo>
                  <a:lnTo>
                    <a:pt x="233341" y="790693"/>
                  </a:lnTo>
                  <a:lnTo>
                    <a:pt x="276040" y="808746"/>
                  </a:lnTo>
                  <a:lnTo>
                    <a:pt x="321011" y="822028"/>
                  </a:lnTo>
                  <a:lnTo>
                    <a:pt x="367939" y="830226"/>
                  </a:lnTo>
                  <a:lnTo>
                    <a:pt x="416514" y="833028"/>
                  </a:lnTo>
                  <a:lnTo>
                    <a:pt x="465088" y="830226"/>
                  </a:lnTo>
                  <a:lnTo>
                    <a:pt x="512016" y="822028"/>
                  </a:lnTo>
                  <a:lnTo>
                    <a:pt x="556987" y="808746"/>
                  </a:lnTo>
                  <a:lnTo>
                    <a:pt x="599686" y="790693"/>
                  </a:lnTo>
                  <a:lnTo>
                    <a:pt x="639802" y="768182"/>
                  </a:lnTo>
                  <a:lnTo>
                    <a:pt x="677022" y="741524"/>
                  </a:lnTo>
                  <a:lnTo>
                    <a:pt x="711034" y="711034"/>
                  </a:lnTo>
                  <a:lnTo>
                    <a:pt x="741524" y="677022"/>
                  </a:lnTo>
                  <a:lnTo>
                    <a:pt x="768182" y="639802"/>
                  </a:lnTo>
                  <a:lnTo>
                    <a:pt x="790693" y="599686"/>
                  </a:lnTo>
                  <a:lnTo>
                    <a:pt x="808746" y="556987"/>
                  </a:lnTo>
                  <a:lnTo>
                    <a:pt x="822028" y="512016"/>
                  </a:lnTo>
                  <a:lnTo>
                    <a:pt x="830226" y="465088"/>
                  </a:lnTo>
                  <a:lnTo>
                    <a:pt x="833028" y="416514"/>
                  </a:lnTo>
                  <a:lnTo>
                    <a:pt x="830226" y="367940"/>
                  </a:lnTo>
                  <a:lnTo>
                    <a:pt x="822028" y="321011"/>
                  </a:lnTo>
                  <a:lnTo>
                    <a:pt x="808746" y="276041"/>
                  </a:lnTo>
                  <a:lnTo>
                    <a:pt x="790693" y="233342"/>
                  </a:lnTo>
                  <a:lnTo>
                    <a:pt x="768182" y="193226"/>
                  </a:lnTo>
                  <a:lnTo>
                    <a:pt x="741524" y="156006"/>
                  </a:lnTo>
                  <a:lnTo>
                    <a:pt x="711034" y="121994"/>
                  </a:lnTo>
                  <a:lnTo>
                    <a:pt x="677022" y="91503"/>
                  </a:lnTo>
                  <a:lnTo>
                    <a:pt x="639802" y="64846"/>
                  </a:lnTo>
                  <a:lnTo>
                    <a:pt x="599686" y="42335"/>
                  </a:lnTo>
                  <a:lnTo>
                    <a:pt x="556987" y="24282"/>
                  </a:lnTo>
                  <a:lnTo>
                    <a:pt x="512016" y="11000"/>
                  </a:lnTo>
                  <a:lnTo>
                    <a:pt x="465088" y="2802"/>
                  </a:lnTo>
                  <a:lnTo>
                    <a:pt x="416514" y="0"/>
                  </a:lnTo>
                  <a:close/>
                </a:path>
              </a:pathLst>
            </a:custGeom>
            <a:solidFill>
              <a:srgbClr val="4AB563"/>
            </a:solidFill>
          </p:spPr>
          <p:txBody>
            <a:bodyPr wrap="square" lIns="0" tIns="0" rIns="0" bIns="0" rtlCol="0"/>
            <a:lstStyle/>
            <a:p>
              <a:endParaRPr>
                <a:latin typeface="Montserrat" pitchFamily="2" charset="0"/>
              </a:endParaRPr>
            </a:p>
          </p:txBody>
        </p:sp>
        <p:sp>
          <p:nvSpPr>
            <p:cNvPr id="59" name="object 38"/>
            <p:cNvSpPr/>
            <p:nvPr/>
          </p:nvSpPr>
          <p:spPr>
            <a:xfrm>
              <a:off x="5419537" y="4522745"/>
              <a:ext cx="833119" cy="833119"/>
            </a:xfrm>
            <a:custGeom>
              <a:avLst/>
              <a:gdLst/>
              <a:ahLst/>
              <a:cxnLst/>
              <a:rect l="l" t="t" r="r" b="b"/>
              <a:pathLst>
                <a:path w="833120" h="833120">
                  <a:moveTo>
                    <a:pt x="0" y="416514"/>
                  </a:moveTo>
                  <a:lnTo>
                    <a:pt x="2802" y="367939"/>
                  </a:lnTo>
                  <a:lnTo>
                    <a:pt x="11000" y="321011"/>
                  </a:lnTo>
                  <a:lnTo>
                    <a:pt x="24282" y="276041"/>
                  </a:lnTo>
                  <a:lnTo>
                    <a:pt x="42334" y="233341"/>
                  </a:lnTo>
                  <a:lnTo>
                    <a:pt x="64846" y="193225"/>
                  </a:lnTo>
                  <a:lnTo>
                    <a:pt x="91503" y="156005"/>
                  </a:lnTo>
                  <a:lnTo>
                    <a:pt x="121994" y="121994"/>
                  </a:lnTo>
                  <a:lnTo>
                    <a:pt x="156005" y="91503"/>
                  </a:lnTo>
                  <a:lnTo>
                    <a:pt x="193225" y="64846"/>
                  </a:lnTo>
                  <a:lnTo>
                    <a:pt x="233341" y="42334"/>
                  </a:lnTo>
                  <a:lnTo>
                    <a:pt x="276041" y="24282"/>
                  </a:lnTo>
                  <a:lnTo>
                    <a:pt x="321011" y="11000"/>
                  </a:lnTo>
                  <a:lnTo>
                    <a:pt x="367939" y="2802"/>
                  </a:lnTo>
                  <a:lnTo>
                    <a:pt x="416514" y="0"/>
                  </a:lnTo>
                  <a:lnTo>
                    <a:pt x="465088" y="2802"/>
                  </a:lnTo>
                  <a:lnTo>
                    <a:pt x="512016" y="11000"/>
                  </a:lnTo>
                  <a:lnTo>
                    <a:pt x="556986" y="24282"/>
                  </a:lnTo>
                  <a:lnTo>
                    <a:pt x="599686" y="42334"/>
                  </a:lnTo>
                  <a:lnTo>
                    <a:pt x="639802" y="64846"/>
                  </a:lnTo>
                  <a:lnTo>
                    <a:pt x="677022" y="91503"/>
                  </a:lnTo>
                  <a:lnTo>
                    <a:pt x="711033" y="121994"/>
                  </a:lnTo>
                  <a:lnTo>
                    <a:pt x="741524" y="156005"/>
                  </a:lnTo>
                  <a:lnTo>
                    <a:pt x="768181" y="193225"/>
                  </a:lnTo>
                  <a:lnTo>
                    <a:pt x="790693" y="233341"/>
                  </a:lnTo>
                  <a:lnTo>
                    <a:pt x="808745" y="276041"/>
                  </a:lnTo>
                  <a:lnTo>
                    <a:pt x="822027" y="321011"/>
                  </a:lnTo>
                  <a:lnTo>
                    <a:pt x="830225" y="367939"/>
                  </a:lnTo>
                  <a:lnTo>
                    <a:pt x="833028" y="416514"/>
                  </a:lnTo>
                  <a:lnTo>
                    <a:pt x="830225" y="465088"/>
                  </a:lnTo>
                  <a:lnTo>
                    <a:pt x="822027" y="512016"/>
                  </a:lnTo>
                  <a:lnTo>
                    <a:pt x="808745" y="556986"/>
                  </a:lnTo>
                  <a:lnTo>
                    <a:pt x="790693" y="599686"/>
                  </a:lnTo>
                  <a:lnTo>
                    <a:pt x="768181" y="639802"/>
                  </a:lnTo>
                  <a:lnTo>
                    <a:pt x="741524" y="677022"/>
                  </a:lnTo>
                  <a:lnTo>
                    <a:pt x="711033" y="711033"/>
                  </a:lnTo>
                  <a:lnTo>
                    <a:pt x="677022" y="741524"/>
                  </a:lnTo>
                  <a:lnTo>
                    <a:pt x="639802" y="768181"/>
                  </a:lnTo>
                  <a:lnTo>
                    <a:pt x="599686" y="790693"/>
                  </a:lnTo>
                  <a:lnTo>
                    <a:pt x="556986" y="808745"/>
                  </a:lnTo>
                  <a:lnTo>
                    <a:pt x="512016" y="822027"/>
                  </a:lnTo>
                  <a:lnTo>
                    <a:pt x="465088" y="830225"/>
                  </a:lnTo>
                  <a:lnTo>
                    <a:pt x="416514" y="833028"/>
                  </a:lnTo>
                  <a:lnTo>
                    <a:pt x="367939" y="830225"/>
                  </a:lnTo>
                  <a:lnTo>
                    <a:pt x="321011" y="822027"/>
                  </a:lnTo>
                  <a:lnTo>
                    <a:pt x="276041" y="808745"/>
                  </a:lnTo>
                  <a:lnTo>
                    <a:pt x="233341" y="790693"/>
                  </a:lnTo>
                  <a:lnTo>
                    <a:pt x="193225" y="768181"/>
                  </a:lnTo>
                  <a:lnTo>
                    <a:pt x="156005" y="741524"/>
                  </a:lnTo>
                  <a:lnTo>
                    <a:pt x="121994" y="711033"/>
                  </a:lnTo>
                  <a:lnTo>
                    <a:pt x="91503" y="677022"/>
                  </a:lnTo>
                  <a:lnTo>
                    <a:pt x="64846" y="639802"/>
                  </a:lnTo>
                  <a:lnTo>
                    <a:pt x="42334" y="599686"/>
                  </a:lnTo>
                  <a:lnTo>
                    <a:pt x="24282" y="556986"/>
                  </a:lnTo>
                  <a:lnTo>
                    <a:pt x="11000" y="512016"/>
                  </a:lnTo>
                  <a:lnTo>
                    <a:pt x="2802" y="465088"/>
                  </a:lnTo>
                  <a:lnTo>
                    <a:pt x="0" y="416514"/>
                  </a:lnTo>
                  <a:close/>
                </a:path>
              </a:pathLst>
            </a:custGeom>
            <a:ln w="12700">
              <a:solidFill>
                <a:srgbClr val="F2F2F2"/>
              </a:solidFill>
            </a:ln>
          </p:spPr>
          <p:txBody>
            <a:bodyPr wrap="square" lIns="0" tIns="0" rIns="0" bIns="0" rtlCol="0"/>
            <a:lstStyle/>
            <a:p>
              <a:endParaRPr>
                <a:latin typeface="Montserrat" pitchFamily="2" charset="0"/>
              </a:endParaRPr>
            </a:p>
          </p:txBody>
        </p:sp>
      </p:grpSp>
      <p:sp>
        <p:nvSpPr>
          <p:cNvPr id="60" name="object 39"/>
          <p:cNvSpPr txBox="1"/>
          <p:nvPr/>
        </p:nvSpPr>
        <p:spPr>
          <a:xfrm>
            <a:off x="4980701" y="6173526"/>
            <a:ext cx="1064122" cy="104131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9390">
              <a:lnSpc>
                <a:spcPct val="100000"/>
              </a:lnSpc>
              <a:spcBef>
                <a:spcPts val="100"/>
              </a:spcBef>
            </a:pPr>
            <a:r>
              <a:rPr sz="2350" spc="-75" dirty="0">
                <a:solidFill>
                  <a:schemeClr val="bg1"/>
                </a:solidFill>
                <a:latin typeface="Montserrat" pitchFamily="2" charset="0"/>
                <a:cs typeface="Verdana"/>
              </a:rPr>
              <a:t>VI</a:t>
            </a:r>
            <a:endParaRPr sz="2350" dirty="0">
              <a:solidFill>
                <a:schemeClr val="bg1"/>
              </a:solidFill>
              <a:latin typeface="Montserrat" pitchFamily="2" charset="0"/>
              <a:cs typeface="Verdana"/>
            </a:endParaRPr>
          </a:p>
          <a:p>
            <a:pPr marL="12700" marR="5080" indent="121285">
              <a:lnSpc>
                <a:spcPts val="1390"/>
              </a:lnSpc>
              <a:spcBef>
                <a:spcPts val="2435"/>
              </a:spcBef>
            </a:pPr>
            <a:r>
              <a:rPr sz="1200" spc="8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Órganos </a:t>
            </a:r>
            <a:r>
              <a:rPr sz="1200" spc="9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 </a:t>
            </a:r>
            <a:r>
              <a:rPr sz="1200" spc="114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A</a:t>
            </a:r>
            <a:r>
              <a:rPr sz="1200" spc="11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u</a:t>
            </a:r>
            <a:r>
              <a:rPr sz="1200" spc="6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t</a:t>
            </a:r>
            <a:r>
              <a:rPr sz="1200" spc="8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óno</a:t>
            </a:r>
            <a:r>
              <a:rPr sz="1200" spc="13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m</a:t>
            </a:r>
            <a:r>
              <a:rPr sz="1200" spc="8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os</a:t>
            </a:r>
            <a:endParaRPr sz="1200" dirty="0">
              <a:solidFill>
                <a:schemeClr val="tx1">
                  <a:lumMod val="85000"/>
                  <a:lumOff val="15000"/>
                </a:schemeClr>
              </a:solidFill>
              <a:latin typeface="Montserrat" pitchFamily="2" charset="0"/>
              <a:cs typeface="Cambria"/>
            </a:endParaRPr>
          </a:p>
        </p:txBody>
      </p:sp>
      <p:grpSp>
        <p:nvGrpSpPr>
          <p:cNvPr id="61" name="object 40"/>
          <p:cNvGrpSpPr/>
          <p:nvPr/>
        </p:nvGrpSpPr>
        <p:grpSpPr>
          <a:xfrm>
            <a:off x="5914211" y="3401796"/>
            <a:ext cx="845819" cy="845819"/>
            <a:chOff x="6425732" y="1985098"/>
            <a:chExt cx="845819" cy="845819"/>
          </a:xfrm>
        </p:grpSpPr>
        <p:sp>
          <p:nvSpPr>
            <p:cNvPr id="62" name="object 41"/>
            <p:cNvSpPr/>
            <p:nvPr/>
          </p:nvSpPr>
          <p:spPr>
            <a:xfrm>
              <a:off x="6432082" y="1991448"/>
              <a:ext cx="833119" cy="833119"/>
            </a:xfrm>
            <a:custGeom>
              <a:avLst/>
              <a:gdLst/>
              <a:ahLst/>
              <a:cxnLst/>
              <a:rect l="l" t="t" r="r" b="b"/>
              <a:pathLst>
                <a:path w="833120" h="833119">
                  <a:moveTo>
                    <a:pt x="416513" y="0"/>
                  </a:moveTo>
                  <a:lnTo>
                    <a:pt x="367938" y="2802"/>
                  </a:lnTo>
                  <a:lnTo>
                    <a:pt x="321010" y="11000"/>
                  </a:lnTo>
                  <a:lnTo>
                    <a:pt x="276040" y="24282"/>
                  </a:lnTo>
                  <a:lnTo>
                    <a:pt x="233341" y="42334"/>
                  </a:lnTo>
                  <a:lnTo>
                    <a:pt x="193225" y="64846"/>
                  </a:lnTo>
                  <a:lnTo>
                    <a:pt x="156005" y="91503"/>
                  </a:lnTo>
                  <a:lnTo>
                    <a:pt x="121993" y="121993"/>
                  </a:lnTo>
                  <a:lnTo>
                    <a:pt x="91503" y="156005"/>
                  </a:lnTo>
                  <a:lnTo>
                    <a:pt x="64846" y="193225"/>
                  </a:lnTo>
                  <a:lnTo>
                    <a:pt x="42334" y="233341"/>
                  </a:lnTo>
                  <a:lnTo>
                    <a:pt x="24282" y="276040"/>
                  </a:lnTo>
                  <a:lnTo>
                    <a:pt x="11000" y="321011"/>
                  </a:lnTo>
                  <a:lnTo>
                    <a:pt x="2802" y="367939"/>
                  </a:lnTo>
                  <a:lnTo>
                    <a:pt x="0" y="416514"/>
                  </a:lnTo>
                  <a:lnTo>
                    <a:pt x="2802" y="465088"/>
                  </a:lnTo>
                  <a:lnTo>
                    <a:pt x="11000" y="512016"/>
                  </a:lnTo>
                  <a:lnTo>
                    <a:pt x="24282" y="556987"/>
                  </a:lnTo>
                  <a:lnTo>
                    <a:pt x="42334" y="599686"/>
                  </a:lnTo>
                  <a:lnTo>
                    <a:pt x="64846" y="639802"/>
                  </a:lnTo>
                  <a:lnTo>
                    <a:pt x="91503" y="677022"/>
                  </a:lnTo>
                  <a:lnTo>
                    <a:pt x="121993" y="711034"/>
                  </a:lnTo>
                  <a:lnTo>
                    <a:pt x="156005" y="741524"/>
                  </a:lnTo>
                  <a:lnTo>
                    <a:pt x="193225" y="768182"/>
                  </a:lnTo>
                  <a:lnTo>
                    <a:pt x="233341" y="790693"/>
                  </a:lnTo>
                  <a:lnTo>
                    <a:pt x="276040" y="808746"/>
                  </a:lnTo>
                  <a:lnTo>
                    <a:pt x="321010" y="822028"/>
                  </a:lnTo>
                  <a:lnTo>
                    <a:pt x="367938" y="830226"/>
                  </a:lnTo>
                  <a:lnTo>
                    <a:pt x="416513" y="833028"/>
                  </a:lnTo>
                  <a:lnTo>
                    <a:pt x="465087" y="830226"/>
                  </a:lnTo>
                  <a:lnTo>
                    <a:pt x="512016" y="822028"/>
                  </a:lnTo>
                  <a:lnTo>
                    <a:pt x="556986" y="808746"/>
                  </a:lnTo>
                  <a:lnTo>
                    <a:pt x="599685" y="790693"/>
                  </a:lnTo>
                  <a:lnTo>
                    <a:pt x="639801" y="768182"/>
                  </a:lnTo>
                  <a:lnTo>
                    <a:pt x="677021" y="741524"/>
                  </a:lnTo>
                  <a:lnTo>
                    <a:pt x="711033" y="711034"/>
                  </a:lnTo>
                  <a:lnTo>
                    <a:pt x="741523" y="677022"/>
                  </a:lnTo>
                  <a:lnTo>
                    <a:pt x="768181" y="639802"/>
                  </a:lnTo>
                  <a:lnTo>
                    <a:pt x="790692" y="599686"/>
                  </a:lnTo>
                  <a:lnTo>
                    <a:pt x="808745" y="556987"/>
                  </a:lnTo>
                  <a:lnTo>
                    <a:pt x="822026" y="512016"/>
                  </a:lnTo>
                  <a:lnTo>
                    <a:pt x="830225" y="465088"/>
                  </a:lnTo>
                  <a:lnTo>
                    <a:pt x="833027" y="416514"/>
                  </a:lnTo>
                  <a:lnTo>
                    <a:pt x="830225" y="367939"/>
                  </a:lnTo>
                  <a:lnTo>
                    <a:pt x="822026" y="321011"/>
                  </a:lnTo>
                  <a:lnTo>
                    <a:pt x="808745" y="276040"/>
                  </a:lnTo>
                  <a:lnTo>
                    <a:pt x="790692" y="233341"/>
                  </a:lnTo>
                  <a:lnTo>
                    <a:pt x="768181" y="193225"/>
                  </a:lnTo>
                  <a:lnTo>
                    <a:pt x="741523" y="156005"/>
                  </a:lnTo>
                  <a:lnTo>
                    <a:pt x="711033" y="121993"/>
                  </a:lnTo>
                  <a:lnTo>
                    <a:pt x="677021" y="91503"/>
                  </a:lnTo>
                  <a:lnTo>
                    <a:pt x="639801" y="64846"/>
                  </a:lnTo>
                  <a:lnTo>
                    <a:pt x="599685" y="42334"/>
                  </a:lnTo>
                  <a:lnTo>
                    <a:pt x="556986" y="24282"/>
                  </a:lnTo>
                  <a:lnTo>
                    <a:pt x="512016" y="11000"/>
                  </a:lnTo>
                  <a:lnTo>
                    <a:pt x="465087" y="2802"/>
                  </a:lnTo>
                  <a:lnTo>
                    <a:pt x="416513" y="0"/>
                  </a:lnTo>
                  <a:close/>
                </a:path>
              </a:pathLst>
            </a:custGeom>
            <a:solidFill>
              <a:srgbClr val="05285B"/>
            </a:solidFill>
          </p:spPr>
          <p:txBody>
            <a:bodyPr wrap="square" lIns="0" tIns="0" rIns="0" bIns="0" rtlCol="0"/>
            <a:lstStyle/>
            <a:p>
              <a:endParaRPr>
                <a:latin typeface="Montserrat" pitchFamily="2" charset="0"/>
              </a:endParaRPr>
            </a:p>
          </p:txBody>
        </p:sp>
        <p:sp>
          <p:nvSpPr>
            <p:cNvPr id="63" name="object 42"/>
            <p:cNvSpPr/>
            <p:nvPr/>
          </p:nvSpPr>
          <p:spPr>
            <a:xfrm>
              <a:off x="6432082" y="1991448"/>
              <a:ext cx="833119" cy="833119"/>
            </a:xfrm>
            <a:custGeom>
              <a:avLst/>
              <a:gdLst/>
              <a:ahLst/>
              <a:cxnLst/>
              <a:rect l="l" t="t" r="r" b="b"/>
              <a:pathLst>
                <a:path w="833120" h="833119">
                  <a:moveTo>
                    <a:pt x="0" y="416514"/>
                  </a:moveTo>
                  <a:lnTo>
                    <a:pt x="2802" y="367939"/>
                  </a:lnTo>
                  <a:lnTo>
                    <a:pt x="11000" y="321011"/>
                  </a:lnTo>
                  <a:lnTo>
                    <a:pt x="24282" y="276041"/>
                  </a:lnTo>
                  <a:lnTo>
                    <a:pt x="42334" y="233341"/>
                  </a:lnTo>
                  <a:lnTo>
                    <a:pt x="64846" y="193225"/>
                  </a:lnTo>
                  <a:lnTo>
                    <a:pt x="91503" y="156005"/>
                  </a:lnTo>
                  <a:lnTo>
                    <a:pt x="121994" y="121994"/>
                  </a:lnTo>
                  <a:lnTo>
                    <a:pt x="156005" y="91503"/>
                  </a:lnTo>
                  <a:lnTo>
                    <a:pt x="193225" y="64846"/>
                  </a:lnTo>
                  <a:lnTo>
                    <a:pt x="233341" y="42334"/>
                  </a:lnTo>
                  <a:lnTo>
                    <a:pt x="276041" y="24282"/>
                  </a:lnTo>
                  <a:lnTo>
                    <a:pt x="321011" y="11000"/>
                  </a:lnTo>
                  <a:lnTo>
                    <a:pt x="367939" y="2802"/>
                  </a:lnTo>
                  <a:lnTo>
                    <a:pt x="416514" y="0"/>
                  </a:lnTo>
                  <a:lnTo>
                    <a:pt x="465088" y="2802"/>
                  </a:lnTo>
                  <a:lnTo>
                    <a:pt x="512016" y="11000"/>
                  </a:lnTo>
                  <a:lnTo>
                    <a:pt x="556986" y="24282"/>
                  </a:lnTo>
                  <a:lnTo>
                    <a:pt x="599686" y="42334"/>
                  </a:lnTo>
                  <a:lnTo>
                    <a:pt x="639802" y="64846"/>
                  </a:lnTo>
                  <a:lnTo>
                    <a:pt x="677022" y="91503"/>
                  </a:lnTo>
                  <a:lnTo>
                    <a:pt x="711033" y="121994"/>
                  </a:lnTo>
                  <a:lnTo>
                    <a:pt x="741524" y="156005"/>
                  </a:lnTo>
                  <a:lnTo>
                    <a:pt x="768181" y="193225"/>
                  </a:lnTo>
                  <a:lnTo>
                    <a:pt x="790693" y="233341"/>
                  </a:lnTo>
                  <a:lnTo>
                    <a:pt x="808745" y="276041"/>
                  </a:lnTo>
                  <a:lnTo>
                    <a:pt x="822027" y="321011"/>
                  </a:lnTo>
                  <a:lnTo>
                    <a:pt x="830225" y="367939"/>
                  </a:lnTo>
                  <a:lnTo>
                    <a:pt x="833028" y="416514"/>
                  </a:lnTo>
                  <a:lnTo>
                    <a:pt x="830225" y="465088"/>
                  </a:lnTo>
                  <a:lnTo>
                    <a:pt x="822027" y="512016"/>
                  </a:lnTo>
                  <a:lnTo>
                    <a:pt x="808745" y="556986"/>
                  </a:lnTo>
                  <a:lnTo>
                    <a:pt x="790693" y="599686"/>
                  </a:lnTo>
                  <a:lnTo>
                    <a:pt x="768181" y="639802"/>
                  </a:lnTo>
                  <a:lnTo>
                    <a:pt x="741524" y="677022"/>
                  </a:lnTo>
                  <a:lnTo>
                    <a:pt x="711033" y="711033"/>
                  </a:lnTo>
                  <a:lnTo>
                    <a:pt x="677022" y="741524"/>
                  </a:lnTo>
                  <a:lnTo>
                    <a:pt x="639802" y="768181"/>
                  </a:lnTo>
                  <a:lnTo>
                    <a:pt x="599686" y="790693"/>
                  </a:lnTo>
                  <a:lnTo>
                    <a:pt x="556986" y="808745"/>
                  </a:lnTo>
                  <a:lnTo>
                    <a:pt x="512016" y="822027"/>
                  </a:lnTo>
                  <a:lnTo>
                    <a:pt x="465088" y="830225"/>
                  </a:lnTo>
                  <a:lnTo>
                    <a:pt x="416514" y="833028"/>
                  </a:lnTo>
                  <a:lnTo>
                    <a:pt x="367939" y="830225"/>
                  </a:lnTo>
                  <a:lnTo>
                    <a:pt x="321011" y="822027"/>
                  </a:lnTo>
                  <a:lnTo>
                    <a:pt x="276041" y="808745"/>
                  </a:lnTo>
                  <a:lnTo>
                    <a:pt x="233341" y="790693"/>
                  </a:lnTo>
                  <a:lnTo>
                    <a:pt x="193225" y="768181"/>
                  </a:lnTo>
                  <a:lnTo>
                    <a:pt x="156005" y="741524"/>
                  </a:lnTo>
                  <a:lnTo>
                    <a:pt x="121994" y="711033"/>
                  </a:lnTo>
                  <a:lnTo>
                    <a:pt x="91503" y="677022"/>
                  </a:lnTo>
                  <a:lnTo>
                    <a:pt x="64846" y="639802"/>
                  </a:lnTo>
                  <a:lnTo>
                    <a:pt x="42334" y="599686"/>
                  </a:lnTo>
                  <a:lnTo>
                    <a:pt x="24282" y="556986"/>
                  </a:lnTo>
                  <a:lnTo>
                    <a:pt x="11000" y="512016"/>
                  </a:lnTo>
                  <a:lnTo>
                    <a:pt x="2802" y="465088"/>
                  </a:lnTo>
                  <a:lnTo>
                    <a:pt x="0" y="416514"/>
                  </a:lnTo>
                  <a:close/>
                </a:path>
              </a:pathLst>
            </a:custGeom>
            <a:ln w="12700">
              <a:solidFill>
                <a:srgbClr val="F2F2F2"/>
              </a:solidFill>
            </a:ln>
          </p:spPr>
          <p:txBody>
            <a:bodyPr wrap="square" lIns="0" tIns="0" rIns="0" bIns="0" rtlCol="0"/>
            <a:lstStyle/>
            <a:p>
              <a:endParaRPr>
                <a:latin typeface="Montserrat" pitchFamily="2" charset="0"/>
              </a:endParaRPr>
            </a:p>
          </p:txBody>
        </p:sp>
      </p:grpSp>
      <p:sp>
        <p:nvSpPr>
          <p:cNvPr id="64" name="object 43"/>
          <p:cNvSpPr txBox="1"/>
          <p:nvPr/>
        </p:nvSpPr>
        <p:spPr>
          <a:xfrm>
            <a:off x="6117879" y="3658944"/>
            <a:ext cx="501562" cy="374398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1285" marR="5080" indent="-109220">
              <a:lnSpc>
                <a:spcPct val="103000"/>
              </a:lnSpc>
              <a:spcBef>
                <a:spcPts val="15"/>
              </a:spcBef>
            </a:pPr>
            <a:r>
              <a:rPr sz="2350" spc="-60" dirty="0" smtClean="0">
                <a:solidFill>
                  <a:srgbClr val="FFFFFF"/>
                </a:solidFill>
                <a:latin typeface="Montserrat" pitchFamily="2" charset="0"/>
                <a:cs typeface="Verdana"/>
              </a:rPr>
              <a:t>V</a:t>
            </a:r>
            <a:r>
              <a:rPr lang="es-MX" sz="2350" spc="-60" dirty="0" smtClean="0">
                <a:solidFill>
                  <a:srgbClr val="FFFFFF"/>
                </a:solidFill>
                <a:latin typeface="Montserrat" pitchFamily="2" charset="0"/>
                <a:cs typeface="Verdana"/>
              </a:rPr>
              <a:t>I</a:t>
            </a:r>
            <a:r>
              <a:rPr sz="2350" spc="-60" dirty="0" smtClean="0">
                <a:solidFill>
                  <a:srgbClr val="FFFFFF"/>
                </a:solidFill>
                <a:latin typeface="Montserrat" pitchFamily="2" charset="0"/>
                <a:cs typeface="Verdana"/>
              </a:rPr>
              <a:t>I  </a:t>
            </a:r>
            <a:r>
              <a:rPr sz="2350" dirty="0" smtClean="0">
                <a:solidFill>
                  <a:srgbClr val="FFFFFF"/>
                </a:solidFill>
                <a:latin typeface="Montserrat" pitchFamily="2" charset="0"/>
                <a:cs typeface="Verdana"/>
              </a:rPr>
              <a:t> </a:t>
            </a:r>
            <a:endParaRPr sz="2350" dirty="0">
              <a:latin typeface="Montserrat" pitchFamily="2" charset="0"/>
              <a:cs typeface="Verdana"/>
            </a:endParaRPr>
          </a:p>
        </p:txBody>
      </p:sp>
      <p:sp>
        <p:nvSpPr>
          <p:cNvPr id="65" name="object 44"/>
          <p:cNvSpPr txBox="1"/>
          <p:nvPr/>
        </p:nvSpPr>
        <p:spPr>
          <a:xfrm>
            <a:off x="731477" y="4034843"/>
            <a:ext cx="1023051" cy="37189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ts val="1390"/>
              </a:lnSpc>
              <a:spcBef>
                <a:spcPts val="2120"/>
              </a:spcBef>
            </a:pPr>
            <a:r>
              <a:rPr sz="1200" spc="60" dirty="0" err="1" smtClean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R</a:t>
            </a:r>
            <a:r>
              <a:rPr sz="1200" spc="50" dirty="0" err="1" smtClean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e</a:t>
            </a:r>
            <a:r>
              <a:rPr sz="1200" spc="80" dirty="0" err="1" smtClean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s</a:t>
            </a:r>
            <a:r>
              <a:rPr sz="1200" spc="95" dirty="0" err="1" smtClean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u</a:t>
            </a:r>
            <a:r>
              <a:rPr sz="1200" spc="45" dirty="0" err="1" smtClean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l</a:t>
            </a:r>
            <a:r>
              <a:rPr sz="1200" spc="65" dirty="0" err="1" smtClean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t</a:t>
            </a:r>
            <a:r>
              <a:rPr sz="1200" spc="60" dirty="0" err="1" smtClean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a</a:t>
            </a:r>
            <a:r>
              <a:rPr sz="1200" spc="105" dirty="0" err="1" smtClean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d</a:t>
            </a:r>
            <a:r>
              <a:rPr sz="1200" spc="85" dirty="0" err="1" smtClean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o</a:t>
            </a:r>
            <a:r>
              <a:rPr sz="1200" spc="60" dirty="0" err="1" smtClean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s</a:t>
            </a:r>
            <a:r>
              <a:rPr sz="1200" spc="6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  </a:t>
            </a:r>
            <a:r>
              <a:rPr sz="1200" spc="6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Generales</a:t>
            </a:r>
            <a:endParaRPr sz="1200" dirty="0">
              <a:solidFill>
                <a:schemeClr val="tx1">
                  <a:lumMod val="85000"/>
                  <a:lumOff val="15000"/>
                </a:schemeClr>
              </a:solidFill>
              <a:latin typeface="Montserrat" pitchFamily="2" charset="0"/>
              <a:cs typeface="Cambria"/>
            </a:endParaRPr>
          </a:p>
        </p:txBody>
      </p:sp>
      <p:sp>
        <p:nvSpPr>
          <p:cNvPr id="66" name="object 45"/>
          <p:cNvSpPr txBox="1"/>
          <p:nvPr/>
        </p:nvSpPr>
        <p:spPr>
          <a:xfrm>
            <a:off x="414450" y="5577779"/>
            <a:ext cx="1692260" cy="3821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4930" algn="ctr">
              <a:lnSpc>
                <a:spcPct val="100000"/>
              </a:lnSpc>
              <a:spcBef>
                <a:spcPts val="100"/>
              </a:spcBef>
            </a:pPr>
            <a:r>
              <a:rPr sz="1200" spc="70" dirty="0" err="1" smtClean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Gobierno</a:t>
            </a:r>
            <a:r>
              <a:rPr sz="1200" spc="7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 </a:t>
            </a:r>
            <a:r>
              <a:rPr sz="1200" spc="7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del </a:t>
            </a:r>
            <a:r>
              <a:rPr sz="1200" spc="6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Estado </a:t>
            </a:r>
            <a:r>
              <a:rPr sz="1200" spc="-25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 </a:t>
            </a:r>
            <a:r>
              <a:rPr sz="1200" spc="7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de</a:t>
            </a:r>
            <a:r>
              <a:rPr sz="1200" spc="8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 </a:t>
            </a:r>
            <a:r>
              <a:rPr sz="1200" spc="75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itchFamily="2" charset="0"/>
                <a:cs typeface="Cambria"/>
              </a:rPr>
              <a:t>Tabasco</a:t>
            </a:r>
            <a:endParaRPr sz="1200" dirty="0">
              <a:solidFill>
                <a:schemeClr val="tx1">
                  <a:lumMod val="85000"/>
                  <a:lumOff val="15000"/>
                </a:schemeClr>
              </a:solidFill>
              <a:latin typeface="Montserrat" pitchFamily="2" charset="0"/>
              <a:cs typeface="Cambria"/>
            </a:endParaRPr>
          </a:p>
        </p:txBody>
      </p:sp>
      <p:grpSp>
        <p:nvGrpSpPr>
          <p:cNvPr id="67" name="object 46"/>
          <p:cNvGrpSpPr/>
          <p:nvPr/>
        </p:nvGrpSpPr>
        <p:grpSpPr>
          <a:xfrm>
            <a:off x="1355387" y="6083963"/>
            <a:ext cx="845819" cy="845819"/>
            <a:chOff x="1866908" y="4667265"/>
            <a:chExt cx="845819" cy="845819"/>
          </a:xfrm>
        </p:grpSpPr>
        <p:sp>
          <p:nvSpPr>
            <p:cNvPr id="68" name="object 47"/>
            <p:cNvSpPr/>
            <p:nvPr/>
          </p:nvSpPr>
          <p:spPr>
            <a:xfrm>
              <a:off x="1873258" y="4673615"/>
              <a:ext cx="833119" cy="833119"/>
            </a:xfrm>
            <a:custGeom>
              <a:avLst/>
              <a:gdLst/>
              <a:ahLst/>
              <a:cxnLst/>
              <a:rect l="l" t="t" r="r" b="b"/>
              <a:pathLst>
                <a:path w="833119" h="833120">
                  <a:moveTo>
                    <a:pt x="416514" y="0"/>
                  </a:moveTo>
                  <a:lnTo>
                    <a:pt x="367939" y="2802"/>
                  </a:lnTo>
                  <a:lnTo>
                    <a:pt x="321011" y="11000"/>
                  </a:lnTo>
                  <a:lnTo>
                    <a:pt x="276040" y="24282"/>
                  </a:lnTo>
                  <a:lnTo>
                    <a:pt x="233341" y="42334"/>
                  </a:lnTo>
                  <a:lnTo>
                    <a:pt x="193225" y="64846"/>
                  </a:lnTo>
                  <a:lnTo>
                    <a:pt x="156005" y="91503"/>
                  </a:lnTo>
                  <a:lnTo>
                    <a:pt x="121993" y="121993"/>
                  </a:lnTo>
                  <a:lnTo>
                    <a:pt x="91503" y="156005"/>
                  </a:lnTo>
                  <a:lnTo>
                    <a:pt x="64846" y="193225"/>
                  </a:lnTo>
                  <a:lnTo>
                    <a:pt x="42334" y="233341"/>
                  </a:lnTo>
                  <a:lnTo>
                    <a:pt x="24282" y="276040"/>
                  </a:lnTo>
                  <a:lnTo>
                    <a:pt x="11000" y="321011"/>
                  </a:lnTo>
                  <a:lnTo>
                    <a:pt x="2802" y="367939"/>
                  </a:lnTo>
                  <a:lnTo>
                    <a:pt x="0" y="416514"/>
                  </a:lnTo>
                  <a:lnTo>
                    <a:pt x="2802" y="465088"/>
                  </a:lnTo>
                  <a:lnTo>
                    <a:pt x="11000" y="512016"/>
                  </a:lnTo>
                  <a:lnTo>
                    <a:pt x="24282" y="556986"/>
                  </a:lnTo>
                  <a:lnTo>
                    <a:pt x="42334" y="599686"/>
                  </a:lnTo>
                  <a:lnTo>
                    <a:pt x="64846" y="639802"/>
                  </a:lnTo>
                  <a:lnTo>
                    <a:pt x="91503" y="677021"/>
                  </a:lnTo>
                  <a:lnTo>
                    <a:pt x="121993" y="711033"/>
                  </a:lnTo>
                  <a:lnTo>
                    <a:pt x="156005" y="741524"/>
                  </a:lnTo>
                  <a:lnTo>
                    <a:pt x="193225" y="768181"/>
                  </a:lnTo>
                  <a:lnTo>
                    <a:pt x="233341" y="790692"/>
                  </a:lnTo>
                  <a:lnTo>
                    <a:pt x="276040" y="808745"/>
                  </a:lnTo>
                  <a:lnTo>
                    <a:pt x="321011" y="822026"/>
                  </a:lnTo>
                  <a:lnTo>
                    <a:pt x="367939" y="830225"/>
                  </a:lnTo>
                  <a:lnTo>
                    <a:pt x="416514" y="833027"/>
                  </a:lnTo>
                  <a:lnTo>
                    <a:pt x="465088" y="830225"/>
                  </a:lnTo>
                  <a:lnTo>
                    <a:pt x="512016" y="822026"/>
                  </a:lnTo>
                  <a:lnTo>
                    <a:pt x="556987" y="808745"/>
                  </a:lnTo>
                  <a:lnTo>
                    <a:pt x="599686" y="790692"/>
                  </a:lnTo>
                  <a:lnTo>
                    <a:pt x="639802" y="768181"/>
                  </a:lnTo>
                  <a:lnTo>
                    <a:pt x="677022" y="741524"/>
                  </a:lnTo>
                  <a:lnTo>
                    <a:pt x="711034" y="711033"/>
                  </a:lnTo>
                  <a:lnTo>
                    <a:pt x="741524" y="677021"/>
                  </a:lnTo>
                  <a:lnTo>
                    <a:pt x="768182" y="639802"/>
                  </a:lnTo>
                  <a:lnTo>
                    <a:pt x="790693" y="599686"/>
                  </a:lnTo>
                  <a:lnTo>
                    <a:pt x="808746" y="556986"/>
                  </a:lnTo>
                  <a:lnTo>
                    <a:pt x="822028" y="512016"/>
                  </a:lnTo>
                  <a:lnTo>
                    <a:pt x="830226" y="465088"/>
                  </a:lnTo>
                  <a:lnTo>
                    <a:pt x="833028" y="416514"/>
                  </a:lnTo>
                  <a:lnTo>
                    <a:pt x="830226" y="367939"/>
                  </a:lnTo>
                  <a:lnTo>
                    <a:pt x="822028" y="321011"/>
                  </a:lnTo>
                  <a:lnTo>
                    <a:pt x="808746" y="276040"/>
                  </a:lnTo>
                  <a:lnTo>
                    <a:pt x="790693" y="233341"/>
                  </a:lnTo>
                  <a:lnTo>
                    <a:pt x="768182" y="193225"/>
                  </a:lnTo>
                  <a:lnTo>
                    <a:pt x="741524" y="156005"/>
                  </a:lnTo>
                  <a:lnTo>
                    <a:pt x="711034" y="121993"/>
                  </a:lnTo>
                  <a:lnTo>
                    <a:pt x="677022" y="91503"/>
                  </a:lnTo>
                  <a:lnTo>
                    <a:pt x="639802" y="64846"/>
                  </a:lnTo>
                  <a:lnTo>
                    <a:pt x="599686" y="42334"/>
                  </a:lnTo>
                  <a:lnTo>
                    <a:pt x="556987" y="24282"/>
                  </a:lnTo>
                  <a:lnTo>
                    <a:pt x="512016" y="11000"/>
                  </a:lnTo>
                  <a:lnTo>
                    <a:pt x="465088" y="2802"/>
                  </a:lnTo>
                  <a:lnTo>
                    <a:pt x="416514" y="0"/>
                  </a:lnTo>
                  <a:close/>
                </a:path>
              </a:pathLst>
            </a:custGeom>
            <a:solidFill>
              <a:srgbClr val="93698B"/>
            </a:solidFill>
          </p:spPr>
          <p:txBody>
            <a:bodyPr wrap="square" lIns="0" tIns="0" rIns="0" bIns="0" rtlCol="0"/>
            <a:lstStyle/>
            <a:p>
              <a:endParaRPr>
                <a:latin typeface="Montserrat" pitchFamily="2" charset="0"/>
              </a:endParaRPr>
            </a:p>
          </p:txBody>
        </p:sp>
        <p:sp>
          <p:nvSpPr>
            <p:cNvPr id="69" name="object 48"/>
            <p:cNvSpPr/>
            <p:nvPr/>
          </p:nvSpPr>
          <p:spPr>
            <a:xfrm>
              <a:off x="1873258" y="4673615"/>
              <a:ext cx="833119" cy="833119"/>
            </a:xfrm>
            <a:custGeom>
              <a:avLst/>
              <a:gdLst/>
              <a:ahLst/>
              <a:cxnLst/>
              <a:rect l="l" t="t" r="r" b="b"/>
              <a:pathLst>
                <a:path w="833119" h="833120">
                  <a:moveTo>
                    <a:pt x="0" y="416514"/>
                  </a:moveTo>
                  <a:lnTo>
                    <a:pt x="2802" y="367939"/>
                  </a:lnTo>
                  <a:lnTo>
                    <a:pt x="11000" y="321011"/>
                  </a:lnTo>
                  <a:lnTo>
                    <a:pt x="24282" y="276041"/>
                  </a:lnTo>
                  <a:lnTo>
                    <a:pt x="42334" y="233341"/>
                  </a:lnTo>
                  <a:lnTo>
                    <a:pt x="64846" y="193225"/>
                  </a:lnTo>
                  <a:lnTo>
                    <a:pt x="91503" y="156005"/>
                  </a:lnTo>
                  <a:lnTo>
                    <a:pt x="121994" y="121994"/>
                  </a:lnTo>
                  <a:lnTo>
                    <a:pt x="156005" y="91503"/>
                  </a:lnTo>
                  <a:lnTo>
                    <a:pt x="193225" y="64846"/>
                  </a:lnTo>
                  <a:lnTo>
                    <a:pt x="233341" y="42334"/>
                  </a:lnTo>
                  <a:lnTo>
                    <a:pt x="276041" y="24282"/>
                  </a:lnTo>
                  <a:lnTo>
                    <a:pt x="321011" y="11000"/>
                  </a:lnTo>
                  <a:lnTo>
                    <a:pt x="367939" y="2802"/>
                  </a:lnTo>
                  <a:lnTo>
                    <a:pt x="416514" y="0"/>
                  </a:lnTo>
                  <a:lnTo>
                    <a:pt x="465088" y="2802"/>
                  </a:lnTo>
                  <a:lnTo>
                    <a:pt x="512016" y="11000"/>
                  </a:lnTo>
                  <a:lnTo>
                    <a:pt x="556986" y="24282"/>
                  </a:lnTo>
                  <a:lnTo>
                    <a:pt x="599686" y="42334"/>
                  </a:lnTo>
                  <a:lnTo>
                    <a:pt x="639802" y="64846"/>
                  </a:lnTo>
                  <a:lnTo>
                    <a:pt x="677022" y="91503"/>
                  </a:lnTo>
                  <a:lnTo>
                    <a:pt x="711033" y="121994"/>
                  </a:lnTo>
                  <a:lnTo>
                    <a:pt x="741524" y="156005"/>
                  </a:lnTo>
                  <a:lnTo>
                    <a:pt x="768181" y="193225"/>
                  </a:lnTo>
                  <a:lnTo>
                    <a:pt x="790693" y="233341"/>
                  </a:lnTo>
                  <a:lnTo>
                    <a:pt x="808745" y="276041"/>
                  </a:lnTo>
                  <a:lnTo>
                    <a:pt x="822027" y="321011"/>
                  </a:lnTo>
                  <a:lnTo>
                    <a:pt x="830225" y="367939"/>
                  </a:lnTo>
                  <a:lnTo>
                    <a:pt x="833028" y="416514"/>
                  </a:lnTo>
                  <a:lnTo>
                    <a:pt x="830225" y="465088"/>
                  </a:lnTo>
                  <a:lnTo>
                    <a:pt x="822027" y="512016"/>
                  </a:lnTo>
                  <a:lnTo>
                    <a:pt x="808745" y="556986"/>
                  </a:lnTo>
                  <a:lnTo>
                    <a:pt x="790693" y="599686"/>
                  </a:lnTo>
                  <a:lnTo>
                    <a:pt x="768181" y="639802"/>
                  </a:lnTo>
                  <a:lnTo>
                    <a:pt x="741524" y="677022"/>
                  </a:lnTo>
                  <a:lnTo>
                    <a:pt x="711033" y="711033"/>
                  </a:lnTo>
                  <a:lnTo>
                    <a:pt x="677022" y="741524"/>
                  </a:lnTo>
                  <a:lnTo>
                    <a:pt x="639802" y="768181"/>
                  </a:lnTo>
                  <a:lnTo>
                    <a:pt x="599686" y="790693"/>
                  </a:lnTo>
                  <a:lnTo>
                    <a:pt x="556986" y="808745"/>
                  </a:lnTo>
                  <a:lnTo>
                    <a:pt x="512016" y="822027"/>
                  </a:lnTo>
                  <a:lnTo>
                    <a:pt x="465088" y="830225"/>
                  </a:lnTo>
                  <a:lnTo>
                    <a:pt x="416514" y="833028"/>
                  </a:lnTo>
                  <a:lnTo>
                    <a:pt x="367939" y="830225"/>
                  </a:lnTo>
                  <a:lnTo>
                    <a:pt x="321011" y="822027"/>
                  </a:lnTo>
                  <a:lnTo>
                    <a:pt x="276041" y="808745"/>
                  </a:lnTo>
                  <a:lnTo>
                    <a:pt x="233341" y="790693"/>
                  </a:lnTo>
                  <a:lnTo>
                    <a:pt x="193225" y="768181"/>
                  </a:lnTo>
                  <a:lnTo>
                    <a:pt x="156005" y="741524"/>
                  </a:lnTo>
                  <a:lnTo>
                    <a:pt x="121994" y="711033"/>
                  </a:lnTo>
                  <a:lnTo>
                    <a:pt x="91503" y="677022"/>
                  </a:lnTo>
                  <a:lnTo>
                    <a:pt x="64846" y="639802"/>
                  </a:lnTo>
                  <a:lnTo>
                    <a:pt x="42334" y="599686"/>
                  </a:lnTo>
                  <a:lnTo>
                    <a:pt x="24282" y="556986"/>
                  </a:lnTo>
                  <a:lnTo>
                    <a:pt x="11000" y="512016"/>
                  </a:lnTo>
                  <a:lnTo>
                    <a:pt x="2802" y="465088"/>
                  </a:lnTo>
                  <a:lnTo>
                    <a:pt x="0" y="416514"/>
                  </a:lnTo>
                  <a:close/>
                </a:path>
              </a:pathLst>
            </a:custGeom>
            <a:ln w="12700">
              <a:solidFill>
                <a:srgbClr val="F2F2F2"/>
              </a:solidFill>
            </a:ln>
          </p:spPr>
          <p:txBody>
            <a:bodyPr wrap="square" lIns="0" tIns="0" rIns="0" bIns="0" rtlCol="0"/>
            <a:lstStyle/>
            <a:p>
              <a:endParaRPr>
                <a:latin typeface="Montserrat" pitchFamily="2" charset="0"/>
              </a:endParaRPr>
            </a:p>
          </p:txBody>
        </p:sp>
      </p:grpSp>
      <p:sp>
        <p:nvSpPr>
          <p:cNvPr id="70" name="object 49"/>
          <p:cNvSpPr txBox="1"/>
          <p:nvPr/>
        </p:nvSpPr>
        <p:spPr>
          <a:xfrm>
            <a:off x="1667725" y="6317564"/>
            <a:ext cx="311150" cy="384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350" spc="-245" dirty="0">
                <a:solidFill>
                  <a:srgbClr val="FFFFFF"/>
                </a:solidFill>
                <a:latin typeface="Montserrat" pitchFamily="2" charset="0"/>
                <a:cs typeface="Verdana"/>
              </a:rPr>
              <a:t>III</a:t>
            </a:r>
            <a:endParaRPr sz="2350" dirty="0">
              <a:latin typeface="Montserrat" pitchFamily="2" charset="0"/>
              <a:cs typeface="Verdana"/>
            </a:endParaRPr>
          </a:p>
        </p:txBody>
      </p:sp>
      <p:sp>
        <p:nvSpPr>
          <p:cNvPr id="71" name="object 49"/>
          <p:cNvSpPr txBox="1"/>
          <p:nvPr/>
        </p:nvSpPr>
        <p:spPr>
          <a:xfrm>
            <a:off x="876815" y="4875326"/>
            <a:ext cx="311150" cy="384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2350" spc="-245" dirty="0" smtClean="0">
                <a:solidFill>
                  <a:srgbClr val="FFFFFF"/>
                </a:solidFill>
                <a:latin typeface="Montserrat" pitchFamily="2" charset="0"/>
                <a:cs typeface="Verdana"/>
              </a:rPr>
              <a:t>II</a:t>
            </a:r>
            <a:endParaRPr sz="2350" dirty="0">
              <a:latin typeface="Montserrat" pitchFamily="2" charset="0"/>
              <a:cs typeface="Verdana"/>
            </a:endParaRPr>
          </a:p>
        </p:txBody>
      </p:sp>
      <p:sp>
        <p:nvSpPr>
          <p:cNvPr id="72" name="object 49"/>
          <p:cNvSpPr txBox="1"/>
          <p:nvPr/>
        </p:nvSpPr>
        <p:spPr>
          <a:xfrm>
            <a:off x="1203193" y="3325338"/>
            <a:ext cx="311150" cy="384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2350" spc="-245" dirty="0" smtClean="0">
                <a:solidFill>
                  <a:srgbClr val="FFFFFF"/>
                </a:solidFill>
                <a:latin typeface="Montserrat" pitchFamily="2" charset="0"/>
                <a:cs typeface="Verdana"/>
              </a:rPr>
              <a:t>I</a:t>
            </a:r>
            <a:endParaRPr sz="2350" dirty="0">
              <a:latin typeface="Montserrat" pitchFamily="2" charset="0"/>
              <a:cs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71945651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uadroTexto 9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912294" y="1127193"/>
            <a:ext cx="503341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3200" dirty="0">
                <a:solidFill>
                  <a:srgbClr val="9F244A"/>
                </a:solidFill>
                <a:latin typeface="Montserrat Black" pitchFamily="2" charset="0"/>
              </a:rPr>
              <a:t>MARCO NORMATIVO</a:t>
            </a:r>
          </a:p>
        </p:txBody>
      </p:sp>
      <p:sp>
        <p:nvSpPr>
          <p:cNvPr id="11" name="AutoShape 2">
            <a:extLst>
              <a:ext uri="{FF2B5EF4-FFF2-40B4-BE49-F238E27FC236}">
                <a16:creationId xmlns:a16="http://schemas.microsoft.com/office/drawing/2014/main" xmlns="" id="{3B607961-E2D8-42EC-A1ED-69ED4B11CB8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90706" y="1855857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MX" sz="1600" dirty="0">
              <a:solidFill>
                <a:srgbClr val="E0B687"/>
              </a:solidFill>
            </a:endParaRPr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xmlns="" id="{3EE803F5-4455-4B60-ACE5-FF4A205EC9DA}"/>
              </a:ext>
            </a:extLst>
          </p:cNvPr>
          <p:cNvSpPr txBox="1"/>
          <p:nvPr/>
        </p:nvSpPr>
        <p:spPr>
          <a:xfrm>
            <a:off x="786658" y="1812369"/>
            <a:ext cx="2954069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s-MX" sz="1200" dirty="0">
                <a:latin typeface="Montserrat" panose="00000500000000000000" pitchFamily="2" charset="0"/>
              </a:rPr>
              <a:t>Un marco normativo es el conjunto de leyes, reglamentos, normas y disposiciones que regulan una actividad, sector o ámbito específico dentro de un país o institución. Su propósito es establecer reglas claras para garantizar el cumplimiento de derechos y obligaciones, así como mantener el orden y la legalidad.</a:t>
            </a:r>
          </a:p>
        </p:txBody>
      </p:sp>
      <p:pic>
        <p:nvPicPr>
          <p:cNvPr id="17" name="Imagen 16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980" b="30727"/>
          <a:stretch/>
        </p:blipFill>
        <p:spPr>
          <a:xfrm>
            <a:off x="1916538" y="102493"/>
            <a:ext cx="3024925" cy="742706"/>
          </a:xfrm>
          <a:prstGeom prst="rect">
            <a:avLst/>
          </a:prstGeom>
        </p:spPr>
      </p:pic>
      <p:sp>
        <p:nvSpPr>
          <p:cNvPr id="18" name="Rectángulo 17">
            <a:extLst>
              <a:ext uri="{FF2B5EF4-FFF2-40B4-BE49-F238E27FC236}">
                <a16:creationId xmlns:a16="http://schemas.microsoft.com/office/drawing/2014/main" xmlns="" id="{E25E9270-8334-4D06-B0A3-E3523552F002}"/>
              </a:ext>
            </a:extLst>
          </p:cNvPr>
          <p:cNvSpPr/>
          <p:nvPr/>
        </p:nvSpPr>
        <p:spPr>
          <a:xfrm flipH="1">
            <a:off x="296862" y="349295"/>
            <a:ext cx="54000" cy="7991950"/>
          </a:xfrm>
          <a:prstGeom prst="rect">
            <a:avLst/>
          </a:prstGeom>
          <a:solidFill>
            <a:srgbClr val="D5B5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52602" y="1801409"/>
            <a:ext cx="2864533" cy="2864533"/>
          </a:xfrm>
          <a:prstGeom prst="rect">
            <a:avLst/>
          </a:prstGeom>
        </p:spPr>
      </p:pic>
      <p:sp>
        <p:nvSpPr>
          <p:cNvPr id="20" name="CuadroTexto 19">
            <a:extLst>
              <a:ext uri="{FF2B5EF4-FFF2-40B4-BE49-F238E27FC236}">
                <a16:creationId xmlns:a16="http://schemas.microsoft.com/office/drawing/2014/main" xmlns="" id="{0CCFFEB5-6283-423B-97E7-8040E4796411}"/>
              </a:ext>
            </a:extLst>
          </p:cNvPr>
          <p:cNvSpPr txBox="1"/>
          <p:nvPr/>
        </p:nvSpPr>
        <p:spPr>
          <a:xfrm>
            <a:off x="1263046" y="6215164"/>
            <a:ext cx="503348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s-MX" sz="1200" dirty="0">
                <a:latin typeface="Montserrat" panose="00000500000000000000" pitchFamily="2" charset="0"/>
              </a:rPr>
              <a:t>Ley de Disciplina Financiera de las Entidades Federativas y los Municipios</a:t>
            </a:r>
          </a:p>
        </p:txBody>
      </p:sp>
      <p:sp>
        <p:nvSpPr>
          <p:cNvPr id="6" name="Rectángulo 5"/>
          <p:cNvSpPr/>
          <p:nvPr/>
        </p:nvSpPr>
        <p:spPr>
          <a:xfrm>
            <a:off x="847548" y="6375292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MX" b="1" dirty="0">
                <a:solidFill>
                  <a:srgbClr val="861F3A"/>
                </a:solidFill>
              </a:rPr>
              <a:t>✅</a:t>
            </a:r>
          </a:p>
        </p:txBody>
      </p:sp>
      <p:sp>
        <p:nvSpPr>
          <p:cNvPr id="21" name="CuadroTexto 20">
            <a:extLst>
              <a:ext uri="{FF2B5EF4-FFF2-40B4-BE49-F238E27FC236}">
                <a16:creationId xmlns:a16="http://schemas.microsoft.com/office/drawing/2014/main" xmlns="" id="{0CCFFEB5-6283-423B-97E7-8040E4796411}"/>
              </a:ext>
            </a:extLst>
          </p:cNvPr>
          <p:cNvSpPr txBox="1"/>
          <p:nvPr/>
        </p:nvSpPr>
        <p:spPr>
          <a:xfrm>
            <a:off x="1273026" y="7079272"/>
            <a:ext cx="4808295" cy="338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s-MX" sz="1200" dirty="0">
                <a:latin typeface="Montserrat" panose="00000500000000000000" pitchFamily="2" charset="0"/>
              </a:rPr>
              <a:t>Ley de Fiscalización Superior del Estado de Tabasco</a:t>
            </a:r>
          </a:p>
        </p:txBody>
      </p:sp>
      <p:sp>
        <p:nvSpPr>
          <p:cNvPr id="22" name="Rectángulo 21"/>
          <p:cNvSpPr/>
          <p:nvPr/>
        </p:nvSpPr>
        <p:spPr>
          <a:xfrm>
            <a:off x="857528" y="7111064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MX" b="1" dirty="0">
                <a:solidFill>
                  <a:srgbClr val="861F3A"/>
                </a:solidFill>
              </a:rPr>
              <a:t>✅</a:t>
            </a:r>
          </a:p>
        </p:txBody>
      </p:sp>
      <p:sp>
        <p:nvSpPr>
          <p:cNvPr id="23" name="CuadroTexto 22">
            <a:extLst>
              <a:ext uri="{FF2B5EF4-FFF2-40B4-BE49-F238E27FC236}">
                <a16:creationId xmlns:a16="http://schemas.microsoft.com/office/drawing/2014/main" xmlns="" id="{0CCFFEB5-6283-423B-97E7-8040E4796411}"/>
              </a:ext>
            </a:extLst>
          </p:cNvPr>
          <p:cNvSpPr txBox="1"/>
          <p:nvPr/>
        </p:nvSpPr>
        <p:spPr>
          <a:xfrm>
            <a:off x="1273026" y="7777982"/>
            <a:ext cx="4808295" cy="338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s-MX" sz="1200" dirty="0">
                <a:latin typeface="Montserrat" panose="00000500000000000000" pitchFamily="2" charset="0"/>
              </a:rPr>
              <a:t>Ley General de Contabilidad Gubernamental </a:t>
            </a:r>
          </a:p>
        </p:txBody>
      </p:sp>
      <p:sp>
        <p:nvSpPr>
          <p:cNvPr id="24" name="Rectángulo 23"/>
          <p:cNvSpPr/>
          <p:nvPr/>
        </p:nvSpPr>
        <p:spPr>
          <a:xfrm>
            <a:off x="857528" y="7795610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MX" b="1" dirty="0">
                <a:solidFill>
                  <a:srgbClr val="861F3A"/>
                </a:solidFill>
              </a:rPr>
              <a:t>✅</a:t>
            </a:r>
          </a:p>
        </p:txBody>
      </p:sp>
      <p:sp>
        <p:nvSpPr>
          <p:cNvPr id="25" name="CuadroTexto 24">
            <a:extLst>
              <a:ext uri="{FF2B5EF4-FFF2-40B4-BE49-F238E27FC236}">
                <a16:creationId xmlns:a16="http://schemas.microsoft.com/office/drawing/2014/main" xmlns="" id="{30232DB2-FEBE-4861-8E8E-B238A9BBCAA3}"/>
              </a:ext>
            </a:extLst>
          </p:cNvPr>
          <p:cNvSpPr txBox="1"/>
          <p:nvPr/>
        </p:nvSpPr>
        <p:spPr>
          <a:xfrm>
            <a:off x="827397" y="4799737"/>
            <a:ext cx="56995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s-MX" sz="1200" dirty="0">
                <a:latin typeface="Montserrat" panose="00000500000000000000" pitchFamily="2" charset="0"/>
              </a:rPr>
              <a:t>Las principales leyes y disposiciones que determinan la razón, contenido y aplicación de la </a:t>
            </a:r>
            <a:r>
              <a:rPr lang="es-MX" sz="1200" dirty="0" smtClean="0">
                <a:latin typeface="Montserrat" panose="00000500000000000000" pitchFamily="2" charset="0"/>
              </a:rPr>
              <a:t>Cuenta Pública son:</a:t>
            </a:r>
            <a:endParaRPr lang="es-MX" sz="1200" dirty="0">
              <a:latin typeface="Montserrat" panose="00000500000000000000" pitchFamily="2" charset="0"/>
            </a:endParaRPr>
          </a:p>
        </p:txBody>
      </p:sp>
      <p:pic>
        <p:nvPicPr>
          <p:cNvPr id="7" name="Imagen 6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845" t="34863" r="4893" b="26522"/>
          <a:stretch/>
        </p:blipFill>
        <p:spPr>
          <a:xfrm>
            <a:off x="5175120" y="7420128"/>
            <a:ext cx="1321699" cy="1489628"/>
          </a:xfrm>
          <a:prstGeom prst="rect">
            <a:avLst/>
          </a:prstGeom>
        </p:spPr>
      </p:pic>
      <p:sp>
        <p:nvSpPr>
          <p:cNvPr id="16" name="CuadroTexto 15">
            <a:extLst>
              <a:ext uri="{FF2B5EF4-FFF2-40B4-BE49-F238E27FC236}">
                <a16:creationId xmlns:a16="http://schemas.microsoft.com/office/drawing/2014/main" xmlns="" id="{0CCFFEB5-6283-423B-97E7-8040E4796411}"/>
              </a:ext>
            </a:extLst>
          </p:cNvPr>
          <p:cNvSpPr txBox="1"/>
          <p:nvPr/>
        </p:nvSpPr>
        <p:spPr>
          <a:xfrm>
            <a:off x="1263045" y="5606369"/>
            <a:ext cx="50334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s-MX" sz="1200" dirty="0" smtClean="0">
                <a:latin typeface="Montserrat" panose="00000500000000000000" pitchFamily="2" charset="0"/>
              </a:rPr>
              <a:t>Constitución </a:t>
            </a:r>
            <a:r>
              <a:rPr lang="es-MX" sz="1200" dirty="0">
                <a:latin typeface="Montserrat" panose="00000500000000000000" pitchFamily="2" charset="0"/>
              </a:rPr>
              <a:t>Política del Estado Libre y Soberano de Tabasco</a:t>
            </a:r>
          </a:p>
        </p:txBody>
      </p:sp>
      <p:sp>
        <p:nvSpPr>
          <p:cNvPr id="19" name="Rectángulo 18"/>
          <p:cNvSpPr/>
          <p:nvPr/>
        </p:nvSpPr>
        <p:spPr>
          <a:xfrm>
            <a:off x="881276" y="5637868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MX" b="1" dirty="0">
                <a:solidFill>
                  <a:srgbClr val="861F3A"/>
                </a:solidFill>
              </a:rPr>
              <a:t>✅</a:t>
            </a:r>
          </a:p>
        </p:txBody>
      </p:sp>
    </p:spTree>
    <p:extLst>
      <p:ext uri="{BB962C8B-B14F-4D97-AF65-F5344CB8AC3E}">
        <p14:creationId xmlns:p14="http://schemas.microsoft.com/office/powerpoint/2010/main" val="257889467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CuadroTexto 50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1381125" y="1039671"/>
            <a:ext cx="409575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200" dirty="0">
                <a:solidFill>
                  <a:srgbClr val="9F244A"/>
                </a:solidFill>
                <a:latin typeface="Montserrat Black" pitchFamily="2" charset="0"/>
              </a:rPr>
              <a:t>CONTENIDO TÉMATICO</a:t>
            </a:r>
          </a:p>
        </p:txBody>
      </p:sp>
      <p:sp>
        <p:nvSpPr>
          <p:cNvPr id="95" name="Rectángulo 94">
            <a:extLst>
              <a:ext uri="{FF2B5EF4-FFF2-40B4-BE49-F238E27FC236}">
                <a16:creationId xmlns:a16="http://schemas.microsoft.com/office/drawing/2014/main" xmlns="" id="{E25E9270-8334-4D06-B0A3-E3523552F002}"/>
              </a:ext>
            </a:extLst>
          </p:cNvPr>
          <p:cNvSpPr/>
          <p:nvPr/>
        </p:nvSpPr>
        <p:spPr>
          <a:xfrm flipH="1">
            <a:off x="296862" y="349295"/>
            <a:ext cx="54000" cy="7991950"/>
          </a:xfrm>
          <a:prstGeom prst="rect">
            <a:avLst/>
          </a:prstGeom>
          <a:solidFill>
            <a:srgbClr val="D5B5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5720861"/>
              </p:ext>
            </p:extLst>
          </p:nvPr>
        </p:nvGraphicFramePr>
        <p:xfrm>
          <a:off x="939666" y="1547813"/>
          <a:ext cx="5189672" cy="63474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4134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8345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405114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65975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258612">
                <a:tc gridSpan="2">
                  <a:txBody>
                    <a:bodyPr/>
                    <a:lstStyle/>
                    <a:p>
                      <a:r>
                        <a:rPr lang="es-MX" sz="1100" b="1" dirty="0" smtClean="0">
                          <a:solidFill>
                            <a:srgbClr val="861F3A"/>
                          </a:solidFill>
                          <a:latin typeface="Montserrat" pitchFamily="2" charset="0"/>
                        </a:rPr>
                        <a:t>Ingresos</a:t>
                      </a:r>
                      <a:endParaRPr lang="es-MX" sz="1100" b="1" dirty="0">
                        <a:solidFill>
                          <a:srgbClr val="861F3A"/>
                        </a:solidFill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b="1" dirty="0">
                          <a:solidFill>
                            <a:srgbClr val="861F3A"/>
                          </a:solidFill>
                          <a:latin typeface="Montserrat" pitchFamily="2" charset="0"/>
                        </a:rPr>
                        <a:t>6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96643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s-MX" sz="1100" dirty="0">
                          <a:latin typeface="Montserrat" pitchFamily="2" charset="0"/>
                        </a:rPr>
                        <a:t>¿Qué </a:t>
                      </a:r>
                      <a:r>
                        <a:rPr lang="es-MX" sz="1100" dirty="0" smtClean="0">
                          <a:latin typeface="Montserrat" pitchFamily="2" charset="0"/>
                        </a:rPr>
                        <a:t>son?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>
                          <a:latin typeface="Montserrat" pitchFamily="2" charset="0"/>
                        </a:rPr>
                        <a:t>7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96643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s-MX" sz="1100" dirty="0">
                          <a:latin typeface="Montserrat" pitchFamily="2" charset="0"/>
                        </a:rPr>
                        <a:t>Distribución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>
                          <a:latin typeface="Montserrat" pitchFamily="2" charset="0"/>
                        </a:rPr>
                        <a:t>8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96643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s-MX" sz="1100" dirty="0">
                          <a:latin typeface="Montserrat" pitchFamily="2" charset="0"/>
                        </a:rPr>
                        <a:t>¿De</a:t>
                      </a:r>
                      <a:r>
                        <a:rPr lang="es-MX" sz="1100" baseline="0" dirty="0">
                          <a:latin typeface="Montserrat" pitchFamily="2" charset="0"/>
                        </a:rPr>
                        <a:t> dónde los obtiene el gobierno?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 smtClean="0">
                          <a:latin typeface="Montserrat" pitchFamily="2" charset="0"/>
                        </a:rPr>
                        <a:t>11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58612">
                <a:tc gridSpan="2">
                  <a:txBody>
                    <a:bodyPr/>
                    <a:lstStyle/>
                    <a:p>
                      <a:r>
                        <a:rPr lang="es-MX" sz="1100" b="1" dirty="0" smtClean="0">
                          <a:solidFill>
                            <a:srgbClr val="861F3A"/>
                          </a:solidFill>
                          <a:latin typeface="Montserrat" pitchFamily="2" charset="0"/>
                        </a:rPr>
                        <a:t>Egresos</a:t>
                      </a:r>
                      <a:endParaRPr lang="es-MX" sz="1100" b="1" dirty="0">
                        <a:solidFill>
                          <a:srgbClr val="861F3A"/>
                        </a:solidFill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b="1" dirty="0" smtClean="0">
                          <a:solidFill>
                            <a:srgbClr val="861F3A"/>
                          </a:solidFill>
                          <a:latin typeface="Montserrat" pitchFamily="2" charset="0"/>
                        </a:rPr>
                        <a:t>12</a:t>
                      </a:r>
                      <a:endParaRPr lang="es-MX" sz="1100" b="1" dirty="0">
                        <a:solidFill>
                          <a:srgbClr val="861F3A"/>
                        </a:solidFill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96643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s-MX" sz="1100" dirty="0">
                          <a:latin typeface="Montserrat" pitchFamily="2" charset="0"/>
                        </a:rPr>
                        <a:t>¿Qué </a:t>
                      </a:r>
                      <a:r>
                        <a:rPr lang="es-MX" sz="1100" dirty="0" smtClean="0">
                          <a:latin typeface="Montserrat" pitchFamily="2" charset="0"/>
                        </a:rPr>
                        <a:t>so</a:t>
                      </a:r>
                      <a:r>
                        <a:rPr lang="es-MX" sz="1100" baseline="0" dirty="0" smtClean="0">
                          <a:latin typeface="Montserrat" pitchFamily="2" charset="0"/>
                        </a:rPr>
                        <a:t>n</a:t>
                      </a:r>
                      <a:r>
                        <a:rPr lang="es-MX" sz="1100" dirty="0" smtClean="0">
                          <a:latin typeface="Montserrat" pitchFamily="2" charset="0"/>
                        </a:rPr>
                        <a:t>?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 smtClean="0">
                          <a:latin typeface="Montserrat" pitchFamily="2" charset="0"/>
                        </a:rPr>
                        <a:t>13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296643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s-MX" sz="1100" dirty="0">
                          <a:latin typeface="Montserrat" pitchFamily="2" charset="0"/>
                        </a:rPr>
                        <a:t>Importancia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 smtClean="0">
                          <a:latin typeface="Montserrat" pitchFamily="2" charset="0"/>
                        </a:rPr>
                        <a:t>13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296643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s-MX" sz="1100" dirty="0" smtClean="0">
                          <a:latin typeface="Montserrat" pitchFamily="2" charset="0"/>
                        </a:rPr>
                        <a:t>¿Para qué se gasta?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 smtClean="0">
                          <a:latin typeface="Montserrat" pitchFamily="2" charset="0"/>
                        </a:rPr>
                        <a:t>14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6643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s-MX" sz="1100" dirty="0" smtClean="0">
                          <a:latin typeface="Montserrat" pitchFamily="2" charset="0"/>
                        </a:rPr>
                        <a:t>Clasificación del gasto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 smtClean="0">
                          <a:latin typeface="Montserrat" pitchFamily="2" charset="0"/>
                        </a:rPr>
                        <a:t>14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6643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s-MX" sz="1100" dirty="0" smtClean="0">
                          <a:latin typeface="Montserrat" pitchFamily="2" charset="0"/>
                        </a:rPr>
                        <a:t>¿En qué se gasta?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 smtClean="0">
                          <a:latin typeface="Montserrat" pitchFamily="2" charset="0"/>
                        </a:rPr>
                        <a:t>15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6643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s-MX" sz="1100" dirty="0" smtClean="0">
                          <a:latin typeface="Montserrat" pitchFamily="2" charset="0"/>
                        </a:rPr>
                        <a:t>Objeto del gasto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 smtClean="0">
                          <a:latin typeface="Montserrat" pitchFamily="2" charset="0"/>
                        </a:rPr>
                        <a:t>18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6643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s-MX" sz="1100" dirty="0" smtClean="0">
                          <a:latin typeface="Montserrat" pitchFamily="2" charset="0"/>
                        </a:rPr>
                        <a:t>¿Quién lo gasta?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 smtClean="0">
                          <a:latin typeface="Montserrat" pitchFamily="2" charset="0"/>
                        </a:rPr>
                        <a:t>20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6643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s-MX" sz="1100" dirty="0" smtClean="0">
                          <a:latin typeface="Montserrat" pitchFamily="2" charset="0"/>
                        </a:rPr>
                        <a:t>Participaciones</a:t>
                      </a:r>
                      <a:r>
                        <a:rPr lang="es-MX" sz="1100" baseline="0" dirty="0" smtClean="0">
                          <a:latin typeface="Montserrat" pitchFamily="2" charset="0"/>
                        </a:rPr>
                        <a:t> y aportaciones a municipios 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 smtClean="0">
                          <a:latin typeface="Montserrat" pitchFamily="2" charset="0"/>
                        </a:rPr>
                        <a:t>25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612">
                <a:tc gridSpan="2">
                  <a:txBody>
                    <a:bodyPr/>
                    <a:lstStyle/>
                    <a:p>
                      <a:r>
                        <a:rPr lang="es-MX" sz="1100" b="1" dirty="0" smtClean="0">
                          <a:solidFill>
                            <a:srgbClr val="861F3A"/>
                          </a:solidFill>
                          <a:latin typeface="Montserrat" pitchFamily="2" charset="0"/>
                        </a:rPr>
                        <a:t>Deuda</a:t>
                      </a:r>
                      <a:endParaRPr lang="es-MX" sz="1100" b="1" dirty="0">
                        <a:solidFill>
                          <a:srgbClr val="861F3A"/>
                        </a:solidFill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b="1" dirty="0" smtClean="0">
                          <a:solidFill>
                            <a:srgbClr val="861F3A"/>
                          </a:solidFill>
                          <a:latin typeface="Montserrat" pitchFamily="2" charset="0"/>
                        </a:rPr>
                        <a:t>26</a:t>
                      </a:r>
                      <a:endParaRPr lang="es-MX" sz="1100" b="1" dirty="0">
                        <a:solidFill>
                          <a:srgbClr val="861F3A"/>
                        </a:solidFill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296643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s-MX" sz="1100" dirty="0">
                          <a:latin typeface="Montserrat" pitchFamily="2" charset="0"/>
                        </a:rPr>
                        <a:t>¿Qué es?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 smtClean="0">
                          <a:latin typeface="Montserrat" pitchFamily="2" charset="0"/>
                        </a:rPr>
                        <a:t>27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296643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s-MX" sz="1100" dirty="0" smtClean="0">
                          <a:latin typeface="Montserrat" pitchFamily="2" charset="0"/>
                        </a:rPr>
                        <a:t>Distribución de</a:t>
                      </a:r>
                      <a:r>
                        <a:rPr lang="es-MX" sz="1100" baseline="0" dirty="0" smtClean="0">
                          <a:latin typeface="Montserrat" pitchFamily="2" charset="0"/>
                        </a:rPr>
                        <a:t> la deuda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 smtClean="0">
                          <a:latin typeface="Montserrat" pitchFamily="2" charset="0"/>
                        </a:rPr>
                        <a:t>28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612">
                <a:tc gridSpan="2">
                  <a:txBody>
                    <a:bodyPr/>
                    <a:lstStyle/>
                    <a:p>
                      <a:pPr marL="0" marR="0" lvl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100" b="1" dirty="0" smtClean="0">
                          <a:solidFill>
                            <a:srgbClr val="861F3A"/>
                          </a:solidFill>
                          <a:latin typeface="Montserrat" pitchFamily="2" charset="0"/>
                        </a:rPr>
                        <a:t>Balance</a:t>
                      </a:r>
                      <a:r>
                        <a:rPr lang="es-MX" sz="1100" b="1" baseline="0" dirty="0" smtClean="0">
                          <a:solidFill>
                            <a:srgbClr val="861F3A"/>
                          </a:solidFill>
                          <a:latin typeface="Montserrat" pitchFamily="2" charset="0"/>
                        </a:rPr>
                        <a:t> Presupuestario</a:t>
                      </a:r>
                      <a:endParaRPr lang="es-MX" sz="1100" b="1" dirty="0" smtClean="0">
                        <a:solidFill>
                          <a:srgbClr val="861F3A"/>
                        </a:solidFill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 sz="12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b="1" dirty="0" smtClean="0">
                          <a:solidFill>
                            <a:srgbClr val="9F244A"/>
                          </a:solidFill>
                          <a:latin typeface="Montserrat" pitchFamily="2" charset="0"/>
                        </a:rPr>
                        <a:t>29</a:t>
                      </a:r>
                      <a:endParaRPr lang="es-MX" sz="1100" b="1" dirty="0">
                        <a:solidFill>
                          <a:srgbClr val="9F244A"/>
                        </a:solidFill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6643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s-MX" sz="1100" dirty="0" smtClean="0">
                          <a:latin typeface="Montserrat" pitchFamily="2" charset="0"/>
                        </a:rPr>
                        <a:t>¿Qué es?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 smtClean="0">
                          <a:latin typeface="Montserrat" pitchFamily="2" charset="0"/>
                        </a:rPr>
                        <a:t>30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6643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s-MX" sz="1100" dirty="0" smtClean="0">
                          <a:latin typeface="Montserrat" pitchFamily="2" charset="0"/>
                        </a:rPr>
                        <a:t>Resultado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 smtClean="0">
                          <a:latin typeface="Montserrat" pitchFamily="2" charset="0"/>
                        </a:rPr>
                        <a:t>31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612">
                <a:tc gridSpan="2">
                  <a:txBody>
                    <a:bodyPr/>
                    <a:lstStyle/>
                    <a:p>
                      <a:r>
                        <a:rPr lang="es-MX" sz="1100" b="1" dirty="0" smtClean="0">
                          <a:solidFill>
                            <a:srgbClr val="861F3A"/>
                          </a:solidFill>
                          <a:latin typeface="Montserrat" pitchFamily="2" charset="0"/>
                        </a:rPr>
                        <a:t>Participación</a:t>
                      </a:r>
                      <a:r>
                        <a:rPr lang="es-MX" sz="1100" b="1" baseline="0" dirty="0" smtClean="0">
                          <a:solidFill>
                            <a:srgbClr val="861F3A"/>
                          </a:solidFill>
                          <a:latin typeface="Montserrat" pitchFamily="2" charset="0"/>
                        </a:rPr>
                        <a:t> Ciudadana</a:t>
                      </a:r>
                      <a:endParaRPr lang="es-MX" sz="1100" b="1" dirty="0">
                        <a:solidFill>
                          <a:srgbClr val="861F3A"/>
                        </a:solidFill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b="1" dirty="0" smtClean="0">
                          <a:solidFill>
                            <a:srgbClr val="861F3A"/>
                          </a:solidFill>
                          <a:latin typeface="Montserrat" pitchFamily="2" charset="0"/>
                        </a:rPr>
                        <a:t>32</a:t>
                      </a:r>
                      <a:endParaRPr lang="es-MX" sz="1100" b="1" dirty="0">
                        <a:solidFill>
                          <a:srgbClr val="861F3A"/>
                        </a:solidFill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296643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s-MX" sz="1100" dirty="0" smtClean="0">
                          <a:latin typeface="Montserrat" pitchFamily="2" charset="0"/>
                        </a:rPr>
                        <a:t>¿Transparencia</a:t>
                      </a:r>
                      <a:r>
                        <a:rPr lang="es-MX" sz="1100" baseline="0" dirty="0" smtClean="0">
                          <a:latin typeface="Montserrat" pitchFamily="2" charset="0"/>
                        </a:rPr>
                        <a:t> fiscal</a:t>
                      </a:r>
                      <a:r>
                        <a:rPr lang="es-MX" sz="1100" dirty="0" smtClean="0">
                          <a:latin typeface="Montserrat" pitchFamily="2" charset="0"/>
                        </a:rPr>
                        <a:t>?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 smtClean="0">
                          <a:latin typeface="Montserrat" pitchFamily="2" charset="0"/>
                        </a:rPr>
                        <a:t>33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296643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s-MX" sz="1100" dirty="0" smtClean="0">
                          <a:latin typeface="Montserrat" pitchFamily="2" charset="0"/>
                        </a:rPr>
                        <a:t>¿Cómo podemos participar?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 smtClean="0">
                          <a:latin typeface="Montserrat" pitchFamily="2" charset="0"/>
                        </a:rPr>
                        <a:t>34</a:t>
                      </a:r>
                      <a:endParaRPr lang="es-MX" sz="1100" dirty="0">
                        <a:latin typeface="Montserrat" pitchFamily="2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Rectángulo 2"/>
          <p:cNvSpPr/>
          <p:nvPr/>
        </p:nvSpPr>
        <p:spPr>
          <a:xfrm>
            <a:off x="6007100" y="3746500"/>
            <a:ext cx="685800" cy="12319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33387273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uadroTexto 3"/>
          <p:cNvSpPr txBox="1"/>
          <p:nvPr/>
        </p:nvSpPr>
        <p:spPr>
          <a:xfrm>
            <a:off x="850428" y="2935613"/>
            <a:ext cx="542305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4800" dirty="0">
                <a:solidFill>
                  <a:schemeClr val="bg1"/>
                </a:solidFill>
                <a:latin typeface="Montserrat Black" pitchFamily="2" charset="0"/>
              </a:rPr>
              <a:t>PRESUPUESTO CIUDADANO</a:t>
            </a:r>
          </a:p>
        </p:txBody>
      </p:sp>
      <p:sp>
        <p:nvSpPr>
          <p:cNvPr id="3" name="Rectángulo 2">
            <a:extLst>
              <a:ext uri="{FF2B5EF4-FFF2-40B4-BE49-F238E27FC236}">
                <a16:creationId xmlns:a16="http://schemas.microsoft.com/office/drawing/2014/main" xmlns="" id="{1DD3F934-3EA7-4B30-B078-87C1D02C87A4}"/>
              </a:ext>
            </a:extLst>
          </p:cNvPr>
          <p:cNvSpPr/>
          <p:nvPr/>
        </p:nvSpPr>
        <p:spPr>
          <a:xfrm>
            <a:off x="0" y="2590800"/>
            <a:ext cx="6857998" cy="4178300"/>
          </a:xfrm>
          <a:prstGeom prst="rect">
            <a:avLst/>
          </a:prstGeom>
          <a:gradFill flip="none" rotWithShape="1">
            <a:gsLst>
              <a:gs pos="0">
                <a:srgbClr val="9F2242">
                  <a:shade val="30000"/>
                  <a:satMod val="115000"/>
                </a:srgbClr>
              </a:gs>
              <a:gs pos="50000">
                <a:srgbClr val="9F2242">
                  <a:shade val="67500"/>
                  <a:satMod val="115000"/>
                </a:srgbClr>
              </a:gs>
              <a:gs pos="100000">
                <a:srgbClr val="9F2242">
                  <a:shade val="100000"/>
                  <a:satMod val="115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xmlns="" id="{05DBDB32-D4F5-419F-961B-17AA941F9CBA}"/>
              </a:ext>
            </a:extLst>
          </p:cNvPr>
          <p:cNvGrpSpPr/>
          <p:nvPr/>
        </p:nvGrpSpPr>
        <p:grpSpPr>
          <a:xfrm>
            <a:off x="2492663" y="2984056"/>
            <a:ext cx="1780076" cy="1323439"/>
            <a:chOff x="2492663" y="3111381"/>
            <a:chExt cx="1780076" cy="1323439"/>
          </a:xfrm>
        </p:grpSpPr>
        <p:sp>
          <p:nvSpPr>
            <p:cNvPr id="6" name="CuadroTexto 5">
              <a:extLst>
                <a:ext uri="{FF2B5EF4-FFF2-40B4-BE49-F238E27FC236}">
                  <a16:creationId xmlns:a16="http://schemas.microsoft.com/office/drawing/2014/main" xmlns="" id="{9316D7DF-0DDE-40BC-94F5-AA7BBDF1A244}"/>
                </a:ext>
              </a:extLst>
            </p:cNvPr>
            <p:cNvSpPr txBox="1"/>
            <p:nvPr/>
          </p:nvSpPr>
          <p:spPr>
            <a:xfrm>
              <a:off x="2492663" y="3111381"/>
              <a:ext cx="1697113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MX" sz="8000" b="1" dirty="0">
                  <a:solidFill>
                    <a:schemeClr val="bg1"/>
                  </a:solidFill>
                  <a:latin typeface="Montserrat" pitchFamily="2" charset="0"/>
                </a:rPr>
                <a:t>01</a:t>
              </a:r>
            </a:p>
          </p:txBody>
        </p:sp>
        <p:cxnSp>
          <p:nvCxnSpPr>
            <p:cNvPr id="7" name="Conector recto 6">
              <a:extLst>
                <a:ext uri="{FF2B5EF4-FFF2-40B4-BE49-F238E27FC236}">
                  <a16:creationId xmlns:a16="http://schemas.microsoft.com/office/drawing/2014/main" xmlns="" id="{58E6FAFB-41CF-4000-B0A0-5A12D9FBE46A}"/>
                </a:ext>
              </a:extLst>
            </p:cNvPr>
            <p:cNvCxnSpPr>
              <a:cxnSpLocks/>
            </p:cNvCxnSpPr>
            <p:nvPr/>
          </p:nvCxnSpPr>
          <p:spPr>
            <a:xfrm>
              <a:off x="2585261" y="4434820"/>
              <a:ext cx="1687478" cy="0"/>
            </a:xfrm>
            <a:prstGeom prst="line">
              <a:avLst/>
            </a:prstGeom>
            <a:ln w="19050">
              <a:solidFill>
                <a:schemeClr val="bg1"/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CuadroTexto 7">
            <a:extLst>
              <a:ext uri="{FF2B5EF4-FFF2-40B4-BE49-F238E27FC236}">
                <a16:creationId xmlns:a16="http://schemas.microsoft.com/office/drawing/2014/main" xmlns="" id="{51CC6079-54F8-4D2E-8BC0-B8703FA25C71}"/>
              </a:ext>
            </a:extLst>
          </p:cNvPr>
          <p:cNvSpPr txBox="1"/>
          <p:nvPr/>
        </p:nvSpPr>
        <p:spPr>
          <a:xfrm>
            <a:off x="860063" y="4521229"/>
            <a:ext cx="5137873" cy="993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s-MX" sz="4400" b="1" dirty="0" smtClean="0">
                <a:solidFill>
                  <a:schemeClr val="bg1"/>
                </a:solidFill>
                <a:latin typeface="Montserrat" pitchFamily="2" charset="0"/>
              </a:rPr>
              <a:t>INGRESOS</a:t>
            </a:r>
            <a:endParaRPr lang="es-MX" sz="4400" b="1" dirty="0">
              <a:solidFill>
                <a:schemeClr val="bg1"/>
              </a:solidFill>
              <a:latin typeface="Montserrat" pitchFamily="2" charset="0"/>
            </a:endParaRPr>
          </a:p>
        </p:txBody>
      </p:sp>
      <p:sp>
        <p:nvSpPr>
          <p:cNvPr id="9" name="Rectángulo 8">
            <a:extLst>
              <a:ext uri="{FF2B5EF4-FFF2-40B4-BE49-F238E27FC236}">
                <a16:creationId xmlns:a16="http://schemas.microsoft.com/office/drawing/2014/main" xmlns="" id="{D8F6A533-5029-4011-AD3B-8046DDAB66DA}"/>
              </a:ext>
            </a:extLst>
          </p:cNvPr>
          <p:cNvSpPr/>
          <p:nvPr/>
        </p:nvSpPr>
        <p:spPr>
          <a:xfrm>
            <a:off x="860063" y="838200"/>
            <a:ext cx="5137873" cy="7556500"/>
          </a:xfrm>
          <a:prstGeom prst="rect">
            <a:avLst/>
          </a:prstGeom>
          <a:noFill/>
          <a:ln w="76200">
            <a:solidFill>
              <a:srgbClr val="C4985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grpSp>
        <p:nvGrpSpPr>
          <p:cNvPr id="10" name="Grupo 9">
            <a:extLst>
              <a:ext uri="{FF2B5EF4-FFF2-40B4-BE49-F238E27FC236}">
                <a16:creationId xmlns:a16="http://schemas.microsoft.com/office/drawing/2014/main" xmlns="" id="{B2CC05FC-7E5A-40F6-8C40-B8111387B5E5}"/>
              </a:ext>
            </a:extLst>
          </p:cNvPr>
          <p:cNvGrpSpPr/>
          <p:nvPr/>
        </p:nvGrpSpPr>
        <p:grpSpPr>
          <a:xfrm>
            <a:off x="3159364" y="178962"/>
            <a:ext cx="539270" cy="486832"/>
            <a:chOff x="-238989" y="290436"/>
            <a:chExt cx="1125542" cy="312870"/>
          </a:xfrm>
        </p:grpSpPr>
        <p:cxnSp>
          <p:nvCxnSpPr>
            <p:cNvPr id="11" name="Conector recto 10">
              <a:extLst>
                <a:ext uri="{FF2B5EF4-FFF2-40B4-BE49-F238E27FC236}">
                  <a16:creationId xmlns:a16="http://schemas.microsoft.com/office/drawing/2014/main" xmlns="" id="{6B312909-43E6-4331-8D82-8E05FE682BC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-238989" y="603306"/>
              <a:ext cx="1125542" cy="0"/>
            </a:xfrm>
            <a:prstGeom prst="line">
              <a:avLst/>
            </a:prstGeom>
            <a:solidFill>
              <a:srgbClr val="E4D3B6"/>
            </a:solidFill>
            <a:ln w="19050">
              <a:solidFill>
                <a:srgbClr val="C4985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xmlns="" id="{7067EA9A-A15B-47E9-881D-855DA06150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-238989" y="290436"/>
              <a:ext cx="1125542" cy="0"/>
            </a:xfrm>
            <a:prstGeom prst="line">
              <a:avLst/>
            </a:prstGeom>
            <a:solidFill>
              <a:srgbClr val="E4D3B6"/>
            </a:solidFill>
            <a:ln w="19050">
              <a:solidFill>
                <a:srgbClr val="C4985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" name="CuadroTexto 12">
            <a:extLst>
              <a:ext uri="{FF2B5EF4-FFF2-40B4-BE49-F238E27FC236}">
                <a16:creationId xmlns:a16="http://schemas.microsoft.com/office/drawing/2014/main" xmlns="" id="{E42C0D7B-CE5B-C39E-05EA-B015B31F6E96}"/>
              </a:ext>
            </a:extLst>
          </p:cNvPr>
          <p:cNvSpPr txBox="1"/>
          <p:nvPr/>
        </p:nvSpPr>
        <p:spPr>
          <a:xfrm>
            <a:off x="3216857" y="145380"/>
            <a:ext cx="43473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 smtClean="0">
                <a:solidFill>
                  <a:srgbClr val="9F244A"/>
                </a:solidFill>
                <a:latin typeface="Montserrat ExtraBold" panose="00000900000000000000" pitchFamily="2" charset="0"/>
              </a:rPr>
              <a:t>6</a:t>
            </a:r>
            <a:endParaRPr lang="es-MX" sz="3000" dirty="0">
              <a:solidFill>
                <a:srgbClr val="9F244A"/>
              </a:solidFill>
              <a:latin typeface="Montserrat ExtraBold" panose="000009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8557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ángulo 10"/>
          <p:cNvSpPr/>
          <p:nvPr/>
        </p:nvSpPr>
        <p:spPr>
          <a:xfrm>
            <a:off x="762417" y="2182251"/>
            <a:ext cx="482023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s-MX" sz="1200" dirty="0" smtClean="0">
                <a:latin typeface="Montserrat" panose="00000500000000000000" pitchFamily="2" charset="0"/>
              </a:rPr>
              <a:t>Los ingresos son todos los recursos económicos que recibe el gobierno para poder funcionar y brindar servicios, como educación, salud seguridad y obras. Estos recursos pueden provenir de diferentes fuentes:</a:t>
            </a:r>
            <a:endParaRPr lang="es-MX" sz="1200" dirty="0">
              <a:latin typeface="Montserrat" panose="00000500000000000000" pitchFamily="2" charset="0"/>
            </a:endParaRP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xmlns="" id="{E42C0D7B-CE5B-C39E-05EA-B015B31F6E96}"/>
              </a:ext>
            </a:extLst>
          </p:cNvPr>
          <p:cNvSpPr txBox="1"/>
          <p:nvPr/>
        </p:nvSpPr>
        <p:spPr>
          <a:xfrm>
            <a:off x="6146006" y="233841"/>
            <a:ext cx="428322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7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1381125" y="1039671"/>
            <a:ext cx="40957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 smtClean="0">
                <a:solidFill>
                  <a:srgbClr val="9F244A"/>
                </a:solidFill>
                <a:latin typeface="Montserrat Black" pitchFamily="2" charset="0"/>
              </a:rPr>
              <a:t>INGRESOS</a:t>
            </a:r>
            <a:endParaRPr lang="es-MX" sz="2400" b="1" dirty="0">
              <a:solidFill>
                <a:srgbClr val="9F244A"/>
              </a:solidFill>
              <a:latin typeface="Montserrat Black" pitchFamily="2" charset="0"/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762416" y="1617926"/>
            <a:ext cx="32616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000" b="1" dirty="0">
                <a:solidFill>
                  <a:srgbClr val="C49856"/>
                </a:solidFill>
                <a:latin typeface="Montserrat" pitchFamily="2" charset="0"/>
              </a:rPr>
              <a:t>¿Qué </a:t>
            </a:r>
            <a:r>
              <a:rPr lang="es-MX" sz="2000" b="1" dirty="0" smtClean="0">
                <a:solidFill>
                  <a:srgbClr val="C49856"/>
                </a:solidFill>
                <a:latin typeface="Montserrat" pitchFamily="2" charset="0"/>
              </a:rPr>
              <a:t>son?</a:t>
            </a:r>
            <a:endParaRPr lang="es-MX" sz="2000" b="1" dirty="0">
              <a:solidFill>
                <a:srgbClr val="C49856"/>
              </a:solidFill>
              <a:latin typeface="Montserrat" pitchFamily="2" charset="0"/>
            </a:endParaRPr>
          </a:p>
        </p:txBody>
      </p:sp>
      <p:sp>
        <p:nvSpPr>
          <p:cNvPr id="13" name="Rectángulo 12"/>
          <p:cNvSpPr/>
          <p:nvPr/>
        </p:nvSpPr>
        <p:spPr>
          <a:xfrm>
            <a:off x="1015916" y="3546795"/>
            <a:ext cx="4826168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-171450" algn="just">
              <a:lnSpc>
                <a:spcPct val="150000"/>
              </a:lnSpc>
              <a:buClr>
                <a:srgbClr val="861F3A"/>
              </a:buClr>
              <a:buSzPct val="120000"/>
              <a:buFont typeface="Wingdings" panose="05000000000000000000" pitchFamily="2" charset="2"/>
              <a:buChar char="q"/>
            </a:pPr>
            <a:r>
              <a:rPr lang="es-MX" sz="1200" dirty="0">
                <a:latin typeface="Montserrat" panose="00000500000000000000" pitchFamily="2" charset="0"/>
              </a:rPr>
              <a:t> Impuestos (como el impuesto sobre nómina)</a:t>
            </a:r>
          </a:p>
          <a:p>
            <a:pPr indent="-171450" algn="just">
              <a:lnSpc>
                <a:spcPct val="150000"/>
              </a:lnSpc>
              <a:buClr>
                <a:srgbClr val="861F3A"/>
              </a:buClr>
              <a:buSzPct val="120000"/>
              <a:buFont typeface="Wingdings" panose="05000000000000000000" pitchFamily="2" charset="2"/>
              <a:buChar char="q"/>
            </a:pPr>
            <a:r>
              <a:rPr lang="es-MX" sz="1200" dirty="0">
                <a:latin typeface="Montserrat" panose="00000500000000000000" pitchFamily="2" charset="0"/>
              </a:rPr>
              <a:t> Derechos (pagos por servicios gubernamentales)</a:t>
            </a:r>
          </a:p>
          <a:p>
            <a:pPr indent="-171450" algn="just">
              <a:lnSpc>
                <a:spcPct val="150000"/>
              </a:lnSpc>
              <a:buClr>
                <a:srgbClr val="861F3A"/>
              </a:buClr>
              <a:buSzPct val="120000"/>
              <a:buFont typeface="Wingdings" panose="05000000000000000000" pitchFamily="2" charset="2"/>
              <a:buChar char="q"/>
            </a:pPr>
            <a:r>
              <a:rPr lang="es-MX" sz="1200" dirty="0">
                <a:latin typeface="Montserrat" panose="00000500000000000000" pitchFamily="2" charset="0"/>
              </a:rPr>
              <a:t> Productos (rentar o vender bienes estatales)</a:t>
            </a:r>
          </a:p>
          <a:p>
            <a:pPr indent="-171450" algn="just">
              <a:lnSpc>
                <a:spcPct val="150000"/>
              </a:lnSpc>
              <a:buClr>
                <a:srgbClr val="861F3A"/>
              </a:buClr>
              <a:buSzPct val="120000"/>
              <a:buFont typeface="Wingdings" panose="05000000000000000000" pitchFamily="2" charset="2"/>
              <a:buChar char="q"/>
            </a:pPr>
            <a:r>
              <a:rPr lang="es-MX" sz="1200" dirty="0">
                <a:latin typeface="Montserrat" panose="00000500000000000000" pitchFamily="2" charset="0"/>
              </a:rPr>
              <a:t> Aprovechamientos (multas, sanciones)</a:t>
            </a:r>
          </a:p>
          <a:p>
            <a:pPr indent="-171450" algn="just">
              <a:lnSpc>
                <a:spcPct val="150000"/>
              </a:lnSpc>
              <a:buClr>
                <a:srgbClr val="861F3A"/>
              </a:buClr>
              <a:buSzPct val="120000"/>
              <a:buFont typeface="Wingdings" panose="05000000000000000000" pitchFamily="2" charset="2"/>
              <a:buChar char="q"/>
            </a:pPr>
            <a:r>
              <a:rPr lang="es-MX" sz="1200" dirty="0">
                <a:latin typeface="Montserrat" panose="00000500000000000000" pitchFamily="2" charset="0"/>
              </a:rPr>
              <a:t> Participaciones y aportaciones federales (recursos transferidos por la federación)</a:t>
            </a:r>
          </a:p>
          <a:p>
            <a:pPr indent="-171450" algn="just">
              <a:lnSpc>
                <a:spcPct val="150000"/>
              </a:lnSpc>
              <a:buClr>
                <a:srgbClr val="861F3A"/>
              </a:buClr>
              <a:buSzPct val="120000"/>
              <a:buFont typeface="Wingdings" panose="05000000000000000000" pitchFamily="2" charset="2"/>
              <a:buChar char="q"/>
            </a:pPr>
            <a:r>
              <a:rPr lang="es-MX" sz="1200" dirty="0">
                <a:latin typeface="Montserrat" panose="00000500000000000000" pitchFamily="2" charset="0"/>
              </a:rPr>
              <a:t> Ingresos por financiamiento (</a:t>
            </a:r>
            <a:r>
              <a:rPr lang="es-MX" sz="1200" dirty="0" smtClean="0">
                <a:latin typeface="Montserrat" panose="00000500000000000000" pitchFamily="2" charset="0"/>
              </a:rPr>
              <a:t>préstamos </a:t>
            </a:r>
            <a:r>
              <a:rPr lang="es-MX" sz="1200" dirty="0">
                <a:latin typeface="Montserrat" panose="00000500000000000000" pitchFamily="2" charset="0"/>
              </a:rPr>
              <a:t>o deuda pública)</a:t>
            </a:r>
          </a:p>
        </p:txBody>
      </p:sp>
      <p:pic>
        <p:nvPicPr>
          <p:cNvPr id="14" name="Gráfico 19">
            <a:extLst>
              <a:ext uri="{FF2B5EF4-FFF2-40B4-BE49-F238E27FC236}">
                <a16:creationId xmlns:a16="http://schemas.microsoft.com/office/drawing/2014/main" xmlns="" id="{370D795D-4FF9-4F99-81DF-E99F7A65CE3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859469" y="6090581"/>
            <a:ext cx="1426454" cy="1475984"/>
          </a:xfrm>
          <a:prstGeom prst="rect">
            <a:avLst/>
          </a:prstGeom>
        </p:spPr>
      </p:pic>
      <p:sp>
        <p:nvSpPr>
          <p:cNvPr id="5" name="Rectángulo 4"/>
          <p:cNvSpPr/>
          <p:nvPr/>
        </p:nvSpPr>
        <p:spPr>
          <a:xfrm>
            <a:off x="762416" y="5812239"/>
            <a:ext cx="374013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s-MX" sz="1200" dirty="0">
                <a:latin typeface="Montserrat" panose="00000500000000000000" pitchFamily="2" charset="0"/>
              </a:rPr>
              <a:t>El propósito </a:t>
            </a:r>
            <a:r>
              <a:rPr lang="es-MX" sz="1200" dirty="0" smtClean="0">
                <a:latin typeface="Montserrat" panose="00000500000000000000" pitchFamily="2" charset="0"/>
              </a:rPr>
              <a:t>de una mayor recaudación o captación de recursos, es lograr atender la necesidades de la población, así como tener la suficiente solvencia para la realización de obras, reducir el endeudamiento y dar resultados más concretos a la ciudadanía.</a:t>
            </a:r>
            <a:endParaRPr lang="es-MX" sz="1200" dirty="0">
              <a:latin typeface="Montserrat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00155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uadroTexto 2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1381125" y="1039671"/>
            <a:ext cx="40957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 smtClean="0">
                <a:solidFill>
                  <a:srgbClr val="9F244A"/>
                </a:solidFill>
                <a:latin typeface="Montserrat Black" pitchFamily="2" charset="0"/>
              </a:rPr>
              <a:t>INGRESOS</a:t>
            </a:r>
            <a:endParaRPr lang="es-MX" sz="2400" b="1" dirty="0">
              <a:solidFill>
                <a:srgbClr val="9F244A"/>
              </a:solidFill>
              <a:latin typeface="Montserrat Black" pitchFamily="2" charset="0"/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xmlns="" id="{3BD4EA09-1006-4E22-92DF-AFF8FB2AF0D7}"/>
              </a:ext>
            </a:extLst>
          </p:cNvPr>
          <p:cNvSpPr txBox="1"/>
          <p:nvPr/>
        </p:nvSpPr>
        <p:spPr>
          <a:xfrm>
            <a:off x="762416" y="1617926"/>
            <a:ext cx="32616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000" b="1" dirty="0">
                <a:solidFill>
                  <a:srgbClr val="C49856"/>
                </a:solidFill>
                <a:latin typeface="Montserrat" pitchFamily="2" charset="0"/>
              </a:rPr>
              <a:t>Distribución</a:t>
            </a:r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36056" y="1602550"/>
            <a:ext cx="2150783" cy="2150783"/>
          </a:xfrm>
          <a:prstGeom prst="rect">
            <a:avLst/>
          </a:prstGeom>
        </p:spPr>
      </p:pic>
      <p:sp>
        <p:nvSpPr>
          <p:cNvPr id="6" name="Rectángulo 5"/>
          <p:cNvSpPr/>
          <p:nvPr/>
        </p:nvSpPr>
        <p:spPr>
          <a:xfrm>
            <a:off x="769022" y="2276005"/>
            <a:ext cx="3255071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s-MX" sz="1200" dirty="0">
                <a:latin typeface="Montserrat" panose="00000500000000000000" pitchFamily="2" charset="0"/>
              </a:rPr>
              <a:t>Los </a:t>
            </a:r>
            <a:r>
              <a:rPr lang="es-MX" sz="1200" dirty="0" smtClean="0">
                <a:latin typeface="Montserrat" panose="00000500000000000000" pitchFamily="2" charset="0"/>
              </a:rPr>
              <a:t>ingresos recaudados en </a:t>
            </a:r>
            <a:r>
              <a:rPr lang="es-MX" sz="1200" dirty="0">
                <a:latin typeface="Montserrat" panose="00000500000000000000" pitchFamily="2" charset="0"/>
              </a:rPr>
              <a:t>el ejercicio fiscal </a:t>
            </a:r>
            <a:r>
              <a:rPr lang="es-MX" sz="1200" dirty="0" smtClean="0">
                <a:latin typeface="Montserrat" panose="00000500000000000000" pitchFamily="2" charset="0"/>
              </a:rPr>
              <a:t>2024 </a:t>
            </a:r>
            <a:r>
              <a:rPr lang="es-MX" sz="1200" dirty="0">
                <a:latin typeface="Montserrat" panose="00000500000000000000" pitchFamily="2" charset="0"/>
              </a:rPr>
              <a:t>se componen principalmente de dos fuentes:  los ingresos estatales y los ingresos federales.</a:t>
            </a:r>
          </a:p>
        </p:txBody>
      </p:sp>
      <p:graphicFrame>
        <p:nvGraphicFramePr>
          <p:cNvPr id="11" name="Gráfico 10"/>
          <p:cNvGraphicFramePr/>
          <p:nvPr>
            <p:extLst>
              <p:ext uri="{D42A27DB-BD31-4B8C-83A1-F6EECF244321}">
                <p14:modId xmlns:p14="http://schemas.microsoft.com/office/powerpoint/2010/main" val="3433928014"/>
              </p:ext>
            </p:extLst>
          </p:nvPr>
        </p:nvGraphicFramePr>
        <p:xfrm>
          <a:off x="-107561" y="4488843"/>
          <a:ext cx="4285465" cy="32785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CuadroTexto 7">
            <a:extLst>
              <a:ext uri="{FF2B5EF4-FFF2-40B4-BE49-F238E27FC236}">
                <a16:creationId xmlns:a16="http://schemas.microsoft.com/office/drawing/2014/main" xmlns="" id="{8F89A6C8-A7C5-45FF-8FF5-D2099F81B330}"/>
              </a:ext>
            </a:extLst>
          </p:cNvPr>
          <p:cNvSpPr txBox="1"/>
          <p:nvPr/>
        </p:nvSpPr>
        <p:spPr>
          <a:xfrm>
            <a:off x="3879157" y="5548956"/>
            <a:ext cx="22669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2000" b="1" i="1" dirty="0">
                <a:solidFill>
                  <a:srgbClr val="9C2248"/>
                </a:solidFill>
                <a:latin typeface="Montserrat" pitchFamily="2" charset="0"/>
              </a:rPr>
              <a:t>$</a:t>
            </a:r>
            <a:r>
              <a:rPr lang="es-MX" sz="2000" b="1" i="1" dirty="0" smtClean="0">
                <a:solidFill>
                  <a:srgbClr val="9C2248"/>
                </a:solidFill>
                <a:latin typeface="Montserrat" pitchFamily="2" charset="0"/>
              </a:rPr>
              <a:t>61,332,647,749</a:t>
            </a:r>
            <a:endParaRPr lang="es-MX" sz="2000" b="1" i="1" dirty="0">
              <a:solidFill>
                <a:srgbClr val="9C2248"/>
              </a:solidFill>
              <a:latin typeface="Montserrat" pitchFamily="2" charset="0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xmlns="" id="{70B3035C-6BDA-43B1-8DBD-B9B8EBDEF1CA}"/>
              </a:ext>
            </a:extLst>
          </p:cNvPr>
          <p:cNvSpPr txBox="1"/>
          <p:nvPr/>
        </p:nvSpPr>
        <p:spPr>
          <a:xfrm>
            <a:off x="3684391" y="5134771"/>
            <a:ext cx="265649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2000" b="1" dirty="0">
                <a:solidFill>
                  <a:srgbClr val="982248"/>
                </a:solidFill>
                <a:latin typeface="Montserrat" pitchFamily="2" charset="0"/>
              </a:rPr>
              <a:t>Ingresos federales</a:t>
            </a:r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xmlns="" id="{0838ED3E-AE07-4083-86F6-6622F693A23A}"/>
              </a:ext>
            </a:extLst>
          </p:cNvPr>
          <p:cNvSpPr txBox="1"/>
          <p:nvPr/>
        </p:nvSpPr>
        <p:spPr>
          <a:xfrm>
            <a:off x="3684391" y="6803275"/>
            <a:ext cx="277293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2000" b="1" dirty="0">
                <a:solidFill>
                  <a:srgbClr val="C6A063"/>
                </a:solidFill>
                <a:latin typeface="Montserrat" pitchFamily="2" charset="0"/>
              </a:rPr>
              <a:t>Ingresos estatales</a:t>
            </a:r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xmlns="" id="{8F89A6C8-A7C5-45FF-8FF5-D2099F81B330}"/>
              </a:ext>
            </a:extLst>
          </p:cNvPr>
          <p:cNvSpPr txBox="1"/>
          <p:nvPr/>
        </p:nvSpPr>
        <p:spPr>
          <a:xfrm>
            <a:off x="4028165" y="7231634"/>
            <a:ext cx="21804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MX"/>
            </a:defPPr>
            <a:lvl1pPr algn="ctr">
              <a:defRPr sz="2000" b="1" i="0" u="none" strike="noStrike" baseline="0">
                <a:solidFill>
                  <a:srgbClr val="C6A063"/>
                </a:solidFill>
                <a:latin typeface="Montserrat" pitchFamily="2" charset="0"/>
              </a:defRPr>
            </a:lvl1pPr>
          </a:lstStyle>
          <a:p>
            <a:r>
              <a:rPr lang="es-MX" sz="1800" i="1" dirty="0"/>
              <a:t>$</a:t>
            </a:r>
            <a:r>
              <a:rPr lang="es-MX" sz="1800" i="1" dirty="0" smtClean="0"/>
              <a:t>5,942,075,678</a:t>
            </a:r>
            <a:endParaRPr lang="es-MX" sz="1800" i="1" dirty="0"/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xmlns="" id="{8F89A6C8-A7C5-45FF-8FF5-D2099F81B330}"/>
              </a:ext>
            </a:extLst>
          </p:cNvPr>
          <p:cNvSpPr txBox="1"/>
          <p:nvPr/>
        </p:nvSpPr>
        <p:spPr>
          <a:xfrm>
            <a:off x="1501790" y="6371822"/>
            <a:ext cx="106952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2800" b="1" i="1" dirty="0" smtClean="0">
                <a:solidFill>
                  <a:srgbClr val="C6A063"/>
                </a:solidFill>
                <a:latin typeface="Montserrat" pitchFamily="2" charset="0"/>
              </a:rPr>
              <a:t>8.8%</a:t>
            </a:r>
            <a:endParaRPr lang="es-MX" sz="2800" b="1" i="1" dirty="0">
              <a:solidFill>
                <a:srgbClr val="C6A063"/>
              </a:solidFill>
              <a:latin typeface="Montserrat" pitchFamily="2" charset="0"/>
            </a:endParaRPr>
          </a:p>
        </p:txBody>
      </p:sp>
      <p:sp>
        <p:nvSpPr>
          <p:cNvPr id="15" name="CuadroTexto 14">
            <a:extLst>
              <a:ext uri="{FF2B5EF4-FFF2-40B4-BE49-F238E27FC236}">
                <a16:creationId xmlns:a16="http://schemas.microsoft.com/office/drawing/2014/main" xmlns="" id="{8F89A6C8-A7C5-45FF-8FF5-D2099F81B330}"/>
              </a:ext>
            </a:extLst>
          </p:cNvPr>
          <p:cNvSpPr txBox="1"/>
          <p:nvPr/>
        </p:nvSpPr>
        <p:spPr>
          <a:xfrm>
            <a:off x="1511859" y="5376389"/>
            <a:ext cx="117692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2800" b="1" i="1" dirty="0" smtClean="0">
                <a:solidFill>
                  <a:srgbClr val="9C2248"/>
                </a:solidFill>
                <a:latin typeface="Montserrat" pitchFamily="2" charset="0"/>
              </a:rPr>
              <a:t>91.2%</a:t>
            </a:r>
            <a:endParaRPr lang="es-MX" sz="2800" b="1" i="1" dirty="0">
              <a:solidFill>
                <a:srgbClr val="9C2248"/>
              </a:solidFill>
              <a:latin typeface="Montserrat" pitchFamily="2" charset="0"/>
            </a:endParaRP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xmlns="" id="{70B3035C-6BDA-43B1-8DBD-B9B8EBDEF1CA}"/>
              </a:ext>
            </a:extLst>
          </p:cNvPr>
          <p:cNvSpPr txBox="1"/>
          <p:nvPr/>
        </p:nvSpPr>
        <p:spPr>
          <a:xfrm>
            <a:off x="921792" y="4004885"/>
            <a:ext cx="45977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 sz="1197" b="0" i="0" u="none" strike="noStrike" kern="1200" baseline="0">
                <a:solidFill>
                  <a:prstClr val="black">
                    <a:lumMod val="75000"/>
                    <a:lumOff val="25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MX" sz="2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</a:rPr>
              <a:t>Ingresos </a:t>
            </a:r>
            <a:r>
              <a:rPr lang="es-MX" sz="20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</a:rPr>
              <a:t>totales: </a:t>
            </a:r>
            <a:r>
              <a:rPr lang="es-MX" sz="2000" b="1" i="1" dirty="0"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</a:rPr>
              <a:t>$</a:t>
            </a:r>
            <a:r>
              <a:rPr lang="es-MX" sz="20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</a:rPr>
              <a:t>67,274,723,427</a:t>
            </a:r>
            <a:endParaRPr lang="es-MX" sz="2000" b="1" i="1" dirty="0">
              <a:solidFill>
                <a:schemeClr val="tx1">
                  <a:lumMod val="95000"/>
                  <a:lumOff val="5000"/>
                </a:schemeClr>
              </a:solidFill>
              <a:latin typeface="Montserrat" panose="00000500000000000000" pitchFamily="2" charset="0"/>
            </a:endParaRPr>
          </a:p>
        </p:txBody>
      </p:sp>
      <p:sp>
        <p:nvSpPr>
          <p:cNvPr id="17" name="Forma libre 16"/>
          <p:cNvSpPr/>
          <p:nvPr/>
        </p:nvSpPr>
        <p:spPr>
          <a:xfrm>
            <a:off x="4794344" y="6348469"/>
            <a:ext cx="802173" cy="376365"/>
          </a:xfrm>
          <a:custGeom>
            <a:avLst/>
            <a:gdLst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72065 w 916858"/>
              <a:gd name="connsiteY5" fmla="*/ 395748 h 420329"/>
              <a:gd name="connsiteX6" fmla="*/ 194187 w 916858"/>
              <a:gd name="connsiteY6" fmla="*/ 329381 h 420329"/>
              <a:gd name="connsiteX7" fmla="*/ 238432 w 916858"/>
              <a:gd name="connsiteY7" fmla="*/ 243348 h 420329"/>
              <a:gd name="connsiteX8" fmla="*/ 263013 w 916858"/>
              <a:gd name="connsiteY8" fmla="*/ 255639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72065 w 916858"/>
              <a:gd name="connsiteY5" fmla="*/ 395748 h 420329"/>
              <a:gd name="connsiteX6" fmla="*/ 194187 w 916858"/>
              <a:gd name="connsiteY6" fmla="*/ 329381 h 420329"/>
              <a:gd name="connsiteX7" fmla="*/ 250722 w 916858"/>
              <a:gd name="connsiteY7" fmla="*/ 226142 h 420329"/>
              <a:gd name="connsiteX8" fmla="*/ 263013 w 916858"/>
              <a:gd name="connsiteY8" fmla="*/ 255639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72065 w 916858"/>
              <a:gd name="connsiteY5" fmla="*/ 395748 h 420329"/>
              <a:gd name="connsiteX6" fmla="*/ 243349 w 916858"/>
              <a:gd name="connsiteY6" fmla="*/ 324465 h 420329"/>
              <a:gd name="connsiteX7" fmla="*/ 250722 w 916858"/>
              <a:gd name="connsiteY7" fmla="*/ 226142 h 420329"/>
              <a:gd name="connsiteX8" fmla="*/ 263013 w 916858"/>
              <a:gd name="connsiteY8" fmla="*/ 255639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72065 w 916858"/>
              <a:gd name="connsiteY5" fmla="*/ 395748 h 420329"/>
              <a:gd name="connsiteX6" fmla="*/ 243349 w 916858"/>
              <a:gd name="connsiteY6" fmla="*/ 324465 h 420329"/>
              <a:gd name="connsiteX7" fmla="*/ 250722 w 916858"/>
              <a:gd name="connsiteY7" fmla="*/ 226142 h 420329"/>
              <a:gd name="connsiteX8" fmla="*/ 263013 w 916858"/>
              <a:gd name="connsiteY8" fmla="*/ 255639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72065 w 916858"/>
              <a:gd name="connsiteY5" fmla="*/ 395748 h 420329"/>
              <a:gd name="connsiteX6" fmla="*/ 243349 w 916858"/>
              <a:gd name="connsiteY6" fmla="*/ 324465 h 420329"/>
              <a:gd name="connsiteX7" fmla="*/ 250722 w 916858"/>
              <a:gd name="connsiteY7" fmla="*/ 226142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72065 w 916858"/>
              <a:gd name="connsiteY5" fmla="*/ 395748 h 420329"/>
              <a:gd name="connsiteX6" fmla="*/ 243349 w 916858"/>
              <a:gd name="connsiteY6" fmla="*/ 324465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72065 w 916858"/>
              <a:gd name="connsiteY5" fmla="*/ 395748 h 420329"/>
              <a:gd name="connsiteX6" fmla="*/ 243349 w 916858"/>
              <a:gd name="connsiteY6" fmla="*/ 324465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72065 w 916858"/>
              <a:gd name="connsiteY5" fmla="*/ 395748 h 420329"/>
              <a:gd name="connsiteX6" fmla="*/ 243349 w 916858"/>
              <a:gd name="connsiteY6" fmla="*/ 324465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91729 w 916858"/>
              <a:gd name="connsiteY5" fmla="*/ 385916 h 420329"/>
              <a:gd name="connsiteX6" fmla="*/ 243349 w 916858"/>
              <a:gd name="connsiteY6" fmla="*/ 324465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91729 w 916858"/>
              <a:gd name="connsiteY5" fmla="*/ 385916 h 420329"/>
              <a:gd name="connsiteX6" fmla="*/ 243349 w 916858"/>
              <a:gd name="connsiteY6" fmla="*/ 324465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91729 w 916858"/>
              <a:gd name="connsiteY5" fmla="*/ 385916 h 420329"/>
              <a:gd name="connsiteX6" fmla="*/ 243349 w 916858"/>
              <a:gd name="connsiteY6" fmla="*/ 324465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0110 w 916858"/>
              <a:gd name="connsiteY4" fmla="*/ 405581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08155 w 916858"/>
              <a:gd name="connsiteY3" fmla="*/ 329381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22007 w 916858"/>
              <a:gd name="connsiteY10" fmla="*/ 243348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1225 w 916858"/>
              <a:gd name="connsiteY7" fmla="*/ 243348 h 420329"/>
              <a:gd name="connsiteX8" fmla="*/ 312174 w 916858"/>
              <a:gd name="connsiteY8" fmla="*/ 216310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1225 w 916858"/>
              <a:gd name="connsiteY7" fmla="*/ 243348 h 420329"/>
              <a:gd name="connsiteX8" fmla="*/ 275303 w 916858"/>
              <a:gd name="connsiteY8" fmla="*/ 218769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1225 w 916858"/>
              <a:gd name="connsiteY7" fmla="*/ 243348 h 420329"/>
              <a:gd name="connsiteX8" fmla="*/ 275303 w 916858"/>
              <a:gd name="connsiteY8" fmla="*/ 218769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1225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1225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49710 w 916858"/>
              <a:gd name="connsiteY20" fmla="*/ 314632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30045 w 916858"/>
              <a:gd name="connsiteY19" fmla="*/ 28267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41555 w 916858"/>
              <a:gd name="connsiteY18" fmla="*/ 245806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67813 w 916858"/>
              <a:gd name="connsiteY16" fmla="*/ 277761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8155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13071 w 916858"/>
              <a:gd name="connsiteY69" fmla="*/ 113071 h 420329"/>
              <a:gd name="connsiteX70" fmla="*/ 105697 w 916858"/>
              <a:gd name="connsiteY70" fmla="*/ 120445 h 420329"/>
              <a:gd name="connsiteX71" fmla="*/ 93407 w 916858"/>
              <a:gd name="connsiteY71" fmla="*/ 132735 h 420329"/>
              <a:gd name="connsiteX72" fmla="*/ 83574 w 916858"/>
              <a:gd name="connsiteY72" fmla="*/ 135193 h 420329"/>
              <a:gd name="connsiteX73" fmla="*/ 68826 w 916858"/>
              <a:gd name="connsiteY73" fmla="*/ 140110 h 420329"/>
              <a:gd name="connsiteX74" fmla="*/ 46703 w 916858"/>
              <a:gd name="connsiteY74" fmla="*/ 147484 h 420329"/>
              <a:gd name="connsiteX75" fmla="*/ 39329 w 916858"/>
              <a:gd name="connsiteY75" fmla="*/ 149942 h 420329"/>
              <a:gd name="connsiteX76" fmla="*/ 31955 w 916858"/>
              <a:gd name="connsiteY76" fmla="*/ 152400 h 420329"/>
              <a:gd name="connsiteX77" fmla="*/ 0 w 916858"/>
              <a:gd name="connsiteY77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30277 w 916858"/>
              <a:gd name="connsiteY63" fmla="*/ 125361 h 420329"/>
              <a:gd name="connsiteX64" fmla="*/ 120445 w 916858"/>
              <a:gd name="connsiteY64" fmla="*/ 127819 h 420329"/>
              <a:gd name="connsiteX65" fmla="*/ 108155 w 916858"/>
              <a:gd name="connsiteY65" fmla="*/ 130277 h 420329"/>
              <a:gd name="connsiteX66" fmla="*/ 98323 w 916858"/>
              <a:gd name="connsiteY66" fmla="*/ 127819 h 420329"/>
              <a:gd name="connsiteX67" fmla="*/ 127819 w 916858"/>
              <a:gd name="connsiteY67" fmla="*/ 115529 h 420329"/>
              <a:gd name="connsiteX68" fmla="*/ 127819 w 916858"/>
              <a:gd name="connsiteY68" fmla="*/ 105697 h 420329"/>
              <a:gd name="connsiteX69" fmla="*/ 105697 w 916858"/>
              <a:gd name="connsiteY69" fmla="*/ 120445 h 420329"/>
              <a:gd name="connsiteX70" fmla="*/ 93407 w 916858"/>
              <a:gd name="connsiteY70" fmla="*/ 132735 h 420329"/>
              <a:gd name="connsiteX71" fmla="*/ 83574 w 916858"/>
              <a:gd name="connsiteY71" fmla="*/ 135193 h 420329"/>
              <a:gd name="connsiteX72" fmla="*/ 68826 w 916858"/>
              <a:gd name="connsiteY72" fmla="*/ 140110 h 420329"/>
              <a:gd name="connsiteX73" fmla="*/ 46703 w 916858"/>
              <a:gd name="connsiteY73" fmla="*/ 147484 h 420329"/>
              <a:gd name="connsiteX74" fmla="*/ 39329 w 916858"/>
              <a:gd name="connsiteY74" fmla="*/ 149942 h 420329"/>
              <a:gd name="connsiteX75" fmla="*/ 31955 w 916858"/>
              <a:gd name="connsiteY75" fmla="*/ 152400 h 420329"/>
              <a:gd name="connsiteX76" fmla="*/ 0 w 916858"/>
              <a:gd name="connsiteY76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20445 w 916858"/>
              <a:gd name="connsiteY63" fmla="*/ 127819 h 420329"/>
              <a:gd name="connsiteX64" fmla="*/ 108155 w 916858"/>
              <a:gd name="connsiteY64" fmla="*/ 130277 h 420329"/>
              <a:gd name="connsiteX65" fmla="*/ 98323 w 916858"/>
              <a:gd name="connsiteY65" fmla="*/ 127819 h 420329"/>
              <a:gd name="connsiteX66" fmla="*/ 127819 w 916858"/>
              <a:gd name="connsiteY66" fmla="*/ 115529 h 420329"/>
              <a:gd name="connsiteX67" fmla="*/ 127819 w 916858"/>
              <a:gd name="connsiteY67" fmla="*/ 105697 h 420329"/>
              <a:gd name="connsiteX68" fmla="*/ 105697 w 916858"/>
              <a:gd name="connsiteY68" fmla="*/ 120445 h 420329"/>
              <a:gd name="connsiteX69" fmla="*/ 93407 w 916858"/>
              <a:gd name="connsiteY69" fmla="*/ 132735 h 420329"/>
              <a:gd name="connsiteX70" fmla="*/ 83574 w 916858"/>
              <a:gd name="connsiteY70" fmla="*/ 135193 h 420329"/>
              <a:gd name="connsiteX71" fmla="*/ 68826 w 916858"/>
              <a:gd name="connsiteY71" fmla="*/ 140110 h 420329"/>
              <a:gd name="connsiteX72" fmla="*/ 46703 w 916858"/>
              <a:gd name="connsiteY72" fmla="*/ 147484 h 420329"/>
              <a:gd name="connsiteX73" fmla="*/ 39329 w 916858"/>
              <a:gd name="connsiteY73" fmla="*/ 149942 h 420329"/>
              <a:gd name="connsiteX74" fmla="*/ 31955 w 916858"/>
              <a:gd name="connsiteY74" fmla="*/ 152400 h 420329"/>
              <a:gd name="connsiteX75" fmla="*/ 0 w 916858"/>
              <a:gd name="connsiteY75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08155 w 916858"/>
              <a:gd name="connsiteY63" fmla="*/ 130277 h 420329"/>
              <a:gd name="connsiteX64" fmla="*/ 98323 w 916858"/>
              <a:gd name="connsiteY64" fmla="*/ 127819 h 420329"/>
              <a:gd name="connsiteX65" fmla="*/ 127819 w 916858"/>
              <a:gd name="connsiteY65" fmla="*/ 115529 h 420329"/>
              <a:gd name="connsiteX66" fmla="*/ 127819 w 916858"/>
              <a:gd name="connsiteY66" fmla="*/ 105697 h 420329"/>
              <a:gd name="connsiteX67" fmla="*/ 105697 w 916858"/>
              <a:gd name="connsiteY67" fmla="*/ 120445 h 420329"/>
              <a:gd name="connsiteX68" fmla="*/ 93407 w 916858"/>
              <a:gd name="connsiteY68" fmla="*/ 132735 h 420329"/>
              <a:gd name="connsiteX69" fmla="*/ 83574 w 916858"/>
              <a:gd name="connsiteY69" fmla="*/ 135193 h 420329"/>
              <a:gd name="connsiteX70" fmla="*/ 68826 w 916858"/>
              <a:gd name="connsiteY70" fmla="*/ 140110 h 420329"/>
              <a:gd name="connsiteX71" fmla="*/ 46703 w 916858"/>
              <a:gd name="connsiteY71" fmla="*/ 147484 h 420329"/>
              <a:gd name="connsiteX72" fmla="*/ 39329 w 916858"/>
              <a:gd name="connsiteY72" fmla="*/ 149942 h 420329"/>
              <a:gd name="connsiteX73" fmla="*/ 31955 w 916858"/>
              <a:gd name="connsiteY73" fmla="*/ 152400 h 420329"/>
              <a:gd name="connsiteX74" fmla="*/ 0 w 916858"/>
              <a:gd name="connsiteY74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37652 w 916858"/>
              <a:gd name="connsiteY62" fmla="*/ 130277 h 420329"/>
              <a:gd name="connsiteX63" fmla="*/ 108155 w 916858"/>
              <a:gd name="connsiteY63" fmla="*/ 130277 h 420329"/>
              <a:gd name="connsiteX64" fmla="*/ 98323 w 916858"/>
              <a:gd name="connsiteY64" fmla="*/ 127819 h 420329"/>
              <a:gd name="connsiteX65" fmla="*/ 127819 w 916858"/>
              <a:gd name="connsiteY65" fmla="*/ 105697 h 420329"/>
              <a:gd name="connsiteX66" fmla="*/ 105697 w 916858"/>
              <a:gd name="connsiteY66" fmla="*/ 120445 h 420329"/>
              <a:gd name="connsiteX67" fmla="*/ 93407 w 916858"/>
              <a:gd name="connsiteY67" fmla="*/ 132735 h 420329"/>
              <a:gd name="connsiteX68" fmla="*/ 83574 w 916858"/>
              <a:gd name="connsiteY68" fmla="*/ 135193 h 420329"/>
              <a:gd name="connsiteX69" fmla="*/ 68826 w 916858"/>
              <a:gd name="connsiteY69" fmla="*/ 140110 h 420329"/>
              <a:gd name="connsiteX70" fmla="*/ 46703 w 916858"/>
              <a:gd name="connsiteY70" fmla="*/ 147484 h 420329"/>
              <a:gd name="connsiteX71" fmla="*/ 39329 w 916858"/>
              <a:gd name="connsiteY71" fmla="*/ 149942 h 420329"/>
              <a:gd name="connsiteX72" fmla="*/ 31955 w 916858"/>
              <a:gd name="connsiteY72" fmla="*/ 152400 h 420329"/>
              <a:gd name="connsiteX73" fmla="*/ 0 w 916858"/>
              <a:gd name="connsiteY73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32736 w 916858"/>
              <a:gd name="connsiteY61" fmla="*/ 147484 h 420329"/>
              <a:gd name="connsiteX62" fmla="*/ 108155 w 916858"/>
              <a:gd name="connsiteY62" fmla="*/ 130277 h 420329"/>
              <a:gd name="connsiteX63" fmla="*/ 98323 w 916858"/>
              <a:gd name="connsiteY63" fmla="*/ 127819 h 420329"/>
              <a:gd name="connsiteX64" fmla="*/ 127819 w 916858"/>
              <a:gd name="connsiteY64" fmla="*/ 105697 h 420329"/>
              <a:gd name="connsiteX65" fmla="*/ 105697 w 916858"/>
              <a:gd name="connsiteY65" fmla="*/ 120445 h 420329"/>
              <a:gd name="connsiteX66" fmla="*/ 93407 w 916858"/>
              <a:gd name="connsiteY66" fmla="*/ 132735 h 420329"/>
              <a:gd name="connsiteX67" fmla="*/ 83574 w 916858"/>
              <a:gd name="connsiteY67" fmla="*/ 135193 h 420329"/>
              <a:gd name="connsiteX68" fmla="*/ 68826 w 916858"/>
              <a:gd name="connsiteY68" fmla="*/ 140110 h 420329"/>
              <a:gd name="connsiteX69" fmla="*/ 46703 w 916858"/>
              <a:gd name="connsiteY69" fmla="*/ 147484 h 420329"/>
              <a:gd name="connsiteX70" fmla="*/ 39329 w 916858"/>
              <a:gd name="connsiteY70" fmla="*/ 149942 h 420329"/>
              <a:gd name="connsiteX71" fmla="*/ 31955 w 916858"/>
              <a:gd name="connsiteY71" fmla="*/ 152400 h 420329"/>
              <a:gd name="connsiteX72" fmla="*/ 0 w 916858"/>
              <a:gd name="connsiteY72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20446 w 916858"/>
              <a:gd name="connsiteY61" fmla="*/ 159774 h 420329"/>
              <a:gd name="connsiteX62" fmla="*/ 108155 w 916858"/>
              <a:gd name="connsiteY62" fmla="*/ 130277 h 420329"/>
              <a:gd name="connsiteX63" fmla="*/ 98323 w 916858"/>
              <a:gd name="connsiteY63" fmla="*/ 127819 h 420329"/>
              <a:gd name="connsiteX64" fmla="*/ 127819 w 916858"/>
              <a:gd name="connsiteY64" fmla="*/ 105697 h 420329"/>
              <a:gd name="connsiteX65" fmla="*/ 105697 w 916858"/>
              <a:gd name="connsiteY65" fmla="*/ 120445 h 420329"/>
              <a:gd name="connsiteX66" fmla="*/ 93407 w 916858"/>
              <a:gd name="connsiteY66" fmla="*/ 132735 h 420329"/>
              <a:gd name="connsiteX67" fmla="*/ 83574 w 916858"/>
              <a:gd name="connsiteY67" fmla="*/ 135193 h 420329"/>
              <a:gd name="connsiteX68" fmla="*/ 68826 w 916858"/>
              <a:gd name="connsiteY68" fmla="*/ 140110 h 420329"/>
              <a:gd name="connsiteX69" fmla="*/ 46703 w 916858"/>
              <a:gd name="connsiteY69" fmla="*/ 147484 h 420329"/>
              <a:gd name="connsiteX70" fmla="*/ 39329 w 916858"/>
              <a:gd name="connsiteY70" fmla="*/ 149942 h 420329"/>
              <a:gd name="connsiteX71" fmla="*/ 31955 w 916858"/>
              <a:gd name="connsiteY71" fmla="*/ 152400 h 420329"/>
              <a:gd name="connsiteX72" fmla="*/ 0 w 916858"/>
              <a:gd name="connsiteY72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20446 w 916858"/>
              <a:gd name="connsiteY61" fmla="*/ 159774 h 420329"/>
              <a:gd name="connsiteX62" fmla="*/ 127820 w 916858"/>
              <a:gd name="connsiteY62" fmla="*/ 135194 h 420329"/>
              <a:gd name="connsiteX63" fmla="*/ 98323 w 916858"/>
              <a:gd name="connsiteY63" fmla="*/ 127819 h 420329"/>
              <a:gd name="connsiteX64" fmla="*/ 127819 w 916858"/>
              <a:gd name="connsiteY64" fmla="*/ 105697 h 420329"/>
              <a:gd name="connsiteX65" fmla="*/ 105697 w 916858"/>
              <a:gd name="connsiteY65" fmla="*/ 120445 h 420329"/>
              <a:gd name="connsiteX66" fmla="*/ 93407 w 916858"/>
              <a:gd name="connsiteY66" fmla="*/ 132735 h 420329"/>
              <a:gd name="connsiteX67" fmla="*/ 83574 w 916858"/>
              <a:gd name="connsiteY67" fmla="*/ 135193 h 420329"/>
              <a:gd name="connsiteX68" fmla="*/ 68826 w 916858"/>
              <a:gd name="connsiteY68" fmla="*/ 140110 h 420329"/>
              <a:gd name="connsiteX69" fmla="*/ 46703 w 916858"/>
              <a:gd name="connsiteY69" fmla="*/ 147484 h 420329"/>
              <a:gd name="connsiteX70" fmla="*/ 39329 w 916858"/>
              <a:gd name="connsiteY70" fmla="*/ 149942 h 420329"/>
              <a:gd name="connsiteX71" fmla="*/ 31955 w 916858"/>
              <a:gd name="connsiteY71" fmla="*/ 152400 h 420329"/>
              <a:gd name="connsiteX72" fmla="*/ 0 w 916858"/>
              <a:gd name="connsiteY72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20446 w 916858"/>
              <a:gd name="connsiteY61" fmla="*/ 159774 h 420329"/>
              <a:gd name="connsiteX62" fmla="*/ 127820 w 916858"/>
              <a:gd name="connsiteY62" fmla="*/ 135194 h 420329"/>
              <a:gd name="connsiteX63" fmla="*/ 98323 w 916858"/>
              <a:gd name="connsiteY63" fmla="*/ 127819 h 420329"/>
              <a:gd name="connsiteX64" fmla="*/ 105697 w 916858"/>
              <a:gd name="connsiteY64" fmla="*/ 120445 h 420329"/>
              <a:gd name="connsiteX65" fmla="*/ 93407 w 916858"/>
              <a:gd name="connsiteY65" fmla="*/ 132735 h 420329"/>
              <a:gd name="connsiteX66" fmla="*/ 83574 w 916858"/>
              <a:gd name="connsiteY66" fmla="*/ 135193 h 420329"/>
              <a:gd name="connsiteX67" fmla="*/ 68826 w 916858"/>
              <a:gd name="connsiteY67" fmla="*/ 140110 h 420329"/>
              <a:gd name="connsiteX68" fmla="*/ 46703 w 916858"/>
              <a:gd name="connsiteY68" fmla="*/ 147484 h 420329"/>
              <a:gd name="connsiteX69" fmla="*/ 39329 w 916858"/>
              <a:gd name="connsiteY69" fmla="*/ 149942 h 420329"/>
              <a:gd name="connsiteX70" fmla="*/ 31955 w 916858"/>
              <a:gd name="connsiteY70" fmla="*/ 152400 h 420329"/>
              <a:gd name="connsiteX71" fmla="*/ 0 w 916858"/>
              <a:gd name="connsiteY71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20446 w 916858"/>
              <a:gd name="connsiteY61" fmla="*/ 159774 h 420329"/>
              <a:gd name="connsiteX62" fmla="*/ 130278 w 916858"/>
              <a:gd name="connsiteY62" fmla="*/ 115530 h 420329"/>
              <a:gd name="connsiteX63" fmla="*/ 98323 w 916858"/>
              <a:gd name="connsiteY63" fmla="*/ 127819 h 420329"/>
              <a:gd name="connsiteX64" fmla="*/ 105697 w 916858"/>
              <a:gd name="connsiteY64" fmla="*/ 120445 h 420329"/>
              <a:gd name="connsiteX65" fmla="*/ 93407 w 916858"/>
              <a:gd name="connsiteY65" fmla="*/ 132735 h 420329"/>
              <a:gd name="connsiteX66" fmla="*/ 83574 w 916858"/>
              <a:gd name="connsiteY66" fmla="*/ 135193 h 420329"/>
              <a:gd name="connsiteX67" fmla="*/ 68826 w 916858"/>
              <a:gd name="connsiteY67" fmla="*/ 140110 h 420329"/>
              <a:gd name="connsiteX68" fmla="*/ 46703 w 916858"/>
              <a:gd name="connsiteY68" fmla="*/ 147484 h 420329"/>
              <a:gd name="connsiteX69" fmla="*/ 39329 w 916858"/>
              <a:gd name="connsiteY69" fmla="*/ 149942 h 420329"/>
              <a:gd name="connsiteX70" fmla="*/ 31955 w 916858"/>
              <a:gd name="connsiteY70" fmla="*/ 152400 h 420329"/>
              <a:gd name="connsiteX71" fmla="*/ 0 w 916858"/>
              <a:gd name="connsiteY71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17988 w 916858"/>
              <a:gd name="connsiteY61" fmla="*/ 147483 h 420329"/>
              <a:gd name="connsiteX62" fmla="*/ 130278 w 916858"/>
              <a:gd name="connsiteY62" fmla="*/ 115530 h 420329"/>
              <a:gd name="connsiteX63" fmla="*/ 98323 w 916858"/>
              <a:gd name="connsiteY63" fmla="*/ 127819 h 420329"/>
              <a:gd name="connsiteX64" fmla="*/ 105697 w 916858"/>
              <a:gd name="connsiteY64" fmla="*/ 120445 h 420329"/>
              <a:gd name="connsiteX65" fmla="*/ 93407 w 916858"/>
              <a:gd name="connsiteY65" fmla="*/ 132735 h 420329"/>
              <a:gd name="connsiteX66" fmla="*/ 83574 w 916858"/>
              <a:gd name="connsiteY66" fmla="*/ 135193 h 420329"/>
              <a:gd name="connsiteX67" fmla="*/ 68826 w 916858"/>
              <a:gd name="connsiteY67" fmla="*/ 140110 h 420329"/>
              <a:gd name="connsiteX68" fmla="*/ 46703 w 916858"/>
              <a:gd name="connsiteY68" fmla="*/ 147484 h 420329"/>
              <a:gd name="connsiteX69" fmla="*/ 39329 w 916858"/>
              <a:gd name="connsiteY69" fmla="*/ 149942 h 420329"/>
              <a:gd name="connsiteX70" fmla="*/ 31955 w 916858"/>
              <a:gd name="connsiteY70" fmla="*/ 152400 h 420329"/>
              <a:gd name="connsiteX71" fmla="*/ 0 w 916858"/>
              <a:gd name="connsiteY71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7148 w 916858"/>
              <a:gd name="connsiteY59" fmla="*/ 149942 h 420329"/>
              <a:gd name="connsiteX60" fmla="*/ 135194 w 916858"/>
              <a:gd name="connsiteY60" fmla="*/ 154858 h 420329"/>
              <a:gd name="connsiteX61" fmla="*/ 117988 w 916858"/>
              <a:gd name="connsiteY61" fmla="*/ 147483 h 420329"/>
              <a:gd name="connsiteX62" fmla="*/ 130278 w 916858"/>
              <a:gd name="connsiteY62" fmla="*/ 115530 h 420329"/>
              <a:gd name="connsiteX63" fmla="*/ 98323 w 916858"/>
              <a:gd name="connsiteY63" fmla="*/ 127819 h 420329"/>
              <a:gd name="connsiteX64" fmla="*/ 105697 w 916858"/>
              <a:gd name="connsiteY64" fmla="*/ 120445 h 420329"/>
              <a:gd name="connsiteX65" fmla="*/ 93407 w 916858"/>
              <a:gd name="connsiteY65" fmla="*/ 132735 h 420329"/>
              <a:gd name="connsiteX66" fmla="*/ 83574 w 916858"/>
              <a:gd name="connsiteY66" fmla="*/ 135193 h 420329"/>
              <a:gd name="connsiteX67" fmla="*/ 68826 w 916858"/>
              <a:gd name="connsiteY67" fmla="*/ 140110 h 420329"/>
              <a:gd name="connsiteX68" fmla="*/ 46703 w 916858"/>
              <a:gd name="connsiteY68" fmla="*/ 147484 h 420329"/>
              <a:gd name="connsiteX69" fmla="*/ 39329 w 916858"/>
              <a:gd name="connsiteY69" fmla="*/ 149942 h 420329"/>
              <a:gd name="connsiteX70" fmla="*/ 31955 w 916858"/>
              <a:gd name="connsiteY70" fmla="*/ 152400 h 420329"/>
              <a:gd name="connsiteX71" fmla="*/ 0 w 916858"/>
              <a:gd name="connsiteY71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2231 w 916858"/>
              <a:gd name="connsiteY59" fmla="*/ 145026 h 420329"/>
              <a:gd name="connsiteX60" fmla="*/ 135194 w 916858"/>
              <a:gd name="connsiteY60" fmla="*/ 154858 h 420329"/>
              <a:gd name="connsiteX61" fmla="*/ 117988 w 916858"/>
              <a:gd name="connsiteY61" fmla="*/ 147483 h 420329"/>
              <a:gd name="connsiteX62" fmla="*/ 130278 w 916858"/>
              <a:gd name="connsiteY62" fmla="*/ 115530 h 420329"/>
              <a:gd name="connsiteX63" fmla="*/ 98323 w 916858"/>
              <a:gd name="connsiteY63" fmla="*/ 127819 h 420329"/>
              <a:gd name="connsiteX64" fmla="*/ 105697 w 916858"/>
              <a:gd name="connsiteY64" fmla="*/ 120445 h 420329"/>
              <a:gd name="connsiteX65" fmla="*/ 93407 w 916858"/>
              <a:gd name="connsiteY65" fmla="*/ 132735 h 420329"/>
              <a:gd name="connsiteX66" fmla="*/ 83574 w 916858"/>
              <a:gd name="connsiteY66" fmla="*/ 135193 h 420329"/>
              <a:gd name="connsiteX67" fmla="*/ 68826 w 916858"/>
              <a:gd name="connsiteY67" fmla="*/ 140110 h 420329"/>
              <a:gd name="connsiteX68" fmla="*/ 46703 w 916858"/>
              <a:gd name="connsiteY68" fmla="*/ 147484 h 420329"/>
              <a:gd name="connsiteX69" fmla="*/ 39329 w 916858"/>
              <a:gd name="connsiteY69" fmla="*/ 149942 h 420329"/>
              <a:gd name="connsiteX70" fmla="*/ 31955 w 916858"/>
              <a:gd name="connsiteY70" fmla="*/ 152400 h 420329"/>
              <a:gd name="connsiteX71" fmla="*/ 0 w 916858"/>
              <a:gd name="connsiteY71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47484 w 916858"/>
              <a:gd name="connsiteY57" fmla="*/ 137652 h 420329"/>
              <a:gd name="connsiteX58" fmla="*/ 172065 w 916858"/>
              <a:gd name="connsiteY58" fmla="*/ 145026 h 420329"/>
              <a:gd name="connsiteX59" fmla="*/ 169605 w 916858"/>
              <a:gd name="connsiteY59" fmla="*/ 140110 h 420329"/>
              <a:gd name="connsiteX60" fmla="*/ 135194 w 916858"/>
              <a:gd name="connsiteY60" fmla="*/ 154858 h 420329"/>
              <a:gd name="connsiteX61" fmla="*/ 117988 w 916858"/>
              <a:gd name="connsiteY61" fmla="*/ 147483 h 420329"/>
              <a:gd name="connsiteX62" fmla="*/ 130278 w 916858"/>
              <a:gd name="connsiteY62" fmla="*/ 115530 h 420329"/>
              <a:gd name="connsiteX63" fmla="*/ 98323 w 916858"/>
              <a:gd name="connsiteY63" fmla="*/ 127819 h 420329"/>
              <a:gd name="connsiteX64" fmla="*/ 105697 w 916858"/>
              <a:gd name="connsiteY64" fmla="*/ 120445 h 420329"/>
              <a:gd name="connsiteX65" fmla="*/ 93407 w 916858"/>
              <a:gd name="connsiteY65" fmla="*/ 132735 h 420329"/>
              <a:gd name="connsiteX66" fmla="*/ 83574 w 916858"/>
              <a:gd name="connsiteY66" fmla="*/ 135193 h 420329"/>
              <a:gd name="connsiteX67" fmla="*/ 68826 w 916858"/>
              <a:gd name="connsiteY67" fmla="*/ 140110 h 420329"/>
              <a:gd name="connsiteX68" fmla="*/ 46703 w 916858"/>
              <a:gd name="connsiteY68" fmla="*/ 147484 h 420329"/>
              <a:gd name="connsiteX69" fmla="*/ 39329 w 916858"/>
              <a:gd name="connsiteY69" fmla="*/ 149942 h 420329"/>
              <a:gd name="connsiteX70" fmla="*/ 31955 w 916858"/>
              <a:gd name="connsiteY70" fmla="*/ 152400 h 420329"/>
              <a:gd name="connsiteX71" fmla="*/ 0 w 916858"/>
              <a:gd name="connsiteY71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2400 w 916858"/>
              <a:gd name="connsiteY56" fmla="*/ 132735 h 420329"/>
              <a:gd name="connsiteX57" fmla="*/ 172065 w 916858"/>
              <a:gd name="connsiteY57" fmla="*/ 145026 h 420329"/>
              <a:gd name="connsiteX58" fmla="*/ 169605 w 916858"/>
              <a:gd name="connsiteY58" fmla="*/ 140110 h 420329"/>
              <a:gd name="connsiteX59" fmla="*/ 135194 w 916858"/>
              <a:gd name="connsiteY59" fmla="*/ 154858 h 420329"/>
              <a:gd name="connsiteX60" fmla="*/ 117988 w 916858"/>
              <a:gd name="connsiteY60" fmla="*/ 147483 h 420329"/>
              <a:gd name="connsiteX61" fmla="*/ 130278 w 916858"/>
              <a:gd name="connsiteY61" fmla="*/ 115530 h 420329"/>
              <a:gd name="connsiteX62" fmla="*/ 98323 w 916858"/>
              <a:gd name="connsiteY62" fmla="*/ 127819 h 420329"/>
              <a:gd name="connsiteX63" fmla="*/ 105697 w 916858"/>
              <a:gd name="connsiteY63" fmla="*/ 120445 h 420329"/>
              <a:gd name="connsiteX64" fmla="*/ 93407 w 916858"/>
              <a:gd name="connsiteY64" fmla="*/ 132735 h 420329"/>
              <a:gd name="connsiteX65" fmla="*/ 83574 w 916858"/>
              <a:gd name="connsiteY65" fmla="*/ 135193 h 420329"/>
              <a:gd name="connsiteX66" fmla="*/ 68826 w 916858"/>
              <a:gd name="connsiteY66" fmla="*/ 140110 h 420329"/>
              <a:gd name="connsiteX67" fmla="*/ 46703 w 916858"/>
              <a:gd name="connsiteY67" fmla="*/ 147484 h 420329"/>
              <a:gd name="connsiteX68" fmla="*/ 39329 w 916858"/>
              <a:gd name="connsiteY68" fmla="*/ 149942 h 420329"/>
              <a:gd name="connsiteX69" fmla="*/ 31955 w 916858"/>
              <a:gd name="connsiteY69" fmla="*/ 152400 h 420329"/>
              <a:gd name="connsiteX70" fmla="*/ 0 w 916858"/>
              <a:gd name="connsiteY70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4858 w 916858"/>
              <a:gd name="connsiteY56" fmla="*/ 117987 h 420329"/>
              <a:gd name="connsiteX57" fmla="*/ 172065 w 916858"/>
              <a:gd name="connsiteY57" fmla="*/ 145026 h 420329"/>
              <a:gd name="connsiteX58" fmla="*/ 169605 w 916858"/>
              <a:gd name="connsiteY58" fmla="*/ 140110 h 420329"/>
              <a:gd name="connsiteX59" fmla="*/ 135194 w 916858"/>
              <a:gd name="connsiteY59" fmla="*/ 154858 h 420329"/>
              <a:gd name="connsiteX60" fmla="*/ 117988 w 916858"/>
              <a:gd name="connsiteY60" fmla="*/ 147483 h 420329"/>
              <a:gd name="connsiteX61" fmla="*/ 130278 w 916858"/>
              <a:gd name="connsiteY61" fmla="*/ 115530 h 420329"/>
              <a:gd name="connsiteX62" fmla="*/ 98323 w 916858"/>
              <a:gd name="connsiteY62" fmla="*/ 127819 h 420329"/>
              <a:gd name="connsiteX63" fmla="*/ 105697 w 916858"/>
              <a:gd name="connsiteY63" fmla="*/ 120445 h 420329"/>
              <a:gd name="connsiteX64" fmla="*/ 93407 w 916858"/>
              <a:gd name="connsiteY64" fmla="*/ 132735 h 420329"/>
              <a:gd name="connsiteX65" fmla="*/ 83574 w 916858"/>
              <a:gd name="connsiteY65" fmla="*/ 135193 h 420329"/>
              <a:gd name="connsiteX66" fmla="*/ 68826 w 916858"/>
              <a:gd name="connsiteY66" fmla="*/ 140110 h 420329"/>
              <a:gd name="connsiteX67" fmla="*/ 46703 w 916858"/>
              <a:gd name="connsiteY67" fmla="*/ 147484 h 420329"/>
              <a:gd name="connsiteX68" fmla="*/ 39329 w 916858"/>
              <a:gd name="connsiteY68" fmla="*/ 149942 h 420329"/>
              <a:gd name="connsiteX69" fmla="*/ 31955 w 916858"/>
              <a:gd name="connsiteY69" fmla="*/ 152400 h 420329"/>
              <a:gd name="connsiteX70" fmla="*/ 0 w 916858"/>
              <a:gd name="connsiteY70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4858 w 916858"/>
              <a:gd name="connsiteY56" fmla="*/ 117987 h 420329"/>
              <a:gd name="connsiteX57" fmla="*/ 172065 w 916858"/>
              <a:gd name="connsiteY57" fmla="*/ 145026 h 420329"/>
              <a:gd name="connsiteX58" fmla="*/ 152398 w 916858"/>
              <a:gd name="connsiteY58" fmla="*/ 132735 h 420329"/>
              <a:gd name="connsiteX59" fmla="*/ 135194 w 916858"/>
              <a:gd name="connsiteY59" fmla="*/ 154858 h 420329"/>
              <a:gd name="connsiteX60" fmla="*/ 117988 w 916858"/>
              <a:gd name="connsiteY60" fmla="*/ 147483 h 420329"/>
              <a:gd name="connsiteX61" fmla="*/ 130278 w 916858"/>
              <a:gd name="connsiteY61" fmla="*/ 115530 h 420329"/>
              <a:gd name="connsiteX62" fmla="*/ 98323 w 916858"/>
              <a:gd name="connsiteY62" fmla="*/ 127819 h 420329"/>
              <a:gd name="connsiteX63" fmla="*/ 105697 w 916858"/>
              <a:gd name="connsiteY63" fmla="*/ 120445 h 420329"/>
              <a:gd name="connsiteX64" fmla="*/ 93407 w 916858"/>
              <a:gd name="connsiteY64" fmla="*/ 132735 h 420329"/>
              <a:gd name="connsiteX65" fmla="*/ 83574 w 916858"/>
              <a:gd name="connsiteY65" fmla="*/ 135193 h 420329"/>
              <a:gd name="connsiteX66" fmla="*/ 68826 w 916858"/>
              <a:gd name="connsiteY66" fmla="*/ 140110 h 420329"/>
              <a:gd name="connsiteX67" fmla="*/ 46703 w 916858"/>
              <a:gd name="connsiteY67" fmla="*/ 147484 h 420329"/>
              <a:gd name="connsiteX68" fmla="*/ 39329 w 916858"/>
              <a:gd name="connsiteY68" fmla="*/ 149942 h 420329"/>
              <a:gd name="connsiteX69" fmla="*/ 31955 w 916858"/>
              <a:gd name="connsiteY69" fmla="*/ 152400 h 420329"/>
              <a:gd name="connsiteX70" fmla="*/ 0 w 916858"/>
              <a:gd name="connsiteY70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9 w 916858"/>
              <a:gd name="connsiteY7" fmla="*/ 243348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4858 w 916858"/>
              <a:gd name="connsiteY56" fmla="*/ 117987 h 420329"/>
              <a:gd name="connsiteX57" fmla="*/ 172065 w 916858"/>
              <a:gd name="connsiteY57" fmla="*/ 145026 h 420329"/>
              <a:gd name="connsiteX58" fmla="*/ 152398 w 916858"/>
              <a:gd name="connsiteY58" fmla="*/ 132735 h 420329"/>
              <a:gd name="connsiteX59" fmla="*/ 135194 w 916858"/>
              <a:gd name="connsiteY59" fmla="*/ 149942 h 420329"/>
              <a:gd name="connsiteX60" fmla="*/ 117988 w 916858"/>
              <a:gd name="connsiteY60" fmla="*/ 147483 h 420329"/>
              <a:gd name="connsiteX61" fmla="*/ 130278 w 916858"/>
              <a:gd name="connsiteY61" fmla="*/ 115530 h 420329"/>
              <a:gd name="connsiteX62" fmla="*/ 98323 w 916858"/>
              <a:gd name="connsiteY62" fmla="*/ 127819 h 420329"/>
              <a:gd name="connsiteX63" fmla="*/ 105697 w 916858"/>
              <a:gd name="connsiteY63" fmla="*/ 120445 h 420329"/>
              <a:gd name="connsiteX64" fmla="*/ 93407 w 916858"/>
              <a:gd name="connsiteY64" fmla="*/ 132735 h 420329"/>
              <a:gd name="connsiteX65" fmla="*/ 83574 w 916858"/>
              <a:gd name="connsiteY65" fmla="*/ 135193 h 420329"/>
              <a:gd name="connsiteX66" fmla="*/ 68826 w 916858"/>
              <a:gd name="connsiteY66" fmla="*/ 140110 h 420329"/>
              <a:gd name="connsiteX67" fmla="*/ 46703 w 916858"/>
              <a:gd name="connsiteY67" fmla="*/ 147484 h 420329"/>
              <a:gd name="connsiteX68" fmla="*/ 39329 w 916858"/>
              <a:gd name="connsiteY68" fmla="*/ 149942 h 420329"/>
              <a:gd name="connsiteX69" fmla="*/ 31955 w 916858"/>
              <a:gd name="connsiteY69" fmla="*/ 152400 h 420329"/>
              <a:gd name="connsiteX70" fmla="*/ 0 w 916858"/>
              <a:gd name="connsiteY70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8 w 916858"/>
              <a:gd name="connsiteY7" fmla="*/ 252671 h 420329"/>
              <a:gd name="connsiteX8" fmla="*/ 277761 w 916858"/>
              <a:gd name="connsiteY8" fmla="*/ 238433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4858 w 916858"/>
              <a:gd name="connsiteY56" fmla="*/ 117987 h 420329"/>
              <a:gd name="connsiteX57" fmla="*/ 172065 w 916858"/>
              <a:gd name="connsiteY57" fmla="*/ 145026 h 420329"/>
              <a:gd name="connsiteX58" fmla="*/ 152398 w 916858"/>
              <a:gd name="connsiteY58" fmla="*/ 132735 h 420329"/>
              <a:gd name="connsiteX59" fmla="*/ 135194 w 916858"/>
              <a:gd name="connsiteY59" fmla="*/ 149942 h 420329"/>
              <a:gd name="connsiteX60" fmla="*/ 117988 w 916858"/>
              <a:gd name="connsiteY60" fmla="*/ 147483 h 420329"/>
              <a:gd name="connsiteX61" fmla="*/ 130278 w 916858"/>
              <a:gd name="connsiteY61" fmla="*/ 115530 h 420329"/>
              <a:gd name="connsiteX62" fmla="*/ 98323 w 916858"/>
              <a:gd name="connsiteY62" fmla="*/ 127819 h 420329"/>
              <a:gd name="connsiteX63" fmla="*/ 105697 w 916858"/>
              <a:gd name="connsiteY63" fmla="*/ 120445 h 420329"/>
              <a:gd name="connsiteX64" fmla="*/ 93407 w 916858"/>
              <a:gd name="connsiteY64" fmla="*/ 132735 h 420329"/>
              <a:gd name="connsiteX65" fmla="*/ 83574 w 916858"/>
              <a:gd name="connsiteY65" fmla="*/ 135193 h 420329"/>
              <a:gd name="connsiteX66" fmla="*/ 68826 w 916858"/>
              <a:gd name="connsiteY66" fmla="*/ 140110 h 420329"/>
              <a:gd name="connsiteX67" fmla="*/ 46703 w 916858"/>
              <a:gd name="connsiteY67" fmla="*/ 147484 h 420329"/>
              <a:gd name="connsiteX68" fmla="*/ 39329 w 916858"/>
              <a:gd name="connsiteY68" fmla="*/ 149942 h 420329"/>
              <a:gd name="connsiteX69" fmla="*/ 31955 w 916858"/>
              <a:gd name="connsiteY69" fmla="*/ 152400 h 420329"/>
              <a:gd name="connsiteX70" fmla="*/ 0 w 916858"/>
              <a:gd name="connsiteY70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8 w 916858"/>
              <a:gd name="connsiteY7" fmla="*/ 252671 h 420329"/>
              <a:gd name="connsiteX8" fmla="*/ 273098 w 916858"/>
              <a:gd name="connsiteY8" fmla="*/ 243096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4858 w 916858"/>
              <a:gd name="connsiteY56" fmla="*/ 117987 h 420329"/>
              <a:gd name="connsiteX57" fmla="*/ 172065 w 916858"/>
              <a:gd name="connsiteY57" fmla="*/ 145026 h 420329"/>
              <a:gd name="connsiteX58" fmla="*/ 152398 w 916858"/>
              <a:gd name="connsiteY58" fmla="*/ 132735 h 420329"/>
              <a:gd name="connsiteX59" fmla="*/ 135194 w 916858"/>
              <a:gd name="connsiteY59" fmla="*/ 149942 h 420329"/>
              <a:gd name="connsiteX60" fmla="*/ 117988 w 916858"/>
              <a:gd name="connsiteY60" fmla="*/ 147483 h 420329"/>
              <a:gd name="connsiteX61" fmla="*/ 130278 w 916858"/>
              <a:gd name="connsiteY61" fmla="*/ 115530 h 420329"/>
              <a:gd name="connsiteX62" fmla="*/ 98323 w 916858"/>
              <a:gd name="connsiteY62" fmla="*/ 127819 h 420329"/>
              <a:gd name="connsiteX63" fmla="*/ 105697 w 916858"/>
              <a:gd name="connsiteY63" fmla="*/ 120445 h 420329"/>
              <a:gd name="connsiteX64" fmla="*/ 93407 w 916858"/>
              <a:gd name="connsiteY64" fmla="*/ 132735 h 420329"/>
              <a:gd name="connsiteX65" fmla="*/ 83574 w 916858"/>
              <a:gd name="connsiteY65" fmla="*/ 135193 h 420329"/>
              <a:gd name="connsiteX66" fmla="*/ 68826 w 916858"/>
              <a:gd name="connsiteY66" fmla="*/ 140110 h 420329"/>
              <a:gd name="connsiteX67" fmla="*/ 46703 w 916858"/>
              <a:gd name="connsiteY67" fmla="*/ 147484 h 420329"/>
              <a:gd name="connsiteX68" fmla="*/ 39329 w 916858"/>
              <a:gd name="connsiteY68" fmla="*/ 149942 h 420329"/>
              <a:gd name="connsiteX69" fmla="*/ 31955 w 916858"/>
              <a:gd name="connsiteY69" fmla="*/ 152400 h 420329"/>
              <a:gd name="connsiteX70" fmla="*/ 0 w 916858"/>
              <a:gd name="connsiteY70" fmla="*/ 169606 h 420329"/>
              <a:gd name="connsiteX0" fmla="*/ 0 w 916858"/>
              <a:gd name="connsiteY0" fmla="*/ 169606 h 420329"/>
              <a:gd name="connsiteX1" fmla="*/ 9832 w 916858"/>
              <a:gd name="connsiteY1" fmla="*/ 218768 h 420329"/>
              <a:gd name="connsiteX2" fmla="*/ 14748 w 916858"/>
              <a:gd name="connsiteY2" fmla="*/ 277761 h 420329"/>
              <a:gd name="connsiteX3" fmla="*/ 122903 w 916858"/>
              <a:gd name="connsiteY3" fmla="*/ 319548 h 420329"/>
              <a:gd name="connsiteX4" fmla="*/ 149942 w 916858"/>
              <a:gd name="connsiteY4" fmla="*/ 410497 h 420329"/>
              <a:gd name="connsiteX5" fmla="*/ 191729 w 916858"/>
              <a:gd name="connsiteY5" fmla="*/ 385916 h 420329"/>
              <a:gd name="connsiteX6" fmla="*/ 211394 w 916858"/>
              <a:gd name="connsiteY6" fmla="*/ 319549 h 420329"/>
              <a:gd name="connsiteX7" fmla="*/ 228598 w 916858"/>
              <a:gd name="connsiteY7" fmla="*/ 252671 h 420329"/>
              <a:gd name="connsiteX8" fmla="*/ 265304 w 916858"/>
              <a:gd name="connsiteY8" fmla="*/ 246992 h 420329"/>
              <a:gd name="connsiteX9" fmla="*/ 280219 w 916858"/>
              <a:gd name="connsiteY9" fmla="*/ 263013 h 420329"/>
              <a:gd name="connsiteX10" fmla="*/ 331839 w 916858"/>
              <a:gd name="connsiteY10" fmla="*/ 255639 h 420329"/>
              <a:gd name="connsiteX11" fmla="*/ 339213 w 916858"/>
              <a:gd name="connsiteY11" fmla="*/ 287593 h 420329"/>
              <a:gd name="connsiteX12" fmla="*/ 334297 w 916858"/>
              <a:gd name="connsiteY12" fmla="*/ 336755 h 420329"/>
              <a:gd name="connsiteX13" fmla="*/ 366252 w 916858"/>
              <a:gd name="connsiteY13" fmla="*/ 385916 h 420329"/>
              <a:gd name="connsiteX14" fmla="*/ 390832 w 916858"/>
              <a:gd name="connsiteY14" fmla="*/ 393290 h 420329"/>
              <a:gd name="connsiteX15" fmla="*/ 462116 w 916858"/>
              <a:gd name="connsiteY15" fmla="*/ 353961 h 420329"/>
              <a:gd name="connsiteX16" fmla="*/ 550607 w 916858"/>
              <a:gd name="connsiteY16" fmla="*/ 260555 h 420329"/>
              <a:gd name="connsiteX17" fmla="*/ 594852 w 916858"/>
              <a:gd name="connsiteY17" fmla="*/ 235974 h 420329"/>
              <a:gd name="connsiteX18" fmla="*/ 656303 w 916858"/>
              <a:gd name="connsiteY18" fmla="*/ 248264 h 420329"/>
              <a:gd name="connsiteX19" fmla="*/ 703006 w 916858"/>
              <a:gd name="connsiteY19" fmla="*/ 270387 h 420329"/>
              <a:gd name="connsiteX20" fmla="*/ 737419 w 916858"/>
              <a:gd name="connsiteY20" fmla="*/ 353961 h 420329"/>
              <a:gd name="connsiteX21" fmla="*/ 779207 w 916858"/>
              <a:gd name="connsiteY21" fmla="*/ 420329 h 420329"/>
              <a:gd name="connsiteX22" fmla="*/ 916858 w 916858"/>
              <a:gd name="connsiteY22" fmla="*/ 405581 h 420329"/>
              <a:gd name="connsiteX23" fmla="*/ 909484 w 916858"/>
              <a:gd name="connsiteY23" fmla="*/ 228600 h 420329"/>
              <a:gd name="connsiteX24" fmla="*/ 907026 w 916858"/>
              <a:gd name="connsiteY24" fmla="*/ 199103 h 420329"/>
              <a:gd name="connsiteX25" fmla="*/ 833284 w 916858"/>
              <a:gd name="connsiteY25" fmla="*/ 179439 h 420329"/>
              <a:gd name="connsiteX26" fmla="*/ 806245 w 916858"/>
              <a:gd name="connsiteY26" fmla="*/ 162232 h 420329"/>
              <a:gd name="connsiteX27" fmla="*/ 747252 w 916858"/>
              <a:gd name="connsiteY27" fmla="*/ 154858 h 420329"/>
              <a:gd name="connsiteX28" fmla="*/ 730045 w 916858"/>
              <a:gd name="connsiteY28" fmla="*/ 181897 h 420329"/>
              <a:gd name="connsiteX29" fmla="*/ 680884 w 916858"/>
              <a:gd name="connsiteY29" fmla="*/ 211393 h 420329"/>
              <a:gd name="connsiteX30" fmla="*/ 666136 w 916858"/>
              <a:gd name="connsiteY30" fmla="*/ 216310 h 420329"/>
              <a:gd name="connsiteX31" fmla="*/ 582561 w 916858"/>
              <a:gd name="connsiteY31" fmla="*/ 176981 h 420329"/>
              <a:gd name="connsiteX32" fmla="*/ 567813 w 916858"/>
              <a:gd name="connsiteY32" fmla="*/ 137652 h 420329"/>
              <a:gd name="connsiteX33" fmla="*/ 555523 w 916858"/>
              <a:gd name="connsiteY33" fmla="*/ 58993 h 420329"/>
              <a:gd name="connsiteX34" fmla="*/ 484239 w 916858"/>
              <a:gd name="connsiteY34" fmla="*/ 61452 h 420329"/>
              <a:gd name="connsiteX35" fmla="*/ 467032 w 916858"/>
              <a:gd name="connsiteY35" fmla="*/ 0 h 420329"/>
              <a:gd name="connsiteX36" fmla="*/ 459658 w 916858"/>
              <a:gd name="connsiteY36" fmla="*/ 0 h 420329"/>
              <a:gd name="connsiteX37" fmla="*/ 439994 w 916858"/>
              <a:gd name="connsiteY37" fmla="*/ 9832 h 420329"/>
              <a:gd name="connsiteX38" fmla="*/ 435077 w 916858"/>
              <a:gd name="connsiteY38" fmla="*/ 14748 h 420329"/>
              <a:gd name="connsiteX39" fmla="*/ 427703 w 916858"/>
              <a:gd name="connsiteY39" fmla="*/ 19664 h 420329"/>
              <a:gd name="connsiteX40" fmla="*/ 422787 w 916858"/>
              <a:gd name="connsiteY40" fmla="*/ 24581 h 420329"/>
              <a:gd name="connsiteX41" fmla="*/ 415413 w 916858"/>
              <a:gd name="connsiteY41" fmla="*/ 27039 h 420329"/>
              <a:gd name="connsiteX42" fmla="*/ 405581 w 916858"/>
              <a:gd name="connsiteY42" fmla="*/ 41787 h 420329"/>
              <a:gd name="connsiteX43" fmla="*/ 393290 w 916858"/>
              <a:gd name="connsiteY43" fmla="*/ 51619 h 420329"/>
              <a:gd name="connsiteX44" fmla="*/ 388374 w 916858"/>
              <a:gd name="connsiteY44" fmla="*/ 58993 h 420329"/>
              <a:gd name="connsiteX45" fmla="*/ 381000 w 916858"/>
              <a:gd name="connsiteY45" fmla="*/ 61452 h 420329"/>
              <a:gd name="connsiteX46" fmla="*/ 373626 w 916858"/>
              <a:gd name="connsiteY46" fmla="*/ 66368 h 420329"/>
              <a:gd name="connsiteX47" fmla="*/ 358877 w 916858"/>
              <a:gd name="connsiteY47" fmla="*/ 71284 h 420329"/>
              <a:gd name="connsiteX48" fmla="*/ 336755 w 916858"/>
              <a:gd name="connsiteY48" fmla="*/ 76200 h 420329"/>
              <a:gd name="connsiteX49" fmla="*/ 304800 w 916858"/>
              <a:gd name="connsiteY49" fmla="*/ 78658 h 420329"/>
              <a:gd name="connsiteX50" fmla="*/ 287594 w 916858"/>
              <a:gd name="connsiteY50" fmla="*/ 81116 h 420329"/>
              <a:gd name="connsiteX51" fmla="*/ 258097 w 916858"/>
              <a:gd name="connsiteY51" fmla="*/ 86032 h 420329"/>
              <a:gd name="connsiteX52" fmla="*/ 162232 w 916858"/>
              <a:gd name="connsiteY52" fmla="*/ 90948 h 420329"/>
              <a:gd name="connsiteX53" fmla="*/ 145026 w 916858"/>
              <a:gd name="connsiteY53" fmla="*/ 103239 h 420329"/>
              <a:gd name="connsiteX54" fmla="*/ 152400 w 916858"/>
              <a:gd name="connsiteY54" fmla="*/ 117987 h 420329"/>
              <a:gd name="connsiteX55" fmla="*/ 154858 w 916858"/>
              <a:gd name="connsiteY55" fmla="*/ 125361 h 420329"/>
              <a:gd name="connsiteX56" fmla="*/ 154858 w 916858"/>
              <a:gd name="connsiteY56" fmla="*/ 117987 h 420329"/>
              <a:gd name="connsiteX57" fmla="*/ 172065 w 916858"/>
              <a:gd name="connsiteY57" fmla="*/ 145026 h 420329"/>
              <a:gd name="connsiteX58" fmla="*/ 152398 w 916858"/>
              <a:gd name="connsiteY58" fmla="*/ 132735 h 420329"/>
              <a:gd name="connsiteX59" fmla="*/ 135194 w 916858"/>
              <a:gd name="connsiteY59" fmla="*/ 149942 h 420329"/>
              <a:gd name="connsiteX60" fmla="*/ 117988 w 916858"/>
              <a:gd name="connsiteY60" fmla="*/ 147483 h 420329"/>
              <a:gd name="connsiteX61" fmla="*/ 130278 w 916858"/>
              <a:gd name="connsiteY61" fmla="*/ 115530 h 420329"/>
              <a:gd name="connsiteX62" fmla="*/ 98323 w 916858"/>
              <a:gd name="connsiteY62" fmla="*/ 127819 h 420329"/>
              <a:gd name="connsiteX63" fmla="*/ 105697 w 916858"/>
              <a:gd name="connsiteY63" fmla="*/ 120445 h 420329"/>
              <a:gd name="connsiteX64" fmla="*/ 93407 w 916858"/>
              <a:gd name="connsiteY64" fmla="*/ 132735 h 420329"/>
              <a:gd name="connsiteX65" fmla="*/ 83574 w 916858"/>
              <a:gd name="connsiteY65" fmla="*/ 135193 h 420329"/>
              <a:gd name="connsiteX66" fmla="*/ 68826 w 916858"/>
              <a:gd name="connsiteY66" fmla="*/ 140110 h 420329"/>
              <a:gd name="connsiteX67" fmla="*/ 46703 w 916858"/>
              <a:gd name="connsiteY67" fmla="*/ 147484 h 420329"/>
              <a:gd name="connsiteX68" fmla="*/ 39329 w 916858"/>
              <a:gd name="connsiteY68" fmla="*/ 149942 h 420329"/>
              <a:gd name="connsiteX69" fmla="*/ 31955 w 916858"/>
              <a:gd name="connsiteY69" fmla="*/ 152400 h 420329"/>
              <a:gd name="connsiteX70" fmla="*/ 0 w 916858"/>
              <a:gd name="connsiteY70" fmla="*/ 169606 h 420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916858" h="420329">
                <a:moveTo>
                  <a:pt x="0" y="169606"/>
                </a:moveTo>
                <a:lnTo>
                  <a:pt x="9832" y="218768"/>
                </a:lnTo>
                <a:lnTo>
                  <a:pt x="14748" y="277761"/>
                </a:lnTo>
                <a:lnTo>
                  <a:pt x="122903" y="319548"/>
                </a:lnTo>
                <a:lnTo>
                  <a:pt x="149942" y="410497"/>
                </a:lnTo>
                <a:lnTo>
                  <a:pt x="191729" y="385916"/>
                </a:lnTo>
                <a:cubicBezTo>
                  <a:pt x="208935" y="372397"/>
                  <a:pt x="205249" y="341757"/>
                  <a:pt x="211394" y="319549"/>
                </a:cubicBezTo>
                <a:cubicBezTo>
                  <a:pt x="217539" y="297342"/>
                  <a:pt x="231056" y="292819"/>
                  <a:pt x="228598" y="252671"/>
                </a:cubicBezTo>
                <a:cubicBezTo>
                  <a:pt x="246624" y="244478"/>
                  <a:pt x="256701" y="245268"/>
                  <a:pt x="265304" y="246992"/>
                </a:cubicBezTo>
                <a:cubicBezTo>
                  <a:pt x="273907" y="248716"/>
                  <a:pt x="269130" y="261572"/>
                  <a:pt x="280219" y="263013"/>
                </a:cubicBezTo>
                <a:cubicBezTo>
                  <a:pt x="291308" y="264454"/>
                  <a:pt x="322007" y="251542"/>
                  <a:pt x="331839" y="255639"/>
                </a:cubicBezTo>
                <a:lnTo>
                  <a:pt x="339213" y="287593"/>
                </a:lnTo>
                <a:lnTo>
                  <a:pt x="334297" y="336755"/>
                </a:lnTo>
                <a:lnTo>
                  <a:pt x="366252" y="385916"/>
                </a:lnTo>
                <a:lnTo>
                  <a:pt x="390832" y="393290"/>
                </a:lnTo>
                <a:lnTo>
                  <a:pt x="462116" y="353961"/>
                </a:lnTo>
                <a:cubicBezTo>
                  <a:pt x="491613" y="322826"/>
                  <a:pt x="557981" y="318729"/>
                  <a:pt x="550607" y="260555"/>
                </a:cubicBezTo>
                <a:lnTo>
                  <a:pt x="594852" y="235974"/>
                </a:lnTo>
                <a:lnTo>
                  <a:pt x="656303" y="248264"/>
                </a:lnTo>
                <a:lnTo>
                  <a:pt x="703006" y="270387"/>
                </a:lnTo>
                <a:lnTo>
                  <a:pt x="737419" y="353961"/>
                </a:lnTo>
                <a:lnTo>
                  <a:pt x="779207" y="420329"/>
                </a:lnTo>
                <a:lnTo>
                  <a:pt x="916858" y="405581"/>
                </a:lnTo>
                <a:lnTo>
                  <a:pt x="909484" y="228600"/>
                </a:lnTo>
                <a:lnTo>
                  <a:pt x="907026" y="199103"/>
                </a:lnTo>
                <a:lnTo>
                  <a:pt x="833284" y="179439"/>
                </a:lnTo>
                <a:lnTo>
                  <a:pt x="806245" y="162232"/>
                </a:lnTo>
                <a:lnTo>
                  <a:pt x="747252" y="154858"/>
                </a:lnTo>
                <a:lnTo>
                  <a:pt x="730045" y="181897"/>
                </a:lnTo>
                <a:lnTo>
                  <a:pt x="680884" y="211393"/>
                </a:lnTo>
                <a:lnTo>
                  <a:pt x="666136" y="216310"/>
                </a:lnTo>
                <a:lnTo>
                  <a:pt x="582561" y="176981"/>
                </a:lnTo>
                <a:lnTo>
                  <a:pt x="567813" y="137652"/>
                </a:lnTo>
                <a:lnTo>
                  <a:pt x="555523" y="58993"/>
                </a:lnTo>
                <a:lnTo>
                  <a:pt x="484239" y="61452"/>
                </a:lnTo>
                <a:lnTo>
                  <a:pt x="467032" y="0"/>
                </a:lnTo>
                <a:lnTo>
                  <a:pt x="459658" y="0"/>
                </a:lnTo>
                <a:cubicBezTo>
                  <a:pt x="453103" y="3277"/>
                  <a:pt x="446278" y="6062"/>
                  <a:pt x="439994" y="9832"/>
                </a:cubicBezTo>
                <a:cubicBezTo>
                  <a:pt x="438007" y="11024"/>
                  <a:pt x="436887" y="13300"/>
                  <a:pt x="435077" y="14748"/>
                </a:cubicBezTo>
                <a:cubicBezTo>
                  <a:pt x="432770" y="16593"/>
                  <a:pt x="430010" y="17818"/>
                  <a:pt x="427703" y="19664"/>
                </a:cubicBezTo>
                <a:cubicBezTo>
                  <a:pt x="425893" y="21112"/>
                  <a:pt x="424774" y="23388"/>
                  <a:pt x="422787" y="24581"/>
                </a:cubicBezTo>
                <a:cubicBezTo>
                  <a:pt x="420565" y="25914"/>
                  <a:pt x="417871" y="26220"/>
                  <a:pt x="415413" y="27039"/>
                </a:cubicBezTo>
                <a:cubicBezTo>
                  <a:pt x="412136" y="31955"/>
                  <a:pt x="410497" y="38510"/>
                  <a:pt x="405581" y="41787"/>
                </a:cubicBezTo>
                <a:cubicBezTo>
                  <a:pt x="400108" y="45436"/>
                  <a:pt x="397292" y="46617"/>
                  <a:pt x="393290" y="51619"/>
                </a:cubicBezTo>
                <a:cubicBezTo>
                  <a:pt x="391444" y="53926"/>
                  <a:pt x="390681" y="57147"/>
                  <a:pt x="388374" y="58993"/>
                </a:cubicBezTo>
                <a:cubicBezTo>
                  <a:pt x="386351" y="60612"/>
                  <a:pt x="383317" y="60293"/>
                  <a:pt x="381000" y="61452"/>
                </a:cubicBezTo>
                <a:cubicBezTo>
                  <a:pt x="378358" y="62773"/>
                  <a:pt x="376326" y="65168"/>
                  <a:pt x="373626" y="66368"/>
                </a:cubicBezTo>
                <a:cubicBezTo>
                  <a:pt x="368890" y="68473"/>
                  <a:pt x="363793" y="69645"/>
                  <a:pt x="358877" y="71284"/>
                </a:cubicBezTo>
                <a:cubicBezTo>
                  <a:pt x="349196" y="74511"/>
                  <a:pt x="349401" y="74869"/>
                  <a:pt x="336755" y="76200"/>
                </a:cubicBezTo>
                <a:cubicBezTo>
                  <a:pt x="326131" y="77318"/>
                  <a:pt x="315430" y="77595"/>
                  <a:pt x="304800" y="78658"/>
                </a:cubicBezTo>
                <a:cubicBezTo>
                  <a:pt x="299035" y="79234"/>
                  <a:pt x="293317" y="80212"/>
                  <a:pt x="287594" y="81116"/>
                </a:cubicBezTo>
                <a:cubicBezTo>
                  <a:pt x="277748" y="82671"/>
                  <a:pt x="268036" y="85268"/>
                  <a:pt x="258097" y="86032"/>
                </a:cubicBezTo>
                <a:cubicBezTo>
                  <a:pt x="204886" y="90125"/>
                  <a:pt x="236817" y="88079"/>
                  <a:pt x="162232" y="90948"/>
                </a:cubicBezTo>
                <a:cubicBezTo>
                  <a:pt x="145026" y="96683"/>
                  <a:pt x="149122" y="90948"/>
                  <a:pt x="145026" y="103239"/>
                </a:cubicBezTo>
                <a:cubicBezTo>
                  <a:pt x="151204" y="121774"/>
                  <a:pt x="142870" y="98927"/>
                  <a:pt x="152400" y="117987"/>
                </a:cubicBezTo>
                <a:cubicBezTo>
                  <a:pt x="153559" y="120304"/>
                  <a:pt x="154039" y="122903"/>
                  <a:pt x="154858" y="125361"/>
                </a:cubicBezTo>
                <a:cubicBezTo>
                  <a:pt x="154039" y="127819"/>
                  <a:pt x="151990" y="114710"/>
                  <a:pt x="154858" y="117987"/>
                </a:cubicBezTo>
                <a:cubicBezTo>
                  <a:pt x="157726" y="121265"/>
                  <a:pt x="169197" y="143797"/>
                  <a:pt x="172065" y="145026"/>
                </a:cubicBezTo>
                <a:cubicBezTo>
                  <a:pt x="174933" y="146255"/>
                  <a:pt x="158543" y="131916"/>
                  <a:pt x="152398" y="132735"/>
                </a:cubicBezTo>
                <a:cubicBezTo>
                  <a:pt x="146253" y="133554"/>
                  <a:pt x="136631" y="149782"/>
                  <a:pt x="135194" y="149942"/>
                </a:cubicBezTo>
                <a:cubicBezTo>
                  <a:pt x="134375" y="147484"/>
                  <a:pt x="118807" y="153218"/>
                  <a:pt x="117988" y="147483"/>
                </a:cubicBezTo>
                <a:cubicBezTo>
                  <a:pt x="117169" y="141748"/>
                  <a:pt x="136014" y="118808"/>
                  <a:pt x="130278" y="115530"/>
                </a:cubicBezTo>
                <a:cubicBezTo>
                  <a:pt x="124543" y="112253"/>
                  <a:pt x="102420" y="127000"/>
                  <a:pt x="98323" y="127819"/>
                </a:cubicBezTo>
                <a:cubicBezTo>
                  <a:pt x="94226" y="128638"/>
                  <a:pt x="106516" y="119626"/>
                  <a:pt x="105697" y="120445"/>
                </a:cubicBezTo>
                <a:cubicBezTo>
                  <a:pt x="104878" y="121264"/>
                  <a:pt x="97094" y="130277"/>
                  <a:pt x="93407" y="132735"/>
                </a:cubicBezTo>
                <a:cubicBezTo>
                  <a:pt x="89720" y="135193"/>
                  <a:pt x="86810" y="134222"/>
                  <a:pt x="83574" y="135193"/>
                </a:cubicBezTo>
                <a:cubicBezTo>
                  <a:pt x="78611" y="136682"/>
                  <a:pt x="73742" y="138471"/>
                  <a:pt x="68826" y="140110"/>
                </a:cubicBezTo>
                <a:lnTo>
                  <a:pt x="46703" y="147484"/>
                </a:lnTo>
                <a:lnTo>
                  <a:pt x="39329" y="149942"/>
                </a:lnTo>
                <a:cubicBezTo>
                  <a:pt x="36871" y="150761"/>
                  <a:pt x="34469" y="151772"/>
                  <a:pt x="31955" y="152400"/>
                </a:cubicBezTo>
                <a:lnTo>
                  <a:pt x="0" y="169606"/>
                </a:lnTo>
                <a:close/>
              </a:path>
            </a:pathLst>
          </a:custGeom>
          <a:solidFill>
            <a:srgbClr val="C6A063"/>
          </a:solidFill>
          <a:ln w="6350">
            <a:solidFill>
              <a:srgbClr val="C6A06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endParaRPr lang="es-MX" sz="600" dirty="0">
              <a:solidFill>
                <a:prstClr val="white"/>
              </a:solidFill>
              <a:latin typeface="Dubai"/>
              <a:cs typeface="Dubai Light" panose="020B0303030403030204" pitchFamily="34" charset="-78"/>
            </a:endParaRPr>
          </a:p>
        </p:txBody>
      </p:sp>
      <p:pic>
        <p:nvPicPr>
          <p:cNvPr id="18" name="Gráfico 47">
            <a:extLst>
              <a:ext uri="{FF2B5EF4-FFF2-40B4-BE49-F238E27FC236}">
                <a16:creationId xmlns:a16="http://schemas.microsoft.com/office/drawing/2014/main" xmlns="" id="{D9EAD3C9-8F96-4473-A7AD-2567863220F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794345" y="4599191"/>
            <a:ext cx="648043" cy="457140"/>
          </a:xfrm>
          <a:prstGeom prst="rect">
            <a:avLst/>
          </a:prstGeom>
        </p:spPr>
      </p:pic>
      <p:sp>
        <p:nvSpPr>
          <p:cNvPr id="19" name="CuadroTexto 18">
            <a:extLst>
              <a:ext uri="{FF2B5EF4-FFF2-40B4-BE49-F238E27FC236}">
                <a16:creationId xmlns:a16="http://schemas.microsoft.com/office/drawing/2014/main" xmlns="" id="{E42C0D7B-CE5B-C39E-05EA-B015B31F6E96}"/>
              </a:ext>
            </a:extLst>
          </p:cNvPr>
          <p:cNvSpPr txBox="1"/>
          <p:nvPr/>
        </p:nvSpPr>
        <p:spPr>
          <a:xfrm>
            <a:off x="6132076" y="230680"/>
            <a:ext cx="44275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3000" dirty="0">
                <a:solidFill>
                  <a:schemeClr val="bg2">
                    <a:lumMod val="25000"/>
                  </a:schemeClr>
                </a:solidFill>
                <a:latin typeface="Montserrat ExtraBold" panose="00000900000000000000" pitchFamily="2" charset="0"/>
              </a:rPr>
              <a:t>8</a:t>
            </a:r>
          </a:p>
        </p:txBody>
      </p:sp>
    </p:spTree>
    <p:extLst>
      <p:ext uri="{BB962C8B-B14F-4D97-AF65-F5344CB8AC3E}">
        <p14:creationId xmlns:p14="http://schemas.microsoft.com/office/powerpoint/2010/main" val="2875697482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Tema de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a de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Tema de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5225</TotalTime>
  <Words>2679</Words>
  <Application>Microsoft Office PowerPoint</Application>
  <PresentationFormat>Carta (216 x 279 mm)</PresentationFormat>
  <Paragraphs>638</Paragraphs>
  <Slides>36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14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36</vt:i4>
      </vt:variant>
    </vt:vector>
  </HeadingPairs>
  <TitlesOfParts>
    <vt:vector size="51" baseType="lpstr">
      <vt:lpstr>Arial</vt:lpstr>
      <vt:lpstr>Calibri</vt:lpstr>
      <vt:lpstr>Calibri Light</vt:lpstr>
      <vt:lpstr>Cambria</vt:lpstr>
      <vt:lpstr>Dubai</vt:lpstr>
      <vt:lpstr>Dubai Light</vt:lpstr>
      <vt:lpstr>Montserrat</vt:lpstr>
      <vt:lpstr>Montserrat Black</vt:lpstr>
      <vt:lpstr>Montserrat ExtraBold</vt:lpstr>
      <vt:lpstr>Roboto Slab</vt:lpstr>
      <vt:lpstr>Times New Roman</vt:lpstr>
      <vt:lpstr>Verdana</vt:lpstr>
      <vt:lpstr>Wingdings</vt:lpstr>
      <vt:lpstr>Wingdings 3</vt:lpstr>
      <vt:lpstr>Tema de Office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Geyser David Alayon Morales</dc:creator>
  <cp:lastModifiedBy>Dobrusin Ziemba Piotr Aleksander</cp:lastModifiedBy>
  <cp:revision>378</cp:revision>
  <cp:lastPrinted>2025-04-11T19:21:16Z</cp:lastPrinted>
  <dcterms:created xsi:type="dcterms:W3CDTF">2025-02-06T18:28:14Z</dcterms:created>
  <dcterms:modified xsi:type="dcterms:W3CDTF">2025-06-20T20:13:25Z</dcterms:modified>
</cp:coreProperties>
</file>